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320" r:id="rId6"/>
    <p:sldId id="318" r:id="rId7"/>
    <p:sldId id="319" r:id="rId8"/>
    <p:sldId id="331" r:id="rId9"/>
    <p:sldId id="321" r:id="rId10"/>
    <p:sldId id="322" r:id="rId11"/>
    <p:sldId id="330" r:id="rId12"/>
    <p:sldId id="324" r:id="rId13"/>
    <p:sldId id="325" r:id="rId14"/>
    <p:sldId id="323" r:id="rId15"/>
    <p:sldId id="326" r:id="rId16"/>
    <p:sldId id="327" r:id="rId17"/>
    <p:sldId id="328" r:id="rId18"/>
    <p:sldId id="329" r:id="rId19"/>
    <p:sldId id="332" r:id="rId20"/>
    <p:sldId id="333" r:id="rId21"/>
    <p:sldId id="334" r:id="rId22"/>
    <p:sldId id="335" r:id="rId23"/>
    <p:sldId id="336" r:id="rId24"/>
    <p:sldId id="337" r:id="rId25"/>
    <p:sldId id="338" r:id="rId26"/>
    <p:sldId id="339" r:id="rId27"/>
    <p:sldId id="341" r:id="rId28"/>
    <p:sldId id="344" r:id="rId29"/>
    <p:sldId id="342" r:id="rId30"/>
    <p:sldId id="340" r:id="rId31"/>
    <p:sldId id="343" r:id="rId32"/>
    <p:sldId id="348" r:id="rId33"/>
    <p:sldId id="347" r:id="rId34"/>
    <p:sldId id="346" r:id="rId35"/>
    <p:sldId id="304" r:id="rId36"/>
    <p:sldId id="305" r:id="rId37"/>
    <p:sldId id="306" r:id="rId38"/>
    <p:sldId id="308" r:id="rId39"/>
    <p:sldId id="309" r:id="rId40"/>
    <p:sldId id="310" r:id="rId41"/>
    <p:sldId id="311" r:id="rId42"/>
    <p:sldId id="312" r:id="rId43"/>
    <p:sldId id="313" r:id="rId44"/>
    <p:sldId id="314" r:id="rId45"/>
    <p:sldId id="315" r:id="rId46"/>
  </p:sldIdLst>
  <p:sldSz cx="9144000" cy="5143500" type="screen16x9"/>
  <p:notesSz cx="6858000" cy="9144000"/>
  <p:embeddedFontLst>
    <p:embeddedFont>
      <p:font typeface="Abel" panose="020B0604020202020204" charset="0"/>
      <p:regular r:id="rId48"/>
    </p:embeddedFont>
    <p:embeddedFont>
      <p:font typeface="Baskerville Old Face" panose="02020602080505020303" pitchFamily="18" charset="0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Calibri Light" panose="020F0302020204030204" pitchFamily="34" charset="0"/>
      <p:regular r:id="rId54"/>
      <p:italic r:id="rId55"/>
    </p:embeddedFont>
    <p:embeddedFont>
      <p:font typeface="Libre Baskerville" panose="020B0604020202020204" charset="0"/>
      <p:regular r:id="rId56"/>
      <p:bold r:id="rId57"/>
      <p:italic r:id="rId58"/>
    </p:embeddedFont>
    <p:embeddedFont>
      <p:font typeface="Roboto" panose="02000000000000000000" pitchFamily="2" charset="0"/>
      <p:regular r:id="rId59"/>
      <p:bold r:id="rId60"/>
      <p:italic r:id="rId61"/>
      <p:boldItalic r:id="rId62"/>
    </p:embeddedFont>
    <p:embeddedFont>
      <p:font typeface="Roboto Light" panose="02000000000000000000" pitchFamily="2" charset="0"/>
      <p:regular r:id="rId63"/>
      <p:bold r:id="rId64"/>
      <p:italic r:id="rId65"/>
      <p:boldItalic r:id="rId66"/>
    </p:embeddedFont>
    <p:embeddedFont>
      <p:font typeface="Roboto Medium" panose="02000000000000000000" pitchFamily="2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3B41"/>
    <a:srgbClr val="BEB296"/>
    <a:srgbClr val="F4B183"/>
    <a:srgbClr val="D6CEB8"/>
    <a:srgbClr val="D4CA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5CE3FC-D2E8-44DC-8FFB-B7A0B5011ECF}">
  <a:tblStyle styleId="{FE5CE3FC-D2E8-44DC-8FFB-B7A0B5011E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>
        <p:scale>
          <a:sx n="51" d="100"/>
          <a:sy n="51" d="100"/>
        </p:scale>
        <p:origin x="792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font" Target="fonts/font2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2.png>
</file>

<file path=ppt/media/image1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0663723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1160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7074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5034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83478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7196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630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666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7434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462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405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1285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a1f552b2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8a1f552b2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9227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48216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4034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78038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282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249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2835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66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5174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4937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708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8a1f552b24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8a1f552b24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72362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38601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45440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94580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2188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7953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4287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09509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2207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314256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927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70536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4595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5124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300841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34846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41269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g8a1f552b24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" name="Google Shape;1059;g8a1f552b24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755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1174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9945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272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734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66b42add8_4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66b42add8_4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104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3;p2"/>
          <p:cNvSpPr/>
          <p:nvPr userDrawn="1"/>
        </p:nvSpPr>
        <p:spPr>
          <a:xfrm flipH="1">
            <a:off x="231103" y="198703"/>
            <a:ext cx="8690031" cy="4729620"/>
          </a:xfrm>
          <a:custGeom>
            <a:avLst/>
            <a:gdLst/>
            <a:ahLst/>
            <a:cxnLst/>
            <a:rect l="l" t="t" r="r" b="b"/>
            <a:pathLst>
              <a:path w="284476" h="182031" fill="none" extrusionOk="0">
                <a:moveTo>
                  <a:pt x="284476" y="174380"/>
                </a:moveTo>
                <a:lnTo>
                  <a:pt x="284476" y="7619"/>
                </a:lnTo>
                <a:cubicBezTo>
                  <a:pt x="280258" y="7619"/>
                  <a:pt x="276824" y="4219"/>
                  <a:pt x="276824" y="1"/>
                </a:cubicBezTo>
                <a:lnTo>
                  <a:pt x="7620" y="1"/>
                </a:lnTo>
                <a:cubicBezTo>
                  <a:pt x="7620" y="4219"/>
                  <a:pt x="4219" y="7619"/>
                  <a:pt x="1" y="7619"/>
                </a:cubicBezTo>
                <a:lnTo>
                  <a:pt x="1" y="174380"/>
                </a:lnTo>
                <a:cubicBezTo>
                  <a:pt x="4219" y="174380"/>
                  <a:pt x="7620" y="177780"/>
                  <a:pt x="7620" y="182031"/>
                </a:cubicBezTo>
                <a:lnTo>
                  <a:pt x="276824" y="182031"/>
                </a:lnTo>
                <a:cubicBezTo>
                  <a:pt x="276824" y="177780"/>
                  <a:pt x="280258" y="174380"/>
                  <a:pt x="284476" y="174380"/>
                </a:cubicBezTo>
                <a:close/>
              </a:path>
            </a:pathLst>
          </a:custGeom>
          <a:noFill/>
          <a:ln w="57150" cap="rnd" cmpd="sng">
            <a:solidFill>
              <a:schemeClr val="accent4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353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o marco 1"/>
          <p:cNvSpPr/>
          <p:nvPr userDrawn="1"/>
        </p:nvSpPr>
        <p:spPr>
          <a:xfrm rot="10800000">
            <a:off x="46108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66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51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627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106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4" name="Medio marco 1"/>
          <p:cNvSpPr/>
          <p:nvPr userDrawn="1"/>
        </p:nvSpPr>
        <p:spPr>
          <a:xfrm rot="10800000">
            <a:off x="46108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37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o marco 1"/>
          <p:cNvSpPr/>
          <p:nvPr userDrawn="1"/>
        </p:nvSpPr>
        <p:spPr>
          <a:xfrm rot="10800000">
            <a:off x="46108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38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o marco 1"/>
          <p:cNvSpPr/>
          <p:nvPr userDrawn="1"/>
        </p:nvSpPr>
        <p:spPr>
          <a:xfrm rot="10800000">
            <a:off x="46108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730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7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o 4"/>
          <p:cNvSpPr/>
          <p:nvPr userDrawn="1"/>
        </p:nvSpPr>
        <p:spPr>
          <a:xfrm>
            <a:off x="0" y="0"/>
            <a:ext cx="9144000" cy="5143500"/>
          </a:xfrm>
          <a:prstGeom prst="frame">
            <a:avLst/>
          </a:prstGeom>
          <a:solidFill>
            <a:srgbClr val="BEB29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942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o marco 1"/>
          <p:cNvSpPr/>
          <p:nvPr userDrawn="1"/>
        </p:nvSpPr>
        <p:spPr>
          <a:xfrm rot="10800000">
            <a:off x="46108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701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50395" cy="51435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Medio marco 1"/>
          <p:cNvSpPr/>
          <p:nvPr userDrawn="1"/>
        </p:nvSpPr>
        <p:spPr>
          <a:xfrm rot="10800000">
            <a:off x="46235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241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50395" cy="5143500"/>
          </a:xfrm>
          <a:prstGeom prst="rect">
            <a:avLst/>
          </a:prstGeom>
          <a:solidFill>
            <a:srgbClr val="BEB2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3" name="Medio marco 1"/>
          <p:cNvSpPr/>
          <p:nvPr userDrawn="1"/>
        </p:nvSpPr>
        <p:spPr>
          <a:xfrm rot="10800000">
            <a:off x="4623526" y="156664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  <p:sp>
        <p:nvSpPr>
          <p:cNvPr id="4" name="Medio marco 1"/>
          <p:cNvSpPr/>
          <p:nvPr userDrawn="1"/>
        </p:nvSpPr>
        <p:spPr>
          <a:xfrm>
            <a:off x="0" y="0"/>
            <a:ext cx="4539569" cy="4997228"/>
          </a:xfrm>
          <a:custGeom>
            <a:avLst/>
            <a:gdLst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2150982 w 2565070"/>
              <a:gd name="connsiteY2" fmla="*/ 855015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1224707 w 2565070"/>
              <a:gd name="connsiteY2" fmla="*/ 308750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855015 w 2565070"/>
              <a:gd name="connsiteY3" fmla="*/ 855015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55015 w 2565070"/>
              <a:gd name="connsiteY4" fmla="*/ 3530948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296395"/>
              <a:gd name="connsiteX1" fmla="*/ 2565070 w 2565070"/>
              <a:gd name="connsiteY1" fmla="*/ 0 h 5296395"/>
              <a:gd name="connsiteX2" fmla="*/ 844697 w 2565070"/>
              <a:gd name="connsiteY2" fmla="*/ 237498 h 5296395"/>
              <a:gd name="connsiteX3" fmla="*/ 356252 w 2565070"/>
              <a:gd name="connsiteY3" fmla="*/ 2066298 h 5296395"/>
              <a:gd name="connsiteX4" fmla="*/ 843140 w 2565070"/>
              <a:gd name="connsiteY4" fmla="*/ 5134117 h 5296395"/>
              <a:gd name="connsiteX5" fmla="*/ 0 w 2565070"/>
              <a:gd name="connsiteY5" fmla="*/ 5296395 h 5296395"/>
              <a:gd name="connsiteX6" fmla="*/ 0 w 2565070"/>
              <a:gd name="connsiteY6" fmla="*/ 0 h 5296395"/>
              <a:gd name="connsiteX0" fmla="*/ 0 w 2565070"/>
              <a:gd name="connsiteY0" fmla="*/ 0 h 5134117"/>
              <a:gd name="connsiteX1" fmla="*/ 2565070 w 2565070"/>
              <a:gd name="connsiteY1" fmla="*/ 0 h 5134117"/>
              <a:gd name="connsiteX2" fmla="*/ 844697 w 2565070"/>
              <a:gd name="connsiteY2" fmla="*/ 237498 h 5134117"/>
              <a:gd name="connsiteX3" fmla="*/ 356252 w 2565070"/>
              <a:gd name="connsiteY3" fmla="*/ 2066298 h 5134117"/>
              <a:gd name="connsiteX4" fmla="*/ 843140 w 2565070"/>
              <a:gd name="connsiteY4" fmla="*/ 5134117 h 5134117"/>
              <a:gd name="connsiteX5" fmla="*/ 0 w 2565070"/>
              <a:gd name="connsiteY5" fmla="*/ 5082639 h 5134117"/>
              <a:gd name="connsiteX6" fmla="*/ 0 w 2565070"/>
              <a:gd name="connsiteY6" fmla="*/ 0 h 5134117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855015 w 2576945"/>
              <a:gd name="connsiteY4" fmla="*/ 5134117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856572 w 2576945"/>
              <a:gd name="connsiteY2" fmla="*/ 237498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2576945"/>
              <a:gd name="connsiteY0" fmla="*/ 0 h 5153891"/>
              <a:gd name="connsiteX1" fmla="*/ 2576945 w 2576945"/>
              <a:gd name="connsiteY1" fmla="*/ 0 h 5153891"/>
              <a:gd name="connsiteX2" fmla="*/ 429061 w 2576945"/>
              <a:gd name="connsiteY2" fmla="*/ 320625 h 5153891"/>
              <a:gd name="connsiteX3" fmla="*/ 368127 w 2576945"/>
              <a:gd name="connsiteY3" fmla="*/ 2066298 h 5153891"/>
              <a:gd name="connsiteX4" fmla="*/ 486880 w 2576945"/>
              <a:gd name="connsiteY4" fmla="*/ 4136589 h 5153891"/>
              <a:gd name="connsiteX5" fmla="*/ 0 w 2576945"/>
              <a:gd name="connsiteY5" fmla="*/ 5153891 h 5153891"/>
              <a:gd name="connsiteX6" fmla="*/ 11875 w 2576945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368127 w 4276666"/>
              <a:gd name="connsiteY3" fmla="*/ 2066298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76666"/>
              <a:gd name="connsiteY0" fmla="*/ 0 h 5153891"/>
              <a:gd name="connsiteX1" fmla="*/ 2576945 w 4276666"/>
              <a:gd name="connsiteY1" fmla="*/ 0 h 5153891"/>
              <a:gd name="connsiteX2" fmla="*/ 4276666 w 4276666"/>
              <a:gd name="connsiteY2" fmla="*/ 11867 h 5153891"/>
              <a:gd name="connsiteX3" fmla="*/ 237498 w 4276666"/>
              <a:gd name="connsiteY3" fmla="*/ 284999 h 5153891"/>
              <a:gd name="connsiteX4" fmla="*/ 486880 w 4276666"/>
              <a:gd name="connsiteY4" fmla="*/ 4136589 h 5153891"/>
              <a:gd name="connsiteX5" fmla="*/ 0 w 4276666"/>
              <a:gd name="connsiteY5" fmla="*/ 5153891 h 5153891"/>
              <a:gd name="connsiteX6" fmla="*/ 11875 w 4276666"/>
              <a:gd name="connsiteY6" fmla="*/ 0 h 5153891"/>
              <a:gd name="connsiteX0" fmla="*/ 11875 w 4283647"/>
              <a:gd name="connsiteY0" fmla="*/ 0 h 5153891"/>
              <a:gd name="connsiteX1" fmla="*/ 2576945 w 4283647"/>
              <a:gd name="connsiteY1" fmla="*/ 0 h 5153891"/>
              <a:gd name="connsiteX2" fmla="*/ 4283647 w 4283647"/>
              <a:gd name="connsiteY2" fmla="*/ 4887 h 5153891"/>
              <a:gd name="connsiteX3" fmla="*/ 237498 w 4283647"/>
              <a:gd name="connsiteY3" fmla="*/ 284999 h 5153891"/>
              <a:gd name="connsiteX4" fmla="*/ 486880 w 4283647"/>
              <a:gd name="connsiteY4" fmla="*/ 4136589 h 5153891"/>
              <a:gd name="connsiteX5" fmla="*/ 0 w 4283647"/>
              <a:gd name="connsiteY5" fmla="*/ 5153891 h 5153891"/>
              <a:gd name="connsiteX6" fmla="*/ 11875 w 4283647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486880 w 4513992"/>
              <a:gd name="connsiteY4" fmla="*/ 4136589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70495 w 4513992"/>
              <a:gd name="connsiteY4" fmla="*/ 4318073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11875 w 4513992"/>
              <a:gd name="connsiteY0" fmla="*/ 0 h 5153891"/>
              <a:gd name="connsiteX1" fmla="*/ 2576945 w 4513992"/>
              <a:gd name="connsiteY1" fmla="*/ 0 h 5153891"/>
              <a:gd name="connsiteX2" fmla="*/ 4513992 w 4513992"/>
              <a:gd name="connsiteY2" fmla="*/ 4887 h 5153891"/>
              <a:gd name="connsiteX3" fmla="*/ 237498 w 4513992"/>
              <a:gd name="connsiteY3" fmla="*/ 284999 h 5153891"/>
              <a:gd name="connsiteX4" fmla="*/ 242575 w 4513992"/>
              <a:gd name="connsiteY4" fmla="*/ 4876485 h 5153891"/>
              <a:gd name="connsiteX5" fmla="*/ 0 w 4513992"/>
              <a:gd name="connsiteY5" fmla="*/ 5153891 h 5153891"/>
              <a:gd name="connsiteX6" fmla="*/ 11875 w 4513992"/>
              <a:gd name="connsiteY6" fmla="*/ 0 h 5153891"/>
              <a:gd name="connsiteX0" fmla="*/ 347 w 4537634"/>
              <a:gd name="connsiteY0" fmla="*/ 3197 h 5153891"/>
              <a:gd name="connsiteX1" fmla="*/ 2600587 w 4537634"/>
              <a:gd name="connsiteY1" fmla="*/ 0 h 5153891"/>
              <a:gd name="connsiteX2" fmla="*/ 4537634 w 4537634"/>
              <a:gd name="connsiteY2" fmla="*/ 4887 h 5153891"/>
              <a:gd name="connsiteX3" fmla="*/ 261140 w 4537634"/>
              <a:gd name="connsiteY3" fmla="*/ 284999 h 5153891"/>
              <a:gd name="connsiteX4" fmla="*/ 266217 w 4537634"/>
              <a:gd name="connsiteY4" fmla="*/ 4876485 h 5153891"/>
              <a:gd name="connsiteX5" fmla="*/ 23642 w 4537634"/>
              <a:gd name="connsiteY5" fmla="*/ 5153891 h 5153891"/>
              <a:gd name="connsiteX6" fmla="*/ 347 w 4537634"/>
              <a:gd name="connsiteY6" fmla="*/ 3197 h 5153891"/>
              <a:gd name="connsiteX0" fmla="*/ 662 w 4537949"/>
              <a:gd name="connsiteY0" fmla="*/ 3197 h 5166680"/>
              <a:gd name="connsiteX1" fmla="*/ 2600902 w 4537949"/>
              <a:gd name="connsiteY1" fmla="*/ 0 h 5166680"/>
              <a:gd name="connsiteX2" fmla="*/ 4537949 w 4537949"/>
              <a:gd name="connsiteY2" fmla="*/ 4887 h 5166680"/>
              <a:gd name="connsiteX3" fmla="*/ 261455 w 4537949"/>
              <a:gd name="connsiteY3" fmla="*/ 284999 h 5166680"/>
              <a:gd name="connsiteX4" fmla="*/ 266532 w 4537949"/>
              <a:gd name="connsiteY4" fmla="*/ 4876485 h 5166680"/>
              <a:gd name="connsiteX5" fmla="*/ 7971 w 4537949"/>
              <a:gd name="connsiteY5" fmla="*/ 5166680 h 5166680"/>
              <a:gd name="connsiteX6" fmla="*/ 662 w 4537949"/>
              <a:gd name="connsiteY6" fmla="*/ 3197 h 5166680"/>
              <a:gd name="connsiteX0" fmla="*/ 662 w 4537949"/>
              <a:gd name="connsiteY0" fmla="*/ 3197 h 5073961"/>
              <a:gd name="connsiteX1" fmla="*/ 2600902 w 4537949"/>
              <a:gd name="connsiteY1" fmla="*/ 0 h 5073961"/>
              <a:gd name="connsiteX2" fmla="*/ 4537949 w 4537949"/>
              <a:gd name="connsiteY2" fmla="*/ 4887 h 5073961"/>
              <a:gd name="connsiteX3" fmla="*/ 261455 w 4537949"/>
              <a:gd name="connsiteY3" fmla="*/ 284999 h 5073961"/>
              <a:gd name="connsiteX4" fmla="*/ 266532 w 4537949"/>
              <a:gd name="connsiteY4" fmla="*/ 4876485 h 5073961"/>
              <a:gd name="connsiteX5" fmla="*/ 7971 w 4537949"/>
              <a:gd name="connsiteY5" fmla="*/ 5073961 h 5073961"/>
              <a:gd name="connsiteX6" fmla="*/ 662 w 4537949"/>
              <a:gd name="connsiteY6" fmla="*/ 3197 h 5073961"/>
              <a:gd name="connsiteX0" fmla="*/ 2282 w 4539569"/>
              <a:gd name="connsiteY0" fmla="*/ 3197 h 4997228"/>
              <a:gd name="connsiteX1" fmla="*/ 2602522 w 4539569"/>
              <a:gd name="connsiteY1" fmla="*/ 0 h 4997228"/>
              <a:gd name="connsiteX2" fmla="*/ 4539569 w 4539569"/>
              <a:gd name="connsiteY2" fmla="*/ 4887 h 4997228"/>
              <a:gd name="connsiteX3" fmla="*/ 263075 w 4539569"/>
              <a:gd name="connsiteY3" fmla="*/ 284999 h 4997228"/>
              <a:gd name="connsiteX4" fmla="*/ 268152 w 4539569"/>
              <a:gd name="connsiteY4" fmla="*/ 4876485 h 4997228"/>
              <a:gd name="connsiteX5" fmla="*/ 0 w 4539569"/>
              <a:gd name="connsiteY5" fmla="*/ 4997228 h 4997228"/>
              <a:gd name="connsiteX6" fmla="*/ 2282 w 4539569"/>
              <a:gd name="connsiteY6" fmla="*/ 3197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39569" h="4997228">
                <a:moveTo>
                  <a:pt x="2282" y="3197"/>
                </a:moveTo>
                <a:lnTo>
                  <a:pt x="2602522" y="0"/>
                </a:lnTo>
                <a:lnTo>
                  <a:pt x="4539569" y="4887"/>
                </a:lnTo>
                <a:cubicBezTo>
                  <a:pt x="-337750" y="1366591"/>
                  <a:pt x="4012238" y="-399811"/>
                  <a:pt x="263075" y="284999"/>
                </a:cubicBezTo>
                <a:cubicBezTo>
                  <a:pt x="274074" y="1629357"/>
                  <a:pt x="82650" y="4844396"/>
                  <a:pt x="268152" y="4876485"/>
                </a:cubicBezTo>
                <a:lnTo>
                  <a:pt x="0" y="4997228"/>
                </a:lnTo>
                <a:cubicBezTo>
                  <a:pt x="3958" y="3279264"/>
                  <a:pt x="-1676" y="1721161"/>
                  <a:pt x="2282" y="3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982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233B7-60C2-4D0B-B9FD-8213C38E9465}" type="datetimeFigureOut">
              <a:rPr lang="es-PE" smtClean="0"/>
              <a:t>21/05/2024</a:t>
            </a:fld>
            <a:endParaRPr lang="es-P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0B6B8-BB1F-4D81-8E5E-955E74441C7E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05634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7" r:id="rId4"/>
    <p:sldLayoutId id="2147483696" r:id="rId5"/>
    <p:sldLayoutId id="2147483695" r:id="rId6"/>
    <p:sldLayoutId id="2147483692" r:id="rId7"/>
    <p:sldLayoutId id="2147483699" r:id="rId8"/>
    <p:sldLayoutId id="2147483700" r:id="rId9"/>
    <p:sldLayoutId id="2147483694" r:id="rId10"/>
    <p:sldLayoutId id="2147483693" r:id="rId11"/>
    <p:sldLayoutId id="2147483691" r:id="rId12"/>
    <p:sldLayoutId id="214748369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6.xml"/><Relationship Id="rId3" Type="http://schemas.openxmlformats.org/officeDocument/2006/relationships/slide" Target="slide27.xml"/><Relationship Id="rId7" Type="http://schemas.openxmlformats.org/officeDocument/2006/relationships/slide" Target="slide3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30.xml"/><Relationship Id="rId5" Type="http://schemas.openxmlformats.org/officeDocument/2006/relationships/slide" Target="slide28.xml"/><Relationship Id="rId4" Type="http://schemas.openxmlformats.org/officeDocument/2006/relationships/slide" Target="slide29.xml"/><Relationship Id="rId9" Type="http://schemas.openxmlformats.org/officeDocument/2006/relationships/slide" Target="slide4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_3PATc7LxGnQE6bV6AcczrrpbxdYhKOzZqkWFV3qwqQ/copy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_3PATc7LxGnQE6bV6AcczrrpbxdYhKOzZqkWFV3qwqQ/copy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smoke-antique-notebook-ink-pen_2021342.htm" TargetMode="External"/><Relationship Id="rId3" Type="http://schemas.openxmlformats.org/officeDocument/2006/relationships/hyperlink" Target="https://www.freepik.com/free-vector/hand-drawn-international-literacy-day_9244011.htm" TargetMode="External"/><Relationship Id="rId7" Type="http://schemas.openxmlformats.org/officeDocument/2006/relationships/hyperlink" Target="https://www.freepik.com/free-photo/pile-books-blue-background_1891497.htm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freepik.com/free-photo/bunch-old-books_1986388.htm#page=1&amp;query=old%20book%20freepik&amp;position=25" TargetMode="External"/><Relationship Id="rId5" Type="http://schemas.openxmlformats.org/officeDocument/2006/relationships/hyperlink" Target="https://www.freepik.com/free-vector/international-literacy-day-draw_9110513.htm" TargetMode="External"/><Relationship Id="rId4" Type="http://schemas.openxmlformats.org/officeDocument/2006/relationships/hyperlink" Target="https://www.freepik.com/free-vector/international-literacy-day-with-stack-books_9267984.htm" TargetMode="External"/><Relationship Id="rId9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ink-pen-opened-old-notebook_2041511.htm#page=1&amp;query=book+old+freepik&amp;position=1" TargetMode="External"/><Relationship Id="rId3" Type="http://schemas.openxmlformats.org/officeDocument/2006/relationships/hyperlink" Target="https://www.freepik.com/free-vector/glasses-with-books-literacy-day-background_923174.htm#page=2&amp;query=literacy+freepik&amp;position=22" TargetMode="External"/><Relationship Id="rId7" Type="http://schemas.openxmlformats.org/officeDocument/2006/relationships/hyperlink" Target="https://www.freepik.com/free-photo/old-books-library-table_1925590.htm#page=2&amp;query=old+library+freepik&amp;position=17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freepik.com/free-photo/glasses-old-books-library_1465204.htm#page=1&amp;query=old+library+freepik&amp;position=5" TargetMode="External"/><Relationship Id="rId5" Type="http://schemas.openxmlformats.org/officeDocument/2006/relationships/hyperlink" Target="https://www.freepik.com/free-vector/international-literacy-day-celebration_9110518.htm#page=2&amp;query=literacy+freepik&amp;position=19" TargetMode="External"/><Relationship Id="rId4" Type="http://schemas.openxmlformats.org/officeDocument/2006/relationships/hyperlink" Target="https://www.freepik.com/free-vector/international-literacy-day-with-lots-books_9267987.htm#page=2&amp;query=literacy+freepik&amp;position=15" TargetMode="External"/><Relationship Id="rId9" Type="http://schemas.openxmlformats.org/officeDocument/2006/relationships/image" Target="../media/image1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Libre+Baskervill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fonts.google.com/specimen/Roboto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0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2"/>
          <p:cNvSpPr txBox="1">
            <a:spLocks noGrp="1"/>
          </p:cNvSpPr>
          <p:nvPr>
            <p:ph type="ctrTitle" idx="4294967295"/>
          </p:nvPr>
        </p:nvSpPr>
        <p:spPr>
          <a:xfrm>
            <a:off x="3204397" y="1273530"/>
            <a:ext cx="5583237" cy="18510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</a:pPr>
            <a:r>
              <a:rPr lang="es-PE" sz="6600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LANGUAGE</a:t>
            </a:r>
            <a:br>
              <a:rPr lang="es-PE" sz="6600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</a:br>
            <a:r>
              <a:rPr lang="es-PE" sz="4800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Free Template</a:t>
            </a:r>
            <a:endParaRPr sz="4800" dirty="0">
              <a:solidFill>
                <a:schemeClr val="accent4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443" name="Google Shape;443;p42"/>
          <p:cNvSpPr txBox="1">
            <a:spLocks noGrp="1"/>
          </p:cNvSpPr>
          <p:nvPr>
            <p:ph type="subTitle" idx="4294967295"/>
          </p:nvPr>
        </p:nvSpPr>
        <p:spPr>
          <a:xfrm>
            <a:off x="4414591" y="2920771"/>
            <a:ext cx="4330700" cy="7921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>
                    <a:lumMod val="50000"/>
                  </a:schemeClr>
                </a:solidFill>
              </a:rPr>
              <a:t>Here is where your presentation begins</a:t>
            </a:r>
            <a:endParaRPr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94" name="Google Shape;494;p42"/>
          <p:cNvSpPr/>
          <p:nvPr/>
        </p:nvSpPr>
        <p:spPr>
          <a:xfrm>
            <a:off x="342403" y="894280"/>
            <a:ext cx="292121" cy="292121"/>
          </a:xfrm>
          <a:custGeom>
            <a:avLst/>
            <a:gdLst/>
            <a:ahLst/>
            <a:cxnLst/>
            <a:rect l="l" t="t" r="r" b="b"/>
            <a:pathLst>
              <a:path w="7994" h="7994" extrusionOk="0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42"/>
          <p:cNvSpPr/>
          <p:nvPr/>
        </p:nvSpPr>
        <p:spPr>
          <a:xfrm>
            <a:off x="4166707" y="3450301"/>
            <a:ext cx="353398" cy="353314"/>
          </a:xfrm>
          <a:custGeom>
            <a:avLst/>
            <a:gdLst/>
            <a:ahLst/>
            <a:cxnLst/>
            <a:rect l="l" t="t" r="r" b="b"/>
            <a:pathLst>
              <a:path w="2931" h="2930" extrusionOk="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rupo 61"/>
          <p:cNvGrpSpPr/>
          <p:nvPr/>
        </p:nvGrpSpPr>
        <p:grpSpPr>
          <a:xfrm>
            <a:off x="550911" y="1365146"/>
            <a:ext cx="3298496" cy="3269757"/>
            <a:chOff x="1419225" y="2640013"/>
            <a:chExt cx="1639888" cy="1625600"/>
          </a:xfrm>
          <a:solidFill>
            <a:schemeClr val="bg1"/>
          </a:solidFill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1427163" y="2733675"/>
              <a:ext cx="1601788" cy="1444625"/>
            </a:xfrm>
            <a:custGeom>
              <a:avLst/>
              <a:gdLst>
                <a:gd name="T0" fmla="*/ 335 w 424"/>
                <a:gd name="T1" fmla="*/ 78 h 383"/>
                <a:gd name="T2" fmla="*/ 416 w 424"/>
                <a:gd name="T3" fmla="*/ 165 h 383"/>
                <a:gd name="T4" fmla="*/ 310 w 424"/>
                <a:gd name="T5" fmla="*/ 268 h 383"/>
                <a:gd name="T6" fmla="*/ 150 w 424"/>
                <a:gd name="T7" fmla="*/ 382 h 383"/>
                <a:gd name="T8" fmla="*/ 15 w 424"/>
                <a:gd name="T9" fmla="*/ 200 h 383"/>
                <a:gd name="T10" fmla="*/ 41 w 424"/>
                <a:gd name="T11" fmla="*/ 154 h 383"/>
                <a:gd name="T12" fmla="*/ 40 w 424"/>
                <a:gd name="T13" fmla="*/ 153 h 383"/>
                <a:gd name="T14" fmla="*/ 62 w 424"/>
                <a:gd name="T15" fmla="*/ 104 h 383"/>
                <a:gd name="T16" fmla="*/ 175 w 424"/>
                <a:gd name="T17" fmla="*/ 39 h 383"/>
                <a:gd name="T18" fmla="*/ 167 w 424"/>
                <a:gd name="T19" fmla="*/ 270 h 383"/>
                <a:gd name="T20" fmla="*/ 213 w 424"/>
                <a:gd name="T21" fmla="*/ 263 h 383"/>
                <a:gd name="T22" fmla="*/ 40 w 424"/>
                <a:gd name="T23" fmla="*/ 133 h 383"/>
                <a:gd name="T24" fmla="*/ 39 w 424"/>
                <a:gd name="T25" fmla="*/ 139 h 383"/>
                <a:gd name="T26" fmla="*/ 258 w 424"/>
                <a:gd name="T27" fmla="*/ 263 h 383"/>
                <a:gd name="T28" fmla="*/ 243 w 424"/>
                <a:gd name="T29" fmla="*/ 69 h 383"/>
                <a:gd name="T30" fmla="*/ 154 w 424"/>
                <a:gd name="T31" fmla="*/ 113 h 383"/>
                <a:gd name="T32" fmla="*/ 338 w 424"/>
                <a:gd name="T33" fmla="*/ 157 h 383"/>
                <a:gd name="T34" fmla="*/ 196 w 424"/>
                <a:gd name="T35" fmla="*/ 21 h 383"/>
                <a:gd name="T36" fmla="*/ 160 w 424"/>
                <a:gd name="T37" fmla="*/ 336 h 383"/>
                <a:gd name="T38" fmla="*/ 148 w 424"/>
                <a:gd name="T39" fmla="*/ 270 h 383"/>
                <a:gd name="T40" fmla="*/ 66 w 424"/>
                <a:gd name="T41" fmla="*/ 243 h 383"/>
                <a:gd name="T42" fmla="*/ 253 w 424"/>
                <a:gd name="T43" fmla="*/ 277 h 383"/>
                <a:gd name="T44" fmla="*/ 400 w 424"/>
                <a:gd name="T45" fmla="*/ 143 h 383"/>
                <a:gd name="T46" fmla="*/ 306 w 424"/>
                <a:gd name="T47" fmla="*/ 63 h 383"/>
                <a:gd name="T48" fmla="*/ 271 w 424"/>
                <a:gd name="T49" fmla="*/ 85 h 383"/>
                <a:gd name="T50" fmla="*/ 355 w 424"/>
                <a:gd name="T51" fmla="*/ 106 h 383"/>
                <a:gd name="T52" fmla="*/ 342 w 424"/>
                <a:gd name="T53" fmla="*/ 189 h 383"/>
                <a:gd name="T54" fmla="*/ 125 w 424"/>
                <a:gd name="T55" fmla="*/ 112 h 383"/>
                <a:gd name="T56" fmla="*/ 73 w 424"/>
                <a:gd name="T57" fmla="*/ 108 h 383"/>
                <a:gd name="T58" fmla="*/ 215 w 424"/>
                <a:gd name="T59" fmla="*/ 257 h 383"/>
                <a:gd name="T60" fmla="*/ 198 w 424"/>
                <a:gd name="T61" fmla="*/ 241 h 383"/>
                <a:gd name="T62" fmla="*/ 276 w 424"/>
                <a:gd name="T63" fmla="*/ 254 h 383"/>
                <a:gd name="T64" fmla="*/ 18 w 424"/>
                <a:gd name="T65" fmla="*/ 209 h 383"/>
                <a:gd name="T66" fmla="*/ 32 w 424"/>
                <a:gd name="T67" fmla="*/ 231 h 383"/>
                <a:gd name="T68" fmla="*/ 150 w 424"/>
                <a:gd name="T69" fmla="*/ 367 h 383"/>
                <a:gd name="T70" fmla="*/ 99 w 424"/>
                <a:gd name="T71" fmla="*/ 306 h 383"/>
                <a:gd name="T72" fmla="*/ 153 w 424"/>
                <a:gd name="T73" fmla="*/ 354 h 383"/>
                <a:gd name="T74" fmla="*/ 130 w 424"/>
                <a:gd name="T75" fmla="*/ 323 h 383"/>
                <a:gd name="T76" fmla="*/ 53 w 424"/>
                <a:gd name="T77" fmla="*/ 241 h 383"/>
                <a:gd name="T78" fmla="*/ 157 w 424"/>
                <a:gd name="T79" fmla="*/ 366 h 383"/>
                <a:gd name="T80" fmla="*/ 245 w 424"/>
                <a:gd name="T81" fmla="*/ 293 h 383"/>
                <a:gd name="T82" fmla="*/ 211 w 424"/>
                <a:gd name="T83" fmla="*/ 312 h 383"/>
                <a:gd name="T84" fmla="*/ 286 w 424"/>
                <a:gd name="T85" fmla="*/ 269 h 383"/>
                <a:gd name="T86" fmla="*/ 158 w 424"/>
                <a:gd name="T87" fmla="*/ 349 h 383"/>
                <a:gd name="T88" fmla="*/ 159 w 424"/>
                <a:gd name="T89" fmla="*/ 356 h 383"/>
                <a:gd name="T90" fmla="*/ 371 w 424"/>
                <a:gd name="T91" fmla="*/ 200 h 383"/>
                <a:gd name="T92" fmla="*/ 365 w 424"/>
                <a:gd name="T93" fmla="*/ 208 h 383"/>
                <a:gd name="T94" fmla="*/ 341 w 424"/>
                <a:gd name="T95" fmla="*/ 231 h 383"/>
                <a:gd name="T96" fmla="*/ 400 w 424"/>
                <a:gd name="T97" fmla="*/ 185 h 383"/>
                <a:gd name="T98" fmla="*/ 369 w 424"/>
                <a:gd name="T99" fmla="*/ 194 h 383"/>
                <a:gd name="T100" fmla="*/ 409 w 424"/>
                <a:gd name="T101" fmla="*/ 168 h 383"/>
                <a:gd name="T102" fmla="*/ 358 w 424"/>
                <a:gd name="T103" fmla="*/ 199 h 383"/>
                <a:gd name="T104" fmla="*/ 352 w 424"/>
                <a:gd name="T105" fmla="*/ 209 h 383"/>
                <a:gd name="T106" fmla="*/ 366 w 424"/>
                <a:gd name="T107" fmla="*/ 188 h 383"/>
                <a:gd name="T108" fmla="*/ 321 w 424"/>
                <a:gd name="T109" fmla="*/ 217 h 383"/>
                <a:gd name="T110" fmla="*/ 403 w 424"/>
                <a:gd name="T111" fmla="*/ 166 h 383"/>
                <a:gd name="T112" fmla="*/ 117 w 424"/>
                <a:gd name="T113" fmla="*/ 226 h 383"/>
                <a:gd name="T114" fmla="*/ 181 w 424"/>
                <a:gd name="T115" fmla="*/ 297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4" h="383">
                  <a:moveTo>
                    <a:pt x="212" y="30"/>
                  </a:moveTo>
                  <a:cubicBezTo>
                    <a:pt x="216" y="26"/>
                    <a:pt x="220" y="21"/>
                    <a:pt x="225" y="17"/>
                  </a:cubicBezTo>
                  <a:cubicBezTo>
                    <a:pt x="232" y="11"/>
                    <a:pt x="240" y="6"/>
                    <a:pt x="247" y="1"/>
                  </a:cubicBezTo>
                  <a:cubicBezTo>
                    <a:pt x="249" y="0"/>
                    <a:pt x="250" y="1"/>
                    <a:pt x="251" y="2"/>
                  </a:cubicBezTo>
                  <a:cubicBezTo>
                    <a:pt x="256" y="6"/>
                    <a:pt x="260" y="11"/>
                    <a:pt x="265" y="16"/>
                  </a:cubicBezTo>
                  <a:cubicBezTo>
                    <a:pt x="276" y="25"/>
                    <a:pt x="287" y="34"/>
                    <a:pt x="297" y="44"/>
                  </a:cubicBezTo>
                  <a:cubicBezTo>
                    <a:pt x="310" y="55"/>
                    <a:pt x="322" y="67"/>
                    <a:pt x="335" y="78"/>
                  </a:cubicBezTo>
                  <a:cubicBezTo>
                    <a:pt x="354" y="96"/>
                    <a:pt x="373" y="113"/>
                    <a:pt x="392" y="131"/>
                  </a:cubicBezTo>
                  <a:cubicBezTo>
                    <a:pt x="396" y="135"/>
                    <a:pt x="399" y="139"/>
                    <a:pt x="403" y="143"/>
                  </a:cubicBezTo>
                  <a:cubicBezTo>
                    <a:pt x="405" y="145"/>
                    <a:pt x="405" y="145"/>
                    <a:pt x="402" y="147"/>
                  </a:cubicBezTo>
                  <a:cubicBezTo>
                    <a:pt x="402" y="147"/>
                    <a:pt x="401" y="147"/>
                    <a:pt x="400" y="148"/>
                  </a:cubicBezTo>
                  <a:cubicBezTo>
                    <a:pt x="401" y="148"/>
                    <a:pt x="402" y="149"/>
                    <a:pt x="403" y="149"/>
                  </a:cubicBezTo>
                  <a:cubicBezTo>
                    <a:pt x="407" y="153"/>
                    <a:pt x="411" y="157"/>
                    <a:pt x="415" y="161"/>
                  </a:cubicBezTo>
                  <a:cubicBezTo>
                    <a:pt x="417" y="162"/>
                    <a:pt x="417" y="163"/>
                    <a:pt x="416" y="165"/>
                  </a:cubicBezTo>
                  <a:cubicBezTo>
                    <a:pt x="415" y="167"/>
                    <a:pt x="413" y="169"/>
                    <a:pt x="413" y="172"/>
                  </a:cubicBezTo>
                  <a:cubicBezTo>
                    <a:pt x="414" y="174"/>
                    <a:pt x="416" y="175"/>
                    <a:pt x="418" y="177"/>
                  </a:cubicBezTo>
                  <a:cubicBezTo>
                    <a:pt x="419" y="180"/>
                    <a:pt x="421" y="182"/>
                    <a:pt x="423" y="184"/>
                  </a:cubicBezTo>
                  <a:cubicBezTo>
                    <a:pt x="424" y="186"/>
                    <a:pt x="424" y="187"/>
                    <a:pt x="422" y="188"/>
                  </a:cubicBezTo>
                  <a:cubicBezTo>
                    <a:pt x="409" y="198"/>
                    <a:pt x="397" y="207"/>
                    <a:pt x="384" y="216"/>
                  </a:cubicBezTo>
                  <a:cubicBezTo>
                    <a:pt x="365" y="230"/>
                    <a:pt x="345" y="243"/>
                    <a:pt x="325" y="257"/>
                  </a:cubicBezTo>
                  <a:cubicBezTo>
                    <a:pt x="320" y="261"/>
                    <a:pt x="315" y="264"/>
                    <a:pt x="310" y="268"/>
                  </a:cubicBezTo>
                  <a:cubicBezTo>
                    <a:pt x="309" y="268"/>
                    <a:pt x="309" y="269"/>
                    <a:pt x="309" y="270"/>
                  </a:cubicBezTo>
                  <a:cubicBezTo>
                    <a:pt x="305" y="278"/>
                    <a:pt x="297" y="284"/>
                    <a:pt x="288" y="284"/>
                  </a:cubicBezTo>
                  <a:cubicBezTo>
                    <a:pt x="287" y="284"/>
                    <a:pt x="286" y="285"/>
                    <a:pt x="285" y="285"/>
                  </a:cubicBezTo>
                  <a:cubicBezTo>
                    <a:pt x="266" y="299"/>
                    <a:pt x="246" y="313"/>
                    <a:pt x="226" y="328"/>
                  </a:cubicBezTo>
                  <a:cubicBezTo>
                    <a:pt x="208" y="341"/>
                    <a:pt x="189" y="355"/>
                    <a:pt x="170" y="368"/>
                  </a:cubicBezTo>
                  <a:cubicBezTo>
                    <a:pt x="164" y="373"/>
                    <a:pt x="159" y="377"/>
                    <a:pt x="153" y="382"/>
                  </a:cubicBezTo>
                  <a:cubicBezTo>
                    <a:pt x="152" y="383"/>
                    <a:pt x="151" y="383"/>
                    <a:pt x="150" y="382"/>
                  </a:cubicBezTo>
                  <a:cubicBezTo>
                    <a:pt x="123" y="349"/>
                    <a:pt x="96" y="319"/>
                    <a:pt x="68" y="288"/>
                  </a:cubicBezTo>
                  <a:cubicBezTo>
                    <a:pt x="50" y="269"/>
                    <a:pt x="32" y="249"/>
                    <a:pt x="14" y="229"/>
                  </a:cubicBezTo>
                  <a:cubicBezTo>
                    <a:pt x="11" y="225"/>
                    <a:pt x="7" y="222"/>
                    <a:pt x="4" y="218"/>
                  </a:cubicBezTo>
                  <a:cubicBezTo>
                    <a:pt x="2" y="217"/>
                    <a:pt x="2" y="215"/>
                    <a:pt x="1" y="213"/>
                  </a:cubicBezTo>
                  <a:cubicBezTo>
                    <a:pt x="0" y="212"/>
                    <a:pt x="0" y="210"/>
                    <a:pt x="2" y="209"/>
                  </a:cubicBezTo>
                  <a:cubicBezTo>
                    <a:pt x="6" y="207"/>
                    <a:pt x="10" y="204"/>
                    <a:pt x="14" y="202"/>
                  </a:cubicBezTo>
                  <a:cubicBezTo>
                    <a:pt x="14" y="201"/>
                    <a:pt x="15" y="201"/>
                    <a:pt x="15" y="200"/>
                  </a:cubicBezTo>
                  <a:cubicBezTo>
                    <a:pt x="17" y="199"/>
                    <a:pt x="16" y="198"/>
                    <a:pt x="15" y="197"/>
                  </a:cubicBezTo>
                  <a:cubicBezTo>
                    <a:pt x="12" y="193"/>
                    <a:pt x="12" y="193"/>
                    <a:pt x="15" y="189"/>
                  </a:cubicBezTo>
                  <a:cubicBezTo>
                    <a:pt x="15" y="189"/>
                    <a:pt x="16" y="188"/>
                    <a:pt x="15" y="188"/>
                  </a:cubicBezTo>
                  <a:cubicBezTo>
                    <a:pt x="15" y="186"/>
                    <a:pt x="16" y="185"/>
                    <a:pt x="17" y="184"/>
                  </a:cubicBezTo>
                  <a:cubicBezTo>
                    <a:pt x="27" y="176"/>
                    <a:pt x="36" y="168"/>
                    <a:pt x="47" y="163"/>
                  </a:cubicBezTo>
                  <a:cubicBezTo>
                    <a:pt x="48" y="163"/>
                    <a:pt x="48" y="162"/>
                    <a:pt x="48" y="162"/>
                  </a:cubicBezTo>
                  <a:cubicBezTo>
                    <a:pt x="46" y="159"/>
                    <a:pt x="43" y="156"/>
                    <a:pt x="41" y="154"/>
                  </a:cubicBezTo>
                  <a:cubicBezTo>
                    <a:pt x="40" y="154"/>
                    <a:pt x="39" y="155"/>
                    <a:pt x="38" y="155"/>
                  </a:cubicBezTo>
                  <a:cubicBezTo>
                    <a:pt x="27" y="152"/>
                    <a:pt x="16" y="150"/>
                    <a:pt x="5" y="148"/>
                  </a:cubicBezTo>
                  <a:cubicBezTo>
                    <a:pt x="4" y="148"/>
                    <a:pt x="3" y="147"/>
                    <a:pt x="2" y="147"/>
                  </a:cubicBezTo>
                  <a:cubicBezTo>
                    <a:pt x="2" y="147"/>
                    <a:pt x="2" y="147"/>
                    <a:pt x="2" y="146"/>
                  </a:cubicBezTo>
                  <a:cubicBezTo>
                    <a:pt x="3" y="146"/>
                    <a:pt x="4" y="146"/>
                    <a:pt x="4" y="146"/>
                  </a:cubicBezTo>
                  <a:cubicBezTo>
                    <a:pt x="12" y="148"/>
                    <a:pt x="19" y="149"/>
                    <a:pt x="26" y="151"/>
                  </a:cubicBezTo>
                  <a:cubicBezTo>
                    <a:pt x="30" y="152"/>
                    <a:pt x="35" y="152"/>
                    <a:pt x="40" y="153"/>
                  </a:cubicBezTo>
                  <a:cubicBezTo>
                    <a:pt x="35" y="148"/>
                    <a:pt x="31" y="143"/>
                    <a:pt x="27" y="137"/>
                  </a:cubicBezTo>
                  <a:cubicBezTo>
                    <a:pt x="31" y="134"/>
                    <a:pt x="34" y="131"/>
                    <a:pt x="39" y="130"/>
                  </a:cubicBezTo>
                  <a:cubicBezTo>
                    <a:pt x="48" y="128"/>
                    <a:pt x="56" y="125"/>
                    <a:pt x="65" y="123"/>
                  </a:cubicBezTo>
                  <a:cubicBezTo>
                    <a:pt x="68" y="123"/>
                    <a:pt x="71" y="122"/>
                    <a:pt x="75" y="122"/>
                  </a:cubicBezTo>
                  <a:cubicBezTo>
                    <a:pt x="75" y="122"/>
                    <a:pt x="76" y="121"/>
                    <a:pt x="77" y="121"/>
                  </a:cubicBezTo>
                  <a:cubicBezTo>
                    <a:pt x="76" y="120"/>
                    <a:pt x="75" y="118"/>
                    <a:pt x="74" y="117"/>
                  </a:cubicBezTo>
                  <a:cubicBezTo>
                    <a:pt x="70" y="113"/>
                    <a:pt x="66" y="108"/>
                    <a:pt x="62" y="104"/>
                  </a:cubicBezTo>
                  <a:cubicBezTo>
                    <a:pt x="61" y="102"/>
                    <a:pt x="61" y="101"/>
                    <a:pt x="64" y="101"/>
                  </a:cubicBezTo>
                  <a:cubicBezTo>
                    <a:pt x="68" y="100"/>
                    <a:pt x="73" y="99"/>
                    <a:pt x="78" y="99"/>
                  </a:cubicBezTo>
                  <a:cubicBezTo>
                    <a:pt x="90" y="100"/>
                    <a:pt x="102" y="101"/>
                    <a:pt x="114" y="105"/>
                  </a:cubicBezTo>
                  <a:cubicBezTo>
                    <a:pt x="125" y="108"/>
                    <a:pt x="135" y="111"/>
                    <a:pt x="146" y="114"/>
                  </a:cubicBezTo>
                  <a:cubicBezTo>
                    <a:pt x="147" y="111"/>
                    <a:pt x="147" y="108"/>
                    <a:pt x="148" y="105"/>
                  </a:cubicBezTo>
                  <a:cubicBezTo>
                    <a:pt x="152" y="88"/>
                    <a:pt x="158" y="71"/>
                    <a:pt x="166" y="55"/>
                  </a:cubicBezTo>
                  <a:cubicBezTo>
                    <a:pt x="168" y="49"/>
                    <a:pt x="172" y="44"/>
                    <a:pt x="175" y="39"/>
                  </a:cubicBezTo>
                  <a:cubicBezTo>
                    <a:pt x="179" y="31"/>
                    <a:pt x="185" y="23"/>
                    <a:pt x="190" y="16"/>
                  </a:cubicBezTo>
                  <a:cubicBezTo>
                    <a:pt x="192" y="14"/>
                    <a:pt x="194" y="14"/>
                    <a:pt x="196" y="16"/>
                  </a:cubicBezTo>
                  <a:cubicBezTo>
                    <a:pt x="201" y="20"/>
                    <a:pt x="206" y="24"/>
                    <a:pt x="211" y="29"/>
                  </a:cubicBezTo>
                  <a:cubicBezTo>
                    <a:pt x="212" y="29"/>
                    <a:pt x="212" y="30"/>
                    <a:pt x="212" y="30"/>
                  </a:cubicBezTo>
                  <a:close/>
                  <a:moveTo>
                    <a:pt x="159" y="264"/>
                  </a:moveTo>
                  <a:cubicBezTo>
                    <a:pt x="160" y="264"/>
                    <a:pt x="161" y="264"/>
                    <a:pt x="161" y="264"/>
                  </a:cubicBezTo>
                  <a:cubicBezTo>
                    <a:pt x="163" y="266"/>
                    <a:pt x="165" y="268"/>
                    <a:pt x="167" y="270"/>
                  </a:cubicBezTo>
                  <a:cubicBezTo>
                    <a:pt x="171" y="275"/>
                    <a:pt x="176" y="280"/>
                    <a:pt x="180" y="285"/>
                  </a:cubicBezTo>
                  <a:cubicBezTo>
                    <a:pt x="183" y="287"/>
                    <a:pt x="184" y="287"/>
                    <a:pt x="187" y="286"/>
                  </a:cubicBezTo>
                  <a:cubicBezTo>
                    <a:pt x="187" y="286"/>
                    <a:pt x="188" y="285"/>
                    <a:pt x="188" y="285"/>
                  </a:cubicBezTo>
                  <a:cubicBezTo>
                    <a:pt x="209" y="274"/>
                    <a:pt x="230" y="266"/>
                    <a:pt x="253" y="262"/>
                  </a:cubicBezTo>
                  <a:cubicBezTo>
                    <a:pt x="258" y="261"/>
                    <a:pt x="264" y="260"/>
                    <a:pt x="270" y="259"/>
                  </a:cubicBezTo>
                  <a:cubicBezTo>
                    <a:pt x="268" y="259"/>
                    <a:pt x="268" y="259"/>
                    <a:pt x="267" y="259"/>
                  </a:cubicBezTo>
                  <a:cubicBezTo>
                    <a:pt x="249" y="258"/>
                    <a:pt x="231" y="259"/>
                    <a:pt x="213" y="263"/>
                  </a:cubicBezTo>
                  <a:cubicBezTo>
                    <a:pt x="209" y="263"/>
                    <a:pt x="207" y="263"/>
                    <a:pt x="204" y="260"/>
                  </a:cubicBezTo>
                  <a:cubicBezTo>
                    <a:pt x="196" y="252"/>
                    <a:pt x="188" y="243"/>
                    <a:pt x="180" y="235"/>
                  </a:cubicBezTo>
                  <a:cubicBezTo>
                    <a:pt x="158" y="212"/>
                    <a:pt x="137" y="189"/>
                    <a:pt x="116" y="165"/>
                  </a:cubicBezTo>
                  <a:cubicBezTo>
                    <a:pt x="105" y="153"/>
                    <a:pt x="94" y="141"/>
                    <a:pt x="84" y="129"/>
                  </a:cubicBezTo>
                  <a:cubicBezTo>
                    <a:pt x="81" y="125"/>
                    <a:pt x="78" y="124"/>
                    <a:pt x="73" y="125"/>
                  </a:cubicBezTo>
                  <a:cubicBezTo>
                    <a:pt x="66" y="127"/>
                    <a:pt x="59" y="128"/>
                    <a:pt x="52" y="130"/>
                  </a:cubicBezTo>
                  <a:cubicBezTo>
                    <a:pt x="48" y="131"/>
                    <a:pt x="44" y="132"/>
                    <a:pt x="40" y="133"/>
                  </a:cubicBezTo>
                  <a:cubicBezTo>
                    <a:pt x="55" y="149"/>
                    <a:pt x="70" y="165"/>
                    <a:pt x="84" y="181"/>
                  </a:cubicBezTo>
                  <a:cubicBezTo>
                    <a:pt x="84" y="181"/>
                    <a:pt x="84" y="181"/>
                    <a:pt x="84" y="181"/>
                  </a:cubicBezTo>
                  <a:cubicBezTo>
                    <a:pt x="83" y="181"/>
                    <a:pt x="83" y="180"/>
                    <a:pt x="82" y="179"/>
                  </a:cubicBezTo>
                  <a:cubicBezTo>
                    <a:pt x="68" y="165"/>
                    <a:pt x="54" y="151"/>
                    <a:pt x="41" y="137"/>
                  </a:cubicBezTo>
                  <a:cubicBezTo>
                    <a:pt x="40" y="136"/>
                    <a:pt x="39" y="135"/>
                    <a:pt x="38" y="134"/>
                  </a:cubicBezTo>
                  <a:cubicBezTo>
                    <a:pt x="37" y="135"/>
                    <a:pt x="37" y="135"/>
                    <a:pt x="37" y="135"/>
                  </a:cubicBezTo>
                  <a:cubicBezTo>
                    <a:pt x="38" y="136"/>
                    <a:pt x="38" y="138"/>
                    <a:pt x="39" y="139"/>
                  </a:cubicBezTo>
                  <a:cubicBezTo>
                    <a:pt x="43" y="144"/>
                    <a:pt x="46" y="148"/>
                    <a:pt x="50" y="152"/>
                  </a:cubicBezTo>
                  <a:cubicBezTo>
                    <a:pt x="72" y="176"/>
                    <a:pt x="95" y="200"/>
                    <a:pt x="118" y="225"/>
                  </a:cubicBezTo>
                  <a:cubicBezTo>
                    <a:pt x="138" y="246"/>
                    <a:pt x="158" y="268"/>
                    <a:pt x="179" y="289"/>
                  </a:cubicBezTo>
                  <a:cubicBezTo>
                    <a:pt x="182" y="293"/>
                    <a:pt x="183" y="293"/>
                    <a:pt x="187" y="291"/>
                  </a:cubicBezTo>
                  <a:cubicBezTo>
                    <a:pt x="210" y="278"/>
                    <a:pt x="233" y="269"/>
                    <a:pt x="259" y="264"/>
                  </a:cubicBezTo>
                  <a:cubicBezTo>
                    <a:pt x="263" y="263"/>
                    <a:pt x="268" y="262"/>
                    <a:pt x="273" y="261"/>
                  </a:cubicBezTo>
                  <a:cubicBezTo>
                    <a:pt x="268" y="262"/>
                    <a:pt x="263" y="262"/>
                    <a:pt x="258" y="263"/>
                  </a:cubicBezTo>
                  <a:cubicBezTo>
                    <a:pt x="245" y="265"/>
                    <a:pt x="232" y="268"/>
                    <a:pt x="219" y="273"/>
                  </a:cubicBezTo>
                  <a:cubicBezTo>
                    <a:pt x="208" y="278"/>
                    <a:pt x="197" y="283"/>
                    <a:pt x="186" y="288"/>
                  </a:cubicBezTo>
                  <a:cubicBezTo>
                    <a:pt x="182" y="289"/>
                    <a:pt x="181" y="289"/>
                    <a:pt x="179" y="286"/>
                  </a:cubicBezTo>
                  <a:cubicBezTo>
                    <a:pt x="177" y="284"/>
                    <a:pt x="176" y="282"/>
                    <a:pt x="174" y="280"/>
                  </a:cubicBezTo>
                  <a:cubicBezTo>
                    <a:pt x="169" y="275"/>
                    <a:pt x="164" y="269"/>
                    <a:pt x="159" y="264"/>
                  </a:cubicBezTo>
                  <a:close/>
                  <a:moveTo>
                    <a:pt x="243" y="69"/>
                  </a:moveTo>
                  <a:cubicBezTo>
                    <a:pt x="243" y="69"/>
                    <a:pt x="243" y="69"/>
                    <a:pt x="243" y="69"/>
                  </a:cubicBezTo>
                  <a:cubicBezTo>
                    <a:pt x="243" y="69"/>
                    <a:pt x="243" y="69"/>
                    <a:pt x="243" y="69"/>
                  </a:cubicBezTo>
                  <a:cubicBezTo>
                    <a:pt x="235" y="62"/>
                    <a:pt x="227" y="55"/>
                    <a:pt x="220" y="48"/>
                  </a:cubicBezTo>
                  <a:cubicBezTo>
                    <a:pt x="212" y="40"/>
                    <a:pt x="204" y="33"/>
                    <a:pt x="196" y="25"/>
                  </a:cubicBezTo>
                  <a:cubicBezTo>
                    <a:pt x="192" y="21"/>
                    <a:pt x="190" y="22"/>
                    <a:pt x="187" y="26"/>
                  </a:cubicBezTo>
                  <a:cubicBezTo>
                    <a:pt x="185" y="30"/>
                    <a:pt x="183" y="33"/>
                    <a:pt x="181" y="36"/>
                  </a:cubicBezTo>
                  <a:cubicBezTo>
                    <a:pt x="170" y="55"/>
                    <a:pt x="161" y="75"/>
                    <a:pt x="155" y="96"/>
                  </a:cubicBezTo>
                  <a:cubicBezTo>
                    <a:pt x="154" y="101"/>
                    <a:pt x="153" y="107"/>
                    <a:pt x="154" y="113"/>
                  </a:cubicBezTo>
                  <a:cubicBezTo>
                    <a:pt x="156" y="120"/>
                    <a:pt x="160" y="126"/>
                    <a:pt x="165" y="131"/>
                  </a:cubicBezTo>
                  <a:cubicBezTo>
                    <a:pt x="178" y="145"/>
                    <a:pt x="192" y="159"/>
                    <a:pt x="205" y="173"/>
                  </a:cubicBezTo>
                  <a:cubicBezTo>
                    <a:pt x="232" y="200"/>
                    <a:pt x="259" y="227"/>
                    <a:pt x="286" y="255"/>
                  </a:cubicBezTo>
                  <a:cubicBezTo>
                    <a:pt x="286" y="255"/>
                    <a:pt x="287" y="255"/>
                    <a:pt x="287" y="256"/>
                  </a:cubicBezTo>
                  <a:cubicBezTo>
                    <a:pt x="296" y="219"/>
                    <a:pt x="312" y="186"/>
                    <a:pt x="336" y="157"/>
                  </a:cubicBezTo>
                  <a:cubicBezTo>
                    <a:pt x="322" y="145"/>
                    <a:pt x="309" y="133"/>
                    <a:pt x="298" y="119"/>
                  </a:cubicBezTo>
                  <a:cubicBezTo>
                    <a:pt x="311" y="132"/>
                    <a:pt x="324" y="144"/>
                    <a:pt x="338" y="157"/>
                  </a:cubicBezTo>
                  <a:cubicBezTo>
                    <a:pt x="314" y="185"/>
                    <a:pt x="299" y="216"/>
                    <a:pt x="291" y="252"/>
                  </a:cubicBezTo>
                  <a:cubicBezTo>
                    <a:pt x="301" y="217"/>
                    <a:pt x="318" y="185"/>
                    <a:pt x="340" y="156"/>
                  </a:cubicBezTo>
                  <a:cubicBezTo>
                    <a:pt x="339" y="156"/>
                    <a:pt x="339" y="156"/>
                    <a:pt x="338" y="155"/>
                  </a:cubicBezTo>
                  <a:cubicBezTo>
                    <a:pt x="312" y="129"/>
                    <a:pt x="285" y="104"/>
                    <a:pt x="259" y="78"/>
                  </a:cubicBezTo>
                  <a:cubicBezTo>
                    <a:pt x="244" y="63"/>
                    <a:pt x="228" y="49"/>
                    <a:pt x="213" y="35"/>
                  </a:cubicBezTo>
                  <a:cubicBezTo>
                    <a:pt x="208" y="30"/>
                    <a:pt x="202" y="26"/>
                    <a:pt x="196" y="21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212" y="37"/>
                    <a:pt x="227" y="53"/>
                    <a:pt x="243" y="69"/>
                  </a:cubicBezTo>
                  <a:close/>
                  <a:moveTo>
                    <a:pt x="103" y="284"/>
                  </a:moveTo>
                  <a:cubicBezTo>
                    <a:pt x="103" y="284"/>
                    <a:pt x="103" y="283"/>
                    <a:pt x="103" y="283"/>
                  </a:cubicBezTo>
                  <a:cubicBezTo>
                    <a:pt x="103" y="284"/>
                    <a:pt x="104" y="284"/>
                    <a:pt x="104" y="285"/>
                  </a:cubicBezTo>
                  <a:cubicBezTo>
                    <a:pt x="110" y="291"/>
                    <a:pt x="115" y="296"/>
                    <a:pt x="120" y="302"/>
                  </a:cubicBezTo>
                  <a:cubicBezTo>
                    <a:pt x="130" y="313"/>
                    <a:pt x="140" y="325"/>
                    <a:pt x="151" y="336"/>
                  </a:cubicBezTo>
                  <a:cubicBezTo>
                    <a:pt x="155" y="340"/>
                    <a:pt x="155" y="340"/>
                    <a:pt x="160" y="336"/>
                  </a:cubicBezTo>
                  <a:cubicBezTo>
                    <a:pt x="187" y="310"/>
                    <a:pt x="219" y="289"/>
                    <a:pt x="253" y="273"/>
                  </a:cubicBezTo>
                  <a:cubicBezTo>
                    <a:pt x="255" y="272"/>
                    <a:pt x="256" y="271"/>
                    <a:pt x="258" y="270"/>
                  </a:cubicBezTo>
                  <a:cubicBezTo>
                    <a:pt x="258" y="270"/>
                    <a:pt x="257" y="270"/>
                    <a:pt x="257" y="270"/>
                  </a:cubicBezTo>
                  <a:cubicBezTo>
                    <a:pt x="248" y="273"/>
                    <a:pt x="239" y="275"/>
                    <a:pt x="230" y="279"/>
                  </a:cubicBezTo>
                  <a:cubicBezTo>
                    <a:pt x="215" y="285"/>
                    <a:pt x="201" y="292"/>
                    <a:pt x="186" y="299"/>
                  </a:cubicBezTo>
                  <a:cubicBezTo>
                    <a:pt x="180" y="302"/>
                    <a:pt x="177" y="301"/>
                    <a:pt x="172" y="296"/>
                  </a:cubicBezTo>
                  <a:cubicBezTo>
                    <a:pt x="164" y="288"/>
                    <a:pt x="156" y="279"/>
                    <a:pt x="148" y="270"/>
                  </a:cubicBezTo>
                  <a:cubicBezTo>
                    <a:pt x="121" y="240"/>
                    <a:pt x="93" y="211"/>
                    <a:pt x="66" y="181"/>
                  </a:cubicBezTo>
                  <a:cubicBezTo>
                    <a:pt x="62" y="177"/>
                    <a:pt x="59" y="173"/>
                    <a:pt x="56" y="170"/>
                  </a:cubicBezTo>
                  <a:cubicBezTo>
                    <a:pt x="52" y="166"/>
                    <a:pt x="49" y="166"/>
                    <a:pt x="45" y="168"/>
                  </a:cubicBezTo>
                  <a:cubicBezTo>
                    <a:pt x="44" y="168"/>
                    <a:pt x="44" y="169"/>
                    <a:pt x="43" y="169"/>
                  </a:cubicBezTo>
                  <a:cubicBezTo>
                    <a:pt x="38" y="173"/>
                    <a:pt x="33" y="176"/>
                    <a:pt x="27" y="180"/>
                  </a:cubicBezTo>
                  <a:cubicBezTo>
                    <a:pt x="24" y="182"/>
                    <a:pt x="22" y="184"/>
                    <a:pt x="19" y="187"/>
                  </a:cubicBezTo>
                  <a:cubicBezTo>
                    <a:pt x="34" y="206"/>
                    <a:pt x="50" y="224"/>
                    <a:pt x="66" y="243"/>
                  </a:cubicBezTo>
                  <a:cubicBezTo>
                    <a:pt x="65" y="242"/>
                    <a:pt x="65" y="242"/>
                    <a:pt x="64" y="242"/>
                  </a:cubicBezTo>
                  <a:cubicBezTo>
                    <a:pt x="53" y="229"/>
                    <a:pt x="41" y="216"/>
                    <a:pt x="30" y="204"/>
                  </a:cubicBezTo>
                  <a:cubicBezTo>
                    <a:pt x="27" y="201"/>
                    <a:pt x="24" y="198"/>
                    <a:pt x="21" y="195"/>
                  </a:cubicBezTo>
                  <a:cubicBezTo>
                    <a:pt x="20" y="194"/>
                    <a:pt x="19" y="193"/>
                    <a:pt x="17" y="193"/>
                  </a:cubicBezTo>
                  <a:cubicBezTo>
                    <a:pt x="23" y="201"/>
                    <a:pt x="151" y="344"/>
                    <a:pt x="156" y="347"/>
                  </a:cubicBezTo>
                  <a:cubicBezTo>
                    <a:pt x="171" y="333"/>
                    <a:pt x="186" y="320"/>
                    <a:pt x="203" y="309"/>
                  </a:cubicBezTo>
                  <a:cubicBezTo>
                    <a:pt x="219" y="297"/>
                    <a:pt x="236" y="286"/>
                    <a:pt x="253" y="277"/>
                  </a:cubicBezTo>
                  <a:cubicBezTo>
                    <a:pt x="253" y="276"/>
                    <a:pt x="253" y="277"/>
                    <a:pt x="252" y="277"/>
                  </a:cubicBezTo>
                  <a:cubicBezTo>
                    <a:pt x="226" y="288"/>
                    <a:pt x="202" y="303"/>
                    <a:pt x="180" y="321"/>
                  </a:cubicBezTo>
                  <a:cubicBezTo>
                    <a:pt x="173" y="326"/>
                    <a:pt x="167" y="332"/>
                    <a:pt x="160" y="338"/>
                  </a:cubicBezTo>
                  <a:cubicBezTo>
                    <a:pt x="156" y="342"/>
                    <a:pt x="154" y="342"/>
                    <a:pt x="150" y="338"/>
                  </a:cubicBezTo>
                  <a:cubicBezTo>
                    <a:pt x="136" y="322"/>
                    <a:pt x="122" y="306"/>
                    <a:pt x="108" y="290"/>
                  </a:cubicBezTo>
                  <a:cubicBezTo>
                    <a:pt x="106" y="288"/>
                    <a:pt x="104" y="286"/>
                    <a:pt x="103" y="284"/>
                  </a:cubicBezTo>
                  <a:close/>
                  <a:moveTo>
                    <a:pt x="400" y="143"/>
                  </a:moveTo>
                  <a:cubicBezTo>
                    <a:pt x="399" y="143"/>
                    <a:pt x="399" y="143"/>
                    <a:pt x="399" y="142"/>
                  </a:cubicBezTo>
                  <a:cubicBezTo>
                    <a:pt x="371" y="117"/>
                    <a:pt x="344" y="91"/>
                    <a:pt x="316" y="65"/>
                  </a:cubicBezTo>
                  <a:cubicBezTo>
                    <a:pt x="295" y="46"/>
                    <a:pt x="274" y="28"/>
                    <a:pt x="253" y="10"/>
                  </a:cubicBezTo>
                  <a:cubicBezTo>
                    <a:pt x="252" y="9"/>
                    <a:pt x="251" y="8"/>
                    <a:pt x="249" y="7"/>
                  </a:cubicBezTo>
                  <a:cubicBezTo>
                    <a:pt x="248" y="7"/>
                    <a:pt x="247" y="7"/>
                    <a:pt x="246" y="7"/>
                  </a:cubicBezTo>
                  <a:cubicBezTo>
                    <a:pt x="246" y="7"/>
                    <a:pt x="246" y="8"/>
                    <a:pt x="246" y="8"/>
                  </a:cubicBezTo>
                  <a:cubicBezTo>
                    <a:pt x="266" y="26"/>
                    <a:pt x="286" y="44"/>
                    <a:pt x="306" y="63"/>
                  </a:cubicBezTo>
                  <a:cubicBezTo>
                    <a:pt x="306" y="63"/>
                    <a:pt x="305" y="63"/>
                    <a:pt x="305" y="62"/>
                  </a:cubicBezTo>
                  <a:cubicBezTo>
                    <a:pt x="285" y="45"/>
                    <a:pt x="266" y="28"/>
                    <a:pt x="246" y="11"/>
                  </a:cubicBezTo>
                  <a:cubicBezTo>
                    <a:pt x="243" y="8"/>
                    <a:pt x="243" y="8"/>
                    <a:pt x="239" y="11"/>
                  </a:cubicBezTo>
                  <a:cubicBezTo>
                    <a:pt x="233" y="16"/>
                    <a:pt x="226" y="22"/>
                    <a:pt x="219" y="28"/>
                  </a:cubicBezTo>
                  <a:cubicBezTo>
                    <a:pt x="215" y="31"/>
                    <a:pt x="216" y="34"/>
                    <a:pt x="220" y="37"/>
                  </a:cubicBezTo>
                  <a:cubicBezTo>
                    <a:pt x="221" y="38"/>
                    <a:pt x="222" y="39"/>
                    <a:pt x="224" y="41"/>
                  </a:cubicBezTo>
                  <a:cubicBezTo>
                    <a:pt x="240" y="55"/>
                    <a:pt x="256" y="70"/>
                    <a:pt x="271" y="85"/>
                  </a:cubicBezTo>
                  <a:cubicBezTo>
                    <a:pt x="295" y="108"/>
                    <a:pt x="318" y="130"/>
                    <a:pt x="341" y="153"/>
                  </a:cubicBezTo>
                  <a:cubicBezTo>
                    <a:pt x="344" y="156"/>
                    <a:pt x="344" y="156"/>
                    <a:pt x="342" y="159"/>
                  </a:cubicBezTo>
                  <a:cubicBezTo>
                    <a:pt x="324" y="182"/>
                    <a:pt x="310" y="206"/>
                    <a:pt x="301" y="233"/>
                  </a:cubicBezTo>
                  <a:cubicBezTo>
                    <a:pt x="301" y="234"/>
                    <a:pt x="301" y="234"/>
                    <a:pt x="300" y="234"/>
                  </a:cubicBezTo>
                  <a:cubicBezTo>
                    <a:pt x="324" y="198"/>
                    <a:pt x="354" y="167"/>
                    <a:pt x="391" y="143"/>
                  </a:cubicBezTo>
                  <a:cubicBezTo>
                    <a:pt x="379" y="131"/>
                    <a:pt x="366" y="119"/>
                    <a:pt x="354" y="107"/>
                  </a:cubicBezTo>
                  <a:cubicBezTo>
                    <a:pt x="354" y="107"/>
                    <a:pt x="355" y="107"/>
                    <a:pt x="355" y="106"/>
                  </a:cubicBezTo>
                  <a:cubicBezTo>
                    <a:pt x="368" y="119"/>
                    <a:pt x="381" y="131"/>
                    <a:pt x="394" y="143"/>
                  </a:cubicBezTo>
                  <a:cubicBezTo>
                    <a:pt x="393" y="144"/>
                    <a:pt x="392" y="144"/>
                    <a:pt x="392" y="144"/>
                  </a:cubicBezTo>
                  <a:cubicBezTo>
                    <a:pt x="374" y="156"/>
                    <a:pt x="358" y="169"/>
                    <a:pt x="342" y="185"/>
                  </a:cubicBezTo>
                  <a:cubicBezTo>
                    <a:pt x="326" y="201"/>
                    <a:pt x="312" y="218"/>
                    <a:pt x="300" y="238"/>
                  </a:cubicBezTo>
                  <a:cubicBezTo>
                    <a:pt x="299" y="241"/>
                    <a:pt x="298" y="244"/>
                    <a:pt x="296" y="248"/>
                  </a:cubicBezTo>
                  <a:cubicBezTo>
                    <a:pt x="297" y="248"/>
                    <a:pt x="297" y="248"/>
                    <a:pt x="297" y="248"/>
                  </a:cubicBezTo>
                  <a:cubicBezTo>
                    <a:pt x="310" y="226"/>
                    <a:pt x="324" y="207"/>
                    <a:pt x="342" y="189"/>
                  </a:cubicBezTo>
                  <a:cubicBezTo>
                    <a:pt x="359" y="172"/>
                    <a:pt x="378" y="156"/>
                    <a:pt x="400" y="143"/>
                  </a:cubicBezTo>
                  <a:close/>
                  <a:moveTo>
                    <a:pt x="276" y="254"/>
                  </a:moveTo>
                  <a:cubicBezTo>
                    <a:pt x="276" y="254"/>
                    <a:pt x="277" y="254"/>
                    <a:pt x="277" y="253"/>
                  </a:cubicBezTo>
                  <a:cubicBezTo>
                    <a:pt x="273" y="250"/>
                    <a:pt x="269" y="246"/>
                    <a:pt x="265" y="242"/>
                  </a:cubicBezTo>
                  <a:cubicBezTo>
                    <a:pt x="233" y="209"/>
                    <a:pt x="200" y="176"/>
                    <a:pt x="168" y="143"/>
                  </a:cubicBezTo>
                  <a:cubicBezTo>
                    <a:pt x="163" y="137"/>
                    <a:pt x="157" y="132"/>
                    <a:pt x="152" y="127"/>
                  </a:cubicBezTo>
                  <a:cubicBezTo>
                    <a:pt x="144" y="120"/>
                    <a:pt x="135" y="114"/>
                    <a:pt x="125" y="112"/>
                  </a:cubicBezTo>
                  <a:cubicBezTo>
                    <a:pt x="109" y="107"/>
                    <a:pt x="94" y="104"/>
                    <a:pt x="78" y="104"/>
                  </a:cubicBezTo>
                  <a:cubicBezTo>
                    <a:pt x="76" y="104"/>
                    <a:pt x="74" y="104"/>
                    <a:pt x="72" y="104"/>
                  </a:cubicBezTo>
                  <a:cubicBezTo>
                    <a:pt x="79" y="112"/>
                    <a:pt x="87" y="119"/>
                    <a:pt x="94" y="127"/>
                  </a:cubicBezTo>
                  <a:cubicBezTo>
                    <a:pt x="101" y="135"/>
                    <a:pt x="108" y="143"/>
                    <a:pt x="115" y="151"/>
                  </a:cubicBezTo>
                  <a:cubicBezTo>
                    <a:pt x="115" y="151"/>
                    <a:pt x="114" y="151"/>
                    <a:pt x="114" y="151"/>
                  </a:cubicBezTo>
                  <a:cubicBezTo>
                    <a:pt x="102" y="138"/>
                    <a:pt x="90" y="125"/>
                    <a:pt x="78" y="112"/>
                  </a:cubicBezTo>
                  <a:cubicBezTo>
                    <a:pt x="76" y="111"/>
                    <a:pt x="75" y="110"/>
                    <a:pt x="73" y="108"/>
                  </a:cubicBezTo>
                  <a:cubicBezTo>
                    <a:pt x="73" y="108"/>
                    <a:pt x="72" y="108"/>
                    <a:pt x="72" y="108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2" y="110"/>
                    <a:pt x="73" y="111"/>
                    <a:pt x="73" y="112"/>
                  </a:cubicBezTo>
                  <a:cubicBezTo>
                    <a:pt x="79" y="118"/>
                    <a:pt x="84" y="124"/>
                    <a:pt x="90" y="130"/>
                  </a:cubicBezTo>
                  <a:cubicBezTo>
                    <a:pt x="122" y="165"/>
                    <a:pt x="154" y="200"/>
                    <a:pt x="186" y="235"/>
                  </a:cubicBezTo>
                  <a:cubicBezTo>
                    <a:pt x="192" y="241"/>
                    <a:pt x="198" y="247"/>
                    <a:pt x="203" y="254"/>
                  </a:cubicBezTo>
                  <a:cubicBezTo>
                    <a:pt x="207" y="257"/>
                    <a:pt x="210" y="258"/>
                    <a:pt x="215" y="257"/>
                  </a:cubicBezTo>
                  <a:cubicBezTo>
                    <a:pt x="223" y="256"/>
                    <a:pt x="231" y="255"/>
                    <a:pt x="238" y="255"/>
                  </a:cubicBezTo>
                  <a:cubicBezTo>
                    <a:pt x="247" y="255"/>
                    <a:pt x="256" y="255"/>
                    <a:pt x="265" y="255"/>
                  </a:cubicBezTo>
                  <a:cubicBezTo>
                    <a:pt x="265" y="255"/>
                    <a:pt x="264" y="254"/>
                    <a:pt x="264" y="254"/>
                  </a:cubicBezTo>
                  <a:cubicBezTo>
                    <a:pt x="252" y="253"/>
                    <a:pt x="240" y="252"/>
                    <a:pt x="228" y="253"/>
                  </a:cubicBezTo>
                  <a:cubicBezTo>
                    <a:pt x="223" y="253"/>
                    <a:pt x="218" y="254"/>
                    <a:pt x="214" y="254"/>
                  </a:cubicBezTo>
                  <a:cubicBezTo>
                    <a:pt x="212" y="254"/>
                    <a:pt x="210" y="254"/>
                    <a:pt x="209" y="253"/>
                  </a:cubicBezTo>
                  <a:cubicBezTo>
                    <a:pt x="205" y="249"/>
                    <a:pt x="201" y="245"/>
                    <a:pt x="198" y="241"/>
                  </a:cubicBezTo>
                  <a:cubicBezTo>
                    <a:pt x="197" y="241"/>
                    <a:pt x="197" y="240"/>
                    <a:pt x="197" y="240"/>
                  </a:cubicBezTo>
                  <a:cubicBezTo>
                    <a:pt x="198" y="240"/>
                    <a:pt x="198" y="241"/>
                    <a:pt x="199" y="241"/>
                  </a:cubicBezTo>
                  <a:cubicBezTo>
                    <a:pt x="202" y="244"/>
                    <a:pt x="206" y="247"/>
                    <a:pt x="209" y="250"/>
                  </a:cubicBezTo>
                  <a:cubicBezTo>
                    <a:pt x="211" y="252"/>
                    <a:pt x="213" y="253"/>
                    <a:pt x="215" y="253"/>
                  </a:cubicBezTo>
                  <a:cubicBezTo>
                    <a:pt x="217" y="252"/>
                    <a:pt x="219" y="252"/>
                    <a:pt x="221" y="252"/>
                  </a:cubicBezTo>
                  <a:cubicBezTo>
                    <a:pt x="236" y="251"/>
                    <a:pt x="251" y="251"/>
                    <a:pt x="266" y="253"/>
                  </a:cubicBezTo>
                  <a:cubicBezTo>
                    <a:pt x="269" y="253"/>
                    <a:pt x="273" y="254"/>
                    <a:pt x="276" y="254"/>
                  </a:cubicBezTo>
                  <a:close/>
                  <a:moveTo>
                    <a:pt x="57" y="248"/>
                  </a:moveTo>
                  <a:cubicBezTo>
                    <a:pt x="55" y="246"/>
                    <a:pt x="54" y="245"/>
                    <a:pt x="53" y="244"/>
                  </a:cubicBezTo>
                  <a:cubicBezTo>
                    <a:pt x="49" y="239"/>
                    <a:pt x="45" y="235"/>
                    <a:pt x="41" y="231"/>
                  </a:cubicBezTo>
                  <a:cubicBezTo>
                    <a:pt x="34" y="224"/>
                    <a:pt x="28" y="216"/>
                    <a:pt x="21" y="209"/>
                  </a:cubicBezTo>
                  <a:cubicBezTo>
                    <a:pt x="20" y="208"/>
                    <a:pt x="19" y="207"/>
                    <a:pt x="18" y="207"/>
                  </a:cubicBezTo>
                  <a:cubicBezTo>
                    <a:pt x="18" y="207"/>
                    <a:pt x="18" y="207"/>
                    <a:pt x="17" y="207"/>
                  </a:cubicBezTo>
                  <a:cubicBezTo>
                    <a:pt x="17" y="208"/>
                    <a:pt x="17" y="208"/>
                    <a:pt x="18" y="209"/>
                  </a:cubicBezTo>
                  <a:cubicBezTo>
                    <a:pt x="19" y="211"/>
                    <a:pt x="20" y="213"/>
                    <a:pt x="21" y="214"/>
                  </a:cubicBezTo>
                  <a:cubicBezTo>
                    <a:pt x="29" y="224"/>
                    <a:pt x="38" y="233"/>
                    <a:pt x="46" y="243"/>
                  </a:cubicBezTo>
                  <a:cubicBezTo>
                    <a:pt x="52" y="250"/>
                    <a:pt x="58" y="257"/>
                    <a:pt x="64" y="264"/>
                  </a:cubicBezTo>
                  <a:cubicBezTo>
                    <a:pt x="65" y="264"/>
                    <a:pt x="65" y="265"/>
                    <a:pt x="66" y="266"/>
                  </a:cubicBezTo>
                  <a:cubicBezTo>
                    <a:pt x="65" y="266"/>
                    <a:pt x="65" y="266"/>
                    <a:pt x="65" y="266"/>
                  </a:cubicBezTo>
                  <a:cubicBezTo>
                    <a:pt x="59" y="261"/>
                    <a:pt x="54" y="254"/>
                    <a:pt x="49" y="248"/>
                  </a:cubicBezTo>
                  <a:cubicBezTo>
                    <a:pt x="43" y="242"/>
                    <a:pt x="38" y="237"/>
                    <a:pt x="32" y="231"/>
                  </a:cubicBezTo>
                  <a:cubicBezTo>
                    <a:pt x="27" y="225"/>
                    <a:pt x="21" y="219"/>
                    <a:pt x="16" y="213"/>
                  </a:cubicBezTo>
                  <a:cubicBezTo>
                    <a:pt x="15" y="214"/>
                    <a:pt x="15" y="214"/>
                    <a:pt x="15" y="214"/>
                  </a:cubicBezTo>
                  <a:cubicBezTo>
                    <a:pt x="16" y="215"/>
                    <a:pt x="16" y="217"/>
                    <a:pt x="17" y="218"/>
                  </a:cubicBezTo>
                  <a:cubicBezTo>
                    <a:pt x="26" y="228"/>
                    <a:pt x="34" y="239"/>
                    <a:pt x="43" y="249"/>
                  </a:cubicBezTo>
                  <a:cubicBezTo>
                    <a:pt x="58" y="266"/>
                    <a:pt x="74" y="283"/>
                    <a:pt x="89" y="300"/>
                  </a:cubicBezTo>
                  <a:cubicBezTo>
                    <a:pt x="107" y="320"/>
                    <a:pt x="126" y="341"/>
                    <a:pt x="144" y="361"/>
                  </a:cubicBezTo>
                  <a:cubicBezTo>
                    <a:pt x="146" y="363"/>
                    <a:pt x="148" y="365"/>
                    <a:pt x="150" y="367"/>
                  </a:cubicBezTo>
                  <a:cubicBezTo>
                    <a:pt x="151" y="367"/>
                    <a:pt x="152" y="368"/>
                    <a:pt x="152" y="368"/>
                  </a:cubicBezTo>
                  <a:cubicBezTo>
                    <a:pt x="153" y="368"/>
                    <a:pt x="153" y="368"/>
                    <a:pt x="153" y="367"/>
                  </a:cubicBezTo>
                  <a:cubicBezTo>
                    <a:pt x="152" y="366"/>
                    <a:pt x="151" y="364"/>
                    <a:pt x="150" y="363"/>
                  </a:cubicBezTo>
                  <a:cubicBezTo>
                    <a:pt x="145" y="358"/>
                    <a:pt x="141" y="353"/>
                    <a:pt x="137" y="349"/>
                  </a:cubicBezTo>
                  <a:cubicBezTo>
                    <a:pt x="124" y="335"/>
                    <a:pt x="112" y="322"/>
                    <a:pt x="100" y="309"/>
                  </a:cubicBezTo>
                  <a:cubicBezTo>
                    <a:pt x="100" y="308"/>
                    <a:pt x="99" y="307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6"/>
                    <a:pt x="100" y="306"/>
                    <a:pt x="101" y="307"/>
                  </a:cubicBezTo>
                  <a:cubicBezTo>
                    <a:pt x="103" y="309"/>
                    <a:pt x="105" y="311"/>
                    <a:pt x="106" y="313"/>
                  </a:cubicBezTo>
                  <a:cubicBezTo>
                    <a:pt x="114" y="321"/>
                    <a:pt x="122" y="329"/>
                    <a:pt x="130" y="338"/>
                  </a:cubicBezTo>
                  <a:cubicBezTo>
                    <a:pt x="137" y="345"/>
                    <a:pt x="144" y="353"/>
                    <a:pt x="151" y="361"/>
                  </a:cubicBezTo>
                  <a:cubicBezTo>
                    <a:pt x="152" y="362"/>
                    <a:pt x="154" y="362"/>
                    <a:pt x="154" y="361"/>
                  </a:cubicBezTo>
                  <a:cubicBezTo>
                    <a:pt x="155" y="360"/>
                    <a:pt x="156" y="359"/>
                    <a:pt x="155" y="358"/>
                  </a:cubicBezTo>
                  <a:cubicBezTo>
                    <a:pt x="155" y="357"/>
                    <a:pt x="154" y="355"/>
                    <a:pt x="153" y="354"/>
                  </a:cubicBezTo>
                  <a:cubicBezTo>
                    <a:pt x="147" y="348"/>
                    <a:pt x="141" y="341"/>
                    <a:pt x="135" y="335"/>
                  </a:cubicBezTo>
                  <a:cubicBezTo>
                    <a:pt x="126" y="325"/>
                    <a:pt x="117" y="315"/>
                    <a:pt x="108" y="305"/>
                  </a:cubicBezTo>
                  <a:cubicBezTo>
                    <a:pt x="108" y="304"/>
                    <a:pt x="107" y="304"/>
                    <a:pt x="107" y="304"/>
                  </a:cubicBezTo>
                  <a:cubicBezTo>
                    <a:pt x="107" y="303"/>
                    <a:pt x="108" y="303"/>
                    <a:pt x="108" y="303"/>
                  </a:cubicBezTo>
                  <a:cubicBezTo>
                    <a:pt x="123" y="319"/>
                    <a:pt x="138" y="336"/>
                    <a:pt x="155" y="352"/>
                  </a:cubicBezTo>
                  <a:cubicBezTo>
                    <a:pt x="154" y="351"/>
                    <a:pt x="153" y="349"/>
                    <a:pt x="152" y="348"/>
                  </a:cubicBezTo>
                  <a:cubicBezTo>
                    <a:pt x="145" y="340"/>
                    <a:pt x="137" y="332"/>
                    <a:pt x="130" y="323"/>
                  </a:cubicBezTo>
                  <a:cubicBezTo>
                    <a:pt x="116" y="307"/>
                    <a:pt x="101" y="292"/>
                    <a:pt x="87" y="276"/>
                  </a:cubicBezTo>
                  <a:cubicBezTo>
                    <a:pt x="76" y="264"/>
                    <a:pt x="65" y="251"/>
                    <a:pt x="54" y="239"/>
                  </a:cubicBezTo>
                  <a:cubicBezTo>
                    <a:pt x="43" y="227"/>
                    <a:pt x="32" y="215"/>
                    <a:pt x="21" y="204"/>
                  </a:cubicBezTo>
                  <a:cubicBezTo>
                    <a:pt x="20" y="203"/>
                    <a:pt x="20" y="203"/>
                    <a:pt x="19" y="202"/>
                  </a:cubicBezTo>
                  <a:cubicBezTo>
                    <a:pt x="19" y="202"/>
                    <a:pt x="19" y="202"/>
                    <a:pt x="18" y="203"/>
                  </a:cubicBezTo>
                  <a:cubicBezTo>
                    <a:pt x="20" y="204"/>
                    <a:pt x="21" y="206"/>
                    <a:pt x="22" y="207"/>
                  </a:cubicBezTo>
                  <a:cubicBezTo>
                    <a:pt x="32" y="218"/>
                    <a:pt x="43" y="229"/>
                    <a:pt x="53" y="241"/>
                  </a:cubicBezTo>
                  <a:cubicBezTo>
                    <a:pt x="55" y="242"/>
                    <a:pt x="57" y="244"/>
                    <a:pt x="57" y="248"/>
                  </a:cubicBezTo>
                  <a:close/>
                  <a:moveTo>
                    <a:pt x="163" y="355"/>
                  </a:moveTo>
                  <a:cubicBezTo>
                    <a:pt x="164" y="355"/>
                    <a:pt x="164" y="356"/>
                    <a:pt x="164" y="356"/>
                  </a:cubicBezTo>
                  <a:cubicBezTo>
                    <a:pt x="164" y="356"/>
                    <a:pt x="163" y="357"/>
                    <a:pt x="163" y="358"/>
                  </a:cubicBezTo>
                  <a:cubicBezTo>
                    <a:pt x="161" y="359"/>
                    <a:pt x="160" y="360"/>
                    <a:pt x="158" y="362"/>
                  </a:cubicBezTo>
                  <a:cubicBezTo>
                    <a:pt x="158" y="363"/>
                    <a:pt x="157" y="364"/>
                    <a:pt x="156" y="365"/>
                  </a:cubicBezTo>
                  <a:cubicBezTo>
                    <a:pt x="157" y="365"/>
                    <a:pt x="157" y="365"/>
                    <a:pt x="157" y="366"/>
                  </a:cubicBezTo>
                  <a:cubicBezTo>
                    <a:pt x="158" y="365"/>
                    <a:pt x="159" y="365"/>
                    <a:pt x="159" y="364"/>
                  </a:cubicBezTo>
                  <a:cubicBezTo>
                    <a:pt x="167" y="359"/>
                    <a:pt x="175" y="353"/>
                    <a:pt x="182" y="348"/>
                  </a:cubicBezTo>
                  <a:cubicBezTo>
                    <a:pt x="194" y="339"/>
                    <a:pt x="205" y="330"/>
                    <a:pt x="217" y="322"/>
                  </a:cubicBezTo>
                  <a:cubicBezTo>
                    <a:pt x="232" y="311"/>
                    <a:pt x="247" y="301"/>
                    <a:pt x="262" y="290"/>
                  </a:cubicBezTo>
                  <a:cubicBezTo>
                    <a:pt x="266" y="287"/>
                    <a:pt x="269" y="284"/>
                    <a:pt x="273" y="281"/>
                  </a:cubicBezTo>
                  <a:cubicBezTo>
                    <a:pt x="262" y="284"/>
                    <a:pt x="253" y="290"/>
                    <a:pt x="244" y="296"/>
                  </a:cubicBezTo>
                  <a:cubicBezTo>
                    <a:pt x="244" y="295"/>
                    <a:pt x="244" y="294"/>
                    <a:pt x="245" y="293"/>
                  </a:cubicBezTo>
                  <a:cubicBezTo>
                    <a:pt x="246" y="292"/>
                    <a:pt x="247" y="292"/>
                    <a:pt x="248" y="291"/>
                  </a:cubicBezTo>
                  <a:cubicBezTo>
                    <a:pt x="258" y="284"/>
                    <a:pt x="268" y="279"/>
                    <a:pt x="279" y="275"/>
                  </a:cubicBezTo>
                  <a:cubicBezTo>
                    <a:pt x="281" y="275"/>
                    <a:pt x="282" y="274"/>
                    <a:pt x="283" y="273"/>
                  </a:cubicBezTo>
                  <a:cubicBezTo>
                    <a:pt x="283" y="273"/>
                    <a:pt x="283" y="272"/>
                    <a:pt x="283" y="272"/>
                  </a:cubicBezTo>
                  <a:cubicBezTo>
                    <a:pt x="282" y="273"/>
                    <a:pt x="280" y="273"/>
                    <a:pt x="279" y="273"/>
                  </a:cubicBezTo>
                  <a:cubicBezTo>
                    <a:pt x="265" y="279"/>
                    <a:pt x="252" y="284"/>
                    <a:pt x="239" y="293"/>
                  </a:cubicBezTo>
                  <a:cubicBezTo>
                    <a:pt x="230" y="299"/>
                    <a:pt x="220" y="305"/>
                    <a:pt x="211" y="312"/>
                  </a:cubicBezTo>
                  <a:cubicBezTo>
                    <a:pt x="198" y="321"/>
                    <a:pt x="186" y="332"/>
                    <a:pt x="174" y="342"/>
                  </a:cubicBezTo>
                  <a:cubicBezTo>
                    <a:pt x="173" y="342"/>
                    <a:pt x="172" y="343"/>
                    <a:pt x="172" y="343"/>
                  </a:cubicBezTo>
                  <a:cubicBezTo>
                    <a:pt x="172" y="343"/>
                    <a:pt x="172" y="343"/>
                    <a:pt x="171" y="342"/>
                  </a:cubicBezTo>
                  <a:cubicBezTo>
                    <a:pt x="172" y="342"/>
                    <a:pt x="172" y="341"/>
                    <a:pt x="173" y="341"/>
                  </a:cubicBezTo>
                  <a:cubicBezTo>
                    <a:pt x="186" y="330"/>
                    <a:pt x="200" y="319"/>
                    <a:pt x="213" y="308"/>
                  </a:cubicBezTo>
                  <a:cubicBezTo>
                    <a:pt x="226" y="298"/>
                    <a:pt x="240" y="289"/>
                    <a:pt x="255" y="282"/>
                  </a:cubicBezTo>
                  <a:cubicBezTo>
                    <a:pt x="265" y="277"/>
                    <a:pt x="275" y="272"/>
                    <a:pt x="286" y="269"/>
                  </a:cubicBezTo>
                  <a:cubicBezTo>
                    <a:pt x="287" y="269"/>
                    <a:pt x="288" y="269"/>
                    <a:pt x="289" y="269"/>
                  </a:cubicBezTo>
                  <a:cubicBezTo>
                    <a:pt x="288" y="268"/>
                    <a:pt x="288" y="268"/>
                    <a:pt x="288" y="268"/>
                  </a:cubicBezTo>
                  <a:cubicBezTo>
                    <a:pt x="286" y="268"/>
                    <a:pt x="285" y="269"/>
                    <a:pt x="283" y="269"/>
                  </a:cubicBezTo>
                  <a:cubicBezTo>
                    <a:pt x="264" y="275"/>
                    <a:pt x="247" y="284"/>
                    <a:pt x="231" y="293"/>
                  </a:cubicBezTo>
                  <a:cubicBezTo>
                    <a:pt x="218" y="301"/>
                    <a:pt x="206" y="310"/>
                    <a:pt x="194" y="319"/>
                  </a:cubicBezTo>
                  <a:cubicBezTo>
                    <a:pt x="182" y="328"/>
                    <a:pt x="172" y="338"/>
                    <a:pt x="161" y="347"/>
                  </a:cubicBezTo>
                  <a:cubicBezTo>
                    <a:pt x="160" y="347"/>
                    <a:pt x="159" y="348"/>
                    <a:pt x="158" y="349"/>
                  </a:cubicBezTo>
                  <a:cubicBezTo>
                    <a:pt x="158" y="349"/>
                    <a:pt x="158" y="350"/>
                    <a:pt x="158" y="351"/>
                  </a:cubicBezTo>
                  <a:cubicBezTo>
                    <a:pt x="158" y="351"/>
                    <a:pt x="159" y="351"/>
                    <a:pt x="159" y="351"/>
                  </a:cubicBezTo>
                  <a:cubicBezTo>
                    <a:pt x="161" y="350"/>
                    <a:pt x="162" y="349"/>
                    <a:pt x="164" y="348"/>
                  </a:cubicBezTo>
                  <a:cubicBezTo>
                    <a:pt x="165" y="348"/>
                    <a:pt x="165" y="347"/>
                    <a:pt x="166" y="347"/>
                  </a:cubicBezTo>
                  <a:cubicBezTo>
                    <a:pt x="166" y="347"/>
                    <a:pt x="166" y="347"/>
                    <a:pt x="167" y="347"/>
                  </a:cubicBezTo>
                  <a:cubicBezTo>
                    <a:pt x="166" y="348"/>
                    <a:pt x="165" y="349"/>
                    <a:pt x="165" y="350"/>
                  </a:cubicBezTo>
                  <a:cubicBezTo>
                    <a:pt x="163" y="352"/>
                    <a:pt x="161" y="354"/>
                    <a:pt x="159" y="356"/>
                  </a:cubicBezTo>
                  <a:cubicBezTo>
                    <a:pt x="158" y="356"/>
                    <a:pt x="158" y="357"/>
                    <a:pt x="158" y="358"/>
                  </a:cubicBezTo>
                  <a:cubicBezTo>
                    <a:pt x="158" y="358"/>
                    <a:pt x="158" y="358"/>
                    <a:pt x="158" y="358"/>
                  </a:cubicBezTo>
                  <a:cubicBezTo>
                    <a:pt x="160" y="357"/>
                    <a:pt x="162" y="356"/>
                    <a:pt x="163" y="355"/>
                  </a:cubicBezTo>
                  <a:close/>
                  <a:moveTo>
                    <a:pt x="390" y="188"/>
                  </a:moveTo>
                  <a:cubicBezTo>
                    <a:pt x="390" y="188"/>
                    <a:pt x="391" y="189"/>
                    <a:pt x="391" y="189"/>
                  </a:cubicBezTo>
                  <a:cubicBezTo>
                    <a:pt x="390" y="189"/>
                    <a:pt x="390" y="189"/>
                    <a:pt x="390" y="189"/>
                  </a:cubicBezTo>
                  <a:cubicBezTo>
                    <a:pt x="384" y="193"/>
                    <a:pt x="377" y="196"/>
                    <a:pt x="371" y="200"/>
                  </a:cubicBezTo>
                  <a:cubicBezTo>
                    <a:pt x="358" y="207"/>
                    <a:pt x="345" y="217"/>
                    <a:pt x="333" y="226"/>
                  </a:cubicBezTo>
                  <a:cubicBezTo>
                    <a:pt x="324" y="233"/>
                    <a:pt x="317" y="243"/>
                    <a:pt x="309" y="251"/>
                  </a:cubicBezTo>
                  <a:cubicBezTo>
                    <a:pt x="309" y="251"/>
                    <a:pt x="310" y="252"/>
                    <a:pt x="310" y="252"/>
                  </a:cubicBezTo>
                  <a:cubicBezTo>
                    <a:pt x="314" y="248"/>
                    <a:pt x="318" y="244"/>
                    <a:pt x="322" y="240"/>
                  </a:cubicBezTo>
                  <a:cubicBezTo>
                    <a:pt x="327" y="236"/>
                    <a:pt x="331" y="231"/>
                    <a:pt x="336" y="228"/>
                  </a:cubicBezTo>
                  <a:cubicBezTo>
                    <a:pt x="340" y="224"/>
                    <a:pt x="345" y="221"/>
                    <a:pt x="350" y="217"/>
                  </a:cubicBezTo>
                  <a:cubicBezTo>
                    <a:pt x="355" y="214"/>
                    <a:pt x="360" y="211"/>
                    <a:pt x="365" y="208"/>
                  </a:cubicBezTo>
                  <a:cubicBezTo>
                    <a:pt x="370" y="205"/>
                    <a:pt x="376" y="202"/>
                    <a:pt x="381" y="199"/>
                  </a:cubicBezTo>
                  <a:cubicBezTo>
                    <a:pt x="386" y="197"/>
                    <a:pt x="391" y="194"/>
                    <a:pt x="397" y="192"/>
                  </a:cubicBezTo>
                  <a:cubicBezTo>
                    <a:pt x="397" y="193"/>
                    <a:pt x="396" y="193"/>
                    <a:pt x="396" y="193"/>
                  </a:cubicBezTo>
                  <a:cubicBezTo>
                    <a:pt x="391" y="196"/>
                    <a:pt x="386" y="198"/>
                    <a:pt x="382" y="201"/>
                  </a:cubicBezTo>
                  <a:cubicBezTo>
                    <a:pt x="363" y="210"/>
                    <a:pt x="346" y="221"/>
                    <a:pt x="331" y="235"/>
                  </a:cubicBezTo>
                  <a:cubicBezTo>
                    <a:pt x="330" y="237"/>
                    <a:pt x="328" y="238"/>
                    <a:pt x="327" y="240"/>
                  </a:cubicBezTo>
                  <a:cubicBezTo>
                    <a:pt x="332" y="237"/>
                    <a:pt x="336" y="234"/>
                    <a:pt x="341" y="231"/>
                  </a:cubicBezTo>
                  <a:cubicBezTo>
                    <a:pt x="352" y="224"/>
                    <a:pt x="362" y="218"/>
                    <a:pt x="373" y="211"/>
                  </a:cubicBezTo>
                  <a:cubicBezTo>
                    <a:pt x="384" y="204"/>
                    <a:pt x="395" y="196"/>
                    <a:pt x="407" y="188"/>
                  </a:cubicBezTo>
                  <a:cubicBezTo>
                    <a:pt x="408" y="188"/>
                    <a:pt x="408" y="187"/>
                    <a:pt x="409" y="186"/>
                  </a:cubicBezTo>
                  <a:cubicBezTo>
                    <a:pt x="409" y="186"/>
                    <a:pt x="410" y="184"/>
                    <a:pt x="409" y="184"/>
                  </a:cubicBezTo>
                  <a:cubicBezTo>
                    <a:pt x="409" y="183"/>
                    <a:pt x="408" y="183"/>
                    <a:pt x="407" y="183"/>
                  </a:cubicBezTo>
                  <a:cubicBezTo>
                    <a:pt x="406" y="183"/>
                    <a:pt x="405" y="183"/>
                    <a:pt x="405" y="184"/>
                  </a:cubicBezTo>
                  <a:cubicBezTo>
                    <a:pt x="403" y="184"/>
                    <a:pt x="402" y="184"/>
                    <a:pt x="400" y="185"/>
                  </a:cubicBezTo>
                  <a:cubicBezTo>
                    <a:pt x="400" y="184"/>
                    <a:pt x="400" y="184"/>
                    <a:pt x="400" y="184"/>
                  </a:cubicBezTo>
                  <a:cubicBezTo>
                    <a:pt x="402" y="183"/>
                    <a:pt x="403" y="182"/>
                    <a:pt x="405" y="181"/>
                  </a:cubicBezTo>
                  <a:cubicBezTo>
                    <a:pt x="406" y="181"/>
                    <a:pt x="408" y="180"/>
                    <a:pt x="409" y="179"/>
                  </a:cubicBezTo>
                  <a:cubicBezTo>
                    <a:pt x="410" y="178"/>
                    <a:pt x="411" y="177"/>
                    <a:pt x="410" y="175"/>
                  </a:cubicBezTo>
                  <a:cubicBezTo>
                    <a:pt x="409" y="174"/>
                    <a:pt x="408" y="174"/>
                    <a:pt x="407" y="175"/>
                  </a:cubicBezTo>
                  <a:cubicBezTo>
                    <a:pt x="402" y="177"/>
                    <a:pt x="397" y="179"/>
                    <a:pt x="392" y="181"/>
                  </a:cubicBezTo>
                  <a:cubicBezTo>
                    <a:pt x="384" y="185"/>
                    <a:pt x="376" y="188"/>
                    <a:pt x="369" y="194"/>
                  </a:cubicBezTo>
                  <a:cubicBezTo>
                    <a:pt x="369" y="194"/>
                    <a:pt x="368" y="194"/>
                    <a:pt x="367" y="194"/>
                  </a:cubicBezTo>
                  <a:cubicBezTo>
                    <a:pt x="368" y="193"/>
                    <a:pt x="368" y="192"/>
                    <a:pt x="369" y="192"/>
                  </a:cubicBezTo>
                  <a:cubicBezTo>
                    <a:pt x="371" y="190"/>
                    <a:pt x="374" y="189"/>
                    <a:pt x="376" y="187"/>
                  </a:cubicBezTo>
                  <a:cubicBezTo>
                    <a:pt x="386" y="182"/>
                    <a:pt x="396" y="178"/>
                    <a:pt x="406" y="173"/>
                  </a:cubicBezTo>
                  <a:cubicBezTo>
                    <a:pt x="408" y="172"/>
                    <a:pt x="409" y="171"/>
                    <a:pt x="410" y="170"/>
                  </a:cubicBezTo>
                  <a:cubicBezTo>
                    <a:pt x="411" y="170"/>
                    <a:pt x="410" y="169"/>
                    <a:pt x="411" y="168"/>
                  </a:cubicBezTo>
                  <a:cubicBezTo>
                    <a:pt x="410" y="168"/>
                    <a:pt x="409" y="168"/>
                    <a:pt x="409" y="168"/>
                  </a:cubicBezTo>
                  <a:cubicBezTo>
                    <a:pt x="407" y="169"/>
                    <a:pt x="405" y="170"/>
                    <a:pt x="403" y="171"/>
                  </a:cubicBezTo>
                  <a:cubicBezTo>
                    <a:pt x="383" y="181"/>
                    <a:pt x="364" y="192"/>
                    <a:pt x="346" y="205"/>
                  </a:cubicBezTo>
                  <a:cubicBezTo>
                    <a:pt x="328" y="217"/>
                    <a:pt x="313" y="232"/>
                    <a:pt x="302" y="251"/>
                  </a:cubicBezTo>
                  <a:cubicBezTo>
                    <a:pt x="300" y="253"/>
                    <a:pt x="299" y="256"/>
                    <a:pt x="298" y="258"/>
                  </a:cubicBezTo>
                  <a:cubicBezTo>
                    <a:pt x="298" y="258"/>
                    <a:pt x="298" y="258"/>
                    <a:pt x="299" y="259"/>
                  </a:cubicBezTo>
                  <a:cubicBezTo>
                    <a:pt x="306" y="246"/>
                    <a:pt x="315" y="235"/>
                    <a:pt x="325" y="225"/>
                  </a:cubicBezTo>
                  <a:cubicBezTo>
                    <a:pt x="335" y="216"/>
                    <a:pt x="346" y="207"/>
                    <a:pt x="358" y="199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51" y="206"/>
                    <a:pt x="344" y="211"/>
                    <a:pt x="338" y="216"/>
                  </a:cubicBezTo>
                  <a:cubicBezTo>
                    <a:pt x="325" y="226"/>
                    <a:pt x="315" y="237"/>
                    <a:pt x="306" y="249"/>
                  </a:cubicBezTo>
                  <a:cubicBezTo>
                    <a:pt x="306" y="250"/>
                    <a:pt x="306" y="251"/>
                    <a:pt x="305" y="252"/>
                  </a:cubicBezTo>
                  <a:cubicBezTo>
                    <a:pt x="306" y="252"/>
                    <a:pt x="306" y="252"/>
                    <a:pt x="306" y="251"/>
                  </a:cubicBezTo>
                  <a:cubicBezTo>
                    <a:pt x="313" y="244"/>
                    <a:pt x="320" y="236"/>
                    <a:pt x="327" y="229"/>
                  </a:cubicBezTo>
                  <a:cubicBezTo>
                    <a:pt x="334" y="221"/>
                    <a:pt x="343" y="215"/>
                    <a:pt x="352" y="209"/>
                  </a:cubicBezTo>
                  <a:cubicBezTo>
                    <a:pt x="362" y="203"/>
                    <a:pt x="373" y="197"/>
                    <a:pt x="384" y="191"/>
                  </a:cubicBezTo>
                  <a:cubicBezTo>
                    <a:pt x="386" y="190"/>
                    <a:pt x="388" y="189"/>
                    <a:pt x="390" y="188"/>
                  </a:cubicBezTo>
                  <a:close/>
                  <a:moveTo>
                    <a:pt x="299" y="249"/>
                  </a:moveTo>
                  <a:cubicBezTo>
                    <a:pt x="300" y="249"/>
                    <a:pt x="300" y="249"/>
                    <a:pt x="300" y="249"/>
                  </a:cubicBezTo>
                  <a:cubicBezTo>
                    <a:pt x="301" y="248"/>
                    <a:pt x="301" y="247"/>
                    <a:pt x="302" y="247"/>
                  </a:cubicBezTo>
                  <a:cubicBezTo>
                    <a:pt x="306" y="239"/>
                    <a:pt x="312" y="232"/>
                    <a:pt x="319" y="225"/>
                  </a:cubicBezTo>
                  <a:cubicBezTo>
                    <a:pt x="332" y="210"/>
                    <a:pt x="349" y="198"/>
                    <a:pt x="366" y="188"/>
                  </a:cubicBezTo>
                  <a:cubicBezTo>
                    <a:pt x="380" y="180"/>
                    <a:pt x="395" y="173"/>
                    <a:pt x="409" y="165"/>
                  </a:cubicBezTo>
                  <a:cubicBezTo>
                    <a:pt x="410" y="165"/>
                    <a:pt x="412" y="164"/>
                    <a:pt x="413" y="163"/>
                  </a:cubicBezTo>
                  <a:cubicBezTo>
                    <a:pt x="412" y="162"/>
                    <a:pt x="411" y="161"/>
                    <a:pt x="410" y="161"/>
                  </a:cubicBezTo>
                  <a:cubicBezTo>
                    <a:pt x="407" y="157"/>
                    <a:pt x="404" y="154"/>
                    <a:pt x="400" y="151"/>
                  </a:cubicBezTo>
                  <a:cubicBezTo>
                    <a:pt x="398" y="149"/>
                    <a:pt x="397" y="149"/>
                    <a:pt x="395" y="151"/>
                  </a:cubicBezTo>
                  <a:cubicBezTo>
                    <a:pt x="391" y="153"/>
                    <a:pt x="386" y="156"/>
                    <a:pt x="382" y="159"/>
                  </a:cubicBezTo>
                  <a:cubicBezTo>
                    <a:pt x="359" y="175"/>
                    <a:pt x="338" y="194"/>
                    <a:pt x="321" y="217"/>
                  </a:cubicBezTo>
                  <a:cubicBezTo>
                    <a:pt x="320" y="218"/>
                    <a:pt x="320" y="218"/>
                    <a:pt x="319" y="219"/>
                  </a:cubicBezTo>
                  <a:cubicBezTo>
                    <a:pt x="332" y="208"/>
                    <a:pt x="345" y="197"/>
                    <a:pt x="359" y="188"/>
                  </a:cubicBezTo>
                  <a:cubicBezTo>
                    <a:pt x="373" y="179"/>
                    <a:pt x="388" y="171"/>
                    <a:pt x="404" y="164"/>
                  </a:cubicBezTo>
                  <a:cubicBezTo>
                    <a:pt x="401" y="161"/>
                    <a:pt x="398" y="157"/>
                    <a:pt x="395" y="154"/>
                  </a:cubicBezTo>
                  <a:cubicBezTo>
                    <a:pt x="396" y="154"/>
                    <a:pt x="396" y="153"/>
                    <a:pt x="396" y="153"/>
                  </a:cubicBezTo>
                  <a:cubicBezTo>
                    <a:pt x="399" y="157"/>
                    <a:pt x="403" y="160"/>
                    <a:pt x="406" y="164"/>
                  </a:cubicBezTo>
                  <a:cubicBezTo>
                    <a:pt x="405" y="165"/>
                    <a:pt x="404" y="165"/>
                    <a:pt x="403" y="166"/>
                  </a:cubicBezTo>
                  <a:cubicBezTo>
                    <a:pt x="387" y="174"/>
                    <a:pt x="370" y="183"/>
                    <a:pt x="355" y="193"/>
                  </a:cubicBezTo>
                  <a:cubicBezTo>
                    <a:pt x="338" y="204"/>
                    <a:pt x="322" y="217"/>
                    <a:pt x="310" y="233"/>
                  </a:cubicBezTo>
                  <a:cubicBezTo>
                    <a:pt x="306" y="238"/>
                    <a:pt x="303" y="243"/>
                    <a:pt x="299" y="249"/>
                  </a:cubicBezTo>
                  <a:close/>
                  <a:moveTo>
                    <a:pt x="179" y="297"/>
                  </a:moveTo>
                  <a:cubicBezTo>
                    <a:pt x="181" y="295"/>
                    <a:pt x="181" y="294"/>
                    <a:pt x="179" y="293"/>
                  </a:cubicBezTo>
                  <a:cubicBezTo>
                    <a:pt x="175" y="288"/>
                    <a:pt x="171" y="284"/>
                    <a:pt x="167" y="279"/>
                  </a:cubicBezTo>
                  <a:cubicBezTo>
                    <a:pt x="151" y="262"/>
                    <a:pt x="134" y="244"/>
                    <a:pt x="117" y="226"/>
                  </a:cubicBezTo>
                  <a:cubicBezTo>
                    <a:pt x="103" y="211"/>
                    <a:pt x="90" y="196"/>
                    <a:pt x="76" y="181"/>
                  </a:cubicBezTo>
                  <a:cubicBezTo>
                    <a:pt x="62" y="167"/>
                    <a:pt x="49" y="152"/>
                    <a:pt x="36" y="137"/>
                  </a:cubicBezTo>
                  <a:cubicBezTo>
                    <a:pt x="35" y="137"/>
                    <a:pt x="35" y="136"/>
                    <a:pt x="34" y="136"/>
                  </a:cubicBezTo>
                  <a:cubicBezTo>
                    <a:pt x="33" y="137"/>
                    <a:pt x="33" y="137"/>
                    <a:pt x="32" y="138"/>
                  </a:cubicBezTo>
                  <a:cubicBezTo>
                    <a:pt x="32" y="138"/>
                    <a:pt x="31" y="139"/>
                    <a:pt x="31" y="139"/>
                  </a:cubicBezTo>
                  <a:cubicBezTo>
                    <a:pt x="81" y="191"/>
                    <a:pt x="130" y="244"/>
                    <a:pt x="179" y="297"/>
                  </a:cubicBezTo>
                  <a:close/>
                  <a:moveTo>
                    <a:pt x="181" y="297"/>
                  </a:moveTo>
                  <a:cubicBezTo>
                    <a:pt x="208" y="285"/>
                    <a:pt x="233" y="271"/>
                    <a:pt x="261" y="265"/>
                  </a:cubicBezTo>
                  <a:cubicBezTo>
                    <a:pt x="261" y="265"/>
                    <a:pt x="260" y="265"/>
                    <a:pt x="260" y="265"/>
                  </a:cubicBezTo>
                  <a:cubicBezTo>
                    <a:pt x="254" y="267"/>
                    <a:pt x="248" y="268"/>
                    <a:pt x="242" y="269"/>
                  </a:cubicBezTo>
                  <a:cubicBezTo>
                    <a:pt x="233" y="273"/>
                    <a:pt x="224" y="276"/>
                    <a:pt x="215" y="280"/>
                  </a:cubicBezTo>
                  <a:cubicBezTo>
                    <a:pt x="204" y="283"/>
                    <a:pt x="194" y="288"/>
                    <a:pt x="184" y="294"/>
                  </a:cubicBezTo>
                  <a:cubicBezTo>
                    <a:pt x="182" y="294"/>
                    <a:pt x="181" y="295"/>
                    <a:pt x="181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2270125" y="4073525"/>
              <a:ext cx="207963" cy="192088"/>
            </a:xfrm>
            <a:custGeom>
              <a:avLst/>
              <a:gdLst>
                <a:gd name="T0" fmla="*/ 5 w 55"/>
                <a:gd name="T1" fmla="*/ 51 h 51"/>
                <a:gd name="T2" fmla="*/ 8 w 55"/>
                <a:gd name="T3" fmla="*/ 39 h 51"/>
                <a:gd name="T4" fmla="*/ 5 w 55"/>
                <a:gd name="T5" fmla="*/ 11 h 51"/>
                <a:gd name="T6" fmla="*/ 0 w 55"/>
                <a:gd name="T7" fmla="*/ 6 h 51"/>
                <a:gd name="T8" fmla="*/ 4 w 55"/>
                <a:gd name="T9" fmla="*/ 2 h 51"/>
                <a:gd name="T10" fmla="*/ 27 w 55"/>
                <a:gd name="T11" fmla="*/ 1 h 51"/>
                <a:gd name="T12" fmla="*/ 42 w 55"/>
                <a:gd name="T13" fmla="*/ 6 h 51"/>
                <a:gd name="T14" fmla="*/ 40 w 55"/>
                <a:gd name="T15" fmla="*/ 45 h 51"/>
                <a:gd name="T16" fmla="*/ 18 w 55"/>
                <a:gd name="T17" fmla="*/ 51 h 51"/>
                <a:gd name="T18" fmla="*/ 5 w 55"/>
                <a:gd name="T19" fmla="*/ 51 h 51"/>
                <a:gd name="T20" fmla="*/ 13 w 55"/>
                <a:gd name="T21" fmla="*/ 11 h 51"/>
                <a:gd name="T22" fmla="*/ 17 w 55"/>
                <a:gd name="T23" fmla="*/ 45 h 51"/>
                <a:gd name="T24" fmla="*/ 17 w 55"/>
                <a:gd name="T25" fmla="*/ 45 h 51"/>
                <a:gd name="T26" fmla="*/ 18 w 55"/>
                <a:gd name="T27" fmla="*/ 46 h 51"/>
                <a:gd name="T28" fmla="*/ 31 w 55"/>
                <a:gd name="T29" fmla="*/ 43 h 51"/>
                <a:gd name="T30" fmla="*/ 38 w 55"/>
                <a:gd name="T31" fmla="*/ 14 h 51"/>
                <a:gd name="T32" fmla="*/ 20 w 55"/>
                <a:gd name="T33" fmla="*/ 5 h 51"/>
                <a:gd name="T34" fmla="*/ 13 w 55"/>
                <a:gd name="T35" fmla="*/ 1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5" h="51">
                  <a:moveTo>
                    <a:pt x="5" y="51"/>
                  </a:moveTo>
                  <a:cubicBezTo>
                    <a:pt x="9" y="48"/>
                    <a:pt x="9" y="43"/>
                    <a:pt x="8" y="39"/>
                  </a:cubicBezTo>
                  <a:cubicBezTo>
                    <a:pt x="7" y="30"/>
                    <a:pt x="6" y="20"/>
                    <a:pt x="5" y="11"/>
                  </a:cubicBezTo>
                  <a:cubicBezTo>
                    <a:pt x="4" y="8"/>
                    <a:pt x="3" y="6"/>
                    <a:pt x="0" y="6"/>
                  </a:cubicBezTo>
                  <a:cubicBezTo>
                    <a:pt x="0" y="3"/>
                    <a:pt x="2" y="2"/>
                    <a:pt x="4" y="2"/>
                  </a:cubicBezTo>
                  <a:cubicBezTo>
                    <a:pt x="11" y="1"/>
                    <a:pt x="19" y="0"/>
                    <a:pt x="27" y="1"/>
                  </a:cubicBezTo>
                  <a:cubicBezTo>
                    <a:pt x="32" y="1"/>
                    <a:pt x="37" y="3"/>
                    <a:pt x="42" y="6"/>
                  </a:cubicBezTo>
                  <a:cubicBezTo>
                    <a:pt x="55" y="16"/>
                    <a:pt x="54" y="36"/>
                    <a:pt x="40" y="45"/>
                  </a:cubicBezTo>
                  <a:cubicBezTo>
                    <a:pt x="33" y="49"/>
                    <a:pt x="26" y="51"/>
                    <a:pt x="18" y="51"/>
                  </a:cubicBezTo>
                  <a:cubicBezTo>
                    <a:pt x="14" y="51"/>
                    <a:pt x="10" y="51"/>
                    <a:pt x="5" y="51"/>
                  </a:cubicBezTo>
                  <a:close/>
                  <a:moveTo>
                    <a:pt x="13" y="11"/>
                  </a:moveTo>
                  <a:cubicBezTo>
                    <a:pt x="14" y="22"/>
                    <a:pt x="15" y="33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5"/>
                    <a:pt x="18" y="46"/>
                    <a:pt x="18" y="46"/>
                  </a:cubicBezTo>
                  <a:cubicBezTo>
                    <a:pt x="23" y="45"/>
                    <a:pt x="27" y="45"/>
                    <a:pt x="31" y="43"/>
                  </a:cubicBezTo>
                  <a:cubicBezTo>
                    <a:pt x="42" y="38"/>
                    <a:pt x="46" y="24"/>
                    <a:pt x="38" y="14"/>
                  </a:cubicBezTo>
                  <a:cubicBezTo>
                    <a:pt x="34" y="8"/>
                    <a:pt x="27" y="5"/>
                    <a:pt x="20" y="5"/>
                  </a:cubicBezTo>
                  <a:cubicBezTo>
                    <a:pt x="14" y="5"/>
                    <a:pt x="13" y="6"/>
                    <a:pt x="13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" name="Freeform 7"/>
            <p:cNvSpPr>
              <a:spLocks noEditPoints="1"/>
            </p:cNvSpPr>
            <p:nvPr/>
          </p:nvSpPr>
          <p:spPr bwMode="auto">
            <a:xfrm>
              <a:off x="2563813" y="3892550"/>
              <a:ext cx="249238" cy="244475"/>
            </a:xfrm>
            <a:custGeom>
              <a:avLst/>
              <a:gdLst>
                <a:gd name="T0" fmla="*/ 33 w 66"/>
                <a:gd name="T1" fmla="*/ 65 h 65"/>
                <a:gd name="T2" fmla="*/ 25 w 66"/>
                <a:gd name="T3" fmla="*/ 49 h 65"/>
                <a:gd name="T4" fmla="*/ 17 w 66"/>
                <a:gd name="T5" fmla="*/ 42 h 65"/>
                <a:gd name="T6" fmla="*/ 3 w 66"/>
                <a:gd name="T7" fmla="*/ 40 h 65"/>
                <a:gd name="T8" fmla="*/ 0 w 66"/>
                <a:gd name="T9" fmla="*/ 38 h 65"/>
                <a:gd name="T10" fmla="*/ 2 w 66"/>
                <a:gd name="T11" fmla="*/ 35 h 65"/>
                <a:gd name="T12" fmla="*/ 12 w 66"/>
                <a:gd name="T13" fmla="*/ 27 h 65"/>
                <a:gd name="T14" fmla="*/ 14 w 66"/>
                <a:gd name="T15" fmla="*/ 19 h 65"/>
                <a:gd name="T16" fmla="*/ 13 w 66"/>
                <a:gd name="T17" fmla="*/ 8 h 65"/>
                <a:gd name="T18" fmla="*/ 14 w 66"/>
                <a:gd name="T19" fmla="*/ 2 h 65"/>
                <a:gd name="T20" fmla="*/ 20 w 66"/>
                <a:gd name="T21" fmla="*/ 3 h 65"/>
                <a:gd name="T22" fmla="*/ 28 w 66"/>
                <a:gd name="T23" fmla="*/ 8 h 65"/>
                <a:gd name="T24" fmla="*/ 38 w 66"/>
                <a:gd name="T25" fmla="*/ 9 h 65"/>
                <a:gd name="T26" fmla="*/ 48 w 66"/>
                <a:gd name="T27" fmla="*/ 3 h 65"/>
                <a:gd name="T28" fmla="*/ 51 w 66"/>
                <a:gd name="T29" fmla="*/ 1 h 65"/>
                <a:gd name="T30" fmla="*/ 53 w 66"/>
                <a:gd name="T31" fmla="*/ 1 h 65"/>
                <a:gd name="T32" fmla="*/ 53 w 66"/>
                <a:gd name="T33" fmla="*/ 2 h 65"/>
                <a:gd name="T34" fmla="*/ 51 w 66"/>
                <a:gd name="T35" fmla="*/ 17 h 65"/>
                <a:gd name="T36" fmla="*/ 54 w 66"/>
                <a:gd name="T37" fmla="*/ 25 h 65"/>
                <a:gd name="T38" fmla="*/ 65 w 66"/>
                <a:gd name="T39" fmla="*/ 36 h 65"/>
                <a:gd name="T40" fmla="*/ 66 w 66"/>
                <a:gd name="T41" fmla="*/ 39 h 65"/>
                <a:gd name="T42" fmla="*/ 63 w 66"/>
                <a:gd name="T43" fmla="*/ 41 h 65"/>
                <a:gd name="T44" fmla="*/ 46 w 66"/>
                <a:gd name="T45" fmla="*/ 43 h 65"/>
                <a:gd name="T46" fmla="*/ 41 w 66"/>
                <a:gd name="T47" fmla="*/ 48 h 65"/>
                <a:gd name="T48" fmla="*/ 33 w 66"/>
                <a:gd name="T49" fmla="*/ 65 h 65"/>
                <a:gd name="T50" fmla="*/ 33 w 66"/>
                <a:gd name="T51" fmla="*/ 65 h 65"/>
                <a:gd name="T52" fmla="*/ 60 w 66"/>
                <a:gd name="T53" fmla="*/ 37 h 65"/>
                <a:gd name="T54" fmla="*/ 49 w 66"/>
                <a:gd name="T55" fmla="*/ 26 h 65"/>
                <a:gd name="T56" fmla="*/ 47 w 66"/>
                <a:gd name="T57" fmla="*/ 19 h 65"/>
                <a:gd name="T58" fmla="*/ 49 w 66"/>
                <a:gd name="T59" fmla="*/ 7 h 65"/>
                <a:gd name="T60" fmla="*/ 48 w 66"/>
                <a:gd name="T61" fmla="*/ 7 h 65"/>
                <a:gd name="T62" fmla="*/ 39 w 66"/>
                <a:gd name="T63" fmla="*/ 12 h 65"/>
                <a:gd name="T64" fmla="*/ 27 w 66"/>
                <a:gd name="T65" fmla="*/ 12 h 65"/>
                <a:gd name="T66" fmla="*/ 18 w 66"/>
                <a:gd name="T67" fmla="*/ 8 h 65"/>
                <a:gd name="T68" fmla="*/ 18 w 66"/>
                <a:gd name="T69" fmla="*/ 12 h 65"/>
                <a:gd name="T70" fmla="*/ 19 w 66"/>
                <a:gd name="T71" fmla="*/ 19 h 65"/>
                <a:gd name="T72" fmla="*/ 16 w 66"/>
                <a:gd name="T73" fmla="*/ 29 h 65"/>
                <a:gd name="T74" fmla="*/ 12 w 66"/>
                <a:gd name="T75" fmla="*/ 33 h 65"/>
                <a:gd name="T76" fmla="*/ 8 w 66"/>
                <a:gd name="T77" fmla="*/ 37 h 65"/>
                <a:gd name="T78" fmla="*/ 23 w 66"/>
                <a:gd name="T79" fmla="*/ 39 h 65"/>
                <a:gd name="T80" fmla="*/ 28 w 66"/>
                <a:gd name="T81" fmla="*/ 43 h 65"/>
                <a:gd name="T82" fmla="*/ 31 w 66"/>
                <a:gd name="T83" fmla="*/ 52 h 65"/>
                <a:gd name="T84" fmla="*/ 33 w 66"/>
                <a:gd name="T85" fmla="*/ 55 h 65"/>
                <a:gd name="T86" fmla="*/ 37 w 66"/>
                <a:gd name="T87" fmla="*/ 45 h 65"/>
                <a:gd name="T88" fmla="*/ 43 w 66"/>
                <a:gd name="T89" fmla="*/ 40 h 65"/>
                <a:gd name="T90" fmla="*/ 60 w 66"/>
                <a:gd name="T91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66" h="65">
                  <a:moveTo>
                    <a:pt x="33" y="65"/>
                  </a:moveTo>
                  <a:cubicBezTo>
                    <a:pt x="30" y="60"/>
                    <a:pt x="27" y="55"/>
                    <a:pt x="25" y="49"/>
                  </a:cubicBezTo>
                  <a:cubicBezTo>
                    <a:pt x="24" y="45"/>
                    <a:pt x="21" y="43"/>
                    <a:pt x="17" y="42"/>
                  </a:cubicBezTo>
                  <a:cubicBezTo>
                    <a:pt x="12" y="42"/>
                    <a:pt x="8" y="41"/>
                    <a:pt x="3" y="40"/>
                  </a:cubicBezTo>
                  <a:cubicBezTo>
                    <a:pt x="2" y="40"/>
                    <a:pt x="1" y="39"/>
                    <a:pt x="0" y="38"/>
                  </a:cubicBezTo>
                  <a:cubicBezTo>
                    <a:pt x="1" y="37"/>
                    <a:pt x="1" y="36"/>
                    <a:pt x="2" y="35"/>
                  </a:cubicBezTo>
                  <a:cubicBezTo>
                    <a:pt x="5" y="32"/>
                    <a:pt x="9" y="29"/>
                    <a:pt x="12" y="27"/>
                  </a:cubicBezTo>
                  <a:cubicBezTo>
                    <a:pt x="15" y="24"/>
                    <a:pt x="15" y="22"/>
                    <a:pt x="14" y="19"/>
                  </a:cubicBezTo>
                  <a:cubicBezTo>
                    <a:pt x="14" y="15"/>
                    <a:pt x="13" y="12"/>
                    <a:pt x="13" y="8"/>
                  </a:cubicBezTo>
                  <a:cubicBezTo>
                    <a:pt x="13" y="6"/>
                    <a:pt x="13" y="3"/>
                    <a:pt x="14" y="2"/>
                  </a:cubicBezTo>
                  <a:cubicBezTo>
                    <a:pt x="16" y="0"/>
                    <a:pt x="18" y="2"/>
                    <a:pt x="20" y="3"/>
                  </a:cubicBezTo>
                  <a:cubicBezTo>
                    <a:pt x="23" y="5"/>
                    <a:pt x="25" y="7"/>
                    <a:pt x="28" y="8"/>
                  </a:cubicBezTo>
                  <a:cubicBezTo>
                    <a:pt x="31" y="10"/>
                    <a:pt x="34" y="11"/>
                    <a:pt x="38" y="9"/>
                  </a:cubicBezTo>
                  <a:cubicBezTo>
                    <a:pt x="41" y="7"/>
                    <a:pt x="44" y="5"/>
                    <a:pt x="48" y="3"/>
                  </a:cubicBezTo>
                  <a:cubicBezTo>
                    <a:pt x="49" y="2"/>
                    <a:pt x="50" y="2"/>
                    <a:pt x="51" y="1"/>
                  </a:cubicBezTo>
                  <a:cubicBezTo>
                    <a:pt x="52" y="1"/>
                    <a:pt x="52" y="1"/>
                    <a:pt x="53" y="1"/>
                  </a:cubicBezTo>
                  <a:cubicBezTo>
                    <a:pt x="53" y="1"/>
                    <a:pt x="53" y="2"/>
                    <a:pt x="53" y="2"/>
                  </a:cubicBezTo>
                  <a:cubicBezTo>
                    <a:pt x="53" y="7"/>
                    <a:pt x="52" y="12"/>
                    <a:pt x="51" y="17"/>
                  </a:cubicBezTo>
                  <a:cubicBezTo>
                    <a:pt x="51" y="20"/>
                    <a:pt x="51" y="23"/>
                    <a:pt x="54" y="25"/>
                  </a:cubicBezTo>
                  <a:cubicBezTo>
                    <a:pt x="57" y="29"/>
                    <a:pt x="61" y="32"/>
                    <a:pt x="65" y="36"/>
                  </a:cubicBezTo>
                  <a:cubicBezTo>
                    <a:pt x="65" y="37"/>
                    <a:pt x="66" y="38"/>
                    <a:pt x="66" y="39"/>
                  </a:cubicBezTo>
                  <a:cubicBezTo>
                    <a:pt x="65" y="40"/>
                    <a:pt x="64" y="40"/>
                    <a:pt x="63" y="41"/>
                  </a:cubicBezTo>
                  <a:cubicBezTo>
                    <a:pt x="58" y="42"/>
                    <a:pt x="52" y="43"/>
                    <a:pt x="46" y="43"/>
                  </a:cubicBezTo>
                  <a:cubicBezTo>
                    <a:pt x="43" y="44"/>
                    <a:pt x="42" y="45"/>
                    <a:pt x="41" y="48"/>
                  </a:cubicBezTo>
                  <a:cubicBezTo>
                    <a:pt x="38" y="54"/>
                    <a:pt x="36" y="59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lose/>
                  <a:moveTo>
                    <a:pt x="60" y="37"/>
                  </a:moveTo>
                  <a:cubicBezTo>
                    <a:pt x="56" y="33"/>
                    <a:pt x="53" y="30"/>
                    <a:pt x="49" y="26"/>
                  </a:cubicBezTo>
                  <a:cubicBezTo>
                    <a:pt x="47" y="24"/>
                    <a:pt x="46" y="22"/>
                    <a:pt x="47" y="19"/>
                  </a:cubicBezTo>
                  <a:cubicBezTo>
                    <a:pt x="48" y="15"/>
                    <a:pt x="48" y="11"/>
                    <a:pt x="49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5" y="9"/>
                    <a:pt x="42" y="10"/>
                    <a:pt x="39" y="12"/>
                  </a:cubicBezTo>
                  <a:cubicBezTo>
                    <a:pt x="35" y="15"/>
                    <a:pt x="31" y="15"/>
                    <a:pt x="27" y="12"/>
                  </a:cubicBezTo>
                  <a:cubicBezTo>
                    <a:pt x="25" y="11"/>
                    <a:pt x="21" y="10"/>
                    <a:pt x="18" y="8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4"/>
                    <a:pt x="19" y="16"/>
                    <a:pt x="19" y="19"/>
                  </a:cubicBezTo>
                  <a:cubicBezTo>
                    <a:pt x="20" y="23"/>
                    <a:pt x="20" y="27"/>
                    <a:pt x="16" y="29"/>
                  </a:cubicBezTo>
                  <a:cubicBezTo>
                    <a:pt x="14" y="30"/>
                    <a:pt x="13" y="32"/>
                    <a:pt x="12" y="33"/>
                  </a:cubicBezTo>
                  <a:cubicBezTo>
                    <a:pt x="10" y="34"/>
                    <a:pt x="9" y="35"/>
                    <a:pt x="8" y="37"/>
                  </a:cubicBezTo>
                  <a:cubicBezTo>
                    <a:pt x="13" y="37"/>
                    <a:pt x="18" y="38"/>
                    <a:pt x="23" y="39"/>
                  </a:cubicBezTo>
                  <a:cubicBezTo>
                    <a:pt x="26" y="40"/>
                    <a:pt x="27" y="41"/>
                    <a:pt x="28" y="43"/>
                  </a:cubicBezTo>
                  <a:cubicBezTo>
                    <a:pt x="29" y="46"/>
                    <a:pt x="30" y="49"/>
                    <a:pt x="31" y="52"/>
                  </a:cubicBezTo>
                  <a:cubicBezTo>
                    <a:pt x="32" y="53"/>
                    <a:pt x="32" y="54"/>
                    <a:pt x="33" y="55"/>
                  </a:cubicBezTo>
                  <a:cubicBezTo>
                    <a:pt x="34" y="51"/>
                    <a:pt x="36" y="48"/>
                    <a:pt x="37" y="45"/>
                  </a:cubicBezTo>
                  <a:cubicBezTo>
                    <a:pt x="38" y="42"/>
                    <a:pt x="40" y="40"/>
                    <a:pt x="43" y="40"/>
                  </a:cubicBezTo>
                  <a:cubicBezTo>
                    <a:pt x="48" y="39"/>
                    <a:pt x="54" y="38"/>
                    <a:pt x="60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" name="Freeform 8"/>
            <p:cNvSpPr>
              <a:spLocks/>
            </p:cNvSpPr>
            <p:nvPr/>
          </p:nvSpPr>
          <p:spPr bwMode="auto">
            <a:xfrm>
              <a:off x="1790700" y="2736850"/>
              <a:ext cx="161925" cy="150813"/>
            </a:xfrm>
            <a:custGeom>
              <a:avLst/>
              <a:gdLst>
                <a:gd name="T0" fmla="*/ 40 w 43"/>
                <a:gd name="T1" fmla="*/ 29 h 40"/>
                <a:gd name="T2" fmla="*/ 31 w 43"/>
                <a:gd name="T3" fmla="*/ 29 h 40"/>
                <a:gd name="T4" fmla="*/ 25 w 43"/>
                <a:gd name="T5" fmla="*/ 31 h 40"/>
                <a:gd name="T6" fmla="*/ 21 w 43"/>
                <a:gd name="T7" fmla="*/ 38 h 40"/>
                <a:gd name="T8" fmla="*/ 19 w 43"/>
                <a:gd name="T9" fmla="*/ 40 h 40"/>
                <a:gd name="T10" fmla="*/ 17 w 43"/>
                <a:gd name="T11" fmla="*/ 37 h 40"/>
                <a:gd name="T12" fmla="*/ 15 w 43"/>
                <a:gd name="T13" fmla="*/ 30 h 40"/>
                <a:gd name="T14" fmla="*/ 11 w 43"/>
                <a:gd name="T15" fmla="*/ 27 h 40"/>
                <a:gd name="T16" fmla="*/ 2 w 43"/>
                <a:gd name="T17" fmla="*/ 25 h 40"/>
                <a:gd name="T18" fmla="*/ 0 w 43"/>
                <a:gd name="T19" fmla="*/ 23 h 40"/>
                <a:gd name="T20" fmla="*/ 2 w 43"/>
                <a:gd name="T21" fmla="*/ 21 h 40"/>
                <a:gd name="T22" fmla="*/ 8 w 43"/>
                <a:gd name="T23" fmla="*/ 17 h 40"/>
                <a:gd name="T24" fmla="*/ 11 w 43"/>
                <a:gd name="T25" fmla="*/ 10 h 40"/>
                <a:gd name="T26" fmla="*/ 11 w 43"/>
                <a:gd name="T27" fmla="*/ 3 h 40"/>
                <a:gd name="T28" fmla="*/ 15 w 43"/>
                <a:gd name="T29" fmla="*/ 1 h 40"/>
                <a:gd name="T30" fmla="*/ 17 w 43"/>
                <a:gd name="T31" fmla="*/ 3 h 40"/>
                <a:gd name="T32" fmla="*/ 29 w 43"/>
                <a:gd name="T33" fmla="*/ 4 h 40"/>
                <a:gd name="T34" fmla="*/ 34 w 43"/>
                <a:gd name="T35" fmla="*/ 2 h 40"/>
                <a:gd name="T36" fmla="*/ 38 w 43"/>
                <a:gd name="T37" fmla="*/ 6 h 40"/>
                <a:gd name="T38" fmla="*/ 36 w 43"/>
                <a:gd name="T39" fmla="*/ 9 h 40"/>
                <a:gd name="T40" fmla="*/ 36 w 43"/>
                <a:gd name="T41" fmla="*/ 18 h 40"/>
                <a:gd name="T42" fmla="*/ 39 w 43"/>
                <a:gd name="T43" fmla="*/ 22 h 40"/>
                <a:gd name="T44" fmla="*/ 42 w 43"/>
                <a:gd name="T45" fmla="*/ 25 h 40"/>
                <a:gd name="T46" fmla="*/ 43 w 43"/>
                <a:gd name="T47" fmla="*/ 29 h 40"/>
                <a:gd name="T48" fmla="*/ 40 w 43"/>
                <a:gd name="T49" fmla="*/ 30 h 40"/>
                <a:gd name="T50" fmla="*/ 40 w 43"/>
                <a:gd name="T51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" h="40">
                  <a:moveTo>
                    <a:pt x="40" y="29"/>
                  </a:moveTo>
                  <a:cubicBezTo>
                    <a:pt x="37" y="29"/>
                    <a:pt x="34" y="29"/>
                    <a:pt x="31" y="29"/>
                  </a:cubicBezTo>
                  <a:cubicBezTo>
                    <a:pt x="29" y="29"/>
                    <a:pt x="27" y="29"/>
                    <a:pt x="25" y="31"/>
                  </a:cubicBezTo>
                  <a:cubicBezTo>
                    <a:pt x="24" y="34"/>
                    <a:pt x="22" y="36"/>
                    <a:pt x="21" y="38"/>
                  </a:cubicBezTo>
                  <a:cubicBezTo>
                    <a:pt x="20" y="39"/>
                    <a:pt x="20" y="39"/>
                    <a:pt x="19" y="40"/>
                  </a:cubicBezTo>
                  <a:cubicBezTo>
                    <a:pt x="18" y="39"/>
                    <a:pt x="18" y="38"/>
                    <a:pt x="17" y="37"/>
                  </a:cubicBezTo>
                  <a:cubicBezTo>
                    <a:pt x="16" y="35"/>
                    <a:pt x="16" y="33"/>
                    <a:pt x="15" y="30"/>
                  </a:cubicBezTo>
                  <a:cubicBezTo>
                    <a:pt x="14" y="28"/>
                    <a:pt x="13" y="27"/>
                    <a:pt x="11" y="27"/>
                  </a:cubicBezTo>
                  <a:cubicBezTo>
                    <a:pt x="8" y="26"/>
                    <a:pt x="5" y="25"/>
                    <a:pt x="2" y="25"/>
                  </a:cubicBezTo>
                  <a:cubicBezTo>
                    <a:pt x="2" y="24"/>
                    <a:pt x="1" y="24"/>
                    <a:pt x="0" y="23"/>
                  </a:cubicBezTo>
                  <a:cubicBezTo>
                    <a:pt x="1" y="23"/>
                    <a:pt x="1" y="22"/>
                    <a:pt x="2" y="21"/>
                  </a:cubicBezTo>
                  <a:cubicBezTo>
                    <a:pt x="4" y="20"/>
                    <a:pt x="6" y="18"/>
                    <a:pt x="8" y="17"/>
                  </a:cubicBezTo>
                  <a:cubicBezTo>
                    <a:pt x="10" y="15"/>
                    <a:pt x="11" y="13"/>
                    <a:pt x="11" y="10"/>
                  </a:cubicBezTo>
                  <a:cubicBezTo>
                    <a:pt x="11" y="8"/>
                    <a:pt x="11" y="5"/>
                    <a:pt x="11" y="3"/>
                  </a:cubicBezTo>
                  <a:cubicBezTo>
                    <a:pt x="11" y="1"/>
                    <a:pt x="12" y="0"/>
                    <a:pt x="15" y="1"/>
                  </a:cubicBezTo>
                  <a:cubicBezTo>
                    <a:pt x="16" y="1"/>
                    <a:pt x="17" y="2"/>
                    <a:pt x="17" y="3"/>
                  </a:cubicBezTo>
                  <a:cubicBezTo>
                    <a:pt x="21" y="5"/>
                    <a:pt x="25" y="5"/>
                    <a:pt x="29" y="4"/>
                  </a:cubicBezTo>
                  <a:cubicBezTo>
                    <a:pt x="31" y="4"/>
                    <a:pt x="32" y="3"/>
                    <a:pt x="34" y="2"/>
                  </a:cubicBezTo>
                  <a:cubicBezTo>
                    <a:pt x="37" y="2"/>
                    <a:pt x="39" y="3"/>
                    <a:pt x="38" y="6"/>
                  </a:cubicBezTo>
                  <a:cubicBezTo>
                    <a:pt x="38" y="7"/>
                    <a:pt x="37" y="8"/>
                    <a:pt x="36" y="9"/>
                  </a:cubicBezTo>
                  <a:cubicBezTo>
                    <a:pt x="34" y="13"/>
                    <a:pt x="33" y="15"/>
                    <a:pt x="36" y="18"/>
                  </a:cubicBezTo>
                  <a:cubicBezTo>
                    <a:pt x="37" y="20"/>
                    <a:pt x="38" y="21"/>
                    <a:pt x="39" y="22"/>
                  </a:cubicBezTo>
                  <a:cubicBezTo>
                    <a:pt x="40" y="23"/>
                    <a:pt x="41" y="24"/>
                    <a:pt x="42" y="25"/>
                  </a:cubicBezTo>
                  <a:cubicBezTo>
                    <a:pt x="43" y="26"/>
                    <a:pt x="43" y="28"/>
                    <a:pt x="43" y="29"/>
                  </a:cubicBezTo>
                  <a:cubicBezTo>
                    <a:pt x="42" y="29"/>
                    <a:pt x="41" y="29"/>
                    <a:pt x="40" y="30"/>
                  </a:cubicBezTo>
                  <a:cubicBezTo>
                    <a:pt x="40" y="30"/>
                    <a:pt x="40" y="29"/>
                    <a:pt x="40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2817813" y="3638550"/>
              <a:ext cx="203200" cy="200025"/>
            </a:xfrm>
            <a:custGeom>
              <a:avLst/>
              <a:gdLst>
                <a:gd name="T0" fmla="*/ 43 w 54"/>
                <a:gd name="T1" fmla="*/ 39 h 53"/>
                <a:gd name="T2" fmla="*/ 39 w 54"/>
                <a:gd name="T3" fmla="*/ 52 h 53"/>
                <a:gd name="T4" fmla="*/ 38 w 54"/>
                <a:gd name="T5" fmla="*/ 53 h 53"/>
                <a:gd name="T6" fmla="*/ 37 w 54"/>
                <a:gd name="T7" fmla="*/ 51 h 53"/>
                <a:gd name="T8" fmla="*/ 29 w 54"/>
                <a:gd name="T9" fmla="*/ 35 h 53"/>
                <a:gd name="T10" fmla="*/ 19 w 54"/>
                <a:gd name="T11" fmla="*/ 31 h 53"/>
                <a:gd name="T12" fmla="*/ 1 w 54"/>
                <a:gd name="T13" fmla="*/ 37 h 53"/>
                <a:gd name="T14" fmla="*/ 0 w 54"/>
                <a:gd name="T15" fmla="*/ 38 h 53"/>
                <a:gd name="T16" fmla="*/ 6 w 54"/>
                <a:gd name="T17" fmla="*/ 20 h 53"/>
                <a:gd name="T18" fmla="*/ 9 w 54"/>
                <a:gd name="T19" fmla="*/ 20 h 53"/>
                <a:gd name="T20" fmla="*/ 19 w 54"/>
                <a:gd name="T21" fmla="*/ 21 h 53"/>
                <a:gd name="T22" fmla="*/ 10 w 54"/>
                <a:gd name="T23" fmla="*/ 13 h 53"/>
                <a:gd name="T24" fmla="*/ 14 w 54"/>
                <a:gd name="T25" fmla="*/ 0 h 53"/>
                <a:gd name="T26" fmla="*/ 14 w 54"/>
                <a:gd name="T27" fmla="*/ 0 h 53"/>
                <a:gd name="T28" fmla="*/ 16 w 54"/>
                <a:gd name="T29" fmla="*/ 3 h 53"/>
                <a:gd name="T30" fmla="*/ 23 w 54"/>
                <a:gd name="T31" fmla="*/ 17 h 53"/>
                <a:gd name="T32" fmla="*/ 29 w 54"/>
                <a:gd name="T33" fmla="*/ 20 h 53"/>
                <a:gd name="T34" fmla="*/ 46 w 54"/>
                <a:gd name="T35" fmla="*/ 15 h 53"/>
                <a:gd name="T36" fmla="*/ 51 w 54"/>
                <a:gd name="T37" fmla="*/ 12 h 53"/>
                <a:gd name="T38" fmla="*/ 54 w 54"/>
                <a:gd name="T39" fmla="*/ 12 h 53"/>
                <a:gd name="T40" fmla="*/ 54 w 54"/>
                <a:gd name="T41" fmla="*/ 14 h 53"/>
                <a:gd name="T42" fmla="*/ 50 w 54"/>
                <a:gd name="T43" fmla="*/ 26 h 53"/>
                <a:gd name="T44" fmla="*/ 48 w 54"/>
                <a:gd name="T45" fmla="*/ 29 h 53"/>
                <a:gd name="T46" fmla="*/ 46 w 54"/>
                <a:gd name="T47" fmla="*/ 29 h 53"/>
                <a:gd name="T48" fmla="*/ 45 w 54"/>
                <a:gd name="T49" fmla="*/ 27 h 53"/>
                <a:gd name="T50" fmla="*/ 42 w 54"/>
                <a:gd name="T51" fmla="*/ 25 h 53"/>
                <a:gd name="T52" fmla="*/ 31 w 54"/>
                <a:gd name="T53" fmla="*/ 28 h 53"/>
                <a:gd name="T54" fmla="*/ 43 w 54"/>
                <a:gd name="T55" fmla="*/ 3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4" h="53">
                  <a:moveTo>
                    <a:pt x="43" y="39"/>
                  </a:moveTo>
                  <a:cubicBezTo>
                    <a:pt x="42" y="43"/>
                    <a:pt x="41" y="47"/>
                    <a:pt x="39" y="52"/>
                  </a:cubicBezTo>
                  <a:cubicBezTo>
                    <a:pt x="39" y="52"/>
                    <a:pt x="38" y="53"/>
                    <a:pt x="38" y="53"/>
                  </a:cubicBezTo>
                  <a:cubicBezTo>
                    <a:pt x="37" y="52"/>
                    <a:pt x="37" y="52"/>
                    <a:pt x="37" y="51"/>
                  </a:cubicBezTo>
                  <a:cubicBezTo>
                    <a:pt x="35" y="45"/>
                    <a:pt x="33" y="40"/>
                    <a:pt x="29" y="35"/>
                  </a:cubicBezTo>
                  <a:cubicBezTo>
                    <a:pt x="26" y="29"/>
                    <a:pt x="25" y="29"/>
                    <a:pt x="19" y="31"/>
                  </a:cubicBezTo>
                  <a:cubicBezTo>
                    <a:pt x="13" y="33"/>
                    <a:pt x="7" y="35"/>
                    <a:pt x="1" y="37"/>
                  </a:cubicBezTo>
                  <a:cubicBezTo>
                    <a:pt x="1" y="37"/>
                    <a:pt x="0" y="38"/>
                    <a:pt x="0" y="38"/>
                  </a:cubicBezTo>
                  <a:cubicBezTo>
                    <a:pt x="1" y="32"/>
                    <a:pt x="3" y="26"/>
                    <a:pt x="6" y="20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12" y="23"/>
                    <a:pt x="15" y="23"/>
                    <a:pt x="19" y="21"/>
                  </a:cubicBezTo>
                  <a:cubicBezTo>
                    <a:pt x="18" y="17"/>
                    <a:pt x="15" y="13"/>
                    <a:pt x="10" y="13"/>
                  </a:cubicBezTo>
                  <a:cubicBezTo>
                    <a:pt x="11" y="8"/>
                    <a:pt x="12" y="4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1"/>
                    <a:pt x="16" y="2"/>
                    <a:pt x="16" y="3"/>
                  </a:cubicBezTo>
                  <a:cubicBezTo>
                    <a:pt x="18" y="7"/>
                    <a:pt x="21" y="12"/>
                    <a:pt x="23" y="17"/>
                  </a:cubicBezTo>
                  <a:cubicBezTo>
                    <a:pt x="24" y="19"/>
                    <a:pt x="26" y="20"/>
                    <a:pt x="29" y="20"/>
                  </a:cubicBezTo>
                  <a:cubicBezTo>
                    <a:pt x="34" y="19"/>
                    <a:pt x="40" y="18"/>
                    <a:pt x="46" y="15"/>
                  </a:cubicBezTo>
                  <a:cubicBezTo>
                    <a:pt x="48" y="14"/>
                    <a:pt x="49" y="13"/>
                    <a:pt x="51" y="12"/>
                  </a:cubicBezTo>
                  <a:cubicBezTo>
                    <a:pt x="52" y="12"/>
                    <a:pt x="53" y="12"/>
                    <a:pt x="54" y="12"/>
                  </a:cubicBezTo>
                  <a:cubicBezTo>
                    <a:pt x="54" y="13"/>
                    <a:pt x="54" y="14"/>
                    <a:pt x="54" y="14"/>
                  </a:cubicBezTo>
                  <a:cubicBezTo>
                    <a:pt x="53" y="18"/>
                    <a:pt x="51" y="22"/>
                    <a:pt x="50" y="26"/>
                  </a:cubicBezTo>
                  <a:cubicBezTo>
                    <a:pt x="50" y="27"/>
                    <a:pt x="49" y="28"/>
                    <a:pt x="48" y="29"/>
                  </a:cubicBezTo>
                  <a:cubicBezTo>
                    <a:pt x="48" y="29"/>
                    <a:pt x="47" y="29"/>
                    <a:pt x="46" y="29"/>
                  </a:cubicBezTo>
                  <a:cubicBezTo>
                    <a:pt x="46" y="29"/>
                    <a:pt x="45" y="28"/>
                    <a:pt x="45" y="27"/>
                  </a:cubicBezTo>
                  <a:cubicBezTo>
                    <a:pt x="45" y="25"/>
                    <a:pt x="45" y="24"/>
                    <a:pt x="42" y="25"/>
                  </a:cubicBezTo>
                  <a:cubicBezTo>
                    <a:pt x="38" y="26"/>
                    <a:pt x="35" y="27"/>
                    <a:pt x="31" y="28"/>
                  </a:cubicBezTo>
                  <a:cubicBezTo>
                    <a:pt x="32" y="34"/>
                    <a:pt x="37" y="39"/>
                    <a:pt x="43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" name="Freeform 10"/>
            <p:cNvSpPr>
              <a:spLocks noEditPoints="1"/>
            </p:cNvSpPr>
            <p:nvPr/>
          </p:nvSpPr>
          <p:spPr bwMode="auto">
            <a:xfrm>
              <a:off x="1585913" y="2884488"/>
              <a:ext cx="158750" cy="158750"/>
            </a:xfrm>
            <a:custGeom>
              <a:avLst/>
              <a:gdLst>
                <a:gd name="T0" fmla="*/ 30 w 42"/>
                <a:gd name="T1" fmla="*/ 11 h 42"/>
                <a:gd name="T2" fmla="*/ 36 w 42"/>
                <a:gd name="T3" fmla="*/ 13 h 42"/>
                <a:gd name="T4" fmla="*/ 41 w 42"/>
                <a:gd name="T5" fmla="*/ 24 h 42"/>
                <a:gd name="T6" fmla="*/ 36 w 42"/>
                <a:gd name="T7" fmla="*/ 31 h 42"/>
                <a:gd name="T8" fmla="*/ 25 w 42"/>
                <a:gd name="T9" fmla="*/ 41 h 42"/>
                <a:gd name="T10" fmla="*/ 24 w 42"/>
                <a:gd name="T11" fmla="*/ 42 h 42"/>
                <a:gd name="T12" fmla="*/ 24 w 42"/>
                <a:gd name="T13" fmla="*/ 41 h 42"/>
                <a:gd name="T14" fmla="*/ 23 w 42"/>
                <a:gd name="T15" fmla="*/ 36 h 42"/>
                <a:gd name="T16" fmla="*/ 7 w 42"/>
                <a:gd name="T17" fmla="*/ 20 h 42"/>
                <a:gd name="T18" fmla="*/ 3 w 42"/>
                <a:gd name="T19" fmla="*/ 19 h 42"/>
                <a:gd name="T20" fmla="*/ 0 w 42"/>
                <a:gd name="T21" fmla="*/ 19 h 42"/>
                <a:gd name="T22" fmla="*/ 1 w 42"/>
                <a:gd name="T23" fmla="*/ 16 h 42"/>
                <a:gd name="T24" fmla="*/ 14 w 42"/>
                <a:gd name="T25" fmla="*/ 3 h 42"/>
                <a:gd name="T26" fmla="*/ 27 w 42"/>
                <a:gd name="T27" fmla="*/ 5 h 42"/>
                <a:gd name="T28" fmla="*/ 30 w 42"/>
                <a:gd name="T29" fmla="*/ 11 h 42"/>
                <a:gd name="T30" fmla="*/ 21 w 42"/>
                <a:gd name="T31" fmla="*/ 24 h 42"/>
                <a:gd name="T32" fmla="*/ 27 w 42"/>
                <a:gd name="T33" fmla="*/ 31 h 42"/>
                <a:gd name="T34" fmla="*/ 29 w 42"/>
                <a:gd name="T35" fmla="*/ 31 h 42"/>
                <a:gd name="T36" fmla="*/ 34 w 42"/>
                <a:gd name="T37" fmla="*/ 26 h 42"/>
                <a:gd name="T38" fmla="*/ 34 w 42"/>
                <a:gd name="T39" fmla="*/ 19 h 42"/>
                <a:gd name="T40" fmla="*/ 27 w 42"/>
                <a:gd name="T41" fmla="*/ 18 h 42"/>
                <a:gd name="T42" fmla="*/ 25 w 42"/>
                <a:gd name="T43" fmla="*/ 20 h 42"/>
                <a:gd name="T44" fmla="*/ 21 w 42"/>
                <a:gd name="T45" fmla="*/ 24 h 42"/>
                <a:gd name="T46" fmla="*/ 17 w 42"/>
                <a:gd name="T47" fmla="*/ 21 h 42"/>
                <a:gd name="T48" fmla="*/ 22 w 42"/>
                <a:gd name="T49" fmla="*/ 13 h 42"/>
                <a:gd name="T50" fmla="*/ 22 w 42"/>
                <a:gd name="T51" fmla="*/ 9 h 42"/>
                <a:gd name="T52" fmla="*/ 18 w 42"/>
                <a:gd name="T53" fmla="*/ 8 h 42"/>
                <a:gd name="T54" fmla="*/ 9 w 42"/>
                <a:gd name="T55" fmla="*/ 14 h 42"/>
                <a:gd name="T56" fmla="*/ 17 w 42"/>
                <a:gd name="T57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2" h="42">
                  <a:moveTo>
                    <a:pt x="30" y="11"/>
                  </a:moveTo>
                  <a:cubicBezTo>
                    <a:pt x="32" y="12"/>
                    <a:pt x="34" y="12"/>
                    <a:pt x="36" y="13"/>
                  </a:cubicBezTo>
                  <a:cubicBezTo>
                    <a:pt x="41" y="16"/>
                    <a:pt x="42" y="19"/>
                    <a:pt x="41" y="24"/>
                  </a:cubicBezTo>
                  <a:cubicBezTo>
                    <a:pt x="40" y="26"/>
                    <a:pt x="38" y="29"/>
                    <a:pt x="36" y="31"/>
                  </a:cubicBezTo>
                  <a:cubicBezTo>
                    <a:pt x="33" y="34"/>
                    <a:pt x="29" y="38"/>
                    <a:pt x="25" y="41"/>
                  </a:cubicBezTo>
                  <a:cubicBezTo>
                    <a:pt x="25" y="42"/>
                    <a:pt x="24" y="42"/>
                    <a:pt x="24" y="42"/>
                  </a:cubicBezTo>
                  <a:cubicBezTo>
                    <a:pt x="24" y="42"/>
                    <a:pt x="24" y="41"/>
                    <a:pt x="24" y="41"/>
                  </a:cubicBezTo>
                  <a:cubicBezTo>
                    <a:pt x="25" y="39"/>
                    <a:pt x="24" y="37"/>
                    <a:pt x="23" y="36"/>
                  </a:cubicBezTo>
                  <a:cubicBezTo>
                    <a:pt x="18" y="31"/>
                    <a:pt x="12" y="25"/>
                    <a:pt x="7" y="20"/>
                  </a:cubicBezTo>
                  <a:cubicBezTo>
                    <a:pt x="6" y="19"/>
                    <a:pt x="4" y="19"/>
                    <a:pt x="3" y="19"/>
                  </a:cubicBezTo>
                  <a:cubicBezTo>
                    <a:pt x="2" y="19"/>
                    <a:pt x="1" y="19"/>
                    <a:pt x="0" y="19"/>
                  </a:cubicBezTo>
                  <a:cubicBezTo>
                    <a:pt x="0" y="18"/>
                    <a:pt x="1" y="17"/>
                    <a:pt x="1" y="16"/>
                  </a:cubicBezTo>
                  <a:cubicBezTo>
                    <a:pt x="5" y="12"/>
                    <a:pt x="10" y="7"/>
                    <a:pt x="14" y="3"/>
                  </a:cubicBezTo>
                  <a:cubicBezTo>
                    <a:pt x="18" y="0"/>
                    <a:pt x="24" y="1"/>
                    <a:pt x="27" y="5"/>
                  </a:cubicBezTo>
                  <a:cubicBezTo>
                    <a:pt x="28" y="7"/>
                    <a:pt x="29" y="9"/>
                    <a:pt x="30" y="11"/>
                  </a:cubicBezTo>
                  <a:close/>
                  <a:moveTo>
                    <a:pt x="21" y="24"/>
                  </a:moveTo>
                  <a:cubicBezTo>
                    <a:pt x="23" y="26"/>
                    <a:pt x="25" y="29"/>
                    <a:pt x="27" y="31"/>
                  </a:cubicBezTo>
                  <a:cubicBezTo>
                    <a:pt x="28" y="31"/>
                    <a:pt x="29" y="31"/>
                    <a:pt x="29" y="31"/>
                  </a:cubicBezTo>
                  <a:cubicBezTo>
                    <a:pt x="31" y="29"/>
                    <a:pt x="33" y="28"/>
                    <a:pt x="34" y="26"/>
                  </a:cubicBezTo>
                  <a:cubicBezTo>
                    <a:pt x="36" y="24"/>
                    <a:pt x="35" y="20"/>
                    <a:pt x="34" y="19"/>
                  </a:cubicBezTo>
                  <a:cubicBezTo>
                    <a:pt x="32" y="17"/>
                    <a:pt x="29" y="17"/>
                    <a:pt x="27" y="18"/>
                  </a:cubicBezTo>
                  <a:cubicBezTo>
                    <a:pt x="27" y="19"/>
                    <a:pt x="26" y="19"/>
                    <a:pt x="25" y="20"/>
                  </a:cubicBezTo>
                  <a:cubicBezTo>
                    <a:pt x="24" y="21"/>
                    <a:pt x="22" y="23"/>
                    <a:pt x="21" y="24"/>
                  </a:cubicBezTo>
                  <a:close/>
                  <a:moveTo>
                    <a:pt x="17" y="21"/>
                  </a:moveTo>
                  <a:cubicBezTo>
                    <a:pt x="19" y="18"/>
                    <a:pt x="21" y="16"/>
                    <a:pt x="22" y="13"/>
                  </a:cubicBezTo>
                  <a:cubicBezTo>
                    <a:pt x="23" y="12"/>
                    <a:pt x="22" y="10"/>
                    <a:pt x="22" y="9"/>
                  </a:cubicBezTo>
                  <a:cubicBezTo>
                    <a:pt x="21" y="7"/>
                    <a:pt x="19" y="8"/>
                    <a:pt x="18" y="8"/>
                  </a:cubicBezTo>
                  <a:cubicBezTo>
                    <a:pt x="14" y="9"/>
                    <a:pt x="12" y="12"/>
                    <a:pt x="9" y="14"/>
                  </a:cubicBezTo>
                  <a:cubicBezTo>
                    <a:pt x="12" y="17"/>
                    <a:pt x="14" y="19"/>
                    <a:pt x="17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" name="Freeform 11"/>
            <p:cNvSpPr>
              <a:spLocks/>
            </p:cNvSpPr>
            <p:nvPr/>
          </p:nvSpPr>
          <p:spPr bwMode="auto">
            <a:xfrm>
              <a:off x="2806700" y="3008313"/>
              <a:ext cx="150813" cy="155575"/>
            </a:xfrm>
            <a:custGeom>
              <a:avLst/>
              <a:gdLst>
                <a:gd name="T0" fmla="*/ 31 w 40"/>
                <a:gd name="T1" fmla="*/ 12 h 41"/>
                <a:gd name="T2" fmla="*/ 38 w 40"/>
                <a:gd name="T3" fmla="*/ 17 h 41"/>
                <a:gd name="T4" fmla="*/ 38 w 40"/>
                <a:gd name="T5" fmla="*/ 26 h 41"/>
                <a:gd name="T6" fmla="*/ 29 w 40"/>
                <a:gd name="T7" fmla="*/ 35 h 41"/>
                <a:gd name="T8" fmla="*/ 26 w 40"/>
                <a:gd name="T9" fmla="*/ 40 h 41"/>
                <a:gd name="T10" fmla="*/ 24 w 40"/>
                <a:gd name="T11" fmla="*/ 41 h 41"/>
                <a:gd name="T12" fmla="*/ 18 w 40"/>
                <a:gd name="T13" fmla="*/ 35 h 41"/>
                <a:gd name="T14" fmla="*/ 19 w 40"/>
                <a:gd name="T15" fmla="*/ 35 h 41"/>
                <a:gd name="T16" fmla="*/ 32 w 40"/>
                <a:gd name="T17" fmla="*/ 25 h 41"/>
                <a:gd name="T18" fmla="*/ 33 w 40"/>
                <a:gd name="T19" fmla="*/ 21 h 41"/>
                <a:gd name="T20" fmla="*/ 29 w 40"/>
                <a:gd name="T21" fmla="*/ 19 h 41"/>
                <a:gd name="T22" fmla="*/ 17 w 40"/>
                <a:gd name="T23" fmla="*/ 29 h 41"/>
                <a:gd name="T24" fmla="*/ 15 w 40"/>
                <a:gd name="T25" fmla="*/ 30 h 41"/>
                <a:gd name="T26" fmla="*/ 11 w 40"/>
                <a:gd name="T27" fmla="*/ 26 h 41"/>
                <a:gd name="T28" fmla="*/ 12 w 40"/>
                <a:gd name="T29" fmla="*/ 23 h 41"/>
                <a:gd name="T30" fmla="*/ 22 w 40"/>
                <a:gd name="T31" fmla="*/ 16 h 41"/>
                <a:gd name="T32" fmla="*/ 24 w 40"/>
                <a:gd name="T33" fmla="*/ 13 h 41"/>
                <a:gd name="T34" fmla="*/ 21 w 40"/>
                <a:gd name="T35" fmla="*/ 8 h 41"/>
                <a:gd name="T36" fmla="*/ 16 w 40"/>
                <a:gd name="T37" fmla="*/ 10 h 41"/>
                <a:gd name="T38" fmla="*/ 11 w 40"/>
                <a:gd name="T39" fmla="*/ 14 h 41"/>
                <a:gd name="T40" fmla="*/ 8 w 40"/>
                <a:gd name="T41" fmla="*/ 19 h 41"/>
                <a:gd name="T42" fmla="*/ 6 w 40"/>
                <a:gd name="T43" fmla="*/ 20 h 41"/>
                <a:gd name="T44" fmla="*/ 1 w 40"/>
                <a:gd name="T45" fmla="*/ 15 h 41"/>
                <a:gd name="T46" fmla="*/ 0 w 40"/>
                <a:gd name="T47" fmla="*/ 14 h 41"/>
                <a:gd name="T48" fmla="*/ 2 w 40"/>
                <a:gd name="T49" fmla="*/ 13 h 41"/>
                <a:gd name="T50" fmla="*/ 6 w 40"/>
                <a:gd name="T51" fmla="*/ 11 h 41"/>
                <a:gd name="T52" fmla="*/ 16 w 40"/>
                <a:gd name="T53" fmla="*/ 2 h 41"/>
                <a:gd name="T54" fmla="*/ 15 w 40"/>
                <a:gd name="T55" fmla="*/ 0 h 41"/>
                <a:gd name="T56" fmla="*/ 15 w 40"/>
                <a:gd name="T57" fmla="*/ 0 h 41"/>
                <a:gd name="T58" fmla="*/ 22 w 40"/>
                <a:gd name="T59" fmla="*/ 2 h 41"/>
                <a:gd name="T60" fmla="*/ 28 w 40"/>
                <a:gd name="T61" fmla="*/ 6 h 41"/>
                <a:gd name="T62" fmla="*/ 31 w 40"/>
                <a:gd name="T63" fmla="*/ 10 h 41"/>
                <a:gd name="T64" fmla="*/ 31 w 40"/>
                <a:gd name="T65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41">
                  <a:moveTo>
                    <a:pt x="31" y="12"/>
                  </a:moveTo>
                  <a:cubicBezTo>
                    <a:pt x="34" y="13"/>
                    <a:pt x="36" y="15"/>
                    <a:pt x="38" y="17"/>
                  </a:cubicBezTo>
                  <a:cubicBezTo>
                    <a:pt x="40" y="20"/>
                    <a:pt x="40" y="23"/>
                    <a:pt x="38" y="26"/>
                  </a:cubicBezTo>
                  <a:cubicBezTo>
                    <a:pt x="35" y="29"/>
                    <a:pt x="32" y="32"/>
                    <a:pt x="29" y="35"/>
                  </a:cubicBezTo>
                  <a:cubicBezTo>
                    <a:pt x="28" y="37"/>
                    <a:pt x="27" y="38"/>
                    <a:pt x="26" y="40"/>
                  </a:cubicBezTo>
                  <a:cubicBezTo>
                    <a:pt x="26" y="40"/>
                    <a:pt x="24" y="41"/>
                    <a:pt x="24" y="41"/>
                  </a:cubicBezTo>
                  <a:cubicBezTo>
                    <a:pt x="22" y="39"/>
                    <a:pt x="20" y="37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6" y="34"/>
                    <a:pt x="29" y="29"/>
                    <a:pt x="32" y="25"/>
                  </a:cubicBezTo>
                  <a:cubicBezTo>
                    <a:pt x="33" y="24"/>
                    <a:pt x="33" y="22"/>
                    <a:pt x="33" y="21"/>
                  </a:cubicBezTo>
                  <a:cubicBezTo>
                    <a:pt x="32" y="19"/>
                    <a:pt x="31" y="18"/>
                    <a:pt x="29" y="19"/>
                  </a:cubicBezTo>
                  <a:cubicBezTo>
                    <a:pt x="24" y="19"/>
                    <a:pt x="18" y="25"/>
                    <a:pt x="17" y="29"/>
                  </a:cubicBezTo>
                  <a:cubicBezTo>
                    <a:pt x="17" y="31"/>
                    <a:pt x="16" y="31"/>
                    <a:pt x="15" y="30"/>
                  </a:cubicBezTo>
                  <a:cubicBezTo>
                    <a:pt x="13" y="29"/>
                    <a:pt x="12" y="27"/>
                    <a:pt x="11" y="26"/>
                  </a:cubicBezTo>
                  <a:cubicBezTo>
                    <a:pt x="10" y="25"/>
                    <a:pt x="10" y="24"/>
                    <a:pt x="12" y="23"/>
                  </a:cubicBezTo>
                  <a:cubicBezTo>
                    <a:pt x="16" y="22"/>
                    <a:pt x="19" y="19"/>
                    <a:pt x="22" y="16"/>
                  </a:cubicBezTo>
                  <a:cubicBezTo>
                    <a:pt x="23" y="15"/>
                    <a:pt x="24" y="14"/>
                    <a:pt x="24" y="13"/>
                  </a:cubicBezTo>
                  <a:cubicBezTo>
                    <a:pt x="25" y="11"/>
                    <a:pt x="24" y="9"/>
                    <a:pt x="21" y="8"/>
                  </a:cubicBezTo>
                  <a:cubicBezTo>
                    <a:pt x="19" y="8"/>
                    <a:pt x="18" y="8"/>
                    <a:pt x="16" y="10"/>
                  </a:cubicBezTo>
                  <a:cubicBezTo>
                    <a:pt x="15" y="11"/>
                    <a:pt x="13" y="12"/>
                    <a:pt x="11" y="14"/>
                  </a:cubicBezTo>
                  <a:cubicBezTo>
                    <a:pt x="10" y="15"/>
                    <a:pt x="9" y="17"/>
                    <a:pt x="8" y="19"/>
                  </a:cubicBezTo>
                  <a:cubicBezTo>
                    <a:pt x="8" y="20"/>
                    <a:pt x="7" y="21"/>
                    <a:pt x="6" y="20"/>
                  </a:cubicBezTo>
                  <a:cubicBezTo>
                    <a:pt x="4" y="18"/>
                    <a:pt x="2" y="16"/>
                    <a:pt x="1" y="15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1" y="13"/>
                    <a:pt x="1" y="13"/>
                    <a:pt x="2" y="13"/>
                  </a:cubicBezTo>
                  <a:cubicBezTo>
                    <a:pt x="3" y="12"/>
                    <a:pt x="5" y="12"/>
                    <a:pt x="6" y="11"/>
                  </a:cubicBezTo>
                  <a:cubicBezTo>
                    <a:pt x="10" y="8"/>
                    <a:pt x="13" y="5"/>
                    <a:pt x="16" y="2"/>
                  </a:cubicBezTo>
                  <a:cubicBezTo>
                    <a:pt x="15" y="1"/>
                    <a:pt x="15" y="1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0"/>
                    <a:pt x="22" y="2"/>
                  </a:cubicBezTo>
                  <a:cubicBezTo>
                    <a:pt x="24" y="4"/>
                    <a:pt x="26" y="4"/>
                    <a:pt x="28" y="6"/>
                  </a:cubicBezTo>
                  <a:cubicBezTo>
                    <a:pt x="29" y="7"/>
                    <a:pt x="30" y="8"/>
                    <a:pt x="31" y="10"/>
                  </a:cubicBezTo>
                  <a:cubicBezTo>
                    <a:pt x="31" y="11"/>
                    <a:pt x="31" y="11"/>
                    <a:pt x="31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2398713" y="3944938"/>
              <a:ext cx="128588" cy="147638"/>
            </a:xfrm>
            <a:custGeom>
              <a:avLst/>
              <a:gdLst>
                <a:gd name="T0" fmla="*/ 0 w 34"/>
                <a:gd name="T1" fmla="*/ 6 h 39"/>
                <a:gd name="T2" fmla="*/ 4 w 34"/>
                <a:gd name="T3" fmla="*/ 2 h 39"/>
                <a:gd name="T4" fmla="*/ 8 w 34"/>
                <a:gd name="T5" fmla="*/ 3 h 39"/>
                <a:gd name="T6" fmla="*/ 11 w 34"/>
                <a:gd name="T7" fmla="*/ 14 h 39"/>
                <a:gd name="T8" fmla="*/ 15 w 34"/>
                <a:gd name="T9" fmla="*/ 11 h 39"/>
                <a:gd name="T10" fmla="*/ 26 w 34"/>
                <a:gd name="T11" fmla="*/ 14 h 39"/>
                <a:gd name="T12" fmla="*/ 28 w 34"/>
                <a:gd name="T13" fmla="*/ 22 h 39"/>
                <a:gd name="T14" fmla="*/ 33 w 34"/>
                <a:gd name="T15" fmla="*/ 30 h 39"/>
                <a:gd name="T16" fmla="*/ 33 w 34"/>
                <a:gd name="T17" fmla="*/ 32 h 39"/>
                <a:gd name="T18" fmla="*/ 27 w 34"/>
                <a:gd name="T19" fmla="*/ 35 h 39"/>
                <a:gd name="T20" fmla="*/ 25 w 34"/>
                <a:gd name="T21" fmla="*/ 33 h 39"/>
                <a:gd name="T22" fmla="*/ 22 w 34"/>
                <a:gd name="T23" fmla="*/ 20 h 39"/>
                <a:gd name="T24" fmla="*/ 20 w 34"/>
                <a:gd name="T25" fmla="*/ 16 h 39"/>
                <a:gd name="T26" fmla="*/ 17 w 34"/>
                <a:gd name="T27" fmla="*/ 14 h 39"/>
                <a:gd name="T28" fmla="*/ 14 w 34"/>
                <a:gd name="T29" fmla="*/ 18 h 39"/>
                <a:gd name="T30" fmla="*/ 15 w 34"/>
                <a:gd name="T31" fmla="*/ 22 h 39"/>
                <a:gd name="T32" fmla="*/ 19 w 34"/>
                <a:gd name="T33" fmla="*/ 34 h 39"/>
                <a:gd name="T34" fmla="*/ 18 w 34"/>
                <a:gd name="T35" fmla="*/ 37 h 39"/>
                <a:gd name="T36" fmla="*/ 14 w 34"/>
                <a:gd name="T37" fmla="*/ 39 h 39"/>
                <a:gd name="T38" fmla="*/ 12 w 34"/>
                <a:gd name="T39" fmla="*/ 38 h 39"/>
                <a:gd name="T40" fmla="*/ 7 w 34"/>
                <a:gd name="T41" fmla="*/ 18 h 39"/>
                <a:gd name="T42" fmla="*/ 5 w 34"/>
                <a:gd name="T43" fmla="*/ 10 h 39"/>
                <a:gd name="T44" fmla="*/ 0 w 34"/>
                <a:gd name="T45" fmla="*/ 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39">
                  <a:moveTo>
                    <a:pt x="0" y="6"/>
                  </a:moveTo>
                  <a:cubicBezTo>
                    <a:pt x="1" y="5"/>
                    <a:pt x="2" y="3"/>
                    <a:pt x="4" y="2"/>
                  </a:cubicBezTo>
                  <a:cubicBezTo>
                    <a:pt x="6" y="0"/>
                    <a:pt x="7" y="0"/>
                    <a:pt x="8" y="3"/>
                  </a:cubicBezTo>
                  <a:cubicBezTo>
                    <a:pt x="9" y="7"/>
                    <a:pt x="10" y="10"/>
                    <a:pt x="11" y="14"/>
                  </a:cubicBezTo>
                  <a:cubicBezTo>
                    <a:pt x="13" y="13"/>
                    <a:pt x="14" y="12"/>
                    <a:pt x="15" y="11"/>
                  </a:cubicBezTo>
                  <a:cubicBezTo>
                    <a:pt x="19" y="7"/>
                    <a:pt x="24" y="8"/>
                    <a:pt x="26" y="14"/>
                  </a:cubicBezTo>
                  <a:cubicBezTo>
                    <a:pt x="27" y="16"/>
                    <a:pt x="27" y="19"/>
                    <a:pt x="28" y="22"/>
                  </a:cubicBezTo>
                  <a:cubicBezTo>
                    <a:pt x="29" y="25"/>
                    <a:pt x="30" y="28"/>
                    <a:pt x="33" y="30"/>
                  </a:cubicBezTo>
                  <a:cubicBezTo>
                    <a:pt x="34" y="31"/>
                    <a:pt x="34" y="32"/>
                    <a:pt x="33" y="32"/>
                  </a:cubicBezTo>
                  <a:cubicBezTo>
                    <a:pt x="31" y="33"/>
                    <a:pt x="29" y="34"/>
                    <a:pt x="27" y="35"/>
                  </a:cubicBezTo>
                  <a:cubicBezTo>
                    <a:pt x="26" y="35"/>
                    <a:pt x="25" y="34"/>
                    <a:pt x="25" y="33"/>
                  </a:cubicBezTo>
                  <a:cubicBezTo>
                    <a:pt x="24" y="29"/>
                    <a:pt x="23" y="24"/>
                    <a:pt x="22" y="20"/>
                  </a:cubicBezTo>
                  <a:cubicBezTo>
                    <a:pt x="21" y="19"/>
                    <a:pt x="21" y="17"/>
                    <a:pt x="20" y="16"/>
                  </a:cubicBezTo>
                  <a:cubicBezTo>
                    <a:pt x="20" y="15"/>
                    <a:pt x="18" y="14"/>
                    <a:pt x="17" y="14"/>
                  </a:cubicBezTo>
                  <a:cubicBezTo>
                    <a:pt x="15" y="15"/>
                    <a:pt x="14" y="16"/>
                    <a:pt x="14" y="18"/>
                  </a:cubicBezTo>
                  <a:cubicBezTo>
                    <a:pt x="14" y="19"/>
                    <a:pt x="14" y="21"/>
                    <a:pt x="15" y="22"/>
                  </a:cubicBezTo>
                  <a:cubicBezTo>
                    <a:pt x="16" y="26"/>
                    <a:pt x="17" y="30"/>
                    <a:pt x="19" y="34"/>
                  </a:cubicBezTo>
                  <a:cubicBezTo>
                    <a:pt x="20" y="36"/>
                    <a:pt x="20" y="37"/>
                    <a:pt x="18" y="37"/>
                  </a:cubicBezTo>
                  <a:cubicBezTo>
                    <a:pt x="17" y="38"/>
                    <a:pt x="15" y="38"/>
                    <a:pt x="14" y="39"/>
                  </a:cubicBezTo>
                  <a:cubicBezTo>
                    <a:pt x="13" y="39"/>
                    <a:pt x="12" y="38"/>
                    <a:pt x="12" y="38"/>
                  </a:cubicBezTo>
                  <a:cubicBezTo>
                    <a:pt x="12" y="31"/>
                    <a:pt x="9" y="24"/>
                    <a:pt x="7" y="18"/>
                  </a:cubicBezTo>
                  <a:cubicBezTo>
                    <a:pt x="7" y="15"/>
                    <a:pt x="6" y="13"/>
                    <a:pt x="5" y="10"/>
                  </a:cubicBezTo>
                  <a:cubicBezTo>
                    <a:pt x="4" y="8"/>
                    <a:pt x="2" y="7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" name="Freeform 13"/>
            <p:cNvSpPr>
              <a:spLocks/>
            </p:cNvSpPr>
            <p:nvPr/>
          </p:nvSpPr>
          <p:spPr bwMode="auto">
            <a:xfrm>
              <a:off x="1725613" y="2820988"/>
              <a:ext cx="227013" cy="293688"/>
            </a:xfrm>
            <a:custGeom>
              <a:avLst/>
              <a:gdLst>
                <a:gd name="T0" fmla="*/ 2 w 60"/>
                <a:gd name="T1" fmla="*/ 0 h 78"/>
                <a:gd name="T2" fmla="*/ 4 w 60"/>
                <a:gd name="T3" fmla="*/ 3 h 78"/>
                <a:gd name="T4" fmla="*/ 39 w 60"/>
                <a:gd name="T5" fmla="*/ 46 h 78"/>
                <a:gd name="T6" fmla="*/ 59 w 60"/>
                <a:gd name="T7" fmla="*/ 71 h 78"/>
                <a:gd name="T8" fmla="*/ 60 w 60"/>
                <a:gd name="T9" fmla="*/ 75 h 78"/>
                <a:gd name="T10" fmla="*/ 59 w 60"/>
                <a:gd name="T11" fmla="*/ 78 h 78"/>
                <a:gd name="T12" fmla="*/ 57 w 60"/>
                <a:gd name="T13" fmla="*/ 76 h 78"/>
                <a:gd name="T14" fmla="*/ 40 w 60"/>
                <a:gd name="T15" fmla="*/ 54 h 78"/>
                <a:gd name="T16" fmla="*/ 13 w 60"/>
                <a:gd name="T17" fmla="*/ 18 h 78"/>
                <a:gd name="T18" fmla="*/ 1 w 60"/>
                <a:gd name="T19" fmla="*/ 3 h 78"/>
                <a:gd name="T20" fmla="*/ 2 w 60"/>
                <a:gd name="T21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78">
                  <a:moveTo>
                    <a:pt x="2" y="0"/>
                  </a:moveTo>
                  <a:cubicBezTo>
                    <a:pt x="2" y="1"/>
                    <a:pt x="3" y="2"/>
                    <a:pt x="4" y="3"/>
                  </a:cubicBezTo>
                  <a:cubicBezTo>
                    <a:pt x="16" y="17"/>
                    <a:pt x="27" y="31"/>
                    <a:pt x="39" y="46"/>
                  </a:cubicBezTo>
                  <a:cubicBezTo>
                    <a:pt x="46" y="54"/>
                    <a:pt x="53" y="63"/>
                    <a:pt x="59" y="71"/>
                  </a:cubicBezTo>
                  <a:cubicBezTo>
                    <a:pt x="60" y="72"/>
                    <a:pt x="60" y="74"/>
                    <a:pt x="60" y="75"/>
                  </a:cubicBezTo>
                  <a:cubicBezTo>
                    <a:pt x="60" y="76"/>
                    <a:pt x="60" y="77"/>
                    <a:pt x="59" y="78"/>
                  </a:cubicBezTo>
                  <a:cubicBezTo>
                    <a:pt x="59" y="78"/>
                    <a:pt x="58" y="77"/>
                    <a:pt x="57" y="76"/>
                  </a:cubicBezTo>
                  <a:cubicBezTo>
                    <a:pt x="51" y="69"/>
                    <a:pt x="46" y="62"/>
                    <a:pt x="40" y="54"/>
                  </a:cubicBezTo>
                  <a:cubicBezTo>
                    <a:pt x="31" y="42"/>
                    <a:pt x="22" y="30"/>
                    <a:pt x="13" y="18"/>
                  </a:cubicBezTo>
                  <a:cubicBezTo>
                    <a:pt x="9" y="13"/>
                    <a:pt x="5" y="8"/>
                    <a:pt x="1" y="3"/>
                  </a:cubicBezTo>
                  <a:cubicBezTo>
                    <a:pt x="0" y="2"/>
                    <a:pt x="0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" name="Freeform 14"/>
            <p:cNvSpPr>
              <a:spLocks/>
            </p:cNvSpPr>
            <p:nvPr/>
          </p:nvSpPr>
          <p:spPr bwMode="auto">
            <a:xfrm>
              <a:off x="1933575" y="2741613"/>
              <a:ext cx="101600" cy="98425"/>
            </a:xfrm>
            <a:custGeom>
              <a:avLst/>
              <a:gdLst>
                <a:gd name="T0" fmla="*/ 6 w 27"/>
                <a:gd name="T1" fmla="*/ 8 h 26"/>
                <a:gd name="T2" fmla="*/ 6 w 27"/>
                <a:gd name="T3" fmla="*/ 2 h 26"/>
                <a:gd name="T4" fmla="*/ 8 w 27"/>
                <a:gd name="T5" fmla="*/ 1 h 26"/>
                <a:gd name="T6" fmla="*/ 13 w 27"/>
                <a:gd name="T7" fmla="*/ 4 h 26"/>
                <a:gd name="T8" fmla="*/ 16 w 27"/>
                <a:gd name="T9" fmla="*/ 4 h 26"/>
                <a:gd name="T10" fmla="*/ 21 w 27"/>
                <a:gd name="T11" fmla="*/ 1 h 26"/>
                <a:gd name="T12" fmla="*/ 23 w 27"/>
                <a:gd name="T13" fmla="*/ 1 h 26"/>
                <a:gd name="T14" fmla="*/ 23 w 27"/>
                <a:gd name="T15" fmla="*/ 3 h 26"/>
                <a:gd name="T16" fmla="*/ 22 w 27"/>
                <a:gd name="T17" fmla="*/ 8 h 26"/>
                <a:gd name="T18" fmla="*/ 23 w 27"/>
                <a:gd name="T19" fmla="*/ 11 h 26"/>
                <a:gd name="T20" fmla="*/ 26 w 27"/>
                <a:gd name="T21" fmla="*/ 14 h 26"/>
                <a:gd name="T22" fmla="*/ 27 w 27"/>
                <a:gd name="T23" fmla="*/ 16 h 26"/>
                <a:gd name="T24" fmla="*/ 26 w 27"/>
                <a:gd name="T25" fmla="*/ 17 h 26"/>
                <a:gd name="T26" fmla="*/ 19 w 27"/>
                <a:gd name="T27" fmla="*/ 18 h 26"/>
                <a:gd name="T28" fmla="*/ 17 w 27"/>
                <a:gd name="T29" fmla="*/ 20 h 26"/>
                <a:gd name="T30" fmla="*/ 15 w 27"/>
                <a:gd name="T31" fmla="*/ 25 h 26"/>
                <a:gd name="T32" fmla="*/ 14 w 27"/>
                <a:gd name="T33" fmla="*/ 26 h 26"/>
                <a:gd name="T34" fmla="*/ 13 w 27"/>
                <a:gd name="T35" fmla="*/ 25 h 26"/>
                <a:gd name="T36" fmla="*/ 10 w 27"/>
                <a:gd name="T37" fmla="*/ 19 h 26"/>
                <a:gd name="T38" fmla="*/ 7 w 27"/>
                <a:gd name="T39" fmla="*/ 17 h 26"/>
                <a:gd name="T40" fmla="*/ 2 w 27"/>
                <a:gd name="T41" fmla="*/ 16 h 26"/>
                <a:gd name="T42" fmla="*/ 1 w 27"/>
                <a:gd name="T43" fmla="*/ 14 h 26"/>
                <a:gd name="T44" fmla="*/ 5 w 27"/>
                <a:gd name="T45" fmla="*/ 10 h 26"/>
                <a:gd name="T46" fmla="*/ 6 w 27"/>
                <a:gd name="T4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6">
                  <a:moveTo>
                    <a:pt x="6" y="8"/>
                  </a:moveTo>
                  <a:cubicBezTo>
                    <a:pt x="6" y="6"/>
                    <a:pt x="6" y="4"/>
                    <a:pt x="6" y="2"/>
                  </a:cubicBezTo>
                  <a:cubicBezTo>
                    <a:pt x="6" y="0"/>
                    <a:pt x="6" y="0"/>
                    <a:pt x="8" y="1"/>
                  </a:cubicBezTo>
                  <a:cubicBezTo>
                    <a:pt x="10" y="2"/>
                    <a:pt x="12" y="3"/>
                    <a:pt x="13" y="4"/>
                  </a:cubicBezTo>
                  <a:cubicBezTo>
                    <a:pt x="14" y="5"/>
                    <a:pt x="15" y="5"/>
                    <a:pt x="16" y="4"/>
                  </a:cubicBezTo>
                  <a:cubicBezTo>
                    <a:pt x="18" y="3"/>
                    <a:pt x="20" y="2"/>
                    <a:pt x="21" y="1"/>
                  </a:cubicBezTo>
                  <a:cubicBezTo>
                    <a:pt x="22" y="1"/>
                    <a:pt x="23" y="1"/>
                    <a:pt x="23" y="1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3" y="5"/>
                    <a:pt x="22" y="6"/>
                    <a:pt x="22" y="8"/>
                  </a:cubicBezTo>
                  <a:cubicBezTo>
                    <a:pt x="22" y="9"/>
                    <a:pt x="22" y="10"/>
                    <a:pt x="23" y="11"/>
                  </a:cubicBezTo>
                  <a:cubicBezTo>
                    <a:pt x="24" y="12"/>
                    <a:pt x="25" y="13"/>
                    <a:pt x="26" y="14"/>
                  </a:cubicBezTo>
                  <a:cubicBezTo>
                    <a:pt x="27" y="15"/>
                    <a:pt x="27" y="15"/>
                    <a:pt x="27" y="16"/>
                  </a:cubicBezTo>
                  <a:cubicBezTo>
                    <a:pt x="27" y="16"/>
                    <a:pt x="26" y="17"/>
                    <a:pt x="26" y="17"/>
                  </a:cubicBezTo>
                  <a:cubicBezTo>
                    <a:pt x="24" y="17"/>
                    <a:pt x="21" y="17"/>
                    <a:pt x="19" y="18"/>
                  </a:cubicBezTo>
                  <a:cubicBezTo>
                    <a:pt x="18" y="18"/>
                    <a:pt x="17" y="18"/>
                    <a:pt x="17" y="20"/>
                  </a:cubicBezTo>
                  <a:cubicBezTo>
                    <a:pt x="16" y="21"/>
                    <a:pt x="16" y="23"/>
                    <a:pt x="15" y="25"/>
                  </a:cubicBezTo>
                  <a:cubicBezTo>
                    <a:pt x="15" y="26"/>
                    <a:pt x="14" y="26"/>
                    <a:pt x="14" y="26"/>
                  </a:cubicBezTo>
                  <a:cubicBezTo>
                    <a:pt x="13" y="26"/>
                    <a:pt x="13" y="26"/>
                    <a:pt x="13" y="25"/>
                  </a:cubicBezTo>
                  <a:cubicBezTo>
                    <a:pt x="12" y="23"/>
                    <a:pt x="10" y="21"/>
                    <a:pt x="10" y="19"/>
                  </a:cubicBezTo>
                  <a:cubicBezTo>
                    <a:pt x="9" y="18"/>
                    <a:pt x="8" y="17"/>
                    <a:pt x="7" y="17"/>
                  </a:cubicBezTo>
                  <a:cubicBezTo>
                    <a:pt x="5" y="17"/>
                    <a:pt x="3" y="16"/>
                    <a:pt x="2" y="16"/>
                  </a:cubicBezTo>
                  <a:cubicBezTo>
                    <a:pt x="0" y="16"/>
                    <a:pt x="0" y="15"/>
                    <a:pt x="1" y="14"/>
                  </a:cubicBezTo>
                  <a:cubicBezTo>
                    <a:pt x="2" y="12"/>
                    <a:pt x="4" y="11"/>
                    <a:pt x="5" y="10"/>
                  </a:cubicBezTo>
                  <a:cubicBezTo>
                    <a:pt x="6" y="10"/>
                    <a:pt x="6" y="9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" name="Freeform 15"/>
            <p:cNvSpPr>
              <a:spLocks/>
            </p:cNvSpPr>
            <p:nvPr/>
          </p:nvSpPr>
          <p:spPr bwMode="auto">
            <a:xfrm>
              <a:off x="2763838" y="3900488"/>
              <a:ext cx="98425" cy="93663"/>
            </a:xfrm>
            <a:custGeom>
              <a:avLst/>
              <a:gdLst>
                <a:gd name="T0" fmla="*/ 22 w 26"/>
                <a:gd name="T1" fmla="*/ 20 h 25"/>
                <a:gd name="T2" fmla="*/ 12 w 26"/>
                <a:gd name="T3" fmla="*/ 24 h 25"/>
                <a:gd name="T4" fmla="*/ 9 w 26"/>
                <a:gd name="T5" fmla="*/ 25 h 25"/>
                <a:gd name="T6" fmla="*/ 8 w 26"/>
                <a:gd name="T7" fmla="*/ 22 h 25"/>
                <a:gd name="T8" fmla="*/ 4 w 26"/>
                <a:gd name="T9" fmla="*/ 15 h 25"/>
                <a:gd name="T10" fmla="*/ 1 w 26"/>
                <a:gd name="T11" fmla="*/ 14 h 25"/>
                <a:gd name="T12" fmla="*/ 1 w 26"/>
                <a:gd name="T13" fmla="*/ 11 h 25"/>
                <a:gd name="T14" fmla="*/ 3 w 26"/>
                <a:gd name="T15" fmla="*/ 10 h 25"/>
                <a:gd name="T16" fmla="*/ 8 w 26"/>
                <a:gd name="T17" fmla="*/ 3 h 25"/>
                <a:gd name="T18" fmla="*/ 8 w 26"/>
                <a:gd name="T19" fmla="*/ 1 h 25"/>
                <a:gd name="T20" fmla="*/ 9 w 26"/>
                <a:gd name="T21" fmla="*/ 0 h 25"/>
                <a:gd name="T22" fmla="*/ 11 w 26"/>
                <a:gd name="T23" fmla="*/ 1 h 25"/>
                <a:gd name="T24" fmla="*/ 21 w 26"/>
                <a:gd name="T25" fmla="*/ 3 h 25"/>
                <a:gd name="T26" fmla="*/ 24 w 26"/>
                <a:gd name="T27" fmla="*/ 3 h 25"/>
                <a:gd name="T28" fmla="*/ 23 w 26"/>
                <a:gd name="T29" fmla="*/ 7 h 25"/>
                <a:gd name="T30" fmla="*/ 22 w 26"/>
                <a:gd name="T31" fmla="*/ 14 h 25"/>
                <a:gd name="T32" fmla="*/ 25 w 26"/>
                <a:gd name="T33" fmla="*/ 17 h 25"/>
                <a:gd name="T34" fmla="*/ 22 w 26"/>
                <a:gd name="T35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" h="25">
                  <a:moveTo>
                    <a:pt x="22" y="20"/>
                  </a:moveTo>
                  <a:cubicBezTo>
                    <a:pt x="18" y="18"/>
                    <a:pt x="15" y="21"/>
                    <a:pt x="12" y="24"/>
                  </a:cubicBezTo>
                  <a:cubicBezTo>
                    <a:pt x="11" y="24"/>
                    <a:pt x="10" y="25"/>
                    <a:pt x="9" y="25"/>
                  </a:cubicBezTo>
                  <a:cubicBezTo>
                    <a:pt x="9" y="24"/>
                    <a:pt x="8" y="23"/>
                    <a:pt x="8" y="22"/>
                  </a:cubicBezTo>
                  <a:cubicBezTo>
                    <a:pt x="9" y="17"/>
                    <a:pt x="8" y="16"/>
                    <a:pt x="4" y="15"/>
                  </a:cubicBezTo>
                  <a:cubicBezTo>
                    <a:pt x="3" y="15"/>
                    <a:pt x="2" y="14"/>
                    <a:pt x="1" y="14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2" y="11"/>
                    <a:pt x="2" y="11"/>
                    <a:pt x="3" y="10"/>
                  </a:cubicBezTo>
                  <a:cubicBezTo>
                    <a:pt x="6" y="9"/>
                    <a:pt x="8" y="7"/>
                    <a:pt x="8" y="3"/>
                  </a:cubicBezTo>
                  <a:cubicBezTo>
                    <a:pt x="8" y="3"/>
                    <a:pt x="8" y="2"/>
                    <a:pt x="8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10" y="0"/>
                    <a:pt x="10" y="0"/>
                    <a:pt x="11" y="1"/>
                  </a:cubicBezTo>
                  <a:cubicBezTo>
                    <a:pt x="13" y="5"/>
                    <a:pt x="17" y="5"/>
                    <a:pt x="21" y="3"/>
                  </a:cubicBezTo>
                  <a:cubicBezTo>
                    <a:pt x="22" y="3"/>
                    <a:pt x="24" y="3"/>
                    <a:pt x="24" y="3"/>
                  </a:cubicBezTo>
                  <a:cubicBezTo>
                    <a:pt x="26" y="5"/>
                    <a:pt x="24" y="6"/>
                    <a:pt x="23" y="7"/>
                  </a:cubicBezTo>
                  <a:cubicBezTo>
                    <a:pt x="21" y="10"/>
                    <a:pt x="21" y="11"/>
                    <a:pt x="22" y="14"/>
                  </a:cubicBezTo>
                  <a:cubicBezTo>
                    <a:pt x="23" y="15"/>
                    <a:pt x="24" y="16"/>
                    <a:pt x="25" y="17"/>
                  </a:cubicBezTo>
                  <a:cubicBezTo>
                    <a:pt x="26" y="19"/>
                    <a:pt x="25" y="20"/>
                    <a:pt x="22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" name="Freeform 16"/>
            <p:cNvSpPr>
              <a:spLocks noEditPoints="1"/>
            </p:cNvSpPr>
            <p:nvPr/>
          </p:nvSpPr>
          <p:spPr bwMode="auto">
            <a:xfrm>
              <a:off x="2522538" y="2747963"/>
              <a:ext cx="125413" cy="152400"/>
            </a:xfrm>
            <a:custGeom>
              <a:avLst/>
              <a:gdLst>
                <a:gd name="T0" fmla="*/ 31 w 33"/>
                <a:gd name="T1" fmla="*/ 40 h 40"/>
                <a:gd name="T2" fmla="*/ 21 w 33"/>
                <a:gd name="T3" fmla="*/ 34 h 40"/>
                <a:gd name="T4" fmla="*/ 23 w 33"/>
                <a:gd name="T5" fmla="*/ 24 h 40"/>
                <a:gd name="T6" fmla="*/ 14 w 33"/>
                <a:gd name="T7" fmla="*/ 17 h 40"/>
                <a:gd name="T8" fmla="*/ 13 w 33"/>
                <a:gd name="T9" fmla="*/ 17 h 40"/>
                <a:gd name="T10" fmla="*/ 7 w 33"/>
                <a:gd name="T11" fmla="*/ 25 h 40"/>
                <a:gd name="T12" fmla="*/ 5 w 33"/>
                <a:gd name="T13" fmla="*/ 26 h 40"/>
                <a:gd name="T14" fmla="*/ 0 w 33"/>
                <a:gd name="T15" fmla="*/ 23 h 40"/>
                <a:gd name="T16" fmla="*/ 3 w 33"/>
                <a:gd name="T17" fmla="*/ 20 h 40"/>
                <a:gd name="T18" fmla="*/ 27 w 33"/>
                <a:gd name="T19" fmla="*/ 3 h 40"/>
                <a:gd name="T20" fmla="*/ 29 w 33"/>
                <a:gd name="T21" fmla="*/ 1 h 40"/>
                <a:gd name="T22" fmla="*/ 32 w 33"/>
                <a:gd name="T23" fmla="*/ 0 h 40"/>
                <a:gd name="T24" fmla="*/ 33 w 33"/>
                <a:gd name="T25" fmla="*/ 3 h 40"/>
                <a:gd name="T26" fmla="*/ 32 w 33"/>
                <a:gd name="T27" fmla="*/ 18 h 40"/>
                <a:gd name="T28" fmla="*/ 30 w 33"/>
                <a:gd name="T29" fmla="*/ 31 h 40"/>
                <a:gd name="T30" fmla="*/ 31 w 33"/>
                <a:gd name="T31" fmla="*/ 40 h 40"/>
                <a:gd name="T32" fmla="*/ 26 w 33"/>
                <a:gd name="T33" fmla="*/ 22 h 40"/>
                <a:gd name="T34" fmla="*/ 28 w 33"/>
                <a:gd name="T35" fmla="*/ 5 h 40"/>
                <a:gd name="T36" fmla="*/ 27 w 33"/>
                <a:gd name="T37" fmla="*/ 5 h 40"/>
                <a:gd name="T38" fmla="*/ 18 w 33"/>
                <a:gd name="T39" fmla="*/ 12 h 40"/>
                <a:gd name="T40" fmla="*/ 18 w 33"/>
                <a:gd name="T41" fmla="*/ 16 h 40"/>
                <a:gd name="T42" fmla="*/ 26 w 33"/>
                <a:gd name="T43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40">
                  <a:moveTo>
                    <a:pt x="31" y="40"/>
                  </a:moveTo>
                  <a:cubicBezTo>
                    <a:pt x="28" y="38"/>
                    <a:pt x="24" y="36"/>
                    <a:pt x="21" y="34"/>
                  </a:cubicBezTo>
                  <a:cubicBezTo>
                    <a:pt x="26" y="32"/>
                    <a:pt x="27" y="27"/>
                    <a:pt x="23" y="24"/>
                  </a:cubicBezTo>
                  <a:cubicBezTo>
                    <a:pt x="21" y="21"/>
                    <a:pt x="17" y="19"/>
                    <a:pt x="14" y="17"/>
                  </a:cubicBezTo>
                  <a:cubicBezTo>
                    <a:pt x="14" y="17"/>
                    <a:pt x="13" y="17"/>
                    <a:pt x="13" y="17"/>
                  </a:cubicBezTo>
                  <a:cubicBezTo>
                    <a:pt x="10" y="19"/>
                    <a:pt x="7" y="21"/>
                    <a:pt x="7" y="25"/>
                  </a:cubicBezTo>
                  <a:cubicBezTo>
                    <a:pt x="7" y="26"/>
                    <a:pt x="6" y="27"/>
                    <a:pt x="5" y="26"/>
                  </a:cubicBezTo>
                  <a:cubicBezTo>
                    <a:pt x="3" y="25"/>
                    <a:pt x="2" y="24"/>
                    <a:pt x="0" y="23"/>
                  </a:cubicBezTo>
                  <a:cubicBezTo>
                    <a:pt x="1" y="22"/>
                    <a:pt x="2" y="21"/>
                    <a:pt x="3" y="20"/>
                  </a:cubicBezTo>
                  <a:cubicBezTo>
                    <a:pt x="12" y="15"/>
                    <a:pt x="19" y="9"/>
                    <a:pt x="27" y="3"/>
                  </a:cubicBezTo>
                  <a:cubicBezTo>
                    <a:pt x="27" y="2"/>
                    <a:pt x="28" y="2"/>
                    <a:pt x="29" y="1"/>
                  </a:cubicBezTo>
                  <a:cubicBezTo>
                    <a:pt x="30" y="1"/>
                    <a:pt x="31" y="0"/>
                    <a:pt x="32" y="0"/>
                  </a:cubicBezTo>
                  <a:cubicBezTo>
                    <a:pt x="33" y="1"/>
                    <a:pt x="33" y="2"/>
                    <a:pt x="33" y="3"/>
                  </a:cubicBezTo>
                  <a:cubicBezTo>
                    <a:pt x="33" y="8"/>
                    <a:pt x="32" y="13"/>
                    <a:pt x="32" y="18"/>
                  </a:cubicBezTo>
                  <a:cubicBezTo>
                    <a:pt x="31" y="22"/>
                    <a:pt x="31" y="26"/>
                    <a:pt x="30" y="31"/>
                  </a:cubicBezTo>
                  <a:cubicBezTo>
                    <a:pt x="30" y="34"/>
                    <a:pt x="31" y="37"/>
                    <a:pt x="31" y="40"/>
                  </a:cubicBezTo>
                  <a:close/>
                  <a:moveTo>
                    <a:pt x="26" y="22"/>
                  </a:moveTo>
                  <a:cubicBezTo>
                    <a:pt x="27" y="16"/>
                    <a:pt x="27" y="11"/>
                    <a:pt x="28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7"/>
                    <a:pt x="21" y="9"/>
                    <a:pt x="18" y="12"/>
                  </a:cubicBezTo>
                  <a:cubicBezTo>
                    <a:pt x="16" y="14"/>
                    <a:pt x="16" y="15"/>
                    <a:pt x="18" y="16"/>
                  </a:cubicBezTo>
                  <a:cubicBezTo>
                    <a:pt x="20" y="18"/>
                    <a:pt x="23" y="20"/>
                    <a:pt x="26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" name="Freeform 17"/>
            <p:cNvSpPr>
              <a:spLocks/>
            </p:cNvSpPr>
            <p:nvPr/>
          </p:nvSpPr>
          <p:spPr bwMode="auto">
            <a:xfrm>
              <a:off x="2779713" y="2914650"/>
              <a:ext cx="93663" cy="101600"/>
            </a:xfrm>
            <a:custGeom>
              <a:avLst/>
              <a:gdLst>
                <a:gd name="T0" fmla="*/ 8 w 25"/>
                <a:gd name="T1" fmla="*/ 0 h 27"/>
                <a:gd name="T2" fmla="*/ 10 w 25"/>
                <a:gd name="T3" fmla="*/ 1 h 27"/>
                <a:gd name="T4" fmla="*/ 13 w 25"/>
                <a:gd name="T5" fmla="*/ 4 h 27"/>
                <a:gd name="T6" fmla="*/ 18 w 25"/>
                <a:gd name="T7" fmla="*/ 5 h 27"/>
                <a:gd name="T8" fmla="*/ 22 w 25"/>
                <a:gd name="T9" fmla="*/ 4 h 27"/>
                <a:gd name="T10" fmla="*/ 23 w 25"/>
                <a:gd name="T11" fmla="*/ 6 h 27"/>
                <a:gd name="T12" fmla="*/ 21 w 25"/>
                <a:gd name="T13" fmla="*/ 11 h 27"/>
                <a:gd name="T14" fmla="*/ 22 w 25"/>
                <a:gd name="T15" fmla="*/ 15 h 27"/>
                <a:gd name="T16" fmla="*/ 24 w 25"/>
                <a:gd name="T17" fmla="*/ 19 h 27"/>
                <a:gd name="T18" fmla="*/ 23 w 25"/>
                <a:gd name="T19" fmla="*/ 20 h 27"/>
                <a:gd name="T20" fmla="*/ 19 w 25"/>
                <a:gd name="T21" fmla="*/ 20 h 27"/>
                <a:gd name="T22" fmla="*/ 13 w 25"/>
                <a:gd name="T23" fmla="*/ 23 h 27"/>
                <a:gd name="T24" fmla="*/ 11 w 25"/>
                <a:gd name="T25" fmla="*/ 26 h 27"/>
                <a:gd name="T26" fmla="*/ 9 w 25"/>
                <a:gd name="T27" fmla="*/ 26 h 27"/>
                <a:gd name="T28" fmla="*/ 8 w 25"/>
                <a:gd name="T29" fmla="*/ 25 h 27"/>
                <a:gd name="T30" fmla="*/ 8 w 25"/>
                <a:gd name="T31" fmla="*/ 19 h 27"/>
                <a:gd name="T32" fmla="*/ 6 w 25"/>
                <a:gd name="T33" fmla="*/ 17 h 27"/>
                <a:gd name="T34" fmla="*/ 1 w 25"/>
                <a:gd name="T35" fmla="*/ 15 h 27"/>
                <a:gd name="T36" fmla="*/ 1 w 25"/>
                <a:gd name="T37" fmla="*/ 13 h 27"/>
                <a:gd name="T38" fmla="*/ 5 w 25"/>
                <a:gd name="T39" fmla="*/ 10 h 27"/>
                <a:gd name="T40" fmla="*/ 7 w 25"/>
                <a:gd name="T41" fmla="*/ 7 h 27"/>
                <a:gd name="T42" fmla="*/ 8 w 25"/>
                <a:gd name="T43" fmla="*/ 0 h 27"/>
                <a:gd name="T44" fmla="*/ 8 w 25"/>
                <a:gd name="T4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27">
                  <a:moveTo>
                    <a:pt x="8" y="0"/>
                  </a:moveTo>
                  <a:cubicBezTo>
                    <a:pt x="9" y="0"/>
                    <a:pt x="10" y="1"/>
                    <a:pt x="10" y="1"/>
                  </a:cubicBezTo>
                  <a:cubicBezTo>
                    <a:pt x="11" y="2"/>
                    <a:pt x="12" y="3"/>
                    <a:pt x="13" y="4"/>
                  </a:cubicBezTo>
                  <a:cubicBezTo>
                    <a:pt x="14" y="5"/>
                    <a:pt x="16" y="6"/>
                    <a:pt x="18" y="5"/>
                  </a:cubicBezTo>
                  <a:cubicBezTo>
                    <a:pt x="19" y="5"/>
                    <a:pt x="20" y="5"/>
                    <a:pt x="22" y="4"/>
                  </a:cubicBezTo>
                  <a:cubicBezTo>
                    <a:pt x="24" y="4"/>
                    <a:pt x="24" y="5"/>
                    <a:pt x="23" y="6"/>
                  </a:cubicBezTo>
                  <a:cubicBezTo>
                    <a:pt x="23" y="8"/>
                    <a:pt x="22" y="10"/>
                    <a:pt x="21" y="11"/>
                  </a:cubicBezTo>
                  <a:cubicBezTo>
                    <a:pt x="21" y="12"/>
                    <a:pt x="21" y="14"/>
                    <a:pt x="22" y="15"/>
                  </a:cubicBezTo>
                  <a:cubicBezTo>
                    <a:pt x="22" y="16"/>
                    <a:pt x="23" y="17"/>
                    <a:pt x="24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0"/>
                    <a:pt x="21" y="21"/>
                    <a:pt x="19" y="20"/>
                  </a:cubicBezTo>
                  <a:cubicBezTo>
                    <a:pt x="16" y="20"/>
                    <a:pt x="14" y="21"/>
                    <a:pt x="13" y="23"/>
                  </a:cubicBezTo>
                  <a:cubicBezTo>
                    <a:pt x="12" y="24"/>
                    <a:pt x="11" y="25"/>
                    <a:pt x="11" y="26"/>
                  </a:cubicBezTo>
                  <a:cubicBezTo>
                    <a:pt x="10" y="26"/>
                    <a:pt x="10" y="27"/>
                    <a:pt x="9" y="26"/>
                  </a:cubicBezTo>
                  <a:cubicBezTo>
                    <a:pt x="9" y="26"/>
                    <a:pt x="8" y="26"/>
                    <a:pt x="8" y="25"/>
                  </a:cubicBezTo>
                  <a:cubicBezTo>
                    <a:pt x="8" y="23"/>
                    <a:pt x="8" y="21"/>
                    <a:pt x="8" y="19"/>
                  </a:cubicBezTo>
                  <a:cubicBezTo>
                    <a:pt x="8" y="18"/>
                    <a:pt x="8" y="17"/>
                    <a:pt x="6" y="17"/>
                  </a:cubicBezTo>
                  <a:cubicBezTo>
                    <a:pt x="5" y="16"/>
                    <a:pt x="3" y="16"/>
                    <a:pt x="1" y="15"/>
                  </a:cubicBezTo>
                  <a:cubicBezTo>
                    <a:pt x="0" y="14"/>
                    <a:pt x="0" y="14"/>
                    <a:pt x="1" y="13"/>
                  </a:cubicBezTo>
                  <a:cubicBezTo>
                    <a:pt x="2" y="12"/>
                    <a:pt x="4" y="11"/>
                    <a:pt x="5" y="10"/>
                  </a:cubicBezTo>
                  <a:cubicBezTo>
                    <a:pt x="7" y="10"/>
                    <a:pt x="7" y="9"/>
                    <a:pt x="7" y="7"/>
                  </a:cubicBezTo>
                  <a:cubicBezTo>
                    <a:pt x="7" y="5"/>
                    <a:pt x="8" y="2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1577975" y="3857625"/>
              <a:ext cx="125413" cy="133350"/>
            </a:xfrm>
            <a:custGeom>
              <a:avLst/>
              <a:gdLst>
                <a:gd name="T0" fmla="*/ 18 w 33"/>
                <a:gd name="T1" fmla="*/ 3 h 35"/>
                <a:gd name="T2" fmla="*/ 17 w 33"/>
                <a:gd name="T3" fmla="*/ 0 h 35"/>
                <a:gd name="T4" fmla="*/ 23 w 33"/>
                <a:gd name="T5" fmla="*/ 9 h 35"/>
                <a:gd name="T6" fmla="*/ 21 w 33"/>
                <a:gd name="T7" fmla="*/ 8 h 35"/>
                <a:gd name="T8" fmla="*/ 8 w 33"/>
                <a:gd name="T9" fmla="*/ 8 h 35"/>
                <a:gd name="T10" fmla="*/ 6 w 33"/>
                <a:gd name="T11" fmla="*/ 17 h 35"/>
                <a:gd name="T12" fmla="*/ 14 w 33"/>
                <a:gd name="T13" fmla="*/ 28 h 35"/>
                <a:gd name="T14" fmla="*/ 24 w 33"/>
                <a:gd name="T15" fmla="*/ 28 h 35"/>
                <a:gd name="T16" fmla="*/ 30 w 33"/>
                <a:gd name="T17" fmla="*/ 20 h 35"/>
                <a:gd name="T18" fmla="*/ 31 w 33"/>
                <a:gd name="T19" fmla="*/ 19 h 35"/>
                <a:gd name="T20" fmla="*/ 32 w 33"/>
                <a:gd name="T21" fmla="*/ 24 h 35"/>
                <a:gd name="T22" fmla="*/ 18 w 33"/>
                <a:gd name="T23" fmla="*/ 34 h 35"/>
                <a:gd name="T24" fmla="*/ 8 w 33"/>
                <a:gd name="T25" fmla="*/ 31 h 35"/>
                <a:gd name="T26" fmla="*/ 1 w 33"/>
                <a:gd name="T27" fmla="*/ 20 h 35"/>
                <a:gd name="T28" fmla="*/ 14 w 33"/>
                <a:gd name="T29" fmla="*/ 3 h 35"/>
                <a:gd name="T30" fmla="*/ 18 w 33"/>
                <a:gd name="T31" fmla="*/ 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" h="35">
                  <a:moveTo>
                    <a:pt x="18" y="3"/>
                  </a:moveTo>
                  <a:cubicBezTo>
                    <a:pt x="17" y="2"/>
                    <a:pt x="17" y="1"/>
                    <a:pt x="17" y="0"/>
                  </a:cubicBezTo>
                  <a:cubicBezTo>
                    <a:pt x="20" y="2"/>
                    <a:pt x="23" y="6"/>
                    <a:pt x="23" y="9"/>
                  </a:cubicBezTo>
                  <a:cubicBezTo>
                    <a:pt x="22" y="9"/>
                    <a:pt x="22" y="8"/>
                    <a:pt x="21" y="8"/>
                  </a:cubicBezTo>
                  <a:cubicBezTo>
                    <a:pt x="17" y="5"/>
                    <a:pt x="12" y="5"/>
                    <a:pt x="8" y="8"/>
                  </a:cubicBezTo>
                  <a:cubicBezTo>
                    <a:pt x="6" y="11"/>
                    <a:pt x="5" y="14"/>
                    <a:pt x="6" y="17"/>
                  </a:cubicBezTo>
                  <a:cubicBezTo>
                    <a:pt x="8" y="21"/>
                    <a:pt x="11" y="25"/>
                    <a:pt x="14" y="28"/>
                  </a:cubicBezTo>
                  <a:cubicBezTo>
                    <a:pt x="17" y="31"/>
                    <a:pt x="21" y="30"/>
                    <a:pt x="24" y="28"/>
                  </a:cubicBezTo>
                  <a:cubicBezTo>
                    <a:pt x="27" y="26"/>
                    <a:pt x="29" y="24"/>
                    <a:pt x="30" y="20"/>
                  </a:cubicBezTo>
                  <a:cubicBezTo>
                    <a:pt x="30" y="20"/>
                    <a:pt x="30" y="19"/>
                    <a:pt x="31" y="19"/>
                  </a:cubicBezTo>
                  <a:cubicBezTo>
                    <a:pt x="32" y="20"/>
                    <a:pt x="33" y="22"/>
                    <a:pt x="32" y="24"/>
                  </a:cubicBezTo>
                  <a:cubicBezTo>
                    <a:pt x="29" y="29"/>
                    <a:pt x="24" y="33"/>
                    <a:pt x="18" y="34"/>
                  </a:cubicBezTo>
                  <a:cubicBezTo>
                    <a:pt x="14" y="35"/>
                    <a:pt x="10" y="34"/>
                    <a:pt x="8" y="31"/>
                  </a:cubicBezTo>
                  <a:cubicBezTo>
                    <a:pt x="5" y="28"/>
                    <a:pt x="3" y="24"/>
                    <a:pt x="1" y="20"/>
                  </a:cubicBezTo>
                  <a:cubicBezTo>
                    <a:pt x="0" y="12"/>
                    <a:pt x="5" y="4"/>
                    <a:pt x="14" y="3"/>
                  </a:cubicBezTo>
                  <a:cubicBezTo>
                    <a:pt x="15" y="3"/>
                    <a:pt x="16" y="3"/>
                    <a:pt x="18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" name="Freeform 19"/>
            <p:cNvSpPr>
              <a:spLocks/>
            </p:cNvSpPr>
            <p:nvPr/>
          </p:nvSpPr>
          <p:spPr bwMode="auto">
            <a:xfrm>
              <a:off x="1771650" y="4065588"/>
              <a:ext cx="90488" cy="95250"/>
            </a:xfrm>
            <a:custGeom>
              <a:avLst/>
              <a:gdLst>
                <a:gd name="T0" fmla="*/ 10 w 24"/>
                <a:gd name="T1" fmla="*/ 25 h 25"/>
                <a:gd name="T2" fmla="*/ 9 w 24"/>
                <a:gd name="T3" fmla="*/ 21 h 25"/>
                <a:gd name="T4" fmla="*/ 3 w 24"/>
                <a:gd name="T5" fmla="*/ 14 h 25"/>
                <a:gd name="T6" fmla="*/ 0 w 24"/>
                <a:gd name="T7" fmla="*/ 12 h 25"/>
                <a:gd name="T8" fmla="*/ 6 w 24"/>
                <a:gd name="T9" fmla="*/ 9 h 25"/>
                <a:gd name="T10" fmla="*/ 9 w 24"/>
                <a:gd name="T11" fmla="*/ 6 h 25"/>
                <a:gd name="T12" fmla="*/ 10 w 24"/>
                <a:gd name="T13" fmla="*/ 0 h 25"/>
                <a:gd name="T14" fmla="*/ 10 w 24"/>
                <a:gd name="T15" fmla="*/ 0 h 25"/>
                <a:gd name="T16" fmla="*/ 14 w 24"/>
                <a:gd name="T17" fmla="*/ 4 h 25"/>
                <a:gd name="T18" fmla="*/ 16 w 24"/>
                <a:gd name="T19" fmla="*/ 5 h 25"/>
                <a:gd name="T20" fmla="*/ 20 w 24"/>
                <a:gd name="T21" fmla="*/ 4 h 25"/>
                <a:gd name="T22" fmla="*/ 22 w 24"/>
                <a:gd name="T23" fmla="*/ 6 h 25"/>
                <a:gd name="T24" fmla="*/ 21 w 24"/>
                <a:gd name="T25" fmla="*/ 10 h 25"/>
                <a:gd name="T26" fmla="*/ 22 w 24"/>
                <a:gd name="T27" fmla="*/ 14 h 25"/>
                <a:gd name="T28" fmla="*/ 24 w 24"/>
                <a:gd name="T29" fmla="*/ 17 h 25"/>
                <a:gd name="T30" fmla="*/ 23 w 24"/>
                <a:gd name="T31" fmla="*/ 19 h 25"/>
                <a:gd name="T32" fmla="*/ 12 w 24"/>
                <a:gd name="T33" fmla="*/ 24 h 25"/>
                <a:gd name="T34" fmla="*/ 10 w 24"/>
                <a:gd name="T3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25">
                  <a:moveTo>
                    <a:pt x="10" y="25"/>
                  </a:moveTo>
                  <a:cubicBezTo>
                    <a:pt x="10" y="23"/>
                    <a:pt x="9" y="22"/>
                    <a:pt x="9" y="21"/>
                  </a:cubicBezTo>
                  <a:cubicBezTo>
                    <a:pt x="8" y="17"/>
                    <a:pt x="6" y="15"/>
                    <a:pt x="3" y="14"/>
                  </a:cubicBezTo>
                  <a:cubicBezTo>
                    <a:pt x="2" y="14"/>
                    <a:pt x="1" y="13"/>
                    <a:pt x="0" y="12"/>
                  </a:cubicBezTo>
                  <a:cubicBezTo>
                    <a:pt x="3" y="11"/>
                    <a:pt x="4" y="10"/>
                    <a:pt x="6" y="9"/>
                  </a:cubicBezTo>
                  <a:cubicBezTo>
                    <a:pt x="8" y="9"/>
                    <a:pt x="9" y="8"/>
                    <a:pt x="9" y="6"/>
                  </a:cubicBezTo>
                  <a:cubicBezTo>
                    <a:pt x="9" y="4"/>
                    <a:pt x="9" y="2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1"/>
                    <a:pt x="12" y="3"/>
                    <a:pt x="14" y="4"/>
                  </a:cubicBezTo>
                  <a:cubicBezTo>
                    <a:pt x="14" y="4"/>
                    <a:pt x="15" y="5"/>
                    <a:pt x="16" y="5"/>
                  </a:cubicBezTo>
                  <a:cubicBezTo>
                    <a:pt x="18" y="4"/>
                    <a:pt x="19" y="4"/>
                    <a:pt x="20" y="4"/>
                  </a:cubicBezTo>
                  <a:cubicBezTo>
                    <a:pt x="23" y="3"/>
                    <a:pt x="23" y="4"/>
                    <a:pt x="22" y="6"/>
                  </a:cubicBezTo>
                  <a:cubicBezTo>
                    <a:pt x="22" y="7"/>
                    <a:pt x="22" y="9"/>
                    <a:pt x="21" y="10"/>
                  </a:cubicBezTo>
                  <a:cubicBezTo>
                    <a:pt x="20" y="12"/>
                    <a:pt x="20" y="13"/>
                    <a:pt x="22" y="14"/>
                  </a:cubicBezTo>
                  <a:cubicBezTo>
                    <a:pt x="23" y="15"/>
                    <a:pt x="23" y="16"/>
                    <a:pt x="24" y="17"/>
                  </a:cubicBezTo>
                  <a:cubicBezTo>
                    <a:pt x="24" y="18"/>
                    <a:pt x="24" y="19"/>
                    <a:pt x="23" y="19"/>
                  </a:cubicBezTo>
                  <a:cubicBezTo>
                    <a:pt x="18" y="19"/>
                    <a:pt x="15" y="20"/>
                    <a:pt x="12" y="24"/>
                  </a:cubicBezTo>
                  <a:cubicBezTo>
                    <a:pt x="12" y="24"/>
                    <a:pt x="11" y="24"/>
                    <a:pt x="10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" name="Freeform 20"/>
            <p:cNvSpPr>
              <a:spLocks/>
            </p:cNvSpPr>
            <p:nvPr/>
          </p:nvSpPr>
          <p:spPr bwMode="auto">
            <a:xfrm>
              <a:off x="2654300" y="3725863"/>
              <a:ext cx="171450" cy="101600"/>
            </a:xfrm>
            <a:custGeom>
              <a:avLst/>
              <a:gdLst>
                <a:gd name="T0" fmla="*/ 45 w 45"/>
                <a:gd name="T1" fmla="*/ 27 h 27"/>
                <a:gd name="T2" fmla="*/ 43 w 45"/>
                <a:gd name="T3" fmla="*/ 26 h 27"/>
                <a:gd name="T4" fmla="*/ 19 w 45"/>
                <a:gd name="T5" fmla="*/ 14 h 27"/>
                <a:gd name="T6" fmla="*/ 2 w 45"/>
                <a:gd name="T7" fmla="*/ 4 h 27"/>
                <a:gd name="T8" fmla="*/ 0 w 45"/>
                <a:gd name="T9" fmla="*/ 2 h 27"/>
                <a:gd name="T10" fmla="*/ 5 w 45"/>
                <a:gd name="T11" fmla="*/ 0 h 27"/>
                <a:gd name="T12" fmla="*/ 9 w 45"/>
                <a:gd name="T13" fmla="*/ 3 h 27"/>
                <a:gd name="T14" fmla="*/ 41 w 45"/>
                <a:gd name="T15" fmla="*/ 23 h 27"/>
                <a:gd name="T16" fmla="*/ 45 w 45"/>
                <a:gd name="T17" fmla="*/ 27 h 27"/>
                <a:gd name="T18" fmla="*/ 45 w 45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27">
                  <a:moveTo>
                    <a:pt x="45" y="27"/>
                  </a:moveTo>
                  <a:cubicBezTo>
                    <a:pt x="45" y="27"/>
                    <a:pt x="44" y="27"/>
                    <a:pt x="43" y="26"/>
                  </a:cubicBezTo>
                  <a:cubicBezTo>
                    <a:pt x="35" y="22"/>
                    <a:pt x="27" y="18"/>
                    <a:pt x="19" y="14"/>
                  </a:cubicBezTo>
                  <a:cubicBezTo>
                    <a:pt x="13" y="10"/>
                    <a:pt x="8" y="7"/>
                    <a:pt x="2" y="4"/>
                  </a:cubicBezTo>
                  <a:cubicBezTo>
                    <a:pt x="2" y="3"/>
                    <a:pt x="0" y="3"/>
                    <a:pt x="0" y="2"/>
                  </a:cubicBezTo>
                  <a:cubicBezTo>
                    <a:pt x="1" y="1"/>
                    <a:pt x="4" y="0"/>
                    <a:pt x="5" y="0"/>
                  </a:cubicBezTo>
                  <a:cubicBezTo>
                    <a:pt x="6" y="1"/>
                    <a:pt x="8" y="2"/>
                    <a:pt x="9" y="3"/>
                  </a:cubicBezTo>
                  <a:cubicBezTo>
                    <a:pt x="20" y="10"/>
                    <a:pt x="31" y="16"/>
                    <a:pt x="41" y="23"/>
                  </a:cubicBezTo>
                  <a:cubicBezTo>
                    <a:pt x="43" y="24"/>
                    <a:pt x="44" y="26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auto">
            <a:xfrm>
              <a:off x="2870200" y="3560763"/>
              <a:ext cx="174625" cy="41275"/>
            </a:xfrm>
            <a:custGeom>
              <a:avLst/>
              <a:gdLst>
                <a:gd name="T0" fmla="*/ 46 w 46"/>
                <a:gd name="T1" fmla="*/ 11 h 11"/>
                <a:gd name="T2" fmla="*/ 43 w 46"/>
                <a:gd name="T3" fmla="*/ 11 h 11"/>
                <a:gd name="T4" fmla="*/ 1 w 46"/>
                <a:gd name="T5" fmla="*/ 5 h 11"/>
                <a:gd name="T6" fmla="*/ 1 w 46"/>
                <a:gd name="T7" fmla="*/ 2 h 11"/>
                <a:gd name="T8" fmla="*/ 5 w 46"/>
                <a:gd name="T9" fmla="*/ 1 h 11"/>
                <a:gd name="T10" fmla="*/ 43 w 46"/>
                <a:gd name="T11" fmla="*/ 9 h 11"/>
                <a:gd name="T12" fmla="*/ 46 w 46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">
                  <a:moveTo>
                    <a:pt x="46" y="11"/>
                  </a:moveTo>
                  <a:cubicBezTo>
                    <a:pt x="45" y="11"/>
                    <a:pt x="44" y="11"/>
                    <a:pt x="43" y="11"/>
                  </a:cubicBezTo>
                  <a:cubicBezTo>
                    <a:pt x="29" y="10"/>
                    <a:pt x="15" y="8"/>
                    <a:pt x="1" y="5"/>
                  </a:cubicBezTo>
                  <a:cubicBezTo>
                    <a:pt x="0" y="4"/>
                    <a:pt x="0" y="4"/>
                    <a:pt x="1" y="2"/>
                  </a:cubicBezTo>
                  <a:cubicBezTo>
                    <a:pt x="2" y="1"/>
                    <a:pt x="3" y="0"/>
                    <a:pt x="5" y="1"/>
                  </a:cubicBezTo>
                  <a:cubicBezTo>
                    <a:pt x="17" y="4"/>
                    <a:pt x="30" y="6"/>
                    <a:pt x="43" y="9"/>
                  </a:cubicBezTo>
                  <a:cubicBezTo>
                    <a:pt x="44" y="9"/>
                    <a:pt x="45" y="9"/>
                    <a:pt x="46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" name="Freeform 22"/>
            <p:cNvSpPr>
              <a:spLocks/>
            </p:cNvSpPr>
            <p:nvPr/>
          </p:nvSpPr>
          <p:spPr bwMode="auto">
            <a:xfrm>
              <a:off x="2640013" y="2840038"/>
              <a:ext cx="117475" cy="127000"/>
            </a:xfrm>
            <a:custGeom>
              <a:avLst/>
              <a:gdLst>
                <a:gd name="T0" fmla="*/ 2 w 31"/>
                <a:gd name="T1" fmla="*/ 34 h 34"/>
                <a:gd name="T2" fmla="*/ 0 w 31"/>
                <a:gd name="T3" fmla="*/ 31 h 34"/>
                <a:gd name="T4" fmla="*/ 1 w 31"/>
                <a:gd name="T5" fmla="*/ 29 h 34"/>
                <a:gd name="T6" fmla="*/ 30 w 31"/>
                <a:gd name="T7" fmla="*/ 0 h 34"/>
                <a:gd name="T8" fmla="*/ 31 w 31"/>
                <a:gd name="T9" fmla="*/ 0 h 34"/>
                <a:gd name="T10" fmla="*/ 31 w 31"/>
                <a:gd name="T11" fmla="*/ 2 h 34"/>
                <a:gd name="T12" fmla="*/ 23 w 31"/>
                <a:gd name="T13" fmla="*/ 10 h 34"/>
                <a:gd name="T14" fmla="*/ 4 w 31"/>
                <a:gd name="T15" fmla="*/ 32 h 34"/>
                <a:gd name="T16" fmla="*/ 3 w 31"/>
                <a:gd name="T17" fmla="*/ 34 h 34"/>
                <a:gd name="T18" fmla="*/ 2 w 31"/>
                <a:gd name="T1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4">
                  <a:moveTo>
                    <a:pt x="2" y="34"/>
                  </a:moveTo>
                  <a:cubicBezTo>
                    <a:pt x="1" y="33"/>
                    <a:pt x="0" y="32"/>
                    <a:pt x="0" y="31"/>
                  </a:cubicBezTo>
                  <a:cubicBezTo>
                    <a:pt x="0" y="30"/>
                    <a:pt x="0" y="29"/>
                    <a:pt x="1" y="29"/>
                  </a:cubicBezTo>
                  <a:cubicBezTo>
                    <a:pt x="10" y="19"/>
                    <a:pt x="20" y="10"/>
                    <a:pt x="30" y="0"/>
                  </a:cubicBezTo>
                  <a:cubicBezTo>
                    <a:pt x="30" y="0"/>
                    <a:pt x="31" y="0"/>
                    <a:pt x="31" y="0"/>
                  </a:cubicBezTo>
                  <a:cubicBezTo>
                    <a:pt x="31" y="0"/>
                    <a:pt x="31" y="1"/>
                    <a:pt x="31" y="2"/>
                  </a:cubicBezTo>
                  <a:cubicBezTo>
                    <a:pt x="28" y="4"/>
                    <a:pt x="26" y="7"/>
                    <a:pt x="23" y="10"/>
                  </a:cubicBezTo>
                  <a:cubicBezTo>
                    <a:pt x="17" y="17"/>
                    <a:pt x="11" y="25"/>
                    <a:pt x="4" y="32"/>
                  </a:cubicBezTo>
                  <a:cubicBezTo>
                    <a:pt x="4" y="32"/>
                    <a:pt x="4" y="33"/>
                    <a:pt x="3" y="34"/>
                  </a:cubicBezTo>
                  <a:cubicBezTo>
                    <a:pt x="3" y="34"/>
                    <a:pt x="2" y="34"/>
                    <a:pt x="2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" name="Freeform 23"/>
            <p:cNvSpPr>
              <a:spLocks/>
            </p:cNvSpPr>
            <p:nvPr/>
          </p:nvSpPr>
          <p:spPr bwMode="auto">
            <a:xfrm>
              <a:off x="2235200" y="2646363"/>
              <a:ext cx="19050" cy="161925"/>
            </a:xfrm>
            <a:custGeom>
              <a:avLst/>
              <a:gdLst>
                <a:gd name="T0" fmla="*/ 4 w 5"/>
                <a:gd name="T1" fmla="*/ 20 h 43"/>
                <a:gd name="T2" fmla="*/ 4 w 5"/>
                <a:gd name="T3" fmla="*/ 38 h 43"/>
                <a:gd name="T4" fmla="*/ 2 w 5"/>
                <a:gd name="T5" fmla="*/ 42 h 43"/>
                <a:gd name="T6" fmla="*/ 0 w 5"/>
                <a:gd name="T7" fmla="*/ 43 h 43"/>
                <a:gd name="T8" fmla="*/ 0 w 5"/>
                <a:gd name="T9" fmla="*/ 41 h 43"/>
                <a:gd name="T10" fmla="*/ 2 w 5"/>
                <a:gd name="T11" fmla="*/ 2 h 43"/>
                <a:gd name="T12" fmla="*/ 4 w 5"/>
                <a:gd name="T13" fmla="*/ 1 h 43"/>
                <a:gd name="T14" fmla="*/ 5 w 5"/>
                <a:gd name="T15" fmla="*/ 2 h 43"/>
                <a:gd name="T16" fmla="*/ 5 w 5"/>
                <a:gd name="T17" fmla="*/ 20 h 43"/>
                <a:gd name="T18" fmla="*/ 4 w 5"/>
                <a:gd name="T19" fmla="*/ 2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43">
                  <a:moveTo>
                    <a:pt x="4" y="20"/>
                  </a:moveTo>
                  <a:cubicBezTo>
                    <a:pt x="4" y="26"/>
                    <a:pt x="4" y="32"/>
                    <a:pt x="4" y="38"/>
                  </a:cubicBezTo>
                  <a:cubicBezTo>
                    <a:pt x="4" y="40"/>
                    <a:pt x="3" y="41"/>
                    <a:pt x="2" y="42"/>
                  </a:cubicBezTo>
                  <a:cubicBezTo>
                    <a:pt x="1" y="43"/>
                    <a:pt x="1" y="43"/>
                    <a:pt x="0" y="43"/>
                  </a:cubicBezTo>
                  <a:cubicBezTo>
                    <a:pt x="0" y="42"/>
                    <a:pt x="0" y="42"/>
                    <a:pt x="0" y="41"/>
                  </a:cubicBezTo>
                  <a:cubicBezTo>
                    <a:pt x="1" y="28"/>
                    <a:pt x="1" y="15"/>
                    <a:pt x="2" y="2"/>
                  </a:cubicBezTo>
                  <a:cubicBezTo>
                    <a:pt x="2" y="2"/>
                    <a:pt x="3" y="1"/>
                    <a:pt x="4" y="1"/>
                  </a:cubicBezTo>
                  <a:cubicBezTo>
                    <a:pt x="5" y="0"/>
                    <a:pt x="5" y="2"/>
                    <a:pt x="5" y="2"/>
                  </a:cubicBezTo>
                  <a:cubicBezTo>
                    <a:pt x="5" y="8"/>
                    <a:pt x="5" y="14"/>
                    <a:pt x="5" y="20"/>
                  </a:cubicBezTo>
                  <a:cubicBezTo>
                    <a:pt x="5" y="20"/>
                    <a:pt x="4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" name="Freeform 24"/>
            <p:cNvSpPr>
              <a:spLocks/>
            </p:cNvSpPr>
            <p:nvPr/>
          </p:nvSpPr>
          <p:spPr bwMode="auto">
            <a:xfrm>
              <a:off x="1525588" y="3016250"/>
              <a:ext cx="49213" cy="57150"/>
            </a:xfrm>
            <a:custGeom>
              <a:avLst/>
              <a:gdLst>
                <a:gd name="T0" fmla="*/ 7 w 13"/>
                <a:gd name="T1" fmla="*/ 15 h 15"/>
                <a:gd name="T2" fmla="*/ 0 w 13"/>
                <a:gd name="T3" fmla="*/ 8 h 15"/>
                <a:gd name="T4" fmla="*/ 8 w 13"/>
                <a:gd name="T5" fmla="*/ 0 h 15"/>
                <a:gd name="T6" fmla="*/ 13 w 13"/>
                <a:gd name="T7" fmla="*/ 8 h 15"/>
                <a:gd name="T8" fmla="*/ 7 w 13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7" y="15"/>
                  </a:moveTo>
                  <a:cubicBezTo>
                    <a:pt x="2" y="14"/>
                    <a:pt x="0" y="12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0" y="1"/>
                    <a:pt x="13" y="4"/>
                    <a:pt x="13" y="8"/>
                  </a:cubicBezTo>
                  <a:cubicBezTo>
                    <a:pt x="13" y="12"/>
                    <a:pt x="10" y="15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" name="Freeform 25"/>
            <p:cNvSpPr>
              <a:spLocks/>
            </p:cNvSpPr>
            <p:nvPr/>
          </p:nvSpPr>
          <p:spPr bwMode="auto">
            <a:xfrm>
              <a:off x="2201863" y="4221163"/>
              <a:ext cx="49213" cy="4445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2 w 13"/>
                <a:gd name="T7" fmla="*/ 7 h 12"/>
                <a:gd name="T8" fmla="*/ 6 w 13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8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2" y="7"/>
                  </a:cubicBezTo>
                  <a:cubicBezTo>
                    <a:pt x="12" y="9"/>
                    <a:pt x="9" y="12"/>
                    <a:pt x="6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" name="Freeform 26"/>
            <p:cNvSpPr>
              <a:spLocks/>
            </p:cNvSpPr>
            <p:nvPr/>
          </p:nvSpPr>
          <p:spPr bwMode="auto">
            <a:xfrm>
              <a:off x="2462213" y="3870325"/>
              <a:ext cx="82550" cy="134938"/>
            </a:xfrm>
            <a:custGeom>
              <a:avLst/>
              <a:gdLst>
                <a:gd name="T0" fmla="*/ 22 w 22"/>
                <a:gd name="T1" fmla="*/ 35 h 36"/>
                <a:gd name="T2" fmla="*/ 22 w 22"/>
                <a:gd name="T3" fmla="*/ 36 h 36"/>
                <a:gd name="T4" fmla="*/ 21 w 22"/>
                <a:gd name="T5" fmla="*/ 36 h 36"/>
                <a:gd name="T6" fmla="*/ 20 w 22"/>
                <a:gd name="T7" fmla="*/ 35 h 36"/>
                <a:gd name="T8" fmla="*/ 1 w 22"/>
                <a:gd name="T9" fmla="*/ 5 h 36"/>
                <a:gd name="T10" fmla="*/ 0 w 22"/>
                <a:gd name="T11" fmla="*/ 3 h 36"/>
                <a:gd name="T12" fmla="*/ 0 w 22"/>
                <a:gd name="T13" fmla="*/ 0 h 36"/>
                <a:gd name="T14" fmla="*/ 3 w 22"/>
                <a:gd name="T15" fmla="*/ 1 h 36"/>
                <a:gd name="T16" fmla="*/ 5 w 22"/>
                <a:gd name="T17" fmla="*/ 4 h 36"/>
                <a:gd name="T18" fmla="*/ 21 w 22"/>
                <a:gd name="T19" fmla="*/ 32 h 36"/>
                <a:gd name="T20" fmla="*/ 22 w 22"/>
                <a:gd name="T21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36">
                  <a:moveTo>
                    <a:pt x="22" y="35"/>
                  </a:moveTo>
                  <a:cubicBezTo>
                    <a:pt x="22" y="36"/>
                    <a:pt x="22" y="36"/>
                    <a:pt x="22" y="36"/>
                  </a:cubicBezTo>
                  <a:cubicBezTo>
                    <a:pt x="22" y="36"/>
                    <a:pt x="21" y="36"/>
                    <a:pt x="21" y="36"/>
                  </a:cubicBezTo>
                  <a:cubicBezTo>
                    <a:pt x="20" y="36"/>
                    <a:pt x="20" y="35"/>
                    <a:pt x="20" y="35"/>
                  </a:cubicBezTo>
                  <a:cubicBezTo>
                    <a:pt x="13" y="25"/>
                    <a:pt x="7" y="15"/>
                    <a:pt x="1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3" y="2"/>
                    <a:pt x="4" y="3"/>
                    <a:pt x="5" y="4"/>
                  </a:cubicBezTo>
                  <a:cubicBezTo>
                    <a:pt x="10" y="13"/>
                    <a:pt x="15" y="23"/>
                    <a:pt x="21" y="32"/>
                  </a:cubicBezTo>
                  <a:cubicBezTo>
                    <a:pt x="21" y="33"/>
                    <a:pt x="22" y="34"/>
                    <a:pt x="22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" name="Freeform 27"/>
            <p:cNvSpPr>
              <a:spLocks/>
            </p:cNvSpPr>
            <p:nvPr/>
          </p:nvSpPr>
          <p:spPr bwMode="auto">
            <a:xfrm>
              <a:off x="1903413" y="2857500"/>
              <a:ext cx="79375" cy="150813"/>
            </a:xfrm>
            <a:custGeom>
              <a:avLst/>
              <a:gdLst>
                <a:gd name="T0" fmla="*/ 2 w 21"/>
                <a:gd name="T1" fmla="*/ 0 h 40"/>
                <a:gd name="T2" fmla="*/ 5 w 21"/>
                <a:gd name="T3" fmla="*/ 5 h 40"/>
                <a:gd name="T4" fmla="*/ 20 w 21"/>
                <a:gd name="T5" fmla="*/ 34 h 40"/>
                <a:gd name="T6" fmla="*/ 21 w 21"/>
                <a:gd name="T7" fmla="*/ 38 h 40"/>
                <a:gd name="T8" fmla="*/ 20 w 21"/>
                <a:gd name="T9" fmla="*/ 40 h 40"/>
                <a:gd name="T10" fmla="*/ 18 w 21"/>
                <a:gd name="T11" fmla="*/ 38 h 40"/>
                <a:gd name="T12" fmla="*/ 14 w 21"/>
                <a:gd name="T13" fmla="*/ 29 h 40"/>
                <a:gd name="T14" fmla="*/ 1 w 21"/>
                <a:gd name="T15" fmla="*/ 3 h 40"/>
                <a:gd name="T16" fmla="*/ 2 w 21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40">
                  <a:moveTo>
                    <a:pt x="2" y="0"/>
                  </a:moveTo>
                  <a:cubicBezTo>
                    <a:pt x="3" y="2"/>
                    <a:pt x="4" y="4"/>
                    <a:pt x="5" y="5"/>
                  </a:cubicBezTo>
                  <a:cubicBezTo>
                    <a:pt x="10" y="15"/>
                    <a:pt x="15" y="24"/>
                    <a:pt x="20" y="34"/>
                  </a:cubicBezTo>
                  <a:cubicBezTo>
                    <a:pt x="21" y="35"/>
                    <a:pt x="21" y="36"/>
                    <a:pt x="21" y="38"/>
                  </a:cubicBezTo>
                  <a:cubicBezTo>
                    <a:pt x="21" y="38"/>
                    <a:pt x="20" y="39"/>
                    <a:pt x="20" y="40"/>
                  </a:cubicBezTo>
                  <a:cubicBezTo>
                    <a:pt x="19" y="39"/>
                    <a:pt x="19" y="39"/>
                    <a:pt x="18" y="38"/>
                  </a:cubicBezTo>
                  <a:cubicBezTo>
                    <a:pt x="17" y="35"/>
                    <a:pt x="15" y="32"/>
                    <a:pt x="14" y="29"/>
                  </a:cubicBezTo>
                  <a:cubicBezTo>
                    <a:pt x="10" y="20"/>
                    <a:pt x="6" y="12"/>
                    <a:pt x="1" y="3"/>
                  </a:cubicBezTo>
                  <a:cubicBezTo>
                    <a:pt x="1" y="2"/>
                    <a:pt x="0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" name="Freeform 28"/>
            <p:cNvSpPr>
              <a:spLocks/>
            </p:cNvSpPr>
            <p:nvPr/>
          </p:nvSpPr>
          <p:spPr bwMode="auto">
            <a:xfrm>
              <a:off x="1465263" y="3152775"/>
              <a:ext cx="139700" cy="60325"/>
            </a:xfrm>
            <a:custGeom>
              <a:avLst/>
              <a:gdLst>
                <a:gd name="T0" fmla="*/ 37 w 37"/>
                <a:gd name="T1" fmla="*/ 13 h 16"/>
                <a:gd name="T2" fmla="*/ 31 w 37"/>
                <a:gd name="T3" fmla="*/ 16 h 16"/>
                <a:gd name="T4" fmla="*/ 29 w 37"/>
                <a:gd name="T5" fmla="*/ 15 h 16"/>
                <a:gd name="T6" fmla="*/ 2 w 37"/>
                <a:gd name="T7" fmla="*/ 3 h 16"/>
                <a:gd name="T8" fmla="*/ 0 w 37"/>
                <a:gd name="T9" fmla="*/ 0 h 16"/>
                <a:gd name="T10" fmla="*/ 37 w 37"/>
                <a:gd name="T11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6">
                  <a:moveTo>
                    <a:pt x="37" y="13"/>
                  </a:moveTo>
                  <a:cubicBezTo>
                    <a:pt x="36" y="15"/>
                    <a:pt x="34" y="16"/>
                    <a:pt x="31" y="16"/>
                  </a:cubicBezTo>
                  <a:cubicBezTo>
                    <a:pt x="31" y="16"/>
                    <a:pt x="30" y="15"/>
                    <a:pt x="29" y="15"/>
                  </a:cubicBezTo>
                  <a:cubicBezTo>
                    <a:pt x="20" y="11"/>
                    <a:pt x="11" y="7"/>
                    <a:pt x="2" y="3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12" y="5"/>
                    <a:pt x="24" y="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" name="Freeform 29"/>
            <p:cNvSpPr>
              <a:spLocks/>
            </p:cNvSpPr>
            <p:nvPr/>
          </p:nvSpPr>
          <p:spPr bwMode="auto">
            <a:xfrm>
              <a:off x="2897188" y="3171825"/>
              <a:ext cx="117475" cy="41275"/>
            </a:xfrm>
            <a:custGeom>
              <a:avLst/>
              <a:gdLst>
                <a:gd name="T0" fmla="*/ 31 w 31"/>
                <a:gd name="T1" fmla="*/ 2 h 11"/>
                <a:gd name="T2" fmla="*/ 29 w 31"/>
                <a:gd name="T3" fmla="*/ 3 h 11"/>
                <a:gd name="T4" fmla="*/ 19 w 31"/>
                <a:gd name="T5" fmla="*/ 6 h 11"/>
                <a:gd name="T6" fmla="*/ 3 w 31"/>
                <a:gd name="T7" fmla="*/ 10 h 11"/>
                <a:gd name="T8" fmla="*/ 0 w 31"/>
                <a:gd name="T9" fmla="*/ 8 h 11"/>
                <a:gd name="T10" fmla="*/ 2 w 31"/>
                <a:gd name="T11" fmla="*/ 7 h 11"/>
                <a:gd name="T12" fmla="*/ 13 w 31"/>
                <a:gd name="T13" fmla="*/ 4 h 11"/>
                <a:gd name="T14" fmla="*/ 27 w 31"/>
                <a:gd name="T15" fmla="*/ 1 h 11"/>
                <a:gd name="T16" fmla="*/ 30 w 31"/>
                <a:gd name="T17" fmla="*/ 0 h 11"/>
                <a:gd name="T18" fmla="*/ 31 w 31"/>
                <a:gd name="T1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1">
                  <a:moveTo>
                    <a:pt x="31" y="2"/>
                  </a:moveTo>
                  <a:cubicBezTo>
                    <a:pt x="30" y="2"/>
                    <a:pt x="30" y="3"/>
                    <a:pt x="29" y="3"/>
                  </a:cubicBezTo>
                  <a:cubicBezTo>
                    <a:pt x="26" y="4"/>
                    <a:pt x="22" y="5"/>
                    <a:pt x="19" y="6"/>
                  </a:cubicBezTo>
                  <a:cubicBezTo>
                    <a:pt x="14" y="7"/>
                    <a:pt x="8" y="9"/>
                    <a:pt x="3" y="10"/>
                  </a:cubicBezTo>
                  <a:cubicBezTo>
                    <a:pt x="2" y="11"/>
                    <a:pt x="0" y="10"/>
                    <a:pt x="0" y="8"/>
                  </a:cubicBezTo>
                  <a:cubicBezTo>
                    <a:pt x="0" y="8"/>
                    <a:pt x="1" y="7"/>
                    <a:pt x="2" y="7"/>
                  </a:cubicBezTo>
                  <a:cubicBezTo>
                    <a:pt x="5" y="6"/>
                    <a:pt x="9" y="5"/>
                    <a:pt x="13" y="4"/>
                  </a:cubicBezTo>
                  <a:cubicBezTo>
                    <a:pt x="17" y="3"/>
                    <a:pt x="22" y="2"/>
                    <a:pt x="27" y="1"/>
                  </a:cubicBezTo>
                  <a:cubicBezTo>
                    <a:pt x="28" y="0"/>
                    <a:pt x="29" y="0"/>
                    <a:pt x="30" y="0"/>
                  </a:cubicBezTo>
                  <a:cubicBezTo>
                    <a:pt x="30" y="1"/>
                    <a:pt x="31" y="1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" name="Freeform 30"/>
            <p:cNvSpPr>
              <a:spLocks/>
            </p:cNvSpPr>
            <p:nvPr/>
          </p:nvSpPr>
          <p:spPr bwMode="auto">
            <a:xfrm>
              <a:off x="2100263" y="2640013"/>
              <a:ext cx="41275" cy="96838"/>
            </a:xfrm>
            <a:custGeom>
              <a:avLst/>
              <a:gdLst>
                <a:gd name="T0" fmla="*/ 4 w 11"/>
                <a:gd name="T1" fmla="*/ 0 h 26"/>
                <a:gd name="T2" fmla="*/ 5 w 11"/>
                <a:gd name="T3" fmla="*/ 5 h 26"/>
                <a:gd name="T4" fmla="*/ 8 w 11"/>
                <a:gd name="T5" fmla="*/ 8 h 26"/>
                <a:gd name="T6" fmla="*/ 9 w 11"/>
                <a:gd name="T7" fmla="*/ 9 h 26"/>
                <a:gd name="T8" fmla="*/ 7 w 11"/>
                <a:gd name="T9" fmla="*/ 10 h 26"/>
                <a:gd name="T10" fmla="*/ 5 w 11"/>
                <a:gd name="T11" fmla="*/ 12 h 26"/>
                <a:gd name="T12" fmla="*/ 7 w 11"/>
                <a:gd name="T13" fmla="*/ 20 h 26"/>
                <a:gd name="T14" fmla="*/ 9 w 11"/>
                <a:gd name="T15" fmla="*/ 20 h 26"/>
                <a:gd name="T16" fmla="*/ 11 w 11"/>
                <a:gd name="T17" fmla="*/ 19 h 26"/>
                <a:gd name="T18" fmla="*/ 11 w 11"/>
                <a:gd name="T19" fmla="*/ 21 h 26"/>
                <a:gd name="T20" fmla="*/ 10 w 11"/>
                <a:gd name="T21" fmla="*/ 24 h 26"/>
                <a:gd name="T22" fmla="*/ 3 w 11"/>
                <a:gd name="T23" fmla="*/ 23 h 26"/>
                <a:gd name="T24" fmla="*/ 3 w 11"/>
                <a:gd name="T25" fmla="*/ 16 h 26"/>
                <a:gd name="T26" fmla="*/ 2 w 11"/>
                <a:gd name="T27" fmla="*/ 13 h 26"/>
                <a:gd name="T28" fmla="*/ 1 w 11"/>
                <a:gd name="T29" fmla="*/ 11 h 26"/>
                <a:gd name="T30" fmla="*/ 0 w 11"/>
                <a:gd name="T31" fmla="*/ 10 h 26"/>
                <a:gd name="T32" fmla="*/ 1 w 11"/>
                <a:gd name="T33" fmla="*/ 9 h 26"/>
                <a:gd name="T34" fmla="*/ 2 w 11"/>
                <a:gd name="T35" fmla="*/ 6 h 26"/>
                <a:gd name="T36" fmla="*/ 4 w 11"/>
                <a:gd name="T3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26">
                  <a:moveTo>
                    <a:pt x="4" y="0"/>
                  </a:moveTo>
                  <a:cubicBezTo>
                    <a:pt x="4" y="2"/>
                    <a:pt x="5" y="4"/>
                    <a:pt x="5" y="5"/>
                  </a:cubicBezTo>
                  <a:cubicBezTo>
                    <a:pt x="5" y="7"/>
                    <a:pt x="6" y="8"/>
                    <a:pt x="8" y="8"/>
                  </a:cubicBezTo>
                  <a:cubicBezTo>
                    <a:pt x="8" y="8"/>
                    <a:pt x="8" y="8"/>
                    <a:pt x="9" y="9"/>
                  </a:cubicBezTo>
                  <a:cubicBezTo>
                    <a:pt x="8" y="9"/>
                    <a:pt x="8" y="10"/>
                    <a:pt x="7" y="10"/>
                  </a:cubicBezTo>
                  <a:cubicBezTo>
                    <a:pt x="6" y="10"/>
                    <a:pt x="5" y="11"/>
                    <a:pt x="5" y="12"/>
                  </a:cubicBezTo>
                  <a:cubicBezTo>
                    <a:pt x="6" y="15"/>
                    <a:pt x="6" y="17"/>
                    <a:pt x="7" y="20"/>
                  </a:cubicBezTo>
                  <a:cubicBezTo>
                    <a:pt x="8" y="21"/>
                    <a:pt x="8" y="21"/>
                    <a:pt x="9" y="20"/>
                  </a:cubicBezTo>
                  <a:cubicBezTo>
                    <a:pt x="10" y="20"/>
                    <a:pt x="11" y="19"/>
                    <a:pt x="11" y="19"/>
                  </a:cubicBezTo>
                  <a:cubicBezTo>
                    <a:pt x="11" y="20"/>
                    <a:pt x="11" y="21"/>
                    <a:pt x="11" y="21"/>
                  </a:cubicBezTo>
                  <a:cubicBezTo>
                    <a:pt x="11" y="22"/>
                    <a:pt x="10" y="23"/>
                    <a:pt x="10" y="24"/>
                  </a:cubicBezTo>
                  <a:cubicBezTo>
                    <a:pt x="8" y="26"/>
                    <a:pt x="4" y="26"/>
                    <a:pt x="3" y="23"/>
                  </a:cubicBezTo>
                  <a:cubicBezTo>
                    <a:pt x="3" y="21"/>
                    <a:pt x="3" y="18"/>
                    <a:pt x="3" y="16"/>
                  </a:cubicBezTo>
                  <a:cubicBezTo>
                    <a:pt x="2" y="15"/>
                    <a:pt x="2" y="14"/>
                    <a:pt x="2" y="13"/>
                  </a:cubicBezTo>
                  <a:cubicBezTo>
                    <a:pt x="2" y="12"/>
                    <a:pt x="2" y="11"/>
                    <a:pt x="1" y="11"/>
                  </a:cubicBezTo>
                  <a:cubicBezTo>
                    <a:pt x="1" y="11"/>
                    <a:pt x="0" y="10"/>
                    <a:pt x="0" y="10"/>
                  </a:cubicBezTo>
                  <a:cubicBezTo>
                    <a:pt x="0" y="10"/>
                    <a:pt x="0" y="9"/>
                    <a:pt x="1" y="9"/>
                  </a:cubicBezTo>
                  <a:cubicBezTo>
                    <a:pt x="2" y="9"/>
                    <a:pt x="2" y="7"/>
                    <a:pt x="2" y="6"/>
                  </a:cubicBezTo>
                  <a:cubicBezTo>
                    <a:pt x="2" y="4"/>
                    <a:pt x="1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" name="Freeform 31"/>
            <p:cNvSpPr>
              <a:spLocks/>
            </p:cNvSpPr>
            <p:nvPr/>
          </p:nvSpPr>
          <p:spPr bwMode="auto">
            <a:xfrm>
              <a:off x="1698625" y="3963988"/>
              <a:ext cx="76200" cy="98425"/>
            </a:xfrm>
            <a:custGeom>
              <a:avLst/>
              <a:gdLst>
                <a:gd name="T0" fmla="*/ 0 w 20"/>
                <a:gd name="T1" fmla="*/ 26 h 26"/>
                <a:gd name="T2" fmla="*/ 1 w 20"/>
                <a:gd name="T3" fmla="*/ 24 h 26"/>
                <a:gd name="T4" fmla="*/ 15 w 20"/>
                <a:gd name="T5" fmla="*/ 3 h 26"/>
                <a:gd name="T6" fmla="*/ 19 w 20"/>
                <a:gd name="T7" fmla="*/ 2 h 26"/>
                <a:gd name="T8" fmla="*/ 19 w 20"/>
                <a:gd name="T9" fmla="*/ 5 h 26"/>
                <a:gd name="T10" fmla="*/ 3 w 20"/>
                <a:gd name="T11" fmla="*/ 25 h 26"/>
                <a:gd name="T12" fmla="*/ 1 w 20"/>
                <a:gd name="T13" fmla="*/ 26 h 26"/>
                <a:gd name="T14" fmla="*/ 0 w 20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6">
                  <a:moveTo>
                    <a:pt x="0" y="26"/>
                  </a:moveTo>
                  <a:cubicBezTo>
                    <a:pt x="1" y="25"/>
                    <a:pt x="1" y="24"/>
                    <a:pt x="1" y="24"/>
                  </a:cubicBezTo>
                  <a:cubicBezTo>
                    <a:pt x="6" y="17"/>
                    <a:pt x="11" y="10"/>
                    <a:pt x="15" y="3"/>
                  </a:cubicBezTo>
                  <a:cubicBezTo>
                    <a:pt x="16" y="2"/>
                    <a:pt x="17" y="0"/>
                    <a:pt x="19" y="2"/>
                  </a:cubicBezTo>
                  <a:cubicBezTo>
                    <a:pt x="20" y="3"/>
                    <a:pt x="20" y="4"/>
                    <a:pt x="19" y="5"/>
                  </a:cubicBezTo>
                  <a:cubicBezTo>
                    <a:pt x="14" y="12"/>
                    <a:pt x="8" y="18"/>
                    <a:pt x="3" y="25"/>
                  </a:cubicBezTo>
                  <a:cubicBezTo>
                    <a:pt x="2" y="25"/>
                    <a:pt x="2" y="26"/>
                    <a:pt x="1" y="26"/>
                  </a:cubicBezTo>
                  <a:cubicBezTo>
                    <a:pt x="1" y="26"/>
                    <a:pt x="1" y="26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" name="Freeform 32"/>
            <p:cNvSpPr>
              <a:spLocks/>
            </p:cNvSpPr>
            <p:nvPr/>
          </p:nvSpPr>
          <p:spPr bwMode="auto">
            <a:xfrm>
              <a:off x="2084388" y="4130675"/>
              <a:ext cx="30163" cy="115888"/>
            </a:xfrm>
            <a:custGeom>
              <a:avLst/>
              <a:gdLst>
                <a:gd name="T0" fmla="*/ 7 w 8"/>
                <a:gd name="T1" fmla="*/ 0 h 31"/>
                <a:gd name="T2" fmla="*/ 0 w 8"/>
                <a:gd name="T3" fmla="*/ 31 h 31"/>
                <a:gd name="T4" fmla="*/ 0 w 8"/>
                <a:gd name="T5" fmla="*/ 25 h 31"/>
                <a:gd name="T6" fmla="*/ 2 w 8"/>
                <a:gd name="T7" fmla="*/ 4 h 31"/>
                <a:gd name="T8" fmla="*/ 7 w 8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1">
                  <a:moveTo>
                    <a:pt x="7" y="0"/>
                  </a:moveTo>
                  <a:cubicBezTo>
                    <a:pt x="8" y="2"/>
                    <a:pt x="2" y="30"/>
                    <a:pt x="0" y="31"/>
                  </a:cubicBezTo>
                  <a:cubicBezTo>
                    <a:pt x="0" y="29"/>
                    <a:pt x="0" y="27"/>
                    <a:pt x="0" y="25"/>
                  </a:cubicBezTo>
                  <a:cubicBezTo>
                    <a:pt x="1" y="18"/>
                    <a:pt x="2" y="11"/>
                    <a:pt x="2" y="4"/>
                  </a:cubicBezTo>
                  <a:cubicBezTo>
                    <a:pt x="3" y="2"/>
                    <a:pt x="5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" name="Freeform 33"/>
            <p:cNvSpPr>
              <a:spLocks/>
            </p:cNvSpPr>
            <p:nvPr/>
          </p:nvSpPr>
          <p:spPr bwMode="auto">
            <a:xfrm>
              <a:off x="2470150" y="2700338"/>
              <a:ext cx="52388" cy="127000"/>
            </a:xfrm>
            <a:custGeom>
              <a:avLst/>
              <a:gdLst>
                <a:gd name="T0" fmla="*/ 14 w 14"/>
                <a:gd name="T1" fmla="*/ 0 h 34"/>
                <a:gd name="T2" fmla="*/ 14 w 14"/>
                <a:gd name="T3" fmla="*/ 3 h 34"/>
                <a:gd name="T4" fmla="*/ 4 w 14"/>
                <a:gd name="T5" fmla="*/ 33 h 34"/>
                <a:gd name="T6" fmla="*/ 4 w 14"/>
                <a:gd name="T7" fmla="*/ 34 h 34"/>
                <a:gd name="T8" fmla="*/ 1 w 14"/>
                <a:gd name="T9" fmla="*/ 30 h 34"/>
                <a:gd name="T10" fmla="*/ 12 w 14"/>
                <a:gd name="T11" fmla="*/ 2 h 34"/>
                <a:gd name="T12" fmla="*/ 14 w 14"/>
                <a:gd name="T13" fmla="*/ 0 h 34"/>
                <a:gd name="T14" fmla="*/ 14 w 14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34">
                  <a:moveTo>
                    <a:pt x="14" y="0"/>
                  </a:moveTo>
                  <a:cubicBezTo>
                    <a:pt x="14" y="1"/>
                    <a:pt x="14" y="2"/>
                    <a:pt x="14" y="3"/>
                  </a:cubicBezTo>
                  <a:cubicBezTo>
                    <a:pt x="11" y="13"/>
                    <a:pt x="7" y="23"/>
                    <a:pt x="4" y="33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1" y="33"/>
                    <a:pt x="0" y="32"/>
                    <a:pt x="1" y="30"/>
                  </a:cubicBezTo>
                  <a:cubicBezTo>
                    <a:pt x="5" y="21"/>
                    <a:pt x="9" y="11"/>
                    <a:pt x="12" y="2"/>
                  </a:cubicBezTo>
                  <a:cubicBezTo>
                    <a:pt x="13" y="2"/>
                    <a:pt x="13" y="1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" name="Freeform 34"/>
            <p:cNvSpPr>
              <a:spLocks/>
            </p:cNvSpPr>
            <p:nvPr/>
          </p:nvSpPr>
          <p:spPr bwMode="auto">
            <a:xfrm>
              <a:off x="1465263" y="3687763"/>
              <a:ext cx="79375" cy="26988"/>
            </a:xfrm>
            <a:custGeom>
              <a:avLst/>
              <a:gdLst>
                <a:gd name="T0" fmla="*/ 0 w 21"/>
                <a:gd name="T1" fmla="*/ 6 h 7"/>
                <a:gd name="T2" fmla="*/ 2 w 21"/>
                <a:gd name="T3" fmla="*/ 5 h 7"/>
                <a:gd name="T4" fmla="*/ 17 w 21"/>
                <a:gd name="T5" fmla="*/ 0 h 7"/>
                <a:gd name="T6" fmla="*/ 19 w 21"/>
                <a:gd name="T7" fmla="*/ 0 h 7"/>
                <a:gd name="T8" fmla="*/ 21 w 21"/>
                <a:gd name="T9" fmla="*/ 2 h 7"/>
                <a:gd name="T10" fmla="*/ 19 w 21"/>
                <a:gd name="T11" fmla="*/ 4 h 7"/>
                <a:gd name="T12" fmla="*/ 2 w 21"/>
                <a:gd name="T13" fmla="*/ 7 h 7"/>
                <a:gd name="T14" fmla="*/ 0 w 21"/>
                <a:gd name="T15" fmla="*/ 7 h 7"/>
                <a:gd name="T16" fmla="*/ 0 w 21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7">
                  <a:moveTo>
                    <a:pt x="0" y="6"/>
                  </a:moveTo>
                  <a:cubicBezTo>
                    <a:pt x="0" y="6"/>
                    <a:pt x="1" y="5"/>
                    <a:pt x="2" y="5"/>
                  </a:cubicBezTo>
                  <a:cubicBezTo>
                    <a:pt x="7" y="3"/>
                    <a:pt x="12" y="2"/>
                    <a:pt x="17" y="0"/>
                  </a:cubicBezTo>
                  <a:cubicBezTo>
                    <a:pt x="17" y="0"/>
                    <a:pt x="18" y="0"/>
                    <a:pt x="19" y="0"/>
                  </a:cubicBezTo>
                  <a:cubicBezTo>
                    <a:pt x="20" y="1"/>
                    <a:pt x="20" y="2"/>
                    <a:pt x="21" y="2"/>
                  </a:cubicBezTo>
                  <a:cubicBezTo>
                    <a:pt x="20" y="3"/>
                    <a:pt x="19" y="4"/>
                    <a:pt x="19" y="4"/>
                  </a:cubicBezTo>
                  <a:cubicBezTo>
                    <a:pt x="13" y="5"/>
                    <a:pt x="8" y="6"/>
                    <a:pt x="2" y="7"/>
                  </a:cubicBezTo>
                  <a:cubicBezTo>
                    <a:pt x="1" y="7"/>
                    <a:pt x="1" y="7"/>
                    <a:pt x="0" y="7"/>
                  </a:cubicBezTo>
                  <a:cubicBezTo>
                    <a:pt x="0" y="7"/>
                    <a:pt x="0" y="7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" name="Freeform 35"/>
            <p:cNvSpPr>
              <a:spLocks/>
            </p:cNvSpPr>
            <p:nvPr/>
          </p:nvSpPr>
          <p:spPr bwMode="auto">
            <a:xfrm>
              <a:off x="2609850" y="3763963"/>
              <a:ext cx="120650" cy="109538"/>
            </a:xfrm>
            <a:custGeom>
              <a:avLst/>
              <a:gdLst>
                <a:gd name="T0" fmla="*/ 31 w 32"/>
                <a:gd name="T1" fmla="*/ 29 h 29"/>
                <a:gd name="T2" fmla="*/ 9 w 32"/>
                <a:gd name="T3" fmla="*/ 9 h 29"/>
                <a:gd name="T4" fmla="*/ 1 w 32"/>
                <a:gd name="T5" fmla="*/ 2 h 29"/>
                <a:gd name="T6" fmla="*/ 0 w 32"/>
                <a:gd name="T7" fmla="*/ 0 h 29"/>
                <a:gd name="T8" fmla="*/ 2 w 32"/>
                <a:gd name="T9" fmla="*/ 1 h 29"/>
                <a:gd name="T10" fmla="*/ 30 w 32"/>
                <a:gd name="T11" fmla="*/ 25 h 29"/>
                <a:gd name="T12" fmla="*/ 32 w 32"/>
                <a:gd name="T13" fmla="*/ 28 h 29"/>
                <a:gd name="T14" fmla="*/ 31 w 32"/>
                <a:gd name="T1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29">
                  <a:moveTo>
                    <a:pt x="31" y="29"/>
                  </a:moveTo>
                  <a:cubicBezTo>
                    <a:pt x="24" y="22"/>
                    <a:pt x="17" y="16"/>
                    <a:pt x="9" y="9"/>
                  </a:cubicBezTo>
                  <a:cubicBezTo>
                    <a:pt x="6" y="6"/>
                    <a:pt x="4" y="4"/>
                    <a:pt x="1" y="2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1" y="0"/>
                    <a:pt x="1" y="0"/>
                    <a:pt x="2" y="1"/>
                  </a:cubicBezTo>
                  <a:cubicBezTo>
                    <a:pt x="11" y="9"/>
                    <a:pt x="20" y="17"/>
                    <a:pt x="30" y="25"/>
                  </a:cubicBezTo>
                  <a:cubicBezTo>
                    <a:pt x="31" y="26"/>
                    <a:pt x="31" y="27"/>
                    <a:pt x="32" y="28"/>
                  </a:cubicBezTo>
                  <a:cubicBezTo>
                    <a:pt x="32" y="29"/>
                    <a:pt x="32" y="29"/>
                    <a:pt x="31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" name="Freeform 36"/>
            <p:cNvSpPr>
              <a:spLocks/>
            </p:cNvSpPr>
            <p:nvPr/>
          </p:nvSpPr>
          <p:spPr bwMode="auto">
            <a:xfrm>
              <a:off x="1820863" y="2900363"/>
              <a:ext cx="96838" cy="120650"/>
            </a:xfrm>
            <a:custGeom>
              <a:avLst/>
              <a:gdLst>
                <a:gd name="T0" fmla="*/ 26 w 26"/>
                <a:gd name="T1" fmla="*/ 32 h 32"/>
                <a:gd name="T2" fmla="*/ 23 w 26"/>
                <a:gd name="T3" fmla="*/ 29 h 32"/>
                <a:gd name="T4" fmla="*/ 18 w 26"/>
                <a:gd name="T5" fmla="*/ 23 h 32"/>
                <a:gd name="T6" fmla="*/ 3 w 26"/>
                <a:gd name="T7" fmla="*/ 5 h 32"/>
                <a:gd name="T8" fmla="*/ 0 w 26"/>
                <a:gd name="T9" fmla="*/ 1 h 32"/>
                <a:gd name="T10" fmla="*/ 1 w 26"/>
                <a:gd name="T11" fmla="*/ 0 h 32"/>
                <a:gd name="T12" fmla="*/ 2 w 26"/>
                <a:gd name="T13" fmla="*/ 1 h 32"/>
                <a:gd name="T14" fmla="*/ 10 w 26"/>
                <a:gd name="T15" fmla="*/ 10 h 32"/>
                <a:gd name="T16" fmla="*/ 21 w 26"/>
                <a:gd name="T17" fmla="*/ 24 h 32"/>
                <a:gd name="T18" fmla="*/ 26 w 26"/>
                <a:gd name="T19" fmla="*/ 31 h 32"/>
                <a:gd name="T20" fmla="*/ 26 w 26"/>
                <a:gd name="T21" fmla="*/ 32 h 32"/>
                <a:gd name="T22" fmla="*/ 26 w 26"/>
                <a:gd name="T2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32">
                  <a:moveTo>
                    <a:pt x="26" y="32"/>
                  </a:moveTo>
                  <a:cubicBezTo>
                    <a:pt x="25" y="31"/>
                    <a:pt x="24" y="30"/>
                    <a:pt x="23" y="29"/>
                  </a:cubicBezTo>
                  <a:cubicBezTo>
                    <a:pt x="21" y="27"/>
                    <a:pt x="20" y="25"/>
                    <a:pt x="18" y="23"/>
                  </a:cubicBezTo>
                  <a:cubicBezTo>
                    <a:pt x="13" y="17"/>
                    <a:pt x="8" y="11"/>
                    <a:pt x="3" y="5"/>
                  </a:cubicBezTo>
                  <a:cubicBezTo>
                    <a:pt x="2" y="3"/>
                    <a:pt x="1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5" y="4"/>
                    <a:pt x="7" y="7"/>
                    <a:pt x="10" y="10"/>
                  </a:cubicBezTo>
                  <a:cubicBezTo>
                    <a:pt x="13" y="15"/>
                    <a:pt x="17" y="19"/>
                    <a:pt x="21" y="24"/>
                  </a:cubicBezTo>
                  <a:cubicBezTo>
                    <a:pt x="22" y="26"/>
                    <a:pt x="24" y="28"/>
                    <a:pt x="26" y="31"/>
                  </a:cubicBezTo>
                  <a:cubicBezTo>
                    <a:pt x="26" y="31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" name="Freeform 37"/>
            <p:cNvSpPr>
              <a:spLocks/>
            </p:cNvSpPr>
            <p:nvPr/>
          </p:nvSpPr>
          <p:spPr bwMode="auto">
            <a:xfrm>
              <a:off x="1462088" y="3314700"/>
              <a:ext cx="134938" cy="26988"/>
            </a:xfrm>
            <a:custGeom>
              <a:avLst/>
              <a:gdLst>
                <a:gd name="T0" fmla="*/ 0 w 36"/>
                <a:gd name="T1" fmla="*/ 0 h 7"/>
                <a:gd name="T2" fmla="*/ 36 w 36"/>
                <a:gd name="T3" fmla="*/ 6 h 7"/>
                <a:gd name="T4" fmla="*/ 36 w 36"/>
                <a:gd name="T5" fmla="*/ 7 h 7"/>
                <a:gd name="T6" fmla="*/ 32 w 36"/>
                <a:gd name="T7" fmla="*/ 7 h 7"/>
                <a:gd name="T8" fmla="*/ 16 w 36"/>
                <a:gd name="T9" fmla="*/ 5 h 7"/>
                <a:gd name="T10" fmla="*/ 2 w 36"/>
                <a:gd name="T11" fmla="*/ 2 h 7"/>
                <a:gd name="T12" fmla="*/ 0 w 36"/>
                <a:gd name="T13" fmla="*/ 1 h 7"/>
                <a:gd name="T14" fmla="*/ 0 w 36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7">
                  <a:moveTo>
                    <a:pt x="0" y="0"/>
                  </a:moveTo>
                  <a:cubicBezTo>
                    <a:pt x="12" y="2"/>
                    <a:pt x="24" y="4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7"/>
                    <a:pt x="33" y="7"/>
                    <a:pt x="32" y="7"/>
                  </a:cubicBezTo>
                  <a:cubicBezTo>
                    <a:pt x="26" y="6"/>
                    <a:pt x="21" y="5"/>
                    <a:pt x="16" y="5"/>
                  </a:cubicBezTo>
                  <a:cubicBezTo>
                    <a:pt x="11" y="4"/>
                    <a:pt x="7" y="3"/>
                    <a:pt x="2" y="2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" name="Freeform 38"/>
            <p:cNvSpPr>
              <a:spLocks/>
            </p:cNvSpPr>
            <p:nvPr/>
          </p:nvSpPr>
          <p:spPr bwMode="auto">
            <a:xfrm>
              <a:off x="2681288" y="3711575"/>
              <a:ext cx="120650" cy="63500"/>
            </a:xfrm>
            <a:custGeom>
              <a:avLst/>
              <a:gdLst>
                <a:gd name="T0" fmla="*/ 0 w 32"/>
                <a:gd name="T1" fmla="*/ 0 h 17"/>
                <a:gd name="T2" fmla="*/ 3 w 32"/>
                <a:gd name="T3" fmla="*/ 1 h 17"/>
                <a:gd name="T4" fmla="*/ 30 w 32"/>
                <a:gd name="T5" fmla="*/ 16 h 17"/>
                <a:gd name="T6" fmla="*/ 32 w 32"/>
                <a:gd name="T7" fmla="*/ 17 h 17"/>
                <a:gd name="T8" fmla="*/ 0 w 32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7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12" y="6"/>
                    <a:pt x="21" y="11"/>
                    <a:pt x="30" y="16"/>
                  </a:cubicBezTo>
                  <a:cubicBezTo>
                    <a:pt x="31" y="16"/>
                    <a:pt x="31" y="16"/>
                    <a:pt x="32" y="17"/>
                  </a:cubicBezTo>
                  <a:cubicBezTo>
                    <a:pt x="29" y="17"/>
                    <a:pt x="2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" name="Freeform 39"/>
            <p:cNvSpPr>
              <a:spLocks/>
            </p:cNvSpPr>
            <p:nvPr/>
          </p:nvSpPr>
          <p:spPr bwMode="auto">
            <a:xfrm>
              <a:off x="2216150" y="4043363"/>
              <a:ext cx="12700" cy="153988"/>
            </a:xfrm>
            <a:custGeom>
              <a:avLst/>
              <a:gdLst>
                <a:gd name="T0" fmla="*/ 1 w 3"/>
                <a:gd name="T1" fmla="*/ 0 h 41"/>
                <a:gd name="T2" fmla="*/ 2 w 3"/>
                <a:gd name="T3" fmla="*/ 41 h 41"/>
                <a:gd name="T4" fmla="*/ 1 w 3"/>
                <a:gd name="T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1">
                  <a:moveTo>
                    <a:pt x="1" y="0"/>
                  </a:moveTo>
                  <a:cubicBezTo>
                    <a:pt x="3" y="2"/>
                    <a:pt x="3" y="40"/>
                    <a:pt x="2" y="41"/>
                  </a:cubicBezTo>
                  <a:cubicBezTo>
                    <a:pt x="1" y="40"/>
                    <a:pt x="0" y="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" name="Freeform 40"/>
            <p:cNvSpPr>
              <a:spLocks/>
            </p:cNvSpPr>
            <p:nvPr/>
          </p:nvSpPr>
          <p:spPr bwMode="auto">
            <a:xfrm>
              <a:off x="2462213" y="4106863"/>
              <a:ext cx="49213" cy="125413"/>
            </a:xfrm>
            <a:custGeom>
              <a:avLst/>
              <a:gdLst>
                <a:gd name="T0" fmla="*/ 1 w 13"/>
                <a:gd name="T1" fmla="*/ 0 h 33"/>
                <a:gd name="T2" fmla="*/ 13 w 13"/>
                <a:gd name="T3" fmla="*/ 33 h 33"/>
                <a:gd name="T4" fmla="*/ 1 w 13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3">
                  <a:moveTo>
                    <a:pt x="1" y="0"/>
                  </a:moveTo>
                  <a:cubicBezTo>
                    <a:pt x="3" y="3"/>
                    <a:pt x="13" y="30"/>
                    <a:pt x="13" y="33"/>
                  </a:cubicBezTo>
                  <a:cubicBezTo>
                    <a:pt x="10" y="31"/>
                    <a:pt x="0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" name="Freeform 41"/>
            <p:cNvSpPr>
              <a:spLocks/>
            </p:cNvSpPr>
            <p:nvPr/>
          </p:nvSpPr>
          <p:spPr bwMode="auto">
            <a:xfrm>
              <a:off x="2541588" y="3821113"/>
              <a:ext cx="52388" cy="63500"/>
            </a:xfrm>
            <a:custGeom>
              <a:avLst/>
              <a:gdLst>
                <a:gd name="T0" fmla="*/ 0 w 14"/>
                <a:gd name="T1" fmla="*/ 2 h 17"/>
                <a:gd name="T2" fmla="*/ 4 w 14"/>
                <a:gd name="T3" fmla="*/ 2 h 17"/>
                <a:gd name="T4" fmla="*/ 13 w 14"/>
                <a:gd name="T5" fmla="*/ 15 h 17"/>
                <a:gd name="T6" fmla="*/ 14 w 14"/>
                <a:gd name="T7" fmla="*/ 16 h 17"/>
                <a:gd name="T8" fmla="*/ 14 w 14"/>
                <a:gd name="T9" fmla="*/ 17 h 17"/>
                <a:gd name="T10" fmla="*/ 12 w 14"/>
                <a:gd name="T11" fmla="*/ 17 h 17"/>
                <a:gd name="T12" fmla="*/ 0 w 14"/>
                <a:gd name="T13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7">
                  <a:moveTo>
                    <a:pt x="0" y="2"/>
                  </a:moveTo>
                  <a:cubicBezTo>
                    <a:pt x="2" y="0"/>
                    <a:pt x="3" y="0"/>
                    <a:pt x="4" y="2"/>
                  </a:cubicBezTo>
                  <a:cubicBezTo>
                    <a:pt x="7" y="6"/>
                    <a:pt x="10" y="10"/>
                    <a:pt x="13" y="15"/>
                  </a:cubicBezTo>
                  <a:cubicBezTo>
                    <a:pt x="13" y="15"/>
                    <a:pt x="14" y="15"/>
                    <a:pt x="14" y="16"/>
                  </a:cubicBezTo>
                  <a:cubicBezTo>
                    <a:pt x="14" y="16"/>
                    <a:pt x="14" y="17"/>
                    <a:pt x="14" y="17"/>
                  </a:cubicBezTo>
                  <a:cubicBezTo>
                    <a:pt x="13" y="17"/>
                    <a:pt x="13" y="17"/>
                    <a:pt x="12" y="17"/>
                  </a:cubicBezTo>
                  <a:cubicBezTo>
                    <a:pt x="8" y="12"/>
                    <a:pt x="4" y="7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" name="Freeform 42"/>
            <p:cNvSpPr>
              <a:spLocks/>
            </p:cNvSpPr>
            <p:nvPr/>
          </p:nvSpPr>
          <p:spPr bwMode="auto">
            <a:xfrm>
              <a:off x="1522413" y="3148013"/>
              <a:ext cx="120650" cy="49213"/>
            </a:xfrm>
            <a:custGeom>
              <a:avLst/>
              <a:gdLst>
                <a:gd name="T0" fmla="*/ 0 w 32"/>
                <a:gd name="T1" fmla="*/ 0 h 13"/>
                <a:gd name="T2" fmla="*/ 32 w 32"/>
                <a:gd name="T3" fmla="*/ 12 h 13"/>
                <a:gd name="T4" fmla="*/ 0 w 32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3">
                  <a:moveTo>
                    <a:pt x="0" y="0"/>
                  </a:moveTo>
                  <a:cubicBezTo>
                    <a:pt x="10" y="4"/>
                    <a:pt x="21" y="8"/>
                    <a:pt x="32" y="12"/>
                  </a:cubicBezTo>
                  <a:cubicBezTo>
                    <a:pt x="28" y="13"/>
                    <a:pt x="0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" name="Freeform 43"/>
            <p:cNvSpPr>
              <a:spLocks/>
            </p:cNvSpPr>
            <p:nvPr/>
          </p:nvSpPr>
          <p:spPr bwMode="auto">
            <a:xfrm>
              <a:off x="2722563" y="2994025"/>
              <a:ext cx="65088" cy="60325"/>
            </a:xfrm>
            <a:custGeom>
              <a:avLst/>
              <a:gdLst>
                <a:gd name="T0" fmla="*/ 17 w 17"/>
                <a:gd name="T1" fmla="*/ 0 h 16"/>
                <a:gd name="T2" fmla="*/ 16 w 17"/>
                <a:gd name="T3" fmla="*/ 1 h 16"/>
                <a:gd name="T4" fmla="*/ 4 w 17"/>
                <a:gd name="T5" fmla="*/ 14 h 16"/>
                <a:gd name="T6" fmla="*/ 1 w 17"/>
                <a:gd name="T7" fmla="*/ 14 h 16"/>
                <a:gd name="T8" fmla="*/ 2 w 17"/>
                <a:gd name="T9" fmla="*/ 12 h 16"/>
                <a:gd name="T10" fmla="*/ 15 w 17"/>
                <a:gd name="T11" fmla="*/ 1 h 16"/>
                <a:gd name="T12" fmla="*/ 17 w 17"/>
                <a:gd name="T13" fmla="*/ 0 h 16"/>
                <a:gd name="T14" fmla="*/ 17 w 17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6">
                  <a:moveTo>
                    <a:pt x="17" y="0"/>
                  </a:moveTo>
                  <a:cubicBezTo>
                    <a:pt x="17" y="1"/>
                    <a:pt x="17" y="1"/>
                    <a:pt x="16" y="1"/>
                  </a:cubicBezTo>
                  <a:cubicBezTo>
                    <a:pt x="12" y="6"/>
                    <a:pt x="8" y="10"/>
                    <a:pt x="4" y="14"/>
                  </a:cubicBezTo>
                  <a:cubicBezTo>
                    <a:pt x="3" y="15"/>
                    <a:pt x="2" y="16"/>
                    <a:pt x="1" y="14"/>
                  </a:cubicBezTo>
                  <a:cubicBezTo>
                    <a:pt x="0" y="13"/>
                    <a:pt x="1" y="13"/>
                    <a:pt x="2" y="12"/>
                  </a:cubicBezTo>
                  <a:cubicBezTo>
                    <a:pt x="6" y="8"/>
                    <a:pt x="11" y="5"/>
                    <a:pt x="15" y="1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" name="Freeform 44"/>
            <p:cNvSpPr>
              <a:spLocks/>
            </p:cNvSpPr>
            <p:nvPr/>
          </p:nvSpPr>
          <p:spPr bwMode="auto">
            <a:xfrm>
              <a:off x="2576513" y="4065588"/>
              <a:ext cx="60325" cy="106363"/>
            </a:xfrm>
            <a:custGeom>
              <a:avLst/>
              <a:gdLst>
                <a:gd name="T0" fmla="*/ 0 w 16"/>
                <a:gd name="T1" fmla="*/ 0 h 28"/>
                <a:gd name="T2" fmla="*/ 16 w 16"/>
                <a:gd name="T3" fmla="*/ 28 h 28"/>
                <a:gd name="T4" fmla="*/ 0 w 16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8">
                  <a:moveTo>
                    <a:pt x="0" y="0"/>
                  </a:moveTo>
                  <a:cubicBezTo>
                    <a:pt x="2" y="1"/>
                    <a:pt x="16" y="25"/>
                    <a:pt x="16" y="28"/>
                  </a:cubicBezTo>
                  <a:cubicBezTo>
                    <a:pt x="11" y="19"/>
                    <a:pt x="5" y="1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" name="Freeform 45"/>
            <p:cNvSpPr>
              <a:spLocks/>
            </p:cNvSpPr>
            <p:nvPr/>
          </p:nvSpPr>
          <p:spPr bwMode="auto">
            <a:xfrm>
              <a:off x="2198688" y="4070350"/>
              <a:ext cx="3175" cy="112713"/>
            </a:xfrm>
            <a:custGeom>
              <a:avLst/>
              <a:gdLst>
                <a:gd name="T0" fmla="*/ 1 w 1"/>
                <a:gd name="T1" fmla="*/ 0 h 30"/>
                <a:gd name="T2" fmla="*/ 1 w 1"/>
                <a:gd name="T3" fmla="*/ 2 h 30"/>
                <a:gd name="T4" fmla="*/ 1 w 1"/>
                <a:gd name="T5" fmla="*/ 29 h 30"/>
                <a:gd name="T6" fmla="*/ 1 w 1"/>
                <a:gd name="T7" fmla="*/ 30 h 30"/>
                <a:gd name="T8" fmla="*/ 0 w 1"/>
                <a:gd name="T9" fmla="*/ 28 h 30"/>
                <a:gd name="T10" fmla="*/ 0 w 1"/>
                <a:gd name="T11" fmla="*/ 1 h 30"/>
                <a:gd name="T12" fmla="*/ 0 w 1"/>
                <a:gd name="T13" fmla="*/ 0 h 30"/>
                <a:gd name="T14" fmla="*/ 1 w 1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30">
                  <a:moveTo>
                    <a:pt x="1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1" y="11"/>
                    <a:pt x="1" y="20"/>
                    <a:pt x="1" y="29"/>
                  </a:cubicBezTo>
                  <a:cubicBezTo>
                    <a:pt x="1" y="29"/>
                    <a:pt x="1" y="29"/>
                    <a:pt x="1" y="30"/>
                  </a:cubicBezTo>
                  <a:cubicBezTo>
                    <a:pt x="0" y="29"/>
                    <a:pt x="0" y="29"/>
                    <a:pt x="0" y="28"/>
                  </a:cubicBezTo>
                  <a:cubicBezTo>
                    <a:pt x="0" y="19"/>
                    <a:pt x="0" y="1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" name="Freeform 46"/>
            <p:cNvSpPr>
              <a:spLocks/>
            </p:cNvSpPr>
            <p:nvPr/>
          </p:nvSpPr>
          <p:spPr bwMode="auto">
            <a:xfrm>
              <a:off x="2497138" y="3865563"/>
              <a:ext cx="60325" cy="95250"/>
            </a:xfrm>
            <a:custGeom>
              <a:avLst/>
              <a:gdLst>
                <a:gd name="T0" fmla="*/ 16 w 16"/>
                <a:gd name="T1" fmla="*/ 25 h 25"/>
                <a:gd name="T2" fmla="*/ 0 w 16"/>
                <a:gd name="T3" fmla="*/ 0 h 25"/>
                <a:gd name="T4" fmla="*/ 0 w 16"/>
                <a:gd name="T5" fmla="*/ 0 h 25"/>
                <a:gd name="T6" fmla="*/ 2 w 16"/>
                <a:gd name="T7" fmla="*/ 2 h 25"/>
                <a:gd name="T8" fmla="*/ 15 w 16"/>
                <a:gd name="T9" fmla="*/ 22 h 25"/>
                <a:gd name="T10" fmla="*/ 16 w 16"/>
                <a:gd name="T11" fmla="*/ 25 h 25"/>
                <a:gd name="T12" fmla="*/ 16 w 16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5">
                  <a:moveTo>
                    <a:pt x="16" y="25"/>
                  </a:moveTo>
                  <a:cubicBezTo>
                    <a:pt x="10" y="17"/>
                    <a:pt x="5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2" y="2"/>
                  </a:cubicBezTo>
                  <a:cubicBezTo>
                    <a:pt x="6" y="8"/>
                    <a:pt x="11" y="15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" name="Freeform 47"/>
            <p:cNvSpPr>
              <a:spLocks/>
            </p:cNvSpPr>
            <p:nvPr/>
          </p:nvSpPr>
          <p:spPr bwMode="auto">
            <a:xfrm>
              <a:off x="2763838" y="3638550"/>
              <a:ext cx="68263" cy="31750"/>
            </a:xfrm>
            <a:custGeom>
              <a:avLst/>
              <a:gdLst>
                <a:gd name="T0" fmla="*/ 0 w 18"/>
                <a:gd name="T1" fmla="*/ 2 h 8"/>
                <a:gd name="T2" fmla="*/ 3 w 18"/>
                <a:gd name="T3" fmla="*/ 1 h 8"/>
                <a:gd name="T4" fmla="*/ 17 w 18"/>
                <a:gd name="T5" fmla="*/ 6 h 8"/>
                <a:gd name="T6" fmla="*/ 18 w 18"/>
                <a:gd name="T7" fmla="*/ 7 h 8"/>
                <a:gd name="T8" fmla="*/ 18 w 18"/>
                <a:gd name="T9" fmla="*/ 8 h 8"/>
                <a:gd name="T10" fmla="*/ 0 w 18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8" y="2"/>
                    <a:pt x="12" y="4"/>
                    <a:pt x="17" y="6"/>
                  </a:cubicBezTo>
                  <a:cubicBezTo>
                    <a:pt x="17" y="6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2" y="6"/>
                    <a:pt x="6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" name="Freeform 48"/>
            <p:cNvSpPr>
              <a:spLocks/>
            </p:cNvSpPr>
            <p:nvPr/>
          </p:nvSpPr>
          <p:spPr bwMode="auto">
            <a:xfrm>
              <a:off x="2908300" y="3544888"/>
              <a:ext cx="101600" cy="22225"/>
            </a:xfrm>
            <a:custGeom>
              <a:avLst/>
              <a:gdLst>
                <a:gd name="T0" fmla="*/ 27 w 27"/>
                <a:gd name="T1" fmla="*/ 6 h 6"/>
                <a:gd name="T2" fmla="*/ 0 w 27"/>
                <a:gd name="T3" fmla="*/ 1 h 6"/>
                <a:gd name="T4" fmla="*/ 27 w 2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6">
                  <a:moveTo>
                    <a:pt x="27" y="6"/>
                  </a:moveTo>
                  <a:cubicBezTo>
                    <a:pt x="18" y="5"/>
                    <a:pt x="9" y="3"/>
                    <a:pt x="0" y="1"/>
                  </a:cubicBezTo>
                  <a:cubicBezTo>
                    <a:pt x="3" y="0"/>
                    <a:pt x="24" y="4"/>
                    <a:pt x="27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" name="Freeform 49"/>
            <p:cNvSpPr>
              <a:spLocks/>
            </p:cNvSpPr>
            <p:nvPr/>
          </p:nvSpPr>
          <p:spPr bwMode="auto">
            <a:xfrm>
              <a:off x="1517650" y="3790950"/>
              <a:ext cx="95250" cy="52388"/>
            </a:xfrm>
            <a:custGeom>
              <a:avLst/>
              <a:gdLst>
                <a:gd name="T0" fmla="*/ 0 w 25"/>
                <a:gd name="T1" fmla="*/ 14 h 14"/>
                <a:gd name="T2" fmla="*/ 3 w 25"/>
                <a:gd name="T3" fmla="*/ 11 h 14"/>
                <a:gd name="T4" fmla="*/ 22 w 25"/>
                <a:gd name="T5" fmla="*/ 1 h 14"/>
                <a:gd name="T6" fmla="*/ 24 w 25"/>
                <a:gd name="T7" fmla="*/ 0 h 14"/>
                <a:gd name="T8" fmla="*/ 25 w 25"/>
                <a:gd name="T9" fmla="*/ 1 h 14"/>
                <a:gd name="T10" fmla="*/ 23 w 25"/>
                <a:gd name="T11" fmla="*/ 2 h 14"/>
                <a:gd name="T12" fmla="*/ 1 w 25"/>
                <a:gd name="T13" fmla="*/ 14 h 14"/>
                <a:gd name="T14" fmla="*/ 0 w 25"/>
                <a:gd name="T15" fmla="*/ 14 h 14"/>
                <a:gd name="T16" fmla="*/ 0 w 25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4">
                  <a:moveTo>
                    <a:pt x="0" y="14"/>
                  </a:moveTo>
                  <a:cubicBezTo>
                    <a:pt x="1" y="13"/>
                    <a:pt x="2" y="12"/>
                    <a:pt x="3" y="11"/>
                  </a:cubicBezTo>
                  <a:cubicBezTo>
                    <a:pt x="9" y="8"/>
                    <a:pt x="16" y="4"/>
                    <a:pt x="22" y="1"/>
                  </a:cubicBezTo>
                  <a:cubicBezTo>
                    <a:pt x="23" y="1"/>
                    <a:pt x="24" y="1"/>
                    <a:pt x="24" y="0"/>
                  </a:cubicBezTo>
                  <a:cubicBezTo>
                    <a:pt x="24" y="1"/>
                    <a:pt x="24" y="1"/>
                    <a:pt x="25" y="1"/>
                  </a:cubicBezTo>
                  <a:cubicBezTo>
                    <a:pt x="24" y="1"/>
                    <a:pt x="24" y="2"/>
                    <a:pt x="23" y="2"/>
                  </a:cubicBezTo>
                  <a:cubicBezTo>
                    <a:pt x="16" y="6"/>
                    <a:pt x="8" y="10"/>
                    <a:pt x="1" y="14"/>
                  </a:cubicBezTo>
                  <a:cubicBezTo>
                    <a:pt x="1" y="14"/>
                    <a:pt x="0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" name="Freeform 50"/>
            <p:cNvSpPr>
              <a:spLocks/>
            </p:cNvSpPr>
            <p:nvPr/>
          </p:nvSpPr>
          <p:spPr bwMode="auto">
            <a:xfrm>
              <a:off x="1736725" y="3013075"/>
              <a:ext cx="68263" cy="74613"/>
            </a:xfrm>
            <a:custGeom>
              <a:avLst/>
              <a:gdLst>
                <a:gd name="T0" fmla="*/ 18 w 18"/>
                <a:gd name="T1" fmla="*/ 19 h 20"/>
                <a:gd name="T2" fmla="*/ 13 w 18"/>
                <a:gd name="T3" fmla="*/ 15 h 20"/>
                <a:gd name="T4" fmla="*/ 2 w 18"/>
                <a:gd name="T5" fmla="*/ 3 h 20"/>
                <a:gd name="T6" fmla="*/ 0 w 18"/>
                <a:gd name="T7" fmla="*/ 1 h 20"/>
                <a:gd name="T8" fmla="*/ 1 w 18"/>
                <a:gd name="T9" fmla="*/ 0 h 20"/>
                <a:gd name="T10" fmla="*/ 2 w 18"/>
                <a:gd name="T11" fmla="*/ 1 h 20"/>
                <a:gd name="T12" fmla="*/ 18 w 18"/>
                <a:gd name="T13" fmla="*/ 17 h 20"/>
                <a:gd name="T14" fmla="*/ 18 w 18"/>
                <a:gd name="T15" fmla="*/ 20 h 20"/>
                <a:gd name="T16" fmla="*/ 18 w 18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0">
                  <a:moveTo>
                    <a:pt x="18" y="19"/>
                  </a:moveTo>
                  <a:cubicBezTo>
                    <a:pt x="17" y="18"/>
                    <a:pt x="15" y="16"/>
                    <a:pt x="13" y="15"/>
                  </a:cubicBezTo>
                  <a:cubicBezTo>
                    <a:pt x="9" y="11"/>
                    <a:pt x="6" y="7"/>
                    <a:pt x="2" y="3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8" y="7"/>
                    <a:pt x="13" y="12"/>
                    <a:pt x="18" y="17"/>
                  </a:cubicBezTo>
                  <a:cubicBezTo>
                    <a:pt x="18" y="18"/>
                    <a:pt x="18" y="19"/>
                    <a:pt x="18" y="20"/>
                  </a:cubicBezTo>
                  <a:lnTo>
                    <a:pt x="18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" name="Freeform 51"/>
            <p:cNvSpPr>
              <a:spLocks/>
            </p:cNvSpPr>
            <p:nvPr/>
          </p:nvSpPr>
          <p:spPr bwMode="auto">
            <a:xfrm>
              <a:off x="2686050" y="2887663"/>
              <a:ext cx="66675" cy="73025"/>
            </a:xfrm>
            <a:custGeom>
              <a:avLst/>
              <a:gdLst>
                <a:gd name="T0" fmla="*/ 18 w 18"/>
                <a:gd name="T1" fmla="*/ 0 h 19"/>
                <a:gd name="T2" fmla="*/ 0 w 18"/>
                <a:gd name="T3" fmla="*/ 19 h 19"/>
                <a:gd name="T4" fmla="*/ 18 w 1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9">
                  <a:moveTo>
                    <a:pt x="18" y="0"/>
                  </a:moveTo>
                  <a:cubicBezTo>
                    <a:pt x="12" y="6"/>
                    <a:pt x="7" y="12"/>
                    <a:pt x="0" y="19"/>
                  </a:cubicBezTo>
                  <a:cubicBezTo>
                    <a:pt x="0" y="17"/>
                    <a:pt x="15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" name="Freeform 52"/>
            <p:cNvSpPr>
              <a:spLocks/>
            </p:cNvSpPr>
            <p:nvPr/>
          </p:nvSpPr>
          <p:spPr bwMode="auto">
            <a:xfrm>
              <a:off x="2020888" y="2824163"/>
              <a:ext cx="30163" cy="82550"/>
            </a:xfrm>
            <a:custGeom>
              <a:avLst/>
              <a:gdLst>
                <a:gd name="T0" fmla="*/ 7 w 8"/>
                <a:gd name="T1" fmla="*/ 22 h 22"/>
                <a:gd name="T2" fmla="*/ 0 w 8"/>
                <a:gd name="T3" fmla="*/ 0 h 22"/>
                <a:gd name="T4" fmla="*/ 7 w 8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2">
                  <a:moveTo>
                    <a:pt x="7" y="22"/>
                  </a:moveTo>
                  <a:cubicBezTo>
                    <a:pt x="6" y="20"/>
                    <a:pt x="0" y="2"/>
                    <a:pt x="0" y="0"/>
                  </a:cubicBezTo>
                  <a:cubicBezTo>
                    <a:pt x="2" y="1"/>
                    <a:pt x="8" y="19"/>
                    <a:pt x="7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" name="Freeform 53"/>
            <p:cNvSpPr>
              <a:spLocks/>
            </p:cNvSpPr>
            <p:nvPr/>
          </p:nvSpPr>
          <p:spPr bwMode="auto">
            <a:xfrm>
              <a:off x="1960563" y="2900363"/>
              <a:ext cx="41275" cy="77788"/>
            </a:xfrm>
            <a:custGeom>
              <a:avLst/>
              <a:gdLst>
                <a:gd name="T0" fmla="*/ 0 w 11"/>
                <a:gd name="T1" fmla="*/ 0 h 21"/>
                <a:gd name="T2" fmla="*/ 11 w 11"/>
                <a:gd name="T3" fmla="*/ 21 h 21"/>
                <a:gd name="T4" fmla="*/ 0 w 11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1">
                  <a:moveTo>
                    <a:pt x="0" y="0"/>
                  </a:moveTo>
                  <a:cubicBezTo>
                    <a:pt x="4" y="7"/>
                    <a:pt x="7" y="14"/>
                    <a:pt x="11" y="21"/>
                  </a:cubicBezTo>
                  <a:cubicBezTo>
                    <a:pt x="8" y="20"/>
                    <a:pt x="0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" name="Freeform 54"/>
            <p:cNvSpPr>
              <a:spLocks/>
            </p:cNvSpPr>
            <p:nvPr/>
          </p:nvSpPr>
          <p:spPr bwMode="auto">
            <a:xfrm>
              <a:off x="2311400" y="3975100"/>
              <a:ext cx="19050" cy="79375"/>
            </a:xfrm>
            <a:custGeom>
              <a:avLst/>
              <a:gdLst>
                <a:gd name="T0" fmla="*/ 2 w 5"/>
                <a:gd name="T1" fmla="*/ 0 h 21"/>
                <a:gd name="T2" fmla="*/ 5 w 5"/>
                <a:gd name="T3" fmla="*/ 21 h 21"/>
                <a:gd name="T4" fmla="*/ 2 w 5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1">
                  <a:moveTo>
                    <a:pt x="2" y="0"/>
                  </a:moveTo>
                  <a:cubicBezTo>
                    <a:pt x="3" y="7"/>
                    <a:pt x="4" y="14"/>
                    <a:pt x="5" y="21"/>
                  </a:cubicBezTo>
                  <a:cubicBezTo>
                    <a:pt x="3" y="19"/>
                    <a:pt x="0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" name="Freeform 55"/>
            <p:cNvSpPr>
              <a:spLocks/>
            </p:cNvSpPr>
            <p:nvPr/>
          </p:nvSpPr>
          <p:spPr bwMode="auto">
            <a:xfrm>
              <a:off x="1593850" y="3057525"/>
              <a:ext cx="71438" cy="46038"/>
            </a:xfrm>
            <a:custGeom>
              <a:avLst/>
              <a:gdLst>
                <a:gd name="T0" fmla="*/ 0 w 19"/>
                <a:gd name="T1" fmla="*/ 0 h 12"/>
                <a:gd name="T2" fmla="*/ 19 w 19"/>
                <a:gd name="T3" fmla="*/ 12 h 12"/>
                <a:gd name="T4" fmla="*/ 0 w 19"/>
                <a:gd name="T5" fmla="*/ 1 h 12"/>
                <a:gd name="T6" fmla="*/ 0 w 1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0" y="0"/>
                  </a:moveTo>
                  <a:cubicBezTo>
                    <a:pt x="6" y="4"/>
                    <a:pt x="13" y="8"/>
                    <a:pt x="19" y="12"/>
                  </a:cubicBezTo>
                  <a:cubicBezTo>
                    <a:pt x="16" y="12"/>
                    <a:pt x="0" y="3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" name="Freeform 56"/>
            <p:cNvSpPr>
              <a:spLocks/>
            </p:cNvSpPr>
            <p:nvPr/>
          </p:nvSpPr>
          <p:spPr bwMode="auto">
            <a:xfrm>
              <a:off x="2265363" y="2692400"/>
              <a:ext cx="7938" cy="85725"/>
            </a:xfrm>
            <a:custGeom>
              <a:avLst/>
              <a:gdLst>
                <a:gd name="T0" fmla="*/ 0 w 2"/>
                <a:gd name="T1" fmla="*/ 22 h 23"/>
                <a:gd name="T2" fmla="*/ 1 w 2"/>
                <a:gd name="T3" fmla="*/ 0 h 23"/>
                <a:gd name="T4" fmla="*/ 2 w 2"/>
                <a:gd name="T5" fmla="*/ 0 h 23"/>
                <a:gd name="T6" fmla="*/ 1 w 2"/>
                <a:gd name="T7" fmla="*/ 23 h 23"/>
                <a:gd name="T8" fmla="*/ 0 w 2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3">
                  <a:moveTo>
                    <a:pt x="0" y="22"/>
                  </a:moveTo>
                  <a:cubicBezTo>
                    <a:pt x="0" y="15"/>
                    <a:pt x="0" y="8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8"/>
                    <a:pt x="1" y="15"/>
                    <a:pt x="1" y="23"/>
                  </a:cubicBezTo>
                  <a:cubicBezTo>
                    <a:pt x="0" y="23"/>
                    <a:pt x="0" y="23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" name="Freeform 57"/>
            <p:cNvSpPr>
              <a:spLocks/>
            </p:cNvSpPr>
            <p:nvPr/>
          </p:nvSpPr>
          <p:spPr bwMode="auto">
            <a:xfrm>
              <a:off x="2462213" y="2730500"/>
              <a:ext cx="30163" cy="71438"/>
            </a:xfrm>
            <a:custGeom>
              <a:avLst/>
              <a:gdLst>
                <a:gd name="T0" fmla="*/ 8 w 8"/>
                <a:gd name="T1" fmla="*/ 0 h 19"/>
                <a:gd name="T2" fmla="*/ 1 w 8"/>
                <a:gd name="T3" fmla="*/ 19 h 19"/>
                <a:gd name="T4" fmla="*/ 8 w 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9">
                  <a:moveTo>
                    <a:pt x="8" y="0"/>
                  </a:moveTo>
                  <a:cubicBezTo>
                    <a:pt x="6" y="6"/>
                    <a:pt x="4" y="13"/>
                    <a:pt x="1" y="19"/>
                  </a:cubicBezTo>
                  <a:cubicBezTo>
                    <a:pt x="0" y="17"/>
                    <a:pt x="5" y="3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" name="Freeform 58"/>
            <p:cNvSpPr>
              <a:spLocks/>
            </p:cNvSpPr>
            <p:nvPr/>
          </p:nvSpPr>
          <p:spPr bwMode="auto">
            <a:xfrm>
              <a:off x="2371725" y="2657475"/>
              <a:ext cx="15875" cy="73025"/>
            </a:xfrm>
            <a:custGeom>
              <a:avLst/>
              <a:gdLst>
                <a:gd name="T0" fmla="*/ 4 w 4"/>
                <a:gd name="T1" fmla="*/ 0 h 19"/>
                <a:gd name="T2" fmla="*/ 0 w 4"/>
                <a:gd name="T3" fmla="*/ 19 h 19"/>
                <a:gd name="T4" fmla="*/ 4 w 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9">
                  <a:moveTo>
                    <a:pt x="4" y="0"/>
                  </a:moveTo>
                  <a:cubicBezTo>
                    <a:pt x="4" y="4"/>
                    <a:pt x="2" y="18"/>
                    <a:pt x="0" y="19"/>
                  </a:cubicBezTo>
                  <a:cubicBezTo>
                    <a:pt x="0" y="18"/>
                    <a:pt x="3" y="2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" name="Freeform 59"/>
            <p:cNvSpPr>
              <a:spLocks/>
            </p:cNvSpPr>
            <p:nvPr/>
          </p:nvSpPr>
          <p:spPr bwMode="auto">
            <a:xfrm>
              <a:off x="2862263" y="3813175"/>
              <a:ext cx="65088" cy="38100"/>
            </a:xfrm>
            <a:custGeom>
              <a:avLst/>
              <a:gdLst>
                <a:gd name="T0" fmla="*/ 17 w 17"/>
                <a:gd name="T1" fmla="*/ 10 h 10"/>
                <a:gd name="T2" fmla="*/ 0 w 17"/>
                <a:gd name="T3" fmla="*/ 0 h 10"/>
                <a:gd name="T4" fmla="*/ 17 w 17"/>
                <a:gd name="T5" fmla="*/ 10 h 10"/>
                <a:gd name="T6" fmla="*/ 17 w 17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17" y="10"/>
                  </a:moveTo>
                  <a:cubicBezTo>
                    <a:pt x="13" y="10"/>
                    <a:pt x="0" y="2"/>
                    <a:pt x="0" y="0"/>
                  </a:cubicBezTo>
                  <a:cubicBezTo>
                    <a:pt x="6" y="3"/>
                    <a:pt x="11" y="6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" name="Freeform 60"/>
            <p:cNvSpPr>
              <a:spLocks/>
            </p:cNvSpPr>
            <p:nvPr/>
          </p:nvSpPr>
          <p:spPr bwMode="auto">
            <a:xfrm>
              <a:off x="1744663" y="3994150"/>
              <a:ext cx="46038" cy="52388"/>
            </a:xfrm>
            <a:custGeom>
              <a:avLst/>
              <a:gdLst>
                <a:gd name="T0" fmla="*/ 12 w 12"/>
                <a:gd name="T1" fmla="*/ 0 h 14"/>
                <a:gd name="T2" fmla="*/ 0 w 12"/>
                <a:gd name="T3" fmla="*/ 14 h 14"/>
                <a:gd name="T4" fmla="*/ 12 w 12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4">
                  <a:moveTo>
                    <a:pt x="12" y="0"/>
                  </a:moveTo>
                  <a:cubicBezTo>
                    <a:pt x="9" y="5"/>
                    <a:pt x="5" y="10"/>
                    <a:pt x="0" y="14"/>
                  </a:cubicBezTo>
                  <a:cubicBezTo>
                    <a:pt x="1" y="12"/>
                    <a:pt x="10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" name="Freeform 61"/>
            <p:cNvSpPr>
              <a:spLocks/>
            </p:cNvSpPr>
            <p:nvPr/>
          </p:nvSpPr>
          <p:spPr bwMode="auto">
            <a:xfrm>
              <a:off x="1774825" y="3027363"/>
              <a:ext cx="52388" cy="57150"/>
            </a:xfrm>
            <a:custGeom>
              <a:avLst/>
              <a:gdLst>
                <a:gd name="T0" fmla="*/ 14 w 14"/>
                <a:gd name="T1" fmla="*/ 15 h 15"/>
                <a:gd name="T2" fmla="*/ 0 w 14"/>
                <a:gd name="T3" fmla="*/ 0 h 15"/>
                <a:gd name="T4" fmla="*/ 14 w 14"/>
                <a:gd name="T5" fmla="*/ 14 h 15"/>
                <a:gd name="T6" fmla="*/ 14 w 14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5">
                  <a:moveTo>
                    <a:pt x="14" y="15"/>
                  </a:moveTo>
                  <a:cubicBezTo>
                    <a:pt x="9" y="10"/>
                    <a:pt x="5" y="5"/>
                    <a:pt x="0" y="0"/>
                  </a:cubicBezTo>
                  <a:cubicBezTo>
                    <a:pt x="3" y="0"/>
                    <a:pt x="13" y="12"/>
                    <a:pt x="14" y="14"/>
                  </a:cubicBezTo>
                  <a:cubicBezTo>
                    <a:pt x="14" y="15"/>
                    <a:pt x="14" y="15"/>
                    <a:pt x="14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" name="Freeform 62"/>
            <p:cNvSpPr>
              <a:spLocks/>
            </p:cNvSpPr>
            <p:nvPr/>
          </p:nvSpPr>
          <p:spPr bwMode="auto">
            <a:xfrm>
              <a:off x="1419225" y="3427413"/>
              <a:ext cx="60325" cy="11113"/>
            </a:xfrm>
            <a:custGeom>
              <a:avLst/>
              <a:gdLst>
                <a:gd name="T0" fmla="*/ 16 w 16"/>
                <a:gd name="T1" fmla="*/ 3 h 3"/>
                <a:gd name="T2" fmla="*/ 12 w 16"/>
                <a:gd name="T3" fmla="*/ 3 h 3"/>
                <a:gd name="T4" fmla="*/ 2 w 16"/>
                <a:gd name="T5" fmla="*/ 1 h 3"/>
                <a:gd name="T6" fmla="*/ 0 w 16"/>
                <a:gd name="T7" fmla="*/ 0 h 3"/>
                <a:gd name="T8" fmla="*/ 1 w 16"/>
                <a:gd name="T9" fmla="*/ 0 h 3"/>
                <a:gd name="T10" fmla="*/ 16 w 16"/>
                <a:gd name="T11" fmla="*/ 1 h 3"/>
                <a:gd name="T12" fmla="*/ 16 w 1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">
                  <a:moveTo>
                    <a:pt x="16" y="3"/>
                  </a:moveTo>
                  <a:cubicBezTo>
                    <a:pt x="15" y="3"/>
                    <a:pt x="13" y="3"/>
                    <a:pt x="12" y="3"/>
                  </a:cubicBezTo>
                  <a:cubicBezTo>
                    <a:pt x="9" y="2"/>
                    <a:pt x="6" y="2"/>
                    <a:pt x="2" y="1"/>
                  </a:cubicBezTo>
                  <a:cubicBezTo>
                    <a:pt x="2" y="1"/>
                    <a:pt x="1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6" y="0"/>
                    <a:pt x="11" y="1"/>
                    <a:pt x="16" y="1"/>
                  </a:cubicBezTo>
                  <a:cubicBezTo>
                    <a:pt x="16" y="2"/>
                    <a:pt x="16" y="2"/>
                    <a:pt x="16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" name="Freeform 63"/>
            <p:cNvSpPr>
              <a:spLocks/>
            </p:cNvSpPr>
            <p:nvPr/>
          </p:nvSpPr>
          <p:spPr bwMode="auto">
            <a:xfrm>
              <a:off x="2065338" y="4148138"/>
              <a:ext cx="15875" cy="65088"/>
            </a:xfrm>
            <a:custGeom>
              <a:avLst/>
              <a:gdLst>
                <a:gd name="T0" fmla="*/ 3 w 4"/>
                <a:gd name="T1" fmla="*/ 0 h 17"/>
                <a:gd name="T2" fmla="*/ 0 w 4"/>
                <a:gd name="T3" fmla="*/ 17 h 17"/>
                <a:gd name="T4" fmla="*/ 2 w 4"/>
                <a:gd name="T5" fmla="*/ 0 h 17"/>
                <a:gd name="T6" fmla="*/ 3 w 4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7">
                  <a:moveTo>
                    <a:pt x="3" y="0"/>
                  </a:moveTo>
                  <a:cubicBezTo>
                    <a:pt x="4" y="1"/>
                    <a:pt x="2" y="15"/>
                    <a:pt x="0" y="17"/>
                  </a:cubicBezTo>
                  <a:cubicBezTo>
                    <a:pt x="1" y="11"/>
                    <a:pt x="1" y="5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" name="Freeform 64"/>
            <p:cNvSpPr>
              <a:spLocks/>
            </p:cNvSpPr>
            <p:nvPr/>
          </p:nvSpPr>
          <p:spPr bwMode="auto">
            <a:xfrm>
              <a:off x="2930525" y="3205163"/>
              <a:ext cx="53975" cy="19050"/>
            </a:xfrm>
            <a:custGeom>
              <a:avLst/>
              <a:gdLst>
                <a:gd name="T0" fmla="*/ 0 w 14"/>
                <a:gd name="T1" fmla="*/ 4 h 5"/>
                <a:gd name="T2" fmla="*/ 14 w 14"/>
                <a:gd name="T3" fmla="*/ 0 h 5"/>
                <a:gd name="T4" fmla="*/ 0 w 14"/>
                <a:gd name="T5" fmla="*/ 5 h 5"/>
                <a:gd name="T6" fmla="*/ 0 w 14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0" y="4"/>
                  </a:moveTo>
                  <a:cubicBezTo>
                    <a:pt x="4" y="2"/>
                    <a:pt x="9" y="1"/>
                    <a:pt x="14" y="0"/>
                  </a:cubicBezTo>
                  <a:cubicBezTo>
                    <a:pt x="10" y="3"/>
                    <a:pt x="5" y="4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" name="Freeform 65"/>
            <p:cNvSpPr>
              <a:spLocks/>
            </p:cNvSpPr>
            <p:nvPr/>
          </p:nvSpPr>
          <p:spPr bwMode="auto">
            <a:xfrm>
              <a:off x="1544638" y="3771900"/>
              <a:ext cx="52388" cy="30163"/>
            </a:xfrm>
            <a:custGeom>
              <a:avLst/>
              <a:gdLst>
                <a:gd name="T0" fmla="*/ 14 w 14"/>
                <a:gd name="T1" fmla="*/ 1 h 8"/>
                <a:gd name="T2" fmla="*/ 1 w 14"/>
                <a:gd name="T3" fmla="*/ 8 h 8"/>
                <a:gd name="T4" fmla="*/ 0 w 14"/>
                <a:gd name="T5" fmla="*/ 8 h 8"/>
                <a:gd name="T6" fmla="*/ 1 w 14"/>
                <a:gd name="T7" fmla="*/ 6 h 8"/>
                <a:gd name="T8" fmla="*/ 13 w 14"/>
                <a:gd name="T9" fmla="*/ 0 h 8"/>
                <a:gd name="T10" fmla="*/ 14 w 14"/>
                <a:gd name="T11" fmla="*/ 1 h 8"/>
                <a:gd name="T12" fmla="*/ 14 w 14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8">
                  <a:moveTo>
                    <a:pt x="14" y="1"/>
                  </a:moveTo>
                  <a:cubicBezTo>
                    <a:pt x="10" y="4"/>
                    <a:pt x="5" y="6"/>
                    <a:pt x="1" y="8"/>
                  </a:cubicBezTo>
                  <a:cubicBezTo>
                    <a:pt x="1" y="8"/>
                    <a:pt x="0" y="8"/>
                    <a:pt x="0" y="8"/>
                  </a:cubicBezTo>
                  <a:cubicBezTo>
                    <a:pt x="1" y="7"/>
                    <a:pt x="1" y="7"/>
                    <a:pt x="1" y="6"/>
                  </a:cubicBezTo>
                  <a:cubicBezTo>
                    <a:pt x="5" y="4"/>
                    <a:pt x="9" y="2"/>
                    <a:pt x="13" y="0"/>
                  </a:cubicBezTo>
                  <a:cubicBezTo>
                    <a:pt x="13" y="0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" name="Freeform 66"/>
            <p:cNvSpPr>
              <a:spLocks/>
            </p:cNvSpPr>
            <p:nvPr/>
          </p:nvSpPr>
          <p:spPr bwMode="auto">
            <a:xfrm>
              <a:off x="2563813" y="2846388"/>
              <a:ext cx="34925" cy="49213"/>
            </a:xfrm>
            <a:custGeom>
              <a:avLst/>
              <a:gdLst>
                <a:gd name="T0" fmla="*/ 0 w 9"/>
                <a:gd name="T1" fmla="*/ 13 h 13"/>
                <a:gd name="T2" fmla="*/ 9 w 9"/>
                <a:gd name="T3" fmla="*/ 0 h 13"/>
                <a:gd name="T4" fmla="*/ 0 w 9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0" y="13"/>
                  </a:moveTo>
                  <a:cubicBezTo>
                    <a:pt x="0" y="10"/>
                    <a:pt x="6" y="1"/>
                    <a:pt x="9" y="0"/>
                  </a:cubicBezTo>
                  <a:cubicBezTo>
                    <a:pt x="7" y="5"/>
                    <a:pt x="3" y="8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" name="Freeform 67"/>
            <p:cNvSpPr>
              <a:spLocks/>
            </p:cNvSpPr>
            <p:nvPr/>
          </p:nvSpPr>
          <p:spPr bwMode="auto">
            <a:xfrm>
              <a:off x="1971675" y="2687638"/>
              <a:ext cx="22225" cy="49213"/>
            </a:xfrm>
            <a:custGeom>
              <a:avLst/>
              <a:gdLst>
                <a:gd name="T0" fmla="*/ 1 w 6"/>
                <a:gd name="T1" fmla="*/ 0 h 13"/>
                <a:gd name="T2" fmla="*/ 6 w 6"/>
                <a:gd name="T3" fmla="*/ 13 h 13"/>
                <a:gd name="T4" fmla="*/ 1 w 6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3">
                  <a:moveTo>
                    <a:pt x="1" y="0"/>
                  </a:moveTo>
                  <a:cubicBezTo>
                    <a:pt x="3" y="4"/>
                    <a:pt x="5" y="8"/>
                    <a:pt x="6" y="13"/>
                  </a:cubicBezTo>
                  <a:cubicBezTo>
                    <a:pt x="4" y="12"/>
                    <a:pt x="0" y="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" name="Freeform 68"/>
            <p:cNvSpPr>
              <a:spLocks/>
            </p:cNvSpPr>
            <p:nvPr/>
          </p:nvSpPr>
          <p:spPr bwMode="auto">
            <a:xfrm>
              <a:off x="1941513" y="4164013"/>
              <a:ext cx="14288" cy="52388"/>
            </a:xfrm>
            <a:custGeom>
              <a:avLst/>
              <a:gdLst>
                <a:gd name="T0" fmla="*/ 4 w 4"/>
                <a:gd name="T1" fmla="*/ 0 h 14"/>
                <a:gd name="T2" fmla="*/ 0 w 4"/>
                <a:gd name="T3" fmla="*/ 14 h 14"/>
                <a:gd name="T4" fmla="*/ 4 w 4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4">
                  <a:moveTo>
                    <a:pt x="4" y="0"/>
                  </a:moveTo>
                  <a:cubicBezTo>
                    <a:pt x="4" y="5"/>
                    <a:pt x="2" y="9"/>
                    <a:pt x="0" y="14"/>
                  </a:cubicBezTo>
                  <a:cubicBezTo>
                    <a:pt x="0" y="9"/>
                    <a:pt x="2" y="4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" name="Freeform 69"/>
            <p:cNvSpPr>
              <a:spLocks/>
            </p:cNvSpPr>
            <p:nvPr/>
          </p:nvSpPr>
          <p:spPr bwMode="auto">
            <a:xfrm>
              <a:off x="1457325" y="3402013"/>
              <a:ext cx="46038" cy="11113"/>
            </a:xfrm>
            <a:custGeom>
              <a:avLst/>
              <a:gdLst>
                <a:gd name="T0" fmla="*/ 12 w 12"/>
                <a:gd name="T1" fmla="*/ 3 h 3"/>
                <a:gd name="T2" fmla="*/ 10 w 12"/>
                <a:gd name="T3" fmla="*/ 3 h 3"/>
                <a:gd name="T4" fmla="*/ 1 w 12"/>
                <a:gd name="T5" fmla="*/ 1 h 3"/>
                <a:gd name="T6" fmla="*/ 0 w 12"/>
                <a:gd name="T7" fmla="*/ 1 h 3"/>
                <a:gd name="T8" fmla="*/ 1 w 12"/>
                <a:gd name="T9" fmla="*/ 0 h 3"/>
                <a:gd name="T10" fmla="*/ 12 w 12"/>
                <a:gd name="T11" fmla="*/ 2 h 3"/>
                <a:gd name="T12" fmla="*/ 12 w 12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cubicBezTo>
                    <a:pt x="11" y="3"/>
                    <a:pt x="11" y="3"/>
                    <a:pt x="10" y="3"/>
                  </a:cubicBezTo>
                  <a:cubicBezTo>
                    <a:pt x="7" y="3"/>
                    <a:pt x="4" y="2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5" y="1"/>
                    <a:pt x="8" y="1"/>
                    <a:pt x="12" y="2"/>
                  </a:cubicBezTo>
                  <a:cubicBezTo>
                    <a:pt x="12" y="2"/>
                    <a:pt x="12" y="2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" name="Freeform 70"/>
            <p:cNvSpPr>
              <a:spLocks/>
            </p:cNvSpPr>
            <p:nvPr/>
          </p:nvSpPr>
          <p:spPr bwMode="auto">
            <a:xfrm>
              <a:off x="2125663" y="2752725"/>
              <a:ext cx="7938" cy="38100"/>
            </a:xfrm>
            <a:custGeom>
              <a:avLst/>
              <a:gdLst>
                <a:gd name="T0" fmla="*/ 1 w 2"/>
                <a:gd name="T1" fmla="*/ 0 h 10"/>
                <a:gd name="T2" fmla="*/ 2 w 2"/>
                <a:gd name="T3" fmla="*/ 4 h 10"/>
                <a:gd name="T4" fmla="*/ 2 w 2"/>
                <a:gd name="T5" fmla="*/ 9 h 10"/>
                <a:gd name="T6" fmla="*/ 2 w 2"/>
                <a:gd name="T7" fmla="*/ 10 h 10"/>
                <a:gd name="T8" fmla="*/ 1 w 2"/>
                <a:gd name="T9" fmla="*/ 9 h 10"/>
                <a:gd name="T10" fmla="*/ 1 w 2"/>
                <a:gd name="T11" fmla="*/ 0 h 10"/>
                <a:gd name="T12" fmla="*/ 1 w 2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0">
                  <a:moveTo>
                    <a:pt x="1" y="0"/>
                  </a:moveTo>
                  <a:cubicBezTo>
                    <a:pt x="2" y="2"/>
                    <a:pt x="2" y="3"/>
                    <a:pt x="2" y="4"/>
                  </a:cubicBezTo>
                  <a:cubicBezTo>
                    <a:pt x="2" y="6"/>
                    <a:pt x="2" y="7"/>
                    <a:pt x="2" y="9"/>
                  </a:cubicBezTo>
                  <a:cubicBezTo>
                    <a:pt x="2" y="9"/>
                    <a:pt x="2" y="9"/>
                    <a:pt x="2" y="10"/>
                  </a:cubicBezTo>
                  <a:cubicBezTo>
                    <a:pt x="1" y="10"/>
                    <a:pt x="1" y="9"/>
                    <a:pt x="1" y="9"/>
                  </a:cubicBezTo>
                  <a:cubicBezTo>
                    <a:pt x="1" y="6"/>
                    <a:pt x="0" y="3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" name="Freeform 71"/>
            <p:cNvSpPr>
              <a:spLocks/>
            </p:cNvSpPr>
            <p:nvPr/>
          </p:nvSpPr>
          <p:spPr bwMode="auto">
            <a:xfrm>
              <a:off x="1487488" y="3673475"/>
              <a:ext cx="34925" cy="11113"/>
            </a:xfrm>
            <a:custGeom>
              <a:avLst/>
              <a:gdLst>
                <a:gd name="T0" fmla="*/ 0 w 9"/>
                <a:gd name="T1" fmla="*/ 2 h 3"/>
                <a:gd name="T2" fmla="*/ 3 w 9"/>
                <a:gd name="T3" fmla="*/ 1 h 3"/>
                <a:gd name="T4" fmla="*/ 8 w 9"/>
                <a:gd name="T5" fmla="*/ 0 h 3"/>
                <a:gd name="T6" fmla="*/ 9 w 9"/>
                <a:gd name="T7" fmla="*/ 0 h 3"/>
                <a:gd name="T8" fmla="*/ 8 w 9"/>
                <a:gd name="T9" fmla="*/ 1 h 3"/>
                <a:gd name="T10" fmla="*/ 0 w 9"/>
                <a:gd name="T11" fmla="*/ 3 h 3"/>
                <a:gd name="T12" fmla="*/ 0 w 9"/>
                <a:gd name="T13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">
                  <a:moveTo>
                    <a:pt x="0" y="2"/>
                  </a:moveTo>
                  <a:cubicBezTo>
                    <a:pt x="1" y="2"/>
                    <a:pt x="2" y="1"/>
                    <a:pt x="3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1"/>
                    <a:pt x="8" y="1"/>
                  </a:cubicBezTo>
                  <a:cubicBezTo>
                    <a:pt x="6" y="2"/>
                    <a:pt x="3" y="2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" name="Freeform 72"/>
            <p:cNvSpPr>
              <a:spLocks/>
            </p:cNvSpPr>
            <p:nvPr/>
          </p:nvSpPr>
          <p:spPr bwMode="auto">
            <a:xfrm>
              <a:off x="3006725" y="3311525"/>
              <a:ext cx="33338" cy="11113"/>
            </a:xfrm>
            <a:custGeom>
              <a:avLst/>
              <a:gdLst>
                <a:gd name="T0" fmla="*/ 9 w 9"/>
                <a:gd name="T1" fmla="*/ 2 h 3"/>
                <a:gd name="T2" fmla="*/ 0 w 9"/>
                <a:gd name="T3" fmla="*/ 3 h 3"/>
                <a:gd name="T4" fmla="*/ 9 w 9"/>
                <a:gd name="T5" fmla="*/ 1 h 3"/>
                <a:gd name="T6" fmla="*/ 9 w 9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3">
                  <a:moveTo>
                    <a:pt x="9" y="2"/>
                  </a:moveTo>
                  <a:cubicBezTo>
                    <a:pt x="6" y="2"/>
                    <a:pt x="4" y="2"/>
                    <a:pt x="0" y="3"/>
                  </a:cubicBezTo>
                  <a:cubicBezTo>
                    <a:pt x="2" y="1"/>
                    <a:pt x="7" y="0"/>
                    <a:pt x="9" y="1"/>
                  </a:cubicBezTo>
                  <a:cubicBezTo>
                    <a:pt x="9" y="1"/>
                    <a:pt x="9" y="1"/>
                    <a:pt x="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" name="Freeform 73"/>
            <p:cNvSpPr>
              <a:spLocks/>
            </p:cNvSpPr>
            <p:nvPr/>
          </p:nvSpPr>
          <p:spPr bwMode="auto">
            <a:xfrm>
              <a:off x="1917700" y="3021013"/>
              <a:ext cx="19050" cy="22225"/>
            </a:xfrm>
            <a:custGeom>
              <a:avLst/>
              <a:gdLst>
                <a:gd name="T0" fmla="*/ 0 w 5"/>
                <a:gd name="T1" fmla="*/ 0 h 6"/>
                <a:gd name="T2" fmla="*/ 0 w 5"/>
                <a:gd name="T3" fmla="*/ 0 h 6"/>
                <a:gd name="T4" fmla="*/ 5 w 5"/>
                <a:gd name="T5" fmla="*/ 5 h 6"/>
                <a:gd name="T6" fmla="*/ 5 w 5"/>
                <a:gd name="T7" fmla="*/ 6 h 6"/>
                <a:gd name="T8" fmla="*/ 4 w 5"/>
                <a:gd name="T9" fmla="*/ 6 h 6"/>
                <a:gd name="T10" fmla="*/ 0 w 5"/>
                <a:gd name="T11" fmla="*/ 0 h 6"/>
                <a:gd name="T12" fmla="*/ 0 w 5"/>
                <a:gd name="T13" fmla="*/ 0 h 6"/>
                <a:gd name="T14" fmla="*/ 0 w 5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"/>
                    <a:pt x="3" y="3"/>
                    <a:pt x="5" y="5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2" y="4"/>
                    <a:pt x="1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3" name="Freeform 74"/>
            <p:cNvSpPr>
              <a:spLocks/>
            </p:cNvSpPr>
            <p:nvPr/>
          </p:nvSpPr>
          <p:spPr bwMode="auto">
            <a:xfrm>
              <a:off x="2828925" y="3794125"/>
              <a:ext cx="26988" cy="19050"/>
            </a:xfrm>
            <a:custGeom>
              <a:avLst/>
              <a:gdLst>
                <a:gd name="T0" fmla="*/ 1 w 7"/>
                <a:gd name="T1" fmla="*/ 0 h 5"/>
                <a:gd name="T2" fmla="*/ 7 w 7"/>
                <a:gd name="T3" fmla="*/ 5 h 5"/>
                <a:gd name="T4" fmla="*/ 0 w 7"/>
                <a:gd name="T5" fmla="*/ 1 h 5"/>
                <a:gd name="T6" fmla="*/ 1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1" y="0"/>
                  </a:moveTo>
                  <a:cubicBezTo>
                    <a:pt x="4" y="1"/>
                    <a:pt x="7" y="3"/>
                    <a:pt x="7" y="5"/>
                  </a:cubicBezTo>
                  <a:cubicBezTo>
                    <a:pt x="5" y="4"/>
                    <a:pt x="3" y="2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4" name="Freeform 75"/>
            <p:cNvSpPr>
              <a:spLocks/>
            </p:cNvSpPr>
            <p:nvPr/>
          </p:nvSpPr>
          <p:spPr bwMode="auto">
            <a:xfrm>
              <a:off x="2813050" y="3111500"/>
              <a:ext cx="23813" cy="14288"/>
            </a:xfrm>
            <a:custGeom>
              <a:avLst/>
              <a:gdLst>
                <a:gd name="T0" fmla="*/ 6 w 6"/>
                <a:gd name="T1" fmla="*/ 1 h 4"/>
                <a:gd name="T2" fmla="*/ 0 w 6"/>
                <a:gd name="T3" fmla="*/ 4 h 4"/>
                <a:gd name="T4" fmla="*/ 6 w 6"/>
                <a:gd name="T5" fmla="*/ 0 h 4"/>
                <a:gd name="T6" fmla="*/ 6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6" y="1"/>
                  </a:moveTo>
                  <a:cubicBezTo>
                    <a:pt x="4" y="2"/>
                    <a:pt x="2" y="3"/>
                    <a:pt x="0" y="4"/>
                  </a:cubicBezTo>
                  <a:cubicBezTo>
                    <a:pt x="0" y="2"/>
                    <a:pt x="4" y="0"/>
                    <a:pt x="6" y="0"/>
                  </a:cubicBezTo>
                  <a:cubicBezTo>
                    <a:pt x="6" y="0"/>
                    <a:pt x="6" y="1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5" name="Freeform 76"/>
            <p:cNvSpPr>
              <a:spLocks/>
            </p:cNvSpPr>
            <p:nvPr/>
          </p:nvSpPr>
          <p:spPr bwMode="auto">
            <a:xfrm>
              <a:off x="3032125" y="3451225"/>
              <a:ext cx="26988" cy="3175"/>
            </a:xfrm>
            <a:custGeom>
              <a:avLst/>
              <a:gdLst>
                <a:gd name="T0" fmla="*/ 7 w 7"/>
                <a:gd name="T1" fmla="*/ 1 h 1"/>
                <a:gd name="T2" fmla="*/ 0 w 7"/>
                <a:gd name="T3" fmla="*/ 1 h 1"/>
                <a:gd name="T4" fmla="*/ 7 w 7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">
                  <a:moveTo>
                    <a:pt x="7" y="1"/>
                  </a:moveTo>
                  <a:cubicBezTo>
                    <a:pt x="4" y="1"/>
                    <a:pt x="2" y="1"/>
                    <a:pt x="0" y="1"/>
                  </a:cubicBezTo>
                  <a:cubicBezTo>
                    <a:pt x="1" y="0"/>
                    <a:pt x="4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6" name="Freeform 77"/>
            <p:cNvSpPr>
              <a:spLocks/>
            </p:cNvSpPr>
            <p:nvPr/>
          </p:nvSpPr>
          <p:spPr bwMode="auto">
            <a:xfrm>
              <a:off x="1684338" y="3876675"/>
              <a:ext cx="19050" cy="11113"/>
            </a:xfrm>
            <a:custGeom>
              <a:avLst/>
              <a:gdLst>
                <a:gd name="T0" fmla="*/ 0 w 5"/>
                <a:gd name="T1" fmla="*/ 3 h 3"/>
                <a:gd name="T2" fmla="*/ 4 w 5"/>
                <a:gd name="T3" fmla="*/ 0 h 3"/>
                <a:gd name="T4" fmla="*/ 5 w 5"/>
                <a:gd name="T5" fmla="*/ 0 h 3"/>
                <a:gd name="T6" fmla="*/ 0 w 5"/>
                <a:gd name="T7" fmla="*/ 3 h 3"/>
                <a:gd name="T8" fmla="*/ 0 w 5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0" y="3"/>
                  </a:moveTo>
                  <a:cubicBezTo>
                    <a:pt x="1" y="2"/>
                    <a:pt x="3" y="1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4" y="2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7" name="Freeform 78"/>
            <p:cNvSpPr>
              <a:spLocks/>
            </p:cNvSpPr>
            <p:nvPr/>
          </p:nvSpPr>
          <p:spPr bwMode="auto">
            <a:xfrm>
              <a:off x="1804988" y="3084513"/>
              <a:ext cx="15875" cy="11113"/>
            </a:xfrm>
            <a:custGeom>
              <a:avLst/>
              <a:gdLst>
                <a:gd name="T0" fmla="*/ 0 w 4"/>
                <a:gd name="T1" fmla="*/ 1 h 3"/>
                <a:gd name="T2" fmla="*/ 4 w 4"/>
                <a:gd name="T3" fmla="*/ 3 h 3"/>
                <a:gd name="T4" fmla="*/ 0 w 4"/>
                <a:gd name="T5" fmla="*/ 0 h 3"/>
                <a:gd name="T6" fmla="*/ 0 w 4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0" y="1"/>
                  </a:moveTo>
                  <a:cubicBezTo>
                    <a:pt x="3" y="0"/>
                    <a:pt x="3" y="2"/>
                    <a:pt x="4" y="3"/>
                  </a:cubicBezTo>
                  <a:cubicBezTo>
                    <a:pt x="2" y="3"/>
                    <a:pt x="1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8" name="Freeform 79"/>
            <p:cNvSpPr>
              <a:spLocks/>
            </p:cNvSpPr>
            <p:nvPr/>
          </p:nvSpPr>
          <p:spPr bwMode="auto">
            <a:xfrm>
              <a:off x="1979613" y="3670300"/>
              <a:ext cx="49213" cy="60325"/>
            </a:xfrm>
            <a:custGeom>
              <a:avLst/>
              <a:gdLst>
                <a:gd name="T0" fmla="*/ 13 w 13"/>
                <a:gd name="T1" fmla="*/ 16 h 16"/>
                <a:gd name="T2" fmla="*/ 12 w 13"/>
                <a:gd name="T3" fmla="*/ 13 h 16"/>
                <a:gd name="T4" fmla="*/ 0 w 13"/>
                <a:gd name="T5" fmla="*/ 0 h 16"/>
                <a:gd name="T6" fmla="*/ 0 w 13"/>
                <a:gd name="T7" fmla="*/ 0 h 16"/>
                <a:gd name="T8" fmla="*/ 13 w 13"/>
                <a:gd name="T9" fmla="*/ 14 h 16"/>
                <a:gd name="T10" fmla="*/ 13 w 13"/>
                <a:gd name="T11" fmla="*/ 16 h 16"/>
                <a:gd name="T12" fmla="*/ 13 w 13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6">
                  <a:moveTo>
                    <a:pt x="13" y="16"/>
                  </a:moveTo>
                  <a:cubicBezTo>
                    <a:pt x="13" y="15"/>
                    <a:pt x="12" y="14"/>
                    <a:pt x="12" y="13"/>
                  </a:cubicBezTo>
                  <a:cubicBezTo>
                    <a:pt x="8" y="9"/>
                    <a:pt x="4" y="5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5"/>
                    <a:pt x="9" y="9"/>
                    <a:pt x="13" y="14"/>
                  </a:cubicBezTo>
                  <a:cubicBezTo>
                    <a:pt x="13" y="14"/>
                    <a:pt x="13" y="15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9" name="Freeform 80"/>
            <p:cNvSpPr>
              <a:spLocks/>
            </p:cNvSpPr>
            <p:nvPr/>
          </p:nvSpPr>
          <p:spPr bwMode="auto">
            <a:xfrm>
              <a:off x="2133600" y="3857625"/>
              <a:ext cx="192088" cy="147638"/>
            </a:xfrm>
            <a:custGeom>
              <a:avLst/>
              <a:gdLst>
                <a:gd name="T0" fmla="*/ 51 w 51"/>
                <a:gd name="T1" fmla="*/ 0 h 39"/>
                <a:gd name="T2" fmla="*/ 50 w 51"/>
                <a:gd name="T3" fmla="*/ 3 h 39"/>
                <a:gd name="T4" fmla="*/ 5 w 51"/>
                <a:gd name="T5" fmla="*/ 36 h 39"/>
                <a:gd name="T6" fmla="*/ 1 w 51"/>
                <a:gd name="T7" fmla="*/ 39 h 39"/>
                <a:gd name="T8" fmla="*/ 0 w 51"/>
                <a:gd name="T9" fmla="*/ 39 h 39"/>
                <a:gd name="T10" fmla="*/ 1 w 51"/>
                <a:gd name="T11" fmla="*/ 37 h 39"/>
                <a:gd name="T12" fmla="*/ 4 w 51"/>
                <a:gd name="T13" fmla="*/ 34 h 39"/>
                <a:gd name="T14" fmla="*/ 47 w 51"/>
                <a:gd name="T15" fmla="*/ 3 h 39"/>
                <a:gd name="T16" fmla="*/ 51 w 51"/>
                <a:gd name="T1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39">
                  <a:moveTo>
                    <a:pt x="51" y="0"/>
                  </a:moveTo>
                  <a:cubicBezTo>
                    <a:pt x="51" y="1"/>
                    <a:pt x="51" y="2"/>
                    <a:pt x="50" y="3"/>
                  </a:cubicBezTo>
                  <a:cubicBezTo>
                    <a:pt x="35" y="14"/>
                    <a:pt x="20" y="25"/>
                    <a:pt x="5" y="36"/>
                  </a:cubicBezTo>
                  <a:cubicBezTo>
                    <a:pt x="3" y="37"/>
                    <a:pt x="2" y="38"/>
                    <a:pt x="1" y="39"/>
                  </a:cubicBezTo>
                  <a:cubicBezTo>
                    <a:pt x="1" y="39"/>
                    <a:pt x="0" y="39"/>
                    <a:pt x="0" y="39"/>
                  </a:cubicBezTo>
                  <a:cubicBezTo>
                    <a:pt x="0" y="38"/>
                    <a:pt x="0" y="38"/>
                    <a:pt x="1" y="37"/>
                  </a:cubicBezTo>
                  <a:cubicBezTo>
                    <a:pt x="2" y="36"/>
                    <a:pt x="3" y="35"/>
                    <a:pt x="4" y="34"/>
                  </a:cubicBezTo>
                  <a:cubicBezTo>
                    <a:pt x="19" y="24"/>
                    <a:pt x="33" y="13"/>
                    <a:pt x="47" y="3"/>
                  </a:cubicBezTo>
                  <a:cubicBezTo>
                    <a:pt x="49" y="2"/>
                    <a:pt x="50" y="1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0" name="Freeform 81"/>
            <p:cNvSpPr>
              <a:spLocks/>
            </p:cNvSpPr>
            <p:nvPr/>
          </p:nvSpPr>
          <p:spPr bwMode="auto">
            <a:xfrm>
              <a:off x="2325688" y="3846513"/>
              <a:ext cx="19050" cy="15875"/>
            </a:xfrm>
            <a:custGeom>
              <a:avLst/>
              <a:gdLst>
                <a:gd name="T0" fmla="*/ 0 w 5"/>
                <a:gd name="T1" fmla="*/ 3 h 4"/>
                <a:gd name="T2" fmla="*/ 5 w 5"/>
                <a:gd name="T3" fmla="*/ 0 h 4"/>
                <a:gd name="T4" fmla="*/ 2 w 5"/>
                <a:gd name="T5" fmla="*/ 4 h 4"/>
                <a:gd name="T6" fmla="*/ 0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3"/>
                  </a:moveTo>
                  <a:cubicBezTo>
                    <a:pt x="2" y="2"/>
                    <a:pt x="3" y="1"/>
                    <a:pt x="5" y="0"/>
                  </a:cubicBezTo>
                  <a:cubicBezTo>
                    <a:pt x="5" y="2"/>
                    <a:pt x="3" y="3"/>
                    <a:pt x="2" y="4"/>
                  </a:cubicBezTo>
                  <a:cubicBezTo>
                    <a:pt x="2" y="4"/>
                    <a:pt x="1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1" name="Freeform 82"/>
            <p:cNvSpPr>
              <a:spLocks/>
            </p:cNvSpPr>
            <p:nvPr/>
          </p:nvSpPr>
          <p:spPr bwMode="auto">
            <a:xfrm>
              <a:off x="2620963" y="3933825"/>
              <a:ext cx="142875" cy="142875"/>
            </a:xfrm>
            <a:custGeom>
              <a:avLst/>
              <a:gdLst>
                <a:gd name="T0" fmla="*/ 18 w 38"/>
                <a:gd name="T1" fmla="*/ 38 h 38"/>
                <a:gd name="T2" fmla="*/ 16 w 38"/>
                <a:gd name="T3" fmla="*/ 36 h 38"/>
                <a:gd name="T4" fmla="*/ 14 w 38"/>
                <a:gd name="T5" fmla="*/ 28 h 38"/>
                <a:gd name="T6" fmla="*/ 11 w 38"/>
                <a:gd name="T7" fmla="*/ 25 h 38"/>
                <a:gd name="T8" fmla="*/ 3 w 38"/>
                <a:gd name="T9" fmla="*/ 24 h 38"/>
                <a:gd name="T10" fmla="*/ 0 w 38"/>
                <a:gd name="T11" fmla="*/ 23 h 38"/>
                <a:gd name="T12" fmla="*/ 2 w 38"/>
                <a:gd name="T13" fmla="*/ 21 h 38"/>
                <a:gd name="T14" fmla="*/ 7 w 38"/>
                <a:gd name="T15" fmla="*/ 17 h 38"/>
                <a:gd name="T16" fmla="*/ 8 w 38"/>
                <a:gd name="T17" fmla="*/ 13 h 38"/>
                <a:gd name="T18" fmla="*/ 6 w 38"/>
                <a:gd name="T19" fmla="*/ 7 h 38"/>
                <a:gd name="T20" fmla="*/ 6 w 38"/>
                <a:gd name="T21" fmla="*/ 2 h 38"/>
                <a:gd name="T22" fmla="*/ 11 w 38"/>
                <a:gd name="T23" fmla="*/ 3 h 38"/>
                <a:gd name="T24" fmla="*/ 16 w 38"/>
                <a:gd name="T25" fmla="*/ 7 h 38"/>
                <a:gd name="T26" fmla="*/ 20 w 38"/>
                <a:gd name="T27" fmla="*/ 7 h 38"/>
                <a:gd name="T28" fmla="*/ 28 w 38"/>
                <a:gd name="T29" fmla="*/ 1 h 38"/>
                <a:gd name="T30" fmla="*/ 30 w 38"/>
                <a:gd name="T31" fmla="*/ 0 h 38"/>
                <a:gd name="T32" fmla="*/ 30 w 38"/>
                <a:gd name="T33" fmla="*/ 3 h 38"/>
                <a:gd name="T34" fmla="*/ 29 w 38"/>
                <a:gd name="T35" fmla="*/ 9 h 38"/>
                <a:gd name="T36" fmla="*/ 30 w 38"/>
                <a:gd name="T37" fmla="*/ 14 h 38"/>
                <a:gd name="T38" fmla="*/ 37 w 38"/>
                <a:gd name="T39" fmla="*/ 22 h 38"/>
                <a:gd name="T40" fmla="*/ 38 w 38"/>
                <a:gd name="T41" fmla="*/ 24 h 38"/>
                <a:gd name="T42" fmla="*/ 35 w 38"/>
                <a:gd name="T43" fmla="*/ 25 h 38"/>
                <a:gd name="T44" fmla="*/ 25 w 38"/>
                <a:gd name="T45" fmla="*/ 26 h 38"/>
                <a:gd name="T46" fmla="*/ 21 w 38"/>
                <a:gd name="T47" fmla="*/ 29 h 38"/>
                <a:gd name="T48" fmla="*/ 19 w 38"/>
                <a:gd name="T49" fmla="*/ 36 h 38"/>
                <a:gd name="T50" fmla="*/ 18 w 38"/>
                <a:gd name="T5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" h="38">
                  <a:moveTo>
                    <a:pt x="18" y="38"/>
                  </a:moveTo>
                  <a:cubicBezTo>
                    <a:pt x="17" y="37"/>
                    <a:pt x="16" y="36"/>
                    <a:pt x="16" y="36"/>
                  </a:cubicBezTo>
                  <a:cubicBezTo>
                    <a:pt x="15" y="33"/>
                    <a:pt x="15" y="30"/>
                    <a:pt x="14" y="28"/>
                  </a:cubicBezTo>
                  <a:cubicBezTo>
                    <a:pt x="13" y="26"/>
                    <a:pt x="12" y="25"/>
                    <a:pt x="11" y="25"/>
                  </a:cubicBezTo>
                  <a:cubicBezTo>
                    <a:pt x="8" y="25"/>
                    <a:pt x="5" y="24"/>
                    <a:pt x="3" y="24"/>
                  </a:cubicBezTo>
                  <a:cubicBezTo>
                    <a:pt x="2" y="24"/>
                    <a:pt x="1" y="23"/>
                    <a:pt x="0" y="23"/>
                  </a:cubicBezTo>
                  <a:cubicBezTo>
                    <a:pt x="1" y="22"/>
                    <a:pt x="1" y="21"/>
                    <a:pt x="2" y="21"/>
                  </a:cubicBezTo>
                  <a:cubicBezTo>
                    <a:pt x="3" y="20"/>
                    <a:pt x="5" y="18"/>
                    <a:pt x="7" y="17"/>
                  </a:cubicBezTo>
                  <a:cubicBezTo>
                    <a:pt x="8" y="16"/>
                    <a:pt x="9" y="15"/>
                    <a:pt x="8" y="13"/>
                  </a:cubicBezTo>
                  <a:cubicBezTo>
                    <a:pt x="7" y="11"/>
                    <a:pt x="7" y="9"/>
                    <a:pt x="6" y="7"/>
                  </a:cubicBezTo>
                  <a:cubicBezTo>
                    <a:pt x="6" y="5"/>
                    <a:pt x="5" y="3"/>
                    <a:pt x="6" y="2"/>
                  </a:cubicBezTo>
                  <a:cubicBezTo>
                    <a:pt x="8" y="1"/>
                    <a:pt x="10" y="2"/>
                    <a:pt x="11" y="3"/>
                  </a:cubicBezTo>
                  <a:cubicBezTo>
                    <a:pt x="13" y="4"/>
                    <a:pt x="14" y="5"/>
                    <a:pt x="16" y="7"/>
                  </a:cubicBezTo>
                  <a:cubicBezTo>
                    <a:pt x="17" y="8"/>
                    <a:pt x="19" y="8"/>
                    <a:pt x="20" y="7"/>
                  </a:cubicBezTo>
                  <a:cubicBezTo>
                    <a:pt x="23" y="5"/>
                    <a:pt x="25" y="3"/>
                    <a:pt x="28" y="1"/>
                  </a:cubicBezTo>
                  <a:cubicBezTo>
                    <a:pt x="29" y="0"/>
                    <a:pt x="29" y="0"/>
                    <a:pt x="30" y="0"/>
                  </a:cubicBezTo>
                  <a:cubicBezTo>
                    <a:pt x="30" y="1"/>
                    <a:pt x="31" y="2"/>
                    <a:pt x="30" y="3"/>
                  </a:cubicBezTo>
                  <a:cubicBezTo>
                    <a:pt x="30" y="5"/>
                    <a:pt x="29" y="7"/>
                    <a:pt x="29" y="9"/>
                  </a:cubicBezTo>
                  <a:cubicBezTo>
                    <a:pt x="28" y="11"/>
                    <a:pt x="28" y="13"/>
                    <a:pt x="30" y="14"/>
                  </a:cubicBezTo>
                  <a:cubicBezTo>
                    <a:pt x="32" y="17"/>
                    <a:pt x="35" y="19"/>
                    <a:pt x="37" y="22"/>
                  </a:cubicBezTo>
                  <a:cubicBezTo>
                    <a:pt x="37" y="22"/>
                    <a:pt x="38" y="24"/>
                    <a:pt x="38" y="24"/>
                  </a:cubicBezTo>
                  <a:cubicBezTo>
                    <a:pt x="37" y="25"/>
                    <a:pt x="36" y="25"/>
                    <a:pt x="35" y="25"/>
                  </a:cubicBezTo>
                  <a:cubicBezTo>
                    <a:pt x="32" y="26"/>
                    <a:pt x="28" y="26"/>
                    <a:pt x="25" y="26"/>
                  </a:cubicBezTo>
                  <a:cubicBezTo>
                    <a:pt x="23" y="26"/>
                    <a:pt x="22" y="27"/>
                    <a:pt x="21" y="29"/>
                  </a:cubicBezTo>
                  <a:cubicBezTo>
                    <a:pt x="20" y="31"/>
                    <a:pt x="20" y="33"/>
                    <a:pt x="19" y="36"/>
                  </a:cubicBezTo>
                  <a:cubicBezTo>
                    <a:pt x="18" y="36"/>
                    <a:pt x="18" y="37"/>
                    <a:pt x="18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6;p50"/>
          <p:cNvSpPr txBox="1">
            <a:spLocks/>
          </p:cNvSpPr>
          <p:nvPr/>
        </p:nvSpPr>
        <p:spPr>
          <a:xfrm>
            <a:off x="714125" y="546825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This Is a Map</a:t>
            </a:r>
          </a:p>
        </p:txBody>
      </p:sp>
      <p:sp>
        <p:nvSpPr>
          <p:cNvPr id="3" name="Google Shape;727;p50"/>
          <p:cNvSpPr/>
          <p:nvPr/>
        </p:nvSpPr>
        <p:spPr>
          <a:xfrm>
            <a:off x="717829" y="1633371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" name="Google Shape;728;p50"/>
          <p:cNvSpPr/>
          <p:nvPr/>
        </p:nvSpPr>
        <p:spPr>
          <a:xfrm>
            <a:off x="717829" y="2698516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" name="Google Shape;729;p50"/>
          <p:cNvSpPr txBox="1"/>
          <p:nvPr/>
        </p:nvSpPr>
        <p:spPr>
          <a:xfrm>
            <a:off x="950949" y="202901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30;p50"/>
          <p:cNvSpPr txBox="1"/>
          <p:nvPr/>
        </p:nvSpPr>
        <p:spPr>
          <a:xfrm>
            <a:off x="950939" y="1537231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Venus</a:t>
            </a:r>
            <a:endParaRPr sz="2000"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" name="Google Shape;731;p50"/>
          <p:cNvSpPr txBox="1"/>
          <p:nvPr/>
        </p:nvSpPr>
        <p:spPr>
          <a:xfrm>
            <a:off x="950949" y="30941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Mercury is the smallest planet</a:t>
            </a:r>
            <a:endParaRPr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732;p50"/>
          <p:cNvSpPr txBox="1"/>
          <p:nvPr/>
        </p:nvSpPr>
        <p:spPr>
          <a:xfrm>
            <a:off x="977789" y="2600206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Mercury</a:t>
            </a:r>
            <a:endParaRPr sz="2000"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" name="Google Shape;733;p50"/>
          <p:cNvSpPr/>
          <p:nvPr/>
        </p:nvSpPr>
        <p:spPr>
          <a:xfrm>
            <a:off x="3944352" y="3925487"/>
            <a:ext cx="1357800" cy="591900"/>
          </a:xfrm>
          <a:prstGeom prst="rect">
            <a:avLst/>
          </a:prstGeom>
          <a:noFill/>
          <a:ln w="19050" cap="flat" cmpd="sng">
            <a:solidFill>
              <a:srgbClr val="BEB2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10" name="Google Shape;734;p50"/>
          <p:cNvGrpSpPr/>
          <p:nvPr/>
        </p:nvGrpSpPr>
        <p:grpSpPr>
          <a:xfrm>
            <a:off x="4025027" y="969013"/>
            <a:ext cx="4401144" cy="3473269"/>
            <a:chOff x="533400" y="1696175"/>
            <a:chExt cx="3118283" cy="2460868"/>
          </a:xfrm>
          <a:solidFill>
            <a:schemeClr val="bg2">
              <a:lumMod val="50000"/>
            </a:schemeClr>
          </a:solidFill>
        </p:grpSpPr>
        <p:sp>
          <p:nvSpPr>
            <p:cNvPr id="11" name="Google Shape;735;p50"/>
            <p:cNvSpPr/>
            <p:nvPr/>
          </p:nvSpPr>
          <p:spPr>
            <a:xfrm>
              <a:off x="533400" y="1696175"/>
              <a:ext cx="2861369" cy="2460868"/>
            </a:xfrm>
            <a:custGeom>
              <a:avLst/>
              <a:gdLst/>
              <a:ahLst/>
              <a:cxnLst/>
              <a:rect l="l" t="t" r="r" b="b"/>
              <a:pathLst>
                <a:path w="54298" h="46698" extrusionOk="0">
                  <a:moveTo>
                    <a:pt x="14074" y="1"/>
                  </a:moveTo>
                  <a:lnTo>
                    <a:pt x="13953" y="21"/>
                  </a:lnTo>
                  <a:lnTo>
                    <a:pt x="13832" y="142"/>
                  </a:lnTo>
                  <a:lnTo>
                    <a:pt x="13711" y="223"/>
                  </a:lnTo>
                  <a:lnTo>
                    <a:pt x="13570" y="303"/>
                  </a:lnTo>
                  <a:lnTo>
                    <a:pt x="13509" y="323"/>
                  </a:lnTo>
                  <a:lnTo>
                    <a:pt x="13469" y="263"/>
                  </a:lnTo>
                  <a:lnTo>
                    <a:pt x="13328" y="41"/>
                  </a:lnTo>
                  <a:lnTo>
                    <a:pt x="13066" y="142"/>
                  </a:lnTo>
                  <a:lnTo>
                    <a:pt x="12824" y="344"/>
                  </a:lnTo>
                  <a:lnTo>
                    <a:pt x="12561" y="525"/>
                  </a:lnTo>
                  <a:lnTo>
                    <a:pt x="12320" y="646"/>
                  </a:lnTo>
                  <a:lnTo>
                    <a:pt x="12057" y="807"/>
                  </a:lnTo>
                  <a:lnTo>
                    <a:pt x="11957" y="868"/>
                  </a:lnTo>
                  <a:lnTo>
                    <a:pt x="11836" y="888"/>
                  </a:lnTo>
                  <a:lnTo>
                    <a:pt x="11715" y="989"/>
                  </a:lnTo>
                  <a:lnTo>
                    <a:pt x="11674" y="1150"/>
                  </a:lnTo>
                  <a:lnTo>
                    <a:pt x="11614" y="1211"/>
                  </a:lnTo>
                  <a:lnTo>
                    <a:pt x="11634" y="1332"/>
                  </a:lnTo>
                  <a:lnTo>
                    <a:pt x="11674" y="1352"/>
                  </a:lnTo>
                  <a:lnTo>
                    <a:pt x="11735" y="1352"/>
                  </a:lnTo>
                  <a:lnTo>
                    <a:pt x="11815" y="1332"/>
                  </a:lnTo>
                  <a:lnTo>
                    <a:pt x="11896" y="1352"/>
                  </a:lnTo>
                  <a:lnTo>
                    <a:pt x="11815" y="1453"/>
                  </a:lnTo>
                  <a:lnTo>
                    <a:pt x="11755" y="1533"/>
                  </a:lnTo>
                  <a:lnTo>
                    <a:pt x="11856" y="1594"/>
                  </a:lnTo>
                  <a:lnTo>
                    <a:pt x="11997" y="1634"/>
                  </a:lnTo>
                  <a:lnTo>
                    <a:pt x="12057" y="1634"/>
                  </a:lnTo>
                  <a:lnTo>
                    <a:pt x="12138" y="1614"/>
                  </a:lnTo>
                  <a:lnTo>
                    <a:pt x="12178" y="1634"/>
                  </a:lnTo>
                  <a:lnTo>
                    <a:pt x="12199" y="1674"/>
                  </a:lnTo>
                  <a:lnTo>
                    <a:pt x="12037" y="1815"/>
                  </a:lnTo>
                  <a:lnTo>
                    <a:pt x="11836" y="1876"/>
                  </a:lnTo>
                  <a:lnTo>
                    <a:pt x="11594" y="1775"/>
                  </a:lnTo>
                  <a:lnTo>
                    <a:pt x="11392" y="2037"/>
                  </a:lnTo>
                  <a:lnTo>
                    <a:pt x="11291" y="1775"/>
                  </a:lnTo>
                  <a:lnTo>
                    <a:pt x="11110" y="1856"/>
                  </a:lnTo>
                  <a:lnTo>
                    <a:pt x="10787" y="1997"/>
                  </a:lnTo>
                  <a:lnTo>
                    <a:pt x="10465" y="2037"/>
                  </a:lnTo>
                  <a:lnTo>
                    <a:pt x="10202" y="2078"/>
                  </a:lnTo>
                  <a:lnTo>
                    <a:pt x="9961" y="2057"/>
                  </a:lnTo>
                  <a:lnTo>
                    <a:pt x="9779" y="1896"/>
                  </a:lnTo>
                  <a:lnTo>
                    <a:pt x="9698" y="1674"/>
                  </a:lnTo>
                  <a:lnTo>
                    <a:pt x="9577" y="1896"/>
                  </a:lnTo>
                  <a:lnTo>
                    <a:pt x="9335" y="1997"/>
                  </a:lnTo>
                  <a:lnTo>
                    <a:pt x="9154" y="2078"/>
                  </a:lnTo>
                  <a:lnTo>
                    <a:pt x="9215" y="2279"/>
                  </a:lnTo>
                  <a:lnTo>
                    <a:pt x="8811" y="2461"/>
                  </a:lnTo>
                  <a:lnTo>
                    <a:pt x="8368" y="2481"/>
                  </a:lnTo>
                  <a:lnTo>
                    <a:pt x="8327" y="2501"/>
                  </a:lnTo>
                  <a:lnTo>
                    <a:pt x="8267" y="2541"/>
                  </a:lnTo>
                  <a:lnTo>
                    <a:pt x="8206" y="2602"/>
                  </a:lnTo>
                  <a:lnTo>
                    <a:pt x="8206" y="2682"/>
                  </a:lnTo>
                  <a:lnTo>
                    <a:pt x="8267" y="2763"/>
                  </a:lnTo>
                  <a:lnTo>
                    <a:pt x="8348" y="2763"/>
                  </a:lnTo>
                  <a:lnTo>
                    <a:pt x="8408" y="2743"/>
                  </a:lnTo>
                  <a:lnTo>
                    <a:pt x="8469" y="2783"/>
                  </a:lnTo>
                  <a:lnTo>
                    <a:pt x="8206" y="2945"/>
                  </a:lnTo>
                  <a:lnTo>
                    <a:pt x="7924" y="3126"/>
                  </a:lnTo>
                  <a:lnTo>
                    <a:pt x="7884" y="3187"/>
                  </a:lnTo>
                  <a:lnTo>
                    <a:pt x="7884" y="3267"/>
                  </a:lnTo>
                  <a:lnTo>
                    <a:pt x="7944" y="3428"/>
                  </a:lnTo>
                  <a:lnTo>
                    <a:pt x="7843" y="3590"/>
                  </a:lnTo>
                  <a:lnTo>
                    <a:pt x="7803" y="3670"/>
                  </a:lnTo>
                  <a:lnTo>
                    <a:pt x="7783" y="3751"/>
                  </a:lnTo>
                  <a:lnTo>
                    <a:pt x="7763" y="3892"/>
                  </a:lnTo>
                  <a:lnTo>
                    <a:pt x="7823" y="3993"/>
                  </a:lnTo>
                  <a:lnTo>
                    <a:pt x="7904" y="3973"/>
                  </a:lnTo>
                  <a:lnTo>
                    <a:pt x="7985" y="3892"/>
                  </a:lnTo>
                  <a:lnTo>
                    <a:pt x="8126" y="3812"/>
                  </a:lnTo>
                  <a:lnTo>
                    <a:pt x="8267" y="3832"/>
                  </a:lnTo>
                  <a:lnTo>
                    <a:pt x="8307" y="3912"/>
                  </a:lnTo>
                  <a:lnTo>
                    <a:pt x="8267" y="4013"/>
                  </a:lnTo>
                  <a:lnTo>
                    <a:pt x="8307" y="4134"/>
                  </a:lnTo>
                  <a:lnTo>
                    <a:pt x="8368" y="4215"/>
                  </a:lnTo>
                  <a:lnTo>
                    <a:pt x="8428" y="4295"/>
                  </a:lnTo>
                  <a:lnTo>
                    <a:pt x="8388" y="4356"/>
                  </a:lnTo>
                  <a:lnTo>
                    <a:pt x="8287" y="4497"/>
                  </a:lnTo>
                  <a:lnTo>
                    <a:pt x="8368" y="4638"/>
                  </a:lnTo>
                  <a:lnTo>
                    <a:pt x="8509" y="4679"/>
                  </a:lnTo>
                  <a:lnTo>
                    <a:pt x="8610" y="4578"/>
                  </a:lnTo>
                  <a:lnTo>
                    <a:pt x="8771" y="4537"/>
                  </a:lnTo>
                  <a:lnTo>
                    <a:pt x="8912" y="4638"/>
                  </a:lnTo>
                  <a:lnTo>
                    <a:pt x="8912" y="4739"/>
                  </a:lnTo>
                  <a:lnTo>
                    <a:pt x="8811" y="4800"/>
                  </a:lnTo>
                  <a:lnTo>
                    <a:pt x="8529" y="5122"/>
                  </a:lnTo>
                  <a:cubicBezTo>
                    <a:pt x="8489" y="5431"/>
                    <a:pt x="8520" y="5757"/>
                    <a:pt x="8682" y="5757"/>
                  </a:cubicBezTo>
                  <a:cubicBezTo>
                    <a:pt x="8763" y="5757"/>
                    <a:pt x="8878" y="5674"/>
                    <a:pt x="9033" y="5465"/>
                  </a:cubicBezTo>
                  <a:lnTo>
                    <a:pt x="9295" y="5445"/>
                  </a:lnTo>
                  <a:lnTo>
                    <a:pt x="9315" y="5445"/>
                  </a:lnTo>
                  <a:lnTo>
                    <a:pt x="9335" y="5425"/>
                  </a:lnTo>
                  <a:lnTo>
                    <a:pt x="9416" y="5344"/>
                  </a:lnTo>
                  <a:lnTo>
                    <a:pt x="9517" y="5384"/>
                  </a:lnTo>
                  <a:lnTo>
                    <a:pt x="9577" y="5505"/>
                  </a:lnTo>
                  <a:lnTo>
                    <a:pt x="9497" y="5626"/>
                  </a:lnTo>
                  <a:lnTo>
                    <a:pt x="9396" y="5687"/>
                  </a:lnTo>
                  <a:lnTo>
                    <a:pt x="9376" y="5808"/>
                  </a:lnTo>
                  <a:lnTo>
                    <a:pt x="9335" y="5969"/>
                  </a:lnTo>
                  <a:lnTo>
                    <a:pt x="9194" y="6110"/>
                  </a:lnTo>
                  <a:lnTo>
                    <a:pt x="9073" y="6231"/>
                  </a:lnTo>
                  <a:lnTo>
                    <a:pt x="9073" y="6433"/>
                  </a:lnTo>
                  <a:lnTo>
                    <a:pt x="9194" y="6554"/>
                  </a:lnTo>
                  <a:lnTo>
                    <a:pt x="9376" y="6574"/>
                  </a:lnTo>
                  <a:lnTo>
                    <a:pt x="9537" y="6533"/>
                  </a:lnTo>
                  <a:lnTo>
                    <a:pt x="9698" y="6554"/>
                  </a:lnTo>
                  <a:lnTo>
                    <a:pt x="9577" y="6735"/>
                  </a:lnTo>
                  <a:lnTo>
                    <a:pt x="9356" y="6836"/>
                  </a:lnTo>
                  <a:lnTo>
                    <a:pt x="9194" y="6917"/>
                  </a:lnTo>
                  <a:lnTo>
                    <a:pt x="9134" y="7078"/>
                  </a:lnTo>
                  <a:lnTo>
                    <a:pt x="9235" y="7219"/>
                  </a:lnTo>
                  <a:lnTo>
                    <a:pt x="9436" y="7199"/>
                  </a:lnTo>
                  <a:lnTo>
                    <a:pt x="9557" y="7179"/>
                  </a:lnTo>
                  <a:lnTo>
                    <a:pt x="9638" y="7239"/>
                  </a:lnTo>
                  <a:lnTo>
                    <a:pt x="9618" y="7340"/>
                  </a:lnTo>
                  <a:lnTo>
                    <a:pt x="9497" y="7400"/>
                  </a:lnTo>
                  <a:lnTo>
                    <a:pt x="9436" y="7421"/>
                  </a:lnTo>
                  <a:lnTo>
                    <a:pt x="9376" y="7461"/>
                  </a:lnTo>
                  <a:lnTo>
                    <a:pt x="9094" y="7743"/>
                  </a:lnTo>
                  <a:lnTo>
                    <a:pt x="8831" y="8066"/>
                  </a:lnTo>
                  <a:lnTo>
                    <a:pt x="8811" y="8147"/>
                  </a:lnTo>
                  <a:lnTo>
                    <a:pt x="8831" y="8247"/>
                  </a:lnTo>
                  <a:lnTo>
                    <a:pt x="8852" y="8449"/>
                  </a:lnTo>
                  <a:lnTo>
                    <a:pt x="8811" y="8671"/>
                  </a:lnTo>
                  <a:lnTo>
                    <a:pt x="8811" y="8933"/>
                  </a:lnTo>
                  <a:lnTo>
                    <a:pt x="9073" y="8953"/>
                  </a:lnTo>
                  <a:lnTo>
                    <a:pt x="9396" y="8772"/>
                  </a:lnTo>
                  <a:lnTo>
                    <a:pt x="9658" y="8489"/>
                  </a:lnTo>
                  <a:lnTo>
                    <a:pt x="9779" y="8388"/>
                  </a:lnTo>
                  <a:lnTo>
                    <a:pt x="9920" y="8328"/>
                  </a:lnTo>
                  <a:lnTo>
                    <a:pt x="10626" y="8267"/>
                  </a:lnTo>
                  <a:lnTo>
                    <a:pt x="11311" y="8086"/>
                  </a:lnTo>
                  <a:lnTo>
                    <a:pt x="11453" y="8086"/>
                  </a:lnTo>
                  <a:lnTo>
                    <a:pt x="11513" y="8227"/>
                  </a:lnTo>
                  <a:lnTo>
                    <a:pt x="11553" y="8388"/>
                  </a:lnTo>
                  <a:lnTo>
                    <a:pt x="11715" y="8449"/>
                  </a:lnTo>
                  <a:lnTo>
                    <a:pt x="11876" y="8550"/>
                  </a:lnTo>
                  <a:lnTo>
                    <a:pt x="11815" y="8731"/>
                  </a:lnTo>
                  <a:lnTo>
                    <a:pt x="11735" y="8792"/>
                  </a:lnTo>
                  <a:lnTo>
                    <a:pt x="11654" y="8832"/>
                  </a:lnTo>
                  <a:lnTo>
                    <a:pt x="11473" y="8973"/>
                  </a:lnTo>
                  <a:lnTo>
                    <a:pt x="11352" y="9175"/>
                  </a:lnTo>
                  <a:lnTo>
                    <a:pt x="11392" y="9296"/>
                  </a:lnTo>
                  <a:lnTo>
                    <a:pt x="11513" y="9356"/>
                  </a:lnTo>
                  <a:lnTo>
                    <a:pt x="11553" y="9376"/>
                  </a:lnTo>
                  <a:lnTo>
                    <a:pt x="11533" y="9437"/>
                  </a:lnTo>
                  <a:lnTo>
                    <a:pt x="11493" y="9598"/>
                  </a:lnTo>
                  <a:lnTo>
                    <a:pt x="11574" y="9719"/>
                  </a:lnTo>
                  <a:lnTo>
                    <a:pt x="11775" y="9719"/>
                  </a:lnTo>
                  <a:lnTo>
                    <a:pt x="11957" y="9639"/>
                  </a:lnTo>
                  <a:lnTo>
                    <a:pt x="12320" y="9417"/>
                  </a:lnTo>
                  <a:lnTo>
                    <a:pt x="12723" y="9477"/>
                  </a:lnTo>
                  <a:lnTo>
                    <a:pt x="12824" y="9477"/>
                  </a:lnTo>
                  <a:lnTo>
                    <a:pt x="12945" y="9457"/>
                  </a:lnTo>
                  <a:lnTo>
                    <a:pt x="13126" y="9397"/>
                  </a:lnTo>
                  <a:lnTo>
                    <a:pt x="13267" y="9497"/>
                  </a:lnTo>
                  <a:lnTo>
                    <a:pt x="13570" y="9719"/>
                  </a:lnTo>
                  <a:lnTo>
                    <a:pt x="13933" y="9739"/>
                  </a:lnTo>
                  <a:lnTo>
                    <a:pt x="14054" y="9739"/>
                  </a:lnTo>
                  <a:lnTo>
                    <a:pt x="14154" y="9800"/>
                  </a:lnTo>
                  <a:lnTo>
                    <a:pt x="14416" y="9901"/>
                  </a:lnTo>
                  <a:lnTo>
                    <a:pt x="14638" y="9800"/>
                  </a:lnTo>
                  <a:lnTo>
                    <a:pt x="14759" y="9719"/>
                  </a:lnTo>
                  <a:lnTo>
                    <a:pt x="14900" y="9699"/>
                  </a:lnTo>
                  <a:lnTo>
                    <a:pt x="15122" y="9639"/>
                  </a:lnTo>
                  <a:lnTo>
                    <a:pt x="15183" y="9397"/>
                  </a:lnTo>
                  <a:lnTo>
                    <a:pt x="15243" y="9255"/>
                  </a:lnTo>
                  <a:lnTo>
                    <a:pt x="15324" y="9215"/>
                  </a:lnTo>
                  <a:lnTo>
                    <a:pt x="15707" y="9336"/>
                  </a:lnTo>
                  <a:lnTo>
                    <a:pt x="16090" y="9296"/>
                  </a:lnTo>
                  <a:lnTo>
                    <a:pt x="16433" y="9376"/>
                  </a:lnTo>
                  <a:lnTo>
                    <a:pt x="16715" y="9175"/>
                  </a:lnTo>
                  <a:lnTo>
                    <a:pt x="16755" y="9155"/>
                  </a:lnTo>
                  <a:lnTo>
                    <a:pt x="16816" y="9134"/>
                  </a:lnTo>
                  <a:lnTo>
                    <a:pt x="16796" y="9397"/>
                  </a:lnTo>
                  <a:lnTo>
                    <a:pt x="17098" y="9437"/>
                  </a:lnTo>
                  <a:lnTo>
                    <a:pt x="17219" y="9437"/>
                  </a:lnTo>
                  <a:lnTo>
                    <a:pt x="17340" y="9417"/>
                  </a:lnTo>
                  <a:lnTo>
                    <a:pt x="17441" y="9417"/>
                  </a:lnTo>
                  <a:lnTo>
                    <a:pt x="17481" y="9518"/>
                  </a:lnTo>
                  <a:lnTo>
                    <a:pt x="17501" y="9921"/>
                  </a:lnTo>
                  <a:lnTo>
                    <a:pt x="17421" y="10364"/>
                  </a:lnTo>
                  <a:lnTo>
                    <a:pt x="17421" y="10747"/>
                  </a:lnTo>
                  <a:lnTo>
                    <a:pt x="17723" y="10889"/>
                  </a:lnTo>
                  <a:lnTo>
                    <a:pt x="18227" y="10889"/>
                  </a:lnTo>
                  <a:lnTo>
                    <a:pt x="18610" y="11211"/>
                  </a:lnTo>
                  <a:lnTo>
                    <a:pt x="18691" y="11413"/>
                  </a:lnTo>
                  <a:lnTo>
                    <a:pt x="18590" y="11594"/>
                  </a:lnTo>
                  <a:lnTo>
                    <a:pt x="18388" y="11816"/>
                  </a:lnTo>
                  <a:lnTo>
                    <a:pt x="18267" y="12098"/>
                  </a:lnTo>
                  <a:lnTo>
                    <a:pt x="18207" y="12219"/>
                  </a:lnTo>
                  <a:lnTo>
                    <a:pt x="18147" y="12280"/>
                  </a:lnTo>
                  <a:lnTo>
                    <a:pt x="17884" y="12481"/>
                  </a:lnTo>
                  <a:lnTo>
                    <a:pt x="17683" y="12703"/>
                  </a:lnTo>
                  <a:lnTo>
                    <a:pt x="17562" y="12784"/>
                  </a:lnTo>
                  <a:lnTo>
                    <a:pt x="17441" y="12844"/>
                  </a:lnTo>
                  <a:lnTo>
                    <a:pt x="16977" y="13006"/>
                  </a:lnTo>
                  <a:lnTo>
                    <a:pt x="16614" y="13328"/>
                  </a:lnTo>
                  <a:lnTo>
                    <a:pt x="16513" y="13409"/>
                  </a:lnTo>
                  <a:lnTo>
                    <a:pt x="16392" y="13530"/>
                  </a:lnTo>
                  <a:lnTo>
                    <a:pt x="16251" y="13893"/>
                  </a:lnTo>
                  <a:lnTo>
                    <a:pt x="15868" y="13913"/>
                  </a:lnTo>
                  <a:lnTo>
                    <a:pt x="15767" y="13953"/>
                  </a:lnTo>
                  <a:lnTo>
                    <a:pt x="15787" y="14054"/>
                  </a:lnTo>
                  <a:lnTo>
                    <a:pt x="15929" y="14417"/>
                  </a:lnTo>
                  <a:lnTo>
                    <a:pt x="16090" y="14780"/>
                  </a:lnTo>
                  <a:lnTo>
                    <a:pt x="16130" y="14840"/>
                  </a:lnTo>
                  <a:lnTo>
                    <a:pt x="16110" y="14921"/>
                  </a:lnTo>
                  <a:lnTo>
                    <a:pt x="16029" y="15163"/>
                  </a:lnTo>
                  <a:lnTo>
                    <a:pt x="16050" y="15385"/>
                  </a:lnTo>
                  <a:lnTo>
                    <a:pt x="16110" y="15748"/>
                  </a:lnTo>
                  <a:lnTo>
                    <a:pt x="16050" y="16111"/>
                  </a:lnTo>
                  <a:lnTo>
                    <a:pt x="16050" y="16191"/>
                  </a:lnTo>
                  <a:lnTo>
                    <a:pt x="16090" y="16292"/>
                  </a:lnTo>
                  <a:lnTo>
                    <a:pt x="16150" y="16474"/>
                  </a:lnTo>
                  <a:lnTo>
                    <a:pt x="16050" y="16615"/>
                  </a:lnTo>
                  <a:lnTo>
                    <a:pt x="15949" y="16776"/>
                  </a:lnTo>
                  <a:lnTo>
                    <a:pt x="15949" y="16978"/>
                  </a:lnTo>
                  <a:lnTo>
                    <a:pt x="15969" y="17260"/>
                  </a:lnTo>
                  <a:lnTo>
                    <a:pt x="15868" y="17502"/>
                  </a:lnTo>
                  <a:lnTo>
                    <a:pt x="15687" y="17704"/>
                  </a:lnTo>
                  <a:lnTo>
                    <a:pt x="15445" y="17804"/>
                  </a:lnTo>
                  <a:lnTo>
                    <a:pt x="15344" y="17825"/>
                  </a:lnTo>
                  <a:lnTo>
                    <a:pt x="15263" y="17865"/>
                  </a:lnTo>
                  <a:lnTo>
                    <a:pt x="15122" y="17946"/>
                  </a:lnTo>
                  <a:lnTo>
                    <a:pt x="15082" y="18087"/>
                  </a:lnTo>
                  <a:lnTo>
                    <a:pt x="15122" y="18308"/>
                  </a:lnTo>
                  <a:lnTo>
                    <a:pt x="15243" y="18490"/>
                  </a:lnTo>
                  <a:lnTo>
                    <a:pt x="15384" y="18591"/>
                  </a:lnTo>
                  <a:lnTo>
                    <a:pt x="15445" y="18732"/>
                  </a:lnTo>
                  <a:lnTo>
                    <a:pt x="15485" y="19357"/>
                  </a:lnTo>
                  <a:lnTo>
                    <a:pt x="15223" y="19921"/>
                  </a:lnTo>
                  <a:lnTo>
                    <a:pt x="15122" y="20103"/>
                  </a:lnTo>
                  <a:lnTo>
                    <a:pt x="15041" y="20284"/>
                  </a:lnTo>
                  <a:lnTo>
                    <a:pt x="14880" y="20647"/>
                  </a:lnTo>
                  <a:lnTo>
                    <a:pt x="14477" y="20688"/>
                  </a:lnTo>
                  <a:lnTo>
                    <a:pt x="14195" y="20627"/>
                  </a:lnTo>
                  <a:lnTo>
                    <a:pt x="13933" y="20627"/>
                  </a:lnTo>
                  <a:lnTo>
                    <a:pt x="13509" y="20667"/>
                  </a:lnTo>
                  <a:lnTo>
                    <a:pt x="13106" y="20587"/>
                  </a:lnTo>
                  <a:lnTo>
                    <a:pt x="13025" y="20567"/>
                  </a:lnTo>
                  <a:lnTo>
                    <a:pt x="12965" y="20607"/>
                  </a:lnTo>
                  <a:lnTo>
                    <a:pt x="12965" y="20667"/>
                  </a:lnTo>
                  <a:lnTo>
                    <a:pt x="12985" y="20728"/>
                  </a:lnTo>
                  <a:lnTo>
                    <a:pt x="13106" y="20950"/>
                  </a:lnTo>
                  <a:lnTo>
                    <a:pt x="13267" y="21172"/>
                  </a:lnTo>
                  <a:lnTo>
                    <a:pt x="13368" y="21272"/>
                  </a:lnTo>
                  <a:lnTo>
                    <a:pt x="13368" y="21413"/>
                  </a:lnTo>
                  <a:lnTo>
                    <a:pt x="13368" y="21575"/>
                  </a:lnTo>
                  <a:lnTo>
                    <a:pt x="13489" y="21655"/>
                  </a:lnTo>
                  <a:lnTo>
                    <a:pt x="13650" y="21776"/>
                  </a:lnTo>
                  <a:lnTo>
                    <a:pt x="13630" y="21978"/>
                  </a:lnTo>
                  <a:lnTo>
                    <a:pt x="13590" y="22119"/>
                  </a:lnTo>
                  <a:lnTo>
                    <a:pt x="13650" y="22260"/>
                  </a:lnTo>
                  <a:lnTo>
                    <a:pt x="13832" y="22522"/>
                  </a:lnTo>
                  <a:lnTo>
                    <a:pt x="13892" y="22805"/>
                  </a:lnTo>
                  <a:lnTo>
                    <a:pt x="13933" y="22986"/>
                  </a:lnTo>
                  <a:lnTo>
                    <a:pt x="14074" y="23127"/>
                  </a:lnTo>
                  <a:lnTo>
                    <a:pt x="14174" y="23188"/>
                  </a:lnTo>
                  <a:lnTo>
                    <a:pt x="14215" y="23289"/>
                  </a:lnTo>
                  <a:lnTo>
                    <a:pt x="14295" y="23470"/>
                  </a:lnTo>
                  <a:lnTo>
                    <a:pt x="14699" y="23470"/>
                  </a:lnTo>
                  <a:lnTo>
                    <a:pt x="14840" y="23631"/>
                  </a:lnTo>
                  <a:lnTo>
                    <a:pt x="14880" y="23873"/>
                  </a:lnTo>
                  <a:lnTo>
                    <a:pt x="14759" y="24095"/>
                  </a:lnTo>
                  <a:lnTo>
                    <a:pt x="14558" y="24337"/>
                  </a:lnTo>
                  <a:lnTo>
                    <a:pt x="14578" y="24660"/>
                  </a:lnTo>
                  <a:lnTo>
                    <a:pt x="14578" y="24700"/>
                  </a:lnTo>
                  <a:lnTo>
                    <a:pt x="14517" y="24740"/>
                  </a:lnTo>
                  <a:lnTo>
                    <a:pt x="14154" y="24982"/>
                  </a:lnTo>
                  <a:lnTo>
                    <a:pt x="13832" y="25244"/>
                  </a:lnTo>
                  <a:lnTo>
                    <a:pt x="13630" y="25406"/>
                  </a:lnTo>
                  <a:lnTo>
                    <a:pt x="13570" y="25627"/>
                  </a:lnTo>
                  <a:lnTo>
                    <a:pt x="13549" y="25910"/>
                  </a:lnTo>
                  <a:lnTo>
                    <a:pt x="13428" y="26172"/>
                  </a:lnTo>
                  <a:lnTo>
                    <a:pt x="13328" y="26394"/>
                  </a:lnTo>
                  <a:lnTo>
                    <a:pt x="13348" y="26656"/>
                  </a:lnTo>
                  <a:lnTo>
                    <a:pt x="13711" y="27240"/>
                  </a:lnTo>
                  <a:lnTo>
                    <a:pt x="13993" y="27866"/>
                  </a:lnTo>
                  <a:lnTo>
                    <a:pt x="14134" y="28027"/>
                  </a:lnTo>
                  <a:lnTo>
                    <a:pt x="14356" y="28007"/>
                  </a:lnTo>
                  <a:lnTo>
                    <a:pt x="14638" y="27946"/>
                  </a:lnTo>
                  <a:lnTo>
                    <a:pt x="14739" y="28228"/>
                  </a:lnTo>
                  <a:lnTo>
                    <a:pt x="14739" y="28349"/>
                  </a:lnTo>
                  <a:lnTo>
                    <a:pt x="14638" y="28430"/>
                  </a:lnTo>
                  <a:lnTo>
                    <a:pt x="14578" y="28491"/>
                  </a:lnTo>
                  <a:lnTo>
                    <a:pt x="14537" y="28591"/>
                  </a:lnTo>
                  <a:lnTo>
                    <a:pt x="14396" y="28773"/>
                  </a:lnTo>
                  <a:lnTo>
                    <a:pt x="14154" y="28733"/>
                  </a:lnTo>
                  <a:lnTo>
                    <a:pt x="13993" y="28672"/>
                  </a:lnTo>
                  <a:lnTo>
                    <a:pt x="13872" y="28733"/>
                  </a:lnTo>
                  <a:lnTo>
                    <a:pt x="13771" y="28854"/>
                  </a:lnTo>
                  <a:lnTo>
                    <a:pt x="13630" y="28833"/>
                  </a:lnTo>
                  <a:lnTo>
                    <a:pt x="13469" y="28813"/>
                  </a:lnTo>
                  <a:lnTo>
                    <a:pt x="13388" y="28974"/>
                  </a:lnTo>
                  <a:lnTo>
                    <a:pt x="13207" y="29479"/>
                  </a:lnTo>
                  <a:lnTo>
                    <a:pt x="12884" y="29882"/>
                  </a:lnTo>
                  <a:lnTo>
                    <a:pt x="12602" y="30083"/>
                  </a:lnTo>
                  <a:lnTo>
                    <a:pt x="12441" y="30386"/>
                  </a:lnTo>
                  <a:lnTo>
                    <a:pt x="12340" y="30708"/>
                  </a:lnTo>
                  <a:lnTo>
                    <a:pt x="12178" y="30991"/>
                  </a:lnTo>
                  <a:lnTo>
                    <a:pt x="12138" y="31071"/>
                  </a:lnTo>
                  <a:lnTo>
                    <a:pt x="12158" y="31152"/>
                  </a:lnTo>
                  <a:lnTo>
                    <a:pt x="12340" y="31656"/>
                  </a:lnTo>
                  <a:lnTo>
                    <a:pt x="12320" y="32221"/>
                  </a:lnTo>
                  <a:lnTo>
                    <a:pt x="12340" y="32543"/>
                  </a:lnTo>
                  <a:lnTo>
                    <a:pt x="12461" y="32846"/>
                  </a:lnTo>
                  <a:lnTo>
                    <a:pt x="12602" y="32886"/>
                  </a:lnTo>
                  <a:lnTo>
                    <a:pt x="12723" y="32785"/>
                  </a:lnTo>
                  <a:lnTo>
                    <a:pt x="13187" y="32846"/>
                  </a:lnTo>
                  <a:lnTo>
                    <a:pt x="13670" y="32846"/>
                  </a:lnTo>
                  <a:lnTo>
                    <a:pt x="14033" y="32906"/>
                  </a:lnTo>
                  <a:lnTo>
                    <a:pt x="14356" y="33067"/>
                  </a:lnTo>
                  <a:lnTo>
                    <a:pt x="14658" y="33249"/>
                  </a:lnTo>
                  <a:lnTo>
                    <a:pt x="14961" y="33410"/>
                  </a:lnTo>
                  <a:lnTo>
                    <a:pt x="15324" y="33632"/>
                  </a:lnTo>
                  <a:lnTo>
                    <a:pt x="15646" y="33874"/>
                  </a:lnTo>
                  <a:lnTo>
                    <a:pt x="16191" y="34479"/>
                  </a:lnTo>
                  <a:lnTo>
                    <a:pt x="16654" y="35124"/>
                  </a:lnTo>
                  <a:lnTo>
                    <a:pt x="16594" y="35144"/>
                  </a:lnTo>
                  <a:lnTo>
                    <a:pt x="16513" y="35164"/>
                  </a:lnTo>
                  <a:lnTo>
                    <a:pt x="16312" y="35245"/>
                  </a:lnTo>
                  <a:lnTo>
                    <a:pt x="16231" y="35447"/>
                  </a:lnTo>
                  <a:lnTo>
                    <a:pt x="16352" y="35850"/>
                  </a:lnTo>
                  <a:lnTo>
                    <a:pt x="16634" y="35951"/>
                  </a:lnTo>
                  <a:lnTo>
                    <a:pt x="16876" y="36011"/>
                  </a:lnTo>
                  <a:lnTo>
                    <a:pt x="17058" y="36173"/>
                  </a:lnTo>
                  <a:lnTo>
                    <a:pt x="17118" y="36273"/>
                  </a:lnTo>
                  <a:lnTo>
                    <a:pt x="17017" y="36314"/>
                  </a:lnTo>
                  <a:lnTo>
                    <a:pt x="16816" y="36414"/>
                  </a:lnTo>
                  <a:lnTo>
                    <a:pt x="16856" y="36636"/>
                  </a:lnTo>
                  <a:lnTo>
                    <a:pt x="16917" y="36838"/>
                  </a:lnTo>
                  <a:lnTo>
                    <a:pt x="16997" y="37019"/>
                  </a:lnTo>
                  <a:lnTo>
                    <a:pt x="17360" y="37584"/>
                  </a:lnTo>
                  <a:lnTo>
                    <a:pt x="17703" y="38148"/>
                  </a:lnTo>
                  <a:lnTo>
                    <a:pt x="17763" y="38209"/>
                  </a:lnTo>
                  <a:lnTo>
                    <a:pt x="17864" y="38229"/>
                  </a:lnTo>
                  <a:lnTo>
                    <a:pt x="18207" y="38330"/>
                  </a:lnTo>
                  <a:lnTo>
                    <a:pt x="18449" y="38552"/>
                  </a:lnTo>
                  <a:lnTo>
                    <a:pt x="18570" y="38673"/>
                  </a:lnTo>
                  <a:lnTo>
                    <a:pt x="18691" y="38753"/>
                  </a:lnTo>
                  <a:lnTo>
                    <a:pt x="19014" y="38935"/>
                  </a:lnTo>
                  <a:lnTo>
                    <a:pt x="19356" y="39096"/>
                  </a:lnTo>
                  <a:lnTo>
                    <a:pt x="19699" y="39177"/>
                  </a:lnTo>
                  <a:lnTo>
                    <a:pt x="20042" y="39096"/>
                  </a:lnTo>
                  <a:lnTo>
                    <a:pt x="20183" y="38894"/>
                  </a:lnTo>
                  <a:lnTo>
                    <a:pt x="20143" y="38612"/>
                  </a:lnTo>
                  <a:lnTo>
                    <a:pt x="20183" y="38431"/>
                  </a:lnTo>
                  <a:lnTo>
                    <a:pt x="20364" y="38411"/>
                  </a:lnTo>
                  <a:lnTo>
                    <a:pt x="20526" y="38411"/>
                  </a:lnTo>
                  <a:lnTo>
                    <a:pt x="20627" y="38269"/>
                  </a:lnTo>
                  <a:lnTo>
                    <a:pt x="20949" y="37826"/>
                  </a:lnTo>
                  <a:lnTo>
                    <a:pt x="21272" y="37382"/>
                  </a:lnTo>
                  <a:lnTo>
                    <a:pt x="21292" y="37342"/>
                  </a:lnTo>
                  <a:lnTo>
                    <a:pt x="21332" y="37342"/>
                  </a:lnTo>
                  <a:lnTo>
                    <a:pt x="21977" y="37080"/>
                  </a:lnTo>
                  <a:lnTo>
                    <a:pt x="22643" y="36838"/>
                  </a:lnTo>
                  <a:lnTo>
                    <a:pt x="22804" y="36818"/>
                  </a:lnTo>
                  <a:lnTo>
                    <a:pt x="22986" y="36878"/>
                  </a:lnTo>
                  <a:lnTo>
                    <a:pt x="23308" y="36959"/>
                  </a:lnTo>
                  <a:lnTo>
                    <a:pt x="23631" y="36858"/>
                  </a:lnTo>
                  <a:lnTo>
                    <a:pt x="24074" y="36475"/>
                  </a:lnTo>
                  <a:lnTo>
                    <a:pt x="24478" y="36031"/>
                  </a:lnTo>
                  <a:lnTo>
                    <a:pt x="24619" y="35931"/>
                  </a:lnTo>
                  <a:lnTo>
                    <a:pt x="24780" y="35890"/>
                  </a:lnTo>
                  <a:lnTo>
                    <a:pt x="25203" y="35951"/>
                  </a:lnTo>
                  <a:lnTo>
                    <a:pt x="25627" y="35890"/>
                  </a:lnTo>
                  <a:lnTo>
                    <a:pt x="26212" y="35810"/>
                  </a:lnTo>
                  <a:lnTo>
                    <a:pt x="26796" y="35810"/>
                  </a:lnTo>
                  <a:lnTo>
                    <a:pt x="27260" y="35850"/>
                  </a:lnTo>
                  <a:lnTo>
                    <a:pt x="27744" y="35850"/>
                  </a:lnTo>
                  <a:lnTo>
                    <a:pt x="27845" y="35870"/>
                  </a:lnTo>
                  <a:lnTo>
                    <a:pt x="27925" y="35931"/>
                  </a:lnTo>
                  <a:lnTo>
                    <a:pt x="28349" y="36092"/>
                  </a:lnTo>
                  <a:lnTo>
                    <a:pt x="28792" y="36031"/>
                  </a:lnTo>
                  <a:lnTo>
                    <a:pt x="29196" y="35910"/>
                  </a:lnTo>
                  <a:lnTo>
                    <a:pt x="30667" y="35910"/>
                  </a:lnTo>
                  <a:lnTo>
                    <a:pt x="30849" y="35991"/>
                  </a:lnTo>
                  <a:lnTo>
                    <a:pt x="31091" y="36112"/>
                  </a:lnTo>
                  <a:lnTo>
                    <a:pt x="31333" y="36193"/>
                  </a:lnTo>
                  <a:lnTo>
                    <a:pt x="31655" y="36132"/>
                  </a:lnTo>
                  <a:lnTo>
                    <a:pt x="31938" y="35810"/>
                  </a:lnTo>
                  <a:lnTo>
                    <a:pt x="32220" y="35487"/>
                  </a:lnTo>
                  <a:lnTo>
                    <a:pt x="32623" y="35487"/>
                  </a:lnTo>
                  <a:lnTo>
                    <a:pt x="32704" y="35507"/>
                  </a:lnTo>
                  <a:lnTo>
                    <a:pt x="32805" y="35487"/>
                  </a:lnTo>
                  <a:lnTo>
                    <a:pt x="33006" y="35427"/>
                  </a:lnTo>
                  <a:lnTo>
                    <a:pt x="33228" y="35507"/>
                  </a:lnTo>
                  <a:lnTo>
                    <a:pt x="33410" y="35648"/>
                  </a:lnTo>
                  <a:lnTo>
                    <a:pt x="33571" y="35830"/>
                  </a:lnTo>
                  <a:lnTo>
                    <a:pt x="33833" y="36011"/>
                  </a:lnTo>
                  <a:lnTo>
                    <a:pt x="34095" y="35850"/>
                  </a:lnTo>
                  <a:lnTo>
                    <a:pt x="34377" y="35547"/>
                  </a:lnTo>
                  <a:lnTo>
                    <a:pt x="34559" y="35164"/>
                  </a:lnTo>
                  <a:lnTo>
                    <a:pt x="34579" y="35124"/>
                  </a:lnTo>
                  <a:lnTo>
                    <a:pt x="34619" y="35084"/>
                  </a:lnTo>
                  <a:lnTo>
                    <a:pt x="34881" y="34862"/>
                  </a:lnTo>
                  <a:lnTo>
                    <a:pt x="34962" y="34539"/>
                  </a:lnTo>
                  <a:lnTo>
                    <a:pt x="35002" y="34338"/>
                  </a:lnTo>
                  <a:lnTo>
                    <a:pt x="35123" y="34197"/>
                  </a:lnTo>
                  <a:lnTo>
                    <a:pt x="35224" y="34055"/>
                  </a:lnTo>
                  <a:lnTo>
                    <a:pt x="35244" y="33914"/>
                  </a:lnTo>
                  <a:lnTo>
                    <a:pt x="35406" y="33370"/>
                  </a:lnTo>
                  <a:lnTo>
                    <a:pt x="35809" y="32987"/>
                  </a:lnTo>
                  <a:lnTo>
                    <a:pt x="36293" y="32644"/>
                  </a:lnTo>
                  <a:lnTo>
                    <a:pt x="36736" y="32221"/>
                  </a:lnTo>
                  <a:lnTo>
                    <a:pt x="36757" y="32200"/>
                  </a:lnTo>
                  <a:lnTo>
                    <a:pt x="36797" y="32180"/>
                  </a:lnTo>
                  <a:lnTo>
                    <a:pt x="37624" y="31858"/>
                  </a:lnTo>
                  <a:lnTo>
                    <a:pt x="38491" y="31777"/>
                  </a:lnTo>
                  <a:lnTo>
                    <a:pt x="38591" y="31797"/>
                  </a:lnTo>
                  <a:lnTo>
                    <a:pt x="38672" y="31858"/>
                  </a:lnTo>
                  <a:lnTo>
                    <a:pt x="38793" y="31918"/>
                  </a:lnTo>
                  <a:lnTo>
                    <a:pt x="38934" y="31898"/>
                  </a:lnTo>
                  <a:lnTo>
                    <a:pt x="39196" y="31797"/>
                  </a:lnTo>
                  <a:lnTo>
                    <a:pt x="39458" y="31737"/>
                  </a:lnTo>
                  <a:lnTo>
                    <a:pt x="39640" y="31717"/>
                  </a:lnTo>
                  <a:lnTo>
                    <a:pt x="39741" y="31575"/>
                  </a:lnTo>
                  <a:lnTo>
                    <a:pt x="39660" y="31454"/>
                  </a:lnTo>
                  <a:lnTo>
                    <a:pt x="39519" y="31414"/>
                  </a:lnTo>
                  <a:lnTo>
                    <a:pt x="39317" y="31273"/>
                  </a:lnTo>
                  <a:lnTo>
                    <a:pt x="39196" y="31092"/>
                  </a:lnTo>
                  <a:lnTo>
                    <a:pt x="39257" y="30829"/>
                  </a:lnTo>
                  <a:lnTo>
                    <a:pt x="39378" y="30668"/>
                  </a:lnTo>
                  <a:lnTo>
                    <a:pt x="39579" y="30467"/>
                  </a:lnTo>
                  <a:lnTo>
                    <a:pt x="39599" y="30225"/>
                  </a:lnTo>
                  <a:lnTo>
                    <a:pt x="39640" y="30043"/>
                  </a:lnTo>
                  <a:lnTo>
                    <a:pt x="39741" y="29902"/>
                  </a:lnTo>
                  <a:lnTo>
                    <a:pt x="39882" y="29680"/>
                  </a:lnTo>
                  <a:lnTo>
                    <a:pt x="39922" y="29438"/>
                  </a:lnTo>
                  <a:lnTo>
                    <a:pt x="39983" y="28995"/>
                  </a:lnTo>
                  <a:lnTo>
                    <a:pt x="40325" y="28692"/>
                  </a:lnTo>
                  <a:lnTo>
                    <a:pt x="40426" y="28612"/>
                  </a:lnTo>
                  <a:lnTo>
                    <a:pt x="40426" y="28450"/>
                  </a:lnTo>
                  <a:lnTo>
                    <a:pt x="40406" y="28148"/>
                  </a:lnTo>
                  <a:lnTo>
                    <a:pt x="40628" y="27946"/>
                  </a:lnTo>
                  <a:lnTo>
                    <a:pt x="40870" y="27805"/>
                  </a:lnTo>
                  <a:lnTo>
                    <a:pt x="40991" y="27543"/>
                  </a:lnTo>
                  <a:lnTo>
                    <a:pt x="41091" y="27361"/>
                  </a:lnTo>
                  <a:lnTo>
                    <a:pt x="41313" y="27261"/>
                  </a:lnTo>
                  <a:lnTo>
                    <a:pt x="41676" y="27140"/>
                  </a:lnTo>
                  <a:lnTo>
                    <a:pt x="42059" y="26999"/>
                  </a:lnTo>
                  <a:lnTo>
                    <a:pt x="42221" y="26938"/>
                  </a:lnTo>
                  <a:lnTo>
                    <a:pt x="42281" y="26777"/>
                  </a:lnTo>
                  <a:lnTo>
                    <a:pt x="42382" y="26535"/>
                  </a:lnTo>
                  <a:lnTo>
                    <a:pt x="42644" y="26535"/>
                  </a:lnTo>
                  <a:lnTo>
                    <a:pt x="42765" y="26555"/>
                  </a:lnTo>
                  <a:lnTo>
                    <a:pt x="42825" y="26494"/>
                  </a:lnTo>
                  <a:lnTo>
                    <a:pt x="42967" y="26212"/>
                  </a:lnTo>
                  <a:lnTo>
                    <a:pt x="43229" y="26031"/>
                  </a:lnTo>
                  <a:lnTo>
                    <a:pt x="43289" y="25950"/>
                  </a:lnTo>
                  <a:lnTo>
                    <a:pt x="43289" y="25849"/>
                  </a:lnTo>
                  <a:lnTo>
                    <a:pt x="42967" y="25507"/>
                  </a:lnTo>
                  <a:lnTo>
                    <a:pt x="42563" y="25244"/>
                  </a:lnTo>
                  <a:lnTo>
                    <a:pt x="41938" y="24861"/>
                  </a:lnTo>
                  <a:lnTo>
                    <a:pt x="41555" y="24216"/>
                  </a:lnTo>
                  <a:lnTo>
                    <a:pt x="41495" y="23873"/>
                  </a:lnTo>
                  <a:lnTo>
                    <a:pt x="41414" y="23531"/>
                  </a:lnTo>
                  <a:lnTo>
                    <a:pt x="41233" y="23107"/>
                  </a:lnTo>
                  <a:lnTo>
                    <a:pt x="41071" y="22684"/>
                  </a:lnTo>
                  <a:lnTo>
                    <a:pt x="41031" y="22442"/>
                  </a:lnTo>
                  <a:lnTo>
                    <a:pt x="41091" y="22200"/>
                  </a:lnTo>
                  <a:lnTo>
                    <a:pt x="41414" y="21595"/>
                  </a:lnTo>
                  <a:lnTo>
                    <a:pt x="41656" y="20970"/>
                  </a:lnTo>
                  <a:lnTo>
                    <a:pt x="41656" y="20950"/>
                  </a:lnTo>
                  <a:lnTo>
                    <a:pt x="42039" y="20305"/>
                  </a:lnTo>
                  <a:lnTo>
                    <a:pt x="42422" y="19680"/>
                  </a:lnTo>
                  <a:lnTo>
                    <a:pt x="42463" y="19619"/>
                  </a:lnTo>
                  <a:lnTo>
                    <a:pt x="42543" y="19579"/>
                  </a:lnTo>
                  <a:lnTo>
                    <a:pt x="42785" y="19377"/>
                  </a:lnTo>
                  <a:lnTo>
                    <a:pt x="42926" y="19054"/>
                  </a:lnTo>
                  <a:lnTo>
                    <a:pt x="42987" y="18893"/>
                  </a:lnTo>
                  <a:lnTo>
                    <a:pt x="43128" y="18752"/>
                  </a:lnTo>
                  <a:lnTo>
                    <a:pt x="43511" y="18329"/>
                  </a:lnTo>
                  <a:lnTo>
                    <a:pt x="43793" y="17825"/>
                  </a:lnTo>
                  <a:lnTo>
                    <a:pt x="44136" y="17240"/>
                  </a:lnTo>
                  <a:lnTo>
                    <a:pt x="44438" y="16615"/>
                  </a:lnTo>
                  <a:lnTo>
                    <a:pt x="44559" y="16474"/>
                  </a:lnTo>
                  <a:lnTo>
                    <a:pt x="44701" y="16433"/>
                  </a:lnTo>
                  <a:lnTo>
                    <a:pt x="45063" y="16333"/>
                  </a:lnTo>
                  <a:lnTo>
                    <a:pt x="45426" y="16191"/>
                  </a:lnTo>
                  <a:lnTo>
                    <a:pt x="45547" y="16111"/>
                  </a:lnTo>
                  <a:lnTo>
                    <a:pt x="45608" y="15970"/>
                  </a:lnTo>
                  <a:lnTo>
                    <a:pt x="45547" y="15909"/>
                  </a:lnTo>
                  <a:lnTo>
                    <a:pt x="45426" y="15909"/>
                  </a:lnTo>
                  <a:lnTo>
                    <a:pt x="45366" y="15869"/>
                  </a:lnTo>
                  <a:lnTo>
                    <a:pt x="45326" y="15808"/>
                  </a:lnTo>
                  <a:lnTo>
                    <a:pt x="45245" y="15707"/>
                  </a:lnTo>
                  <a:lnTo>
                    <a:pt x="45124" y="15687"/>
                  </a:lnTo>
                  <a:lnTo>
                    <a:pt x="44943" y="15587"/>
                  </a:lnTo>
                  <a:lnTo>
                    <a:pt x="45023" y="15405"/>
                  </a:lnTo>
                  <a:lnTo>
                    <a:pt x="45245" y="15103"/>
                  </a:lnTo>
                  <a:lnTo>
                    <a:pt x="45447" y="14820"/>
                  </a:lnTo>
                  <a:lnTo>
                    <a:pt x="45769" y="14478"/>
                  </a:lnTo>
                  <a:lnTo>
                    <a:pt x="46193" y="14256"/>
                  </a:lnTo>
                  <a:lnTo>
                    <a:pt x="46576" y="14135"/>
                  </a:lnTo>
                  <a:lnTo>
                    <a:pt x="46939" y="13933"/>
                  </a:lnTo>
                  <a:lnTo>
                    <a:pt x="47382" y="13711"/>
                  </a:lnTo>
                  <a:lnTo>
                    <a:pt x="47866" y="13570"/>
                  </a:lnTo>
                  <a:lnTo>
                    <a:pt x="48773" y="13288"/>
                  </a:lnTo>
                  <a:lnTo>
                    <a:pt x="49701" y="13026"/>
                  </a:lnTo>
                  <a:lnTo>
                    <a:pt x="50044" y="12905"/>
                  </a:lnTo>
                  <a:lnTo>
                    <a:pt x="50265" y="12663"/>
                  </a:lnTo>
                  <a:lnTo>
                    <a:pt x="50548" y="12179"/>
                  </a:lnTo>
                  <a:lnTo>
                    <a:pt x="50951" y="11836"/>
                  </a:lnTo>
                  <a:lnTo>
                    <a:pt x="51596" y="11413"/>
                  </a:lnTo>
                  <a:lnTo>
                    <a:pt x="52302" y="11110"/>
                  </a:lnTo>
                  <a:lnTo>
                    <a:pt x="52443" y="11030"/>
                  </a:lnTo>
                  <a:lnTo>
                    <a:pt x="52544" y="10909"/>
                  </a:lnTo>
                  <a:lnTo>
                    <a:pt x="52705" y="10727"/>
                  </a:lnTo>
                  <a:lnTo>
                    <a:pt x="52927" y="10606"/>
                  </a:lnTo>
                  <a:lnTo>
                    <a:pt x="53088" y="10506"/>
                  </a:lnTo>
                  <a:lnTo>
                    <a:pt x="53229" y="10405"/>
                  </a:lnTo>
                  <a:lnTo>
                    <a:pt x="53592" y="10042"/>
                  </a:lnTo>
                  <a:lnTo>
                    <a:pt x="53935" y="9659"/>
                  </a:lnTo>
                  <a:lnTo>
                    <a:pt x="54137" y="9155"/>
                  </a:lnTo>
                  <a:lnTo>
                    <a:pt x="53975" y="8630"/>
                  </a:lnTo>
                  <a:lnTo>
                    <a:pt x="53774" y="8449"/>
                  </a:lnTo>
                  <a:lnTo>
                    <a:pt x="53633" y="8227"/>
                  </a:lnTo>
                  <a:lnTo>
                    <a:pt x="53552" y="8046"/>
                  </a:lnTo>
                  <a:lnTo>
                    <a:pt x="53592" y="7844"/>
                  </a:lnTo>
                  <a:lnTo>
                    <a:pt x="53754" y="7784"/>
                  </a:lnTo>
                  <a:lnTo>
                    <a:pt x="53915" y="7864"/>
                  </a:lnTo>
                  <a:lnTo>
                    <a:pt x="54157" y="7864"/>
                  </a:lnTo>
                  <a:lnTo>
                    <a:pt x="54298" y="7663"/>
                  </a:lnTo>
                  <a:lnTo>
                    <a:pt x="54298" y="7461"/>
                  </a:lnTo>
                  <a:lnTo>
                    <a:pt x="54116" y="7380"/>
                  </a:lnTo>
                  <a:lnTo>
                    <a:pt x="53794" y="7239"/>
                  </a:lnTo>
                  <a:lnTo>
                    <a:pt x="53733" y="6917"/>
                  </a:lnTo>
                  <a:lnTo>
                    <a:pt x="53572" y="6917"/>
                  </a:lnTo>
                  <a:lnTo>
                    <a:pt x="53451" y="6876"/>
                  </a:lnTo>
                  <a:lnTo>
                    <a:pt x="53028" y="6735"/>
                  </a:lnTo>
                  <a:lnTo>
                    <a:pt x="52645" y="6876"/>
                  </a:lnTo>
                  <a:lnTo>
                    <a:pt x="52221" y="7058"/>
                  </a:lnTo>
                  <a:lnTo>
                    <a:pt x="51939" y="7421"/>
                  </a:lnTo>
                  <a:lnTo>
                    <a:pt x="51878" y="7481"/>
                  </a:lnTo>
                  <a:lnTo>
                    <a:pt x="51818" y="7501"/>
                  </a:lnTo>
                  <a:lnTo>
                    <a:pt x="51415" y="7501"/>
                  </a:lnTo>
                  <a:lnTo>
                    <a:pt x="51011" y="7360"/>
                  </a:lnTo>
                  <a:lnTo>
                    <a:pt x="50548" y="7118"/>
                  </a:lnTo>
                  <a:lnTo>
                    <a:pt x="50003" y="7179"/>
                  </a:lnTo>
                  <a:lnTo>
                    <a:pt x="49842" y="7300"/>
                  </a:lnTo>
                  <a:lnTo>
                    <a:pt x="49741" y="7421"/>
                  </a:lnTo>
                  <a:lnTo>
                    <a:pt x="49540" y="7501"/>
                  </a:lnTo>
                  <a:lnTo>
                    <a:pt x="49378" y="7400"/>
                  </a:lnTo>
                  <a:lnTo>
                    <a:pt x="49277" y="7259"/>
                  </a:lnTo>
                  <a:lnTo>
                    <a:pt x="49318" y="7098"/>
                  </a:lnTo>
                  <a:lnTo>
                    <a:pt x="49419" y="7038"/>
                  </a:lnTo>
                  <a:lnTo>
                    <a:pt x="49419" y="6917"/>
                  </a:lnTo>
                  <a:lnTo>
                    <a:pt x="49318" y="6917"/>
                  </a:lnTo>
                  <a:lnTo>
                    <a:pt x="49197" y="6977"/>
                  </a:lnTo>
                  <a:lnTo>
                    <a:pt x="49056" y="7058"/>
                  </a:lnTo>
                  <a:lnTo>
                    <a:pt x="48854" y="7058"/>
                  </a:lnTo>
                  <a:lnTo>
                    <a:pt x="48390" y="6917"/>
                  </a:lnTo>
                  <a:lnTo>
                    <a:pt x="47927" y="7058"/>
                  </a:lnTo>
                  <a:lnTo>
                    <a:pt x="47745" y="7179"/>
                  </a:lnTo>
                  <a:lnTo>
                    <a:pt x="47523" y="7159"/>
                  </a:lnTo>
                  <a:lnTo>
                    <a:pt x="47342" y="6937"/>
                  </a:lnTo>
                  <a:lnTo>
                    <a:pt x="47302" y="6695"/>
                  </a:lnTo>
                  <a:lnTo>
                    <a:pt x="47281" y="6352"/>
                  </a:lnTo>
                  <a:lnTo>
                    <a:pt x="47160" y="6050"/>
                  </a:lnTo>
                  <a:lnTo>
                    <a:pt x="46959" y="5828"/>
                  </a:lnTo>
                  <a:lnTo>
                    <a:pt x="46636" y="5787"/>
                  </a:lnTo>
                  <a:lnTo>
                    <a:pt x="46334" y="5848"/>
                  </a:lnTo>
                  <a:lnTo>
                    <a:pt x="46051" y="5646"/>
                  </a:lnTo>
                  <a:lnTo>
                    <a:pt x="45930" y="5566"/>
                  </a:lnTo>
                  <a:lnTo>
                    <a:pt x="45769" y="5546"/>
                  </a:lnTo>
                  <a:lnTo>
                    <a:pt x="45366" y="5505"/>
                  </a:lnTo>
                  <a:lnTo>
                    <a:pt x="44963" y="5344"/>
                  </a:lnTo>
                  <a:lnTo>
                    <a:pt x="44660" y="5263"/>
                  </a:lnTo>
                  <a:lnTo>
                    <a:pt x="44378" y="5344"/>
                  </a:lnTo>
                  <a:lnTo>
                    <a:pt x="44277" y="5566"/>
                  </a:lnTo>
                  <a:lnTo>
                    <a:pt x="44358" y="5848"/>
                  </a:lnTo>
                  <a:lnTo>
                    <a:pt x="44358" y="5989"/>
                  </a:lnTo>
                  <a:lnTo>
                    <a:pt x="44217" y="6029"/>
                  </a:lnTo>
                  <a:lnTo>
                    <a:pt x="44035" y="6029"/>
                  </a:lnTo>
                  <a:lnTo>
                    <a:pt x="43854" y="6050"/>
                  </a:lnTo>
                  <a:lnTo>
                    <a:pt x="43612" y="6090"/>
                  </a:lnTo>
                  <a:lnTo>
                    <a:pt x="43370" y="5969"/>
                  </a:lnTo>
                  <a:lnTo>
                    <a:pt x="43309" y="5949"/>
                  </a:lnTo>
                  <a:lnTo>
                    <a:pt x="43269" y="5969"/>
                  </a:lnTo>
                  <a:lnTo>
                    <a:pt x="43088" y="6130"/>
                  </a:lnTo>
                  <a:lnTo>
                    <a:pt x="42886" y="6009"/>
                  </a:lnTo>
                  <a:lnTo>
                    <a:pt x="42785" y="5949"/>
                  </a:lnTo>
                  <a:lnTo>
                    <a:pt x="42644" y="5949"/>
                  </a:lnTo>
                  <a:lnTo>
                    <a:pt x="42382" y="6050"/>
                  </a:lnTo>
                  <a:lnTo>
                    <a:pt x="42140" y="6150"/>
                  </a:lnTo>
                  <a:lnTo>
                    <a:pt x="41817" y="6251"/>
                  </a:lnTo>
                  <a:lnTo>
                    <a:pt x="41575" y="6029"/>
                  </a:lnTo>
                  <a:lnTo>
                    <a:pt x="41354" y="5767"/>
                  </a:lnTo>
                  <a:lnTo>
                    <a:pt x="41031" y="5626"/>
                  </a:lnTo>
                  <a:lnTo>
                    <a:pt x="40749" y="5626"/>
                  </a:lnTo>
                  <a:lnTo>
                    <a:pt x="40487" y="5667"/>
                  </a:lnTo>
                  <a:lnTo>
                    <a:pt x="39983" y="5606"/>
                  </a:lnTo>
                  <a:lnTo>
                    <a:pt x="39499" y="5344"/>
                  </a:lnTo>
                  <a:lnTo>
                    <a:pt x="39378" y="5223"/>
                  </a:lnTo>
                  <a:lnTo>
                    <a:pt x="39297" y="5062"/>
                  </a:lnTo>
                  <a:lnTo>
                    <a:pt x="39136" y="4800"/>
                  </a:lnTo>
                  <a:lnTo>
                    <a:pt x="38833" y="4820"/>
                  </a:lnTo>
                  <a:lnTo>
                    <a:pt x="38632" y="4880"/>
                  </a:lnTo>
                  <a:lnTo>
                    <a:pt x="38410" y="4860"/>
                  </a:lnTo>
                  <a:lnTo>
                    <a:pt x="37966" y="4699"/>
                  </a:lnTo>
                  <a:lnTo>
                    <a:pt x="37482" y="4578"/>
                  </a:lnTo>
                  <a:lnTo>
                    <a:pt x="37261" y="4477"/>
                  </a:lnTo>
                  <a:lnTo>
                    <a:pt x="37261" y="4255"/>
                  </a:lnTo>
                  <a:lnTo>
                    <a:pt x="37261" y="4154"/>
                  </a:lnTo>
                  <a:lnTo>
                    <a:pt x="37200" y="4074"/>
                  </a:lnTo>
                  <a:lnTo>
                    <a:pt x="37099" y="4074"/>
                  </a:lnTo>
                  <a:lnTo>
                    <a:pt x="37059" y="4154"/>
                  </a:lnTo>
                  <a:lnTo>
                    <a:pt x="36998" y="4215"/>
                  </a:lnTo>
                  <a:lnTo>
                    <a:pt x="36958" y="4275"/>
                  </a:lnTo>
                  <a:lnTo>
                    <a:pt x="36898" y="4376"/>
                  </a:lnTo>
                  <a:lnTo>
                    <a:pt x="36757" y="4376"/>
                  </a:lnTo>
                  <a:lnTo>
                    <a:pt x="36656" y="4255"/>
                  </a:lnTo>
                  <a:lnTo>
                    <a:pt x="36716" y="4094"/>
                  </a:lnTo>
                  <a:lnTo>
                    <a:pt x="36837" y="3832"/>
                  </a:lnTo>
                  <a:lnTo>
                    <a:pt x="36857" y="3529"/>
                  </a:lnTo>
                  <a:lnTo>
                    <a:pt x="36857" y="3348"/>
                  </a:lnTo>
                  <a:lnTo>
                    <a:pt x="36736" y="3187"/>
                  </a:lnTo>
                  <a:lnTo>
                    <a:pt x="36515" y="3166"/>
                  </a:lnTo>
                  <a:lnTo>
                    <a:pt x="36313" y="3287"/>
                  </a:lnTo>
                  <a:lnTo>
                    <a:pt x="36212" y="3368"/>
                  </a:lnTo>
                  <a:lnTo>
                    <a:pt x="36051" y="3368"/>
                  </a:lnTo>
                  <a:lnTo>
                    <a:pt x="35769" y="3307"/>
                  </a:lnTo>
                  <a:lnTo>
                    <a:pt x="35587" y="3086"/>
                  </a:lnTo>
                  <a:lnTo>
                    <a:pt x="35486" y="2945"/>
                  </a:lnTo>
                  <a:lnTo>
                    <a:pt x="35365" y="2803"/>
                  </a:lnTo>
                  <a:lnTo>
                    <a:pt x="35204" y="2703"/>
                  </a:lnTo>
                  <a:lnTo>
                    <a:pt x="35043" y="2803"/>
                  </a:lnTo>
                  <a:lnTo>
                    <a:pt x="34982" y="2904"/>
                  </a:lnTo>
                  <a:lnTo>
                    <a:pt x="34922" y="2985"/>
                  </a:lnTo>
                  <a:cubicBezTo>
                    <a:pt x="34548" y="3098"/>
                    <a:pt x="34242" y="3149"/>
                    <a:pt x="33956" y="3149"/>
                  </a:cubicBezTo>
                  <a:cubicBezTo>
                    <a:pt x="33423" y="3149"/>
                    <a:pt x="32963" y="2971"/>
                    <a:pt x="32280" y="2682"/>
                  </a:cubicBezTo>
                  <a:cubicBezTo>
                    <a:pt x="32081" y="2598"/>
                    <a:pt x="31847" y="2549"/>
                    <a:pt x="31623" y="2549"/>
                  </a:cubicBezTo>
                  <a:cubicBezTo>
                    <a:pt x="31258" y="2549"/>
                    <a:pt x="30921" y="2680"/>
                    <a:pt x="30809" y="3005"/>
                  </a:cubicBezTo>
                  <a:cubicBezTo>
                    <a:pt x="30284" y="2763"/>
                    <a:pt x="29720" y="2602"/>
                    <a:pt x="29155" y="2501"/>
                  </a:cubicBezTo>
                  <a:cubicBezTo>
                    <a:pt x="29337" y="2501"/>
                    <a:pt x="29196" y="2219"/>
                    <a:pt x="29014" y="2178"/>
                  </a:cubicBezTo>
                  <a:cubicBezTo>
                    <a:pt x="28956" y="2169"/>
                    <a:pt x="28897" y="2165"/>
                    <a:pt x="28840" y="2165"/>
                  </a:cubicBezTo>
                  <a:cubicBezTo>
                    <a:pt x="28518" y="2165"/>
                    <a:pt x="28211" y="2305"/>
                    <a:pt x="28006" y="2561"/>
                  </a:cubicBezTo>
                  <a:cubicBezTo>
                    <a:pt x="27966" y="2400"/>
                    <a:pt x="28026" y="2239"/>
                    <a:pt x="28127" y="2138"/>
                  </a:cubicBezTo>
                  <a:lnTo>
                    <a:pt x="28127" y="2138"/>
                  </a:lnTo>
                  <a:cubicBezTo>
                    <a:pt x="27365" y="2398"/>
                    <a:pt x="26572" y="2530"/>
                    <a:pt x="25779" y="2530"/>
                  </a:cubicBezTo>
                  <a:cubicBezTo>
                    <a:pt x="24913" y="2530"/>
                    <a:pt x="24048" y="2373"/>
                    <a:pt x="23227" y="2057"/>
                  </a:cubicBezTo>
                  <a:cubicBezTo>
                    <a:pt x="22522" y="1795"/>
                    <a:pt x="21453" y="1836"/>
                    <a:pt x="20949" y="1372"/>
                  </a:cubicBezTo>
                  <a:lnTo>
                    <a:pt x="20687" y="1130"/>
                  </a:lnTo>
                  <a:lnTo>
                    <a:pt x="20364" y="1311"/>
                  </a:lnTo>
                  <a:lnTo>
                    <a:pt x="20223" y="1412"/>
                  </a:lnTo>
                  <a:lnTo>
                    <a:pt x="20042" y="1432"/>
                  </a:lnTo>
                  <a:lnTo>
                    <a:pt x="19255" y="1392"/>
                  </a:lnTo>
                  <a:lnTo>
                    <a:pt x="18469" y="1412"/>
                  </a:lnTo>
                  <a:lnTo>
                    <a:pt x="17864" y="1372"/>
                  </a:lnTo>
                  <a:lnTo>
                    <a:pt x="17259" y="1291"/>
                  </a:lnTo>
                  <a:lnTo>
                    <a:pt x="16554" y="1251"/>
                  </a:lnTo>
                  <a:lnTo>
                    <a:pt x="15868" y="1271"/>
                  </a:lnTo>
                  <a:lnTo>
                    <a:pt x="15566" y="1211"/>
                  </a:lnTo>
                  <a:lnTo>
                    <a:pt x="15425" y="969"/>
                  </a:lnTo>
                  <a:lnTo>
                    <a:pt x="15304" y="747"/>
                  </a:lnTo>
                  <a:lnTo>
                    <a:pt x="15082" y="586"/>
                  </a:lnTo>
                  <a:lnTo>
                    <a:pt x="15001" y="545"/>
                  </a:lnTo>
                  <a:lnTo>
                    <a:pt x="14921" y="485"/>
                  </a:lnTo>
                  <a:lnTo>
                    <a:pt x="14779" y="344"/>
                  </a:lnTo>
                  <a:lnTo>
                    <a:pt x="14598" y="283"/>
                  </a:lnTo>
                  <a:lnTo>
                    <a:pt x="14416" y="364"/>
                  </a:lnTo>
                  <a:lnTo>
                    <a:pt x="14295" y="525"/>
                  </a:lnTo>
                  <a:lnTo>
                    <a:pt x="14275" y="424"/>
                  </a:lnTo>
                  <a:lnTo>
                    <a:pt x="14275" y="344"/>
                  </a:lnTo>
                  <a:lnTo>
                    <a:pt x="14235" y="122"/>
                  </a:lnTo>
                  <a:lnTo>
                    <a:pt x="14074" y="1"/>
                  </a:lnTo>
                  <a:close/>
                  <a:moveTo>
                    <a:pt x="15929" y="40931"/>
                  </a:moveTo>
                  <a:lnTo>
                    <a:pt x="15787" y="40991"/>
                  </a:lnTo>
                  <a:lnTo>
                    <a:pt x="15747" y="41072"/>
                  </a:lnTo>
                  <a:lnTo>
                    <a:pt x="15707" y="41153"/>
                  </a:lnTo>
                  <a:lnTo>
                    <a:pt x="15667" y="41294"/>
                  </a:lnTo>
                  <a:lnTo>
                    <a:pt x="15525" y="41334"/>
                  </a:lnTo>
                  <a:lnTo>
                    <a:pt x="15404" y="41314"/>
                  </a:lnTo>
                  <a:lnTo>
                    <a:pt x="15384" y="41314"/>
                  </a:lnTo>
                  <a:lnTo>
                    <a:pt x="15324" y="41354"/>
                  </a:lnTo>
                  <a:lnTo>
                    <a:pt x="15304" y="41354"/>
                  </a:lnTo>
                  <a:lnTo>
                    <a:pt x="15142" y="41415"/>
                  </a:lnTo>
                  <a:lnTo>
                    <a:pt x="15122" y="41455"/>
                  </a:lnTo>
                  <a:lnTo>
                    <a:pt x="14961" y="41516"/>
                  </a:lnTo>
                  <a:lnTo>
                    <a:pt x="14941" y="41516"/>
                  </a:lnTo>
                  <a:lnTo>
                    <a:pt x="14860" y="41556"/>
                  </a:lnTo>
                  <a:lnTo>
                    <a:pt x="14880" y="41556"/>
                  </a:lnTo>
                  <a:lnTo>
                    <a:pt x="14739" y="41677"/>
                  </a:lnTo>
                  <a:lnTo>
                    <a:pt x="14699" y="41778"/>
                  </a:lnTo>
                  <a:lnTo>
                    <a:pt x="14658" y="41858"/>
                  </a:lnTo>
                  <a:lnTo>
                    <a:pt x="14658" y="42080"/>
                  </a:lnTo>
                  <a:lnTo>
                    <a:pt x="14558" y="42221"/>
                  </a:lnTo>
                  <a:lnTo>
                    <a:pt x="14517" y="42262"/>
                  </a:lnTo>
                  <a:lnTo>
                    <a:pt x="14598" y="42383"/>
                  </a:lnTo>
                  <a:lnTo>
                    <a:pt x="14820" y="42383"/>
                  </a:lnTo>
                  <a:lnTo>
                    <a:pt x="14860" y="42403"/>
                  </a:lnTo>
                  <a:lnTo>
                    <a:pt x="14900" y="42403"/>
                  </a:lnTo>
                  <a:lnTo>
                    <a:pt x="15001" y="42241"/>
                  </a:lnTo>
                  <a:lnTo>
                    <a:pt x="14981" y="42282"/>
                  </a:lnTo>
                  <a:lnTo>
                    <a:pt x="14981" y="42282"/>
                  </a:lnTo>
                  <a:lnTo>
                    <a:pt x="15041" y="42221"/>
                  </a:lnTo>
                  <a:lnTo>
                    <a:pt x="15203" y="42181"/>
                  </a:lnTo>
                  <a:lnTo>
                    <a:pt x="15304" y="42181"/>
                  </a:lnTo>
                  <a:lnTo>
                    <a:pt x="15344" y="42161"/>
                  </a:lnTo>
                  <a:lnTo>
                    <a:pt x="15485" y="42060"/>
                  </a:lnTo>
                  <a:lnTo>
                    <a:pt x="15525" y="42040"/>
                  </a:lnTo>
                  <a:lnTo>
                    <a:pt x="15667" y="42020"/>
                  </a:lnTo>
                  <a:lnTo>
                    <a:pt x="15767" y="41939"/>
                  </a:lnTo>
                  <a:lnTo>
                    <a:pt x="15808" y="41919"/>
                  </a:lnTo>
                  <a:lnTo>
                    <a:pt x="15868" y="41879"/>
                  </a:lnTo>
                  <a:lnTo>
                    <a:pt x="15868" y="41858"/>
                  </a:lnTo>
                  <a:lnTo>
                    <a:pt x="15929" y="41758"/>
                  </a:lnTo>
                  <a:lnTo>
                    <a:pt x="15949" y="41576"/>
                  </a:lnTo>
                  <a:lnTo>
                    <a:pt x="15949" y="41556"/>
                  </a:lnTo>
                  <a:lnTo>
                    <a:pt x="15949" y="41455"/>
                  </a:lnTo>
                  <a:lnTo>
                    <a:pt x="15929" y="41395"/>
                  </a:lnTo>
                  <a:lnTo>
                    <a:pt x="15929" y="41334"/>
                  </a:lnTo>
                  <a:lnTo>
                    <a:pt x="15929" y="41314"/>
                  </a:lnTo>
                  <a:lnTo>
                    <a:pt x="15989" y="41254"/>
                  </a:lnTo>
                  <a:lnTo>
                    <a:pt x="16029" y="41173"/>
                  </a:lnTo>
                  <a:lnTo>
                    <a:pt x="16029" y="41112"/>
                  </a:lnTo>
                  <a:lnTo>
                    <a:pt x="16009" y="41012"/>
                  </a:lnTo>
                  <a:lnTo>
                    <a:pt x="15929" y="40931"/>
                  </a:lnTo>
                  <a:close/>
                  <a:moveTo>
                    <a:pt x="323" y="42443"/>
                  </a:moveTo>
                  <a:lnTo>
                    <a:pt x="303" y="42463"/>
                  </a:lnTo>
                  <a:lnTo>
                    <a:pt x="283" y="42483"/>
                  </a:lnTo>
                  <a:lnTo>
                    <a:pt x="242" y="42483"/>
                  </a:lnTo>
                  <a:lnTo>
                    <a:pt x="222" y="42504"/>
                  </a:lnTo>
                  <a:lnTo>
                    <a:pt x="262" y="42564"/>
                  </a:lnTo>
                  <a:lnTo>
                    <a:pt x="81" y="42705"/>
                  </a:lnTo>
                  <a:lnTo>
                    <a:pt x="41" y="42705"/>
                  </a:lnTo>
                  <a:lnTo>
                    <a:pt x="0" y="42746"/>
                  </a:lnTo>
                  <a:lnTo>
                    <a:pt x="20" y="42806"/>
                  </a:lnTo>
                  <a:lnTo>
                    <a:pt x="101" y="42887"/>
                  </a:lnTo>
                  <a:lnTo>
                    <a:pt x="222" y="43129"/>
                  </a:lnTo>
                  <a:lnTo>
                    <a:pt x="242" y="43169"/>
                  </a:lnTo>
                  <a:lnTo>
                    <a:pt x="323" y="43371"/>
                  </a:lnTo>
                  <a:lnTo>
                    <a:pt x="323" y="43391"/>
                  </a:lnTo>
                  <a:lnTo>
                    <a:pt x="383" y="43492"/>
                  </a:lnTo>
                  <a:lnTo>
                    <a:pt x="464" y="43673"/>
                  </a:lnTo>
                  <a:lnTo>
                    <a:pt x="484" y="43794"/>
                  </a:lnTo>
                  <a:lnTo>
                    <a:pt x="585" y="43895"/>
                  </a:lnTo>
                  <a:lnTo>
                    <a:pt x="625" y="43895"/>
                  </a:lnTo>
                  <a:lnTo>
                    <a:pt x="706" y="43794"/>
                  </a:lnTo>
                  <a:lnTo>
                    <a:pt x="766" y="43673"/>
                  </a:lnTo>
                  <a:lnTo>
                    <a:pt x="787" y="43613"/>
                  </a:lnTo>
                  <a:lnTo>
                    <a:pt x="908" y="43391"/>
                  </a:lnTo>
                  <a:lnTo>
                    <a:pt x="908" y="43310"/>
                  </a:lnTo>
                  <a:lnTo>
                    <a:pt x="887" y="43229"/>
                  </a:lnTo>
                  <a:lnTo>
                    <a:pt x="867" y="43189"/>
                  </a:lnTo>
                  <a:lnTo>
                    <a:pt x="887" y="43008"/>
                  </a:lnTo>
                  <a:lnTo>
                    <a:pt x="928" y="42947"/>
                  </a:lnTo>
                  <a:lnTo>
                    <a:pt x="968" y="42907"/>
                  </a:lnTo>
                  <a:lnTo>
                    <a:pt x="988" y="42826"/>
                  </a:lnTo>
                  <a:lnTo>
                    <a:pt x="928" y="42746"/>
                  </a:lnTo>
                  <a:lnTo>
                    <a:pt x="887" y="42665"/>
                  </a:lnTo>
                  <a:lnTo>
                    <a:pt x="807" y="42504"/>
                  </a:lnTo>
                  <a:lnTo>
                    <a:pt x="787" y="42483"/>
                  </a:lnTo>
                  <a:lnTo>
                    <a:pt x="686" y="42443"/>
                  </a:lnTo>
                  <a:lnTo>
                    <a:pt x="645" y="42463"/>
                  </a:lnTo>
                  <a:lnTo>
                    <a:pt x="383" y="42443"/>
                  </a:lnTo>
                  <a:close/>
                  <a:moveTo>
                    <a:pt x="14537" y="42826"/>
                  </a:moveTo>
                  <a:lnTo>
                    <a:pt x="14295" y="42846"/>
                  </a:lnTo>
                  <a:lnTo>
                    <a:pt x="14114" y="42927"/>
                  </a:lnTo>
                  <a:lnTo>
                    <a:pt x="14033" y="43048"/>
                  </a:lnTo>
                  <a:lnTo>
                    <a:pt x="13993" y="43229"/>
                  </a:lnTo>
                  <a:lnTo>
                    <a:pt x="13993" y="43270"/>
                  </a:lnTo>
                  <a:lnTo>
                    <a:pt x="13953" y="43431"/>
                  </a:lnTo>
                  <a:lnTo>
                    <a:pt x="13933" y="43471"/>
                  </a:lnTo>
                  <a:lnTo>
                    <a:pt x="13751" y="43794"/>
                  </a:lnTo>
                  <a:lnTo>
                    <a:pt x="13711" y="43854"/>
                  </a:lnTo>
                  <a:lnTo>
                    <a:pt x="13670" y="43935"/>
                  </a:lnTo>
                  <a:lnTo>
                    <a:pt x="13529" y="44217"/>
                  </a:lnTo>
                  <a:lnTo>
                    <a:pt x="13509" y="44278"/>
                  </a:lnTo>
                  <a:lnTo>
                    <a:pt x="13489" y="44298"/>
                  </a:lnTo>
                  <a:lnTo>
                    <a:pt x="13489" y="44338"/>
                  </a:lnTo>
                  <a:lnTo>
                    <a:pt x="13428" y="44419"/>
                  </a:lnTo>
                  <a:lnTo>
                    <a:pt x="13368" y="44580"/>
                  </a:lnTo>
                  <a:lnTo>
                    <a:pt x="13348" y="44782"/>
                  </a:lnTo>
                  <a:lnTo>
                    <a:pt x="13348" y="44802"/>
                  </a:lnTo>
                  <a:lnTo>
                    <a:pt x="13308" y="44863"/>
                  </a:lnTo>
                  <a:lnTo>
                    <a:pt x="13227" y="44963"/>
                  </a:lnTo>
                  <a:lnTo>
                    <a:pt x="13428" y="45004"/>
                  </a:lnTo>
                  <a:lnTo>
                    <a:pt x="13529" y="44984"/>
                  </a:lnTo>
                  <a:lnTo>
                    <a:pt x="13590" y="44984"/>
                  </a:lnTo>
                  <a:lnTo>
                    <a:pt x="13590" y="44903"/>
                  </a:lnTo>
                  <a:lnTo>
                    <a:pt x="13711" y="44863"/>
                  </a:lnTo>
                  <a:lnTo>
                    <a:pt x="14033" y="44721"/>
                  </a:lnTo>
                  <a:lnTo>
                    <a:pt x="14598" y="44157"/>
                  </a:lnTo>
                  <a:lnTo>
                    <a:pt x="14618" y="44137"/>
                  </a:lnTo>
                  <a:lnTo>
                    <a:pt x="14618" y="43915"/>
                  </a:lnTo>
                  <a:lnTo>
                    <a:pt x="14679" y="43734"/>
                  </a:lnTo>
                  <a:lnTo>
                    <a:pt x="14719" y="43552"/>
                  </a:lnTo>
                  <a:lnTo>
                    <a:pt x="14719" y="43492"/>
                  </a:lnTo>
                  <a:lnTo>
                    <a:pt x="14699" y="43512"/>
                  </a:lnTo>
                  <a:lnTo>
                    <a:pt x="14699" y="43391"/>
                  </a:lnTo>
                  <a:lnTo>
                    <a:pt x="14658" y="42987"/>
                  </a:lnTo>
                  <a:lnTo>
                    <a:pt x="14638" y="42927"/>
                  </a:lnTo>
                  <a:lnTo>
                    <a:pt x="14578" y="42867"/>
                  </a:lnTo>
                  <a:lnTo>
                    <a:pt x="14537" y="42826"/>
                  </a:lnTo>
                  <a:close/>
                  <a:moveTo>
                    <a:pt x="2863" y="45004"/>
                  </a:moveTo>
                  <a:lnTo>
                    <a:pt x="2642" y="45125"/>
                  </a:lnTo>
                  <a:lnTo>
                    <a:pt x="2440" y="45326"/>
                  </a:lnTo>
                  <a:lnTo>
                    <a:pt x="2440" y="45427"/>
                  </a:lnTo>
                  <a:lnTo>
                    <a:pt x="2440" y="45488"/>
                  </a:lnTo>
                  <a:lnTo>
                    <a:pt x="2642" y="45669"/>
                  </a:lnTo>
                  <a:lnTo>
                    <a:pt x="2763" y="45649"/>
                  </a:lnTo>
                  <a:lnTo>
                    <a:pt x="2803" y="45649"/>
                  </a:lnTo>
                  <a:lnTo>
                    <a:pt x="2944" y="45629"/>
                  </a:lnTo>
                  <a:lnTo>
                    <a:pt x="2964" y="45629"/>
                  </a:lnTo>
                  <a:lnTo>
                    <a:pt x="3085" y="45528"/>
                  </a:lnTo>
                  <a:lnTo>
                    <a:pt x="3146" y="45467"/>
                  </a:lnTo>
                  <a:lnTo>
                    <a:pt x="3206" y="45387"/>
                  </a:lnTo>
                  <a:lnTo>
                    <a:pt x="3206" y="45266"/>
                  </a:lnTo>
                  <a:lnTo>
                    <a:pt x="3206" y="45246"/>
                  </a:lnTo>
                  <a:lnTo>
                    <a:pt x="3105" y="45145"/>
                  </a:lnTo>
                  <a:lnTo>
                    <a:pt x="3065" y="45125"/>
                  </a:lnTo>
                  <a:lnTo>
                    <a:pt x="3045" y="45125"/>
                  </a:lnTo>
                  <a:lnTo>
                    <a:pt x="3004" y="45105"/>
                  </a:lnTo>
                  <a:lnTo>
                    <a:pt x="2924" y="45064"/>
                  </a:lnTo>
                  <a:lnTo>
                    <a:pt x="2863" y="45024"/>
                  </a:lnTo>
                  <a:lnTo>
                    <a:pt x="2863" y="45004"/>
                  </a:lnTo>
                  <a:close/>
                  <a:moveTo>
                    <a:pt x="6513" y="43492"/>
                  </a:moveTo>
                  <a:lnTo>
                    <a:pt x="6372" y="43552"/>
                  </a:lnTo>
                  <a:lnTo>
                    <a:pt x="6291" y="43552"/>
                  </a:lnTo>
                  <a:lnTo>
                    <a:pt x="6049" y="43532"/>
                  </a:lnTo>
                  <a:lnTo>
                    <a:pt x="5888" y="43572"/>
                  </a:lnTo>
                  <a:lnTo>
                    <a:pt x="5847" y="43592"/>
                  </a:lnTo>
                  <a:lnTo>
                    <a:pt x="5787" y="43633"/>
                  </a:lnTo>
                  <a:lnTo>
                    <a:pt x="5706" y="43653"/>
                  </a:lnTo>
                  <a:lnTo>
                    <a:pt x="5626" y="43734"/>
                  </a:lnTo>
                  <a:lnTo>
                    <a:pt x="5585" y="43814"/>
                  </a:lnTo>
                  <a:lnTo>
                    <a:pt x="5505" y="43895"/>
                  </a:lnTo>
                  <a:lnTo>
                    <a:pt x="5464" y="43955"/>
                  </a:lnTo>
                  <a:lnTo>
                    <a:pt x="5444" y="43975"/>
                  </a:lnTo>
                  <a:lnTo>
                    <a:pt x="5283" y="44096"/>
                  </a:lnTo>
                  <a:lnTo>
                    <a:pt x="5263" y="44096"/>
                  </a:lnTo>
                  <a:lnTo>
                    <a:pt x="5101" y="44177"/>
                  </a:lnTo>
                  <a:lnTo>
                    <a:pt x="5061" y="44197"/>
                  </a:lnTo>
                  <a:lnTo>
                    <a:pt x="4859" y="44197"/>
                  </a:lnTo>
                  <a:lnTo>
                    <a:pt x="4658" y="44238"/>
                  </a:lnTo>
                  <a:lnTo>
                    <a:pt x="4436" y="44278"/>
                  </a:lnTo>
                  <a:lnTo>
                    <a:pt x="4335" y="44278"/>
                  </a:lnTo>
                  <a:lnTo>
                    <a:pt x="4255" y="44258"/>
                  </a:lnTo>
                  <a:lnTo>
                    <a:pt x="4113" y="44238"/>
                  </a:lnTo>
                  <a:lnTo>
                    <a:pt x="4013" y="44298"/>
                  </a:lnTo>
                  <a:lnTo>
                    <a:pt x="3952" y="44318"/>
                  </a:lnTo>
                  <a:lnTo>
                    <a:pt x="3932" y="44318"/>
                  </a:lnTo>
                  <a:lnTo>
                    <a:pt x="3871" y="44359"/>
                  </a:lnTo>
                  <a:lnTo>
                    <a:pt x="3871" y="44399"/>
                  </a:lnTo>
                  <a:lnTo>
                    <a:pt x="3932" y="44459"/>
                  </a:lnTo>
                  <a:lnTo>
                    <a:pt x="3992" y="44500"/>
                  </a:lnTo>
                  <a:lnTo>
                    <a:pt x="3992" y="44520"/>
                  </a:lnTo>
                  <a:lnTo>
                    <a:pt x="4033" y="44560"/>
                  </a:lnTo>
                  <a:lnTo>
                    <a:pt x="4093" y="44701"/>
                  </a:lnTo>
                  <a:lnTo>
                    <a:pt x="4093" y="44822"/>
                  </a:lnTo>
                  <a:lnTo>
                    <a:pt x="4113" y="44863"/>
                  </a:lnTo>
                  <a:lnTo>
                    <a:pt x="4194" y="44963"/>
                  </a:lnTo>
                  <a:lnTo>
                    <a:pt x="4275" y="45084"/>
                  </a:lnTo>
                  <a:lnTo>
                    <a:pt x="4275" y="45125"/>
                  </a:lnTo>
                  <a:lnTo>
                    <a:pt x="4416" y="45306"/>
                  </a:lnTo>
                  <a:lnTo>
                    <a:pt x="4456" y="45347"/>
                  </a:lnTo>
                  <a:lnTo>
                    <a:pt x="4496" y="45427"/>
                  </a:lnTo>
                  <a:lnTo>
                    <a:pt x="4557" y="45508"/>
                  </a:lnTo>
                  <a:lnTo>
                    <a:pt x="4597" y="45669"/>
                  </a:lnTo>
                  <a:lnTo>
                    <a:pt x="4617" y="45689"/>
                  </a:lnTo>
                  <a:lnTo>
                    <a:pt x="4638" y="45709"/>
                  </a:lnTo>
                  <a:lnTo>
                    <a:pt x="4819" y="45669"/>
                  </a:lnTo>
                  <a:lnTo>
                    <a:pt x="4920" y="45609"/>
                  </a:lnTo>
                  <a:lnTo>
                    <a:pt x="5061" y="45568"/>
                  </a:lnTo>
                  <a:lnTo>
                    <a:pt x="5222" y="45528"/>
                  </a:lnTo>
                  <a:lnTo>
                    <a:pt x="5343" y="45387"/>
                  </a:lnTo>
                  <a:lnTo>
                    <a:pt x="5404" y="45286"/>
                  </a:lnTo>
                  <a:lnTo>
                    <a:pt x="5484" y="45185"/>
                  </a:lnTo>
                  <a:lnTo>
                    <a:pt x="5565" y="45105"/>
                  </a:lnTo>
                  <a:lnTo>
                    <a:pt x="5585" y="45044"/>
                  </a:lnTo>
                  <a:lnTo>
                    <a:pt x="5626" y="44903"/>
                  </a:lnTo>
                  <a:lnTo>
                    <a:pt x="5686" y="44742"/>
                  </a:lnTo>
                  <a:lnTo>
                    <a:pt x="5686" y="44721"/>
                  </a:lnTo>
                  <a:lnTo>
                    <a:pt x="5726" y="44641"/>
                  </a:lnTo>
                  <a:lnTo>
                    <a:pt x="5747" y="44601"/>
                  </a:lnTo>
                  <a:lnTo>
                    <a:pt x="5787" y="44520"/>
                  </a:lnTo>
                  <a:lnTo>
                    <a:pt x="5787" y="44399"/>
                  </a:lnTo>
                  <a:lnTo>
                    <a:pt x="5787" y="44359"/>
                  </a:lnTo>
                  <a:lnTo>
                    <a:pt x="5888" y="44197"/>
                  </a:lnTo>
                  <a:lnTo>
                    <a:pt x="6089" y="44016"/>
                  </a:lnTo>
                  <a:lnTo>
                    <a:pt x="6109" y="43975"/>
                  </a:lnTo>
                  <a:lnTo>
                    <a:pt x="6190" y="43915"/>
                  </a:lnTo>
                  <a:lnTo>
                    <a:pt x="6190" y="43955"/>
                  </a:lnTo>
                  <a:lnTo>
                    <a:pt x="6573" y="43774"/>
                  </a:lnTo>
                  <a:lnTo>
                    <a:pt x="6573" y="43754"/>
                  </a:lnTo>
                  <a:lnTo>
                    <a:pt x="6654" y="43613"/>
                  </a:lnTo>
                  <a:lnTo>
                    <a:pt x="6614" y="43492"/>
                  </a:lnTo>
                  <a:close/>
                  <a:moveTo>
                    <a:pt x="9073" y="45044"/>
                  </a:moveTo>
                  <a:lnTo>
                    <a:pt x="9013" y="45064"/>
                  </a:lnTo>
                  <a:lnTo>
                    <a:pt x="9013" y="45105"/>
                  </a:lnTo>
                  <a:lnTo>
                    <a:pt x="9013" y="45145"/>
                  </a:lnTo>
                  <a:lnTo>
                    <a:pt x="9013" y="45185"/>
                  </a:lnTo>
                  <a:lnTo>
                    <a:pt x="8811" y="45185"/>
                  </a:lnTo>
                  <a:lnTo>
                    <a:pt x="8710" y="45145"/>
                  </a:lnTo>
                  <a:lnTo>
                    <a:pt x="8509" y="45145"/>
                  </a:lnTo>
                  <a:lnTo>
                    <a:pt x="8247" y="45084"/>
                  </a:lnTo>
                  <a:lnTo>
                    <a:pt x="8065" y="45084"/>
                  </a:lnTo>
                  <a:lnTo>
                    <a:pt x="8025" y="45347"/>
                  </a:lnTo>
                  <a:lnTo>
                    <a:pt x="7904" y="45548"/>
                  </a:lnTo>
                  <a:lnTo>
                    <a:pt x="7823" y="45609"/>
                  </a:lnTo>
                  <a:lnTo>
                    <a:pt x="7743" y="45649"/>
                  </a:lnTo>
                  <a:lnTo>
                    <a:pt x="7662" y="45709"/>
                  </a:lnTo>
                  <a:lnTo>
                    <a:pt x="7662" y="45830"/>
                  </a:lnTo>
                  <a:lnTo>
                    <a:pt x="7662" y="46012"/>
                  </a:lnTo>
                  <a:lnTo>
                    <a:pt x="7662" y="46093"/>
                  </a:lnTo>
                  <a:lnTo>
                    <a:pt x="7722" y="46193"/>
                  </a:lnTo>
                  <a:lnTo>
                    <a:pt x="7743" y="46254"/>
                  </a:lnTo>
                  <a:lnTo>
                    <a:pt x="7783" y="46334"/>
                  </a:lnTo>
                  <a:lnTo>
                    <a:pt x="7843" y="46395"/>
                  </a:lnTo>
                  <a:lnTo>
                    <a:pt x="7904" y="46435"/>
                  </a:lnTo>
                  <a:lnTo>
                    <a:pt x="7924" y="46496"/>
                  </a:lnTo>
                  <a:lnTo>
                    <a:pt x="8025" y="46556"/>
                  </a:lnTo>
                  <a:lnTo>
                    <a:pt x="8166" y="46677"/>
                  </a:lnTo>
                  <a:lnTo>
                    <a:pt x="8327" y="46677"/>
                  </a:lnTo>
                  <a:lnTo>
                    <a:pt x="8388" y="46697"/>
                  </a:lnTo>
                  <a:lnTo>
                    <a:pt x="8610" y="46657"/>
                  </a:lnTo>
                  <a:lnTo>
                    <a:pt x="8852" y="46556"/>
                  </a:lnTo>
                  <a:lnTo>
                    <a:pt x="8952" y="46536"/>
                  </a:lnTo>
                  <a:lnTo>
                    <a:pt x="9013" y="46496"/>
                  </a:lnTo>
                  <a:lnTo>
                    <a:pt x="9235" y="46254"/>
                  </a:lnTo>
                  <a:lnTo>
                    <a:pt x="9235" y="46214"/>
                  </a:lnTo>
                  <a:lnTo>
                    <a:pt x="9215" y="46153"/>
                  </a:lnTo>
                  <a:lnTo>
                    <a:pt x="9235" y="45992"/>
                  </a:lnTo>
                  <a:lnTo>
                    <a:pt x="9255" y="45931"/>
                  </a:lnTo>
                  <a:lnTo>
                    <a:pt x="9255" y="45730"/>
                  </a:lnTo>
                  <a:lnTo>
                    <a:pt x="9235" y="45629"/>
                  </a:lnTo>
                  <a:lnTo>
                    <a:pt x="9134" y="45387"/>
                  </a:lnTo>
                  <a:lnTo>
                    <a:pt x="9094" y="45266"/>
                  </a:lnTo>
                  <a:lnTo>
                    <a:pt x="9154" y="45125"/>
                  </a:lnTo>
                  <a:lnTo>
                    <a:pt x="9073" y="450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grpSp>
          <p:nvGrpSpPr>
            <p:cNvPr id="12" name="Google Shape;736;p50"/>
            <p:cNvGrpSpPr/>
            <p:nvPr/>
          </p:nvGrpSpPr>
          <p:grpSpPr>
            <a:xfrm>
              <a:off x="3055609" y="2747223"/>
              <a:ext cx="596074" cy="358796"/>
              <a:chOff x="5498961" y="2515328"/>
              <a:chExt cx="772917" cy="465546"/>
            </a:xfrm>
            <a:grpFill/>
          </p:grpSpPr>
          <p:sp>
            <p:nvSpPr>
              <p:cNvPr id="13" name="Google Shape;737;p50"/>
              <p:cNvSpPr/>
              <p:nvPr/>
            </p:nvSpPr>
            <p:spPr>
              <a:xfrm>
                <a:off x="5498961" y="2884717"/>
                <a:ext cx="104155" cy="96157"/>
              </a:xfrm>
              <a:custGeom>
                <a:avLst/>
                <a:gdLst/>
                <a:ahLst/>
                <a:cxnLst/>
                <a:rect l="l" t="t" r="r" b="b"/>
                <a:pathLst>
                  <a:path w="2331" h="2152" extrusionOk="0">
                    <a:moveTo>
                      <a:pt x="1502" y="1"/>
                    </a:moveTo>
                    <a:lnTo>
                      <a:pt x="1300" y="135"/>
                    </a:lnTo>
                    <a:lnTo>
                      <a:pt x="1009" y="203"/>
                    </a:lnTo>
                    <a:lnTo>
                      <a:pt x="807" y="180"/>
                    </a:lnTo>
                    <a:lnTo>
                      <a:pt x="762" y="315"/>
                    </a:lnTo>
                    <a:lnTo>
                      <a:pt x="628" y="539"/>
                    </a:lnTo>
                    <a:lnTo>
                      <a:pt x="449" y="561"/>
                    </a:lnTo>
                    <a:lnTo>
                      <a:pt x="494" y="673"/>
                    </a:lnTo>
                    <a:lnTo>
                      <a:pt x="404" y="897"/>
                    </a:lnTo>
                    <a:lnTo>
                      <a:pt x="606" y="1009"/>
                    </a:lnTo>
                    <a:lnTo>
                      <a:pt x="516" y="1166"/>
                    </a:lnTo>
                    <a:lnTo>
                      <a:pt x="158" y="1144"/>
                    </a:lnTo>
                    <a:lnTo>
                      <a:pt x="158" y="1524"/>
                    </a:lnTo>
                    <a:cubicBezTo>
                      <a:pt x="90" y="1569"/>
                      <a:pt x="46" y="1636"/>
                      <a:pt x="1" y="1704"/>
                    </a:cubicBezTo>
                    <a:lnTo>
                      <a:pt x="23" y="1838"/>
                    </a:lnTo>
                    <a:lnTo>
                      <a:pt x="158" y="1838"/>
                    </a:lnTo>
                    <a:lnTo>
                      <a:pt x="292" y="2062"/>
                    </a:lnTo>
                    <a:lnTo>
                      <a:pt x="382" y="1928"/>
                    </a:lnTo>
                    <a:lnTo>
                      <a:pt x="337" y="1883"/>
                    </a:lnTo>
                    <a:lnTo>
                      <a:pt x="337" y="1771"/>
                    </a:lnTo>
                    <a:lnTo>
                      <a:pt x="471" y="1771"/>
                    </a:lnTo>
                    <a:lnTo>
                      <a:pt x="673" y="1905"/>
                    </a:lnTo>
                    <a:lnTo>
                      <a:pt x="762" y="1793"/>
                    </a:lnTo>
                    <a:cubicBezTo>
                      <a:pt x="785" y="1838"/>
                      <a:pt x="807" y="1861"/>
                      <a:pt x="852" y="1883"/>
                    </a:cubicBezTo>
                    <a:lnTo>
                      <a:pt x="897" y="2152"/>
                    </a:lnTo>
                    <a:lnTo>
                      <a:pt x="1009" y="2085"/>
                    </a:lnTo>
                    <a:lnTo>
                      <a:pt x="1188" y="2107"/>
                    </a:lnTo>
                    <a:lnTo>
                      <a:pt x="1255" y="1681"/>
                    </a:lnTo>
                    <a:lnTo>
                      <a:pt x="1300" y="1592"/>
                    </a:lnTo>
                    <a:lnTo>
                      <a:pt x="1860" y="1256"/>
                    </a:lnTo>
                    <a:lnTo>
                      <a:pt x="1860" y="875"/>
                    </a:lnTo>
                    <a:lnTo>
                      <a:pt x="2017" y="852"/>
                    </a:lnTo>
                    <a:lnTo>
                      <a:pt x="2107" y="920"/>
                    </a:lnTo>
                    <a:lnTo>
                      <a:pt x="2196" y="942"/>
                    </a:lnTo>
                    <a:lnTo>
                      <a:pt x="2241" y="830"/>
                    </a:lnTo>
                    <a:lnTo>
                      <a:pt x="2084" y="808"/>
                    </a:lnTo>
                    <a:lnTo>
                      <a:pt x="2084" y="695"/>
                    </a:lnTo>
                    <a:lnTo>
                      <a:pt x="2152" y="628"/>
                    </a:lnTo>
                    <a:lnTo>
                      <a:pt x="2129" y="583"/>
                    </a:lnTo>
                    <a:lnTo>
                      <a:pt x="2174" y="449"/>
                    </a:lnTo>
                    <a:lnTo>
                      <a:pt x="2331" y="404"/>
                    </a:lnTo>
                    <a:lnTo>
                      <a:pt x="2331" y="337"/>
                    </a:lnTo>
                    <a:lnTo>
                      <a:pt x="2152" y="337"/>
                    </a:lnTo>
                    <a:lnTo>
                      <a:pt x="2152" y="225"/>
                    </a:lnTo>
                    <a:lnTo>
                      <a:pt x="2308" y="113"/>
                    </a:lnTo>
                    <a:lnTo>
                      <a:pt x="2152" y="113"/>
                    </a:lnTo>
                    <a:lnTo>
                      <a:pt x="2129" y="1"/>
                    </a:lnTo>
                    <a:cubicBezTo>
                      <a:pt x="2084" y="23"/>
                      <a:pt x="2040" y="46"/>
                      <a:pt x="2017" y="46"/>
                    </a:cubicBezTo>
                    <a:lnTo>
                      <a:pt x="1502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Google Shape;738;p50"/>
              <p:cNvSpPr/>
              <p:nvPr/>
            </p:nvSpPr>
            <p:spPr>
              <a:xfrm>
                <a:off x="5770273" y="2570377"/>
                <a:ext cx="291375" cy="238336"/>
              </a:xfrm>
              <a:custGeom>
                <a:avLst/>
                <a:gdLst/>
                <a:ahLst/>
                <a:cxnLst/>
                <a:rect l="l" t="t" r="r" b="b"/>
                <a:pathLst>
                  <a:path w="6521" h="5334" extrusionOk="0">
                    <a:moveTo>
                      <a:pt x="4817" y="1"/>
                    </a:moveTo>
                    <a:lnTo>
                      <a:pt x="4212" y="315"/>
                    </a:lnTo>
                    <a:lnTo>
                      <a:pt x="4078" y="247"/>
                    </a:lnTo>
                    <a:lnTo>
                      <a:pt x="3787" y="471"/>
                    </a:lnTo>
                    <a:lnTo>
                      <a:pt x="3495" y="427"/>
                    </a:lnTo>
                    <a:lnTo>
                      <a:pt x="2868" y="964"/>
                    </a:lnTo>
                    <a:lnTo>
                      <a:pt x="2353" y="964"/>
                    </a:lnTo>
                    <a:cubicBezTo>
                      <a:pt x="2353" y="964"/>
                      <a:pt x="2129" y="1256"/>
                      <a:pt x="2106" y="1278"/>
                    </a:cubicBezTo>
                    <a:cubicBezTo>
                      <a:pt x="2106" y="1278"/>
                      <a:pt x="2084" y="1502"/>
                      <a:pt x="2084" y="1502"/>
                    </a:cubicBezTo>
                    <a:lnTo>
                      <a:pt x="1501" y="1860"/>
                    </a:lnTo>
                    <a:lnTo>
                      <a:pt x="1389" y="2174"/>
                    </a:lnTo>
                    <a:lnTo>
                      <a:pt x="964" y="2376"/>
                    </a:lnTo>
                    <a:lnTo>
                      <a:pt x="0" y="3182"/>
                    </a:lnTo>
                    <a:lnTo>
                      <a:pt x="516" y="3765"/>
                    </a:lnTo>
                    <a:lnTo>
                      <a:pt x="762" y="3698"/>
                    </a:lnTo>
                    <a:lnTo>
                      <a:pt x="1255" y="4191"/>
                    </a:lnTo>
                    <a:lnTo>
                      <a:pt x="1389" y="3653"/>
                    </a:lnTo>
                    <a:lnTo>
                      <a:pt x="2017" y="3384"/>
                    </a:lnTo>
                    <a:lnTo>
                      <a:pt x="2375" y="3608"/>
                    </a:lnTo>
                    <a:lnTo>
                      <a:pt x="2375" y="3967"/>
                    </a:lnTo>
                    <a:lnTo>
                      <a:pt x="2532" y="4146"/>
                    </a:lnTo>
                    <a:lnTo>
                      <a:pt x="2510" y="4504"/>
                    </a:lnTo>
                    <a:cubicBezTo>
                      <a:pt x="2510" y="4504"/>
                      <a:pt x="2980" y="4683"/>
                      <a:pt x="3003" y="4683"/>
                    </a:cubicBezTo>
                    <a:lnTo>
                      <a:pt x="3787" y="4661"/>
                    </a:lnTo>
                    <a:lnTo>
                      <a:pt x="3876" y="4975"/>
                    </a:lnTo>
                    <a:lnTo>
                      <a:pt x="4145" y="5288"/>
                    </a:lnTo>
                    <a:lnTo>
                      <a:pt x="4481" y="5333"/>
                    </a:lnTo>
                    <a:lnTo>
                      <a:pt x="4795" y="4908"/>
                    </a:lnTo>
                    <a:lnTo>
                      <a:pt x="5333" y="4549"/>
                    </a:lnTo>
                    <a:lnTo>
                      <a:pt x="5557" y="3541"/>
                    </a:lnTo>
                    <a:lnTo>
                      <a:pt x="6206" y="2824"/>
                    </a:lnTo>
                    <a:lnTo>
                      <a:pt x="5960" y="2488"/>
                    </a:lnTo>
                    <a:lnTo>
                      <a:pt x="6520" y="2241"/>
                    </a:lnTo>
                    <a:lnTo>
                      <a:pt x="6386" y="1592"/>
                    </a:lnTo>
                    <a:lnTo>
                      <a:pt x="5758" y="1368"/>
                    </a:lnTo>
                    <a:lnTo>
                      <a:pt x="5355" y="1793"/>
                    </a:lnTo>
                    <a:lnTo>
                      <a:pt x="4795" y="1726"/>
                    </a:lnTo>
                    <a:lnTo>
                      <a:pt x="4392" y="1323"/>
                    </a:lnTo>
                    <a:lnTo>
                      <a:pt x="4392" y="1032"/>
                    </a:lnTo>
                    <a:lnTo>
                      <a:pt x="4862" y="964"/>
                    </a:lnTo>
                    <a:lnTo>
                      <a:pt x="4773" y="673"/>
                    </a:lnTo>
                    <a:lnTo>
                      <a:pt x="4257" y="852"/>
                    </a:lnTo>
                    <a:lnTo>
                      <a:pt x="4123" y="651"/>
                    </a:lnTo>
                    <a:lnTo>
                      <a:pt x="4907" y="247"/>
                    </a:lnTo>
                    <a:lnTo>
                      <a:pt x="481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Google Shape;739;p50"/>
              <p:cNvSpPr/>
              <p:nvPr/>
            </p:nvSpPr>
            <p:spPr>
              <a:xfrm>
                <a:off x="6130681" y="2515328"/>
                <a:ext cx="141197" cy="91152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2040" extrusionOk="0">
                    <a:moveTo>
                      <a:pt x="1680" y="1"/>
                    </a:moveTo>
                    <a:lnTo>
                      <a:pt x="1456" y="292"/>
                    </a:lnTo>
                    <a:lnTo>
                      <a:pt x="314" y="359"/>
                    </a:lnTo>
                    <a:lnTo>
                      <a:pt x="0" y="673"/>
                    </a:lnTo>
                    <a:lnTo>
                      <a:pt x="291" y="942"/>
                    </a:lnTo>
                    <a:lnTo>
                      <a:pt x="269" y="1367"/>
                    </a:lnTo>
                    <a:lnTo>
                      <a:pt x="784" y="1390"/>
                    </a:lnTo>
                    <a:lnTo>
                      <a:pt x="1075" y="1166"/>
                    </a:lnTo>
                    <a:lnTo>
                      <a:pt x="1613" y="1323"/>
                    </a:lnTo>
                    <a:lnTo>
                      <a:pt x="2263" y="1905"/>
                    </a:lnTo>
                    <a:lnTo>
                      <a:pt x="2913" y="2039"/>
                    </a:lnTo>
                    <a:lnTo>
                      <a:pt x="2957" y="1614"/>
                    </a:lnTo>
                    <a:lnTo>
                      <a:pt x="3159" y="1345"/>
                    </a:lnTo>
                    <a:lnTo>
                      <a:pt x="2689" y="1098"/>
                    </a:lnTo>
                    <a:lnTo>
                      <a:pt x="2756" y="650"/>
                    </a:lnTo>
                    <a:lnTo>
                      <a:pt x="2308" y="426"/>
                    </a:lnTo>
                    <a:lnTo>
                      <a:pt x="2173" y="471"/>
                    </a:lnTo>
                    <a:lnTo>
                      <a:pt x="2151" y="314"/>
                    </a:lnTo>
                    <a:lnTo>
                      <a:pt x="2196" y="157"/>
                    </a:lnTo>
                    <a:lnTo>
                      <a:pt x="2084" y="45"/>
                    </a:lnTo>
                    <a:lnTo>
                      <a:pt x="1949" y="113"/>
                    </a:lnTo>
                    <a:lnTo>
                      <a:pt x="1949" y="270"/>
                    </a:lnTo>
                    <a:lnTo>
                      <a:pt x="1860" y="337"/>
                    </a:lnTo>
                    <a:lnTo>
                      <a:pt x="1703" y="157"/>
                    </a:lnTo>
                    <a:lnTo>
                      <a:pt x="1770" y="23"/>
                    </a:lnTo>
                    <a:lnTo>
                      <a:pt x="1680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16" name="Google Shape;740;p50"/>
          <p:cNvSpPr/>
          <p:nvPr/>
        </p:nvSpPr>
        <p:spPr>
          <a:xfrm>
            <a:off x="717829" y="3759321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7" name="Google Shape;741;p50"/>
          <p:cNvSpPr txBox="1"/>
          <p:nvPr/>
        </p:nvSpPr>
        <p:spPr>
          <a:xfrm>
            <a:off x="950949" y="41549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Earth is the only planet with life</a:t>
            </a:r>
            <a:endParaRPr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742;p50"/>
          <p:cNvSpPr txBox="1"/>
          <p:nvPr/>
        </p:nvSpPr>
        <p:spPr>
          <a:xfrm>
            <a:off x="950939" y="3663181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Earth</a:t>
            </a:r>
            <a:endParaRPr sz="2000"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9" name="Google Shape;743;p50"/>
          <p:cNvSpPr/>
          <p:nvPr/>
        </p:nvSpPr>
        <p:spPr>
          <a:xfrm>
            <a:off x="6139041" y="2304296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Google Shape;744;p50"/>
          <p:cNvSpPr/>
          <p:nvPr/>
        </p:nvSpPr>
        <p:spPr>
          <a:xfrm>
            <a:off x="5340254" y="3539341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Google Shape;745;p50"/>
          <p:cNvSpPr/>
          <p:nvPr/>
        </p:nvSpPr>
        <p:spPr>
          <a:xfrm>
            <a:off x="5465229" y="3190321"/>
            <a:ext cx="173100" cy="1734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50175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그룹 42">
            <a:extLst>
              <a:ext uri="{FF2B5EF4-FFF2-40B4-BE49-F238E27FC236}">
                <a16:creationId xmlns:a16="http://schemas.microsoft.com/office/drawing/2014/main" id="{2C0CF28E-A92D-4C71-9DF7-129896AA60C4}"/>
              </a:ext>
            </a:extLst>
          </p:cNvPr>
          <p:cNvGrpSpPr/>
          <p:nvPr/>
        </p:nvGrpSpPr>
        <p:grpSpPr>
          <a:xfrm>
            <a:off x="525091" y="3739168"/>
            <a:ext cx="3518871" cy="1085531"/>
            <a:chOff x="2279575" y="5092585"/>
            <a:chExt cx="4230407" cy="944909"/>
          </a:xfrm>
          <a:solidFill>
            <a:schemeClr val="bg1">
              <a:lumMod val="65000"/>
            </a:schemeClr>
          </a:solidFill>
        </p:grpSpPr>
        <p:sp>
          <p:nvSpPr>
            <p:cNvPr id="112" name="TextBox 14">
              <a:extLst>
                <a:ext uri="{FF2B5EF4-FFF2-40B4-BE49-F238E27FC236}">
                  <a16:creationId xmlns:a16="http://schemas.microsoft.com/office/drawing/2014/main" id="{70619971-F93D-4BB4-B086-170D002A478C}"/>
                </a:ext>
              </a:extLst>
            </p:cNvPr>
            <p:cNvSpPr txBox="1"/>
            <p:nvPr/>
          </p:nvSpPr>
          <p:spPr>
            <a:xfrm>
              <a:off x="2279575" y="5092585"/>
              <a:ext cx="4230407" cy="31450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Arial Unicode MS"/>
                  <a:cs typeface="Calibri" pitchFamily="34" charset="0"/>
                </a:rPr>
                <a:t>Your Text Here</a:t>
              </a:r>
              <a:endParaRPr kumimoji="0" lang="ko-KR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Arial Unicode MS"/>
                <a:cs typeface="Calibri" pitchFamily="34" charset="0"/>
              </a:endParaRPr>
            </a:p>
          </p:txBody>
        </p:sp>
        <p:sp>
          <p:nvSpPr>
            <p:cNvPr id="113" name="TextBox 15">
              <a:extLst>
                <a:ext uri="{FF2B5EF4-FFF2-40B4-BE49-F238E27FC236}">
                  <a16:creationId xmlns:a16="http://schemas.microsoft.com/office/drawing/2014/main" id="{7D87B1F6-F3BB-425E-9263-8698F7FFC78B}"/>
                </a:ext>
              </a:extLst>
            </p:cNvPr>
            <p:cNvSpPr txBox="1"/>
            <p:nvPr/>
          </p:nvSpPr>
          <p:spPr>
            <a:xfrm>
              <a:off x="2279575" y="5391164"/>
              <a:ext cx="4230407" cy="646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Arial Unicode MS"/>
                </a:rPr>
                <a:t>Example Text : </a:t>
              </a: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Arial Unicode MS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grpSp>
        <p:nvGrpSpPr>
          <p:cNvPr id="117" name="Group 35">
            <a:extLst>
              <a:ext uri="{FF2B5EF4-FFF2-40B4-BE49-F238E27FC236}">
                <a16:creationId xmlns:a16="http://schemas.microsoft.com/office/drawing/2014/main" id="{AAE69B8F-C80D-4F19-A07A-2888724D62B8}"/>
              </a:ext>
            </a:extLst>
          </p:cNvPr>
          <p:cNvGrpSpPr/>
          <p:nvPr/>
        </p:nvGrpSpPr>
        <p:grpSpPr>
          <a:xfrm>
            <a:off x="642887" y="408995"/>
            <a:ext cx="2187527" cy="2985009"/>
            <a:chOff x="593073" y="976977"/>
            <a:chExt cx="2629858" cy="3588596"/>
          </a:xfrm>
        </p:grpSpPr>
        <p:sp>
          <p:nvSpPr>
            <p:cNvPr id="118" name="TextBox 19">
              <a:extLst>
                <a:ext uri="{FF2B5EF4-FFF2-40B4-BE49-F238E27FC236}">
                  <a16:creationId xmlns:a16="http://schemas.microsoft.com/office/drawing/2014/main" id="{E1C44352-FB18-4C49-89AD-6EB9C7C245A4}"/>
                </a:ext>
              </a:extLst>
            </p:cNvPr>
            <p:cNvSpPr txBox="1"/>
            <p:nvPr/>
          </p:nvSpPr>
          <p:spPr>
            <a:xfrm>
              <a:off x="758628" y="976977"/>
              <a:ext cx="590798" cy="8510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ko-KR" sz="4000" b="1" kern="1200" dirty="0">
                  <a:solidFill>
                    <a:schemeClr val="accent4">
                      <a:lumMod val="50000"/>
                    </a:schemeClr>
                  </a:solidFill>
                  <a:ea typeface="Arial Unicode MS"/>
                  <a:cs typeface="Arial" pitchFamily="34" charset="0"/>
                </a:rPr>
                <a:t>Q</a:t>
              </a:r>
              <a:endParaRPr lang="ko-KR" altLang="en-US" sz="4000" b="1" kern="1200" dirty="0">
                <a:solidFill>
                  <a:schemeClr val="accent4">
                    <a:lumMod val="50000"/>
                  </a:schemeClr>
                </a:solidFill>
                <a:ea typeface="Arial Unicode MS"/>
                <a:cs typeface="Arial" pitchFamily="34" charset="0"/>
              </a:endParaRPr>
            </a:p>
          </p:txBody>
        </p:sp>
        <p:sp>
          <p:nvSpPr>
            <p:cNvPr id="119" name="TextBox 20">
              <a:extLst>
                <a:ext uri="{FF2B5EF4-FFF2-40B4-BE49-F238E27FC236}">
                  <a16:creationId xmlns:a16="http://schemas.microsoft.com/office/drawing/2014/main" id="{638EA1F6-FAD9-4072-8B4E-73908B8C645D}"/>
                </a:ext>
              </a:extLst>
            </p:cNvPr>
            <p:cNvSpPr txBox="1"/>
            <p:nvPr/>
          </p:nvSpPr>
          <p:spPr>
            <a:xfrm>
              <a:off x="758628" y="2921453"/>
              <a:ext cx="590798" cy="8510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altLang="ko-KR" sz="4000" b="1" kern="1200" dirty="0">
                  <a:solidFill>
                    <a:schemeClr val="accent4">
                      <a:lumMod val="50000"/>
                    </a:schemeClr>
                  </a:solidFill>
                  <a:ea typeface="Arial Unicode MS"/>
                  <a:cs typeface="Arial" pitchFamily="34" charset="0"/>
                </a:rPr>
                <a:t>A</a:t>
              </a:r>
              <a:endParaRPr lang="ko-KR" altLang="en-US" sz="4000" b="1" kern="1200" dirty="0">
                <a:solidFill>
                  <a:schemeClr val="accent4">
                    <a:lumMod val="50000"/>
                  </a:schemeClr>
                </a:solidFill>
                <a:ea typeface="Arial Unicode MS"/>
                <a:cs typeface="Arial" pitchFamily="34" charset="0"/>
              </a:endParaRPr>
            </a:p>
          </p:txBody>
        </p:sp>
        <p:grpSp>
          <p:nvGrpSpPr>
            <p:cNvPr id="120" name="Group 21">
              <a:extLst>
                <a:ext uri="{FF2B5EF4-FFF2-40B4-BE49-F238E27FC236}">
                  <a16:creationId xmlns:a16="http://schemas.microsoft.com/office/drawing/2014/main" id="{FAE9AFDE-AD61-4FE7-95F4-78D9F9DE0DC9}"/>
                </a:ext>
              </a:extLst>
            </p:cNvPr>
            <p:cNvGrpSpPr/>
            <p:nvPr/>
          </p:nvGrpSpPr>
          <p:grpSpPr>
            <a:xfrm>
              <a:off x="593073" y="1835556"/>
              <a:ext cx="2629858" cy="896263"/>
              <a:chOff x="6372200" y="1720413"/>
              <a:chExt cx="2160240" cy="896263"/>
            </a:xfrm>
          </p:grpSpPr>
          <p:sp>
            <p:nvSpPr>
              <p:cNvPr id="124" name="TextBox 22">
                <a:extLst>
                  <a:ext uri="{FF2B5EF4-FFF2-40B4-BE49-F238E27FC236}">
                    <a16:creationId xmlns:a16="http://schemas.microsoft.com/office/drawing/2014/main" id="{82109234-C10A-42C1-AAC2-9F2F6661CB58}"/>
                  </a:ext>
                </a:extLst>
              </p:cNvPr>
              <p:cNvSpPr txBox="1"/>
              <p:nvPr/>
            </p:nvSpPr>
            <p:spPr>
              <a:xfrm>
                <a:off x="6372201" y="1970345"/>
                <a:ext cx="2160239" cy="6463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>
                  <a:buClrTx/>
                  <a:buFontTx/>
                  <a:buNone/>
                </a:pPr>
                <a:r>
                  <a:rPr lang="en-US" altLang="ko-KR" sz="1200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  <a:cs typeface="Arial" pitchFamily="34" charset="0"/>
                  </a:rPr>
                  <a:t>You can simply impress your audience and add a unique zing and appeal to your Presentations. </a:t>
                </a:r>
                <a:endParaRPr lang="en-US" altLang="ko-KR" sz="1200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  <p:sp>
            <p:nvSpPr>
              <p:cNvPr id="125" name="TextBox 23">
                <a:extLst>
                  <a:ext uri="{FF2B5EF4-FFF2-40B4-BE49-F238E27FC236}">
                    <a16:creationId xmlns:a16="http://schemas.microsoft.com/office/drawing/2014/main" id="{1694C65C-2BC9-4301-91A5-901CE546CBF9}"/>
                  </a:ext>
                </a:extLst>
              </p:cNvPr>
              <p:cNvSpPr txBox="1"/>
              <p:nvPr/>
            </p:nvSpPr>
            <p:spPr>
              <a:xfrm>
                <a:off x="6372200" y="1720413"/>
                <a:ext cx="2160239" cy="276999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>
                  <a:buClrTx/>
                  <a:buFontTx/>
                  <a:buNone/>
                </a:pPr>
                <a:r>
                  <a:rPr lang="en-US" altLang="ko-KR" sz="1200" b="1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</a:rPr>
                  <a:t>Contents Title</a:t>
                </a:r>
                <a:endParaRPr lang="ko-KR" altLang="en-US" sz="1200" b="1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</p:grpSp>
        <p:grpSp>
          <p:nvGrpSpPr>
            <p:cNvPr id="121" name="Group 24">
              <a:extLst>
                <a:ext uri="{FF2B5EF4-FFF2-40B4-BE49-F238E27FC236}">
                  <a16:creationId xmlns:a16="http://schemas.microsoft.com/office/drawing/2014/main" id="{C2A60EC4-4E1F-4078-BE71-68B3461B190A}"/>
                </a:ext>
              </a:extLst>
            </p:cNvPr>
            <p:cNvGrpSpPr/>
            <p:nvPr/>
          </p:nvGrpSpPr>
          <p:grpSpPr>
            <a:xfrm>
              <a:off x="593073" y="3669312"/>
              <a:ext cx="2629858" cy="896261"/>
              <a:chOff x="6372200" y="1600928"/>
              <a:chExt cx="2160240" cy="896261"/>
            </a:xfrm>
          </p:grpSpPr>
          <p:sp>
            <p:nvSpPr>
              <p:cNvPr id="122" name="TextBox 25">
                <a:extLst>
                  <a:ext uri="{FF2B5EF4-FFF2-40B4-BE49-F238E27FC236}">
                    <a16:creationId xmlns:a16="http://schemas.microsoft.com/office/drawing/2014/main" id="{F3DDA02B-9702-4B20-8E72-C41633F87BC3}"/>
                  </a:ext>
                </a:extLst>
              </p:cNvPr>
              <p:cNvSpPr txBox="1"/>
              <p:nvPr/>
            </p:nvSpPr>
            <p:spPr>
              <a:xfrm>
                <a:off x="6372201" y="1850859"/>
                <a:ext cx="2160239" cy="64633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>
                  <a:buClrTx/>
                  <a:buFontTx/>
                  <a:buNone/>
                </a:pPr>
                <a:r>
                  <a:rPr lang="en-US" altLang="ko-KR" sz="1200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  <a:cs typeface="Arial" pitchFamily="34" charset="0"/>
                  </a:rPr>
                  <a:t>You can simply impress your audience and add a unique zing and appeal to your Presentations. </a:t>
                </a:r>
                <a:endParaRPr lang="en-US" altLang="ko-KR" sz="1200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  <p:sp>
            <p:nvSpPr>
              <p:cNvPr id="123" name="TextBox 26">
                <a:extLst>
                  <a:ext uri="{FF2B5EF4-FFF2-40B4-BE49-F238E27FC236}">
                    <a16:creationId xmlns:a16="http://schemas.microsoft.com/office/drawing/2014/main" id="{2D09FC61-6DC0-46B2-8A15-558EAEC6BF8D}"/>
                  </a:ext>
                </a:extLst>
              </p:cNvPr>
              <p:cNvSpPr txBox="1"/>
              <p:nvPr/>
            </p:nvSpPr>
            <p:spPr>
              <a:xfrm>
                <a:off x="6372200" y="1600928"/>
                <a:ext cx="2160239" cy="276999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>
                  <a:buClrTx/>
                  <a:buFontTx/>
                  <a:buNone/>
                </a:pPr>
                <a:r>
                  <a:rPr lang="en-US" altLang="ko-KR" sz="1200" b="1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</a:rPr>
                  <a:t>Contents Title</a:t>
                </a:r>
                <a:endParaRPr lang="ko-KR" altLang="en-US" sz="1200" b="1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</p:grpSp>
      </p:grpSp>
      <p:grpSp>
        <p:nvGrpSpPr>
          <p:cNvPr id="146" name="Group 35">
            <a:extLst>
              <a:ext uri="{FF2B5EF4-FFF2-40B4-BE49-F238E27FC236}">
                <a16:creationId xmlns:a16="http://schemas.microsoft.com/office/drawing/2014/main" id="{AAE69B8F-C80D-4F19-A07A-2888724D62B8}"/>
              </a:ext>
            </a:extLst>
          </p:cNvPr>
          <p:cNvGrpSpPr/>
          <p:nvPr/>
        </p:nvGrpSpPr>
        <p:grpSpPr>
          <a:xfrm>
            <a:off x="6301564" y="387225"/>
            <a:ext cx="2187527" cy="3278385"/>
            <a:chOff x="593073" y="976977"/>
            <a:chExt cx="2629858" cy="3941295"/>
          </a:xfrm>
        </p:grpSpPr>
        <p:sp>
          <p:nvSpPr>
            <p:cNvPr id="147" name="TextBox 19">
              <a:extLst>
                <a:ext uri="{FF2B5EF4-FFF2-40B4-BE49-F238E27FC236}">
                  <a16:creationId xmlns:a16="http://schemas.microsoft.com/office/drawing/2014/main" id="{E1C44352-FB18-4C49-89AD-6EB9C7C245A4}"/>
                </a:ext>
              </a:extLst>
            </p:cNvPr>
            <p:cNvSpPr txBox="1"/>
            <p:nvPr/>
          </p:nvSpPr>
          <p:spPr>
            <a:xfrm>
              <a:off x="758628" y="976977"/>
              <a:ext cx="590798" cy="8510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>
                <a:buClrTx/>
                <a:buFontTx/>
                <a:buNone/>
              </a:pPr>
              <a:r>
                <a:rPr lang="en-US" altLang="ko-KR" sz="4000" b="1" kern="1200" dirty="0">
                  <a:solidFill>
                    <a:schemeClr val="accent4">
                      <a:lumMod val="50000"/>
                    </a:schemeClr>
                  </a:solidFill>
                  <a:ea typeface="Arial Unicode MS"/>
                  <a:cs typeface="Arial" pitchFamily="34" charset="0"/>
                </a:rPr>
                <a:t>Q</a:t>
              </a:r>
              <a:endParaRPr lang="ko-KR" altLang="en-US" sz="4000" b="1" kern="1200" dirty="0">
                <a:solidFill>
                  <a:schemeClr val="accent4">
                    <a:lumMod val="50000"/>
                  </a:schemeClr>
                </a:solidFill>
                <a:ea typeface="Arial Unicode MS"/>
                <a:cs typeface="Arial" pitchFamily="34" charset="0"/>
              </a:endParaRPr>
            </a:p>
          </p:txBody>
        </p:sp>
        <p:sp>
          <p:nvSpPr>
            <p:cNvPr id="148" name="TextBox 20">
              <a:extLst>
                <a:ext uri="{FF2B5EF4-FFF2-40B4-BE49-F238E27FC236}">
                  <a16:creationId xmlns:a16="http://schemas.microsoft.com/office/drawing/2014/main" id="{638EA1F6-FAD9-4072-8B4E-73908B8C645D}"/>
                </a:ext>
              </a:extLst>
            </p:cNvPr>
            <p:cNvSpPr txBox="1"/>
            <p:nvPr/>
          </p:nvSpPr>
          <p:spPr>
            <a:xfrm>
              <a:off x="758628" y="2921453"/>
              <a:ext cx="590798" cy="8510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pPr algn="r">
                <a:buClrTx/>
                <a:buFontTx/>
                <a:buNone/>
              </a:pPr>
              <a:r>
                <a:rPr lang="en-US" altLang="ko-KR" sz="4000" b="1" kern="1200" dirty="0">
                  <a:solidFill>
                    <a:schemeClr val="accent4">
                      <a:lumMod val="50000"/>
                    </a:schemeClr>
                  </a:solidFill>
                  <a:ea typeface="Arial Unicode MS"/>
                  <a:cs typeface="Arial" pitchFamily="34" charset="0"/>
                </a:rPr>
                <a:t>A</a:t>
              </a:r>
              <a:endParaRPr lang="ko-KR" altLang="en-US" sz="4000" b="1" kern="1200" dirty="0">
                <a:solidFill>
                  <a:schemeClr val="accent4">
                    <a:lumMod val="50000"/>
                  </a:schemeClr>
                </a:solidFill>
                <a:ea typeface="Arial Unicode MS"/>
                <a:cs typeface="Arial" pitchFamily="34" charset="0"/>
              </a:endParaRPr>
            </a:p>
          </p:txBody>
        </p:sp>
        <p:grpSp>
          <p:nvGrpSpPr>
            <p:cNvPr id="149" name="Group 21">
              <a:extLst>
                <a:ext uri="{FF2B5EF4-FFF2-40B4-BE49-F238E27FC236}">
                  <a16:creationId xmlns:a16="http://schemas.microsoft.com/office/drawing/2014/main" id="{FAE9AFDE-AD61-4FE7-95F4-78D9F9DE0DC9}"/>
                </a:ext>
              </a:extLst>
            </p:cNvPr>
            <p:cNvGrpSpPr/>
            <p:nvPr/>
          </p:nvGrpSpPr>
          <p:grpSpPr>
            <a:xfrm>
              <a:off x="593073" y="1835556"/>
              <a:ext cx="2629858" cy="1248962"/>
              <a:chOff x="6372200" y="1720413"/>
              <a:chExt cx="2160240" cy="1248962"/>
            </a:xfrm>
          </p:grpSpPr>
          <p:sp>
            <p:nvSpPr>
              <p:cNvPr id="153" name="TextBox 22">
                <a:extLst>
                  <a:ext uri="{FF2B5EF4-FFF2-40B4-BE49-F238E27FC236}">
                    <a16:creationId xmlns:a16="http://schemas.microsoft.com/office/drawing/2014/main" id="{82109234-C10A-42C1-AAC2-9F2F6661CB58}"/>
                  </a:ext>
                </a:extLst>
              </p:cNvPr>
              <p:cNvSpPr txBox="1"/>
              <p:nvPr/>
            </p:nvSpPr>
            <p:spPr>
              <a:xfrm>
                <a:off x="6372201" y="1970345"/>
                <a:ext cx="2160239" cy="99903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>
                  <a:buClrTx/>
                  <a:buFontTx/>
                  <a:buNone/>
                </a:pPr>
                <a:r>
                  <a:rPr lang="en-US" altLang="ko-KR" sz="1200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  <a:cs typeface="Arial" pitchFamily="34" charset="0"/>
                  </a:rPr>
                  <a:t>You can simply impress your audience and add a unique zing and appeal to your Presentations. </a:t>
                </a:r>
                <a:endParaRPr lang="en-US" altLang="ko-KR" sz="1200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  <p:sp>
            <p:nvSpPr>
              <p:cNvPr id="154" name="TextBox 23">
                <a:extLst>
                  <a:ext uri="{FF2B5EF4-FFF2-40B4-BE49-F238E27FC236}">
                    <a16:creationId xmlns:a16="http://schemas.microsoft.com/office/drawing/2014/main" id="{1694C65C-2BC9-4301-91A5-901CE546CBF9}"/>
                  </a:ext>
                </a:extLst>
              </p:cNvPr>
              <p:cNvSpPr txBox="1"/>
              <p:nvPr/>
            </p:nvSpPr>
            <p:spPr>
              <a:xfrm>
                <a:off x="6372200" y="1720413"/>
                <a:ext cx="2160239" cy="3330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>
                  <a:buClrTx/>
                  <a:buFontTx/>
                  <a:buNone/>
                </a:pPr>
                <a:r>
                  <a:rPr lang="en-US" altLang="ko-KR" sz="1200" b="1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</a:rPr>
                  <a:t>Contents Title</a:t>
                </a:r>
                <a:endParaRPr lang="ko-KR" altLang="en-US" sz="1200" b="1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</p:grpSp>
        <p:grpSp>
          <p:nvGrpSpPr>
            <p:cNvPr id="150" name="Group 24">
              <a:extLst>
                <a:ext uri="{FF2B5EF4-FFF2-40B4-BE49-F238E27FC236}">
                  <a16:creationId xmlns:a16="http://schemas.microsoft.com/office/drawing/2014/main" id="{C2A60EC4-4E1F-4078-BE71-68B3461B190A}"/>
                </a:ext>
              </a:extLst>
            </p:cNvPr>
            <p:cNvGrpSpPr/>
            <p:nvPr/>
          </p:nvGrpSpPr>
          <p:grpSpPr>
            <a:xfrm>
              <a:off x="593073" y="3669312"/>
              <a:ext cx="2629858" cy="1248960"/>
              <a:chOff x="6372200" y="1600928"/>
              <a:chExt cx="2160240" cy="1248960"/>
            </a:xfrm>
          </p:grpSpPr>
          <p:sp>
            <p:nvSpPr>
              <p:cNvPr id="151" name="TextBox 25">
                <a:extLst>
                  <a:ext uri="{FF2B5EF4-FFF2-40B4-BE49-F238E27FC236}">
                    <a16:creationId xmlns:a16="http://schemas.microsoft.com/office/drawing/2014/main" id="{F3DDA02B-9702-4B20-8E72-C41633F87BC3}"/>
                  </a:ext>
                </a:extLst>
              </p:cNvPr>
              <p:cNvSpPr txBox="1"/>
              <p:nvPr/>
            </p:nvSpPr>
            <p:spPr>
              <a:xfrm>
                <a:off x="6372201" y="1850859"/>
                <a:ext cx="2160239" cy="999029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>
                  <a:buClrTx/>
                  <a:buFontTx/>
                  <a:buNone/>
                </a:pPr>
                <a:r>
                  <a:rPr lang="en-US" altLang="ko-KR" sz="1200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  <a:cs typeface="Arial" pitchFamily="34" charset="0"/>
                  </a:rPr>
                  <a:t>You can simply impress your audience and add a unique zing and appeal to your Presentations. </a:t>
                </a:r>
                <a:endParaRPr lang="en-US" altLang="ko-KR" sz="1200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  <p:sp>
            <p:nvSpPr>
              <p:cNvPr id="152" name="TextBox 26">
                <a:extLst>
                  <a:ext uri="{FF2B5EF4-FFF2-40B4-BE49-F238E27FC236}">
                    <a16:creationId xmlns:a16="http://schemas.microsoft.com/office/drawing/2014/main" id="{2D09FC61-6DC0-46B2-8A15-558EAEC6BF8D}"/>
                  </a:ext>
                </a:extLst>
              </p:cNvPr>
              <p:cNvSpPr txBox="1"/>
              <p:nvPr/>
            </p:nvSpPr>
            <p:spPr>
              <a:xfrm>
                <a:off x="6372200" y="1600928"/>
                <a:ext cx="2160239" cy="3330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r">
                  <a:buClrTx/>
                  <a:buFontTx/>
                  <a:buNone/>
                </a:pPr>
                <a:r>
                  <a:rPr lang="en-US" altLang="ko-KR" sz="1200" b="1" kern="1200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ea typeface="Arial Unicode MS"/>
                  </a:rPr>
                  <a:t>Contents Title</a:t>
                </a:r>
                <a:endParaRPr lang="ko-KR" altLang="en-US" sz="1200" b="1" kern="1200" dirty="0">
                  <a:solidFill>
                    <a:prstClr val="black">
                      <a:lumMod val="85000"/>
                      <a:lumOff val="15000"/>
                    </a:prstClr>
                  </a:solidFill>
                  <a:ea typeface="Arial Unicode MS"/>
                </a:endParaRPr>
              </a:p>
            </p:txBody>
          </p:sp>
        </p:grpSp>
      </p:grpSp>
      <p:grpSp>
        <p:nvGrpSpPr>
          <p:cNvPr id="155" name="그룹 42">
            <a:extLst>
              <a:ext uri="{FF2B5EF4-FFF2-40B4-BE49-F238E27FC236}">
                <a16:creationId xmlns:a16="http://schemas.microsoft.com/office/drawing/2014/main" id="{2C0CF28E-A92D-4C71-9DF7-129896AA60C4}"/>
              </a:ext>
            </a:extLst>
          </p:cNvPr>
          <p:cNvGrpSpPr/>
          <p:nvPr/>
        </p:nvGrpSpPr>
        <p:grpSpPr>
          <a:xfrm>
            <a:off x="4970220" y="3701464"/>
            <a:ext cx="3518871" cy="1085531"/>
            <a:chOff x="2279575" y="5092583"/>
            <a:chExt cx="4230407" cy="944909"/>
          </a:xfrm>
          <a:solidFill>
            <a:schemeClr val="bg1">
              <a:lumMod val="65000"/>
            </a:schemeClr>
          </a:solidFill>
        </p:grpSpPr>
        <p:sp>
          <p:nvSpPr>
            <p:cNvPr id="156" name="TextBox 14">
              <a:extLst>
                <a:ext uri="{FF2B5EF4-FFF2-40B4-BE49-F238E27FC236}">
                  <a16:creationId xmlns:a16="http://schemas.microsoft.com/office/drawing/2014/main" id="{70619971-F93D-4BB4-B086-170D002A478C}"/>
                </a:ext>
              </a:extLst>
            </p:cNvPr>
            <p:cNvSpPr txBox="1"/>
            <p:nvPr/>
          </p:nvSpPr>
          <p:spPr>
            <a:xfrm>
              <a:off x="2279575" y="5092583"/>
              <a:ext cx="4230407" cy="31450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Arial Unicode MS"/>
                  <a:cs typeface="Calibri" pitchFamily="34" charset="0"/>
                </a:rPr>
                <a:t>Your Text Here</a:t>
              </a:r>
              <a:endParaRPr kumimoji="0" lang="ko-KR" altLang="en-US" sz="11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Arial Unicode MS"/>
                <a:cs typeface="Calibri" pitchFamily="34" charset="0"/>
              </a:endParaRPr>
            </a:p>
          </p:txBody>
        </p:sp>
        <p:sp>
          <p:nvSpPr>
            <p:cNvPr id="157" name="TextBox 15">
              <a:extLst>
                <a:ext uri="{FF2B5EF4-FFF2-40B4-BE49-F238E27FC236}">
                  <a16:creationId xmlns:a16="http://schemas.microsoft.com/office/drawing/2014/main" id="{7D87B1F6-F3BB-425E-9263-8698F7FFC78B}"/>
                </a:ext>
              </a:extLst>
            </p:cNvPr>
            <p:cNvSpPr txBox="1"/>
            <p:nvPr/>
          </p:nvSpPr>
          <p:spPr>
            <a:xfrm>
              <a:off x="2279575" y="5391162"/>
              <a:ext cx="4230407" cy="646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Arial Unicode MS"/>
                </a:rPr>
                <a:t>Example Text : </a:t>
              </a:r>
            </a:p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Arial Unicode MS"/>
                  <a:cs typeface="Arial" pitchFamily="34" charset="0"/>
                </a:rPr>
                <a:t>You can simply impress your audience and add a unique zing and appeal to your Presentations.</a:t>
              </a:r>
              <a:endPara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Arial Unicode MS"/>
              </a:endParaRPr>
            </a:p>
          </p:txBody>
        </p:sp>
      </p:grpSp>
      <p:grpSp>
        <p:nvGrpSpPr>
          <p:cNvPr id="163" name="Grupo 162"/>
          <p:cNvGrpSpPr/>
          <p:nvPr/>
        </p:nvGrpSpPr>
        <p:grpSpPr>
          <a:xfrm>
            <a:off x="3591172" y="1228291"/>
            <a:ext cx="1806928" cy="2260600"/>
            <a:chOff x="4043363" y="1778000"/>
            <a:chExt cx="739775" cy="925513"/>
          </a:xfrm>
        </p:grpSpPr>
        <p:sp>
          <p:nvSpPr>
            <p:cNvPr id="161" name="Freeform 5"/>
            <p:cNvSpPr>
              <a:spLocks/>
            </p:cNvSpPr>
            <p:nvPr/>
          </p:nvSpPr>
          <p:spPr bwMode="auto">
            <a:xfrm>
              <a:off x="4043363" y="1990725"/>
              <a:ext cx="739775" cy="712788"/>
            </a:xfrm>
            <a:custGeom>
              <a:avLst/>
              <a:gdLst>
                <a:gd name="T0" fmla="*/ 0 w 194"/>
                <a:gd name="T1" fmla="*/ 180 h 188"/>
                <a:gd name="T2" fmla="*/ 6 w 194"/>
                <a:gd name="T3" fmla="*/ 177 h 188"/>
                <a:gd name="T4" fmla="*/ 27 w 194"/>
                <a:gd name="T5" fmla="*/ 155 h 188"/>
                <a:gd name="T6" fmla="*/ 27 w 194"/>
                <a:gd name="T7" fmla="*/ 28 h 188"/>
                <a:gd name="T8" fmla="*/ 7 w 194"/>
                <a:gd name="T9" fmla="*/ 6 h 188"/>
                <a:gd name="T10" fmla="*/ 0 w 194"/>
                <a:gd name="T11" fmla="*/ 3 h 188"/>
                <a:gd name="T12" fmla="*/ 1 w 194"/>
                <a:gd name="T13" fmla="*/ 0 h 188"/>
                <a:gd name="T14" fmla="*/ 46 w 194"/>
                <a:gd name="T15" fmla="*/ 0 h 188"/>
                <a:gd name="T16" fmla="*/ 53 w 194"/>
                <a:gd name="T17" fmla="*/ 6 h 188"/>
                <a:gd name="T18" fmla="*/ 155 w 194"/>
                <a:gd name="T19" fmla="*/ 129 h 188"/>
                <a:gd name="T20" fmla="*/ 155 w 194"/>
                <a:gd name="T21" fmla="*/ 95 h 188"/>
                <a:gd name="T22" fmla="*/ 155 w 194"/>
                <a:gd name="T23" fmla="*/ 27 h 188"/>
                <a:gd name="T24" fmla="*/ 135 w 194"/>
                <a:gd name="T25" fmla="*/ 6 h 188"/>
                <a:gd name="T26" fmla="*/ 128 w 194"/>
                <a:gd name="T27" fmla="*/ 4 h 188"/>
                <a:gd name="T28" fmla="*/ 128 w 194"/>
                <a:gd name="T29" fmla="*/ 1 h 188"/>
                <a:gd name="T30" fmla="*/ 133 w 194"/>
                <a:gd name="T31" fmla="*/ 0 h 188"/>
                <a:gd name="T32" fmla="*/ 188 w 194"/>
                <a:gd name="T33" fmla="*/ 0 h 188"/>
                <a:gd name="T34" fmla="*/ 194 w 194"/>
                <a:gd name="T35" fmla="*/ 3 h 188"/>
                <a:gd name="T36" fmla="*/ 188 w 194"/>
                <a:gd name="T37" fmla="*/ 6 h 188"/>
                <a:gd name="T38" fmla="*/ 167 w 194"/>
                <a:gd name="T39" fmla="*/ 29 h 188"/>
                <a:gd name="T40" fmla="*/ 167 w 194"/>
                <a:gd name="T41" fmla="*/ 175 h 188"/>
                <a:gd name="T42" fmla="*/ 167 w 194"/>
                <a:gd name="T43" fmla="*/ 186 h 188"/>
                <a:gd name="T44" fmla="*/ 164 w 194"/>
                <a:gd name="T45" fmla="*/ 188 h 188"/>
                <a:gd name="T46" fmla="*/ 40 w 194"/>
                <a:gd name="T47" fmla="*/ 35 h 188"/>
                <a:gd name="T48" fmla="*/ 39 w 194"/>
                <a:gd name="T49" fmla="*/ 44 h 188"/>
                <a:gd name="T50" fmla="*/ 39 w 194"/>
                <a:gd name="T51" fmla="*/ 153 h 188"/>
                <a:gd name="T52" fmla="*/ 61 w 194"/>
                <a:gd name="T53" fmla="*/ 177 h 188"/>
                <a:gd name="T54" fmla="*/ 67 w 194"/>
                <a:gd name="T55" fmla="*/ 180 h 188"/>
                <a:gd name="T56" fmla="*/ 67 w 194"/>
                <a:gd name="T57" fmla="*/ 182 h 188"/>
                <a:gd name="T58" fmla="*/ 1 w 194"/>
                <a:gd name="T59" fmla="*/ 182 h 188"/>
                <a:gd name="T60" fmla="*/ 0 w 194"/>
                <a:gd name="T61" fmla="*/ 18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94" h="188">
                  <a:moveTo>
                    <a:pt x="0" y="180"/>
                  </a:moveTo>
                  <a:cubicBezTo>
                    <a:pt x="2" y="179"/>
                    <a:pt x="4" y="178"/>
                    <a:pt x="6" y="177"/>
                  </a:cubicBezTo>
                  <a:cubicBezTo>
                    <a:pt x="20" y="176"/>
                    <a:pt x="27" y="172"/>
                    <a:pt x="27" y="155"/>
                  </a:cubicBezTo>
                  <a:cubicBezTo>
                    <a:pt x="26" y="113"/>
                    <a:pt x="27" y="70"/>
                    <a:pt x="27" y="28"/>
                  </a:cubicBezTo>
                  <a:cubicBezTo>
                    <a:pt x="27" y="16"/>
                    <a:pt x="19" y="8"/>
                    <a:pt x="7" y="6"/>
                  </a:cubicBezTo>
                  <a:cubicBezTo>
                    <a:pt x="5" y="6"/>
                    <a:pt x="2" y="4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6" y="0"/>
                    <a:pt x="31" y="0"/>
                    <a:pt x="46" y="0"/>
                  </a:cubicBezTo>
                  <a:cubicBezTo>
                    <a:pt x="49" y="0"/>
                    <a:pt x="51" y="4"/>
                    <a:pt x="53" y="6"/>
                  </a:cubicBezTo>
                  <a:cubicBezTo>
                    <a:pt x="86" y="47"/>
                    <a:pt x="119" y="88"/>
                    <a:pt x="155" y="129"/>
                  </a:cubicBezTo>
                  <a:cubicBezTo>
                    <a:pt x="155" y="118"/>
                    <a:pt x="155" y="107"/>
                    <a:pt x="155" y="95"/>
                  </a:cubicBezTo>
                  <a:cubicBezTo>
                    <a:pt x="155" y="73"/>
                    <a:pt x="155" y="50"/>
                    <a:pt x="155" y="27"/>
                  </a:cubicBezTo>
                  <a:cubicBezTo>
                    <a:pt x="155" y="13"/>
                    <a:pt x="150" y="7"/>
                    <a:pt x="135" y="6"/>
                  </a:cubicBezTo>
                  <a:cubicBezTo>
                    <a:pt x="133" y="6"/>
                    <a:pt x="130" y="5"/>
                    <a:pt x="128" y="4"/>
                  </a:cubicBezTo>
                  <a:cubicBezTo>
                    <a:pt x="128" y="3"/>
                    <a:pt x="128" y="2"/>
                    <a:pt x="128" y="1"/>
                  </a:cubicBezTo>
                  <a:cubicBezTo>
                    <a:pt x="130" y="1"/>
                    <a:pt x="131" y="0"/>
                    <a:pt x="133" y="0"/>
                  </a:cubicBezTo>
                  <a:cubicBezTo>
                    <a:pt x="151" y="0"/>
                    <a:pt x="170" y="0"/>
                    <a:pt x="188" y="0"/>
                  </a:cubicBezTo>
                  <a:cubicBezTo>
                    <a:pt x="190" y="0"/>
                    <a:pt x="192" y="2"/>
                    <a:pt x="194" y="3"/>
                  </a:cubicBezTo>
                  <a:cubicBezTo>
                    <a:pt x="192" y="4"/>
                    <a:pt x="190" y="6"/>
                    <a:pt x="188" y="6"/>
                  </a:cubicBezTo>
                  <a:cubicBezTo>
                    <a:pt x="171" y="8"/>
                    <a:pt x="167" y="12"/>
                    <a:pt x="167" y="29"/>
                  </a:cubicBezTo>
                  <a:cubicBezTo>
                    <a:pt x="167" y="78"/>
                    <a:pt x="167" y="126"/>
                    <a:pt x="167" y="175"/>
                  </a:cubicBezTo>
                  <a:cubicBezTo>
                    <a:pt x="167" y="178"/>
                    <a:pt x="167" y="182"/>
                    <a:pt x="167" y="186"/>
                  </a:cubicBezTo>
                  <a:cubicBezTo>
                    <a:pt x="166" y="187"/>
                    <a:pt x="165" y="187"/>
                    <a:pt x="164" y="188"/>
                  </a:cubicBezTo>
                  <a:cubicBezTo>
                    <a:pt x="123" y="137"/>
                    <a:pt x="82" y="87"/>
                    <a:pt x="40" y="35"/>
                  </a:cubicBezTo>
                  <a:cubicBezTo>
                    <a:pt x="39" y="39"/>
                    <a:pt x="39" y="42"/>
                    <a:pt x="39" y="44"/>
                  </a:cubicBezTo>
                  <a:cubicBezTo>
                    <a:pt x="39" y="80"/>
                    <a:pt x="39" y="117"/>
                    <a:pt x="39" y="153"/>
                  </a:cubicBezTo>
                  <a:cubicBezTo>
                    <a:pt x="39" y="171"/>
                    <a:pt x="43" y="175"/>
                    <a:pt x="61" y="177"/>
                  </a:cubicBezTo>
                  <a:cubicBezTo>
                    <a:pt x="63" y="178"/>
                    <a:pt x="65" y="179"/>
                    <a:pt x="67" y="180"/>
                  </a:cubicBezTo>
                  <a:cubicBezTo>
                    <a:pt x="67" y="180"/>
                    <a:pt x="67" y="181"/>
                    <a:pt x="67" y="182"/>
                  </a:cubicBezTo>
                  <a:cubicBezTo>
                    <a:pt x="45" y="182"/>
                    <a:pt x="23" y="182"/>
                    <a:pt x="1" y="182"/>
                  </a:cubicBezTo>
                  <a:cubicBezTo>
                    <a:pt x="1" y="181"/>
                    <a:pt x="0" y="181"/>
                    <a:pt x="0" y="180"/>
                  </a:cubicBezTo>
                  <a:close/>
                </a:path>
              </a:pathLst>
            </a:custGeom>
            <a:solidFill>
              <a:srgbClr val="413B4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" name="Freeform 6"/>
            <p:cNvSpPr>
              <a:spLocks/>
            </p:cNvSpPr>
            <p:nvPr/>
          </p:nvSpPr>
          <p:spPr bwMode="auto">
            <a:xfrm>
              <a:off x="4241801" y="1778000"/>
              <a:ext cx="346075" cy="147638"/>
            </a:xfrm>
            <a:custGeom>
              <a:avLst/>
              <a:gdLst>
                <a:gd name="T0" fmla="*/ 91 w 91"/>
                <a:gd name="T1" fmla="*/ 1 h 39"/>
                <a:gd name="T2" fmla="*/ 45 w 91"/>
                <a:gd name="T3" fmla="*/ 28 h 39"/>
                <a:gd name="T4" fmla="*/ 32 w 91"/>
                <a:gd name="T5" fmla="*/ 22 h 39"/>
                <a:gd name="T6" fmla="*/ 10 w 91"/>
                <a:gd name="T7" fmla="*/ 28 h 39"/>
                <a:gd name="T8" fmla="*/ 0 w 91"/>
                <a:gd name="T9" fmla="*/ 35 h 39"/>
                <a:gd name="T10" fmla="*/ 41 w 91"/>
                <a:gd name="T11" fmla="*/ 7 h 39"/>
                <a:gd name="T12" fmla="*/ 60 w 91"/>
                <a:gd name="T13" fmla="*/ 15 h 39"/>
                <a:gd name="T14" fmla="*/ 81 w 91"/>
                <a:gd name="T15" fmla="*/ 8 h 39"/>
                <a:gd name="T16" fmla="*/ 91 w 91"/>
                <a:gd name="T17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9">
                  <a:moveTo>
                    <a:pt x="91" y="1"/>
                  </a:moveTo>
                  <a:cubicBezTo>
                    <a:pt x="87" y="28"/>
                    <a:pt x="67" y="39"/>
                    <a:pt x="45" y="28"/>
                  </a:cubicBezTo>
                  <a:cubicBezTo>
                    <a:pt x="41" y="26"/>
                    <a:pt x="37" y="23"/>
                    <a:pt x="32" y="22"/>
                  </a:cubicBezTo>
                  <a:cubicBezTo>
                    <a:pt x="23" y="18"/>
                    <a:pt x="16" y="20"/>
                    <a:pt x="10" y="28"/>
                  </a:cubicBezTo>
                  <a:cubicBezTo>
                    <a:pt x="8" y="31"/>
                    <a:pt x="5" y="32"/>
                    <a:pt x="0" y="35"/>
                  </a:cubicBezTo>
                  <a:cubicBezTo>
                    <a:pt x="4" y="10"/>
                    <a:pt x="21" y="0"/>
                    <a:pt x="41" y="7"/>
                  </a:cubicBezTo>
                  <a:cubicBezTo>
                    <a:pt x="48" y="9"/>
                    <a:pt x="54" y="12"/>
                    <a:pt x="60" y="15"/>
                  </a:cubicBezTo>
                  <a:cubicBezTo>
                    <a:pt x="70" y="19"/>
                    <a:pt x="76" y="17"/>
                    <a:pt x="81" y="8"/>
                  </a:cubicBezTo>
                  <a:cubicBezTo>
                    <a:pt x="83" y="5"/>
                    <a:pt x="87" y="4"/>
                    <a:pt x="91" y="1"/>
                  </a:cubicBezTo>
                  <a:close/>
                </a:path>
              </a:pathLst>
            </a:custGeom>
            <a:solidFill>
              <a:srgbClr val="413B4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87463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50;p51"/>
          <p:cNvSpPr txBox="1">
            <a:spLocks/>
          </p:cNvSpPr>
          <p:nvPr/>
        </p:nvSpPr>
        <p:spPr>
          <a:xfrm>
            <a:off x="643786" y="785976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Literature Review</a:t>
            </a:r>
          </a:p>
        </p:txBody>
      </p:sp>
      <p:sp>
        <p:nvSpPr>
          <p:cNvPr id="3" name="Google Shape;751;p51"/>
          <p:cNvSpPr txBox="1">
            <a:spLocks/>
          </p:cNvSpPr>
          <p:nvPr/>
        </p:nvSpPr>
        <p:spPr>
          <a:xfrm>
            <a:off x="1565704" y="3595660"/>
            <a:ext cx="23775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Mercury is the closest planet to the Sun and the smallest of them all</a:t>
            </a:r>
          </a:p>
        </p:txBody>
      </p:sp>
      <p:sp>
        <p:nvSpPr>
          <p:cNvPr id="4" name="Google Shape;752;p51"/>
          <p:cNvSpPr txBox="1">
            <a:spLocks/>
          </p:cNvSpPr>
          <p:nvPr/>
        </p:nvSpPr>
        <p:spPr>
          <a:xfrm>
            <a:off x="5010242" y="3595660"/>
            <a:ext cx="2377500" cy="7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Despite being red, Mars is actually a cold place full of iron oxide dust</a:t>
            </a:r>
          </a:p>
        </p:txBody>
      </p:sp>
      <p:sp>
        <p:nvSpPr>
          <p:cNvPr id="5" name="Google Shape;753;p51"/>
          <p:cNvSpPr txBox="1">
            <a:spLocks/>
          </p:cNvSpPr>
          <p:nvPr/>
        </p:nvSpPr>
        <p:spPr>
          <a:xfrm>
            <a:off x="1854454" y="3152560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Theory 01</a:t>
            </a:r>
          </a:p>
        </p:txBody>
      </p:sp>
      <p:sp>
        <p:nvSpPr>
          <p:cNvPr id="6" name="Google Shape;754;p51"/>
          <p:cNvSpPr txBox="1">
            <a:spLocks/>
          </p:cNvSpPr>
          <p:nvPr/>
        </p:nvSpPr>
        <p:spPr>
          <a:xfrm>
            <a:off x="5298992" y="3152560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Theory 02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383" y="1924870"/>
            <a:ext cx="757690" cy="118899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8442" y="1945935"/>
            <a:ext cx="981100" cy="111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09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06;p53"/>
          <p:cNvSpPr txBox="1">
            <a:spLocks/>
          </p:cNvSpPr>
          <p:nvPr/>
        </p:nvSpPr>
        <p:spPr>
          <a:xfrm>
            <a:off x="714150" y="775651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Secondary Objectives</a:t>
            </a:r>
          </a:p>
        </p:txBody>
      </p:sp>
      <p:sp>
        <p:nvSpPr>
          <p:cNvPr id="3" name="Google Shape;807;p53"/>
          <p:cNvSpPr txBox="1">
            <a:spLocks/>
          </p:cNvSpPr>
          <p:nvPr/>
        </p:nvSpPr>
        <p:spPr>
          <a:xfrm>
            <a:off x="548363" y="2037113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Mercury is the closest planet to the Sun</a:t>
            </a:r>
          </a:p>
        </p:txBody>
      </p:sp>
      <p:sp>
        <p:nvSpPr>
          <p:cNvPr id="4" name="Google Shape;808;p53"/>
          <p:cNvSpPr txBox="1">
            <a:spLocks/>
          </p:cNvSpPr>
          <p:nvPr/>
        </p:nvSpPr>
        <p:spPr>
          <a:xfrm>
            <a:off x="6218138" y="2037113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Despite being red, Mars is actually a cold place</a:t>
            </a:r>
          </a:p>
        </p:txBody>
      </p:sp>
      <p:sp>
        <p:nvSpPr>
          <p:cNvPr id="5" name="Google Shape;809;p53"/>
          <p:cNvSpPr txBox="1">
            <a:spLocks/>
          </p:cNvSpPr>
          <p:nvPr/>
        </p:nvSpPr>
        <p:spPr>
          <a:xfrm>
            <a:off x="3383250" y="2037113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Venus has a beautiful name and is the second planet</a:t>
            </a:r>
          </a:p>
        </p:txBody>
      </p:sp>
      <p:sp>
        <p:nvSpPr>
          <p:cNvPr id="6" name="Google Shape;810;p53"/>
          <p:cNvSpPr txBox="1">
            <a:spLocks/>
          </p:cNvSpPr>
          <p:nvPr/>
        </p:nvSpPr>
        <p:spPr>
          <a:xfrm>
            <a:off x="837113" y="1601438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Mercury</a:t>
            </a:r>
          </a:p>
        </p:txBody>
      </p:sp>
      <p:sp>
        <p:nvSpPr>
          <p:cNvPr id="7" name="Google Shape;811;p53"/>
          <p:cNvSpPr txBox="1">
            <a:spLocks/>
          </p:cNvSpPr>
          <p:nvPr/>
        </p:nvSpPr>
        <p:spPr>
          <a:xfrm>
            <a:off x="6506888" y="1601438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Mars</a:t>
            </a:r>
          </a:p>
        </p:txBody>
      </p:sp>
      <p:sp>
        <p:nvSpPr>
          <p:cNvPr id="8" name="Google Shape;812;p53"/>
          <p:cNvSpPr txBox="1">
            <a:spLocks/>
          </p:cNvSpPr>
          <p:nvPr/>
        </p:nvSpPr>
        <p:spPr>
          <a:xfrm>
            <a:off x="3672000" y="1601438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Venus</a:t>
            </a:r>
          </a:p>
        </p:txBody>
      </p:sp>
      <p:sp>
        <p:nvSpPr>
          <p:cNvPr id="9" name="Google Shape;813;p53"/>
          <p:cNvSpPr txBox="1">
            <a:spLocks/>
          </p:cNvSpPr>
          <p:nvPr/>
        </p:nvSpPr>
        <p:spPr>
          <a:xfrm>
            <a:off x="548363" y="3780188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Saturn is a gas giant and has several rings</a:t>
            </a:r>
          </a:p>
        </p:txBody>
      </p:sp>
      <p:sp>
        <p:nvSpPr>
          <p:cNvPr id="10" name="Google Shape;814;p53"/>
          <p:cNvSpPr txBox="1">
            <a:spLocks/>
          </p:cNvSpPr>
          <p:nvPr/>
        </p:nvSpPr>
        <p:spPr>
          <a:xfrm>
            <a:off x="6218138" y="3780188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Jupiter is a gas giant and the biggest one</a:t>
            </a:r>
          </a:p>
        </p:txBody>
      </p:sp>
      <p:sp>
        <p:nvSpPr>
          <p:cNvPr id="11" name="Google Shape;815;p53"/>
          <p:cNvSpPr txBox="1">
            <a:spLocks/>
          </p:cNvSpPr>
          <p:nvPr/>
        </p:nvSpPr>
        <p:spPr>
          <a:xfrm>
            <a:off x="3383250" y="3780188"/>
            <a:ext cx="237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Earth is the third planet from the Sun</a:t>
            </a:r>
          </a:p>
        </p:txBody>
      </p:sp>
      <p:sp>
        <p:nvSpPr>
          <p:cNvPr id="12" name="Google Shape;816;p53"/>
          <p:cNvSpPr txBox="1">
            <a:spLocks/>
          </p:cNvSpPr>
          <p:nvPr/>
        </p:nvSpPr>
        <p:spPr>
          <a:xfrm>
            <a:off x="837113" y="3344513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Saturn</a:t>
            </a:r>
          </a:p>
        </p:txBody>
      </p:sp>
      <p:sp>
        <p:nvSpPr>
          <p:cNvPr id="13" name="Google Shape;817;p53"/>
          <p:cNvSpPr txBox="1">
            <a:spLocks/>
          </p:cNvSpPr>
          <p:nvPr/>
        </p:nvSpPr>
        <p:spPr>
          <a:xfrm>
            <a:off x="6506888" y="3344513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Jupiter</a:t>
            </a:r>
          </a:p>
        </p:txBody>
      </p:sp>
      <p:sp>
        <p:nvSpPr>
          <p:cNvPr id="14" name="Google Shape;818;p53"/>
          <p:cNvSpPr txBox="1">
            <a:spLocks/>
          </p:cNvSpPr>
          <p:nvPr/>
        </p:nvSpPr>
        <p:spPr>
          <a:xfrm>
            <a:off x="3672000" y="3344513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Earth</a:t>
            </a:r>
          </a:p>
        </p:txBody>
      </p:sp>
    </p:spTree>
    <p:extLst>
      <p:ext uri="{BB962C8B-B14F-4D97-AF65-F5344CB8AC3E}">
        <p14:creationId xmlns:p14="http://schemas.microsoft.com/office/powerpoint/2010/main" val="362974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9;p52"/>
          <p:cNvSpPr txBox="1">
            <a:spLocks/>
          </p:cNvSpPr>
          <p:nvPr/>
        </p:nvSpPr>
        <p:spPr>
          <a:xfrm>
            <a:off x="714125" y="1514552"/>
            <a:ext cx="4962900" cy="25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400"/>
              <a:buFont typeface="Roboto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AUTHOR (YEAR): 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Title of the publication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. Publisher</a:t>
            </a:r>
          </a:p>
        </p:txBody>
      </p:sp>
      <p:sp>
        <p:nvSpPr>
          <p:cNvPr id="6" name="Google Shape;780;p52"/>
          <p:cNvSpPr txBox="1">
            <a:spLocks/>
          </p:cNvSpPr>
          <p:nvPr/>
        </p:nvSpPr>
        <p:spPr>
          <a:xfrm>
            <a:off x="714125" y="740902"/>
            <a:ext cx="77157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Bibliographic References</a:t>
            </a:r>
          </a:p>
        </p:txBody>
      </p:sp>
      <p:grpSp>
        <p:nvGrpSpPr>
          <p:cNvPr id="76" name="Grupo 75"/>
          <p:cNvGrpSpPr/>
          <p:nvPr/>
        </p:nvGrpSpPr>
        <p:grpSpPr>
          <a:xfrm>
            <a:off x="5934456" y="1514552"/>
            <a:ext cx="2495369" cy="2802388"/>
            <a:chOff x="6911975" y="5900738"/>
            <a:chExt cx="1212851" cy="1362075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7513638" y="6762750"/>
              <a:ext cx="269875" cy="388938"/>
            </a:xfrm>
            <a:custGeom>
              <a:avLst/>
              <a:gdLst>
                <a:gd name="T0" fmla="*/ 5 w 71"/>
                <a:gd name="T1" fmla="*/ 103 h 103"/>
                <a:gd name="T2" fmla="*/ 5 w 71"/>
                <a:gd name="T3" fmla="*/ 87 h 103"/>
                <a:gd name="T4" fmla="*/ 14 w 71"/>
                <a:gd name="T5" fmla="*/ 81 h 103"/>
                <a:gd name="T6" fmla="*/ 19 w 71"/>
                <a:gd name="T7" fmla="*/ 62 h 103"/>
                <a:gd name="T8" fmla="*/ 19 w 71"/>
                <a:gd name="T9" fmla="*/ 52 h 103"/>
                <a:gd name="T10" fmla="*/ 17 w 71"/>
                <a:gd name="T11" fmla="*/ 48 h 103"/>
                <a:gd name="T12" fmla="*/ 9 w 71"/>
                <a:gd name="T13" fmla="*/ 48 h 103"/>
                <a:gd name="T14" fmla="*/ 6 w 71"/>
                <a:gd name="T15" fmla="*/ 54 h 103"/>
                <a:gd name="T16" fmla="*/ 5 w 71"/>
                <a:gd name="T17" fmla="*/ 57 h 103"/>
                <a:gd name="T18" fmla="*/ 2 w 71"/>
                <a:gd name="T19" fmla="*/ 39 h 103"/>
                <a:gd name="T20" fmla="*/ 0 w 71"/>
                <a:gd name="T21" fmla="*/ 15 h 103"/>
                <a:gd name="T22" fmla="*/ 1 w 71"/>
                <a:gd name="T23" fmla="*/ 13 h 103"/>
                <a:gd name="T24" fmla="*/ 1 w 71"/>
                <a:gd name="T25" fmla="*/ 19 h 103"/>
                <a:gd name="T26" fmla="*/ 5 w 71"/>
                <a:gd name="T27" fmla="*/ 25 h 103"/>
                <a:gd name="T28" fmla="*/ 11 w 71"/>
                <a:gd name="T29" fmla="*/ 22 h 103"/>
                <a:gd name="T30" fmla="*/ 19 w 71"/>
                <a:gd name="T31" fmla="*/ 8 h 103"/>
                <a:gd name="T32" fmla="*/ 19 w 71"/>
                <a:gd name="T33" fmla="*/ 7 h 103"/>
                <a:gd name="T34" fmla="*/ 28 w 71"/>
                <a:gd name="T35" fmla="*/ 1 h 103"/>
                <a:gd name="T36" fmla="*/ 29 w 71"/>
                <a:gd name="T37" fmla="*/ 2 h 103"/>
                <a:gd name="T38" fmla="*/ 36 w 71"/>
                <a:gd name="T39" fmla="*/ 14 h 103"/>
                <a:gd name="T40" fmla="*/ 37 w 71"/>
                <a:gd name="T41" fmla="*/ 16 h 103"/>
                <a:gd name="T42" fmla="*/ 38 w 71"/>
                <a:gd name="T43" fmla="*/ 23 h 103"/>
                <a:gd name="T44" fmla="*/ 44 w 71"/>
                <a:gd name="T45" fmla="*/ 28 h 103"/>
                <a:gd name="T46" fmla="*/ 50 w 71"/>
                <a:gd name="T47" fmla="*/ 24 h 103"/>
                <a:gd name="T48" fmla="*/ 52 w 71"/>
                <a:gd name="T49" fmla="*/ 18 h 103"/>
                <a:gd name="T50" fmla="*/ 53 w 71"/>
                <a:gd name="T51" fmla="*/ 14 h 103"/>
                <a:gd name="T52" fmla="*/ 59 w 71"/>
                <a:gd name="T53" fmla="*/ 2 h 103"/>
                <a:gd name="T54" fmla="*/ 61 w 71"/>
                <a:gd name="T55" fmla="*/ 1 h 103"/>
                <a:gd name="T56" fmla="*/ 69 w 71"/>
                <a:gd name="T57" fmla="*/ 3 h 103"/>
                <a:gd name="T58" fmla="*/ 68 w 71"/>
                <a:gd name="T59" fmla="*/ 15 h 103"/>
                <a:gd name="T60" fmla="*/ 67 w 71"/>
                <a:gd name="T61" fmla="*/ 15 h 103"/>
                <a:gd name="T62" fmla="*/ 61 w 71"/>
                <a:gd name="T63" fmla="*/ 22 h 103"/>
                <a:gd name="T64" fmla="*/ 64 w 71"/>
                <a:gd name="T65" fmla="*/ 28 h 103"/>
                <a:gd name="T66" fmla="*/ 70 w 71"/>
                <a:gd name="T67" fmla="*/ 30 h 103"/>
                <a:gd name="T68" fmla="*/ 71 w 71"/>
                <a:gd name="T69" fmla="*/ 100 h 103"/>
                <a:gd name="T70" fmla="*/ 38 w 71"/>
                <a:gd name="T71" fmla="*/ 95 h 103"/>
                <a:gd name="T72" fmla="*/ 5 w 71"/>
                <a:gd name="T73" fmla="*/ 103 h 103"/>
                <a:gd name="T74" fmla="*/ 33 w 71"/>
                <a:gd name="T75" fmla="*/ 51 h 103"/>
                <a:gd name="T76" fmla="*/ 39 w 71"/>
                <a:gd name="T77" fmla="*/ 48 h 103"/>
                <a:gd name="T78" fmla="*/ 38 w 71"/>
                <a:gd name="T79" fmla="*/ 38 h 103"/>
                <a:gd name="T80" fmla="*/ 28 w 71"/>
                <a:gd name="T81" fmla="*/ 26 h 103"/>
                <a:gd name="T82" fmla="*/ 23 w 71"/>
                <a:gd name="T83" fmla="*/ 23 h 103"/>
                <a:gd name="T84" fmla="*/ 14 w 71"/>
                <a:gd name="T85" fmla="*/ 25 h 103"/>
                <a:gd name="T86" fmla="*/ 14 w 71"/>
                <a:gd name="T87" fmla="*/ 34 h 103"/>
                <a:gd name="T88" fmla="*/ 23 w 71"/>
                <a:gd name="T89" fmla="*/ 46 h 103"/>
                <a:gd name="T90" fmla="*/ 33 w 71"/>
                <a:gd name="T91" fmla="*/ 51 h 103"/>
                <a:gd name="T92" fmla="*/ 45 w 71"/>
                <a:gd name="T93" fmla="*/ 64 h 103"/>
                <a:gd name="T94" fmla="*/ 54 w 71"/>
                <a:gd name="T95" fmla="*/ 56 h 103"/>
                <a:gd name="T96" fmla="*/ 46 w 71"/>
                <a:gd name="T97" fmla="*/ 49 h 103"/>
                <a:gd name="T98" fmla="*/ 38 w 71"/>
                <a:gd name="T99" fmla="*/ 57 h 103"/>
                <a:gd name="T100" fmla="*/ 45 w 71"/>
                <a:gd name="T101" fmla="*/ 6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1" h="103">
                  <a:moveTo>
                    <a:pt x="5" y="103"/>
                  </a:moveTo>
                  <a:cubicBezTo>
                    <a:pt x="5" y="97"/>
                    <a:pt x="5" y="92"/>
                    <a:pt x="5" y="87"/>
                  </a:cubicBezTo>
                  <a:cubicBezTo>
                    <a:pt x="9" y="87"/>
                    <a:pt x="12" y="85"/>
                    <a:pt x="14" y="81"/>
                  </a:cubicBezTo>
                  <a:cubicBezTo>
                    <a:pt x="17" y="75"/>
                    <a:pt x="18" y="68"/>
                    <a:pt x="19" y="62"/>
                  </a:cubicBezTo>
                  <a:cubicBezTo>
                    <a:pt x="19" y="58"/>
                    <a:pt x="19" y="55"/>
                    <a:pt x="19" y="52"/>
                  </a:cubicBezTo>
                  <a:cubicBezTo>
                    <a:pt x="19" y="50"/>
                    <a:pt x="18" y="49"/>
                    <a:pt x="17" y="48"/>
                  </a:cubicBezTo>
                  <a:cubicBezTo>
                    <a:pt x="15" y="45"/>
                    <a:pt x="11" y="45"/>
                    <a:pt x="9" y="48"/>
                  </a:cubicBezTo>
                  <a:cubicBezTo>
                    <a:pt x="8" y="50"/>
                    <a:pt x="7" y="52"/>
                    <a:pt x="6" y="54"/>
                  </a:cubicBezTo>
                  <a:cubicBezTo>
                    <a:pt x="6" y="55"/>
                    <a:pt x="5" y="56"/>
                    <a:pt x="5" y="57"/>
                  </a:cubicBezTo>
                  <a:cubicBezTo>
                    <a:pt x="3" y="51"/>
                    <a:pt x="3" y="45"/>
                    <a:pt x="2" y="39"/>
                  </a:cubicBezTo>
                  <a:cubicBezTo>
                    <a:pt x="1" y="31"/>
                    <a:pt x="1" y="23"/>
                    <a:pt x="0" y="15"/>
                  </a:cubicBezTo>
                  <a:cubicBezTo>
                    <a:pt x="0" y="14"/>
                    <a:pt x="0" y="14"/>
                    <a:pt x="1" y="13"/>
                  </a:cubicBezTo>
                  <a:cubicBezTo>
                    <a:pt x="1" y="15"/>
                    <a:pt x="1" y="17"/>
                    <a:pt x="1" y="19"/>
                  </a:cubicBezTo>
                  <a:cubicBezTo>
                    <a:pt x="2" y="22"/>
                    <a:pt x="3" y="24"/>
                    <a:pt x="5" y="25"/>
                  </a:cubicBezTo>
                  <a:cubicBezTo>
                    <a:pt x="8" y="26"/>
                    <a:pt x="10" y="24"/>
                    <a:pt x="11" y="22"/>
                  </a:cubicBezTo>
                  <a:cubicBezTo>
                    <a:pt x="14" y="17"/>
                    <a:pt x="17" y="12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2"/>
                    <a:pt x="24" y="2"/>
                    <a:pt x="28" y="1"/>
                  </a:cubicBezTo>
                  <a:cubicBezTo>
                    <a:pt x="28" y="1"/>
                    <a:pt x="29" y="1"/>
                    <a:pt x="29" y="2"/>
                  </a:cubicBezTo>
                  <a:cubicBezTo>
                    <a:pt x="32" y="6"/>
                    <a:pt x="34" y="10"/>
                    <a:pt x="36" y="14"/>
                  </a:cubicBezTo>
                  <a:cubicBezTo>
                    <a:pt x="37" y="15"/>
                    <a:pt x="37" y="16"/>
                    <a:pt x="37" y="16"/>
                  </a:cubicBezTo>
                  <a:cubicBezTo>
                    <a:pt x="37" y="19"/>
                    <a:pt x="37" y="21"/>
                    <a:pt x="38" y="23"/>
                  </a:cubicBezTo>
                  <a:cubicBezTo>
                    <a:pt x="39" y="26"/>
                    <a:pt x="41" y="28"/>
                    <a:pt x="44" y="28"/>
                  </a:cubicBezTo>
                  <a:cubicBezTo>
                    <a:pt x="47" y="28"/>
                    <a:pt x="49" y="26"/>
                    <a:pt x="50" y="24"/>
                  </a:cubicBezTo>
                  <a:cubicBezTo>
                    <a:pt x="51" y="22"/>
                    <a:pt x="51" y="20"/>
                    <a:pt x="52" y="18"/>
                  </a:cubicBezTo>
                  <a:cubicBezTo>
                    <a:pt x="52" y="17"/>
                    <a:pt x="52" y="15"/>
                    <a:pt x="53" y="14"/>
                  </a:cubicBezTo>
                  <a:cubicBezTo>
                    <a:pt x="55" y="10"/>
                    <a:pt x="57" y="6"/>
                    <a:pt x="59" y="2"/>
                  </a:cubicBezTo>
                  <a:cubicBezTo>
                    <a:pt x="60" y="1"/>
                    <a:pt x="61" y="0"/>
                    <a:pt x="61" y="1"/>
                  </a:cubicBezTo>
                  <a:cubicBezTo>
                    <a:pt x="63" y="1"/>
                    <a:pt x="66" y="2"/>
                    <a:pt x="69" y="3"/>
                  </a:cubicBezTo>
                  <a:cubicBezTo>
                    <a:pt x="64" y="7"/>
                    <a:pt x="64" y="12"/>
                    <a:pt x="68" y="15"/>
                  </a:cubicBezTo>
                  <a:cubicBezTo>
                    <a:pt x="67" y="15"/>
                    <a:pt x="67" y="15"/>
                    <a:pt x="67" y="15"/>
                  </a:cubicBezTo>
                  <a:cubicBezTo>
                    <a:pt x="63" y="16"/>
                    <a:pt x="61" y="18"/>
                    <a:pt x="61" y="22"/>
                  </a:cubicBezTo>
                  <a:cubicBezTo>
                    <a:pt x="60" y="25"/>
                    <a:pt x="61" y="27"/>
                    <a:pt x="64" y="28"/>
                  </a:cubicBezTo>
                  <a:cubicBezTo>
                    <a:pt x="66" y="29"/>
                    <a:pt x="68" y="29"/>
                    <a:pt x="70" y="30"/>
                  </a:cubicBezTo>
                  <a:cubicBezTo>
                    <a:pt x="71" y="53"/>
                    <a:pt x="71" y="76"/>
                    <a:pt x="71" y="100"/>
                  </a:cubicBezTo>
                  <a:cubicBezTo>
                    <a:pt x="60" y="96"/>
                    <a:pt x="49" y="95"/>
                    <a:pt x="38" y="95"/>
                  </a:cubicBezTo>
                  <a:cubicBezTo>
                    <a:pt x="26" y="95"/>
                    <a:pt x="15" y="97"/>
                    <a:pt x="5" y="103"/>
                  </a:cubicBezTo>
                  <a:close/>
                  <a:moveTo>
                    <a:pt x="33" y="51"/>
                  </a:moveTo>
                  <a:cubicBezTo>
                    <a:pt x="35" y="51"/>
                    <a:pt x="38" y="50"/>
                    <a:pt x="39" y="48"/>
                  </a:cubicBezTo>
                  <a:cubicBezTo>
                    <a:pt x="42" y="44"/>
                    <a:pt x="40" y="41"/>
                    <a:pt x="38" y="38"/>
                  </a:cubicBezTo>
                  <a:cubicBezTo>
                    <a:pt x="35" y="33"/>
                    <a:pt x="32" y="29"/>
                    <a:pt x="28" y="26"/>
                  </a:cubicBezTo>
                  <a:cubicBezTo>
                    <a:pt x="26" y="25"/>
                    <a:pt x="24" y="24"/>
                    <a:pt x="23" y="23"/>
                  </a:cubicBezTo>
                  <a:cubicBezTo>
                    <a:pt x="19" y="22"/>
                    <a:pt x="16" y="23"/>
                    <a:pt x="14" y="25"/>
                  </a:cubicBezTo>
                  <a:cubicBezTo>
                    <a:pt x="12" y="28"/>
                    <a:pt x="12" y="31"/>
                    <a:pt x="14" y="34"/>
                  </a:cubicBezTo>
                  <a:cubicBezTo>
                    <a:pt x="17" y="38"/>
                    <a:pt x="20" y="43"/>
                    <a:pt x="23" y="46"/>
                  </a:cubicBezTo>
                  <a:cubicBezTo>
                    <a:pt x="26" y="49"/>
                    <a:pt x="29" y="51"/>
                    <a:pt x="33" y="51"/>
                  </a:cubicBezTo>
                  <a:close/>
                  <a:moveTo>
                    <a:pt x="45" y="64"/>
                  </a:moveTo>
                  <a:cubicBezTo>
                    <a:pt x="50" y="64"/>
                    <a:pt x="54" y="60"/>
                    <a:pt x="54" y="56"/>
                  </a:cubicBezTo>
                  <a:cubicBezTo>
                    <a:pt x="54" y="52"/>
                    <a:pt x="50" y="49"/>
                    <a:pt x="46" y="49"/>
                  </a:cubicBezTo>
                  <a:cubicBezTo>
                    <a:pt x="42" y="49"/>
                    <a:pt x="38" y="52"/>
                    <a:pt x="38" y="57"/>
                  </a:cubicBezTo>
                  <a:cubicBezTo>
                    <a:pt x="38" y="60"/>
                    <a:pt x="42" y="64"/>
                    <a:pt x="45" y="6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7237413" y="6770688"/>
              <a:ext cx="276225" cy="393700"/>
            </a:xfrm>
            <a:custGeom>
              <a:avLst/>
              <a:gdLst>
                <a:gd name="T0" fmla="*/ 48 w 73"/>
                <a:gd name="T1" fmla="*/ 42 h 104"/>
                <a:gd name="T2" fmla="*/ 57 w 73"/>
                <a:gd name="T3" fmla="*/ 36 h 104"/>
                <a:gd name="T4" fmla="*/ 48 w 73"/>
                <a:gd name="T5" fmla="*/ 5 h 104"/>
                <a:gd name="T6" fmla="*/ 49 w 73"/>
                <a:gd name="T7" fmla="*/ 2 h 104"/>
                <a:gd name="T8" fmla="*/ 57 w 73"/>
                <a:gd name="T9" fmla="*/ 5 h 104"/>
                <a:gd name="T10" fmla="*/ 70 w 73"/>
                <a:gd name="T11" fmla="*/ 14 h 104"/>
                <a:gd name="T12" fmla="*/ 72 w 73"/>
                <a:gd name="T13" fmla="*/ 44 h 104"/>
                <a:gd name="T14" fmla="*/ 59 w 73"/>
                <a:gd name="T15" fmla="*/ 57 h 104"/>
                <a:gd name="T16" fmla="*/ 54 w 73"/>
                <a:gd name="T17" fmla="*/ 46 h 104"/>
                <a:gd name="T18" fmla="*/ 44 w 73"/>
                <a:gd name="T19" fmla="*/ 59 h 104"/>
                <a:gd name="T20" fmla="*/ 54 w 73"/>
                <a:gd name="T21" fmla="*/ 84 h 104"/>
                <a:gd name="T22" fmla="*/ 67 w 73"/>
                <a:gd name="T23" fmla="*/ 76 h 104"/>
                <a:gd name="T24" fmla="*/ 71 w 73"/>
                <a:gd name="T25" fmla="*/ 80 h 104"/>
                <a:gd name="T26" fmla="*/ 72 w 73"/>
                <a:gd name="T27" fmla="*/ 102 h 104"/>
                <a:gd name="T28" fmla="*/ 49 w 73"/>
                <a:gd name="T29" fmla="*/ 97 h 104"/>
                <a:gd name="T30" fmla="*/ 1 w 73"/>
                <a:gd name="T31" fmla="*/ 103 h 104"/>
                <a:gd name="T32" fmla="*/ 1 w 73"/>
                <a:gd name="T33" fmla="*/ 17 h 104"/>
                <a:gd name="T34" fmla="*/ 9 w 73"/>
                <a:gd name="T35" fmla="*/ 26 h 104"/>
                <a:gd name="T36" fmla="*/ 16 w 73"/>
                <a:gd name="T37" fmla="*/ 22 h 104"/>
                <a:gd name="T38" fmla="*/ 9 w 73"/>
                <a:gd name="T39" fmla="*/ 5 h 104"/>
                <a:gd name="T40" fmla="*/ 14 w 73"/>
                <a:gd name="T41" fmla="*/ 0 h 104"/>
                <a:gd name="T42" fmla="*/ 36 w 73"/>
                <a:gd name="T43" fmla="*/ 13 h 104"/>
                <a:gd name="T44" fmla="*/ 31 w 73"/>
                <a:gd name="T45" fmla="*/ 16 h 104"/>
                <a:gd name="T46" fmla="*/ 17 w 73"/>
                <a:gd name="T47" fmla="*/ 19 h 104"/>
                <a:gd name="T48" fmla="*/ 38 w 73"/>
                <a:gd name="T49" fmla="*/ 40 h 104"/>
                <a:gd name="T50" fmla="*/ 18 w 73"/>
                <a:gd name="T51" fmla="*/ 44 h 104"/>
                <a:gd name="T52" fmla="*/ 6 w 73"/>
                <a:gd name="T53" fmla="*/ 41 h 104"/>
                <a:gd name="T54" fmla="*/ 11 w 73"/>
                <a:gd name="T55" fmla="*/ 54 h 104"/>
                <a:gd name="T56" fmla="*/ 11 w 73"/>
                <a:gd name="T57" fmla="*/ 67 h 104"/>
                <a:gd name="T58" fmla="*/ 21 w 73"/>
                <a:gd name="T59" fmla="*/ 69 h 104"/>
                <a:gd name="T60" fmla="*/ 28 w 73"/>
                <a:gd name="T61" fmla="*/ 66 h 104"/>
                <a:gd name="T62" fmla="*/ 34 w 73"/>
                <a:gd name="T63" fmla="*/ 57 h 104"/>
                <a:gd name="T64" fmla="*/ 29 w 73"/>
                <a:gd name="T65" fmla="*/ 52 h 104"/>
                <a:gd name="T66" fmla="*/ 29 w 73"/>
                <a:gd name="T67" fmla="*/ 39 h 104"/>
                <a:gd name="T68" fmla="*/ 21 w 73"/>
                <a:gd name="T69" fmla="*/ 37 h 104"/>
                <a:gd name="T70" fmla="*/ 18 w 73"/>
                <a:gd name="T71" fmla="*/ 4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3" h="104">
                  <a:moveTo>
                    <a:pt x="39" y="40"/>
                  </a:moveTo>
                  <a:cubicBezTo>
                    <a:pt x="42" y="42"/>
                    <a:pt x="45" y="43"/>
                    <a:pt x="48" y="42"/>
                  </a:cubicBezTo>
                  <a:cubicBezTo>
                    <a:pt x="53" y="42"/>
                    <a:pt x="56" y="40"/>
                    <a:pt x="57" y="36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8" y="31"/>
                    <a:pt x="57" y="26"/>
                    <a:pt x="56" y="21"/>
                  </a:cubicBezTo>
                  <a:cubicBezTo>
                    <a:pt x="54" y="15"/>
                    <a:pt x="52" y="10"/>
                    <a:pt x="48" y="5"/>
                  </a:cubicBezTo>
                  <a:cubicBezTo>
                    <a:pt x="47" y="4"/>
                    <a:pt x="46" y="3"/>
                    <a:pt x="45" y="2"/>
                  </a:cubicBezTo>
                  <a:cubicBezTo>
                    <a:pt x="47" y="2"/>
                    <a:pt x="48" y="2"/>
                    <a:pt x="49" y="2"/>
                  </a:cubicBezTo>
                  <a:cubicBezTo>
                    <a:pt x="51" y="3"/>
                    <a:pt x="54" y="3"/>
                    <a:pt x="56" y="4"/>
                  </a:cubicBezTo>
                  <a:cubicBezTo>
                    <a:pt x="56" y="4"/>
                    <a:pt x="57" y="5"/>
                    <a:pt x="57" y="5"/>
                  </a:cubicBezTo>
                  <a:cubicBezTo>
                    <a:pt x="58" y="8"/>
                    <a:pt x="61" y="10"/>
                    <a:pt x="64" y="10"/>
                  </a:cubicBezTo>
                  <a:cubicBezTo>
                    <a:pt x="67" y="10"/>
                    <a:pt x="69" y="11"/>
                    <a:pt x="70" y="14"/>
                  </a:cubicBezTo>
                  <a:cubicBezTo>
                    <a:pt x="70" y="20"/>
                    <a:pt x="71" y="25"/>
                    <a:pt x="71" y="31"/>
                  </a:cubicBezTo>
                  <a:cubicBezTo>
                    <a:pt x="72" y="35"/>
                    <a:pt x="72" y="40"/>
                    <a:pt x="72" y="44"/>
                  </a:cubicBezTo>
                  <a:cubicBezTo>
                    <a:pt x="67" y="43"/>
                    <a:pt x="64" y="46"/>
                    <a:pt x="62" y="50"/>
                  </a:cubicBezTo>
                  <a:cubicBezTo>
                    <a:pt x="61" y="52"/>
                    <a:pt x="60" y="54"/>
                    <a:pt x="59" y="57"/>
                  </a:cubicBezTo>
                  <a:cubicBezTo>
                    <a:pt x="58" y="53"/>
                    <a:pt x="57" y="49"/>
                    <a:pt x="54" y="46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2" y="43"/>
                    <a:pt x="48" y="43"/>
                    <a:pt x="46" y="46"/>
                  </a:cubicBezTo>
                  <a:cubicBezTo>
                    <a:pt x="44" y="50"/>
                    <a:pt x="43" y="54"/>
                    <a:pt x="44" y="59"/>
                  </a:cubicBezTo>
                  <a:cubicBezTo>
                    <a:pt x="45" y="65"/>
                    <a:pt x="46" y="72"/>
                    <a:pt x="49" y="77"/>
                  </a:cubicBezTo>
                  <a:cubicBezTo>
                    <a:pt x="50" y="80"/>
                    <a:pt x="52" y="82"/>
                    <a:pt x="54" y="84"/>
                  </a:cubicBezTo>
                  <a:cubicBezTo>
                    <a:pt x="56" y="86"/>
                    <a:pt x="59" y="86"/>
                    <a:pt x="61" y="84"/>
                  </a:cubicBezTo>
                  <a:cubicBezTo>
                    <a:pt x="63" y="81"/>
                    <a:pt x="65" y="79"/>
                    <a:pt x="67" y="76"/>
                  </a:cubicBezTo>
                  <a:cubicBezTo>
                    <a:pt x="67" y="75"/>
                    <a:pt x="67" y="75"/>
                    <a:pt x="68" y="74"/>
                  </a:cubicBezTo>
                  <a:cubicBezTo>
                    <a:pt x="69" y="76"/>
                    <a:pt x="70" y="78"/>
                    <a:pt x="71" y="80"/>
                  </a:cubicBezTo>
                  <a:cubicBezTo>
                    <a:pt x="73" y="82"/>
                    <a:pt x="73" y="84"/>
                    <a:pt x="73" y="86"/>
                  </a:cubicBezTo>
                  <a:cubicBezTo>
                    <a:pt x="73" y="91"/>
                    <a:pt x="72" y="97"/>
                    <a:pt x="72" y="102"/>
                  </a:cubicBezTo>
                  <a:cubicBezTo>
                    <a:pt x="72" y="103"/>
                    <a:pt x="72" y="103"/>
                    <a:pt x="72" y="104"/>
                  </a:cubicBezTo>
                  <a:cubicBezTo>
                    <a:pt x="65" y="98"/>
                    <a:pt x="57" y="98"/>
                    <a:pt x="49" y="97"/>
                  </a:cubicBezTo>
                  <a:cubicBezTo>
                    <a:pt x="35" y="95"/>
                    <a:pt x="22" y="96"/>
                    <a:pt x="8" y="100"/>
                  </a:cubicBezTo>
                  <a:cubicBezTo>
                    <a:pt x="6" y="101"/>
                    <a:pt x="4" y="102"/>
                    <a:pt x="1" y="103"/>
                  </a:cubicBezTo>
                  <a:cubicBezTo>
                    <a:pt x="1" y="74"/>
                    <a:pt x="0" y="46"/>
                    <a:pt x="0" y="17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5" y="23"/>
                    <a:pt x="7" y="25"/>
                    <a:pt x="9" y="26"/>
                  </a:cubicBezTo>
                  <a:cubicBezTo>
                    <a:pt x="11" y="28"/>
                    <a:pt x="13" y="28"/>
                    <a:pt x="14" y="26"/>
                  </a:cubicBezTo>
                  <a:cubicBezTo>
                    <a:pt x="16" y="25"/>
                    <a:pt x="16" y="24"/>
                    <a:pt x="16" y="22"/>
                  </a:cubicBezTo>
                  <a:cubicBezTo>
                    <a:pt x="15" y="17"/>
                    <a:pt x="13" y="13"/>
                    <a:pt x="11" y="8"/>
                  </a:cubicBezTo>
                  <a:cubicBezTo>
                    <a:pt x="10" y="7"/>
                    <a:pt x="9" y="6"/>
                    <a:pt x="9" y="5"/>
                  </a:cubicBezTo>
                  <a:cubicBezTo>
                    <a:pt x="10" y="3"/>
                    <a:pt x="11" y="2"/>
                    <a:pt x="12" y="1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22" y="0"/>
                    <a:pt x="30" y="0"/>
                    <a:pt x="37" y="0"/>
                  </a:cubicBezTo>
                  <a:cubicBezTo>
                    <a:pt x="34" y="4"/>
                    <a:pt x="35" y="8"/>
                    <a:pt x="36" y="13"/>
                  </a:cubicBezTo>
                  <a:cubicBezTo>
                    <a:pt x="37" y="15"/>
                    <a:pt x="38" y="18"/>
                    <a:pt x="38" y="21"/>
                  </a:cubicBezTo>
                  <a:cubicBezTo>
                    <a:pt x="36" y="19"/>
                    <a:pt x="34" y="17"/>
                    <a:pt x="31" y="16"/>
                  </a:cubicBezTo>
                  <a:cubicBezTo>
                    <a:pt x="29" y="15"/>
                    <a:pt x="26" y="14"/>
                    <a:pt x="24" y="13"/>
                  </a:cubicBezTo>
                  <a:cubicBezTo>
                    <a:pt x="20" y="12"/>
                    <a:pt x="16" y="15"/>
                    <a:pt x="17" y="19"/>
                  </a:cubicBezTo>
                  <a:cubicBezTo>
                    <a:pt x="19" y="25"/>
                    <a:pt x="22" y="29"/>
                    <a:pt x="26" y="32"/>
                  </a:cubicBezTo>
                  <a:cubicBezTo>
                    <a:pt x="30" y="35"/>
                    <a:pt x="34" y="37"/>
                    <a:pt x="38" y="40"/>
                  </a:cubicBezTo>
                  <a:cubicBezTo>
                    <a:pt x="38" y="40"/>
                    <a:pt x="39" y="40"/>
                    <a:pt x="39" y="40"/>
                  </a:cubicBezTo>
                  <a:close/>
                  <a:moveTo>
                    <a:pt x="18" y="44"/>
                  </a:moveTo>
                  <a:cubicBezTo>
                    <a:pt x="16" y="42"/>
                    <a:pt x="14" y="41"/>
                    <a:pt x="12" y="40"/>
                  </a:cubicBezTo>
                  <a:cubicBezTo>
                    <a:pt x="10" y="39"/>
                    <a:pt x="7" y="39"/>
                    <a:pt x="6" y="41"/>
                  </a:cubicBezTo>
                  <a:cubicBezTo>
                    <a:pt x="4" y="43"/>
                    <a:pt x="5" y="45"/>
                    <a:pt x="5" y="47"/>
                  </a:cubicBezTo>
                  <a:cubicBezTo>
                    <a:pt x="7" y="50"/>
                    <a:pt x="9" y="52"/>
                    <a:pt x="11" y="54"/>
                  </a:cubicBezTo>
                  <a:cubicBezTo>
                    <a:pt x="13" y="55"/>
                    <a:pt x="13" y="56"/>
                    <a:pt x="12" y="58"/>
                  </a:cubicBezTo>
                  <a:cubicBezTo>
                    <a:pt x="12" y="61"/>
                    <a:pt x="11" y="64"/>
                    <a:pt x="11" y="67"/>
                  </a:cubicBezTo>
                  <a:cubicBezTo>
                    <a:pt x="11" y="70"/>
                    <a:pt x="13" y="72"/>
                    <a:pt x="15" y="72"/>
                  </a:cubicBezTo>
                  <a:cubicBezTo>
                    <a:pt x="18" y="73"/>
                    <a:pt x="20" y="71"/>
                    <a:pt x="21" y="69"/>
                  </a:cubicBezTo>
                  <a:cubicBezTo>
                    <a:pt x="22" y="68"/>
                    <a:pt x="23" y="66"/>
                    <a:pt x="24" y="64"/>
                  </a:cubicBezTo>
                  <a:cubicBezTo>
                    <a:pt x="25" y="65"/>
                    <a:pt x="26" y="65"/>
                    <a:pt x="28" y="66"/>
                  </a:cubicBezTo>
                  <a:cubicBezTo>
                    <a:pt x="31" y="67"/>
                    <a:pt x="34" y="66"/>
                    <a:pt x="35" y="64"/>
                  </a:cubicBezTo>
                  <a:cubicBezTo>
                    <a:pt x="37" y="62"/>
                    <a:pt x="36" y="59"/>
                    <a:pt x="34" y="57"/>
                  </a:cubicBezTo>
                  <a:cubicBezTo>
                    <a:pt x="34" y="56"/>
                    <a:pt x="33" y="56"/>
                    <a:pt x="33" y="56"/>
                  </a:cubicBezTo>
                  <a:cubicBezTo>
                    <a:pt x="32" y="54"/>
                    <a:pt x="30" y="53"/>
                    <a:pt x="29" y="52"/>
                  </a:cubicBezTo>
                  <a:cubicBezTo>
                    <a:pt x="28" y="51"/>
                    <a:pt x="28" y="50"/>
                    <a:pt x="28" y="49"/>
                  </a:cubicBezTo>
                  <a:cubicBezTo>
                    <a:pt x="29" y="46"/>
                    <a:pt x="29" y="43"/>
                    <a:pt x="29" y="39"/>
                  </a:cubicBezTo>
                  <a:cubicBezTo>
                    <a:pt x="29" y="37"/>
                    <a:pt x="28" y="36"/>
                    <a:pt x="26" y="35"/>
                  </a:cubicBezTo>
                  <a:cubicBezTo>
                    <a:pt x="25" y="34"/>
                    <a:pt x="23" y="35"/>
                    <a:pt x="21" y="37"/>
                  </a:cubicBezTo>
                  <a:cubicBezTo>
                    <a:pt x="21" y="37"/>
                    <a:pt x="20" y="38"/>
                    <a:pt x="20" y="39"/>
                  </a:cubicBezTo>
                  <a:cubicBezTo>
                    <a:pt x="19" y="40"/>
                    <a:pt x="18" y="42"/>
                    <a:pt x="18" y="4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7108825" y="6815138"/>
              <a:ext cx="757238" cy="447675"/>
            </a:xfrm>
            <a:custGeom>
              <a:avLst/>
              <a:gdLst>
                <a:gd name="T0" fmla="*/ 198 w 200"/>
                <a:gd name="T1" fmla="*/ 12 h 118"/>
                <a:gd name="T2" fmla="*/ 200 w 200"/>
                <a:gd name="T3" fmla="*/ 81 h 118"/>
                <a:gd name="T4" fmla="*/ 200 w 200"/>
                <a:gd name="T5" fmla="*/ 110 h 118"/>
                <a:gd name="T6" fmla="*/ 168 w 200"/>
                <a:gd name="T7" fmla="*/ 116 h 118"/>
                <a:gd name="T8" fmla="*/ 122 w 200"/>
                <a:gd name="T9" fmla="*/ 109 h 118"/>
                <a:gd name="T10" fmla="*/ 108 w 200"/>
                <a:gd name="T11" fmla="*/ 114 h 118"/>
                <a:gd name="T12" fmla="*/ 93 w 200"/>
                <a:gd name="T13" fmla="*/ 109 h 118"/>
                <a:gd name="T14" fmla="*/ 34 w 200"/>
                <a:gd name="T15" fmla="*/ 117 h 118"/>
                <a:gd name="T16" fmla="*/ 16 w 200"/>
                <a:gd name="T17" fmla="*/ 108 h 118"/>
                <a:gd name="T18" fmla="*/ 15 w 200"/>
                <a:gd name="T19" fmla="*/ 24 h 118"/>
                <a:gd name="T20" fmla="*/ 5 w 200"/>
                <a:gd name="T21" fmla="*/ 36 h 118"/>
                <a:gd name="T22" fmla="*/ 1 w 200"/>
                <a:gd name="T23" fmla="*/ 34 h 118"/>
                <a:gd name="T24" fmla="*/ 13 w 200"/>
                <a:gd name="T25" fmla="*/ 19 h 118"/>
                <a:gd name="T26" fmla="*/ 18 w 200"/>
                <a:gd name="T27" fmla="*/ 11 h 118"/>
                <a:gd name="T28" fmla="*/ 19 w 200"/>
                <a:gd name="T29" fmla="*/ 18 h 118"/>
                <a:gd name="T30" fmla="*/ 19 w 200"/>
                <a:gd name="T31" fmla="*/ 88 h 118"/>
                <a:gd name="T32" fmla="*/ 25 w 200"/>
                <a:gd name="T33" fmla="*/ 114 h 118"/>
                <a:gd name="T34" fmla="*/ 67 w 200"/>
                <a:gd name="T35" fmla="*/ 110 h 118"/>
                <a:gd name="T36" fmla="*/ 96 w 200"/>
                <a:gd name="T37" fmla="*/ 105 h 118"/>
                <a:gd name="T38" fmla="*/ 27 w 200"/>
                <a:gd name="T39" fmla="*/ 108 h 118"/>
                <a:gd name="T40" fmla="*/ 28 w 200"/>
                <a:gd name="T41" fmla="*/ 104 h 118"/>
                <a:gd name="T42" fmla="*/ 63 w 200"/>
                <a:gd name="T43" fmla="*/ 95 h 118"/>
                <a:gd name="T44" fmla="*/ 101 w 200"/>
                <a:gd name="T45" fmla="*/ 98 h 118"/>
                <a:gd name="T46" fmla="*/ 31 w 200"/>
                <a:gd name="T47" fmla="*/ 99 h 118"/>
                <a:gd name="T48" fmla="*/ 29 w 200"/>
                <a:gd name="T49" fmla="*/ 27 h 118"/>
                <a:gd name="T50" fmla="*/ 31 w 200"/>
                <a:gd name="T51" fmla="*/ 0 h 118"/>
                <a:gd name="T52" fmla="*/ 33 w 200"/>
                <a:gd name="T53" fmla="*/ 96 h 118"/>
                <a:gd name="T54" fmla="*/ 93 w 200"/>
                <a:gd name="T55" fmla="*/ 89 h 118"/>
                <a:gd name="T56" fmla="*/ 106 w 200"/>
                <a:gd name="T57" fmla="*/ 96 h 118"/>
                <a:gd name="T58" fmla="*/ 121 w 200"/>
                <a:gd name="T59" fmla="*/ 105 h 118"/>
                <a:gd name="T60" fmla="*/ 170 w 200"/>
                <a:gd name="T61" fmla="*/ 113 h 118"/>
                <a:gd name="T62" fmla="*/ 189 w 200"/>
                <a:gd name="T63" fmla="*/ 115 h 118"/>
                <a:gd name="T64" fmla="*/ 197 w 200"/>
                <a:gd name="T65" fmla="*/ 85 h 118"/>
                <a:gd name="T66" fmla="*/ 195 w 200"/>
                <a:gd name="T67" fmla="*/ 9 h 118"/>
                <a:gd name="T68" fmla="*/ 118 w 200"/>
                <a:gd name="T69" fmla="*/ 105 h 118"/>
                <a:gd name="T70" fmla="*/ 98 w 200"/>
                <a:gd name="T71" fmla="*/ 10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118">
                  <a:moveTo>
                    <a:pt x="195" y="9"/>
                  </a:moveTo>
                  <a:cubicBezTo>
                    <a:pt x="197" y="9"/>
                    <a:pt x="198" y="10"/>
                    <a:pt x="198" y="12"/>
                  </a:cubicBezTo>
                  <a:cubicBezTo>
                    <a:pt x="198" y="14"/>
                    <a:pt x="198" y="15"/>
                    <a:pt x="198" y="17"/>
                  </a:cubicBezTo>
                  <a:cubicBezTo>
                    <a:pt x="199" y="38"/>
                    <a:pt x="200" y="59"/>
                    <a:pt x="200" y="81"/>
                  </a:cubicBezTo>
                  <a:cubicBezTo>
                    <a:pt x="200" y="89"/>
                    <a:pt x="200" y="96"/>
                    <a:pt x="200" y="104"/>
                  </a:cubicBezTo>
                  <a:cubicBezTo>
                    <a:pt x="200" y="106"/>
                    <a:pt x="200" y="108"/>
                    <a:pt x="200" y="110"/>
                  </a:cubicBezTo>
                  <a:cubicBezTo>
                    <a:pt x="198" y="115"/>
                    <a:pt x="196" y="117"/>
                    <a:pt x="190" y="118"/>
                  </a:cubicBezTo>
                  <a:cubicBezTo>
                    <a:pt x="183" y="118"/>
                    <a:pt x="175" y="117"/>
                    <a:pt x="168" y="116"/>
                  </a:cubicBezTo>
                  <a:cubicBezTo>
                    <a:pt x="155" y="114"/>
                    <a:pt x="142" y="112"/>
                    <a:pt x="128" y="110"/>
                  </a:cubicBezTo>
                  <a:cubicBezTo>
                    <a:pt x="126" y="110"/>
                    <a:pt x="124" y="109"/>
                    <a:pt x="122" y="109"/>
                  </a:cubicBezTo>
                  <a:cubicBezTo>
                    <a:pt x="120" y="108"/>
                    <a:pt x="119" y="108"/>
                    <a:pt x="117" y="110"/>
                  </a:cubicBezTo>
                  <a:cubicBezTo>
                    <a:pt x="115" y="113"/>
                    <a:pt x="112" y="114"/>
                    <a:pt x="108" y="114"/>
                  </a:cubicBezTo>
                  <a:cubicBezTo>
                    <a:pt x="104" y="114"/>
                    <a:pt x="101" y="113"/>
                    <a:pt x="98" y="111"/>
                  </a:cubicBezTo>
                  <a:cubicBezTo>
                    <a:pt x="96" y="109"/>
                    <a:pt x="95" y="109"/>
                    <a:pt x="93" y="109"/>
                  </a:cubicBezTo>
                  <a:cubicBezTo>
                    <a:pt x="83" y="111"/>
                    <a:pt x="73" y="112"/>
                    <a:pt x="64" y="114"/>
                  </a:cubicBezTo>
                  <a:cubicBezTo>
                    <a:pt x="54" y="115"/>
                    <a:pt x="44" y="116"/>
                    <a:pt x="34" y="117"/>
                  </a:cubicBezTo>
                  <a:cubicBezTo>
                    <a:pt x="31" y="118"/>
                    <a:pt x="29" y="118"/>
                    <a:pt x="26" y="118"/>
                  </a:cubicBezTo>
                  <a:cubicBezTo>
                    <a:pt x="20" y="118"/>
                    <a:pt x="17" y="114"/>
                    <a:pt x="16" y="108"/>
                  </a:cubicBezTo>
                  <a:cubicBezTo>
                    <a:pt x="16" y="95"/>
                    <a:pt x="16" y="81"/>
                    <a:pt x="16" y="68"/>
                  </a:cubicBezTo>
                  <a:cubicBezTo>
                    <a:pt x="15" y="53"/>
                    <a:pt x="15" y="39"/>
                    <a:pt x="15" y="24"/>
                  </a:cubicBezTo>
                  <a:cubicBezTo>
                    <a:pt x="14" y="24"/>
                    <a:pt x="14" y="24"/>
                    <a:pt x="14" y="25"/>
                  </a:cubicBezTo>
                  <a:cubicBezTo>
                    <a:pt x="11" y="28"/>
                    <a:pt x="8" y="32"/>
                    <a:pt x="5" y="36"/>
                  </a:cubicBezTo>
                  <a:cubicBezTo>
                    <a:pt x="4" y="37"/>
                    <a:pt x="3" y="38"/>
                    <a:pt x="2" y="37"/>
                  </a:cubicBezTo>
                  <a:cubicBezTo>
                    <a:pt x="1" y="37"/>
                    <a:pt x="0" y="35"/>
                    <a:pt x="1" y="34"/>
                  </a:cubicBezTo>
                  <a:cubicBezTo>
                    <a:pt x="3" y="30"/>
                    <a:pt x="6" y="27"/>
                    <a:pt x="9" y="23"/>
                  </a:cubicBezTo>
                  <a:cubicBezTo>
                    <a:pt x="10" y="22"/>
                    <a:pt x="12" y="21"/>
                    <a:pt x="13" y="19"/>
                  </a:cubicBezTo>
                  <a:cubicBezTo>
                    <a:pt x="14" y="18"/>
                    <a:pt x="14" y="16"/>
                    <a:pt x="15" y="14"/>
                  </a:cubicBezTo>
                  <a:cubicBezTo>
                    <a:pt x="16" y="13"/>
                    <a:pt x="17" y="12"/>
                    <a:pt x="18" y="11"/>
                  </a:cubicBezTo>
                  <a:cubicBezTo>
                    <a:pt x="18" y="12"/>
                    <a:pt x="18" y="12"/>
                    <a:pt x="18" y="13"/>
                  </a:cubicBezTo>
                  <a:cubicBezTo>
                    <a:pt x="21" y="14"/>
                    <a:pt x="21" y="15"/>
                    <a:pt x="19" y="18"/>
                  </a:cubicBezTo>
                  <a:cubicBezTo>
                    <a:pt x="18" y="19"/>
                    <a:pt x="17" y="21"/>
                    <a:pt x="17" y="23"/>
                  </a:cubicBezTo>
                  <a:cubicBezTo>
                    <a:pt x="18" y="45"/>
                    <a:pt x="18" y="66"/>
                    <a:pt x="19" y="88"/>
                  </a:cubicBezTo>
                  <a:cubicBezTo>
                    <a:pt x="19" y="95"/>
                    <a:pt x="19" y="101"/>
                    <a:pt x="20" y="108"/>
                  </a:cubicBezTo>
                  <a:cubicBezTo>
                    <a:pt x="20" y="111"/>
                    <a:pt x="22" y="113"/>
                    <a:pt x="25" y="114"/>
                  </a:cubicBezTo>
                  <a:cubicBezTo>
                    <a:pt x="28" y="116"/>
                    <a:pt x="31" y="115"/>
                    <a:pt x="34" y="115"/>
                  </a:cubicBezTo>
                  <a:cubicBezTo>
                    <a:pt x="45" y="113"/>
                    <a:pt x="56" y="112"/>
                    <a:pt x="67" y="110"/>
                  </a:cubicBezTo>
                  <a:cubicBezTo>
                    <a:pt x="76" y="109"/>
                    <a:pt x="85" y="108"/>
                    <a:pt x="94" y="106"/>
                  </a:cubicBezTo>
                  <a:cubicBezTo>
                    <a:pt x="95" y="106"/>
                    <a:pt x="96" y="106"/>
                    <a:pt x="96" y="105"/>
                  </a:cubicBezTo>
                  <a:cubicBezTo>
                    <a:pt x="97" y="103"/>
                    <a:pt x="98" y="102"/>
                    <a:pt x="99" y="100"/>
                  </a:cubicBezTo>
                  <a:cubicBezTo>
                    <a:pt x="74" y="96"/>
                    <a:pt x="50" y="98"/>
                    <a:pt x="27" y="108"/>
                  </a:cubicBezTo>
                  <a:cubicBezTo>
                    <a:pt x="25" y="92"/>
                    <a:pt x="24" y="14"/>
                    <a:pt x="26" y="10"/>
                  </a:cubicBezTo>
                  <a:cubicBezTo>
                    <a:pt x="26" y="41"/>
                    <a:pt x="26" y="72"/>
                    <a:pt x="28" y="104"/>
                  </a:cubicBezTo>
                  <a:cubicBezTo>
                    <a:pt x="28" y="104"/>
                    <a:pt x="28" y="104"/>
                    <a:pt x="28" y="104"/>
                  </a:cubicBezTo>
                  <a:cubicBezTo>
                    <a:pt x="39" y="98"/>
                    <a:pt x="51" y="96"/>
                    <a:pt x="63" y="95"/>
                  </a:cubicBezTo>
                  <a:cubicBezTo>
                    <a:pt x="75" y="94"/>
                    <a:pt x="87" y="95"/>
                    <a:pt x="98" y="99"/>
                  </a:cubicBezTo>
                  <a:cubicBezTo>
                    <a:pt x="99" y="99"/>
                    <a:pt x="100" y="99"/>
                    <a:pt x="101" y="98"/>
                  </a:cubicBezTo>
                  <a:cubicBezTo>
                    <a:pt x="101" y="98"/>
                    <a:pt x="102" y="97"/>
                    <a:pt x="103" y="97"/>
                  </a:cubicBezTo>
                  <a:cubicBezTo>
                    <a:pt x="78" y="89"/>
                    <a:pt x="55" y="90"/>
                    <a:pt x="31" y="99"/>
                  </a:cubicBezTo>
                  <a:cubicBezTo>
                    <a:pt x="31" y="96"/>
                    <a:pt x="31" y="93"/>
                    <a:pt x="30" y="90"/>
                  </a:cubicBezTo>
                  <a:cubicBezTo>
                    <a:pt x="30" y="69"/>
                    <a:pt x="30" y="48"/>
                    <a:pt x="29" y="27"/>
                  </a:cubicBezTo>
                  <a:cubicBezTo>
                    <a:pt x="29" y="19"/>
                    <a:pt x="29" y="12"/>
                    <a:pt x="29" y="5"/>
                  </a:cubicBezTo>
                  <a:cubicBezTo>
                    <a:pt x="29" y="3"/>
                    <a:pt x="30" y="2"/>
                    <a:pt x="31" y="0"/>
                  </a:cubicBezTo>
                  <a:cubicBezTo>
                    <a:pt x="31" y="32"/>
                    <a:pt x="31" y="64"/>
                    <a:pt x="32" y="96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42" y="91"/>
                    <a:pt x="53" y="89"/>
                    <a:pt x="63" y="88"/>
                  </a:cubicBezTo>
                  <a:cubicBezTo>
                    <a:pt x="73" y="87"/>
                    <a:pt x="83" y="88"/>
                    <a:pt x="93" y="89"/>
                  </a:cubicBezTo>
                  <a:cubicBezTo>
                    <a:pt x="97" y="90"/>
                    <a:pt x="101" y="92"/>
                    <a:pt x="104" y="95"/>
                  </a:cubicBezTo>
                  <a:cubicBezTo>
                    <a:pt x="105" y="95"/>
                    <a:pt x="105" y="96"/>
                    <a:pt x="106" y="96"/>
                  </a:cubicBezTo>
                  <a:cubicBezTo>
                    <a:pt x="112" y="95"/>
                    <a:pt x="116" y="98"/>
                    <a:pt x="119" y="104"/>
                  </a:cubicBezTo>
                  <a:cubicBezTo>
                    <a:pt x="119" y="105"/>
                    <a:pt x="120" y="105"/>
                    <a:pt x="121" y="105"/>
                  </a:cubicBezTo>
                  <a:cubicBezTo>
                    <a:pt x="131" y="107"/>
                    <a:pt x="140" y="109"/>
                    <a:pt x="150" y="110"/>
                  </a:cubicBezTo>
                  <a:cubicBezTo>
                    <a:pt x="157" y="112"/>
                    <a:pt x="164" y="112"/>
                    <a:pt x="170" y="113"/>
                  </a:cubicBezTo>
                  <a:cubicBezTo>
                    <a:pt x="175" y="114"/>
                    <a:pt x="180" y="114"/>
                    <a:pt x="185" y="115"/>
                  </a:cubicBezTo>
                  <a:cubicBezTo>
                    <a:pt x="186" y="115"/>
                    <a:pt x="187" y="115"/>
                    <a:pt x="189" y="115"/>
                  </a:cubicBezTo>
                  <a:cubicBezTo>
                    <a:pt x="194" y="114"/>
                    <a:pt x="197" y="111"/>
                    <a:pt x="197" y="106"/>
                  </a:cubicBezTo>
                  <a:cubicBezTo>
                    <a:pt x="197" y="99"/>
                    <a:pt x="197" y="92"/>
                    <a:pt x="197" y="85"/>
                  </a:cubicBezTo>
                  <a:cubicBezTo>
                    <a:pt x="197" y="68"/>
                    <a:pt x="197" y="52"/>
                    <a:pt x="196" y="35"/>
                  </a:cubicBezTo>
                  <a:cubicBezTo>
                    <a:pt x="196" y="26"/>
                    <a:pt x="196" y="17"/>
                    <a:pt x="195" y="9"/>
                  </a:cubicBezTo>
                  <a:close/>
                  <a:moveTo>
                    <a:pt x="98" y="106"/>
                  </a:moveTo>
                  <a:cubicBezTo>
                    <a:pt x="105" y="111"/>
                    <a:pt x="111" y="112"/>
                    <a:pt x="118" y="105"/>
                  </a:cubicBezTo>
                  <a:cubicBezTo>
                    <a:pt x="116" y="100"/>
                    <a:pt x="112" y="97"/>
                    <a:pt x="108" y="97"/>
                  </a:cubicBezTo>
                  <a:cubicBezTo>
                    <a:pt x="103" y="98"/>
                    <a:pt x="100" y="100"/>
                    <a:pt x="98" y="10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7775575" y="6248400"/>
              <a:ext cx="166688" cy="219075"/>
            </a:xfrm>
            <a:custGeom>
              <a:avLst/>
              <a:gdLst>
                <a:gd name="T0" fmla="*/ 12 w 44"/>
                <a:gd name="T1" fmla="*/ 56 h 58"/>
                <a:gd name="T2" fmla="*/ 8 w 44"/>
                <a:gd name="T3" fmla="*/ 54 h 58"/>
                <a:gd name="T4" fmla="*/ 0 w 44"/>
                <a:gd name="T5" fmla="*/ 43 h 58"/>
                <a:gd name="T6" fmla="*/ 7 w 44"/>
                <a:gd name="T7" fmla="*/ 12 h 58"/>
                <a:gd name="T8" fmla="*/ 10 w 44"/>
                <a:gd name="T9" fmla="*/ 6 h 58"/>
                <a:gd name="T10" fmla="*/ 25 w 44"/>
                <a:gd name="T11" fmla="*/ 1 h 58"/>
                <a:gd name="T12" fmla="*/ 32 w 44"/>
                <a:gd name="T13" fmla="*/ 4 h 58"/>
                <a:gd name="T14" fmla="*/ 39 w 44"/>
                <a:gd name="T15" fmla="*/ 15 h 58"/>
                <a:gd name="T16" fmla="*/ 34 w 44"/>
                <a:gd name="T17" fmla="*/ 27 h 58"/>
                <a:gd name="T18" fmla="*/ 39 w 44"/>
                <a:gd name="T19" fmla="*/ 30 h 58"/>
                <a:gd name="T20" fmla="*/ 42 w 44"/>
                <a:gd name="T21" fmla="*/ 42 h 58"/>
                <a:gd name="T22" fmla="*/ 36 w 44"/>
                <a:gd name="T23" fmla="*/ 53 h 58"/>
                <a:gd name="T24" fmla="*/ 34 w 44"/>
                <a:gd name="T25" fmla="*/ 55 h 58"/>
                <a:gd name="T26" fmla="*/ 34 w 44"/>
                <a:gd name="T27" fmla="*/ 55 h 58"/>
                <a:gd name="T28" fmla="*/ 18 w 44"/>
                <a:gd name="T29" fmla="*/ 57 h 58"/>
                <a:gd name="T30" fmla="*/ 18 w 44"/>
                <a:gd name="T31" fmla="*/ 57 h 58"/>
                <a:gd name="T32" fmla="*/ 16 w 44"/>
                <a:gd name="T33" fmla="*/ 57 h 58"/>
                <a:gd name="T34" fmla="*/ 13 w 44"/>
                <a:gd name="T35" fmla="*/ 56 h 58"/>
                <a:gd name="T36" fmla="*/ 12 w 44"/>
                <a:gd name="T37" fmla="*/ 56 h 58"/>
                <a:gd name="T38" fmla="*/ 17 w 44"/>
                <a:gd name="T39" fmla="*/ 38 h 58"/>
                <a:gd name="T40" fmla="*/ 21 w 44"/>
                <a:gd name="T41" fmla="*/ 43 h 58"/>
                <a:gd name="T42" fmla="*/ 25 w 44"/>
                <a:gd name="T43" fmla="*/ 38 h 58"/>
                <a:gd name="T44" fmla="*/ 21 w 44"/>
                <a:gd name="T45" fmla="*/ 34 h 58"/>
                <a:gd name="T46" fmla="*/ 17 w 44"/>
                <a:gd name="T47" fmla="*/ 38 h 58"/>
                <a:gd name="T48" fmla="*/ 27 w 44"/>
                <a:gd name="T49" fmla="*/ 18 h 58"/>
                <a:gd name="T50" fmla="*/ 24 w 44"/>
                <a:gd name="T51" fmla="*/ 15 h 58"/>
                <a:gd name="T52" fmla="*/ 21 w 44"/>
                <a:gd name="T53" fmla="*/ 19 h 58"/>
                <a:gd name="T54" fmla="*/ 23 w 44"/>
                <a:gd name="T55" fmla="*/ 22 h 58"/>
                <a:gd name="T56" fmla="*/ 27 w 44"/>
                <a:gd name="T57" fmla="*/ 1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58">
                  <a:moveTo>
                    <a:pt x="12" y="56"/>
                  </a:moveTo>
                  <a:cubicBezTo>
                    <a:pt x="11" y="55"/>
                    <a:pt x="9" y="54"/>
                    <a:pt x="8" y="54"/>
                  </a:cubicBezTo>
                  <a:cubicBezTo>
                    <a:pt x="3" y="52"/>
                    <a:pt x="1" y="48"/>
                    <a:pt x="0" y="43"/>
                  </a:cubicBezTo>
                  <a:cubicBezTo>
                    <a:pt x="0" y="32"/>
                    <a:pt x="2" y="22"/>
                    <a:pt x="7" y="12"/>
                  </a:cubicBezTo>
                  <a:cubicBezTo>
                    <a:pt x="8" y="10"/>
                    <a:pt x="9" y="8"/>
                    <a:pt x="10" y="6"/>
                  </a:cubicBezTo>
                  <a:cubicBezTo>
                    <a:pt x="14" y="1"/>
                    <a:pt x="20" y="0"/>
                    <a:pt x="25" y="1"/>
                  </a:cubicBezTo>
                  <a:cubicBezTo>
                    <a:pt x="28" y="2"/>
                    <a:pt x="30" y="3"/>
                    <a:pt x="32" y="4"/>
                  </a:cubicBezTo>
                  <a:cubicBezTo>
                    <a:pt x="37" y="6"/>
                    <a:pt x="39" y="10"/>
                    <a:pt x="39" y="15"/>
                  </a:cubicBezTo>
                  <a:cubicBezTo>
                    <a:pt x="40" y="20"/>
                    <a:pt x="38" y="24"/>
                    <a:pt x="34" y="27"/>
                  </a:cubicBezTo>
                  <a:cubicBezTo>
                    <a:pt x="35" y="28"/>
                    <a:pt x="38" y="29"/>
                    <a:pt x="39" y="30"/>
                  </a:cubicBezTo>
                  <a:cubicBezTo>
                    <a:pt x="43" y="34"/>
                    <a:pt x="44" y="38"/>
                    <a:pt x="42" y="42"/>
                  </a:cubicBezTo>
                  <a:cubicBezTo>
                    <a:pt x="41" y="46"/>
                    <a:pt x="39" y="50"/>
                    <a:pt x="36" y="53"/>
                  </a:cubicBezTo>
                  <a:cubicBezTo>
                    <a:pt x="35" y="54"/>
                    <a:pt x="35" y="54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29" y="58"/>
                    <a:pt x="24" y="58"/>
                    <a:pt x="18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7"/>
                    <a:pt x="17" y="57"/>
                    <a:pt x="16" y="57"/>
                  </a:cubicBezTo>
                  <a:cubicBezTo>
                    <a:pt x="15" y="56"/>
                    <a:pt x="14" y="56"/>
                    <a:pt x="13" y="56"/>
                  </a:cubicBezTo>
                  <a:cubicBezTo>
                    <a:pt x="13" y="56"/>
                    <a:pt x="12" y="56"/>
                    <a:pt x="12" y="56"/>
                  </a:cubicBezTo>
                  <a:close/>
                  <a:moveTo>
                    <a:pt x="17" y="38"/>
                  </a:moveTo>
                  <a:cubicBezTo>
                    <a:pt x="17" y="41"/>
                    <a:pt x="19" y="43"/>
                    <a:pt x="21" y="43"/>
                  </a:cubicBezTo>
                  <a:cubicBezTo>
                    <a:pt x="23" y="43"/>
                    <a:pt x="25" y="40"/>
                    <a:pt x="25" y="38"/>
                  </a:cubicBezTo>
                  <a:cubicBezTo>
                    <a:pt x="25" y="35"/>
                    <a:pt x="23" y="34"/>
                    <a:pt x="21" y="34"/>
                  </a:cubicBezTo>
                  <a:cubicBezTo>
                    <a:pt x="19" y="34"/>
                    <a:pt x="17" y="36"/>
                    <a:pt x="17" y="38"/>
                  </a:cubicBezTo>
                  <a:close/>
                  <a:moveTo>
                    <a:pt x="27" y="18"/>
                  </a:moveTo>
                  <a:cubicBezTo>
                    <a:pt x="27" y="16"/>
                    <a:pt x="25" y="15"/>
                    <a:pt x="24" y="15"/>
                  </a:cubicBezTo>
                  <a:cubicBezTo>
                    <a:pt x="23" y="15"/>
                    <a:pt x="21" y="17"/>
                    <a:pt x="21" y="19"/>
                  </a:cubicBezTo>
                  <a:cubicBezTo>
                    <a:pt x="21" y="20"/>
                    <a:pt x="22" y="22"/>
                    <a:pt x="23" y="22"/>
                  </a:cubicBezTo>
                  <a:cubicBezTo>
                    <a:pt x="25" y="22"/>
                    <a:pt x="27" y="20"/>
                    <a:pt x="27" y="1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7381875" y="6002338"/>
              <a:ext cx="196850" cy="227013"/>
            </a:xfrm>
            <a:custGeom>
              <a:avLst/>
              <a:gdLst>
                <a:gd name="T0" fmla="*/ 0 w 52"/>
                <a:gd name="T1" fmla="*/ 16 h 60"/>
                <a:gd name="T2" fmla="*/ 1 w 52"/>
                <a:gd name="T3" fmla="*/ 13 h 60"/>
                <a:gd name="T4" fmla="*/ 7 w 52"/>
                <a:gd name="T5" fmla="*/ 6 h 60"/>
                <a:gd name="T6" fmla="*/ 27 w 52"/>
                <a:gd name="T7" fmla="*/ 2 h 60"/>
                <a:gd name="T8" fmla="*/ 40 w 52"/>
                <a:gd name="T9" fmla="*/ 14 h 60"/>
                <a:gd name="T10" fmla="*/ 36 w 52"/>
                <a:gd name="T11" fmla="*/ 34 h 60"/>
                <a:gd name="T12" fmla="*/ 42 w 52"/>
                <a:gd name="T13" fmla="*/ 37 h 60"/>
                <a:gd name="T14" fmla="*/ 48 w 52"/>
                <a:gd name="T15" fmla="*/ 40 h 60"/>
                <a:gd name="T16" fmla="*/ 49 w 52"/>
                <a:gd name="T17" fmla="*/ 41 h 60"/>
                <a:gd name="T18" fmla="*/ 51 w 52"/>
                <a:gd name="T19" fmla="*/ 47 h 60"/>
                <a:gd name="T20" fmla="*/ 46 w 52"/>
                <a:gd name="T21" fmla="*/ 50 h 60"/>
                <a:gd name="T22" fmla="*/ 35 w 52"/>
                <a:gd name="T23" fmla="*/ 47 h 60"/>
                <a:gd name="T24" fmla="*/ 25 w 52"/>
                <a:gd name="T25" fmla="*/ 43 h 60"/>
                <a:gd name="T26" fmla="*/ 26 w 52"/>
                <a:gd name="T27" fmla="*/ 50 h 60"/>
                <a:gd name="T28" fmla="*/ 25 w 52"/>
                <a:gd name="T29" fmla="*/ 56 h 60"/>
                <a:gd name="T30" fmla="*/ 17 w 52"/>
                <a:gd name="T31" fmla="*/ 58 h 60"/>
                <a:gd name="T32" fmla="*/ 11 w 52"/>
                <a:gd name="T33" fmla="*/ 50 h 60"/>
                <a:gd name="T34" fmla="*/ 0 w 52"/>
                <a:gd name="T35" fmla="*/ 22 h 60"/>
                <a:gd name="T36" fmla="*/ 0 w 52"/>
                <a:gd name="T37" fmla="*/ 16 h 60"/>
                <a:gd name="T38" fmla="*/ 0 w 52"/>
                <a:gd name="T39" fmla="*/ 16 h 60"/>
                <a:gd name="T40" fmla="*/ 27 w 52"/>
                <a:gd name="T41" fmla="*/ 20 h 60"/>
                <a:gd name="T42" fmla="*/ 23 w 52"/>
                <a:gd name="T43" fmla="*/ 14 h 60"/>
                <a:gd name="T44" fmla="*/ 17 w 52"/>
                <a:gd name="T45" fmla="*/ 18 h 60"/>
                <a:gd name="T46" fmla="*/ 18 w 52"/>
                <a:gd name="T47" fmla="*/ 25 h 60"/>
                <a:gd name="T48" fmla="*/ 25 w 52"/>
                <a:gd name="T49" fmla="*/ 25 h 60"/>
                <a:gd name="T50" fmla="*/ 27 w 52"/>
                <a:gd name="T51" fmla="*/ 2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2" h="60">
                  <a:moveTo>
                    <a:pt x="0" y="16"/>
                  </a:moveTo>
                  <a:cubicBezTo>
                    <a:pt x="0" y="15"/>
                    <a:pt x="0" y="14"/>
                    <a:pt x="1" y="13"/>
                  </a:cubicBezTo>
                  <a:cubicBezTo>
                    <a:pt x="2" y="10"/>
                    <a:pt x="4" y="8"/>
                    <a:pt x="7" y="6"/>
                  </a:cubicBezTo>
                  <a:cubicBezTo>
                    <a:pt x="13" y="2"/>
                    <a:pt x="20" y="0"/>
                    <a:pt x="27" y="2"/>
                  </a:cubicBezTo>
                  <a:cubicBezTo>
                    <a:pt x="35" y="3"/>
                    <a:pt x="38" y="8"/>
                    <a:pt x="40" y="14"/>
                  </a:cubicBezTo>
                  <a:cubicBezTo>
                    <a:pt x="43" y="21"/>
                    <a:pt x="42" y="28"/>
                    <a:pt x="36" y="34"/>
                  </a:cubicBezTo>
                  <a:cubicBezTo>
                    <a:pt x="38" y="35"/>
                    <a:pt x="40" y="36"/>
                    <a:pt x="42" y="37"/>
                  </a:cubicBezTo>
                  <a:cubicBezTo>
                    <a:pt x="44" y="38"/>
                    <a:pt x="46" y="39"/>
                    <a:pt x="48" y="40"/>
                  </a:cubicBezTo>
                  <a:cubicBezTo>
                    <a:pt x="48" y="40"/>
                    <a:pt x="49" y="41"/>
                    <a:pt x="49" y="41"/>
                  </a:cubicBezTo>
                  <a:cubicBezTo>
                    <a:pt x="51" y="43"/>
                    <a:pt x="52" y="45"/>
                    <a:pt x="51" y="47"/>
                  </a:cubicBezTo>
                  <a:cubicBezTo>
                    <a:pt x="50" y="49"/>
                    <a:pt x="48" y="50"/>
                    <a:pt x="46" y="50"/>
                  </a:cubicBezTo>
                  <a:cubicBezTo>
                    <a:pt x="42" y="50"/>
                    <a:pt x="38" y="49"/>
                    <a:pt x="35" y="47"/>
                  </a:cubicBezTo>
                  <a:cubicBezTo>
                    <a:pt x="31" y="46"/>
                    <a:pt x="28" y="44"/>
                    <a:pt x="25" y="43"/>
                  </a:cubicBezTo>
                  <a:cubicBezTo>
                    <a:pt x="26" y="45"/>
                    <a:pt x="26" y="48"/>
                    <a:pt x="26" y="50"/>
                  </a:cubicBezTo>
                  <a:cubicBezTo>
                    <a:pt x="26" y="52"/>
                    <a:pt x="25" y="54"/>
                    <a:pt x="25" y="56"/>
                  </a:cubicBezTo>
                  <a:cubicBezTo>
                    <a:pt x="23" y="59"/>
                    <a:pt x="20" y="60"/>
                    <a:pt x="17" y="58"/>
                  </a:cubicBezTo>
                  <a:cubicBezTo>
                    <a:pt x="15" y="55"/>
                    <a:pt x="13" y="53"/>
                    <a:pt x="11" y="50"/>
                  </a:cubicBezTo>
                  <a:cubicBezTo>
                    <a:pt x="6" y="41"/>
                    <a:pt x="3" y="32"/>
                    <a:pt x="0" y="22"/>
                  </a:cubicBezTo>
                  <a:cubicBezTo>
                    <a:pt x="0" y="20"/>
                    <a:pt x="0" y="18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  <a:moveTo>
                    <a:pt x="27" y="20"/>
                  </a:moveTo>
                  <a:cubicBezTo>
                    <a:pt x="27" y="17"/>
                    <a:pt x="25" y="15"/>
                    <a:pt x="23" y="14"/>
                  </a:cubicBezTo>
                  <a:cubicBezTo>
                    <a:pt x="20" y="13"/>
                    <a:pt x="17" y="15"/>
                    <a:pt x="17" y="18"/>
                  </a:cubicBezTo>
                  <a:cubicBezTo>
                    <a:pt x="17" y="20"/>
                    <a:pt x="17" y="23"/>
                    <a:pt x="18" y="25"/>
                  </a:cubicBezTo>
                  <a:cubicBezTo>
                    <a:pt x="20" y="28"/>
                    <a:pt x="23" y="28"/>
                    <a:pt x="25" y="25"/>
                  </a:cubicBezTo>
                  <a:cubicBezTo>
                    <a:pt x="26" y="24"/>
                    <a:pt x="26" y="22"/>
                    <a:pt x="27" y="2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" name="Freeform 10"/>
            <p:cNvSpPr>
              <a:spLocks noEditPoints="1"/>
            </p:cNvSpPr>
            <p:nvPr/>
          </p:nvSpPr>
          <p:spPr bwMode="auto">
            <a:xfrm>
              <a:off x="7685088" y="6040438"/>
              <a:ext cx="155575" cy="192088"/>
            </a:xfrm>
            <a:custGeom>
              <a:avLst/>
              <a:gdLst>
                <a:gd name="T0" fmla="*/ 0 w 41"/>
                <a:gd name="T1" fmla="*/ 40 h 51"/>
                <a:gd name="T2" fmla="*/ 10 w 41"/>
                <a:gd name="T3" fmla="*/ 9 h 51"/>
                <a:gd name="T4" fmla="*/ 17 w 41"/>
                <a:gd name="T5" fmla="*/ 3 h 51"/>
                <a:gd name="T6" fmla="*/ 30 w 41"/>
                <a:gd name="T7" fmla="*/ 5 h 51"/>
                <a:gd name="T8" fmla="*/ 37 w 41"/>
                <a:gd name="T9" fmla="*/ 19 h 51"/>
                <a:gd name="T10" fmla="*/ 41 w 41"/>
                <a:gd name="T11" fmla="*/ 40 h 51"/>
                <a:gd name="T12" fmla="*/ 40 w 41"/>
                <a:gd name="T13" fmla="*/ 46 h 51"/>
                <a:gd name="T14" fmla="*/ 34 w 41"/>
                <a:gd name="T15" fmla="*/ 51 h 51"/>
                <a:gd name="T16" fmla="*/ 28 w 41"/>
                <a:gd name="T17" fmla="*/ 48 h 51"/>
                <a:gd name="T18" fmla="*/ 28 w 41"/>
                <a:gd name="T19" fmla="*/ 47 h 51"/>
                <a:gd name="T20" fmla="*/ 19 w 41"/>
                <a:gd name="T21" fmla="*/ 42 h 51"/>
                <a:gd name="T22" fmla="*/ 15 w 41"/>
                <a:gd name="T23" fmla="*/ 44 h 51"/>
                <a:gd name="T24" fmla="*/ 12 w 41"/>
                <a:gd name="T25" fmla="*/ 47 h 51"/>
                <a:gd name="T26" fmla="*/ 5 w 41"/>
                <a:gd name="T27" fmla="*/ 50 h 51"/>
                <a:gd name="T28" fmla="*/ 0 w 41"/>
                <a:gd name="T29" fmla="*/ 44 h 51"/>
                <a:gd name="T30" fmla="*/ 0 w 41"/>
                <a:gd name="T31" fmla="*/ 40 h 51"/>
                <a:gd name="T32" fmla="*/ 25 w 41"/>
                <a:gd name="T33" fmla="*/ 26 h 51"/>
                <a:gd name="T34" fmla="*/ 23 w 41"/>
                <a:gd name="T35" fmla="*/ 21 h 51"/>
                <a:gd name="T36" fmla="*/ 21 w 41"/>
                <a:gd name="T37" fmla="*/ 19 h 51"/>
                <a:gd name="T38" fmla="*/ 19 w 41"/>
                <a:gd name="T39" fmla="*/ 21 h 51"/>
                <a:gd name="T40" fmla="*/ 18 w 41"/>
                <a:gd name="T41" fmla="*/ 26 h 51"/>
                <a:gd name="T42" fmla="*/ 22 w 41"/>
                <a:gd name="T43" fmla="*/ 30 h 51"/>
                <a:gd name="T44" fmla="*/ 25 w 41"/>
                <a:gd name="T45" fmla="*/ 2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1" h="51">
                  <a:moveTo>
                    <a:pt x="0" y="40"/>
                  </a:moveTo>
                  <a:cubicBezTo>
                    <a:pt x="1" y="29"/>
                    <a:pt x="3" y="18"/>
                    <a:pt x="10" y="9"/>
                  </a:cubicBezTo>
                  <a:cubicBezTo>
                    <a:pt x="12" y="6"/>
                    <a:pt x="14" y="4"/>
                    <a:pt x="17" y="3"/>
                  </a:cubicBezTo>
                  <a:cubicBezTo>
                    <a:pt x="22" y="0"/>
                    <a:pt x="27" y="1"/>
                    <a:pt x="30" y="5"/>
                  </a:cubicBezTo>
                  <a:cubicBezTo>
                    <a:pt x="34" y="9"/>
                    <a:pt x="36" y="14"/>
                    <a:pt x="37" y="19"/>
                  </a:cubicBezTo>
                  <a:cubicBezTo>
                    <a:pt x="38" y="26"/>
                    <a:pt x="40" y="33"/>
                    <a:pt x="41" y="40"/>
                  </a:cubicBezTo>
                  <a:cubicBezTo>
                    <a:pt x="41" y="42"/>
                    <a:pt x="41" y="44"/>
                    <a:pt x="40" y="46"/>
                  </a:cubicBezTo>
                  <a:cubicBezTo>
                    <a:pt x="40" y="49"/>
                    <a:pt x="37" y="51"/>
                    <a:pt x="34" y="51"/>
                  </a:cubicBezTo>
                  <a:cubicBezTo>
                    <a:pt x="32" y="51"/>
                    <a:pt x="30" y="50"/>
                    <a:pt x="28" y="48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6" y="43"/>
                    <a:pt x="23" y="41"/>
                    <a:pt x="19" y="42"/>
                  </a:cubicBezTo>
                  <a:cubicBezTo>
                    <a:pt x="17" y="42"/>
                    <a:pt x="16" y="42"/>
                    <a:pt x="15" y="44"/>
                  </a:cubicBezTo>
                  <a:cubicBezTo>
                    <a:pt x="14" y="45"/>
                    <a:pt x="13" y="46"/>
                    <a:pt x="12" y="47"/>
                  </a:cubicBezTo>
                  <a:cubicBezTo>
                    <a:pt x="10" y="50"/>
                    <a:pt x="7" y="51"/>
                    <a:pt x="5" y="50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43"/>
                    <a:pt x="0" y="42"/>
                    <a:pt x="0" y="40"/>
                  </a:cubicBezTo>
                  <a:close/>
                  <a:moveTo>
                    <a:pt x="25" y="26"/>
                  </a:moveTo>
                  <a:cubicBezTo>
                    <a:pt x="24" y="24"/>
                    <a:pt x="24" y="22"/>
                    <a:pt x="23" y="21"/>
                  </a:cubicBezTo>
                  <a:cubicBezTo>
                    <a:pt x="23" y="20"/>
                    <a:pt x="22" y="19"/>
                    <a:pt x="21" y="19"/>
                  </a:cubicBezTo>
                  <a:cubicBezTo>
                    <a:pt x="21" y="19"/>
                    <a:pt x="19" y="20"/>
                    <a:pt x="19" y="21"/>
                  </a:cubicBezTo>
                  <a:cubicBezTo>
                    <a:pt x="19" y="22"/>
                    <a:pt x="18" y="24"/>
                    <a:pt x="18" y="26"/>
                  </a:cubicBezTo>
                  <a:cubicBezTo>
                    <a:pt x="18" y="29"/>
                    <a:pt x="20" y="30"/>
                    <a:pt x="22" y="30"/>
                  </a:cubicBezTo>
                  <a:cubicBezTo>
                    <a:pt x="24" y="30"/>
                    <a:pt x="24" y="29"/>
                    <a:pt x="25" y="2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" name="Freeform 11"/>
            <p:cNvSpPr>
              <a:spLocks noEditPoints="1"/>
            </p:cNvSpPr>
            <p:nvPr/>
          </p:nvSpPr>
          <p:spPr bwMode="auto">
            <a:xfrm>
              <a:off x="7221538" y="6327775"/>
              <a:ext cx="155575" cy="200025"/>
            </a:xfrm>
            <a:custGeom>
              <a:avLst/>
              <a:gdLst>
                <a:gd name="T0" fmla="*/ 0 w 41"/>
                <a:gd name="T1" fmla="*/ 24 h 53"/>
                <a:gd name="T2" fmla="*/ 3 w 41"/>
                <a:gd name="T3" fmla="*/ 8 h 53"/>
                <a:gd name="T4" fmla="*/ 19 w 41"/>
                <a:gd name="T5" fmla="*/ 4 h 53"/>
                <a:gd name="T6" fmla="*/ 28 w 41"/>
                <a:gd name="T7" fmla="*/ 13 h 53"/>
                <a:gd name="T8" fmla="*/ 40 w 41"/>
                <a:gd name="T9" fmla="*/ 31 h 53"/>
                <a:gd name="T10" fmla="*/ 41 w 41"/>
                <a:gd name="T11" fmla="*/ 37 h 53"/>
                <a:gd name="T12" fmla="*/ 32 w 41"/>
                <a:gd name="T13" fmla="*/ 41 h 53"/>
                <a:gd name="T14" fmla="*/ 29 w 41"/>
                <a:gd name="T15" fmla="*/ 39 h 53"/>
                <a:gd name="T16" fmla="*/ 18 w 41"/>
                <a:gd name="T17" fmla="*/ 43 h 53"/>
                <a:gd name="T18" fmla="*/ 17 w 41"/>
                <a:gd name="T19" fmla="*/ 47 h 53"/>
                <a:gd name="T20" fmla="*/ 12 w 41"/>
                <a:gd name="T21" fmla="*/ 52 h 53"/>
                <a:gd name="T22" fmla="*/ 6 w 41"/>
                <a:gd name="T23" fmla="*/ 49 h 53"/>
                <a:gd name="T24" fmla="*/ 1 w 41"/>
                <a:gd name="T25" fmla="*/ 35 h 53"/>
                <a:gd name="T26" fmla="*/ 0 w 41"/>
                <a:gd name="T27" fmla="*/ 24 h 53"/>
                <a:gd name="T28" fmla="*/ 13 w 41"/>
                <a:gd name="T29" fmla="*/ 22 h 53"/>
                <a:gd name="T30" fmla="*/ 16 w 41"/>
                <a:gd name="T31" fmla="*/ 27 h 53"/>
                <a:gd name="T32" fmla="*/ 20 w 41"/>
                <a:gd name="T33" fmla="*/ 28 h 53"/>
                <a:gd name="T34" fmla="*/ 20 w 41"/>
                <a:gd name="T35" fmla="*/ 25 h 53"/>
                <a:gd name="T36" fmla="*/ 18 w 41"/>
                <a:gd name="T37" fmla="*/ 20 h 53"/>
                <a:gd name="T38" fmla="*/ 15 w 41"/>
                <a:gd name="T39" fmla="*/ 19 h 53"/>
                <a:gd name="T40" fmla="*/ 13 w 41"/>
                <a:gd name="T41" fmla="*/ 2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" h="53">
                  <a:moveTo>
                    <a:pt x="0" y="24"/>
                  </a:moveTo>
                  <a:cubicBezTo>
                    <a:pt x="0" y="19"/>
                    <a:pt x="1" y="13"/>
                    <a:pt x="3" y="8"/>
                  </a:cubicBezTo>
                  <a:cubicBezTo>
                    <a:pt x="7" y="2"/>
                    <a:pt x="13" y="0"/>
                    <a:pt x="19" y="4"/>
                  </a:cubicBezTo>
                  <a:cubicBezTo>
                    <a:pt x="23" y="7"/>
                    <a:pt x="26" y="10"/>
                    <a:pt x="28" y="13"/>
                  </a:cubicBezTo>
                  <a:cubicBezTo>
                    <a:pt x="32" y="19"/>
                    <a:pt x="36" y="25"/>
                    <a:pt x="40" y="31"/>
                  </a:cubicBezTo>
                  <a:cubicBezTo>
                    <a:pt x="41" y="33"/>
                    <a:pt x="41" y="35"/>
                    <a:pt x="41" y="37"/>
                  </a:cubicBezTo>
                  <a:cubicBezTo>
                    <a:pt x="41" y="42"/>
                    <a:pt x="36" y="44"/>
                    <a:pt x="32" y="41"/>
                  </a:cubicBezTo>
                  <a:cubicBezTo>
                    <a:pt x="31" y="41"/>
                    <a:pt x="30" y="40"/>
                    <a:pt x="29" y="39"/>
                  </a:cubicBezTo>
                  <a:cubicBezTo>
                    <a:pt x="25" y="36"/>
                    <a:pt x="19" y="39"/>
                    <a:pt x="18" y="43"/>
                  </a:cubicBezTo>
                  <a:cubicBezTo>
                    <a:pt x="18" y="45"/>
                    <a:pt x="18" y="46"/>
                    <a:pt x="17" y="47"/>
                  </a:cubicBezTo>
                  <a:cubicBezTo>
                    <a:pt x="16" y="50"/>
                    <a:pt x="15" y="52"/>
                    <a:pt x="12" y="52"/>
                  </a:cubicBezTo>
                  <a:cubicBezTo>
                    <a:pt x="9" y="53"/>
                    <a:pt x="7" y="51"/>
                    <a:pt x="6" y="49"/>
                  </a:cubicBezTo>
                  <a:cubicBezTo>
                    <a:pt x="3" y="44"/>
                    <a:pt x="2" y="40"/>
                    <a:pt x="1" y="35"/>
                  </a:cubicBezTo>
                  <a:cubicBezTo>
                    <a:pt x="1" y="31"/>
                    <a:pt x="0" y="28"/>
                    <a:pt x="0" y="24"/>
                  </a:cubicBezTo>
                  <a:close/>
                  <a:moveTo>
                    <a:pt x="13" y="22"/>
                  </a:moveTo>
                  <a:cubicBezTo>
                    <a:pt x="14" y="24"/>
                    <a:pt x="15" y="26"/>
                    <a:pt x="16" y="27"/>
                  </a:cubicBezTo>
                  <a:cubicBezTo>
                    <a:pt x="17" y="29"/>
                    <a:pt x="18" y="29"/>
                    <a:pt x="20" y="28"/>
                  </a:cubicBezTo>
                  <a:cubicBezTo>
                    <a:pt x="21" y="27"/>
                    <a:pt x="21" y="26"/>
                    <a:pt x="20" y="25"/>
                  </a:cubicBezTo>
                  <a:cubicBezTo>
                    <a:pt x="20" y="23"/>
                    <a:pt x="19" y="21"/>
                    <a:pt x="18" y="20"/>
                  </a:cubicBezTo>
                  <a:cubicBezTo>
                    <a:pt x="17" y="19"/>
                    <a:pt x="15" y="18"/>
                    <a:pt x="15" y="19"/>
                  </a:cubicBezTo>
                  <a:cubicBezTo>
                    <a:pt x="14" y="19"/>
                    <a:pt x="14" y="20"/>
                    <a:pt x="13" y="2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7108825" y="6138863"/>
              <a:ext cx="169863" cy="173038"/>
            </a:xfrm>
            <a:custGeom>
              <a:avLst/>
              <a:gdLst>
                <a:gd name="T0" fmla="*/ 35 w 45"/>
                <a:gd name="T1" fmla="*/ 38 h 46"/>
                <a:gd name="T2" fmla="*/ 31 w 45"/>
                <a:gd name="T3" fmla="*/ 41 h 46"/>
                <a:gd name="T4" fmla="*/ 11 w 45"/>
                <a:gd name="T5" fmla="*/ 43 h 46"/>
                <a:gd name="T6" fmla="*/ 5 w 45"/>
                <a:gd name="T7" fmla="*/ 37 h 46"/>
                <a:gd name="T8" fmla="*/ 2 w 45"/>
                <a:gd name="T9" fmla="*/ 14 h 46"/>
                <a:gd name="T10" fmla="*/ 20 w 45"/>
                <a:gd name="T11" fmla="*/ 1 h 46"/>
                <a:gd name="T12" fmla="*/ 36 w 45"/>
                <a:gd name="T13" fmla="*/ 16 h 46"/>
                <a:gd name="T14" fmla="*/ 37 w 45"/>
                <a:gd name="T15" fmla="*/ 26 h 46"/>
                <a:gd name="T16" fmla="*/ 40 w 45"/>
                <a:gd name="T17" fmla="*/ 31 h 46"/>
                <a:gd name="T18" fmla="*/ 43 w 45"/>
                <a:gd name="T19" fmla="*/ 33 h 46"/>
                <a:gd name="T20" fmla="*/ 44 w 45"/>
                <a:gd name="T21" fmla="*/ 38 h 46"/>
                <a:gd name="T22" fmla="*/ 42 w 45"/>
                <a:gd name="T23" fmla="*/ 41 h 46"/>
                <a:gd name="T24" fmla="*/ 36 w 45"/>
                <a:gd name="T25" fmla="*/ 40 h 46"/>
                <a:gd name="T26" fmla="*/ 35 w 45"/>
                <a:gd name="T27" fmla="*/ 38 h 46"/>
                <a:gd name="T28" fmla="*/ 26 w 45"/>
                <a:gd name="T29" fmla="*/ 23 h 46"/>
                <a:gd name="T30" fmla="*/ 24 w 45"/>
                <a:gd name="T31" fmla="*/ 15 h 46"/>
                <a:gd name="T32" fmla="*/ 20 w 45"/>
                <a:gd name="T33" fmla="*/ 11 h 46"/>
                <a:gd name="T34" fmla="*/ 14 w 45"/>
                <a:gd name="T35" fmla="*/ 14 h 46"/>
                <a:gd name="T36" fmla="*/ 20 w 45"/>
                <a:gd name="T37" fmla="*/ 30 h 46"/>
                <a:gd name="T38" fmla="*/ 23 w 45"/>
                <a:gd name="T39" fmla="*/ 31 h 46"/>
                <a:gd name="T40" fmla="*/ 26 w 45"/>
                <a:gd name="T41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5" h="46">
                  <a:moveTo>
                    <a:pt x="35" y="38"/>
                  </a:moveTo>
                  <a:cubicBezTo>
                    <a:pt x="33" y="40"/>
                    <a:pt x="32" y="40"/>
                    <a:pt x="31" y="41"/>
                  </a:cubicBezTo>
                  <a:cubicBezTo>
                    <a:pt x="26" y="45"/>
                    <a:pt x="17" y="46"/>
                    <a:pt x="11" y="43"/>
                  </a:cubicBezTo>
                  <a:cubicBezTo>
                    <a:pt x="8" y="42"/>
                    <a:pt x="6" y="40"/>
                    <a:pt x="5" y="37"/>
                  </a:cubicBezTo>
                  <a:cubicBezTo>
                    <a:pt x="1" y="30"/>
                    <a:pt x="0" y="22"/>
                    <a:pt x="2" y="14"/>
                  </a:cubicBezTo>
                  <a:cubicBezTo>
                    <a:pt x="4" y="5"/>
                    <a:pt x="11" y="0"/>
                    <a:pt x="20" y="1"/>
                  </a:cubicBezTo>
                  <a:cubicBezTo>
                    <a:pt x="28" y="1"/>
                    <a:pt x="35" y="8"/>
                    <a:pt x="36" y="16"/>
                  </a:cubicBezTo>
                  <a:cubicBezTo>
                    <a:pt x="37" y="19"/>
                    <a:pt x="37" y="23"/>
                    <a:pt x="37" y="26"/>
                  </a:cubicBezTo>
                  <a:cubicBezTo>
                    <a:pt x="37" y="29"/>
                    <a:pt x="38" y="30"/>
                    <a:pt x="40" y="31"/>
                  </a:cubicBezTo>
                  <a:cubicBezTo>
                    <a:pt x="41" y="32"/>
                    <a:pt x="42" y="32"/>
                    <a:pt x="43" y="33"/>
                  </a:cubicBezTo>
                  <a:cubicBezTo>
                    <a:pt x="45" y="34"/>
                    <a:pt x="45" y="36"/>
                    <a:pt x="44" y="38"/>
                  </a:cubicBezTo>
                  <a:cubicBezTo>
                    <a:pt x="43" y="39"/>
                    <a:pt x="42" y="40"/>
                    <a:pt x="42" y="41"/>
                  </a:cubicBezTo>
                  <a:cubicBezTo>
                    <a:pt x="39" y="43"/>
                    <a:pt x="38" y="42"/>
                    <a:pt x="36" y="40"/>
                  </a:cubicBezTo>
                  <a:cubicBezTo>
                    <a:pt x="36" y="40"/>
                    <a:pt x="35" y="39"/>
                    <a:pt x="35" y="38"/>
                  </a:cubicBezTo>
                  <a:close/>
                  <a:moveTo>
                    <a:pt x="26" y="23"/>
                  </a:moveTo>
                  <a:cubicBezTo>
                    <a:pt x="25" y="20"/>
                    <a:pt x="25" y="18"/>
                    <a:pt x="24" y="15"/>
                  </a:cubicBezTo>
                  <a:cubicBezTo>
                    <a:pt x="24" y="12"/>
                    <a:pt x="22" y="11"/>
                    <a:pt x="20" y="11"/>
                  </a:cubicBezTo>
                  <a:cubicBezTo>
                    <a:pt x="17" y="10"/>
                    <a:pt x="15" y="12"/>
                    <a:pt x="14" y="14"/>
                  </a:cubicBezTo>
                  <a:cubicBezTo>
                    <a:pt x="12" y="20"/>
                    <a:pt x="14" y="26"/>
                    <a:pt x="20" y="30"/>
                  </a:cubicBezTo>
                  <a:cubicBezTo>
                    <a:pt x="21" y="30"/>
                    <a:pt x="22" y="30"/>
                    <a:pt x="23" y="31"/>
                  </a:cubicBezTo>
                  <a:cubicBezTo>
                    <a:pt x="20" y="27"/>
                    <a:pt x="20" y="24"/>
                    <a:pt x="26" y="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" name="Freeform 13"/>
            <p:cNvSpPr>
              <a:spLocks/>
            </p:cNvSpPr>
            <p:nvPr/>
          </p:nvSpPr>
          <p:spPr bwMode="auto">
            <a:xfrm>
              <a:off x="7396163" y="6645275"/>
              <a:ext cx="196850" cy="200025"/>
            </a:xfrm>
            <a:custGeom>
              <a:avLst/>
              <a:gdLst>
                <a:gd name="T0" fmla="*/ 38 w 52"/>
                <a:gd name="T1" fmla="*/ 53 h 53"/>
                <a:gd name="T2" fmla="*/ 36 w 52"/>
                <a:gd name="T3" fmla="*/ 44 h 53"/>
                <a:gd name="T4" fmla="*/ 38 w 52"/>
                <a:gd name="T5" fmla="*/ 31 h 53"/>
                <a:gd name="T6" fmla="*/ 30 w 52"/>
                <a:gd name="T7" fmla="*/ 37 h 53"/>
                <a:gd name="T8" fmla="*/ 23 w 52"/>
                <a:gd name="T9" fmla="*/ 39 h 53"/>
                <a:gd name="T10" fmla="*/ 18 w 52"/>
                <a:gd name="T11" fmla="*/ 35 h 53"/>
                <a:gd name="T12" fmla="*/ 18 w 52"/>
                <a:gd name="T13" fmla="*/ 28 h 53"/>
                <a:gd name="T14" fmla="*/ 18 w 52"/>
                <a:gd name="T15" fmla="*/ 25 h 53"/>
                <a:gd name="T16" fmla="*/ 15 w 52"/>
                <a:gd name="T17" fmla="*/ 24 h 53"/>
                <a:gd name="T18" fmla="*/ 13 w 52"/>
                <a:gd name="T19" fmla="*/ 26 h 53"/>
                <a:gd name="T20" fmla="*/ 3 w 52"/>
                <a:gd name="T21" fmla="*/ 31 h 53"/>
                <a:gd name="T22" fmla="*/ 0 w 52"/>
                <a:gd name="T23" fmla="*/ 31 h 53"/>
                <a:gd name="T24" fmla="*/ 1 w 52"/>
                <a:gd name="T25" fmla="*/ 28 h 53"/>
                <a:gd name="T26" fmla="*/ 15 w 52"/>
                <a:gd name="T27" fmla="*/ 7 h 53"/>
                <a:gd name="T28" fmla="*/ 22 w 52"/>
                <a:gd name="T29" fmla="*/ 2 h 53"/>
                <a:gd name="T30" fmla="*/ 29 w 52"/>
                <a:gd name="T31" fmla="*/ 5 h 53"/>
                <a:gd name="T32" fmla="*/ 30 w 52"/>
                <a:gd name="T33" fmla="*/ 16 h 53"/>
                <a:gd name="T34" fmla="*/ 28 w 52"/>
                <a:gd name="T35" fmla="*/ 23 h 53"/>
                <a:gd name="T36" fmla="*/ 28 w 52"/>
                <a:gd name="T37" fmla="*/ 24 h 53"/>
                <a:gd name="T38" fmla="*/ 29 w 52"/>
                <a:gd name="T39" fmla="*/ 27 h 53"/>
                <a:gd name="T40" fmla="*/ 32 w 52"/>
                <a:gd name="T41" fmla="*/ 25 h 53"/>
                <a:gd name="T42" fmla="*/ 47 w 52"/>
                <a:gd name="T43" fmla="*/ 15 h 53"/>
                <a:gd name="T44" fmla="*/ 52 w 52"/>
                <a:gd name="T45" fmla="*/ 19 h 53"/>
                <a:gd name="T46" fmla="*/ 48 w 52"/>
                <a:gd name="T47" fmla="*/ 34 h 53"/>
                <a:gd name="T48" fmla="*/ 40 w 52"/>
                <a:gd name="T49" fmla="*/ 50 h 53"/>
                <a:gd name="T50" fmla="*/ 38 w 52"/>
                <a:gd name="T51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2" h="53">
                  <a:moveTo>
                    <a:pt x="38" y="53"/>
                  </a:moveTo>
                  <a:cubicBezTo>
                    <a:pt x="35" y="50"/>
                    <a:pt x="35" y="47"/>
                    <a:pt x="36" y="44"/>
                  </a:cubicBezTo>
                  <a:cubicBezTo>
                    <a:pt x="36" y="40"/>
                    <a:pt x="37" y="36"/>
                    <a:pt x="38" y="31"/>
                  </a:cubicBezTo>
                  <a:cubicBezTo>
                    <a:pt x="35" y="33"/>
                    <a:pt x="32" y="35"/>
                    <a:pt x="30" y="37"/>
                  </a:cubicBezTo>
                  <a:cubicBezTo>
                    <a:pt x="27" y="38"/>
                    <a:pt x="25" y="39"/>
                    <a:pt x="23" y="39"/>
                  </a:cubicBezTo>
                  <a:cubicBezTo>
                    <a:pt x="20" y="40"/>
                    <a:pt x="18" y="38"/>
                    <a:pt x="18" y="35"/>
                  </a:cubicBezTo>
                  <a:cubicBezTo>
                    <a:pt x="18" y="33"/>
                    <a:pt x="18" y="31"/>
                    <a:pt x="18" y="28"/>
                  </a:cubicBezTo>
                  <a:cubicBezTo>
                    <a:pt x="18" y="27"/>
                    <a:pt x="18" y="26"/>
                    <a:pt x="18" y="25"/>
                  </a:cubicBezTo>
                  <a:cubicBezTo>
                    <a:pt x="18" y="23"/>
                    <a:pt x="17" y="23"/>
                    <a:pt x="15" y="24"/>
                  </a:cubicBezTo>
                  <a:cubicBezTo>
                    <a:pt x="14" y="24"/>
                    <a:pt x="14" y="25"/>
                    <a:pt x="13" y="26"/>
                  </a:cubicBezTo>
                  <a:cubicBezTo>
                    <a:pt x="10" y="28"/>
                    <a:pt x="7" y="31"/>
                    <a:pt x="3" y="31"/>
                  </a:cubicBezTo>
                  <a:cubicBezTo>
                    <a:pt x="2" y="32"/>
                    <a:pt x="1" y="32"/>
                    <a:pt x="0" y="31"/>
                  </a:cubicBezTo>
                  <a:cubicBezTo>
                    <a:pt x="0" y="30"/>
                    <a:pt x="0" y="29"/>
                    <a:pt x="1" y="28"/>
                  </a:cubicBezTo>
                  <a:cubicBezTo>
                    <a:pt x="4" y="20"/>
                    <a:pt x="9" y="12"/>
                    <a:pt x="15" y="7"/>
                  </a:cubicBezTo>
                  <a:cubicBezTo>
                    <a:pt x="18" y="5"/>
                    <a:pt x="20" y="3"/>
                    <a:pt x="22" y="2"/>
                  </a:cubicBezTo>
                  <a:cubicBezTo>
                    <a:pt x="26" y="0"/>
                    <a:pt x="29" y="1"/>
                    <a:pt x="29" y="5"/>
                  </a:cubicBezTo>
                  <a:cubicBezTo>
                    <a:pt x="30" y="8"/>
                    <a:pt x="30" y="12"/>
                    <a:pt x="30" y="16"/>
                  </a:cubicBezTo>
                  <a:cubicBezTo>
                    <a:pt x="29" y="18"/>
                    <a:pt x="29" y="20"/>
                    <a:pt x="28" y="23"/>
                  </a:cubicBezTo>
                  <a:cubicBezTo>
                    <a:pt x="28" y="23"/>
                    <a:pt x="28" y="23"/>
                    <a:pt x="28" y="24"/>
                  </a:cubicBezTo>
                  <a:cubicBezTo>
                    <a:pt x="28" y="25"/>
                    <a:pt x="29" y="26"/>
                    <a:pt x="29" y="27"/>
                  </a:cubicBezTo>
                  <a:cubicBezTo>
                    <a:pt x="30" y="26"/>
                    <a:pt x="31" y="26"/>
                    <a:pt x="32" y="25"/>
                  </a:cubicBezTo>
                  <a:cubicBezTo>
                    <a:pt x="36" y="20"/>
                    <a:pt x="40" y="17"/>
                    <a:pt x="47" y="15"/>
                  </a:cubicBezTo>
                  <a:cubicBezTo>
                    <a:pt x="51" y="14"/>
                    <a:pt x="52" y="15"/>
                    <a:pt x="52" y="19"/>
                  </a:cubicBezTo>
                  <a:cubicBezTo>
                    <a:pt x="52" y="24"/>
                    <a:pt x="50" y="29"/>
                    <a:pt x="48" y="34"/>
                  </a:cubicBezTo>
                  <a:cubicBezTo>
                    <a:pt x="46" y="39"/>
                    <a:pt x="43" y="44"/>
                    <a:pt x="40" y="50"/>
                  </a:cubicBezTo>
                  <a:cubicBezTo>
                    <a:pt x="40" y="51"/>
                    <a:pt x="39" y="52"/>
                    <a:pt x="38" y="5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7234238" y="6040438"/>
              <a:ext cx="131763" cy="169863"/>
            </a:xfrm>
            <a:custGeom>
              <a:avLst/>
              <a:gdLst>
                <a:gd name="T0" fmla="*/ 28 w 35"/>
                <a:gd name="T1" fmla="*/ 28 h 45"/>
                <a:gd name="T2" fmla="*/ 33 w 35"/>
                <a:gd name="T3" fmla="*/ 36 h 45"/>
                <a:gd name="T4" fmla="*/ 33 w 35"/>
                <a:gd name="T5" fmla="*/ 42 h 45"/>
                <a:gd name="T6" fmla="*/ 26 w 35"/>
                <a:gd name="T7" fmla="*/ 44 h 45"/>
                <a:gd name="T8" fmla="*/ 4 w 35"/>
                <a:gd name="T9" fmla="*/ 28 h 45"/>
                <a:gd name="T10" fmla="*/ 4 w 35"/>
                <a:gd name="T11" fmla="*/ 11 h 45"/>
                <a:gd name="T12" fmla="*/ 12 w 35"/>
                <a:gd name="T13" fmla="*/ 3 h 45"/>
                <a:gd name="T14" fmla="*/ 26 w 35"/>
                <a:gd name="T15" fmla="*/ 3 h 45"/>
                <a:gd name="T16" fmla="*/ 34 w 35"/>
                <a:gd name="T17" fmla="*/ 17 h 45"/>
                <a:gd name="T18" fmla="*/ 28 w 35"/>
                <a:gd name="T19" fmla="*/ 28 h 45"/>
                <a:gd name="T20" fmla="*/ 22 w 35"/>
                <a:gd name="T21" fmla="*/ 17 h 45"/>
                <a:gd name="T22" fmla="*/ 17 w 35"/>
                <a:gd name="T23" fmla="*/ 12 h 45"/>
                <a:gd name="T24" fmla="*/ 13 w 35"/>
                <a:gd name="T25" fmla="*/ 16 h 45"/>
                <a:gd name="T26" fmla="*/ 18 w 35"/>
                <a:gd name="T27" fmla="*/ 21 h 45"/>
                <a:gd name="T28" fmla="*/ 22 w 35"/>
                <a:gd name="T29" fmla="*/ 1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" h="45">
                  <a:moveTo>
                    <a:pt x="28" y="28"/>
                  </a:moveTo>
                  <a:cubicBezTo>
                    <a:pt x="30" y="31"/>
                    <a:pt x="32" y="33"/>
                    <a:pt x="33" y="36"/>
                  </a:cubicBezTo>
                  <a:cubicBezTo>
                    <a:pt x="34" y="38"/>
                    <a:pt x="34" y="41"/>
                    <a:pt x="33" y="42"/>
                  </a:cubicBezTo>
                  <a:cubicBezTo>
                    <a:pt x="31" y="44"/>
                    <a:pt x="28" y="45"/>
                    <a:pt x="26" y="44"/>
                  </a:cubicBezTo>
                  <a:cubicBezTo>
                    <a:pt x="17" y="40"/>
                    <a:pt x="9" y="36"/>
                    <a:pt x="4" y="28"/>
                  </a:cubicBezTo>
                  <a:cubicBezTo>
                    <a:pt x="0" y="23"/>
                    <a:pt x="0" y="17"/>
                    <a:pt x="4" y="11"/>
                  </a:cubicBezTo>
                  <a:cubicBezTo>
                    <a:pt x="6" y="8"/>
                    <a:pt x="9" y="5"/>
                    <a:pt x="12" y="3"/>
                  </a:cubicBezTo>
                  <a:cubicBezTo>
                    <a:pt x="17" y="0"/>
                    <a:pt x="22" y="0"/>
                    <a:pt x="26" y="3"/>
                  </a:cubicBezTo>
                  <a:cubicBezTo>
                    <a:pt x="31" y="6"/>
                    <a:pt x="35" y="10"/>
                    <a:pt x="34" y="17"/>
                  </a:cubicBezTo>
                  <a:cubicBezTo>
                    <a:pt x="34" y="21"/>
                    <a:pt x="31" y="25"/>
                    <a:pt x="28" y="28"/>
                  </a:cubicBezTo>
                  <a:close/>
                  <a:moveTo>
                    <a:pt x="22" y="17"/>
                  </a:moveTo>
                  <a:cubicBezTo>
                    <a:pt x="22" y="15"/>
                    <a:pt x="19" y="12"/>
                    <a:pt x="17" y="12"/>
                  </a:cubicBezTo>
                  <a:cubicBezTo>
                    <a:pt x="15" y="12"/>
                    <a:pt x="13" y="14"/>
                    <a:pt x="13" y="16"/>
                  </a:cubicBezTo>
                  <a:cubicBezTo>
                    <a:pt x="13" y="19"/>
                    <a:pt x="16" y="21"/>
                    <a:pt x="18" y="21"/>
                  </a:cubicBezTo>
                  <a:cubicBezTo>
                    <a:pt x="20" y="21"/>
                    <a:pt x="22" y="20"/>
                    <a:pt x="22" y="1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" name="Freeform 15"/>
            <p:cNvSpPr>
              <a:spLocks/>
            </p:cNvSpPr>
            <p:nvPr/>
          </p:nvSpPr>
          <p:spPr bwMode="auto">
            <a:xfrm>
              <a:off x="7035800" y="6346825"/>
              <a:ext cx="141288" cy="173038"/>
            </a:xfrm>
            <a:custGeom>
              <a:avLst/>
              <a:gdLst>
                <a:gd name="T0" fmla="*/ 16 w 37"/>
                <a:gd name="T1" fmla="*/ 12 h 46"/>
                <a:gd name="T2" fmla="*/ 7 w 37"/>
                <a:gd name="T3" fmla="*/ 14 h 46"/>
                <a:gd name="T4" fmla="*/ 4 w 37"/>
                <a:gd name="T5" fmla="*/ 14 h 46"/>
                <a:gd name="T6" fmla="*/ 2 w 37"/>
                <a:gd name="T7" fmla="*/ 9 h 46"/>
                <a:gd name="T8" fmla="*/ 5 w 37"/>
                <a:gd name="T9" fmla="*/ 6 h 46"/>
                <a:gd name="T10" fmla="*/ 24 w 37"/>
                <a:gd name="T11" fmla="*/ 0 h 46"/>
                <a:gd name="T12" fmla="*/ 31 w 37"/>
                <a:gd name="T13" fmla="*/ 8 h 46"/>
                <a:gd name="T14" fmla="*/ 28 w 37"/>
                <a:gd name="T15" fmla="*/ 20 h 46"/>
                <a:gd name="T16" fmla="*/ 22 w 37"/>
                <a:gd name="T17" fmla="*/ 31 h 46"/>
                <a:gd name="T18" fmla="*/ 29 w 37"/>
                <a:gd name="T19" fmla="*/ 30 h 46"/>
                <a:gd name="T20" fmla="*/ 33 w 37"/>
                <a:gd name="T21" fmla="*/ 30 h 46"/>
                <a:gd name="T22" fmla="*/ 36 w 37"/>
                <a:gd name="T23" fmla="*/ 34 h 46"/>
                <a:gd name="T24" fmla="*/ 35 w 37"/>
                <a:gd name="T25" fmla="*/ 39 h 46"/>
                <a:gd name="T26" fmla="*/ 29 w 37"/>
                <a:gd name="T27" fmla="*/ 42 h 46"/>
                <a:gd name="T28" fmla="*/ 11 w 37"/>
                <a:gd name="T29" fmla="*/ 46 h 46"/>
                <a:gd name="T30" fmla="*/ 6 w 37"/>
                <a:gd name="T31" fmla="*/ 41 h 46"/>
                <a:gd name="T32" fmla="*/ 7 w 37"/>
                <a:gd name="T33" fmla="*/ 31 h 46"/>
                <a:gd name="T34" fmla="*/ 15 w 37"/>
                <a:gd name="T35" fmla="*/ 14 h 46"/>
                <a:gd name="T36" fmla="*/ 16 w 37"/>
                <a:gd name="T37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" h="46">
                  <a:moveTo>
                    <a:pt x="16" y="12"/>
                  </a:moveTo>
                  <a:cubicBezTo>
                    <a:pt x="13" y="13"/>
                    <a:pt x="10" y="13"/>
                    <a:pt x="7" y="14"/>
                  </a:cubicBezTo>
                  <a:cubicBezTo>
                    <a:pt x="6" y="14"/>
                    <a:pt x="5" y="14"/>
                    <a:pt x="4" y="14"/>
                  </a:cubicBezTo>
                  <a:cubicBezTo>
                    <a:pt x="1" y="13"/>
                    <a:pt x="0" y="11"/>
                    <a:pt x="2" y="9"/>
                  </a:cubicBezTo>
                  <a:cubicBezTo>
                    <a:pt x="2" y="7"/>
                    <a:pt x="4" y="6"/>
                    <a:pt x="5" y="6"/>
                  </a:cubicBezTo>
                  <a:cubicBezTo>
                    <a:pt x="11" y="2"/>
                    <a:pt x="18" y="1"/>
                    <a:pt x="24" y="0"/>
                  </a:cubicBezTo>
                  <a:cubicBezTo>
                    <a:pt x="29" y="0"/>
                    <a:pt x="31" y="3"/>
                    <a:pt x="31" y="8"/>
                  </a:cubicBezTo>
                  <a:cubicBezTo>
                    <a:pt x="30" y="12"/>
                    <a:pt x="29" y="16"/>
                    <a:pt x="28" y="20"/>
                  </a:cubicBezTo>
                  <a:cubicBezTo>
                    <a:pt x="26" y="24"/>
                    <a:pt x="24" y="27"/>
                    <a:pt x="22" y="31"/>
                  </a:cubicBezTo>
                  <a:cubicBezTo>
                    <a:pt x="24" y="31"/>
                    <a:pt x="26" y="30"/>
                    <a:pt x="29" y="30"/>
                  </a:cubicBezTo>
                  <a:cubicBezTo>
                    <a:pt x="30" y="30"/>
                    <a:pt x="31" y="30"/>
                    <a:pt x="33" y="30"/>
                  </a:cubicBezTo>
                  <a:cubicBezTo>
                    <a:pt x="35" y="31"/>
                    <a:pt x="36" y="32"/>
                    <a:pt x="36" y="34"/>
                  </a:cubicBezTo>
                  <a:cubicBezTo>
                    <a:pt x="37" y="36"/>
                    <a:pt x="36" y="38"/>
                    <a:pt x="35" y="39"/>
                  </a:cubicBezTo>
                  <a:cubicBezTo>
                    <a:pt x="33" y="40"/>
                    <a:pt x="31" y="41"/>
                    <a:pt x="29" y="42"/>
                  </a:cubicBezTo>
                  <a:cubicBezTo>
                    <a:pt x="24" y="44"/>
                    <a:pt x="18" y="46"/>
                    <a:pt x="11" y="46"/>
                  </a:cubicBezTo>
                  <a:cubicBezTo>
                    <a:pt x="8" y="46"/>
                    <a:pt x="6" y="44"/>
                    <a:pt x="6" y="41"/>
                  </a:cubicBezTo>
                  <a:cubicBezTo>
                    <a:pt x="6" y="37"/>
                    <a:pt x="6" y="34"/>
                    <a:pt x="7" y="31"/>
                  </a:cubicBezTo>
                  <a:cubicBezTo>
                    <a:pt x="9" y="25"/>
                    <a:pt x="12" y="19"/>
                    <a:pt x="15" y="14"/>
                  </a:cubicBezTo>
                  <a:cubicBezTo>
                    <a:pt x="16" y="13"/>
                    <a:pt x="16" y="13"/>
                    <a:pt x="16" y="1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" name="Freeform 16"/>
            <p:cNvSpPr>
              <a:spLocks/>
            </p:cNvSpPr>
            <p:nvPr/>
          </p:nvSpPr>
          <p:spPr bwMode="auto">
            <a:xfrm>
              <a:off x="7635875" y="6286500"/>
              <a:ext cx="131763" cy="177800"/>
            </a:xfrm>
            <a:custGeom>
              <a:avLst/>
              <a:gdLst>
                <a:gd name="T0" fmla="*/ 17 w 35"/>
                <a:gd name="T1" fmla="*/ 47 h 47"/>
                <a:gd name="T2" fmla="*/ 6 w 35"/>
                <a:gd name="T3" fmla="*/ 41 h 47"/>
                <a:gd name="T4" fmla="*/ 11 w 35"/>
                <a:gd name="T5" fmla="*/ 32 h 47"/>
                <a:gd name="T6" fmla="*/ 15 w 35"/>
                <a:gd name="T7" fmla="*/ 34 h 47"/>
                <a:gd name="T8" fmla="*/ 18 w 35"/>
                <a:gd name="T9" fmla="*/ 35 h 47"/>
                <a:gd name="T10" fmla="*/ 19 w 35"/>
                <a:gd name="T11" fmla="*/ 31 h 47"/>
                <a:gd name="T12" fmla="*/ 16 w 35"/>
                <a:gd name="T13" fmla="*/ 28 h 47"/>
                <a:gd name="T14" fmla="*/ 10 w 35"/>
                <a:gd name="T15" fmla="*/ 25 h 47"/>
                <a:gd name="T16" fmla="*/ 5 w 35"/>
                <a:gd name="T17" fmla="*/ 21 h 47"/>
                <a:gd name="T18" fmla="*/ 3 w 35"/>
                <a:gd name="T19" fmla="*/ 7 h 47"/>
                <a:gd name="T20" fmla="*/ 21 w 35"/>
                <a:gd name="T21" fmla="*/ 2 h 47"/>
                <a:gd name="T22" fmla="*/ 25 w 35"/>
                <a:gd name="T23" fmla="*/ 11 h 47"/>
                <a:gd name="T24" fmla="*/ 22 w 35"/>
                <a:gd name="T25" fmla="*/ 14 h 47"/>
                <a:gd name="T26" fmla="*/ 19 w 35"/>
                <a:gd name="T27" fmla="*/ 12 h 47"/>
                <a:gd name="T28" fmla="*/ 18 w 35"/>
                <a:gd name="T29" fmla="*/ 11 h 47"/>
                <a:gd name="T30" fmla="*/ 16 w 35"/>
                <a:gd name="T31" fmla="*/ 11 h 47"/>
                <a:gd name="T32" fmla="*/ 15 w 35"/>
                <a:gd name="T33" fmla="*/ 12 h 47"/>
                <a:gd name="T34" fmla="*/ 16 w 35"/>
                <a:gd name="T35" fmla="*/ 14 h 47"/>
                <a:gd name="T36" fmla="*/ 22 w 35"/>
                <a:gd name="T37" fmla="*/ 17 h 47"/>
                <a:gd name="T38" fmla="*/ 33 w 35"/>
                <a:gd name="T39" fmla="*/ 27 h 47"/>
                <a:gd name="T40" fmla="*/ 29 w 35"/>
                <a:gd name="T41" fmla="*/ 42 h 47"/>
                <a:gd name="T42" fmla="*/ 17 w 35"/>
                <a:gd name="T4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" h="47">
                  <a:moveTo>
                    <a:pt x="17" y="47"/>
                  </a:moveTo>
                  <a:cubicBezTo>
                    <a:pt x="12" y="47"/>
                    <a:pt x="8" y="45"/>
                    <a:pt x="6" y="41"/>
                  </a:cubicBezTo>
                  <a:cubicBezTo>
                    <a:pt x="4" y="37"/>
                    <a:pt x="7" y="32"/>
                    <a:pt x="11" y="32"/>
                  </a:cubicBezTo>
                  <a:cubicBezTo>
                    <a:pt x="12" y="32"/>
                    <a:pt x="14" y="33"/>
                    <a:pt x="15" y="34"/>
                  </a:cubicBezTo>
                  <a:cubicBezTo>
                    <a:pt x="16" y="35"/>
                    <a:pt x="16" y="36"/>
                    <a:pt x="18" y="35"/>
                  </a:cubicBezTo>
                  <a:cubicBezTo>
                    <a:pt x="19" y="34"/>
                    <a:pt x="20" y="33"/>
                    <a:pt x="19" y="31"/>
                  </a:cubicBezTo>
                  <a:cubicBezTo>
                    <a:pt x="19" y="30"/>
                    <a:pt x="17" y="29"/>
                    <a:pt x="16" y="28"/>
                  </a:cubicBezTo>
                  <a:cubicBezTo>
                    <a:pt x="14" y="26"/>
                    <a:pt x="12" y="26"/>
                    <a:pt x="10" y="25"/>
                  </a:cubicBezTo>
                  <a:cubicBezTo>
                    <a:pt x="8" y="23"/>
                    <a:pt x="6" y="22"/>
                    <a:pt x="5" y="21"/>
                  </a:cubicBezTo>
                  <a:cubicBezTo>
                    <a:pt x="0" y="17"/>
                    <a:pt x="0" y="11"/>
                    <a:pt x="3" y="7"/>
                  </a:cubicBezTo>
                  <a:cubicBezTo>
                    <a:pt x="7" y="2"/>
                    <a:pt x="15" y="0"/>
                    <a:pt x="21" y="2"/>
                  </a:cubicBezTo>
                  <a:cubicBezTo>
                    <a:pt x="25" y="4"/>
                    <a:pt x="26" y="7"/>
                    <a:pt x="25" y="11"/>
                  </a:cubicBezTo>
                  <a:cubicBezTo>
                    <a:pt x="25" y="12"/>
                    <a:pt x="23" y="13"/>
                    <a:pt x="22" y="14"/>
                  </a:cubicBezTo>
                  <a:cubicBezTo>
                    <a:pt x="21" y="14"/>
                    <a:pt x="20" y="13"/>
                    <a:pt x="19" y="12"/>
                  </a:cubicBezTo>
                  <a:cubicBezTo>
                    <a:pt x="19" y="12"/>
                    <a:pt x="19" y="12"/>
                    <a:pt x="18" y="11"/>
                  </a:cubicBezTo>
                  <a:cubicBezTo>
                    <a:pt x="18" y="11"/>
                    <a:pt x="17" y="11"/>
                    <a:pt x="16" y="11"/>
                  </a:cubicBezTo>
                  <a:cubicBezTo>
                    <a:pt x="16" y="11"/>
                    <a:pt x="15" y="12"/>
                    <a:pt x="15" y="12"/>
                  </a:cubicBezTo>
                  <a:cubicBezTo>
                    <a:pt x="15" y="13"/>
                    <a:pt x="16" y="14"/>
                    <a:pt x="16" y="14"/>
                  </a:cubicBezTo>
                  <a:cubicBezTo>
                    <a:pt x="18" y="15"/>
                    <a:pt x="20" y="16"/>
                    <a:pt x="22" y="17"/>
                  </a:cubicBezTo>
                  <a:cubicBezTo>
                    <a:pt x="27" y="18"/>
                    <a:pt x="31" y="21"/>
                    <a:pt x="33" y="27"/>
                  </a:cubicBezTo>
                  <a:cubicBezTo>
                    <a:pt x="35" y="32"/>
                    <a:pt x="33" y="38"/>
                    <a:pt x="29" y="42"/>
                  </a:cubicBezTo>
                  <a:cubicBezTo>
                    <a:pt x="25" y="45"/>
                    <a:pt x="22" y="47"/>
                    <a:pt x="17" y="4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" name="Freeform 17"/>
            <p:cNvSpPr>
              <a:spLocks/>
            </p:cNvSpPr>
            <p:nvPr/>
          </p:nvSpPr>
          <p:spPr bwMode="auto">
            <a:xfrm>
              <a:off x="7412038" y="6948488"/>
              <a:ext cx="161925" cy="131763"/>
            </a:xfrm>
            <a:custGeom>
              <a:avLst/>
              <a:gdLst>
                <a:gd name="T0" fmla="*/ 6 w 43"/>
                <a:gd name="T1" fmla="*/ 0 h 35"/>
                <a:gd name="T2" fmla="*/ 9 w 43"/>
                <a:gd name="T3" fmla="*/ 9 h 35"/>
                <a:gd name="T4" fmla="*/ 10 w 43"/>
                <a:gd name="T5" fmla="*/ 14 h 35"/>
                <a:gd name="T6" fmla="*/ 12 w 43"/>
                <a:gd name="T7" fmla="*/ 16 h 35"/>
                <a:gd name="T8" fmla="*/ 15 w 43"/>
                <a:gd name="T9" fmla="*/ 15 h 35"/>
                <a:gd name="T10" fmla="*/ 19 w 43"/>
                <a:gd name="T11" fmla="*/ 5 h 35"/>
                <a:gd name="T12" fmla="*/ 21 w 43"/>
                <a:gd name="T13" fmla="*/ 2 h 35"/>
                <a:gd name="T14" fmla="*/ 27 w 43"/>
                <a:gd name="T15" fmla="*/ 3 h 35"/>
                <a:gd name="T16" fmla="*/ 29 w 43"/>
                <a:gd name="T17" fmla="*/ 10 h 35"/>
                <a:gd name="T18" fmla="*/ 29 w 43"/>
                <a:gd name="T19" fmla="*/ 13 h 35"/>
                <a:gd name="T20" fmla="*/ 31 w 43"/>
                <a:gd name="T21" fmla="*/ 14 h 35"/>
                <a:gd name="T22" fmla="*/ 33 w 43"/>
                <a:gd name="T23" fmla="*/ 14 h 35"/>
                <a:gd name="T24" fmla="*/ 35 w 43"/>
                <a:gd name="T25" fmla="*/ 9 h 35"/>
                <a:gd name="T26" fmla="*/ 38 w 43"/>
                <a:gd name="T27" fmla="*/ 2 h 35"/>
                <a:gd name="T28" fmla="*/ 40 w 43"/>
                <a:gd name="T29" fmla="*/ 1 h 35"/>
                <a:gd name="T30" fmla="*/ 42 w 43"/>
                <a:gd name="T31" fmla="*/ 2 h 35"/>
                <a:gd name="T32" fmla="*/ 43 w 43"/>
                <a:gd name="T33" fmla="*/ 9 h 35"/>
                <a:gd name="T34" fmla="*/ 38 w 43"/>
                <a:gd name="T35" fmla="*/ 28 h 35"/>
                <a:gd name="T36" fmla="*/ 35 w 43"/>
                <a:gd name="T37" fmla="*/ 33 h 35"/>
                <a:gd name="T38" fmla="*/ 29 w 43"/>
                <a:gd name="T39" fmla="*/ 33 h 35"/>
                <a:gd name="T40" fmla="*/ 25 w 43"/>
                <a:gd name="T41" fmla="*/ 25 h 35"/>
                <a:gd name="T42" fmla="*/ 24 w 43"/>
                <a:gd name="T43" fmla="*/ 21 h 35"/>
                <a:gd name="T44" fmla="*/ 21 w 43"/>
                <a:gd name="T45" fmla="*/ 21 h 35"/>
                <a:gd name="T46" fmla="*/ 19 w 43"/>
                <a:gd name="T47" fmla="*/ 24 h 35"/>
                <a:gd name="T48" fmla="*/ 14 w 43"/>
                <a:gd name="T49" fmla="*/ 33 h 35"/>
                <a:gd name="T50" fmla="*/ 9 w 43"/>
                <a:gd name="T51" fmla="*/ 33 h 35"/>
                <a:gd name="T52" fmla="*/ 4 w 43"/>
                <a:gd name="T53" fmla="*/ 24 h 35"/>
                <a:gd name="T54" fmla="*/ 1 w 43"/>
                <a:gd name="T55" fmla="*/ 9 h 35"/>
                <a:gd name="T56" fmla="*/ 2 w 43"/>
                <a:gd name="T57" fmla="*/ 1 h 35"/>
                <a:gd name="T58" fmla="*/ 5 w 43"/>
                <a:gd name="T59" fmla="*/ 0 h 35"/>
                <a:gd name="T60" fmla="*/ 5 w 43"/>
                <a:gd name="T61" fmla="*/ 1 h 35"/>
                <a:gd name="T62" fmla="*/ 6 w 43"/>
                <a:gd name="T63" fmla="*/ 0 h 35"/>
                <a:gd name="T64" fmla="*/ 6 w 43"/>
                <a:gd name="T6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" h="35">
                  <a:moveTo>
                    <a:pt x="6" y="0"/>
                  </a:moveTo>
                  <a:cubicBezTo>
                    <a:pt x="7" y="3"/>
                    <a:pt x="8" y="6"/>
                    <a:pt x="9" y="9"/>
                  </a:cubicBezTo>
                  <a:cubicBezTo>
                    <a:pt x="10" y="11"/>
                    <a:pt x="10" y="13"/>
                    <a:pt x="10" y="14"/>
                  </a:cubicBezTo>
                  <a:cubicBezTo>
                    <a:pt x="11" y="15"/>
                    <a:pt x="12" y="16"/>
                    <a:pt x="12" y="16"/>
                  </a:cubicBezTo>
                  <a:cubicBezTo>
                    <a:pt x="13" y="16"/>
                    <a:pt x="14" y="15"/>
                    <a:pt x="15" y="15"/>
                  </a:cubicBezTo>
                  <a:cubicBezTo>
                    <a:pt x="16" y="12"/>
                    <a:pt x="17" y="8"/>
                    <a:pt x="19" y="5"/>
                  </a:cubicBezTo>
                  <a:cubicBezTo>
                    <a:pt x="19" y="4"/>
                    <a:pt x="20" y="3"/>
                    <a:pt x="21" y="2"/>
                  </a:cubicBezTo>
                  <a:cubicBezTo>
                    <a:pt x="23" y="0"/>
                    <a:pt x="25" y="0"/>
                    <a:pt x="27" y="3"/>
                  </a:cubicBezTo>
                  <a:cubicBezTo>
                    <a:pt x="28" y="5"/>
                    <a:pt x="28" y="7"/>
                    <a:pt x="29" y="10"/>
                  </a:cubicBezTo>
                  <a:cubicBezTo>
                    <a:pt x="29" y="11"/>
                    <a:pt x="29" y="12"/>
                    <a:pt x="29" y="13"/>
                  </a:cubicBezTo>
                  <a:cubicBezTo>
                    <a:pt x="30" y="14"/>
                    <a:pt x="30" y="14"/>
                    <a:pt x="31" y="14"/>
                  </a:cubicBezTo>
                  <a:cubicBezTo>
                    <a:pt x="32" y="15"/>
                    <a:pt x="33" y="14"/>
                    <a:pt x="33" y="14"/>
                  </a:cubicBezTo>
                  <a:cubicBezTo>
                    <a:pt x="34" y="12"/>
                    <a:pt x="35" y="11"/>
                    <a:pt x="35" y="9"/>
                  </a:cubicBezTo>
                  <a:cubicBezTo>
                    <a:pt x="36" y="7"/>
                    <a:pt x="37" y="5"/>
                    <a:pt x="38" y="2"/>
                  </a:cubicBezTo>
                  <a:cubicBezTo>
                    <a:pt x="38" y="1"/>
                    <a:pt x="39" y="0"/>
                    <a:pt x="40" y="1"/>
                  </a:cubicBezTo>
                  <a:cubicBezTo>
                    <a:pt x="41" y="1"/>
                    <a:pt x="42" y="2"/>
                    <a:pt x="42" y="2"/>
                  </a:cubicBezTo>
                  <a:cubicBezTo>
                    <a:pt x="43" y="5"/>
                    <a:pt x="43" y="7"/>
                    <a:pt x="43" y="9"/>
                  </a:cubicBezTo>
                  <a:cubicBezTo>
                    <a:pt x="42" y="16"/>
                    <a:pt x="41" y="22"/>
                    <a:pt x="38" y="28"/>
                  </a:cubicBezTo>
                  <a:cubicBezTo>
                    <a:pt x="38" y="30"/>
                    <a:pt x="37" y="32"/>
                    <a:pt x="35" y="33"/>
                  </a:cubicBezTo>
                  <a:cubicBezTo>
                    <a:pt x="34" y="35"/>
                    <a:pt x="31" y="35"/>
                    <a:pt x="29" y="33"/>
                  </a:cubicBezTo>
                  <a:cubicBezTo>
                    <a:pt x="28" y="31"/>
                    <a:pt x="27" y="28"/>
                    <a:pt x="25" y="25"/>
                  </a:cubicBezTo>
                  <a:cubicBezTo>
                    <a:pt x="25" y="24"/>
                    <a:pt x="24" y="22"/>
                    <a:pt x="24" y="21"/>
                  </a:cubicBezTo>
                  <a:cubicBezTo>
                    <a:pt x="23" y="19"/>
                    <a:pt x="22" y="19"/>
                    <a:pt x="21" y="21"/>
                  </a:cubicBezTo>
                  <a:cubicBezTo>
                    <a:pt x="20" y="22"/>
                    <a:pt x="20" y="23"/>
                    <a:pt x="19" y="24"/>
                  </a:cubicBezTo>
                  <a:cubicBezTo>
                    <a:pt x="18" y="27"/>
                    <a:pt x="16" y="30"/>
                    <a:pt x="14" y="33"/>
                  </a:cubicBezTo>
                  <a:cubicBezTo>
                    <a:pt x="12" y="35"/>
                    <a:pt x="11" y="35"/>
                    <a:pt x="9" y="33"/>
                  </a:cubicBezTo>
                  <a:cubicBezTo>
                    <a:pt x="7" y="30"/>
                    <a:pt x="5" y="27"/>
                    <a:pt x="4" y="24"/>
                  </a:cubicBezTo>
                  <a:cubicBezTo>
                    <a:pt x="3" y="19"/>
                    <a:pt x="2" y="14"/>
                    <a:pt x="1" y="9"/>
                  </a:cubicBezTo>
                  <a:cubicBezTo>
                    <a:pt x="0" y="6"/>
                    <a:pt x="1" y="3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0"/>
                    <a:pt x="5" y="0"/>
                    <a:pt x="5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" name="Freeform 18"/>
            <p:cNvSpPr>
              <a:spLocks/>
            </p:cNvSpPr>
            <p:nvPr/>
          </p:nvSpPr>
          <p:spPr bwMode="auto">
            <a:xfrm>
              <a:off x="7396163" y="6384925"/>
              <a:ext cx="122238" cy="153988"/>
            </a:xfrm>
            <a:custGeom>
              <a:avLst/>
              <a:gdLst>
                <a:gd name="T0" fmla="*/ 1 w 32"/>
                <a:gd name="T1" fmla="*/ 30 h 41"/>
                <a:gd name="T2" fmla="*/ 1 w 32"/>
                <a:gd name="T3" fmla="*/ 12 h 41"/>
                <a:gd name="T4" fmla="*/ 18 w 32"/>
                <a:gd name="T5" fmla="*/ 1 h 41"/>
                <a:gd name="T6" fmla="*/ 28 w 32"/>
                <a:gd name="T7" fmla="*/ 7 h 41"/>
                <a:gd name="T8" fmla="*/ 28 w 32"/>
                <a:gd name="T9" fmla="*/ 13 h 41"/>
                <a:gd name="T10" fmla="*/ 23 w 32"/>
                <a:gd name="T11" fmla="*/ 15 h 41"/>
                <a:gd name="T12" fmla="*/ 20 w 32"/>
                <a:gd name="T13" fmla="*/ 13 h 41"/>
                <a:gd name="T14" fmla="*/ 16 w 32"/>
                <a:gd name="T15" fmla="*/ 14 h 41"/>
                <a:gd name="T16" fmla="*/ 15 w 32"/>
                <a:gd name="T17" fmla="*/ 25 h 41"/>
                <a:gd name="T18" fmla="*/ 20 w 32"/>
                <a:gd name="T19" fmla="*/ 26 h 41"/>
                <a:gd name="T20" fmla="*/ 22 w 32"/>
                <a:gd name="T21" fmla="*/ 24 h 41"/>
                <a:gd name="T22" fmla="*/ 29 w 32"/>
                <a:gd name="T23" fmla="*/ 24 h 41"/>
                <a:gd name="T24" fmla="*/ 31 w 32"/>
                <a:gd name="T25" fmla="*/ 32 h 41"/>
                <a:gd name="T26" fmla="*/ 21 w 32"/>
                <a:gd name="T27" fmla="*/ 41 h 41"/>
                <a:gd name="T28" fmla="*/ 9 w 32"/>
                <a:gd name="T29" fmla="*/ 39 h 41"/>
                <a:gd name="T30" fmla="*/ 1 w 32"/>
                <a:gd name="T31" fmla="*/ 3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41">
                  <a:moveTo>
                    <a:pt x="1" y="30"/>
                  </a:moveTo>
                  <a:cubicBezTo>
                    <a:pt x="0" y="24"/>
                    <a:pt x="0" y="18"/>
                    <a:pt x="1" y="12"/>
                  </a:cubicBezTo>
                  <a:cubicBezTo>
                    <a:pt x="3" y="5"/>
                    <a:pt x="10" y="0"/>
                    <a:pt x="18" y="1"/>
                  </a:cubicBezTo>
                  <a:cubicBezTo>
                    <a:pt x="22" y="1"/>
                    <a:pt x="26" y="3"/>
                    <a:pt x="28" y="7"/>
                  </a:cubicBezTo>
                  <a:cubicBezTo>
                    <a:pt x="29" y="9"/>
                    <a:pt x="30" y="11"/>
                    <a:pt x="28" y="13"/>
                  </a:cubicBezTo>
                  <a:cubicBezTo>
                    <a:pt x="27" y="15"/>
                    <a:pt x="25" y="15"/>
                    <a:pt x="23" y="15"/>
                  </a:cubicBezTo>
                  <a:cubicBezTo>
                    <a:pt x="21" y="15"/>
                    <a:pt x="20" y="15"/>
                    <a:pt x="20" y="13"/>
                  </a:cubicBezTo>
                  <a:cubicBezTo>
                    <a:pt x="18" y="11"/>
                    <a:pt x="16" y="12"/>
                    <a:pt x="16" y="14"/>
                  </a:cubicBezTo>
                  <a:cubicBezTo>
                    <a:pt x="14" y="18"/>
                    <a:pt x="14" y="21"/>
                    <a:pt x="15" y="25"/>
                  </a:cubicBezTo>
                  <a:cubicBezTo>
                    <a:pt x="16" y="28"/>
                    <a:pt x="18" y="28"/>
                    <a:pt x="20" y="26"/>
                  </a:cubicBezTo>
                  <a:cubicBezTo>
                    <a:pt x="21" y="26"/>
                    <a:pt x="21" y="25"/>
                    <a:pt x="22" y="24"/>
                  </a:cubicBezTo>
                  <a:cubicBezTo>
                    <a:pt x="24" y="23"/>
                    <a:pt x="27" y="23"/>
                    <a:pt x="29" y="24"/>
                  </a:cubicBezTo>
                  <a:cubicBezTo>
                    <a:pt x="31" y="26"/>
                    <a:pt x="32" y="29"/>
                    <a:pt x="31" y="32"/>
                  </a:cubicBezTo>
                  <a:cubicBezTo>
                    <a:pt x="29" y="37"/>
                    <a:pt x="26" y="40"/>
                    <a:pt x="21" y="41"/>
                  </a:cubicBezTo>
                  <a:cubicBezTo>
                    <a:pt x="17" y="41"/>
                    <a:pt x="13" y="41"/>
                    <a:pt x="9" y="39"/>
                  </a:cubicBezTo>
                  <a:cubicBezTo>
                    <a:pt x="5" y="38"/>
                    <a:pt x="2" y="34"/>
                    <a:pt x="1" y="3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" name="Freeform 19"/>
            <p:cNvSpPr>
              <a:spLocks/>
            </p:cNvSpPr>
            <p:nvPr/>
          </p:nvSpPr>
          <p:spPr bwMode="auto">
            <a:xfrm>
              <a:off x="7783513" y="6486525"/>
              <a:ext cx="128588" cy="150813"/>
            </a:xfrm>
            <a:custGeom>
              <a:avLst/>
              <a:gdLst>
                <a:gd name="T0" fmla="*/ 32 w 34"/>
                <a:gd name="T1" fmla="*/ 4 h 40"/>
                <a:gd name="T2" fmla="*/ 34 w 34"/>
                <a:gd name="T3" fmla="*/ 15 h 40"/>
                <a:gd name="T4" fmla="*/ 30 w 34"/>
                <a:gd name="T5" fmla="*/ 32 h 40"/>
                <a:gd name="T6" fmla="*/ 27 w 34"/>
                <a:gd name="T7" fmla="*/ 37 h 40"/>
                <a:gd name="T8" fmla="*/ 20 w 34"/>
                <a:gd name="T9" fmla="*/ 38 h 40"/>
                <a:gd name="T10" fmla="*/ 15 w 34"/>
                <a:gd name="T11" fmla="*/ 31 h 40"/>
                <a:gd name="T12" fmla="*/ 12 w 34"/>
                <a:gd name="T13" fmla="*/ 22 h 40"/>
                <a:gd name="T14" fmla="*/ 10 w 34"/>
                <a:gd name="T15" fmla="*/ 29 h 40"/>
                <a:gd name="T16" fmla="*/ 9 w 34"/>
                <a:gd name="T17" fmla="*/ 31 h 40"/>
                <a:gd name="T18" fmla="*/ 3 w 34"/>
                <a:gd name="T19" fmla="*/ 35 h 40"/>
                <a:gd name="T20" fmla="*/ 1 w 34"/>
                <a:gd name="T21" fmla="*/ 29 h 40"/>
                <a:gd name="T22" fmla="*/ 6 w 34"/>
                <a:gd name="T23" fmla="*/ 5 h 40"/>
                <a:gd name="T24" fmla="*/ 8 w 34"/>
                <a:gd name="T25" fmla="*/ 2 h 40"/>
                <a:gd name="T26" fmla="*/ 15 w 34"/>
                <a:gd name="T27" fmla="*/ 4 h 40"/>
                <a:gd name="T28" fmla="*/ 18 w 34"/>
                <a:gd name="T29" fmla="*/ 8 h 40"/>
                <a:gd name="T30" fmla="*/ 21 w 34"/>
                <a:gd name="T31" fmla="*/ 17 h 40"/>
                <a:gd name="T32" fmla="*/ 26 w 34"/>
                <a:gd name="T33" fmla="*/ 8 h 40"/>
                <a:gd name="T34" fmla="*/ 26 w 34"/>
                <a:gd name="T35" fmla="*/ 8 h 40"/>
                <a:gd name="T36" fmla="*/ 32 w 34"/>
                <a:gd name="T37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40">
                  <a:moveTo>
                    <a:pt x="32" y="4"/>
                  </a:moveTo>
                  <a:cubicBezTo>
                    <a:pt x="34" y="7"/>
                    <a:pt x="34" y="11"/>
                    <a:pt x="34" y="15"/>
                  </a:cubicBezTo>
                  <a:cubicBezTo>
                    <a:pt x="33" y="20"/>
                    <a:pt x="31" y="26"/>
                    <a:pt x="30" y="32"/>
                  </a:cubicBezTo>
                  <a:cubicBezTo>
                    <a:pt x="29" y="33"/>
                    <a:pt x="28" y="35"/>
                    <a:pt x="27" y="37"/>
                  </a:cubicBezTo>
                  <a:cubicBezTo>
                    <a:pt x="25" y="39"/>
                    <a:pt x="22" y="40"/>
                    <a:pt x="20" y="38"/>
                  </a:cubicBezTo>
                  <a:cubicBezTo>
                    <a:pt x="18" y="36"/>
                    <a:pt x="17" y="34"/>
                    <a:pt x="15" y="31"/>
                  </a:cubicBezTo>
                  <a:cubicBezTo>
                    <a:pt x="14" y="28"/>
                    <a:pt x="13" y="25"/>
                    <a:pt x="12" y="22"/>
                  </a:cubicBezTo>
                  <a:cubicBezTo>
                    <a:pt x="11" y="24"/>
                    <a:pt x="11" y="27"/>
                    <a:pt x="10" y="29"/>
                  </a:cubicBezTo>
                  <a:cubicBezTo>
                    <a:pt x="9" y="30"/>
                    <a:pt x="9" y="31"/>
                    <a:pt x="9" y="31"/>
                  </a:cubicBezTo>
                  <a:cubicBezTo>
                    <a:pt x="7" y="34"/>
                    <a:pt x="5" y="35"/>
                    <a:pt x="3" y="35"/>
                  </a:cubicBezTo>
                  <a:cubicBezTo>
                    <a:pt x="1" y="34"/>
                    <a:pt x="1" y="32"/>
                    <a:pt x="1" y="29"/>
                  </a:cubicBezTo>
                  <a:cubicBezTo>
                    <a:pt x="0" y="21"/>
                    <a:pt x="2" y="13"/>
                    <a:pt x="6" y="5"/>
                  </a:cubicBezTo>
                  <a:cubicBezTo>
                    <a:pt x="7" y="4"/>
                    <a:pt x="7" y="3"/>
                    <a:pt x="8" y="2"/>
                  </a:cubicBezTo>
                  <a:cubicBezTo>
                    <a:pt x="11" y="0"/>
                    <a:pt x="13" y="1"/>
                    <a:pt x="15" y="4"/>
                  </a:cubicBezTo>
                  <a:cubicBezTo>
                    <a:pt x="16" y="5"/>
                    <a:pt x="17" y="6"/>
                    <a:pt x="18" y="8"/>
                  </a:cubicBezTo>
                  <a:cubicBezTo>
                    <a:pt x="19" y="11"/>
                    <a:pt x="20" y="14"/>
                    <a:pt x="21" y="17"/>
                  </a:cubicBezTo>
                  <a:cubicBezTo>
                    <a:pt x="22" y="14"/>
                    <a:pt x="24" y="11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6"/>
                    <a:pt x="30" y="4"/>
                    <a:pt x="32" y="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" name="Freeform 20"/>
            <p:cNvSpPr>
              <a:spLocks/>
            </p:cNvSpPr>
            <p:nvPr/>
          </p:nvSpPr>
          <p:spPr bwMode="auto">
            <a:xfrm>
              <a:off x="7131050" y="6524625"/>
              <a:ext cx="128588" cy="158750"/>
            </a:xfrm>
            <a:custGeom>
              <a:avLst/>
              <a:gdLst>
                <a:gd name="T0" fmla="*/ 34 w 34"/>
                <a:gd name="T1" fmla="*/ 13 h 42"/>
                <a:gd name="T2" fmla="*/ 28 w 34"/>
                <a:gd name="T3" fmla="*/ 34 h 42"/>
                <a:gd name="T4" fmla="*/ 24 w 34"/>
                <a:gd name="T5" fmla="*/ 39 h 42"/>
                <a:gd name="T6" fmla="*/ 19 w 34"/>
                <a:gd name="T7" fmla="*/ 42 h 42"/>
                <a:gd name="T8" fmla="*/ 17 w 34"/>
                <a:gd name="T9" fmla="*/ 36 h 42"/>
                <a:gd name="T10" fmla="*/ 18 w 34"/>
                <a:gd name="T11" fmla="*/ 30 h 42"/>
                <a:gd name="T12" fmla="*/ 16 w 34"/>
                <a:gd name="T13" fmla="*/ 26 h 42"/>
                <a:gd name="T14" fmla="*/ 11 w 34"/>
                <a:gd name="T15" fmla="*/ 28 h 42"/>
                <a:gd name="T16" fmla="*/ 9 w 34"/>
                <a:gd name="T17" fmla="*/ 33 h 42"/>
                <a:gd name="T18" fmla="*/ 5 w 34"/>
                <a:gd name="T19" fmla="*/ 36 h 42"/>
                <a:gd name="T20" fmla="*/ 0 w 34"/>
                <a:gd name="T21" fmla="*/ 31 h 42"/>
                <a:gd name="T22" fmla="*/ 1 w 34"/>
                <a:gd name="T23" fmla="*/ 22 h 42"/>
                <a:gd name="T24" fmla="*/ 6 w 34"/>
                <a:gd name="T25" fmla="*/ 7 h 42"/>
                <a:gd name="T26" fmla="*/ 13 w 34"/>
                <a:gd name="T27" fmla="*/ 1 h 42"/>
                <a:gd name="T28" fmla="*/ 18 w 34"/>
                <a:gd name="T29" fmla="*/ 1 h 42"/>
                <a:gd name="T30" fmla="*/ 19 w 34"/>
                <a:gd name="T31" fmla="*/ 6 h 42"/>
                <a:gd name="T32" fmla="*/ 17 w 34"/>
                <a:gd name="T33" fmla="*/ 13 h 42"/>
                <a:gd name="T34" fmla="*/ 16 w 34"/>
                <a:gd name="T35" fmla="*/ 15 h 42"/>
                <a:gd name="T36" fmla="*/ 18 w 34"/>
                <a:gd name="T37" fmla="*/ 18 h 42"/>
                <a:gd name="T38" fmla="*/ 22 w 34"/>
                <a:gd name="T39" fmla="*/ 16 h 42"/>
                <a:gd name="T40" fmla="*/ 24 w 34"/>
                <a:gd name="T41" fmla="*/ 10 h 42"/>
                <a:gd name="T42" fmla="*/ 26 w 34"/>
                <a:gd name="T43" fmla="*/ 8 h 42"/>
                <a:gd name="T44" fmla="*/ 30 w 34"/>
                <a:gd name="T45" fmla="*/ 6 h 42"/>
                <a:gd name="T46" fmla="*/ 33 w 34"/>
                <a:gd name="T47" fmla="*/ 9 h 42"/>
                <a:gd name="T48" fmla="*/ 34 w 34"/>
                <a:gd name="T49" fmla="*/ 1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42">
                  <a:moveTo>
                    <a:pt x="34" y="13"/>
                  </a:moveTo>
                  <a:cubicBezTo>
                    <a:pt x="33" y="21"/>
                    <a:pt x="31" y="27"/>
                    <a:pt x="28" y="34"/>
                  </a:cubicBezTo>
                  <a:cubicBezTo>
                    <a:pt x="27" y="36"/>
                    <a:pt x="25" y="38"/>
                    <a:pt x="24" y="39"/>
                  </a:cubicBezTo>
                  <a:cubicBezTo>
                    <a:pt x="23" y="42"/>
                    <a:pt x="21" y="42"/>
                    <a:pt x="19" y="42"/>
                  </a:cubicBezTo>
                  <a:cubicBezTo>
                    <a:pt x="17" y="41"/>
                    <a:pt x="16" y="39"/>
                    <a:pt x="17" y="36"/>
                  </a:cubicBezTo>
                  <a:cubicBezTo>
                    <a:pt x="17" y="34"/>
                    <a:pt x="18" y="32"/>
                    <a:pt x="18" y="30"/>
                  </a:cubicBezTo>
                  <a:cubicBezTo>
                    <a:pt x="18" y="28"/>
                    <a:pt x="18" y="26"/>
                    <a:pt x="16" y="26"/>
                  </a:cubicBezTo>
                  <a:cubicBezTo>
                    <a:pt x="14" y="25"/>
                    <a:pt x="12" y="26"/>
                    <a:pt x="11" y="28"/>
                  </a:cubicBezTo>
                  <a:cubicBezTo>
                    <a:pt x="10" y="30"/>
                    <a:pt x="10" y="31"/>
                    <a:pt x="9" y="33"/>
                  </a:cubicBezTo>
                  <a:cubicBezTo>
                    <a:pt x="8" y="35"/>
                    <a:pt x="7" y="36"/>
                    <a:pt x="5" y="36"/>
                  </a:cubicBezTo>
                  <a:cubicBezTo>
                    <a:pt x="2" y="36"/>
                    <a:pt x="0" y="34"/>
                    <a:pt x="0" y="31"/>
                  </a:cubicBezTo>
                  <a:cubicBezTo>
                    <a:pt x="0" y="28"/>
                    <a:pt x="0" y="25"/>
                    <a:pt x="1" y="22"/>
                  </a:cubicBezTo>
                  <a:cubicBezTo>
                    <a:pt x="2" y="17"/>
                    <a:pt x="4" y="12"/>
                    <a:pt x="6" y="7"/>
                  </a:cubicBezTo>
                  <a:cubicBezTo>
                    <a:pt x="8" y="4"/>
                    <a:pt x="10" y="2"/>
                    <a:pt x="13" y="1"/>
                  </a:cubicBezTo>
                  <a:cubicBezTo>
                    <a:pt x="14" y="0"/>
                    <a:pt x="16" y="0"/>
                    <a:pt x="18" y="1"/>
                  </a:cubicBezTo>
                  <a:cubicBezTo>
                    <a:pt x="20" y="3"/>
                    <a:pt x="19" y="4"/>
                    <a:pt x="19" y="6"/>
                  </a:cubicBezTo>
                  <a:cubicBezTo>
                    <a:pt x="18" y="8"/>
                    <a:pt x="18" y="11"/>
                    <a:pt x="17" y="13"/>
                  </a:cubicBezTo>
                  <a:cubicBezTo>
                    <a:pt x="17" y="13"/>
                    <a:pt x="17" y="14"/>
                    <a:pt x="16" y="15"/>
                  </a:cubicBezTo>
                  <a:cubicBezTo>
                    <a:pt x="16" y="16"/>
                    <a:pt x="16" y="18"/>
                    <a:pt x="18" y="18"/>
                  </a:cubicBezTo>
                  <a:cubicBezTo>
                    <a:pt x="20" y="19"/>
                    <a:pt x="21" y="17"/>
                    <a:pt x="22" y="16"/>
                  </a:cubicBezTo>
                  <a:cubicBezTo>
                    <a:pt x="23" y="14"/>
                    <a:pt x="23" y="12"/>
                    <a:pt x="24" y="10"/>
                  </a:cubicBezTo>
                  <a:cubicBezTo>
                    <a:pt x="25" y="9"/>
                    <a:pt x="25" y="9"/>
                    <a:pt x="26" y="8"/>
                  </a:cubicBezTo>
                  <a:cubicBezTo>
                    <a:pt x="27" y="7"/>
                    <a:pt x="28" y="5"/>
                    <a:pt x="30" y="6"/>
                  </a:cubicBezTo>
                  <a:cubicBezTo>
                    <a:pt x="31" y="6"/>
                    <a:pt x="33" y="7"/>
                    <a:pt x="33" y="9"/>
                  </a:cubicBezTo>
                  <a:cubicBezTo>
                    <a:pt x="34" y="10"/>
                    <a:pt x="34" y="12"/>
                    <a:pt x="34" y="1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auto">
            <a:xfrm>
              <a:off x="7635875" y="6519863"/>
              <a:ext cx="128588" cy="163513"/>
            </a:xfrm>
            <a:custGeom>
              <a:avLst/>
              <a:gdLst>
                <a:gd name="T0" fmla="*/ 28 w 34"/>
                <a:gd name="T1" fmla="*/ 14 h 43"/>
                <a:gd name="T2" fmla="*/ 23 w 34"/>
                <a:gd name="T3" fmla="*/ 13 h 43"/>
                <a:gd name="T4" fmla="*/ 20 w 34"/>
                <a:gd name="T5" fmla="*/ 13 h 43"/>
                <a:gd name="T6" fmla="*/ 18 w 34"/>
                <a:gd name="T7" fmla="*/ 15 h 43"/>
                <a:gd name="T8" fmla="*/ 19 w 34"/>
                <a:gd name="T9" fmla="*/ 18 h 43"/>
                <a:gd name="T10" fmla="*/ 21 w 34"/>
                <a:gd name="T11" fmla="*/ 19 h 43"/>
                <a:gd name="T12" fmla="*/ 26 w 34"/>
                <a:gd name="T13" fmla="*/ 23 h 43"/>
                <a:gd name="T14" fmla="*/ 25 w 34"/>
                <a:gd name="T15" fmla="*/ 27 h 43"/>
                <a:gd name="T16" fmla="*/ 21 w 34"/>
                <a:gd name="T17" fmla="*/ 27 h 43"/>
                <a:gd name="T18" fmla="*/ 19 w 34"/>
                <a:gd name="T19" fmla="*/ 26 h 43"/>
                <a:gd name="T20" fmla="*/ 15 w 34"/>
                <a:gd name="T21" fmla="*/ 29 h 43"/>
                <a:gd name="T22" fmla="*/ 16 w 34"/>
                <a:gd name="T23" fmla="*/ 32 h 43"/>
                <a:gd name="T24" fmla="*/ 21 w 34"/>
                <a:gd name="T25" fmla="*/ 35 h 43"/>
                <a:gd name="T26" fmla="*/ 25 w 34"/>
                <a:gd name="T27" fmla="*/ 37 h 43"/>
                <a:gd name="T28" fmla="*/ 26 w 34"/>
                <a:gd name="T29" fmla="*/ 40 h 43"/>
                <a:gd name="T30" fmla="*/ 23 w 34"/>
                <a:gd name="T31" fmla="*/ 43 h 43"/>
                <a:gd name="T32" fmla="*/ 16 w 34"/>
                <a:gd name="T33" fmla="*/ 43 h 43"/>
                <a:gd name="T34" fmla="*/ 5 w 34"/>
                <a:gd name="T35" fmla="*/ 39 h 43"/>
                <a:gd name="T36" fmla="*/ 2 w 34"/>
                <a:gd name="T37" fmla="*/ 29 h 43"/>
                <a:gd name="T38" fmla="*/ 7 w 34"/>
                <a:gd name="T39" fmla="*/ 9 h 43"/>
                <a:gd name="T40" fmla="*/ 8 w 34"/>
                <a:gd name="T41" fmla="*/ 7 h 43"/>
                <a:gd name="T42" fmla="*/ 19 w 34"/>
                <a:gd name="T43" fmla="*/ 2 h 43"/>
                <a:gd name="T44" fmla="*/ 31 w 34"/>
                <a:gd name="T45" fmla="*/ 5 h 43"/>
                <a:gd name="T46" fmla="*/ 34 w 34"/>
                <a:gd name="T47" fmla="*/ 10 h 43"/>
                <a:gd name="T48" fmla="*/ 28 w 34"/>
                <a:gd name="T49" fmla="*/ 1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4" h="43">
                  <a:moveTo>
                    <a:pt x="28" y="14"/>
                  </a:moveTo>
                  <a:cubicBezTo>
                    <a:pt x="27" y="14"/>
                    <a:pt x="25" y="14"/>
                    <a:pt x="23" y="13"/>
                  </a:cubicBezTo>
                  <a:cubicBezTo>
                    <a:pt x="22" y="13"/>
                    <a:pt x="21" y="13"/>
                    <a:pt x="20" y="13"/>
                  </a:cubicBezTo>
                  <a:cubicBezTo>
                    <a:pt x="19" y="13"/>
                    <a:pt x="18" y="14"/>
                    <a:pt x="18" y="15"/>
                  </a:cubicBezTo>
                  <a:cubicBezTo>
                    <a:pt x="17" y="16"/>
                    <a:pt x="18" y="17"/>
                    <a:pt x="19" y="18"/>
                  </a:cubicBezTo>
                  <a:cubicBezTo>
                    <a:pt x="19" y="19"/>
                    <a:pt x="20" y="19"/>
                    <a:pt x="21" y="19"/>
                  </a:cubicBezTo>
                  <a:cubicBezTo>
                    <a:pt x="23" y="20"/>
                    <a:pt x="25" y="21"/>
                    <a:pt x="26" y="23"/>
                  </a:cubicBezTo>
                  <a:cubicBezTo>
                    <a:pt x="28" y="24"/>
                    <a:pt x="27" y="26"/>
                    <a:pt x="25" y="27"/>
                  </a:cubicBezTo>
                  <a:cubicBezTo>
                    <a:pt x="24" y="27"/>
                    <a:pt x="22" y="27"/>
                    <a:pt x="21" y="27"/>
                  </a:cubicBezTo>
                  <a:cubicBezTo>
                    <a:pt x="20" y="27"/>
                    <a:pt x="19" y="26"/>
                    <a:pt x="19" y="26"/>
                  </a:cubicBezTo>
                  <a:cubicBezTo>
                    <a:pt x="17" y="26"/>
                    <a:pt x="16" y="27"/>
                    <a:pt x="15" y="29"/>
                  </a:cubicBezTo>
                  <a:cubicBezTo>
                    <a:pt x="15" y="30"/>
                    <a:pt x="15" y="31"/>
                    <a:pt x="16" y="32"/>
                  </a:cubicBezTo>
                  <a:cubicBezTo>
                    <a:pt x="18" y="33"/>
                    <a:pt x="19" y="34"/>
                    <a:pt x="21" y="35"/>
                  </a:cubicBezTo>
                  <a:cubicBezTo>
                    <a:pt x="22" y="36"/>
                    <a:pt x="23" y="36"/>
                    <a:pt x="25" y="37"/>
                  </a:cubicBezTo>
                  <a:cubicBezTo>
                    <a:pt x="25" y="38"/>
                    <a:pt x="26" y="40"/>
                    <a:pt x="26" y="40"/>
                  </a:cubicBezTo>
                  <a:cubicBezTo>
                    <a:pt x="25" y="41"/>
                    <a:pt x="24" y="43"/>
                    <a:pt x="23" y="43"/>
                  </a:cubicBezTo>
                  <a:cubicBezTo>
                    <a:pt x="21" y="43"/>
                    <a:pt x="19" y="43"/>
                    <a:pt x="16" y="43"/>
                  </a:cubicBezTo>
                  <a:cubicBezTo>
                    <a:pt x="13" y="42"/>
                    <a:pt x="9" y="40"/>
                    <a:pt x="5" y="39"/>
                  </a:cubicBezTo>
                  <a:cubicBezTo>
                    <a:pt x="1" y="37"/>
                    <a:pt x="0" y="34"/>
                    <a:pt x="2" y="29"/>
                  </a:cubicBezTo>
                  <a:cubicBezTo>
                    <a:pt x="3" y="22"/>
                    <a:pt x="5" y="16"/>
                    <a:pt x="7" y="9"/>
                  </a:cubicBezTo>
                  <a:cubicBezTo>
                    <a:pt x="7" y="8"/>
                    <a:pt x="7" y="8"/>
                    <a:pt x="8" y="7"/>
                  </a:cubicBezTo>
                  <a:cubicBezTo>
                    <a:pt x="10" y="1"/>
                    <a:pt x="13" y="0"/>
                    <a:pt x="19" y="2"/>
                  </a:cubicBezTo>
                  <a:cubicBezTo>
                    <a:pt x="23" y="3"/>
                    <a:pt x="27" y="4"/>
                    <a:pt x="31" y="5"/>
                  </a:cubicBezTo>
                  <a:cubicBezTo>
                    <a:pt x="33" y="6"/>
                    <a:pt x="34" y="7"/>
                    <a:pt x="34" y="10"/>
                  </a:cubicBezTo>
                  <a:cubicBezTo>
                    <a:pt x="34" y="13"/>
                    <a:pt x="32" y="14"/>
                    <a:pt x="28" y="1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auto">
            <a:xfrm>
              <a:off x="7540625" y="6372225"/>
              <a:ext cx="109538" cy="144463"/>
            </a:xfrm>
            <a:custGeom>
              <a:avLst/>
              <a:gdLst>
                <a:gd name="T0" fmla="*/ 0 w 29"/>
                <a:gd name="T1" fmla="*/ 17 h 38"/>
                <a:gd name="T2" fmla="*/ 4 w 29"/>
                <a:gd name="T3" fmla="*/ 5 h 38"/>
                <a:gd name="T4" fmla="*/ 18 w 29"/>
                <a:gd name="T5" fmla="*/ 0 h 38"/>
                <a:gd name="T6" fmla="*/ 20 w 29"/>
                <a:gd name="T7" fmla="*/ 1 h 38"/>
                <a:gd name="T8" fmla="*/ 23 w 29"/>
                <a:gd name="T9" fmla="*/ 9 h 38"/>
                <a:gd name="T10" fmla="*/ 21 w 29"/>
                <a:gd name="T11" fmla="*/ 11 h 38"/>
                <a:gd name="T12" fmla="*/ 14 w 29"/>
                <a:gd name="T13" fmla="*/ 22 h 38"/>
                <a:gd name="T14" fmla="*/ 15 w 29"/>
                <a:gd name="T15" fmla="*/ 27 h 38"/>
                <a:gd name="T16" fmla="*/ 19 w 29"/>
                <a:gd name="T17" fmla="*/ 28 h 38"/>
                <a:gd name="T18" fmla="*/ 19 w 29"/>
                <a:gd name="T19" fmla="*/ 24 h 38"/>
                <a:gd name="T20" fmla="*/ 19 w 29"/>
                <a:gd name="T21" fmla="*/ 20 h 38"/>
                <a:gd name="T22" fmla="*/ 26 w 29"/>
                <a:gd name="T23" fmla="*/ 20 h 38"/>
                <a:gd name="T24" fmla="*/ 28 w 29"/>
                <a:gd name="T25" fmla="*/ 28 h 38"/>
                <a:gd name="T26" fmla="*/ 16 w 29"/>
                <a:gd name="T27" fmla="*/ 37 h 38"/>
                <a:gd name="T28" fmla="*/ 1 w 29"/>
                <a:gd name="T29" fmla="*/ 25 h 38"/>
                <a:gd name="T30" fmla="*/ 0 w 29"/>
                <a:gd name="T31" fmla="*/ 1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38">
                  <a:moveTo>
                    <a:pt x="0" y="17"/>
                  </a:moveTo>
                  <a:cubicBezTo>
                    <a:pt x="0" y="13"/>
                    <a:pt x="1" y="9"/>
                    <a:pt x="4" y="5"/>
                  </a:cubicBezTo>
                  <a:cubicBezTo>
                    <a:pt x="7" y="1"/>
                    <a:pt x="12" y="0"/>
                    <a:pt x="18" y="0"/>
                  </a:cubicBezTo>
                  <a:cubicBezTo>
                    <a:pt x="18" y="0"/>
                    <a:pt x="19" y="0"/>
                    <a:pt x="20" y="1"/>
                  </a:cubicBezTo>
                  <a:cubicBezTo>
                    <a:pt x="24" y="2"/>
                    <a:pt x="25" y="6"/>
                    <a:pt x="23" y="9"/>
                  </a:cubicBezTo>
                  <a:cubicBezTo>
                    <a:pt x="23" y="10"/>
                    <a:pt x="22" y="11"/>
                    <a:pt x="21" y="11"/>
                  </a:cubicBezTo>
                  <a:cubicBezTo>
                    <a:pt x="16" y="12"/>
                    <a:pt x="13" y="17"/>
                    <a:pt x="14" y="22"/>
                  </a:cubicBezTo>
                  <a:cubicBezTo>
                    <a:pt x="14" y="23"/>
                    <a:pt x="14" y="25"/>
                    <a:pt x="15" y="27"/>
                  </a:cubicBezTo>
                  <a:cubicBezTo>
                    <a:pt x="16" y="28"/>
                    <a:pt x="17" y="28"/>
                    <a:pt x="19" y="28"/>
                  </a:cubicBezTo>
                  <a:cubicBezTo>
                    <a:pt x="20" y="27"/>
                    <a:pt x="20" y="25"/>
                    <a:pt x="19" y="24"/>
                  </a:cubicBezTo>
                  <a:cubicBezTo>
                    <a:pt x="18" y="23"/>
                    <a:pt x="18" y="21"/>
                    <a:pt x="19" y="20"/>
                  </a:cubicBezTo>
                  <a:cubicBezTo>
                    <a:pt x="21" y="18"/>
                    <a:pt x="24" y="18"/>
                    <a:pt x="26" y="20"/>
                  </a:cubicBezTo>
                  <a:cubicBezTo>
                    <a:pt x="28" y="22"/>
                    <a:pt x="29" y="25"/>
                    <a:pt x="28" y="28"/>
                  </a:cubicBezTo>
                  <a:cubicBezTo>
                    <a:pt x="27" y="34"/>
                    <a:pt x="22" y="37"/>
                    <a:pt x="16" y="37"/>
                  </a:cubicBezTo>
                  <a:cubicBezTo>
                    <a:pt x="8" y="38"/>
                    <a:pt x="3" y="33"/>
                    <a:pt x="1" y="25"/>
                  </a:cubicBezTo>
                  <a:cubicBezTo>
                    <a:pt x="1" y="23"/>
                    <a:pt x="1" y="20"/>
                    <a:pt x="0" y="1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auto">
            <a:xfrm>
              <a:off x="7600950" y="6002338"/>
              <a:ext cx="76200" cy="180975"/>
            </a:xfrm>
            <a:custGeom>
              <a:avLst/>
              <a:gdLst>
                <a:gd name="T0" fmla="*/ 20 w 20"/>
                <a:gd name="T1" fmla="*/ 15 h 48"/>
                <a:gd name="T2" fmla="*/ 16 w 20"/>
                <a:gd name="T3" fmla="*/ 36 h 48"/>
                <a:gd name="T4" fmla="*/ 13 w 20"/>
                <a:gd name="T5" fmla="*/ 44 h 48"/>
                <a:gd name="T6" fmla="*/ 2 w 20"/>
                <a:gd name="T7" fmla="*/ 43 h 48"/>
                <a:gd name="T8" fmla="*/ 0 w 20"/>
                <a:gd name="T9" fmla="*/ 34 h 48"/>
                <a:gd name="T10" fmla="*/ 6 w 20"/>
                <a:gd name="T11" fmla="*/ 7 h 48"/>
                <a:gd name="T12" fmla="*/ 9 w 20"/>
                <a:gd name="T13" fmla="*/ 3 h 48"/>
                <a:gd name="T14" fmla="*/ 18 w 20"/>
                <a:gd name="T15" fmla="*/ 4 h 48"/>
                <a:gd name="T16" fmla="*/ 20 w 20"/>
                <a:gd name="T17" fmla="*/ 1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48">
                  <a:moveTo>
                    <a:pt x="20" y="15"/>
                  </a:moveTo>
                  <a:cubicBezTo>
                    <a:pt x="19" y="22"/>
                    <a:pt x="18" y="29"/>
                    <a:pt x="16" y="36"/>
                  </a:cubicBezTo>
                  <a:cubicBezTo>
                    <a:pt x="16" y="39"/>
                    <a:pt x="14" y="42"/>
                    <a:pt x="13" y="44"/>
                  </a:cubicBezTo>
                  <a:cubicBezTo>
                    <a:pt x="10" y="48"/>
                    <a:pt x="4" y="48"/>
                    <a:pt x="2" y="43"/>
                  </a:cubicBezTo>
                  <a:cubicBezTo>
                    <a:pt x="0" y="41"/>
                    <a:pt x="0" y="37"/>
                    <a:pt x="0" y="34"/>
                  </a:cubicBezTo>
                  <a:cubicBezTo>
                    <a:pt x="1" y="25"/>
                    <a:pt x="3" y="16"/>
                    <a:pt x="6" y="7"/>
                  </a:cubicBezTo>
                  <a:cubicBezTo>
                    <a:pt x="7" y="5"/>
                    <a:pt x="8" y="4"/>
                    <a:pt x="9" y="3"/>
                  </a:cubicBezTo>
                  <a:cubicBezTo>
                    <a:pt x="11" y="0"/>
                    <a:pt x="16" y="0"/>
                    <a:pt x="18" y="4"/>
                  </a:cubicBezTo>
                  <a:cubicBezTo>
                    <a:pt x="20" y="7"/>
                    <a:pt x="19" y="11"/>
                    <a:pt x="20" y="1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7532688" y="6194425"/>
              <a:ext cx="109538" cy="147638"/>
            </a:xfrm>
            <a:custGeom>
              <a:avLst/>
              <a:gdLst>
                <a:gd name="T0" fmla="*/ 13 w 29"/>
                <a:gd name="T1" fmla="*/ 39 h 39"/>
                <a:gd name="T2" fmla="*/ 2 w 29"/>
                <a:gd name="T3" fmla="*/ 34 h 39"/>
                <a:gd name="T4" fmla="*/ 3 w 29"/>
                <a:gd name="T5" fmla="*/ 23 h 39"/>
                <a:gd name="T6" fmla="*/ 9 w 29"/>
                <a:gd name="T7" fmla="*/ 24 h 39"/>
                <a:gd name="T8" fmla="*/ 11 w 29"/>
                <a:gd name="T9" fmla="*/ 26 h 39"/>
                <a:gd name="T10" fmla="*/ 13 w 29"/>
                <a:gd name="T11" fmla="*/ 24 h 39"/>
                <a:gd name="T12" fmla="*/ 15 w 29"/>
                <a:gd name="T13" fmla="*/ 11 h 39"/>
                <a:gd name="T14" fmla="*/ 14 w 29"/>
                <a:gd name="T15" fmla="*/ 9 h 39"/>
                <a:gd name="T16" fmla="*/ 10 w 29"/>
                <a:gd name="T17" fmla="*/ 7 h 39"/>
                <a:gd name="T18" fmla="*/ 7 w 29"/>
                <a:gd name="T19" fmla="*/ 4 h 39"/>
                <a:gd name="T20" fmla="*/ 11 w 29"/>
                <a:gd name="T21" fmla="*/ 0 h 39"/>
                <a:gd name="T22" fmla="*/ 14 w 29"/>
                <a:gd name="T23" fmla="*/ 1 h 39"/>
                <a:gd name="T24" fmla="*/ 23 w 29"/>
                <a:gd name="T25" fmla="*/ 3 h 39"/>
                <a:gd name="T26" fmla="*/ 28 w 29"/>
                <a:gd name="T27" fmla="*/ 10 h 39"/>
                <a:gd name="T28" fmla="*/ 24 w 29"/>
                <a:gd name="T29" fmla="*/ 29 h 39"/>
                <a:gd name="T30" fmla="*/ 21 w 29"/>
                <a:gd name="T31" fmla="*/ 34 h 39"/>
                <a:gd name="T32" fmla="*/ 13 w 29"/>
                <a:gd name="T3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39">
                  <a:moveTo>
                    <a:pt x="13" y="39"/>
                  </a:moveTo>
                  <a:cubicBezTo>
                    <a:pt x="9" y="39"/>
                    <a:pt x="5" y="37"/>
                    <a:pt x="2" y="34"/>
                  </a:cubicBezTo>
                  <a:cubicBezTo>
                    <a:pt x="0" y="31"/>
                    <a:pt x="0" y="26"/>
                    <a:pt x="3" y="23"/>
                  </a:cubicBezTo>
                  <a:cubicBezTo>
                    <a:pt x="5" y="21"/>
                    <a:pt x="7" y="22"/>
                    <a:pt x="9" y="24"/>
                  </a:cubicBezTo>
                  <a:cubicBezTo>
                    <a:pt x="9" y="25"/>
                    <a:pt x="10" y="25"/>
                    <a:pt x="11" y="26"/>
                  </a:cubicBezTo>
                  <a:cubicBezTo>
                    <a:pt x="11" y="25"/>
                    <a:pt x="13" y="25"/>
                    <a:pt x="13" y="24"/>
                  </a:cubicBezTo>
                  <a:cubicBezTo>
                    <a:pt x="14" y="19"/>
                    <a:pt x="14" y="15"/>
                    <a:pt x="15" y="11"/>
                  </a:cubicBezTo>
                  <a:cubicBezTo>
                    <a:pt x="15" y="10"/>
                    <a:pt x="15" y="9"/>
                    <a:pt x="14" y="9"/>
                  </a:cubicBezTo>
                  <a:cubicBezTo>
                    <a:pt x="12" y="9"/>
                    <a:pt x="11" y="8"/>
                    <a:pt x="10" y="7"/>
                  </a:cubicBezTo>
                  <a:cubicBezTo>
                    <a:pt x="8" y="7"/>
                    <a:pt x="7" y="6"/>
                    <a:pt x="7" y="4"/>
                  </a:cubicBezTo>
                  <a:cubicBezTo>
                    <a:pt x="8" y="2"/>
                    <a:pt x="9" y="1"/>
                    <a:pt x="11" y="0"/>
                  </a:cubicBezTo>
                  <a:cubicBezTo>
                    <a:pt x="12" y="0"/>
                    <a:pt x="13" y="0"/>
                    <a:pt x="14" y="1"/>
                  </a:cubicBezTo>
                  <a:cubicBezTo>
                    <a:pt x="17" y="1"/>
                    <a:pt x="20" y="2"/>
                    <a:pt x="23" y="3"/>
                  </a:cubicBezTo>
                  <a:cubicBezTo>
                    <a:pt x="28" y="4"/>
                    <a:pt x="29" y="6"/>
                    <a:pt x="28" y="10"/>
                  </a:cubicBezTo>
                  <a:cubicBezTo>
                    <a:pt x="27" y="16"/>
                    <a:pt x="25" y="23"/>
                    <a:pt x="24" y="29"/>
                  </a:cubicBezTo>
                  <a:cubicBezTo>
                    <a:pt x="23" y="31"/>
                    <a:pt x="22" y="33"/>
                    <a:pt x="21" y="34"/>
                  </a:cubicBezTo>
                  <a:cubicBezTo>
                    <a:pt x="19" y="38"/>
                    <a:pt x="16" y="39"/>
                    <a:pt x="13" y="3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" name="Freeform 25"/>
            <p:cNvSpPr>
              <a:spLocks noEditPoints="1"/>
            </p:cNvSpPr>
            <p:nvPr/>
          </p:nvSpPr>
          <p:spPr bwMode="auto">
            <a:xfrm>
              <a:off x="7085013" y="6683375"/>
              <a:ext cx="111125" cy="117475"/>
            </a:xfrm>
            <a:custGeom>
              <a:avLst/>
              <a:gdLst>
                <a:gd name="T0" fmla="*/ 15 w 29"/>
                <a:gd name="T1" fmla="*/ 31 h 31"/>
                <a:gd name="T2" fmla="*/ 1 w 29"/>
                <a:gd name="T3" fmla="*/ 20 h 31"/>
                <a:gd name="T4" fmla="*/ 4 w 29"/>
                <a:gd name="T5" fmla="*/ 6 h 31"/>
                <a:gd name="T6" fmla="*/ 19 w 29"/>
                <a:gd name="T7" fmla="*/ 2 h 31"/>
                <a:gd name="T8" fmla="*/ 28 w 29"/>
                <a:gd name="T9" fmla="*/ 12 h 31"/>
                <a:gd name="T10" fmla="*/ 27 w 29"/>
                <a:gd name="T11" fmla="*/ 23 h 31"/>
                <a:gd name="T12" fmla="*/ 15 w 29"/>
                <a:gd name="T13" fmla="*/ 31 h 31"/>
                <a:gd name="T14" fmla="*/ 19 w 29"/>
                <a:gd name="T15" fmla="*/ 15 h 31"/>
                <a:gd name="T16" fmla="*/ 18 w 29"/>
                <a:gd name="T17" fmla="*/ 10 h 31"/>
                <a:gd name="T18" fmla="*/ 12 w 29"/>
                <a:gd name="T19" fmla="*/ 10 h 31"/>
                <a:gd name="T20" fmla="*/ 12 w 29"/>
                <a:gd name="T21" fmla="*/ 19 h 31"/>
                <a:gd name="T22" fmla="*/ 15 w 29"/>
                <a:gd name="T23" fmla="*/ 21 h 31"/>
                <a:gd name="T24" fmla="*/ 19 w 29"/>
                <a:gd name="T25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31">
                  <a:moveTo>
                    <a:pt x="15" y="31"/>
                  </a:moveTo>
                  <a:cubicBezTo>
                    <a:pt x="7" y="31"/>
                    <a:pt x="2" y="27"/>
                    <a:pt x="1" y="20"/>
                  </a:cubicBezTo>
                  <a:cubicBezTo>
                    <a:pt x="0" y="14"/>
                    <a:pt x="1" y="10"/>
                    <a:pt x="4" y="6"/>
                  </a:cubicBezTo>
                  <a:cubicBezTo>
                    <a:pt x="8" y="1"/>
                    <a:pt x="13" y="0"/>
                    <a:pt x="19" y="2"/>
                  </a:cubicBezTo>
                  <a:cubicBezTo>
                    <a:pt x="24" y="3"/>
                    <a:pt x="27" y="7"/>
                    <a:pt x="28" y="12"/>
                  </a:cubicBezTo>
                  <a:cubicBezTo>
                    <a:pt x="29" y="16"/>
                    <a:pt x="28" y="19"/>
                    <a:pt x="27" y="23"/>
                  </a:cubicBezTo>
                  <a:cubicBezTo>
                    <a:pt x="25" y="29"/>
                    <a:pt x="21" y="31"/>
                    <a:pt x="15" y="31"/>
                  </a:cubicBezTo>
                  <a:close/>
                  <a:moveTo>
                    <a:pt x="19" y="15"/>
                  </a:moveTo>
                  <a:cubicBezTo>
                    <a:pt x="19" y="13"/>
                    <a:pt x="18" y="12"/>
                    <a:pt x="18" y="10"/>
                  </a:cubicBezTo>
                  <a:cubicBezTo>
                    <a:pt x="16" y="8"/>
                    <a:pt x="13" y="8"/>
                    <a:pt x="12" y="10"/>
                  </a:cubicBezTo>
                  <a:cubicBezTo>
                    <a:pt x="10" y="13"/>
                    <a:pt x="10" y="16"/>
                    <a:pt x="12" y="19"/>
                  </a:cubicBezTo>
                  <a:cubicBezTo>
                    <a:pt x="12" y="20"/>
                    <a:pt x="14" y="21"/>
                    <a:pt x="15" y="21"/>
                  </a:cubicBezTo>
                  <a:cubicBezTo>
                    <a:pt x="18" y="20"/>
                    <a:pt x="19" y="18"/>
                    <a:pt x="19" y="1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" name="Freeform 26"/>
            <p:cNvSpPr>
              <a:spLocks/>
            </p:cNvSpPr>
            <p:nvPr/>
          </p:nvSpPr>
          <p:spPr bwMode="auto">
            <a:xfrm>
              <a:off x="7278688" y="6626225"/>
              <a:ext cx="95250" cy="128588"/>
            </a:xfrm>
            <a:custGeom>
              <a:avLst/>
              <a:gdLst>
                <a:gd name="T0" fmla="*/ 11 w 25"/>
                <a:gd name="T1" fmla="*/ 10 h 34"/>
                <a:gd name="T2" fmla="*/ 16 w 25"/>
                <a:gd name="T3" fmla="*/ 4 h 34"/>
                <a:gd name="T4" fmla="*/ 20 w 25"/>
                <a:gd name="T5" fmla="*/ 2 h 34"/>
                <a:gd name="T6" fmla="*/ 23 w 25"/>
                <a:gd name="T7" fmla="*/ 6 h 34"/>
                <a:gd name="T8" fmla="*/ 20 w 25"/>
                <a:gd name="T9" fmla="*/ 11 h 34"/>
                <a:gd name="T10" fmla="*/ 19 w 25"/>
                <a:gd name="T11" fmla="*/ 13 h 34"/>
                <a:gd name="T12" fmla="*/ 17 w 25"/>
                <a:gd name="T13" fmla="*/ 16 h 34"/>
                <a:gd name="T14" fmla="*/ 25 w 25"/>
                <a:gd name="T15" fmla="*/ 30 h 34"/>
                <a:gd name="T16" fmla="*/ 23 w 25"/>
                <a:gd name="T17" fmla="*/ 33 h 34"/>
                <a:gd name="T18" fmla="*/ 18 w 25"/>
                <a:gd name="T19" fmla="*/ 33 h 34"/>
                <a:gd name="T20" fmla="*/ 13 w 25"/>
                <a:gd name="T21" fmla="*/ 25 h 34"/>
                <a:gd name="T22" fmla="*/ 12 w 25"/>
                <a:gd name="T23" fmla="*/ 23 h 34"/>
                <a:gd name="T24" fmla="*/ 10 w 25"/>
                <a:gd name="T25" fmla="*/ 28 h 34"/>
                <a:gd name="T26" fmla="*/ 8 w 25"/>
                <a:gd name="T27" fmla="*/ 33 h 34"/>
                <a:gd name="T28" fmla="*/ 4 w 25"/>
                <a:gd name="T29" fmla="*/ 33 h 34"/>
                <a:gd name="T30" fmla="*/ 2 w 25"/>
                <a:gd name="T31" fmla="*/ 29 h 34"/>
                <a:gd name="T32" fmla="*/ 2 w 25"/>
                <a:gd name="T33" fmla="*/ 8 h 34"/>
                <a:gd name="T34" fmla="*/ 4 w 25"/>
                <a:gd name="T35" fmla="*/ 3 h 34"/>
                <a:gd name="T36" fmla="*/ 10 w 25"/>
                <a:gd name="T37" fmla="*/ 3 h 34"/>
                <a:gd name="T38" fmla="*/ 11 w 25"/>
                <a:gd name="T39" fmla="*/ 7 h 34"/>
                <a:gd name="T40" fmla="*/ 11 w 25"/>
                <a:gd name="T41" fmla="*/ 1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34">
                  <a:moveTo>
                    <a:pt x="11" y="10"/>
                  </a:moveTo>
                  <a:cubicBezTo>
                    <a:pt x="13" y="8"/>
                    <a:pt x="14" y="6"/>
                    <a:pt x="16" y="4"/>
                  </a:cubicBezTo>
                  <a:cubicBezTo>
                    <a:pt x="17" y="3"/>
                    <a:pt x="18" y="3"/>
                    <a:pt x="20" y="2"/>
                  </a:cubicBezTo>
                  <a:cubicBezTo>
                    <a:pt x="22" y="2"/>
                    <a:pt x="23" y="3"/>
                    <a:pt x="23" y="6"/>
                  </a:cubicBezTo>
                  <a:cubicBezTo>
                    <a:pt x="22" y="7"/>
                    <a:pt x="21" y="9"/>
                    <a:pt x="20" y="11"/>
                  </a:cubicBezTo>
                  <a:cubicBezTo>
                    <a:pt x="20" y="11"/>
                    <a:pt x="19" y="12"/>
                    <a:pt x="19" y="13"/>
                  </a:cubicBezTo>
                  <a:cubicBezTo>
                    <a:pt x="18" y="14"/>
                    <a:pt x="18" y="15"/>
                    <a:pt x="17" y="16"/>
                  </a:cubicBezTo>
                  <a:cubicBezTo>
                    <a:pt x="22" y="19"/>
                    <a:pt x="24" y="24"/>
                    <a:pt x="25" y="30"/>
                  </a:cubicBezTo>
                  <a:cubicBezTo>
                    <a:pt x="25" y="31"/>
                    <a:pt x="24" y="33"/>
                    <a:pt x="23" y="33"/>
                  </a:cubicBezTo>
                  <a:cubicBezTo>
                    <a:pt x="21" y="34"/>
                    <a:pt x="19" y="34"/>
                    <a:pt x="18" y="33"/>
                  </a:cubicBezTo>
                  <a:cubicBezTo>
                    <a:pt x="16" y="30"/>
                    <a:pt x="14" y="28"/>
                    <a:pt x="13" y="25"/>
                  </a:cubicBezTo>
                  <a:cubicBezTo>
                    <a:pt x="12" y="25"/>
                    <a:pt x="12" y="24"/>
                    <a:pt x="12" y="23"/>
                  </a:cubicBezTo>
                  <a:cubicBezTo>
                    <a:pt x="11" y="25"/>
                    <a:pt x="11" y="26"/>
                    <a:pt x="10" y="28"/>
                  </a:cubicBezTo>
                  <a:cubicBezTo>
                    <a:pt x="10" y="30"/>
                    <a:pt x="9" y="31"/>
                    <a:pt x="8" y="33"/>
                  </a:cubicBezTo>
                  <a:cubicBezTo>
                    <a:pt x="7" y="34"/>
                    <a:pt x="5" y="34"/>
                    <a:pt x="4" y="33"/>
                  </a:cubicBezTo>
                  <a:cubicBezTo>
                    <a:pt x="3" y="32"/>
                    <a:pt x="3" y="30"/>
                    <a:pt x="2" y="29"/>
                  </a:cubicBezTo>
                  <a:cubicBezTo>
                    <a:pt x="1" y="22"/>
                    <a:pt x="0" y="15"/>
                    <a:pt x="2" y="8"/>
                  </a:cubicBezTo>
                  <a:cubicBezTo>
                    <a:pt x="2" y="6"/>
                    <a:pt x="3" y="5"/>
                    <a:pt x="4" y="3"/>
                  </a:cubicBezTo>
                  <a:cubicBezTo>
                    <a:pt x="5" y="0"/>
                    <a:pt x="8" y="0"/>
                    <a:pt x="10" y="3"/>
                  </a:cubicBezTo>
                  <a:cubicBezTo>
                    <a:pt x="11" y="4"/>
                    <a:pt x="11" y="5"/>
                    <a:pt x="11" y="7"/>
                  </a:cubicBezTo>
                  <a:cubicBezTo>
                    <a:pt x="11" y="8"/>
                    <a:pt x="11" y="9"/>
                    <a:pt x="11" y="1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" name="Freeform 27"/>
            <p:cNvSpPr>
              <a:spLocks/>
            </p:cNvSpPr>
            <p:nvPr/>
          </p:nvSpPr>
          <p:spPr bwMode="auto">
            <a:xfrm>
              <a:off x="7316788" y="6777038"/>
              <a:ext cx="125413" cy="144463"/>
            </a:xfrm>
            <a:custGeom>
              <a:avLst/>
              <a:gdLst>
                <a:gd name="T0" fmla="*/ 33 w 33"/>
                <a:gd name="T1" fmla="*/ 29 h 38"/>
                <a:gd name="T2" fmla="*/ 31 w 33"/>
                <a:gd name="T3" fmla="*/ 35 h 38"/>
                <a:gd name="T4" fmla="*/ 29 w 33"/>
                <a:gd name="T5" fmla="*/ 37 h 38"/>
                <a:gd name="T6" fmla="*/ 16 w 33"/>
                <a:gd name="T7" fmla="*/ 34 h 38"/>
                <a:gd name="T8" fmla="*/ 7 w 33"/>
                <a:gd name="T9" fmla="*/ 27 h 38"/>
                <a:gd name="T10" fmla="*/ 0 w 33"/>
                <a:gd name="T11" fmla="*/ 18 h 38"/>
                <a:gd name="T12" fmla="*/ 0 w 33"/>
                <a:gd name="T13" fmla="*/ 15 h 38"/>
                <a:gd name="T14" fmla="*/ 3 w 33"/>
                <a:gd name="T15" fmla="*/ 15 h 38"/>
                <a:gd name="T16" fmla="*/ 16 w 33"/>
                <a:gd name="T17" fmla="*/ 23 h 38"/>
                <a:gd name="T18" fmla="*/ 19 w 33"/>
                <a:gd name="T19" fmla="*/ 25 h 38"/>
                <a:gd name="T20" fmla="*/ 22 w 33"/>
                <a:gd name="T21" fmla="*/ 25 h 38"/>
                <a:gd name="T22" fmla="*/ 22 w 33"/>
                <a:gd name="T23" fmla="*/ 22 h 38"/>
                <a:gd name="T24" fmla="*/ 19 w 33"/>
                <a:gd name="T25" fmla="*/ 10 h 38"/>
                <a:gd name="T26" fmla="*/ 18 w 33"/>
                <a:gd name="T27" fmla="*/ 3 h 38"/>
                <a:gd name="T28" fmla="*/ 21 w 33"/>
                <a:gd name="T29" fmla="*/ 2 h 38"/>
                <a:gd name="T30" fmla="*/ 27 w 33"/>
                <a:gd name="T31" fmla="*/ 9 h 38"/>
                <a:gd name="T32" fmla="*/ 33 w 33"/>
                <a:gd name="T3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38">
                  <a:moveTo>
                    <a:pt x="33" y="29"/>
                  </a:moveTo>
                  <a:cubicBezTo>
                    <a:pt x="33" y="31"/>
                    <a:pt x="32" y="33"/>
                    <a:pt x="31" y="35"/>
                  </a:cubicBezTo>
                  <a:cubicBezTo>
                    <a:pt x="31" y="36"/>
                    <a:pt x="30" y="37"/>
                    <a:pt x="29" y="37"/>
                  </a:cubicBezTo>
                  <a:cubicBezTo>
                    <a:pt x="24" y="38"/>
                    <a:pt x="20" y="36"/>
                    <a:pt x="16" y="34"/>
                  </a:cubicBezTo>
                  <a:cubicBezTo>
                    <a:pt x="13" y="32"/>
                    <a:pt x="10" y="29"/>
                    <a:pt x="7" y="27"/>
                  </a:cubicBezTo>
                  <a:cubicBezTo>
                    <a:pt x="4" y="25"/>
                    <a:pt x="1" y="22"/>
                    <a:pt x="0" y="18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1" y="14"/>
                    <a:pt x="2" y="14"/>
                    <a:pt x="3" y="15"/>
                  </a:cubicBezTo>
                  <a:cubicBezTo>
                    <a:pt x="8" y="16"/>
                    <a:pt x="12" y="19"/>
                    <a:pt x="16" y="23"/>
                  </a:cubicBezTo>
                  <a:cubicBezTo>
                    <a:pt x="17" y="23"/>
                    <a:pt x="18" y="24"/>
                    <a:pt x="19" y="25"/>
                  </a:cubicBezTo>
                  <a:cubicBezTo>
                    <a:pt x="20" y="25"/>
                    <a:pt x="21" y="25"/>
                    <a:pt x="22" y="25"/>
                  </a:cubicBezTo>
                  <a:cubicBezTo>
                    <a:pt x="22" y="24"/>
                    <a:pt x="23" y="23"/>
                    <a:pt x="22" y="22"/>
                  </a:cubicBezTo>
                  <a:cubicBezTo>
                    <a:pt x="21" y="18"/>
                    <a:pt x="20" y="14"/>
                    <a:pt x="19" y="10"/>
                  </a:cubicBezTo>
                  <a:cubicBezTo>
                    <a:pt x="18" y="8"/>
                    <a:pt x="18" y="6"/>
                    <a:pt x="18" y="3"/>
                  </a:cubicBezTo>
                  <a:cubicBezTo>
                    <a:pt x="18" y="1"/>
                    <a:pt x="19" y="0"/>
                    <a:pt x="21" y="2"/>
                  </a:cubicBezTo>
                  <a:cubicBezTo>
                    <a:pt x="24" y="4"/>
                    <a:pt x="26" y="6"/>
                    <a:pt x="27" y="9"/>
                  </a:cubicBezTo>
                  <a:cubicBezTo>
                    <a:pt x="30" y="15"/>
                    <a:pt x="32" y="22"/>
                    <a:pt x="33" y="2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" name="Freeform 28"/>
            <p:cNvSpPr>
              <a:spLocks/>
            </p:cNvSpPr>
            <p:nvPr/>
          </p:nvSpPr>
          <p:spPr bwMode="auto">
            <a:xfrm>
              <a:off x="7294563" y="6251575"/>
              <a:ext cx="120650" cy="120650"/>
            </a:xfrm>
            <a:custGeom>
              <a:avLst/>
              <a:gdLst>
                <a:gd name="T0" fmla="*/ 18 w 32"/>
                <a:gd name="T1" fmla="*/ 32 h 32"/>
                <a:gd name="T2" fmla="*/ 6 w 32"/>
                <a:gd name="T3" fmla="*/ 24 h 32"/>
                <a:gd name="T4" fmla="*/ 1 w 32"/>
                <a:gd name="T5" fmla="*/ 14 h 32"/>
                <a:gd name="T6" fmla="*/ 5 w 32"/>
                <a:gd name="T7" fmla="*/ 6 h 32"/>
                <a:gd name="T8" fmla="*/ 8 w 32"/>
                <a:gd name="T9" fmla="*/ 7 h 32"/>
                <a:gd name="T10" fmla="*/ 11 w 32"/>
                <a:gd name="T11" fmla="*/ 11 h 32"/>
                <a:gd name="T12" fmla="*/ 15 w 32"/>
                <a:gd name="T13" fmla="*/ 20 h 32"/>
                <a:gd name="T14" fmla="*/ 18 w 32"/>
                <a:gd name="T15" fmla="*/ 23 h 32"/>
                <a:gd name="T16" fmla="*/ 21 w 32"/>
                <a:gd name="T17" fmla="*/ 23 h 32"/>
                <a:gd name="T18" fmla="*/ 21 w 32"/>
                <a:gd name="T19" fmla="*/ 20 h 32"/>
                <a:gd name="T20" fmla="*/ 19 w 32"/>
                <a:gd name="T21" fmla="*/ 12 h 32"/>
                <a:gd name="T22" fmla="*/ 17 w 32"/>
                <a:gd name="T23" fmla="*/ 6 h 32"/>
                <a:gd name="T24" fmla="*/ 18 w 32"/>
                <a:gd name="T25" fmla="*/ 1 h 32"/>
                <a:gd name="T26" fmla="*/ 25 w 32"/>
                <a:gd name="T27" fmla="*/ 2 h 32"/>
                <a:gd name="T28" fmla="*/ 30 w 32"/>
                <a:gd name="T29" fmla="*/ 23 h 32"/>
                <a:gd name="T30" fmla="*/ 18 w 32"/>
                <a:gd name="T3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32">
                  <a:moveTo>
                    <a:pt x="18" y="32"/>
                  </a:moveTo>
                  <a:cubicBezTo>
                    <a:pt x="12" y="32"/>
                    <a:pt x="8" y="29"/>
                    <a:pt x="6" y="24"/>
                  </a:cubicBezTo>
                  <a:cubicBezTo>
                    <a:pt x="4" y="20"/>
                    <a:pt x="3" y="17"/>
                    <a:pt x="1" y="14"/>
                  </a:cubicBezTo>
                  <a:cubicBezTo>
                    <a:pt x="0" y="10"/>
                    <a:pt x="1" y="7"/>
                    <a:pt x="5" y="6"/>
                  </a:cubicBezTo>
                  <a:cubicBezTo>
                    <a:pt x="6" y="6"/>
                    <a:pt x="8" y="6"/>
                    <a:pt x="8" y="7"/>
                  </a:cubicBezTo>
                  <a:cubicBezTo>
                    <a:pt x="10" y="8"/>
                    <a:pt x="10" y="9"/>
                    <a:pt x="11" y="11"/>
                  </a:cubicBezTo>
                  <a:cubicBezTo>
                    <a:pt x="13" y="14"/>
                    <a:pt x="14" y="17"/>
                    <a:pt x="15" y="20"/>
                  </a:cubicBezTo>
                  <a:cubicBezTo>
                    <a:pt x="16" y="21"/>
                    <a:pt x="17" y="22"/>
                    <a:pt x="18" y="23"/>
                  </a:cubicBezTo>
                  <a:cubicBezTo>
                    <a:pt x="18" y="23"/>
                    <a:pt x="20" y="23"/>
                    <a:pt x="21" y="23"/>
                  </a:cubicBezTo>
                  <a:cubicBezTo>
                    <a:pt x="21" y="23"/>
                    <a:pt x="22" y="21"/>
                    <a:pt x="21" y="20"/>
                  </a:cubicBezTo>
                  <a:cubicBezTo>
                    <a:pt x="21" y="17"/>
                    <a:pt x="20" y="14"/>
                    <a:pt x="19" y="12"/>
                  </a:cubicBezTo>
                  <a:cubicBezTo>
                    <a:pt x="18" y="10"/>
                    <a:pt x="17" y="8"/>
                    <a:pt x="17" y="6"/>
                  </a:cubicBezTo>
                  <a:cubicBezTo>
                    <a:pt x="16" y="3"/>
                    <a:pt x="17" y="2"/>
                    <a:pt x="18" y="1"/>
                  </a:cubicBezTo>
                  <a:cubicBezTo>
                    <a:pt x="21" y="0"/>
                    <a:pt x="23" y="0"/>
                    <a:pt x="25" y="2"/>
                  </a:cubicBezTo>
                  <a:cubicBezTo>
                    <a:pt x="29" y="8"/>
                    <a:pt x="32" y="15"/>
                    <a:pt x="30" y="23"/>
                  </a:cubicBezTo>
                  <a:cubicBezTo>
                    <a:pt x="29" y="29"/>
                    <a:pt x="24" y="32"/>
                    <a:pt x="18" y="3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" name="Freeform 29"/>
            <p:cNvSpPr>
              <a:spLocks/>
            </p:cNvSpPr>
            <p:nvPr/>
          </p:nvSpPr>
          <p:spPr bwMode="auto">
            <a:xfrm>
              <a:off x="7567613" y="6826250"/>
              <a:ext cx="265113" cy="374650"/>
            </a:xfrm>
            <a:custGeom>
              <a:avLst/>
              <a:gdLst>
                <a:gd name="T0" fmla="*/ 70 w 70"/>
                <a:gd name="T1" fmla="*/ 99 h 99"/>
                <a:gd name="T2" fmla="*/ 0 w 70"/>
                <a:gd name="T3" fmla="*/ 93 h 99"/>
                <a:gd name="T4" fmla="*/ 66 w 70"/>
                <a:gd name="T5" fmla="*/ 96 h 99"/>
                <a:gd name="T6" fmla="*/ 65 w 70"/>
                <a:gd name="T7" fmla="*/ 0 h 99"/>
                <a:gd name="T8" fmla="*/ 67 w 70"/>
                <a:gd name="T9" fmla="*/ 2 h 99"/>
                <a:gd name="T10" fmla="*/ 68 w 70"/>
                <a:gd name="T11" fmla="*/ 22 h 99"/>
                <a:gd name="T12" fmla="*/ 70 w 70"/>
                <a:gd name="T13" fmla="*/ 86 h 99"/>
                <a:gd name="T14" fmla="*/ 70 w 70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99">
                  <a:moveTo>
                    <a:pt x="70" y="99"/>
                  </a:moveTo>
                  <a:cubicBezTo>
                    <a:pt x="47" y="94"/>
                    <a:pt x="23" y="91"/>
                    <a:pt x="0" y="93"/>
                  </a:cubicBezTo>
                  <a:cubicBezTo>
                    <a:pt x="10" y="88"/>
                    <a:pt x="49" y="88"/>
                    <a:pt x="66" y="96"/>
                  </a:cubicBezTo>
                  <a:cubicBezTo>
                    <a:pt x="67" y="64"/>
                    <a:pt x="66" y="32"/>
                    <a:pt x="65" y="0"/>
                  </a:cubicBezTo>
                  <a:cubicBezTo>
                    <a:pt x="66" y="0"/>
                    <a:pt x="67" y="1"/>
                    <a:pt x="67" y="2"/>
                  </a:cubicBezTo>
                  <a:cubicBezTo>
                    <a:pt x="67" y="9"/>
                    <a:pt x="68" y="15"/>
                    <a:pt x="68" y="22"/>
                  </a:cubicBezTo>
                  <a:cubicBezTo>
                    <a:pt x="69" y="43"/>
                    <a:pt x="69" y="65"/>
                    <a:pt x="70" y="86"/>
                  </a:cubicBezTo>
                  <a:cubicBezTo>
                    <a:pt x="70" y="90"/>
                    <a:pt x="70" y="95"/>
                    <a:pt x="70" y="9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" name="Freeform 30"/>
            <p:cNvSpPr>
              <a:spLocks/>
            </p:cNvSpPr>
            <p:nvPr/>
          </p:nvSpPr>
          <p:spPr bwMode="auto">
            <a:xfrm>
              <a:off x="7354888" y="6519863"/>
              <a:ext cx="106363" cy="136525"/>
            </a:xfrm>
            <a:custGeom>
              <a:avLst/>
              <a:gdLst>
                <a:gd name="T0" fmla="*/ 17 w 28"/>
                <a:gd name="T1" fmla="*/ 24 h 36"/>
                <a:gd name="T2" fmla="*/ 22 w 28"/>
                <a:gd name="T3" fmla="*/ 22 h 36"/>
                <a:gd name="T4" fmla="*/ 27 w 28"/>
                <a:gd name="T5" fmla="*/ 24 h 36"/>
                <a:gd name="T6" fmla="*/ 27 w 28"/>
                <a:gd name="T7" fmla="*/ 30 h 36"/>
                <a:gd name="T8" fmla="*/ 8 w 28"/>
                <a:gd name="T9" fmla="*/ 29 h 36"/>
                <a:gd name="T10" fmla="*/ 1 w 28"/>
                <a:gd name="T11" fmla="*/ 12 h 36"/>
                <a:gd name="T12" fmla="*/ 1 w 28"/>
                <a:gd name="T13" fmla="*/ 4 h 36"/>
                <a:gd name="T14" fmla="*/ 10 w 28"/>
                <a:gd name="T15" fmla="*/ 3 h 36"/>
                <a:gd name="T16" fmla="*/ 15 w 28"/>
                <a:gd name="T17" fmla="*/ 14 h 36"/>
                <a:gd name="T18" fmla="*/ 17 w 28"/>
                <a:gd name="T1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6">
                  <a:moveTo>
                    <a:pt x="17" y="24"/>
                  </a:moveTo>
                  <a:cubicBezTo>
                    <a:pt x="19" y="23"/>
                    <a:pt x="20" y="23"/>
                    <a:pt x="22" y="22"/>
                  </a:cubicBezTo>
                  <a:cubicBezTo>
                    <a:pt x="24" y="22"/>
                    <a:pt x="26" y="23"/>
                    <a:pt x="27" y="24"/>
                  </a:cubicBezTo>
                  <a:cubicBezTo>
                    <a:pt x="28" y="26"/>
                    <a:pt x="28" y="28"/>
                    <a:pt x="27" y="30"/>
                  </a:cubicBezTo>
                  <a:cubicBezTo>
                    <a:pt x="22" y="36"/>
                    <a:pt x="12" y="36"/>
                    <a:pt x="8" y="29"/>
                  </a:cubicBezTo>
                  <a:cubicBezTo>
                    <a:pt x="4" y="24"/>
                    <a:pt x="3" y="18"/>
                    <a:pt x="1" y="12"/>
                  </a:cubicBezTo>
                  <a:cubicBezTo>
                    <a:pt x="0" y="10"/>
                    <a:pt x="0" y="7"/>
                    <a:pt x="1" y="4"/>
                  </a:cubicBezTo>
                  <a:cubicBezTo>
                    <a:pt x="3" y="1"/>
                    <a:pt x="7" y="0"/>
                    <a:pt x="10" y="3"/>
                  </a:cubicBezTo>
                  <a:cubicBezTo>
                    <a:pt x="12" y="6"/>
                    <a:pt x="14" y="10"/>
                    <a:pt x="15" y="14"/>
                  </a:cubicBezTo>
                  <a:cubicBezTo>
                    <a:pt x="16" y="17"/>
                    <a:pt x="17" y="21"/>
                    <a:pt x="17" y="2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" name="Freeform 31"/>
            <p:cNvSpPr>
              <a:spLocks/>
            </p:cNvSpPr>
            <p:nvPr/>
          </p:nvSpPr>
          <p:spPr bwMode="auto">
            <a:xfrm>
              <a:off x="7529513" y="6858000"/>
              <a:ext cx="276225" cy="320675"/>
            </a:xfrm>
            <a:custGeom>
              <a:avLst/>
              <a:gdLst>
                <a:gd name="T0" fmla="*/ 73 w 73"/>
                <a:gd name="T1" fmla="*/ 83 h 85"/>
                <a:gd name="T2" fmla="*/ 55 w 73"/>
                <a:gd name="T3" fmla="*/ 79 h 85"/>
                <a:gd name="T4" fmla="*/ 22 w 73"/>
                <a:gd name="T5" fmla="*/ 79 h 85"/>
                <a:gd name="T6" fmla="*/ 6 w 73"/>
                <a:gd name="T7" fmla="*/ 82 h 85"/>
                <a:gd name="T8" fmla="*/ 1 w 73"/>
                <a:gd name="T9" fmla="*/ 85 h 85"/>
                <a:gd name="T10" fmla="*/ 2 w 73"/>
                <a:gd name="T11" fmla="*/ 81 h 85"/>
                <a:gd name="T12" fmla="*/ 19 w 73"/>
                <a:gd name="T13" fmla="*/ 75 h 85"/>
                <a:gd name="T14" fmla="*/ 64 w 73"/>
                <a:gd name="T15" fmla="*/ 78 h 85"/>
                <a:gd name="T16" fmla="*/ 71 w 73"/>
                <a:gd name="T17" fmla="*/ 80 h 85"/>
                <a:gd name="T18" fmla="*/ 71 w 73"/>
                <a:gd name="T19" fmla="*/ 77 h 85"/>
                <a:gd name="T20" fmla="*/ 70 w 73"/>
                <a:gd name="T21" fmla="*/ 35 h 85"/>
                <a:gd name="T22" fmla="*/ 70 w 73"/>
                <a:gd name="T23" fmla="*/ 4 h 85"/>
                <a:gd name="T24" fmla="*/ 71 w 73"/>
                <a:gd name="T25" fmla="*/ 0 h 85"/>
                <a:gd name="T26" fmla="*/ 72 w 73"/>
                <a:gd name="T27" fmla="*/ 0 h 85"/>
                <a:gd name="T28" fmla="*/ 73 w 73"/>
                <a:gd name="T29" fmla="*/ 8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3" h="85">
                  <a:moveTo>
                    <a:pt x="73" y="83"/>
                  </a:moveTo>
                  <a:cubicBezTo>
                    <a:pt x="67" y="81"/>
                    <a:pt x="61" y="80"/>
                    <a:pt x="55" y="79"/>
                  </a:cubicBezTo>
                  <a:cubicBezTo>
                    <a:pt x="44" y="78"/>
                    <a:pt x="33" y="78"/>
                    <a:pt x="22" y="79"/>
                  </a:cubicBezTo>
                  <a:cubicBezTo>
                    <a:pt x="17" y="79"/>
                    <a:pt x="11" y="80"/>
                    <a:pt x="6" y="82"/>
                  </a:cubicBezTo>
                  <a:cubicBezTo>
                    <a:pt x="4" y="83"/>
                    <a:pt x="3" y="84"/>
                    <a:pt x="1" y="85"/>
                  </a:cubicBezTo>
                  <a:cubicBezTo>
                    <a:pt x="0" y="83"/>
                    <a:pt x="1" y="82"/>
                    <a:pt x="2" y="81"/>
                  </a:cubicBezTo>
                  <a:cubicBezTo>
                    <a:pt x="7" y="77"/>
                    <a:pt x="13" y="76"/>
                    <a:pt x="19" y="75"/>
                  </a:cubicBezTo>
                  <a:cubicBezTo>
                    <a:pt x="34" y="72"/>
                    <a:pt x="49" y="73"/>
                    <a:pt x="64" y="78"/>
                  </a:cubicBezTo>
                  <a:cubicBezTo>
                    <a:pt x="66" y="78"/>
                    <a:pt x="68" y="79"/>
                    <a:pt x="71" y="80"/>
                  </a:cubicBezTo>
                  <a:cubicBezTo>
                    <a:pt x="71" y="79"/>
                    <a:pt x="71" y="78"/>
                    <a:pt x="71" y="77"/>
                  </a:cubicBezTo>
                  <a:cubicBezTo>
                    <a:pt x="71" y="63"/>
                    <a:pt x="70" y="49"/>
                    <a:pt x="70" y="35"/>
                  </a:cubicBezTo>
                  <a:cubicBezTo>
                    <a:pt x="70" y="25"/>
                    <a:pt x="70" y="14"/>
                    <a:pt x="70" y="4"/>
                  </a:cubicBezTo>
                  <a:cubicBezTo>
                    <a:pt x="70" y="3"/>
                    <a:pt x="71" y="2"/>
                    <a:pt x="71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28"/>
                    <a:pt x="73" y="55"/>
                    <a:pt x="73" y="8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" name="Freeform 32"/>
            <p:cNvSpPr>
              <a:spLocks/>
            </p:cNvSpPr>
            <p:nvPr/>
          </p:nvSpPr>
          <p:spPr bwMode="auto">
            <a:xfrm>
              <a:off x="7437438" y="6251575"/>
              <a:ext cx="87313" cy="125413"/>
            </a:xfrm>
            <a:custGeom>
              <a:avLst/>
              <a:gdLst>
                <a:gd name="T0" fmla="*/ 0 w 23"/>
                <a:gd name="T1" fmla="*/ 20 h 33"/>
                <a:gd name="T2" fmla="*/ 0 w 23"/>
                <a:gd name="T3" fmla="*/ 10 h 33"/>
                <a:gd name="T4" fmla="*/ 10 w 23"/>
                <a:gd name="T5" fmla="*/ 1 h 33"/>
                <a:gd name="T6" fmla="*/ 19 w 23"/>
                <a:gd name="T7" fmla="*/ 2 h 33"/>
                <a:gd name="T8" fmla="*/ 23 w 23"/>
                <a:gd name="T9" fmla="*/ 5 h 33"/>
                <a:gd name="T10" fmla="*/ 19 w 23"/>
                <a:gd name="T11" fmla="*/ 9 h 33"/>
                <a:gd name="T12" fmla="*/ 14 w 23"/>
                <a:gd name="T13" fmla="*/ 10 h 33"/>
                <a:gd name="T14" fmla="*/ 11 w 23"/>
                <a:gd name="T15" fmla="*/ 11 h 33"/>
                <a:gd name="T16" fmla="*/ 10 w 23"/>
                <a:gd name="T17" fmla="*/ 13 h 33"/>
                <a:gd name="T18" fmla="*/ 12 w 23"/>
                <a:gd name="T19" fmla="*/ 15 h 33"/>
                <a:gd name="T20" fmla="*/ 16 w 23"/>
                <a:gd name="T21" fmla="*/ 15 h 33"/>
                <a:gd name="T22" fmla="*/ 19 w 23"/>
                <a:gd name="T23" fmla="*/ 17 h 33"/>
                <a:gd name="T24" fmla="*/ 17 w 23"/>
                <a:gd name="T25" fmla="*/ 20 h 33"/>
                <a:gd name="T26" fmla="*/ 14 w 23"/>
                <a:gd name="T27" fmla="*/ 20 h 33"/>
                <a:gd name="T28" fmla="*/ 11 w 23"/>
                <a:gd name="T29" fmla="*/ 24 h 33"/>
                <a:gd name="T30" fmla="*/ 11 w 23"/>
                <a:gd name="T31" fmla="*/ 28 h 33"/>
                <a:gd name="T32" fmla="*/ 7 w 23"/>
                <a:gd name="T33" fmla="*/ 32 h 33"/>
                <a:gd name="T34" fmla="*/ 2 w 23"/>
                <a:gd name="T35" fmla="*/ 30 h 33"/>
                <a:gd name="T36" fmla="*/ 0 w 23"/>
                <a:gd name="T37" fmla="*/ 21 h 33"/>
                <a:gd name="T38" fmla="*/ 0 w 23"/>
                <a:gd name="T39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33">
                  <a:moveTo>
                    <a:pt x="0" y="20"/>
                  </a:moveTo>
                  <a:cubicBezTo>
                    <a:pt x="0" y="17"/>
                    <a:pt x="0" y="14"/>
                    <a:pt x="0" y="10"/>
                  </a:cubicBezTo>
                  <a:cubicBezTo>
                    <a:pt x="0" y="4"/>
                    <a:pt x="3" y="0"/>
                    <a:pt x="10" y="1"/>
                  </a:cubicBezTo>
                  <a:cubicBezTo>
                    <a:pt x="13" y="1"/>
                    <a:pt x="16" y="1"/>
                    <a:pt x="19" y="2"/>
                  </a:cubicBezTo>
                  <a:cubicBezTo>
                    <a:pt x="22" y="2"/>
                    <a:pt x="23" y="3"/>
                    <a:pt x="23" y="5"/>
                  </a:cubicBezTo>
                  <a:cubicBezTo>
                    <a:pt x="23" y="7"/>
                    <a:pt x="21" y="9"/>
                    <a:pt x="19" y="9"/>
                  </a:cubicBezTo>
                  <a:cubicBezTo>
                    <a:pt x="17" y="10"/>
                    <a:pt x="16" y="9"/>
                    <a:pt x="14" y="10"/>
                  </a:cubicBezTo>
                  <a:cubicBezTo>
                    <a:pt x="13" y="10"/>
                    <a:pt x="12" y="10"/>
                    <a:pt x="11" y="11"/>
                  </a:cubicBezTo>
                  <a:cubicBezTo>
                    <a:pt x="11" y="11"/>
                    <a:pt x="10" y="12"/>
                    <a:pt x="10" y="13"/>
                  </a:cubicBezTo>
                  <a:cubicBezTo>
                    <a:pt x="10" y="14"/>
                    <a:pt x="12" y="14"/>
                    <a:pt x="12" y="15"/>
                  </a:cubicBezTo>
                  <a:cubicBezTo>
                    <a:pt x="14" y="15"/>
                    <a:pt x="15" y="15"/>
                    <a:pt x="16" y="15"/>
                  </a:cubicBezTo>
                  <a:cubicBezTo>
                    <a:pt x="17" y="15"/>
                    <a:pt x="19" y="16"/>
                    <a:pt x="19" y="17"/>
                  </a:cubicBezTo>
                  <a:cubicBezTo>
                    <a:pt x="19" y="18"/>
                    <a:pt x="18" y="19"/>
                    <a:pt x="17" y="20"/>
                  </a:cubicBezTo>
                  <a:cubicBezTo>
                    <a:pt x="16" y="20"/>
                    <a:pt x="15" y="20"/>
                    <a:pt x="14" y="20"/>
                  </a:cubicBezTo>
                  <a:cubicBezTo>
                    <a:pt x="12" y="21"/>
                    <a:pt x="11" y="22"/>
                    <a:pt x="11" y="24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1" y="31"/>
                    <a:pt x="9" y="32"/>
                    <a:pt x="7" y="32"/>
                  </a:cubicBezTo>
                  <a:cubicBezTo>
                    <a:pt x="5" y="33"/>
                    <a:pt x="3" y="32"/>
                    <a:pt x="2" y="30"/>
                  </a:cubicBezTo>
                  <a:cubicBezTo>
                    <a:pt x="1" y="27"/>
                    <a:pt x="1" y="24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" name="Freeform 33"/>
            <p:cNvSpPr>
              <a:spLocks noEditPoints="1"/>
            </p:cNvSpPr>
            <p:nvPr/>
          </p:nvSpPr>
          <p:spPr bwMode="auto">
            <a:xfrm>
              <a:off x="7499350" y="6535738"/>
              <a:ext cx="90488" cy="109538"/>
            </a:xfrm>
            <a:custGeom>
              <a:avLst/>
              <a:gdLst>
                <a:gd name="T0" fmla="*/ 0 w 24"/>
                <a:gd name="T1" fmla="*/ 20 h 29"/>
                <a:gd name="T2" fmla="*/ 5 w 24"/>
                <a:gd name="T3" fmla="*/ 4 h 29"/>
                <a:gd name="T4" fmla="*/ 13 w 24"/>
                <a:gd name="T5" fmla="*/ 2 h 29"/>
                <a:gd name="T6" fmla="*/ 19 w 24"/>
                <a:gd name="T7" fmla="*/ 5 h 29"/>
                <a:gd name="T8" fmla="*/ 21 w 24"/>
                <a:gd name="T9" fmla="*/ 19 h 29"/>
                <a:gd name="T10" fmla="*/ 3 w 24"/>
                <a:gd name="T11" fmla="*/ 26 h 29"/>
                <a:gd name="T12" fmla="*/ 0 w 24"/>
                <a:gd name="T13" fmla="*/ 20 h 29"/>
                <a:gd name="T14" fmla="*/ 9 w 24"/>
                <a:gd name="T15" fmla="*/ 20 h 29"/>
                <a:gd name="T16" fmla="*/ 10 w 24"/>
                <a:gd name="T17" fmla="*/ 20 h 29"/>
                <a:gd name="T18" fmla="*/ 13 w 24"/>
                <a:gd name="T19" fmla="*/ 12 h 29"/>
                <a:gd name="T20" fmla="*/ 11 w 24"/>
                <a:gd name="T21" fmla="*/ 12 h 29"/>
                <a:gd name="T22" fmla="*/ 9 w 24"/>
                <a:gd name="T23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29">
                  <a:moveTo>
                    <a:pt x="0" y="20"/>
                  </a:moveTo>
                  <a:cubicBezTo>
                    <a:pt x="1" y="15"/>
                    <a:pt x="3" y="9"/>
                    <a:pt x="5" y="4"/>
                  </a:cubicBezTo>
                  <a:cubicBezTo>
                    <a:pt x="7" y="1"/>
                    <a:pt x="9" y="0"/>
                    <a:pt x="13" y="2"/>
                  </a:cubicBezTo>
                  <a:cubicBezTo>
                    <a:pt x="15" y="3"/>
                    <a:pt x="17" y="4"/>
                    <a:pt x="19" y="5"/>
                  </a:cubicBezTo>
                  <a:cubicBezTo>
                    <a:pt x="23" y="8"/>
                    <a:pt x="24" y="13"/>
                    <a:pt x="21" y="19"/>
                  </a:cubicBezTo>
                  <a:cubicBezTo>
                    <a:pt x="18" y="28"/>
                    <a:pt x="11" y="29"/>
                    <a:pt x="3" y="26"/>
                  </a:cubicBezTo>
                  <a:cubicBezTo>
                    <a:pt x="0" y="25"/>
                    <a:pt x="0" y="23"/>
                    <a:pt x="0" y="20"/>
                  </a:cubicBezTo>
                  <a:close/>
                  <a:moveTo>
                    <a:pt x="9" y="20"/>
                  </a:moveTo>
                  <a:cubicBezTo>
                    <a:pt x="9" y="20"/>
                    <a:pt x="10" y="20"/>
                    <a:pt x="10" y="20"/>
                  </a:cubicBezTo>
                  <a:cubicBezTo>
                    <a:pt x="13" y="19"/>
                    <a:pt x="15" y="14"/>
                    <a:pt x="13" y="12"/>
                  </a:cubicBezTo>
                  <a:cubicBezTo>
                    <a:pt x="13" y="10"/>
                    <a:pt x="12" y="11"/>
                    <a:pt x="11" y="12"/>
                  </a:cubicBezTo>
                  <a:cubicBezTo>
                    <a:pt x="10" y="14"/>
                    <a:pt x="9" y="17"/>
                    <a:pt x="9" y="2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" name="Freeform 34"/>
            <p:cNvSpPr>
              <a:spLocks/>
            </p:cNvSpPr>
            <p:nvPr/>
          </p:nvSpPr>
          <p:spPr bwMode="auto">
            <a:xfrm>
              <a:off x="7631113" y="6724650"/>
              <a:ext cx="103188" cy="128588"/>
            </a:xfrm>
            <a:custGeom>
              <a:avLst/>
              <a:gdLst>
                <a:gd name="T0" fmla="*/ 14 w 27"/>
                <a:gd name="T1" fmla="*/ 17 h 34"/>
                <a:gd name="T2" fmla="*/ 16 w 27"/>
                <a:gd name="T3" fmla="*/ 13 h 34"/>
                <a:gd name="T4" fmla="*/ 19 w 27"/>
                <a:gd name="T5" fmla="*/ 4 h 34"/>
                <a:gd name="T6" fmla="*/ 25 w 27"/>
                <a:gd name="T7" fmla="*/ 1 h 34"/>
                <a:gd name="T8" fmla="*/ 27 w 27"/>
                <a:gd name="T9" fmla="*/ 3 h 34"/>
                <a:gd name="T10" fmla="*/ 24 w 27"/>
                <a:gd name="T11" fmla="*/ 12 h 34"/>
                <a:gd name="T12" fmla="*/ 19 w 27"/>
                <a:gd name="T13" fmla="*/ 23 h 34"/>
                <a:gd name="T14" fmla="*/ 18 w 27"/>
                <a:gd name="T15" fmla="*/ 26 h 34"/>
                <a:gd name="T16" fmla="*/ 17 w 27"/>
                <a:gd name="T17" fmla="*/ 32 h 34"/>
                <a:gd name="T18" fmla="*/ 13 w 27"/>
                <a:gd name="T19" fmla="*/ 34 h 34"/>
                <a:gd name="T20" fmla="*/ 10 w 27"/>
                <a:gd name="T21" fmla="*/ 31 h 34"/>
                <a:gd name="T22" fmla="*/ 9 w 27"/>
                <a:gd name="T23" fmla="*/ 26 h 34"/>
                <a:gd name="T24" fmla="*/ 7 w 27"/>
                <a:gd name="T25" fmla="*/ 21 h 34"/>
                <a:gd name="T26" fmla="*/ 0 w 27"/>
                <a:gd name="T27" fmla="*/ 7 h 34"/>
                <a:gd name="T28" fmla="*/ 0 w 27"/>
                <a:gd name="T29" fmla="*/ 3 h 34"/>
                <a:gd name="T30" fmla="*/ 4 w 27"/>
                <a:gd name="T31" fmla="*/ 1 h 34"/>
                <a:gd name="T32" fmla="*/ 7 w 27"/>
                <a:gd name="T33" fmla="*/ 5 h 34"/>
                <a:gd name="T34" fmla="*/ 10 w 27"/>
                <a:gd name="T35" fmla="*/ 12 h 34"/>
                <a:gd name="T36" fmla="*/ 13 w 27"/>
                <a:gd name="T37" fmla="*/ 17 h 34"/>
                <a:gd name="T38" fmla="*/ 14 w 27"/>
                <a:gd name="T39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34">
                  <a:moveTo>
                    <a:pt x="14" y="17"/>
                  </a:moveTo>
                  <a:cubicBezTo>
                    <a:pt x="15" y="16"/>
                    <a:pt x="15" y="14"/>
                    <a:pt x="16" y="13"/>
                  </a:cubicBezTo>
                  <a:cubicBezTo>
                    <a:pt x="17" y="10"/>
                    <a:pt x="18" y="7"/>
                    <a:pt x="19" y="4"/>
                  </a:cubicBezTo>
                  <a:cubicBezTo>
                    <a:pt x="20" y="2"/>
                    <a:pt x="22" y="1"/>
                    <a:pt x="25" y="1"/>
                  </a:cubicBezTo>
                  <a:cubicBezTo>
                    <a:pt x="26" y="1"/>
                    <a:pt x="27" y="1"/>
                    <a:pt x="27" y="3"/>
                  </a:cubicBezTo>
                  <a:cubicBezTo>
                    <a:pt x="27" y="6"/>
                    <a:pt x="26" y="9"/>
                    <a:pt x="24" y="12"/>
                  </a:cubicBezTo>
                  <a:cubicBezTo>
                    <a:pt x="23" y="16"/>
                    <a:pt x="20" y="20"/>
                    <a:pt x="19" y="23"/>
                  </a:cubicBezTo>
                  <a:cubicBezTo>
                    <a:pt x="18" y="24"/>
                    <a:pt x="18" y="25"/>
                    <a:pt x="18" y="26"/>
                  </a:cubicBezTo>
                  <a:cubicBezTo>
                    <a:pt x="17" y="28"/>
                    <a:pt x="17" y="30"/>
                    <a:pt x="17" y="32"/>
                  </a:cubicBezTo>
                  <a:cubicBezTo>
                    <a:pt x="16" y="33"/>
                    <a:pt x="15" y="34"/>
                    <a:pt x="13" y="34"/>
                  </a:cubicBezTo>
                  <a:cubicBezTo>
                    <a:pt x="11" y="34"/>
                    <a:pt x="10" y="33"/>
                    <a:pt x="10" y="31"/>
                  </a:cubicBezTo>
                  <a:cubicBezTo>
                    <a:pt x="10" y="30"/>
                    <a:pt x="9" y="28"/>
                    <a:pt x="9" y="26"/>
                  </a:cubicBezTo>
                  <a:cubicBezTo>
                    <a:pt x="9" y="24"/>
                    <a:pt x="9" y="23"/>
                    <a:pt x="7" y="21"/>
                  </a:cubicBezTo>
                  <a:cubicBezTo>
                    <a:pt x="4" y="17"/>
                    <a:pt x="2" y="12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1"/>
                    <a:pt x="3" y="0"/>
                    <a:pt x="4" y="1"/>
                  </a:cubicBezTo>
                  <a:cubicBezTo>
                    <a:pt x="6" y="2"/>
                    <a:pt x="7" y="3"/>
                    <a:pt x="7" y="5"/>
                  </a:cubicBezTo>
                  <a:cubicBezTo>
                    <a:pt x="8" y="7"/>
                    <a:pt x="9" y="10"/>
                    <a:pt x="10" y="12"/>
                  </a:cubicBezTo>
                  <a:cubicBezTo>
                    <a:pt x="11" y="14"/>
                    <a:pt x="12" y="15"/>
                    <a:pt x="13" y="17"/>
                  </a:cubicBezTo>
                  <a:cubicBezTo>
                    <a:pt x="13" y="17"/>
                    <a:pt x="14" y="17"/>
                    <a:pt x="14" y="1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" name="Freeform 35"/>
            <p:cNvSpPr>
              <a:spLocks/>
            </p:cNvSpPr>
            <p:nvPr/>
          </p:nvSpPr>
          <p:spPr bwMode="auto">
            <a:xfrm>
              <a:off x="7772400" y="6716713"/>
              <a:ext cx="82550" cy="95250"/>
            </a:xfrm>
            <a:custGeom>
              <a:avLst/>
              <a:gdLst>
                <a:gd name="T0" fmla="*/ 9 w 22"/>
                <a:gd name="T1" fmla="*/ 0 h 25"/>
                <a:gd name="T2" fmla="*/ 17 w 22"/>
                <a:gd name="T3" fmla="*/ 3 h 25"/>
                <a:gd name="T4" fmla="*/ 19 w 22"/>
                <a:gd name="T5" fmla="*/ 13 h 25"/>
                <a:gd name="T6" fmla="*/ 12 w 22"/>
                <a:gd name="T7" fmla="*/ 19 h 25"/>
                <a:gd name="T8" fmla="*/ 5 w 22"/>
                <a:gd name="T9" fmla="*/ 23 h 25"/>
                <a:gd name="T10" fmla="*/ 1 w 22"/>
                <a:gd name="T11" fmla="*/ 23 h 25"/>
                <a:gd name="T12" fmla="*/ 2 w 22"/>
                <a:gd name="T13" fmla="*/ 19 h 25"/>
                <a:gd name="T14" fmla="*/ 5 w 22"/>
                <a:gd name="T15" fmla="*/ 17 h 25"/>
                <a:gd name="T16" fmla="*/ 9 w 22"/>
                <a:gd name="T17" fmla="*/ 14 h 25"/>
                <a:gd name="T18" fmla="*/ 9 w 22"/>
                <a:gd name="T19" fmla="*/ 8 h 25"/>
                <a:gd name="T20" fmla="*/ 4 w 22"/>
                <a:gd name="T21" fmla="*/ 7 h 25"/>
                <a:gd name="T22" fmla="*/ 1 w 22"/>
                <a:gd name="T23" fmla="*/ 5 h 25"/>
                <a:gd name="T24" fmla="*/ 5 w 22"/>
                <a:gd name="T25" fmla="*/ 1 h 25"/>
                <a:gd name="T26" fmla="*/ 9 w 22"/>
                <a:gd name="T2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5">
                  <a:moveTo>
                    <a:pt x="9" y="0"/>
                  </a:moveTo>
                  <a:cubicBezTo>
                    <a:pt x="12" y="1"/>
                    <a:pt x="15" y="1"/>
                    <a:pt x="17" y="3"/>
                  </a:cubicBezTo>
                  <a:cubicBezTo>
                    <a:pt x="21" y="5"/>
                    <a:pt x="22" y="10"/>
                    <a:pt x="19" y="13"/>
                  </a:cubicBezTo>
                  <a:cubicBezTo>
                    <a:pt x="17" y="16"/>
                    <a:pt x="15" y="17"/>
                    <a:pt x="12" y="19"/>
                  </a:cubicBezTo>
                  <a:cubicBezTo>
                    <a:pt x="10" y="20"/>
                    <a:pt x="8" y="22"/>
                    <a:pt x="5" y="23"/>
                  </a:cubicBezTo>
                  <a:cubicBezTo>
                    <a:pt x="4" y="25"/>
                    <a:pt x="2" y="25"/>
                    <a:pt x="1" y="23"/>
                  </a:cubicBezTo>
                  <a:cubicBezTo>
                    <a:pt x="0" y="22"/>
                    <a:pt x="0" y="20"/>
                    <a:pt x="2" y="19"/>
                  </a:cubicBezTo>
                  <a:cubicBezTo>
                    <a:pt x="3" y="18"/>
                    <a:pt x="4" y="17"/>
                    <a:pt x="5" y="17"/>
                  </a:cubicBezTo>
                  <a:cubicBezTo>
                    <a:pt x="6" y="16"/>
                    <a:pt x="8" y="15"/>
                    <a:pt x="9" y="14"/>
                  </a:cubicBezTo>
                  <a:cubicBezTo>
                    <a:pt x="10" y="13"/>
                    <a:pt x="10" y="10"/>
                    <a:pt x="9" y="8"/>
                  </a:cubicBezTo>
                  <a:cubicBezTo>
                    <a:pt x="7" y="6"/>
                    <a:pt x="6" y="6"/>
                    <a:pt x="4" y="7"/>
                  </a:cubicBezTo>
                  <a:cubicBezTo>
                    <a:pt x="2" y="8"/>
                    <a:pt x="1" y="7"/>
                    <a:pt x="1" y="5"/>
                  </a:cubicBezTo>
                  <a:cubicBezTo>
                    <a:pt x="2" y="3"/>
                    <a:pt x="3" y="2"/>
                    <a:pt x="5" y="1"/>
                  </a:cubicBezTo>
                  <a:cubicBezTo>
                    <a:pt x="6" y="1"/>
                    <a:pt x="8" y="1"/>
                    <a:pt x="9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" name="Freeform 36"/>
            <p:cNvSpPr>
              <a:spLocks/>
            </p:cNvSpPr>
            <p:nvPr/>
          </p:nvSpPr>
          <p:spPr bwMode="auto">
            <a:xfrm>
              <a:off x="7199313" y="6754813"/>
              <a:ext cx="87313" cy="106363"/>
            </a:xfrm>
            <a:custGeom>
              <a:avLst/>
              <a:gdLst>
                <a:gd name="T0" fmla="*/ 8 w 23"/>
                <a:gd name="T1" fmla="*/ 10 h 28"/>
                <a:gd name="T2" fmla="*/ 3 w 23"/>
                <a:gd name="T3" fmla="*/ 12 h 28"/>
                <a:gd name="T4" fmla="*/ 0 w 23"/>
                <a:gd name="T5" fmla="*/ 12 h 28"/>
                <a:gd name="T6" fmla="*/ 1 w 23"/>
                <a:gd name="T7" fmla="*/ 9 h 28"/>
                <a:gd name="T8" fmla="*/ 5 w 23"/>
                <a:gd name="T9" fmla="*/ 6 h 28"/>
                <a:gd name="T10" fmla="*/ 16 w 23"/>
                <a:gd name="T11" fmla="*/ 1 h 28"/>
                <a:gd name="T12" fmla="*/ 18 w 23"/>
                <a:gd name="T13" fmla="*/ 1 h 28"/>
                <a:gd name="T14" fmla="*/ 20 w 23"/>
                <a:gd name="T15" fmla="*/ 2 h 28"/>
                <a:gd name="T16" fmla="*/ 19 w 23"/>
                <a:gd name="T17" fmla="*/ 3 h 28"/>
                <a:gd name="T18" fmla="*/ 17 w 23"/>
                <a:gd name="T19" fmla="*/ 5 h 28"/>
                <a:gd name="T20" fmla="*/ 15 w 23"/>
                <a:gd name="T21" fmla="*/ 9 h 28"/>
                <a:gd name="T22" fmla="*/ 21 w 23"/>
                <a:gd name="T23" fmla="*/ 22 h 28"/>
                <a:gd name="T24" fmla="*/ 23 w 23"/>
                <a:gd name="T25" fmla="*/ 26 h 28"/>
                <a:gd name="T26" fmla="*/ 22 w 23"/>
                <a:gd name="T27" fmla="*/ 28 h 28"/>
                <a:gd name="T28" fmla="*/ 21 w 23"/>
                <a:gd name="T29" fmla="*/ 27 h 28"/>
                <a:gd name="T30" fmla="*/ 16 w 23"/>
                <a:gd name="T31" fmla="*/ 23 h 28"/>
                <a:gd name="T32" fmla="*/ 8 w 23"/>
                <a:gd name="T3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8">
                  <a:moveTo>
                    <a:pt x="8" y="10"/>
                  </a:moveTo>
                  <a:cubicBezTo>
                    <a:pt x="7" y="11"/>
                    <a:pt x="5" y="12"/>
                    <a:pt x="3" y="12"/>
                  </a:cubicBezTo>
                  <a:cubicBezTo>
                    <a:pt x="2" y="12"/>
                    <a:pt x="1" y="12"/>
                    <a:pt x="0" y="12"/>
                  </a:cubicBezTo>
                  <a:cubicBezTo>
                    <a:pt x="0" y="11"/>
                    <a:pt x="0" y="10"/>
                    <a:pt x="1" y="9"/>
                  </a:cubicBezTo>
                  <a:cubicBezTo>
                    <a:pt x="2" y="8"/>
                    <a:pt x="4" y="7"/>
                    <a:pt x="5" y="6"/>
                  </a:cubicBezTo>
                  <a:cubicBezTo>
                    <a:pt x="9" y="4"/>
                    <a:pt x="12" y="2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ubicBezTo>
                    <a:pt x="18" y="1"/>
                    <a:pt x="19" y="1"/>
                    <a:pt x="20" y="2"/>
                  </a:cubicBezTo>
                  <a:cubicBezTo>
                    <a:pt x="20" y="2"/>
                    <a:pt x="19" y="3"/>
                    <a:pt x="19" y="3"/>
                  </a:cubicBezTo>
                  <a:cubicBezTo>
                    <a:pt x="18" y="4"/>
                    <a:pt x="17" y="5"/>
                    <a:pt x="17" y="5"/>
                  </a:cubicBezTo>
                  <a:cubicBezTo>
                    <a:pt x="14" y="7"/>
                    <a:pt x="14" y="7"/>
                    <a:pt x="15" y="9"/>
                  </a:cubicBezTo>
                  <a:cubicBezTo>
                    <a:pt x="17" y="14"/>
                    <a:pt x="19" y="18"/>
                    <a:pt x="21" y="22"/>
                  </a:cubicBezTo>
                  <a:cubicBezTo>
                    <a:pt x="22" y="23"/>
                    <a:pt x="22" y="25"/>
                    <a:pt x="23" y="26"/>
                  </a:cubicBezTo>
                  <a:cubicBezTo>
                    <a:pt x="23" y="27"/>
                    <a:pt x="22" y="27"/>
                    <a:pt x="22" y="28"/>
                  </a:cubicBezTo>
                  <a:cubicBezTo>
                    <a:pt x="22" y="28"/>
                    <a:pt x="21" y="28"/>
                    <a:pt x="21" y="27"/>
                  </a:cubicBezTo>
                  <a:cubicBezTo>
                    <a:pt x="19" y="26"/>
                    <a:pt x="17" y="25"/>
                    <a:pt x="16" y="23"/>
                  </a:cubicBezTo>
                  <a:cubicBezTo>
                    <a:pt x="13" y="19"/>
                    <a:pt x="11" y="14"/>
                    <a:pt x="8" y="1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" name="Freeform 37"/>
            <p:cNvSpPr>
              <a:spLocks/>
            </p:cNvSpPr>
            <p:nvPr/>
          </p:nvSpPr>
          <p:spPr bwMode="auto">
            <a:xfrm>
              <a:off x="6911975" y="6259513"/>
              <a:ext cx="139700" cy="60325"/>
            </a:xfrm>
            <a:custGeom>
              <a:avLst/>
              <a:gdLst>
                <a:gd name="T0" fmla="*/ 37 w 37"/>
                <a:gd name="T1" fmla="*/ 13 h 16"/>
                <a:gd name="T2" fmla="*/ 33 w 37"/>
                <a:gd name="T3" fmla="*/ 16 h 16"/>
                <a:gd name="T4" fmla="*/ 18 w 37"/>
                <a:gd name="T5" fmla="*/ 12 h 16"/>
                <a:gd name="T6" fmla="*/ 3 w 37"/>
                <a:gd name="T7" fmla="*/ 6 h 16"/>
                <a:gd name="T8" fmla="*/ 2 w 37"/>
                <a:gd name="T9" fmla="*/ 5 h 16"/>
                <a:gd name="T10" fmla="*/ 1 w 37"/>
                <a:gd name="T11" fmla="*/ 1 h 16"/>
                <a:gd name="T12" fmla="*/ 4 w 37"/>
                <a:gd name="T13" fmla="*/ 1 h 16"/>
                <a:gd name="T14" fmla="*/ 12 w 37"/>
                <a:gd name="T15" fmla="*/ 5 h 16"/>
                <a:gd name="T16" fmla="*/ 35 w 37"/>
                <a:gd name="T17" fmla="*/ 11 h 16"/>
                <a:gd name="T18" fmla="*/ 37 w 37"/>
                <a:gd name="T1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16">
                  <a:moveTo>
                    <a:pt x="37" y="13"/>
                  </a:moveTo>
                  <a:cubicBezTo>
                    <a:pt x="37" y="15"/>
                    <a:pt x="36" y="16"/>
                    <a:pt x="33" y="16"/>
                  </a:cubicBezTo>
                  <a:cubicBezTo>
                    <a:pt x="28" y="14"/>
                    <a:pt x="23" y="13"/>
                    <a:pt x="18" y="12"/>
                  </a:cubicBezTo>
                  <a:cubicBezTo>
                    <a:pt x="13" y="10"/>
                    <a:pt x="8" y="8"/>
                    <a:pt x="3" y="6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0" y="4"/>
                    <a:pt x="0" y="3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7" y="2"/>
                    <a:pt x="9" y="4"/>
                    <a:pt x="12" y="5"/>
                  </a:cubicBezTo>
                  <a:cubicBezTo>
                    <a:pt x="20" y="7"/>
                    <a:pt x="27" y="9"/>
                    <a:pt x="35" y="11"/>
                  </a:cubicBezTo>
                  <a:cubicBezTo>
                    <a:pt x="36" y="12"/>
                    <a:pt x="36" y="12"/>
                    <a:pt x="37" y="1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" name="Freeform 38"/>
            <p:cNvSpPr>
              <a:spLocks/>
            </p:cNvSpPr>
            <p:nvPr/>
          </p:nvSpPr>
          <p:spPr bwMode="auto">
            <a:xfrm>
              <a:off x="7748588" y="6637338"/>
              <a:ext cx="53975" cy="60325"/>
            </a:xfrm>
            <a:custGeom>
              <a:avLst/>
              <a:gdLst>
                <a:gd name="T0" fmla="*/ 7 w 14"/>
                <a:gd name="T1" fmla="*/ 13 h 16"/>
                <a:gd name="T2" fmla="*/ 5 w 14"/>
                <a:gd name="T3" fmla="*/ 13 h 16"/>
                <a:gd name="T4" fmla="*/ 0 w 14"/>
                <a:gd name="T5" fmla="*/ 7 h 16"/>
                <a:gd name="T6" fmla="*/ 4 w 14"/>
                <a:gd name="T7" fmla="*/ 1 h 16"/>
                <a:gd name="T8" fmla="*/ 12 w 14"/>
                <a:gd name="T9" fmla="*/ 3 h 16"/>
                <a:gd name="T10" fmla="*/ 9 w 14"/>
                <a:gd name="T11" fmla="*/ 15 h 16"/>
                <a:gd name="T12" fmla="*/ 7 w 14"/>
                <a:gd name="T13" fmla="*/ 16 h 16"/>
                <a:gd name="T14" fmla="*/ 7 w 14"/>
                <a:gd name="T15" fmla="*/ 14 h 16"/>
                <a:gd name="T16" fmla="*/ 7 w 14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6">
                  <a:moveTo>
                    <a:pt x="7" y="13"/>
                  </a:moveTo>
                  <a:cubicBezTo>
                    <a:pt x="7" y="13"/>
                    <a:pt x="6" y="13"/>
                    <a:pt x="5" y="13"/>
                  </a:cubicBezTo>
                  <a:cubicBezTo>
                    <a:pt x="2" y="12"/>
                    <a:pt x="1" y="10"/>
                    <a:pt x="0" y="7"/>
                  </a:cubicBezTo>
                  <a:cubicBezTo>
                    <a:pt x="0" y="4"/>
                    <a:pt x="2" y="2"/>
                    <a:pt x="4" y="1"/>
                  </a:cubicBezTo>
                  <a:cubicBezTo>
                    <a:pt x="7" y="0"/>
                    <a:pt x="10" y="1"/>
                    <a:pt x="12" y="3"/>
                  </a:cubicBezTo>
                  <a:cubicBezTo>
                    <a:pt x="14" y="7"/>
                    <a:pt x="13" y="13"/>
                    <a:pt x="9" y="15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5"/>
                    <a:pt x="7" y="15"/>
                    <a:pt x="7" y="14"/>
                  </a:cubicBezTo>
                  <a:cubicBezTo>
                    <a:pt x="7" y="14"/>
                    <a:pt x="7" y="13"/>
                    <a:pt x="7" y="1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" name="Freeform 39"/>
            <p:cNvSpPr>
              <a:spLocks/>
            </p:cNvSpPr>
            <p:nvPr/>
          </p:nvSpPr>
          <p:spPr bwMode="auto">
            <a:xfrm>
              <a:off x="6934200" y="6581775"/>
              <a:ext cx="117475" cy="44450"/>
            </a:xfrm>
            <a:custGeom>
              <a:avLst/>
              <a:gdLst>
                <a:gd name="T0" fmla="*/ 31 w 31"/>
                <a:gd name="T1" fmla="*/ 3 h 12"/>
                <a:gd name="T2" fmla="*/ 29 w 31"/>
                <a:gd name="T3" fmla="*/ 5 h 12"/>
                <a:gd name="T4" fmla="*/ 4 w 31"/>
                <a:gd name="T5" fmla="*/ 12 h 12"/>
                <a:gd name="T6" fmla="*/ 1 w 31"/>
                <a:gd name="T7" fmla="*/ 10 h 12"/>
                <a:gd name="T8" fmla="*/ 2 w 31"/>
                <a:gd name="T9" fmla="*/ 8 h 12"/>
                <a:gd name="T10" fmla="*/ 28 w 31"/>
                <a:gd name="T11" fmla="*/ 0 h 12"/>
                <a:gd name="T12" fmla="*/ 31 w 31"/>
                <a:gd name="T13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2">
                  <a:moveTo>
                    <a:pt x="31" y="3"/>
                  </a:moveTo>
                  <a:cubicBezTo>
                    <a:pt x="30" y="3"/>
                    <a:pt x="30" y="5"/>
                    <a:pt x="29" y="5"/>
                  </a:cubicBezTo>
                  <a:cubicBezTo>
                    <a:pt x="20" y="6"/>
                    <a:pt x="12" y="8"/>
                    <a:pt x="4" y="12"/>
                  </a:cubicBezTo>
                  <a:cubicBezTo>
                    <a:pt x="3" y="12"/>
                    <a:pt x="1" y="12"/>
                    <a:pt x="1" y="10"/>
                  </a:cubicBezTo>
                  <a:cubicBezTo>
                    <a:pt x="0" y="9"/>
                    <a:pt x="1" y="8"/>
                    <a:pt x="2" y="8"/>
                  </a:cubicBezTo>
                  <a:cubicBezTo>
                    <a:pt x="11" y="4"/>
                    <a:pt x="19" y="1"/>
                    <a:pt x="28" y="0"/>
                  </a:cubicBezTo>
                  <a:cubicBezTo>
                    <a:pt x="30" y="0"/>
                    <a:pt x="31" y="1"/>
                    <a:pt x="31" y="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" name="Freeform 40"/>
            <p:cNvSpPr>
              <a:spLocks/>
            </p:cNvSpPr>
            <p:nvPr/>
          </p:nvSpPr>
          <p:spPr bwMode="auto">
            <a:xfrm>
              <a:off x="7900988" y="6115050"/>
              <a:ext cx="117475" cy="46038"/>
            </a:xfrm>
            <a:custGeom>
              <a:avLst/>
              <a:gdLst>
                <a:gd name="T0" fmla="*/ 31 w 31"/>
                <a:gd name="T1" fmla="*/ 2 h 12"/>
                <a:gd name="T2" fmla="*/ 28 w 31"/>
                <a:gd name="T3" fmla="*/ 5 h 12"/>
                <a:gd name="T4" fmla="*/ 13 w 31"/>
                <a:gd name="T5" fmla="*/ 8 h 12"/>
                <a:gd name="T6" fmla="*/ 4 w 31"/>
                <a:gd name="T7" fmla="*/ 11 h 12"/>
                <a:gd name="T8" fmla="*/ 1 w 31"/>
                <a:gd name="T9" fmla="*/ 10 h 12"/>
                <a:gd name="T10" fmla="*/ 2 w 31"/>
                <a:gd name="T11" fmla="*/ 7 h 12"/>
                <a:gd name="T12" fmla="*/ 28 w 31"/>
                <a:gd name="T13" fmla="*/ 0 h 12"/>
                <a:gd name="T14" fmla="*/ 31 w 31"/>
                <a:gd name="T1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12">
                  <a:moveTo>
                    <a:pt x="31" y="2"/>
                  </a:moveTo>
                  <a:cubicBezTo>
                    <a:pt x="31" y="4"/>
                    <a:pt x="30" y="4"/>
                    <a:pt x="28" y="5"/>
                  </a:cubicBezTo>
                  <a:cubicBezTo>
                    <a:pt x="23" y="6"/>
                    <a:pt x="18" y="7"/>
                    <a:pt x="13" y="8"/>
                  </a:cubicBezTo>
                  <a:cubicBezTo>
                    <a:pt x="10" y="9"/>
                    <a:pt x="7" y="10"/>
                    <a:pt x="4" y="11"/>
                  </a:cubicBezTo>
                  <a:cubicBezTo>
                    <a:pt x="3" y="12"/>
                    <a:pt x="1" y="12"/>
                    <a:pt x="1" y="10"/>
                  </a:cubicBezTo>
                  <a:cubicBezTo>
                    <a:pt x="0" y="9"/>
                    <a:pt x="0" y="8"/>
                    <a:pt x="2" y="7"/>
                  </a:cubicBezTo>
                  <a:cubicBezTo>
                    <a:pt x="10" y="4"/>
                    <a:pt x="19" y="1"/>
                    <a:pt x="28" y="0"/>
                  </a:cubicBezTo>
                  <a:cubicBezTo>
                    <a:pt x="30" y="0"/>
                    <a:pt x="31" y="1"/>
                    <a:pt x="31" y="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" name="Freeform 41"/>
            <p:cNvSpPr>
              <a:spLocks/>
            </p:cNvSpPr>
            <p:nvPr/>
          </p:nvSpPr>
          <p:spPr bwMode="auto">
            <a:xfrm>
              <a:off x="7972425" y="6248400"/>
              <a:ext cx="117475" cy="25400"/>
            </a:xfrm>
            <a:custGeom>
              <a:avLst/>
              <a:gdLst>
                <a:gd name="T0" fmla="*/ 2 w 31"/>
                <a:gd name="T1" fmla="*/ 7 h 7"/>
                <a:gd name="T2" fmla="*/ 1 w 31"/>
                <a:gd name="T3" fmla="*/ 5 h 7"/>
                <a:gd name="T4" fmla="*/ 3 w 31"/>
                <a:gd name="T5" fmla="*/ 3 h 7"/>
                <a:gd name="T6" fmla="*/ 17 w 31"/>
                <a:gd name="T7" fmla="*/ 1 h 7"/>
                <a:gd name="T8" fmla="*/ 27 w 31"/>
                <a:gd name="T9" fmla="*/ 0 h 7"/>
                <a:gd name="T10" fmla="*/ 29 w 31"/>
                <a:gd name="T11" fmla="*/ 0 h 7"/>
                <a:gd name="T12" fmla="*/ 31 w 31"/>
                <a:gd name="T13" fmla="*/ 2 h 7"/>
                <a:gd name="T14" fmla="*/ 29 w 31"/>
                <a:gd name="T15" fmla="*/ 4 h 7"/>
                <a:gd name="T16" fmla="*/ 3 w 31"/>
                <a:gd name="T17" fmla="*/ 7 h 7"/>
                <a:gd name="T18" fmla="*/ 3 w 31"/>
                <a:gd name="T19" fmla="*/ 7 h 7"/>
                <a:gd name="T20" fmla="*/ 2 w 31"/>
                <a:gd name="T2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7">
                  <a:moveTo>
                    <a:pt x="2" y="7"/>
                  </a:moveTo>
                  <a:cubicBezTo>
                    <a:pt x="2" y="7"/>
                    <a:pt x="1" y="6"/>
                    <a:pt x="1" y="5"/>
                  </a:cubicBezTo>
                  <a:cubicBezTo>
                    <a:pt x="0" y="4"/>
                    <a:pt x="1" y="3"/>
                    <a:pt x="3" y="3"/>
                  </a:cubicBezTo>
                  <a:cubicBezTo>
                    <a:pt x="7" y="2"/>
                    <a:pt x="12" y="1"/>
                    <a:pt x="17" y="1"/>
                  </a:cubicBezTo>
                  <a:cubicBezTo>
                    <a:pt x="20" y="0"/>
                    <a:pt x="24" y="0"/>
                    <a:pt x="27" y="0"/>
                  </a:cubicBezTo>
                  <a:cubicBezTo>
                    <a:pt x="28" y="0"/>
                    <a:pt x="28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1" y="3"/>
                    <a:pt x="30" y="4"/>
                    <a:pt x="29" y="4"/>
                  </a:cubicBezTo>
                  <a:cubicBezTo>
                    <a:pt x="20" y="5"/>
                    <a:pt x="12" y="6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" name="Freeform 42"/>
            <p:cNvSpPr>
              <a:spLocks/>
            </p:cNvSpPr>
            <p:nvPr/>
          </p:nvSpPr>
          <p:spPr bwMode="auto">
            <a:xfrm>
              <a:off x="6964363" y="6710363"/>
              <a:ext cx="103188" cy="71438"/>
            </a:xfrm>
            <a:custGeom>
              <a:avLst/>
              <a:gdLst>
                <a:gd name="T0" fmla="*/ 0 w 27"/>
                <a:gd name="T1" fmla="*/ 17 h 19"/>
                <a:gd name="T2" fmla="*/ 2 w 27"/>
                <a:gd name="T3" fmla="*/ 15 h 19"/>
                <a:gd name="T4" fmla="*/ 23 w 27"/>
                <a:gd name="T5" fmla="*/ 0 h 19"/>
                <a:gd name="T6" fmla="*/ 25 w 27"/>
                <a:gd name="T7" fmla="*/ 0 h 19"/>
                <a:gd name="T8" fmla="*/ 27 w 27"/>
                <a:gd name="T9" fmla="*/ 2 h 19"/>
                <a:gd name="T10" fmla="*/ 25 w 27"/>
                <a:gd name="T11" fmla="*/ 4 h 19"/>
                <a:gd name="T12" fmla="*/ 14 w 27"/>
                <a:gd name="T13" fmla="*/ 11 h 19"/>
                <a:gd name="T14" fmla="*/ 4 w 27"/>
                <a:gd name="T15" fmla="*/ 18 h 19"/>
                <a:gd name="T16" fmla="*/ 2 w 27"/>
                <a:gd name="T17" fmla="*/ 19 h 19"/>
                <a:gd name="T18" fmla="*/ 0 w 27"/>
                <a:gd name="T1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9">
                  <a:moveTo>
                    <a:pt x="0" y="17"/>
                  </a:moveTo>
                  <a:cubicBezTo>
                    <a:pt x="1" y="16"/>
                    <a:pt x="1" y="15"/>
                    <a:pt x="2" y="15"/>
                  </a:cubicBezTo>
                  <a:cubicBezTo>
                    <a:pt x="9" y="10"/>
                    <a:pt x="16" y="5"/>
                    <a:pt x="23" y="0"/>
                  </a:cubicBezTo>
                  <a:cubicBezTo>
                    <a:pt x="23" y="0"/>
                    <a:pt x="25" y="0"/>
                    <a:pt x="25" y="0"/>
                  </a:cubicBezTo>
                  <a:cubicBezTo>
                    <a:pt x="26" y="0"/>
                    <a:pt x="27" y="1"/>
                    <a:pt x="27" y="2"/>
                  </a:cubicBezTo>
                  <a:cubicBezTo>
                    <a:pt x="26" y="3"/>
                    <a:pt x="26" y="3"/>
                    <a:pt x="25" y="4"/>
                  </a:cubicBezTo>
                  <a:cubicBezTo>
                    <a:pt x="21" y="6"/>
                    <a:pt x="17" y="9"/>
                    <a:pt x="14" y="11"/>
                  </a:cubicBezTo>
                  <a:cubicBezTo>
                    <a:pt x="11" y="14"/>
                    <a:pt x="7" y="16"/>
                    <a:pt x="4" y="18"/>
                  </a:cubicBezTo>
                  <a:cubicBezTo>
                    <a:pt x="4" y="19"/>
                    <a:pt x="3" y="19"/>
                    <a:pt x="2" y="19"/>
                  </a:cubicBezTo>
                  <a:cubicBezTo>
                    <a:pt x="1" y="18"/>
                    <a:pt x="1" y="17"/>
                    <a:pt x="0" y="1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" name="Freeform 43"/>
            <p:cNvSpPr>
              <a:spLocks/>
            </p:cNvSpPr>
            <p:nvPr/>
          </p:nvSpPr>
          <p:spPr bwMode="auto">
            <a:xfrm>
              <a:off x="7078663" y="6005513"/>
              <a:ext cx="82550" cy="76200"/>
            </a:xfrm>
            <a:custGeom>
              <a:avLst/>
              <a:gdLst>
                <a:gd name="T0" fmla="*/ 0 w 22"/>
                <a:gd name="T1" fmla="*/ 2 h 20"/>
                <a:gd name="T2" fmla="*/ 2 w 22"/>
                <a:gd name="T3" fmla="*/ 0 h 20"/>
                <a:gd name="T4" fmla="*/ 4 w 22"/>
                <a:gd name="T5" fmla="*/ 1 h 20"/>
                <a:gd name="T6" fmla="*/ 20 w 22"/>
                <a:gd name="T7" fmla="*/ 16 h 20"/>
                <a:gd name="T8" fmla="*/ 22 w 22"/>
                <a:gd name="T9" fmla="*/ 18 h 20"/>
                <a:gd name="T10" fmla="*/ 21 w 22"/>
                <a:gd name="T11" fmla="*/ 20 h 20"/>
                <a:gd name="T12" fmla="*/ 19 w 22"/>
                <a:gd name="T13" fmla="*/ 20 h 20"/>
                <a:gd name="T14" fmla="*/ 1 w 22"/>
                <a:gd name="T15" fmla="*/ 4 h 20"/>
                <a:gd name="T16" fmla="*/ 0 w 22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0">
                  <a:moveTo>
                    <a:pt x="0" y="2"/>
                  </a:move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4" y="0"/>
                    <a:pt x="4" y="1"/>
                  </a:cubicBezTo>
                  <a:cubicBezTo>
                    <a:pt x="9" y="7"/>
                    <a:pt x="14" y="11"/>
                    <a:pt x="20" y="16"/>
                  </a:cubicBezTo>
                  <a:cubicBezTo>
                    <a:pt x="21" y="16"/>
                    <a:pt x="22" y="17"/>
                    <a:pt x="22" y="18"/>
                  </a:cubicBezTo>
                  <a:cubicBezTo>
                    <a:pt x="22" y="18"/>
                    <a:pt x="21" y="19"/>
                    <a:pt x="21" y="20"/>
                  </a:cubicBezTo>
                  <a:cubicBezTo>
                    <a:pt x="20" y="20"/>
                    <a:pt x="19" y="20"/>
                    <a:pt x="19" y="20"/>
                  </a:cubicBezTo>
                  <a:cubicBezTo>
                    <a:pt x="12" y="15"/>
                    <a:pt x="6" y="10"/>
                    <a:pt x="1" y="4"/>
                  </a:cubicBezTo>
                  <a:cubicBezTo>
                    <a:pt x="1" y="3"/>
                    <a:pt x="1" y="3"/>
                    <a:pt x="0" y="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" name="Freeform 44"/>
            <p:cNvSpPr>
              <a:spLocks/>
            </p:cNvSpPr>
            <p:nvPr/>
          </p:nvSpPr>
          <p:spPr bwMode="auto">
            <a:xfrm>
              <a:off x="8021638" y="6391275"/>
              <a:ext cx="103188" cy="19050"/>
            </a:xfrm>
            <a:custGeom>
              <a:avLst/>
              <a:gdLst>
                <a:gd name="T0" fmla="*/ 13 w 27"/>
                <a:gd name="T1" fmla="*/ 5 h 5"/>
                <a:gd name="T2" fmla="*/ 3 w 27"/>
                <a:gd name="T3" fmla="*/ 5 h 5"/>
                <a:gd name="T4" fmla="*/ 0 w 27"/>
                <a:gd name="T5" fmla="*/ 3 h 5"/>
                <a:gd name="T6" fmla="*/ 3 w 27"/>
                <a:gd name="T7" fmla="*/ 1 h 5"/>
                <a:gd name="T8" fmla="*/ 23 w 27"/>
                <a:gd name="T9" fmla="*/ 0 h 5"/>
                <a:gd name="T10" fmla="*/ 24 w 27"/>
                <a:gd name="T11" fmla="*/ 0 h 5"/>
                <a:gd name="T12" fmla="*/ 27 w 27"/>
                <a:gd name="T13" fmla="*/ 3 h 5"/>
                <a:gd name="T14" fmla="*/ 24 w 27"/>
                <a:gd name="T15" fmla="*/ 5 h 5"/>
                <a:gd name="T16" fmla="*/ 13 w 27"/>
                <a:gd name="T17" fmla="*/ 5 h 5"/>
                <a:gd name="T18" fmla="*/ 13 w 27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">
                  <a:moveTo>
                    <a:pt x="13" y="5"/>
                  </a:moveTo>
                  <a:cubicBezTo>
                    <a:pt x="10" y="5"/>
                    <a:pt x="6" y="5"/>
                    <a:pt x="3" y="5"/>
                  </a:cubicBezTo>
                  <a:cubicBezTo>
                    <a:pt x="1" y="5"/>
                    <a:pt x="0" y="5"/>
                    <a:pt x="0" y="3"/>
                  </a:cubicBezTo>
                  <a:cubicBezTo>
                    <a:pt x="0" y="1"/>
                    <a:pt x="1" y="1"/>
                    <a:pt x="3" y="1"/>
                  </a:cubicBezTo>
                  <a:cubicBezTo>
                    <a:pt x="9" y="1"/>
                    <a:pt x="16" y="1"/>
                    <a:pt x="23" y="0"/>
                  </a:cubicBezTo>
                  <a:cubicBezTo>
                    <a:pt x="23" y="0"/>
                    <a:pt x="24" y="0"/>
                    <a:pt x="24" y="0"/>
                  </a:cubicBezTo>
                  <a:cubicBezTo>
                    <a:pt x="26" y="1"/>
                    <a:pt x="27" y="1"/>
                    <a:pt x="27" y="3"/>
                  </a:cubicBezTo>
                  <a:cubicBezTo>
                    <a:pt x="27" y="4"/>
                    <a:pt x="26" y="5"/>
                    <a:pt x="24" y="5"/>
                  </a:cubicBezTo>
                  <a:cubicBezTo>
                    <a:pt x="21" y="5"/>
                    <a:pt x="17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" name="Freeform 45"/>
            <p:cNvSpPr>
              <a:spLocks/>
            </p:cNvSpPr>
            <p:nvPr/>
          </p:nvSpPr>
          <p:spPr bwMode="auto">
            <a:xfrm>
              <a:off x="7821613" y="6002338"/>
              <a:ext cx="74613" cy="76200"/>
            </a:xfrm>
            <a:custGeom>
              <a:avLst/>
              <a:gdLst>
                <a:gd name="T0" fmla="*/ 18 w 20"/>
                <a:gd name="T1" fmla="*/ 0 h 20"/>
                <a:gd name="T2" fmla="*/ 20 w 20"/>
                <a:gd name="T3" fmla="*/ 1 h 20"/>
                <a:gd name="T4" fmla="*/ 20 w 20"/>
                <a:gd name="T5" fmla="*/ 4 h 20"/>
                <a:gd name="T6" fmla="*/ 9 w 20"/>
                <a:gd name="T7" fmla="*/ 14 h 20"/>
                <a:gd name="T8" fmla="*/ 4 w 20"/>
                <a:gd name="T9" fmla="*/ 19 h 20"/>
                <a:gd name="T10" fmla="*/ 0 w 20"/>
                <a:gd name="T11" fmla="*/ 18 h 20"/>
                <a:gd name="T12" fmla="*/ 1 w 20"/>
                <a:gd name="T13" fmla="*/ 16 h 20"/>
                <a:gd name="T14" fmla="*/ 11 w 20"/>
                <a:gd name="T15" fmla="*/ 7 h 20"/>
                <a:gd name="T16" fmla="*/ 16 w 20"/>
                <a:gd name="T17" fmla="*/ 1 h 20"/>
                <a:gd name="T18" fmla="*/ 18 w 20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cubicBezTo>
                    <a:pt x="19" y="0"/>
                    <a:pt x="20" y="1"/>
                    <a:pt x="20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16" y="7"/>
                    <a:pt x="13" y="11"/>
                    <a:pt x="9" y="14"/>
                  </a:cubicBezTo>
                  <a:cubicBezTo>
                    <a:pt x="8" y="16"/>
                    <a:pt x="6" y="17"/>
                    <a:pt x="4" y="19"/>
                  </a:cubicBezTo>
                  <a:cubicBezTo>
                    <a:pt x="3" y="20"/>
                    <a:pt x="1" y="20"/>
                    <a:pt x="0" y="18"/>
                  </a:cubicBezTo>
                  <a:cubicBezTo>
                    <a:pt x="0" y="17"/>
                    <a:pt x="1" y="16"/>
                    <a:pt x="1" y="16"/>
                  </a:cubicBezTo>
                  <a:cubicBezTo>
                    <a:pt x="4" y="13"/>
                    <a:pt x="8" y="10"/>
                    <a:pt x="11" y="7"/>
                  </a:cubicBezTo>
                  <a:cubicBezTo>
                    <a:pt x="13" y="5"/>
                    <a:pt x="14" y="3"/>
                    <a:pt x="16" y="1"/>
                  </a:cubicBezTo>
                  <a:cubicBezTo>
                    <a:pt x="17" y="0"/>
                    <a:pt x="17" y="0"/>
                    <a:pt x="1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" name="Freeform 46"/>
            <p:cNvSpPr>
              <a:spLocks/>
            </p:cNvSpPr>
            <p:nvPr/>
          </p:nvSpPr>
          <p:spPr bwMode="auto">
            <a:xfrm>
              <a:off x="7939088" y="6691313"/>
              <a:ext cx="74613" cy="63500"/>
            </a:xfrm>
            <a:custGeom>
              <a:avLst/>
              <a:gdLst>
                <a:gd name="T0" fmla="*/ 2 w 20"/>
                <a:gd name="T1" fmla="*/ 0 h 17"/>
                <a:gd name="T2" fmla="*/ 3 w 20"/>
                <a:gd name="T3" fmla="*/ 1 h 17"/>
                <a:gd name="T4" fmla="*/ 17 w 20"/>
                <a:gd name="T5" fmla="*/ 11 h 17"/>
                <a:gd name="T6" fmla="*/ 19 w 20"/>
                <a:gd name="T7" fmla="*/ 12 h 17"/>
                <a:gd name="T8" fmla="*/ 19 w 20"/>
                <a:gd name="T9" fmla="*/ 15 h 17"/>
                <a:gd name="T10" fmla="*/ 16 w 20"/>
                <a:gd name="T11" fmla="*/ 16 h 17"/>
                <a:gd name="T12" fmla="*/ 0 w 20"/>
                <a:gd name="T13" fmla="*/ 4 h 17"/>
                <a:gd name="T14" fmla="*/ 0 w 20"/>
                <a:gd name="T15" fmla="*/ 1 h 17"/>
                <a:gd name="T16" fmla="*/ 2 w 20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7">
                  <a:moveTo>
                    <a:pt x="2" y="0"/>
                  </a:moveTo>
                  <a:cubicBezTo>
                    <a:pt x="2" y="0"/>
                    <a:pt x="3" y="0"/>
                    <a:pt x="3" y="1"/>
                  </a:cubicBezTo>
                  <a:cubicBezTo>
                    <a:pt x="8" y="4"/>
                    <a:pt x="13" y="8"/>
                    <a:pt x="17" y="11"/>
                  </a:cubicBezTo>
                  <a:cubicBezTo>
                    <a:pt x="18" y="12"/>
                    <a:pt x="18" y="12"/>
                    <a:pt x="19" y="12"/>
                  </a:cubicBezTo>
                  <a:cubicBezTo>
                    <a:pt x="20" y="13"/>
                    <a:pt x="20" y="14"/>
                    <a:pt x="19" y="15"/>
                  </a:cubicBezTo>
                  <a:cubicBezTo>
                    <a:pt x="18" y="17"/>
                    <a:pt x="17" y="17"/>
                    <a:pt x="16" y="16"/>
                  </a:cubicBezTo>
                  <a:cubicBezTo>
                    <a:pt x="11" y="12"/>
                    <a:pt x="6" y="8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3" name="Freeform 47"/>
            <p:cNvSpPr>
              <a:spLocks/>
            </p:cNvSpPr>
            <p:nvPr/>
          </p:nvSpPr>
          <p:spPr bwMode="auto">
            <a:xfrm>
              <a:off x="7324725" y="5907088"/>
              <a:ext cx="44450" cy="79375"/>
            </a:xfrm>
            <a:custGeom>
              <a:avLst/>
              <a:gdLst>
                <a:gd name="T0" fmla="*/ 12 w 12"/>
                <a:gd name="T1" fmla="*/ 19 h 21"/>
                <a:gd name="T2" fmla="*/ 10 w 12"/>
                <a:gd name="T3" fmla="*/ 21 h 21"/>
                <a:gd name="T4" fmla="*/ 8 w 12"/>
                <a:gd name="T5" fmla="*/ 20 h 21"/>
                <a:gd name="T6" fmla="*/ 7 w 12"/>
                <a:gd name="T7" fmla="*/ 19 h 21"/>
                <a:gd name="T8" fmla="*/ 1 w 12"/>
                <a:gd name="T9" fmla="*/ 4 h 21"/>
                <a:gd name="T10" fmla="*/ 0 w 12"/>
                <a:gd name="T11" fmla="*/ 3 h 21"/>
                <a:gd name="T12" fmla="*/ 1 w 12"/>
                <a:gd name="T13" fmla="*/ 0 h 21"/>
                <a:gd name="T14" fmla="*/ 4 w 12"/>
                <a:gd name="T15" fmla="*/ 1 h 21"/>
                <a:gd name="T16" fmla="*/ 11 w 12"/>
                <a:gd name="T17" fmla="*/ 18 h 21"/>
                <a:gd name="T18" fmla="*/ 12 w 12"/>
                <a:gd name="T19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21">
                  <a:moveTo>
                    <a:pt x="12" y="19"/>
                  </a:moveTo>
                  <a:cubicBezTo>
                    <a:pt x="11" y="20"/>
                    <a:pt x="11" y="21"/>
                    <a:pt x="10" y="21"/>
                  </a:cubicBezTo>
                  <a:cubicBezTo>
                    <a:pt x="10" y="21"/>
                    <a:pt x="9" y="21"/>
                    <a:pt x="8" y="20"/>
                  </a:cubicBezTo>
                  <a:cubicBezTo>
                    <a:pt x="8" y="20"/>
                    <a:pt x="7" y="19"/>
                    <a:pt x="7" y="19"/>
                  </a:cubicBezTo>
                  <a:cubicBezTo>
                    <a:pt x="5" y="14"/>
                    <a:pt x="3" y="9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6" y="7"/>
                    <a:pt x="9" y="12"/>
                    <a:pt x="11" y="18"/>
                  </a:cubicBezTo>
                  <a:cubicBezTo>
                    <a:pt x="12" y="18"/>
                    <a:pt x="12" y="19"/>
                    <a:pt x="12" y="1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4" name="Freeform 48"/>
            <p:cNvSpPr>
              <a:spLocks/>
            </p:cNvSpPr>
            <p:nvPr/>
          </p:nvSpPr>
          <p:spPr bwMode="auto">
            <a:xfrm>
              <a:off x="7980363" y="6546850"/>
              <a:ext cx="79375" cy="41275"/>
            </a:xfrm>
            <a:custGeom>
              <a:avLst/>
              <a:gdLst>
                <a:gd name="T0" fmla="*/ 19 w 21"/>
                <a:gd name="T1" fmla="*/ 11 h 11"/>
                <a:gd name="T2" fmla="*/ 17 w 21"/>
                <a:gd name="T3" fmla="*/ 10 h 11"/>
                <a:gd name="T4" fmla="*/ 3 w 21"/>
                <a:gd name="T5" fmla="*/ 5 h 11"/>
                <a:gd name="T6" fmla="*/ 1 w 21"/>
                <a:gd name="T7" fmla="*/ 2 h 11"/>
                <a:gd name="T8" fmla="*/ 3 w 21"/>
                <a:gd name="T9" fmla="*/ 1 h 11"/>
                <a:gd name="T10" fmla="*/ 20 w 21"/>
                <a:gd name="T11" fmla="*/ 7 h 11"/>
                <a:gd name="T12" fmla="*/ 21 w 21"/>
                <a:gd name="T13" fmla="*/ 9 h 11"/>
                <a:gd name="T14" fmla="*/ 19 w 21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1">
                  <a:moveTo>
                    <a:pt x="19" y="11"/>
                  </a:moveTo>
                  <a:cubicBezTo>
                    <a:pt x="18" y="11"/>
                    <a:pt x="18" y="11"/>
                    <a:pt x="17" y="10"/>
                  </a:cubicBezTo>
                  <a:cubicBezTo>
                    <a:pt x="12" y="9"/>
                    <a:pt x="8" y="7"/>
                    <a:pt x="3" y="5"/>
                  </a:cubicBezTo>
                  <a:cubicBezTo>
                    <a:pt x="2" y="5"/>
                    <a:pt x="0" y="4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9" y="2"/>
                    <a:pt x="14" y="4"/>
                    <a:pt x="20" y="7"/>
                  </a:cubicBezTo>
                  <a:cubicBezTo>
                    <a:pt x="20" y="7"/>
                    <a:pt x="21" y="8"/>
                    <a:pt x="21" y="9"/>
                  </a:cubicBezTo>
                  <a:cubicBezTo>
                    <a:pt x="21" y="10"/>
                    <a:pt x="19" y="10"/>
                    <a:pt x="19" y="1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5" name="Freeform 49"/>
            <p:cNvSpPr>
              <a:spLocks/>
            </p:cNvSpPr>
            <p:nvPr/>
          </p:nvSpPr>
          <p:spPr bwMode="auto">
            <a:xfrm>
              <a:off x="7729538" y="5945188"/>
              <a:ext cx="57150" cy="71438"/>
            </a:xfrm>
            <a:custGeom>
              <a:avLst/>
              <a:gdLst>
                <a:gd name="T0" fmla="*/ 15 w 15"/>
                <a:gd name="T1" fmla="*/ 2 h 19"/>
                <a:gd name="T2" fmla="*/ 14 w 15"/>
                <a:gd name="T3" fmla="*/ 3 h 19"/>
                <a:gd name="T4" fmla="*/ 5 w 15"/>
                <a:gd name="T5" fmla="*/ 17 h 19"/>
                <a:gd name="T6" fmla="*/ 2 w 15"/>
                <a:gd name="T7" fmla="*/ 18 h 19"/>
                <a:gd name="T8" fmla="*/ 1 w 15"/>
                <a:gd name="T9" fmla="*/ 15 h 19"/>
                <a:gd name="T10" fmla="*/ 10 w 15"/>
                <a:gd name="T11" fmla="*/ 1 h 19"/>
                <a:gd name="T12" fmla="*/ 13 w 15"/>
                <a:gd name="T13" fmla="*/ 0 h 19"/>
                <a:gd name="T14" fmla="*/ 15 w 15"/>
                <a:gd name="T15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9">
                  <a:moveTo>
                    <a:pt x="15" y="2"/>
                  </a:moveTo>
                  <a:cubicBezTo>
                    <a:pt x="14" y="2"/>
                    <a:pt x="14" y="3"/>
                    <a:pt x="14" y="3"/>
                  </a:cubicBezTo>
                  <a:cubicBezTo>
                    <a:pt x="11" y="8"/>
                    <a:pt x="8" y="12"/>
                    <a:pt x="5" y="17"/>
                  </a:cubicBezTo>
                  <a:cubicBezTo>
                    <a:pt x="4" y="18"/>
                    <a:pt x="4" y="19"/>
                    <a:pt x="2" y="18"/>
                  </a:cubicBezTo>
                  <a:cubicBezTo>
                    <a:pt x="1" y="17"/>
                    <a:pt x="0" y="16"/>
                    <a:pt x="1" y="15"/>
                  </a:cubicBezTo>
                  <a:cubicBezTo>
                    <a:pt x="4" y="10"/>
                    <a:pt x="7" y="5"/>
                    <a:pt x="10" y="1"/>
                  </a:cubicBezTo>
                  <a:cubicBezTo>
                    <a:pt x="11" y="0"/>
                    <a:pt x="12" y="0"/>
                    <a:pt x="13" y="0"/>
                  </a:cubicBezTo>
                  <a:cubicBezTo>
                    <a:pt x="14" y="0"/>
                    <a:pt x="14" y="1"/>
                    <a:pt x="15" y="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6" name="Freeform 50"/>
            <p:cNvSpPr>
              <a:spLocks/>
            </p:cNvSpPr>
            <p:nvPr/>
          </p:nvSpPr>
          <p:spPr bwMode="auto">
            <a:xfrm>
              <a:off x="7570788" y="5900738"/>
              <a:ext cx="22225" cy="85725"/>
            </a:xfrm>
            <a:custGeom>
              <a:avLst/>
              <a:gdLst>
                <a:gd name="T0" fmla="*/ 0 w 6"/>
                <a:gd name="T1" fmla="*/ 17 h 23"/>
                <a:gd name="T2" fmla="*/ 3 w 6"/>
                <a:gd name="T3" fmla="*/ 2 h 23"/>
                <a:gd name="T4" fmla="*/ 4 w 6"/>
                <a:gd name="T5" fmla="*/ 0 h 23"/>
                <a:gd name="T6" fmla="*/ 6 w 6"/>
                <a:gd name="T7" fmla="*/ 3 h 23"/>
                <a:gd name="T8" fmla="*/ 5 w 6"/>
                <a:gd name="T9" fmla="*/ 8 h 23"/>
                <a:gd name="T10" fmla="*/ 4 w 6"/>
                <a:gd name="T11" fmla="*/ 19 h 23"/>
                <a:gd name="T12" fmla="*/ 4 w 6"/>
                <a:gd name="T13" fmla="*/ 21 h 23"/>
                <a:gd name="T14" fmla="*/ 2 w 6"/>
                <a:gd name="T15" fmla="*/ 23 h 23"/>
                <a:gd name="T16" fmla="*/ 0 w 6"/>
                <a:gd name="T17" fmla="*/ 21 h 23"/>
                <a:gd name="T18" fmla="*/ 0 w 6"/>
                <a:gd name="T19" fmla="*/ 17 h 23"/>
                <a:gd name="T20" fmla="*/ 0 w 6"/>
                <a:gd name="T21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" h="23">
                  <a:moveTo>
                    <a:pt x="0" y="17"/>
                  </a:moveTo>
                  <a:cubicBezTo>
                    <a:pt x="1" y="12"/>
                    <a:pt x="2" y="7"/>
                    <a:pt x="3" y="2"/>
                  </a:cubicBezTo>
                  <a:cubicBezTo>
                    <a:pt x="3" y="1"/>
                    <a:pt x="3" y="0"/>
                    <a:pt x="4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5"/>
                    <a:pt x="6" y="6"/>
                    <a:pt x="5" y="8"/>
                  </a:cubicBezTo>
                  <a:cubicBezTo>
                    <a:pt x="5" y="12"/>
                    <a:pt x="5" y="15"/>
                    <a:pt x="4" y="19"/>
                  </a:cubicBezTo>
                  <a:cubicBezTo>
                    <a:pt x="4" y="20"/>
                    <a:pt x="4" y="21"/>
                    <a:pt x="4" y="21"/>
                  </a:cubicBezTo>
                  <a:cubicBezTo>
                    <a:pt x="4" y="22"/>
                    <a:pt x="3" y="23"/>
                    <a:pt x="2" y="23"/>
                  </a:cubicBezTo>
                  <a:cubicBezTo>
                    <a:pt x="2" y="23"/>
                    <a:pt x="1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7" name="Freeform 51"/>
            <p:cNvSpPr>
              <a:spLocks/>
            </p:cNvSpPr>
            <p:nvPr/>
          </p:nvSpPr>
          <p:spPr bwMode="auto">
            <a:xfrm>
              <a:off x="7654925" y="5900738"/>
              <a:ext cx="44450" cy="85725"/>
            </a:xfrm>
            <a:custGeom>
              <a:avLst/>
              <a:gdLst>
                <a:gd name="T0" fmla="*/ 12 w 12"/>
                <a:gd name="T1" fmla="*/ 2 h 23"/>
                <a:gd name="T2" fmla="*/ 7 w 12"/>
                <a:gd name="T3" fmla="*/ 14 h 23"/>
                <a:gd name="T4" fmla="*/ 4 w 12"/>
                <a:gd name="T5" fmla="*/ 21 h 23"/>
                <a:gd name="T6" fmla="*/ 1 w 12"/>
                <a:gd name="T7" fmla="*/ 22 h 23"/>
                <a:gd name="T8" fmla="*/ 1 w 12"/>
                <a:gd name="T9" fmla="*/ 20 h 23"/>
                <a:gd name="T10" fmla="*/ 7 w 12"/>
                <a:gd name="T11" fmla="*/ 3 h 23"/>
                <a:gd name="T12" fmla="*/ 8 w 12"/>
                <a:gd name="T13" fmla="*/ 2 h 23"/>
                <a:gd name="T14" fmla="*/ 10 w 12"/>
                <a:gd name="T15" fmla="*/ 0 h 23"/>
                <a:gd name="T16" fmla="*/ 12 w 12"/>
                <a:gd name="T17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3">
                  <a:moveTo>
                    <a:pt x="12" y="2"/>
                  </a:moveTo>
                  <a:cubicBezTo>
                    <a:pt x="10" y="6"/>
                    <a:pt x="9" y="10"/>
                    <a:pt x="7" y="14"/>
                  </a:cubicBezTo>
                  <a:cubicBezTo>
                    <a:pt x="6" y="17"/>
                    <a:pt x="5" y="19"/>
                    <a:pt x="4" y="21"/>
                  </a:cubicBezTo>
                  <a:cubicBezTo>
                    <a:pt x="3" y="22"/>
                    <a:pt x="2" y="23"/>
                    <a:pt x="1" y="22"/>
                  </a:cubicBezTo>
                  <a:cubicBezTo>
                    <a:pt x="0" y="22"/>
                    <a:pt x="0" y="21"/>
                    <a:pt x="1" y="20"/>
                  </a:cubicBezTo>
                  <a:cubicBezTo>
                    <a:pt x="3" y="14"/>
                    <a:pt x="6" y="9"/>
                    <a:pt x="7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9" y="0"/>
                    <a:pt x="10" y="0"/>
                  </a:cubicBezTo>
                  <a:cubicBezTo>
                    <a:pt x="10" y="0"/>
                    <a:pt x="11" y="1"/>
                    <a:pt x="12" y="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8" name="Freeform 52"/>
            <p:cNvSpPr>
              <a:spLocks/>
            </p:cNvSpPr>
            <p:nvPr/>
          </p:nvSpPr>
          <p:spPr bwMode="auto">
            <a:xfrm>
              <a:off x="7450138" y="5903913"/>
              <a:ext cx="22225" cy="76200"/>
            </a:xfrm>
            <a:custGeom>
              <a:avLst/>
              <a:gdLst>
                <a:gd name="T0" fmla="*/ 0 w 6"/>
                <a:gd name="T1" fmla="*/ 9 h 20"/>
                <a:gd name="T2" fmla="*/ 1 w 6"/>
                <a:gd name="T3" fmla="*/ 2 h 20"/>
                <a:gd name="T4" fmla="*/ 3 w 6"/>
                <a:gd name="T5" fmla="*/ 1 h 20"/>
                <a:gd name="T6" fmla="*/ 5 w 6"/>
                <a:gd name="T7" fmla="*/ 3 h 20"/>
                <a:gd name="T8" fmla="*/ 6 w 6"/>
                <a:gd name="T9" fmla="*/ 17 h 20"/>
                <a:gd name="T10" fmla="*/ 4 w 6"/>
                <a:gd name="T11" fmla="*/ 20 h 20"/>
                <a:gd name="T12" fmla="*/ 2 w 6"/>
                <a:gd name="T13" fmla="*/ 18 h 20"/>
                <a:gd name="T14" fmla="*/ 0 w 6"/>
                <a:gd name="T1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20">
                  <a:moveTo>
                    <a:pt x="0" y="9"/>
                  </a:moveTo>
                  <a:cubicBezTo>
                    <a:pt x="0" y="6"/>
                    <a:pt x="0" y="4"/>
                    <a:pt x="1" y="2"/>
                  </a:cubicBezTo>
                  <a:cubicBezTo>
                    <a:pt x="1" y="1"/>
                    <a:pt x="2" y="0"/>
                    <a:pt x="3" y="1"/>
                  </a:cubicBezTo>
                  <a:cubicBezTo>
                    <a:pt x="4" y="1"/>
                    <a:pt x="5" y="2"/>
                    <a:pt x="5" y="3"/>
                  </a:cubicBezTo>
                  <a:cubicBezTo>
                    <a:pt x="4" y="8"/>
                    <a:pt x="4" y="13"/>
                    <a:pt x="6" y="17"/>
                  </a:cubicBezTo>
                  <a:cubicBezTo>
                    <a:pt x="6" y="18"/>
                    <a:pt x="6" y="19"/>
                    <a:pt x="4" y="20"/>
                  </a:cubicBezTo>
                  <a:cubicBezTo>
                    <a:pt x="3" y="20"/>
                    <a:pt x="2" y="20"/>
                    <a:pt x="2" y="18"/>
                  </a:cubicBezTo>
                  <a:cubicBezTo>
                    <a:pt x="1" y="15"/>
                    <a:pt x="0" y="12"/>
                    <a:pt x="0" y="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9" name="Freeform 53"/>
            <p:cNvSpPr>
              <a:spLocks/>
            </p:cNvSpPr>
            <p:nvPr/>
          </p:nvSpPr>
          <p:spPr bwMode="auto">
            <a:xfrm>
              <a:off x="7210425" y="5953125"/>
              <a:ext cx="41275" cy="60325"/>
            </a:xfrm>
            <a:custGeom>
              <a:avLst/>
              <a:gdLst>
                <a:gd name="T0" fmla="*/ 3 w 11"/>
                <a:gd name="T1" fmla="*/ 0 h 16"/>
                <a:gd name="T2" fmla="*/ 4 w 11"/>
                <a:gd name="T3" fmla="*/ 1 h 16"/>
                <a:gd name="T4" fmla="*/ 11 w 11"/>
                <a:gd name="T5" fmla="*/ 11 h 16"/>
                <a:gd name="T6" fmla="*/ 11 w 11"/>
                <a:gd name="T7" fmla="*/ 14 h 16"/>
                <a:gd name="T8" fmla="*/ 8 w 11"/>
                <a:gd name="T9" fmla="*/ 14 h 16"/>
                <a:gd name="T10" fmla="*/ 1 w 11"/>
                <a:gd name="T11" fmla="*/ 4 h 16"/>
                <a:gd name="T12" fmla="*/ 3 w 11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3" y="0"/>
                  </a:moveTo>
                  <a:cubicBezTo>
                    <a:pt x="3" y="0"/>
                    <a:pt x="4" y="1"/>
                    <a:pt x="4" y="1"/>
                  </a:cubicBezTo>
                  <a:cubicBezTo>
                    <a:pt x="6" y="5"/>
                    <a:pt x="9" y="8"/>
                    <a:pt x="11" y="11"/>
                  </a:cubicBezTo>
                  <a:cubicBezTo>
                    <a:pt x="11" y="12"/>
                    <a:pt x="11" y="14"/>
                    <a:pt x="11" y="14"/>
                  </a:cubicBezTo>
                  <a:cubicBezTo>
                    <a:pt x="10" y="15"/>
                    <a:pt x="9" y="16"/>
                    <a:pt x="8" y="14"/>
                  </a:cubicBezTo>
                  <a:cubicBezTo>
                    <a:pt x="6" y="11"/>
                    <a:pt x="3" y="7"/>
                    <a:pt x="1" y="4"/>
                  </a:cubicBezTo>
                  <a:cubicBezTo>
                    <a:pt x="0" y="2"/>
                    <a:pt x="1" y="0"/>
                    <a:pt x="3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0" name="Freeform 54"/>
            <p:cNvSpPr>
              <a:spLocks/>
            </p:cNvSpPr>
            <p:nvPr/>
          </p:nvSpPr>
          <p:spPr bwMode="auto">
            <a:xfrm>
              <a:off x="7062788" y="6823075"/>
              <a:ext cx="49213" cy="46038"/>
            </a:xfrm>
            <a:custGeom>
              <a:avLst/>
              <a:gdLst>
                <a:gd name="T0" fmla="*/ 4 w 13"/>
                <a:gd name="T1" fmla="*/ 12 h 12"/>
                <a:gd name="T2" fmla="*/ 1 w 13"/>
                <a:gd name="T3" fmla="*/ 9 h 12"/>
                <a:gd name="T4" fmla="*/ 9 w 13"/>
                <a:gd name="T5" fmla="*/ 1 h 12"/>
                <a:gd name="T6" fmla="*/ 12 w 13"/>
                <a:gd name="T7" fmla="*/ 1 h 12"/>
                <a:gd name="T8" fmla="*/ 12 w 13"/>
                <a:gd name="T9" fmla="*/ 4 h 12"/>
                <a:gd name="T10" fmla="*/ 5 w 13"/>
                <a:gd name="T11" fmla="*/ 11 h 12"/>
                <a:gd name="T12" fmla="*/ 4 w 13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2">
                  <a:moveTo>
                    <a:pt x="4" y="12"/>
                  </a:moveTo>
                  <a:cubicBezTo>
                    <a:pt x="2" y="12"/>
                    <a:pt x="0" y="10"/>
                    <a:pt x="1" y="9"/>
                  </a:cubicBezTo>
                  <a:cubicBezTo>
                    <a:pt x="4" y="6"/>
                    <a:pt x="7" y="4"/>
                    <a:pt x="9" y="1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3" y="2"/>
                    <a:pt x="13" y="3"/>
                    <a:pt x="12" y="4"/>
                  </a:cubicBezTo>
                  <a:cubicBezTo>
                    <a:pt x="10" y="7"/>
                    <a:pt x="7" y="9"/>
                    <a:pt x="5" y="11"/>
                  </a:cubicBezTo>
                  <a:cubicBezTo>
                    <a:pt x="5" y="12"/>
                    <a:pt x="4" y="12"/>
                    <a:pt x="4" y="1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1" name="Freeform 55"/>
            <p:cNvSpPr>
              <a:spLocks/>
            </p:cNvSpPr>
            <p:nvPr/>
          </p:nvSpPr>
          <p:spPr bwMode="auto">
            <a:xfrm>
              <a:off x="7756525" y="6834188"/>
              <a:ext cx="30163" cy="26988"/>
            </a:xfrm>
            <a:custGeom>
              <a:avLst/>
              <a:gdLst>
                <a:gd name="T0" fmla="*/ 8 w 8"/>
                <a:gd name="T1" fmla="*/ 4 h 7"/>
                <a:gd name="T2" fmla="*/ 5 w 8"/>
                <a:gd name="T3" fmla="*/ 7 h 7"/>
                <a:gd name="T4" fmla="*/ 0 w 8"/>
                <a:gd name="T5" fmla="*/ 4 h 7"/>
                <a:gd name="T6" fmla="*/ 4 w 8"/>
                <a:gd name="T7" fmla="*/ 0 h 7"/>
                <a:gd name="T8" fmla="*/ 8 w 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7" y="7"/>
                    <a:pt x="5" y="7"/>
                  </a:cubicBezTo>
                  <a:cubicBezTo>
                    <a:pt x="2" y="7"/>
                    <a:pt x="0" y="5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2" name="Freeform 56"/>
            <p:cNvSpPr>
              <a:spLocks/>
            </p:cNvSpPr>
            <p:nvPr/>
          </p:nvSpPr>
          <p:spPr bwMode="auto">
            <a:xfrm>
              <a:off x="7029450" y="6157913"/>
              <a:ext cx="38100" cy="30163"/>
            </a:xfrm>
            <a:custGeom>
              <a:avLst/>
              <a:gdLst>
                <a:gd name="T0" fmla="*/ 2 w 10"/>
                <a:gd name="T1" fmla="*/ 0 h 8"/>
                <a:gd name="T2" fmla="*/ 10 w 10"/>
                <a:gd name="T3" fmla="*/ 4 h 8"/>
                <a:gd name="T4" fmla="*/ 10 w 10"/>
                <a:gd name="T5" fmla="*/ 7 h 8"/>
                <a:gd name="T6" fmla="*/ 7 w 10"/>
                <a:gd name="T7" fmla="*/ 7 h 8"/>
                <a:gd name="T8" fmla="*/ 1 w 10"/>
                <a:gd name="T9" fmla="*/ 5 h 8"/>
                <a:gd name="T10" fmla="*/ 1 w 10"/>
                <a:gd name="T11" fmla="*/ 2 h 8"/>
                <a:gd name="T12" fmla="*/ 2 w 10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8">
                  <a:moveTo>
                    <a:pt x="2" y="0"/>
                  </a:moveTo>
                  <a:cubicBezTo>
                    <a:pt x="5" y="2"/>
                    <a:pt x="7" y="3"/>
                    <a:pt x="10" y="4"/>
                  </a:cubicBezTo>
                  <a:cubicBezTo>
                    <a:pt x="10" y="4"/>
                    <a:pt x="10" y="6"/>
                    <a:pt x="10" y="7"/>
                  </a:cubicBezTo>
                  <a:cubicBezTo>
                    <a:pt x="9" y="7"/>
                    <a:pt x="8" y="8"/>
                    <a:pt x="7" y="7"/>
                  </a:cubicBezTo>
                  <a:cubicBezTo>
                    <a:pt x="5" y="7"/>
                    <a:pt x="3" y="6"/>
                    <a:pt x="1" y="5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2"/>
                    <a:pt x="2" y="1"/>
                    <a:pt x="2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3" name="Freeform 57"/>
            <p:cNvSpPr>
              <a:spLocks/>
            </p:cNvSpPr>
            <p:nvPr/>
          </p:nvSpPr>
          <p:spPr bwMode="auto">
            <a:xfrm>
              <a:off x="7786688" y="6819900"/>
              <a:ext cx="15875" cy="22225"/>
            </a:xfrm>
            <a:custGeom>
              <a:avLst/>
              <a:gdLst>
                <a:gd name="T0" fmla="*/ 4 w 4"/>
                <a:gd name="T1" fmla="*/ 6 h 6"/>
                <a:gd name="T2" fmla="*/ 3 w 4"/>
                <a:gd name="T3" fmla="*/ 0 h 6"/>
                <a:gd name="T4" fmla="*/ 4 w 4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0" y="1"/>
                    <a:pt x="0" y="1"/>
                    <a:pt x="3" y="0"/>
                  </a:cubicBezTo>
                  <a:cubicBezTo>
                    <a:pt x="3" y="1"/>
                    <a:pt x="3" y="3"/>
                    <a:pt x="4" y="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4" name="Freeform 58"/>
            <p:cNvSpPr>
              <a:spLocks/>
            </p:cNvSpPr>
            <p:nvPr/>
          </p:nvSpPr>
          <p:spPr bwMode="auto">
            <a:xfrm>
              <a:off x="7431088" y="6943725"/>
              <a:ext cx="11113" cy="7938"/>
            </a:xfrm>
            <a:custGeom>
              <a:avLst/>
              <a:gdLst>
                <a:gd name="T0" fmla="*/ 3 w 3"/>
                <a:gd name="T1" fmla="*/ 0 h 2"/>
                <a:gd name="T2" fmla="*/ 3 w 3"/>
                <a:gd name="T3" fmla="*/ 0 h 2"/>
                <a:gd name="T4" fmla="*/ 1 w 3"/>
                <a:gd name="T5" fmla="*/ 2 h 2"/>
                <a:gd name="T6" fmla="*/ 1 w 3"/>
                <a:gd name="T7" fmla="*/ 1 h 2"/>
                <a:gd name="T8" fmla="*/ 0 w 3"/>
                <a:gd name="T9" fmla="*/ 1 h 2"/>
                <a:gd name="T10" fmla="*/ 1 w 3"/>
                <a:gd name="T11" fmla="*/ 1 h 2"/>
                <a:gd name="T12" fmla="*/ 1 w 3"/>
                <a:gd name="T13" fmla="*/ 0 h 2"/>
                <a:gd name="T14" fmla="*/ 1 w 3"/>
                <a:gd name="T15" fmla="*/ 1 h 2"/>
                <a:gd name="T16" fmla="*/ 3 w 3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5" name="Freeform 59"/>
            <p:cNvSpPr>
              <a:spLocks/>
            </p:cNvSpPr>
            <p:nvPr/>
          </p:nvSpPr>
          <p:spPr bwMode="auto">
            <a:xfrm>
              <a:off x="7396163" y="6021388"/>
              <a:ext cx="4763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6" name="Freeform 60"/>
            <p:cNvSpPr>
              <a:spLocks/>
            </p:cNvSpPr>
            <p:nvPr/>
          </p:nvSpPr>
          <p:spPr bwMode="auto">
            <a:xfrm>
              <a:off x="7431088" y="6948488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7" name="Freeform 61"/>
            <p:cNvSpPr>
              <a:spLocks/>
            </p:cNvSpPr>
            <p:nvPr/>
          </p:nvSpPr>
          <p:spPr bwMode="auto">
            <a:xfrm>
              <a:off x="7434263" y="6948488"/>
              <a:ext cx="0" cy="3175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8" name="Freeform 62"/>
            <p:cNvSpPr>
              <a:spLocks/>
            </p:cNvSpPr>
            <p:nvPr/>
          </p:nvSpPr>
          <p:spPr bwMode="auto">
            <a:xfrm>
              <a:off x="7431088" y="69484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9" name="Freeform 63"/>
            <p:cNvSpPr>
              <a:spLocks/>
            </p:cNvSpPr>
            <p:nvPr/>
          </p:nvSpPr>
          <p:spPr bwMode="auto">
            <a:xfrm>
              <a:off x="7877175" y="6508750"/>
              <a:ext cx="4763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1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0" name="Oval 64"/>
            <p:cNvSpPr>
              <a:spLocks noChangeArrowheads="1"/>
            </p:cNvSpPr>
            <p:nvPr/>
          </p:nvSpPr>
          <p:spPr bwMode="auto">
            <a:xfrm>
              <a:off x="7881938" y="6508750"/>
              <a:ext cx="1588" cy="1588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1" name="Freeform 65"/>
            <p:cNvSpPr>
              <a:spLocks/>
            </p:cNvSpPr>
            <p:nvPr/>
          </p:nvSpPr>
          <p:spPr bwMode="auto">
            <a:xfrm>
              <a:off x="7877175" y="6508750"/>
              <a:ext cx="4763" cy="476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2" name="Freeform 66"/>
            <p:cNvSpPr>
              <a:spLocks/>
            </p:cNvSpPr>
            <p:nvPr/>
          </p:nvSpPr>
          <p:spPr bwMode="auto">
            <a:xfrm>
              <a:off x="7434263" y="6943725"/>
              <a:ext cx="0" cy="4763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3" name="Freeform 67"/>
            <p:cNvSpPr>
              <a:spLocks/>
            </p:cNvSpPr>
            <p:nvPr/>
          </p:nvSpPr>
          <p:spPr bwMode="auto">
            <a:xfrm>
              <a:off x="7573963" y="6861175"/>
              <a:ext cx="84138" cy="82550"/>
            </a:xfrm>
            <a:custGeom>
              <a:avLst/>
              <a:gdLst>
                <a:gd name="T0" fmla="*/ 16 w 22"/>
                <a:gd name="T1" fmla="*/ 22 h 22"/>
                <a:gd name="T2" fmla="*/ 12 w 22"/>
                <a:gd name="T3" fmla="*/ 20 h 22"/>
                <a:gd name="T4" fmla="*/ 1 w 22"/>
                <a:gd name="T5" fmla="*/ 5 h 22"/>
                <a:gd name="T6" fmla="*/ 1 w 22"/>
                <a:gd name="T7" fmla="*/ 2 h 22"/>
                <a:gd name="T8" fmla="*/ 5 w 22"/>
                <a:gd name="T9" fmla="*/ 0 h 22"/>
                <a:gd name="T10" fmla="*/ 11 w 22"/>
                <a:gd name="T11" fmla="*/ 4 h 22"/>
                <a:gd name="T12" fmla="*/ 19 w 22"/>
                <a:gd name="T13" fmla="*/ 12 h 22"/>
                <a:gd name="T14" fmla="*/ 21 w 22"/>
                <a:gd name="T15" fmla="*/ 17 h 22"/>
                <a:gd name="T16" fmla="*/ 16 w 22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16" y="22"/>
                  </a:moveTo>
                  <a:cubicBezTo>
                    <a:pt x="15" y="22"/>
                    <a:pt x="13" y="21"/>
                    <a:pt x="12" y="20"/>
                  </a:cubicBezTo>
                  <a:cubicBezTo>
                    <a:pt x="7" y="16"/>
                    <a:pt x="4" y="11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7" y="1"/>
                    <a:pt x="9" y="2"/>
                    <a:pt x="11" y="4"/>
                  </a:cubicBezTo>
                  <a:cubicBezTo>
                    <a:pt x="14" y="6"/>
                    <a:pt x="16" y="9"/>
                    <a:pt x="19" y="12"/>
                  </a:cubicBezTo>
                  <a:cubicBezTo>
                    <a:pt x="20" y="13"/>
                    <a:pt x="20" y="15"/>
                    <a:pt x="21" y="17"/>
                  </a:cubicBezTo>
                  <a:cubicBezTo>
                    <a:pt x="22" y="20"/>
                    <a:pt x="20" y="22"/>
                    <a:pt x="16" y="2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4" name="Freeform 68"/>
            <p:cNvSpPr>
              <a:spLocks/>
            </p:cNvSpPr>
            <p:nvPr/>
          </p:nvSpPr>
          <p:spPr bwMode="auto">
            <a:xfrm>
              <a:off x="7672388" y="6959600"/>
              <a:ext cx="34925" cy="33338"/>
            </a:xfrm>
            <a:custGeom>
              <a:avLst/>
              <a:gdLst>
                <a:gd name="T0" fmla="*/ 9 w 9"/>
                <a:gd name="T1" fmla="*/ 4 h 9"/>
                <a:gd name="T2" fmla="*/ 3 w 9"/>
                <a:gd name="T3" fmla="*/ 9 h 9"/>
                <a:gd name="T4" fmla="*/ 0 w 9"/>
                <a:gd name="T5" fmla="*/ 5 h 9"/>
                <a:gd name="T6" fmla="*/ 4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cubicBezTo>
                    <a:pt x="9" y="6"/>
                    <a:pt x="6" y="9"/>
                    <a:pt x="3" y="9"/>
                  </a:cubicBezTo>
                  <a:cubicBezTo>
                    <a:pt x="2" y="9"/>
                    <a:pt x="0" y="6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9" y="2"/>
                    <a:pt x="9" y="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5" name="Freeform 69"/>
            <p:cNvSpPr>
              <a:spLocks/>
            </p:cNvSpPr>
            <p:nvPr/>
          </p:nvSpPr>
          <p:spPr bwMode="auto">
            <a:xfrm>
              <a:off x="7267575" y="6913563"/>
              <a:ext cx="95250" cy="122238"/>
            </a:xfrm>
            <a:custGeom>
              <a:avLst/>
              <a:gdLst>
                <a:gd name="T0" fmla="*/ 18 w 25"/>
                <a:gd name="T1" fmla="*/ 0 h 32"/>
                <a:gd name="T2" fmla="*/ 18 w 25"/>
                <a:gd name="T3" fmla="*/ 6 h 32"/>
                <a:gd name="T4" fmla="*/ 17 w 25"/>
                <a:gd name="T5" fmla="*/ 13 h 32"/>
                <a:gd name="T6" fmla="*/ 17 w 25"/>
                <a:gd name="T7" fmla="*/ 15 h 32"/>
                <a:gd name="T8" fmla="*/ 22 w 25"/>
                <a:gd name="T9" fmla="*/ 20 h 32"/>
                <a:gd name="T10" fmla="*/ 24 w 25"/>
                <a:gd name="T11" fmla="*/ 22 h 32"/>
                <a:gd name="T12" fmla="*/ 24 w 25"/>
                <a:gd name="T13" fmla="*/ 24 h 32"/>
                <a:gd name="T14" fmla="*/ 22 w 25"/>
                <a:gd name="T15" fmla="*/ 25 h 32"/>
                <a:gd name="T16" fmla="*/ 17 w 25"/>
                <a:gd name="T17" fmla="*/ 22 h 32"/>
                <a:gd name="T18" fmla="*/ 13 w 25"/>
                <a:gd name="T19" fmla="*/ 23 h 32"/>
                <a:gd name="T20" fmla="*/ 11 w 25"/>
                <a:gd name="T21" fmla="*/ 28 h 32"/>
                <a:gd name="T22" fmla="*/ 7 w 25"/>
                <a:gd name="T23" fmla="*/ 31 h 32"/>
                <a:gd name="T24" fmla="*/ 6 w 25"/>
                <a:gd name="T25" fmla="*/ 27 h 32"/>
                <a:gd name="T26" fmla="*/ 8 w 25"/>
                <a:gd name="T27" fmla="*/ 18 h 32"/>
                <a:gd name="T28" fmla="*/ 7 w 25"/>
                <a:gd name="T29" fmla="*/ 15 h 32"/>
                <a:gd name="T30" fmla="*/ 2 w 25"/>
                <a:gd name="T31" fmla="*/ 10 h 32"/>
                <a:gd name="T32" fmla="*/ 0 w 25"/>
                <a:gd name="T33" fmla="*/ 8 h 32"/>
                <a:gd name="T34" fmla="*/ 0 w 25"/>
                <a:gd name="T35" fmla="*/ 5 h 32"/>
                <a:gd name="T36" fmla="*/ 2 w 25"/>
                <a:gd name="T37" fmla="*/ 5 h 32"/>
                <a:gd name="T38" fmla="*/ 6 w 25"/>
                <a:gd name="T39" fmla="*/ 8 h 32"/>
                <a:gd name="T40" fmla="*/ 9 w 25"/>
                <a:gd name="T41" fmla="*/ 10 h 32"/>
                <a:gd name="T42" fmla="*/ 12 w 25"/>
                <a:gd name="T43" fmla="*/ 10 h 32"/>
                <a:gd name="T44" fmla="*/ 14 w 25"/>
                <a:gd name="T45" fmla="*/ 5 h 32"/>
                <a:gd name="T46" fmla="*/ 18 w 25"/>
                <a:gd name="T4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" h="32">
                  <a:moveTo>
                    <a:pt x="18" y="0"/>
                  </a:moveTo>
                  <a:cubicBezTo>
                    <a:pt x="18" y="2"/>
                    <a:pt x="18" y="4"/>
                    <a:pt x="18" y="6"/>
                  </a:cubicBezTo>
                  <a:cubicBezTo>
                    <a:pt x="17" y="8"/>
                    <a:pt x="17" y="10"/>
                    <a:pt x="17" y="13"/>
                  </a:cubicBezTo>
                  <a:cubicBezTo>
                    <a:pt x="16" y="13"/>
                    <a:pt x="17" y="14"/>
                    <a:pt x="17" y="15"/>
                  </a:cubicBezTo>
                  <a:cubicBezTo>
                    <a:pt x="19" y="16"/>
                    <a:pt x="20" y="18"/>
                    <a:pt x="22" y="20"/>
                  </a:cubicBezTo>
                  <a:cubicBezTo>
                    <a:pt x="23" y="20"/>
                    <a:pt x="23" y="21"/>
                    <a:pt x="24" y="22"/>
                  </a:cubicBezTo>
                  <a:cubicBezTo>
                    <a:pt x="24" y="22"/>
                    <a:pt x="25" y="24"/>
                    <a:pt x="24" y="24"/>
                  </a:cubicBezTo>
                  <a:cubicBezTo>
                    <a:pt x="24" y="25"/>
                    <a:pt x="22" y="25"/>
                    <a:pt x="22" y="25"/>
                  </a:cubicBezTo>
                  <a:cubicBezTo>
                    <a:pt x="20" y="24"/>
                    <a:pt x="18" y="23"/>
                    <a:pt x="17" y="22"/>
                  </a:cubicBezTo>
                  <a:cubicBezTo>
                    <a:pt x="15" y="21"/>
                    <a:pt x="15" y="21"/>
                    <a:pt x="13" y="23"/>
                  </a:cubicBezTo>
                  <a:cubicBezTo>
                    <a:pt x="13" y="24"/>
                    <a:pt x="12" y="26"/>
                    <a:pt x="11" y="28"/>
                  </a:cubicBezTo>
                  <a:cubicBezTo>
                    <a:pt x="10" y="30"/>
                    <a:pt x="8" y="32"/>
                    <a:pt x="7" y="31"/>
                  </a:cubicBezTo>
                  <a:cubicBezTo>
                    <a:pt x="6" y="30"/>
                    <a:pt x="6" y="28"/>
                    <a:pt x="6" y="27"/>
                  </a:cubicBezTo>
                  <a:cubicBezTo>
                    <a:pt x="7" y="24"/>
                    <a:pt x="7" y="21"/>
                    <a:pt x="8" y="18"/>
                  </a:cubicBezTo>
                  <a:cubicBezTo>
                    <a:pt x="9" y="17"/>
                    <a:pt x="9" y="16"/>
                    <a:pt x="7" y="15"/>
                  </a:cubicBezTo>
                  <a:cubicBezTo>
                    <a:pt x="5" y="14"/>
                    <a:pt x="3" y="12"/>
                    <a:pt x="2" y="10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4" y="6"/>
                    <a:pt x="5" y="7"/>
                    <a:pt x="6" y="8"/>
                  </a:cubicBezTo>
                  <a:cubicBezTo>
                    <a:pt x="7" y="9"/>
                    <a:pt x="8" y="10"/>
                    <a:pt x="9" y="10"/>
                  </a:cubicBezTo>
                  <a:cubicBezTo>
                    <a:pt x="10" y="11"/>
                    <a:pt x="11" y="11"/>
                    <a:pt x="12" y="10"/>
                  </a:cubicBezTo>
                  <a:cubicBezTo>
                    <a:pt x="13" y="8"/>
                    <a:pt x="13" y="6"/>
                    <a:pt x="14" y="5"/>
                  </a:cubicBezTo>
                  <a:cubicBezTo>
                    <a:pt x="14" y="3"/>
                    <a:pt x="15" y="1"/>
                    <a:pt x="1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3577284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23;p54"/>
          <p:cNvSpPr txBox="1">
            <a:spLocks/>
          </p:cNvSpPr>
          <p:nvPr/>
        </p:nvSpPr>
        <p:spPr>
          <a:xfrm>
            <a:off x="2230800" y="1304550"/>
            <a:ext cx="4682400" cy="25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ibre Baskerville"/>
              <a:buNone/>
              <a:defRPr sz="7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s-PE" sz="7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Awesome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s-PE" sz="7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Words</a:t>
            </a:r>
          </a:p>
        </p:txBody>
      </p:sp>
    </p:spTree>
    <p:extLst>
      <p:ext uri="{BB962C8B-B14F-4D97-AF65-F5344CB8AC3E}">
        <p14:creationId xmlns:p14="http://schemas.microsoft.com/office/powerpoint/2010/main" val="4155739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28;p55"/>
          <p:cNvSpPr txBox="1">
            <a:spLocks/>
          </p:cNvSpPr>
          <p:nvPr/>
        </p:nvSpPr>
        <p:spPr>
          <a:xfrm>
            <a:off x="718152" y="1457703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Your Work</a:t>
            </a:r>
          </a:p>
        </p:txBody>
      </p:sp>
      <p:sp>
        <p:nvSpPr>
          <p:cNvPr id="3" name="Google Shape;829;p55"/>
          <p:cNvSpPr txBox="1"/>
          <p:nvPr/>
        </p:nvSpPr>
        <p:spPr>
          <a:xfrm>
            <a:off x="718152" y="2292025"/>
            <a:ext cx="2826000" cy="14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You can replace the image on the screen with your own work. Just delete this one, add yours and center it properly</a:t>
            </a:r>
            <a:endParaRPr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1" name="Grupo 80"/>
          <p:cNvGrpSpPr/>
          <p:nvPr/>
        </p:nvGrpSpPr>
        <p:grpSpPr>
          <a:xfrm>
            <a:off x="3561740" y="2379663"/>
            <a:ext cx="5684836" cy="2763837"/>
            <a:chOff x="3421063" y="2207942"/>
            <a:chExt cx="5684836" cy="2763837"/>
          </a:xfrm>
        </p:grpSpPr>
        <p:sp>
          <p:nvSpPr>
            <p:cNvPr id="64" name="Freeform 55"/>
            <p:cNvSpPr>
              <a:spLocks/>
            </p:cNvSpPr>
            <p:nvPr/>
          </p:nvSpPr>
          <p:spPr bwMode="auto">
            <a:xfrm>
              <a:off x="5468937" y="2207942"/>
              <a:ext cx="1462087" cy="1485900"/>
            </a:xfrm>
            <a:custGeom>
              <a:avLst/>
              <a:gdLst>
                <a:gd name="T0" fmla="*/ 200 w 232"/>
                <a:gd name="T1" fmla="*/ 179 h 235"/>
                <a:gd name="T2" fmla="*/ 71 w 232"/>
                <a:gd name="T3" fmla="*/ 167 h 235"/>
                <a:gd name="T4" fmla="*/ 58 w 232"/>
                <a:gd name="T5" fmla="*/ 174 h 235"/>
                <a:gd name="T6" fmla="*/ 25 w 232"/>
                <a:gd name="T7" fmla="*/ 235 h 235"/>
                <a:gd name="T8" fmla="*/ 25 w 232"/>
                <a:gd name="T9" fmla="*/ 185 h 235"/>
                <a:gd name="T10" fmla="*/ 13 w 232"/>
                <a:gd name="T11" fmla="*/ 150 h 235"/>
                <a:gd name="T12" fmla="*/ 4 w 232"/>
                <a:gd name="T13" fmla="*/ 102 h 235"/>
                <a:gd name="T14" fmla="*/ 5 w 232"/>
                <a:gd name="T15" fmla="*/ 51 h 235"/>
                <a:gd name="T16" fmla="*/ 29 w 232"/>
                <a:gd name="T17" fmla="*/ 35 h 235"/>
                <a:gd name="T18" fmla="*/ 151 w 232"/>
                <a:gd name="T19" fmla="*/ 9 h 235"/>
                <a:gd name="T20" fmla="*/ 203 w 232"/>
                <a:gd name="T21" fmla="*/ 0 h 235"/>
                <a:gd name="T22" fmla="*/ 215 w 232"/>
                <a:gd name="T23" fmla="*/ 0 h 235"/>
                <a:gd name="T24" fmla="*/ 227 w 232"/>
                <a:gd name="T25" fmla="*/ 9 h 235"/>
                <a:gd name="T26" fmla="*/ 229 w 232"/>
                <a:gd name="T27" fmla="*/ 78 h 235"/>
                <a:gd name="T28" fmla="*/ 216 w 232"/>
                <a:gd name="T29" fmla="*/ 89 h 235"/>
                <a:gd name="T30" fmla="*/ 205 w 232"/>
                <a:gd name="T31" fmla="*/ 96 h 235"/>
                <a:gd name="T32" fmla="*/ 181 w 232"/>
                <a:gd name="T33" fmla="*/ 121 h 235"/>
                <a:gd name="T34" fmla="*/ 194 w 232"/>
                <a:gd name="T35" fmla="*/ 160 h 235"/>
                <a:gd name="T36" fmla="*/ 201 w 232"/>
                <a:gd name="T37" fmla="*/ 163 h 235"/>
                <a:gd name="T38" fmla="*/ 208 w 232"/>
                <a:gd name="T39" fmla="*/ 171 h 235"/>
                <a:gd name="T40" fmla="*/ 200 w 232"/>
                <a:gd name="T41" fmla="*/ 179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2" h="235">
                  <a:moveTo>
                    <a:pt x="200" y="179"/>
                  </a:moveTo>
                  <a:cubicBezTo>
                    <a:pt x="157" y="175"/>
                    <a:pt x="114" y="171"/>
                    <a:pt x="71" y="167"/>
                  </a:cubicBezTo>
                  <a:cubicBezTo>
                    <a:pt x="64" y="166"/>
                    <a:pt x="61" y="168"/>
                    <a:pt x="58" y="174"/>
                  </a:cubicBezTo>
                  <a:cubicBezTo>
                    <a:pt x="48" y="195"/>
                    <a:pt x="37" y="215"/>
                    <a:pt x="25" y="235"/>
                  </a:cubicBezTo>
                  <a:cubicBezTo>
                    <a:pt x="25" y="218"/>
                    <a:pt x="24" y="201"/>
                    <a:pt x="25" y="185"/>
                  </a:cubicBezTo>
                  <a:cubicBezTo>
                    <a:pt x="26" y="171"/>
                    <a:pt x="26" y="158"/>
                    <a:pt x="13" y="150"/>
                  </a:cubicBezTo>
                  <a:cubicBezTo>
                    <a:pt x="3" y="135"/>
                    <a:pt x="7" y="118"/>
                    <a:pt x="4" y="102"/>
                  </a:cubicBezTo>
                  <a:cubicBezTo>
                    <a:pt x="0" y="85"/>
                    <a:pt x="2" y="68"/>
                    <a:pt x="5" y="51"/>
                  </a:cubicBezTo>
                  <a:cubicBezTo>
                    <a:pt x="9" y="41"/>
                    <a:pt x="19" y="38"/>
                    <a:pt x="29" y="35"/>
                  </a:cubicBezTo>
                  <a:cubicBezTo>
                    <a:pt x="69" y="26"/>
                    <a:pt x="110" y="18"/>
                    <a:pt x="151" y="9"/>
                  </a:cubicBezTo>
                  <a:cubicBezTo>
                    <a:pt x="168" y="5"/>
                    <a:pt x="185" y="3"/>
                    <a:pt x="203" y="0"/>
                  </a:cubicBezTo>
                  <a:cubicBezTo>
                    <a:pt x="207" y="0"/>
                    <a:pt x="211" y="0"/>
                    <a:pt x="215" y="0"/>
                  </a:cubicBezTo>
                  <a:cubicBezTo>
                    <a:pt x="219" y="2"/>
                    <a:pt x="226" y="2"/>
                    <a:pt x="227" y="9"/>
                  </a:cubicBezTo>
                  <a:cubicBezTo>
                    <a:pt x="232" y="32"/>
                    <a:pt x="229" y="55"/>
                    <a:pt x="229" y="78"/>
                  </a:cubicBezTo>
                  <a:cubicBezTo>
                    <a:pt x="229" y="86"/>
                    <a:pt x="221" y="86"/>
                    <a:pt x="216" y="89"/>
                  </a:cubicBezTo>
                  <a:cubicBezTo>
                    <a:pt x="213" y="93"/>
                    <a:pt x="209" y="94"/>
                    <a:pt x="205" y="96"/>
                  </a:cubicBezTo>
                  <a:cubicBezTo>
                    <a:pt x="194" y="102"/>
                    <a:pt x="186" y="110"/>
                    <a:pt x="181" y="121"/>
                  </a:cubicBezTo>
                  <a:cubicBezTo>
                    <a:pt x="174" y="136"/>
                    <a:pt x="180" y="151"/>
                    <a:pt x="194" y="160"/>
                  </a:cubicBezTo>
                  <a:cubicBezTo>
                    <a:pt x="197" y="161"/>
                    <a:pt x="199" y="162"/>
                    <a:pt x="201" y="163"/>
                  </a:cubicBezTo>
                  <a:cubicBezTo>
                    <a:pt x="205" y="165"/>
                    <a:pt x="208" y="167"/>
                    <a:pt x="208" y="171"/>
                  </a:cubicBezTo>
                  <a:cubicBezTo>
                    <a:pt x="207" y="176"/>
                    <a:pt x="205" y="178"/>
                    <a:pt x="200" y="17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5" name="Freeform 56"/>
            <p:cNvSpPr>
              <a:spLocks/>
            </p:cNvSpPr>
            <p:nvPr/>
          </p:nvSpPr>
          <p:spPr bwMode="auto">
            <a:xfrm>
              <a:off x="7599362" y="3581129"/>
              <a:ext cx="1255712" cy="1390650"/>
            </a:xfrm>
            <a:custGeom>
              <a:avLst/>
              <a:gdLst>
                <a:gd name="T0" fmla="*/ 45 w 199"/>
                <a:gd name="T1" fmla="*/ 220 h 220"/>
                <a:gd name="T2" fmla="*/ 32 w 199"/>
                <a:gd name="T3" fmla="*/ 189 h 220"/>
                <a:gd name="T4" fmla="*/ 32 w 199"/>
                <a:gd name="T5" fmla="*/ 181 h 220"/>
                <a:gd name="T6" fmla="*/ 32 w 199"/>
                <a:gd name="T7" fmla="*/ 176 h 220"/>
                <a:gd name="T8" fmla="*/ 16 w 199"/>
                <a:gd name="T9" fmla="*/ 147 h 220"/>
                <a:gd name="T10" fmla="*/ 5 w 199"/>
                <a:gd name="T11" fmla="*/ 134 h 220"/>
                <a:gd name="T12" fmla="*/ 0 w 199"/>
                <a:gd name="T13" fmla="*/ 128 h 220"/>
                <a:gd name="T14" fmla="*/ 13 w 199"/>
                <a:gd name="T15" fmla="*/ 131 h 220"/>
                <a:gd name="T16" fmla="*/ 25 w 199"/>
                <a:gd name="T17" fmla="*/ 129 h 220"/>
                <a:gd name="T18" fmla="*/ 31 w 199"/>
                <a:gd name="T19" fmla="*/ 144 h 220"/>
                <a:gd name="T20" fmla="*/ 35 w 199"/>
                <a:gd name="T21" fmla="*/ 126 h 220"/>
                <a:gd name="T22" fmla="*/ 48 w 199"/>
                <a:gd name="T23" fmla="*/ 160 h 220"/>
                <a:gd name="T24" fmla="*/ 53 w 199"/>
                <a:gd name="T25" fmla="*/ 172 h 220"/>
                <a:gd name="T26" fmla="*/ 78 w 199"/>
                <a:gd name="T27" fmla="*/ 201 h 220"/>
                <a:gd name="T28" fmla="*/ 75 w 199"/>
                <a:gd name="T29" fmla="*/ 186 h 220"/>
                <a:gd name="T30" fmla="*/ 64 w 199"/>
                <a:gd name="T31" fmla="*/ 162 h 220"/>
                <a:gd name="T32" fmla="*/ 61 w 199"/>
                <a:gd name="T33" fmla="*/ 134 h 220"/>
                <a:gd name="T34" fmla="*/ 62 w 199"/>
                <a:gd name="T35" fmla="*/ 132 h 220"/>
                <a:gd name="T36" fmla="*/ 70 w 199"/>
                <a:gd name="T37" fmla="*/ 137 h 220"/>
                <a:gd name="T38" fmla="*/ 77 w 199"/>
                <a:gd name="T39" fmla="*/ 138 h 220"/>
                <a:gd name="T40" fmla="*/ 80 w 199"/>
                <a:gd name="T41" fmla="*/ 139 h 220"/>
                <a:gd name="T42" fmla="*/ 97 w 199"/>
                <a:gd name="T43" fmla="*/ 167 h 220"/>
                <a:gd name="T44" fmla="*/ 98 w 199"/>
                <a:gd name="T45" fmla="*/ 174 h 220"/>
                <a:gd name="T46" fmla="*/ 101 w 199"/>
                <a:gd name="T47" fmla="*/ 177 h 220"/>
                <a:gd name="T48" fmla="*/ 103 w 199"/>
                <a:gd name="T49" fmla="*/ 174 h 220"/>
                <a:gd name="T50" fmla="*/ 106 w 199"/>
                <a:gd name="T51" fmla="*/ 137 h 220"/>
                <a:gd name="T52" fmla="*/ 105 w 199"/>
                <a:gd name="T53" fmla="*/ 131 h 220"/>
                <a:gd name="T54" fmla="*/ 108 w 199"/>
                <a:gd name="T55" fmla="*/ 118 h 220"/>
                <a:gd name="T56" fmla="*/ 109 w 199"/>
                <a:gd name="T57" fmla="*/ 111 h 220"/>
                <a:gd name="T58" fmla="*/ 104 w 199"/>
                <a:gd name="T59" fmla="*/ 108 h 220"/>
                <a:gd name="T60" fmla="*/ 95 w 199"/>
                <a:gd name="T61" fmla="*/ 110 h 220"/>
                <a:gd name="T62" fmla="*/ 85 w 199"/>
                <a:gd name="T63" fmla="*/ 100 h 220"/>
                <a:gd name="T64" fmla="*/ 75 w 199"/>
                <a:gd name="T65" fmla="*/ 74 h 220"/>
                <a:gd name="T66" fmla="*/ 75 w 199"/>
                <a:gd name="T67" fmla="*/ 67 h 220"/>
                <a:gd name="T68" fmla="*/ 80 w 199"/>
                <a:gd name="T69" fmla="*/ 39 h 220"/>
                <a:gd name="T70" fmla="*/ 78 w 199"/>
                <a:gd name="T71" fmla="*/ 35 h 220"/>
                <a:gd name="T72" fmla="*/ 82 w 199"/>
                <a:gd name="T73" fmla="*/ 10 h 220"/>
                <a:gd name="T74" fmla="*/ 122 w 199"/>
                <a:gd name="T75" fmla="*/ 1 h 220"/>
                <a:gd name="T76" fmla="*/ 143 w 199"/>
                <a:gd name="T77" fmla="*/ 8 h 220"/>
                <a:gd name="T78" fmla="*/ 150 w 199"/>
                <a:gd name="T79" fmla="*/ 8 h 220"/>
                <a:gd name="T80" fmla="*/ 157 w 199"/>
                <a:gd name="T81" fmla="*/ 15 h 220"/>
                <a:gd name="T82" fmla="*/ 171 w 199"/>
                <a:gd name="T83" fmla="*/ 34 h 220"/>
                <a:gd name="T84" fmla="*/ 171 w 199"/>
                <a:gd name="T85" fmla="*/ 62 h 220"/>
                <a:gd name="T86" fmla="*/ 158 w 199"/>
                <a:gd name="T87" fmla="*/ 88 h 220"/>
                <a:gd name="T88" fmla="*/ 162 w 199"/>
                <a:gd name="T89" fmla="*/ 114 h 220"/>
                <a:gd name="T90" fmla="*/ 192 w 199"/>
                <a:gd name="T91" fmla="*/ 169 h 220"/>
                <a:gd name="T92" fmla="*/ 197 w 199"/>
                <a:gd name="T93" fmla="*/ 220 h 220"/>
                <a:gd name="T94" fmla="*/ 45 w 199"/>
                <a:gd name="T95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9" h="220">
                  <a:moveTo>
                    <a:pt x="45" y="220"/>
                  </a:moveTo>
                  <a:cubicBezTo>
                    <a:pt x="44" y="208"/>
                    <a:pt x="35" y="200"/>
                    <a:pt x="32" y="189"/>
                  </a:cubicBezTo>
                  <a:cubicBezTo>
                    <a:pt x="32" y="186"/>
                    <a:pt x="28" y="184"/>
                    <a:pt x="32" y="181"/>
                  </a:cubicBezTo>
                  <a:cubicBezTo>
                    <a:pt x="35" y="180"/>
                    <a:pt x="33" y="178"/>
                    <a:pt x="32" y="176"/>
                  </a:cubicBezTo>
                  <a:cubicBezTo>
                    <a:pt x="23" y="168"/>
                    <a:pt x="18" y="159"/>
                    <a:pt x="16" y="147"/>
                  </a:cubicBezTo>
                  <a:cubicBezTo>
                    <a:pt x="15" y="142"/>
                    <a:pt x="9" y="138"/>
                    <a:pt x="5" y="134"/>
                  </a:cubicBezTo>
                  <a:cubicBezTo>
                    <a:pt x="4" y="132"/>
                    <a:pt x="1" y="131"/>
                    <a:pt x="0" y="128"/>
                  </a:cubicBezTo>
                  <a:cubicBezTo>
                    <a:pt x="6" y="126"/>
                    <a:pt x="10" y="128"/>
                    <a:pt x="13" y="131"/>
                  </a:cubicBezTo>
                  <a:cubicBezTo>
                    <a:pt x="18" y="137"/>
                    <a:pt x="21" y="135"/>
                    <a:pt x="25" y="129"/>
                  </a:cubicBezTo>
                  <a:cubicBezTo>
                    <a:pt x="23" y="136"/>
                    <a:pt x="31" y="138"/>
                    <a:pt x="31" y="144"/>
                  </a:cubicBezTo>
                  <a:cubicBezTo>
                    <a:pt x="36" y="138"/>
                    <a:pt x="27" y="131"/>
                    <a:pt x="35" y="126"/>
                  </a:cubicBezTo>
                  <a:cubicBezTo>
                    <a:pt x="38" y="138"/>
                    <a:pt x="50" y="146"/>
                    <a:pt x="48" y="160"/>
                  </a:cubicBezTo>
                  <a:cubicBezTo>
                    <a:pt x="47" y="165"/>
                    <a:pt x="49" y="170"/>
                    <a:pt x="53" y="172"/>
                  </a:cubicBezTo>
                  <a:cubicBezTo>
                    <a:pt x="64" y="179"/>
                    <a:pt x="67" y="194"/>
                    <a:pt x="78" y="201"/>
                  </a:cubicBezTo>
                  <a:cubicBezTo>
                    <a:pt x="81" y="195"/>
                    <a:pt x="81" y="192"/>
                    <a:pt x="75" y="186"/>
                  </a:cubicBezTo>
                  <a:cubicBezTo>
                    <a:pt x="69" y="180"/>
                    <a:pt x="58" y="172"/>
                    <a:pt x="64" y="162"/>
                  </a:cubicBezTo>
                  <a:cubicBezTo>
                    <a:pt x="69" y="151"/>
                    <a:pt x="67" y="143"/>
                    <a:pt x="61" y="134"/>
                  </a:cubicBezTo>
                  <a:cubicBezTo>
                    <a:pt x="61" y="134"/>
                    <a:pt x="61" y="133"/>
                    <a:pt x="62" y="132"/>
                  </a:cubicBezTo>
                  <a:cubicBezTo>
                    <a:pt x="66" y="131"/>
                    <a:pt x="67" y="135"/>
                    <a:pt x="70" y="137"/>
                  </a:cubicBezTo>
                  <a:cubicBezTo>
                    <a:pt x="72" y="138"/>
                    <a:pt x="73" y="146"/>
                    <a:pt x="77" y="138"/>
                  </a:cubicBezTo>
                  <a:cubicBezTo>
                    <a:pt x="77" y="138"/>
                    <a:pt x="79" y="138"/>
                    <a:pt x="80" y="139"/>
                  </a:cubicBezTo>
                  <a:cubicBezTo>
                    <a:pt x="85" y="148"/>
                    <a:pt x="99" y="153"/>
                    <a:pt x="97" y="167"/>
                  </a:cubicBezTo>
                  <a:cubicBezTo>
                    <a:pt x="97" y="169"/>
                    <a:pt x="98" y="172"/>
                    <a:pt x="98" y="174"/>
                  </a:cubicBezTo>
                  <a:cubicBezTo>
                    <a:pt x="99" y="175"/>
                    <a:pt x="99" y="177"/>
                    <a:pt x="101" y="177"/>
                  </a:cubicBezTo>
                  <a:cubicBezTo>
                    <a:pt x="103" y="177"/>
                    <a:pt x="103" y="175"/>
                    <a:pt x="103" y="174"/>
                  </a:cubicBezTo>
                  <a:cubicBezTo>
                    <a:pt x="101" y="161"/>
                    <a:pt x="103" y="149"/>
                    <a:pt x="106" y="137"/>
                  </a:cubicBezTo>
                  <a:cubicBezTo>
                    <a:pt x="107" y="136"/>
                    <a:pt x="106" y="133"/>
                    <a:pt x="105" y="131"/>
                  </a:cubicBezTo>
                  <a:cubicBezTo>
                    <a:pt x="101" y="125"/>
                    <a:pt x="100" y="121"/>
                    <a:pt x="108" y="118"/>
                  </a:cubicBezTo>
                  <a:cubicBezTo>
                    <a:pt x="111" y="116"/>
                    <a:pt x="110" y="114"/>
                    <a:pt x="109" y="111"/>
                  </a:cubicBezTo>
                  <a:cubicBezTo>
                    <a:pt x="109" y="108"/>
                    <a:pt x="107" y="108"/>
                    <a:pt x="104" y="108"/>
                  </a:cubicBezTo>
                  <a:cubicBezTo>
                    <a:pt x="101" y="109"/>
                    <a:pt x="98" y="109"/>
                    <a:pt x="95" y="110"/>
                  </a:cubicBezTo>
                  <a:cubicBezTo>
                    <a:pt x="88" y="110"/>
                    <a:pt x="86" y="107"/>
                    <a:pt x="85" y="100"/>
                  </a:cubicBezTo>
                  <a:cubicBezTo>
                    <a:pt x="84" y="91"/>
                    <a:pt x="85" y="80"/>
                    <a:pt x="75" y="74"/>
                  </a:cubicBezTo>
                  <a:cubicBezTo>
                    <a:pt x="72" y="72"/>
                    <a:pt x="74" y="69"/>
                    <a:pt x="75" y="67"/>
                  </a:cubicBezTo>
                  <a:cubicBezTo>
                    <a:pt x="82" y="58"/>
                    <a:pt x="78" y="48"/>
                    <a:pt x="80" y="39"/>
                  </a:cubicBezTo>
                  <a:cubicBezTo>
                    <a:pt x="80" y="38"/>
                    <a:pt x="79" y="36"/>
                    <a:pt x="78" y="35"/>
                  </a:cubicBezTo>
                  <a:cubicBezTo>
                    <a:pt x="68" y="26"/>
                    <a:pt x="70" y="15"/>
                    <a:pt x="82" y="10"/>
                  </a:cubicBezTo>
                  <a:cubicBezTo>
                    <a:pt x="95" y="5"/>
                    <a:pt x="108" y="0"/>
                    <a:pt x="122" y="1"/>
                  </a:cubicBezTo>
                  <a:cubicBezTo>
                    <a:pt x="130" y="2"/>
                    <a:pt x="138" y="2"/>
                    <a:pt x="143" y="8"/>
                  </a:cubicBezTo>
                  <a:cubicBezTo>
                    <a:pt x="147" y="12"/>
                    <a:pt x="149" y="3"/>
                    <a:pt x="150" y="8"/>
                  </a:cubicBezTo>
                  <a:cubicBezTo>
                    <a:pt x="152" y="12"/>
                    <a:pt x="156" y="13"/>
                    <a:pt x="157" y="15"/>
                  </a:cubicBezTo>
                  <a:cubicBezTo>
                    <a:pt x="161" y="21"/>
                    <a:pt x="170" y="24"/>
                    <a:pt x="171" y="34"/>
                  </a:cubicBezTo>
                  <a:cubicBezTo>
                    <a:pt x="172" y="44"/>
                    <a:pt x="177" y="53"/>
                    <a:pt x="171" y="62"/>
                  </a:cubicBezTo>
                  <a:cubicBezTo>
                    <a:pt x="166" y="71"/>
                    <a:pt x="162" y="80"/>
                    <a:pt x="158" y="88"/>
                  </a:cubicBezTo>
                  <a:cubicBezTo>
                    <a:pt x="151" y="101"/>
                    <a:pt x="150" y="106"/>
                    <a:pt x="162" y="114"/>
                  </a:cubicBezTo>
                  <a:cubicBezTo>
                    <a:pt x="181" y="128"/>
                    <a:pt x="188" y="148"/>
                    <a:pt x="192" y="169"/>
                  </a:cubicBezTo>
                  <a:cubicBezTo>
                    <a:pt x="195" y="186"/>
                    <a:pt x="199" y="203"/>
                    <a:pt x="197" y="220"/>
                  </a:cubicBezTo>
                  <a:cubicBezTo>
                    <a:pt x="146" y="220"/>
                    <a:pt x="96" y="220"/>
                    <a:pt x="45" y="22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6" name="Freeform 57"/>
            <p:cNvSpPr>
              <a:spLocks/>
            </p:cNvSpPr>
            <p:nvPr/>
          </p:nvSpPr>
          <p:spPr bwMode="auto">
            <a:xfrm>
              <a:off x="7316787" y="4503467"/>
              <a:ext cx="346075" cy="468312"/>
            </a:xfrm>
            <a:custGeom>
              <a:avLst/>
              <a:gdLst>
                <a:gd name="T0" fmla="*/ 0 w 55"/>
                <a:gd name="T1" fmla="*/ 74 h 74"/>
                <a:gd name="T2" fmla="*/ 14 w 55"/>
                <a:gd name="T3" fmla="*/ 53 h 74"/>
                <a:gd name="T4" fmla="*/ 1 w 55"/>
                <a:gd name="T5" fmla="*/ 55 h 74"/>
                <a:gd name="T6" fmla="*/ 55 w 55"/>
                <a:gd name="T7" fmla="*/ 2 h 74"/>
                <a:gd name="T8" fmla="*/ 38 w 55"/>
                <a:gd name="T9" fmla="*/ 42 h 74"/>
                <a:gd name="T10" fmla="*/ 30 w 55"/>
                <a:gd name="T11" fmla="*/ 58 h 74"/>
                <a:gd name="T12" fmla="*/ 20 w 55"/>
                <a:gd name="T13" fmla="*/ 74 h 74"/>
                <a:gd name="T14" fmla="*/ 0 w 55"/>
                <a:gd name="T15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74">
                  <a:moveTo>
                    <a:pt x="0" y="74"/>
                  </a:moveTo>
                  <a:cubicBezTo>
                    <a:pt x="4" y="67"/>
                    <a:pt x="11" y="61"/>
                    <a:pt x="14" y="53"/>
                  </a:cubicBezTo>
                  <a:cubicBezTo>
                    <a:pt x="9" y="51"/>
                    <a:pt x="5" y="53"/>
                    <a:pt x="1" y="55"/>
                  </a:cubicBezTo>
                  <a:cubicBezTo>
                    <a:pt x="6" y="24"/>
                    <a:pt x="31" y="0"/>
                    <a:pt x="55" y="2"/>
                  </a:cubicBezTo>
                  <a:cubicBezTo>
                    <a:pt x="46" y="14"/>
                    <a:pt x="39" y="27"/>
                    <a:pt x="38" y="42"/>
                  </a:cubicBezTo>
                  <a:cubicBezTo>
                    <a:pt x="37" y="48"/>
                    <a:pt x="33" y="53"/>
                    <a:pt x="30" y="58"/>
                  </a:cubicBezTo>
                  <a:cubicBezTo>
                    <a:pt x="29" y="65"/>
                    <a:pt x="26" y="70"/>
                    <a:pt x="20" y="74"/>
                  </a:cubicBezTo>
                  <a:cubicBezTo>
                    <a:pt x="13" y="74"/>
                    <a:pt x="7" y="74"/>
                    <a:pt x="0" y="7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7" name="Freeform 58"/>
            <p:cNvSpPr>
              <a:spLocks/>
            </p:cNvSpPr>
            <p:nvPr/>
          </p:nvSpPr>
          <p:spPr bwMode="auto">
            <a:xfrm>
              <a:off x="6521450" y="2669904"/>
              <a:ext cx="1311275" cy="1377950"/>
            </a:xfrm>
            <a:custGeom>
              <a:avLst/>
              <a:gdLst>
                <a:gd name="T0" fmla="*/ 63 w 208"/>
                <a:gd name="T1" fmla="*/ 11 h 218"/>
                <a:gd name="T2" fmla="*/ 94 w 208"/>
                <a:gd name="T3" fmla="*/ 14 h 218"/>
                <a:gd name="T4" fmla="*/ 106 w 208"/>
                <a:gd name="T5" fmla="*/ 12 h 218"/>
                <a:gd name="T6" fmla="*/ 165 w 208"/>
                <a:gd name="T7" fmla="*/ 7 h 218"/>
                <a:gd name="T8" fmla="*/ 192 w 208"/>
                <a:gd name="T9" fmla="*/ 43 h 218"/>
                <a:gd name="T10" fmla="*/ 194 w 208"/>
                <a:gd name="T11" fmla="*/ 52 h 218"/>
                <a:gd name="T12" fmla="*/ 207 w 208"/>
                <a:gd name="T13" fmla="*/ 77 h 218"/>
                <a:gd name="T14" fmla="*/ 208 w 208"/>
                <a:gd name="T15" fmla="*/ 109 h 218"/>
                <a:gd name="T16" fmla="*/ 174 w 208"/>
                <a:gd name="T17" fmla="*/ 154 h 218"/>
                <a:gd name="T18" fmla="*/ 169 w 208"/>
                <a:gd name="T19" fmla="*/ 162 h 218"/>
                <a:gd name="T20" fmla="*/ 157 w 208"/>
                <a:gd name="T21" fmla="*/ 218 h 218"/>
                <a:gd name="T22" fmla="*/ 148 w 208"/>
                <a:gd name="T23" fmla="*/ 187 h 218"/>
                <a:gd name="T24" fmla="*/ 146 w 208"/>
                <a:gd name="T25" fmla="*/ 176 h 218"/>
                <a:gd name="T26" fmla="*/ 120 w 208"/>
                <a:gd name="T27" fmla="*/ 158 h 218"/>
                <a:gd name="T28" fmla="*/ 66 w 208"/>
                <a:gd name="T29" fmla="*/ 161 h 218"/>
                <a:gd name="T30" fmla="*/ 32 w 208"/>
                <a:gd name="T31" fmla="*/ 140 h 218"/>
                <a:gd name="T32" fmla="*/ 33 w 208"/>
                <a:gd name="T33" fmla="*/ 106 h 218"/>
                <a:gd name="T34" fmla="*/ 31 w 208"/>
                <a:gd name="T35" fmla="*/ 92 h 218"/>
                <a:gd name="T36" fmla="*/ 24 w 208"/>
                <a:gd name="T37" fmla="*/ 29 h 218"/>
                <a:gd name="T38" fmla="*/ 46 w 208"/>
                <a:gd name="T39" fmla="*/ 16 h 218"/>
                <a:gd name="T40" fmla="*/ 63 w 208"/>
                <a:gd name="T41" fmla="*/ 11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8" h="218">
                  <a:moveTo>
                    <a:pt x="63" y="11"/>
                  </a:moveTo>
                  <a:cubicBezTo>
                    <a:pt x="74" y="11"/>
                    <a:pt x="84" y="10"/>
                    <a:pt x="94" y="14"/>
                  </a:cubicBezTo>
                  <a:cubicBezTo>
                    <a:pt x="99" y="16"/>
                    <a:pt x="102" y="13"/>
                    <a:pt x="106" y="12"/>
                  </a:cubicBezTo>
                  <a:cubicBezTo>
                    <a:pt x="125" y="2"/>
                    <a:pt x="145" y="0"/>
                    <a:pt x="165" y="7"/>
                  </a:cubicBezTo>
                  <a:cubicBezTo>
                    <a:pt x="183" y="13"/>
                    <a:pt x="191" y="25"/>
                    <a:pt x="192" y="43"/>
                  </a:cubicBezTo>
                  <a:cubicBezTo>
                    <a:pt x="192" y="47"/>
                    <a:pt x="192" y="50"/>
                    <a:pt x="194" y="52"/>
                  </a:cubicBezTo>
                  <a:cubicBezTo>
                    <a:pt x="201" y="59"/>
                    <a:pt x="204" y="68"/>
                    <a:pt x="207" y="77"/>
                  </a:cubicBezTo>
                  <a:cubicBezTo>
                    <a:pt x="199" y="88"/>
                    <a:pt x="204" y="99"/>
                    <a:pt x="208" y="109"/>
                  </a:cubicBezTo>
                  <a:cubicBezTo>
                    <a:pt x="205" y="130"/>
                    <a:pt x="194" y="146"/>
                    <a:pt x="174" y="154"/>
                  </a:cubicBezTo>
                  <a:cubicBezTo>
                    <a:pt x="170" y="155"/>
                    <a:pt x="169" y="159"/>
                    <a:pt x="169" y="162"/>
                  </a:cubicBezTo>
                  <a:cubicBezTo>
                    <a:pt x="165" y="180"/>
                    <a:pt x="161" y="197"/>
                    <a:pt x="157" y="218"/>
                  </a:cubicBezTo>
                  <a:cubicBezTo>
                    <a:pt x="151" y="206"/>
                    <a:pt x="151" y="196"/>
                    <a:pt x="148" y="187"/>
                  </a:cubicBezTo>
                  <a:cubicBezTo>
                    <a:pt x="147" y="183"/>
                    <a:pt x="147" y="179"/>
                    <a:pt x="146" y="176"/>
                  </a:cubicBezTo>
                  <a:cubicBezTo>
                    <a:pt x="141" y="155"/>
                    <a:pt x="141" y="155"/>
                    <a:pt x="120" y="158"/>
                  </a:cubicBezTo>
                  <a:cubicBezTo>
                    <a:pt x="102" y="160"/>
                    <a:pt x="84" y="162"/>
                    <a:pt x="66" y="161"/>
                  </a:cubicBezTo>
                  <a:cubicBezTo>
                    <a:pt x="49" y="163"/>
                    <a:pt x="39" y="153"/>
                    <a:pt x="32" y="140"/>
                  </a:cubicBezTo>
                  <a:cubicBezTo>
                    <a:pt x="27" y="128"/>
                    <a:pt x="27" y="117"/>
                    <a:pt x="33" y="106"/>
                  </a:cubicBezTo>
                  <a:cubicBezTo>
                    <a:pt x="41" y="97"/>
                    <a:pt x="41" y="97"/>
                    <a:pt x="31" y="92"/>
                  </a:cubicBezTo>
                  <a:cubicBezTo>
                    <a:pt x="3" y="80"/>
                    <a:pt x="0" y="49"/>
                    <a:pt x="24" y="29"/>
                  </a:cubicBezTo>
                  <a:cubicBezTo>
                    <a:pt x="31" y="24"/>
                    <a:pt x="38" y="20"/>
                    <a:pt x="46" y="16"/>
                  </a:cubicBezTo>
                  <a:cubicBezTo>
                    <a:pt x="51" y="12"/>
                    <a:pt x="57" y="11"/>
                    <a:pt x="63" y="1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8" name="Freeform 59"/>
            <p:cNvSpPr>
              <a:spLocks/>
            </p:cNvSpPr>
            <p:nvPr/>
          </p:nvSpPr>
          <p:spPr bwMode="auto">
            <a:xfrm>
              <a:off x="4637087" y="2341292"/>
              <a:ext cx="844550" cy="1093787"/>
            </a:xfrm>
            <a:custGeom>
              <a:avLst/>
              <a:gdLst>
                <a:gd name="T0" fmla="*/ 2 w 134"/>
                <a:gd name="T1" fmla="*/ 76 h 173"/>
                <a:gd name="T2" fmla="*/ 31 w 134"/>
                <a:gd name="T3" fmla="*/ 16 h 173"/>
                <a:gd name="T4" fmla="*/ 107 w 134"/>
                <a:gd name="T5" fmla="*/ 17 h 173"/>
                <a:gd name="T6" fmla="*/ 132 w 134"/>
                <a:gd name="T7" fmla="*/ 75 h 173"/>
                <a:gd name="T8" fmla="*/ 125 w 134"/>
                <a:gd name="T9" fmla="*/ 97 h 173"/>
                <a:gd name="T10" fmla="*/ 92 w 134"/>
                <a:gd name="T11" fmla="*/ 125 h 173"/>
                <a:gd name="T12" fmla="*/ 73 w 134"/>
                <a:gd name="T13" fmla="*/ 156 h 173"/>
                <a:gd name="T14" fmla="*/ 71 w 134"/>
                <a:gd name="T15" fmla="*/ 167 h 173"/>
                <a:gd name="T16" fmla="*/ 66 w 134"/>
                <a:gd name="T17" fmla="*/ 173 h 173"/>
                <a:gd name="T18" fmla="*/ 61 w 134"/>
                <a:gd name="T19" fmla="*/ 167 h 173"/>
                <a:gd name="T20" fmla="*/ 55 w 134"/>
                <a:gd name="T21" fmla="*/ 138 h 173"/>
                <a:gd name="T22" fmla="*/ 48 w 134"/>
                <a:gd name="T23" fmla="*/ 129 h 173"/>
                <a:gd name="T24" fmla="*/ 16 w 134"/>
                <a:gd name="T25" fmla="*/ 107 h 173"/>
                <a:gd name="T26" fmla="*/ 16 w 134"/>
                <a:gd name="T27" fmla="*/ 107 h 173"/>
                <a:gd name="T28" fmla="*/ 15 w 134"/>
                <a:gd name="T29" fmla="*/ 107 h 173"/>
                <a:gd name="T30" fmla="*/ 2 w 134"/>
                <a:gd name="T31" fmla="*/ 79 h 173"/>
                <a:gd name="T32" fmla="*/ 2 w 134"/>
                <a:gd name="T33" fmla="*/ 76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73">
                  <a:moveTo>
                    <a:pt x="2" y="76"/>
                  </a:moveTo>
                  <a:cubicBezTo>
                    <a:pt x="0" y="50"/>
                    <a:pt x="10" y="30"/>
                    <a:pt x="31" y="16"/>
                  </a:cubicBezTo>
                  <a:cubicBezTo>
                    <a:pt x="53" y="0"/>
                    <a:pt x="84" y="2"/>
                    <a:pt x="107" y="17"/>
                  </a:cubicBezTo>
                  <a:cubicBezTo>
                    <a:pt x="128" y="31"/>
                    <a:pt x="134" y="51"/>
                    <a:pt x="132" y="75"/>
                  </a:cubicBezTo>
                  <a:cubicBezTo>
                    <a:pt x="130" y="82"/>
                    <a:pt x="129" y="90"/>
                    <a:pt x="125" y="97"/>
                  </a:cubicBezTo>
                  <a:cubicBezTo>
                    <a:pt x="118" y="111"/>
                    <a:pt x="106" y="120"/>
                    <a:pt x="92" y="125"/>
                  </a:cubicBezTo>
                  <a:cubicBezTo>
                    <a:pt x="76" y="131"/>
                    <a:pt x="74" y="143"/>
                    <a:pt x="73" y="156"/>
                  </a:cubicBezTo>
                  <a:cubicBezTo>
                    <a:pt x="72" y="160"/>
                    <a:pt x="72" y="164"/>
                    <a:pt x="71" y="167"/>
                  </a:cubicBezTo>
                  <a:cubicBezTo>
                    <a:pt x="71" y="170"/>
                    <a:pt x="69" y="173"/>
                    <a:pt x="66" y="173"/>
                  </a:cubicBezTo>
                  <a:cubicBezTo>
                    <a:pt x="62" y="173"/>
                    <a:pt x="60" y="170"/>
                    <a:pt x="61" y="167"/>
                  </a:cubicBezTo>
                  <a:cubicBezTo>
                    <a:pt x="61" y="157"/>
                    <a:pt x="53" y="149"/>
                    <a:pt x="55" y="138"/>
                  </a:cubicBezTo>
                  <a:cubicBezTo>
                    <a:pt x="56" y="133"/>
                    <a:pt x="52" y="131"/>
                    <a:pt x="48" y="129"/>
                  </a:cubicBezTo>
                  <a:cubicBezTo>
                    <a:pt x="36" y="123"/>
                    <a:pt x="26" y="116"/>
                    <a:pt x="16" y="107"/>
                  </a:cubicBezTo>
                  <a:cubicBezTo>
                    <a:pt x="16" y="107"/>
                    <a:pt x="16" y="107"/>
                    <a:pt x="16" y="107"/>
                  </a:cubicBezTo>
                  <a:cubicBezTo>
                    <a:pt x="15" y="107"/>
                    <a:pt x="15" y="107"/>
                    <a:pt x="15" y="107"/>
                  </a:cubicBezTo>
                  <a:cubicBezTo>
                    <a:pt x="6" y="100"/>
                    <a:pt x="4" y="90"/>
                    <a:pt x="2" y="79"/>
                  </a:cubicBezTo>
                  <a:cubicBezTo>
                    <a:pt x="2" y="78"/>
                    <a:pt x="2" y="77"/>
                    <a:pt x="2" y="7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9" name="Freeform 60"/>
            <p:cNvSpPr>
              <a:spLocks/>
            </p:cNvSpPr>
            <p:nvPr/>
          </p:nvSpPr>
          <p:spPr bwMode="auto">
            <a:xfrm>
              <a:off x="4738687" y="2815954"/>
              <a:ext cx="730250" cy="758825"/>
            </a:xfrm>
            <a:custGeom>
              <a:avLst/>
              <a:gdLst>
                <a:gd name="T0" fmla="*/ 0 w 116"/>
                <a:gd name="T1" fmla="*/ 32 h 120"/>
                <a:gd name="T2" fmla="*/ 26 w 116"/>
                <a:gd name="T3" fmla="*/ 48 h 120"/>
                <a:gd name="T4" fmla="*/ 37 w 116"/>
                <a:gd name="T5" fmla="*/ 55 h 120"/>
                <a:gd name="T6" fmla="*/ 42 w 116"/>
                <a:gd name="T7" fmla="*/ 63 h 120"/>
                <a:gd name="T8" fmla="*/ 47 w 116"/>
                <a:gd name="T9" fmla="*/ 93 h 120"/>
                <a:gd name="T10" fmla="*/ 50 w 116"/>
                <a:gd name="T11" fmla="*/ 96 h 120"/>
                <a:gd name="T12" fmla="*/ 54 w 116"/>
                <a:gd name="T13" fmla="*/ 90 h 120"/>
                <a:gd name="T14" fmla="*/ 56 w 116"/>
                <a:gd name="T15" fmla="*/ 68 h 120"/>
                <a:gd name="T16" fmla="*/ 67 w 116"/>
                <a:gd name="T17" fmla="*/ 53 h 120"/>
                <a:gd name="T18" fmla="*/ 85 w 116"/>
                <a:gd name="T19" fmla="*/ 43 h 120"/>
                <a:gd name="T20" fmla="*/ 113 w 116"/>
                <a:gd name="T21" fmla="*/ 6 h 120"/>
                <a:gd name="T22" fmla="*/ 116 w 116"/>
                <a:gd name="T23" fmla="*/ 0 h 120"/>
                <a:gd name="T24" fmla="*/ 116 w 116"/>
                <a:gd name="T25" fmla="*/ 12 h 120"/>
                <a:gd name="T26" fmla="*/ 68 w 116"/>
                <a:gd name="T27" fmla="*/ 57 h 120"/>
                <a:gd name="T28" fmla="*/ 59 w 116"/>
                <a:gd name="T29" fmla="*/ 82 h 120"/>
                <a:gd name="T30" fmla="*/ 50 w 116"/>
                <a:gd name="T31" fmla="*/ 120 h 120"/>
                <a:gd name="T32" fmla="*/ 44 w 116"/>
                <a:gd name="T33" fmla="*/ 103 h 120"/>
                <a:gd name="T34" fmla="*/ 38 w 116"/>
                <a:gd name="T35" fmla="*/ 65 h 120"/>
                <a:gd name="T36" fmla="*/ 25 w 116"/>
                <a:gd name="T37" fmla="*/ 52 h 120"/>
                <a:gd name="T38" fmla="*/ 0 w 116"/>
                <a:gd name="T39" fmla="*/ 3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6" h="120">
                  <a:moveTo>
                    <a:pt x="0" y="32"/>
                  </a:moveTo>
                  <a:cubicBezTo>
                    <a:pt x="11" y="34"/>
                    <a:pt x="17" y="44"/>
                    <a:pt x="26" y="48"/>
                  </a:cubicBezTo>
                  <a:cubicBezTo>
                    <a:pt x="30" y="49"/>
                    <a:pt x="34" y="53"/>
                    <a:pt x="37" y="55"/>
                  </a:cubicBezTo>
                  <a:cubicBezTo>
                    <a:pt x="40" y="57"/>
                    <a:pt x="44" y="60"/>
                    <a:pt x="42" y="63"/>
                  </a:cubicBezTo>
                  <a:cubicBezTo>
                    <a:pt x="36" y="74"/>
                    <a:pt x="49" y="83"/>
                    <a:pt x="47" y="93"/>
                  </a:cubicBezTo>
                  <a:cubicBezTo>
                    <a:pt x="46" y="95"/>
                    <a:pt x="48" y="96"/>
                    <a:pt x="50" y="96"/>
                  </a:cubicBezTo>
                  <a:cubicBezTo>
                    <a:pt x="53" y="95"/>
                    <a:pt x="54" y="93"/>
                    <a:pt x="54" y="90"/>
                  </a:cubicBezTo>
                  <a:cubicBezTo>
                    <a:pt x="54" y="83"/>
                    <a:pt x="55" y="75"/>
                    <a:pt x="56" y="68"/>
                  </a:cubicBezTo>
                  <a:cubicBezTo>
                    <a:pt x="58" y="61"/>
                    <a:pt x="60" y="56"/>
                    <a:pt x="67" y="53"/>
                  </a:cubicBezTo>
                  <a:cubicBezTo>
                    <a:pt x="73" y="50"/>
                    <a:pt x="79" y="46"/>
                    <a:pt x="85" y="43"/>
                  </a:cubicBezTo>
                  <a:cubicBezTo>
                    <a:pt x="100" y="35"/>
                    <a:pt x="109" y="23"/>
                    <a:pt x="113" y="6"/>
                  </a:cubicBezTo>
                  <a:cubicBezTo>
                    <a:pt x="113" y="3"/>
                    <a:pt x="114" y="2"/>
                    <a:pt x="116" y="0"/>
                  </a:cubicBezTo>
                  <a:cubicBezTo>
                    <a:pt x="116" y="4"/>
                    <a:pt x="116" y="8"/>
                    <a:pt x="116" y="12"/>
                  </a:cubicBezTo>
                  <a:cubicBezTo>
                    <a:pt x="107" y="35"/>
                    <a:pt x="91" y="48"/>
                    <a:pt x="68" y="57"/>
                  </a:cubicBezTo>
                  <a:cubicBezTo>
                    <a:pt x="60" y="60"/>
                    <a:pt x="60" y="73"/>
                    <a:pt x="59" y="82"/>
                  </a:cubicBezTo>
                  <a:cubicBezTo>
                    <a:pt x="57" y="95"/>
                    <a:pt x="53" y="107"/>
                    <a:pt x="50" y="120"/>
                  </a:cubicBezTo>
                  <a:cubicBezTo>
                    <a:pt x="45" y="114"/>
                    <a:pt x="45" y="109"/>
                    <a:pt x="44" y="103"/>
                  </a:cubicBezTo>
                  <a:cubicBezTo>
                    <a:pt x="42" y="91"/>
                    <a:pt x="40" y="78"/>
                    <a:pt x="38" y="65"/>
                  </a:cubicBezTo>
                  <a:cubicBezTo>
                    <a:pt x="36" y="58"/>
                    <a:pt x="32" y="55"/>
                    <a:pt x="25" y="52"/>
                  </a:cubicBezTo>
                  <a:cubicBezTo>
                    <a:pt x="15" y="48"/>
                    <a:pt x="5" y="43"/>
                    <a:pt x="0" y="3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0" name="Freeform 61"/>
            <p:cNvSpPr>
              <a:spLocks/>
            </p:cNvSpPr>
            <p:nvPr/>
          </p:nvSpPr>
          <p:spPr bwMode="auto">
            <a:xfrm>
              <a:off x="4554537" y="2841354"/>
              <a:ext cx="184150" cy="561975"/>
            </a:xfrm>
            <a:custGeom>
              <a:avLst/>
              <a:gdLst>
                <a:gd name="T0" fmla="*/ 15 w 29"/>
                <a:gd name="T1" fmla="*/ 0 h 89"/>
                <a:gd name="T2" fmla="*/ 28 w 29"/>
                <a:gd name="T3" fmla="*/ 28 h 89"/>
                <a:gd name="T4" fmla="*/ 2 w 29"/>
                <a:gd name="T5" fmla="*/ 89 h 89"/>
                <a:gd name="T6" fmla="*/ 7 w 29"/>
                <a:gd name="T7" fmla="*/ 75 h 89"/>
                <a:gd name="T8" fmla="*/ 23 w 29"/>
                <a:gd name="T9" fmla="*/ 27 h 89"/>
                <a:gd name="T10" fmla="*/ 15 w 29"/>
                <a:gd name="T11" fmla="*/ 8 h 89"/>
                <a:gd name="T12" fmla="*/ 15 w 29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9">
                  <a:moveTo>
                    <a:pt x="15" y="0"/>
                  </a:moveTo>
                  <a:cubicBezTo>
                    <a:pt x="19" y="10"/>
                    <a:pt x="23" y="19"/>
                    <a:pt x="28" y="28"/>
                  </a:cubicBezTo>
                  <a:cubicBezTo>
                    <a:pt x="29" y="53"/>
                    <a:pt x="21" y="73"/>
                    <a:pt x="2" y="89"/>
                  </a:cubicBezTo>
                  <a:cubicBezTo>
                    <a:pt x="0" y="83"/>
                    <a:pt x="2" y="78"/>
                    <a:pt x="7" y="75"/>
                  </a:cubicBezTo>
                  <a:cubicBezTo>
                    <a:pt x="21" y="64"/>
                    <a:pt x="29" y="43"/>
                    <a:pt x="23" y="27"/>
                  </a:cubicBezTo>
                  <a:cubicBezTo>
                    <a:pt x="20" y="21"/>
                    <a:pt x="18" y="14"/>
                    <a:pt x="15" y="8"/>
                  </a:cubicBezTo>
                  <a:cubicBezTo>
                    <a:pt x="14" y="5"/>
                    <a:pt x="13" y="3"/>
                    <a:pt x="15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1" name="Freeform 62"/>
            <p:cNvSpPr>
              <a:spLocks/>
            </p:cNvSpPr>
            <p:nvPr/>
          </p:nvSpPr>
          <p:spPr bwMode="auto">
            <a:xfrm>
              <a:off x="5481637" y="2536554"/>
              <a:ext cx="88900" cy="620712"/>
            </a:xfrm>
            <a:custGeom>
              <a:avLst/>
              <a:gdLst>
                <a:gd name="T0" fmla="*/ 0 w 14"/>
                <a:gd name="T1" fmla="*/ 56 h 98"/>
                <a:gd name="T2" fmla="*/ 0 w 14"/>
                <a:gd name="T3" fmla="*/ 16 h 98"/>
                <a:gd name="T4" fmla="*/ 5 w 14"/>
                <a:gd name="T5" fmla="*/ 0 h 98"/>
                <a:gd name="T6" fmla="*/ 2 w 14"/>
                <a:gd name="T7" fmla="*/ 30 h 98"/>
                <a:gd name="T8" fmla="*/ 6 w 14"/>
                <a:gd name="T9" fmla="*/ 84 h 98"/>
                <a:gd name="T10" fmla="*/ 11 w 14"/>
                <a:gd name="T11" fmla="*/ 98 h 98"/>
                <a:gd name="T12" fmla="*/ 2 w 14"/>
                <a:gd name="T13" fmla="*/ 73 h 98"/>
                <a:gd name="T14" fmla="*/ 0 w 14"/>
                <a:gd name="T15" fmla="*/ 56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8">
                  <a:moveTo>
                    <a:pt x="0" y="56"/>
                  </a:moveTo>
                  <a:cubicBezTo>
                    <a:pt x="0" y="43"/>
                    <a:pt x="0" y="29"/>
                    <a:pt x="0" y="16"/>
                  </a:cubicBezTo>
                  <a:cubicBezTo>
                    <a:pt x="0" y="10"/>
                    <a:pt x="0" y="5"/>
                    <a:pt x="5" y="0"/>
                  </a:cubicBezTo>
                  <a:cubicBezTo>
                    <a:pt x="8" y="10"/>
                    <a:pt x="1" y="20"/>
                    <a:pt x="2" y="30"/>
                  </a:cubicBezTo>
                  <a:cubicBezTo>
                    <a:pt x="5" y="48"/>
                    <a:pt x="6" y="66"/>
                    <a:pt x="6" y="84"/>
                  </a:cubicBezTo>
                  <a:cubicBezTo>
                    <a:pt x="7" y="90"/>
                    <a:pt x="14" y="92"/>
                    <a:pt x="11" y="98"/>
                  </a:cubicBezTo>
                  <a:cubicBezTo>
                    <a:pt x="4" y="91"/>
                    <a:pt x="3" y="82"/>
                    <a:pt x="2" y="73"/>
                  </a:cubicBezTo>
                  <a:cubicBezTo>
                    <a:pt x="2" y="67"/>
                    <a:pt x="3" y="62"/>
                    <a:pt x="0" y="5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2" name="Freeform 63"/>
            <p:cNvSpPr>
              <a:spLocks/>
            </p:cNvSpPr>
            <p:nvPr/>
          </p:nvSpPr>
          <p:spPr bwMode="auto">
            <a:xfrm>
              <a:off x="7807325" y="3441429"/>
              <a:ext cx="146050" cy="165100"/>
            </a:xfrm>
            <a:custGeom>
              <a:avLst/>
              <a:gdLst>
                <a:gd name="T0" fmla="*/ 9 w 23"/>
                <a:gd name="T1" fmla="*/ 0 h 26"/>
                <a:gd name="T2" fmla="*/ 23 w 23"/>
                <a:gd name="T3" fmla="*/ 14 h 26"/>
                <a:gd name="T4" fmla="*/ 14 w 23"/>
                <a:gd name="T5" fmla="*/ 25 h 26"/>
                <a:gd name="T6" fmla="*/ 0 w 23"/>
                <a:gd name="T7" fmla="*/ 11 h 26"/>
                <a:gd name="T8" fmla="*/ 9 w 23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6">
                  <a:moveTo>
                    <a:pt x="9" y="0"/>
                  </a:moveTo>
                  <a:cubicBezTo>
                    <a:pt x="16" y="0"/>
                    <a:pt x="23" y="8"/>
                    <a:pt x="23" y="14"/>
                  </a:cubicBezTo>
                  <a:cubicBezTo>
                    <a:pt x="23" y="20"/>
                    <a:pt x="21" y="24"/>
                    <a:pt x="14" y="25"/>
                  </a:cubicBezTo>
                  <a:cubicBezTo>
                    <a:pt x="8" y="26"/>
                    <a:pt x="0" y="18"/>
                    <a:pt x="0" y="11"/>
                  </a:cubicBezTo>
                  <a:cubicBezTo>
                    <a:pt x="0" y="5"/>
                    <a:pt x="4" y="1"/>
                    <a:pt x="9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3" name="Freeform 64"/>
            <p:cNvSpPr>
              <a:spLocks/>
            </p:cNvSpPr>
            <p:nvPr/>
          </p:nvSpPr>
          <p:spPr bwMode="auto">
            <a:xfrm>
              <a:off x="7883525" y="3644629"/>
              <a:ext cx="101600" cy="100012"/>
            </a:xfrm>
            <a:custGeom>
              <a:avLst/>
              <a:gdLst>
                <a:gd name="T0" fmla="*/ 16 w 16"/>
                <a:gd name="T1" fmla="*/ 9 h 16"/>
                <a:gd name="T2" fmla="*/ 8 w 16"/>
                <a:gd name="T3" fmla="*/ 16 h 16"/>
                <a:gd name="T4" fmla="*/ 0 w 16"/>
                <a:gd name="T5" fmla="*/ 8 h 16"/>
                <a:gd name="T6" fmla="*/ 7 w 16"/>
                <a:gd name="T7" fmla="*/ 0 h 16"/>
                <a:gd name="T8" fmla="*/ 16 w 16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9"/>
                  </a:moveTo>
                  <a:cubicBezTo>
                    <a:pt x="15" y="14"/>
                    <a:pt x="13" y="16"/>
                    <a:pt x="8" y="16"/>
                  </a:cubicBezTo>
                  <a:cubicBezTo>
                    <a:pt x="4" y="15"/>
                    <a:pt x="0" y="13"/>
                    <a:pt x="0" y="8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2" y="1"/>
                    <a:pt x="15" y="5"/>
                    <a:pt x="16" y="9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4" name="Freeform 65"/>
            <p:cNvSpPr>
              <a:spLocks/>
            </p:cNvSpPr>
            <p:nvPr/>
          </p:nvSpPr>
          <p:spPr bwMode="auto">
            <a:xfrm>
              <a:off x="5772150" y="3928792"/>
              <a:ext cx="61912" cy="95250"/>
            </a:xfrm>
            <a:custGeom>
              <a:avLst/>
              <a:gdLst>
                <a:gd name="T0" fmla="*/ 5 w 10"/>
                <a:gd name="T1" fmla="*/ 0 h 15"/>
                <a:gd name="T2" fmla="*/ 6 w 10"/>
                <a:gd name="T3" fmla="*/ 15 h 15"/>
                <a:gd name="T4" fmla="*/ 5 w 10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5">
                  <a:moveTo>
                    <a:pt x="5" y="0"/>
                  </a:moveTo>
                  <a:cubicBezTo>
                    <a:pt x="9" y="5"/>
                    <a:pt x="10" y="10"/>
                    <a:pt x="6" y="15"/>
                  </a:cubicBezTo>
                  <a:cubicBezTo>
                    <a:pt x="0" y="11"/>
                    <a:pt x="3" y="5"/>
                    <a:pt x="5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5" name="Freeform 66"/>
            <p:cNvSpPr>
              <a:spLocks/>
            </p:cNvSpPr>
            <p:nvPr/>
          </p:nvSpPr>
          <p:spPr bwMode="auto">
            <a:xfrm>
              <a:off x="7064375" y="4422504"/>
              <a:ext cx="214312" cy="366712"/>
            </a:xfrm>
            <a:custGeom>
              <a:avLst/>
              <a:gdLst>
                <a:gd name="T0" fmla="*/ 18 w 34"/>
                <a:gd name="T1" fmla="*/ 58 h 58"/>
                <a:gd name="T2" fmla="*/ 1 w 34"/>
                <a:gd name="T3" fmla="*/ 12 h 58"/>
                <a:gd name="T4" fmla="*/ 5 w 34"/>
                <a:gd name="T5" fmla="*/ 1 h 58"/>
                <a:gd name="T6" fmla="*/ 23 w 34"/>
                <a:gd name="T7" fmla="*/ 2 h 58"/>
                <a:gd name="T8" fmla="*/ 23 w 34"/>
                <a:gd name="T9" fmla="*/ 14 h 58"/>
                <a:gd name="T10" fmla="*/ 25 w 34"/>
                <a:gd name="T11" fmla="*/ 20 h 58"/>
                <a:gd name="T12" fmla="*/ 18 w 34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58">
                  <a:moveTo>
                    <a:pt x="18" y="58"/>
                  </a:moveTo>
                  <a:cubicBezTo>
                    <a:pt x="10" y="41"/>
                    <a:pt x="0" y="29"/>
                    <a:pt x="1" y="12"/>
                  </a:cubicBezTo>
                  <a:cubicBezTo>
                    <a:pt x="2" y="8"/>
                    <a:pt x="1" y="2"/>
                    <a:pt x="5" y="1"/>
                  </a:cubicBezTo>
                  <a:cubicBezTo>
                    <a:pt x="11" y="0"/>
                    <a:pt x="18" y="0"/>
                    <a:pt x="23" y="2"/>
                  </a:cubicBezTo>
                  <a:cubicBezTo>
                    <a:pt x="26" y="3"/>
                    <a:pt x="27" y="10"/>
                    <a:pt x="23" y="14"/>
                  </a:cubicBezTo>
                  <a:cubicBezTo>
                    <a:pt x="21" y="17"/>
                    <a:pt x="24" y="20"/>
                    <a:pt x="25" y="20"/>
                  </a:cubicBezTo>
                  <a:cubicBezTo>
                    <a:pt x="34" y="35"/>
                    <a:pt x="21" y="44"/>
                    <a:pt x="18" y="5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6" name="Freeform 67"/>
            <p:cNvSpPr>
              <a:spLocks noEditPoints="1"/>
            </p:cNvSpPr>
            <p:nvPr/>
          </p:nvSpPr>
          <p:spPr bwMode="auto">
            <a:xfrm>
              <a:off x="3641725" y="3371579"/>
              <a:ext cx="3736975" cy="1600200"/>
            </a:xfrm>
            <a:custGeom>
              <a:avLst/>
              <a:gdLst>
                <a:gd name="T0" fmla="*/ 576 w 593"/>
                <a:gd name="T1" fmla="*/ 155 h 253"/>
                <a:gd name="T2" fmla="*/ 581 w 593"/>
                <a:gd name="T3" fmla="*/ 133 h 253"/>
                <a:gd name="T4" fmla="*/ 564 w 593"/>
                <a:gd name="T5" fmla="*/ 76 h 253"/>
                <a:gd name="T6" fmla="*/ 501 w 593"/>
                <a:gd name="T7" fmla="*/ 75 h 253"/>
                <a:gd name="T8" fmla="*/ 488 w 593"/>
                <a:gd name="T9" fmla="*/ 113 h 253"/>
                <a:gd name="T10" fmla="*/ 510 w 593"/>
                <a:gd name="T11" fmla="*/ 150 h 253"/>
                <a:gd name="T12" fmla="*/ 488 w 593"/>
                <a:gd name="T13" fmla="*/ 226 h 253"/>
                <a:gd name="T14" fmla="*/ 458 w 593"/>
                <a:gd name="T15" fmla="*/ 135 h 253"/>
                <a:gd name="T16" fmla="*/ 435 w 593"/>
                <a:gd name="T17" fmla="*/ 109 h 253"/>
                <a:gd name="T18" fmla="*/ 394 w 593"/>
                <a:gd name="T19" fmla="*/ 32 h 253"/>
                <a:gd name="T20" fmla="*/ 338 w 593"/>
                <a:gd name="T21" fmla="*/ 69 h 253"/>
                <a:gd name="T22" fmla="*/ 344 w 593"/>
                <a:gd name="T23" fmla="*/ 103 h 253"/>
                <a:gd name="T24" fmla="*/ 352 w 593"/>
                <a:gd name="T25" fmla="*/ 120 h 253"/>
                <a:gd name="T26" fmla="*/ 377 w 593"/>
                <a:gd name="T27" fmla="*/ 144 h 253"/>
                <a:gd name="T28" fmla="*/ 398 w 593"/>
                <a:gd name="T29" fmla="*/ 144 h 253"/>
                <a:gd name="T30" fmla="*/ 392 w 593"/>
                <a:gd name="T31" fmla="*/ 169 h 253"/>
                <a:gd name="T32" fmla="*/ 376 w 593"/>
                <a:gd name="T33" fmla="*/ 221 h 253"/>
                <a:gd name="T34" fmla="*/ 362 w 593"/>
                <a:gd name="T35" fmla="*/ 202 h 253"/>
                <a:gd name="T36" fmla="*/ 317 w 593"/>
                <a:gd name="T37" fmla="*/ 166 h 253"/>
                <a:gd name="T38" fmla="*/ 317 w 593"/>
                <a:gd name="T39" fmla="*/ 178 h 253"/>
                <a:gd name="T40" fmla="*/ 294 w 593"/>
                <a:gd name="T41" fmla="*/ 164 h 253"/>
                <a:gd name="T42" fmla="*/ 305 w 593"/>
                <a:gd name="T43" fmla="*/ 76 h 253"/>
                <a:gd name="T44" fmla="*/ 287 w 593"/>
                <a:gd name="T45" fmla="*/ 16 h 253"/>
                <a:gd name="T46" fmla="*/ 270 w 593"/>
                <a:gd name="T47" fmla="*/ 10 h 253"/>
                <a:gd name="T48" fmla="*/ 278 w 593"/>
                <a:gd name="T49" fmla="*/ 51 h 253"/>
                <a:gd name="T50" fmla="*/ 276 w 593"/>
                <a:gd name="T51" fmla="*/ 82 h 253"/>
                <a:gd name="T52" fmla="*/ 248 w 593"/>
                <a:gd name="T53" fmla="*/ 143 h 253"/>
                <a:gd name="T54" fmla="*/ 227 w 593"/>
                <a:gd name="T55" fmla="*/ 146 h 253"/>
                <a:gd name="T56" fmla="*/ 236 w 593"/>
                <a:gd name="T57" fmla="*/ 133 h 253"/>
                <a:gd name="T58" fmla="*/ 256 w 593"/>
                <a:gd name="T59" fmla="*/ 89 h 253"/>
                <a:gd name="T60" fmla="*/ 233 w 593"/>
                <a:gd name="T61" fmla="*/ 48 h 253"/>
                <a:gd name="T62" fmla="*/ 166 w 593"/>
                <a:gd name="T63" fmla="*/ 43 h 253"/>
                <a:gd name="T64" fmla="*/ 174 w 593"/>
                <a:gd name="T65" fmla="*/ 117 h 253"/>
                <a:gd name="T66" fmla="*/ 162 w 593"/>
                <a:gd name="T67" fmla="*/ 162 h 253"/>
                <a:gd name="T68" fmla="*/ 146 w 593"/>
                <a:gd name="T69" fmla="*/ 221 h 253"/>
                <a:gd name="T70" fmla="*/ 137 w 593"/>
                <a:gd name="T71" fmla="*/ 204 h 253"/>
                <a:gd name="T72" fmla="*/ 92 w 593"/>
                <a:gd name="T73" fmla="*/ 121 h 253"/>
                <a:gd name="T74" fmla="*/ 61 w 593"/>
                <a:gd name="T75" fmla="*/ 47 h 253"/>
                <a:gd name="T76" fmla="*/ 0 w 593"/>
                <a:gd name="T77" fmla="*/ 65 h 253"/>
                <a:gd name="T78" fmla="*/ 8 w 593"/>
                <a:gd name="T79" fmla="*/ 136 h 253"/>
                <a:gd name="T80" fmla="*/ 19 w 593"/>
                <a:gd name="T81" fmla="*/ 151 h 253"/>
                <a:gd name="T82" fmla="*/ 23 w 593"/>
                <a:gd name="T83" fmla="*/ 219 h 253"/>
                <a:gd name="T84" fmla="*/ 16 w 593"/>
                <a:gd name="T85" fmla="*/ 253 h 253"/>
                <a:gd name="T86" fmla="*/ 303 w 593"/>
                <a:gd name="T87" fmla="*/ 234 h 253"/>
                <a:gd name="T88" fmla="*/ 319 w 593"/>
                <a:gd name="T89" fmla="*/ 209 h 253"/>
                <a:gd name="T90" fmla="*/ 301 w 593"/>
                <a:gd name="T91" fmla="*/ 202 h 253"/>
                <a:gd name="T92" fmla="*/ 277 w 593"/>
                <a:gd name="T93" fmla="*/ 194 h 253"/>
                <a:gd name="T94" fmla="*/ 253 w 593"/>
                <a:gd name="T95" fmla="*/ 213 h 253"/>
                <a:gd name="T96" fmla="*/ 275 w 593"/>
                <a:gd name="T97" fmla="*/ 181 h 253"/>
                <a:gd name="T98" fmla="*/ 326 w 593"/>
                <a:gd name="T99" fmla="*/ 201 h 253"/>
                <a:gd name="T100" fmla="*/ 332 w 593"/>
                <a:gd name="T101" fmla="*/ 223 h 253"/>
                <a:gd name="T102" fmla="*/ 571 w 593"/>
                <a:gd name="T103" fmla="*/ 253 h 253"/>
                <a:gd name="T104" fmla="*/ 590 w 593"/>
                <a:gd name="T105" fmla="*/ 175 h 253"/>
                <a:gd name="T106" fmla="*/ 57 w 593"/>
                <a:gd name="T107" fmla="*/ 190 h 253"/>
                <a:gd name="T108" fmla="*/ 48 w 593"/>
                <a:gd name="T109" fmla="*/ 180 h 253"/>
                <a:gd name="T110" fmla="*/ 56 w 593"/>
                <a:gd name="T111" fmla="*/ 150 h 253"/>
                <a:gd name="T112" fmla="*/ 569 w 593"/>
                <a:gd name="T113" fmla="*/ 157 h 253"/>
                <a:gd name="T114" fmla="*/ 569 w 593"/>
                <a:gd name="T115" fmla="*/ 157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93" h="253">
                  <a:moveTo>
                    <a:pt x="590" y="175"/>
                  </a:moveTo>
                  <a:cubicBezTo>
                    <a:pt x="585" y="169"/>
                    <a:pt x="584" y="159"/>
                    <a:pt x="576" y="155"/>
                  </a:cubicBezTo>
                  <a:cubicBezTo>
                    <a:pt x="574" y="154"/>
                    <a:pt x="573" y="151"/>
                    <a:pt x="575" y="148"/>
                  </a:cubicBezTo>
                  <a:cubicBezTo>
                    <a:pt x="577" y="142"/>
                    <a:pt x="584" y="138"/>
                    <a:pt x="581" y="133"/>
                  </a:cubicBezTo>
                  <a:cubicBezTo>
                    <a:pt x="577" y="124"/>
                    <a:pt x="577" y="115"/>
                    <a:pt x="576" y="106"/>
                  </a:cubicBezTo>
                  <a:cubicBezTo>
                    <a:pt x="575" y="95"/>
                    <a:pt x="576" y="82"/>
                    <a:pt x="564" y="76"/>
                  </a:cubicBezTo>
                  <a:cubicBezTo>
                    <a:pt x="546" y="68"/>
                    <a:pt x="528" y="66"/>
                    <a:pt x="511" y="75"/>
                  </a:cubicBezTo>
                  <a:cubicBezTo>
                    <a:pt x="507" y="76"/>
                    <a:pt x="505" y="76"/>
                    <a:pt x="501" y="75"/>
                  </a:cubicBezTo>
                  <a:cubicBezTo>
                    <a:pt x="489" y="70"/>
                    <a:pt x="483" y="73"/>
                    <a:pt x="479" y="83"/>
                  </a:cubicBezTo>
                  <a:cubicBezTo>
                    <a:pt x="473" y="95"/>
                    <a:pt x="477" y="109"/>
                    <a:pt x="488" y="113"/>
                  </a:cubicBezTo>
                  <a:cubicBezTo>
                    <a:pt x="493" y="115"/>
                    <a:pt x="495" y="118"/>
                    <a:pt x="496" y="123"/>
                  </a:cubicBezTo>
                  <a:cubicBezTo>
                    <a:pt x="497" y="134"/>
                    <a:pt x="502" y="143"/>
                    <a:pt x="510" y="150"/>
                  </a:cubicBezTo>
                  <a:cubicBezTo>
                    <a:pt x="520" y="161"/>
                    <a:pt x="522" y="169"/>
                    <a:pt x="513" y="180"/>
                  </a:cubicBezTo>
                  <a:cubicBezTo>
                    <a:pt x="502" y="194"/>
                    <a:pt x="490" y="207"/>
                    <a:pt x="488" y="226"/>
                  </a:cubicBezTo>
                  <a:cubicBezTo>
                    <a:pt x="483" y="214"/>
                    <a:pt x="481" y="203"/>
                    <a:pt x="477" y="191"/>
                  </a:cubicBezTo>
                  <a:cubicBezTo>
                    <a:pt x="472" y="172"/>
                    <a:pt x="461" y="155"/>
                    <a:pt x="458" y="135"/>
                  </a:cubicBezTo>
                  <a:cubicBezTo>
                    <a:pt x="458" y="131"/>
                    <a:pt x="455" y="126"/>
                    <a:pt x="449" y="126"/>
                  </a:cubicBezTo>
                  <a:cubicBezTo>
                    <a:pt x="437" y="126"/>
                    <a:pt x="433" y="121"/>
                    <a:pt x="435" y="109"/>
                  </a:cubicBezTo>
                  <a:cubicBezTo>
                    <a:pt x="437" y="94"/>
                    <a:pt x="441" y="79"/>
                    <a:pt x="434" y="63"/>
                  </a:cubicBezTo>
                  <a:cubicBezTo>
                    <a:pt x="426" y="46"/>
                    <a:pt x="414" y="32"/>
                    <a:pt x="394" y="32"/>
                  </a:cubicBezTo>
                  <a:cubicBezTo>
                    <a:pt x="373" y="31"/>
                    <a:pt x="357" y="41"/>
                    <a:pt x="341" y="51"/>
                  </a:cubicBezTo>
                  <a:cubicBezTo>
                    <a:pt x="336" y="55"/>
                    <a:pt x="334" y="65"/>
                    <a:pt x="338" y="69"/>
                  </a:cubicBezTo>
                  <a:cubicBezTo>
                    <a:pt x="343" y="75"/>
                    <a:pt x="341" y="82"/>
                    <a:pt x="343" y="88"/>
                  </a:cubicBezTo>
                  <a:cubicBezTo>
                    <a:pt x="344" y="93"/>
                    <a:pt x="343" y="98"/>
                    <a:pt x="344" y="103"/>
                  </a:cubicBezTo>
                  <a:cubicBezTo>
                    <a:pt x="347" y="108"/>
                    <a:pt x="333" y="120"/>
                    <a:pt x="351" y="117"/>
                  </a:cubicBezTo>
                  <a:cubicBezTo>
                    <a:pt x="351" y="117"/>
                    <a:pt x="352" y="119"/>
                    <a:pt x="352" y="120"/>
                  </a:cubicBezTo>
                  <a:cubicBezTo>
                    <a:pt x="357" y="127"/>
                    <a:pt x="366" y="131"/>
                    <a:pt x="367" y="141"/>
                  </a:cubicBezTo>
                  <a:cubicBezTo>
                    <a:pt x="367" y="145"/>
                    <a:pt x="373" y="145"/>
                    <a:pt x="377" y="144"/>
                  </a:cubicBezTo>
                  <a:cubicBezTo>
                    <a:pt x="379" y="143"/>
                    <a:pt x="382" y="142"/>
                    <a:pt x="384" y="141"/>
                  </a:cubicBezTo>
                  <a:cubicBezTo>
                    <a:pt x="390" y="138"/>
                    <a:pt x="395" y="137"/>
                    <a:pt x="398" y="144"/>
                  </a:cubicBezTo>
                  <a:cubicBezTo>
                    <a:pt x="401" y="151"/>
                    <a:pt x="392" y="147"/>
                    <a:pt x="392" y="152"/>
                  </a:cubicBezTo>
                  <a:cubicBezTo>
                    <a:pt x="398" y="157"/>
                    <a:pt x="398" y="162"/>
                    <a:pt x="392" y="169"/>
                  </a:cubicBezTo>
                  <a:cubicBezTo>
                    <a:pt x="386" y="176"/>
                    <a:pt x="383" y="185"/>
                    <a:pt x="380" y="194"/>
                  </a:cubicBezTo>
                  <a:cubicBezTo>
                    <a:pt x="377" y="203"/>
                    <a:pt x="378" y="212"/>
                    <a:pt x="376" y="221"/>
                  </a:cubicBezTo>
                  <a:cubicBezTo>
                    <a:pt x="371" y="217"/>
                    <a:pt x="368" y="212"/>
                    <a:pt x="366" y="207"/>
                  </a:cubicBezTo>
                  <a:cubicBezTo>
                    <a:pt x="365" y="205"/>
                    <a:pt x="364" y="202"/>
                    <a:pt x="362" y="202"/>
                  </a:cubicBezTo>
                  <a:cubicBezTo>
                    <a:pt x="349" y="208"/>
                    <a:pt x="351" y="197"/>
                    <a:pt x="350" y="191"/>
                  </a:cubicBezTo>
                  <a:cubicBezTo>
                    <a:pt x="347" y="179"/>
                    <a:pt x="331" y="166"/>
                    <a:pt x="317" y="166"/>
                  </a:cubicBezTo>
                  <a:cubicBezTo>
                    <a:pt x="318" y="172"/>
                    <a:pt x="325" y="175"/>
                    <a:pt x="328" y="180"/>
                  </a:cubicBezTo>
                  <a:cubicBezTo>
                    <a:pt x="324" y="181"/>
                    <a:pt x="321" y="181"/>
                    <a:pt x="317" y="178"/>
                  </a:cubicBezTo>
                  <a:cubicBezTo>
                    <a:pt x="311" y="173"/>
                    <a:pt x="306" y="166"/>
                    <a:pt x="295" y="169"/>
                  </a:cubicBezTo>
                  <a:cubicBezTo>
                    <a:pt x="290" y="171"/>
                    <a:pt x="293" y="166"/>
                    <a:pt x="294" y="164"/>
                  </a:cubicBezTo>
                  <a:cubicBezTo>
                    <a:pt x="298" y="139"/>
                    <a:pt x="302" y="113"/>
                    <a:pt x="311" y="89"/>
                  </a:cubicBezTo>
                  <a:cubicBezTo>
                    <a:pt x="313" y="83"/>
                    <a:pt x="315" y="77"/>
                    <a:pt x="305" y="76"/>
                  </a:cubicBezTo>
                  <a:cubicBezTo>
                    <a:pt x="298" y="75"/>
                    <a:pt x="298" y="70"/>
                    <a:pt x="299" y="64"/>
                  </a:cubicBezTo>
                  <a:cubicBezTo>
                    <a:pt x="301" y="47"/>
                    <a:pt x="300" y="30"/>
                    <a:pt x="287" y="16"/>
                  </a:cubicBezTo>
                  <a:cubicBezTo>
                    <a:pt x="284" y="13"/>
                    <a:pt x="283" y="12"/>
                    <a:pt x="280" y="15"/>
                  </a:cubicBezTo>
                  <a:cubicBezTo>
                    <a:pt x="274" y="19"/>
                    <a:pt x="271" y="17"/>
                    <a:pt x="270" y="10"/>
                  </a:cubicBezTo>
                  <a:cubicBezTo>
                    <a:pt x="269" y="5"/>
                    <a:pt x="268" y="0"/>
                    <a:pt x="261" y="0"/>
                  </a:cubicBezTo>
                  <a:cubicBezTo>
                    <a:pt x="265" y="18"/>
                    <a:pt x="267" y="36"/>
                    <a:pt x="278" y="51"/>
                  </a:cubicBezTo>
                  <a:cubicBezTo>
                    <a:pt x="282" y="55"/>
                    <a:pt x="281" y="61"/>
                    <a:pt x="279" y="66"/>
                  </a:cubicBezTo>
                  <a:cubicBezTo>
                    <a:pt x="278" y="71"/>
                    <a:pt x="277" y="77"/>
                    <a:pt x="276" y="82"/>
                  </a:cubicBezTo>
                  <a:cubicBezTo>
                    <a:pt x="274" y="102"/>
                    <a:pt x="267" y="121"/>
                    <a:pt x="257" y="138"/>
                  </a:cubicBezTo>
                  <a:cubicBezTo>
                    <a:pt x="255" y="140"/>
                    <a:pt x="253" y="144"/>
                    <a:pt x="248" y="143"/>
                  </a:cubicBezTo>
                  <a:cubicBezTo>
                    <a:pt x="244" y="142"/>
                    <a:pt x="239" y="145"/>
                    <a:pt x="235" y="146"/>
                  </a:cubicBezTo>
                  <a:cubicBezTo>
                    <a:pt x="232" y="147"/>
                    <a:pt x="228" y="149"/>
                    <a:pt x="227" y="146"/>
                  </a:cubicBezTo>
                  <a:cubicBezTo>
                    <a:pt x="225" y="143"/>
                    <a:pt x="227" y="138"/>
                    <a:pt x="230" y="135"/>
                  </a:cubicBezTo>
                  <a:cubicBezTo>
                    <a:pt x="232" y="134"/>
                    <a:pt x="235" y="134"/>
                    <a:pt x="236" y="133"/>
                  </a:cubicBezTo>
                  <a:cubicBezTo>
                    <a:pt x="241" y="128"/>
                    <a:pt x="250" y="127"/>
                    <a:pt x="250" y="120"/>
                  </a:cubicBezTo>
                  <a:cubicBezTo>
                    <a:pt x="250" y="109"/>
                    <a:pt x="250" y="98"/>
                    <a:pt x="256" y="89"/>
                  </a:cubicBezTo>
                  <a:cubicBezTo>
                    <a:pt x="257" y="88"/>
                    <a:pt x="256" y="86"/>
                    <a:pt x="255" y="85"/>
                  </a:cubicBezTo>
                  <a:cubicBezTo>
                    <a:pt x="247" y="74"/>
                    <a:pt x="239" y="61"/>
                    <a:pt x="233" y="48"/>
                  </a:cubicBezTo>
                  <a:cubicBezTo>
                    <a:pt x="232" y="44"/>
                    <a:pt x="229" y="41"/>
                    <a:pt x="225" y="38"/>
                  </a:cubicBezTo>
                  <a:cubicBezTo>
                    <a:pt x="206" y="27"/>
                    <a:pt x="182" y="29"/>
                    <a:pt x="166" y="43"/>
                  </a:cubicBezTo>
                  <a:cubicBezTo>
                    <a:pt x="155" y="53"/>
                    <a:pt x="151" y="65"/>
                    <a:pt x="155" y="80"/>
                  </a:cubicBezTo>
                  <a:cubicBezTo>
                    <a:pt x="159" y="94"/>
                    <a:pt x="164" y="107"/>
                    <a:pt x="174" y="117"/>
                  </a:cubicBezTo>
                  <a:cubicBezTo>
                    <a:pt x="180" y="122"/>
                    <a:pt x="181" y="131"/>
                    <a:pt x="177" y="135"/>
                  </a:cubicBezTo>
                  <a:cubicBezTo>
                    <a:pt x="171" y="143"/>
                    <a:pt x="171" y="155"/>
                    <a:pt x="162" y="162"/>
                  </a:cubicBezTo>
                  <a:cubicBezTo>
                    <a:pt x="160" y="164"/>
                    <a:pt x="158" y="168"/>
                    <a:pt x="157" y="171"/>
                  </a:cubicBezTo>
                  <a:cubicBezTo>
                    <a:pt x="153" y="188"/>
                    <a:pt x="150" y="204"/>
                    <a:pt x="146" y="221"/>
                  </a:cubicBezTo>
                  <a:cubicBezTo>
                    <a:pt x="146" y="223"/>
                    <a:pt x="147" y="227"/>
                    <a:pt x="143" y="228"/>
                  </a:cubicBezTo>
                  <a:cubicBezTo>
                    <a:pt x="141" y="220"/>
                    <a:pt x="139" y="212"/>
                    <a:pt x="137" y="204"/>
                  </a:cubicBezTo>
                  <a:cubicBezTo>
                    <a:pt x="132" y="178"/>
                    <a:pt x="124" y="155"/>
                    <a:pt x="101" y="138"/>
                  </a:cubicBezTo>
                  <a:cubicBezTo>
                    <a:pt x="96" y="135"/>
                    <a:pt x="91" y="129"/>
                    <a:pt x="92" y="121"/>
                  </a:cubicBezTo>
                  <a:cubicBezTo>
                    <a:pt x="93" y="108"/>
                    <a:pt x="92" y="95"/>
                    <a:pt x="90" y="82"/>
                  </a:cubicBezTo>
                  <a:cubicBezTo>
                    <a:pt x="88" y="63"/>
                    <a:pt x="79" y="51"/>
                    <a:pt x="61" y="47"/>
                  </a:cubicBezTo>
                  <a:cubicBezTo>
                    <a:pt x="53" y="44"/>
                    <a:pt x="46" y="42"/>
                    <a:pt x="37" y="44"/>
                  </a:cubicBezTo>
                  <a:cubicBezTo>
                    <a:pt x="23" y="47"/>
                    <a:pt x="11" y="54"/>
                    <a:pt x="0" y="65"/>
                  </a:cubicBezTo>
                  <a:cubicBezTo>
                    <a:pt x="0" y="80"/>
                    <a:pt x="0" y="95"/>
                    <a:pt x="0" y="111"/>
                  </a:cubicBezTo>
                  <a:cubicBezTo>
                    <a:pt x="2" y="119"/>
                    <a:pt x="8" y="127"/>
                    <a:pt x="8" y="136"/>
                  </a:cubicBezTo>
                  <a:cubicBezTo>
                    <a:pt x="8" y="140"/>
                    <a:pt x="10" y="143"/>
                    <a:pt x="14" y="145"/>
                  </a:cubicBezTo>
                  <a:cubicBezTo>
                    <a:pt x="16" y="146"/>
                    <a:pt x="18" y="148"/>
                    <a:pt x="19" y="151"/>
                  </a:cubicBezTo>
                  <a:cubicBezTo>
                    <a:pt x="22" y="167"/>
                    <a:pt x="37" y="181"/>
                    <a:pt x="30" y="201"/>
                  </a:cubicBezTo>
                  <a:cubicBezTo>
                    <a:pt x="28" y="207"/>
                    <a:pt x="28" y="214"/>
                    <a:pt x="23" y="219"/>
                  </a:cubicBezTo>
                  <a:cubicBezTo>
                    <a:pt x="16" y="225"/>
                    <a:pt x="14" y="234"/>
                    <a:pt x="12" y="243"/>
                  </a:cubicBezTo>
                  <a:cubicBezTo>
                    <a:pt x="11" y="247"/>
                    <a:pt x="12" y="251"/>
                    <a:pt x="16" y="253"/>
                  </a:cubicBezTo>
                  <a:cubicBezTo>
                    <a:pt x="104" y="253"/>
                    <a:pt x="191" y="253"/>
                    <a:pt x="278" y="253"/>
                  </a:cubicBezTo>
                  <a:cubicBezTo>
                    <a:pt x="289" y="250"/>
                    <a:pt x="297" y="244"/>
                    <a:pt x="303" y="234"/>
                  </a:cubicBezTo>
                  <a:cubicBezTo>
                    <a:pt x="307" y="228"/>
                    <a:pt x="308" y="221"/>
                    <a:pt x="315" y="216"/>
                  </a:cubicBezTo>
                  <a:cubicBezTo>
                    <a:pt x="318" y="215"/>
                    <a:pt x="320" y="213"/>
                    <a:pt x="319" y="209"/>
                  </a:cubicBezTo>
                  <a:cubicBezTo>
                    <a:pt x="318" y="205"/>
                    <a:pt x="315" y="203"/>
                    <a:pt x="311" y="202"/>
                  </a:cubicBezTo>
                  <a:cubicBezTo>
                    <a:pt x="308" y="202"/>
                    <a:pt x="305" y="202"/>
                    <a:pt x="301" y="202"/>
                  </a:cubicBezTo>
                  <a:cubicBezTo>
                    <a:pt x="298" y="202"/>
                    <a:pt x="295" y="200"/>
                    <a:pt x="293" y="197"/>
                  </a:cubicBezTo>
                  <a:cubicBezTo>
                    <a:pt x="287" y="188"/>
                    <a:pt x="285" y="188"/>
                    <a:pt x="277" y="194"/>
                  </a:cubicBezTo>
                  <a:cubicBezTo>
                    <a:pt x="270" y="199"/>
                    <a:pt x="265" y="205"/>
                    <a:pt x="259" y="211"/>
                  </a:cubicBezTo>
                  <a:cubicBezTo>
                    <a:pt x="258" y="212"/>
                    <a:pt x="256" y="215"/>
                    <a:pt x="253" y="213"/>
                  </a:cubicBezTo>
                  <a:cubicBezTo>
                    <a:pt x="247" y="208"/>
                    <a:pt x="248" y="194"/>
                    <a:pt x="255" y="190"/>
                  </a:cubicBezTo>
                  <a:cubicBezTo>
                    <a:pt x="261" y="187"/>
                    <a:pt x="268" y="185"/>
                    <a:pt x="275" y="181"/>
                  </a:cubicBezTo>
                  <a:cubicBezTo>
                    <a:pt x="284" y="175"/>
                    <a:pt x="293" y="176"/>
                    <a:pt x="301" y="183"/>
                  </a:cubicBezTo>
                  <a:cubicBezTo>
                    <a:pt x="309" y="189"/>
                    <a:pt x="317" y="196"/>
                    <a:pt x="326" y="201"/>
                  </a:cubicBezTo>
                  <a:cubicBezTo>
                    <a:pt x="331" y="204"/>
                    <a:pt x="334" y="209"/>
                    <a:pt x="332" y="215"/>
                  </a:cubicBezTo>
                  <a:cubicBezTo>
                    <a:pt x="331" y="218"/>
                    <a:pt x="331" y="221"/>
                    <a:pt x="332" y="223"/>
                  </a:cubicBezTo>
                  <a:cubicBezTo>
                    <a:pt x="337" y="234"/>
                    <a:pt x="341" y="244"/>
                    <a:pt x="349" y="253"/>
                  </a:cubicBezTo>
                  <a:cubicBezTo>
                    <a:pt x="423" y="253"/>
                    <a:pt x="497" y="253"/>
                    <a:pt x="571" y="253"/>
                  </a:cubicBezTo>
                  <a:cubicBezTo>
                    <a:pt x="577" y="230"/>
                    <a:pt x="580" y="207"/>
                    <a:pt x="591" y="185"/>
                  </a:cubicBezTo>
                  <a:cubicBezTo>
                    <a:pt x="593" y="182"/>
                    <a:pt x="593" y="178"/>
                    <a:pt x="590" y="175"/>
                  </a:cubicBezTo>
                  <a:close/>
                  <a:moveTo>
                    <a:pt x="64" y="158"/>
                  </a:moveTo>
                  <a:cubicBezTo>
                    <a:pt x="59" y="168"/>
                    <a:pt x="67" y="180"/>
                    <a:pt x="57" y="190"/>
                  </a:cubicBezTo>
                  <a:cubicBezTo>
                    <a:pt x="55" y="190"/>
                    <a:pt x="58" y="184"/>
                    <a:pt x="53" y="185"/>
                  </a:cubicBezTo>
                  <a:cubicBezTo>
                    <a:pt x="48" y="187"/>
                    <a:pt x="49" y="183"/>
                    <a:pt x="48" y="180"/>
                  </a:cubicBezTo>
                  <a:cubicBezTo>
                    <a:pt x="47" y="171"/>
                    <a:pt x="54" y="164"/>
                    <a:pt x="51" y="155"/>
                  </a:cubicBezTo>
                  <a:cubicBezTo>
                    <a:pt x="50" y="152"/>
                    <a:pt x="54" y="150"/>
                    <a:pt x="56" y="150"/>
                  </a:cubicBezTo>
                  <a:cubicBezTo>
                    <a:pt x="60" y="151"/>
                    <a:pt x="64" y="156"/>
                    <a:pt x="64" y="158"/>
                  </a:cubicBezTo>
                  <a:close/>
                  <a:moveTo>
                    <a:pt x="569" y="157"/>
                  </a:moveTo>
                  <a:cubicBezTo>
                    <a:pt x="573" y="160"/>
                    <a:pt x="577" y="162"/>
                    <a:pt x="578" y="169"/>
                  </a:cubicBezTo>
                  <a:cubicBezTo>
                    <a:pt x="572" y="166"/>
                    <a:pt x="569" y="164"/>
                    <a:pt x="569" y="157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7" name="Freeform 68"/>
            <p:cNvSpPr>
              <a:spLocks/>
            </p:cNvSpPr>
            <p:nvPr/>
          </p:nvSpPr>
          <p:spPr bwMode="auto">
            <a:xfrm>
              <a:off x="6811962" y="2258742"/>
              <a:ext cx="106362" cy="512762"/>
            </a:xfrm>
            <a:custGeom>
              <a:avLst/>
              <a:gdLst>
                <a:gd name="T0" fmla="*/ 17 w 17"/>
                <a:gd name="T1" fmla="*/ 76 h 81"/>
                <a:gd name="T2" fmla="*/ 0 w 17"/>
                <a:gd name="T3" fmla="*/ 81 h 81"/>
                <a:gd name="T4" fmla="*/ 1 w 17"/>
                <a:gd name="T5" fmla="*/ 78 h 81"/>
                <a:gd name="T6" fmla="*/ 14 w 17"/>
                <a:gd name="T7" fmla="*/ 56 h 81"/>
                <a:gd name="T8" fmla="*/ 14 w 17"/>
                <a:gd name="T9" fmla="*/ 26 h 81"/>
                <a:gd name="T10" fmla="*/ 11 w 17"/>
                <a:gd name="T11" fmla="*/ 0 h 81"/>
                <a:gd name="T12" fmla="*/ 17 w 17"/>
                <a:gd name="T13" fmla="*/ 19 h 81"/>
                <a:gd name="T14" fmla="*/ 17 w 17"/>
                <a:gd name="T15" fmla="*/ 7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81">
                  <a:moveTo>
                    <a:pt x="17" y="76"/>
                  </a:moveTo>
                  <a:cubicBezTo>
                    <a:pt x="12" y="79"/>
                    <a:pt x="6" y="79"/>
                    <a:pt x="0" y="81"/>
                  </a:cubicBezTo>
                  <a:cubicBezTo>
                    <a:pt x="0" y="80"/>
                    <a:pt x="1" y="78"/>
                    <a:pt x="1" y="78"/>
                  </a:cubicBezTo>
                  <a:cubicBezTo>
                    <a:pt x="15" y="76"/>
                    <a:pt x="14" y="66"/>
                    <a:pt x="14" y="56"/>
                  </a:cubicBezTo>
                  <a:cubicBezTo>
                    <a:pt x="13" y="46"/>
                    <a:pt x="13" y="36"/>
                    <a:pt x="14" y="26"/>
                  </a:cubicBezTo>
                  <a:cubicBezTo>
                    <a:pt x="15" y="17"/>
                    <a:pt x="12" y="9"/>
                    <a:pt x="11" y="0"/>
                  </a:cubicBezTo>
                  <a:cubicBezTo>
                    <a:pt x="17" y="5"/>
                    <a:pt x="17" y="12"/>
                    <a:pt x="17" y="19"/>
                  </a:cubicBezTo>
                  <a:cubicBezTo>
                    <a:pt x="17" y="38"/>
                    <a:pt x="17" y="57"/>
                    <a:pt x="17" y="7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8" name="Freeform 69"/>
            <p:cNvSpPr>
              <a:spLocks/>
            </p:cNvSpPr>
            <p:nvPr/>
          </p:nvSpPr>
          <p:spPr bwMode="auto">
            <a:xfrm>
              <a:off x="7832725" y="3473179"/>
              <a:ext cx="101600" cy="101600"/>
            </a:xfrm>
            <a:custGeom>
              <a:avLst/>
              <a:gdLst>
                <a:gd name="T0" fmla="*/ 7 w 16"/>
                <a:gd name="T1" fmla="*/ 0 h 16"/>
                <a:gd name="T2" fmla="*/ 16 w 16"/>
                <a:gd name="T3" fmla="*/ 9 h 16"/>
                <a:gd name="T4" fmla="*/ 10 w 16"/>
                <a:gd name="T5" fmla="*/ 16 h 16"/>
                <a:gd name="T6" fmla="*/ 0 w 16"/>
                <a:gd name="T7" fmla="*/ 6 h 16"/>
                <a:gd name="T8" fmla="*/ 7 w 16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7" y="0"/>
                  </a:moveTo>
                  <a:cubicBezTo>
                    <a:pt x="12" y="1"/>
                    <a:pt x="16" y="3"/>
                    <a:pt x="16" y="9"/>
                  </a:cubicBezTo>
                  <a:cubicBezTo>
                    <a:pt x="16" y="12"/>
                    <a:pt x="14" y="16"/>
                    <a:pt x="10" y="16"/>
                  </a:cubicBezTo>
                  <a:cubicBezTo>
                    <a:pt x="4" y="15"/>
                    <a:pt x="1" y="11"/>
                    <a:pt x="0" y="6"/>
                  </a:cubicBezTo>
                  <a:cubicBezTo>
                    <a:pt x="0" y="2"/>
                    <a:pt x="4" y="1"/>
                    <a:pt x="7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9" name="Freeform 70"/>
            <p:cNvSpPr>
              <a:spLocks/>
            </p:cNvSpPr>
            <p:nvPr/>
          </p:nvSpPr>
          <p:spPr bwMode="auto">
            <a:xfrm>
              <a:off x="3421063" y="2555604"/>
              <a:ext cx="1323975" cy="1271587"/>
            </a:xfrm>
            <a:custGeom>
              <a:avLst/>
              <a:gdLst>
                <a:gd name="T0" fmla="*/ 202 w 210"/>
                <a:gd name="T1" fmla="*/ 64 h 201"/>
                <a:gd name="T2" fmla="*/ 197 w 210"/>
                <a:gd name="T3" fmla="*/ 45 h 201"/>
                <a:gd name="T4" fmla="*/ 196 w 210"/>
                <a:gd name="T5" fmla="*/ 40 h 201"/>
                <a:gd name="T6" fmla="*/ 158 w 210"/>
                <a:gd name="T7" fmla="*/ 11 h 201"/>
                <a:gd name="T8" fmla="*/ 90 w 210"/>
                <a:gd name="T9" fmla="*/ 3 h 201"/>
                <a:gd name="T10" fmla="*/ 35 w 210"/>
                <a:gd name="T11" fmla="*/ 29 h 201"/>
                <a:gd name="T12" fmla="*/ 35 w 210"/>
                <a:gd name="T13" fmla="*/ 133 h 201"/>
                <a:gd name="T14" fmla="*/ 138 w 210"/>
                <a:gd name="T15" fmla="*/ 156 h 201"/>
                <a:gd name="T16" fmla="*/ 142 w 210"/>
                <a:gd name="T17" fmla="*/ 163 h 201"/>
                <a:gd name="T18" fmla="*/ 135 w 210"/>
                <a:gd name="T19" fmla="*/ 201 h 201"/>
                <a:gd name="T20" fmla="*/ 143 w 210"/>
                <a:gd name="T21" fmla="*/ 191 h 201"/>
                <a:gd name="T22" fmla="*/ 182 w 210"/>
                <a:gd name="T23" fmla="*/ 134 h 201"/>
                <a:gd name="T24" fmla="*/ 190 w 210"/>
                <a:gd name="T25" fmla="*/ 121 h 201"/>
                <a:gd name="T26" fmla="*/ 202 w 210"/>
                <a:gd name="T27" fmla="*/ 64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0" h="201">
                  <a:moveTo>
                    <a:pt x="202" y="64"/>
                  </a:moveTo>
                  <a:cubicBezTo>
                    <a:pt x="199" y="58"/>
                    <a:pt x="197" y="52"/>
                    <a:pt x="197" y="45"/>
                  </a:cubicBezTo>
                  <a:cubicBezTo>
                    <a:pt x="197" y="43"/>
                    <a:pt x="197" y="42"/>
                    <a:pt x="196" y="40"/>
                  </a:cubicBezTo>
                  <a:cubicBezTo>
                    <a:pt x="187" y="27"/>
                    <a:pt x="173" y="18"/>
                    <a:pt x="158" y="11"/>
                  </a:cubicBezTo>
                  <a:cubicBezTo>
                    <a:pt x="136" y="1"/>
                    <a:pt x="113" y="0"/>
                    <a:pt x="90" y="3"/>
                  </a:cubicBezTo>
                  <a:cubicBezTo>
                    <a:pt x="69" y="5"/>
                    <a:pt x="50" y="14"/>
                    <a:pt x="35" y="29"/>
                  </a:cubicBezTo>
                  <a:cubicBezTo>
                    <a:pt x="35" y="29"/>
                    <a:pt x="0" y="79"/>
                    <a:pt x="35" y="133"/>
                  </a:cubicBezTo>
                  <a:cubicBezTo>
                    <a:pt x="66" y="157"/>
                    <a:pt x="100" y="165"/>
                    <a:pt x="138" y="156"/>
                  </a:cubicBezTo>
                  <a:cubicBezTo>
                    <a:pt x="144" y="155"/>
                    <a:pt x="143" y="159"/>
                    <a:pt x="142" y="163"/>
                  </a:cubicBezTo>
                  <a:cubicBezTo>
                    <a:pt x="140" y="175"/>
                    <a:pt x="138" y="188"/>
                    <a:pt x="135" y="201"/>
                  </a:cubicBezTo>
                  <a:cubicBezTo>
                    <a:pt x="141" y="199"/>
                    <a:pt x="141" y="194"/>
                    <a:pt x="143" y="191"/>
                  </a:cubicBezTo>
                  <a:cubicBezTo>
                    <a:pt x="156" y="172"/>
                    <a:pt x="162" y="148"/>
                    <a:pt x="182" y="134"/>
                  </a:cubicBezTo>
                  <a:cubicBezTo>
                    <a:pt x="183" y="129"/>
                    <a:pt x="186" y="125"/>
                    <a:pt x="190" y="121"/>
                  </a:cubicBezTo>
                  <a:cubicBezTo>
                    <a:pt x="206" y="107"/>
                    <a:pt x="210" y="83"/>
                    <a:pt x="202" y="6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0" name="Freeform 71"/>
            <p:cNvSpPr>
              <a:spLocks/>
            </p:cNvSpPr>
            <p:nvPr/>
          </p:nvSpPr>
          <p:spPr bwMode="auto">
            <a:xfrm>
              <a:off x="7764462" y="2246042"/>
              <a:ext cx="1341437" cy="1227137"/>
            </a:xfrm>
            <a:custGeom>
              <a:avLst/>
              <a:gdLst>
                <a:gd name="T0" fmla="*/ 175 w 213"/>
                <a:gd name="T1" fmla="*/ 66 h 194"/>
                <a:gd name="T2" fmla="*/ 171 w 213"/>
                <a:gd name="T3" fmla="*/ 56 h 194"/>
                <a:gd name="T4" fmla="*/ 95 w 213"/>
                <a:gd name="T5" fmla="*/ 6 h 194"/>
                <a:gd name="T6" fmla="*/ 28 w 213"/>
                <a:gd name="T7" fmla="*/ 34 h 194"/>
                <a:gd name="T8" fmla="*/ 20 w 213"/>
                <a:gd name="T9" fmla="*/ 69 h 194"/>
                <a:gd name="T10" fmla="*/ 18 w 213"/>
                <a:gd name="T11" fmla="*/ 81 h 194"/>
                <a:gd name="T12" fmla="*/ 13 w 213"/>
                <a:gd name="T13" fmla="*/ 124 h 194"/>
                <a:gd name="T14" fmla="*/ 8 w 213"/>
                <a:gd name="T15" fmla="*/ 144 h 194"/>
                <a:gd name="T16" fmla="*/ 11 w 213"/>
                <a:gd name="T17" fmla="*/ 176 h 194"/>
                <a:gd name="T18" fmla="*/ 45 w 213"/>
                <a:gd name="T19" fmla="*/ 166 h 194"/>
                <a:gd name="T20" fmla="*/ 51 w 213"/>
                <a:gd name="T21" fmla="*/ 165 h 194"/>
                <a:gd name="T22" fmla="*/ 71 w 213"/>
                <a:gd name="T23" fmla="*/ 166 h 194"/>
                <a:gd name="T24" fmla="*/ 85 w 213"/>
                <a:gd name="T25" fmla="*/ 168 h 194"/>
                <a:gd name="T26" fmla="*/ 175 w 213"/>
                <a:gd name="T27" fmla="*/ 174 h 194"/>
                <a:gd name="T28" fmla="*/ 175 w 213"/>
                <a:gd name="T29" fmla="*/ 6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3" h="194">
                  <a:moveTo>
                    <a:pt x="175" y="66"/>
                  </a:moveTo>
                  <a:cubicBezTo>
                    <a:pt x="173" y="63"/>
                    <a:pt x="173" y="59"/>
                    <a:pt x="171" y="56"/>
                  </a:cubicBezTo>
                  <a:cubicBezTo>
                    <a:pt x="151" y="31"/>
                    <a:pt x="127" y="13"/>
                    <a:pt x="95" y="6"/>
                  </a:cubicBezTo>
                  <a:cubicBezTo>
                    <a:pt x="65" y="0"/>
                    <a:pt x="40" y="11"/>
                    <a:pt x="28" y="34"/>
                  </a:cubicBezTo>
                  <a:cubicBezTo>
                    <a:pt x="22" y="45"/>
                    <a:pt x="20" y="57"/>
                    <a:pt x="20" y="69"/>
                  </a:cubicBezTo>
                  <a:cubicBezTo>
                    <a:pt x="20" y="73"/>
                    <a:pt x="20" y="77"/>
                    <a:pt x="18" y="81"/>
                  </a:cubicBezTo>
                  <a:cubicBezTo>
                    <a:pt x="8" y="95"/>
                    <a:pt x="8" y="109"/>
                    <a:pt x="13" y="124"/>
                  </a:cubicBezTo>
                  <a:cubicBezTo>
                    <a:pt x="17" y="133"/>
                    <a:pt x="16" y="139"/>
                    <a:pt x="8" y="144"/>
                  </a:cubicBezTo>
                  <a:cubicBezTo>
                    <a:pt x="0" y="157"/>
                    <a:pt x="1" y="167"/>
                    <a:pt x="11" y="176"/>
                  </a:cubicBezTo>
                  <a:cubicBezTo>
                    <a:pt x="31" y="189"/>
                    <a:pt x="37" y="187"/>
                    <a:pt x="45" y="166"/>
                  </a:cubicBezTo>
                  <a:cubicBezTo>
                    <a:pt x="47" y="162"/>
                    <a:pt x="48" y="164"/>
                    <a:pt x="51" y="165"/>
                  </a:cubicBezTo>
                  <a:cubicBezTo>
                    <a:pt x="58" y="167"/>
                    <a:pt x="64" y="169"/>
                    <a:pt x="71" y="166"/>
                  </a:cubicBezTo>
                  <a:cubicBezTo>
                    <a:pt x="77" y="164"/>
                    <a:pt x="80" y="165"/>
                    <a:pt x="85" y="168"/>
                  </a:cubicBezTo>
                  <a:cubicBezTo>
                    <a:pt x="114" y="185"/>
                    <a:pt x="144" y="194"/>
                    <a:pt x="175" y="174"/>
                  </a:cubicBezTo>
                  <a:cubicBezTo>
                    <a:pt x="213" y="140"/>
                    <a:pt x="175" y="66"/>
                    <a:pt x="175" y="6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27367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0;p56"/>
          <p:cNvSpPr txBox="1">
            <a:spLocks/>
          </p:cNvSpPr>
          <p:nvPr/>
        </p:nvSpPr>
        <p:spPr>
          <a:xfrm>
            <a:off x="5645426" y="1060030"/>
            <a:ext cx="3113173" cy="11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Libre Baskerville"/>
              <a:buNone/>
              <a:defRPr sz="2700" b="1" i="0" u="none" strike="noStrike" cap="none">
                <a:solidFill>
                  <a:schemeClr val="lt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A Picture Is Worth a Thousand Words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632" y="1623130"/>
            <a:ext cx="5086794" cy="320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24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5;p57"/>
          <p:cNvSpPr txBox="1">
            <a:spLocks/>
          </p:cNvSpPr>
          <p:nvPr/>
        </p:nvSpPr>
        <p:spPr>
          <a:xfrm>
            <a:off x="714125" y="546825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Libre Baskerville"/>
                <a:sym typeface="Libre Baskerville"/>
              </a:rPr>
              <a:t>Schedule</a:t>
            </a:r>
          </a:p>
        </p:txBody>
      </p:sp>
      <p:sp>
        <p:nvSpPr>
          <p:cNvPr id="3" name="Google Shape;846;p57"/>
          <p:cNvSpPr txBox="1"/>
          <p:nvPr/>
        </p:nvSpPr>
        <p:spPr>
          <a:xfrm>
            <a:off x="1082945" y="2048646"/>
            <a:ext cx="15474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800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1st Week</a:t>
            </a:r>
            <a:endParaRPr sz="1800"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" name="Google Shape;847;p57"/>
          <p:cNvSpPr txBox="1"/>
          <p:nvPr/>
        </p:nvSpPr>
        <p:spPr>
          <a:xfrm>
            <a:off x="1082945" y="2996509"/>
            <a:ext cx="15474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800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2nd Week</a:t>
            </a:r>
            <a:endParaRPr sz="1800"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" name="Google Shape;848;p57"/>
          <p:cNvSpPr/>
          <p:nvPr/>
        </p:nvSpPr>
        <p:spPr>
          <a:xfrm>
            <a:off x="275336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Mo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" name="Google Shape;849;p57"/>
          <p:cNvSpPr/>
          <p:nvPr/>
        </p:nvSpPr>
        <p:spPr>
          <a:xfrm>
            <a:off x="353639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Tu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" name="Google Shape;850;p57"/>
          <p:cNvSpPr/>
          <p:nvPr/>
        </p:nvSpPr>
        <p:spPr>
          <a:xfrm>
            <a:off x="431942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We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" name="Google Shape;851;p57"/>
          <p:cNvSpPr/>
          <p:nvPr/>
        </p:nvSpPr>
        <p:spPr>
          <a:xfrm>
            <a:off x="510245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Th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" name="Google Shape;852;p57"/>
          <p:cNvSpPr/>
          <p:nvPr/>
        </p:nvSpPr>
        <p:spPr>
          <a:xfrm>
            <a:off x="588548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Fr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0" name="Google Shape;853;p57"/>
          <p:cNvSpPr/>
          <p:nvPr/>
        </p:nvSpPr>
        <p:spPr>
          <a:xfrm>
            <a:off x="6668516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Sa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" name="Google Shape;854;p57"/>
          <p:cNvSpPr/>
          <p:nvPr/>
        </p:nvSpPr>
        <p:spPr>
          <a:xfrm>
            <a:off x="7441555" y="1968015"/>
            <a:ext cx="619500" cy="619500"/>
          </a:xfrm>
          <a:prstGeom prst="rect">
            <a:avLst/>
          </a:prstGeom>
          <a:solidFill>
            <a:srgbClr val="BB9245"/>
          </a:solidFill>
          <a:ln w="9525" cap="flat" cmpd="sng">
            <a:solidFill>
              <a:srgbClr val="BB92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Su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2" name="Google Shape;855;p57"/>
          <p:cNvSpPr/>
          <p:nvPr/>
        </p:nvSpPr>
        <p:spPr>
          <a:xfrm>
            <a:off x="274337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Mo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3" name="Google Shape;856;p57"/>
          <p:cNvSpPr/>
          <p:nvPr/>
        </p:nvSpPr>
        <p:spPr>
          <a:xfrm>
            <a:off x="352640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Tu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" name="Google Shape;857;p57"/>
          <p:cNvSpPr/>
          <p:nvPr/>
        </p:nvSpPr>
        <p:spPr>
          <a:xfrm>
            <a:off x="430943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We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" name="Google Shape;858;p57"/>
          <p:cNvSpPr/>
          <p:nvPr/>
        </p:nvSpPr>
        <p:spPr>
          <a:xfrm>
            <a:off x="509246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Th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6" name="Google Shape;859;p57"/>
          <p:cNvSpPr/>
          <p:nvPr/>
        </p:nvSpPr>
        <p:spPr>
          <a:xfrm>
            <a:off x="587549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Fr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7" name="Google Shape;860;p57"/>
          <p:cNvSpPr/>
          <p:nvPr/>
        </p:nvSpPr>
        <p:spPr>
          <a:xfrm>
            <a:off x="665852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Sa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8" name="Google Shape;861;p57"/>
          <p:cNvSpPr/>
          <p:nvPr/>
        </p:nvSpPr>
        <p:spPr>
          <a:xfrm>
            <a:off x="7441555" y="2915877"/>
            <a:ext cx="619500" cy="6195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Su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19" name="Google Shape;862;p57"/>
          <p:cNvCxnSpPr>
            <a:stCxn id="5" idx="0"/>
            <a:endCxn id="8" idx="0"/>
          </p:cNvCxnSpPr>
          <p:nvPr/>
        </p:nvCxnSpPr>
        <p:spPr>
          <a:xfrm rot="-5400000" flipH="1">
            <a:off x="4237316" y="793815"/>
            <a:ext cx="600" cy="2349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BB92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863;p57"/>
          <p:cNvSpPr txBox="1"/>
          <p:nvPr/>
        </p:nvSpPr>
        <p:spPr>
          <a:xfrm>
            <a:off x="3454379" y="1257500"/>
            <a:ext cx="15663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1st Phase</a:t>
            </a:r>
            <a:endParaRPr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21" name="Google Shape;864;p57"/>
          <p:cNvCxnSpPr>
            <a:stCxn id="9" idx="0"/>
            <a:endCxn id="11" idx="0"/>
          </p:cNvCxnSpPr>
          <p:nvPr/>
        </p:nvCxnSpPr>
        <p:spPr>
          <a:xfrm rot="-5400000" flipH="1">
            <a:off x="6972986" y="1190265"/>
            <a:ext cx="600" cy="15561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BB92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865;p57"/>
          <p:cNvSpPr txBox="1"/>
          <p:nvPr/>
        </p:nvSpPr>
        <p:spPr>
          <a:xfrm>
            <a:off x="6184398" y="1257500"/>
            <a:ext cx="1566300" cy="4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2nd Phase</a:t>
            </a:r>
            <a:endParaRPr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23" name="Google Shape;866;p57"/>
          <p:cNvCxnSpPr>
            <a:stCxn id="12" idx="2"/>
            <a:endCxn id="14" idx="2"/>
          </p:cNvCxnSpPr>
          <p:nvPr/>
        </p:nvCxnSpPr>
        <p:spPr>
          <a:xfrm rot="-5400000" flipH="1">
            <a:off x="3835825" y="2752677"/>
            <a:ext cx="600" cy="1566000"/>
          </a:xfrm>
          <a:prstGeom prst="bentConnector3">
            <a:avLst>
              <a:gd name="adj1" fmla="val 39687500"/>
            </a:avLst>
          </a:prstGeom>
          <a:noFill/>
          <a:ln w="9525" cap="flat" cmpd="sng">
            <a:solidFill>
              <a:srgbClr val="7F694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867;p57"/>
          <p:cNvCxnSpPr>
            <a:stCxn id="15" idx="2"/>
            <a:endCxn id="18" idx="2"/>
          </p:cNvCxnSpPr>
          <p:nvPr/>
        </p:nvCxnSpPr>
        <p:spPr>
          <a:xfrm rot="-5400000" flipH="1">
            <a:off x="6576415" y="2361177"/>
            <a:ext cx="600" cy="2349000"/>
          </a:xfrm>
          <a:prstGeom prst="bentConnector3">
            <a:avLst>
              <a:gd name="adj1" fmla="val 39687500"/>
            </a:avLst>
          </a:prstGeom>
          <a:noFill/>
          <a:ln w="9525" cap="flat" cmpd="sng">
            <a:solidFill>
              <a:srgbClr val="7F694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868;p57"/>
          <p:cNvSpPr txBox="1"/>
          <p:nvPr/>
        </p:nvSpPr>
        <p:spPr>
          <a:xfrm>
            <a:off x="3053089" y="3843186"/>
            <a:ext cx="1566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3rd Phase</a:t>
            </a:r>
            <a:endParaRPr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26" name="Google Shape;869;p57"/>
          <p:cNvSpPr txBox="1"/>
          <p:nvPr/>
        </p:nvSpPr>
        <p:spPr>
          <a:xfrm>
            <a:off x="5794302" y="3843186"/>
            <a:ext cx="1566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" b="1">
                <a:solidFill>
                  <a:schemeClr val="accent4">
                    <a:lumMod val="75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4th Phase</a:t>
            </a:r>
            <a:endParaRPr b="1">
              <a:solidFill>
                <a:schemeClr val="accent4">
                  <a:lumMod val="75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  <p:extLst>
      <p:ext uri="{BB962C8B-B14F-4D97-AF65-F5344CB8AC3E}">
        <p14:creationId xmlns:p14="http://schemas.microsoft.com/office/powerpoint/2010/main" val="3287248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2;p60"/>
          <p:cNvSpPr txBox="1">
            <a:spLocks/>
          </p:cNvSpPr>
          <p:nvPr/>
        </p:nvSpPr>
        <p:spPr>
          <a:xfrm>
            <a:off x="714125" y="546825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Timeline</a:t>
            </a:r>
          </a:p>
        </p:txBody>
      </p:sp>
      <p:sp>
        <p:nvSpPr>
          <p:cNvPr id="3" name="Google Shape;903;p60"/>
          <p:cNvSpPr txBox="1"/>
          <p:nvPr/>
        </p:nvSpPr>
        <p:spPr>
          <a:xfrm>
            <a:off x="995925" y="1466910"/>
            <a:ext cx="13239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900" b="1" dirty="0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Mercury</a:t>
            </a:r>
            <a:endParaRPr sz="1900" b="1" dirty="0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" name="Google Shape;904;p60"/>
          <p:cNvSpPr txBox="1"/>
          <p:nvPr/>
        </p:nvSpPr>
        <p:spPr>
          <a:xfrm>
            <a:off x="693075" y="1795702"/>
            <a:ext cx="19296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 dirty="0"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905;p60"/>
          <p:cNvSpPr txBox="1"/>
          <p:nvPr/>
        </p:nvSpPr>
        <p:spPr>
          <a:xfrm>
            <a:off x="3910788" y="2983900"/>
            <a:ext cx="13239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9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Venus</a:t>
            </a:r>
            <a:endParaRPr sz="19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" name="Google Shape;906;p60"/>
          <p:cNvSpPr txBox="1"/>
          <p:nvPr/>
        </p:nvSpPr>
        <p:spPr>
          <a:xfrm>
            <a:off x="3627288" y="3312251"/>
            <a:ext cx="18909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907;p60"/>
          <p:cNvSpPr txBox="1"/>
          <p:nvPr/>
        </p:nvSpPr>
        <p:spPr>
          <a:xfrm>
            <a:off x="6824175" y="1537250"/>
            <a:ext cx="1323900" cy="3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9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Mars</a:t>
            </a:r>
            <a:endParaRPr sz="19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" name="Google Shape;908;p60"/>
          <p:cNvSpPr txBox="1"/>
          <p:nvPr/>
        </p:nvSpPr>
        <p:spPr>
          <a:xfrm>
            <a:off x="6521325" y="1865867"/>
            <a:ext cx="19296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Mars is actually a very cold place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" name="Google Shape;909;p60"/>
          <p:cNvCxnSpPr/>
          <p:nvPr/>
        </p:nvCxnSpPr>
        <p:spPr>
          <a:xfrm>
            <a:off x="766050" y="2724159"/>
            <a:ext cx="7611900" cy="0"/>
          </a:xfrm>
          <a:prstGeom prst="straightConnector1">
            <a:avLst/>
          </a:prstGeom>
          <a:noFill/>
          <a:ln w="19050" cap="flat" cmpd="sng">
            <a:solidFill>
              <a:srgbClr val="7F694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910;p60"/>
          <p:cNvSpPr/>
          <p:nvPr/>
        </p:nvSpPr>
        <p:spPr>
          <a:xfrm>
            <a:off x="1573575" y="2637459"/>
            <a:ext cx="168600" cy="1734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1" name="Google Shape;911;p60"/>
          <p:cNvSpPr/>
          <p:nvPr/>
        </p:nvSpPr>
        <p:spPr>
          <a:xfrm>
            <a:off x="4488438" y="2636909"/>
            <a:ext cx="168600" cy="1734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2" name="Google Shape;912;p60"/>
          <p:cNvSpPr/>
          <p:nvPr/>
        </p:nvSpPr>
        <p:spPr>
          <a:xfrm>
            <a:off x="7401825" y="2636909"/>
            <a:ext cx="168600" cy="173400"/>
          </a:xfrm>
          <a:prstGeom prst="rect">
            <a:avLst/>
          </a:prstGeom>
          <a:solidFill>
            <a:srgbClr val="7F694C"/>
          </a:solidFill>
          <a:ln w="9525" cap="flat" cmpd="sng">
            <a:solidFill>
              <a:srgbClr val="7F6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3" name="Google Shape;913;p60"/>
          <p:cNvSpPr txBox="1"/>
          <p:nvPr/>
        </p:nvSpPr>
        <p:spPr>
          <a:xfrm>
            <a:off x="1316925" y="3109709"/>
            <a:ext cx="681900" cy="472200"/>
          </a:xfrm>
          <a:prstGeom prst="rect">
            <a:avLst/>
          </a:prstGeom>
          <a:solidFill>
            <a:srgbClr val="7F69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5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1927</a:t>
            </a:r>
            <a:endParaRPr kumimoji="0" sz="15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4" name="Google Shape;914;p60"/>
          <p:cNvSpPr txBox="1"/>
          <p:nvPr/>
        </p:nvSpPr>
        <p:spPr>
          <a:xfrm>
            <a:off x="4231788" y="1863184"/>
            <a:ext cx="681900" cy="472200"/>
          </a:xfrm>
          <a:prstGeom prst="rect">
            <a:avLst/>
          </a:prstGeom>
          <a:solidFill>
            <a:srgbClr val="7F69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5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Now</a:t>
            </a: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5" name="Google Shape;915;p60"/>
          <p:cNvSpPr txBox="1"/>
          <p:nvPr/>
        </p:nvSpPr>
        <p:spPr>
          <a:xfrm>
            <a:off x="7145175" y="3109709"/>
            <a:ext cx="681900" cy="472200"/>
          </a:xfrm>
          <a:prstGeom prst="rect">
            <a:avLst/>
          </a:prstGeom>
          <a:solidFill>
            <a:srgbClr val="7F69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5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ea typeface="Libre Baskerville"/>
                <a:cs typeface="Libre Baskerville"/>
                <a:sym typeface="Libre Baskerville"/>
              </a:rPr>
              <a:t>2027</a:t>
            </a:r>
            <a:endParaRPr kumimoji="0" sz="15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37" y="3850938"/>
            <a:ext cx="1179475" cy="684856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261" y="999225"/>
            <a:ext cx="1179475" cy="684856"/>
          </a:xfrm>
          <a:prstGeom prst="rect">
            <a:avLst/>
          </a:prstGeom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175" y="3849770"/>
            <a:ext cx="1179475" cy="68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30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3"/>
          <p:cNvSpPr txBox="1">
            <a:spLocks noGrp="1"/>
          </p:cNvSpPr>
          <p:nvPr>
            <p:ph type="title" idx="4294967295"/>
          </p:nvPr>
        </p:nvSpPr>
        <p:spPr>
          <a:xfrm>
            <a:off x="457200" y="1034821"/>
            <a:ext cx="7715250" cy="3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4">
                    <a:lumMod val="75000"/>
                  </a:schemeClr>
                </a:solidFill>
              </a:rPr>
              <a:t>Contents of This Template</a:t>
            </a:r>
            <a:endParaRPr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03" name="Google Shape;503;p43"/>
          <p:cNvSpPr txBox="1"/>
          <p:nvPr/>
        </p:nvSpPr>
        <p:spPr>
          <a:xfrm>
            <a:off x="790936" y="4131258"/>
            <a:ext cx="77226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dirty="0">
                <a:solidFill>
                  <a:schemeClr val="bg1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You can delete this slide when you’re done editing the presentation</a:t>
            </a:r>
            <a:endParaRPr sz="1300" dirty="0">
              <a:solidFill>
                <a:schemeClr val="bg1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502;p43"/>
          <p:cNvSpPr txBox="1">
            <a:spLocks/>
          </p:cNvSpPr>
          <p:nvPr/>
        </p:nvSpPr>
        <p:spPr>
          <a:xfrm>
            <a:off x="790936" y="1471905"/>
            <a:ext cx="7715250" cy="321468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>
              <a:spcBef>
                <a:spcPts val="0"/>
              </a:spcBef>
              <a:buClrTx/>
              <a:buFont typeface="Arial" panose="020B0604020202020204" pitchFamily="34" charset="0"/>
              <a:buNone/>
            </a:pP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 slide structure based on a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</a:rPr>
              <a:t>thesis defense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, which you can easily adapt to your needs. For more info on how to edit the template, please visit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</a:rPr>
              <a:t>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or read our.</a:t>
            </a: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An assortment of pictures and illustrations that are suitable for use in the presentation can be found in the slide.</a:t>
            </a: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slide, which you must keep so that proper credits for our design are given.</a:t>
            </a: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slide, where you’ll find links to all the elements used in the template.</a:t>
            </a: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5" action="ppaction://hlinksldjump"/>
              </a:rPr>
              <a:t>Instructions for use</a:t>
            </a:r>
            <a:r>
              <a:rPr lang="en-US" sz="1200" u="sng" dirty="0">
                <a:solidFill>
                  <a:schemeClr val="bg2">
                    <a:lumMod val="10000"/>
                  </a:schemeClr>
                </a:solidFill>
                <a:hlinkClick r:id="rId5" action="ppaction://hlinksldjump"/>
              </a:rPr>
              <a:t>.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4572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Final slides with:</a:t>
            </a:r>
          </a:p>
          <a:p>
            <a:pPr marL="9144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The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 used in the template.</a:t>
            </a:r>
          </a:p>
          <a:p>
            <a:pPr marL="9144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 selection of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illustrations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. You can also customize and animate them as you wish with the online editor. Visit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Storyset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 by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Freepik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 to find more.</a:t>
            </a:r>
          </a:p>
          <a:p>
            <a:pPr marL="9144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More </a:t>
            </a:r>
            <a:r>
              <a:rPr lang="en-US" sz="1200" b="1" dirty="0" err="1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resources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, whose size and color can be edited.</a:t>
            </a:r>
          </a:p>
          <a:p>
            <a:pPr marL="914400" indent="-304800">
              <a:spcBef>
                <a:spcPts val="0"/>
              </a:spcBef>
              <a:buClr>
                <a:schemeClr val="dk2"/>
              </a:buClr>
              <a:buSzPts val="1200"/>
              <a:buFont typeface="Arial" panose="020B0604020202020204" pitchFamily="34" charset="0"/>
              <a:buChar char="●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Sets of </a:t>
            </a:r>
            <a:r>
              <a:rPr lang="en-US" sz="1200" b="1" dirty="0">
                <a:solidFill>
                  <a:schemeClr val="bg2">
                    <a:lumMod val="10000"/>
                  </a:schemeClr>
                </a:solidFill>
                <a:uFill>
                  <a:noFill/>
                </a:u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 of the following themes: general, business, avatar, creative process, education, help &amp; support, medical, nature, performing arts, SEO &amp; marketing, and teamwork.</a:t>
            </a:r>
          </a:p>
          <a:p>
            <a:pPr marL="1371600" indent="0">
              <a:spcBef>
                <a:spcPts val="0"/>
              </a:spcBef>
              <a:buClrTx/>
              <a:buFont typeface="Arial" panose="020B0604020202020204" pitchFamily="34" charset="0"/>
              <a:buNone/>
            </a:pPr>
            <a:endParaRPr lang="en-US" sz="6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600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spcBef>
                <a:spcPts val="0"/>
              </a:spcBef>
              <a:spcAft>
                <a:spcPts val="1600"/>
              </a:spcAft>
              <a:buClrTx/>
              <a:buFont typeface="Arial" panose="020B0604020202020204" pitchFamily="34" charset="0"/>
              <a:buNone/>
            </a:pPr>
            <a:endParaRPr lang="en-US" sz="6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 txBox="1">
            <a:spLocks/>
          </p:cNvSpPr>
          <p:nvPr/>
        </p:nvSpPr>
        <p:spPr>
          <a:xfrm>
            <a:off x="610438" y="330713"/>
            <a:ext cx="11572875" cy="723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/>
              <a:t>Infographic Style</a:t>
            </a:r>
            <a:endParaRPr lang="en-US" dirty="0"/>
          </a:p>
        </p:txBody>
      </p:sp>
      <p:grpSp>
        <p:nvGrpSpPr>
          <p:cNvPr id="7" name="Group 100">
            <a:extLst>
              <a:ext uri="{FF2B5EF4-FFF2-40B4-BE49-F238E27FC236}">
                <a16:creationId xmlns:a16="http://schemas.microsoft.com/office/drawing/2014/main" id="{D4D181A8-1842-4FA6-8C32-9125D49442E8}"/>
              </a:ext>
            </a:extLst>
          </p:cNvPr>
          <p:cNvGrpSpPr/>
          <p:nvPr/>
        </p:nvGrpSpPr>
        <p:grpSpPr>
          <a:xfrm>
            <a:off x="1155845" y="3461422"/>
            <a:ext cx="6477407" cy="1013470"/>
            <a:chOff x="3628336" y="3336725"/>
            <a:chExt cx="8033607" cy="1256957"/>
          </a:xfrm>
        </p:grpSpPr>
        <p:grpSp>
          <p:nvGrpSpPr>
            <p:cNvPr id="8" name="Group 53">
              <a:extLst>
                <a:ext uri="{FF2B5EF4-FFF2-40B4-BE49-F238E27FC236}">
                  <a16:creationId xmlns:a16="http://schemas.microsoft.com/office/drawing/2014/main" id="{B4A475DE-733B-4FCA-A860-0235399EAF69}"/>
                </a:ext>
              </a:extLst>
            </p:cNvPr>
            <p:cNvGrpSpPr/>
            <p:nvPr/>
          </p:nvGrpSpPr>
          <p:grpSpPr>
            <a:xfrm>
              <a:off x="3628336" y="3376672"/>
              <a:ext cx="4217679" cy="1179262"/>
              <a:chOff x="3866265" y="1442486"/>
              <a:chExt cx="4217679" cy="1179262"/>
            </a:xfrm>
          </p:grpSpPr>
          <p:sp>
            <p:nvSpPr>
              <p:cNvPr id="21" name="TextBox 54">
                <a:extLst>
                  <a:ext uri="{FF2B5EF4-FFF2-40B4-BE49-F238E27FC236}">
                    <a16:creationId xmlns:a16="http://schemas.microsoft.com/office/drawing/2014/main" id="{550D6AF3-3A44-40EC-AB28-B1B7BD394091}"/>
                  </a:ext>
                </a:extLst>
              </p:cNvPr>
              <p:cNvSpPr txBox="1"/>
              <p:nvPr/>
            </p:nvSpPr>
            <p:spPr>
              <a:xfrm>
                <a:off x="3866266" y="1790751"/>
                <a:ext cx="421767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cs typeface="Arial" pitchFamily="34" charset="0"/>
                  </a:rPr>
                  <a:t>Get a modern PowerPoint  Presentation that is can simply and add a unique zing and appeal to your Presentations. </a:t>
                </a:r>
              </a:p>
            </p:txBody>
          </p:sp>
          <p:sp>
            <p:nvSpPr>
              <p:cNvPr id="22" name="TextBox 55">
                <a:extLst>
                  <a:ext uri="{FF2B5EF4-FFF2-40B4-BE49-F238E27FC236}">
                    <a16:creationId xmlns:a16="http://schemas.microsoft.com/office/drawing/2014/main" id="{8FA75376-8AC4-4F12-A097-8154380A0245}"/>
                  </a:ext>
                </a:extLst>
              </p:cNvPr>
              <p:cNvSpPr txBox="1"/>
              <p:nvPr/>
            </p:nvSpPr>
            <p:spPr>
              <a:xfrm>
                <a:off x="3866265" y="1442486"/>
                <a:ext cx="421767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>
                    <a:cs typeface="Arial" pitchFamily="34" charset="0"/>
                  </a:rPr>
                  <a:t>Simple PowerPoint Presentation</a:t>
                </a:r>
                <a:endParaRPr lang="ko-KR" altLang="en-US" sz="1600" b="1" dirty="0">
                  <a:cs typeface="Arial" pitchFamily="34" charset="0"/>
                </a:endParaRPr>
              </a:p>
            </p:txBody>
          </p:sp>
        </p:grpSp>
        <p:grpSp>
          <p:nvGrpSpPr>
            <p:cNvPr id="9" name="그룹 112">
              <a:extLst>
                <a:ext uri="{FF2B5EF4-FFF2-40B4-BE49-F238E27FC236}">
                  <a16:creationId xmlns:a16="http://schemas.microsoft.com/office/drawing/2014/main" id="{86944725-AB47-420C-9FB4-FA21DBCF2135}"/>
                </a:ext>
              </a:extLst>
            </p:cNvPr>
            <p:cNvGrpSpPr/>
            <p:nvPr/>
          </p:nvGrpSpPr>
          <p:grpSpPr>
            <a:xfrm>
              <a:off x="8246212" y="3336725"/>
              <a:ext cx="3415731" cy="725786"/>
              <a:chOff x="1832149" y="1840455"/>
              <a:chExt cx="3892424" cy="827075"/>
            </a:xfrm>
            <a:solidFill>
              <a:schemeClr val="bg1">
                <a:lumMod val="75000"/>
              </a:schemeClr>
            </a:solidFill>
          </p:grpSpPr>
          <p:sp>
            <p:nvSpPr>
              <p:cNvPr id="11" name="Round Same Side Corner Rectangle 8">
                <a:extLst>
                  <a:ext uri="{FF2B5EF4-FFF2-40B4-BE49-F238E27FC236}">
                    <a16:creationId xmlns:a16="http://schemas.microsoft.com/office/drawing/2014/main" id="{6F49FD48-0E20-4CF8-B143-27BC15D4E9EE}"/>
                  </a:ext>
                </a:extLst>
              </p:cNvPr>
              <p:cNvSpPr/>
              <p:nvPr/>
            </p:nvSpPr>
            <p:spPr>
              <a:xfrm>
                <a:off x="18321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ound Same Side Corner Rectangle 8">
                <a:extLst>
                  <a:ext uri="{FF2B5EF4-FFF2-40B4-BE49-F238E27FC236}">
                    <a16:creationId xmlns:a16="http://schemas.microsoft.com/office/drawing/2014/main" id="{C343CDB7-1D36-4B2E-923F-4536A658F502}"/>
                  </a:ext>
                </a:extLst>
              </p:cNvPr>
              <p:cNvSpPr/>
              <p:nvPr/>
            </p:nvSpPr>
            <p:spPr>
              <a:xfrm>
                <a:off x="22297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ound Same Side Corner Rectangle 8">
                <a:extLst>
                  <a:ext uri="{FF2B5EF4-FFF2-40B4-BE49-F238E27FC236}">
                    <a16:creationId xmlns:a16="http://schemas.microsoft.com/office/drawing/2014/main" id="{9B290FCE-897A-4018-82B1-AF560D7133EB}"/>
                  </a:ext>
                </a:extLst>
              </p:cNvPr>
              <p:cNvSpPr/>
              <p:nvPr/>
            </p:nvSpPr>
            <p:spPr>
              <a:xfrm>
                <a:off x="26273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ound Same Side Corner Rectangle 8">
                <a:extLst>
                  <a:ext uri="{FF2B5EF4-FFF2-40B4-BE49-F238E27FC236}">
                    <a16:creationId xmlns:a16="http://schemas.microsoft.com/office/drawing/2014/main" id="{D536C8AE-1E67-41F2-9EF0-278CD8D9166B}"/>
                  </a:ext>
                </a:extLst>
              </p:cNvPr>
              <p:cNvSpPr/>
              <p:nvPr/>
            </p:nvSpPr>
            <p:spPr>
              <a:xfrm>
                <a:off x="30249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ound Same Side Corner Rectangle 8">
                <a:extLst>
                  <a:ext uri="{FF2B5EF4-FFF2-40B4-BE49-F238E27FC236}">
                    <a16:creationId xmlns:a16="http://schemas.microsoft.com/office/drawing/2014/main" id="{7D29C4AB-E5DF-46B8-A9C5-EAF7A5528034}"/>
                  </a:ext>
                </a:extLst>
              </p:cNvPr>
              <p:cNvSpPr/>
              <p:nvPr/>
            </p:nvSpPr>
            <p:spPr>
              <a:xfrm>
                <a:off x="34225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 Same Side Corner Rectangle 8">
                <a:extLst>
                  <a:ext uri="{FF2B5EF4-FFF2-40B4-BE49-F238E27FC236}">
                    <a16:creationId xmlns:a16="http://schemas.microsoft.com/office/drawing/2014/main" id="{6289079C-D6D6-463C-9648-024644C80E6F}"/>
                  </a:ext>
                </a:extLst>
              </p:cNvPr>
              <p:cNvSpPr/>
              <p:nvPr/>
            </p:nvSpPr>
            <p:spPr>
              <a:xfrm>
                <a:off x="38201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ound Same Side Corner Rectangle 8">
                <a:extLst>
                  <a:ext uri="{FF2B5EF4-FFF2-40B4-BE49-F238E27FC236}">
                    <a16:creationId xmlns:a16="http://schemas.microsoft.com/office/drawing/2014/main" id="{3FC91F76-E768-4C6B-ABAD-E57BCA337CC1}"/>
                  </a:ext>
                </a:extLst>
              </p:cNvPr>
              <p:cNvSpPr/>
              <p:nvPr/>
            </p:nvSpPr>
            <p:spPr>
              <a:xfrm>
                <a:off x="42177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ound Same Side Corner Rectangle 8">
                <a:extLst>
                  <a:ext uri="{FF2B5EF4-FFF2-40B4-BE49-F238E27FC236}">
                    <a16:creationId xmlns:a16="http://schemas.microsoft.com/office/drawing/2014/main" id="{08A87EE9-E87E-4E23-A167-F09887FE0293}"/>
                  </a:ext>
                </a:extLst>
              </p:cNvPr>
              <p:cNvSpPr/>
              <p:nvPr/>
            </p:nvSpPr>
            <p:spPr>
              <a:xfrm>
                <a:off x="4615353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Round Same Side Corner Rectangle 8">
                <a:extLst>
                  <a:ext uri="{FF2B5EF4-FFF2-40B4-BE49-F238E27FC236}">
                    <a16:creationId xmlns:a16="http://schemas.microsoft.com/office/drawing/2014/main" id="{1016D7CC-9354-4B88-9FD6-97F73A71DE3B}"/>
                  </a:ext>
                </a:extLst>
              </p:cNvPr>
              <p:cNvSpPr/>
              <p:nvPr/>
            </p:nvSpPr>
            <p:spPr>
              <a:xfrm>
                <a:off x="50129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Round Same Side Corner Rectangle 8">
                <a:extLst>
                  <a:ext uri="{FF2B5EF4-FFF2-40B4-BE49-F238E27FC236}">
                    <a16:creationId xmlns:a16="http://schemas.microsoft.com/office/drawing/2014/main" id="{0E939E11-20AC-4A51-8D49-C6E4421CF061}"/>
                  </a:ext>
                </a:extLst>
              </p:cNvPr>
              <p:cNvSpPr/>
              <p:nvPr/>
            </p:nvSpPr>
            <p:spPr>
              <a:xfrm>
                <a:off x="5410543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85">
              <a:extLst>
                <a:ext uri="{FF2B5EF4-FFF2-40B4-BE49-F238E27FC236}">
                  <a16:creationId xmlns:a16="http://schemas.microsoft.com/office/drawing/2014/main" id="{31440BF9-C9AC-464D-85DB-4F61965BF2ED}"/>
                </a:ext>
              </a:extLst>
            </p:cNvPr>
            <p:cNvSpPr txBox="1"/>
            <p:nvPr/>
          </p:nvSpPr>
          <p:spPr>
            <a:xfrm>
              <a:off x="9517534" y="4255128"/>
              <a:ext cx="873097" cy="33855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cs typeface="Arial" pitchFamily="34" charset="0"/>
                </a:rPr>
                <a:t>50%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grpSp>
        <p:nvGrpSpPr>
          <p:cNvPr id="24" name="Group 98">
            <a:extLst>
              <a:ext uri="{FF2B5EF4-FFF2-40B4-BE49-F238E27FC236}">
                <a16:creationId xmlns:a16="http://schemas.microsoft.com/office/drawing/2014/main" id="{D13CB191-FD5D-4647-91AA-EB0D5CD289C4}"/>
              </a:ext>
            </a:extLst>
          </p:cNvPr>
          <p:cNvGrpSpPr/>
          <p:nvPr/>
        </p:nvGrpSpPr>
        <p:grpSpPr>
          <a:xfrm>
            <a:off x="1155845" y="2260750"/>
            <a:ext cx="6477407" cy="990223"/>
            <a:chOff x="3628336" y="4854369"/>
            <a:chExt cx="8033607" cy="1228125"/>
          </a:xfrm>
        </p:grpSpPr>
        <p:grpSp>
          <p:nvGrpSpPr>
            <p:cNvPr id="25" name="Group 59">
              <a:extLst>
                <a:ext uri="{FF2B5EF4-FFF2-40B4-BE49-F238E27FC236}">
                  <a16:creationId xmlns:a16="http://schemas.microsoft.com/office/drawing/2014/main" id="{3999929B-2832-4E5F-B03F-EED5BFCC2D3A}"/>
                </a:ext>
              </a:extLst>
            </p:cNvPr>
            <p:cNvGrpSpPr/>
            <p:nvPr/>
          </p:nvGrpSpPr>
          <p:grpSpPr>
            <a:xfrm>
              <a:off x="3628336" y="4878800"/>
              <a:ext cx="4217679" cy="1179262"/>
              <a:chOff x="3866265" y="1442486"/>
              <a:chExt cx="4217679" cy="1179262"/>
            </a:xfrm>
          </p:grpSpPr>
          <p:sp>
            <p:nvSpPr>
              <p:cNvPr id="38" name="TextBox 60">
                <a:extLst>
                  <a:ext uri="{FF2B5EF4-FFF2-40B4-BE49-F238E27FC236}">
                    <a16:creationId xmlns:a16="http://schemas.microsoft.com/office/drawing/2014/main" id="{96E0239C-5871-4C21-A082-C92B7EDDC298}"/>
                  </a:ext>
                </a:extLst>
              </p:cNvPr>
              <p:cNvSpPr txBox="1"/>
              <p:nvPr/>
            </p:nvSpPr>
            <p:spPr>
              <a:xfrm>
                <a:off x="3866266" y="1790751"/>
                <a:ext cx="421767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cs typeface="Arial" pitchFamily="34" charset="0"/>
                  </a:rPr>
                  <a:t>Get a modern PowerPoint  Presentation that is your audience and add a unique zing and appeal to your Presentations. </a:t>
                </a:r>
              </a:p>
            </p:txBody>
          </p:sp>
          <p:sp>
            <p:nvSpPr>
              <p:cNvPr id="39" name="TextBox 61">
                <a:extLst>
                  <a:ext uri="{FF2B5EF4-FFF2-40B4-BE49-F238E27FC236}">
                    <a16:creationId xmlns:a16="http://schemas.microsoft.com/office/drawing/2014/main" id="{0A1C245B-4E35-4DB5-8E6D-CA9001718A7D}"/>
                  </a:ext>
                </a:extLst>
              </p:cNvPr>
              <p:cNvSpPr txBox="1"/>
              <p:nvPr/>
            </p:nvSpPr>
            <p:spPr>
              <a:xfrm>
                <a:off x="3866265" y="1442486"/>
                <a:ext cx="421767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b="1" dirty="0">
                    <a:cs typeface="Arial" pitchFamily="34" charset="0"/>
                  </a:rPr>
                  <a:t>Simple PowerPoint Presentation</a:t>
                </a:r>
                <a:endParaRPr lang="ko-KR" altLang="en-US" sz="1600" b="1" dirty="0">
                  <a:cs typeface="Arial" pitchFamily="34" charset="0"/>
                </a:endParaRPr>
              </a:p>
            </p:txBody>
          </p:sp>
        </p:grpSp>
        <p:grpSp>
          <p:nvGrpSpPr>
            <p:cNvPr id="26" name="그룹 64">
              <a:extLst>
                <a:ext uri="{FF2B5EF4-FFF2-40B4-BE49-F238E27FC236}">
                  <a16:creationId xmlns:a16="http://schemas.microsoft.com/office/drawing/2014/main" id="{7D304D6D-E893-49FD-AD55-FA350AFACA69}"/>
                </a:ext>
              </a:extLst>
            </p:cNvPr>
            <p:cNvGrpSpPr/>
            <p:nvPr/>
          </p:nvGrpSpPr>
          <p:grpSpPr>
            <a:xfrm>
              <a:off x="8246212" y="4854369"/>
              <a:ext cx="3415731" cy="725786"/>
              <a:chOff x="1832149" y="1840455"/>
              <a:chExt cx="3892424" cy="827075"/>
            </a:xfrm>
            <a:solidFill>
              <a:schemeClr val="bg1">
                <a:lumMod val="75000"/>
              </a:schemeClr>
            </a:solidFill>
          </p:grpSpPr>
          <p:sp>
            <p:nvSpPr>
              <p:cNvPr id="28" name="Round Same Side Corner Rectangle 8">
                <a:extLst>
                  <a:ext uri="{FF2B5EF4-FFF2-40B4-BE49-F238E27FC236}">
                    <a16:creationId xmlns:a16="http://schemas.microsoft.com/office/drawing/2014/main" id="{10A95A73-580E-43B7-8338-88A53AF932DF}"/>
                  </a:ext>
                </a:extLst>
              </p:cNvPr>
              <p:cNvSpPr/>
              <p:nvPr/>
            </p:nvSpPr>
            <p:spPr>
              <a:xfrm>
                <a:off x="18321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Round Same Side Corner Rectangle 8">
                <a:extLst>
                  <a:ext uri="{FF2B5EF4-FFF2-40B4-BE49-F238E27FC236}">
                    <a16:creationId xmlns:a16="http://schemas.microsoft.com/office/drawing/2014/main" id="{C271E70B-35B1-4E84-8141-8D4A2D271A24}"/>
                  </a:ext>
                </a:extLst>
              </p:cNvPr>
              <p:cNvSpPr/>
              <p:nvPr/>
            </p:nvSpPr>
            <p:spPr>
              <a:xfrm>
                <a:off x="22297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ound Same Side Corner Rectangle 8">
                <a:extLst>
                  <a:ext uri="{FF2B5EF4-FFF2-40B4-BE49-F238E27FC236}">
                    <a16:creationId xmlns:a16="http://schemas.microsoft.com/office/drawing/2014/main" id="{35F258BE-6483-4403-8C1F-C8CC592CCEEF}"/>
                  </a:ext>
                </a:extLst>
              </p:cNvPr>
              <p:cNvSpPr/>
              <p:nvPr/>
            </p:nvSpPr>
            <p:spPr>
              <a:xfrm>
                <a:off x="26273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ound Same Side Corner Rectangle 8">
                <a:extLst>
                  <a:ext uri="{FF2B5EF4-FFF2-40B4-BE49-F238E27FC236}">
                    <a16:creationId xmlns:a16="http://schemas.microsoft.com/office/drawing/2014/main" id="{328395C1-11B3-49D1-B21B-1A2C59734C57}"/>
                  </a:ext>
                </a:extLst>
              </p:cNvPr>
              <p:cNvSpPr/>
              <p:nvPr/>
            </p:nvSpPr>
            <p:spPr>
              <a:xfrm>
                <a:off x="30249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 Same Side Corner Rectangle 8">
                <a:extLst>
                  <a:ext uri="{FF2B5EF4-FFF2-40B4-BE49-F238E27FC236}">
                    <a16:creationId xmlns:a16="http://schemas.microsoft.com/office/drawing/2014/main" id="{7A18CCA3-7F78-4FDC-A042-96F2C5E167C3}"/>
                  </a:ext>
                </a:extLst>
              </p:cNvPr>
              <p:cNvSpPr/>
              <p:nvPr/>
            </p:nvSpPr>
            <p:spPr>
              <a:xfrm>
                <a:off x="34225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ound Same Side Corner Rectangle 8">
                <a:extLst>
                  <a:ext uri="{FF2B5EF4-FFF2-40B4-BE49-F238E27FC236}">
                    <a16:creationId xmlns:a16="http://schemas.microsoft.com/office/drawing/2014/main" id="{41A852CA-2CD2-4AA3-A729-7577C100FE71}"/>
                  </a:ext>
                </a:extLst>
              </p:cNvPr>
              <p:cNvSpPr/>
              <p:nvPr/>
            </p:nvSpPr>
            <p:spPr>
              <a:xfrm>
                <a:off x="3820149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ound Same Side Corner Rectangle 8">
                <a:extLst>
                  <a:ext uri="{FF2B5EF4-FFF2-40B4-BE49-F238E27FC236}">
                    <a16:creationId xmlns:a16="http://schemas.microsoft.com/office/drawing/2014/main" id="{C1D14A48-5951-4C87-901C-9F259EB9C234}"/>
                  </a:ext>
                </a:extLst>
              </p:cNvPr>
              <p:cNvSpPr/>
              <p:nvPr/>
            </p:nvSpPr>
            <p:spPr>
              <a:xfrm>
                <a:off x="42177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ound Same Side Corner Rectangle 8">
                <a:extLst>
                  <a:ext uri="{FF2B5EF4-FFF2-40B4-BE49-F238E27FC236}">
                    <a16:creationId xmlns:a16="http://schemas.microsoft.com/office/drawing/2014/main" id="{3264BA85-A5B7-4184-ACBD-0A6F37C108A7}"/>
                  </a:ext>
                </a:extLst>
              </p:cNvPr>
              <p:cNvSpPr/>
              <p:nvPr/>
            </p:nvSpPr>
            <p:spPr>
              <a:xfrm>
                <a:off x="4615353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ound Same Side Corner Rectangle 8">
                <a:extLst>
                  <a:ext uri="{FF2B5EF4-FFF2-40B4-BE49-F238E27FC236}">
                    <a16:creationId xmlns:a16="http://schemas.microsoft.com/office/drawing/2014/main" id="{496F344B-8C85-4A7D-82E3-8157570AFCB7}"/>
                  </a:ext>
                </a:extLst>
              </p:cNvPr>
              <p:cNvSpPr/>
              <p:nvPr/>
            </p:nvSpPr>
            <p:spPr>
              <a:xfrm>
                <a:off x="5012950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ound Same Side Corner Rectangle 8">
                <a:extLst>
                  <a:ext uri="{FF2B5EF4-FFF2-40B4-BE49-F238E27FC236}">
                    <a16:creationId xmlns:a16="http://schemas.microsoft.com/office/drawing/2014/main" id="{A9512EA3-F536-408B-A04A-1ECFAFA87561}"/>
                  </a:ext>
                </a:extLst>
              </p:cNvPr>
              <p:cNvSpPr/>
              <p:nvPr/>
            </p:nvSpPr>
            <p:spPr>
              <a:xfrm>
                <a:off x="5410543" y="1840455"/>
                <a:ext cx="314030" cy="827075"/>
              </a:xfrm>
              <a:custGeom>
                <a:avLst/>
                <a:gdLst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8887 w 1489775"/>
                  <a:gd name="connsiteY10" fmla="*/ 2305078 h 3923699"/>
                  <a:gd name="connsiteX11" fmla="*/ 1151853 w 1489775"/>
                  <a:gd name="connsiteY11" fmla="*/ 3743699 h 3923699"/>
                  <a:gd name="connsiteX12" fmla="*/ 971853 w 1489775"/>
                  <a:gd name="connsiteY12" fmla="*/ 3923699 h 3923699"/>
                  <a:gd name="connsiteX13" fmla="*/ 791853 w 1489775"/>
                  <a:gd name="connsiteY13" fmla="*/ 3743699 h 3923699"/>
                  <a:gd name="connsiteX14" fmla="*/ 791853 w 1489775"/>
                  <a:gd name="connsiteY14" fmla="*/ 2305078 h 3923699"/>
                  <a:gd name="connsiteX15" fmla="*/ 683854 w 1489775"/>
                  <a:gd name="connsiteY15" fmla="*/ 2305078 h 3923699"/>
                  <a:gd name="connsiteX16" fmla="*/ 683854 w 1489775"/>
                  <a:gd name="connsiteY16" fmla="*/ 3743698 h 3923699"/>
                  <a:gd name="connsiteX17" fmla="*/ 503854 w 1489775"/>
                  <a:gd name="connsiteY17" fmla="*/ 3923698 h 3923699"/>
                  <a:gd name="connsiteX18" fmla="*/ 323854 w 1489775"/>
                  <a:gd name="connsiteY18" fmla="*/ 3743698 h 3923699"/>
                  <a:gd name="connsiteX19" fmla="*/ 323854 w 1489775"/>
                  <a:gd name="connsiteY19" fmla="*/ 2238914 h 3923699"/>
                  <a:gd name="connsiteX20" fmla="*/ 330887 w 1489775"/>
                  <a:gd name="connsiteY20" fmla="*/ 2238914 h 3923699"/>
                  <a:gd name="connsiteX21" fmla="*/ 330887 w 1489775"/>
                  <a:gd name="connsiteY21" fmla="*/ 1390678 h 3923699"/>
                  <a:gd name="connsiteX22" fmla="*/ 288033 w 1489775"/>
                  <a:gd name="connsiteY22" fmla="*/ 1390678 h 3923699"/>
                  <a:gd name="connsiteX23" fmla="*/ 288033 w 1489775"/>
                  <a:gd name="connsiteY23" fmla="*/ 2063902 h 3923699"/>
                  <a:gd name="connsiteX24" fmla="*/ 144017 w 1489775"/>
                  <a:gd name="connsiteY24" fmla="*/ 2207918 h 3923699"/>
                  <a:gd name="connsiteX25" fmla="*/ 1 w 1489775"/>
                  <a:gd name="connsiteY25" fmla="*/ 2063902 h 3923699"/>
                  <a:gd name="connsiteX26" fmla="*/ 1 w 1489775"/>
                  <a:gd name="connsiteY26" fmla="*/ 1390678 h 3923699"/>
                  <a:gd name="connsiteX27" fmla="*/ 0 w 1489775"/>
                  <a:gd name="connsiteY27" fmla="*/ 1390678 h 3923699"/>
                  <a:gd name="connsiteX28" fmla="*/ 0 w 1489775"/>
                  <a:gd name="connsiteY28" fmla="*/ 1030958 h 3923699"/>
                  <a:gd name="connsiteX29" fmla="*/ 280204 w 1489775"/>
                  <a:gd name="connsiteY29" fmla="*/ 750754 h 3923699"/>
                  <a:gd name="connsiteX30" fmla="*/ 744888 w 1489775"/>
                  <a:gd name="connsiteY30" fmla="*/ 0 h 3923699"/>
                  <a:gd name="connsiteX31" fmla="*/ 1082199 w 1489775"/>
                  <a:gd name="connsiteY31" fmla="*/ 337311 h 3923699"/>
                  <a:gd name="connsiteX32" fmla="*/ 744888 w 1489775"/>
                  <a:gd name="connsiteY32" fmla="*/ 674622 h 3923699"/>
                  <a:gd name="connsiteX33" fmla="*/ 407577 w 1489775"/>
                  <a:gd name="connsiteY33" fmla="*/ 337311 h 3923699"/>
                  <a:gd name="connsiteX34" fmla="*/ 744888 w 1489775"/>
                  <a:gd name="connsiteY34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2238914 h 3923699"/>
                  <a:gd name="connsiteX20" fmla="*/ 330887 w 1489775"/>
                  <a:gd name="connsiteY20" fmla="*/ 1390678 h 3923699"/>
                  <a:gd name="connsiteX21" fmla="*/ 288033 w 1489775"/>
                  <a:gd name="connsiteY21" fmla="*/ 1390678 h 3923699"/>
                  <a:gd name="connsiteX22" fmla="*/ 288033 w 1489775"/>
                  <a:gd name="connsiteY22" fmla="*/ 2063902 h 3923699"/>
                  <a:gd name="connsiteX23" fmla="*/ 144017 w 1489775"/>
                  <a:gd name="connsiteY23" fmla="*/ 2207918 h 3923699"/>
                  <a:gd name="connsiteX24" fmla="*/ 1 w 1489775"/>
                  <a:gd name="connsiteY24" fmla="*/ 2063902 h 3923699"/>
                  <a:gd name="connsiteX25" fmla="*/ 1 w 1489775"/>
                  <a:gd name="connsiteY25" fmla="*/ 1390678 h 3923699"/>
                  <a:gd name="connsiteX26" fmla="*/ 0 w 1489775"/>
                  <a:gd name="connsiteY26" fmla="*/ 1390678 h 3923699"/>
                  <a:gd name="connsiteX27" fmla="*/ 0 w 1489775"/>
                  <a:gd name="connsiteY27" fmla="*/ 1030958 h 3923699"/>
                  <a:gd name="connsiteX28" fmla="*/ 280204 w 1489775"/>
                  <a:gd name="connsiteY28" fmla="*/ 750754 h 3923699"/>
                  <a:gd name="connsiteX29" fmla="*/ 744888 w 1489775"/>
                  <a:gd name="connsiteY29" fmla="*/ 0 h 3923699"/>
                  <a:gd name="connsiteX30" fmla="*/ 1082199 w 1489775"/>
                  <a:gd name="connsiteY30" fmla="*/ 337311 h 3923699"/>
                  <a:gd name="connsiteX31" fmla="*/ 744888 w 1489775"/>
                  <a:gd name="connsiteY31" fmla="*/ 674622 h 3923699"/>
                  <a:gd name="connsiteX32" fmla="*/ 407577 w 1489775"/>
                  <a:gd name="connsiteY32" fmla="*/ 337311 h 3923699"/>
                  <a:gd name="connsiteX33" fmla="*/ 744888 w 1489775"/>
                  <a:gd name="connsiteY33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23854 w 1489775"/>
                  <a:gd name="connsiteY18" fmla="*/ 2238914 h 3923699"/>
                  <a:gd name="connsiteX19" fmla="*/ 330887 w 1489775"/>
                  <a:gd name="connsiteY19" fmla="*/ 1390678 h 3923699"/>
                  <a:gd name="connsiteX20" fmla="*/ 288033 w 1489775"/>
                  <a:gd name="connsiteY20" fmla="*/ 1390678 h 3923699"/>
                  <a:gd name="connsiteX21" fmla="*/ 288033 w 1489775"/>
                  <a:gd name="connsiteY21" fmla="*/ 2063902 h 3923699"/>
                  <a:gd name="connsiteX22" fmla="*/ 144017 w 1489775"/>
                  <a:gd name="connsiteY22" fmla="*/ 2207918 h 3923699"/>
                  <a:gd name="connsiteX23" fmla="*/ 1 w 1489775"/>
                  <a:gd name="connsiteY23" fmla="*/ 2063902 h 3923699"/>
                  <a:gd name="connsiteX24" fmla="*/ 1 w 1489775"/>
                  <a:gd name="connsiteY24" fmla="*/ 1390678 h 3923699"/>
                  <a:gd name="connsiteX25" fmla="*/ 0 w 1489775"/>
                  <a:gd name="connsiteY25" fmla="*/ 1390678 h 3923699"/>
                  <a:gd name="connsiteX26" fmla="*/ 0 w 1489775"/>
                  <a:gd name="connsiteY26" fmla="*/ 1030958 h 3923699"/>
                  <a:gd name="connsiteX27" fmla="*/ 280204 w 1489775"/>
                  <a:gd name="connsiteY27" fmla="*/ 750754 h 3923699"/>
                  <a:gd name="connsiteX28" fmla="*/ 744888 w 1489775"/>
                  <a:gd name="connsiteY28" fmla="*/ 0 h 3923699"/>
                  <a:gd name="connsiteX29" fmla="*/ 1082199 w 1489775"/>
                  <a:gd name="connsiteY29" fmla="*/ 337311 h 3923699"/>
                  <a:gd name="connsiteX30" fmla="*/ 744888 w 1489775"/>
                  <a:gd name="connsiteY30" fmla="*/ 674622 h 3923699"/>
                  <a:gd name="connsiteX31" fmla="*/ 407577 w 1489775"/>
                  <a:gd name="connsiteY31" fmla="*/ 337311 h 3923699"/>
                  <a:gd name="connsiteX32" fmla="*/ 744888 w 1489775"/>
                  <a:gd name="connsiteY32" fmla="*/ 0 h 3923699"/>
                  <a:gd name="connsiteX0" fmla="*/ 280204 w 1489775"/>
                  <a:gd name="connsiteY0" fmla="*/ 750754 h 3923699"/>
                  <a:gd name="connsiteX1" fmla="*/ 1209570 w 1489775"/>
                  <a:gd name="connsiteY1" fmla="*/ 750754 h 3923699"/>
                  <a:gd name="connsiteX2" fmla="*/ 1489774 w 1489775"/>
                  <a:gd name="connsiteY2" fmla="*/ 1030958 h 3923699"/>
                  <a:gd name="connsiteX3" fmla="*/ 1489774 w 1489775"/>
                  <a:gd name="connsiteY3" fmla="*/ 1293518 h 3923699"/>
                  <a:gd name="connsiteX4" fmla="*/ 1489775 w 1489775"/>
                  <a:gd name="connsiteY4" fmla="*/ 1293518 h 3923699"/>
                  <a:gd name="connsiteX5" fmla="*/ 1489775 w 1489775"/>
                  <a:gd name="connsiteY5" fmla="*/ 2063902 h 3923699"/>
                  <a:gd name="connsiteX6" fmla="*/ 1345759 w 1489775"/>
                  <a:gd name="connsiteY6" fmla="*/ 2207918 h 3923699"/>
                  <a:gd name="connsiteX7" fmla="*/ 1201743 w 1489775"/>
                  <a:gd name="connsiteY7" fmla="*/ 2063902 h 3923699"/>
                  <a:gd name="connsiteX8" fmla="*/ 1201743 w 1489775"/>
                  <a:gd name="connsiteY8" fmla="*/ 1390678 h 3923699"/>
                  <a:gd name="connsiteX9" fmla="*/ 1158887 w 1489775"/>
                  <a:gd name="connsiteY9" fmla="*/ 1390678 h 3923699"/>
                  <a:gd name="connsiteX10" fmla="*/ 1151853 w 1489775"/>
                  <a:gd name="connsiteY10" fmla="*/ 3743699 h 3923699"/>
                  <a:gd name="connsiteX11" fmla="*/ 971853 w 1489775"/>
                  <a:gd name="connsiteY11" fmla="*/ 3923699 h 3923699"/>
                  <a:gd name="connsiteX12" fmla="*/ 791853 w 1489775"/>
                  <a:gd name="connsiteY12" fmla="*/ 3743699 h 3923699"/>
                  <a:gd name="connsiteX13" fmla="*/ 791853 w 1489775"/>
                  <a:gd name="connsiteY13" fmla="*/ 2305078 h 3923699"/>
                  <a:gd name="connsiteX14" fmla="*/ 683854 w 1489775"/>
                  <a:gd name="connsiteY14" fmla="*/ 2305078 h 3923699"/>
                  <a:gd name="connsiteX15" fmla="*/ 683854 w 1489775"/>
                  <a:gd name="connsiteY15" fmla="*/ 3743698 h 3923699"/>
                  <a:gd name="connsiteX16" fmla="*/ 503854 w 1489775"/>
                  <a:gd name="connsiteY16" fmla="*/ 3923698 h 3923699"/>
                  <a:gd name="connsiteX17" fmla="*/ 323854 w 1489775"/>
                  <a:gd name="connsiteY17" fmla="*/ 3743698 h 3923699"/>
                  <a:gd name="connsiteX18" fmla="*/ 330887 w 1489775"/>
                  <a:gd name="connsiteY18" fmla="*/ 1390678 h 3923699"/>
                  <a:gd name="connsiteX19" fmla="*/ 288033 w 1489775"/>
                  <a:gd name="connsiteY19" fmla="*/ 1390678 h 3923699"/>
                  <a:gd name="connsiteX20" fmla="*/ 288033 w 1489775"/>
                  <a:gd name="connsiteY20" fmla="*/ 2063902 h 3923699"/>
                  <a:gd name="connsiteX21" fmla="*/ 144017 w 1489775"/>
                  <a:gd name="connsiteY21" fmla="*/ 2207918 h 3923699"/>
                  <a:gd name="connsiteX22" fmla="*/ 1 w 1489775"/>
                  <a:gd name="connsiteY22" fmla="*/ 2063902 h 3923699"/>
                  <a:gd name="connsiteX23" fmla="*/ 1 w 1489775"/>
                  <a:gd name="connsiteY23" fmla="*/ 1390678 h 3923699"/>
                  <a:gd name="connsiteX24" fmla="*/ 0 w 1489775"/>
                  <a:gd name="connsiteY24" fmla="*/ 1390678 h 3923699"/>
                  <a:gd name="connsiteX25" fmla="*/ 0 w 1489775"/>
                  <a:gd name="connsiteY25" fmla="*/ 1030958 h 3923699"/>
                  <a:gd name="connsiteX26" fmla="*/ 280204 w 1489775"/>
                  <a:gd name="connsiteY26" fmla="*/ 750754 h 3923699"/>
                  <a:gd name="connsiteX27" fmla="*/ 744888 w 1489775"/>
                  <a:gd name="connsiteY27" fmla="*/ 0 h 3923699"/>
                  <a:gd name="connsiteX28" fmla="*/ 1082199 w 1489775"/>
                  <a:gd name="connsiteY28" fmla="*/ 337311 h 3923699"/>
                  <a:gd name="connsiteX29" fmla="*/ 744888 w 1489775"/>
                  <a:gd name="connsiteY29" fmla="*/ 674622 h 3923699"/>
                  <a:gd name="connsiteX30" fmla="*/ 407577 w 1489775"/>
                  <a:gd name="connsiteY30" fmla="*/ 337311 h 3923699"/>
                  <a:gd name="connsiteX31" fmla="*/ 744888 w 1489775"/>
                  <a:gd name="connsiteY31" fmla="*/ 0 h 3923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1489775" h="3923699">
                    <a:moveTo>
                      <a:pt x="280204" y="750754"/>
                    </a:moveTo>
                    <a:lnTo>
                      <a:pt x="1209570" y="750754"/>
                    </a:lnTo>
                    <a:cubicBezTo>
                      <a:pt x="1364322" y="750754"/>
                      <a:pt x="1489774" y="876206"/>
                      <a:pt x="1489774" y="1030958"/>
                    </a:cubicBezTo>
                    <a:lnTo>
                      <a:pt x="1489774" y="1293518"/>
                    </a:lnTo>
                    <a:lnTo>
                      <a:pt x="1489775" y="1293518"/>
                    </a:lnTo>
                    <a:lnTo>
                      <a:pt x="1489775" y="2063902"/>
                    </a:lnTo>
                    <a:cubicBezTo>
                      <a:pt x="1489775" y="2143440"/>
                      <a:pt x="1425297" y="2207918"/>
                      <a:pt x="1345759" y="2207918"/>
                    </a:cubicBezTo>
                    <a:cubicBezTo>
                      <a:pt x="1266221" y="2207918"/>
                      <a:pt x="1201743" y="2143440"/>
                      <a:pt x="1201743" y="2063902"/>
                    </a:cubicBezTo>
                    <a:lnTo>
                      <a:pt x="1201743" y="1390678"/>
                    </a:lnTo>
                    <a:lnTo>
                      <a:pt x="1158887" y="1390678"/>
                    </a:lnTo>
                    <a:cubicBezTo>
                      <a:pt x="1156542" y="2175018"/>
                      <a:pt x="1154198" y="2959359"/>
                      <a:pt x="1151853" y="3743699"/>
                    </a:cubicBezTo>
                    <a:cubicBezTo>
                      <a:pt x="1151853" y="3843110"/>
                      <a:pt x="1071264" y="3923699"/>
                      <a:pt x="971853" y="3923699"/>
                    </a:cubicBezTo>
                    <a:cubicBezTo>
                      <a:pt x="872442" y="3923699"/>
                      <a:pt x="791853" y="3843110"/>
                      <a:pt x="791853" y="3743699"/>
                    </a:cubicBezTo>
                    <a:lnTo>
                      <a:pt x="791853" y="2305078"/>
                    </a:lnTo>
                    <a:lnTo>
                      <a:pt x="683854" y="2305078"/>
                    </a:lnTo>
                    <a:lnTo>
                      <a:pt x="683854" y="3743698"/>
                    </a:lnTo>
                    <a:cubicBezTo>
                      <a:pt x="683854" y="3843109"/>
                      <a:pt x="603265" y="3923698"/>
                      <a:pt x="503854" y="3923698"/>
                    </a:cubicBezTo>
                    <a:cubicBezTo>
                      <a:pt x="404443" y="3923698"/>
                      <a:pt x="323854" y="3843109"/>
                      <a:pt x="323854" y="3743698"/>
                    </a:cubicBezTo>
                    <a:cubicBezTo>
                      <a:pt x="326198" y="2959358"/>
                      <a:pt x="328543" y="2175018"/>
                      <a:pt x="330887" y="1390678"/>
                    </a:cubicBezTo>
                    <a:lnTo>
                      <a:pt x="288033" y="1390678"/>
                    </a:lnTo>
                    <a:lnTo>
                      <a:pt x="288033" y="2063902"/>
                    </a:lnTo>
                    <a:cubicBezTo>
                      <a:pt x="288033" y="2143440"/>
                      <a:pt x="223555" y="2207918"/>
                      <a:pt x="144017" y="2207918"/>
                    </a:cubicBezTo>
                    <a:cubicBezTo>
                      <a:pt x="64479" y="2207918"/>
                      <a:pt x="1" y="2143440"/>
                      <a:pt x="1" y="2063902"/>
                    </a:cubicBezTo>
                    <a:lnTo>
                      <a:pt x="1" y="1390678"/>
                    </a:lnTo>
                    <a:lnTo>
                      <a:pt x="0" y="1390678"/>
                    </a:lnTo>
                    <a:lnTo>
                      <a:pt x="0" y="1030958"/>
                    </a:lnTo>
                    <a:cubicBezTo>
                      <a:pt x="0" y="876206"/>
                      <a:pt x="125452" y="750754"/>
                      <a:pt x="280204" y="750754"/>
                    </a:cubicBezTo>
                    <a:close/>
                    <a:moveTo>
                      <a:pt x="744888" y="0"/>
                    </a:moveTo>
                    <a:cubicBezTo>
                      <a:pt x="931180" y="0"/>
                      <a:pt x="1082199" y="151019"/>
                      <a:pt x="1082199" y="337311"/>
                    </a:cubicBezTo>
                    <a:cubicBezTo>
                      <a:pt x="1082199" y="523603"/>
                      <a:pt x="931180" y="674622"/>
                      <a:pt x="744888" y="674622"/>
                    </a:cubicBezTo>
                    <a:cubicBezTo>
                      <a:pt x="558596" y="674622"/>
                      <a:pt x="407577" y="523603"/>
                      <a:pt x="407577" y="337311"/>
                    </a:cubicBezTo>
                    <a:cubicBezTo>
                      <a:pt x="407577" y="151019"/>
                      <a:pt x="558596" y="0"/>
                      <a:pt x="7448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" name="TextBox 73">
              <a:extLst>
                <a:ext uri="{FF2B5EF4-FFF2-40B4-BE49-F238E27FC236}">
                  <a16:creationId xmlns:a16="http://schemas.microsoft.com/office/drawing/2014/main" id="{C3921B47-1147-4680-9C3B-F1C2E26CB869}"/>
                </a:ext>
              </a:extLst>
            </p:cNvPr>
            <p:cNvSpPr txBox="1"/>
            <p:nvPr/>
          </p:nvSpPr>
          <p:spPr>
            <a:xfrm>
              <a:off x="9517534" y="5743940"/>
              <a:ext cx="873097" cy="33855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70%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56">
            <a:extLst>
              <a:ext uri="{FF2B5EF4-FFF2-40B4-BE49-F238E27FC236}">
                <a16:creationId xmlns:a16="http://schemas.microsoft.com/office/drawing/2014/main" id="{13E092FB-8024-438A-9343-5F77F7A95490}"/>
              </a:ext>
            </a:extLst>
          </p:cNvPr>
          <p:cNvGrpSpPr/>
          <p:nvPr/>
        </p:nvGrpSpPr>
        <p:grpSpPr>
          <a:xfrm>
            <a:off x="1155838" y="1081550"/>
            <a:ext cx="3400667" cy="950825"/>
            <a:chOff x="3866265" y="1442486"/>
            <a:chExt cx="4217679" cy="1179262"/>
          </a:xfrm>
        </p:grpSpPr>
        <p:sp>
          <p:nvSpPr>
            <p:cNvPr id="54" name="TextBox 57">
              <a:extLst>
                <a:ext uri="{FF2B5EF4-FFF2-40B4-BE49-F238E27FC236}">
                  <a16:creationId xmlns:a16="http://schemas.microsoft.com/office/drawing/2014/main" id="{494656BC-E5FF-4B11-8C3B-7A592F34B633}"/>
                </a:ext>
              </a:extLst>
            </p:cNvPr>
            <p:cNvSpPr txBox="1"/>
            <p:nvPr/>
          </p:nvSpPr>
          <p:spPr>
            <a:xfrm>
              <a:off x="3866266" y="1790751"/>
              <a:ext cx="421767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your audience and add a unique zing and appeal to your Presentations. </a:t>
              </a:r>
            </a:p>
          </p:txBody>
        </p:sp>
        <p:sp>
          <p:nvSpPr>
            <p:cNvPr id="55" name="TextBox 58">
              <a:extLst>
                <a:ext uri="{FF2B5EF4-FFF2-40B4-BE49-F238E27FC236}">
                  <a16:creationId xmlns:a16="http://schemas.microsoft.com/office/drawing/2014/main" id="{B8374992-C4FC-46CC-892D-7C9D5AB2DE83}"/>
                </a:ext>
              </a:extLst>
            </p:cNvPr>
            <p:cNvSpPr txBox="1"/>
            <p:nvPr/>
          </p:nvSpPr>
          <p:spPr>
            <a:xfrm>
              <a:off x="3866265" y="1442486"/>
              <a:ext cx="421767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cs typeface="Arial" pitchFamily="34" charset="0"/>
                </a:rPr>
                <a:t>Simple PowerPoint Presentation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grpSp>
        <p:nvGrpSpPr>
          <p:cNvPr id="42" name="그룹 90">
            <a:extLst>
              <a:ext uri="{FF2B5EF4-FFF2-40B4-BE49-F238E27FC236}">
                <a16:creationId xmlns:a16="http://schemas.microsoft.com/office/drawing/2014/main" id="{FC6D4F60-E806-4071-9939-651752374120}"/>
              </a:ext>
            </a:extLst>
          </p:cNvPr>
          <p:cNvGrpSpPr/>
          <p:nvPr/>
        </p:nvGrpSpPr>
        <p:grpSpPr>
          <a:xfrm>
            <a:off x="4879179" y="1063625"/>
            <a:ext cx="2754073" cy="585193"/>
            <a:chOff x="1832146" y="1840455"/>
            <a:chExt cx="3892427" cy="827075"/>
          </a:xfrm>
          <a:solidFill>
            <a:schemeClr val="bg1">
              <a:lumMod val="75000"/>
            </a:schemeClr>
          </a:solidFill>
        </p:grpSpPr>
        <p:sp>
          <p:nvSpPr>
            <p:cNvPr id="44" name="Round Same Side Corner Rectangle 8">
              <a:extLst>
                <a:ext uri="{FF2B5EF4-FFF2-40B4-BE49-F238E27FC236}">
                  <a16:creationId xmlns:a16="http://schemas.microsoft.com/office/drawing/2014/main" id="{1DA58D6F-DCEF-46F6-923B-927B7A546E97}"/>
                </a:ext>
              </a:extLst>
            </p:cNvPr>
            <p:cNvSpPr/>
            <p:nvPr/>
          </p:nvSpPr>
          <p:spPr>
            <a:xfrm>
              <a:off x="1832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Round Same Side Corner Rectangle 8">
              <a:extLst>
                <a:ext uri="{FF2B5EF4-FFF2-40B4-BE49-F238E27FC236}">
                  <a16:creationId xmlns:a16="http://schemas.microsoft.com/office/drawing/2014/main" id="{603404BF-9163-46A0-8A4F-2C1EF05160D6}"/>
                </a:ext>
              </a:extLst>
            </p:cNvPr>
            <p:cNvSpPr/>
            <p:nvPr/>
          </p:nvSpPr>
          <p:spPr>
            <a:xfrm>
              <a:off x="2229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Round Same Side Corner Rectangle 8">
              <a:extLst>
                <a:ext uri="{FF2B5EF4-FFF2-40B4-BE49-F238E27FC236}">
                  <a16:creationId xmlns:a16="http://schemas.microsoft.com/office/drawing/2014/main" id="{274910CA-18B3-44BB-BCB3-15F5A32BBF4B}"/>
                </a:ext>
              </a:extLst>
            </p:cNvPr>
            <p:cNvSpPr/>
            <p:nvPr/>
          </p:nvSpPr>
          <p:spPr>
            <a:xfrm>
              <a:off x="2627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Round Same Side Corner Rectangle 8">
              <a:extLst>
                <a:ext uri="{FF2B5EF4-FFF2-40B4-BE49-F238E27FC236}">
                  <a16:creationId xmlns:a16="http://schemas.microsoft.com/office/drawing/2014/main" id="{61E70908-44BD-486A-8D35-A94A484EEE64}"/>
                </a:ext>
              </a:extLst>
            </p:cNvPr>
            <p:cNvSpPr/>
            <p:nvPr/>
          </p:nvSpPr>
          <p:spPr>
            <a:xfrm>
              <a:off x="3024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Round Same Side Corner Rectangle 8">
              <a:extLst>
                <a:ext uri="{FF2B5EF4-FFF2-40B4-BE49-F238E27FC236}">
                  <a16:creationId xmlns:a16="http://schemas.microsoft.com/office/drawing/2014/main" id="{4329C42A-F63B-453A-85B9-2E6A071501C8}"/>
                </a:ext>
              </a:extLst>
            </p:cNvPr>
            <p:cNvSpPr/>
            <p:nvPr/>
          </p:nvSpPr>
          <p:spPr>
            <a:xfrm>
              <a:off x="34225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Round Same Side Corner Rectangle 8">
              <a:extLst>
                <a:ext uri="{FF2B5EF4-FFF2-40B4-BE49-F238E27FC236}">
                  <a16:creationId xmlns:a16="http://schemas.microsoft.com/office/drawing/2014/main" id="{1AD94B8C-5438-4486-B531-9BD6B4DE253A}"/>
                </a:ext>
              </a:extLst>
            </p:cNvPr>
            <p:cNvSpPr/>
            <p:nvPr/>
          </p:nvSpPr>
          <p:spPr>
            <a:xfrm>
              <a:off x="3820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0" name="Round Same Side Corner Rectangle 8">
              <a:extLst>
                <a:ext uri="{FF2B5EF4-FFF2-40B4-BE49-F238E27FC236}">
                  <a16:creationId xmlns:a16="http://schemas.microsoft.com/office/drawing/2014/main" id="{9E78A31A-1FF9-4D41-B363-7DBEBBE385B2}"/>
                </a:ext>
              </a:extLst>
            </p:cNvPr>
            <p:cNvSpPr/>
            <p:nvPr/>
          </p:nvSpPr>
          <p:spPr>
            <a:xfrm>
              <a:off x="4217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1" name="Round Same Side Corner Rectangle 8">
              <a:extLst>
                <a:ext uri="{FF2B5EF4-FFF2-40B4-BE49-F238E27FC236}">
                  <a16:creationId xmlns:a16="http://schemas.microsoft.com/office/drawing/2014/main" id="{E78D98BF-BA08-4ED1-9252-6A591CC31995}"/>
                </a:ext>
              </a:extLst>
            </p:cNvPr>
            <p:cNvSpPr/>
            <p:nvPr/>
          </p:nvSpPr>
          <p:spPr>
            <a:xfrm>
              <a:off x="4615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Round Same Side Corner Rectangle 8">
              <a:extLst>
                <a:ext uri="{FF2B5EF4-FFF2-40B4-BE49-F238E27FC236}">
                  <a16:creationId xmlns:a16="http://schemas.microsoft.com/office/drawing/2014/main" id="{76B3FB0B-80D2-4AC3-8823-1749DDBCD73E}"/>
                </a:ext>
              </a:extLst>
            </p:cNvPr>
            <p:cNvSpPr/>
            <p:nvPr/>
          </p:nvSpPr>
          <p:spPr>
            <a:xfrm>
              <a:off x="5012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3" name="Round Same Side Corner Rectangle 8">
              <a:extLst>
                <a:ext uri="{FF2B5EF4-FFF2-40B4-BE49-F238E27FC236}">
                  <a16:creationId xmlns:a16="http://schemas.microsoft.com/office/drawing/2014/main" id="{D7A57159-BF0A-4C2D-A33B-71CE830283E8}"/>
                </a:ext>
              </a:extLst>
            </p:cNvPr>
            <p:cNvSpPr/>
            <p:nvPr/>
          </p:nvSpPr>
          <p:spPr>
            <a:xfrm>
              <a:off x="5410543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3" name="TextBox 97">
            <a:extLst>
              <a:ext uri="{FF2B5EF4-FFF2-40B4-BE49-F238E27FC236}">
                <a16:creationId xmlns:a16="http://schemas.microsoft.com/office/drawing/2014/main" id="{CA921725-48F5-4C94-B102-B1EFDDBD88A8}"/>
              </a:ext>
            </a:extLst>
          </p:cNvPr>
          <p:cNvSpPr txBox="1"/>
          <p:nvPr/>
        </p:nvSpPr>
        <p:spPr>
          <a:xfrm>
            <a:off x="5904232" y="1777329"/>
            <a:ext cx="703968" cy="27297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60%</a:t>
            </a:r>
            <a:endParaRPr lang="ko-KR" altLang="en-US" sz="1600" b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283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714125" y="543950"/>
            <a:ext cx="77160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Contenido</a:t>
            </a:r>
            <a:endParaRPr kumimoji="0" lang="es-PE" sz="3000" b="1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ibre Baskerville"/>
              <a:sym typeface="Libre Baskerville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647152-983C-49E8-9F34-F9883A63DBB6}"/>
              </a:ext>
            </a:extLst>
          </p:cNvPr>
          <p:cNvSpPr/>
          <p:nvPr/>
        </p:nvSpPr>
        <p:spPr>
          <a:xfrm>
            <a:off x="2570373" y="2023640"/>
            <a:ext cx="1148880" cy="919104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rgbClr val="7F694C">
              <a:lumMod val="60000"/>
              <a:lumOff val="40000"/>
            </a:srgb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EE95F1F-FB62-4B4C-9F0B-FA681AEE1E2B}"/>
              </a:ext>
            </a:extLst>
          </p:cNvPr>
          <p:cNvSpPr/>
          <p:nvPr/>
        </p:nvSpPr>
        <p:spPr>
          <a:xfrm>
            <a:off x="3482504" y="2257886"/>
            <a:ext cx="689329" cy="919104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rgbClr val="BEB296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E3B5B2-728D-403D-9D87-14149A2E1A61}"/>
              </a:ext>
            </a:extLst>
          </p:cNvPr>
          <p:cNvSpPr/>
          <p:nvPr/>
        </p:nvSpPr>
        <p:spPr>
          <a:xfrm rot="10800000" flipV="1">
            <a:off x="3939466" y="2022421"/>
            <a:ext cx="1148880" cy="919104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rgbClr val="8A7C5C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E07440-AFB1-402B-A374-9476FBA9AC8B}"/>
              </a:ext>
            </a:extLst>
          </p:cNvPr>
          <p:cNvSpPr/>
          <p:nvPr/>
        </p:nvSpPr>
        <p:spPr>
          <a:xfrm rot="10800000" flipV="1">
            <a:off x="4824530" y="2252101"/>
            <a:ext cx="689329" cy="919104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rgbClr val="BB9245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7" name="Rounded Rectangle 27">
            <a:extLst>
              <a:ext uri="{FF2B5EF4-FFF2-40B4-BE49-F238E27FC236}">
                <a16:creationId xmlns:a16="http://schemas.microsoft.com/office/drawing/2014/main" id="{9E4D582D-3FB9-499C-93A5-F4399A2540EB}"/>
              </a:ext>
            </a:extLst>
          </p:cNvPr>
          <p:cNvSpPr/>
          <p:nvPr/>
        </p:nvSpPr>
        <p:spPr>
          <a:xfrm>
            <a:off x="3727065" y="2711653"/>
            <a:ext cx="222078" cy="170586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맑은 고딕" panose="020B0503020000020004" pitchFamily="34" charset="-12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89BBC20-83A1-480D-84CA-0140249522D9}"/>
              </a:ext>
            </a:extLst>
          </p:cNvPr>
          <p:cNvSpPr/>
          <p:nvPr/>
        </p:nvSpPr>
        <p:spPr>
          <a:xfrm>
            <a:off x="5069525" y="2693537"/>
            <a:ext cx="225784" cy="19484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맑은 고딕" panose="020B0503020000020004" pitchFamily="34" charset="-127"/>
            </a:endParaRPr>
          </a:p>
        </p:txBody>
      </p:sp>
      <p:sp>
        <p:nvSpPr>
          <p:cNvPr id="9" name="Oval 21">
            <a:extLst>
              <a:ext uri="{FF2B5EF4-FFF2-40B4-BE49-F238E27FC236}">
                <a16:creationId xmlns:a16="http://schemas.microsoft.com/office/drawing/2014/main" id="{E0128FAD-AD00-4242-94C0-A3B0A04B2802}"/>
              </a:ext>
            </a:extLst>
          </p:cNvPr>
          <p:cNvSpPr>
            <a:spLocks noChangeAspect="1"/>
          </p:cNvSpPr>
          <p:nvPr/>
        </p:nvSpPr>
        <p:spPr>
          <a:xfrm>
            <a:off x="3029924" y="2360235"/>
            <a:ext cx="256845" cy="2589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맑은 고딕" panose="020B0503020000020004" pitchFamily="34" charset="-127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5FB48C7-9C68-47C0-8DB6-68A116A59A79}"/>
              </a:ext>
            </a:extLst>
          </p:cNvPr>
          <p:cNvSpPr/>
          <p:nvPr/>
        </p:nvSpPr>
        <p:spPr>
          <a:xfrm>
            <a:off x="5280515" y="2007697"/>
            <a:ext cx="1148880" cy="919104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rgbClr val="E7D8AC">
              <a:lumMod val="75000"/>
            </a:srgbClr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1" name="Donut 8">
            <a:extLst>
              <a:ext uri="{FF2B5EF4-FFF2-40B4-BE49-F238E27FC236}">
                <a16:creationId xmlns:a16="http://schemas.microsoft.com/office/drawing/2014/main" id="{9DE38CF0-4A70-4BB3-9422-5DD3DEF3AB33}"/>
              </a:ext>
            </a:extLst>
          </p:cNvPr>
          <p:cNvSpPr/>
          <p:nvPr/>
        </p:nvSpPr>
        <p:spPr>
          <a:xfrm>
            <a:off x="5788533" y="2351677"/>
            <a:ext cx="184877" cy="220987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맑은 고딕" panose="020B0503020000020004" pitchFamily="34" charset="-127"/>
            </a:endParaRPr>
          </a:p>
        </p:txBody>
      </p:sp>
      <p:sp>
        <p:nvSpPr>
          <p:cNvPr id="12" name="Block Arc 25">
            <a:extLst>
              <a:ext uri="{FF2B5EF4-FFF2-40B4-BE49-F238E27FC236}">
                <a16:creationId xmlns:a16="http://schemas.microsoft.com/office/drawing/2014/main" id="{F8681329-8D57-4047-9185-C5CD23E86D92}"/>
              </a:ext>
            </a:extLst>
          </p:cNvPr>
          <p:cNvSpPr>
            <a:spLocks noChangeAspect="1"/>
          </p:cNvSpPr>
          <p:nvPr/>
        </p:nvSpPr>
        <p:spPr>
          <a:xfrm>
            <a:off x="4438516" y="2342987"/>
            <a:ext cx="153667" cy="222003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Roboto" panose="020B0604020202020204" charset="0"/>
              <a:ea typeface="맑은 고딕" panose="020B0503020000020004" pitchFamily="34" charset="-127"/>
            </a:endParaRPr>
          </a:p>
        </p:txBody>
      </p:sp>
      <p:cxnSp>
        <p:nvCxnSpPr>
          <p:cNvPr id="13" name="Elbow Connector 14">
            <a:extLst>
              <a:ext uri="{FF2B5EF4-FFF2-40B4-BE49-F238E27FC236}">
                <a16:creationId xmlns:a16="http://schemas.microsoft.com/office/drawing/2014/main" id="{1ADF520C-8261-474A-A01A-940817AC88AB}"/>
              </a:ext>
            </a:extLst>
          </p:cNvPr>
          <p:cNvCxnSpPr>
            <a:cxnSpLocks/>
          </p:cNvCxnSpPr>
          <p:nvPr/>
        </p:nvCxnSpPr>
        <p:spPr>
          <a:xfrm flipV="1">
            <a:off x="1345703" y="3331614"/>
            <a:ext cx="989780" cy="337182"/>
          </a:xfrm>
          <a:prstGeom prst="bentConnector3">
            <a:avLst>
              <a:gd name="adj1" fmla="val -21013"/>
            </a:avLst>
          </a:prstGeom>
          <a:noFill/>
          <a:ln w="25400" cap="flat" cmpd="sng" algn="ctr">
            <a:solidFill>
              <a:srgbClr val="7F694C">
                <a:lumMod val="75000"/>
                <a:alpha val="70000"/>
              </a:srgbClr>
            </a:solidFill>
            <a:prstDash val="solid"/>
            <a:headEnd type="oval"/>
            <a:tailEnd type="oval"/>
          </a:ln>
          <a:effectLst/>
        </p:spPr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A40BEA3-354E-47F1-858E-AC97BEEAE8D4}"/>
              </a:ext>
            </a:extLst>
          </p:cNvPr>
          <p:cNvGrpSpPr/>
          <p:nvPr/>
        </p:nvGrpSpPr>
        <p:grpSpPr>
          <a:xfrm>
            <a:off x="1458218" y="3569183"/>
            <a:ext cx="1324079" cy="679410"/>
            <a:chOff x="1418442" y="3789040"/>
            <a:chExt cx="2045528" cy="10496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49C3BDD-659C-46AE-A6E9-D7B283F5B862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5660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  <a:cs typeface="Calibri" pitchFamily="34" charset="0"/>
                </a:rPr>
                <a:t>Presentation</a:t>
              </a:r>
              <a:endParaRPr lang="ko-KR" altLang="en-US" sz="9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C6F4E4-6D0D-4B70-A06B-9B42EF9D5B5A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8453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</a:rPr>
                <a:t>Get a modern PowerPoint  Presentation that is beautifully designed.</a:t>
              </a:r>
              <a:endParaRPr lang="ko-KR" altLang="en-US" sz="900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357DA9-19D4-4C6D-8893-570936FB8348}"/>
              </a:ext>
            </a:extLst>
          </p:cNvPr>
          <p:cNvGrpSpPr/>
          <p:nvPr/>
        </p:nvGrpSpPr>
        <p:grpSpPr>
          <a:xfrm>
            <a:off x="3701692" y="3569183"/>
            <a:ext cx="1324079" cy="679410"/>
            <a:chOff x="1418442" y="3789040"/>
            <a:chExt cx="2045528" cy="10496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11D17D-DF26-4136-B902-5B8F94F3BD04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5660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  <a:cs typeface="Calibri" pitchFamily="34" charset="0"/>
                </a:rPr>
                <a:t>Presentation</a:t>
              </a:r>
              <a:endParaRPr lang="ko-KR" altLang="en-US" sz="9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2658D43-7D26-42F2-868D-345B3544743B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8453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</a:rPr>
                <a:t>Get a modern PowerPoint  Presentation that is beautifully designed.</a:t>
              </a:r>
              <a:endParaRPr lang="ko-KR" altLang="en-US" sz="900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D1E1B4-0D67-4CCA-B66B-A00F83F7562A}"/>
              </a:ext>
            </a:extLst>
          </p:cNvPr>
          <p:cNvGrpSpPr/>
          <p:nvPr/>
        </p:nvGrpSpPr>
        <p:grpSpPr>
          <a:xfrm>
            <a:off x="6040399" y="3569183"/>
            <a:ext cx="1324079" cy="679410"/>
            <a:chOff x="1418442" y="3789040"/>
            <a:chExt cx="2045528" cy="104960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A119EC-7441-4652-B307-04843BD04658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5660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  <a:cs typeface="Calibri" pitchFamily="34" charset="0"/>
                </a:rPr>
                <a:t>Presentation</a:t>
              </a:r>
              <a:endParaRPr lang="ko-KR" altLang="en-US" sz="9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9563722-3B1E-47C8-B7AA-4E493FB9CE8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8453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</a:rPr>
                <a:t>Get a modern PowerPoint  Presentation that is beautifully designed.</a:t>
              </a:r>
              <a:endParaRPr lang="ko-KR" altLang="en-US" sz="900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</a:endParaRPr>
            </a:p>
          </p:txBody>
        </p:sp>
      </p:grpSp>
      <p:cxnSp>
        <p:nvCxnSpPr>
          <p:cNvPr id="23" name="Elbow Connector 30">
            <a:extLst>
              <a:ext uri="{FF2B5EF4-FFF2-40B4-BE49-F238E27FC236}">
                <a16:creationId xmlns:a16="http://schemas.microsoft.com/office/drawing/2014/main" id="{2379F85C-BBD7-4D76-9E5B-2FB8FD6296BD}"/>
              </a:ext>
            </a:extLst>
          </p:cNvPr>
          <p:cNvCxnSpPr>
            <a:cxnSpLocks/>
          </p:cNvCxnSpPr>
          <p:nvPr/>
        </p:nvCxnSpPr>
        <p:spPr>
          <a:xfrm flipV="1">
            <a:off x="3576013" y="3307312"/>
            <a:ext cx="926462" cy="361484"/>
          </a:xfrm>
          <a:prstGeom prst="bentConnector3">
            <a:avLst>
              <a:gd name="adj1" fmla="val -15731"/>
            </a:avLst>
          </a:prstGeom>
          <a:noFill/>
          <a:ln w="25400" cap="flat" cmpd="sng" algn="ctr">
            <a:solidFill>
              <a:srgbClr val="8A7C5C">
                <a:alpha val="70000"/>
              </a:srgbClr>
            </a:solidFill>
            <a:prstDash val="solid"/>
            <a:headEnd type="oval"/>
            <a:tailEnd type="oval"/>
          </a:ln>
          <a:effectLst/>
        </p:spPr>
      </p:cxnSp>
      <p:cxnSp>
        <p:nvCxnSpPr>
          <p:cNvPr id="24" name="Elbow Connector 33">
            <a:extLst>
              <a:ext uri="{FF2B5EF4-FFF2-40B4-BE49-F238E27FC236}">
                <a16:creationId xmlns:a16="http://schemas.microsoft.com/office/drawing/2014/main" id="{B758394B-CB2A-47B2-B99E-7D11B7D9A8A7}"/>
              </a:ext>
            </a:extLst>
          </p:cNvPr>
          <p:cNvCxnSpPr>
            <a:cxnSpLocks/>
          </p:cNvCxnSpPr>
          <p:nvPr/>
        </p:nvCxnSpPr>
        <p:spPr>
          <a:xfrm rot="10800000">
            <a:off x="6143765" y="3331615"/>
            <a:ext cx="1319716" cy="337181"/>
          </a:xfrm>
          <a:prstGeom prst="bentConnector3">
            <a:avLst>
              <a:gd name="adj1" fmla="val -19611"/>
            </a:avLst>
          </a:prstGeom>
          <a:noFill/>
          <a:ln w="25400" cap="flat" cmpd="sng" algn="ctr">
            <a:solidFill>
              <a:srgbClr val="FFF1C6">
                <a:lumMod val="50000"/>
                <a:alpha val="70000"/>
              </a:srgbClr>
            </a:solidFill>
            <a:prstDash val="solid"/>
            <a:headEnd type="oval"/>
            <a:tailEnd type="oval"/>
          </a:ln>
          <a:effectLst/>
        </p:spPr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132628-1B87-451C-BB7B-D89EBEBF31CE}"/>
              </a:ext>
            </a:extLst>
          </p:cNvPr>
          <p:cNvGrpSpPr/>
          <p:nvPr/>
        </p:nvGrpSpPr>
        <p:grpSpPr>
          <a:xfrm>
            <a:off x="2054796" y="1170629"/>
            <a:ext cx="1324079" cy="679410"/>
            <a:chOff x="1418442" y="3789040"/>
            <a:chExt cx="2045528" cy="104960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33F21C9-B5BC-4095-A853-F20F24E4EF2D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5660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  <a:cs typeface="Calibri" pitchFamily="34" charset="0"/>
                </a:rPr>
                <a:t>Presentation</a:t>
              </a:r>
              <a:endParaRPr lang="ko-KR" altLang="en-US" sz="9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cs typeface="Calibri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C5DDF2-DF42-4FC4-9B7E-D391F716EDE8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8453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</a:rPr>
                <a:t>Get a modern PowerPoint  Presentation that is beautifully designed.</a:t>
              </a:r>
              <a:endParaRPr lang="ko-KR" altLang="en-US" sz="900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</a:endParaRPr>
            </a:p>
          </p:txBody>
        </p:sp>
      </p:grpSp>
      <p:cxnSp>
        <p:nvCxnSpPr>
          <p:cNvPr id="28" name="Elbow Connector 43">
            <a:extLst>
              <a:ext uri="{FF2B5EF4-FFF2-40B4-BE49-F238E27FC236}">
                <a16:creationId xmlns:a16="http://schemas.microsoft.com/office/drawing/2014/main" id="{2085084D-9491-4B46-871F-18ECA41711FA}"/>
              </a:ext>
            </a:extLst>
          </p:cNvPr>
          <p:cNvCxnSpPr/>
          <p:nvPr/>
        </p:nvCxnSpPr>
        <p:spPr>
          <a:xfrm>
            <a:off x="1901267" y="1293897"/>
            <a:ext cx="1645671" cy="552943"/>
          </a:xfrm>
          <a:prstGeom prst="bentConnector3">
            <a:avLst>
              <a:gd name="adj1" fmla="val -6919"/>
            </a:avLst>
          </a:prstGeom>
          <a:noFill/>
          <a:ln w="25400" cap="flat" cmpd="sng" algn="ctr">
            <a:solidFill>
              <a:srgbClr val="BEB296">
                <a:alpha val="70000"/>
              </a:srgbClr>
            </a:solidFill>
            <a:prstDash val="solid"/>
            <a:headEnd type="oval"/>
            <a:tailEnd type="oval"/>
          </a:ln>
          <a:effectLst/>
        </p:spPr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ECE028-58E4-4E68-A7C4-C6004DA2C01C}"/>
              </a:ext>
            </a:extLst>
          </p:cNvPr>
          <p:cNvGrpSpPr/>
          <p:nvPr/>
        </p:nvGrpSpPr>
        <p:grpSpPr>
          <a:xfrm>
            <a:off x="5718387" y="1147428"/>
            <a:ext cx="1324079" cy="679410"/>
            <a:chOff x="1418442" y="3789040"/>
            <a:chExt cx="2045528" cy="104960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02B60F-59E8-4C04-87D4-80001D210DA9}"/>
                </a:ext>
              </a:extLst>
            </p:cNvPr>
            <p:cNvSpPr txBox="1"/>
            <p:nvPr/>
          </p:nvSpPr>
          <p:spPr>
            <a:xfrm>
              <a:off x="1418442" y="3789040"/>
              <a:ext cx="2038788" cy="35660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b="1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  <a:cs typeface="Calibri" pitchFamily="34" charset="0"/>
                </a:rPr>
                <a:t>Presentation</a:t>
              </a:r>
              <a:endParaRPr lang="ko-KR" altLang="en-US" sz="9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cs typeface="Calibr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DDC783D-AC40-4A04-AC28-1A021DD8D256}"/>
                </a:ext>
              </a:extLst>
            </p:cNvPr>
            <p:cNvSpPr txBox="1"/>
            <p:nvPr/>
          </p:nvSpPr>
          <p:spPr>
            <a:xfrm>
              <a:off x="1419255" y="4054107"/>
              <a:ext cx="2044715" cy="784533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>
                      <a:lumMod val="50000"/>
                    </a:schemeClr>
                  </a:solidFill>
                  <a:latin typeface="Roboto" panose="020B0604020202020204" charset="0"/>
                  <a:ea typeface="Roboto" panose="020B0604020202020204" charset="0"/>
                </a:rPr>
                <a:t>Get a modern PowerPoint  Presentation that is beautifully designed.</a:t>
              </a:r>
              <a:endParaRPr lang="ko-KR" altLang="en-US" sz="900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</a:endParaRPr>
            </a:p>
          </p:txBody>
        </p:sp>
      </p:grpSp>
      <p:cxnSp>
        <p:nvCxnSpPr>
          <p:cNvPr id="32" name="Elbow Connector 55">
            <a:extLst>
              <a:ext uri="{FF2B5EF4-FFF2-40B4-BE49-F238E27FC236}">
                <a16:creationId xmlns:a16="http://schemas.microsoft.com/office/drawing/2014/main" id="{67A69DF5-F536-4184-9694-E80F89841402}"/>
              </a:ext>
            </a:extLst>
          </p:cNvPr>
          <p:cNvCxnSpPr/>
          <p:nvPr/>
        </p:nvCxnSpPr>
        <p:spPr>
          <a:xfrm flipV="1">
            <a:off x="5319879" y="1247042"/>
            <a:ext cx="1783804" cy="599556"/>
          </a:xfrm>
          <a:prstGeom prst="bentConnector3">
            <a:avLst>
              <a:gd name="adj1" fmla="val 117007"/>
            </a:avLst>
          </a:prstGeom>
          <a:noFill/>
          <a:ln w="25400" cap="flat" cmpd="sng" algn="ctr">
            <a:solidFill>
              <a:srgbClr val="BB9245">
                <a:alpha val="70000"/>
              </a:srgbClr>
            </a:solidFill>
            <a:prstDash val="solid"/>
            <a:headEnd type="oval"/>
            <a:tailEnd type="oval"/>
          </a:ln>
          <a:effectLst/>
        </p:spPr>
      </p:cxnSp>
      <p:sp>
        <p:nvSpPr>
          <p:cNvPr id="33" name="TextBox 35">
            <a:extLst>
              <a:ext uri="{FF2B5EF4-FFF2-40B4-BE49-F238E27FC236}">
                <a16:creationId xmlns:a16="http://schemas.microsoft.com/office/drawing/2014/main" id="{FBB1981F-9D0F-42BF-84F8-7196EDC532C4}"/>
              </a:ext>
            </a:extLst>
          </p:cNvPr>
          <p:cNvSpPr txBox="1"/>
          <p:nvPr/>
        </p:nvSpPr>
        <p:spPr>
          <a:xfrm>
            <a:off x="2756056" y="2942131"/>
            <a:ext cx="77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ea typeface="Roboto" panose="020B0604020202020204" charset="0"/>
                <a:cs typeface="Arial" pitchFamily="34" charset="0"/>
              </a:rPr>
              <a:t>2018</a:t>
            </a:r>
            <a:endParaRPr lang="ko-KR" altLang="en-US" sz="1800" b="1" dirty="0">
              <a:solidFill>
                <a:schemeClr val="accent4">
                  <a:lumMod val="50000"/>
                </a:schemeClr>
              </a:solidFill>
              <a:latin typeface="Roboto" panose="020B0604020202020204" charset="0"/>
              <a:cs typeface="Arial" pitchFamily="34" charset="0"/>
            </a:endParaRPr>
          </a:p>
        </p:txBody>
      </p:sp>
      <p:sp>
        <p:nvSpPr>
          <p:cNvPr id="34" name="TextBox 36">
            <a:extLst>
              <a:ext uri="{FF2B5EF4-FFF2-40B4-BE49-F238E27FC236}">
                <a16:creationId xmlns:a16="http://schemas.microsoft.com/office/drawing/2014/main" id="{8E1FA560-CE42-44CE-A8AE-4C8814BE529E}"/>
              </a:ext>
            </a:extLst>
          </p:cNvPr>
          <p:cNvSpPr txBox="1"/>
          <p:nvPr/>
        </p:nvSpPr>
        <p:spPr>
          <a:xfrm>
            <a:off x="4127635" y="2942131"/>
            <a:ext cx="77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ea typeface="Roboto" panose="020B0604020202020204" charset="0"/>
                <a:cs typeface="Arial" pitchFamily="34" charset="0"/>
              </a:rPr>
              <a:t>2020</a:t>
            </a:r>
            <a:endParaRPr lang="ko-KR" altLang="en-US" sz="1800" b="1" dirty="0">
              <a:solidFill>
                <a:schemeClr val="accent4">
                  <a:lumMod val="50000"/>
                </a:schemeClr>
              </a:solidFill>
              <a:latin typeface="Roboto" panose="020B0604020202020204" charset="0"/>
              <a:cs typeface="Arial" pitchFamily="34" charset="0"/>
            </a:endParaRPr>
          </a:p>
        </p:txBody>
      </p:sp>
      <p:sp>
        <p:nvSpPr>
          <p:cNvPr id="35" name="TextBox 37">
            <a:extLst>
              <a:ext uri="{FF2B5EF4-FFF2-40B4-BE49-F238E27FC236}">
                <a16:creationId xmlns:a16="http://schemas.microsoft.com/office/drawing/2014/main" id="{D1ACA858-56D0-406F-A257-F1E8EA6481D2}"/>
              </a:ext>
            </a:extLst>
          </p:cNvPr>
          <p:cNvSpPr txBox="1"/>
          <p:nvPr/>
        </p:nvSpPr>
        <p:spPr>
          <a:xfrm>
            <a:off x="5466198" y="2913109"/>
            <a:ext cx="77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ea typeface="Roboto" panose="020B0604020202020204" charset="0"/>
                <a:cs typeface="Arial" pitchFamily="34" charset="0"/>
              </a:rPr>
              <a:t>2022</a:t>
            </a:r>
            <a:endParaRPr lang="ko-KR" altLang="en-US" sz="1800" b="1" dirty="0">
              <a:solidFill>
                <a:schemeClr val="accent4">
                  <a:lumMod val="50000"/>
                </a:schemeClr>
              </a:solidFill>
              <a:latin typeface="Roboto" panose="020B0604020202020204" charset="0"/>
              <a:cs typeface="Arial" pitchFamily="34" charset="0"/>
            </a:endParaRPr>
          </a:p>
        </p:txBody>
      </p:sp>
      <p:sp>
        <p:nvSpPr>
          <p:cNvPr id="36" name="TextBox 38">
            <a:extLst>
              <a:ext uri="{FF2B5EF4-FFF2-40B4-BE49-F238E27FC236}">
                <a16:creationId xmlns:a16="http://schemas.microsoft.com/office/drawing/2014/main" id="{626D214D-E295-44AA-97D6-6389CA1FCAED}"/>
              </a:ext>
            </a:extLst>
          </p:cNvPr>
          <p:cNvSpPr txBox="1"/>
          <p:nvPr/>
        </p:nvSpPr>
        <p:spPr>
          <a:xfrm>
            <a:off x="3440603" y="1909719"/>
            <a:ext cx="77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ea typeface="Roboto" panose="020B0604020202020204" charset="0"/>
                <a:cs typeface="Arial" pitchFamily="34" charset="0"/>
              </a:rPr>
              <a:t>2019</a:t>
            </a:r>
            <a:endParaRPr lang="ko-KR" altLang="en-US" sz="1800" b="1" dirty="0">
              <a:solidFill>
                <a:schemeClr val="accent4">
                  <a:lumMod val="50000"/>
                </a:schemeClr>
              </a:solidFill>
              <a:latin typeface="Roboto" panose="020B0604020202020204" charset="0"/>
              <a:cs typeface="Arial" pitchFamily="34" charset="0"/>
            </a:endParaRPr>
          </a:p>
        </p:txBody>
      </p:sp>
      <p:sp>
        <p:nvSpPr>
          <p:cNvPr id="37" name="TextBox 39">
            <a:extLst>
              <a:ext uri="{FF2B5EF4-FFF2-40B4-BE49-F238E27FC236}">
                <a16:creationId xmlns:a16="http://schemas.microsoft.com/office/drawing/2014/main" id="{F390D6E0-A396-4A9A-93BF-E70A237B25BC}"/>
              </a:ext>
            </a:extLst>
          </p:cNvPr>
          <p:cNvSpPr txBox="1"/>
          <p:nvPr/>
        </p:nvSpPr>
        <p:spPr>
          <a:xfrm>
            <a:off x="4780437" y="1902970"/>
            <a:ext cx="777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accent4">
                    <a:lumMod val="50000"/>
                  </a:schemeClr>
                </a:solidFill>
                <a:latin typeface="Roboto" panose="020B0604020202020204" charset="0"/>
                <a:ea typeface="Roboto" panose="020B0604020202020204" charset="0"/>
                <a:cs typeface="Arial" pitchFamily="34" charset="0"/>
              </a:rPr>
              <a:t>2021</a:t>
            </a:r>
            <a:endParaRPr lang="ko-KR" altLang="en-US" sz="1800" b="1" dirty="0">
              <a:solidFill>
                <a:schemeClr val="accent4">
                  <a:lumMod val="50000"/>
                </a:schemeClr>
              </a:solidFill>
              <a:latin typeface="Roboto" panose="020B0604020202020204" charset="0"/>
              <a:cs typeface="Arial" pitchFamily="34" charset="0"/>
            </a:endParaRPr>
          </a:p>
        </p:txBody>
      </p:sp>
      <p:pic>
        <p:nvPicPr>
          <p:cNvPr id="38" name="Imagen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434" y="3800015"/>
            <a:ext cx="1387728" cy="94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7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928;p62"/>
          <p:cNvSpPr txBox="1">
            <a:spLocks/>
          </p:cNvSpPr>
          <p:nvPr/>
        </p:nvSpPr>
        <p:spPr>
          <a:xfrm>
            <a:off x="714125" y="546825"/>
            <a:ext cx="76605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Important Percentages</a:t>
            </a:r>
          </a:p>
        </p:txBody>
      </p:sp>
      <p:sp>
        <p:nvSpPr>
          <p:cNvPr id="40" name="Google Shape;929;p62"/>
          <p:cNvSpPr txBox="1">
            <a:spLocks/>
          </p:cNvSpPr>
          <p:nvPr/>
        </p:nvSpPr>
        <p:spPr>
          <a:xfrm>
            <a:off x="2390700" y="1772513"/>
            <a:ext cx="4362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Mercury is the closest planet to the Sun</a:t>
            </a:r>
          </a:p>
        </p:txBody>
      </p:sp>
      <p:sp>
        <p:nvSpPr>
          <p:cNvPr id="41" name="Google Shape;930;p62"/>
          <p:cNvSpPr txBox="1">
            <a:spLocks/>
          </p:cNvSpPr>
          <p:nvPr/>
        </p:nvSpPr>
        <p:spPr>
          <a:xfrm>
            <a:off x="2643000" y="1224113"/>
            <a:ext cx="38580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Libre Baskerville"/>
              <a:buNone/>
              <a:defRPr sz="3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0B7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n" sz="3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33.5%</a:t>
            </a:r>
          </a:p>
        </p:txBody>
      </p:sp>
      <p:sp>
        <p:nvSpPr>
          <p:cNvPr id="42" name="Google Shape;931;p62"/>
          <p:cNvSpPr txBox="1">
            <a:spLocks/>
          </p:cNvSpPr>
          <p:nvPr/>
        </p:nvSpPr>
        <p:spPr>
          <a:xfrm>
            <a:off x="2390700" y="2999057"/>
            <a:ext cx="4362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Despite being red, Mars is a cold place</a:t>
            </a:r>
          </a:p>
        </p:txBody>
      </p:sp>
      <p:sp>
        <p:nvSpPr>
          <p:cNvPr id="43" name="Google Shape;932;p62"/>
          <p:cNvSpPr txBox="1">
            <a:spLocks/>
          </p:cNvSpPr>
          <p:nvPr/>
        </p:nvSpPr>
        <p:spPr>
          <a:xfrm>
            <a:off x="2643000" y="3678005"/>
            <a:ext cx="38580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Libre Baskerville"/>
              <a:buNone/>
              <a:defRPr sz="3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0B7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n" sz="3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18.2%</a:t>
            </a:r>
          </a:p>
        </p:txBody>
      </p:sp>
      <p:sp>
        <p:nvSpPr>
          <p:cNvPr id="44" name="Google Shape;933;p62"/>
          <p:cNvSpPr txBox="1">
            <a:spLocks/>
          </p:cNvSpPr>
          <p:nvPr/>
        </p:nvSpPr>
        <p:spPr>
          <a:xfrm>
            <a:off x="2390700" y="4225602"/>
            <a:ext cx="4362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Saturn is the ringed one and a gas giant</a:t>
            </a:r>
          </a:p>
        </p:txBody>
      </p:sp>
      <p:sp>
        <p:nvSpPr>
          <p:cNvPr id="45" name="Google Shape;934;p62"/>
          <p:cNvSpPr txBox="1">
            <a:spLocks/>
          </p:cNvSpPr>
          <p:nvPr/>
        </p:nvSpPr>
        <p:spPr>
          <a:xfrm>
            <a:off x="2643000" y="2451059"/>
            <a:ext cx="38580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Libre Baskerville"/>
              <a:buNone/>
              <a:defRPr sz="3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0B7"/>
              </a:buClr>
              <a:buSzPts val="3600"/>
              <a:buFont typeface="Libre Baskerville"/>
              <a:buNone/>
              <a:tabLst/>
              <a:defRPr/>
            </a:pPr>
            <a:r>
              <a:rPr kumimoji="0" lang="en" sz="38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26.7%</a:t>
            </a:r>
          </a:p>
        </p:txBody>
      </p:sp>
    </p:spTree>
    <p:extLst>
      <p:ext uri="{BB962C8B-B14F-4D97-AF65-F5344CB8AC3E}">
        <p14:creationId xmlns:p14="http://schemas.microsoft.com/office/powerpoint/2010/main" val="380573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1042257" y="1983795"/>
            <a:ext cx="6700353" cy="1578015"/>
            <a:chOff x="5449888" y="-1411288"/>
            <a:chExt cx="4711700" cy="1109663"/>
          </a:xfrm>
          <a:solidFill>
            <a:srgbClr val="BEB296">
              <a:lumMod val="75000"/>
              <a:alpha val="28000"/>
            </a:srgbClr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5994400" y="-949326"/>
              <a:ext cx="3622675" cy="601663"/>
            </a:xfrm>
            <a:custGeom>
              <a:avLst/>
              <a:gdLst>
                <a:gd name="T0" fmla="*/ 549 w 706"/>
                <a:gd name="T1" fmla="*/ 39 h 116"/>
                <a:gd name="T2" fmla="*/ 542 w 706"/>
                <a:gd name="T3" fmla="*/ 37 h 116"/>
                <a:gd name="T4" fmla="*/ 418 w 706"/>
                <a:gd name="T5" fmla="*/ 39 h 116"/>
                <a:gd name="T6" fmla="*/ 431 w 706"/>
                <a:gd name="T7" fmla="*/ 62 h 116"/>
                <a:gd name="T8" fmla="*/ 408 w 706"/>
                <a:gd name="T9" fmla="*/ 42 h 116"/>
                <a:gd name="T10" fmla="*/ 400 w 706"/>
                <a:gd name="T11" fmla="*/ 46 h 116"/>
                <a:gd name="T12" fmla="*/ 366 w 706"/>
                <a:gd name="T13" fmla="*/ 54 h 116"/>
                <a:gd name="T14" fmla="*/ 372 w 706"/>
                <a:gd name="T15" fmla="*/ 58 h 116"/>
                <a:gd name="T16" fmla="*/ 338 w 706"/>
                <a:gd name="T17" fmla="*/ 62 h 116"/>
                <a:gd name="T18" fmla="*/ 330 w 706"/>
                <a:gd name="T19" fmla="*/ 49 h 116"/>
                <a:gd name="T20" fmla="*/ 349 w 706"/>
                <a:gd name="T21" fmla="*/ 52 h 116"/>
                <a:gd name="T22" fmla="*/ 305 w 706"/>
                <a:gd name="T23" fmla="*/ 44 h 116"/>
                <a:gd name="T24" fmla="*/ 304 w 706"/>
                <a:gd name="T25" fmla="*/ 49 h 116"/>
                <a:gd name="T26" fmla="*/ 275 w 706"/>
                <a:gd name="T27" fmla="*/ 52 h 116"/>
                <a:gd name="T28" fmla="*/ 276 w 706"/>
                <a:gd name="T29" fmla="*/ 63 h 116"/>
                <a:gd name="T30" fmla="*/ 287 w 706"/>
                <a:gd name="T31" fmla="*/ 40 h 116"/>
                <a:gd name="T32" fmla="*/ 174 w 706"/>
                <a:gd name="T33" fmla="*/ 41 h 116"/>
                <a:gd name="T34" fmla="*/ 137 w 706"/>
                <a:gd name="T35" fmla="*/ 69 h 116"/>
                <a:gd name="T36" fmla="*/ 138 w 706"/>
                <a:gd name="T37" fmla="*/ 79 h 116"/>
                <a:gd name="T38" fmla="*/ 167 w 706"/>
                <a:gd name="T39" fmla="*/ 94 h 116"/>
                <a:gd name="T40" fmla="*/ 135 w 706"/>
                <a:gd name="T41" fmla="*/ 75 h 116"/>
                <a:gd name="T42" fmla="*/ 189 w 706"/>
                <a:gd name="T43" fmla="*/ 102 h 116"/>
                <a:gd name="T44" fmla="*/ 163 w 706"/>
                <a:gd name="T45" fmla="*/ 114 h 116"/>
                <a:gd name="T46" fmla="*/ 87 w 706"/>
                <a:gd name="T47" fmla="*/ 83 h 116"/>
                <a:gd name="T48" fmla="*/ 100 w 706"/>
                <a:gd name="T49" fmla="*/ 87 h 116"/>
                <a:gd name="T50" fmla="*/ 162 w 706"/>
                <a:gd name="T51" fmla="*/ 27 h 116"/>
                <a:gd name="T52" fmla="*/ 32 w 706"/>
                <a:gd name="T53" fmla="*/ 57 h 116"/>
                <a:gd name="T54" fmla="*/ 16 w 706"/>
                <a:gd name="T55" fmla="*/ 42 h 116"/>
                <a:gd name="T56" fmla="*/ 35 w 706"/>
                <a:gd name="T57" fmla="*/ 20 h 116"/>
                <a:gd name="T58" fmla="*/ 21 w 706"/>
                <a:gd name="T59" fmla="*/ 39 h 116"/>
                <a:gd name="T60" fmla="*/ 39 w 706"/>
                <a:gd name="T61" fmla="*/ 40 h 116"/>
                <a:gd name="T62" fmla="*/ 42 w 706"/>
                <a:gd name="T63" fmla="*/ 43 h 116"/>
                <a:gd name="T64" fmla="*/ 68 w 706"/>
                <a:gd name="T65" fmla="*/ 37 h 116"/>
                <a:gd name="T66" fmla="*/ 220 w 706"/>
                <a:gd name="T67" fmla="*/ 15 h 116"/>
                <a:gd name="T68" fmla="*/ 215 w 706"/>
                <a:gd name="T69" fmla="*/ 17 h 116"/>
                <a:gd name="T70" fmla="*/ 299 w 706"/>
                <a:gd name="T71" fmla="*/ 37 h 116"/>
                <a:gd name="T72" fmla="*/ 338 w 706"/>
                <a:gd name="T73" fmla="*/ 40 h 116"/>
                <a:gd name="T74" fmla="*/ 361 w 706"/>
                <a:gd name="T75" fmla="*/ 12 h 116"/>
                <a:gd name="T76" fmla="*/ 384 w 706"/>
                <a:gd name="T77" fmla="*/ 19 h 116"/>
                <a:gd name="T78" fmla="*/ 444 w 706"/>
                <a:gd name="T79" fmla="*/ 25 h 116"/>
                <a:gd name="T80" fmla="*/ 537 w 706"/>
                <a:gd name="T81" fmla="*/ 22 h 116"/>
                <a:gd name="T82" fmla="*/ 631 w 706"/>
                <a:gd name="T83" fmla="*/ 37 h 116"/>
                <a:gd name="T84" fmla="*/ 634 w 706"/>
                <a:gd name="T85" fmla="*/ 39 h 116"/>
                <a:gd name="T86" fmla="*/ 635 w 706"/>
                <a:gd name="T87" fmla="*/ 43 h 116"/>
                <a:gd name="T88" fmla="*/ 659 w 706"/>
                <a:gd name="T89" fmla="*/ 38 h 116"/>
                <a:gd name="T90" fmla="*/ 662 w 706"/>
                <a:gd name="T91" fmla="*/ 51 h 116"/>
                <a:gd name="T92" fmla="*/ 682 w 706"/>
                <a:gd name="T93" fmla="*/ 24 h 116"/>
                <a:gd name="T94" fmla="*/ 675 w 706"/>
                <a:gd name="T95" fmla="*/ 16 h 116"/>
                <a:gd name="T96" fmla="*/ 690 w 706"/>
                <a:gd name="T97" fmla="*/ 43 h 116"/>
                <a:gd name="T98" fmla="*/ 632 w 706"/>
                <a:gd name="T99" fmla="*/ 58 h 116"/>
                <a:gd name="T100" fmla="*/ 550 w 706"/>
                <a:gd name="T101" fmla="*/ 32 h 116"/>
                <a:gd name="T102" fmla="*/ 606 w 706"/>
                <a:gd name="T103" fmla="*/ 87 h 116"/>
                <a:gd name="T104" fmla="*/ 619 w 706"/>
                <a:gd name="T105" fmla="*/ 80 h 116"/>
                <a:gd name="T106" fmla="*/ 545 w 706"/>
                <a:gd name="T107" fmla="*/ 114 h 116"/>
                <a:gd name="T108" fmla="*/ 527 w 706"/>
                <a:gd name="T109" fmla="*/ 109 h 116"/>
                <a:gd name="T110" fmla="*/ 566 w 706"/>
                <a:gd name="T111" fmla="*/ 88 h 116"/>
                <a:gd name="T112" fmla="*/ 552 w 706"/>
                <a:gd name="T113" fmla="*/ 95 h 116"/>
                <a:gd name="T114" fmla="*/ 359 w 706"/>
                <a:gd name="T115" fmla="*/ 38 h 116"/>
                <a:gd name="T116" fmla="*/ 353 w 706"/>
                <a:gd name="T117" fmla="*/ 50 h 116"/>
                <a:gd name="T118" fmla="*/ 342 w 706"/>
                <a:gd name="T119" fmla="*/ 24 h 116"/>
                <a:gd name="T120" fmla="*/ 344 w 706"/>
                <a:gd name="T121" fmla="*/ 24 h 116"/>
                <a:gd name="T122" fmla="*/ 362 w 706"/>
                <a:gd name="T123" fmla="*/ 2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06" h="116">
                  <a:moveTo>
                    <a:pt x="567" y="79"/>
                  </a:moveTo>
                  <a:cubicBezTo>
                    <a:pt x="572" y="68"/>
                    <a:pt x="566" y="59"/>
                    <a:pt x="560" y="51"/>
                  </a:cubicBezTo>
                  <a:cubicBezTo>
                    <a:pt x="557" y="46"/>
                    <a:pt x="552" y="42"/>
                    <a:pt x="549" y="39"/>
                  </a:cubicBezTo>
                  <a:cubicBezTo>
                    <a:pt x="544" y="42"/>
                    <a:pt x="540" y="44"/>
                    <a:pt x="536" y="46"/>
                  </a:cubicBezTo>
                  <a:cubicBezTo>
                    <a:pt x="536" y="46"/>
                    <a:pt x="534" y="42"/>
                    <a:pt x="532" y="40"/>
                  </a:cubicBezTo>
                  <a:cubicBezTo>
                    <a:pt x="535" y="39"/>
                    <a:pt x="537" y="38"/>
                    <a:pt x="542" y="37"/>
                  </a:cubicBezTo>
                  <a:cubicBezTo>
                    <a:pt x="537" y="34"/>
                    <a:pt x="533" y="30"/>
                    <a:pt x="529" y="28"/>
                  </a:cubicBezTo>
                  <a:cubicBezTo>
                    <a:pt x="509" y="21"/>
                    <a:pt x="489" y="22"/>
                    <a:pt x="469" y="26"/>
                  </a:cubicBezTo>
                  <a:cubicBezTo>
                    <a:pt x="452" y="29"/>
                    <a:pt x="435" y="34"/>
                    <a:pt x="418" y="39"/>
                  </a:cubicBezTo>
                  <a:cubicBezTo>
                    <a:pt x="423" y="42"/>
                    <a:pt x="427" y="43"/>
                    <a:pt x="431" y="46"/>
                  </a:cubicBezTo>
                  <a:cubicBezTo>
                    <a:pt x="433" y="48"/>
                    <a:pt x="435" y="52"/>
                    <a:pt x="435" y="55"/>
                  </a:cubicBezTo>
                  <a:cubicBezTo>
                    <a:pt x="435" y="57"/>
                    <a:pt x="433" y="61"/>
                    <a:pt x="431" y="62"/>
                  </a:cubicBezTo>
                  <a:cubicBezTo>
                    <a:pt x="430" y="63"/>
                    <a:pt x="426" y="60"/>
                    <a:pt x="424" y="59"/>
                  </a:cubicBezTo>
                  <a:cubicBezTo>
                    <a:pt x="425" y="57"/>
                    <a:pt x="427" y="54"/>
                    <a:pt x="429" y="50"/>
                  </a:cubicBezTo>
                  <a:cubicBezTo>
                    <a:pt x="426" y="44"/>
                    <a:pt x="416" y="39"/>
                    <a:pt x="408" y="42"/>
                  </a:cubicBezTo>
                  <a:cubicBezTo>
                    <a:pt x="406" y="43"/>
                    <a:pt x="405" y="45"/>
                    <a:pt x="404" y="47"/>
                  </a:cubicBezTo>
                  <a:cubicBezTo>
                    <a:pt x="401" y="53"/>
                    <a:pt x="396" y="58"/>
                    <a:pt x="390" y="60"/>
                  </a:cubicBezTo>
                  <a:cubicBezTo>
                    <a:pt x="393" y="55"/>
                    <a:pt x="397" y="50"/>
                    <a:pt x="400" y="46"/>
                  </a:cubicBezTo>
                  <a:cubicBezTo>
                    <a:pt x="388" y="44"/>
                    <a:pt x="377" y="43"/>
                    <a:pt x="366" y="43"/>
                  </a:cubicBezTo>
                  <a:cubicBezTo>
                    <a:pt x="363" y="43"/>
                    <a:pt x="360" y="48"/>
                    <a:pt x="356" y="51"/>
                  </a:cubicBezTo>
                  <a:cubicBezTo>
                    <a:pt x="361" y="53"/>
                    <a:pt x="364" y="54"/>
                    <a:pt x="366" y="54"/>
                  </a:cubicBezTo>
                  <a:cubicBezTo>
                    <a:pt x="368" y="51"/>
                    <a:pt x="370" y="49"/>
                    <a:pt x="371" y="46"/>
                  </a:cubicBezTo>
                  <a:cubicBezTo>
                    <a:pt x="373" y="48"/>
                    <a:pt x="376" y="49"/>
                    <a:pt x="376" y="50"/>
                  </a:cubicBezTo>
                  <a:cubicBezTo>
                    <a:pt x="375" y="53"/>
                    <a:pt x="374" y="56"/>
                    <a:pt x="372" y="58"/>
                  </a:cubicBezTo>
                  <a:cubicBezTo>
                    <a:pt x="367" y="60"/>
                    <a:pt x="362" y="62"/>
                    <a:pt x="356" y="58"/>
                  </a:cubicBezTo>
                  <a:cubicBezTo>
                    <a:pt x="355" y="56"/>
                    <a:pt x="351" y="57"/>
                    <a:pt x="349" y="58"/>
                  </a:cubicBezTo>
                  <a:cubicBezTo>
                    <a:pt x="345" y="59"/>
                    <a:pt x="342" y="61"/>
                    <a:pt x="338" y="62"/>
                  </a:cubicBezTo>
                  <a:cubicBezTo>
                    <a:pt x="337" y="61"/>
                    <a:pt x="337" y="59"/>
                    <a:pt x="336" y="59"/>
                  </a:cubicBezTo>
                  <a:cubicBezTo>
                    <a:pt x="334" y="58"/>
                    <a:pt x="331" y="57"/>
                    <a:pt x="330" y="55"/>
                  </a:cubicBezTo>
                  <a:cubicBezTo>
                    <a:pt x="329" y="54"/>
                    <a:pt x="329" y="51"/>
                    <a:pt x="330" y="49"/>
                  </a:cubicBezTo>
                  <a:cubicBezTo>
                    <a:pt x="331" y="48"/>
                    <a:pt x="334" y="46"/>
                    <a:pt x="335" y="47"/>
                  </a:cubicBezTo>
                  <a:cubicBezTo>
                    <a:pt x="337" y="48"/>
                    <a:pt x="337" y="51"/>
                    <a:pt x="339" y="54"/>
                  </a:cubicBezTo>
                  <a:cubicBezTo>
                    <a:pt x="341" y="54"/>
                    <a:pt x="344" y="53"/>
                    <a:pt x="349" y="52"/>
                  </a:cubicBezTo>
                  <a:cubicBezTo>
                    <a:pt x="346" y="48"/>
                    <a:pt x="344" y="45"/>
                    <a:pt x="342" y="42"/>
                  </a:cubicBezTo>
                  <a:cubicBezTo>
                    <a:pt x="336" y="43"/>
                    <a:pt x="330" y="45"/>
                    <a:pt x="324" y="45"/>
                  </a:cubicBezTo>
                  <a:cubicBezTo>
                    <a:pt x="318" y="45"/>
                    <a:pt x="313" y="44"/>
                    <a:pt x="305" y="44"/>
                  </a:cubicBezTo>
                  <a:cubicBezTo>
                    <a:pt x="308" y="49"/>
                    <a:pt x="311" y="54"/>
                    <a:pt x="314" y="59"/>
                  </a:cubicBezTo>
                  <a:cubicBezTo>
                    <a:pt x="314" y="59"/>
                    <a:pt x="313" y="59"/>
                    <a:pt x="313" y="60"/>
                  </a:cubicBezTo>
                  <a:cubicBezTo>
                    <a:pt x="310" y="56"/>
                    <a:pt x="305" y="53"/>
                    <a:pt x="304" y="49"/>
                  </a:cubicBezTo>
                  <a:cubicBezTo>
                    <a:pt x="301" y="40"/>
                    <a:pt x="294" y="41"/>
                    <a:pt x="288" y="42"/>
                  </a:cubicBezTo>
                  <a:cubicBezTo>
                    <a:pt x="283" y="44"/>
                    <a:pt x="279" y="47"/>
                    <a:pt x="275" y="50"/>
                  </a:cubicBezTo>
                  <a:cubicBezTo>
                    <a:pt x="275" y="50"/>
                    <a:pt x="275" y="51"/>
                    <a:pt x="275" y="52"/>
                  </a:cubicBezTo>
                  <a:cubicBezTo>
                    <a:pt x="277" y="52"/>
                    <a:pt x="279" y="52"/>
                    <a:pt x="279" y="53"/>
                  </a:cubicBezTo>
                  <a:cubicBezTo>
                    <a:pt x="280" y="55"/>
                    <a:pt x="282" y="58"/>
                    <a:pt x="281" y="59"/>
                  </a:cubicBezTo>
                  <a:cubicBezTo>
                    <a:pt x="280" y="61"/>
                    <a:pt x="278" y="63"/>
                    <a:pt x="276" y="63"/>
                  </a:cubicBezTo>
                  <a:cubicBezTo>
                    <a:pt x="274" y="62"/>
                    <a:pt x="271" y="60"/>
                    <a:pt x="271" y="58"/>
                  </a:cubicBezTo>
                  <a:cubicBezTo>
                    <a:pt x="269" y="51"/>
                    <a:pt x="273" y="47"/>
                    <a:pt x="278" y="43"/>
                  </a:cubicBezTo>
                  <a:cubicBezTo>
                    <a:pt x="281" y="42"/>
                    <a:pt x="284" y="41"/>
                    <a:pt x="287" y="40"/>
                  </a:cubicBezTo>
                  <a:cubicBezTo>
                    <a:pt x="254" y="29"/>
                    <a:pt x="221" y="18"/>
                    <a:pt x="186" y="26"/>
                  </a:cubicBezTo>
                  <a:cubicBezTo>
                    <a:pt x="178" y="27"/>
                    <a:pt x="170" y="29"/>
                    <a:pt x="165" y="37"/>
                  </a:cubicBezTo>
                  <a:cubicBezTo>
                    <a:pt x="168" y="38"/>
                    <a:pt x="171" y="40"/>
                    <a:pt x="174" y="41"/>
                  </a:cubicBezTo>
                  <a:cubicBezTo>
                    <a:pt x="172" y="43"/>
                    <a:pt x="171" y="46"/>
                    <a:pt x="169" y="46"/>
                  </a:cubicBezTo>
                  <a:cubicBezTo>
                    <a:pt x="163" y="47"/>
                    <a:pt x="161" y="43"/>
                    <a:pt x="160" y="38"/>
                  </a:cubicBezTo>
                  <a:cubicBezTo>
                    <a:pt x="147" y="46"/>
                    <a:pt x="139" y="56"/>
                    <a:pt x="137" y="69"/>
                  </a:cubicBezTo>
                  <a:cubicBezTo>
                    <a:pt x="142" y="70"/>
                    <a:pt x="146" y="70"/>
                    <a:pt x="150" y="71"/>
                  </a:cubicBezTo>
                  <a:cubicBezTo>
                    <a:pt x="150" y="71"/>
                    <a:pt x="150" y="79"/>
                    <a:pt x="149" y="79"/>
                  </a:cubicBezTo>
                  <a:cubicBezTo>
                    <a:pt x="146" y="80"/>
                    <a:pt x="142" y="79"/>
                    <a:pt x="138" y="79"/>
                  </a:cubicBezTo>
                  <a:cubicBezTo>
                    <a:pt x="139" y="85"/>
                    <a:pt x="143" y="90"/>
                    <a:pt x="149" y="94"/>
                  </a:cubicBezTo>
                  <a:cubicBezTo>
                    <a:pt x="149" y="94"/>
                    <a:pt x="150" y="94"/>
                    <a:pt x="150" y="94"/>
                  </a:cubicBezTo>
                  <a:cubicBezTo>
                    <a:pt x="156" y="94"/>
                    <a:pt x="161" y="94"/>
                    <a:pt x="167" y="94"/>
                  </a:cubicBezTo>
                  <a:cubicBezTo>
                    <a:pt x="167" y="94"/>
                    <a:pt x="167" y="94"/>
                    <a:pt x="167" y="94"/>
                  </a:cubicBezTo>
                  <a:cubicBezTo>
                    <a:pt x="164" y="96"/>
                    <a:pt x="161" y="98"/>
                    <a:pt x="158" y="98"/>
                  </a:cubicBezTo>
                  <a:cubicBezTo>
                    <a:pt x="145" y="98"/>
                    <a:pt x="136" y="88"/>
                    <a:pt x="135" y="75"/>
                  </a:cubicBezTo>
                  <a:cubicBezTo>
                    <a:pt x="135" y="73"/>
                    <a:pt x="135" y="70"/>
                    <a:pt x="135" y="67"/>
                  </a:cubicBezTo>
                  <a:cubicBezTo>
                    <a:pt x="129" y="80"/>
                    <a:pt x="133" y="94"/>
                    <a:pt x="146" y="103"/>
                  </a:cubicBezTo>
                  <a:cubicBezTo>
                    <a:pt x="159" y="113"/>
                    <a:pt x="177" y="113"/>
                    <a:pt x="189" y="102"/>
                  </a:cubicBezTo>
                  <a:cubicBezTo>
                    <a:pt x="203" y="90"/>
                    <a:pt x="204" y="77"/>
                    <a:pt x="195" y="59"/>
                  </a:cubicBezTo>
                  <a:cubicBezTo>
                    <a:pt x="204" y="66"/>
                    <a:pt x="206" y="79"/>
                    <a:pt x="201" y="91"/>
                  </a:cubicBezTo>
                  <a:cubicBezTo>
                    <a:pt x="195" y="106"/>
                    <a:pt x="180" y="115"/>
                    <a:pt x="163" y="114"/>
                  </a:cubicBezTo>
                  <a:cubicBezTo>
                    <a:pt x="144" y="113"/>
                    <a:pt x="131" y="101"/>
                    <a:pt x="126" y="80"/>
                  </a:cubicBezTo>
                  <a:cubicBezTo>
                    <a:pt x="119" y="84"/>
                    <a:pt x="111" y="89"/>
                    <a:pt x="102" y="93"/>
                  </a:cubicBezTo>
                  <a:cubicBezTo>
                    <a:pt x="96" y="96"/>
                    <a:pt x="88" y="90"/>
                    <a:pt x="87" y="83"/>
                  </a:cubicBezTo>
                  <a:cubicBezTo>
                    <a:pt x="86" y="77"/>
                    <a:pt x="88" y="73"/>
                    <a:pt x="93" y="72"/>
                  </a:cubicBezTo>
                  <a:cubicBezTo>
                    <a:pt x="96" y="71"/>
                    <a:pt x="101" y="73"/>
                    <a:pt x="101" y="75"/>
                  </a:cubicBezTo>
                  <a:cubicBezTo>
                    <a:pt x="102" y="78"/>
                    <a:pt x="101" y="82"/>
                    <a:pt x="100" y="87"/>
                  </a:cubicBezTo>
                  <a:cubicBezTo>
                    <a:pt x="102" y="86"/>
                    <a:pt x="106" y="86"/>
                    <a:pt x="109" y="84"/>
                  </a:cubicBezTo>
                  <a:cubicBezTo>
                    <a:pt x="116" y="77"/>
                    <a:pt x="123" y="71"/>
                    <a:pt x="128" y="64"/>
                  </a:cubicBezTo>
                  <a:cubicBezTo>
                    <a:pt x="141" y="42"/>
                    <a:pt x="141" y="42"/>
                    <a:pt x="162" y="27"/>
                  </a:cubicBezTo>
                  <a:cubicBezTo>
                    <a:pt x="152" y="30"/>
                    <a:pt x="143" y="34"/>
                    <a:pt x="133" y="37"/>
                  </a:cubicBezTo>
                  <a:cubicBezTo>
                    <a:pt x="119" y="43"/>
                    <a:pt x="105" y="49"/>
                    <a:pt x="90" y="54"/>
                  </a:cubicBezTo>
                  <a:cubicBezTo>
                    <a:pt x="71" y="59"/>
                    <a:pt x="52" y="64"/>
                    <a:pt x="32" y="57"/>
                  </a:cubicBezTo>
                  <a:cubicBezTo>
                    <a:pt x="14" y="51"/>
                    <a:pt x="0" y="34"/>
                    <a:pt x="0" y="17"/>
                  </a:cubicBezTo>
                  <a:cubicBezTo>
                    <a:pt x="2" y="21"/>
                    <a:pt x="4" y="25"/>
                    <a:pt x="6" y="29"/>
                  </a:cubicBezTo>
                  <a:cubicBezTo>
                    <a:pt x="9" y="34"/>
                    <a:pt x="12" y="37"/>
                    <a:pt x="16" y="42"/>
                  </a:cubicBezTo>
                  <a:cubicBezTo>
                    <a:pt x="15" y="35"/>
                    <a:pt x="14" y="30"/>
                    <a:pt x="15" y="25"/>
                  </a:cubicBezTo>
                  <a:cubicBezTo>
                    <a:pt x="16" y="21"/>
                    <a:pt x="21" y="17"/>
                    <a:pt x="24" y="15"/>
                  </a:cubicBezTo>
                  <a:cubicBezTo>
                    <a:pt x="28" y="13"/>
                    <a:pt x="33" y="15"/>
                    <a:pt x="35" y="20"/>
                  </a:cubicBezTo>
                  <a:cubicBezTo>
                    <a:pt x="35" y="22"/>
                    <a:pt x="33" y="27"/>
                    <a:pt x="31" y="27"/>
                  </a:cubicBezTo>
                  <a:cubicBezTo>
                    <a:pt x="28" y="27"/>
                    <a:pt x="25" y="25"/>
                    <a:pt x="20" y="24"/>
                  </a:cubicBezTo>
                  <a:cubicBezTo>
                    <a:pt x="16" y="27"/>
                    <a:pt x="18" y="33"/>
                    <a:pt x="21" y="39"/>
                  </a:cubicBezTo>
                  <a:cubicBezTo>
                    <a:pt x="25" y="48"/>
                    <a:pt x="33" y="51"/>
                    <a:pt x="43" y="52"/>
                  </a:cubicBezTo>
                  <a:cubicBezTo>
                    <a:pt x="42" y="49"/>
                    <a:pt x="41" y="47"/>
                    <a:pt x="40" y="44"/>
                  </a:cubicBezTo>
                  <a:cubicBezTo>
                    <a:pt x="39" y="43"/>
                    <a:pt x="39" y="41"/>
                    <a:pt x="39" y="40"/>
                  </a:cubicBezTo>
                  <a:cubicBezTo>
                    <a:pt x="41" y="39"/>
                    <a:pt x="42" y="37"/>
                    <a:pt x="44" y="37"/>
                  </a:cubicBezTo>
                  <a:cubicBezTo>
                    <a:pt x="45" y="36"/>
                    <a:pt x="46" y="38"/>
                    <a:pt x="47" y="39"/>
                  </a:cubicBezTo>
                  <a:cubicBezTo>
                    <a:pt x="45" y="41"/>
                    <a:pt x="44" y="42"/>
                    <a:pt x="42" y="43"/>
                  </a:cubicBezTo>
                  <a:cubicBezTo>
                    <a:pt x="45" y="56"/>
                    <a:pt x="65" y="54"/>
                    <a:pt x="82" y="49"/>
                  </a:cubicBezTo>
                  <a:cubicBezTo>
                    <a:pt x="78" y="47"/>
                    <a:pt x="73" y="45"/>
                    <a:pt x="69" y="43"/>
                  </a:cubicBezTo>
                  <a:cubicBezTo>
                    <a:pt x="68" y="42"/>
                    <a:pt x="68" y="39"/>
                    <a:pt x="68" y="37"/>
                  </a:cubicBezTo>
                  <a:cubicBezTo>
                    <a:pt x="70" y="37"/>
                    <a:pt x="72" y="35"/>
                    <a:pt x="74" y="36"/>
                  </a:cubicBezTo>
                  <a:cubicBezTo>
                    <a:pt x="93" y="47"/>
                    <a:pt x="112" y="42"/>
                    <a:pt x="130" y="35"/>
                  </a:cubicBezTo>
                  <a:cubicBezTo>
                    <a:pt x="159" y="24"/>
                    <a:pt x="188" y="13"/>
                    <a:pt x="220" y="15"/>
                  </a:cubicBezTo>
                  <a:cubicBezTo>
                    <a:pt x="221" y="15"/>
                    <a:pt x="223" y="15"/>
                    <a:pt x="224" y="15"/>
                  </a:cubicBezTo>
                  <a:cubicBezTo>
                    <a:pt x="225" y="15"/>
                    <a:pt x="225" y="15"/>
                    <a:pt x="226" y="16"/>
                  </a:cubicBezTo>
                  <a:cubicBezTo>
                    <a:pt x="222" y="16"/>
                    <a:pt x="218" y="16"/>
                    <a:pt x="215" y="17"/>
                  </a:cubicBezTo>
                  <a:cubicBezTo>
                    <a:pt x="230" y="19"/>
                    <a:pt x="245" y="22"/>
                    <a:pt x="262" y="25"/>
                  </a:cubicBezTo>
                  <a:cubicBezTo>
                    <a:pt x="258" y="17"/>
                    <a:pt x="251" y="10"/>
                    <a:pt x="255" y="0"/>
                  </a:cubicBezTo>
                  <a:cubicBezTo>
                    <a:pt x="256" y="28"/>
                    <a:pt x="278" y="32"/>
                    <a:pt x="299" y="37"/>
                  </a:cubicBezTo>
                  <a:cubicBezTo>
                    <a:pt x="302" y="26"/>
                    <a:pt x="308" y="18"/>
                    <a:pt x="322" y="18"/>
                  </a:cubicBezTo>
                  <a:cubicBezTo>
                    <a:pt x="313" y="22"/>
                    <a:pt x="305" y="27"/>
                    <a:pt x="305" y="40"/>
                  </a:cubicBezTo>
                  <a:cubicBezTo>
                    <a:pt x="317" y="40"/>
                    <a:pt x="329" y="40"/>
                    <a:pt x="338" y="40"/>
                  </a:cubicBezTo>
                  <a:cubicBezTo>
                    <a:pt x="341" y="29"/>
                    <a:pt x="343" y="19"/>
                    <a:pt x="345" y="10"/>
                  </a:cubicBezTo>
                  <a:cubicBezTo>
                    <a:pt x="346" y="18"/>
                    <a:pt x="344" y="26"/>
                    <a:pt x="353" y="31"/>
                  </a:cubicBezTo>
                  <a:cubicBezTo>
                    <a:pt x="361" y="27"/>
                    <a:pt x="360" y="19"/>
                    <a:pt x="361" y="12"/>
                  </a:cubicBezTo>
                  <a:cubicBezTo>
                    <a:pt x="363" y="20"/>
                    <a:pt x="365" y="29"/>
                    <a:pt x="368" y="40"/>
                  </a:cubicBezTo>
                  <a:cubicBezTo>
                    <a:pt x="377" y="43"/>
                    <a:pt x="388" y="41"/>
                    <a:pt x="401" y="39"/>
                  </a:cubicBezTo>
                  <a:cubicBezTo>
                    <a:pt x="400" y="28"/>
                    <a:pt x="394" y="22"/>
                    <a:pt x="384" y="19"/>
                  </a:cubicBezTo>
                  <a:cubicBezTo>
                    <a:pt x="397" y="19"/>
                    <a:pt x="402" y="23"/>
                    <a:pt x="406" y="38"/>
                  </a:cubicBezTo>
                  <a:cubicBezTo>
                    <a:pt x="421" y="33"/>
                    <a:pt x="438" y="32"/>
                    <a:pt x="448" y="17"/>
                  </a:cubicBezTo>
                  <a:cubicBezTo>
                    <a:pt x="447" y="20"/>
                    <a:pt x="445" y="22"/>
                    <a:pt x="444" y="25"/>
                  </a:cubicBezTo>
                  <a:cubicBezTo>
                    <a:pt x="460" y="22"/>
                    <a:pt x="476" y="19"/>
                    <a:pt x="491" y="16"/>
                  </a:cubicBezTo>
                  <a:cubicBezTo>
                    <a:pt x="488" y="16"/>
                    <a:pt x="484" y="16"/>
                    <a:pt x="479" y="16"/>
                  </a:cubicBezTo>
                  <a:cubicBezTo>
                    <a:pt x="492" y="13"/>
                    <a:pt x="516" y="15"/>
                    <a:pt x="537" y="22"/>
                  </a:cubicBezTo>
                  <a:cubicBezTo>
                    <a:pt x="551" y="26"/>
                    <a:pt x="565" y="32"/>
                    <a:pt x="579" y="36"/>
                  </a:cubicBezTo>
                  <a:cubicBezTo>
                    <a:pt x="589" y="39"/>
                    <a:pt x="599" y="42"/>
                    <a:pt x="609" y="42"/>
                  </a:cubicBezTo>
                  <a:cubicBezTo>
                    <a:pt x="616" y="42"/>
                    <a:pt x="624" y="38"/>
                    <a:pt x="631" y="37"/>
                  </a:cubicBezTo>
                  <a:cubicBezTo>
                    <a:pt x="633" y="36"/>
                    <a:pt x="635" y="36"/>
                    <a:pt x="637" y="36"/>
                  </a:cubicBezTo>
                  <a:cubicBezTo>
                    <a:pt x="637" y="38"/>
                    <a:pt x="637" y="40"/>
                    <a:pt x="637" y="42"/>
                  </a:cubicBezTo>
                  <a:cubicBezTo>
                    <a:pt x="636" y="41"/>
                    <a:pt x="634" y="39"/>
                    <a:pt x="634" y="39"/>
                  </a:cubicBezTo>
                  <a:cubicBezTo>
                    <a:pt x="629" y="41"/>
                    <a:pt x="624" y="44"/>
                    <a:pt x="619" y="46"/>
                  </a:cubicBezTo>
                  <a:cubicBezTo>
                    <a:pt x="619" y="46"/>
                    <a:pt x="619" y="47"/>
                    <a:pt x="619" y="47"/>
                  </a:cubicBezTo>
                  <a:cubicBezTo>
                    <a:pt x="625" y="46"/>
                    <a:pt x="630" y="45"/>
                    <a:pt x="635" y="43"/>
                  </a:cubicBezTo>
                  <a:cubicBezTo>
                    <a:pt x="632" y="45"/>
                    <a:pt x="628" y="47"/>
                    <a:pt x="625" y="49"/>
                  </a:cubicBezTo>
                  <a:cubicBezTo>
                    <a:pt x="643" y="55"/>
                    <a:pt x="660" y="55"/>
                    <a:pt x="664" y="44"/>
                  </a:cubicBezTo>
                  <a:cubicBezTo>
                    <a:pt x="662" y="42"/>
                    <a:pt x="660" y="40"/>
                    <a:pt x="659" y="38"/>
                  </a:cubicBezTo>
                  <a:cubicBezTo>
                    <a:pt x="660" y="38"/>
                    <a:pt x="662" y="37"/>
                    <a:pt x="663" y="37"/>
                  </a:cubicBezTo>
                  <a:cubicBezTo>
                    <a:pt x="664" y="39"/>
                    <a:pt x="666" y="42"/>
                    <a:pt x="666" y="44"/>
                  </a:cubicBezTo>
                  <a:cubicBezTo>
                    <a:pt x="666" y="46"/>
                    <a:pt x="664" y="49"/>
                    <a:pt x="662" y="51"/>
                  </a:cubicBezTo>
                  <a:cubicBezTo>
                    <a:pt x="672" y="51"/>
                    <a:pt x="679" y="48"/>
                    <a:pt x="684" y="40"/>
                  </a:cubicBezTo>
                  <a:cubicBezTo>
                    <a:pt x="688" y="34"/>
                    <a:pt x="689" y="28"/>
                    <a:pt x="684" y="22"/>
                  </a:cubicBezTo>
                  <a:cubicBezTo>
                    <a:pt x="683" y="23"/>
                    <a:pt x="683" y="24"/>
                    <a:pt x="682" y="24"/>
                  </a:cubicBezTo>
                  <a:cubicBezTo>
                    <a:pt x="680" y="26"/>
                    <a:pt x="677" y="28"/>
                    <a:pt x="675" y="28"/>
                  </a:cubicBezTo>
                  <a:cubicBezTo>
                    <a:pt x="674" y="27"/>
                    <a:pt x="671" y="24"/>
                    <a:pt x="671" y="22"/>
                  </a:cubicBezTo>
                  <a:cubicBezTo>
                    <a:pt x="671" y="20"/>
                    <a:pt x="673" y="17"/>
                    <a:pt x="675" y="16"/>
                  </a:cubicBezTo>
                  <a:cubicBezTo>
                    <a:pt x="680" y="13"/>
                    <a:pt x="685" y="15"/>
                    <a:pt x="689" y="20"/>
                  </a:cubicBezTo>
                  <a:cubicBezTo>
                    <a:pt x="693" y="27"/>
                    <a:pt x="692" y="34"/>
                    <a:pt x="688" y="42"/>
                  </a:cubicBezTo>
                  <a:cubicBezTo>
                    <a:pt x="688" y="42"/>
                    <a:pt x="689" y="42"/>
                    <a:pt x="690" y="43"/>
                  </a:cubicBezTo>
                  <a:cubicBezTo>
                    <a:pt x="696" y="34"/>
                    <a:pt x="701" y="26"/>
                    <a:pt x="705" y="19"/>
                  </a:cubicBezTo>
                  <a:cubicBezTo>
                    <a:pt x="706" y="31"/>
                    <a:pt x="695" y="47"/>
                    <a:pt x="679" y="55"/>
                  </a:cubicBezTo>
                  <a:cubicBezTo>
                    <a:pt x="663" y="62"/>
                    <a:pt x="647" y="62"/>
                    <a:pt x="632" y="58"/>
                  </a:cubicBezTo>
                  <a:cubicBezTo>
                    <a:pt x="611" y="52"/>
                    <a:pt x="591" y="44"/>
                    <a:pt x="571" y="37"/>
                  </a:cubicBezTo>
                  <a:cubicBezTo>
                    <a:pt x="562" y="34"/>
                    <a:pt x="553" y="30"/>
                    <a:pt x="544" y="28"/>
                  </a:cubicBezTo>
                  <a:cubicBezTo>
                    <a:pt x="546" y="29"/>
                    <a:pt x="548" y="31"/>
                    <a:pt x="550" y="32"/>
                  </a:cubicBezTo>
                  <a:cubicBezTo>
                    <a:pt x="562" y="39"/>
                    <a:pt x="571" y="49"/>
                    <a:pt x="577" y="62"/>
                  </a:cubicBezTo>
                  <a:cubicBezTo>
                    <a:pt x="581" y="73"/>
                    <a:pt x="590" y="80"/>
                    <a:pt x="600" y="85"/>
                  </a:cubicBezTo>
                  <a:cubicBezTo>
                    <a:pt x="602" y="86"/>
                    <a:pt x="605" y="86"/>
                    <a:pt x="606" y="87"/>
                  </a:cubicBezTo>
                  <a:cubicBezTo>
                    <a:pt x="605" y="83"/>
                    <a:pt x="603" y="79"/>
                    <a:pt x="604" y="76"/>
                  </a:cubicBezTo>
                  <a:cubicBezTo>
                    <a:pt x="604" y="74"/>
                    <a:pt x="610" y="71"/>
                    <a:pt x="611" y="72"/>
                  </a:cubicBezTo>
                  <a:cubicBezTo>
                    <a:pt x="615" y="73"/>
                    <a:pt x="619" y="77"/>
                    <a:pt x="619" y="80"/>
                  </a:cubicBezTo>
                  <a:cubicBezTo>
                    <a:pt x="621" y="88"/>
                    <a:pt x="612" y="96"/>
                    <a:pt x="604" y="93"/>
                  </a:cubicBezTo>
                  <a:cubicBezTo>
                    <a:pt x="595" y="90"/>
                    <a:pt x="587" y="84"/>
                    <a:pt x="579" y="80"/>
                  </a:cubicBezTo>
                  <a:cubicBezTo>
                    <a:pt x="577" y="98"/>
                    <a:pt x="565" y="111"/>
                    <a:pt x="545" y="114"/>
                  </a:cubicBezTo>
                  <a:cubicBezTo>
                    <a:pt x="529" y="116"/>
                    <a:pt x="516" y="110"/>
                    <a:pt x="507" y="96"/>
                  </a:cubicBezTo>
                  <a:cubicBezTo>
                    <a:pt x="501" y="87"/>
                    <a:pt x="500" y="76"/>
                    <a:pt x="506" y="65"/>
                  </a:cubicBezTo>
                  <a:cubicBezTo>
                    <a:pt x="504" y="89"/>
                    <a:pt x="510" y="102"/>
                    <a:pt x="527" y="109"/>
                  </a:cubicBezTo>
                  <a:cubicBezTo>
                    <a:pt x="538" y="113"/>
                    <a:pt x="555" y="109"/>
                    <a:pt x="564" y="99"/>
                  </a:cubicBezTo>
                  <a:cubicBezTo>
                    <a:pt x="574" y="90"/>
                    <a:pt x="576" y="76"/>
                    <a:pt x="572" y="67"/>
                  </a:cubicBezTo>
                  <a:cubicBezTo>
                    <a:pt x="570" y="73"/>
                    <a:pt x="569" y="81"/>
                    <a:pt x="566" y="88"/>
                  </a:cubicBezTo>
                  <a:cubicBezTo>
                    <a:pt x="562" y="96"/>
                    <a:pt x="554" y="98"/>
                    <a:pt x="545" y="97"/>
                  </a:cubicBezTo>
                  <a:cubicBezTo>
                    <a:pt x="548" y="96"/>
                    <a:pt x="550" y="96"/>
                    <a:pt x="552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61" y="93"/>
                    <a:pt x="566" y="88"/>
                    <a:pt x="567" y="79"/>
                  </a:cubicBezTo>
                  <a:close/>
                  <a:moveTo>
                    <a:pt x="360" y="41"/>
                  </a:moveTo>
                  <a:cubicBezTo>
                    <a:pt x="360" y="40"/>
                    <a:pt x="359" y="39"/>
                    <a:pt x="359" y="38"/>
                  </a:cubicBezTo>
                  <a:cubicBezTo>
                    <a:pt x="355" y="38"/>
                    <a:pt x="351" y="38"/>
                    <a:pt x="347" y="38"/>
                  </a:cubicBezTo>
                  <a:cubicBezTo>
                    <a:pt x="346" y="39"/>
                    <a:pt x="346" y="40"/>
                    <a:pt x="346" y="41"/>
                  </a:cubicBezTo>
                  <a:cubicBezTo>
                    <a:pt x="348" y="44"/>
                    <a:pt x="350" y="47"/>
                    <a:pt x="353" y="50"/>
                  </a:cubicBezTo>
                  <a:cubicBezTo>
                    <a:pt x="355" y="47"/>
                    <a:pt x="358" y="44"/>
                    <a:pt x="360" y="41"/>
                  </a:cubicBezTo>
                  <a:close/>
                  <a:moveTo>
                    <a:pt x="344" y="24"/>
                  </a:moveTo>
                  <a:cubicBezTo>
                    <a:pt x="343" y="24"/>
                    <a:pt x="343" y="24"/>
                    <a:pt x="342" y="24"/>
                  </a:cubicBezTo>
                  <a:cubicBezTo>
                    <a:pt x="343" y="28"/>
                    <a:pt x="343" y="33"/>
                    <a:pt x="344" y="38"/>
                  </a:cubicBezTo>
                  <a:cubicBezTo>
                    <a:pt x="347" y="36"/>
                    <a:pt x="349" y="35"/>
                    <a:pt x="350" y="34"/>
                  </a:cubicBezTo>
                  <a:cubicBezTo>
                    <a:pt x="348" y="30"/>
                    <a:pt x="346" y="27"/>
                    <a:pt x="344" y="24"/>
                  </a:cubicBezTo>
                  <a:close/>
                  <a:moveTo>
                    <a:pt x="362" y="37"/>
                  </a:moveTo>
                  <a:cubicBezTo>
                    <a:pt x="363" y="32"/>
                    <a:pt x="363" y="28"/>
                    <a:pt x="363" y="24"/>
                  </a:cubicBezTo>
                  <a:cubicBezTo>
                    <a:pt x="363" y="24"/>
                    <a:pt x="362" y="24"/>
                    <a:pt x="362" y="24"/>
                  </a:cubicBezTo>
                  <a:cubicBezTo>
                    <a:pt x="360" y="27"/>
                    <a:pt x="358" y="30"/>
                    <a:pt x="355" y="34"/>
                  </a:cubicBezTo>
                  <a:cubicBezTo>
                    <a:pt x="357" y="35"/>
                    <a:pt x="359" y="36"/>
                    <a:pt x="362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8410575" y="-1374776"/>
              <a:ext cx="569913" cy="482600"/>
            </a:xfrm>
            <a:custGeom>
              <a:avLst/>
              <a:gdLst>
                <a:gd name="T0" fmla="*/ 45 w 111"/>
                <a:gd name="T1" fmla="*/ 42 h 93"/>
                <a:gd name="T2" fmla="*/ 44 w 111"/>
                <a:gd name="T3" fmla="*/ 21 h 93"/>
                <a:gd name="T4" fmla="*/ 39 w 111"/>
                <a:gd name="T5" fmla="*/ 19 h 93"/>
                <a:gd name="T6" fmla="*/ 27 w 111"/>
                <a:gd name="T7" fmla="*/ 11 h 93"/>
                <a:gd name="T8" fmla="*/ 29 w 111"/>
                <a:gd name="T9" fmla="*/ 1 h 93"/>
                <a:gd name="T10" fmla="*/ 35 w 111"/>
                <a:gd name="T11" fmla="*/ 2 h 93"/>
                <a:gd name="T12" fmla="*/ 32 w 111"/>
                <a:gd name="T13" fmla="*/ 12 h 93"/>
                <a:gd name="T14" fmla="*/ 49 w 111"/>
                <a:gd name="T15" fmla="*/ 13 h 93"/>
                <a:gd name="T16" fmla="*/ 92 w 111"/>
                <a:gd name="T17" fmla="*/ 9 h 93"/>
                <a:gd name="T18" fmla="*/ 105 w 111"/>
                <a:gd name="T19" fmla="*/ 51 h 93"/>
                <a:gd name="T20" fmla="*/ 94 w 111"/>
                <a:gd name="T21" fmla="*/ 72 h 93"/>
                <a:gd name="T22" fmla="*/ 100 w 111"/>
                <a:gd name="T23" fmla="*/ 73 h 93"/>
                <a:gd name="T24" fmla="*/ 106 w 111"/>
                <a:gd name="T25" fmla="*/ 78 h 93"/>
                <a:gd name="T26" fmla="*/ 104 w 111"/>
                <a:gd name="T27" fmla="*/ 84 h 93"/>
                <a:gd name="T28" fmla="*/ 99 w 111"/>
                <a:gd name="T29" fmla="*/ 85 h 93"/>
                <a:gd name="T30" fmla="*/ 97 w 111"/>
                <a:gd name="T31" fmla="*/ 74 h 93"/>
                <a:gd name="T32" fmla="*/ 87 w 111"/>
                <a:gd name="T33" fmla="*/ 77 h 93"/>
                <a:gd name="T34" fmla="*/ 38 w 111"/>
                <a:gd name="T35" fmla="*/ 92 h 93"/>
                <a:gd name="T36" fmla="*/ 0 w 111"/>
                <a:gd name="T37" fmla="*/ 92 h 93"/>
                <a:gd name="T38" fmla="*/ 9 w 111"/>
                <a:gd name="T39" fmla="*/ 90 h 93"/>
                <a:gd name="T40" fmla="*/ 17 w 111"/>
                <a:gd name="T41" fmla="*/ 84 h 93"/>
                <a:gd name="T42" fmla="*/ 13 w 111"/>
                <a:gd name="T43" fmla="*/ 83 h 93"/>
                <a:gd name="T44" fmla="*/ 6 w 111"/>
                <a:gd name="T45" fmla="*/ 83 h 93"/>
                <a:gd name="T46" fmla="*/ 8 w 111"/>
                <a:gd name="T47" fmla="*/ 79 h 93"/>
                <a:gd name="T48" fmla="*/ 16 w 111"/>
                <a:gd name="T49" fmla="*/ 81 h 93"/>
                <a:gd name="T50" fmla="*/ 23 w 111"/>
                <a:gd name="T51" fmla="*/ 89 h 93"/>
                <a:gd name="T52" fmla="*/ 40 w 111"/>
                <a:gd name="T53" fmla="*/ 81 h 93"/>
                <a:gd name="T54" fmla="*/ 40 w 111"/>
                <a:gd name="T55" fmla="*/ 80 h 93"/>
                <a:gd name="T56" fmla="*/ 36 w 111"/>
                <a:gd name="T57" fmla="*/ 73 h 93"/>
                <a:gd name="T58" fmla="*/ 41 w 111"/>
                <a:gd name="T59" fmla="*/ 71 h 93"/>
                <a:gd name="T60" fmla="*/ 44 w 111"/>
                <a:gd name="T61" fmla="*/ 79 h 93"/>
                <a:gd name="T62" fmla="*/ 38 w 111"/>
                <a:gd name="T63" fmla="*/ 89 h 93"/>
                <a:gd name="T64" fmla="*/ 97 w 111"/>
                <a:gd name="T65" fmla="*/ 55 h 93"/>
                <a:gd name="T66" fmla="*/ 78 w 111"/>
                <a:gd name="T67" fmla="*/ 10 h 93"/>
                <a:gd name="T68" fmla="*/ 61 w 111"/>
                <a:gd name="T69" fmla="*/ 15 h 93"/>
                <a:gd name="T70" fmla="*/ 61 w 111"/>
                <a:gd name="T71" fmla="*/ 21 h 93"/>
                <a:gd name="T72" fmla="*/ 62 w 111"/>
                <a:gd name="T73" fmla="*/ 26 h 93"/>
                <a:gd name="T74" fmla="*/ 56 w 111"/>
                <a:gd name="T75" fmla="*/ 26 h 93"/>
                <a:gd name="T76" fmla="*/ 54 w 111"/>
                <a:gd name="T77" fmla="*/ 21 h 93"/>
                <a:gd name="T78" fmla="*/ 57 w 111"/>
                <a:gd name="T79" fmla="*/ 14 h 93"/>
                <a:gd name="T80" fmla="*/ 50 w 111"/>
                <a:gd name="T81" fmla="*/ 36 h 93"/>
                <a:gd name="T82" fmla="*/ 60 w 111"/>
                <a:gd name="T83" fmla="*/ 43 h 93"/>
                <a:gd name="T84" fmla="*/ 61 w 111"/>
                <a:gd name="T85" fmla="*/ 37 h 93"/>
                <a:gd name="T86" fmla="*/ 65 w 111"/>
                <a:gd name="T87" fmla="*/ 38 h 93"/>
                <a:gd name="T88" fmla="*/ 64 w 111"/>
                <a:gd name="T89" fmla="*/ 48 h 93"/>
                <a:gd name="T90" fmla="*/ 83 w 111"/>
                <a:gd name="T91" fmla="*/ 39 h 93"/>
                <a:gd name="T92" fmla="*/ 72 w 111"/>
                <a:gd name="T93" fmla="*/ 23 h 93"/>
                <a:gd name="T94" fmla="*/ 85 w 111"/>
                <a:gd name="T95" fmla="*/ 30 h 93"/>
                <a:gd name="T96" fmla="*/ 81 w 111"/>
                <a:gd name="T97" fmla="*/ 48 h 93"/>
                <a:gd name="T98" fmla="*/ 52 w 111"/>
                <a:gd name="T99" fmla="*/ 46 h 93"/>
                <a:gd name="T100" fmla="*/ 45 w 111"/>
                <a:gd name="T101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1" h="93">
                  <a:moveTo>
                    <a:pt x="45" y="42"/>
                  </a:moveTo>
                  <a:cubicBezTo>
                    <a:pt x="45" y="35"/>
                    <a:pt x="45" y="28"/>
                    <a:pt x="44" y="21"/>
                  </a:cubicBezTo>
                  <a:cubicBezTo>
                    <a:pt x="44" y="20"/>
                    <a:pt x="41" y="20"/>
                    <a:pt x="39" y="19"/>
                  </a:cubicBezTo>
                  <a:cubicBezTo>
                    <a:pt x="34" y="16"/>
                    <a:pt x="30" y="14"/>
                    <a:pt x="27" y="11"/>
                  </a:cubicBezTo>
                  <a:cubicBezTo>
                    <a:pt x="25" y="9"/>
                    <a:pt x="28" y="4"/>
                    <a:pt x="29" y="1"/>
                  </a:cubicBezTo>
                  <a:cubicBezTo>
                    <a:pt x="29" y="1"/>
                    <a:pt x="33" y="2"/>
                    <a:pt x="35" y="2"/>
                  </a:cubicBezTo>
                  <a:cubicBezTo>
                    <a:pt x="34" y="5"/>
                    <a:pt x="33" y="8"/>
                    <a:pt x="32" y="12"/>
                  </a:cubicBezTo>
                  <a:cubicBezTo>
                    <a:pt x="36" y="18"/>
                    <a:pt x="43" y="19"/>
                    <a:pt x="49" y="13"/>
                  </a:cubicBezTo>
                  <a:cubicBezTo>
                    <a:pt x="62" y="2"/>
                    <a:pt x="78" y="0"/>
                    <a:pt x="92" y="9"/>
                  </a:cubicBezTo>
                  <a:cubicBezTo>
                    <a:pt x="105" y="18"/>
                    <a:pt x="111" y="35"/>
                    <a:pt x="105" y="51"/>
                  </a:cubicBezTo>
                  <a:cubicBezTo>
                    <a:pt x="103" y="58"/>
                    <a:pt x="98" y="65"/>
                    <a:pt x="94" y="72"/>
                  </a:cubicBezTo>
                  <a:cubicBezTo>
                    <a:pt x="96" y="72"/>
                    <a:pt x="98" y="72"/>
                    <a:pt x="100" y="73"/>
                  </a:cubicBezTo>
                  <a:cubicBezTo>
                    <a:pt x="103" y="74"/>
                    <a:pt x="105" y="76"/>
                    <a:pt x="106" y="78"/>
                  </a:cubicBezTo>
                  <a:cubicBezTo>
                    <a:pt x="107" y="79"/>
                    <a:pt x="106" y="83"/>
                    <a:pt x="104" y="84"/>
                  </a:cubicBezTo>
                  <a:cubicBezTo>
                    <a:pt x="103" y="85"/>
                    <a:pt x="99" y="85"/>
                    <a:pt x="99" y="85"/>
                  </a:cubicBezTo>
                  <a:cubicBezTo>
                    <a:pt x="98" y="82"/>
                    <a:pt x="98" y="79"/>
                    <a:pt x="97" y="74"/>
                  </a:cubicBezTo>
                  <a:cubicBezTo>
                    <a:pt x="95" y="75"/>
                    <a:pt x="90" y="75"/>
                    <a:pt x="87" y="77"/>
                  </a:cubicBezTo>
                  <a:cubicBezTo>
                    <a:pt x="73" y="88"/>
                    <a:pt x="56" y="93"/>
                    <a:pt x="38" y="92"/>
                  </a:cubicBezTo>
                  <a:cubicBezTo>
                    <a:pt x="25" y="92"/>
                    <a:pt x="12" y="92"/>
                    <a:pt x="0" y="92"/>
                  </a:cubicBezTo>
                  <a:cubicBezTo>
                    <a:pt x="2" y="92"/>
                    <a:pt x="6" y="92"/>
                    <a:pt x="9" y="90"/>
                  </a:cubicBezTo>
                  <a:cubicBezTo>
                    <a:pt x="12" y="89"/>
                    <a:pt x="14" y="87"/>
                    <a:pt x="17" y="84"/>
                  </a:cubicBezTo>
                  <a:cubicBezTo>
                    <a:pt x="14" y="83"/>
                    <a:pt x="14" y="83"/>
                    <a:pt x="13" y="83"/>
                  </a:cubicBezTo>
                  <a:cubicBezTo>
                    <a:pt x="11" y="83"/>
                    <a:pt x="9" y="83"/>
                    <a:pt x="6" y="83"/>
                  </a:cubicBezTo>
                  <a:cubicBezTo>
                    <a:pt x="7" y="82"/>
                    <a:pt x="8" y="79"/>
                    <a:pt x="8" y="79"/>
                  </a:cubicBezTo>
                  <a:cubicBezTo>
                    <a:pt x="11" y="79"/>
                    <a:pt x="14" y="79"/>
                    <a:pt x="16" y="81"/>
                  </a:cubicBezTo>
                  <a:cubicBezTo>
                    <a:pt x="18" y="84"/>
                    <a:pt x="16" y="90"/>
                    <a:pt x="23" y="89"/>
                  </a:cubicBezTo>
                  <a:cubicBezTo>
                    <a:pt x="30" y="88"/>
                    <a:pt x="36" y="87"/>
                    <a:pt x="40" y="81"/>
                  </a:cubicBezTo>
                  <a:cubicBezTo>
                    <a:pt x="40" y="81"/>
                    <a:pt x="40" y="80"/>
                    <a:pt x="40" y="80"/>
                  </a:cubicBezTo>
                  <a:cubicBezTo>
                    <a:pt x="38" y="78"/>
                    <a:pt x="37" y="75"/>
                    <a:pt x="36" y="73"/>
                  </a:cubicBezTo>
                  <a:cubicBezTo>
                    <a:pt x="38" y="72"/>
                    <a:pt x="41" y="71"/>
                    <a:pt x="41" y="71"/>
                  </a:cubicBezTo>
                  <a:cubicBezTo>
                    <a:pt x="43" y="74"/>
                    <a:pt x="45" y="77"/>
                    <a:pt x="44" y="79"/>
                  </a:cubicBezTo>
                  <a:cubicBezTo>
                    <a:pt x="44" y="83"/>
                    <a:pt x="41" y="85"/>
                    <a:pt x="38" y="89"/>
                  </a:cubicBezTo>
                  <a:cubicBezTo>
                    <a:pt x="64" y="88"/>
                    <a:pt x="85" y="79"/>
                    <a:pt x="97" y="55"/>
                  </a:cubicBezTo>
                  <a:cubicBezTo>
                    <a:pt x="107" y="36"/>
                    <a:pt x="98" y="14"/>
                    <a:pt x="78" y="10"/>
                  </a:cubicBezTo>
                  <a:cubicBezTo>
                    <a:pt x="72" y="8"/>
                    <a:pt x="65" y="10"/>
                    <a:pt x="61" y="15"/>
                  </a:cubicBezTo>
                  <a:cubicBezTo>
                    <a:pt x="60" y="17"/>
                    <a:pt x="61" y="19"/>
                    <a:pt x="61" y="21"/>
                  </a:cubicBezTo>
                  <a:cubicBezTo>
                    <a:pt x="61" y="23"/>
                    <a:pt x="61" y="24"/>
                    <a:pt x="62" y="26"/>
                  </a:cubicBezTo>
                  <a:cubicBezTo>
                    <a:pt x="60" y="26"/>
                    <a:pt x="58" y="27"/>
                    <a:pt x="56" y="26"/>
                  </a:cubicBezTo>
                  <a:cubicBezTo>
                    <a:pt x="55" y="26"/>
                    <a:pt x="54" y="23"/>
                    <a:pt x="54" y="21"/>
                  </a:cubicBezTo>
                  <a:cubicBezTo>
                    <a:pt x="54" y="19"/>
                    <a:pt x="56" y="16"/>
                    <a:pt x="57" y="14"/>
                  </a:cubicBezTo>
                  <a:cubicBezTo>
                    <a:pt x="50" y="19"/>
                    <a:pt x="47" y="28"/>
                    <a:pt x="50" y="36"/>
                  </a:cubicBezTo>
                  <a:cubicBezTo>
                    <a:pt x="53" y="42"/>
                    <a:pt x="55" y="44"/>
                    <a:pt x="60" y="43"/>
                  </a:cubicBezTo>
                  <a:cubicBezTo>
                    <a:pt x="60" y="41"/>
                    <a:pt x="61" y="39"/>
                    <a:pt x="61" y="37"/>
                  </a:cubicBezTo>
                  <a:cubicBezTo>
                    <a:pt x="63" y="37"/>
                    <a:pt x="65" y="38"/>
                    <a:pt x="65" y="38"/>
                  </a:cubicBezTo>
                  <a:cubicBezTo>
                    <a:pt x="65" y="41"/>
                    <a:pt x="65" y="44"/>
                    <a:pt x="64" y="48"/>
                  </a:cubicBezTo>
                  <a:cubicBezTo>
                    <a:pt x="72" y="50"/>
                    <a:pt x="80" y="47"/>
                    <a:pt x="83" y="39"/>
                  </a:cubicBezTo>
                  <a:cubicBezTo>
                    <a:pt x="86" y="32"/>
                    <a:pt x="83" y="28"/>
                    <a:pt x="72" y="23"/>
                  </a:cubicBezTo>
                  <a:cubicBezTo>
                    <a:pt x="79" y="22"/>
                    <a:pt x="83" y="25"/>
                    <a:pt x="85" y="30"/>
                  </a:cubicBezTo>
                  <a:cubicBezTo>
                    <a:pt x="88" y="37"/>
                    <a:pt x="86" y="43"/>
                    <a:pt x="81" y="48"/>
                  </a:cubicBezTo>
                  <a:cubicBezTo>
                    <a:pt x="73" y="55"/>
                    <a:pt x="61" y="54"/>
                    <a:pt x="52" y="46"/>
                  </a:cubicBezTo>
                  <a:cubicBezTo>
                    <a:pt x="50" y="44"/>
                    <a:pt x="47" y="44"/>
                    <a:pt x="4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6629400" y="-1374776"/>
              <a:ext cx="576263" cy="477838"/>
            </a:xfrm>
            <a:custGeom>
              <a:avLst/>
              <a:gdLst>
                <a:gd name="T0" fmla="*/ 64 w 112"/>
                <a:gd name="T1" fmla="*/ 41 h 92"/>
                <a:gd name="T2" fmla="*/ 41 w 112"/>
                <a:gd name="T3" fmla="*/ 52 h 92"/>
                <a:gd name="T4" fmla="*/ 24 w 112"/>
                <a:gd name="T5" fmla="*/ 36 h 92"/>
                <a:gd name="T6" fmla="*/ 38 w 112"/>
                <a:gd name="T7" fmla="*/ 22 h 92"/>
                <a:gd name="T8" fmla="*/ 29 w 112"/>
                <a:gd name="T9" fmla="*/ 29 h 92"/>
                <a:gd name="T10" fmla="*/ 28 w 112"/>
                <a:gd name="T11" fmla="*/ 40 h 92"/>
                <a:gd name="T12" fmla="*/ 46 w 112"/>
                <a:gd name="T13" fmla="*/ 48 h 92"/>
                <a:gd name="T14" fmla="*/ 46 w 112"/>
                <a:gd name="T15" fmla="*/ 38 h 92"/>
                <a:gd name="T16" fmla="*/ 49 w 112"/>
                <a:gd name="T17" fmla="*/ 37 h 92"/>
                <a:gd name="T18" fmla="*/ 51 w 112"/>
                <a:gd name="T19" fmla="*/ 44 h 92"/>
                <a:gd name="T20" fmla="*/ 60 w 112"/>
                <a:gd name="T21" fmla="*/ 38 h 92"/>
                <a:gd name="T22" fmla="*/ 57 w 112"/>
                <a:gd name="T23" fmla="*/ 17 h 92"/>
                <a:gd name="T24" fmla="*/ 54 w 112"/>
                <a:gd name="T25" fmla="*/ 26 h 92"/>
                <a:gd name="T26" fmla="*/ 49 w 112"/>
                <a:gd name="T27" fmla="*/ 26 h 92"/>
                <a:gd name="T28" fmla="*/ 51 w 112"/>
                <a:gd name="T29" fmla="*/ 18 h 92"/>
                <a:gd name="T30" fmla="*/ 20 w 112"/>
                <a:gd name="T31" fmla="*/ 16 h 92"/>
                <a:gd name="T32" fmla="*/ 13 w 112"/>
                <a:gd name="T33" fmla="*/ 54 h 92"/>
                <a:gd name="T34" fmla="*/ 62 w 112"/>
                <a:gd name="T35" fmla="*/ 88 h 92"/>
                <a:gd name="T36" fmla="*/ 72 w 112"/>
                <a:gd name="T37" fmla="*/ 89 h 92"/>
                <a:gd name="T38" fmla="*/ 72 w 112"/>
                <a:gd name="T39" fmla="*/ 89 h 92"/>
                <a:gd name="T40" fmla="*/ 66 w 112"/>
                <a:gd name="T41" fmla="*/ 75 h 92"/>
                <a:gd name="T42" fmla="*/ 70 w 112"/>
                <a:gd name="T43" fmla="*/ 71 h 92"/>
                <a:gd name="T44" fmla="*/ 74 w 112"/>
                <a:gd name="T45" fmla="*/ 72 h 92"/>
                <a:gd name="T46" fmla="*/ 75 w 112"/>
                <a:gd name="T47" fmla="*/ 77 h 92"/>
                <a:gd name="T48" fmla="*/ 70 w 112"/>
                <a:gd name="T49" fmla="*/ 81 h 92"/>
                <a:gd name="T50" fmla="*/ 86 w 112"/>
                <a:gd name="T51" fmla="*/ 89 h 92"/>
                <a:gd name="T52" fmla="*/ 112 w 112"/>
                <a:gd name="T53" fmla="*/ 92 h 92"/>
                <a:gd name="T54" fmla="*/ 58 w 112"/>
                <a:gd name="T55" fmla="*/ 91 h 92"/>
                <a:gd name="T56" fmla="*/ 25 w 112"/>
                <a:gd name="T57" fmla="*/ 77 h 92"/>
                <a:gd name="T58" fmla="*/ 14 w 112"/>
                <a:gd name="T59" fmla="*/ 77 h 92"/>
                <a:gd name="T60" fmla="*/ 11 w 112"/>
                <a:gd name="T61" fmla="*/ 85 h 92"/>
                <a:gd name="T62" fmla="*/ 4 w 112"/>
                <a:gd name="T63" fmla="*/ 82 h 92"/>
                <a:gd name="T64" fmla="*/ 9 w 112"/>
                <a:gd name="T65" fmla="*/ 73 h 92"/>
                <a:gd name="T66" fmla="*/ 16 w 112"/>
                <a:gd name="T67" fmla="*/ 72 h 92"/>
                <a:gd name="T68" fmla="*/ 5 w 112"/>
                <a:gd name="T69" fmla="*/ 47 h 92"/>
                <a:gd name="T70" fmla="*/ 21 w 112"/>
                <a:gd name="T71" fmla="*/ 8 h 92"/>
                <a:gd name="T72" fmla="*/ 61 w 112"/>
                <a:gd name="T73" fmla="*/ 13 h 92"/>
                <a:gd name="T74" fmla="*/ 81 w 112"/>
                <a:gd name="T75" fmla="*/ 10 h 92"/>
                <a:gd name="T76" fmla="*/ 78 w 112"/>
                <a:gd name="T77" fmla="*/ 9 h 92"/>
                <a:gd name="T78" fmla="*/ 76 w 112"/>
                <a:gd name="T79" fmla="*/ 3 h 92"/>
                <a:gd name="T80" fmla="*/ 80 w 112"/>
                <a:gd name="T81" fmla="*/ 1 h 92"/>
                <a:gd name="T82" fmla="*/ 85 w 112"/>
                <a:gd name="T83" fmla="*/ 6 h 92"/>
                <a:gd name="T84" fmla="*/ 73 w 112"/>
                <a:gd name="T85" fmla="*/ 19 h 92"/>
                <a:gd name="T86" fmla="*/ 67 w 112"/>
                <a:gd name="T87" fmla="*/ 20 h 92"/>
                <a:gd name="T88" fmla="*/ 64 w 112"/>
                <a:gd name="T89" fmla="*/ 4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92">
                  <a:moveTo>
                    <a:pt x="64" y="41"/>
                  </a:moveTo>
                  <a:cubicBezTo>
                    <a:pt x="58" y="48"/>
                    <a:pt x="51" y="54"/>
                    <a:pt x="41" y="52"/>
                  </a:cubicBezTo>
                  <a:cubicBezTo>
                    <a:pt x="31" y="51"/>
                    <a:pt x="25" y="45"/>
                    <a:pt x="24" y="36"/>
                  </a:cubicBezTo>
                  <a:cubicBezTo>
                    <a:pt x="24" y="28"/>
                    <a:pt x="29" y="23"/>
                    <a:pt x="38" y="22"/>
                  </a:cubicBezTo>
                  <a:cubicBezTo>
                    <a:pt x="35" y="25"/>
                    <a:pt x="31" y="26"/>
                    <a:pt x="29" y="29"/>
                  </a:cubicBezTo>
                  <a:cubicBezTo>
                    <a:pt x="27" y="32"/>
                    <a:pt x="27" y="37"/>
                    <a:pt x="28" y="40"/>
                  </a:cubicBezTo>
                  <a:cubicBezTo>
                    <a:pt x="31" y="47"/>
                    <a:pt x="39" y="50"/>
                    <a:pt x="46" y="48"/>
                  </a:cubicBezTo>
                  <a:cubicBezTo>
                    <a:pt x="46" y="44"/>
                    <a:pt x="45" y="41"/>
                    <a:pt x="46" y="38"/>
                  </a:cubicBezTo>
                  <a:cubicBezTo>
                    <a:pt x="46" y="37"/>
                    <a:pt x="48" y="37"/>
                    <a:pt x="49" y="37"/>
                  </a:cubicBezTo>
                  <a:cubicBezTo>
                    <a:pt x="50" y="39"/>
                    <a:pt x="50" y="41"/>
                    <a:pt x="51" y="44"/>
                  </a:cubicBezTo>
                  <a:cubicBezTo>
                    <a:pt x="55" y="46"/>
                    <a:pt x="58" y="41"/>
                    <a:pt x="60" y="38"/>
                  </a:cubicBezTo>
                  <a:cubicBezTo>
                    <a:pt x="63" y="31"/>
                    <a:pt x="62" y="22"/>
                    <a:pt x="57" y="17"/>
                  </a:cubicBezTo>
                  <a:cubicBezTo>
                    <a:pt x="56" y="20"/>
                    <a:pt x="55" y="23"/>
                    <a:pt x="54" y="26"/>
                  </a:cubicBezTo>
                  <a:cubicBezTo>
                    <a:pt x="54" y="27"/>
                    <a:pt x="51" y="26"/>
                    <a:pt x="49" y="26"/>
                  </a:cubicBezTo>
                  <a:cubicBezTo>
                    <a:pt x="50" y="23"/>
                    <a:pt x="51" y="21"/>
                    <a:pt x="51" y="18"/>
                  </a:cubicBezTo>
                  <a:cubicBezTo>
                    <a:pt x="46" y="5"/>
                    <a:pt x="29" y="8"/>
                    <a:pt x="20" y="16"/>
                  </a:cubicBezTo>
                  <a:cubicBezTo>
                    <a:pt x="9" y="26"/>
                    <a:pt x="6" y="41"/>
                    <a:pt x="13" y="54"/>
                  </a:cubicBezTo>
                  <a:cubicBezTo>
                    <a:pt x="23" y="74"/>
                    <a:pt x="40" y="85"/>
                    <a:pt x="62" y="88"/>
                  </a:cubicBezTo>
                  <a:cubicBezTo>
                    <a:pt x="65" y="88"/>
                    <a:pt x="69" y="88"/>
                    <a:pt x="72" y="89"/>
                  </a:cubicBezTo>
                  <a:cubicBezTo>
                    <a:pt x="72" y="89"/>
                    <a:pt x="72" y="88"/>
                    <a:pt x="72" y="89"/>
                  </a:cubicBezTo>
                  <a:cubicBezTo>
                    <a:pt x="70" y="84"/>
                    <a:pt x="67" y="80"/>
                    <a:pt x="66" y="75"/>
                  </a:cubicBezTo>
                  <a:cubicBezTo>
                    <a:pt x="66" y="74"/>
                    <a:pt x="68" y="72"/>
                    <a:pt x="70" y="71"/>
                  </a:cubicBezTo>
                  <a:cubicBezTo>
                    <a:pt x="71" y="70"/>
                    <a:pt x="74" y="71"/>
                    <a:pt x="74" y="72"/>
                  </a:cubicBezTo>
                  <a:cubicBezTo>
                    <a:pt x="75" y="74"/>
                    <a:pt x="75" y="76"/>
                    <a:pt x="75" y="77"/>
                  </a:cubicBezTo>
                  <a:cubicBezTo>
                    <a:pt x="74" y="79"/>
                    <a:pt x="72" y="79"/>
                    <a:pt x="70" y="81"/>
                  </a:cubicBezTo>
                  <a:cubicBezTo>
                    <a:pt x="74" y="87"/>
                    <a:pt x="80" y="89"/>
                    <a:pt x="86" y="89"/>
                  </a:cubicBezTo>
                  <a:cubicBezTo>
                    <a:pt x="96" y="87"/>
                    <a:pt x="104" y="92"/>
                    <a:pt x="112" y="92"/>
                  </a:cubicBezTo>
                  <a:cubicBezTo>
                    <a:pt x="94" y="92"/>
                    <a:pt x="76" y="92"/>
                    <a:pt x="58" y="91"/>
                  </a:cubicBezTo>
                  <a:cubicBezTo>
                    <a:pt x="46" y="91"/>
                    <a:pt x="34" y="85"/>
                    <a:pt x="25" y="77"/>
                  </a:cubicBezTo>
                  <a:cubicBezTo>
                    <a:pt x="21" y="74"/>
                    <a:pt x="17" y="72"/>
                    <a:pt x="14" y="77"/>
                  </a:cubicBezTo>
                  <a:cubicBezTo>
                    <a:pt x="13" y="79"/>
                    <a:pt x="12" y="82"/>
                    <a:pt x="11" y="85"/>
                  </a:cubicBezTo>
                  <a:cubicBezTo>
                    <a:pt x="9" y="84"/>
                    <a:pt x="6" y="83"/>
                    <a:pt x="4" y="82"/>
                  </a:cubicBezTo>
                  <a:cubicBezTo>
                    <a:pt x="6" y="79"/>
                    <a:pt x="7" y="75"/>
                    <a:pt x="9" y="73"/>
                  </a:cubicBezTo>
                  <a:cubicBezTo>
                    <a:pt x="11" y="72"/>
                    <a:pt x="14" y="72"/>
                    <a:pt x="16" y="72"/>
                  </a:cubicBezTo>
                  <a:cubicBezTo>
                    <a:pt x="12" y="64"/>
                    <a:pt x="7" y="56"/>
                    <a:pt x="5" y="47"/>
                  </a:cubicBezTo>
                  <a:cubicBezTo>
                    <a:pt x="0" y="32"/>
                    <a:pt x="7" y="16"/>
                    <a:pt x="21" y="8"/>
                  </a:cubicBezTo>
                  <a:cubicBezTo>
                    <a:pt x="34" y="0"/>
                    <a:pt x="49" y="2"/>
                    <a:pt x="61" y="13"/>
                  </a:cubicBezTo>
                  <a:cubicBezTo>
                    <a:pt x="67" y="19"/>
                    <a:pt x="73" y="18"/>
                    <a:pt x="81" y="10"/>
                  </a:cubicBezTo>
                  <a:cubicBezTo>
                    <a:pt x="80" y="10"/>
                    <a:pt x="79" y="10"/>
                    <a:pt x="78" y="9"/>
                  </a:cubicBezTo>
                  <a:cubicBezTo>
                    <a:pt x="77" y="7"/>
                    <a:pt x="76" y="5"/>
                    <a:pt x="76" y="3"/>
                  </a:cubicBezTo>
                  <a:cubicBezTo>
                    <a:pt x="76" y="2"/>
                    <a:pt x="79" y="0"/>
                    <a:pt x="80" y="1"/>
                  </a:cubicBezTo>
                  <a:cubicBezTo>
                    <a:pt x="82" y="2"/>
                    <a:pt x="85" y="4"/>
                    <a:pt x="85" y="6"/>
                  </a:cubicBezTo>
                  <a:cubicBezTo>
                    <a:pt x="87" y="11"/>
                    <a:pt x="80" y="17"/>
                    <a:pt x="73" y="19"/>
                  </a:cubicBezTo>
                  <a:cubicBezTo>
                    <a:pt x="71" y="19"/>
                    <a:pt x="69" y="20"/>
                    <a:pt x="67" y="20"/>
                  </a:cubicBezTo>
                  <a:cubicBezTo>
                    <a:pt x="66" y="28"/>
                    <a:pt x="65" y="34"/>
                    <a:pt x="6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8"/>
            <p:cNvSpPr>
              <a:spLocks/>
            </p:cNvSpPr>
            <p:nvPr/>
          </p:nvSpPr>
          <p:spPr bwMode="auto">
            <a:xfrm>
              <a:off x="5562600" y="-1116013"/>
              <a:ext cx="698500" cy="560388"/>
            </a:xfrm>
            <a:custGeom>
              <a:avLst/>
              <a:gdLst>
                <a:gd name="T0" fmla="*/ 38 w 136"/>
                <a:gd name="T1" fmla="*/ 59 h 108"/>
                <a:gd name="T2" fmla="*/ 24 w 136"/>
                <a:gd name="T3" fmla="*/ 50 h 108"/>
                <a:gd name="T4" fmla="*/ 11 w 136"/>
                <a:gd name="T5" fmla="*/ 87 h 108"/>
                <a:gd name="T6" fmla="*/ 20 w 136"/>
                <a:gd name="T7" fmla="*/ 86 h 108"/>
                <a:gd name="T8" fmla="*/ 20 w 136"/>
                <a:gd name="T9" fmla="*/ 90 h 108"/>
                <a:gd name="T10" fmla="*/ 9 w 136"/>
                <a:gd name="T11" fmla="*/ 92 h 108"/>
                <a:gd name="T12" fmla="*/ 21 w 136"/>
                <a:gd name="T13" fmla="*/ 108 h 108"/>
                <a:gd name="T14" fmla="*/ 4 w 136"/>
                <a:gd name="T15" fmla="*/ 88 h 108"/>
                <a:gd name="T16" fmla="*/ 30 w 136"/>
                <a:gd name="T17" fmla="*/ 39 h 108"/>
                <a:gd name="T18" fmla="*/ 21 w 136"/>
                <a:gd name="T19" fmla="*/ 39 h 108"/>
                <a:gd name="T20" fmla="*/ 8 w 136"/>
                <a:gd name="T21" fmla="*/ 33 h 108"/>
                <a:gd name="T22" fmla="*/ 7 w 136"/>
                <a:gd name="T23" fmla="*/ 23 h 108"/>
                <a:gd name="T24" fmla="*/ 16 w 136"/>
                <a:gd name="T25" fmla="*/ 20 h 108"/>
                <a:gd name="T26" fmla="*/ 19 w 136"/>
                <a:gd name="T27" fmla="*/ 25 h 108"/>
                <a:gd name="T28" fmla="*/ 10 w 136"/>
                <a:gd name="T29" fmla="*/ 29 h 108"/>
                <a:gd name="T30" fmla="*/ 18 w 136"/>
                <a:gd name="T31" fmla="*/ 36 h 108"/>
                <a:gd name="T32" fmla="*/ 36 w 136"/>
                <a:gd name="T33" fmla="*/ 35 h 108"/>
                <a:gd name="T34" fmla="*/ 62 w 136"/>
                <a:gd name="T35" fmla="*/ 23 h 108"/>
                <a:gd name="T36" fmla="*/ 99 w 136"/>
                <a:gd name="T37" fmla="*/ 9 h 108"/>
                <a:gd name="T38" fmla="*/ 111 w 136"/>
                <a:gd name="T39" fmla="*/ 4 h 108"/>
                <a:gd name="T40" fmla="*/ 119 w 136"/>
                <a:gd name="T41" fmla="*/ 0 h 108"/>
                <a:gd name="T42" fmla="*/ 136 w 136"/>
                <a:gd name="T43" fmla="*/ 17 h 108"/>
                <a:gd name="T44" fmla="*/ 66 w 136"/>
                <a:gd name="T45" fmla="*/ 25 h 108"/>
                <a:gd name="T46" fmla="*/ 41 w 136"/>
                <a:gd name="T47" fmla="*/ 37 h 108"/>
                <a:gd name="T48" fmla="*/ 38 w 136"/>
                <a:gd name="T49" fmla="*/ 5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6" h="108">
                  <a:moveTo>
                    <a:pt x="38" y="59"/>
                  </a:moveTo>
                  <a:cubicBezTo>
                    <a:pt x="31" y="60"/>
                    <a:pt x="26" y="57"/>
                    <a:pt x="24" y="50"/>
                  </a:cubicBezTo>
                  <a:cubicBezTo>
                    <a:pt x="10" y="61"/>
                    <a:pt x="5" y="78"/>
                    <a:pt x="11" y="87"/>
                  </a:cubicBezTo>
                  <a:cubicBezTo>
                    <a:pt x="15" y="86"/>
                    <a:pt x="17" y="86"/>
                    <a:pt x="20" y="86"/>
                  </a:cubicBezTo>
                  <a:cubicBezTo>
                    <a:pt x="20" y="87"/>
                    <a:pt x="20" y="90"/>
                    <a:pt x="20" y="90"/>
                  </a:cubicBezTo>
                  <a:cubicBezTo>
                    <a:pt x="17" y="91"/>
                    <a:pt x="14" y="92"/>
                    <a:pt x="9" y="92"/>
                  </a:cubicBezTo>
                  <a:cubicBezTo>
                    <a:pt x="13" y="97"/>
                    <a:pt x="16" y="102"/>
                    <a:pt x="21" y="108"/>
                  </a:cubicBezTo>
                  <a:cubicBezTo>
                    <a:pt x="12" y="104"/>
                    <a:pt x="6" y="97"/>
                    <a:pt x="4" y="88"/>
                  </a:cubicBezTo>
                  <a:cubicBezTo>
                    <a:pt x="0" y="66"/>
                    <a:pt x="13" y="52"/>
                    <a:pt x="30" y="39"/>
                  </a:cubicBezTo>
                  <a:cubicBezTo>
                    <a:pt x="26" y="39"/>
                    <a:pt x="23" y="40"/>
                    <a:pt x="21" y="39"/>
                  </a:cubicBezTo>
                  <a:cubicBezTo>
                    <a:pt x="16" y="37"/>
                    <a:pt x="12" y="36"/>
                    <a:pt x="8" y="33"/>
                  </a:cubicBezTo>
                  <a:cubicBezTo>
                    <a:pt x="7" y="31"/>
                    <a:pt x="6" y="26"/>
                    <a:pt x="7" y="23"/>
                  </a:cubicBezTo>
                  <a:cubicBezTo>
                    <a:pt x="9" y="21"/>
                    <a:pt x="13" y="20"/>
                    <a:pt x="16" y="20"/>
                  </a:cubicBezTo>
                  <a:cubicBezTo>
                    <a:pt x="17" y="19"/>
                    <a:pt x="18" y="23"/>
                    <a:pt x="19" y="25"/>
                  </a:cubicBezTo>
                  <a:cubicBezTo>
                    <a:pt x="17" y="26"/>
                    <a:pt x="14" y="28"/>
                    <a:pt x="10" y="29"/>
                  </a:cubicBezTo>
                  <a:cubicBezTo>
                    <a:pt x="12" y="31"/>
                    <a:pt x="15" y="35"/>
                    <a:pt x="18" y="36"/>
                  </a:cubicBezTo>
                  <a:cubicBezTo>
                    <a:pt x="24" y="37"/>
                    <a:pt x="30" y="37"/>
                    <a:pt x="36" y="35"/>
                  </a:cubicBezTo>
                  <a:cubicBezTo>
                    <a:pt x="45" y="32"/>
                    <a:pt x="54" y="28"/>
                    <a:pt x="62" y="23"/>
                  </a:cubicBezTo>
                  <a:cubicBezTo>
                    <a:pt x="73" y="16"/>
                    <a:pt x="85" y="11"/>
                    <a:pt x="99" y="9"/>
                  </a:cubicBezTo>
                  <a:cubicBezTo>
                    <a:pt x="103" y="9"/>
                    <a:pt x="107" y="6"/>
                    <a:pt x="111" y="4"/>
                  </a:cubicBezTo>
                  <a:cubicBezTo>
                    <a:pt x="113" y="3"/>
                    <a:pt x="115" y="2"/>
                    <a:pt x="119" y="0"/>
                  </a:cubicBezTo>
                  <a:cubicBezTo>
                    <a:pt x="115" y="17"/>
                    <a:pt x="130" y="12"/>
                    <a:pt x="136" y="17"/>
                  </a:cubicBezTo>
                  <a:cubicBezTo>
                    <a:pt x="112" y="14"/>
                    <a:pt x="89" y="17"/>
                    <a:pt x="66" y="25"/>
                  </a:cubicBezTo>
                  <a:cubicBezTo>
                    <a:pt x="58" y="28"/>
                    <a:pt x="49" y="32"/>
                    <a:pt x="41" y="37"/>
                  </a:cubicBezTo>
                  <a:cubicBezTo>
                    <a:pt x="30" y="43"/>
                    <a:pt x="29" y="50"/>
                    <a:pt x="3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9"/>
            <p:cNvSpPr>
              <a:spLocks/>
            </p:cNvSpPr>
            <p:nvPr/>
          </p:nvSpPr>
          <p:spPr bwMode="auto">
            <a:xfrm>
              <a:off x="9355138" y="-1116013"/>
              <a:ext cx="677863" cy="571500"/>
            </a:xfrm>
            <a:custGeom>
              <a:avLst/>
              <a:gdLst>
                <a:gd name="T0" fmla="*/ 110 w 132"/>
                <a:gd name="T1" fmla="*/ 110 h 110"/>
                <a:gd name="T2" fmla="*/ 126 w 132"/>
                <a:gd name="T3" fmla="*/ 93 h 110"/>
                <a:gd name="T4" fmla="*/ 114 w 132"/>
                <a:gd name="T5" fmla="*/ 90 h 110"/>
                <a:gd name="T6" fmla="*/ 115 w 132"/>
                <a:gd name="T7" fmla="*/ 86 h 110"/>
                <a:gd name="T8" fmla="*/ 123 w 132"/>
                <a:gd name="T9" fmla="*/ 87 h 110"/>
                <a:gd name="T10" fmla="*/ 112 w 132"/>
                <a:gd name="T11" fmla="*/ 51 h 110"/>
                <a:gd name="T12" fmla="*/ 98 w 132"/>
                <a:gd name="T13" fmla="*/ 61 h 110"/>
                <a:gd name="T14" fmla="*/ 102 w 132"/>
                <a:gd name="T15" fmla="*/ 46 h 110"/>
                <a:gd name="T16" fmla="*/ 92 w 132"/>
                <a:gd name="T17" fmla="*/ 36 h 110"/>
                <a:gd name="T18" fmla="*/ 0 w 132"/>
                <a:gd name="T19" fmla="*/ 16 h 110"/>
                <a:gd name="T20" fmla="*/ 9 w 132"/>
                <a:gd name="T21" fmla="*/ 13 h 110"/>
                <a:gd name="T22" fmla="*/ 15 w 132"/>
                <a:gd name="T23" fmla="*/ 0 h 110"/>
                <a:gd name="T24" fmla="*/ 22 w 132"/>
                <a:gd name="T25" fmla="*/ 3 h 110"/>
                <a:gd name="T26" fmla="*/ 40 w 132"/>
                <a:gd name="T27" fmla="*/ 10 h 110"/>
                <a:gd name="T28" fmla="*/ 66 w 132"/>
                <a:gd name="T29" fmla="*/ 19 h 110"/>
                <a:gd name="T30" fmla="*/ 105 w 132"/>
                <a:gd name="T31" fmla="*/ 36 h 110"/>
                <a:gd name="T32" fmla="*/ 117 w 132"/>
                <a:gd name="T33" fmla="*/ 36 h 110"/>
                <a:gd name="T34" fmla="*/ 125 w 132"/>
                <a:gd name="T35" fmla="*/ 29 h 110"/>
                <a:gd name="T36" fmla="*/ 115 w 132"/>
                <a:gd name="T37" fmla="*/ 25 h 110"/>
                <a:gd name="T38" fmla="*/ 118 w 132"/>
                <a:gd name="T39" fmla="*/ 20 h 110"/>
                <a:gd name="T40" fmla="*/ 127 w 132"/>
                <a:gd name="T41" fmla="*/ 23 h 110"/>
                <a:gd name="T42" fmla="*/ 124 w 132"/>
                <a:gd name="T43" fmla="*/ 36 h 110"/>
                <a:gd name="T44" fmla="*/ 108 w 132"/>
                <a:gd name="T45" fmla="*/ 40 h 110"/>
                <a:gd name="T46" fmla="*/ 122 w 132"/>
                <a:gd name="T47" fmla="*/ 56 h 110"/>
                <a:gd name="T48" fmla="*/ 131 w 132"/>
                <a:gd name="T49" fmla="*/ 85 h 110"/>
                <a:gd name="T50" fmla="*/ 110 w 132"/>
                <a:gd name="T5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2" h="110">
                  <a:moveTo>
                    <a:pt x="110" y="110"/>
                  </a:moveTo>
                  <a:cubicBezTo>
                    <a:pt x="114" y="105"/>
                    <a:pt x="120" y="99"/>
                    <a:pt x="126" y="93"/>
                  </a:cubicBezTo>
                  <a:cubicBezTo>
                    <a:pt x="121" y="92"/>
                    <a:pt x="117" y="91"/>
                    <a:pt x="114" y="90"/>
                  </a:cubicBezTo>
                  <a:cubicBezTo>
                    <a:pt x="114" y="88"/>
                    <a:pt x="115" y="86"/>
                    <a:pt x="115" y="86"/>
                  </a:cubicBezTo>
                  <a:cubicBezTo>
                    <a:pt x="118" y="86"/>
                    <a:pt x="120" y="86"/>
                    <a:pt x="123" y="87"/>
                  </a:cubicBezTo>
                  <a:cubicBezTo>
                    <a:pt x="130" y="79"/>
                    <a:pt x="125" y="62"/>
                    <a:pt x="112" y="51"/>
                  </a:cubicBezTo>
                  <a:cubicBezTo>
                    <a:pt x="108" y="55"/>
                    <a:pt x="103" y="58"/>
                    <a:pt x="98" y="61"/>
                  </a:cubicBezTo>
                  <a:cubicBezTo>
                    <a:pt x="100" y="55"/>
                    <a:pt x="103" y="49"/>
                    <a:pt x="102" y="46"/>
                  </a:cubicBezTo>
                  <a:cubicBezTo>
                    <a:pt x="101" y="42"/>
                    <a:pt x="96" y="38"/>
                    <a:pt x="92" y="36"/>
                  </a:cubicBezTo>
                  <a:cubicBezTo>
                    <a:pt x="63" y="20"/>
                    <a:pt x="33" y="14"/>
                    <a:pt x="0" y="16"/>
                  </a:cubicBezTo>
                  <a:cubicBezTo>
                    <a:pt x="3" y="15"/>
                    <a:pt x="6" y="14"/>
                    <a:pt x="9" y="13"/>
                  </a:cubicBezTo>
                  <a:cubicBezTo>
                    <a:pt x="16" y="11"/>
                    <a:pt x="19" y="8"/>
                    <a:pt x="15" y="0"/>
                  </a:cubicBezTo>
                  <a:cubicBezTo>
                    <a:pt x="18" y="1"/>
                    <a:pt x="21" y="1"/>
                    <a:pt x="22" y="3"/>
                  </a:cubicBezTo>
                  <a:cubicBezTo>
                    <a:pt x="27" y="9"/>
                    <a:pt x="34" y="8"/>
                    <a:pt x="40" y="10"/>
                  </a:cubicBezTo>
                  <a:cubicBezTo>
                    <a:pt x="49" y="12"/>
                    <a:pt x="58" y="16"/>
                    <a:pt x="66" y="19"/>
                  </a:cubicBezTo>
                  <a:cubicBezTo>
                    <a:pt x="79" y="25"/>
                    <a:pt x="92" y="31"/>
                    <a:pt x="105" y="36"/>
                  </a:cubicBezTo>
                  <a:cubicBezTo>
                    <a:pt x="109" y="38"/>
                    <a:pt x="114" y="37"/>
                    <a:pt x="117" y="36"/>
                  </a:cubicBezTo>
                  <a:cubicBezTo>
                    <a:pt x="120" y="35"/>
                    <a:pt x="123" y="31"/>
                    <a:pt x="125" y="29"/>
                  </a:cubicBezTo>
                  <a:cubicBezTo>
                    <a:pt x="121" y="27"/>
                    <a:pt x="118" y="26"/>
                    <a:pt x="115" y="25"/>
                  </a:cubicBezTo>
                  <a:cubicBezTo>
                    <a:pt x="116" y="23"/>
                    <a:pt x="118" y="20"/>
                    <a:pt x="118" y="20"/>
                  </a:cubicBezTo>
                  <a:cubicBezTo>
                    <a:pt x="121" y="20"/>
                    <a:pt x="125" y="21"/>
                    <a:pt x="127" y="23"/>
                  </a:cubicBezTo>
                  <a:cubicBezTo>
                    <a:pt x="131" y="28"/>
                    <a:pt x="128" y="33"/>
                    <a:pt x="124" y="36"/>
                  </a:cubicBezTo>
                  <a:cubicBezTo>
                    <a:pt x="118" y="38"/>
                    <a:pt x="112" y="39"/>
                    <a:pt x="108" y="40"/>
                  </a:cubicBezTo>
                  <a:cubicBezTo>
                    <a:pt x="112" y="44"/>
                    <a:pt x="118" y="50"/>
                    <a:pt x="122" y="56"/>
                  </a:cubicBezTo>
                  <a:cubicBezTo>
                    <a:pt x="129" y="64"/>
                    <a:pt x="132" y="74"/>
                    <a:pt x="131" y="85"/>
                  </a:cubicBezTo>
                  <a:cubicBezTo>
                    <a:pt x="129" y="97"/>
                    <a:pt x="121" y="107"/>
                    <a:pt x="110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6516688" y="-1363663"/>
              <a:ext cx="149225" cy="331788"/>
            </a:xfrm>
            <a:custGeom>
              <a:avLst/>
              <a:gdLst>
                <a:gd name="T0" fmla="*/ 8 w 29"/>
                <a:gd name="T1" fmla="*/ 0 h 64"/>
                <a:gd name="T2" fmla="*/ 11 w 29"/>
                <a:gd name="T3" fmla="*/ 7 h 64"/>
                <a:gd name="T4" fmla="*/ 22 w 29"/>
                <a:gd name="T5" fmla="*/ 41 h 64"/>
                <a:gd name="T6" fmla="*/ 29 w 29"/>
                <a:gd name="T7" fmla="*/ 64 h 64"/>
                <a:gd name="T8" fmla="*/ 2 w 29"/>
                <a:gd name="T9" fmla="*/ 35 h 64"/>
                <a:gd name="T10" fmla="*/ 4 w 29"/>
                <a:gd name="T11" fmla="*/ 33 h 64"/>
                <a:gd name="T12" fmla="*/ 10 w 29"/>
                <a:gd name="T13" fmla="*/ 35 h 64"/>
                <a:gd name="T14" fmla="*/ 0 w 29"/>
                <a:gd name="T15" fmla="*/ 17 h 64"/>
                <a:gd name="T16" fmla="*/ 1 w 29"/>
                <a:gd name="T17" fmla="*/ 15 h 64"/>
                <a:gd name="T18" fmla="*/ 7 w 29"/>
                <a:gd name="T19" fmla="*/ 19 h 64"/>
                <a:gd name="T20" fmla="*/ 7 w 29"/>
                <a:gd name="T21" fmla="*/ 0 h 64"/>
                <a:gd name="T22" fmla="*/ 8 w 29"/>
                <a:gd name="T2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64">
                  <a:moveTo>
                    <a:pt x="8" y="0"/>
                  </a:moveTo>
                  <a:cubicBezTo>
                    <a:pt x="9" y="2"/>
                    <a:pt x="10" y="5"/>
                    <a:pt x="11" y="7"/>
                  </a:cubicBezTo>
                  <a:cubicBezTo>
                    <a:pt x="16" y="15"/>
                    <a:pt x="20" y="31"/>
                    <a:pt x="22" y="41"/>
                  </a:cubicBezTo>
                  <a:cubicBezTo>
                    <a:pt x="23" y="48"/>
                    <a:pt x="26" y="54"/>
                    <a:pt x="29" y="64"/>
                  </a:cubicBezTo>
                  <a:cubicBezTo>
                    <a:pt x="19" y="53"/>
                    <a:pt x="11" y="44"/>
                    <a:pt x="2" y="35"/>
                  </a:cubicBezTo>
                  <a:cubicBezTo>
                    <a:pt x="3" y="35"/>
                    <a:pt x="4" y="34"/>
                    <a:pt x="4" y="33"/>
                  </a:cubicBezTo>
                  <a:cubicBezTo>
                    <a:pt x="6" y="34"/>
                    <a:pt x="9" y="34"/>
                    <a:pt x="10" y="35"/>
                  </a:cubicBezTo>
                  <a:cubicBezTo>
                    <a:pt x="7" y="29"/>
                    <a:pt x="3" y="23"/>
                    <a:pt x="0" y="17"/>
                  </a:cubicBezTo>
                  <a:cubicBezTo>
                    <a:pt x="0" y="16"/>
                    <a:pt x="1" y="16"/>
                    <a:pt x="1" y="15"/>
                  </a:cubicBezTo>
                  <a:cubicBezTo>
                    <a:pt x="3" y="17"/>
                    <a:pt x="5" y="18"/>
                    <a:pt x="7" y="19"/>
                  </a:cubicBezTo>
                  <a:cubicBezTo>
                    <a:pt x="7" y="13"/>
                    <a:pt x="7" y="7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8950325" y="-1363663"/>
              <a:ext cx="142875" cy="315913"/>
            </a:xfrm>
            <a:custGeom>
              <a:avLst/>
              <a:gdLst>
                <a:gd name="T0" fmla="*/ 17 w 28"/>
                <a:gd name="T1" fmla="*/ 35 h 61"/>
                <a:gd name="T2" fmla="*/ 25 w 28"/>
                <a:gd name="T3" fmla="*/ 33 h 61"/>
                <a:gd name="T4" fmla="*/ 0 w 28"/>
                <a:gd name="T5" fmla="*/ 61 h 61"/>
                <a:gd name="T6" fmla="*/ 6 w 28"/>
                <a:gd name="T7" fmla="*/ 38 h 61"/>
                <a:gd name="T8" fmla="*/ 16 w 28"/>
                <a:gd name="T9" fmla="*/ 7 h 61"/>
                <a:gd name="T10" fmla="*/ 21 w 28"/>
                <a:gd name="T11" fmla="*/ 0 h 61"/>
                <a:gd name="T12" fmla="*/ 21 w 28"/>
                <a:gd name="T13" fmla="*/ 19 h 61"/>
                <a:gd name="T14" fmla="*/ 26 w 28"/>
                <a:gd name="T15" fmla="*/ 16 h 61"/>
                <a:gd name="T16" fmla="*/ 28 w 28"/>
                <a:gd name="T17" fmla="*/ 17 h 61"/>
                <a:gd name="T18" fmla="*/ 17 w 28"/>
                <a:gd name="T19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61">
                  <a:moveTo>
                    <a:pt x="17" y="35"/>
                  </a:moveTo>
                  <a:cubicBezTo>
                    <a:pt x="18" y="35"/>
                    <a:pt x="21" y="34"/>
                    <a:pt x="25" y="33"/>
                  </a:cubicBezTo>
                  <a:cubicBezTo>
                    <a:pt x="19" y="46"/>
                    <a:pt x="9" y="53"/>
                    <a:pt x="0" y="61"/>
                  </a:cubicBezTo>
                  <a:cubicBezTo>
                    <a:pt x="2" y="53"/>
                    <a:pt x="7" y="45"/>
                    <a:pt x="6" y="38"/>
                  </a:cubicBezTo>
                  <a:cubicBezTo>
                    <a:pt x="4" y="25"/>
                    <a:pt x="6" y="15"/>
                    <a:pt x="16" y="7"/>
                  </a:cubicBezTo>
                  <a:cubicBezTo>
                    <a:pt x="18" y="5"/>
                    <a:pt x="18" y="2"/>
                    <a:pt x="21" y="0"/>
                  </a:cubicBezTo>
                  <a:cubicBezTo>
                    <a:pt x="21" y="6"/>
                    <a:pt x="21" y="12"/>
                    <a:pt x="21" y="19"/>
                  </a:cubicBezTo>
                  <a:cubicBezTo>
                    <a:pt x="22" y="18"/>
                    <a:pt x="24" y="17"/>
                    <a:pt x="26" y="16"/>
                  </a:cubicBezTo>
                  <a:cubicBezTo>
                    <a:pt x="26" y="17"/>
                    <a:pt x="27" y="17"/>
                    <a:pt x="28" y="17"/>
                  </a:cubicBezTo>
                  <a:cubicBezTo>
                    <a:pt x="24" y="23"/>
                    <a:pt x="21" y="29"/>
                    <a:pt x="1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auto">
            <a:xfrm>
              <a:off x="6461125" y="-466726"/>
              <a:ext cx="215900" cy="155575"/>
            </a:xfrm>
            <a:custGeom>
              <a:avLst/>
              <a:gdLst>
                <a:gd name="T0" fmla="*/ 0 w 42"/>
                <a:gd name="T1" fmla="*/ 21 h 30"/>
                <a:gd name="T2" fmla="*/ 19 w 42"/>
                <a:gd name="T3" fmla="*/ 16 h 30"/>
                <a:gd name="T4" fmla="*/ 19 w 42"/>
                <a:gd name="T5" fmla="*/ 14 h 30"/>
                <a:gd name="T6" fmla="*/ 8 w 42"/>
                <a:gd name="T7" fmla="*/ 12 h 30"/>
                <a:gd name="T8" fmla="*/ 30 w 42"/>
                <a:gd name="T9" fmla="*/ 0 h 30"/>
                <a:gd name="T10" fmla="*/ 29 w 42"/>
                <a:gd name="T11" fmla="*/ 13 h 30"/>
                <a:gd name="T12" fmla="*/ 30 w 42"/>
                <a:gd name="T13" fmla="*/ 13 h 30"/>
                <a:gd name="T14" fmla="*/ 33 w 42"/>
                <a:gd name="T15" fmla="*/ 4 h 30"/>
                <a:gd name="T16" fmla="*/ 39 w 42"/>
                <a:gd name="T17" fmla="*/ 20 h 30"/>
                <a:gd name="T18" fmla="*/ 24 w 42"/>
                <a:gd name="T19" fmla="*/ 30 h 30"/>
                <a:gd name="T20" fmla="*/ 0 w 42"/>
                <a:gd name="T21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0">
                  <a:moveTo>
                    <a:pt x="0" y="21"/>
                  </a:moveTo>
                  <a:cubicBezTo>
                    <a:pt x="7" y="19"/>
                    <a:pt x="13" y="18"/>
                    <a:pt x="19" y="16"/>
                  </a:cubicBezTo>
                  <a:cubicBezTo>
                    <a:pt x="19" y="15"/>
                    <a:pt x="19" y="15"/>
                    <a:pt x="19" y="14"/>
                  </a:cubicBezTo>
                  <a:cubicBezTo>
                    <a:pt x="16" y="13"/>
                    <a:pt x="12" y="13"/>
                    <a:pt x="8" y="12"/>
                  </a:cubicBezTo>
                  <a:cubicBezTo>
                    <a:pt x="16" y="7"/>
                    <a:pt x="22" y="4"/>
                    <a:pt x="30" y="0"/>
                  </a:cubicBezTo>
                  <a:cubicBezTo>
                    <a:pt x="29" y="4"/>
                    <a:pt x="29" y="9"/>
                    <a:pt x="29" y="13"/>
                  </a:cubicBezTo>
                  <a:cubicBezTo>
                    <a:pt x="29" y="13"/>
                    <a:pt x="29" y="13"/>
                    <a:pt x="30" y="13"/>
                  </a:cubicBezTo>
                  <a:cubicBezTo>
                    <a:pt x="31" y="10"/>
                    <a:pt x="32" y="7"/>
                    <a:pt x="33" y="4"/>
                  </a:cubicBezTo>
                  <a:cubicBezTo>
                    <a:pt x="38" y="8"/>
                    <a:pt x="42" y="13"/>
                    <a:pt x="39" y="20"/>
                  </a:cubicBezTo>
                  <a:cubicBezTo>
                    <a:pt x="36" y="27"/>
                    <a:pt x="31" y="30"/>
                    <a:pt x="24" y="30"/>
                  </a:cubicBezTo>
                  <a:cubicBezTo>
                    <a:pt x="14" y="30"/>
                    <a:pt x="7" y="26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 13"/>
            <p:cNvSpPr>
              <a:spLocks/>
            </p:cNvSpPr>
            <p:nvPr/>
          </p:nvSpPr>
          <p:spPr bwMode="auto">
            <a:xfrm>
              <a:off x="8934450" y="-466726"/>
              <a:ext cx="211138" cy="155575"/>
            </a:xfrm>
            <a:custGeom>
              <a:avLst/>
              <a:gdLst>
                <a:gd name="T0" fmla="*/ 9 w 41"/>
                <a:gd name="T1" fmla="*/ 3 h 30"/>
                <a:gd name="T2" fmla="*/ 11 w 41"/>
                <a:gd name="T3" fmla="*/ 11 h 30"/>
                <a:gd name="T4" fmla="*/ 12 w 41"/>
                <a:gd name="T5" fmla="*/ 10 h 30"/>
                <a:gd name="T6" fmla="*/ 12 w 41"/>
                <a:gd name="T7" fmla="*/ 0 h 30"/>
                <a:gd name="T8" fmla="*/ 34 w 41"/>
                <a:gd name="T9" fmla="*/ 11 h 30"/>
                <a:gd name="T10" fmla="*/ 23 w 41"/>
                <a:gd name="T11" fmla="*/ 14 h 30"/>
                <a:gd name="T12" fmla="*/ 22 w 41"/>
                <a:gd name="T13" fmla="*/ 16 h 30"/>
                <a:gd name="T14" fmla="*/ 41 w 41"/>
                <a:gd name="T15" fmla="*/ 21 h 30"/>
                <a:gd name="T16" fmla="*/ 18 w 41"/>
                <a:gd name="T17" fmla="*/ 30 h 30"/>
                <a:gd name="T18" fmla="*/ 3 w 41"/>
                <a:gd name="T19" fmla="*/ 20 h 30"/>
                <a:gd name="T20" fmla="*/ 9 w 41"/>
                <a:gd name="T21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30">
                  <a:moveTo>
                    <a:pt x="9" y="3"/>
                  </a:moveTo>
                  <a:cubicBezTo>
                    <a:pt x="10" y="6"/>
                    <a:pt x="10" y="8"/>
                    <a:pt x="11" y="11"/>
                  </a:cubicBezTo>
                  <a:cubicBezTo>
                    <a:pt x="12" y="11"/>
                    <a:pt x="12" y="10"/>
                    <a:pt x="12" y="10"/>
                  </a:cubicBezTo>
                  <a:cubicBezTo>
                    <a:pt x="12" y="7"/>
                    <a:pt x="12" y="4"/>
                    <a:pt x="12" y="0"/>
                  </a:cubicBezTo>
                  <a:cubicBezTo>
                    <a:pt x="19" y="4"/>
                    <a:pt x="26" y="7"/>
                    <a:pt x="34" y="11"/>
                  </a:cubicBezTo>
                  <a:cubicBezTo>
                    <a:pt x="30" y="12"/>
                    <a:pt x="26" y="13"/>
                    <a:pt x="23" y="14"/>
                  </a:cubicBezTo>
                  <a:cubicBezTo>
                    <a:pt x="23" y="15"/>
                    <a:pt x="23" y="15"/>
                    <a:pt x="22" y="16"/>
                  </a:cubicBezTo>
                  <a:cubicBezTo>
                    <a:pt x="28" y="17"/>
                    <a:pt x="35" y="19"/>
                    <a:pt x="41" y="21"/>
                  </a:cubicBezTo>
                  <a:cubicBezTo>
                    <a:pt x="35" y="27"/>
                    <a:pt x="27" y="30"/>
                    <a:pt x="18" y="30"/>
                  </a:cubicBezTo>
                  <a:cubicBezTo>
                    <a:pt x="11" y="30"/>
                    <a:pt x="6" y="27"/>
                    <a:pt x="3" y="20"/>
                  </a:cubicBezTo>
                  <a:cubicBezTo>
                    <a:pt x="0" y="13"/>
                    <a:pt x="4" y="8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 14"/>
            <p:cNvSpPr>
              <a:spLocks/>
            </p:cNvSpPr>
            <p:nvPr/>
          </p:nvSpPr>
          <p:spPr bwMode="auto">
            <a:xfrm>
              <a:off x="5895975" y="-798513"/>
              <a:ext cx="231775" cy="192088"/>
            </a:xfrm>
            <a:custGeom>
              <a:avLst/>
              <a:gdLst>
                <a:gd name="T0" fmla="*/ 8 w 45"/>
                <a:gd name="T1" fmla="*/ 22 h 37"/>
                <a:gd name="T2" fmla="*/ 14 w 45"/>
                <a:gd name="T3" fmla="*/ 20 h 37"/>
                <a:gd name="T4" fmla="*/ 0 w 45"/>
                <a:gd name="T5" fmla="*/ 0 h 37"/>
                <a:gd name="T6" fmla="*/ 2 w 45"/>
                <a:gd name="T7" fmla="*/ 2 h 37"/>
                <a:gd name="T8" fmla="*/ 45 w 45"/>
                <a:gd name="T9" fmla="*/ 31 h 37"/>
                <a:gd name="T10" fmla="*/ 8 w 45"/>
                <a:gd name="T11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37">
                  <a:moveTo>
                    <a:pt x="8" y="22"/>
                  </a:moveTo>
                  <a:cubicBezTo>
                    <a:pt x="10" y="21"/>
                    <a:pt x="12" y="21"/>
                    <a:pt x="14" y="20"/>
                  </a:cubicBezTo>
                  <a:cubicBezTo>
                    <a:pt x="6" y="16"/>
                    <a:pt x="0" y="11"/>
                    <a:pt x="0" y="0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2" y="4"/>
                    <a:pt x="28" y="25"/>
                    <a:pt x="45" y="31"/>
                  </a:cubicBezTo>
                  <a:cubicBezTo>
                    <a:pt x="29" y="37"/>
                    <a:pt x="16" y="33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 15"/>
            <p:cNvSpPr>
              <a:spLocks/>
            </p:cNvSpPr>
            <p:nvPr/>
          </p:nvSpPr>
          <p:spPr bwMode="auto">
            <a:xfrm>
              <a:off x="9493250" y="-788988"/>
              <a:ext cx="220663" cy="182563"/>
            </a:xfrm>
            <a:custGeom>
              <a:avLst/>
              <a:gdLst>
                <a:gd name="T0" fmla="*/ 34 w 43"/>
                <a:gd name="T1" fmla="*/ 19 h 35"/>
                <a:gd name="T2" fmla="*/ 0 w 43"/>
                <a:gd name="T3" fmla="*/ 30 h 35"/>
                <a:gd name="T4" fmla="*/ 20 w 43"/>
                <a:gd name="T5" fmla="*/ 10 h 35"/>
                <a:gd name="T6" fmla="*/ 29 w 43"/>
                <a:gd name="T7" fmla="*/ 5 h 35"/>
                <a:gd name="T8" fmla="*/ 43 w 43"/>
                <a:gd name="T9" fmla="*/ 0 h 35"/>
                <a:gd name="T10" fmla="*/ 29 w 43"/>
                <a:gd name="T11" fmla="*/ 18 h 35"/>
                <a:gd name="T12" fmla="*/ 34 w 43"/>
                <a:gd name="T13" fmla="*/ 1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5">
                  <a:moveTo>
                    <a:pt x="34" y="19"/>
                  </a:moveTo>
                  <a:cubicBezTo>
                    <a:pt x="26" y="31"/>
                    <a:pt x="14" y="35"/>
                    <a:pt x="0" y="30"/>
                  </a:cubicBezTo>
                  <a:cubicBezTo>
                    <a:pt x="6" y="24"/>
                    <a:pt x="13" y="17"/>
                    <a:pt x="20" y="10"/>
                  </a:cubicBezTo>
                  <a:cubicBezTo>
                    <a:pt x="22" y="8"/>
                    <a:pt x="26" y="6"/>
                    <a:pt x="29" y="5"/>
                  </a:cubicBezTo>
                  <a:cubicBezTo>
                    <a:pt x="33" y="3"/>
                    <a:pt x="38" y="2"/>
                    <a:pt x="43" y="0"/>
                  </a:cubicBezTo>
                  <a:cubicBezTo>
                    <a:pt x="42" y="9"/>
                    <a:pt x="37" y="14"/>
                    <a:pt x="29" y="18"/>
                  </a:cubicBezTo>
                  <a:cubicBezTo>
                    <a:pt x="31" y="19"/>
                    <a:pt x="32" y="19"/>
                    <a:pt x="34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6178550" y="-1374776"/>
              <a:ext cx="158750" cy="207963"/>
            </a:xfrm>
            <a:custGeom>
              <a:avLst/>
              <a:gdLst>
                <a:gd name="T0" fmla="*/ 31 w 31"/>
                <a:gd name="T1" fmla="*/ 13 h 40"/>
                <a:gd name="T2" fmla="*/ 14 w 31"/>
                <a:gd name="T3" fmla="*/ 40 h 40"/>
                <a:gd name="T4" fmla="*/ 5 w 31"/>
                <a:gd name="T5" fmla="*/ 28 h 40"/>
                <a:gd name="T6" fmla="*/ 8 w 31"/>
                <a:gd name="T7" fmla="*/ 19 h 40"/>
                <a:gd name="T8" fmla="*/ 8 w 31"/>
                <a:gd name="T9" fmla="*/ 16 h 40"/>
                <a:gd name="T10" fmla="*/ 20 w 31"/>
                <a:gd name="T11" fmla="*/ 0 h 40"/>
                <a:gd name="T12" fmla="*/ 31 w 31"/>
                <a:gd name="T13" fmla="*/ 1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0">
                  <a:moveTo>
                    <a:pt x="31" y="13"/>
                  </a:moveTo>
                  <a:cubicBezTo>
                    <a:pt x="25" y="22"/>
                    <a:pt x="20" y="31"/>
                    <a:pt x="14" y="40"/>
                  </a:cubicBezTo>
                  <a:cubicBezTo>
                    <a:pt x="11" y="37"/>
                    <a:pt x="7" y="33"/>
                    <a:pt x="5" y="28"/>
                  </a:cubicBezTo>
                  <a:cubicBezTo>
                    <a:pt x="4" y="25"/>
                    <a:pt x="0" y="20"/>
                    <a:pt x="8" y="19"/>
                  </a:cubicBezTo>
                  <a:cubicBezTo>
                    <a:pt x="8" y="19"/>
                    <a:pt x="8" y="17"/>
                    <a:pt x="8" y="16"/>
                  </a:cubicBezTo>
                  <a:cubicBezTo>
                    <a:pt x="10" y="8"/>
                    <a:pt x="11" y="6"/>
                    <a:pt x="20" y="0"/>
                  </a:cubicBezTo>
                  <a:cubicBezTo>
                    <a:pt x="22" y="4"/>
                    <a:pt x="20" y="12"/>
                    <a:pt x="3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17"/>
            <p:cNvSpPr>
              <a:spLocks/>
            </p:cNvSpPr>
            <p:nvPr/>
          </p:nvSpPr>
          <p:spPr bwMode="auto">
            <a:xfrm>
              <a:off x="9272588" y="-1374776"/>
              <a:ext cx="144463" cy="212725"/>
            </a:xfrm>
            <a:custGeom>
              <a:avLst/>
              <a:gdLst>
                <a:gd name="T0" fmla="*/ 15 w 28"/>
                <a:gd name="T1" fmla="*/ 41 h 41"/>
                <a:gd name="T2" fmla="*/ 9 w 28"/>
                <a:gd name="T3" fmla="*/ 27 h 41"/>
                <a:gd name="T4" fmla="*/ 2 w 28"/>
                <a:gd name="T5" fmla="*/ 11 h 41"/>
                <a:gd name="T6" fmla="*/ 12 w 28"/>
                <a:gd name="T7" fmla="*/ 0 h 41"/>
                <a:gd name="T8" fmla="*/ 22 w 28"/>
                <a:gd name="T9" fmla="*/ 18 h 41"/>
                <a:gd name="T10" fmla="*/ 27 w 28"/>
                <a:gd name="T11" fmla="*/ 21 h 41"/>
                <a:gd name="T12" fmla="*/ 15 w 28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1">
                  <a:moveTo>
                    <a:pt x="15" y="41"/>
                  </a:moveTo>
                  <a:cubicBezTo>
                    <a:pt x="16" y="35"/>
                    <a:pt x="12" y="31"/>
                    <a:pt x="9" y="27"/>
                  </a:cubicBezTo>
                  <a:cubicBezTo>
                    <a:pt x="4" y="22"/>
                    <a:pt x="0" y="18"/>
                    <a:pt x="2" y="11"/>
                  </a:cubicBezTo>
                  <a:cubicBezTo>
                    <a:pt x="10" y="12"/>
                    <a:pt x="9" y="5"/>
                    <a:pt x="12" y="0"/>
                  </a:cubicBezTo>
                  <a:cubicBezTo>
                    <a:pt x="19" y="5"/>
                    <a:pt x="23" y="11"/>
                    <a:pt x="22" y="18"/>
                  </a:cubicBezTo>
                  <a:cubicBezTo>
                    <a:pt x="24" y="19"/>
                    <a:pt x="27" y="20"/>
                    <a:pt x="27" y="21"/>
                  </a:cubicBezTo>
                  <a:cubicBezTo>
                    <a:pt x="28" y="30"/>
                    <a:pt x="20" y="35"/>
                    <a:pt x="15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6" name="Freeform 18"/>
            <p:cNvSpPr>
              <a:spLocks/>
            </p:cNvSpPr>
            <p:nvPr/>
          </p:nvSpPr>
          <p:spPr bwMode="auto">
            <a:xfrm>
              <a:off x="5695950" y="-793751"/>
              <a:ext cx="200025" cy="258763"/>
            </a:xfrm>
            <a:custGeom>
              <a:avLst/>
              <a:gdLst>
                <a:gd name="T0" fmla="*/ 20 w 39"/>
                <a:gd name="T1" fmla="*/ 0 h 50"/>
                <a:gd name="T2" fmla="*/ 29 w 39"/>
                <a:gd name="T3" fmla="*/ 7 h 50"/>
                <a:gd name="T4" fmla="*/ 37 w 39"/>
                <a:gd name="T5" fmla="*/ 28 h 50"/>
                <a:gd name="T6" fmla="*/ 20 w 39"/>
                <a:gd name="T7" fmla="*/ 48 h 50"/>
                <a:gd name="T8" fmla="*/ 7 w 39"/>
                <a:gd name="T9" fmla="*/ 50 h 50"/>
                <a:gd name="T10" fmla="*/ 19 w 39"/>
                <a:gd name="T11" fmla="*/ 44 h 50"/>
                <a:gd name="T12" fmla="*/ 29 w 39"/>
                <a:gd name="T13" fmla="*/ 12 h 50"/>
                <a:gd name="T14" fmla="*/ 15 w 39"/>
                <a:gd name="T15" fmla="*/ 6 h 50"/>
                <a:gd name="T16" fmla="*/ 7 w 39"/>
                <a:gd name="T17" fmla="*/ 20 h 50"/>
                <a:gd name="T18" fmla="*/ 18 w 39"/>
                <a:gd name="T19" fmla="*/ 24 h 50"/>
                <a:gd name="T20" fmla="*/ 25 w 39"/>
                <a:gd name="T21" fmla="*/ 22 h 50"/>
                <a:gd name="T22" fmla="*/ 11 w 39"/>
                <a:gd name="T23" fmla="*/ 28 h 50"/>
                <a:gd name="T24" fmla="*/ 1 w 39"/>
                <a:gd name="T25" fmla="*/ 15 h 50"/>
                <a:gd name="T26" fmla="*/ 12 w 39"/>
                <a:gd name="T27" fmla="*/ 3 h 50"/>
                <a:gd name="T28" fmla="*/ 20 w 39"/>
                <a:gd name="T2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50">
                  <a:moveTo>
                    <a:pt x="20" y="0"/>
                  </a:moveTo>
                  <a:cubicBezTo>
                    <a:pt x="23" y="2"/>
                    <a:pt x="26" y="5"/>
                    <a:pt x="29" y="7"/>
                  </a:cubicBezTo>
                  <a:cubicBezTo>
                    <a:pt x="36" y="13"/>
                    <a:pt x="39" y="20"/>
                    <a:pt x="37" y="28"/>
                  </a:cubicBezTo>
                  <a:cubicBezTo>
                    <a:pt x="36" y="38"/>
                    <a:pt x="29" y="45"/>
                    <a:pt x="20" y="48"/>
                  </a:cubicBezTo>
                  <a:cubicBezTo>
                    <a:pt x="16" y="50"/>
                    <a:pt x="11" y="50"/>
                    <a:pt x="7" y="50"/>
                  </a:cubicBezTo>
                  <a:cubicBezTo>
                    <a:pt x="11" y="48"/>
                    <a:pt x="15" y="46"/>
                    <a:pt x="19" y="44"/>
                  </a:cubicBezTo>
                  <a:cubicBezTo>
                    <a:pt x="31" y="37"/>
                    <a:pt x="35" y="22"/>
                    <a:pt x="29" y="12"/>
                  </a:cubicBezTo>
                  <a:cubicBezTo>
                    <a:pt x="25" y="6"/>
                    <a:pt x="21" y="4"/>
                    <a:pt x="15" y="6"/>
                  </a:cubicBezTo>
                  <a:cubicBezTo>
                    <a:pt x="9" y="8"/>
                    <a:pt x="5" y="14"/>
                    <a:pt x="7" y="20"/>
                  </a:cubicBezTo>
                  <a:cubicBezTo>
                    <a:pt x="8" y="26"/>
                    <a:pt x="13" y="28"/>
                    <a:pt x="18" y="24"/>
                  </a:cubicBezTo>
                  <a:cubicBezTo>
                    <a:pt x="20" y="23"/>
                    <a:pt x="22" y="22"/>
                    <a:pt x="25" y="22"/>
                  </a:cubicBezTo>
                  <a:cubicBezTo>
                    <a:pt x="22" y="29"/>
                    <a:pt x="17" y="29"/>
                    <a:pt x="11" y="28"/>
                  </a:cubicBezTo>
                  <a:cubicBezTo>
                    <a:pt x="4" y="26"/>
                    <a:pt x="0" y="22"/>
                    <a:pt x="1" y="15"/>
                  </a:cubicBezTo>
                  <a:cubicBezTo>
                    <a:pt x="1" y="8"/>
                    <a:pt x="5" y="4"/>
                    <a:pt x="12" y="3"/>
                  </a:cubicBezTo>
                  <a:cubicBezTo>
                    <a:pt x="15" y="3"/>
                    <a:pt x="17" y="1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7" name="Freeform 19"/>
            <p:cNvSpPr>
              <a:spLocks/>
            </p:cNvSpPr>
            <p:nvPr/>
          </p:nvSpPr>
          <p:spPr bwMode="auto">
            <a:xfrm>
              <a:off x="9704388" y="-788988"/>
              <a:ext cx="204788" cy="260350"/>
            </a:xfrm>
            <a:custGeom>
              <a:avLst/>
              <a:gdLst>
                <a:gd name="T0" fmla="*/ 20 w 40"/>
                <a:gd name="T1" fmla="*/ 0 h 50"/>
                <a:gd name="T2" fmla="*/ 29 w 40"/>
                <a:gd name="T3" fmla="*/ 2 h 50"/>
                <a:gd name="T4" fmla="*/ 40 w 40"/>
                <a:gd name="T5" fmla="*/ 14 h 50"/>
                <a:gd name="T6" fmla="*/ 31 w 40"/>
                <a:gd name="T7" fmla="*/ 26 h 50"/>
                <a:gd name="T8" fmla="*/ 16 w 40"/>
                <a:gd name="T9" fmla="*/ 20 h 50"/>
                <a:gd name="T10" fmla="*/ 22 w 40"/>
                <a:gd name="T11" fmla="*/ 23 h 50"/>
                <a:gd name="T12" fmla="*/ 30 w 40"/>
                <a:gd name="T13" fmla="*/ 24 h 50"/>
                <a:gd name="T14" fmla="*/ 34 w 40"/>
                <a:gd name="T15" fmla="*/ 18 h 50"/>
                <a:gd name="T16" fmla="*/ 26 w 40"/>
                <a:gd name="T17" fmla="*/ 5 h 50"/>
                <a:gd name="T18" fmla="*/ 12 w 40"/>
                <a:gd name="T19" fmla="*/ 10 h 50"/>
                <a:gd name="T20" fmla="*/ 27 w 40"/>
                <a:gd name="T21" fmla="*/ 46 h 50"/>
                <a:gd name="T22" fmla="*/ 34 w 40"/>
                <a:gd name="T23" fmla="*/ 49 h 50"/>
                <a:gd name="T24" fmla="*/ 7 w 40"/>
                <a:gd name="T25" fmla="*/ 37 h 50"/>
                <a:gd name="T26" fmla="*/ 6 w 40"/>
                <a:gd name="T27" fmla="*/ 14 h 50"/>
                <a:gd name="T28" fmla="*/ 20 w 40"/>
                <a:gd name="T29" fmla="*/ 1 h 50"/>
                <a:gd name="T30" fmla="*/ 20 w 40"/>
                <a:gd name="T3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50">
                  <a:moveTo>
                    <a:pt x="20" y="0"/>
                  </a:moveTo>
                  <a:cubicBezTo>
                    <a:pt x="23" y="1"/>
                    <a:pt x="26" y="2"/>
                    <a:pt x="29" y="2"/>
                  </a:cubicBezTo>
                  <a:cubicBezTo>
                    <a:pt x="35" y="4"/>
                    <a:pt x="40" y="7"/>
                    <a:pt x="40" y="14"/>
                  </a:cubicBezTo>
                  <a:cubicBezTo>
                    <a:pt x="40" y="21"/>
                    <a:pt x="37" y="25"/>
                    <a:pt x="31" y="26"/>
                  </a:cubicBezTo>
                  <a:cubicBezTo>
                    <a:pt x="23" y="29"/>
                    <a:pt x="19" y="27"/>
                    <a:pt x="16" y="20"/>
                  </a:cubicBezTo>
                  <a:cubicBezTo>
                    <a:pt x="18" y="21"/>
                    <a:pt x="20" y="22"/>
                    <a:pt x="22" y="23"/>
                  </a:cubicBezTo>
                  <a:cubicBezTo>
                    <a:pt x="25" y="24"/>
                    <a:pt x="28" y="25"/>
                    <a:pt x="30" y="24"/>
                  </a:cubicBezTo>
                  <a:cubicBezTo>
                    <a:pt x="32" y="23"/>
                    <a:pt x="33" y="20"/>
                    <a:pt x="34" y="18"/>
                  </a:cubicBezTo>
                  <a:cubicBezTo>
                    <a:pt x="35" y="11"/>
                    <a:pt x="32" y="7"/>
                    <a:pt x="26" y="5"/>
                  </a:cubicBezTo>
                  <a:cubicBezTo>
                    <a:pt x="19" y="2"/>
                    <a:pt x="15" y="6"/>
                    <a:pt x="12" y="10"/>
                  </a:cubicBezTo>
                  <a:cubicBezTo>
                    <a:pt x="4" y="23"/>
                    <a:pt x="12" y="40"/>
                    <a:pt x="27" y="46"/>
                  </a:cubicBezTo>
                  <a:cubicBezTo>
                    <a:pt x="29" y="47"/>
                    <a:pt x="32" y="47"/>
                    <a:pt x="34" y="49"/>
                  </a:cubicBezTo>
                  <a:cubicBezTo>
                    <a:pt x="23" y="50"/>
                    <a:pt x="14" y="46"/>
                    <a:pt x="7" y="37"/>
                  </a:cubicBezTo>
                  <a:cubicBezTo>
                    <a:pt x="2" y="30"/>
                    <a:pt x="0" y="21"/>
                    <a:pt x="6" y="14"/>
                  </a:cubicBezTo>
                  <a:cubicBezTo>
                    <a:pt x="9" y="8"/>
                    <a:pt x="15" y="5"/>
                    <a:pt x="20" y="1"/>
                  </a:cubicBez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8" name="Freeform 20"/>
            <p:cNvSpPr>
              <a:spLocks/>
            </p:cNvSpPr>
            <p:nvPr/>
          </p:nvSpPr>
          <p:spPr bwMode="auto">
            <a:xfrm>
              <a:off x="8796338" y="-1411288"/>
              <a:ext cx="215900" cy="114300"/>
            </a:xfrm>
            <a:custGeom>
              <a:avLst/>
              <a:gdLst>
                <a:gd name="T0" fmla="*/ 0 w 42"/>
                <a:gd name="T1" fmla="*/ 4 h 22"/>
                <a:gd name="T2" fmla="*/ 30 w 42"/>
                <a:gd name="T3" fmla="*/ 9 h 22"/>
                <a:gd name="T4" fmla="*/ 25 w 42"/>
                <a:gd name="T5" fmla="*/ 1 h 22"/>
                <a:gd name="T6" fmla="*/ 41 w 42"/>
                <a:gd name="T7" fmla="*/ 9 h 22"/>
                <a:gd name="T8" fmla="*/ 33 w 42"/>
                <a:gd name="T9" fmla="*/ 22 h 22"/>
                <a:gd name="T10" fmla="*/ 0 w 42"/>
                <a:gd name="T11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22">
                  <a:moveTo>
                    <a:pt x="0" y="4"/>
                  </a:moveTo>
                  <a:cubicBezTo>
                    <a:pt x="10" y="0"/>
                    <a:pt x="20" y="4"/>
                    <a:pt x="30" y="9"/>
                  </a:cubicBezTo>
                  <a:cubicBezTo>
                    <a:pt x="29" y="7"/>
                    <a:pt x="27" y="4"/>
                    <a:pt x="25" y="1"/>
                  </a:cubicBezTo>
                  <a:cubicBezTo>
                    <a:pt x="32" y="2"/>
                    <a:pt x="40" y="3"/>
                    <a:pt x="41" y="9"/>
                  </a:cubicBezTo>
                  <a:cubicBezTo>
                    <a:pt x="42" y="13"/>
                    <a:pt x="36" y="18"/>
                    <a:pt x="33" y="22"/>
                  </a:cubicBezTo>
                  <a:cubicBezTo>
                    <a:pt x="21" y="15"/>
                    <a:pt x="10" y="1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21"/>
            <p:cNvSpPr>
              <a:spLocks/>
            </p:cNvSpPr>
            <p:nvPr/>
          </p:nvSpPr>
          <p:spPr bwMode="auto">
            <a:xfrm>
              <a:off x="6599238" y="-1411288"/>
              <a:ext cx="215900" cy="109538"/>
            </a:xfrm>
            <a:custGeom>
              <a:avLst/>
              <a:gdLst>
                <a:gd name="T0" fmla="*/ 42 w 42"/>
                <a:gd name="T1" fmla="*/ 5 h 21"/>
                <a:gd name="T2" fmla="*/ 9 w 42"/>
                <a:gd name="T3" fmla="*/ 21 h 21"/>
                <a:gd name="T4" fmla="*/ 0 w 42"/>
                <a:gd name="T5" fmla="*/ 10 h 21"/>
                <a:gd name="T6" fmla="*/ 16 w 42"/>
                <a:gd name="T7" fmla="*/ 1 h 21"/>
                <a:gd name="T8" fmla="*/ 11 w 42"/>
                <a:gd name="T9" fmla="*/ 11 h 21"/>
                <a:gd name="T10" fmla="*/ 42 w 42"/>
                <a:gd name="T11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21">
                  <a:moveTo>
                    <a:pt x="42" y="5"/>
                  </a:moveTo>
                  <a:cubicBezTo>
                    <a:pt x="32" y="10"/>
                    <a:pt x="21" y="15"/>
                    <a:pt x="9" y="21"/>
                  </a:cubicBezTo>
                  <a:cubicBezTo>
                    <a:pt x="7" y="19"/>
                    <a:pt x="0" y="14"/>
                    <a:pt x="0" y="10"/>
                  </a:cubicBezTo>
                  <a:cubicBezTo>
                    <a:pt x="1" y="3"/>
                    <a:pt x="9" y="3"/>
                    <a:pt x="16" y="1"/>
                  </a:cubicBezTo>
                  <a:cubicBezTo>
                    <a:pt x="14" y="4"/>
                    <a:pt x="13" y="7"/>
                    <a:pt x="11" y="11"/>
                  </a:cubicBezTo>
                  <a:cubicBezTo>
                    <a:pt x="22" y="4"/>
                    <a:pt x="32" y="0"/>
                    <a:pt x="4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 22"/>
            <p:cNvSpPr>
              <a:spLocks/>
            </p:cNvSpPr>
            <p:nvPr/>
          </p:nvSpPr>
          <p:spPr bwMode="auto">
            <a:xfrm>
              <a:off x="9237663" y="-638176"/>
              <a:ext cx="174625" cy="290513"/>
            </a:xfrm>
            <a:custGeom>
              <a:avLst/>
              <a:gdLst>
                <a:gd name="T0" fmla="*/ 10 w 34"/>
                <a:gd name="T1" fmla="*/ 56 h 56"/>
                <a:gd name="T2" fmla="*/ 15 w 34"/>
                <a:gd name="T3" fmla="*/ 44 h 56"/>
                <a:gd name="T4" fmla="*/ 21 w 34"/>
                <a:gd name="T5" fmla="*/ 42 h 56"/>
                <a:gd name="T6" fmla="*/ 24 w 34"/>
                <a:gd name="T7" fmla="*/ 24 h 56"/>
                <a:gd name="T8" fmla="*/ 22 w 34"/>
                <a:gd name="T9" fmla="*/ 22 h 56"/>
                <a:gd name="T10" fmla="*/ 5 w 34"/>
                <a:gd name="T11" fmla="*/ 4 h 56"/>
                <a:gd name="T12" fmla="*/ 0 w 34"/>
                <a:gd name="T13" fmla="*/ 1 h 56"/>
                <a:gd name="T14" fmla="*/ 31 w 34"/>
                <a:gd name="T15" fmla="*/ 26 h 56"/>
                <a:gd name="T16" fmla="*/ 10 w 34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6">
                  <a:moveTo>
                    <a:pt x="10" y="56"/>
                  </a:moveTo>
                  <a:cubicBezTo>
                    <a:pt x="11" y="53"/>
                    <a:pt x="13" y="49"/>
                    <a:pt x="15" y="44"/>
                  </a:cubicBezTo>
                  <a:cubicBezTo>
                    <a:pt x="15" y="43"/>
                    <a:pt x="18" y="43"/>
                    <a:pt x="21" y="42"/>
                  </a:cubicBezTo>
                  <a:cubicBezTo>
                    <a:pt x="28" y="38"/>
                    <a:pt x="30" y="30"/>
                    <a:pt x="24" y="24"/>
                  </a:cubicBezTo>
                  <a:cubicBezTo>
                    <a:pt x="23" y="23"/>
                    <a:pt x="22" y="23"/>
                    <a:pt x="22" y="22"/>
                  </a:cubicBezTo>
                  <a:cubicBezTo>
                    <a:pt x="22" y="11"/>
                    <a:pt x="12" y="8"/>
                    <a:pt x="5" y="4"/>
                  </a:cubicBezTo>
                  <a:cubicBezTo>
                    <a:pt x="4" y="3"/>
                    <a:pt x="2" y="2"/>
                    <a:pt x="0" y="1"/>
                  </a:cubicBezTo>
                  <a:cubicBezTo>
                    <a:pt x="13" y="0"/>
                    <a:pt x="29" y="13"/>
                    <a:pt x="31" y="26"/>
                  </a:cubicBezTo>
                  <a:cubicBezTo>
                    <a:pt x="34" y="40"/>
                    <a:pt x="25" y="52"/>
                    <a:pt x="1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1" name="Freeform 23"/>
            <p:cNvSpPr>
              <a:spLocks/>
            </p:cNvSpPr>
            <p:nvPr/>
          </p:nvSpPr>
          <p:spPr bwMode="auto">
            <a:xfrm>
              <a:off x="6953250" y="-768351"/>
              <a:ext cx="236538" cy="114300"/>
            </a:xfrm>
            <a:custGeom>
              <a:avLst/>
              <a:gdLst>
                <a:gd name="T0" fmla="*/ 46 w 46"/>
                <a:gd name="T1" fmla="*/ 0 h 22"/>
                <a:gd name="T2" fmla="*/ 22 w 46"/>
                <a:gd name="T3" fmla="*/ 19 h 22"/>
                <a:gd name="T4" fmla="*/ 22 w 46"/>
                <a:gd name="T5" fmla="*/ 11 h 22"/>
                <a:gd name="T6" fmla="*/ 14 w 46"/>
                <a:gd name="T7" fmla="*/ 12 h 22"/>
                <a:gd name="T8" fmla="*/ 8 w 46"/>
                <a:gd name="T9" fmla="*/ 11 h 22"/>
                <a:gd name="T10" fmla="*/ 0 w 46"/>
                <a:gd name="T11" fmla="*/ 0 h 22"/>
                <a:gd name="T12" fmla="*/ 46 w 46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2">
                  <a:moveTo>
                    <a:pt x="46" y="0"/>
                  </a:moveTo>
                  <a:cubicBezTo>
                    <a:pt x="36" y="4"/>
                    <a:pt x="36" y="22"/>
                    <a:pt x="22" y="19"/>
                  </a:cubicBezTo>
                  <a:cubicBezTo>
                    <a:pt x="22" y="16"/>
                    <a:pt x="22" y="13"/>
                    <a:pt x="22" y="11"/>
                  </a:cubicBezTo>
                  <a:cubicBezTo>
                    <a:pt x="20" y="11"/>
                    <a:pt x="17" y="12"/>
                    <a:pt x="14" y="12"/>
                  </a:cubicBezTo>
                  <a:cubicBezTo>
                    <a:pt x="12" y="13"/>
                    <a:pt x="9" y="13"/>
                    <a:pt x="8" y="11"/>
                  </a:cubicBezTo>
                  <a:cubicBezTo>
                    <a:pt x="4" y="8"/>
                    <a:pt x="2" y="4"/>
                    <a:pt x="0" y="0"/>
                  </a:cubicBezTo>
                  <a:cubicBezTo>
                    <a:pt x="15" y="11"/>
                    <a:pt x="30" y="3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2" name="Freeform 24"/>
            <p:cNvSpPr>
              <a:spLocks/>
            </p:cNvSpPr>
            <p:nvPr/>
          </p:nvSpPr>
          <p:spPr bwMode="auto">
            <a:xfrm>
              <a:off x="8416925" y="-773113"/>
              <a:ext cx="239713" cy="119063"/>
            </a:xfrm>
            <a:custGeom>
              <a:avLst/>
              <a:gdLst>
                <a:gd name="T0" fmla="*/ 25 w 47"/>
                <a:gd name="T1" fmla="*/ 20 h 23"/>
                <a:gd name="T2" fmla="*/ 0 w 47"/>
                <a:gd name="T3" fmla="*/ 1 h 23"/>
                <a:gd name="T4" fmla="*/ 46 w 47"/>
                <a:gd name="T5" fmla="*/ 0 h 23"/>
                <a:gd name="T6" fmla="*/ 47 w 47"/>
                <a:gd name="T7" fmla="*/ 2 h 23"/>
                <a:gd name="T8" fmla="*/ 37 w 47"/>
                <a:gd name="T9" fmla="*/ 14 h 23"/>
                <a:gd name="T10" fmla="*/ 32 w 47"/>
                <a:gd name="T11" fmla="*/ 13 h 23"/>
                <a:gd name="T12" fmla="*/ 24 w 47"/>
                <a:gd name="T13" fmla="*/ 12 h 23"/>
                <a:gd name="T14" fmla="*/ 25 w 47"/>
                <a:gd name="T15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3">
                  <a:moveTo>
                    <a:pt x="25" y="20"/>
                  </a:moveTo>
                  <a:cubicBezTo>
                    <a:pt x="10" y="23"/>
                    <a:pt x="10" y="5"/>
                    <a:pt x="0" y="1"/>
                  </a:cubicBezTo>
                  <a:cubicBezTo>
                    <a:pt x="16" y="4"/>
                    <a:pt x="31" y="12"/>
                    <a:pt x="46" y="0"/>
                  </a:cubicBezTo>
                  <a:cubicBezTo>
                    <a:pt x="46" y="1"/>
                    <a:pt x="47" y="2"/>
                    <a:pt x="47" y="2"/>
                  </a:cubicBezTo>
                  <a:cubicBezTo>
                    <a:pt x="44" y="6"/>
                    <a:pt x="41" y="10"/>
                    <a:pt x="37" y="14"/>
                  </a:cubicBezTo>
                  <a:cubicBezTo>
                    <a:pt x="37" y="14"/>
                    <a:pt x="34" y="14"/>
                    <a:pt x="32" y="13"/>
                  </a:cubicBezTo>
                  <a:cubicBezTo>
                    <a:pt x="29" y="13"/>
                    <a:pt x="27" y="13"/>
                    <a:pt x="24" y="12"/>
                  </a:cubicBezTo>
                  <a:cubicBezTo>
                    <a:pt x="24" y="15"/>
                    <a:pt x="25" y="17"/>
                    <a:pt x="25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3" name="Freeform 25"/>
            <p:cNvSpPr>
              <a:spLocks/>
            </p:cNvSpPr>
            <p:nvPr/>
          </p:nvSpPr>
          <p:spPr bwMode="auto">
            <a:xfrm>
              <a:off x="5449888" y="-887413"/>
              <a:ext cx="184150" cy="109538"/>
            </a:xfrm>
            <a:custGeom>
              <a:avLst/>
              <a:gdLst>
                <a:gd name="T0" fmla="*/ 16 w 36"/>
                <a:gd name="T1" fmla="*/ 21 h 21"/>
                <a:gd name="T2" fmla="*/ 16 w 36"/>
                <a:gd name="T3" fmla="*/ 18 h 21"/>
                <a:gd name="T4" fmla="*/ 0 w 36"/>
                <a:gd name="T5" fmla="*/ 8 h 21"/>
                <a:gd name="T6" fmla="*/ 36 w 36"/>
                <a:gd name="T7" fmla="*/ 0 h 21"/>
                <a:gd name="T8" fmla="*/ 16 w 36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1">
                  <a:moveTo>
                    <a:pt x="16" y="21"/>
                  </a:moveTo>
                  <a:cubicBezTo>
                    <a:pt x="16" y="19"/>
                    <a:pt x="16" y="18"/>
                    <a:pt x="16" y="18"/>
                  </a:cubicBezTo>
                  <a:cubicBezTo>
                    <a:pt x="11" y="14"/>
                    <a:pt x="6" y="11"/>
                    <a:pt x="0" y="8"/>
                  </a:cubicBezTo>
                  <a:cubicBezTo>
                    <a:pt x="13" y="5"/>
                    <a:pt x="24" y="3"/>
                    <a:pt x="36" y="0"/>
                  </a:cubicBezTo>
                  <a:cubicBezTo>
                    <a:pt x="31" y="10"/>
                    <a:pt x="30" y="21"/>
                    <a:pt x="1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4" name="Freeform 26"/>
            <p:cNvSpPr>
              <a:spLocks/>
            </p:cNvSpPr>
            <p:nvPr/>
          </p:nvSpPr>
          <p:spPr bwMode="auto">
            <a:xfrm>
              <a:off x="6208713" y="-633413"/>
              <a:ext cx="149225" cy="274638"/>
            </a:xfrm>
            <a:custGeom>
              <a:avLst/>
              <a:gdLst>
                <a:gd name="T0" fmla="*/ 18 w 29"/>
                <a:gd name="T1" fmla="*/ 43 h 53"/>
                <a:gd name="T2" fmla="*/ 19 w 29"/>
                <a:gd name="T3" fmla="*/ 53 h 53"/>
                <a:gd name="T4" fmla="*/ 1 w 29"/>
                <a:gd name="T5" fmla="*/ 26 h 53"/>
                <a:gd name="T6" fmla="*/ 29 w 29"/>
                <a:gd name="T7" fmla="*/ 0 h 53"/>
                <a:gd name="T8" fmla="*/ 20 w 29"/>
                <a:gd name="T9" fmla="*/ 7 h 53"/>
                <a:gd name="T10" fmla="*/ 4 w 29"/>
                <a:gd name="T11" fmla="*/ 27 h 53"/>
                <a:gd name="T12" fmla="*/ 10 w 29"/>
                <a:gd name="T13" fmla="*/ 40 h 53"/>
                <a:gd name="T14" fmla="*/ 18 w 29"/>
                <a:gd name="T15" fmla="*/ 4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3">
                  <a:moveTo>
                    <a:pt x="18" y="43"/>
                  </a:moveTo>
                  <a:cubicBezTo>
                    <a:pt x="18" y="47"/>
                    <a:pt x="19" y="50"/>
                    <a:pt x="19" y="53"/>
                  </a:cubicBezTo>
                  <a:cubicBezTo>
                    <a:pt x="7" y="51"/>
                    <a:pt x="0" y="41"/>
                    <a:pt x="1" y="26"/>
                  </a:cubicBezTo>
                  <a:cubicBezTo>
                    <a:pt x="2" y="13"/>
                    <a:pt x="15" y="1"/>
                    <a:pt x="29" y="0"/>
                  </a:cubicBezTo>
                  <a:cubicBezTo>
                    <a:pt x="26" y="3"/>
                    <a:pt x="22" y="4"/>
                    <a:pt x="20" y="7"/>
                  </a:cubicBezTo>
                  <a:cubicBezTo>
                    <a:pt x="14" y="13"/>
                    <a:pt x="8" y="20"/>
                    <a:pt x="4" y="27"/>
                  </a:cubicBezTo>
                  <a:cubicBezTo>
                    <a:pt x="2" y="32"/>
                    <a:pt x="5" y="38"/>
                    <a:pt x="10" y="40"/>
                  </a:cubicBezTo>
                  <a:cubicBezTo>
                    <a:pt x="13" y="42"/>
                    <a:pt x="16" y="42"/>
                    <a:pt x="18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5" name="Freeform 27"/>
            <p:cNvSpPr>
              <a:spLocks/>
            </p:cNvSpPr>
            <p:nvPr/>
          </p:nvSpPr>
          <p:spPr bwMode="auto">
            <a:xfrm>
              <a:off x="9975850" y="-887413"/>
              <a:ext cx="185738" cy="109538"/>
            </a:xfrm>
            <a:custGeom>
              <a:avLst/>
              <a:gdLst>
                <a:gd name="T0" fmla="*/ 36 w 36"/>
                <a:gd name="T1" fmla="*/ 8 h 21"/>
                <a:gd name="T2" fmla="*/ 19 w 36"/>
                <a:gd name="T3" fmla="*/ 17 h 21"/>
                <a:gd name="T4" fmla="*/ 20 w 36"/>
                <a:gd name="T5" fmla="*/ 20 h 21"/>
                <a:gd name="T6" fmla="*/ 0 w 36"/>
                <a:gd name="T7" fmla="*/ 0 h 21"/>
                <a:gd name="T8" fmla="*/ 36 w 36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1">
                  <a:moveTo>
                    <a:pt x="36" y="8"/>
                  </a:moveTo>
                  <a:cubicBezTo>
                    <a:pt x="30" y="11"/>
                    <a:pt x="24" y="14"/>
                    <a:pt x="19" y="17"/>
                  </a:cubicBezTo>
                  <a:cubicBezTo>
                    <a:pt x="19" y="17"/>
                    <a:pt x="19" y="18"/>
                    <a:pt x="20" y="20"/>
                  </a:cubicBezTo>
                  <a:cubicBezTo>
                    <a:pt x="10" y="21"/>
                    <a:pt x="10" y="20"/>
                    <a:pt x="0" y="0"/>
                  </a:cubicBezTo>
                  <a:cubicBezTo>
                    <a:pt x="12" y="3"/>
                    <a:pt x="23" y="5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28"/>
            <p:cNvSpPr>
              <a:spLocks/>
            </p:cNvSpPr>
            <p:nvPr/>
          </p:nvSpPr>
          <p:spPr bwMode="auto">
            <a:xfrm>
              <a:off x="5911850" y="-596901"/>
              <a:ext cx="246063" cy="290513"/>
            </a:xfrm>
            <a:custGeom>
              <a:avLst/>
              <a:gdLst>
                <a:gd name="T0" fmla="*/ 19 w 48"/>
                <a:gd name="T1" fmla="*/ 56 h 56"/>
                <a:gd name="T2" fmla="*/ 8 w 48"/>
                <a:gd name="T3" fmla="*/ 22 h 56"/>
                <a:gd name="T4" fmla="*/ 48 w 48"/>
                <a:gd name="T5" fmla="*/ 0 h 56"/>
                <a:gd name="T6" fmla="*/ 39 w 48"/>
                <a:gd name="T7" fmla="*/ 3 h 56"/>
                <a:gd name="T8" fmla="*/ 32 w 48"/>
                <a:gd name="T9" fmla="*/ 9 h 56"/>
                <a:gd name="T10" fmla="*/ 35 w 48"/>
                <a:gd name="T11" fmla="*/ 19 h 56"/>
                <a:gd name="T12" fmla="*/ 30 w 48"/>
                <a:gd name="T13" fmla="*/ 20 h 56"/>
                <a:gd name="T14" fmla="*/ 29 w 48"/>
                <a:gd name="T15" fmla="*/ 7 h 56"/>
                <a:gd name="T16" fmla="*/ 8 w 48"/>
                <a:gd name="T17" fmla="*/ 33 h 56"/>
                <a:gd name="T18" fmla="*/ 19 w 48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56">
                  <a:moveTo>
                    <a:pt x="19" y="56"/>
                  </a:moveTo>
                  <a:cubicBezTo>
                    <a:pt x="4" y="50"/>
                    <a:pt x="0" y="36"/>
                    <a:pt x="8" y="22"/>
                  </a:cubicBezTo>
                  <a:cubicBezTo>
                    <a:pt x="17" y="7"/>
                    <a:pt x="32" y="2"/>
                    <a:pt x="48" y="0"/>
                  </a:cubicBezTo>
                  <a:cubicBezTo>
                    <a:pt x="45" y="1"/>
                    <a:pt x="42" y="2"/>
                    <a:pt x="39" y="3"/>
                  </a:cubicBezTo>
                  <a:cubicBezTo>
                    <a:pt x="36" y="5"/>
                    <a:pt x="34" y="8"/>
                    <a:pt x="32" y="9"/>
                  </a:cubicBezTo>
                  <a:cubicBezTo>
                    <a:pt x="33" y="13"/>
                    <a:pt x="34" y="16"/>
                    <a:pt x="35" y="19"/>
                  </a:cubicBezTo>
                  <a:cubicBezTo>
                    <a:pt x="33" y="19"/>
                    <a:pt x="32" y="19"/>
                    <a:pt x="30" y="20"/>
                  </a:cubicBezTo>
                  <a:cubicBezTo>
                    <a:pt x="30" y="15"/>
                    <a:pt x="29" y="11"/>
                    <a:pt x="29" y="7"/>
                  </a:cubicBezTo>
                  <a:cubicBezTo>
                    <a:pt x="19" y="12"/>
                    <a:pt x="10" y="20"/>
                    <a:pt x="8" y="33"/>
                  </a:cubicBezTo>
                  <a:cubicBezTo>
                    <a:pt x="7" y="43"/>
                    <a:pt x="10" y="51"/>
                    <a:pt x="19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7" name="Freeform 29"/>
            <p:cNvSpPr>
              <a:spLocks/>
            </p:cNvSpPr>
            <p:nvPr/>
          </p:nvSpPr>
          <p:spPr bwMode="auto">
            <a:xfrm>
              <a:off x="6015038" y="-990601"/>
              <a:ext cx="147638" cy="160338"/>
            </a:xfrm>
            <a:custGeom>
              <a:avLst/>
              <a:gdLst>
                <a:gd name="T0" fmla="*/ 24 w 29"/>
                <a:gd name="T1" fmla="*/ 9 h 31"/>
                <a:gd name="T2" fmla="*/ 28 w 29"/>
                <a:gd name="T3" fmla="*/ 11 h 31"/>
                <a:gd name="T4" fmla="*/ 5 w 29"/>
                <a:gd name="T5" fmla="*/ 31 h 31"/>
                <a:gd name="T6" fmla="*/ 29 w 29"/>
                <a:gd name="T7" fmla="*/ 0 h 31"/>
                <a:gd name="T8" fmla="*/ 24 w 29"/>
                <a:gd name="T9" fmla="*/ 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1">
                  <a:moveTo>
                    <a:pt x="24" y="9"/>
                  </a:moveTo>
                  <a:cubicBezTo>
                    <a:pt x="26" y="10"/>
                    <a:pt x="27" y="11"/>
                    <a:pt x="28" y="11"/>
                  </a:cubicBezTo>
                  <a:cubicBezTo>
                    <a:pt x="20" y="18"/>
                    <a:pt x="12" y="25"/>
                    <a:pt x="5" y="31"/>
                  </a:cubicBezTo>
                  <a:cubicBezTo>
                    <a:pt x="0" y="20"/>
                    <a:pt x="14" y="1"/>
                    <a:pt x="29" y="0"/>
                  </a:cubicBezTo>
                  <a:cubicBezTo>
                    <a:pt x="28" y="3"/>
                    <a:pt x="26" y="6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8" name="Freeform 30"/>
            <p:cNvSpPr>
              <a:spLocks/>
            </p:cNvSpPr>
            <p:nvPr/>
          </p:nvSpPr>
          <p:spPr bwMode="auto">
            <a:xfrm>
              <a:off x="7759700" y="-944563"/>
              <a:ext cx="87313" cy="155575"/>
            </a:xfrm>
            <a:custGeom>
              <a:avLst/>
              <a:gdLst>
                <a:gd name="T0" fmla="*/ 17 w 17"/>
                <a:gd name="T1" fmla="*/ 11 h 30"/>
                <a:gd name="T2" fmla="*/ 9 w 17"/>
                <a:gd name="T3" fmla="*/ 30 h 30"/>
                <a:gd name="T4" fmla="*/ 1 w 17"/>
                <a:gd name="T5" fmla="*/ 9 h 30"/>
                <a:gd name="T6" fmla="*/ 2 w 17"/>
                <a:gd name="T7" fmla="*/ 8 h 30"/>
                <a:gd name="T8" fmla="*/ 17 w 17"/>
                <a:gd name="T9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0">
                  <a:moveTo>
                    <a:pt x="17" y="11"/>
                  </a:moveTo>
                  <a:cubicBezTo>
                    <a:pt x="16" y="18"/>
                    <a:pt x="17" y="26"/>
                    <a:pt x="9" y="30"/>
                  </a:cubicBezTo>
                  <a:cubicBezTo>
                    <a:pt x="0" y="25"/>
                    <a:pt x="2" y="17"/>
                    <a:pt x="1" y="9"/>
                  </a:cubicBezTo>
                  <a:cubicBezTo>
                    <a:pt x="2" y="9"/>
                    <a:pt x="2" y="8"/>
                    <a:pt x="2" y="8"/>
                  </a:cubicBezTo>
                  <a:cubicBezTo>
                    <a:pt x="10" y="0"/>
                    <a:pt x="12" y="0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29" name="Freeform 31"/>
            <p:cNvSpPr>
              <a:spLocks/>
            </p:cNvSpPr>
            <p:nvPr/>
          </p:nvSpPr>
          <p:spPr bwMode="auto">
            <a:xfrm>
              <a:off x="9442450" y="-990601"/>
              <a:ext cx="144463" cy="160338"/>
            </a:xfrm>
            <a:custGeom>
              <a:avLst/>
              <a:gdLst>
                <a:gd name="T0" fmla="*/ 25 w 28"/>
                <a:gd name="T1" fmla="*/ 31 h 31"/>
                <a:gd name="T2" fmla="*/ 15 w 28"/>
                <a:gd name="T3" fmla="*/ 21 h 31"/>
                <a:gd name="T4" fmla="*/ 0 w 28"/>
                <a:gd name="T5" fmla="*/ 12 h 31"/>
                <a:gd name="T6" fmla="*/ 5 w 28"/>
                <a:gd name="T7" fmla="*/ 9 h 31"/>
                <a:gd name="T8" fmla="*/ 0 w 28"/>
                <a:gd name="T9" fmla="*/ 0 h 31"/>
                <a:gd name="T10" fmla="*/ 25 w 28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1">
                  <a:moveTo>
                    <a:pt x="25" y="31"/>
                  </a:moveTo>
                  <a:cubicBezTo>
                    <a:pt x="22" y="28"/>
                    <a:pt x="19" y="24"/>
                    <a:pt x="15" y="21"/>
                  </a:cubicBezTo>
                  <a:cubicBezTo>
                    <a:pt x="10" y="18"/>
                    <a:pt x="6" y="15"/>
                    <a:pt x="0" y="12"/>
                  </a:cubicBezTo>
                  <a:cubicBezTo>
                    <a:pt x="2" y="11"/>
                    <a:pt x="4" y="10"/>
                    <a:pt x="5" y="9"/>
                  </a:cubicBezTo>
                  <a:cubicBezTo>
                    <a:pt x="4" y="6"/>
                    <a:pt x="2" y="3"/>
                    <a:pt x="0" y="0"/>
                  </a:cubicBezTo>
                  <a:cubicBezTo>
                    <a:pt x="16" y="2"/>
                    <a:pt x="28" y="19"/>
                    <a:pt x="25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0" name="Freeform 32"/>
            <p:cNvSpPr>
              <a:spLocks/>
            </p:cNvSpPr>
            <p:nvPr/>
          </p:nvSpPr>
          <p:spPr bwMode="auto">
            <a:xfrm>
              <a:off x="5891213" y="-960438"/>
              <a:ext cx="96838" cy="171450"/>
            </a:xfrm>
            <a:custGeom>
              <a:avLst/>
              <a:gdLst>
                <a:gd name="T0" fmla="*/ 0 w 19"/>
                <a:gd name="T1" fmla="*/ 18 h 33"/>
                <a:gd name="T2" fmla="*/ 8 w 19"/>
                <a:gd name="T3" fmla="*/ 22 h 33"/>
                <a:gd name="T4" fmla="*/ 19 w 19"/>
                <a:gd name="T5" fmla="*/ 0 h 33"/>
                <a:gd name="T6" fmla="*/ 14 w 19"/>
                <a:gd name="T7" fmla="*/ 16 h 33"/>
                <a:gd name="T8" fmla="*/ 16 w 19"/>
                <a:gd name="T9" fmla="*/ 33 h 33"/>
                <a:gd name="T10" fmla="*/ 0 w 19"/>
                <a:gd name="T11" fmla="*/ 1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3">
                  <a:moveTo>
                    <a:pt x="0" y="18"/>
                  </a:moveTo>
                  <a:cubicBezTo>
                    <a:pt x="3" y="19"/>
                    <a:pt x="5" y="20"/>
                    <a:pt x="8" y="22"/>
                  </a:cubicBezTo>
                  <a:cubicBezTo>
                    <a:pt x="5" y="6"/>
                    <a:pt x="6" y="3"/>
                    <a:pt x="19" y="0"/>
                  </a:cubicBezTo>
                  <a:cubicBezTo>
                    <a:pt x="17" y="6"/>
                    <a:pt x="15" y="11"/>
                    <a:pt x="14" y="16"/>
                  </a:cubicBezTo>
                  <a:cubicBezTo>
                    <a:pt x="14" y="22"/>
                    <a:pt x="15" y="27"/>
                    <a:pt x="16" y="33"/>
                  </a:cubicBezTo>
                  <a:cubicBezTo>
                    <a:pt x="9" y="31"/>
                    <a:pt x="1" y="2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33"/>
            <p:cNvSpPr>
              <a:spLocks/>
            </p:cNvSpPr>
            <p:nvPr/>
          </p:nvSpPr>
          <p:spPr bwMode="auto">
            <a:xfrm>
              <a:off x="9637713" y="-949326"/>
              <a:ext cx="71438" cy="155575"/>
            </a:xfrm>
            <a:custGeom>
              <a:avLst/>
              <a:gdLst>
                <a:gd name="T0" fmla="*/ 0 w 14"/>
                <a:gd name="T1" fmla="*/ 0 h 30"/>
                <a:gd name="T2" fmla="*/ 7 w 14"/>
                <a:gd name="T3" fmla="*/ 20 h 30"/>
                <a:gd name="T4" fmla="*/ 14 w 14"/>
                <a:gd name="T5" fmla="*/ 17 h 30"/>
                <a:gd name="T6" fmla="*/ 0 w 14"/>
                <a:gd name="T7" fmla="*/ 30 h 30"/>
                <a:gd name="T8" fmla="*/ 0 w 14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0">
                  <a:moveTo>
                    <a:pt x="0" y="0"/>
                  </a:moveTo>
                  <a:cubicBezTo>
                    <a:pt x="10" y="1"/>
                    <a:pt x="12" y="6"/>
                    <a:pt x="7" y="20"/>
                  </a:cubicBezTo>
                  <a:cubicBezTo>
                    <a:pt x="10" y="19"/>
                    <a:pt x="12" y="18"/>
                    <a:pt x="14" y="17"/>
                  </a:cubicBezTo>
                  <a:cubicBezTo>
                    <a:pt x="14" y="25"/>
                    <a:pt x="12" y="28"/>
                    <a:pt x="0" y="30"/>
                  </a:cubicBezTo>
                  <a:cubicBezTo>
                    <a:pt x="0" y="20"/>
                    <a:pt x="0" y="1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2" name="Freeform 34"/>
            <p:cNvSpPr>
              <a:spLocks/>
            </p:cNvSpPr>
            <p:nvPr/>
          </p:nvSpPr>
          <p:spPr bwMode="auto">
            <a:xfrm>
              <a:off x="9458325" y="-601663"/>
              <a:ext cx="225425" cy="285750"/>
            </a:xfrm>
            <a:custGeom>
              <a:avLst/>
              <a:gdLst>
                <a:gd name="T0" fmla="*/ 14 w 44"/>
                <a:gd name="T1" fmla="*/ 9 h 55"/>
                <a:gd name="T2" fmla="*/ 0 w 44"/>
                <a:gd name="T3" fmla="*/ 0 h 55"/>
                <a:gd name="T4" fmla="*/ 42 w 44"/>
                <a:gd name="T5" fmla="*/ 34 h 55"/>
                <a:gd name="T6" fmla="*/ 31 w 44"/>
                <a:gd name="T7" fmla="*/ 55 h 55"/>
                <a:gd name="T8" fmla="*/ 18 w 44"/>
                <a:gd name="T9" fmla="*/ 8 h 55"/>
                <a:gd name="T10" fmla="*/ 14 w 44"/>
                <a:gd name="T11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55">
                  <a:moveTo>
                    <a:pt x="14" y="9"/>
                  </a:moveTo>
                  <a:cubicBezTo>
                    <a:pt x="9" y="6"/>
                    <a:pt x="4" y="3"/>
                    <a:pt x="0" y="0"/>
                  </a:cubicBezTo>
                  <a:cubicBezTo>
                    <a:pt x="18" y="0"/>
                    <a:pt x="40" y="17"/>
                    <a:pt x="42" y="34"/>
                  </a:cubicBezTo>
                  <a:cubicBezTo>
                    <a:pt x="44" y="44"/>
                    <a:pt x="40" y="52"/>
                    <a:pt x="31" y="55"/>
                  </a:cubicBezTo>
                  <a:cubicBezTo>
                    <a:pt x="44" y="38"/>
                    <a:pt x="38" y="18"/>
                    <a:pt x="18" y="8"/>
                  </a:cubicBezTo>
                  <a:cubicBezTo>
                    <a:pt x="17" y="8"/>
                    <a:pt x="16" y="9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3" name="Freeform 35"/>
            <p:cNvSpPr>
              <a:spLocks/>
            </p:cNvSpPr>
            <p:nvPr/>
          </p:nvSpPr>
          <p:spPr bwMode="auto">
            <a:xfrm>
              <a:off x="8281988" y="-1116013"/>
              <a:ext cx="103188" cy="192088"/>
            </a:xfrm>
            <a:custGeom>
              <a:avLst/>
              <a:gdLst>
                <a:gd name="T0" fmla="*/ 6 w 20"/>
                <a:gd name="T1" fmla="*/ 11 h 37"/>
                <a:gd name="T2" fmla="*/ 9 w 20"/>
                <a:gd name="T3" fmla="*/ 15 h 37"/>
                <a:gd name="T4" fmla="*/ 18 w 20"/>
                <a:gd name="T5" fmla="*/ 0 h 37"/>
                <a:gd name="T6" fmla="*/ 8 w 20"/>
                <a:gd name="T7" fmla="*/ 37 h 37"/>
                <a:gd name="T8" fmla="*/ 6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6" y="11"/>
                  </a:moveTo>
                  <a:cubicBezTo>
                    <a:pt x="7" y="13"/>
                    <a:pt x="8" y="14"/>
                    <a:pt x="9" y="15"/>
                  </a:cubicBezTo>
                  <a:cubicBezTo>
                    <a:pt x="12" y="10"/>
                    <a:pt x="15" y="5"/>
                    <a:pt x="18" y="0"/>
                  </a:cubicBezTo>
                  <a:cubicBezTo>
                    <a:pt x="20" y="14"/>
                    <a:pt x="16" y="26"/>
                    <a:pt x="8" y="37"/>
                  </a:cubicBezTo>
                  <a:cubicBezTo>
                    <a:pt x="13" y="28"/>
                    <a:pt x="0" y="21"/>
                    <a:pt x="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4" name="Freeform 36"/>
            <p:cNvSpPr>
              <a:spLocks/>
            </p:cNvSpPr>
            <p:nvPr/>
          </p:nvSpPr>
          <p:spPr bwMode="auto">
            <a:xfrm>
              <a:off x="7224713" y="-1109663"/>
              <a:ext cx="82550" cy="185738"/>
            </a:xfrm>
            <a:custGeom>
              <a:avLst/>
              <a:gdLst>
                <a:gd name="T0" fmla="*/ 10 w 16"/>
                <a:gd name="T1" fmla="*/ 36 h 36"/>
                <a:gd name="T2" fmla="*/ 1 w 16"/>
                <a:gd name="T3" fmla="*/ 0 h 36"/>
                <a:gd name="T4" fmla="*/ 11 w 16"/>
                <a:gd name="T5" fmla="*/ 14 h 36"/>
                <a:gd name="T6" fmla="*/ 14 w 16"/>
                <a:gd name="T7" fmla="*/ 11 h 36"/>
                <a:gd name="T8" fmla="*/ 16 w 16"/>
                <a:gd name="T9" fmla="*/ 11 h 36"/>
                <a:gd name="T10" fmla="*/ 10 w 16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6">
                  <a:moveTo>
                    <a:pt x="10" y="36"/>
                  </a:moveTo>
                  <a:cubicBezTo>
                    <a:pt x="4" y="26"/>
                    <a:pt x="0" y="15"/>
                    <a:pt x="1" y="0"/>
                  </a:cubicBezTo>
                  <a:cubicBezTo>
                    <a:pt x="5" y="6"/>
                    <a:pt x="8" y="10"/>
                    <a:pt x="11" y="14"/>
                  </a:cubicBezTo>
                  <a:cubicBezTo>
                    <a:pt x="11" y="13"/>
                    <a:pt x="12" y="12"/>
                    <a:pt x="14" y="11"/>
                  </a:cubicBezTo>
                  <a:cubicBezTo>
                    <a:pt x="14" y="11"/>
                    <a:pt x="15" y="11"/>
                    <a:pt x="16" y="11"/>
                  </a:cubicBezTo>
                  <a:cubicBezTo>
                    <a:pt x="14" y="20"/>
                    <a:pt x="12" y="28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auto">
            <a:xfrm>
              <a:off x="9509125" y="-1400176"/>
              <a:ext cx="179388" cy="77788"/>
            </a:xfrm>
            <a:custGeom>
              <a:avLst/>
              <a:gdLst>
                <a:gd name="T0" fmla="*/ 0 w 35"/>
                <a:gd name="T1" fmla="*/ 12 h 15"/>
                <a:gd name="T2" fmla="*/ 35 w 35"/>
                <a:gd name="T3" fmla="*/ 15 h 15"/>
                <a:gd name="T4" fmla="*/ 0 w 35"/>
                <a:gd name="T5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15">
                  <a:moveTo>
                    <a:pt x="0" y="12"/>
                  </a:moveTo>
                  <a:cubicBezTo>
                    <a:pt x="13" y="0"/>
                    <a:pt x="27" y="2"/>
                    <a:pt x="35" y="15"/>
                  </a:cubicBezTo>
                  <a:cubicBezTo>
                    <a:pt x="24" y="14"/>
                    <a:pt x="13" y="13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6" name="Freeform 38"/>
            <p:cNvSpPr>
              <a:spLocks/>
            </p:cNvSpPr>
            <p:nvPr/>
          </p:nvSpPr>
          <p:spPr bwMode="auto">
            <a:xfrm>
              <a:off x="5932488" y="-1395413"/>
              <a:ext cx="168275" cy="73025"/>
            </a:xfrm>
            <a:custGeom>
              <a:avLst/>
              <a:gdLst>
                <a:gd name="T0" fmla="*/ 0 w 33"/>
                <a:gd name="T1" fmla="*/ 11 h 14"/>
                <a:gd name="T2" fmla="*/ 33 w 33"/>
                <a:gd name="T3" fmla="*/ 11 h 14"/>
                <a:gd name="T4" fmla="*/ 0 w 33"/>
                <a:gd name="T5" fmla="*/ 14 h 14"/>
                <a:gd name="T6" fmla="*/ 0 w 33"/>
                <a:gd name="T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4">
                  <a:moveTo>
                    <a:pt x="0" y="11"/>
                  </a:moveTo>
                  <a:cubicBezTo>
                    <a:pt x="9" y="0"/>
                    <a:pt x="21" y="0"/>
                    <a:pt x="33" y="11"/>
                  </a:cubicBezTo>
                  <a:cubicBezTo>
                    <a:pt x="21" y="12"/>
                    <a:pt x="10" y="13"/>
                    <a:pt x="0" y="14"/>
                  </a:cubicBezTo>
                  <a:cubicBezTo>
                    <a:pt x="0" y="13"/>
                    <a:pt x="0" y="12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7" name="Freeform 39"/>
            <p:cNvSpPr>
              <a:spLocks/>
            </p:cNvSpPr>
            <p:nvPr/>
          </p:nvSpPr>
          <p:spPr bwMode="auto">
            <a:xfrm>
              <a:off x="9001125" y="-1093788"/>
              <a:ext cx="92075" cy="107950"/>
            </a:xfrm>
            <a:custGeom>
              <a:avLst/>
              <a:gdLst>
                <a:gd name="T0" fmla="*/ 16 w 18"/>
                <a:gd name="T1" fmla="*/ 0 h 21"/>
                <a:gd name="T2" fmla="*/ 2 w 18"/>
                <a:gd name="T3" fmla="*/ 21 h 21"/>
                <a:gd name="T4" fmla="*/ 16 w 1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1">
                  <a:moveTo>
                    <a:pt x="16" y="0"/>
                  </a:moveTo>
                  <a:cubicBezTo>
                    <a:pt x="18" y="17"/>
                    <a:pt x="18" y="17"/>
                    <a:pt x="2" y="21"/>
                  </a:cubicBezTo>
                  <a:cubicBezTo>
                    <a:pt x="0" y="9"/>
                    <a:pt x="3" y="5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40"/>
            <p:cNvSpPr>
              <a:spLocks/>
            </p:cNvSpPr>
            <p:nvPr/>
          </p:nvSpPr>
          <p:spPr bwMode="auto">
            <a:xfrm>
              <a:off x="6270625" y="-1265238"/>
              <a:ext cx="128588" cy="201613"/>
            </a:xfrm>
            <a:custGeom>
              <a:avLst/>
              <a:gdLst>
                <a:gd name="T0" fmla="*/ 22 w 25"/>
                <a:gd name="T1" fmla="*/ 0 h 39"/>
                <a:gd name="T2" fmla="*/ 17 w 25"/>
                <a:gd name="T3" fmla="*/ 5 h 39"/>
                <a:gd name="T4" fmla="*/ 24 w 25"/>
                <a:gd name="T5" fmla="*/ 10 h 39"/>
                <a:gd name="T6" fmla="*/ 24 w 25"/>
                <a:gd name="T7" fmla="*/ 18 h 39"/>
                <a:gd name="T8" fmla="*/ 20 w 25"/>
                <a:gd name="T9" fmla="*/ 18 h 39"/>
                <a:gd name="T10" fmla="*/ 20 w 25"/>
                <a:gd name="T11" fmla="*/ 10 h 39"/>
                <a:gd name="T12" fmla="*/ 10 w 25"/>
                <a:gd name="T13" fmla="*/ 9 h 39"/>
                <a:gd name="T14" fmla="*/ 5 w 25"/>
                <a:gd name="T15" fmla="*/ 19 h 39"/>
                <a:gd name="T16" fmla="*/ 10 w 25"/>
                <a:gd name="T17" fmla="*/ 39 h 39"/>
                <a:gd name="T18" fmla="*/ 2 w 25"/>
                <a:gd name="T19" fmla="*/ 15 h 39"/>
                <a:gd name="T20" fmla="*/ 22 w 25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39">
                  <a:moveTo>
                    <a:pt x="22" y="0"/>
                  </a:moveTo>
                  <a:cubicBezTo>
                    <a:pt x="20" y="1"/>
                    <a:pt x="19" y="3"/>
                    <a:pt x="17" y="5"/>
                  </a:cubicBezTo>
                  <a:cubicBezTo>
                    <a:pt x="19" y="6"/>
                    <a:pt x="22" y="8"/>
                    <a:pt x="24" y="10"/>
                  </a:cubicBezTo>
                  <a:cubicBezTo>
                    <a:pt x="25" y="12"/>
                    <a:pt x="24" y="15"/>
                    <a:pt x="24" y="18"/>
                  </a:cubicBezTo>
                  <a:cubicBezTo>
                    <a:pt x="24" y="18"/>
                    <a:pt x="21" y="18"/>
                    <a:pt x="20" y="18"/>
                  </a:cubicBezTo>
                  <a:cubicBezTo>
                    <a:pt x="20" y="16"/>
                    <a:pt x="20" y="14"/>
                    <a:pt x="20" y="10"/>
                  </a:cubicBezTo>
                  <a:cubicBezTo>
                    <a:pt x="17" y="9"/>
                    <a:pt x="13" y="8"/>
                    <a:pt x="10" y="9"/>
                  </a:cubicBezTo>
                  <a:cubicBezTo>
                    <a:pt x="7" y="11"/>
                    <a:pt x="4" y="16"/>
                    <a:pt x="5" y="19"/>
                  </a:cubicBezTo>
                  <a:cubicBezTo>
                    <a:pt x="6" y="26"/>
                    <a:pt x="9" y="33"/>
                    <a:pt x="10" y="39"/>
                  </a:cubicBezTo>
                  <a:cubicBezTo>
                    <a:pt x="4" y="34"/>
                    <a:pt x="0" y="26"/>
                    <a:pt x="2" y="15"/>
                  </a:cubicBezTo>
                  <a:cubicBezTo>
                    <a:pt x="4" y="5"/>
                    <a:pt x="13" y="2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39" name="Freeform 41"/>
            <p:cNvSpPr>
              <a:spLocks/>
            </p:cNvSpPr>
            <p:nvPr/>
          </p:nvSpPr>
          <p:spPr bwMode="auto">
            <a:xfrm>
              <a:off x="5983288" y="-446088"/>
              <a:ext cx="144463" cy="144463"/>
            </a:xfrm>
            <a:custGeom>
              <a:avLst/>
              <a:gdLst>
                <a:gd name="T0" fmla="*/ 12 w 28"/>
                <a:gd name="T1" fmla="*/ 28 h 28"/>
                <a:gd name="T2" fmla="*/ 22 w 28"/>
                <a:gd name="T3" fmla="*/ 10 h 28"/>
                <a:gd name="T4" fmla="*/ 14 w 28"/>
                <a:gd name="T5" fmla="*/ 4 h 28"/>
                <a:gd name="T6" fmla="*/ 3 w 28"/>
                <a:gd name="T7" fmla="*/ 10 h 28"/>
                <a:gd name="T8" fmla="*/ 11 w 28"/>
                <a:gd name="T9" fmla="*/ 15 h 28"/>
                <a:gd name="T10" fmla="*/ 10 w 28"/>
                <a:gd name="T11" fmla="*/ 18 h 28"/>
                <a:gd name="T12" fmla="*/ 1 w 28"/>
                <a:gd name="T13" fmla="*/ 16 h 28"/>
                <a:gd name="T14" fmla="*/ 1 w 28"/>
                <a:gd name="T15" fmla="*/ 8 h 28"/>
                <a:gd name="T16" fmla="*/ 18 w 28"/>
                <a:gd name="T17" fmla="*/ 2 h 28"/>
                <a:gd name="T18" fmla="*/ 27 w 28"/>
                <a:gd name="T19" fmla="*/ 17 h 28"/>
                <a:gd name="T20" fmla="*/ 12 w 28"/>
                <a:gd name="T2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28">
                  <a:moveTo>
                    <a:pt x="12" y="28"/>
                  </a:moveTo>
                  <a:cubicBezTo>
                    <a:pt x="20" y="23"/>
                    <a:pt x="25" y="18"/>
                    <a:pt x="22" y="10"/>
                  </a:cubicBezTo>
                  <a:cubicBezTo>
                    <a:pt x="21" y="7"/>
                    <a:pt x="17" y="3"/>
                    <a:pt x="14" y="4"/>
                  </a:cubicBezTo>
                  <a:cubicBezTo>
                    <a:pt x="10" y="4"/>
                    <a:pt x="7" y="7"/>
                    <a:pt x="3" y="10"/>
                  </a:cubicBezTo>
                  <a:cubicBezTo>
                    <a:pt x="7" y="13"/>
                    <a:pt x="9" y="14"/>
                    <a:pt x="11" y="15"/>
                  </a:cubicBezTo>
                  <a:cubicBezTo>
                    <a:pt x="10" y="16"/>
                    <a:pt x="10" y="17"/>
                    <a:pt x="10" y="18"/>
                  </a:cubicBezTo>
                  <a:cubicBezTo>
                    <a:pt x="7" y="17"/>
                    <a:pt x="3" y="18"/>
                    <a:pt x="1" y="16"/>
                  </a:cubicBezTo>
                  <a:cubicBezTo>
                    <a:pt x="0" y="15"/>
                    <a:pt x="0" y="10"/>
                    <a:pt x="1" y="8"/>
                  </a:cubicBezTo>
                  <a:cubicBezTo>
                    <a:pt x="4" y="2"/>
                    <a:pt x="11" y="0"/>
                    <a:pt x="18" y="2"/>
                  </a:cubicBezTo>
                  <a:cubicBezTo>
                    <a:pt x="24" y="4"/>
                    <a:pt x="28" y="11"/>
                    <a:pt x="27" y="17"/>
                  </a:cubicBezTo>
                  <a:cubicBezTo>
                    <a:pt x="25" y="24"/>
                    <a:pt x="21" y="27"/>
                    <a:pt x="1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0" name="Freeform 42"/>
            <p:cNvSpPr>
              <a:spLocks/>
            </p:cNvSpPr>
            <p:nvPr/>
          </p:nvSpPr>
          <p:spPr bwMode="auto">
            <a:xfrm>
              <a:off x="6399213" y="-944563"/>
              <a:ext cx="138113" cy="119063"/>
            </a:xfrm>
            <a:custGeom>
              <a:avLst/>
              <a:gdLst>
                <a:gd name="T0" fmla="*/ 13 w 27"/>
                <a:gd name="T1" fmla="*/ 12 h 23"/>
                <a:gd name="T2" fmla="*/ 21 w 27"/>
                <a:gd name="T3" fmla="*/ 11 h 23"/>
                <a:gd name="T4" fmla="*/ 23 w 27"/>
                <a:gd name="T5" fmla="*/ 9 h 23"/>
                <a:gd name="T6" fmla="*/ 14 w 27"/>
                <a:gd name="T7" fmla="*/ 3 h 23"/>
                <a:gd name="T8" fmla="*/ 7 w 27"/>
                <a:gd name="T9" fmla="*/ 7 h 23"/>
                <a:gd name="T10" fmla="*/ 16 w 27"/>
                <a:gd name="T11" fmla="*/ 23 h 23"/>
                <a:gd name="T12" fmla="*/ 11 w 27"/>
                <a:gd name="T13" fmla="*/ 21 h 23"/>
                <a:gd name="T14" fmla="*/ 2 w 27"/>
                <a:gd name="T15" fmla="*/ 5 h 23"/>
                <a:gd name="T16" fmla="*/ 21 w 27"/>
                <a:gd name="T17" fmla="*/ 3 h 23"/>
                <a:gd name="T18" fmla="*/ 26 w 27"/>
                <a:gd name="T19" fmla="*/ 11 h 23"/>
                <a:gd name="T20" fmla="*/ 23 w 27"/>
                <a:gd name="T21" fmla="*/ 16 h 23"/>
                <a:gd name="T22" fmla="*/ 13 w 27"/>
                <a:gd name="T23" fmla="*/ 15 h 23"/>
                <a:gd name="T24" fmla="*/ 13 w 27"/>
                <a:gd name="T2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23">
                  <a:moveTo>
                    <a:pt x="13" y="12"/>
                  </a:moveTo>
                  <a:cubicBezTo>
                    <a:pt x="16" y="11"/>
                    <a:pt x="19" y="11"/>
                    <a:pt x="21" y="11"/>
                  </a:cubicBezTo>
                  <a:cubicBezTo>
                    <a:pt x="22" y="10"/>
                    <a:pt x="22" y="10"/>
                    <a:pt x="23" y="9"/>
                  </a:cubicBezTo>
                  <a:cubicBezTo>
                    <a:pt x="20" y="7"/>
                    <a:pt x="17" y="4"/>
                    <a:pt x="14" y="3"/>
                  </a:cubicBezTo>
                  <a:cubicBezTo>
                    <a:pt x="12" y="3"/>
                    <a:pt x="8" y="5"/>
                    <a:pt x="7" y="7"/>
                  </a:cubicBezTo>
                  <a:cubicBezTo>
                    <a:pt x="5" y="14"/>
                    <a:pt x="11" y="18"/>
                    <a:pt x="16" y="23"/>
                  </a:cubicBezTo>
                  <a:cubicBezTo>
                    <a:pt x="14" y="22"/>
                    <a:pt x="12" y="21"/>
                    <a:pt x="11" y="21"/>
                  </a:cubicBezTo>
                  <a:cubicBezTo>
                    <a:pt x="4" y="16"/>
                    <a:pt x="0" y="10"/>
                    <a:pt x="2" y="5"/>
                  </a:cubicBezTo>
                  <a:cubicBezTo>
                    <a:pt x="5" y="1"/>
                    <a:pt x="14" y="0"/>
                    <a:pt x="21" y="3"/>
                  </a:cubicBezTo>
                  <a:cubicBezTo>
                    <a:pt x="23" y="5"/>
                    <a:pt x="25" y="8"/>
                    <a:pt x="26" y="11"/>
                  </a:cubicBezTo>
                  <a:cubicBezTo>
                    <a:pt x="27" y="12"/>
                    <a:pt x="24" y="16"/>
                    <a:pt x="23" y="16"/>
                  </a:cubicBezTo>
                  <a:cubicBezTo>
                    <a:pt x="20" y="16"/>
                    <a:pt x="16" y="15"/>
                    <a:pt x="13" y="15"/>
                  </a:cubicBezTo>
                  <a:cubicBezTo>
                    <a:pt x="13" y="14"/>
                    <a:pt x="13" y="13"/>
                    <a:pt x="1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1" name="Freeform 43"/>
            <p:cNvSpPr>
              <a:spLocks/>
            </p:cNvSpPr>
            <p:nvPr/>
          </p:nvSpPr>
          <p:spPr bwMode="auto">
            <a:xfrm>
              <a:off x="8380413" y="-612776"/>
              <a:ext cx="123825" cy="166688"/>
            </a:xfrm>
            <a:custGeom>
              <a:avLst/>
              <a:gdLst>
                <a:gd name="T0" fmla="*/ 0 w 24"/>
                <a:gd name="T1" fmla="*/ 31 h 32"/>
                <a:gd name="T2" fmla="*/ 7 w 24"/>
                <a:gd name="T3" fmla="*/ 22 h 32"/>
                <a:gd name="T4" fmla="*/ 10 w 24"/>
                <a:gd name="T5" fmla="*/ 19 h 32"/>
                <a:gd name="T6" fmla="*/ 20 w 24"/>
                <a:gd name="T7" fmla="*/ 0 h 32"/>
                <a:gd name="T8" fmla="*/ 18 w 24"/>
                <a:gd name="T9" fmla="*/ 23 h 32"/>
                <a:gd name="T10" fmla="*/ 0 w 24"/>
                <a:gd name="T11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2">
                  <a:moveTo>
                    <a:pt x="0" y="31"/>
                  </a:moveTo>
                  <a:cubicBezTo>
                    <a:pt x="2" y="28"/>
                    <a:pt x="4" y="25"/>
                    <a:pt x="7" y="22"/>
                  </a:cubicBezTo>
                  <a:cubicBezTo>
                    <a:pt x="8" y="21"/>
                    <a:pt x="8" y="20"/>
                    <a:pt x="10" y="19"/>
                  </a:cubicBezTo>
                  <a:cubicBezTo>
                    <a:pt x="19" y="16"/>
                    <a:pt x="21" y="9"/>
                    <a:pt x="20" y="0"/>
                  </a:cubicBezTo>
                  <a:cubicBezTo>
                    <a:pt x="24" y="7"/>
                    <a:pt x="23" y="16"/>
                    <a:pt x="18" y="23"/>
                  </a:cubicBezTo>
                  <a:cubicBezTo>
                    <a:pt x="13" y="30"/>
                    <a:pt x="7" y="32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2" name="Freeform 44"/>
            <p:cNvSpPr>
              <a:spLocks/>
            </p:cNvSpPr>
            <p:nvPr/>
          </p:nvSpPr>
          <p:spPr bwMode="auto">
            <a:xfrm>
              <a:off x="8047038" y="-1073151"/>
              <a:ext cx="158750" cy="160338"/>
            </a:xfrm>
            <a:custGeom>
              <a:avLst/>
              <a:gdLst>
                <a:gd name="T0" fmla="*/ 31 w 31"/>
                <a:gd name="T1" fmla="*/ 22 h 31"/>
                <a:gd name="T2" fmla="*/ 12 w 31"/>
                <a:gd name="T3" fmla="*/ 29 h 31"/>
                <a:gd name="T4" fmla="*/ 1 w 31"/>
                <a:gd name="T5" fmla="*/ 16 h 31"/>
                <a:gd name="T6" fmla="*/ 8 w 31"/>
                <a:gd name="T7" fmla="*/ 0 h 31"/>
                <a:gd name="T8" fmla="*/ 4 w 31"/>
                <a:gd name="T9" fmla="*/ 15 h 31"/>
                <a:gd name="T10" fmla="*/ 18 w 31"/>
                <a:gd name="T11" fmla="*/ 22 h 31"/>
                <a:gd name="T12" fmla="*/ 31 w 31"/>
                <a:gd name="T13" fmla="*/ 2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1">
                  <a:moveTo>
                    <a:pt x="31" y="22"/>
                  </a:moveTo>
                  <a:cubicBezTo>
                    <a:pt x="26" y="29"/>
                    <a:pt x="20" y="31"/>
                    <a:pt x="12" y="29"/>
                  </a:cubicBezTo>
                  <a:cubicBezTo>
                    <a:pt x="6" y="27"/>
                    <a:pt x="2" y="23"/>
                    <a:pt x="1" y="16"/>
                  </a:cubicBezTo>
                  <a:cubicBezTo>
                    <a:pt x="0" y="9"/>
                    <a:pt x="3" y="3"/>
                    <a:pt x="8" y="0"/>
                  </a:cubicBezTo>
                  <a:cubicBezTo>
                    <a:pt x="7" y="4"/>
                    <a:pt x="4" y="9"/>
                    <a:pt x="4" y="15"/>
                  </a:cubicBezTo>
                  <a:cubicBezTo>
                    <a:pt x="4" y="23"/>
                    <a:pt x="10" y="25"/>
                    <a:pt x="18" y="22"/>
                  </a:cubicBezTo>
                  <a:cubicBezTo>
                    <a:pt x="22" y="20"/>
                    <a:pt x="26" y="22"/>
                    <a:pt x="3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3" name="Freeform 45"/>
            <p:cNvSpPr>
              <a:spLocks/>
            </p:cNvSpPr>
            <p:nvPr/>
          </p:nvSpPr>
          <p:spPr bwMode="auto">
            <a:xfrm>
              <a:off x="7107238" y="-601663"/>
              <a:ext cx="128588" cy="160338"/>
            </a:xfrm>
            <a:custGeom>
              <a:avLst/>
              <a:gdLst>
                <a:gd name="T0" fmla="*/ 3 w 25"/>
                <a:gd name="T1" fmla="*/ 0 h 31"/>
                <a:gd name="T2" fmla="*/ 15 w 25"/>
                <a:gd name="T3" fmla="*/ 18 h 31"/>
                <a:gd name="T4" fmla="*/ 17 w 25"/>
                <a:gd name="T5" fmla="*/ 22 h 31"/>
                <a:gd name="T6" fmla="*/ 25 w 25"/>
                <a:gd name="T7" fmla="*/ 29 h 31"/>
                <a:gd name="T8" fmla="*/ 9 w 25"/>
                <a:gd name="T9" fmla="*/ 24 h 31"/>
                <a:gd name="T10" fmla="*/ 3 w 25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31">
                  <a:moveTo>
                    <a:pt x="3" y="0"/>
                  </a:moveTo>
                  <a:cubicBezTo>
                    <a:pt x="3" y="8"/>
                    <a:pt x="6" y="15"/>
                    <a:pt x="15" y="18"/>
                  </a:cubicBezTo>
                  <a:cubicBezTo>
                    <a:pt x="16" y="18"/>
                    <a:pt x="16" y="21"/>
                    <a:pt x="17" y="22"/>
                  </a:cubicBezTo>
                  <a:cubicBezTo>
                    <a:pt x="20" y="24"/>
                    <a:pt x="23" y="26"/>
                    <a:pt x="25" y="29"/>
                  </a:cubicBezTo>
                  <a:cubicBezTo>
                    <a:pt x="19" y="31"/>
                    <a:pt x="13" y="28"/>
                    <a:pt x="9" y="24"/>
                  </a:cubicBezTo>
                  <a:cubicBezTo>
                    <a:pt x="1" y="18"/>
                    <a:pt x="0" y="9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46"/>
            <p:cNvSpPr>
              <a:spLocks/>
            </p:cNvSpPr>
            <p:nvPr/>
          </p:nvSpPr>
          <p:spPr bwMode="auto">
            <a:xfrm>
              <a:off x="6507163" y="-1093788"/>
              <a:ext cx="96838" cy="103188"/>
            </a:xfrm>
            <a:custGeom>
              <a:avLst/>
              <a:gdLst>
                <a:gd name="T0" fmla="*/ 5 w 19"/>
                <a:gd name="T1" fmla="*/ 0 h 20"/>
                <a:gd name="T2" fmla="*/ 18 w 19"/>
                <a:gd name="T3" fmla="*/ 16 h 20"/>
                <a:gd name="T4" fmla="*/ 11 w 19"/>
                <a:gd name="T5" fmla="*/ 10 h 20"/>
                <a:gd name="T6" fmla="*/ 10 w 19"/>
                <a:gd name="T7" fmla="*/ 10 h 20"/>
                <a:gd name="T8" fmla="*/ 17 w 19"/>
                <a:gd name="T9" fmla="*/ 20 h 20"/>
                <a:gd name="T10" fmla="*/ 5 w 19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0">
                  <a:moveTo>
                    <a:pt x="5" y="0"/>
                  </a:moveTo>
                  <a:cubicBezTo>
                    <a:pt x="11" y="4"/>
                    <a:pt x="19" y="6"/>
                    <a:pt x="18" y="16"/>
                  </a:cubicBezTo>
                  <a:cubicBezTo>
                    <a:pt x="15" y="14"/>
                    <a:pt x="13" y="12"/>
                    <a:pt x="11" y="10"/>
                  </a:cubicBezTo>
                  <a:cubicBezTo>
                    <a:pt x="11" y="10"/>
                    <a:pt x="10" y="10"/>
                    <a:pt x="10" y="10"/>
                  </a:cubicBezTo>
                  <a:cubicBezTo>
                    <a:pt x="12" y="13"/>
                    <a:pt x="14" y="17"/>
                    <a:pt x="17" y="20"/>
                  </a:cubicBezTo>
                  <a:cubicBezTo>
                    <a:pt x="1" y="17"/>
                    <a:pt x="0" y="15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47"/>
            <p:cNvSpPr>
              <a:spLocks/>
            </p:cNvSpPr>
            <p:nvPr/>
          </p:nvSpPr>
          <p:spPr bwMode="auto">
            <a:xfrm>
              <a:off x="9217025" y="-981076"/>
              <a:ext cx="96838" cy="98425"/>
            </a:xfrm>
            <a:custGeom>
              <a:avLst/>
              <a:gdLst>
                <a:gd name="T0" fmla="*/ 18 w 19"/>
                <a:gd name="T1" fmla="*/ 0 h 19"/>
                <a:gd name="T2" fmla="*/ 4 w 19"/>
                <a:gd name="T3" fmla="*/ 19 h 19"/>
                <a:gd name="T4" fmla="*/ 18 w 19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9">
                  <a:moveTo>
                    <a:pt x="18" y="0"/>
                  </a:moveTo>
                  <a:cubicBezTo>
                    <a:pt x="19" y="12"/>
                    <a:pt x="17" y="15"/>
                    <a:pt x="4" y="19"/>
                  </a:cubicBezTo>
                  <a:cubicBezTo>
                    <a:pt x="0" y="11"/>
                    <a:pt x="2" y="7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48"/>
            <p:cNvSpPr>
              <a:spLocks/>
            </p:cNvSpPr>
            <p:nvPr/>
          </p:nvSpPr>
          <p:spPr bwMode="auto">
            <a:xfrm>
              <a:off x="6342063" y="-1235076"/>
              <a:ext cx="174625" cy="219075"/>
            </a:xfrm>
            <a:custGeom>
              <a:avLst/>
              <a:gdLst>
                <a:gd name="T0" fmla="*/ 23 w 34"/>
                <a:gd name="T1" fmla="*/ 0 h 42"/>
                <a:gd name="T2" fmla="*/ 29 w 34"/>
                <a:gd name="T3" fmla="*/ 27 h 42"/>
                <a:gd name="T4" fmla="*/ 0 w 34"/>
                <a:gd name="T5" fmla="*/ 39 h 42"/>
                <a:gd name="T6" fmla="*/ 25 w 34"/>
                <a:gd name="T7" fmla="*/ 27 h 42"/>
                <a:gd name="T8" fmla="*/ 23 w 34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2">
                  <a:moveTo>
                    <a:pt x="23" y="0"/>
                  </a:moveTo>
                  <a:cubicBezTo>
                    <a:pt x="32" y="7"/>
                    <a:pt x="34" y="18"/>
                    <a:pt x="29" y="27"/>
                  </a:cubicBezTo>
                  <a:cubicBezTo>
                    <a:pt x="24" y="36"/>
                    <a:pt x="12" y="42"/>
                    <a:pt x="0" y="39"/>
                  </a:cubicBezTo>
                  <a:cubicBezTo>
                    <a:pt x="12" y="39"/>
                    <a:pt x="20" y="35"/>
                    <a:pt x="25" y="27"/>
                  </a:cubicBezTo>
                  <a:cubicBezTo>
                    <a:pt x="30" y="18"/>
                    <a:pt x="29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49"/>
            <p:cNvSpPr>
              <a:spLocks/>
            </p:cNvSpPr>
            <p:nvPr/>
          </p:nvSpPr>
          <p:spPr bwMode="auto">
            <a:xfrm>
              <a:off x="6296025" y="-974726"/>
              <a:ext cx="87313" cy="92075"/>
            </a:xfrm>
            <a:custGeom>
              <a:avLst/>
              <a:gdLst>
                <a:gd name="T0" fmla="*/ 15 w 17"/>
                <a:gd name="T1" fmla="*/ 18 h 18"/>
                <a:gd name="T2" fmla="*/ 1 w 17"/>
                <a:gd name="T3" fmla="*/ 0 h 18"/>
                <a:gd name="T4" fmla="*/ 15 w 17"/>
                <a:gd name="T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8">
                  <a:moveTo>
                    <a:pt x="15" y="18"/>
                  </a:moveTo>
                  <a:cubicBezTo>
                    <a:pt x="3" y="15"/>
                    <a:pt x="0" y="12"/>
                    <a:pt x="1" y="0"/>
                  </a:cubicBezTo>
                  <a:cubicBezTo>
                    <a:pt x="15" y="4"/>
                    <a:pt x="17" y="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50"/>
            <p:cNvSpPr>
              <a:spLocks/>
            </p:cNvSpPr>
            <p:nvPr/>
          </p:nvSpPr>
          <p:spPr bwMode="auto">
            <a:xfrm>
              <a:off x="7405688" y="-1047751"/>
              <a:ext cx="163513" cy="139700"/>
            </a:xfrm>
            <a:custGeom>
              <a:avLst/>
              <a:gdLst>
                <a:gd name="T0" fmla="*/ 0 w 32"/>
                <a:gd name="T1" fmla="*/ 16 h 27"/>
                <a:gd name="T2" fmla="*/ 17 w 32"/>
                <a:gd name="T3" fmla="*/ 19 h 27"/>
                <a:gd name="T4" fmla="*/ 27 w 32"/>
                <a:gd name="T5" fmla="*/ 8 h 27"/>
                <a:gd name="T6" fmla="*/ 26 w 32"/>
                <a:gd name="T7" fmla="*/ 0 h 27"/>
                <a:gd name="T8" fmla="*/ 23 w 32"/>
                <a:gd name="T9" fmla="*/ 22 h 27"/>
                <a:gd name="T10" fmla="*/ 0 w 32"/>
                <a:gd name="T11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7">
                  <a:moveTo>
                    <a:pt x="0" y="16"/>
                  </a:moveTo>
                  <a:cubicBezTo>
                    <a:pt x="5" y="19"/>
                    <a:pt x="11" y="15"/>
                    <a:pt x="17" y="19"/>
                  </a:cubicBezTo>
                  <a:cubicBezTo>
                    <a:pt x="20" y="22"/>
                    <a:pt x="28" y="14"/>
                    <a:pt x="27" y="8"/>
                  </a:cubicBezTo>
                  <a:cubicBezTo>
                    <a:pt x="27" y="5"/>
                    <a:pt x="27" y="3"/>
                    <a:pt x="26" y="0"/>
                  </a:cubicBezTo>
                  <a:cubicBezTo>
                    <a:pt x="32" y="9"/>
                    <a:pt x="30" y="18"/>
                    <a:pt x="23" y="22"/>
                  </a:cubicBezTo>
                  <a:cubicBezTo>
                    <a:pt x="16" y="27"/>
                    <a:pt x="4" y="26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51"/>
            <p:cNvSpPr>
              <a:spLocks/>
            </p:cNvSpPr>
            <p:nvPr/>
          </p:nvSpPr>
          <p:spPr bwMode="auto">
            <a:xfrm>
              <a:off x="9720263" y="-1306513"/>
              <a:ext cx="80963" cy="92075"/>
            </a:xfrm>
            <a:custGeom>
              <a:avLst/>
              <a:gdLst>
                <a:gd name="T0" fmla="*/ 14 w 16"/>
                <a:gd name="T1" fmla="*/ 0 h 18"/>
                <a:gd name="T2" fmla="*/ 1 w 16"/>
                <a:gd name="T3" fmla="*/ 18 h 18"/>
                <a:gd name="T4" fmla="*/ 14 w 16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8">
                  <a:moveTo>
                    <a:pt x="14" y="0"/>
                  </a:moveTo>
                  <a:cubicBezTo>
                    <a:pt x="16" y="13"/>
                    <a:pt x="14" y="16"/>
                    <a:pt x="1" y="18"/>
                  </a:cubicBezTo>
                  <a:cubicBezTo>
                    <a:pt x="0" y="6"/>
                    <a:pt x="0" y="6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0" name="Freeform 52"/>
            <p:cNvSpPr>
              <a:spLocks/>
            </p:cNvSpPr>
            <p:nvPr/>
          </p:nvSpPr>
          <p:spPr bwMode="auto">
            <a:xfrm>
              <a:off x="6831013" y="-596901"/>
              <a:ext cx="106363" cy="150813"/>
            </a:xfrm>
            <a:custGeom>
              <a:avLst/>
              <a:gdLst>
                <a:gd name="T0" fmla="*/ 4 w 21"/>
                <a:gd name="T1" fmla="*/ 26 h 29"/>
                <a:gd name="T2" fmla="*/ 18 w 21"/>
                <a:gd name="T3" fmla="*/ 15 h 29"/>
                <a:gd name="T4" fmla="*/ 13 w 21"/>
                <a:gd name="T5" fmla="*/ 3 h 29"/>
                <a:gd name="T6" fmla="*/ 4 w 21"/>
                <a:gd name="T7" fmla="*/ 6 h 29"/>
                <a:gd name="T8" fmla="*/ 8 w 21"/>
                <a:gd name="T9" fmla="*/ 13 h 29"/>
                <a:gd name="T10" fmla="*/ 4 w 21"/>
                <a:gd name="T11" fmla="*/ 14 h 29"/>
                <a:gd name="T12" fmla="*/ 1 w 21"/>
                <a:gd name="T13" fmla="*/ 7 h 29"/>
                <a:gd name="T14" fmla="*/ 8 w 21"/>
                <a:gd name="T15" fmla="*/ 0 h 29"/>
                <a:gd name="T16" fmla="*/ 18 w 21"/>
                <a:gd name="T17" fmla="*/ 5 h 29"/>
                <a:gd name="T18" fmla="*/ 19 w 21"/>
                <a:gd name="T19" fmla="*/ 19 h 29"/>
                <a:gd name="T20" fmla="*/ 4 w 21"/>
                <a:gd name="T21" fmla="*/ 26 h 29"/>
                <a:gd name="T22" fmla="*/ 4 w 21"/>
                <a:gd name="T2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9">
                  <a:moveTo>
                    <a:pt x="4" y="26"/>
                  </a:moveTo>
                  <a:cubicBezTo>
                    <a:pt x="12" y="26"/>
                    <a:pt x="16" y="21"/>
                    <a:pt x="18" y="15"/>
                  </a:cubicBezTo>
                  <a:cubicBezTo>
                    <a:pt x="20" y="9"/>
                    <a:pt x="18" y="5"/>
                    <a:pt x="13" y="3"/>
                  </a:cubicBezTo>
                  <a:cubicBezTo>
                    <a:pt x="8" y="0"/>
                    <a:pt x="5" y="2"/>
                    <a:pt x="4" y="6"/>
                  </a:cubicBezTo>
                  <a:cubicBezTo>
                    <a:pt x="6" y="9"/>
                    <a:pt x="7" y="11"/>
                    <a:pt x="8" y="13"/>
                  </a:cubicBezTo>
                  <a:cubicBezTo>
                    <a:pt x="7" y="13"/>
                    <a:pt x="4" y="14"/>
                    <a:pt x="4" y="14"/>
                  </a:cubicBezTo>
                  <a:cubicBezTo>
                    <a:pt x="2" y="12"/>
                    <a:pt x="0" y="9"/>
                    <a:pt x="1" y="7"/>
                  </a:cubicBezTo>
                  <a:cubicBezTo>
                    <a:pt x="2" y="4"/>
                    <a:pt x="6" y="1"/>
                    <a:pt x="8" y="0"/>
                  </a:cubicBezTo>
                  <a:cubicBezTo>
                    <a:pt x="12" y="0"/>
                    <a:pt x="17" y="2"/>
                    <a:pt x="18" y="5"/>
                  </a:cubicBezTo>
                  <a:cubicBezTo>
                    <a:pt x="20" y="9"/>
                    <a:pt x="21" y="15"/>
                    <a:pt x="19" y="19"/>
                  </a:cubicBezTo>
                  <a:cubicBezTo>
                    <a:pt x="16" y="24"/>
                    <a:pt x="12" y="29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53"/>
            <p:cNvSpPr>
              <a:spLocks/>
            </p:cNvSpPr>
            <p:nvPr/>
          </p:nvSpPr>
          <p:spPr bwMode="auto">
            <a:xfrm>
              <a:off x="5808663" y="-1306513"/>
              <a:ext cx="82550" cy="92075"/>
            </a:xfrm>
            <a:custGeom>
              <a:avLst/>
              <a:gdLst>
                <a:gd name="T0" fmla="*/ 3 w 16"/>
                <a:gd name="T1" fmla="*/ 0 h 18"/>
                <a:gd name="T2" fmla="*/ 15 w 16"/>
                <a:gd name="T3" fmla="*/ 18 h 18"/>
                <a:gd name="T4" fmla="*/ 3 w 16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8">
                  <a:moveTo>
                    <a:pt x="3" y="0"/>
                  </a:moveTo>
                  <a:cubicBezTo>
                    <a:pt x="6" y="7"/>
                    <a:pt x="16" y="8"/>
                    <a:pt x="15" y="18"/>
                  </a:cubicBezTo>
                  <a:cubicBezTo>
                    <a:pt x="2" y="15"/>
                    <a:pt x="0" y="12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54"/>
            <p:cNvSpPr>
              <a:spLocks/>
            </p:cNvSpPr>
            <p:nvPr/>
          </p:nvSpPr>
          <p:spPr bwMode="auto">
            <a:xfrm>
              <a:off x="7065963" y="-1093788"/>
              <a:ext cx="128588" cy="61913"/>
            </a:xfrm>
            <a:custGeom>
              <a:avLst/>
              <a:gdLst>
                <a:gd name="T0" fmla="*/ 0 w 25"/>
                <a:gd name="T1" fmla="*/ 7 h 12"/>
                <a:gd name="T2" fmla="*/ 15 w 25"/>
                <a:gd name="T3" fmla="*/ 2 h 12"/>
                <a:gd name="T4" fmla="*/ 25 w 25"/>
                <a:gd name="T5" fmla="*/ 9 h 12"/>
                <a:gd name="T6" fmla="*/ 22 w 25"/>
                <a:gd name="T7" fmla="*/ 12 h 12"/>
                <a:gd name="T8" fmla="*/ 11 w 25"/>
                <a:gd name="T9" fmla="*/ 6 h 12"/>
                <a:gd name="T10" fmla="*/ 0 w 25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2">
                  <a:moveTo>
                    <a:pt x="0" y="7"/>
                  </a:moveTo>
                  <a:cubicBezTo>
                    <a:pt x="3" y="2"/>
                    <a:pt x="9" y="0"/>
                    <a:pt x="15" y="2"/>
                  </a:cubicBezTo>
                  <a:cubicBezTo>
                    <a:pt x="19" y="3"/>
                    <a:pt x="22" y="7"/>
                    <a:pt x="25" y="9"/>
                  </a:cubicBezTo>
                  <a:cubicBezTo>
                    <a:pt x="24" y="10"/>
                    <a:pt x="23" y="11"/>
                    <a:pt x="22" y="12"/>
                  </a:cubicBezTo>
                  <a:cubicBezTo>
                    <a:pt x="19" y="10"/>
                    <a:pt x="15" y="7"/>
                    <a:pt x="11" y="6"/>
                  </a:cubicBezTo>
                  <a:cubicBezTo>
                    <a:pt x="8" y="6"/>
                    <a:pt x="4" y="7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55"/>
            <p:cNvSpPr>
              <a:spLocks/>
            </p:cNvSpPr>
            <p:nvPr/>
          </p:nvSpPr>
          <p:spPr bwMode="auto">
            <a:xfrm>
              <a:off x="8842375" y="-596901"/>
              <a:ext cx="66675" cy="68263"/>
            </a:xfrm>
            <a:custGeom>
              <a:avLst/>
              <a:gdLst>
                <a:gd name="T0" fmla="*/ 12 w 13"/>
                <a:gd name="T1" fmla="*/ 11 h 13"/>
                <a:gd name="T2" fmla="*/ 8 w 13"/>
                <a:gd name="T3" fmla="*/ 12 h 13"/>
                <a:gd name="T4" fmla="*/ 0 w 13"/>
                <a:gd name="T5" fmla="*/ 8 h 13"/>
                <a:gd name="T6" fmla="*/ 4 w 13"/>
                <a:gd name="T7" fmla="*/ 0 h 13"/>
                <a:gd name="T8" fmla="*/ 12 w 13"/>
                <a:gd name="T9" fmla="*/ 6 h 13"/>
                <a:gd name="T10" fmla="*/ 12 w 13"/>
                <a:gd name="T11" fmla="*/ 11 h 13"/>
                <a:gd name="T12" fmla="*/ 12 w 13"/>
                <a:gd name="T1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3">
                  <a:moveTo>
                    <a:pt x="12" y="11"/>
                  </a:moveTo>
                  <a:cubicBezTo>
                    <a:pt x="11" y="11"/>
                    <a:pt x="9" y="13"/>
                    <a:pt x="8" y="12"/>
                  </a:cubicBezTo>
                  <a:cubicBezTo>
                    <a:pt x="5" y="11"/>
                    <a:pt x="3" y="9"/>
                    <a:pt x="0" y="8"/>
                  </a:cubicBezTo>
                  <a:cubicBezTo>
                    <a:pt x="1" y="5"/>
                    <a:pt x="3" y="3"/>
                    <a:pt x="4" y="0"/>
                  </a:cubicBezTo>
                  <a:cubicBezTo>
                    <a:pt x="7" y="2"/>
                    <a:pt x="10" y="4"/>
                    <a:pt x="12" y="6"/>
                  </a:cubicBezTo>
                  <a:cubicBezTo>
                    <a:pt x="13" y="7"/>
                    <a:pt x="12" y="9"/>
                    <a:pt x="12" y="11"/>
                  </a:cubicBezTo>
                  <a:cubicBezTo>
                    <a:pt x="12" y="11"/>
                    <a:pt x="12" y="11"/>
                    <a:pt x="1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56"/>
            <p:cNvSpPr>
              <a:spLocks/>
            </p:cNvSpPr>
            <p:nvPr/>
          </p:nvSpPr>
          <p:spPr bwMode="auto">
            <a:xfrm>
              <a:off x="9474200" y="-436563"/>
              <a:ext cx="96838" cy="134938"/>
            </a:xfrm>
            <a:custGeom>
              <a:avLst/>
              <a:gdLst>
                <a:gd name="T0" fmla="*/ 10 w 19"/>
                <a:gd name="T1" fmla="*/ 0 h 26"/>
                <a:gd name="T2" fmla="*/ 11 w 19"/>
                <a:gd name="T3" fmla="*/ 2 h 26"/>
                <a:gd name="T4" fmla="*/ 19 w 19"/>
                <a:gd name="T5" fmla="*/ 26 h 26"/>
                <a:gd name="T6" fmla="*/ 3 w 19"/>
                <a:gd name="T7" fmla="*/ 17 h 26"/>
                <a:gd name="T8" fmla="*/ 10 w 19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6">
                  <a:moveTo>
                    <a:pt x="10" y="0"/>
                  </a:moveTo>
                  <a:cubicBezTo>
                    <a:pt x="10" y="1"/>
                    <a:pt x="11" y="2"/>
                    <a:pt x="11" y="2"/>
                  </a:cubicBezTo>
                  <a:cubicBezTo>
                    <a:pt x="5" y="16"/>
                    <a:pt x="6" y="19"/>
                    <a:pt x="19" y="26"/>
                  </a:cubicBezTo>
                  <a:cubicBezTo>
                    <a:pt x="11" y="26"/>
                    <a:pt x="6" y="23"/>
                    <a:pt x="3" y="17"/>
                  </a:cubicBezTo>
                  <a:cubicBezTo>
                    <a:pt x="0" y="9"/>
                    <a:pt x="5" y="5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57"/>
            <p:cNvSpPr>
              <a:spLocks/>
            </p:cNvSpPr>
            <p:nvPr/>
          </p:nvSpPr>
          <p:spPr bwMode="auto">
            <a:xfrm>
              <a:off x="8421688" y="-1109663"/>
              <a:ext cx="122238" cy="71438"/>
            </a:xfrm>
            <a:custGeom>
              <a:avLst/>
              <a:gdLst>
                <a:gd name="T0" fmla="*/ 24 w 24"/>
                <a:gd name="T1" fmla="*/ 11 h 14"/>
                <a:gd name="T2" fmla="*/ 9 w 24"/>
                <a:gd name="T3" fmla="*/ 13 h 14"/>
                <a:gd name="T4" fmla="*/ 0 w 24"/>
                <a:gd name="T5" fmla="*/ 14 h 14"/>
                <a:gd name="T6" fmla="*/ 24 w 24"/>
                <a:gd name="T7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4">
                  <a:moveTo>
                    <a:pt x="24" y="11"/>
                  </a:moveTo>
                  <a:cubicBezTo>
                    <a:pt x="18" y="9"/>
                    <a:pt x="13" y="6"/>
                    <a:pt x="9" y="13"/>
                  </a:cubicBezTo>
                  <a:cubicBezTo>
                    <a:pt x="8" y="14"/>
                    <a:pt x="3" y="14"/>
                    <a:pt x="0" y="14"/>
                  </a:cubicBezTo>
                  <a:cubicBezTo>
                    <a:pt x="4" y="2"/>
                    <a:pt x="14" y="0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58"/>
            <p:cNvSpPr>
              <a:spLocks/>
            </p:cNvSpPr>
            <p:nvPr/>
          </p:nvSpPr>
          <p:spPr bwMode="auto">
            <a:xfrm>
              <a:off x="8456613" y="-1281113"/>
              <a:ext cx="61913" cy="98425"/>
            </a:xfrm>
            <a:custGeom>
              <a:avLst/>
              <a:gdLst>
                <a:gd name="T0" fmla="*/ 3 w 12"/>
                <a:gd name="T1" fmla="*/ 19 h 19"/>
                <a:gd name="T2" fmla="*/ 0 w 12"/>
                <a:gd name="T3" fmla="*/ 6 h 19"/>
                <a:gd name="T4" fmla="*/ 6 w 12"/>
                <a:gd name="T5" fmla="*/ 0 h 19"/>
                <a:gd name="T6" fmla="*/ 4 w 12"/>
                <a:gd name="T7" fmla="*/ 8 h 19"/>
                <a:gd name="T8" fmla="*/ 12 w 12"/>
                <a:gd name="T9" fmla="*/ 12 h 19"/>
                <a:gd name="T10" fmla="*/ 7 w 12"/>
                <a:gd name="T11" fmla="*/ 19 h 19"/>
                <a:gd name="T12" fmla="*/ 3 w 1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9">
                  <a:moveTo>
                    <a:pt x="3" y="19"/>
                  </a:moveTo>
                  <a:cubicBezTo>
                    <a:pt x="2" y="15"/>
                    <a:pt x="0" y="11"/>
                    <a:pt x="0" y="6"/>
                  </a:cubicBezTo>
                  <a:cubicBezTo>
                    <a:pt x="0" y="4"/>
                    <a:pt x="3" y="1"/>
                    <a:pt x="6" y="0"/>
                  </a:cubicBezTo>
                  <a:cubicBezTo>
                    <a:pt x="5" y="2"/>
                    <a:pt x="3" y="5"/>
                    <a:pt x="4" y="8"/>
                  </a:cubicBezTo>
                  <a:cubicBezTo>
                    <a:pt x="4" y="9"/>
                    <a:pt x="8" y="10"/>
                    <a:pt x="12" y="12"/>
                  </a:cubicBezTo>
                  <a:cubicBezTo>
                    <a:pt x="10" y="14"/>
                    <a:pt x="8" y="17"/>
                    <a:pt x="7" y="19"/>
                  </a:cubicBezTo>
                  <a:cubicBezTo>
                    <a:pt x="5" y="19"/>
                    <a:pt x="4" y="19"/>
                    <a:pt x="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59"/>
            <p:cNvSpPr>
              <a:spLocks/>
            </p:cNvSpPr>
            <p:nvPr/>
          </p:nvSpPr>
          <p:spPr bwMode="auto">
            <a:xfrm>
              <a:off x="7656513" y="-850901"/>
              <a:ext cx="61913" cy="73025"/>
            </a:xfrm>
            <a:custGeom>
              <a:avLst/>
              <a:gdLst>
                <a:gd name="T0" fmla="*/ 6 w 12"/>
                <a:gd name="T1" fmla="*/ 5 h 14"/>
                <a:gd name="T2" fmla="*/ 3 w 12"/>
                <a:gd name="T3" fmla="*/ 1 h 14"/>
                <a:gd name="T4" fmla="*/ 4 w 12"/>
                <a:gd name="T5" fmla="*/ 0 h 14"/>
                <a:gd name="T6" fmla="*/ 11 w 12"/>
                <a:gd name="T7" fmla="*/ 6 h 14"/>
                <a:gd name="T8" fmla="*/ 7 w 12"/>
                <a:gd name="T9" fmla="*/ 13 h 14"/>
                <a:gd name="T10" fmla="*/ 0 w 12"/>
                <a:gd name="T11" fmla="*/ 11 h 14"/>
                <a:gd name="T12" fmla="*/ 6 w 12"/>
                <a:gd name="T13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4">
                  <a:moveTo>
                    <a:pt x="6" y="5"/>
                  </a:moveTo>
                  <a:cubicBezTo>
                    <a:pt x="5" y="4"/>
                    <a:pt x="4" y="2"/>
                    <a:pt x="3" y="1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6" y="2"/>
                    <a:pt x="10" y="3"/>
                    <a:pt x="11" y="6"/>
                  </a:cubicBezTo>
                  <a:cubicBezTo>
                    <a:pt x="12" y="8"/>
                    <a:pt x="9" y="12"/>
                    <a:pt x="7" y="13"/>
                  </a:cubicBezTo>
                  <a:cubicBezTo>
                    <a:pt x="5" y="14"/>
                    <a:pt x="2" y="12"/>
                    <a:pt x="0" y="11"/>
                  </a:cubicBezTo>
                  <a:cubicBezTo>
                    <a:pt x="1" y="9"/>
                    <a:pt x="3" y="7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60"/>
            <p:cNvSpPr>
              <a:spLocks/>
            </p:cNvSpPr>
            <p:nvPr/>
          </p:nvSpPr>
          <p:spPr bwMode="auto">
            <a:xfrm>
              <a:off x="7893050" y="-855663"/>
              <a:ext cx="61913" cy="77788"/>
            </a:xfrm>
            <a:custGeom>
              <a:avLst/>
              <a:gdLst>
                <a:gd name="T0" fmla="*/ 10 w 12"/>
                <a:gd name="T1" fmla="*/ 0 h 15"/>
                <a:gd name="T2" fmla="*/ 6 w 12"/>
                <a:gd name="T3" fmla="*/ 6 h 15"/>
                <a:gd name="T4" fmla="*/ 12 w 12"/>
                <a:gd name="T5" fmla="*/ 11 h 15"/>
                <a:gd name="T6" fmla="*/ 8 w 12"/>
                <a:gd name="T7" fmla="*/ 14 h 15"/>
                <a:gd name="T8" fmla="*/ 1 w 12"/>
                <a:gd name="T9" fmla="*/ 11 h 15"/>
                <a:gd name="T10" fmla="*/ 3 w 12"/>
                <a:gd name="T11" fmla="*/ 4 h 15"/>
                <a:gd name="T12" fmla="*/ 10 w 12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10" y="0"/>
                  </a:moveTo>
                  <a:cubicBezTo>
                    <a:pt x="8" y="3"/>
                    <a:pt x="6" y="5"/>
                    <a:pt x="6" y="6"/>
                  </a:cubicBezTo>
                  <a:cubicBezTo>
                    <a:pt x="8" y="8"/>
                    <a:pt x="10" y="9"/>
                    <a:pt x="12" y="11"/>
                  </a:cubicBezTo>
                  <a:cubicBezTo>
                    <a:pt x="11" y="12"/>
                    <a:pt x="9" y="15"/>
                    <a:pt x="8" y="14"/>
                  </a:cubicBezTo>
                  <a:cubicBezTo>
                    <a:pt x="6" y="14"/>
                    <a:pt x="2" y="13"/>
                    <a:pt x="1" y="11"/>
                  </a:cubicBezTo>
                  <a:cubicBezTo>
                    <a:pt x="0" y="10"/>
                    <a:pt x="1" y="6"/>
                    <a:pt x="3" y="4"/>
                  </a:cubicBezTo>
                  <a:cubicBezTo>
                    <a:pt x="4" y="3"/>
                    <a:pt x="6" y="2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61"/>
            <p:cNvSpPr>
              <a:spLocks/>
            </p:cNvSpPr>
            <p:nvPr/>
          </p:nvSpPr>
          <p:spPr bwMode="auto">
            <a:xfrm>
              <a:off x="9196388" y="-638176"/>
              <a:ext cx="57150" cy="82550"/>
            </a:xfrm>
            <a:custGeom>
              <a:avLst/>
              <a:gdLst>
                <a:gd name="T0" fmla="*/ 6 w 11"/>
                <a:gd name="T1" fmla="*/ 7 h 16"/>
                <a:gd name="T2" fmla="*/ 0 w 11"/>
                <a:gd name="T3" fmla="*/ 1 h 16"/>
                <a:gd name="T4" fmla="*/ 1 w 11"/>
                <a:gd name="T5" fmla="*/ 0 h 16"/>
                <a:gd name="T6" fmla="*/ 10 w 11"/>
                <a:gd name="T7" fmla="*/ 8 h 16"/>
                <a:gd name="T8" fmla="*/ 9 w 11"/>
                <a:gd name="T9" fmla="*/ 16 h 16"/>
                <a:gd name="T10" fmla="*/ 3 w 11"/>
                <a:gd name="T11" fmla="*/ 16 h 16"/>
                <a:gd name="T12" fmla="*/ 4 w 11"/>
                <a:gd name="T13" fmla="*/ 8 h 16"/>
                <a:gd name="T14" fmla="*/ 6 w 11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6" y="7"/>
                  </a:moveTo>
                  <a:cubicBezTo>
                    <a:pt x="4" y="5"/>
                    <a:pt x="2" y="3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4" y="3"/>
                    <a:pt x="8" y="5"/>
                    <a:pt x="10" y="8"/>
                  </a:cubicBezTo>
                  <a:cubicBezTo>
                    <a:pt x="11" y="10"/>
                    <a:pt x="10" y="14"/>
                    <a:pt x="9" y="16"/>
                  </a:cubicBezTo>
                  <a:cubicBezTo>
                    <a:pt x="7" y="16"/>
                    <a:pt x="4" y="16"/>
                    <a:pt x="3" y="16"/>
                  </a:cubicBezTo>
                  <a:cubicBezTo>
                    <a:pt x="3" y="13"/>
                    <a:pt x="4" y="11"/>
                    <a:pt x="4" y="8"/>
                  </a:cubicBezTo>
                  <a:cubicBezTo>
                    <a:pt x="5" y="8"/>
                    <a:pt x="5" y="8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62"/>
            <p:cNvSpPr>
              <a:spLocks/>
            </p:cNvSpPr>
            <p:nvPr/>
          </p:nvSpPr>
          <p:spPr bwMode="auto">
            <a:xfrm>
              <a:off x="9113838" y="-944563"/>
              <a:ext cx="92075" cy="109538"/>
            </a:xfrm>
            <a:custGeom>
              <a:avLst/>
              <a:gdLst>
                <a:gd name="T0" fmla="*/ 0 w 18"/>
                <a:gd name="T1" fmla="*/ 3 h 21"/>
                <a:gd name="T2" fmla="*/ 1 w 18"/>
                <a:gd name="T3" fmla="*/ 2 h 21"/>
                <a:gd name="T4" fmla="*/ 17 w 18"/>
                <a:gd name="T5" fmla="*/ 7 h 21"/>
                <a:gd name="T6" fmla="*/ 5 w 18"/>
                <a:gd name="T7" fmla="*/ 21 h 21"/>
                <a:gd name="T8" fmla="*/ 12 w 18"/>
                <a:gd name="T9" fmla="*/ 7 h 21"/>
                <a:gd name="T10" fmla="*/ 0 w 18"/>
                <a:gd name="T1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1">
                  <a:moveTo>
                    <a:pt x="0" y="3"/>
                  </a:moveTo>
                  <a:cubicBezTo>
                    <a:pt x="0" y="3"/>
                    <a:pt x="1" y="2"/>
                    <a:pt x="1" y="2"/>
                  </a:cubicBezTo>
                  <a:cubicBezTo>
                    <a:pt x="11" y="0"/>
                    <a:pt x="16" y="2"/>
                    <a:pt x="17" y="7"/>
                  </a:cubicBezTo>
                  <a:cubicBezTo>
                    <a:pt x="18" y="13"/>
                    <a:pt x="11" y="20"/>
                    <a:pt x="5" y="21"/>
                  </a:cubicBezTo>
                  <a:cubicBezTo>
                    <a:pt x="7" y="17"/>
                    <a:pt x="10" y="12"/>
                    <a:pt x="12" y="7"/>
                  </a:cubicBezTo>
                  <a:cubicBezTo>
                    <a:pt x="8" y="5"/>
                    <a:pt x="4" y="4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63"/>
            <p:cNvSpPr>
              <a:spLocks/>
            </p:cNvSpPr>
            <p:nvPr/>
          </p:nvSpPr>
          <p:spPr bwMode="auto">
            <a:xfrm>
              <a:off x="6583363" y="-866776"/>
              <a:ext cx="52388" cy="63500"/>
            </a:xfrm>
            <a:custGeom>
              <a:avLst/>
              <a:gdLst>
                <a:gd name="T0" fmla="*/ 1 w 10"/>
                <a:gd name="T1" fmla="*/ 12 h 12"/>
                <a:gd name="T2" fmla="*/ 1 w 10"/>
                <a:gd name="T3" fmla="*/ 9 h 12"/>
                <a:gd name="T4" fmla="*/ 1 w 10"/>
                <a:gd name="T5" fmla="*/ 2 h 12"/>
                <a:gd name="T6" fmla="*/ 9 w 10"/>
                <a:gd name="T7" fmla="*/ 0 h 12"/>
                <a:gd name="T8" fmla="*/ 10 w 10"/>
                <a:gd name="T9" fmla="*/ 4 h 12"/>
                <a:gd name="T10" fmla="*/ 1 w 10"/>
                <a:gd name="T11" fmla="*/ 5 h 12"/>
                <a:gd name="T12" fmla="*/ 10 w 10"/>
                <a:gd name="T13" fmla="*/ 12 h 12"/>
                <a:gd name="T14" fmla="*/ 1 w 10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2">
                  <a:moveTo>
                    <a:pt x="1" y="12"/>
                  </a:moveTo>
                  <a:cubicBezTo>
                    <a:pt x="1" y="11"/>
                    <a:pt x="1" y="10"/>
                    <a:pt x="1" y="9"/>
                  </a:cubicBezTo>
                  <a:cubicBezTo>
                    <a:pt x="1" y="6"/>
                    <a:pt x="0" y="3"/>
                    <a:pt x="1" y="2"/>
                  </a:cubicBezTo>
                  <a:cubicBezTo>
                    <a:pt x="3" y="1"/>
                    <a:pt x="6" y="1"/>
                    <a:pt x="9" y="0"/>
                  </a:cubicBezTo>
                  <a:cubicBezTo>
                    <a:pt x="9" y="0"/>
                    <a:pt x="9" y="3"/>
                    <a:pt x="10" y="4"/>
                  </a:cubicBezTo>
                  <a:cubicBezTo>
                    <a:pt x="8" y="4"/>
                    <a:pt x="5" y="5"/>
                    <a:pt x="1" y="5"/>
                  </a:cubicBezTo>
                  <a:cubicBezTo>
                    <a:pt x="5" y="8"/>
                    <a:pt x="7" y="10"/>
                    <a:pt x="10" y="12"/>
                  </a:cubicBezTo>
                  <a:cubicBezTo>
                    <a:pt x="7" y="12"/>
                    <a:pt x="3" y="12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64"/>
            <p:cNvSpPr>
              <a:spLocks/>
            </p:cNvSpPr>
            <p:nvPr/>
          </p:nvSpPr>
          <p:spPr bwMode="auto">
            <a:xfrm>
              <a:off x="6265863" y="-503238"/>
              <a:ext cx="50800" cy="66675"/>
            </a:xfrm>
            <a:custGeom>
              <a:avLst/>
              <a:gdLst>
                <a:gd name="T0" fmla="*/ 5 w 10"/>
                <a:gd name="T1" fmla="*/ 13 h 13"/>
                <a:gd name="T2" fmla="*/ 0 w 10"/>
                <a:gd name="T3" fmla="*/ 5 h 13"/>
                <a:gd name="T4" fmla="*/ 5 w 10"/>
                <a:gd name="T5" fmla="*/ 0 h 13"/>
                <a:gd name="T6" fmla="*/ 10 w 10"/>
                <a:gd name="T7" fmla="*/ 5 h 13"/>
                <a:gd name="T8" fmla="*/ 5 w 10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3">
                  <a:moveTo>
                    <a:pt x="5" y="13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1" y="3"/>
                    <a:pt x="3" y="0"/>
                    <a:pt x="5" y="0"/>
                  </a:cubicBezTo>
                  <a:cubicBezTo>
                    <a:pt x="7" y="0"/>
                    <a:pt x="10" y="3"/>
                    <a:pt x="10" y="5"/>
                  </a:cubicBezTo>
                  <a:cubicBezTo>
                    <a:pt x="10" y="7"/>
                    <a:pt x="8" y="10"/>
                    <a:pt x="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3" name="Freeform 65"/>
            <p:cNvSpPr>
              <a:spLocks/>
            </p:cNvSpPr>
            <p:nvPr/>
          </p:nvSpPr>
          <p:spPr bwMode="auto">
            <a:xfrm>
              <a:off x="9072563" y="-928688"/>
              <a:ext cx="66675" cy="73025"/>
            </a:xfrm>
            <a:custGeom>
              <a:avLst/>
              <a:gdLst>
                <a:gd name="T0" fmla="*/ 8 w 13"/>
                <a:gd name="T1" fmla="*/ 0 h 14"/>
                <a:gd name="T2" fmla="*/ 5 w 13"/>
                <a:gd name="T3" fmla="*/ 7 h 14"/>
                <a:gd name="T4" fmla="*/ 6 w 13"/>
                <a:gd name="T5" fmla="*/ 8 h 14"/>
                <a:gd name="T6" fmla="*/ 13 w 13"/>
                <a:gd name="T7" fmla="*/ 10 h 14"/>
                <a:gd name="T8" fmla="*/ 8 w 13"/>
                <a:gd name="T9" fmla="*/ 13 h 14"/>
                <a:gd name="T10" fmla="*/ 1 w 13"/>
                <a:gd name="T11" fmla="*/ 9 h 14"/>
                <a:gd name="T12" fmla="*/ 8 w 13"/>
                <a:gd name="T13" fmla="*/ 0 h 14"/>
                <a:gd name="T14" fmla="*/ 8 w 13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4">
                  <a:moveTo>
                    <a:pt x="8" y="0"/>
                  </a:moveTo>
                  <a:cubicBezTo>
                    <a:pt x="7" y="2"/>
                    <a:pt x="6" y="5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9"/>
                    <a:pt x="11" y="9"/>
                    <a:pt x="13" y="10"/>
                  </a:cubicBezTo>
                  <a:cubicBezTo>
                    <a:pt x="11" y="11"/>
                    <a:pt x="9" y="14"/>
                    <a:pt x="8" y="13"/>
                  </a:cubicBezTo>
                  <a:cubicBezTo>
                    <a:pt x="5" y="13"/>
                    <a:pt x="1" y="11"/>
                    <a:pt x="1" y="9"/>
                  </a:cubicBezTo>
                  <a:cubicBezTo>
                    <a:pt x="0" y="4"/>
                    <a:pt x="3" y="1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4" name="Freeform 66"/>
            <p:cNvSpPr>
              <a:spLocks/>
            </p:cNvSpPr>
            <p:nvPr/>
          </p:nvSpPr>
          <p:spPr bwMode="auto">
            <a:xfrm>
              <a:off x="8975725" y="-866776"/>
              <a:ext cx="61913" cy="63500"/>
            </a:xfrm>
            <a:custGeom>
              <a:avLst/>
              <a:gdLst>
                <a:gd name="T0" fmla="*/ 7 w 12"/>
                <a:gd name="T1" fmla="*/ 5 h 12"/>
                <a:gd name="T2" fmla="*/ 0 w 12"/>
                <a:gd name="T3" fmla="*/ 5 h 12"/>
                <a:gd name="T4" fmla="*/ 1 w 12"/>
                <a:gd name="T5" fmla="*/ 1 h 12"/>
                <a:gd name="T6" fmla="*/ 7 w 12"/>
                <a:gd name="T7" fmla="*/ 1 h 12"/>
                <a:gd name="T8" fmla="*/ 10 w 12"/>
                <a:gd name="T9" fmla="*/ 11 h 12"/>
                <a:gd name="T10" fmla="*/ 12 w 12"/>
                <a:gd name="T11" fmla="*/ 12 h 12"/>
                <a:gd name="T12" fmla="*/ 0 w 12"/>
                <a:gd name="T13" fmla="*/ 12 h 12"/>
                <a:gd name="T14" fmla="*/ 8 w 12"/>
                <a:gd name="T15" fmla="*/ 6 h 12"/>
                <a:gd name="T16" fmla="*/ 7 w 12"/>
                <a:gd name="T1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2">
                  <a:moveTo>
                    <a:pt x="7" y="5"/>
                  </a:moveTo>
                  <a:cubicBezTo>
                    <a:pt x="5" y="5"/>
                    <a:pt x="2" y="5"/>
                    <a:pt x="0" y="5"/>
                  </a:cubicBezTo>
                  <a:cubicBezTo>
                    <a:pt x="0" y="3"/>
                    <a:pt x="0" y="1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8" y="4"/>
                    <a:pt x="9" y="7"/>
                    <a:pt x="10" y="11"/>
                  </a:cubicBezTo>
                  <a:cubicBezTo>
                    <a:pt x="9" y="11"/>
                    <a:pt x="10" y="11"/>
                    <a:pt x="12" y="12"/>
                  </a:cubicBezTo>
                  <a:cubicBezTo>
                    <a:pt x="7" y="12"/>
                    <a:pt x="3" y="12"/>
                    <a:pt x="0" y="12"/>
                  </a:cubicBezTo>
                  <a:cubicBezTo>
                    <a:pt x="2" y="10"/>
                    <a:pt x="5" y="8"/>
                    <a:pt x="8" y="6"/>
                  </a:cubicBezTo>
                  <a:cubicBezTo>
                    <a:pt x="8" y="6"/>
                    <a:pt x="7" y="5"/>
                    <a:pt x="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67"/>
            <p:cNvSpPr>
              <a:spLocks/>
            </p:cNvSpPr>
            <p:nvPr/>
          </p:nvSpPr>
          <p:spPr bwMode="auto">
            <a:xfrm>
              <a:off x="9288463" y="-503238"/>
              <a:ext cx="66675" cy="57150"/>
            </a:xfrm>
            <a:custGeom>
              <a:avLst/>
              <a:gdLst>
                <a:gd name="T0" fmla="*/ 13 w 13"/>
                <a:gd name="T1" fmla="*/ 5 h 11"/>
                <a:gd name="T2" fmla="*/ 6 w 13"/>
                <a:gd name="T3" fmla="*/ 10 h 11"/>
                <a:gd name="T4" fmla="*/ 0 w 13"/>
                <a:gd name="T5" fmla="*/ 5 h 11"/>
                <a:gd name="T6" fmla="*/ 6 w 13"/>
                <a:gd name="T7" fmla="*/ 0 h 11"/>
                <a:gd name="T8" fmla="*/ 13 w 13"/>
                <a:gd name="T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13" y="5"/>
                  </a:moveTo>
                  <a:cubicBezTo>
                    <a:pt x="10" y="8"/>
                    <a:pt x="7" y="11"/>
                    <a:pt x="6" y="10"/>
                  </a:cubicBezTo>
                  <a:cubicBezTo>
                    <a:pt x="4" y="10"/>
                    <a:pt x="2" y="7"/>
                    <a:pt x="0" y="5"/>
                  </a:cubicBezTo>
                  <a:cubicBezTo>
                    <a:pt x="2" y="3"/>
                    <a:pt x="4" y="1"/>
                    <a:pt x="6" y="0"/>
                  </a:cubicBezTo>
                  <a:cubicBezTo>
                    <a:pt x="7" y="0"/>
                    <a:pt x="10" y="3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68"/>
            <p:cNvSpPr>
              <a:spLocks/>
            </p:cNvSpPr>
            <p:nvPr/>
          </p:nvSpPr>
          <p:spPr bwMode="auto">
            <a:xfrm>
              <a:off x="5753100" y="-1182688"/>
              <a:ext cx="55563" cy="77788"/>
            </a:xfrm>
            <a:custGeom>
              <a:avLst/>
              <a:gdLst>
                <a:gd name="T0" fmla="*/ 7 w 11"/>
                <a:gd name="T1" fmla="*/ 0 h 15"/>
                <a:gd name="T2" fmla="*/ 5 w 11"/>
                <a:gd name="T3" fmla="*/ 7 h 15"/>
                <a:gd name="T4" fmla="*/ 8 w 11"/>
                <a:gd name="T5" fmla="*/ 8 h 15"/>
                <a:gd name="T6" fmla="*/ 11 w 11"/>
                <a:gd name="T7" fmla="*/ 13 h 15"/>
                <a:gd name="T8" fmla="*/ 5 w 11"/>
                <a:gd name="T9" fmla="*/ 14 h 15"/>
                <a:gd name="T10" fmla="*/ 7 w 1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5">
                  <a:moveTo>
                    <a:pt x="7" y="0"/>
                  </a:moveTo>
                  <a:cubicBezTo>
                    <a:pt x="6" y="3"/>
                    <a:pt x="5" y="5"/>
                    <a:pt x="5" y="7"/>
                  </a:cubicBezTo>
                  <a:cubicBezTo>
                    <a:pt x="6" y="7"/>
                    <a:pt x="8" y="7"/>
                    <a:pt x="8" y="8"/>
                  </a:cubicBezTo>
                  <a:cubicBezTo>
                    <a:pt x="10" y="10"/>
                    <a:pt x="10" y="11"/>
                    <a:pt x="11" y="13"/>
                  </a:cubicBezTo>
                  <a:cubicBezTo>
                    <a:pt x="9" y="14"/>
                    <a:pt x="6" y="15"/>
                    <a:pt x="5" y="14"/>
                  </a:cubicBezTo>
                  <a:cubicBezTo>
                    <a:pt x="0" y="12"/>
                    <a:pt x="0" y="6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69"/>
            <p:cNvSpPr>
              <a:spLocks/>
            </p:cNvSpPr>
            <p:nvPr/>
          </p:nvSpPr>
          <p:spPr bwMode="auto">
            <a:xfrm>
              <a:off x="5895975" y="-1182688"/>
              <a:ext cx="82550" cy="88900"/>
            </a:xfrm>
            <a:custGeom>
              <a:avLst/>
              <a:gdLst>
                <a:gd name="T0" fmla="*/ 2 w 16"/>
                <a:gd name="T1" fmla="*/ 8 h 17"/>
                <a:gd name="T2" fmla="*/ 3 w 16"/>
                <a:gd name="T3" fmla="*/ 11 h 17"/>
                <a:gd name="T4" fmla="*/ 8 w 16"/>
                <a:gd name="T5" fmla="*/ 15 h 17"/>
                <a:gd name="T6" fmla="*/ 3 w 16"/>
                <a:gd name="T7" fmla="*/ 16 h 17"/>
                <a:gd name="T8" fmla="*/ 0 w 16"/>
                <a:gd name="T9" fmla="*/ 9 h 17"/>
                <a:gd name="T10" fmla="*/ 16 w 16"/>
                <a:gd name="T11" fmla="*/ 2 h 17"/>
                <a:gd name="T12" fmla="*/ 2 w 16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7">
                  <a:moveTo>
                    <a:pt x="2" y="8"/>
                  </a:moveTo>
                  <a:cubicBezTo>
                    <a:pt x="3" y="10"/>
                    <a:pt x="3" y="10"/>
                    <a:pt x="3" y="11"/>
                  </a:cubicBezTo>
                  <a:cubicBezTo>
                    <a:pt x="5" y="12"/>
                    <a:pt x="7" y="13"/>
                    <a:pt x="8" y="15"/>
                  </a:cubicBezTo>
                  <a:cubicBezTo>
                    <a:pt x="7" y="15"/>
                    <a:pt x="3" y="17"/>
                    <a:pt x="3" y="16"/>
                  </a:cubicBezTo>
                  <a:cubicBezTo>
                    <a:pt x="2" y="14"/>
                    <a:pt x="0" y="11"/>
                    <a:pt x="0" y="9"/>
                  </a:cubicBezTo>
                  <a:cubicBezTo>
                    <a:pt x="1" y="5"/>
                    <a:pt x="12" y="0"/>
                    <a:pt x="16" y="2"/>
                  </a:cubicBezTo>
                  <a:cubicBezTo>
                    <a:pt x="11" y="4"/>
                    <a:pt x="7" y="6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70"/>
            <p:cNvSpPr>
              <a:spLocks/>
            </p:cNvSpPr>
            <p:nvPr/>
          </p:nvSpPr>
          <p:spPr bwMode="auto">
            <a:xfrm>
              <a:off x="7107238" y="-1244601"/>
              <a:ext cx="50800" cy="61913"/>
            </a:xfrm>
            <a:custGeom>
              <a:avLst/>
              <a:gdLst>
                <a:gd name="T0" fmla="*/ 10 w 10"/>
                <a:gd name="T1" fmla="*/ 0 h 12"/>
                <a:gd name="T2" fmla="*/ 4 w 10"/>
                <a:gd name="T3" fmla="*/ 11 h 12"/>
                <a:gd name="T4" fmla="*/ 1 w 10"/>
                <a:gd name="T5" fmla="*/ 9 h 12"/>
                <a:gd name="T6" fmla="*/ 10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10" y="0"/>
                  </a:moveTo>
                  <a:cubicBezTo>
                    <a:pt x="10" y="3"/>
                    <a:pt x="10" y="8"/>
                    <a:pt x="4" y="11"/>
                  </a:cubicBezTo>
                  <a:cubicBezTo>
                    <a:pt x="3" y="12"/>
                    <a:pt x="0" y="9"/>
                    <a:pt x="1" y="9"/>
                  </a:cubicBezTo>
                  <a:cubicBezTo>
                    <a:pt x="4" y="6"/>
                    <a:pt x="7" y="3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71"/>
            <p:cNvSpPr>
              <a:spLocks/>
            </p:cNvSpPr>
            <p:nvPr/>
          </p:nvSpPr>
          <p:spPr bwMode="auto">
            <a:xfrm>
              <a:off x="7431088" y="-1058863"/>
              <a:ext cx="66675" cy="42863"/>
            </a:xfrm>
            <a:custGeom>
              <a:avLst/>
              <a:gdLst>
                <a:gd name="T0" fmla="*/ 12 w 13"/>
                <a:gd name="T1" fmla="*/ 0 h 8"/>
                <a:gd name="T2" fmla="*/ 6 w 13"/>
                <a:gd name="T3" fmla="*/ 8 h 8"/>
                <a:gd name="T4" fmla="*/ 1 w 13"/>
                <a:gd name="T5" fmla="*/ 6 h 8"/>
                <a:gd name="T6" fmla="*/ 1 w 13"/>
                <a:gd name="T7" fmla="*/ 1 h 8"/>
                <a:gd name="T8" fmla="*/ 6 w 13"/>
                <a:gd name="T9" fmla="*/ 0 h 8"/>
                <a:gd name="T10" fmla="*/ 12 w 13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8">
                  <a:moveTo>
                    <a:pt x="12" y="0"/>
                  </a:moveTo>
                  <a:cubicBezTo>
                    <a:pt x="13" y="4"/>
                    <a:pt x="11" y="7"/>
                    <a:pt x="6" y="8"/>
                  </a:cubicBezTo>
                  <a:cubicBezTo>
                    <a:pt x="4" y="8"/>
                    <a:pt x="2" y="7"/>
                    <a:pt x="1" y="6"/>
                  </a:cubicBezTo>
                  <a:cubicBezTo>
                    <a:pt x="0" y="5"/>
                    <a:pt x="0" y="2"/>
                    <a:pt x="1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8" y="0"/>
                    <a:pt x="10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72"/>
            <p:cNvSpPr>
              <a:spLocks/>
            </p:cNvSpPr>
            <p:nvPr/>
          </p:nvSpPr>
          <p:spPr bwMode="auto">
            <a:xfrm>
              <a:off x="9366250" y="-1001713"/>
              <a:ext cx="41275" cy="84138"/>
            </a:xfrm>
            <a:custGeom>
              <a:avLst/>
              <a:gdLst>
                <a:gd name="T0" fmla="*/ 1 w 8"/>
                <a:gd name="T1" fmla="*/ 0 h 16"/>
                <a:gd name="T2" fmla="*/ 7 w 8"/>
                <a:gd name="T3" fmla="*/ 7 h 16"/>
                <a:gd name="T4" fmla="*/ 6 w 8"/>
                <a:gd name="T5" fmla="*/ 16 h 16"/>
                <a:gd name="T6" fmla="*/ 0 w 8"/>
                <a:gd name="T7" fmla="*/ 14 h 16"/>
                <a:gd name="T8" fmla="*/ 3 w 8"/>
                <a:gd name="T9" fmla="*/ 6 h 16"/>
                <a:gd name="T10" fmla="*/ 0 w 8"/>
                <a:gd name="T11" fmla="*/ 1 h 16"/>
                <a:gd name="T12" fmla="*/ 1 w 8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">
                  <a:moveTo>
                    <a:pt x="1" y="0"/>
                  </a:moveTo>
                  <a:cubicBezTo>
                    <a:pt x="3" y="3"/>
                    <a:pt x="6" y="5"/>
                    <a:pt x="7" y="7"/>
                  </a:cubicBezTo>
                  <a:cubicBezTo>
                    <a:pt x="8" y="10"/>
                    <a:pt x="6" y="13"/>
                    <a:pt x="6" y="16"/>
                  </a:cubicBezTo>
                  <a:cubicBezTo>
                    <a:pt x="4" y="15"/>
                    <a:pt x="2" y="15"/>
                    <a:pt x="0" y="14"/>
                  </a:cubicBezTo>
                  <a:cubicBezTo>
                    <a:pt x="1" y="12"/>
                    <a:pt x="1" y="10"/>
                    <a:pt x="3" y="6"/>
                  </a:cubicBezTo>
                  <a:cubicBezTo>
                    <a:pt x="2" y="5"/>
                    <a:pt x="1" y="3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73"/>
            <p:cNvSpPr>
              <a:spLocks/>
            </p:cNvSpPr>
            <p:nvPr/>
          </p:nvSpPr>
          <p:spPr bwMode="auto">
            <a:xfrm>
              <a:off x="9832975" y="-1093788"/>
              <a:ext cx="71438" cy="61913"/>
            </a:xfrm>
            <a:custGeom>
              <a:avLst/>
              <a:gdLst>
                <a:gd name="T0" fmla="*/ 0 w 14"/>
                <a:gd name="T1" fmla="*/ 12 h 12"/>
                <a:gd name="T2" fmla="*/ 14 w 14"/>
                <a:gd name="T3" fmla="*/ 0 h 12"/>
                <a:gd name="T4" fmla="*/ 0 w 1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2">
                  <a:moveTo>
                    <a:pt x="0" y="12"/>
                  </a:moveTo>
                  <a:cubicBezTo>
                    <a:pt x="4" y="8"/>
                    <a:pt x="9" y="4"/>
                    <a:pt x="14" y="0"/>
                  </a:cubicBezTo>
                  <a:cubicBezTo>
                    <a:pt x="14" y="8"/>
                    <a:pt x="10" y="12"/>
                    <a:pt x="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74"/>
            <p:cNvSpPr>
              <a:spLocks/>
            </p:cNvSpPr>
            <p:nvPr/>
          </p:nvSpPr>
          <p:spPr bwMode="auto">
            <a:xfrm>
              <a:off x="5700713" y="-1104901"/>
              <a:ext cx="82550" cy="82550"/>
            </a:xfrm>
            <a:custGeom>
              <a:avLst/>
              <a:gdLst>
                <a:gd name="T0" fmla="*/ 16 w 16"/>
                <a:gd name="T1" fmla="*/ 16 h 16"/>
                <a:gd name="T2" fmla="*/ 0 w 16"/>
                <a:gd name="T3" fmla="*/ 0 h 16"/>
                <a:gd name="T4" fmla="*/ 16 w 16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4" y="13"/>
                    <a:pt x="0" y="10"/>
                    <a:pt x="0" y="0"/>
                  </a:cubicBezTo>
                  <a:cubicBezTo>
                    <a:pt x="5" y="5"/>
                    <a:pt x="10" y="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3" name="Freeform 75"/>
            <p:cNvSpPr>
              <a:spLocks/>
            </p:cNvSpPr>
            <p:nvPr/>
          </p:nvSpPr>
          <p:spPr bwMode="auto">
            <a:xfrm>
              <a:off x="8693150" y="-1006476"/>
              <a:ext cx="61913" cy="52388"/>
            </a:xfrm>
            <a:custGeom>
              <a:avLst/>
              <a:gdLst>
                <a:gd name="T0" fmla="*/ 12 w 12"/>
                <a:gd name="T1" fmla="*/ 5 h 10"/>
                <a:gd name="T2" fmla="*/ 6 w 12"/>
                <a:gd name="T3" fmla="*/ 10 h 10"/>
                <a:gd name="T4" fmla="*/ 0 w 12"/>
                <a:gd name="T5" fmla="*/ 5 h 10"/>
                <a:gd name="T6" fmla="*/ 6 w 12"/>
                <a:gd name="T7" fmla="*/ 0 h 10"/>
                <a:gd name="T8" fmla="*/ 12 w 12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5"/>
                  </a:moveTo>
                  <a:cubicBezTo>
                    <a:pt x="10" y="7"/>
                    <a:pt x="7" y="10"/>
                    <a:pt x="6" y="10"/>
                  </a:cubicBezTo>
                  <a:cubicBezTo>
                    <a:pt x="4" y="9"/>
                    <a:pt x="2" y="7"/>
                    <a:pt x="0" y="5"/>
                  </a:cubicBezTo>
                  <a:cubicBezTo>
                    <a:pt x="2" y="3"/>
                    <a:pt x="4" y="1"/>
                    <a:pt x="6" y="0"/>
                  </a:cubicBezTo>
                  <a:cubicBezTo>
                    <a:pt x="7" y="0"/>
                    <a:pt x="10" y="3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4" name="Freeform 76"/>
            <p:cNvSpPr>
              <a:spLocks/>
            </p:cNvSpPr>
            <p:nvPr/>
          </p:nvSpPr>
          <p:spPr bwMode="auto">
            <a:xfrm>
              <a:off x="6362700" y="-627063"/>
              <a:ext cx="36513" cy="71438"/>
            </a:xfrm>
            <a:custGeom>
              <a:avLst/>
              <a:gdLst>
                <a:gd name="T0" fmla="*/ 7 w 7"/>
                <a:gd name="T1" fmla="*/ 1 h 14"/>
                <a:gd name="T2" fmla="*/ 4 w 7"/>
                <a:gd name="T3" fmla="*/ 6 h 14"/>
                <a:gd name="T4" fmla="*/ 5 w 7"/>
                <a:gd name="T5" fmla="*/ 6 h 14"/>
                <a:gd name="T6" fmla="*/ 6 w 7"/>
                <a:gd name="T7" fmla="*/ 14 h 14"/>
                <a:gd name="T8" fmla="*/ 0 w 7"/>
                <a:gd name="T9" fmla="*/ 14 h 14"/>
                <a:gd name="T10" fmla="*/ 1 w 7"/>
                <a:gd name="T11" fmla="*/ 5 h 14"/>
                <a:gd name="T12" fmla="*/ 6 w 7"/>
                <a:gd name="T13" fmla="*/ 0 h 14"/>
                <a:gd name="T14" fmla="*/ 7 w 7"/>
                <a:gd name="T1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4">
                  <a:moveTo>
                    <a:pt x="7" y="1"/>
                  </a:moveTo>
                  <a:cubicBezTo>
                    <a:pt x="6" y="2"/>
                    <a:pt x="5" y="4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6" y="9"/>
                    <a:pt x="6" y="11"/>
                    <a:pt x="6" y="14"/>
                  </a:cubicBezTo>
                  <a:cubicBezTo>
                    <a:pt x="4" y="14"/>
                    <a:pt x="2" y="14"/>
                    <a:pt x="0" y="14"/>
                  </a:cubicBezTo>
                  <a:cubicBezTo>
                    <a:pt x="0" y="11"/>
                    <a:pt x="0" y="8"/>
                    <a:pt x="1" y="5"/>
                  </a:cubicBezTo>
                  <a:cubicBezTo>
                    <a:pt x="2" y="3"/>
                    <a:pt x="4" y="1"/>
                    <a:pt x="6" y="0"/>
                  </a:cubicBezTo>
                  <a:cubicBezTo>
                    <a:pt x="7" y="0"/>
                    <a:pt x="7" y="0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77"/>
            <p:cNvSpPr>
              <a:spLocks/>
            </p:cNvSpPr>
            <p:nvPr/>
          </p:nvSpPr>
          <p:spPr bwMode="auto">
            <a:xfrm>
              <a:off x="8231188" y="-1157288"/>
              <a:ext cx="66675" cy="52388"/>
            </a:xfrm>
            <a:custGeom>
              <a:avLst/>
              <a:gdLst>
                <a:gd name="T0" fmla="*/ 0 w 13"/>
                <a:gd name="T1" fmla="*/ 8 h 10"/>
                <a:gd name="T2" fmla="*/ 4 w 13"/>
                <a:gd name="T3" fmla="*/ 8 h 10"/>
                <a:gd name="T4" fmla="*/ 8 w 13"/>
                <a:gd name="T5" fmla="*/ 0 h 10"/>
                <a:gd name="T6" fmla="*/ 13 w 13"/>
                <a:gd name="T7" fmla="*/ 3 h 10"/>
                <a:gd name="T8" fmla="*/ 12 w 13"/>
                <a:gd name="T9" fmla="*/ 9 h 10"/>
                <a:gd name="T10" fmla="*/ 1 w 13"/>
                <a:gd name="T11" fmla="*/ 10 h 10"/>
                <a:gd name="T12" fmla="*/ 0 w 13"/>
                <a:gd name="T13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">
                  <a:moveTo>
                    <a:pt x="0" y="8"/>
                  </a:moveTo>
                  <a:cubicBezTo>
                    <a:pt x="2" y="8"/>
                    <a:pt x="4" y="8"/>
                    <a:pt x="4" y="8"/>
                  </a:cubicBezTo>
                  <a:cubicBezTo>
                    <a:pt x="6" y="5"/>
                    <a:pt x="7" y="2"/>
                    <a:pt x="8" y="0"/>
                  </a:cubicBezTo>
                  <a:cubicBezTo>
                    <a:pt x="10" y="1"/>
                    <a:pt x="12" y="1"/>
                    <a:pt x="13" y="3"/>
                  </a:cubicBezTo>
                  <a:cubicBezTo>
                    <a:pt x="13" y="4"/>
                    <a:pt x="13" y="8"/>
                    <a:pt x="12" y="9"/>
                  </a:cubicBezTo>
                  <a:cubicBezTo>
                    <a:pt x="8" y="10"/>
                    <a:pt x="4" y="10"/>
                    <a:pt x="1" y="10"/>
                  </a:cubicBezTo>
                  <a:cubicBezTo>
                    <a:pt x="1" y="9"/>
                    <a:pt x="0" y="8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78"/>
            <p:cNvSpPr>
              <a:spLocks/>
            </p:cNvSpPr>
            <p:nvPr/>
          </p:nvSpPr>
          <p:spPr bwMode="auto">
            <a:xfrm>
              <a:off x="9525000" y="-441326"/>
              <a:ext cx="112713" cy="82550"/>
            </a:xfrm>
            <a:custGeom>
              <a:avLst/>
              <a:gdLst>
                <a:gd name="T0" fmla="*/ 0 w 22"/>
                <a:gd name="T1" fmla="*/ 1 h 16"/>
                <a:gd name="T2" fmla="*/ 18 w 22"/>
                <a:gd name="T3" fmla="*/ 5 h 16"/>
                <a:gd name="T4" fmla="*/ 17 w 22"/>
                <a:gd name="T5" fmla="*/ 16 h 16"/>
                <a:gd name="T6" fmla="*/ 12 w 22"/>
                <a:gd name="T7" fmla="*/ 5 h 16"/>
                <a:gd name="T8" fmla="*/ 0 w 22"/>
                <a:gd name="T9" fmla="*/ 1 h 16"/>
                <a:gd name="T10" fmla="*/ 0 w 22"/>
                <a:gd name="T11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0" y="1"/>
                  </a:moveTo>
                  <a:cubicBezTo>
                    <a:pt x="7" y="0"/>
                    <a:pt x="13" y="0"/>
                    <a:pt x="18" y="5"/>
                  </a:cubicBezTo>
                  <a:cubicBezTo>
                    <a:pt x="21" y="9"/>
                    <a:pt x="22" y="13"/>
                    <a:pt x="17" y="16"/>
                  </a:cubicBezTo>
                  <a:cubicBezTo>
                    <a:pt x="15" y="12"/>
                    <a:pt x="14" y="8"/>
                    <a:pt x="12" y="5"/>
                  </a:cubicBezTo>
                  <a:cubicBezTo>
                    <a:pt x="9" y="3"/>
                    <a:pt x="4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79"/>
            <p:cNvSpPr>
              <a:spLocks/>
            </p:cNvSpPr>
            <p:nvPr/>
          </p:nvSpPr>
          <p:spPr bwMode="auto">
            <a:xfrm>
              <a:off x="6199188" y="-995363"/>
              <a:ext cx="46038" cy="82550"/>
            </a:xfrm>
            <a:custGeom>
              <a:avLst/>
              <a:gdLst>
                <a:gd name="T0" fmla="*/ 6 w 9"/>
                <a:gd name="T1" fmla="*/ 0 h 16"/>
                <a:gd name="T2" fmla="*/ 7 w 9"/>
                <a:gd name="T3" fmla="*/ 8 h 16"/>
                <a:gd name="T4" fmla="*/ 9 w 9"/>
                <a:gd name="T5" fmla="*/ 13 h 16"/>
                <a:gd name="T6" fmla="*/ 4 w 9"/>
                <a:gd name="T7" fmla="*/ 15 h 16"/>
                <a:gd name="T8" fmla="*/ 1 w 9"/>
                <a:gd name="T9" fmla="*/ 10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6" y="4"/>
                    <a:pt x="7" y="6"/>
                    <a:pt x="7" y="8"/>
                  </a:cubicBezTo>
                  <a:cubicBezTo>
                    <a:pt x="8" y="10"/>
                    <a:pt x="9" y="12"/>
                    <a:pt x="9" y="13"/>
                  </a:cubicBezTo>
                  <a:cubicBezTo>
                    <a:pt x="8" y="14"/>
                    <a:pt x="5" y="16"/>
                    <a:pt x="4" y="15"/>
                  </a:cubicBezTo>
                  <a:cubicBezTo>
                    <a:pt x="2" y="14"/>
                    <a:pt x="0" y="11"/>
                    <a:pt x="1" y="10"/>
                  </a:cubicBezTo>
                  <a:cubicBezTo>
                    <a:pt x="1" y="7"/>
                    <a:pt x="4" y="4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80"/>
            <p:cNvSpPr>
              <a:spLocks/>
            </p:cNvSpPr>
            <p:nvPr/>
          </p:nvSpPr>
          <p:spPr bwMode="auto">
            <a:xfrm>
              <a:off x="9159875" y="-1338263"/>
              <a:ext cx="66675" cy="82550"/>
            </a:xfrm>
            <a:custGeom>
              <a:avLst/>
              <a:gdLst>
                <a:gd name="T0" fmla="*/ 13 w 13"/>
                <a:gd name="T1" fmla="*/ 15 h 16"/>
                <a:gd name="T2" fmla="*/ 4 w 13"/>
                <a:gd name="T3" fmla="*/ 16 h 16"/>
                <a:gd name="T4" fmla="*/ 7 w 13"/>
                <a:gd name="T5" fmla="*/ 14 h 16"/>
                <a:gd name="T6" fmla="*/ 2 w 13"/>
                <a:gd name="T7" fmla="*/ 10 h 16"/>
                <a:gd name="T8" fmla="*/ 1 w 13"/>
                <a:gd name="T9" fmla="*/ 5 h 16"/>
                <a:gd name="T10" fmla="*/ 7 w 13"/>
                <a:gd name="T11" fmla="*/ 0 h 16"/>
                <a:gd name="T12" fmla="*/ 10 w 13"/>
                <a:gd name="T13" fmla="*/ 3 h 16"/>
                <a:gd name="T14" fmla="*/ 3 w 13"/>
                <a:gd name="T15" fmla="*/ 8 h 16"/>
                <a:gd name="T16" fmla="*/ 13 w 13"/>
                <a:gd name="T17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6">
                  <a:moveTo>
                    <a:pt x="13" y="15"/>
                  </a:moveTo>
                  <a:cubicBezTo>
                    <a:pt x="10" y="15"/>
                    <a:pt x="7" y="16"/>
                    <a:pt x="4" y="16"/>
                  </a:cubicBezTo>
                  <a:cubicBezTo>
                    <a:pt x="5" y="15"/>
                    <a:pt x="6" y="15"/>
                    <a:pt x="7" y="14"/>
                  </a:cubicBezTo>
                  <a:cubicBezTo>
                    <a:pt x="5" y="13"/>
                    <a:pt x="3" y="12"/>
                    <a:pt x="2" y="10"/>
                  </a:cubicBezTo>
                  <a:cubicBezTo>
                    <a:pt x="1" y="8"/>
                    <a:pt x="0" y="6"/>
                    <a:pt x="1" y="5"/>
                  </a:cubicBezTo>
                  <a:cubicBezTo>
                    <a:pt x="2" y="3"/>
                    <a:pt x="4" y="1"/>
                    <a:pt x="7" y="0"/>
                  </a:cubicBezTo>
                  <a:cubicBezTo>
                    <a:pt x="7" y="0"/>
                    <a:pt x="9" y="2"/>
                    <a:pt x="10" y="3"/>
                  </a:cubicBezTo>
                  <a:cubicBezTo>
                    <a:pt x="8" y="4"/>
                    <a:pt x="6" y="6"/>
                    <a:pt x="3" y="8"/>
                  </a:cubicBezTo>
                  <a:cubicBezTo>
                    <a:pt x="6" y="10"/>
                    <a:pt x="10" y="12"/>
                    <a:pt x="13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81"/>
            <p:cNvSpPr>
              <a:spLocks/>
            </p:cNvSpPr>
            <p:nvPr/>
          </p:nvSpPr>
          <p:spPr bwMode="auto">
            <a:xfrm>
              <a:off x="6383338" y="-1338263"/>
              <a:ext cx="61913" cy="82550"/>
            </a:xfrm>
            <a:custGeom>
              <a:avLst/>
              <a:gdLst>
                <a:gd name="T0" fmla="*/ 0 w 12"/>
                <a:gd name="T1" fmla="*/ 14 h 16"/>
                <a:gd name="T2" fmla="*/ 9 w 12"/>
                <a:gd name="T3" fmla="*/ 9 h 16"/>
                <a:gd name="T4" fmla="*/ 9 w 12"/>
                <a:gd name="T5" fmla="*/ 6 h 16"/>
                <a:gd name="T6" fmla="*/ 3 w 12"/>
                <a:gd name="T7" fmla="*/ 3 h 16"/>
                <a:gd name="T8" fmla="*/ 7 w 12"/>
                <a:gd name="T9" fmla="*/ 0 h 16"/>
                <a:gd name="T10" fmla="*/ 12 w 12"/>
                <a:gd name="T11" fmla="*/ 6 h 16"/>
                <a:gd name="T12" fmla="*/ 6 w 12"/>
                <a:gd name="T13" fmla="*/ 15 h 16"/>
                <a:gd name="T14" fmla="*/ 0 w 12"/>
                <a:gd name="T15" fmla="*/ 14 h 16"/>
                <a:gd name="T16" fmla="*/ 0 w 12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6">
                  <a:moveTo>
                    <a:pt x="0" y="14"/>
                  </a:moveTo>
                  <a:cubicBezTo>
                    <a:pt x="3" y="12"/>
                    <a:pt x="6" y="10"/>
                    <a:pt x="9" y="9"/>
                  </a:cubicBezTo>
                  <a:cubicBezTo>
                    <a:pt x="9" y="7"/>
                    <a:pt x="9" y="7"/>
                    <a:pt x="9" y="6"/>
                  </a:cubicBezTo>
                  <a:cubicBezTo>
                    <a:pt x="7" y="5"/>
                    <a:pt x="5" y="4"/>
                    <a:pt x="3" y="3"/>
                  </a:cubicBezTo>
                  <a:cubicBezTo>
                    <a:pt x="4" y="2"/>
                    <a:pt x="6" y="0"/>
                    <a:pt x="7" y="0"/>
                  </a:cubicBezTo>
                  <a:cubicBezTo>
                    <a:pt x="9" y="2"/>
                    <a:pt x="12" y="5"/>
                    <a:pt x="12" y="6"/>
                  </a:cubicBezTo>
                  <a:cubicBezTo>
                    <a:pt x="11" y="10"/>
                    <a:pt x="9" y="13"/>
                    <a:pt x="6" y="15"/>
                  </a:cubicBezTo>
                  <a:cubicBezTo>
                    <a:pt x="5" y="16"/>
                    <a:pt x="2" y="14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82"/>
            <p:cNvSpPr>
              <a:spLocks/>
            </p:cNvSpPr>
            <p:nvPr/>
          </p:nvSpPr>
          <p:spPr bwMode="auto">
            <a:xfrm>
              <a:off x="7312025" y="-1157288"/>
              <a:ext cx="57150" cy="57150"/>
            </a:xfrm>
            <a:custGeom>
              <a:avLst/>
              <a:gdLst>
                <a:gd name="T0" fmla="*/ 11 w 11"/>
                <a:gd name="T1" fmla="*/ 10 h 11"/>
                <a:gd name="T2" fmla="*/ 3 w 11"/>
                <a:gd name="T3" fmla="*/ 10 h 11"/>
                <a:gd name="T4" fmla="*/ 0 w 11"/>
                <a:gd name="T5" fmla="*/ 4 h 11"/>
                <a:gd name="T6" fmla="*/ 4 w 11"/>
                <a:gd name="T7" fmla="*/ 0 h 11"/>
                <a:gd name="T8" fmla="*/ 7 w 11"/>
                <a:gd name="T9" fmla="*/ 5 h 11"/>
                <a:gd name="T10" fmla="*/ 11 w 11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1">
                  <a:moveTo>
                    <a:pt x="11" y="10"/>
                  </a:moveTo>
                  <a:cubicBezTo>
                    <a:pt x="8" y="10"/>
                    <a:pt x="5" y="11"/>
                    <a:pt x="3" y="10"/>
                  </a:cubicBezTo>
                  <a:cubicBezTo>
                    <a:pt x="1" y="9"/>
                    <a:pt x="0" y="6"/>
                    <a:pt x="0" y="4"/>
                  </a:cubicBezTo>
                  <a:cubicBezTo>
                    <a:pt x="0" y="2"/>
                    <a:pt x="2" y="1"/>
                    <a:pt x="4" y="0"/>
                  </a:cubicBezTo>
                  <a:cubicBezTo>
                    <a:pt x="5" y="2"/>
                    <a:pt x="6" y="3"/>
                    <a:pt x="7" y="5"/>
                  </a:cubicBezTo>
                  <a:cubicBezTo>
                    <a:pt x="8" y="6"/>
                    <a:pt x="9" y="7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83"/>
            <p:cNvSpPr>
              <a:spLocks/>
            </p:cNvSpPr>
            <p:nvPr/>
          </p:nvSpPr>
          <p:spPr bwMode="auto">
            <a:xfrm>
              <a:off x="6861175" y="-1006476"/>
              <a:ext cx="61913" cy="52388"/>
            </a:xfrm>
            <a:custGeom>
              <a:avLst/>
              <a:gdLst>
                <a:gd name="T0" fmla="*/ 12 w 12"/>
                <a:gd name="T1" fmla="*/ 5 h 10"/>
                <a:gd name="T2" fmla="*/ 5 w 12"/>
                <a:gd name="T3" fmla="*/ 10 h 10"/>
                <a:gd name="T4" fmla="*/ 1 w 12"/>
                <a:gd name="T5" fmla="*/ 4 h 10"/>
                <a:gd name="T6" fmla="*/ 5 w 12"/>
                <a:gd name="T7" fmla="*/ 0 h 10"/>
                <a:gd name="T8" fmla="*/ 12 w 12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5"/>
                  </a:moveTo>
                  <a:cubicBezTo>
                    <a:pt x="9" y="7"/>
                    <a:pt x="6" y="10"/>
                    <a:pt x="5" y="10"/>
                  </a:cubicBezTo>
                  <a:cubicBezTo>
                    <a:pt x="3" y="9"/>
                    <a:pt x="1" y="6"/>
                    <a:pt x="1" y="4"/>
                  </a:cubicBezTo>
                  <a:cubicBezTo>
                    <a:pt x="0" y="3"/>
                    <a:pt x="3" y="0"/>
                    <a:pt x="5" y="0"/>
                  </a:cubicBezTo>
                  <a:cubicBezTo>
                    <a:pt x="7" y="1"/>
                    <a:pt x="9" y="3"/>
                    <a:pt x="1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84"/>
            <p:cNvSpPr>
              <a:spLocks/>
            </p:cNvSpPr>
            <p:nvPr/>
          </p:nvSpPr>
          <p:spPr bwMode="auto">
            <a:xfrm>
              <a:off x="6824663" y="-436563"/>
              <a:ext cx="57150" cy="52388"/>
            </a:xfrm>
            <a:custGeom>
              <a:avLst/>
              <a:gdLst>
                <a:gd name="T0" fmla="*/ 11 w 11"/>
                <a:gd name="T1" fmla="*/ 5 h 10"/>
                <a:gd name="T2" fmla="*/ 4 w 11"/>
                <a:gd name="T3" fmla="*/ 10 h 10"/>
                <a:gd name="T4" fmla="*/ 0 w 11"/>
                <a:gd name="T5" fmla="*/ 5 h 10"/>
                <a:gd name="T6" fmla="*/ 5 w 11"/>
                <a:gd name="T7" fmla="*/ 0 h 10"/>
                <a:gd name="T8" fmla="*/ 11 w 11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1" y="5"/>
                  </a:moveTo>
                  <a:cubicBezTo>
                    <a:pt x="8" y="7"/>
                    <a:pt x="6" y="10"/>
                    <a:pt x="4" y="10"/>
                  </a:cubicBezTo>
                  <a:cubicBezTo>
                    <a:pt x="3" y="9"/>
                    <a:pt x="0" y="6"/>
                    <a:pt x="0" y="5"/>
                  </a:cubicBezTo>
                  <a:cubicBezTo>
                    <a:pt x="0" y="3"/>
                    <a:pt x="3" y="1"/>
                    <a:pt x="5" y="0"/>
                  </a:cubicBezTo>
                  <a:cubicBezTo>
                    <a:pt x="6" y="0"/>
                    <a:pt x="8" y="3"/>
                    <a:pt x="1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85"/>
            <p:cNvSpPr>
              <a:spLocks/>
            </p:cNvSpPr>
            <p:nvPr/>
          </p:nvSpPr>
          <p:spPr bwMode="auto">
            <a:xfrm>
              <a:off x="6286500" y="-866776"/>
              <a:ext cx="82550" cy="68263"/>
            </a:xfrm>
            <a:custGeom>
              <a:avLst/>
              <a:gdLst>
                <a:gd name="T0" fmla="*/ 10 w 16"/>
                <a:gd name="T1" fmla="*/ 0 h 13"/>
                <a:gd name="T2" fmla="*/ 6 w 16"/>
                <a:gd name="T3" fmla="*/ 9 h 13"/>
                <a:gd name="T4" fmla="*/ 16 w 16"/>
                <a:gd name="T5" fmla="*/ 9 h 13"/>
                <a:gd name="T6" fmla="*/ 2 w 16"/>
                <a:gd name="T7" fmla="*/ 7 h 13"/>
                <a:gd name="T8" fmla="*/ 10 w 1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0" y="0"/>
                  </a:moveTo>
                  <a:cubicBezTo>
                    <a:pt x="8" y="3"/>
                    <a:pt x="7" y="5"/>
                    <a:pt x="6" y="9"/>
                  </a:cubicBezTo>
                  <a:cubicBezTo>
                    <a:pt x="10" y="9"/>
                    <a:pt x="13" y="9"/>
                    <a:pt x="16" y="9"/>
                  </a:cubicBezTo>
                  <a:cubicBezTo>
                    <a:pt x="11" y="11"/>
                    <a:pt x="5" y="13"/>
                    <a:pt x="2" y="7"/>
                  </a:cubicBezTo>
                  <a:cubicBezTo>
                    <a:pt x="0" y="2"/>
                    <a:pt x="5" y="1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86"/>
            <p:cNvSpPr>
              <a:spLocks/>
            </p:cNvSpPr>
            <p:nvPr/>
          </p:nvSpPr>
          <p:spPr bwMode="auto">
            <a:xfrm>
              <a:off x="8739188" y="-446088"/>
              <a:ext cx="46038" cy="61913"/>
            </a:xfrm>
            <a:custGeom>
              <a:avLst/>
              <a:gdLst>
                <a:gd name="T0" fmla="*/ 5 w 9"/>
                <a:gd name="T1" fmla="*/ 0 h 12"/>
                <a:gd name="T2" fmla="*/ 9 w 9"/>
                <a:gd name="T3" fmla="*/ 7 h 12"/>
                <a:gd name="T4" fmla="*/ 4 w 9"/>
                <a:gd name="T5" fmla="*/ 12 h 12"/>
                <a:gd name="T6" fmla="*/ 0 w 9"/>
                <a:gd name="T7" fmla="*/ 7 h 12"/>
                <a:gd name="T8" fmla="*/ 5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7" y="4"/>
                    <a:pt x="9" y="6"/>
                    <a:pt x="9" y="7"/>
                  </a:cubicBezTo>
                  <a:cubicBezTo>
                    <a:pt x="8" y="9"/>
                    <a:pt x="6" y="10"/>
                    <a:pt x="4" y="12"/>
                  </a:cubicBezTo>
                  <a:cubicBezTo>
                    <a:pt x="3" y="10"/>
                    <a:pt x="0" y="9"/>
                    <a:pt x="0" y="7"/>
                  </a:cubicBezTo>
                  <a:cubicBezTo>
                    <a:pt x="1" y="5"/>
                    <a:pt x="3" y="3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87"/>
            <p:cNvSpPr>
              <a:spLocks/>
            </p:cNvSpPr>
            <p:nvPr/>
          </p:nvSpPr>
          <p:spPr bwMode="auto">
            <a:xfrm>
              <a:off x="8709025" y="-601663"/>
              <a:ext cx="66675" cy="77788"/>
            </a:xfrm>
            <a:custGeom>
              <a:avLst/>
              <a:gdLst>
                <a:gd name="T0" fmla="*/ 0 w 13"/>
                <a:gd name="T1" fmla="*/ 3 h 15"/>
                <a:gd name="T2" fmla="*/ 13 w 13"/>
                <a:gd name="T3" fmla="*/ 8 h 15"/>
                <a:gd name="T4" fmla="*/ 9 w 13"/>
                <a:gd name="T5" fmla="*/ 15 h 15"/>
                <a:gd name="T6" fmla="*/ 5 w 13"/>
                <a:gd name="T7" fmla="*/ 13 h 15"/>
                <a:gd name="T8" fmla="*/ 10 w 13"/>
                <a:gd name="T9" fmla="*/ 7 h 15"/>
                <a:gd name="T10" fmla="*/ 0 w 13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5">
                  <a:moveTo>
                    <a:pt x="0" y="3"/>
                  </a:moveTo>
                  <a:cubicBezTo>
                    <a:pt x="7" y="0"/>
                    <a:pt x="12" y="2"/>
                    <a:pt x="13" y="8"/>
                  </a:cubicBezTo>
                  <a:cubicBezTo>
                    <a:pt x="13" y="10"/>
                    <a:pt x="11" y="13"/>
                    <a:pt x="9" y="15"/>
                  </a:cubicBezTo>
                  <a:cubicBezTo>
                    <a:pt x="9" y="15"/>
                    <a:pt x="7" y="14"/>
                    <a:pt x="5" y="13"/>
                  </a:cubicBezTo>
                  <a:cubicBezTo>
                    <a:pt x="7" y="12"/>
                    <a:pt x="8" y="10"/>
                    <a:pt x="10" y="7"/>
                  </a:cubicBezTo>
                  <a:cubicBezTo>
                    <a:pt x="9" y="2"/>
                    <a:pt x="4" y="3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88"/>
            <p:cNvSpPr>
              <a:spLocks/>
            </p:cNvSpPr>
            <p:nvPr/>
          </p:nvSpPr>
          <p:spPr bwMode="auto">
            <a:xfrm>
              <a:off x="9766300" y="-860426"/>
              <a:ext cx="55563" cy="77788"/>
            </a:xfrm>
            <a:custGeom>
              <a:avLst/>
              <a:gdLst>
                <a:gd name="T0" fmla="*/ 8 w 11"/>
                <a:gd name="T1" fmla="*/ 15 h 15"/>
                <a:gd name="T2" fmla="*/ 9 w 11"/>
                <a:gd name="T3" fmla="*/ 8 h 15"/>
                <a:gd name="T4" fmla="*/ 0 w 11"/>
                <a:gd name="T5" fmla="*/ 5 h 15"/>
                <a:gd name="T6" fmla="*/ 5 w 11"/>
                <a:gd name="T7" fmla="*/ 0 h 15"/>
                <a:gd name="T8" fmla="*/ 11 w 11"/>
                <a:gd name="T9" fmla="*/ 7 h 15"/>
                <a:gd name="T10" fmla="*/ 8 w 11"/>
                <a:gd name="T11" fmla="*/ 14 h 15"/>
                <a:gd name="T12" fmla="*/ 8 w 11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5">
                  <a:moveTo>
                    <a:pt x="8" y="15"/>
                  </a:moveTo>
                  <a:cubicBezTo>
                    <a:pt x="8" y="12"/>
                    <a:pt x="8" y="9"/>
                    <a:pt x="9" y="8"/>
                  </a:cubicBezTo>
                  <a:cubicBezTo>
                    <a:pt x="5" y="7"/>
                    <a:pt x="3" y="6"/>
                    <a:pt x="0" y="5"/>
                  </a:cubicBezTo>
                  <a:cubicBezTo>
                    <a:pt x="2" y="4"/>
                    <a:pt x="4" y="2"/>
                    <a:pt x="5" y="0"/>
                  </a:cubicBezTo>
                  <a:cubicBezTo>
                    <a:pt x="7" y="3"/>
                    <a:pt x="10" y="4"/>
                    <a:pt x="11" y="7"/>
                  </a:cubicBezTo>
                  <a:cubicBezTo>
                    <a:pt x="11" y="9"/>
                    <a:pt x="9" y="12"/>
                    <a:pt x="8" y="14"/>
                  </a:cubicBezTo>
                  <a:cubicBezTo>
                    <a:pt x="8" y="14"/>
                    <a:pt x="8" y="15"/>
                    <a:pt x="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89"/>
            <p:cNvSpPr>
              <a:spLocks/>
            </p:cNvSpPr>
            <p:nvPr/>
          </p:nvSpPr>
          <p:spPr bwMode="auto">
            <a:xfrm>
              <a:off x="5783263" y="-855663"/>
              <a:ext cx="57150" cy="61913"/>
            </a:xfrm>
            <a:custGeom>
              <a:avLst/>
              <a:gdLst>
                <a:gd name="T0" fmla="*/ 3 w 11"/>
                <a:gd name="T1" fmla="*/ 12 h 12"/>
                <a:gd name="T2" fmla="*/ 1 w 11"/>
                <a:gd name="T3" fmla="*/ 3 h 12"/>
                <a:gd name="T4" fmla="*/ 8 w 11"/>
                <a:gd name="T5" fmla="*/ 0 h 12"/>
                <a:gd name="T6" fmla="*/ 11 w 11"/>
                <a:gd name="T7" fmla="*/ 5 h 12"/>
                <a:gd name="T8" fmla="*/ 3 w 11"/>
                <a:gd name="T9" fmla="*/ 6 h 12"/>
                <a:gd name="T10" fmla="*/ 3 w 11"/>
                <a:gd name="T11" fmla="*/ 12 h 12"/>
                <a:gd name="T12" fmla="*/ 3 w 1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2">
                  <a:moveTo>
                    <a:pt x="3" y="12"/>
                  </a:moveTo>
                  <a:cubicBezTo>
                    <a:pt x="2" y="9"/>
                    <a:pt x="0" y="6"/>
                    <a:pt x="1" y="3"/>
                  </a:cubicBezTo>
                  <a:cubicBezTo>
                    <a:pt x="2" y="2"/>
                    <a:pt x="6" y="1"/>
                    <a:pt x="8" y="0"/>
                  </a:cubicBezTo>
                  <a:cubicBezTo>
                    <a:pt x="9" y="0"/>
                    <a:pt x="10" y="3"/>
                    <a:pt x="11" y="5"/>
                  </a:cubicBezTo>
                  <a:cubicBezTo>
                    <a:pt x="9" y="5"/>
                    <a:pt x="6" y="6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90"/>
            <p:cNvSpPr>
              <a:spLocks/>
            </p:cNvSpPr>
            <p:nvPr/>
          </p:nvSpPr>
          <p:spPr bwMode="auto">
            <a:xfrm>
              <a:off x="6958013" y="-1171576"/>
              <a:ext cx="61913" cy="41275"/>
            </a:xfrm>
            <a:custGeom>
              <a:avLst/>
              <a:gdLst>
                <a:gd name="T0" fmla="*/ 0 w 12"/>
                <a:gd name="T1" fmla="*/ 2 h 8"/>
                <a:gd name="T2" fmla="*/ 3 w 12"/>
                <a:gd name="T3" fmla="*/ 5 h 8"/>
                <a:gd name="T4" fmla="*/ 9 w 12"/>
                <a:gd name="T5" fmla="*/ 0 h 8"/>
                <a:gd name="T6" fmla="*/ 12 w 12"/>
                <a:gd name="T7" fmla="*/ 4 h 8"/>
                <a:gd name="T8" fmla="*/ 10 w 12"/>
                <a:gd name="T9" fmla="*/ 8 h 8"/>
                <a:gd name="T10" fmla="*/ 2 w 12"/>
                <a:gd name="T11" fmla="*/ 7 h 8"/>
                <a:gd name="T12" fmla="*/ 0 w 12"/>
                <a:gd name="T13" fmla="*/ 2 h 8"/>
                <a:gd name="T14" fmla="*/ 0 w 12"/>
                <a:gd name="T1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cubicBezTo>
                    <a:pt x="1" y="3"/>
                    <a:pt x="2" y="4"/>
                    <a:pt x="3" y="5"/>
                  </a:cubicBezTo>
                  <a:cubicBezTo>
                    <a:pt x="5" y="3"/>
                    <a:pt x="7" y="1"/>
                    <a:pt x="9" y="0"/>
                  </a:cubicBezTo>
                  <a:cubicBezTo>
                    <a:pt x="9" y="0"/>
                    <a:pt x="12" y="2"/>
                    <a:pt x="12" y="4"/>
                  </a:cubicBezTo>
                  <a:cubicBezTo>
                    <a:pt x="12" y="5"/>
                    <a:pt x="11" y="8"/>
                    <a:pt x="10" y="8"/>
                  </a:cubicBezTo>
                  <a:cubicBezTo>
                    <a:pt x="7" y="8"/>
                    <a:pt x="4" y="8"/>
                    <a:pt x="2" y="7"/>
                  </a:cubicBezTo>
                  <a:cubicBezTo>
                    <a:pt x="1" y="6"/>
                    <a:pt x="1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91"/>
            <p:cNvSpPr>
              <a:spLocks/>
            </p:cNvSpPr>
            <p:nvPr/>
          </p:nvSpPr>
          <p:spPr bwMode="auto">
            <a:xfrm>
              <a:off x="9853613" y="-627063"/>
              <a:ext cx="76200" cy="57150"/>
            </a:xfrm>
            <a:custGeom>
              <a:avLst/>
              <a:gdLst>
                <a:gd name="T0" fmla="*/ 15 w 15"/>
                <a:gd name="T1" fmla="*/ 8 h 11"/>
                <a:gd name="T2" fmla="*/ 1 w 15"/>
                <a:gd name="T3" fmla="*/ 6 h 11"/>
                <a:gd name="T4" fmla="*/ 0 w 15"/>
                <a:gd name="T5" fmla="*/ 2 h 11"/>
                <a:gd name="T6" fmla="*/ 3 w 15"/>
                <a:gd name="T7" fmla="*/ 0 h 11"/>
                <a:gd name="T8" fmla="*/ 6 w 15"/>
                <a:gd name="T9" fmla="*/ 3 h 11"/>
                <a:gd name="T10" fmla="*/ 15 w 15"/>
                <a:gd name="T11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1">
                  <a:moveTo>
                    <a:pt x="15" y="8"/>
                  </a:moveTo>
                  <a:cubicBezTo>
                    <a:pt x="11" y="11"/>
                    <a:pt x="6" y="11"/>
                    <a:pt x="1" y="6"/>
                  </a:cubicBezTo>
                  <a:cubicBezTo>
                    <a:pt x="0" y="6"/>
                    <a:pt x="0" y="3"/>
                    <a:pt x="0" y="2"/>
                  </a:cubicBezTo>
                  <a:cubicBezTo>
                    <a:pt x="0" y="1"/>
                    <a:pt x="3" y="0"/>
                    <a:pt x="3" y="0"/>
                  </a:cubicBezTo>
                  <a:cubicBezTo>
                    <a:pt x="4" y="1"/>
                    <a:pt x="5" y="3"/>
                    <a:pt x="6" y="3"/>
                  </a:cubicBezTo>
                  <a:cubicBezTo>
                    <a:pt x="9" y="5"/>
                    <a:pt x="13" y="7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92"/>
            <p:cNvSpPr>
              <a:spLocks/>
            </p:cNvSpPr>
            <p:nvPr/>
          </p:nvSpPr>
          <p:spPr bwMode="auto">
            <a:xfrm>
              <a:off x="9242425" y="-871538"/>
              <a:ext cx="71438" cy="73025"/>
            </a:xfrm>
            <a:custGeom>
              <a:avLst/>
              <a:gdLst>
                <a:gd name="T0" fmla="*/ 8 w 14"/>
                <a:gd name="T1" fmla="*/ 0 h 14"/>
                <a:gd name="T2" fmla="*/ 13 w 14"/>
                <a:gd name="T3" fmla="*/ 8 h 14"/>
                <a:gd name="T4" fmla="*/ 0 w 14"/>
                <a:gd name="T5" fmla="*/ 10 h 14"/>
                <a:gd name="T6" fmla="*/ 10 w 14"/>
                <a:gd name="T7" fmla="*/ 10 h 14"/>
                <a:gd name="T8" fmla="*/ 6 w 14"/>
                <a:gd name="T9" fmla="*/ 1 h 14"/>
                <a:gd name="T10" fmla="*/ 8 w 14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4">
                  <a:moveTo>
                    <a:pt x="8" y="0"/>
                  </a:moveTo>
                  <a:cubicBezTo>
                    <a:pt x="10" y="3"/>
                    <a:pt x="14" y="6"/>
                    <a:pt x="13" y="8"/>
                  </a:cubicBezTo>
                  <a:cubicBezTo>
                    <a:pt x="11" y="14"/>
                    <a:pt x="5" y="12"/>
                    <a:pt x="0" y="10"/>
                  </a:cubicBezTo>
                  <a:cubicBezTo>
                    <a:pt x="3" y="10"/>
                    <a:pt x="6" y="10"/>
                    <a:pt x="10" y="10"/>
                  </a:cubicBezTo>
                  <a:cubicBezTo>
                    <a:pt x="8" y="6"/>
                    <a:pt x="7" y="4"/>
                    <a:pt x="6" y="1"/>
                  </a:cubicBezTo>
                  <a:cubicBezTo>
                    <a:pt x="7" y="1"/>
                    <a:pt x="7" y="1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93"/>
            <p:cNvSpPr>
              <a:spLocks/>
            </p:cNvSpPr>
            <p:nvPr/>
          </p:nvSpPr>
          <p:spPr bwMode="auto">
            <a:xfrm>
              <a:off x="8589963" y="-1171576"/>
              <a:ext cx="57150" cy="50800"/>
            </a:xfrm>
            <a:custGeom>
              <a:avLst/>
              <a:gdLst>
                <a:gd name="T0" fmla="*/ 10 w 11"/>
                <a:gd name="T1" fmla="*/ 3 h 10"/>
                <a:gd name="T2" fmla="*/ 2 w 11"/>
                <a:gd name="T3" fmla="*/ 8 h 10"/>
                <a:gd name="T4" fmla="*/ 0 w 11"/>
                <a:gd name="T5" fmla="*/ 3 h 10"/>
                <a:gd name="T6" fmla="*/ 2 w 11"/>
                <a:gd name="T7" fmla="*/ 0 h 10"/>
                <a:gd name="T8" fmla="*/ 7 w 11"/>
                <a:gd name="T9" fmla="*/ 2 h 10"/>
                <a:gd name="T10" fmla="*/ 10 w 11"/>
                <a:gd name="T11" fmla="*/ 3 h 10"/>
                <a:gd name="T12" fmla="*/ 10 w 11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10" y="3"/>
                  </a:moveTo>
                  <a:cubicBezTo>
                    <a:pt x="11" y="10"/>
                    <a:pt x="6" y="9"/>
                    <a:pt x="2" y="8"/>
                  </a:cubicBezTo>
                  <a:cubicBezTo>
                    <a:pt x="1" y="8"/>
                    <a:pt x="0" y="5"/>
                    <a:pt x="0" y="3"/>
                  </a:cubicBezTo>
                  <a:cubicBezTo>
                    <a:pt x="0" y="2"/>
                    <a:pt x="2" y="0"/>
                    <a:pt x="2" y="0"/>
                  </a:cubicBezTo>
                  <a:cubicBezTo>
                    <a:pt x="4" y="0"/>
                    <a:pt x="5" y="2"/>
                    <a:pt x="7" y="2"/>
                  </a:cubicBezTo>
                  <a:cubicBezTo>
                    <a:pt x="8" y="3"/>
                    <a:pt x="9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94"/>
            <p:cNvSpPr>
              <a:spLocks/>
            </p:cNvSpPr>
            <p:nvPr/>
          </p:nvSpPr>
          <p:spPr bwMode="auto">
            <a:xfrm>
              <a:off x="5665788" y="-627063"/>
              <a:ext cx="92075" cy="57150"/>
            </a:xfrm>
            <a:custGeom>
              <a:avLst/>
              <a:gdLst>
                <a:gd name="T0" fmla="*/ 0 w 18"/>
                <a:gd name="T1" fmla="*/ 7 h 11"/>
                <a:gd name="T2" fmla="*/ 13 w 18"/>
                <a:gd name="T3" fmla="*/ 1 h 11"/>
                <a:gd name="T4" fmla="*/ 16 w 18"/>
                <a:gd name="T5" fmla="*/ 0 h 11"/>
                <a:gd name="T6" fmla="*/ 17 w 18"/>
                <a:gd name="T7" fmla="*/ 5 h 11"/>
                <a:gd name="T8" fmla="*/ 0 w 18"/>
                <a:gd name="T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0" y="7"/>
                  </a:moveTo>
                  <a:cubicBezTo>
                    <a:pt x="6" y="7"/>
                    <a:pt x="13" y="10"/>
                    <a:pt x="13" y="1"/>
                  </a:cubicBezTo>
                  <a:cubicBezTo>
                    <a:pt x="13" y="1"/>
                    <a:pt x="15" y="1"/>
                    <a:pt x="16" y="0"/>
                  </a:cubicBezTo>
                  <a:cubicBezTo>
                    <a:pt x="17" y="2"/>
                    <a:pt x="18" y="4"/>
                    <a:pt x="17" y="5"/>
                  </a:cubicBezTo>
                  <a:cubicBezTo>
                    <a:pt x="15" y="10"/>
                    <a:pt x="8" y="11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95"/>
            <p:cNvSpPr>
              <a:spLocks/>
            </p:cNvSpPr>
            <p:nvPr/>
          </p:nvSpPr>
          <p:spPr bwMode="auto">
            <a:xfrm>
              <a:off x="6127750" y="-762001"/>
              <a:ext cx="55563" cy="46038"/>
            </a:xfrm>
            <a:custGeom>
              <a:avLst/>
              <a:gdLst>
                <a:gd name="T0" fmla="*/ 11 w 11"/>
                <a:gd name="T1" fmla="*/ 4 h 9"/>
                <a:gd name="T2" fmla="*/ 5 w 11"/>
                <a:gd name="T3" fmla="*/ 8 h 9"/>
                <a:gd name="T4" fmla="*/ 0 w 11"/>
                <a:gd name="T5" fmla="*/ 4 h 9"/>
                <a:gd name="T6" fmla="*/ 4 w 11"/>
                <a:gd name="T7" fmla="*/ 0 h 9"/>
                <a:gd name="T8" fmla="*/ 11 w 11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11" y="4"/>
                  </a:moveTo>
                  <a:cubicBezTo>
                    <a:pt x="8" y="6"/>
                    <a:pt x="6" y="9"/>
                    <a:pt x="5" y="8"/>
                  </a:cubicBezTo>
                  <a:cubicBezTo>
                    <a:pt x="3" y="8"/>
                    <a:pt x="2" y="6"/>
                    <a:pt x="0" y="4"/>
                  </a:cubicBezTo>
                  <a:cubicBezTo>
                    <a:pt x="1" y="3"/>
                    <a:pt x="3" y="0"/>
                    <a:pt x="4" y="0"/>
                  </a:cubicBezTo>
                  <a:cubicBezTo>
                    <a:pt x="6" y="0"/>
                    <a:pt x="8" y="2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4" name="Freeform 96"/>
            <p:cNvSpPr>
              <a:spLocks/>
            </p:cNvSpPr>
            <p:nvPr/>
          </p:nvSpPr>
          <p:spPr bwMode="auto">
            <a:xfrm>
              <a:off x="9513888" y="-555626"/>
              <a:ext cx="41275" cy="63500"/>
            </a:xfrm>
            <a:custGeom>
              <a:avLst/>
              <a:gdLst>
                <a:gd name="T0" fmla="*/ 3 w 8"/>
                <a:gd name="T1" fmla="*/ 0 h 12"/>
                <a:gd name="T2" fmla="*/ 8 w 8"/>
                <a:gd name="T3" fmla="*/ 8 h 12"/>
                <a:gd name="T4" fmla="*/ 4 w 8"/>
                <a:gd name="T5" fmla="*/ 12 h 12"/>
                <a:gd name="T6" fmla="*/ 0 w 8"/>
                <a:gd name="T7" fmla="*/ 10 h 12"/>
                <a:gd name="T8" fmla="*/ 1 w 8"/>
                <a:gd name="T9" fmla="*/ 5 h 12"/>
                <a:gd name="T10" fmla="*/ 3 w 8"/>
                <a:gd name="T11" fmla="*/ 0 h 12"/>
                <a:gd name="T12" fmla="*/ 3 w 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2">
                  <a:moveTo>
                    <a:pt x="3" y="0"/>
                  </a:moveTo>
                  <a:cubicBezTo>
                    <a:pt x="5" y="3"/>
                    <a:pt x="7" y="5"/>
                    <a:pt x="8" y="8"/>
                  </a:cubicBezTo>
                  <a:cubicBezTo>
                    <a:pt x="8" y="9"/>
                    <a:pt x="6" y="11"/>
                    <a:pt x="4" y="12"/>
                  </a:cubicBezTo>
                  <a:cubicBezTo>
                    <a:pt x="3" y="12"/>
                    <a:pt x="0" y="11"/>
                    <a:pt x="0" y="10"/>
                  </a:cubicBezTo>
                  <a:cubicBezTo>
                    <a:pt x="0" y="9"/>
                    <a:pt x="1" y="7"/>
                    <a:pt x="1" y="5"/>
                  </a:cubicBezTo>
                  <a:cubicBezTo>
                    <a:pt x="2" y="3"/>
                    <a:pt x="3" y="2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5" name="Freeform 97"/>
            <p:cNvSpPr>
              <a:spLocks/>
            </p:cNvSpPr>
            <p:nvPr/>
          </p:nvSpPr>
          <p:spPr bwMode="auto">
            <a:xfrm>
              <a:off x="9437688" y="-762001"/>
              <a:ext cx="46038" cy="50800"/>
            </a:xfrm>
            <a:custGeom>
              <a:avLst/>
              <a:gdLst>
                <a:gd name="T0" fmla="*/ 4 w 9"/>
                <a:gd name="T1" fmla="*/ 10 h 10"/>
                <a:gd name="T2" fmla="*/ 0 w 9"/>
                <a:gd name="T3" fmla="*/ 4 h 10"/>
                <a:gd name="T4" fmla="*/ 4 w 9"/>
                <a:gd name="T5" fmla="*/ 0 h 10"/>
                <a:gd name="T6" fmla="*/ 8 w 9"/>
                <a:gd name="T7" fmla="*/ 4 h 10"/>
                <a:gd name="T8" fmla="*/ 4 w 9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4" y="10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3" y="0"/>
                    <a:pt x="4" y="0"/>
                  </a:cubicBezTo>
                  <a:cubicBezTo>
                    <a:pt x="6" y="0"/>
                    <a:pt x="8" y="3"/>
                    <a:pt x="8" y="4"/>
                  </a:cubicBezTo>
                  <a:cubicBezTo>
                    <a:pt x="9" y="6"/>
                    <a:pt x="6" y="7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6" name="Freeform 98"/>
            <p:cNvSpPr>
              <a:spLocks/>
            </p:cNvSpPr>
            <p:nvPr/>
          </p:nvSpPr>
          <p:spPr bwMode="auto">
            <a:xfrm>
              <a:off x="9170988" y="-747713"/>
              <a:ext cx="92075" cy="42863"/>
            </a:xfrm>
            <a:custGeom>
              <a:avLst/>
              <a:gdLst>
                <a:gd name="T0" fmla="*/ 16 w 18"/>
                <a:gd name="T1" fmla="*/ 4 h 8"/>
                <a:gd name="T2" fmla="*/ 0 w 18"/>
                <a:gd name="T3" fmla="*/ 8 h 8"/>
                <a:gd name="T4" fmla="*/ 0 w 18"/>
                <a:gd name="T5" fmla="*/ 7 h 8"/>
                <a:gd name="T6" fmla="*/ 15 w 18"/>
                <a:gd name="T7" fmla="*/ 0 h 8"/>
                <a:gd name="T8" fmla="*/ 18 w 18"/>
                <a:gd name="T9" fmla="*/ 3 h 8"/>
                <a:gd name="T10" fmla="*/ 16 w 18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8">
                  <a:moveTo>
                    <a:pt x="16" y="4"/>
                  </a:moveTo>
                  <a:cubicBezTo>
                    <a:pt x="11" y="6"/>
                    <a:pt x="6" y="7"/>
                    <a:pt x="0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5" y="5"/>
                    <a:pt x="10" y="2"/>
                    <a:pt x="15" y="0"/>
                  </a:cubicBezTo>
                  <a:cubicBezTo>
                    <a:pt x="15" y="0"/>
                    <a:pt x="17" y="2"/>
                    <a:pt x="18" y="3"/>
                  </a:cubicBezTo>
                  <a:cubicBezTo>
                    <a:pt x="17" y="3"/>
                    <a:pt x="17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7" name="Freeform 99"/>
            <p:cNvSpPr>
              <a:spLocks/>
            </p:cNvSpPr>
            <p:nvPr/>
          </p:nvSpPr>
          <p:spPr bwMode="auto">
            <a:xfrm>
              <a:off x="6757988" y="-508001"/>
              <a:ext cx="36513" cy="46038"/>
            </a:xfrm>
            <a:custGeom>
              <a:avLst/>
              <a:gdLst>
                <a:gd name="T0" fmla="*/ 1 w 7"/>
                <a:gd name="T1" fmla="*/ 9 h 9"/>
                <a:gd name="T2" fmla="*/ 0 w 7"/>
                <a:gd name="T3" fmla="*/ 9 h 9"/>
                <a:gd name="T4" fmla="*/ 0 w 7"/>
                <a:gd name="T5" fmla="*/ 8 h 9"/>
                <a:gd name="T6" fmla="*/ 3 w 7"/>
                <a:gd name="T7" fmla="*/ 0 h 9"/>
                <a:gd name="T8" fmla="*/ 7 w 7"/>
                <a:gd name="T9" fmla="*/ 3 h 9"/>
                <a:gd name="T10" fmla="*/ 1 w 7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9">
                  <a:moveTo>
                    <a:pt x="1" y="9"/>
                  </a:moveTo>
                  <a:cubicBezTo>
                    <a:pt x="1" y="9"/>
                    <a:pt x="0" y="9"/>
                    <a:pt x="0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5"/>
                    <a:pt x="2" y="3"/>
                    <a:pt x="3" y="0"/>
                  </a:cubicBezTo>
                  <a:cubicBezTo>
                    <a:pt x="4" y="1"/>
                    <a:pt x="6" y="2"/>
                    <a:pt x="7" y="3"/>
                  </a:cubicBezTo>
                  <a:cubicBezTo>
                    <a:pt x="5" y="5"/>
                    <a:pt x="3" y="7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8" name="Freeform 100"/>
            <p:cNvSpPr>
              <a:spLocks/>
            </p:cNvSpPr>
            <p:nvPr/>
          </p:nvSpPr>
          <p:spPr bwMode="auto">
            <a:xfrm>
              <a:off x="9426575" y="-1219201"/>
              <a:ext cx="41275" cy="52388"/>
            </a:xfrm>
            <a:custGeom>
              <a:avLst/>
              <a:gdLst>
                <a:gd name="T0" fmla="*/ 4 w 8"/>
                <a:gd name="T1" fmla="*/ 0 h 10"/>
                <a:gd name="T2" fmla="*/ 8 w 8"/>
                <a:gd name="T3" fmla="*/ 6 h 10"/>
                <a:gd name="T4" fmla="*/ 4 w 8"/>
                <a:gd name="T5" fmla="*/ 10 h 10"/>
                <a:gd name="T6" fmla="*/ 0 w 8"/>
                <a:gd name="T7" fmla="*/ 6 h 10"/>
                <a:gd name="T8" fmla="*/ 4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cubicBezTo>
                    <a:pt x="6" y="3"/>
                    <a:pt x="8" y="4"/>
                    <a:pt x="8" y="6"/>
                  </a:cubicBezTo>
                  <a:cubicBezTo>
                    <a:pt x="8" y="7"/>
                    <a:pt x="5" y="9"/>
                    <a:pt x="4" y="10"/>
                  </a:cubicBezTo>
                  <a:cubicBezTo>
                    <a:pt x="3" y="9"/>
                    <a:pt x="0" y="8"/>
                    <a:pt x="0" y="6"/>
                  </a:cubicBezTo>
                  <a:cubicBezTo>
                    <a:pt x="0" y="5"/>
                    <a:pt x="2" y="3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99" name="Freeform 101"/>
            <p:cNvSpPr>
              <a:spLocks/>
            </p:cNvSpPr>
            <p:nvPr/>
          </p:nvSpPr>
          <p:spPr bwMode="auto">
            <a:xfrm>
              <a:off x="6137275" y="-1208088"/>
              <a:ext cx="57150" cy="41275"/>
            </a:xfrm>
            <a:custGeom>
              <a:avLst/>
              <a:gdLst>
                <a:gd name="T0" fmla="*/ 11 w 11"/>
                <a:gd name="T1" fmla="*/ 4 h 8"/>
                <a:gd name="T2" fmla="*/ 4 w 11"/>
                <a:gd name="T3" fmla="*/ 8 h 8"/>
                <a:gd name="T4" fmla="*/ 0 w 11"/>
                <a:gd name="T5" fmla="*/ 4 h 8"/>
                <a:gd name="T6" fmla="*/ 5 w 11"/>
                <a:gd name="T7" fmla="*/ 0 h 8"/>
                <a:gd name="T8" fmla="*/ 11 w 11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11" y="4"/>
                  </a:moveTo>
                  <a:cubicBezTo>
                    <a:pt x="8" y="6"/>
                    <a:pt x="6" y="8"/>
                    <a:pt x="4" y="8"/>
                  </a:cubicBezTo>
                  <a:cubicBezTo>
                    <a:pt x="3" y="8"/>
                    <a:pt x="2" y="5"/>
                    <a:pt x="0" y="4"/>
                  </a:cubicBezTo>
                  <a:cubicBezTo>
                    <a:pt x="2" y="2"/>
                    <a:pt x="3" y="0"/>
                    <a:pt x="5" y="0"/>
                  </a:cubicBezTo>
                  <a:cubicBezTo>
                    <a:pt x="6" y="0"/>
                    <a:pt x="8" y="2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0" name="Freeform 102"/>
            <p:cNvSpPr>
              <a:spLocks/>
            </p:cNvSpPr>
            <p:nvPr/>
          </p:nvSpPr>
          <p:spPr bwMode="auto">
            <a:xfrm>
              <a:off x="7102475" y="-969963"/>
              <a:ext cx="66675" cy="31750"/>
            </a:xfrm>
            <a:custGeom>
              <a:avLst/>
              <a:gdLst>
                <a:gd name="T0" fmla="*/ 0 w 13"/>
                <a:gd name="T1" fmla="*/ 4 h 6"/>
                <a:gd name="T2" fmla="*/ 9 w 13"/>
                <a:gd name="T3" fmla="*/ 0 h 6"/>
                <a:gd name="T4" fmla="*/ 13 w 13"/>
                <a:gd name="T5" fmla="*/ 5 h 6"/>
                <a:gd name="T6" fmla="*/ 8 w 13"/>
                <a:gd name="T7" fmla="*/ 6 h 6"/>
                <a:gd name="T8" fmla="*/ 2 w 13"/>
                <a:gd name="T9" fmla="*/ 6 h 6"/>
                <a:gd name="T10" fmla="*/ 0 w 1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6">
                  <a:moveTo>
                    <a:pt x="0" y="4"/>
                  </a:moveTo>
                  <a:cubicBezTo>
                    <a:pt x="3" y="3"/>
                    <a:pt x="6" y="1"/>
                    <a:pt x="9" y="0"/>
                  </a:cubicBezTo>
                  <a:cubicBezTo>
                    <a:pt x="10" y="0"/>
                    <a:pt x="11" y="3"/>
                    <a:pt x="13" y="5"/>
                  </a:cubicBezTo>
                  <a:cubicBezTo>
                    <a:pt x="11" y="5"/>
                    <a:pt x="10" y="6"/>
                    <a:pt x="8" y="6"/>
                  </a:cubicBezTo>
                  <a:cubicBezTo>
                    <a:pt x="6" y="6"/>
                    <a:pt x="4" y="6"/>
                    <a:pt x="2" y="6"/>
                  </a:cubicBezTo>
                  <a:cubicBezTo>
                    <a:pt x="2" y="5"/>
                    <a:pt x="1" y="5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1" name="Freeform 103"/>
            <p:cNvSpPr>
              <a:spLocks/>
            </p:cNvSpPr>
            <p:nvPr/>
          </p:nvSpPr>
          <p:spPr bwMode="auto">
            <a:xfrm>
              <a:off x="8821738" y="-503238"/>
              <a:ext cx="30163" cy="46038"/>
            </a:xfrm>
            <a:custGeom>
              <a:avLst/>
              <a:gdLst>
                <a:gd name="T0" fmla="*/ 1 w 6"/>
                <a:gd name="T1" fmla="*/ 9 h 9"/>
                <a:gd name="T2" fmla="*/ 0 w 6"/>
                <a:gd name="T3" fmla="*/ 7 h 9"/>
                <a:gd name="T4" fmla="*/ 0 w 6"/>
                <a:gd name="T5" fmla="*/ 0 h 9"/>
                <a:gd name="T6" fmla="*/ 6 w 6"/>
                <a:gd name="T7" fmla="*/ 1 h 9"/>
                <a:gd name="T8" fmla="*/ 3 w 6"/>
                <a:gd name="T9" fmla="*/ 7 h 9"/>
                <a:gd name="T10" fmla="*/ 1 w 6"/>
                <a:gd name="T11" fmla="*/ 9 h 9"/>
                <a:gd name="T12" fmla="*/ 1 w 6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1" y="9"/>
                  </a:moveTo>
                  <a:cubicBezTo>
                    <a:pt x="1" y="8"/>
                    <a:pt x="0" y="7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0"/>
                    <a:pt x="4" y="0"/>
                    <a:pt x="6" y="1"/>
                  </a:cubicBezTo>
                  <a:cubicBezTo>
                    <a:pt x="5" y="3"/>
                    <a:pt x="4" y="5"/>
                    <a:pt x="3" y="7"/>
                  </a:cubicBezTo>
                  <a:cubicBezTo>
                    <a:pt x="3" y="8"/>
                    <a:pt x="2" y="8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2" name="Freeform 104"/>
            <p:cNvSpPr>
              <a:spLocks/>
            </p:cNvSpPr>
            <p:nvPr/>
          </p:nvSpPr>
          <p:spPr bwMode="auto">
            <a:xfrm>
              <a:off x="8672513" y="-585788"/>
              <a:ext cx="41275" cy="119063"/>
            </a:xfrm>
            <a:custGeom>
              <a:avLst/>
              <a:gdLst>
                <a:gd name="T0" fmla="*/ 7 w 8"/>
                <a:gd name="T1" fmla="*/ 0 h 23"/>
                <a:gd name="T2" fmla="*/ 8 w 8"/>
                <a:gd name="T3" fmla="*/ 22 h 23"/>
                <a:gd name="T4" fmla="*/ 6 w 8"/>
                <a:gd name="T5" fmla="*/ 23 h 23"/>
                <a:gd name="T6" fmla="*/ 0 w 8"/>
                <a:gd name="T7" fmla="*/ 10 h 23"/>
                <a:gd name="T8" fmla="*/ 7 w 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7" y="0"/>
                  </a:moveTo>
                  <a:cubicBezTo>
                    <a:pt x="0" y="8"/>
                    <a:pt x="0" y="11"/>
                    <a:pt x="8" y="22"/>
                  </a:cubicBezTo>
                  <a:cubicBezTo>
                    <a:pt x="7" y="22"/>
                    <a:pt x="6" y="23"/>
                    <a:pt x="6" y="23"/>
                  </a:cubicBezTo>
                  <a:cubicBezTo>
                    <a:pt x="4" y="19"/>
                    <a:pt x="0" y="14"/>
                    <a:pt x="0" y="10"/>
                  </a:cubicBezTo>
                  <a:cubicBezTo>
                    <a:pt x="0" y="6"/>
                    <a:pt x="4" y="3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3" name="Freeform 105"/>
            <p:cNvSpPr>
              <a:spLocks/>
            </p:cNvSpPr>
            <p:nvPr/>
          </p:nvSpPr>
          <p:spPr bwMode="auto">
            <a:xfrm>
              <a:off x="9674225" y="-1146176"/>
              <a:ext cx="50800" cy="52388"/>
            </a:xfrm>
            <a:custGeom>
              <a:avLst/>
              <a:gdLst>
                <a:gd name="T0" fmla="*/ 6 w 10"/>
                <a:gd name="T1" fmla="*/ 0 h 10"/>
                <a:gd name="T2" fmla="*/ 5 w 10"/>
                <a:gd name="T3" fmla="*/ 9 h 10"/>
                <a:gd name="T4" fmla="*/ 0 w 10"/>
                <a:gd name="T5" fmla="*/ 8 h 10"/>
                <a:gd name="T6" fmla="*/ 2 w 10"/>
                <a:gd name="T7" fmla="*/ 4 h 10"/>
                <a:gd name="T8" fmla="*/ 6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cubicBezTo>
                    <a:pt x="8" y="3"/>
                    <a:pt x="10" y="7"/>
                    <a:pt x="5" y="9"/>
                  </a:cubicBezTo>
                  <a:cubicBezTo>
                    <a:pt x="4" y="10"/>
                    <a:pt x="1" y="9"/>
                    <a:pt x="0" y="8"/>
                  </a:cubicBezTo>
                  <a:cubicBezTo>
                    <a:pt x="0" y="7"/>
                    <a:pt x="1" y="5"/>
                    <a:pt x="2" y="4"/>
                  </a:cubicBezTo>
                  <a:cubicBezTo>
                    <a:pt x="3" y="3"/>
                    <a:pt x="5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4" name="Freeform 106"/>
            <p:cNvSpPr>
              <a:spLocks/>
            </p:cNvSpPr>
            <p:nvPr/>
          </p:nvSpPr>
          <p:spPr bwMode="auto">
            <a:xfrm>
              <a:off x="6332538" y="-1130301"/>
              <a:ext cx="50800" cy="41275"/>
            </a:xfrm>
            <a:custGeom>
              <a:avLst/>
              <a:gdLst>
                <a:gd name="T0" fmla="*/ 1 w 10"/>
                <a:gd name="T1" fmla="*/ 8 h 8"/>
                <a:gd name="T2" fmla="*/ 7 w 10"/>
                <a:gd name="T3" fmla="*/ 1 h 8"/>
                <a:gd name="T4" fmla="*/ 10 w 10"/>
                <a:gd name="T5" fmla="*/ 4 h 8"/>
                <a:gd name="T6" fmla="*/ 6 w 10"/>
                <a:gd name="T7" fmla="*/ 6 h 8"/>
                <a:gd name="T8" fmla="*/ 1 w 10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1" y="8"/>
                  </a:moveTo>
                  <a:cubicBezTo>
                    <a:pt x="0" y="4"/>
                    <a:pt x="2" y="0"/>
                    <a:pt x="7" y="1"/>
                  </a:cubicBezTo>
                  <a:cubicBezTo>
                    <a:pt x="8" y="1"/>
                    <a:pt x="9" y="3"/>
                    <a:pt x="10" y="4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5" y="7"/>
                    <a:pt x="3" y="7"/>
                    <a:pt x="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5" name="Freeform 107"/>
            <p:cNvSpPr>
              <a:spLocks/>
            </p:cNvSpPr>
            <p:nvPr/>
          </p:nvSpPr>
          <p:spPr bwMode="auto">
            <a:xfrm>
              <a:off x="7769225" y="-752476"/>
              <a:ext cx="71438" cy="61913"/>
            </a:xfrm>
            <a:custGeom>
              <a:avLst/>
              <a:gdLst>
                <a:gd name="T0" fmla="*/ 14 w 14"/>
                <a:gd name="T1" fmla="*/ 3 h 12"/>
                <a:gd name="T2" fmla="*/ 7 w 14"/>
                <a:gd name="T3" fmla="*/ 12 h 12"/>
                <a:gd name="T4" fmla="*/ 0 w 14"/>
                <a:gd name="T5" fmla="*/ 3 h 12"/>
                <a:gd name="T6" fmla="*/ 1 w 14"/>
                <a:gd name="T7" fmla="*/ 0 h 12"/>
                <a:gd name="T8" fmla="*/ 13 w 14"/>
                <a:gd name="T9" fmla="*/ 0 h 12"/>
                <a:gd name="T10" fmla="*/ 14 w 14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4" y="3"/>
                  </a:moveTo>
                  <a:cubicBezTo>
                    <a:pt x="12" y="6"/>
                    <a:pt x="9" y="9"/>
                    <a:pt x="7" y="12"/>
                  </a:cubicBezTo>
                  <a:cubicBezTo>
                    <a:pt x="4" y="9"/>
                    <a:pt x="2" y="6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5" y="0"/>
                    <a:pt x="9" y="0"/>
                    <a:pt x="13" y="0"/>
                  </a:cubicBezTo>
                  <a:cubicBezTo>
                    <a:pt x="13" y="1"/>
                    <a:pt x="14" y="2"/>
                    <a:pt x="1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6" name="Freeform 108"/>
            <p:cNvSpPr>
              <a:spLocks/>
            </p:cNvSpPr>
            <p:nvPr/>
          </p:nvSpPr>
          <p:spPr bwMode="auto">
            <a:xfrm>
              <a:off x="6833844" y="-762001"/>
              <a:ext cx="41275" cy="73025"/>
            </a:xfrm>
            <a:custGeom>
              <a:avLst/>
              <a:gdLst>
                <a:gd name="T0" fmla="*/ 2 w 8"/>
                <a:gd name="T1" fmla="*/ 0 h 14"/>
                <a:gd name="T2" fmla="*/ 8 w 8"/>
                <a:gd name="T3" fmla="*/ 10 h 14"/>
                <a:gd name="T4" fmla="*/ 2 w 8"/>
                <a:gd name="T5" fmla="*/ 14 h 14"/>
                <a:gd name="T6" fmla="*/ 0 w 8"/>
                <a:gd name="T7" fmla="*/ 0 h 14"/>
                <a:gd name="T8" fmla="*/ 2 w 8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0"/>
                  </a:moveTo>
                  <a:cubicBezTo>
                    <a:pt x="4" y="3"/>
                    <a:pt x="6" y="6"/>
                    <a:pt x="8" y="10"/>
                  </a:cubicBezTo>
                  <a:cubicBezTo>
                    <a:pt x="7" y="11"/>
                    <a:pt x="5" y="12"/>
                    <a:pt x="2" y="14"/>
                  </a:cubicBezTo>
                  <a:cubicBezTo>
                    <a:pt x="1" y="9"/>
                    <a:pt x="1" y="4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  <p:sp>
          <p:nvSpPr>
            <p:cNvPr id="107" name="Freeform 109"/>
            <p:cNvSpPr>
              <a:spLocks/>
            </p:cNvSpPr>
            <p:nvPr/>
          </p:nvSpPr>
          <p:spPr bwMode="auto">
            <a:xfrm>
              <a:off x="6742113" y="-415926"/>
              <a:ext cx="41275" cy="68263"/>
            </a:xfrm>
            <a:custGeom>
              <a:avLst/>
              <a:gdLst>
                <a:gd name="T0" fmla="*/ 7 w 8"/>
                <a:gd name="T1" fmla="*/ 13 h 13"/>
                <a:gd name="T2" fmla="*/ 0 w 8"/>
                <a:gd name="T3" fmla="*/ 10 h 13"/>
                <a:gd name="T4" fmla="*/ 7 w 8"/>
                <a:gd name="T5" fmla="*/ 0 h 13"/>
                <a:gd name="T6" fmla="*/ 8 w 8"/>
                <a:gd name="T7" fmla="*/ 0 h 13"/>
                <a:gd name="T8" fmla="*/ 7 w 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7" y="13"/>
                  </a:moveTo>
                  <a:cubicBezTo>
                    <a:pt x="4" y="12"/>
                    <a:pt x="2" y="11"/>
                    <a:pt x="0" y="10"/>
                  </a:cubicBezTo>
                  <a:cubicBezTo>
                    <a:pt x="3" y="6"/>
                    <a:pt x="5" y="3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4"/>
                    <a:pt x="8" y="8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PE" sz="180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</a:endParaRPr>
            </a:p>
          </p:txBody>
        </p:sp>
      </p:grpSp>
      <p:pic>
        <p:nvPicPr>
          <p:cNvPr id="108" name="Google Shape;939;p6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7140" y="1545655"/>
            <a:ext cx="3309726" cy="243319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940;p63"/>
          <p:cNvSpPr txBox="1">
            <a:spLocks/>
          </p:cNvSpPr>
          <p:nvPr/>
        </p:nvSpPr>
        <p:spPr>
          <a:xfrm>
            <a:off x="714124" y="715451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Methodology</a:t>
            </a:r>
          </a:p>
        </p:txBody>
      </p:sp>
      <p:sp>
        <p:nvSpPr>
          <p:cNvPr id="110" name="Google Shape;941;p63"/>
          <p:cNvSpPr txBox="1"/>
          <p:nvPr/>
        </p:nvSpPr>
        <p:spPr>
          <a:xfrm>
            <a:off x="730291" y="1495550"/>
            <a:ext cx="23085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spcAft>
                <a:spcPts val="1600"/>
              </a:spcAft>
            </a:pPr>
            <a:r>
              <a:rPr lang="en" sz="20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Research</a:t>
            </a:r>
            <a:endParaRPr sz="20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1" name="Google Shape;942;p63"/>
          <p:cNvSpPr txBox="1"/>
          <p:nvPr/>
        </p:nvSpPr>
        <p:spPr>
          <a:xfrm>
            <a:off x="773048" y="1830399"/>
            <a:ext cx="22647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Venus has a beautiful name, but it’s terribly hot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943;p63"/>
          <p:cNvSpPr txBox="1"/>
          <p:nvPr/>
        </p:nvSpPr>
        <p:spPr>
          <a:xfrm>
            <a:off x="714124" y="3252025"/>
            <a:ext cx="23085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spcAft>
                <a:spcPts val="1600"/>
              </a:spcAft>
            </a:pPr>
            <a:r>
              <a:rPr lang="en" sz="20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 Study</a:t>
            </a:r>
            <a:endParaRPr sz="20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3" name="Google Shape;944;p63"/>
          <p:cNvSpPr txBox="1"/>
          <p:nvPr/>
        </p:nvSpPr>
        <p:spPr>
          <a:xfrm>
            <a:off x="765904" y="3586874"/>
            <a:ext cx="22647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945;p63"/>
          <p:cNvSpPr txBox="1"/>
          <p:nvPr/>
        </p:nvSpPr>
        <p:spPr>
          <a:xfrm>
            <a:off x="6116697" y="1495550"/>
            <a:ext cx="2299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600"/>
              </a:spcAft>
            </a:pPr>
            <a:r>
              <a:rPr lang="en" sz="20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Analysis</a:t>
            </a:r>
            <a:endParaRPr sz="20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5" name="Google Shape;946;p63"/>
          <p:cNvSpPr txBox="1"/>
          <p:nvPr/>
        </p:nvSpPr>
        <p:spPr>
          <a:xfrm>
            <a:off x="6113386" y="1830388"/>
            <a:ext cx="22647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Jupiter is the biggest planet in the Solar System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947;p63"/>
          <p:cNvSpPr txBox="1"/>
          <p:nvPr/>
        </p:nvSpPr>
        <p:spPr>
          <a:xfrm>
            <a:off x="6107401" y="3252025"/>
            <a:ext cx="22992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1600"/>
              </a:spcAft>
            </a:pPr>
            <a:r>
              <a:rPr lang="en" sz="2000" b="1">
                <a:solidFill>
                  <a:schemeClr val="accent4">
                    <a:lumMod val="50000"/>
                  </a:schemeClr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Comparison</a:t>
            </a:r>
            <a:endParaRPr sz="2000" b="1">
              <a:solidFill>
                <a:schemeClr val="accent4">
                  <a:lumMod val="50000"/>
                </a:schemeClr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17" name="Google Shape;948;p63"/>
          <p:cNvSpPr txBox="1"/>
          <p:nvPr/>
        </p:nvSpPr>
        <p:spPr>
          <a:xfrm>
            <a:off x="6111105" y="3586863"/>
            <a:ext cx="2264700" cy="6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en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Saturn is the ringed one and a gas giant</a:t>
            </a:r>
            <a:endParaRPr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949;p63"/>
          <p:cNvSpPr/>
          <p:nvPr/>
        </p:nvSpPr>
        <p:spPr>
          <a:xfrm>
            <a:off x="6209517" y="1295626"/>
            <a:ext cx="173100" cy="173400"/>
          </a:xfrm>
          <a:prstGeom prst="rect">
            <a:avLst/>
          </a:prstGeom>
          <a:solidFill>
            <a:srgbClr val="FFF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19" name="Google Shape;950;p63"/>
          <p:cNvSpPr/>
          <p:nvPr/>
        </p:nvSpPr>
        <p:spPr>
          <a:xfrm>
            <a:off x="2758467" y="3051926"/>
            <a:ext cx="173100" cy="173400"/>
          </a:xfrm>
          <a:prstGeom prst="rect">
            <a:avLst/>
          </a:prstGeom>
          <a:solidFill>
            <a:srgbClr val="BB92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20" name="Google Shape;951;p63"/>
          <p:cNvSpPr/>
          <p:nvPr/>
        </p:nvSpPr>
        <p:spPr>
          <a:xfrm>
            <a:off x="6209517" y="3051926"/>
            <a:ext cx="173100" cy="173400"/>
          </a:xfrm>
          <a:prstGeom prst="rect">
            <a:avLst/>
          </a:prstGeom>
          <a:solidFill>
            <a:srgbClr val="7F694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21" name="Google Shape;952;p63"/>
          <p:cNvSpPr/>
          <p:nvPr/>
        </p:nvSpPr>
        <p:spPr>
          <a:xfrm>
            <a:off x="2758467" y="1295626"/>
            <a:ext cx="173100" cy="173400"/>
          </a:xfrm>
          <a:prstGeom prst="rect">
            <a:avLst/>
          </a:prstGeom>
          <a:solidFill>
            <a:srgbClr val="8A7C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22" name="Google Shape;953;p63"/>
          <p:cNvSpPr txBox="1"/>
          <p:nvPr/>
        </p:nvSpPr>
        <p:spPr>
          <a:xfrm>
            <a:off x="2990850" y="4143216"/>
            <a:ext cx="31623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100" dirty="0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To modify this graph, click on it, follow the link, change the data and paste the new graph here</a:t>
            </a:r>
            <a:endParaRPr sz="1100" dirty="0"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07942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58;p64"/>
          <p:cNvSpPr txBox="1">
            <a:spLocks/>
          </p:cNvSpPr>
          <p:nvPr/>
        </p:nvSpPr>
        <p:spPr>
          <a:xfrm>
            <a:off x="714125" y="546825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Results Analysis</a:t>
            </a:r>
          </a:p>
        </p:txBody>
      </p:sp>
      <p:sp>
        <p:nvSpPr>
          <p:cNvPr id="3" name="Google Shape;959;p64"/>
          <p:cNvSpPr txBox="1"/>
          <p:nvPr/>
        </p:nvSpPr>
        <p:spPr>
          <a:xfrm>
            <a:off x="6153150" y="2302155"/>
            <a:ext cx="2353195" cy="105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100" dirty="0">
                <a:solidFill>
                  <a:schemeClr val="accent4">
                    <a:lumMod val="5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To modify this graph, click on it, follow the link, change the data and paste the new graph here</a:t>
            </a:r>
            <a:endParaRPr sz="1100" dirty="0">
              <a:solidFill>
                <a:schemeClr val="accent4">
                  <a:lumMod val="5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960;p64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125" y="1246297"/>
            <a:ext cx="5303400" cy="32889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09642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714125" y="543950"/>
            <a:ext cx="77160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Contenido</a:t>
            </a:r>
            <a:endParaRPr kumimoji="0" lang="es-PE" sz="3000" b="1" i="0" u="none" strike="noStrike" kern="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Libre Baskerville"/>
              <a:sym typeface="Libre Baskerville"/>
            </a:endParaRPr>
          </a:p>
        </p:txBody>
      </p:sp>
      <p:grpSp>
        <p:nvGrpSpPr>
          <p:cNvPr id="3" name="그룹 35">
            <a:extLst>
              <a:ext uri="{FF2B5EF4-FFF2-40B4-BE49-F238E27FC236}">
                <a16:creationId xmlns:a16="http://schemas.microsoft.com/office/drawing/2014/main" id="{3EF28E97-EA60-43C2-9B75-820CB91FF030}"/>
              </a:ext>
            </a:extLst>
          </p:cNvPr>
          <p:cNvGrpSpPr/>
          <p:nvPr/>
        </p:nvGrpSpPr>
        <p:grpSpPr>
          <a:xfrm>
            <a:off x="4089306" y="1201309"/>
            <a:ext cx="983719" cy="2939731"/>
            <a:chOff x="3802209" y="1681694"/>
            <a:chExt cx="1510540" cy="4514073"/>
          </a:xfrm>
        </p:grpSpPr>
        <p:sp>
          <p:nvSpPr>
            <p:cNvPr id="4" name="Rectangle 24">
              <a:extLst>
                <a:ext uri="{FF2B5EF4-FFF2-40B4-BE49-F238E27FC236}">
                  <a16:creationId xmlns:a16="http://schemas.microsoft.com/office/drawing/2014/main" id="{0234B3AB-A4FF-4299-9174-50EF3C1B1160}"/>
                </a:ext>
              </a:extLst>
            </p:cNvPr>
            <p:cNvSpPr/>
            <p:nvPr/>
          </p:nvSpPr>
          <p:spPr>
            <a:xfrm rot="3600000">
              <a:off x="3802210" y="2518620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8A7C5C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isometricTopUp">
                <a:rot lat="19697038" lon="2817926" rev="48691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맑은 고딕" panose="020B0503020000020004" pitchFamily="34" charset="-127"/>
              </a:endParaRPr>
            </a:p>
          </p:txBody>
        </p:sp>
        <p:sp>
          <p:nvSpPr>
            <p:cNvPr id="5" name="Rectangle 32">
              <a:extLst>
                <a:ext uri="{FF2B5EF4-FFF2-40B4-BE49-F238E27FC236}">
                  <a16:creationId xmlns:a16="http://schemas.microsoft.com/office/drawing/2014/main" id="{85DCBDD6-759C-4777-898F-48B8D42D1C66}"/>
                </a:ext>
              </a:extLst>
            </p:cNvPr>
            <p:cNvSpPr/>
            <p:nvPr/>
          </p:nvSpPr>
          <p:spPr>
            <a:xfrm rot="3600000">
              <a:off x="3775735" y="1734643"/>
              <a:ext cx="1589964" cy="1484065"/>
            </a:xfrm>
            <a:prstGeom prst="rect">
              <a:avLst/>
            </a:prstGeom>
            <a:solidFill>
              <a:srgbClr val="BB9245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isometricTopUp">
                <a:rot lat="19697038" lon="2817926" rev="48691"/>
              </a:camera>
              <a:lightRig rig="threePt" dir="t"/>
            </a:scene3d>
            <a:sp3d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맑은 고딕" panose="020B0503020000020004" pitchFamily="34" charset="-127"/>
              </a:endParaRPr>
            </a:p>
          </p:txBody>
        </p:sp>
        <p:sp>
          <p:nvSpPr>
            <p:cNvPr id="6" name="Rectangle 24">
              <a:extLst>
                <a:ext uri="{FF2B5EF4-FFF2-40B4-BE49-F238E27FC236}">
                  <a16:creationId xmlns:a16="http://schemas.microsoft.com/office/drawing/2014/main" id="{C79746E7-C027-4C0D-B0CD-8A319C806F89}"/>
                </a:ext>
              </a:extLst>
            </p:cNvPr>
            <p:cNvSpPr/>
            <p:nvPr/>
          </p:nvSpPr>
          <p:spPr>
            <a:xfrm rot="3600000">
              <a:off x="3802210" y="3249647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BEB296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isometricTopUp">
                <a:rot lat="19697038" lon="2817926" rev="48691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맑은 고딕" panose="020B0503020000020004" pitchFamily="34" charset="-127"/>
              </a:endParaRPr>
            </a:p>
          </p:txBody>
        </p:sp>
        <p:sp>
          <p:nvSpPr>
            <p:cNvPr id="7" name="Rectangle 24">
              <a:extLst>
                <a:ext uri="{FF2B5EF4-FFF2-40B4-BE49-F238E27FC236}">
                  <a16:creationId xmlns:a16="http://schemas.microsoft.com/office/drawing/2014/main" id="{2009C3FE-144F-4B88-8A04-8E00F0DA233D}"/>
                </a:ext>
              </a:extLst>
            </p:cNvPr>
            <p:cNvSpPr/>
            <p:nvPr/>
          </p:nvSpPr>
          <p:spPr>
            <a:xfrm rot="3600000">
              <a:off x="3802210" y="3980674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E7D8AC">
                <a:lumMod val="75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isometricTopUp">
                <a:rot lat="19697038" lon="2817926" rev="48691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맑은 고딕" panose="020B0503020000020004" pitchFamily="34" charset="-127"/>
              </a:endParaRPr>
            </a:p>
          </p:txBody>
        </p:sp>
        <p:sp>
          <p:nvSpPr>
            <p:cNvPr id="8" name="Rectangle 24">
              <a:extLst>
                <a:ext uri="{FF2B5EF4-FFF2-40B4-BE49-F238E27FC236}">
                  <a16:creationId xmlns:a16="http://schemas.microsoft.com/office/drawing/2014/main" id="{3BBB3778-2975-429C-BBF1-C752057F635E}"/>
                </a:ext>
              </a:extLst>
            </p:cNvPr>
            <p:cNvSpPr/>
            <p:nvPr/>
          </p:nvSpPr>
          <p:spPr>
            <a:xfrm rot="3600000">
              <a:off x="3802210" y="4711702"/>
              <a:ext cx="1484064" cy="1484065"/>
            </a:xfrm>
            <a:custGeom>
              <a:avLst/>
              <a:gdLst/>
              <a:ahLst/>
              <a:cxnLst/>
              <a:rect l="l" t="t" r="r" b="b"/>
              <a:pathLst>
                <a:path w="1368152" h="1368152">
                  <a:moveTo>
                    <a:pt x="0" y="771505"/>
                  </a:moveTo>
                  <a:lnTo>
                    <a:pt x="771506" y="771505"/>
                  </a:lnTo>
                  <a:lnTo>
                    <a:pt x="771506" y="0"/>
                  </a:lnTo>
                  <a:lnTo>
                    <a:pt x="1368152" y="0"/>
                  </a:lnTo>
                  <a:lnTo>
                    <a:pt x="1368152" y="1368152"/>
                  </a:lnTo>
                  <a:lnTo>
                    <a:pt x="0" y="1368152"/>
                  </a:lnTo>
                  <a:close/>
                </a:path>
              </a:pathLst>
            </a:custGeom>
            <a:solidFill>
              <a:srgbClr val="D8D0B7">
                <a:lumMod val="50000"/>
              </a:srgbClr>
            </a:solidFill>
            <a:ln w="25400" cap="flat" cmpd="sng" algn="ctr">
              <a:noFill/>
              <a:prstDash val="solid"/>
            </a:ln>
            <a:effectLst/>
            <a:scene3d>
              <a:camera prst="isometricTopUp">
                <a:rot lat="19697038" lon="2817926" rev="48691"/>
              </a:camera>
              <a:lightRig rig="threePt" dir="t"/>
            </a:scene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050" b="0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Arial"/>
                <a:ea typeface="맑은 고딕" panose="020B0503020000020004" pitchFamily="34" charset="-127"/>
              </a:endParaRPr>
            </a:p>
          </p:txBody>
        </p:sp>
      </p:grpSp>
      <p:sp>
        <p:nvSpPr>
          <p:cNvPr id="9" name="Oval 2">
            <a:extLst>
              <a:ext uri="{FF2B5EF4-FFF2-40B4-BE49-F238E27FC236}">
                <a16:creationId xmlns:a16="http://schemas.microsoft.com/office/drawing/2014/main" id="{C89645DB-A856-4296-A043-6A6214055E9F}"/>
              </a:ext>
            </a:extLst>
          </p:cNvPr>
          <p:cNvSpPr/>
          <p:nvPr/>
        </p:nvSpPr>
        <p:spPr>
          <a:xfrm>
            <a:off x="5358926" y="2868957"/>
            <a:ext cx="515837" cy="515837"/>
          </a:xfrm>
          <a:prstGeom prst="ellipse">
            <a:avLst/>
          </a:prstGeom>
          <a:solidFill>
            <a:srgbClr val="E7D8A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0" name="Oval 3">
            <a:extLst>
              <a:ext uri="{FF2B5EF4-FFF2-40B4-BE49-F238E27FC236}">
                <a16:creationId xmlns:a16="http://schemas.microsoft.com/office/drawing/2014/main" id="{8C18B02A-D042-4B9C-9122-B3B096F418A2}"/>
              </a:ext>
            </a:extLst>
          </p:cNvPr>
          <p:cNvSpPr/>
          <p:nvPr/>
        </p:nvSpPr>
        <p:spPr>
          <a:xfrm>
            <a:off x="5358926" y="1869673"/>
            <a:ext cx="515837" cy="515837"/>
          </a:xfrm>
          <a:prstGeom prst="ellipse">
            <a:avLst/>
          </a:prstGeom>
          <a:solidFill>
            <a:srgbClr val="8A7C5C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71C78A4E-2956-4A65-B5A2-D85DBBE64492}"/>
              </a:ext>
            </a:extLst>
          </p:cNvPr>
          <p:cNvSpPr/>
          <p:nvPr/>
        </p:nvSpPr>
        <p:spPr>
          <a:xfrm>
            <a:off x="3270559" y="3368600"/>
            <a:ext cx="515837" cy="515837"/>
          </a:xfrm>
          <a:prstGeom prst="ellipse">
            <a:avLst/>
          </a:prstGeom>
          <a:solidFill>
            <a:srgbClr val="FFF1C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DE0A994B-C77E-49A4-8936-AAB5B8E95A5F}"/>
              </a:ext>
            </a:extLst>
          </p:cNvPr>
          <p:cNvSpPr/>
          <p:nvPr/>
        </p:nvSpPr>
        <p:spPr>
          <a:xfrm>
            <a:off x="3270559" y="2369315"/>
            <a:ext cx="515837" cy="515837"/>
          </a:xfrm>
          <a:prstGeom prst="ellipse">
            <a:avLst/>
          </a:prstGeom>
          <a:solidFill>
            <a:srgbClr val="BEB29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3" name="Oval 6">
            <a:extLst>
              <a:ext uri="{FF2B5EF4-FFF2-40B4-BE49-F238E27FC236}">
                <a16:creationId xmlns:a16="http://schemas.microsoft.com/office/drawing/2014/main" id="{23BF0162-0665-430F-A075-7DBFBEAAD45A}"/>
              </a:ext>
            </a:extLst>
          </p:cNvPr>
          <p:cNvSpPr/>
          <p:nvPr/>
        </p:nvSpPr>
        <p:spPr>
          <a:xfrm>
            <a:off x="3270559" y="1370031"/>
            <a:ext cx="515837" cy="515837"/>
          </a:xfrm>
          <a:prstGeom prst="ellipse">
            <a:avLst/>
          </a:prstGeom>
          <a:solidFill>
            <a:srgbClr val="BB9245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</a:endParaRPr>
          </a:p>
        </p:txBody>
      </p:sp>
      <p:grpSp>
        <p:nvGrpSpPr>
          <p:cNvPr id="14" name="Group 7">
            <a:extLst>
              <a:ext uri="{FF2B5EF4-FFF2-40B4-BE49-F238E27FC236}">
                <a16:creationId xmlns:a16="http://schemas.microsoft.com/office/drawing/2014/main" id="{54266D72-89E5-40B0-8592-B29A1C53DE9A}"/>
              </a:ext>
            </a:extLst>
          </p:cNvPr>
          <p:cNvGrpSpPr/>
          <p:nvPr/>
        </p:nvGrpSpPr>
        <p:grpSpPr>
          <a:xfrm>
            <a:off x="1160319" y="1335059"/>
            <a:ext cx="2047109" cy="903535"/>
            <a:chOff x="1772309" y="4307149"/>
            <a:chExt cx="3116362" cy="1387413"/>
          </a:xfrm>
        </p:grpSpPr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CDEE698E-3B31-42CC-BCA8-4BE773673440}"/>
                </a:ext>
              </a:extLst>
            </p:cNvPr>
            <p:cNvSpPr txBox="1"/>
            <p:nvPr/>
          </p:nvSpPr>
          <p:spPr>
            <a:xfrm>
              <a:off x="1794209" y="4560314"/>
              <a:ext cx="3071571" cy="1134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C96F7AA4-546A-4F89-87EB-75A03EE85B6E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0">
            <a:extLst>
              <a:ext uri="{FF2B5EF4-FFF2-40B4-BE49-F238E27FC236}">
                <a16:creationId xmlns:a16="http://schemas.microsoft.com/office/drawing/2014/main" id="{225C31FD-6BE5-4237-B56C-C2A2692FC580}"/>
              </a:ext>
            </a:extLst>
          </p:cNvPr>
          <p:cNvGrpSpPr/>
          <p:nvPr/>
        </p:nvGrpSpPr>
        <p:grpSpPr>
          <a:xfrm>
            <a:off x="1160319" y="3333627"/>
            <a:ext cx="2047109" cy="903535"/>
            <a:chOff x="1772309" y="4307149"/>
            <a:chExt cx="3116362" cy="1387413"/>
          </a:xfrm>
        </p:grpSpPr>
        <p:sp>
          <p:nvSpPr>
            <p:cNvPr id="18" name="TextBox 11">
              <a:extLst>
                <a:ext uri="{FF2B5EF4-FFF2-40B4-BE49-F238E27FC236}">
                  <a16:creationId xmlns:a16="http://schemas.microsoft.com/office/drawing/2014/main" id="{01ACE9FA-4495-40C1-9DE8-393B189107CA}"/>
                </a:ext>
              </a:extLst>
            </p:cNvPr>
            <p:cNvSpPr txBox="1"/>
            <p:nvPr/>
          </p:nvSpPr>
          <p:spPr>
            <a:xfrm>
              <a:off x="1794209" y="4560314"/>
              <a:ext cx="3071571" cy="1134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9" name="TextBox 12">
              <a:extLst>
                <a:ext uri="{FF2B5EF4-FFF2-40B4-BE49-F238E27FC236}">
                  <a16:creationId xmlns:a16="http://schemas.microsoft.com/office/drawing/2014/main" id="{1D0B8936-2B63-472E-B707-A01FFA323C8E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3">
            <a:extLst>
              <a:ext uri="{FF2B5EF4-FFF2-40B4-BE49-F238E27FC236}">
                <a16:creationId xmlns:a16="http://schemas.microsoft.com/office/drawing/2014/main" id="{E1C4A59C-C194-4FF9-86DC-04CB7AED92AF}"/>
              </a:ext>
            </a:extLst>
          </p:cNvPr>
          <p:cNvGrpSpPr/>
          <p:nvPr/>
        </p:nvGrpSpPr>
        <p:grpSpPr>
          <a:xfrm>
            <a:off x="1160319" y="2334343"/>
            <a:ext cx="2047109" cy="903535"/>
            <a:chOff x="1772309" y="4307149"/>
            <a:chExt cx="3116362" cy="1387413"/>
          </a:xfrm>
        </p:grpSpPr>
        <p:sp>
          <p:nvSpPr>
            <p:cNvPr id="21" name="TextBox 14">
              <a:extLst>
                <a:ext uri="{FF2B5EF4-FFF2-40B4-BE49-F238E27FC236}">
                  <a16:creationId xmlns:a16="http://schemas.microsoft.com/office/drawing/2014/main" id="{F5017764-73A2-4EA6-AEE1-574302E30FC3}"/>
                </a:ext>
              </a:extLst>
            </p:cNvPr>
            <p:cNvSpPr txBox="1"/>
            <p:nvPr/>
          </p:nvSpPr>
          <p:spPr>
            <a:xfrm>
              <a:off x="1794209" y="4560314"/>
              <a:ext cx="3071571" cy="1134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2" name="TextBox 15">
              <a:extLst>
                <a:ext uri="{FF2B5EF4-FFF2-40B4-BE49-F238E27FC236}">
                  <a16:creationId xmlns:a16="http://schemas.microsoft.com/office/drawing/2014/main" id="{D897C0B7-F38F-41C9-9864-5E3E35BE9E5D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16">
            <a:extLst>
              <a:ext uri="{FF2B5EF4-FFF2-40B4-BE49-F238E27FC236}">
                <a16:creationId xmlns:a16="http://schemas.microsoft.com/office/drawing/2014/main" id="{46BCAC83-6555-4BEC-AA13-9444378F3BA0}"/>
              </a:ext>
            </a:extLst>
          </p:cNvPr>
          <p:cNvGrpSpPr/>
          <p:nvPr/>
        </p:nvGrpSpPr>
        <p:grpSpPr>
          <a:xfrm>
            <a:off x="5936572" y="1834701"/>
            <a:ext cx="2047109" cy="903535"/>
            <a:chOff x="1772309" y="4307149"/>
            <a:chExt cx="3116362" cy="1387413"/>
          </a:xfrm>
        </p:grpSpPr>
        <p:sp>
          <p:nvSpPr>
            <p:cNvPr id="24" name="TextBox 17">
              <a:extLst>
                <a:ext uri="{FF2B5EF4-FFF2-40B4-BE49-F238E27FC236}">
                  <a16:creationId xmlns:a16="http://schemas.microsoft.com/office/drawing/2014/main" id="{D08DBEE7-4024-49B8-9B80-3ADBD316E259}"/>
                </a:ext>
              </a:extLst>
            </p:cNvPr>
            <p:cNvSpPr txBox="1"/>
            <p:nvPr/>
          </p:nvSpPr>
          <p:spPr>
            <a:xfrm>
              <a:off x="1794209" y="4560314"/>
              <a:ext cx="3071571" cy="1134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5" name="TextBox 18">
              <a:extLst>
                <a:ext uri="{FF2B5EF4-FFF2-40B4-BE49-F238E27FC236}">
                  <a16:creationId xmlns:a16="http://schemas.microsoft.com/office/drawing/2014/main" id="{54ED58C0-8D16-4BEE-94CF-4BA589AF9D3F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19">
            <a:extLst>
              <a:ext uri="{FF2B5EF4-FFF2-40B4-BE49-F238E27FC236}">
                <a16:creationId xmlns:a16="http://schemas.microsoft.com/office/drawing/2014/main" id="{34E2E171-AD4C-4908-A301-7DA48D5C3A15}"/>
              </a:ext>
            </a:extLst>
          </p:cNvPr>
          <p:cNvGrpSpPr/>
          <p:nvPr/>
        </p:nvGrpSpPr>
        <p:grpSpPr>
          <a:xfrm>
            <a:off x="5933600" y="2833985"/>
            <a:ext cx="2047109" cy="903535"/>
            <a:chOff x="1772309" y="4307149"/>
            <a:chExt cx="3116362" cy="1387413"/>
          </a:xfrm>
        </p:grpSpPr>
        <p:sp>
          <p:nvSpPr>
            <p:cNvPr id="27" name="TextBox 20">
              <a:extLst>
                <a:ext uri="{FF2B5EF4-FFF2-40B4-BE49-F238E27FC236}">
                  <a16:creationId xmlns:a16="http://schemas.microsoft.com/office/drawing/2014/main" id="{5806B648-AB13-4B10-A4A7-68B3B9E99B21}"/>
                </a:ext>
              </a:extLst>
            </p:cNvPr>
            <p:cNvSpPr txBox="1"/>
            <p:nvPr/>
          </p:nvSpPr>
          <p:spPr>
            <a:xfrm>
              <a:off x="1794209" y="4560314"/>
              <a:ext cx="3071571" cy="1134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8" name="TextBox 21">
              <a:extLst>
                <a:ext uri="{FF2B5EF4-FFF2-40B4-BE49-F238E27FC236}">
                  <a16:creationId xmlns:a16="http://schemas.microsoft.com/office/drawing/2014/main" id="{20D7826A-C6D3-4401-85C1-46C137289437}"/>
                </a:ext>
              </a:extLst>
            </p:cNvPr>
            <p:cNvSpPr txBox="1"/>
            <p:nvPr/>
          </p:nvSpPr>
          <p:spPr>
            <a:xfrm>
              <a:off x="1772309" y="4307149"/>
              <a:ext cx="3116362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2">
            <a:extLst>
              <a:ext uri="{FF2B5EF4-FFF2-40B4-BE49-F238E27FC236}">
                <a16:creationId xmlns:a16="http://schemas.microsoft.com/office/drawing/2014/main" id="{6F6086D9-A041-4576-8B0C-0825E97F4971}"/>
              </a:ext>
            </a:extLst>
          </p:cNvPr>
          <p:cNvGrpSpPr/>
          <p:nvPr/>
        </p:nvGrpSpPr>
        <p:grpSpPr>
          <a:xfrm>
            <a:off x="4192868" y="1353515"/>
            <a:ext cx="931085" cy="879972"/>
            <a:chOff x="3233964" y="1954419"/>
            <a:chExt cx="1410044" cy="1351231"/>
          </a:xfrm>
          <a:scene3d>
            <a:camera prst="isometricTopUp"/>
            <a:lightRig rig="threePt" dir="t"/>
          </a:scene3d>
        </p:grpSpPr>
        <p:sp>
          <p:nvSpPr>
            <p:cNvPr id="30" name="TextBox 23">
              <a:extLst>
                <a:ext uri="{FF2B5EF4-FFF2-40B4-BE49-F238E27FC236}">
                  <a16:creationId xmlns:a16="http://schemas.microsoft.com/office/drawing/2014/main" id="{A17A9DD2-9B2F-42AD-B623-394A7669D010}"/>
                </a:ext>
              </a:extLst>
            </p:cNvPr>
            <p:cNvSpPr txBox="1"/>
            <p:nvPr/>
          </p:nvSpPr>
          <p:spPr>
            <a:xfrm>
              <a:off x="3233964" y="1954419"/>
              <a:ext cx="1400518" cy="3898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24">
              <a:extLst>
                <a:ext uri="{FF2B5EF4-FFF2-40B4-BE49-F238E27FC236}">
                  <a16:creationId xmlns:a16="http://schemas.microsoft.com/office/drawing/2014/main" id="{D2467D82-CA07-44F2-9BC9-CBE42C75FFEF}"/>
                </a:ext>
              </a:extLst>
            </p:cNvPr>
            <p:cNvSpPr txBox="1"/>
            <p:nvPr/>
          </p:nvSpPr>
          <p:spPr>
            <a:xfrm>
              <a:off x="3243490" y="2171403"/>
              <a:ext cx="1400518" cy="11342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accent4">
                      <a:lumMod val="50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050" b="1" dirty="0">
                <a:solidFill>
                  <a:schemeClr val="accent4">
                    <a:lumMod val="5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Rectangle 7">
            <a:extLst>
              <a:ext uri="{FF2B5EF4-FFF2-40B4-BE49-F238E27FC236}">
                <a16:creationId xmlns:a16="http://schemas.microsoft.com/office/drawing/2014/main" id="{FD06EF8E-55BD-4F66-A7C7-E52E92A67795}"/>
              </a:ext>
            </a:extLst>
          </p:cNvPr>
          <p:cNvSpPr/>
          <p:nvPr/>
        </p:nvSpPr>
        <p:spPr>
          <a:xfrm>
            <a:off x="3423616" y="3514018"/>
            <a:ext cx="209724" cy="20972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맑은 고딕" panose="020B0503020000020004" pitchFamily="34" charset="-127"/>
            </a:endParaRPr>
          </a:p>
        </p:txBody>
      </p:sp>
      <p:sp>
        <p:nvSpPr>
          <p:cNvPr id="33" name="Rounded Rectangle 10">
            <a:extLst>
              <a:ext uri="{FF2B5EF4-FFF2-40B4-BE49-F238E27FC236}">
                <a16:creationId xmlns:a16="http://schemas.microsoft.com/office/drawing/2014/main" id="{B60C8652-611F-4B60-A63D-DA5FD3036CCB}"/>
              </a:ext>
            </a:extLst>
          </p:cNvPr>
          <p:cNvSpPr/>
          <p:nvPr/>
        </p:nvSpPr>
        <p:spPr>
          <a:xfrm>
            <a:off x="5543929" y="3028314"/>
            <a:ext cx="165518" cy="219045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맑은 고딕" panose="020B0503020000020004" pitchFamily="34" charset="-127"/>
            </a:endParaRPr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845AA80E-DB51-43AE-AF8D-5DCCEECA29BC}"/>
              </a:ext>
            </a:extLst>
          </p:cNvPr>
          <p:cNvSpPr/>
          <p:nvPr/>
        </p:nvSpPr>
        <p:spPr>
          <a:xfrm flipH="1">
            <a:off x="3392438" y="2529310"/>
            <a:ext cx="255078" cy="21042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맑은 고딕" panose="020B0503020000020004" pitchFamily="34" charset="-127"/>
            </a:endParaRPr>
          </a:p>
        </p:txBody>
      </p:sp>
      <p:sp>
        <p:nvSpPr>
          <p:cNvPr id="35" name="Round Same Side Corner Rectangle 11">
            <a:extLst>
              <a:ext uri="{FF2B5EF4-FFF2-40B4-BE49-F238E27FC236}">
                <a16:creationId xmlns:a16="http://schemas.microsoft.com/office/drawing/2014/main" id="{11748711-F48E-4072-974F-264C28F56D7B}"/>
              </a:ext>
            </a:extLst>
          </p:cNvPr>
          <p:cNvSpPr>
            <a:spLocks noChangeAspect="1"/>
          </p:cNvSpPr>
          <p:nvPr/>
        </p:nvSpPr>
        <p:spPr>
          <a:xfrm rot="9900000">
            <a:off x="5482618" y="2031218"/>
            <a:ext cx="257890" cy="219028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맑은 고딕" panose="020B0503020000020004" pitchFamily="34" charset="-127"/>
            </a:endParaRPr>
          </a:p>
        </p:txBody>
      </p:sp>
      <p:sp>
        <p:nvSpPr>
          <p:cNvPr id="36" name="Block Arc 10">
            <a:extLst>
              <a:ext uri="{FF2B5EF4-FFF2-40B4-BE49-F238E27FC236}">
                <a16:creationId xmlns:a16="http://schemas.microsoft.com/office/drawing/2014/main" id="{43A66D6F-9A0A-4886-8E79-91A59935B5E0}"/>
              </a:ext>
            </a:extLst>
          </p:cNvPr>
          <p:cNvSpPr/>
          <p:nvPr/>
        </p:nvSpPr>
        <p:spPr>
          <a:xfrm>
            <a:off x="3392438" y="1543430"/>
            <a:ext cx="281015" cy="19034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50000"/>
                </a:schemeClr>
              </a:solidFill>
              <a:effectLst/>
              <a:uLnTx/>
              <a:uFillTx/>
              <a:latin typeface="Arial"/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95710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65;p65"/>
          <p:cNvSpPr txBox="1">
            <a:spLocks/>
          </p:cNvSpPr>
          <p:nvPr/>
        </p:nvSpPr>
        <p:spPr>
          <a:xfrm>
            <a:off x="714125" y="546825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Conclusions</a:t>
            </a:r>
          </a:p>
        </p:txBody>
      </p:sp>
      <p:sp>
        <p:nvSpPr>
          <p:cNvPr id="3" name="Google Shape;966;p65"/>
          <p:cNvSpPr txBox="1">
            <a:spLocks/>
          </p:cNvSpPr>
          <p:nvPr/>
        </p:nvSpPr>
        <p:spPr>
          <a:xfrm>
            <a:off x="1426756" y="2043225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Here you can talk about the conclusions</a:t>
            </a:r>
          </a:p>
        </p:txBody>
      </p:sp>
      <p:sp>
        <p:nvSpPr>
          <p:cNvPr id="4" name="Google Shape;967;p65"/>
          <p:cNvSpPr txBox="1">
            <a:spLocks/>
          </p:cNvSpPr>
          <p:nvPr/>
        </p:nvSpPr>
        <p:spPr>
          <a:xfrm>
            <a:off x="714125" y="1551450"/>
            <a:ext cx="2677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Conclusion A</a:t>
            </a:r>
          </a:p>
        </p:txBody>
      </p:sp>
      <p:sp>
        <p:nvSpPr>
          <p:cNvPr id="5" name="Google Shape;968;p65"/>
          <p:cNvSpPr txBox="1">
            <a:spLocks/>
          </p:cNvSpPr>
          <p:nvPr/>
        </p:nvSpPr>
        <p:spPr>
          <a:xfrm>
            <a:off x="1426756" y="3683563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Here you can talk about the conclusions</a:t>
            </a:r>
          </a:p>
        </p:txBody>
      </p:sp>
      <p:sp>
        <p:nvSpPr>
          <p:cNvPr id="6" name="Google Shape;969;p65"/>
          <p:cNvSpPr txBox="1">
            <a:spLocks/>
          </p:cNvSpPr>
          <p:nvPr/>
        </p:nvSpPr>
        <p:spPr>
          <a:xfrm>
            <a:off x="714125" y="3187700"/>
            <a:ext cx="2677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Conclusion B</a:t>
            </a:r>
          </a:p>
        </p:txBody>
      </p:sp>
      <p:sp>
        <p:nvSpPr>
          <p:cNvPr id="7" name="Google Shape;970;p65"/>
          <p:cNvSpPr txBox="1">
            <a:spLocks/>
          </p:cNvSpPr>
          <p:nvPr/>
        </p:nvSpPr>
        <p:spPr>
          <a:xfrm>
            <a:off x="5751944" y="2043225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Here you can talk about the conclusions</a:t>
            </a:r>
          </a:p>
        </p:txBody>
      </p:sp>
      <p:sp>
        <p:nvSpPr>
          <p:cNvPr id="8" name="Google Shape;971;p65"/>
          <p:cNvSpPr txBox="1">
            <a:spLocks/>
          </p:cNvSpPr>
          <p:nvPr/>
        </p:nvSpPr>
        <p:spPr>
          <a:xfrm>
            <a:off x="5751952" y="1551450"/>
            <a:ext cx="2677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Conclusion C</a:t>
            </a:r>
          </a:p>
        </p:txBody>
      </p:sp>
      <p:sp>
        <p:nvSpPr>
          <p:cNvPr id="9" name="Google Shape;972;p65"/>
          <p:cNvSpPr txBox="1">
            <a:spLocks/>
          </p:cNvSpPr>
          <p:nvPr/>
        </p:nvSpPr>
        <p:spPr>
          <a:xfrm>
            <a:off x="5751944" y="3683563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Here you can talk about the conclusions</a:t>
            </a:r>
          </a:p>
        </p:txBody>
      </p:sp>
      <p:sp>
        <p:nvSpPr>
          <p:cNvPr id="10" name="Google Shape;973;p65"/>
          <p:cNvSpPr txBox="1">
            <a:spLocks/>
          </p:cNvSpPr>
          <p:nvPr/>
        </p:nvSpPr>
        <p:spPr>
          <a:xfrm>
            <a:off x="5751952" y="3187702"/>
            <a:ext cx="2677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Conclusion D</a:t>
            </a:r>
          </a:p>
        </p:txBody>
      </p:sp>
      <p:grpSp>
        <p:nvGrpSpPr>
          <p:cNvPr id="32" name="Grupo 31"/>
          <p:cNvGrpSpPr/>
          <p:nvPr/>
        </p:nvGrpSpPr>
        <p:grpSpPr>
          <a:xfrm>
            <a:off x="3782561" y="1238879"/>
            <a:ext cx="1391954" cy="3538394"/>
            <a:chOff x="9275762" y="977901"/>
            <a:chExt cx="1604964" cy="4079874"/>
          </a:xfrm>
          <a:solidFill>
            <a:schemeClr val="bg2">
              <a:lumMod val="50000"/>
            </a:schemeClr>
          </a:solidFill>
        </p:grpSpPr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10012363" y="3008313"/>
              <a:ext cx="623888" cy="1774825"/>
            </a:xfrm>
            <a:custGeom>
              <a:avLst/>
              <a:gdLst>
                <a:gd name="T0" fmla="*/ 2 w 165"/>
                <a:gd name="T1" fmla="*/ 0 h 472"/>
                <a:gd name="T2" fmla="*/ 164 w 165"/>
                <a:gd name="T3" fmla="*/ 2 h 472"/>
                <a:gd name="T4" fmla="*/ 165 w 165"/>
                <a:gd name="T5" fmla="*/ 19 h 472"/>
                <a:gd name="T6" fmla="*/ 163 w 165"/>
                <a:gd name="T7" fmla="*/ 154 h 472"/>
                <a:gd name="T8" fmla="*/ 158 w 165"/>
                <a:gd name="T9" fmla="*/ 244 h 472"/>
                <a:gd name="T10" fmla="*/ 149 w 165"/>
                <a:gd name="T11" fmla="*/ 366 h 472"/>
                <a:gd name="T12" fmla="*/ 140 w 165"/>
                <a:gd name="T13" fmla="*/ 463 h 472"/>
                <a:gd name="T14" fmla="*/ 138 w 165"/>
                <a:gd name="T15" fmla="*/ 467 h 472"/>
                <a:gd name="T16" fmla="*/ 112 w 165"/>
                <a:gd name="T17" fmla="*/ 471 h 472"/>
                <a:gd name="T18" fmla="*/ 103 w 165"/>
                <a:gd name="T19" fmla="*/ 461 h 472"/>
                <a:gd name="T20" fmla="*/ 97 w 165"/>
                <a:gd name="T21" fmla="*/ 275 h 472"/>
                <a:gd name="T22" fmla="*/ 92 w 165"/>
                <a:gd name="T23" fmla="*/ 174 h 472"/>
                <a:gd name="T24" fmla="*/ 89 w 165"/>
                <a:gd name="T25" fmla="*/ 110 h 472"/>
                <a:gd name="T26" fmla="*/ 83 w 165"/>
                <a:gd name="T27" fmla="*/ 104 h 472"/>
                <a:gd name="T28" fmla="*/ 77 w 165"/>
                <a:gd name="T29" fmla="*/ 110 h 472"/>
                <a:gd name="T30" fmla="*/ 71 w 165"/>
                <a:gd name="T31" fmla="*/ 229 h 472"/>
                <a:gd name="T32" fmla="*/ 68 w 165"/>
                <a:gd name="T33" fmla="*/ 324 h 472"/>
                <a:gd name="T34" fmla="*/ 63 w 165"/>
                <a:gd name="T35" fmla="*/ 461 h 472"/>
                <a:gd name="T36" fmla="*/ 55 w 165"/>
                <a:gd name="T37" fmla="*/ 471 h 472"/>
                <a:gd name="T38" fmla="*/ 28 w 165"/>
                <a:gd name="T39" fmla="*/ 467 h 472"/>
                <a:gd name="T40" fmla="*/ 26 w 165"/>
                <a:gd name="T41" fmla="*/ 464 h 472"/>
                <a:gd name="T42" fmla="*/ 21 w 165"/>
                <a:gd name="T43" fmla="*/ 405 h 472"/>
                <a:gd name="T44" fmla="*/ 15 w 165"/>
                <a:gd name="T45" fmla="*/ 328 h 472"/>
                <a:gd name="T46" fmla="*/ 10 w 165"/>
                <a:gd name="T47" fmla="*/ 258 h 472"/>
                <a:gd name="T48" fmla="*/ 4 w 165"/>
                <a:gd name="T49" fmla="*/ 169 h 472"/>
                <a:gd name="T50" fmla="*/ 1 w 165"/>
                <a:gd name="T51" fmla="*/ 20 h 472"/>
                <a:gd name="T52" fmla="*/ 2 w 165"/>
                <a:gd name="T53" fmla="*/ 0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5" h="472">
                  <a:moveTo>
                    <a:pt x="2" y="0"/>
                  </a:moveTo>
                  <a:cubicBezTo>
                    <a:pt x="56" y="9"/>
                    <a:pt x="110" y="11"/>
                    <a:pt x="164" y="2"/>
                  </a:cubicBezTo>
                  <a:cubicBezTo>
                    <a:pt x="165" y="7"/>
                    <a:pt x="165" y="13"/>
                    <a:pt x="165" y="19"/>
                  </a:cubicBezTo>
                  <a:cubicBezTo>
                    <a:pt x="164" y="64"/>
                    <a:pt x="164" y="109"/>
                    <a:pt x="163" y="154"/>
                  </a:cubicBezTo>
                  <a:cubicBezTo>
                    <a:pt x="162" y="184"/>
                    <a:pt x="160" y="214"/>
                    <a:pt x="158" y="244"/>
                  </a:cubicBezTo>
                  <a:cubicBezTo>
                    <a:pt x="155" y="285"/>
                    <a:pt x="152" y="325"/>
                    <a:pt x="149" y="366"/>
                  </a:cubicBezTo>
                  <a:cubicBezTo>
                    <a:pt x="146" y="398"/>
                    <a:pt x="143" y="431"/>
                    <a:pt x="140" y="463"/>
                  </a:cubicBezTo>
                  <a:cubicBezTo>
                    <a:pt x="140" y="465"/>
                    <a:pt x="139" y="467"/>
                    <a:pt x="138" y="467"/>
                  </a:cubicBezTo>
                  <a:cubicBezTo>
                    <a:pt x="129" y="470"/>
                    <a:pt x="121" y="472"/>
                    <a:pt x="112" y="471"/>
                  </a:cubicBezTo>
                  <a:cubicBezTo>
                    <a:pt x="105" y="469"/>
                    <a:pt x="104" y="468"/>
                    <a:pt x="103" y="461"/>
                  </a:cubicBezTo>
                  <a:cubicBezTo>
                    <a:pt x="101" y="399"/>
                    <a:pt x="99" y="337"/>
                    <a:pt x="97" y="275"/>
                  </a:cubicBezTo>
                  <a:cubicBezTo>
                    <a:pt x="96" y="242"/>
                    <a:pt x="94" y="208"/>
                    <a:pt x="92" y="174"/>
                  </a:cubicBezTo>
                  <a:cubicBezTo>
                    <a:pt x="91" y="153"/>
                    <a:pt x="90" y="131"/>
                    <a:pt x="89" y="110"/>
                  </a:cubicBezTo>
                  <a:cubicBezTo>
                    <a:pt x="89" y="105"/>
                    <a:pt x="87" y="104"/>
                    <a:pt x="83" y="104"/>
                  </a:cubicBezTo>
                  <a:cubicBezTo>
                    <a:pt x="79" y="104"/>
                    <a:pt x="77" y="105"/>
                    <a:pt x="77" y="110"/>
                  </a:cubicBezTo>
                  <a:cubicBezTo>
                    <a:pt x="75" y="150"/>
                    <a:pt x="73" y="190"/>
                    <a:pt x="71" y="229"/>
                  </a:cubicBezTo>
                  <a:cubicBezTo>
                    <a:pt x="69" y="261"/>
                    <a:pt x="69" y="293"/>
                    <a:pt x="68" y="324"/>
                  </a:cubicBezTo>
                  <a:cubicBezTo>
                    <a:pt x="66" y="370"/>
                    <a:pt x="65" y="415"/>
                    <a:pt x="63" y="461"/>
                  </a:cubicBezTo>
                  <a:cubicBezTo>
                    <a:pt x="63" y="468"/>
                    <a:pt x="61" y="469"/>
                    <a:pt x="55" y="471"/>
                  </a:cubicBezTo>
                  <a:cubicBezTo>
                    <a:pt x="45" y="472"/>
                    <a:pt x="37" y="470"/>
                    <a:pt x="28" y="467"/>
                  </a:cubicBezTo>
                  <a:cubicBezTo>
                    <a:pt x="27" y="467"/>
                    <a:pt x="26" y="465"/>
                    <a:pt x="26" y="464"/>
                  </a:cubicBezTo>
                  <a:cubicBezTo>
                    <a:pt x="24" y="444"/>
                    <a:pt x="23" y="425"/>
                    <a:pt x="21" y="405"/>
                  </a:cubicBezTo>
                  <a:cubicBezTo>
                    <a:pt x="19" y="380"/>
                    <a:pt x="17" y="354"/>
                    <a:pt x="15" y="328"/>
                  </a:cubicBezTo>
                  <a:cubicBezTo>
                    <a:pt x="13" y="305"/>
                    <a:pt x="11" y="281"/>
                    <a:pt x="10" y="258"/>
                  </a:cubicBezTo>
                  <a:cubicBezTo>
                    <a:pt x="8" y="228"/>
                    <a:pt x="6" y="199"/>
                    <a:pt x="4" y="169"/>
                  </a:cubicBezTo>
                  <a:cubicBezTo>
                    <a:pt x="2" y="119"/>
                    <a:pt x="0" y="70"/>
                    <a:pt x="1" y="20"/>
                  </a:cubicBezTo>
                  <a:cubicBezTo>
                    <a:pt x="1" y="13"/>
                    <a:pt x="2" y="7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10017125" y="2060575"/>
              <a:ext cx="622300" cy="963612"/>
            </a:xfrm>
            <a:custGeom>
              <a:avLst/>
              <a:gdLst>
                <a:gd name="T0" fmla="*/ 28 w 165"/>
                <a:gd name="T1" fmla="*/ 5 h 256"/>
                <a:gd name="T2" fmla="*/ 39 w 165"/>
                <a:gd name="T3" fmla="*/ 41 h 256"/>
                <a:gd name="T4" fmla="*/ 56 w 165"/>
                <a:gd name="T5" fmla="*/ 27 h 256"/>
                <a:gd name="T6" fmla="*/ 71 w 165"/>
                <a:gd name="T7" fmla="*/ 47 h 256"/>
                <a:gd name="T8" fmla="*/ 89 w 165"/>
                <a:gd name="T9" fmla="*/ 27 h 256"/>
                <a:gd name="T10" fmla="*/ 106 w 165"/>
                <a:gd name="T11" fmla="*/ 41 h 256"/>
                <a:gd name="T12" fmla="*/ 118 w 165"/>
                <a:gd name="T13" fmla="*/ 0 h 256"/>
                <a:gd name="T14" fmla="*/ 140 w 165"/>
                <a:gd name="T15" fmla="*/ 5 h 256"/>
                <a:gd name="T16" fmla="*/ 144 w 165"/>
                <a:gd name="T17" fmla="*/ 56 h 256"/>
                <a:gd name="T18" fmla="*/ 153 w 165"/>
                <a:gd name="T19" fmla="*/ 101 h 256"/>
                <a:gd name="T20" fmla="*/ 155 w 165"/>
                <a:gd name="T21" fmla="*/ 127 h 256"/>
                <a:gd name="T22" fmla="*/ 162 w 165"/>
                <a:gd name="T23" fmla="*/ 217 h 256"/>
                <a:gd name="T24" fmla="*/ 164 w 165"/>
                <a:gd name="T25" fmla="*/ 245 h 256"/>
                <a:gd name="T26" fmla="*/ 160 w 165"/>
                <a:gd name="T27" fmla="*/ 251 h 256"/>
                <a:gd name="T28" fmla="*/ 122 w 165"/>
                <a:gd name="T29" fmla="*/ 256 h 256"/>
                <a:gd name="T30" fmla="*/ 45 w 165"/>
                <a:gd name="T31" fmla="*/ 255 h 256"/>
                <a:gd name="T32" fmla="*/ 8 w 165"/>
                <a:gd name="T33" fmla="*/ 250 h 256"/>
                <a:gd name="T34" fmla="*/ 1 w 165"/>
                <a:gd name="T35" fmla="*/ 243 h 256"/>
                <a:gd name="T36" fmla="*/ 0 w 165"/>
                <a:gd name="T37" fmla="*/ 207 h 256"/>
                <a:gd name="T38" fmla="*/ 2 w 165"/>
                <a:gd name="T39" fmla="*/ 135 h 256"/>
                <a:gd name="T40" fmla="*/ 2 w 165"/>
                <a:gd name="T41" fmla="*/ 69 h 256"/>
                <a:gd name="T42" fmla="*/ 9 w 165"/>
                <a:gd name="T43" fmla="*/ 20 h 256"/>
                <a:gd name="T44" fmla="*/ 20 w 165"/>
                <a:gd name="T45" fmla="*/ 8 h 256"/>
                <a:gd name="T46" fmla="*/ 28 w 165"/>
                <a:gd name="T47" fmla="*/ 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5" h="256">
                  <a:moveTo>
                    <a:pt x="28" y="5"/>
                  </a:moveTo>
                  <a:cubicBezTo>
                    <a:pt x="32" y="17"/>
                    <a:pt x="35" y="28"/>
                    <a:pt x="39" y="41"/>
                  </a:cubicBezTo>
                  <a:cubicBezTo>
                    <a:pt x="45" y="36"/>
                    <a:pt x="50" y="32"/>
                    <a:pt x="56" y="27"/>
                  </a:cubicBezTo>
                  <a:cubicBezTo>
                    <a:pt x="61" y="34"/>
                    <a:pt x="66" y="40"/>
                    <a:pt x="71" y="47"/>
                  </a:cubicBezTo>
                  <a:cubicBezTo>
                    <a:pt x="77" y="40"/>
                    <a:pt x="83" y="34"/>
                    <a:pt x="89" y="27"/>
                  </a:cubicBezTo>
                  <a:cubicBezTo>
                    <a:pt x="95" y="32"/>
                    <a:pt x="100" y="36"/>
                    <a:pt x="106" y="41"/>
                  </a:cubicBezTo>
                  <a:cubicBezTo>
                    <a:pt x="110" y="27"/>
                    <a:pt x="114" y="14"/>
                    <a:pt x="118" y="0"/>
                  </a:cubicBezTo>
                  <a:cubicBezTo>
                    <a:pt x="126" y="2"/>
                    <a:pt x="133" y="4"/>
                    <a:pt x="140" y="5"/>
                  </a:cubicBezTo>
                  <a:cubicBezTo>
                    <a:pt x="138" y="23"/>
                    <a:pt x="142" y="39"/>
                    <a:pt x="144" y="56"/>
                  </a:cubicBezTo>
                  <a:cubicBezTo>
                    <a:pt x="147" y="71"/>
                    <a:pt x="150" y="86"/>
                    <a:pt x="153" y="101"/>
                  </a:cubicBezTo>
                  <a:cubicBezTo>
                    <a:pt x="154" y="110"/>
                    <a:pt x="154" y="118"/>
                    <a:pt x="155" y="127"/>
                  </a:cubicBezTo>
                  <a:cubicBezTo>
                    <a:pt x="157" y="157"/>
                    <a:pt x="160" y="187"/>
                    <a:pt x="162" y="217"/>
                  </a:cubicBezTo>
                  <a:cubicBezTo>
                    <a:pt x="163" y="227"/>
                    <a:pt x="163" y="236"/>
                    <a:pt x="164" y="245"/>
                  </a:cubicBezTo>
                  <a:cubicBezTo>
                    <a:pt x="165" y="249"/>
                    <a:pt x="163" y="251"/>
                    <a:pt x="160" y="251"/>
                  </a:cubicBezTo>
                  <a:cubicBezTo>
                    <a:pt x="147" y="253"/>
                    <a:pt x="134" y="255"/>
                    <a:pt x="122" y="256"/>
                  </a:cubicBezTo>
                  <a:cubicBezTo>
                    <a:pt x="96" y="256"/>
                    <a:pt x="71" y="256"/>
                    <a:pt x="45" y="255"/>
                  </a:cubicBezTo>
                  <a:cubicBezTo>
                    <a:pt x="33" y="254"/>
                    <a:pt x="20" y="252"/>
                    <a:pt x="8" y="250"/>
                  </a:cubicBezTo>
                  <a:cubicBezTo>
                    <a:pt x="3" y="250"/>
                    <a:pt x="1" y="248"/>
                    <a:pt x="1" y="243"/>
                  </a:cubicBezTo>
                  <a:cubicBezTo>
                    <a:pt x="1" y="231"/>
                    <a:pt x="0" y="219"/>
                    <a:pt x="0" y="207"/>
                  </a:cubicBezTo>
                  <a:cubicBezTo>
                    <a:pt x="1" y="183"/>
                    <a:pt x="2" y="159"/>
                    <a:pt x="2" y="135"/>
                  </a:cubicBezTo>
                  <a:cubicBezTo>
                    <a:pt x="2" y="113"/>
                    <a:pt x="1" y="91"/>
                    <a:pt x="2" y="69"/>
                  </a:cubicBezTo>
                  <a:cubicBezTo>
                    <a:pt x="3" y="52"/>
                    <a:pt x="6" y="36"/>
                    <a:pt x="9" y="20"/>
                  </a:cubicBezTo>
                  <a:cubicBezTo>
                    <a:pt x="9" y="14"/>
                    <a:pt x="13" y="9"/>
                    <a:pt x="20" y="8"/>
                  </a:cubicBezTo>
                  <a:cubicBezTo>
                    <a:pt x="23" y="7"/>
                    <a:pt x="25" y="6"/>
                    <a:pt x="28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9861550" y="977901"/>
              <a:ext cx="841375" cy="609600"/>
            </a:xfrm>
            <a:custGeom>
              <a:avLst/>
              <a:gdLst>
                <a:gd name="T0" fmla="*/ 195 w 223"/>
                <a:gd name="T1" fmla="*/ 158 h 162"/>
                <a:gd name="T2" fmla="*/ 198 w 223"/>
                <a:gd name="T3" fmla="*/ 127 h 162"/>
                <a:gd name="T4" fmla="*/ 195 w 223"/>
                <a:gd name="T5" fmla="*/ 85 h 162"/>
                <a:gd name="T6" fmla="*/ 191 w 223"/>
                <a:gd name="T7" fmla="*/ 76 h 162"/>
                <a:gd name="T8" fmla="*/ 177 w 223"/>
                <a:gd name="T9" fmla="*/ 74 h 162"/>
                <a:gd name="T10" fmla="*/ 153 w 223"/>
                <a:gd name="T11" fmla="*/ 69 h 162"/>
                <a:gd name="T12" fmla="*/ 114 w 223"/>
                <a:gd name="T13" fmla="*/ 88 h 162"/>
                <a:gd name="T14" fmla="*/ 51 w 223"/>
                <a:gd name="T15" fmla="*/ 112 h 162"/>
                <a:gd name="T16" fmla="*/ 35 w 223"/>
                <a:gd name="T17" fmla="*/ 129 h 162"/>
                <a:gd name="T18" fmla="*/ 32 w 223"/>
                <a:gd name="T19" fmla="*/ 143 h 162"/>
                <a:gd name="T20" fmla="*/ 32 w 223"/>
                <a:gd name="T21" fmla="*/ 155 h 162"/>
                <a:gd name="T22" fmla="*/ 25 w 223"/>
                <a:gd name="T23" fmla="*/ 162 h 162"/>
                <a:gd name="T24" fmla="*/ 23 w 223"/>
                <a:gd name="T25" fmla="*/ 149 h 162"/>
                <a:gd name="T26" fmla="*/ 22 w 223"/>
                <a:gd name="T27" fmla="*/ 143 h 162"/>
                <a:gd name="T28" fmla="*/ 5 w 223"/>
                <a:gd name="T29" fmla="*/ 134 h 162"/>
                <a:gd name="T30" fmla="*/ 2 w 223"/>
                <a:gd name="T31" fmla="*/ 115 h 162"/>
                <a:gd name="T32" fmla="*/ 3 w 223"/>
                <a:gd name="T33" fmla="*/ 74 h 162"/>
                <a:gd name="T34" fmla="*/ 32 w 223"/>
                <a:gd name="T35" fmla="*/ 29 h 162"/>
                <a:gd name="T36" fmla="*/ 89 w 223"/>
                <a:gd name="T37" fmla="*/ 3 h 162"/>
                <a:gd name="T38" fmla="*/ 144 w 223"/>
                <a:gd name="T39" fmla="*/ 9 h 162"/>
                <a:gd name="T40" fmla="*/ 157 w 223"/>
                <a:gd name="T41" fmla="*/ 13 h 162"/>
                <a:gd name="T42" fmla="*/ 182 w 223"/>
                <a:gd name="T43" fmla="*/ 41 h 162"/>
                <a:gd name="T44" fmla="*/ 189 w 223"/>
                <a:gd name="T45" fmla="*/ 40 h 162"/>
                <a:gd name="T46" fmla="*/ 216 w 223"/>
                <a:gd name="T47" fmla="*/ 55 h 162"/>
                <a:gd name="T48" fmla="*/ 222 w 223"/>
                <a:gd name="T49" fmla="*/ 88 h 162"/>
                <a:gd name="T50" fmla="*/ 218 w 223"/>
                <a:gd name="T51" fmla="*/ 135 h 162"/>
                <a:gd name="T52" fmla="*/ 204 w 223"/>
                <a:gd name="T53" fmla="*/ 141 h 162"/>
                <a:gd name="T54" fmla="*/ 199 w 223"/>
                <a:gd name="T55" fmla="*/ 153 h 162"/>
                <a:gd name="T56" fmla="*/ 196 w 223"/>
                <a:gd name="T57" fmla="*/ 158 h 162"/>
                <a:gd name="T58" fmla="*/ 195 w 223"/>
                <a:gd name="T59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3" h="162">
                  <a:moveTo>
                    <a:pt x="195" y="158"/>
                  </a:moveTo>
                  <a:cubicBezTo>
                    <a:pt x="196" y="147"/>
                    <a:pt x="197" y="137"/>
                    <a:pt x="198" y="127"/>
                  </a:cubicBezTo>
                  <a:cubicBezTo>
                    <a:pt x="199" y="113"/>
                    <a:pt x="198" y="99"/>
                    <a:pt x="195" y="85"/>
                  </a:cubicBezTo>
                  <a:cubicBezTo>
                    <a:pt x="194" y="82"/>
                    <a:pt x="193" y="79"/>
                    <a:pt x="191" y="76"/>
                  </a:cubicBezTo>
                  <a:cubicBezTo>
                    <a:pt x="188" y="71"/>
                    <a:pt x="185" y="71"/>
                    <a:pt x="177" y="74"/>
                  </a:cubicBezTo>
                  <a:cubicBezTo>
                    <a:pt x="171" y="65"/>
                    <a:pt x="162" y="65"/>
                    <a:pt x="153" y="69"/>
                  </a:cubicBezTo>
                  <a:cubicBezTo>
                    <a:pt x="140" y="74"/>
                    <a:pt x="127" y="81"/>
                    <a:pt x="114" y="88"/>
                  </a:cubicBezTo>
                  <a:cubicBezTo>
                    <a:pt x="94" y="99"/>
                    <a:pt x="73" y="107"/>
                    <a:pt x="51" y="112"/>
                  </a:cubicBezTo>
                  <a:cubicBezTo>
                    <a:pt x="36" y="115"/>
                    <a:pt x="37" y="113"/>
                    <a:pt x="35" y="129"/>
                  </a:cubicBezTo>
                  <a:cubicBezTo>
                    <a:pt x="34" y="134"/>
                    <a:pt x="34" y="138"/>
                    <a:pt x="32" y="143"/>
                  </a:cubicBezTo>
                  <a:cubicBezTo>
                    <a:pt x="30" y="146"/>
                    <a:pt x="31" y="151"/>
                    <a:pt x="32" y="155"/>
                  </a:cubicBezTo>
                  <a:cubicBezTo>
                    <a:pt x="33" y="160"/>
                    <a:pt x="31" y="162"/>
                    <a:pt x="25" y="162"/>
                  </a:cubicBezTo>
                  <a:cubicBezTo>
                    <a:pt x="25" y="157"/>
                    <a:pt x="24" y="153"/>
                    <a:pt x="23" y="149"/>
                  </a:cubicBezTo>
                  <a:cubicBezTo>
                    <a:pt x="23" y="147"/>
                    <a:pt x="23" y="145"/>
                    <a:pt x="22" y="143"/>
                  </a:cubicBezTo>
                  <a:cubicBezTo>
                    <a:pt x="20" y="135"/>
                    <a:pt x="16" y="133"/>
                    <a:pt x="5" y="134"/>
                  </a:cubicBezTo>
                  <a:cubicBezTo>
                    <a:pt x="4" y="128"/>
                    <a:pt x="3" y="122"/>
                    <a:pt x="2" y="115"/>
                  </a:cubicBezTo>
                  <a:cubicBezTo>
                    <a:pt x="0" y="102"/>
                    <a:pt x="0" y="88"/>
                    <a:pt x="3" y="74"/>
                  </a:cubicBezTo>
                  <a:cubicBezTo>
                    <a:pt x="8" y="56"/>
                    <a:pt x="18" y="41"/>
                    <a:pt x="32" y="29"/>
                  </a:cubicBezTo>
                  <a:cubicBezTo>
                    <a:pt x="49" y="15"/>
                    <a:pt x="68" y="6"/>
                    <a:pt x="89" y="3"/>
                  </a:cubicBezTo>
                  <a:cubicBezTo>
                    <a:pt x="107" y="0"/>
                    <a:pt x="126" y="3"/>
                    <a:pt x="144" y="9"/>
                  </a:cubicBezTo>
                  <a:cubicBezTo>
                    <a:pt x="148" y="10"/>
                    <a:pt x="153" y="11"/>
                    <a:pt x="157" y="13"/>
                  </a:cubicBezTo>
                  <a:cubicBezTo>
                    <a:pt x="170" y="19"/>
                    <a:pt x="180" y="26"/>
                    <a:pt x="182" y="41"/>
                  </a:cubicBezTo>
                  <a:cubicBezTo>
                    <a:pt x="185" y="41"/>
                    <a:pt x="187" y="40"/>
                    <a:pt x="189" y="40"/>
                  </a:cubicBezTo>
                  <a:cubicBezTo>
                    <a:pt x="201" y="38"/>
                    <a:pt x="210" y="44"/>
                    <a:pt x="216" y="55"/>
                  </a:cubicBezTo>
                  <a:cubicBezTo>
                    <a:pt x="221" y="66"/>
                    <a:pt x="223" y="77"/>
                    <a:pt x="222" y="88"/>
                  </a:cubicBezTo>
                  <a:cubicBezTo>
                    <a:pt x="221" y="103"/>
                    <a:pt x="219" y="119"/>
                    <a:pt x="218" y="135"/>
                  </a:cubicBezTo>
                  <a:cubicBezTo>
                    <a:pt x="210" y="130"/>
                    <a:pt x="207" y="136"/>
                    <a:pt x="204" y="141"/>
                  </a:cubicBezTo>
                  <a:cubicBezTo>
                    <a:pt x="202" y="144"/>
                    <a:pt x="200" y="149"/>
                    <a:pt x="199" y="153"/>
                  </a:cubicBezTo>
                  <a:cubicBezTo>
                    <a:pt x="198" y="154"/>
                    <a:pt x="197" y="156"/>
                    <a:pt x="196" y="158"/>
                  </a:cubicBezTo>
                  <a:cubicBezTo>
                    <a:pt x="196" y="158"/>
                    <a:pt x="195" y="158"/>
                    <a:pt x="195" y="1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1" name="Freeform 8"/>
            <p:cNvSpPr>
              <a:spLocks/>
            </p:cNvSpPr>
            <p:nvPr/>
          </p:nvSpPr>
          <p:spPr bwMode="auto">
            <a:xfrm>
              <a:off x="9858375" y="1489075"/>
              <a:ext cx="849313" cy="500062"/>
            </a:xfrm>
            <a:custGeom>
              <a:avLst/>
              <a:gdLst>
                <a:gd name="T0" fmla="*/ 34 w 225"/>
                <a:gd name="T1" fmla="*/ 27 h 133"/>
                <a:gd name="T2" fmla="*/ 37 w 225"/>
                <a:gd name="T3" fmla="*/ 36 h 133"/>
                <a:gd name="T4" fmla="*/ 53 w 225"/>
                <a:gd name="T5" fmla="*/ 48 h 133"/>
                <a:gd name="T6" fmla="*/ 90 w 225"/>
                <a:gd name="T7" fmla="*/ 42 h 133"/>
                <a:gd name="T8" fmla="*/ 106 w 225"/>
                <a:gd name="T9" fmla="*/ 14 h 133"/>
                <a:gd name="T10" fmla="*/ 113 w 225"/>
                <a:gd name="T11" fmla="*/ 6 h 133"/>
                <a:gd name="T12" fmla="*/ 123 w 225"/>
                <a:gd name="T13" fmla="*/ 14 h 133"/>
                <a:gd name="T14" fmla="*/ 146 w 225"/>
                <a:gd name="T15" fmla="*/ 45 h 133"/>
                <a:gd name="T16" fmla="*/ 168 w 225"/>
                <a:gd name="T17" fmla="*/ 48 h 133"/>
                <a:gd name="T18" fmla="*/ 193 w 225"/>
                <a:gd name="T19" fmla="*/ 31 h 133"/>
                <a:gd name="T20" fmla="*/ 199 w 225"/>
                <a:gd name="T21" fmla="*/ 23 h 133"/>
                <a:gd name="T22" fmla="*/ 203 w 225"/>
                <a:gd name="T23" fmla="*/ 17 h 133"/>
                <a:gd name="T24" fmla="*/ 208 w 225"/>
                <a:gd name="T25" fmla="*/ 5 h 133"/>
                <a:gd name="T26" fmla="*/ 214 w 225"/>
                <a:gd name="T27" fmla="*/ 1 h 133"/>
                <a:gd name="T28" fmla="*/ 221 w 225"/>
                <a:gd name="T29" fmla="*/ 6 h 133"/>
                <a:gd name="T30" fmla="*/ 216 w 225"/>
                <a:gd name="T31" fmla="*/ 40 h 133"/>
                <a:gd name="T32" fmla="*/ 206 w 225"/>
                <a:gd name="T33" fmla="*/ 44 h 133"/>
                <a:gd name="T34" fmla="*/ 200 w 225"/>
                <a:gd name="T35" fmla="*/ 49 h 133"/>
                <a:gd name="T36" fmla="*/ 186 w 225"/>
                <a:gd name="T37" fmla="*/ 88 h 133"/>
                <a:gd name="T38" fmla="*/ 143 w 225"/>
                <a:gd name="T39" fmla="*/ 129 h 133"/>
                <a:gd name="T40" fmla="*/ 97 w 225"/>
                <a:gd name="T41" fmla="*/ 132 h 133"/>
                <a:gd name="T42" fmla="*/ 65 w 225"/>
                <a:gd name="T43" fmla="*/ 121 h 133"/>
                <a:gd name="T44" fmla="*/ 37 w 225"/>
                <a:gd name="T45" fmla="*/ 87 h 133"/>
                <a:gd name="T46" fmla="*/ 25 w 225"/>
                <a:gd name="T47" fmla="*/ 47 h 133"/>
                <a:gd name="T48" fmla="*/ 21 w 225"/>
                <a:gd name="T49" fmla="*/ 44 h 133"/>
                <a:gd name="T50" fmla="*/ 4 w 225"/>
                <a:gd name="T51" fmla="*/ 34 h 133"/>
                <a:gd name="T52" fmla="*/ 2 w 225"/>
                <a:gd name="T53" fmla="*/ 9 h 133"/>
                <a:gd name="T54" fmla="*/ 12 w 225"/>
                <a:gd name="T55" fmla="*/ 0 h 133"/>
                <a:gd name="T56" fmla="*/ 20 w 225"/>
                <a:gd name="T57" fmla="*/ 8 h 133"/>
                <a:gd name="T58" fmla="*/ 23 w 225"/>
                <a:gd name="T59" fmla="*/ 23 h 133"/>
                <a:gd name="T60" fmla="*/ 30 w 225"/>
                <a:gd name="T61" fmla="*/ 28 h 133"/>
                <a:gd name="T62" fmla="*/ 34 w 225"/>
                <a:gd name="T63" fmla="*/ 27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5" h="133">
                  <a:moveTo>
                    <a:pt x="34" y="27"/>
                  </a:moveTo>
                  <a:cubicBezTo>
                    <a:pt x="35" y="30"/>
                    <a:pt x="36" y="33"/>
                    <a:pt x="37" y="36"/>
                  </a:cubicBezTo>
                  <a:cubicBezTo>
                    <a:pt x="40" y="43"/>
                    <a:pt x="46" y="47"/>
                    <a:pt x="53" y="48"/>
                  </a:cubicBezTo>
                  <a:cubicBezTo>
                    <a:pt x="65" y="49"/>
                    <a:pt x="78" y="48"/>
                    <a:pt x="90" y="42"/>
                  </a:cubicBezTo>
                  <a:cubicBezTo>
                    <a:pt x="101" y="36"/>
                    <a:pt x="106" y="26"/>
                    <a:pt x="106" y="14"/>
                  </a:cubicBezTo>
                  <a:cubicBezTo>
                    <a:pt x="106" y="8"/>
                    <a:pt x="108" y="6"/>
                    <a:pt x="113" y="6"/>
                  </a:cubicBezTo>
                  <a:cubicBezTo>
                    <a:pt x="119" y="6"/>
                    <a:pt x="122" y="9"/>
                    <a:pt x="123" y="14"/>
                  </a:cubicBezTo>
                  <a:cubicBezTo>
                    <a:pt x="123" y="30"/>
                    <a:pt x="131" y="41"/>
                    <a:pt x="146" y="45"/>
                  </a:cubicBezTo>
                  <a:cubicBezTo>
                    <a:pt x="154" y="46"/>
                    <a:pt x="161" y="47"/>
                    <a:pt x="168" y="48"/>
                  </a:cubicBezTo>
                  <a:cubicBezTo>
                    <a:pt x="181" y="49"/>
                    <a:pt x="189" y="44"/>
                    <a:pt x="193" y="31"/>
                  </a:cubicBezTo>
                  <a:cubicBezTo>
                    <a:pt x="194" y="28"/>
                    <a:pt x="195" y="25"/>
                    <a:pt x="199" y="23"/>
                  </a:cubicBezTo>
                  <a:cubicBezTo>
                    <a:pt x="201" y="23"/>
                    <a:pt x="202" y="19"/>
                    <a:pt x="203" y="17"/>
                  </a:cubicBezTo>
                  <a:cubicBezTo>
                    <a:pt x="204" y="13"/>
                    <a:pt x="206" y="9"/>
                    <a:pt x="208" y="5"/>
                  </a:cubicBezTo>
                  <a:cubicBezTo>
                    <a:pt x="209" y="3"/>
                    <a:pt x="212" y="0"/>
                    <a:pt x="214" y="1"/>
                  </a:cubicBezTo>
                  <a:cubicBezTo>
                    <a:pt x="217" y="2"/>
                    <a:pt x="221" y="3"/>
                    <a:pt x="221" y="6"/>
                  </a:cubicBezTo>
                  <a:cubicBezTo>
                    <a:pt x="225" y="18"/>
                    <a:pt x="224" y="30"/>
                    <a:pt x="216" y="40"/>
                  </a:cubicBezTo>
                  <a:cubicBezTo>
                    <a:pt x="215" y="43"/>
                    <a:pt x="210" y="44"/>
                    <a:pt x="206" y="44"/>
                  </a:cubicBezTo>
                  <a:cubicBezTo>
                    <a:pt x="202" y="44"/>
                    <a:pt x="202" y="46"/>
                    <a:pt x="200" y="49"/>
                  </a:cubicBezTo>
                  <a:cubicBezTo>
                    <a:pt x="196" y="62"/>
                    <a:pt x="191" y="75"/>
                    <a:pt x="186" y="88"/>
                  </a:cubicBezTo>
                  <a:cubicBezTo>
                    <a:pt x="177" y="107"/>
                    <a:pt x="164" y="122"/>
                    <a:pt x="143" y="129"/>
                  </a:cubicBezTo>
                  <a:cubicBezTo>
                    <a:pt x="128" y="133"/>
                    <a:pt x="113" y="133"/>
                    <a:pt x="97" y="132"/>
                  </a:cubicBezTo>
                  <a:cubicBezTo>
                    <a:pt x="86" y="130"/>
                    <a:pt x="75" y="128"/>
                    <a:pt x="65" y="121"/>
                  </a:cubicBezTo>
                  <a:cubicBezTo>
                    <a:pt x="51" y="113"/>
                    <a:pt x="43" y="101"/>
                    <a:pt x="37" y="87"/>
                  </a:cubicBezTo>
                  <a:cubicBezTo>
                    <a:pt x="33" y="74"/>
                    <a:pt x="29" y="60"/>
                    <a:pt x="25" y="47"/>
                  </a:cubicBezTo>
                  <a:cubicBezTo>
                    <a:pt x="25" y="44"/>
                    <a:pt x="24" y="44"/>
                    <a:pt x="21" y="44"/>
                  </a:cubicBezTo>
                  <a:cubicBezTo>
                    <a:pt x="12" y="45"/>
                    <a:pt x="8" y="43"/>
                    <a:pt x="4" y="34"/>
                  </a:cubicBezTo>
                  <a:cubicBezTo>
                    <a:pt x="1" y="26"/>
                    <a:pt x="0" y="17"/>
                    <a:pt x="2" y="9"/>
                  </a:cubicBezTo>
                  <a:cubicBezTo>
                    <a:pt x="3" y="3"/>
                    <a:pt x="7" y="1"/>
                    <a:pt x="12" y="0"/>
                  </a:cubicBezTo>
                  <a:cubicBezTo>
                    <a:pt x="17" y="0"/>
                    <a:pt x="19" y="3"/>
                    <a:pt x="20" y="8"/>
                  </a:cubicBezTo>
                  <a:cubicBezTo>
                    <a:pt x="22" y="13"/>
                    <a:pt x="22" y="18"/>
                    <a:pt x="23" y="23"/>
                  </a:cubicBezTo>
                  <a:cubicBezTo>
                    <a:pt x="24" y="29"/>
                    <a:pt x="25" y="29"/>
                    <a:pt x="30" y="28"/>
                  </a:cubicBezTo>
                  <a:cubicBezTo>
                    <a:pt x="31" y="28"/>
                    <a:pt x="33" y="27"/>
                    <a:pt x="34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2" name="Freeform 9"/>
            <p:cNvSpPr>
              <a:spLocks/>
            </p:cNvSpPr>
            <p:nvPr/>
          </p:nvSpPr>
          <p:spPr bwMode="auto">
            <a:xfrm>
              <a:off x="10552113" y="2087563"/>
              <a:ext cx="320675" cy="1003300"/>
            </a:xfrm>
            <a:custGeom>
              <a:avLst/>
              <a:gdLst>
                <a:gd name="T0" fmla="*/ 0 w 85"/>
                <a:gd name="T1" fmla="*/ 0 h 267"/>
                <a:gd name="T2" fmla="*/ 23 w 85"/>
                <a:gd name="T3" fmla="*/ 11 h 267"/>
                <a:gd name="T4" fmla="*/ 46 w 85"/>
                <a:gd name="T5" fmla="*/ 49 h 267"/>
                <a:gd name="T6" fmla="*/ 65 w 85"/>
                <a:gd name="T7" fmla="*/ 142 h 267"/>
                <a:gd name="T8" fmla="*/ 85 w 85"/>
                <a:gd name="T9" fmla="*/ 250 h 267"/>
                <a:gd name="T10" fmla="*/ 85 w 85"/>
                <a:gd name="T11" fmla="*/ 259 h 267"/>
                <a:gd name="T12" fmla="*/ 53 w 85"/>
                <a:gd name="T13" fmla="*/ 267 h 267"/>
                <a:gd name="T14" fmla="*/ 45 w 85"/>
                <a:gd name="T15" fmla="*/ 242 h 267"/>
                <a:gd name="T16" fmla="*/ 20 w 85"/>
                <a:gd name="T17" fmla="*/ 133 h 267"/>
                <a:gd name="T18" fmla="*/ 9 w 85"/>
                <a:gd name="T19" fmla="*/ 71 h 267"/>
                <a:gd name="T20" fmla="*/ 0 w 85"/>
                <a:gd name="T21" fmla="*/ 14 h 267"/>
                <a:gd name="T22" fmla="*/ 0 w 85"/>
                <a:gd name="T2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267">
                  <a:moveTo>
                    <a:pt x="0" y="0"/>
                  </a:moveTo>
                  <a:cubicBezTo>
                    <a:pt x="10" y="1"/>
                    <a:pt x="17" y="6"/>
                    <a:pt x="23" y="11"/>
                  </a:cubicBezTo>
                  <a:cubicBezTo>
                    <a:pt x="36" y="20"/>
                    <a:pt x="43" y="34"/>
                    <a:pt x="46" y="49"/>
                  </a:cubicBezTo>
                  <a:cubicBezTo>
                    <a:pt x="52" y="80"/>
                    <a:pt x="59" y="111"/>
                    <a:pt x="65" y="142"/>
                  </a:cubicBezTo>
                  <a:cubicBezTo>
                    <a:pt x="72" y="178"/>
                    <a:pt x="78" y="214"/>
                    <a:pt x="85" y="250"/>
                  </a:cubicBezTo>
                  <a:cubicBezTo>
                    <a:pt x="85" y="253"/>
                    <a:pt x="85" y="256"/>
                    <a:pt x="85" y="259"/>
                  </a:cubicBezTo>
                  <a:cubicBezTo>
                    <a:pt x="75" y="262"/>
                    <a:pt x="64" y="264"/>
                    <a:pt x="53" y="267"/>
                  </a:cubicBezTo>
                  <a:cubicBezTo>
                    <a:pt x="50" y="259"/>
                    <a:pt x="47" y="250"/>
                    <a:pt x="45" y="242"/>
                  </a:cubicBezTo>
                  <a:cubicBezTo>
                    <a:pt x="37" y="206"/>
                    <a:pt x="28" y="169"/>
                    <a:pt x="20" y="133"/>
                  </a:cubicBezTo>
                  <a:cubicBezTo>
                    <a:pt x="16" y="112"/>
                    <a:pt x="13" y="92"/>
                    <a:pt x="9" y="71"/>
                  </a:cubicBezTo>
                  <a:cubicBezTo>
                    <a:pt x="6" y="52"/>
                    <a:pt x="3" y="33"/>
                    <a:pt x="0" y="14"/>
                  </a:cubicBezTo>
                  <a:cubicBezTo>
                    <a:pt x="0" y="9"/>
                    <a:pt x="0" y="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3" name="Freeform 10"/>
            <p:cNvSpPr>
              <a:spLocks/>
            </p:cNvSpPr>
            <p:nvPr/>
          </p:nvSpPr>
          <p:spPr bwMode="auto">
            <a:xfrm>
              <a:off x="9475788" y="2106613"/>
              <a:ext cx="566738" cy="649287"/>
            </a:xfrm>
            <a:custGeom>
              <a:avLst/>
              <a:gdLst>
                <a:gd name="T0" fmla="*/ 114 w 150"/>
                <a:gd name="T1" fmla="*/ 123 h 173"/>
                <a:gd name="T2" fmla="*/ 101 w 150"/>
                <a:gd name="T3" fmla="*/ 114 h 173"/>
                <a:gd name="T4" fmla="*/ 98 w 150"/>
                <a:gd name="T5" fmla="*/ 108 h 173"/>
                <a:gd name="T6" fmla="*/ 114 w 150"/>
                <a:gd name="T7" fmla="*/ 40 h 173"/>
                <a:gd name="T8" fmla="*/ 150 w 150"/>
                <a:gd name="T9" fmla="*/ 0 h 173"/>
                <a:gd name="T10" fmla="*/ 144 w 150"/>
                <a:gd name="T11" fmla="*/ 37 h 173"/>
                <a:gd name="T12" fmla="*/ 142 w 150"/>
                <a:gd name="T13" fmla="*/ 78 h 173"/>
                <a:gd name="T14" fmla="*/ 142 w 150"/>
                <a:gd name="T15" fmla="*/ 125 h 173"/>
                <a:gd name="T16" fmla="*/ 133 w 150"/>
                <a:gd name="T17" fmla="*/ 157 h 173"/>
                <a:gd name="T18" fmla="*/ 111 w 150"/>
                <a:gd name="T19" fmla="*/ 172 h 173"/>
                <a:gd name="T20" fmla="*/ 102 w 150"/>
                <a:gd name="T21" fmla="*/ 171 h 173"/>
                <a:gd name="T22" fmla="*/ 5 w 150"/>
                <a:gd name="T23" fmla="*/ 101 h 173"/>
                <a:gd name="T24" fmla="*/ 3 w 150"/>
                <a:gd name="T25" fmla="*/ 91 h 173"/>
                <a:gd name="T26" fmla="*/ 15 w 150"/>
                <a:gd name="T27" fmla="*/ 71 h 173"/>
                <a:gd name="T28" fmla="*/ 22 w 150"/>
                <a:gd name="T29" fmla="*/ 70 h 173"/>
                <a:gd name="T30" fmla="*/ 75 w 150"/>
                <a:gd name="T31" fmla="*/ 101 h 173"/>
                <a:gd name="T32" fmla="*/ 109 w 150"/>
                <a:gd name="T33" fmla="*/ 123 h 173"/>
                <a:gd name="T34" fmla="*/ 113 w 150"/>
                <a:gd name="T35" fmla="*/ 124 h 173"/>
                <a:gd name="T36" fmla="*/ 114 w 150"/>
                <a:gd name="T37" fmla="*/ 12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73">
                  <a:moveTo>
                    <a:pt x="114" y="123"/>
                  </a:moveTo>
                  <a:cubicBezTo>
                    <a:pt x="109" y="120"/>
                    <a:pt x="105" y="117"/>
                    <a:pt x="101" y="114"/>
                  </a:cubicBezTo>
                  <a:cubicBezTo>
                    <a:pt x="98" y="112"/>
                    <a:pt x="97" y="111"/>
                    <a:pt x="98" y="108"/>
                  </a:cubicBezTo>
                  <a:cubicBezTo>
                    <a:pt x="103" y="85"/>
                    <a:pt x="108" y="63"/>
                    <a:pt x="114" y="40"/>
                  </a:cubicBezTo>
                  <a:cubicBezTo>
                    <a:pt x="119" y="20"/>
                    <a:pt x="132" y="8"/>
                    <a:pt x="150" y="0"/>
                  </a:cubicBezTo>
                  <a:cubicBezTo>
                    <a:pt x="148" y="12"/>
                    <a:pt x="145" y="24"/>
                    <a:pt x="144" y="37"/>
                  </a:cubicBezTo>
                  <a:cubicBezTo>
                    <a:pt x="143" y="50"/>
                    <a:pt x="142" y="64"/>
                    <a:pt x="142" y="78"/>
                  </a:cubicBezTo>
                  <a:cubicBezTo>
                    <a:pt x="142" y="94"/>
                    <a:pt x="143" y="110"/>
                    <a:pt x="142" y="125"/>
                  </a:cubicBezTo>
                  <a:cubicBezTo>
                    <a:pt x="141" y="136"/>
                    <a:pt x="136" y="146"/>
                    <a:pt x="133" y="157"/>
                  </a:cubicBezTo>
                  <a:cubicBezTo>
                    <a:pt x="130" y="169"/>
                    <a:pt x="121" y="172"/>
                    <a:pt x="111" y="172"/>
                  </a:cubicBezTo>
                  <a:cubicBezTo>
                    <a:pt x="108" y="173"/>
                    <a:pt x="104" y="172"/>
                    <a:pt x="102" y="171"/>
                  </a:cubicBezTo>
                  <a:cubicBezTo>
                    <a:pt x="70" y="148"/>
                    <a:pt x="37" y="124"/>
                    <a:pt x="5" y="101"/>
                  </a:cubicBezTo>
                  <a:cubicBezTo>
                    <a:pt x="0" y="97"/>
                    <a:pt x="0" y="97"/>
                    <a:pt x="3" y="91"/>
                  </a:cubicBezTo>
                  <a:cubicBezTo>
                    <a:pt x="7" y="85"/>
                    <a:pt x="11" y="78"/>
                    <a:pt x="15" y="71"/>
                  </a:cubicBezTo>
                  <a:cubicBezTo>
                    <a:pt x="17" y="68"/>
                    <a:pt x="19" y="68"/>
                    <a:pt x="22" y="70"/>
                  </a:cubicBezTo>
                  <a:cubicBezTo>
                    <a:pt x="39" y="80"/>
                    <a:pt x="57" y="90"/>
                    <a:pt x="75" y="101"/>
                  </a:cubicBezTo>
                  <a:cubicBezTo>
                    <a:pt x="86" y="108"/>
                    <a:pt x="98" y="116"/>
                    <a:pt x="109" y="123"/>
                  </a:cubicBezTo>
                  <a:cubicBezTo>
                    <a:pt x="110" y="124"/>
                    <a:pt x="111" y="124"/>
                    <a:pt x="113" y="124"/>
                  </a:cubicBezTo>
                  <a:cubicBezTo>
                    <a:pt x="113" y="124"/>
                    <a:pt x="113" y="123"/>
                    <a:pt x="114" y="1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4" name="Freeform 11"/>
            <p:cNvSpPr>
              <a:spLocks/>
            </p:cNvSpPr>
            <p:nvPr/>
          </p:nvSpPr>
          <p:spPr bwMode="auto">
            <a:xfrm>
              <a:off x="9998075" y="1233488"/>
              <a:ext cx="603250" cy="271462"/>
            </a:xfrm>
            <a:custGeom>
              <a:avLst/>
              <a:gdLst>
                <a:gd name="T0" fmla="*/ 0 w 160"/>
                <a:gd name="T1" fmla="*/ 68 h 72"/>
                <a:gd name="T2" fmla="*/ 4 w 160"/>
                <a:gd name="T3" fmla="*/ 51 h 72"/>
                <a:gd name="T4" fmla="*/ 8 w 160"/>
                <a:gd name="T5" fmla="*/ 48 h 72"/>
                <a:gd name="T6" fmla="*/ 39 w 160"/>
                <a:gd name="T7" fmla="*/ 40 h 72"/>
                <a:gd name="T8" fmla="*/ 85 w 160"/>
                <a:gd name="T9" fmla="*/ 20 h 72"/>
                <a:gd name="T10" fmla="*/ 115 w 160"/>
                <a:gd name="T11" fmla="*/ 4 h 72"/>
                <a:gd name="T12" fmla="*/ 120 w 160"/>
                <a:gd name="T13" fmla="*/ 3 h 72"/>
                <a:gd name="T14" fmla="*/ 140 w 160"/>
                <a:gd name="T15" fmla="*/ 10 h 72"/>
                <a:gd name="T16" fmla="*/ 142 w 160"/>
                <a:gd name="T17" fmla="*/ 9 h 72"/>
                <a:gd name="T18" fmla="*/ 154 w 160"/>
                <a:gd name="T19" fmla="*/ 13 h 72"/>
                <a:gd name="T20" fmla="*/ 159 w 160"/>
                <a:gd name="T21" fmla="*/ 39 h 72"/>
                <a:gd name="T22" fmla="*/ 159 w 160"/>
                <a:gd name="T23" fmla="*/ 72 h 72"/>
                <a:gd name="T24" fmla="*/ 90 w 160"/>
                <a:gd name="T25" fmla="*/ 70 h 72"/>
                <a:gd name="T26" fmla="*/ 84 w 160"/>
                <a:gd name="T27" fmla="*/ 70 h 72"/>
                <a:gd name="T28" fmla="*/ 68 w 160"/>
                <a:gd name="T29" fmla="*/ 70 h 72"/>
                <a:gd name="T30" fmla="*/ 64 w 160"/>
                <a:gd name="T31" fmla="*/ 70 h 72"/>
                <a:gd name="T32" fmla="*/ 25 w 160"/>
                <a:gd name="T33" fmla="*/ 64 h 72"/>
                <a:gd name="T34" fmla="*/ 0 w 160"/>
                <a:gd name="T35" fmla="*/ 6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0" h="72">
                  <a:moveTo>
                    <a:pt x="0" y="68"/>
                  </a:moveTo>
                  <a:cubicBezTo>
                    <a:pt x="1" y="63"/>
                    <a:pt x="2" y="57"/>
                    <a:pt x="4" y="51"/>
                  </a:cubicBezTo>
                  <a:cubicBezTo>
                    <a:pt x="4" y="50"/>
                    <a:pt x="6" y="49"/>
                    <a:pt x="8" y="48"/>
                  </a:cubicBezTo>
                  <a:cubicBezTo>
                    <a:pt x="19" y="45"/>
                    <a:pt x="29" y="43"/>
                    <a:pt x="39" y="40"/>
                  </a:cubicBezTo>
                  <a:cubicBezTo>
                    <a:pt x="56" y="36"/>
                    <a:pt x="70" y="28"/>
                    <a:pt x="85" y="20"/>
                  </a:cubicBezTo>
                  <a:cubicBezTo>
                    <a:pt x="95" y="14"/>
                    <a:pt x="105" y="9"/>
                    <a:pt x="115" y="4"/>
                  </a:cubicBezTo>
                  <a:cubicBezTo>
                    <a:pt x="117" y="4"/>
                    <a:pt x="118" y="3"/>
                    <a:pt x="120" y="3"/>
                  </a:cubicBezTo>
                  <a:cubicBezTo>
                    <a:pt x="130" y="0"/>
                    <a:pt x="134" y="1"/>
                    <a:pt x="140" y="10"/>
                  </a:cubicBezTo>
                  <a:cubicBezTo>
                    <a:pt x="141" y="10"/>
                    <a:pt x="141" y="10"/>
                    <a:pt x="142" y="9"/>
                  </a:cubicBezTo>
                  <a:cubicBezTo>
                    <a:pt x="148" y="5"/>
                    <a:pt x="152" y="6"/>
                    <a:pt x="154" y="13"/>
                  </a:cubicBezTo>
                  <a:cubicBezTo>
                    <a:pt x="157" y="21"/>
                    <a:pt x="159" y="30"/>
                    <a:pt x="159" y="39"/>
                  </a:cubicBezTo>
                  <a:cubicBezTo>
                    <a:pt x="160" y="50"/>
                    <a:pt x="159" y="61"/>
                    <a:pt x="159" y="72"/>
                  </a:cubicBezTo>
                  <a:cubicBezTo>
                    <a:pt x="136" y="62"/>
                    <a:pt x="113" y="61"/>
                    <a:pt x="90" y="70"/>
                  </a:cubicBezTo>
                  <a:cubicBezTo>
                    <a:pt x="89" y="70"/>
                    <a:pt x="86" y="70"/>
                    <a:pt x="84" y="70"/>
                  </a:cubicBezTo>
                  <a:cubicBezTo>
                    <a:pt x="79" y="68"/>
                    <a:pt x="74" y="68"/>
                    <a:pt x="68" y="70"/>
                  </a:cubicBezTo>
                  <a:cubicBezTo>
                    <a:pt x="67" y="70"/>
                    <a:pt x="65" y="71"/>
                    <a:pt x="64" y="70"/>
                  </a:cubicBezTo>
                  <a:cubicBezTo>
                    <a:pt x="52" y="64"/>
                    <a:pt x="38" y="63"/>
                    <a:pt x="25" y="64"/>
                  </a:cubicBezTo>
                  <a:cubicBezTo>
                    <a:pt x="17" y="65"/>
                    <a:pt x="9" y="67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5" name="Freeform 12"/>
            <p:cNvSpPr>
              <a:spLocks/>
            </p:cNvSpPr>
            <p:nvPr/>
          </p:nvSpPr>
          <p:spPr bwMode="auto">
            <a:xfrm>
              <a:off x="10393363" y="4786313"/>
              <a:ext cx="249238" cy="271462"/>
            </a:xfrm>
            <a:custGeom>
              <a:avLst/>
              <a:gdLst>
                <a:gd name="T0" fmla="*/ 32 w 66"/>
                <a:gd name="T1" fmla="*/ 0 h 72"/>
                <a:gd name="T2" fmla="*/ 53 w 66"/>
                <a:gd name="T3" fmla="*/ 40 h 72"/>
                <a:gd name="T4" fmla="*/ 64 w 66"/>
                <a:gd name="T5" fmla="*/ 57 h 72"/>
                <a:gd name="T6" fmla="*/ 62 w 66"/>
                <a:gd name="T7" fmla="*/ 63 h 72"/>
                <a:gd name="T8" fmla="*/ 23 w 66"/>
                <a:gd name="T9" fmla="*/ 54 h 72"/>
                <a:gd name="T10" fmla="*/ 6 w 66"/>
                <a:gd name="T11" fmla="*/ 25 h 72"/>
                <a:gd name="T12" fmla="*/ 5 w 66"/>
                <a:gd name="T13" fmla="*/ 0 h 72"/>
                <a:gd name="T14" fmla="*/ 32 w 66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72">
                  <a:moveTo>
                    <a:pt x="32" y="0"/>
                  </a:moveTo>
                  <a:cubicBezTo>
                    <a:pt x="35" y="15"/>
                    <a:pt x="45" y="27"/>
                    <a:pt x="53" y="40"/>
                  </a:cubicBezTo>
                  <a:cubicBezTo>
                    <a:pt x="56" y="46"/>
                    <a:pt x="60" y="51"/>
                    <a:pt x="64" y="57"/>
                  </a:cubicBezTo>
                  <a:cubicBezTo>
                    <a:pt x="66" y="60"/>
                    <a:pt x="65" y="62"/>
                    <a:pt x="62" y="63"/>
                  </a:cubicBezTo>
                  <a:cubicBezTo>
                    <a:pt x="49" y="72"/>
                    <a:pt x="31" y="67"/>
                    <a:pt x="23" y="54"/>
                  </a:cubicBezTo>
                  <a:cubicBezTo>
                    <a:pt x="17" y="45"/>
                    <a:pt x="12" y="35"/>
                    <a:pt x="6" y="25"/>
                  </a:cubicBezTo>
                  <a:cubicBezTo>
                    <a:pt x="0" y="16"/>
                    <a:pt x="1" y="8"/>
                    <a:pt x="5" y="0"/>
                  </a:cubicBezTo>
                  <a:cubicBezTo>
                    <a:pt x="14" y="0"/>
                    <a:pt x="23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6" name="Freeform 13"/>
            <p:cNvSpPr>
              <a:spLocks/>
            </p:cNvSpPr>
            <p:nvPr/>
          </p:nvSpPr>
          <p:spPr bwMode="auto">
            <a:xfrm>
              <a:off x="10012363" y="4786313"/>
              <a:ext cx="246063" cy="257175"/>
            </a:xfrm>
            <a:custGeom>
              <a:avLst/>
              <a:gdLst>
                <a:gd name="T0" fmla="*/ 34 w 65"/>
                <a:gd name="T1" fmla="*/ 0 h 68"/>
                <a:gd name="T2" fmla="*/ 60 w 65"/>
                <a:gd name="T3" fmla="*/ 0 h 68"/>
                <a:gd name="T4" fmla="*/ 60 w 65"/>
                <a:gd name="T5" fmla="*/ 25 h 68"/>
                <a:gd name="T6" fmla="*/ 40 w 65"/>
                <a:gd name="T7" fmla="*/ 58 h 68"/>
                <a:gd name="T8" fmla="*/ 29 w 65"/>
                <a:gd name="T9" fmla="*/ 66 h 68"/>
                <a:gd name="T10" fmla="*/ 5 w 65"/>
                <a:gd name="T11" fmla="*/ 64 h 68"/>
                <a:gd name="T12" fmla="*/ 2 w 65"/>
                <a:gd name="T13" fmla="*/ 56 h 68"/>
                <a:gd name="T14" fmla="*/ 25 w 65"/>
                <a:gd name="T15" fmla="*/ 19 h 68"/>
                <a:gd name="T16" fmla="*/ 34 w 65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68">
                  <a:moveTo>
                    <a:pt x="34" y="0"/>
                  </a:moveTo>
                  <a:cubicBezTo>
                    <a:pt x="42" y="0"/>
                    <a:pt x="51" y="0"/>
                    <a:pt x="60" y="0"/>
                  </a:cubicBezTo>
                  <a:cubicBezTo>
                    <a:pt x="64" y="8"/>
                    <a:pt x="65" y="16"/>
                    <a:pt x="60" y="25"/>
                  </a:cubicBezTo>
                  <a:cubicBezTo>
                    <a:pt x="53" y="36"/>
                    <a:pt x="46" y="47"/>
                    <a:pt x="40" y="58"/>
                  </a:cubicBezTo>
                  <a:cubicBezTo>
                    <a:pt x="37" y="62"/>
                    <a:pt x="34" y="65"/>
                    <a:pt x="29" y="66"/>
                  </a:cubicBezTo>
                  <a:cubicBezTo>
                    <a:pt x="21" y="68"/>
                    <a:pt x="13" y="68"/>
                    <a:pt x="5" y="64"/>
                  </a:cubicBezTo>
                  <a:cubicBezTo>
                    <a:pt x="0" y="62"/>
                    <a:pt x="0" y="60"/>
                    <a:pt x="2" y="56"/>
                  </a:cubicBezTo>
                  <a:cubicBezTo>
                    <a:pt x="10" y="44"/>
                    <a:pt x="18" y="32"/>
                    <a:pt x="25" y="19"/>
                  </a:cubicBezTo>
                  <a:cubicBezTo>
                    <a:pt x="29" y="13"/>
                    <a:pt x="31" y="6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7" name="Freeform 14"/>
            <p:cNvSpPr>
              <a:spLocks/>
            </p:cNvSpPr>
            <p:nvPr/>
          </p:nvSpPr>
          <p:spPr bwMode="auto">
            <a:xfrm>
              <a:off x="10001250" y="1493838"/>
              <a:ext cx="234950" cy="157162"/>
            </a:xfrm>
            <a:custGeom>
              <a:avLst/>
              <a:gdLst>
                <a:gd name="T0" fmla="*/ 31 w 62"/>
                <a:gd name="T1" fmla="*/ 0 h 42"/>
                <a:gd name="T2" fmla="*/ 56 w 62"/>
                <a:gd name="T3" fmla="*/ 4 h 42"/>
                <a:gd name="T4" fmla="*/ 62 w 62"/>
                <a:gd name="T5" fmla="*/ 13 h 42"/>
                <a:gd name="T6" fmla="*/ 39 w 62"/>
                <a:gd name="T7" fmla="*/ 39 h 42"/>
                <a:gd name="T8" fmla="*/ 19 w 62"/>
                <a:gd name="T9" fmla="*/ 41 h 42"/>
                <a:gd name="T10" fmla="*/ 4 w 62"/>
                <a:gd name="T11" fmla="*/ 32 h 42"/>
                <a:gd name="T12" fmla="*/ 0 w 62"/>
                <a:gd name="T13" fmla="*/ 10 h 42"/>
                <a:gd name="T14" fmla="*/ 4 w 62"/>
                <a:gd name="T15" fmla="*/ 5 h 42"/>
                <a:gd name="T16" fmla="*/ 31 w 6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42">
                  <a:moveTo>
                    <a:pt x="31" y="0"/>
                  </a:moveTo>
                  <a:cubicBezTo>
                    <a:pt x="40" y="2"/>
                    <a:pt x="48" y="3"/>
                    <a:pt x="56" y="4"/>
                  </a:cubicBezTo>
                  <a:cubicBezTo>
                    <a:pt x="61" y="5"/>
                    <a:pt x="62" y="8"/>
                    <a:pt x="62" y="13"/>
                  </a:cubicBezTo>
                  <a:cubicBezTo>
                    <a:pt x="62" y="27"/>
                    <a:pt x="54" y="36"/>
                    <a:pt x="39" y="39"/>
                  </a:cubicBezTo>
                  <a:cubicBezTo>
                    <a:pt x="32" y="40"/>
                    <a:pt x="26" y="40"/>
                    <a:pt x="19" y="41"/>
                  </a:cubicBezTo>
                  <a:cubicBezTo>
                    <a:pt x="12" y="42"/>
                    <a:pt x="7" y="38"/>
                    <a:pt x="4" y="32"/>
                  </a:cubicBezTo>
                  <a:cubicBezTo>
                    <a:pt x="2" y="25"/>
                    <a:pt x="1" y="17"/>
                    <a:pt x="0" y="10"/>
                  </a:cubicBezTo>
                  <a:cubicBezTo>
                    <a:pt x="0" y="8"/>
                    <a:pt x="3" y="6"/>
                    <a:pt x="4" y="5"/>
                  </a:cubicBezTo>
                  <a:cubicBezTo>
                    <a:pt x="13" y="3"/>
                    <a:pt x="22" y="2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8" name="Freeform 15"/>
            <p:cNvSpPr>
              <a:spLocks/>
            </p:cNvSpPr>
            <p:nvPr/>
          </p:nvSpPr>
          <p:spPr bwMode="auto">
            <a:xfrm>
              <a:off x="10337800" y="1493838"/>
              <a:ext cx="241300" cy="153987"/>
            </a:xfrm>
            <a:custGeom>
              <a:avLst/>
              <a:gdLst>
                <a:gd name="T0" fmla="*/ 31 w 64"/>
                <a:gd name="T1" fmla="*/ 0 h 41"/>
                <a:gd name="T2" fmla="*/ 57 w 64"/>
                <a:gd name="T3" fmla="*/ 4 h 41"/>
                <a:gd name="T4" fmla="*/ 63 w 64"/>
                <a:gd name="T5" fmla="*/ 14 h 41"/>
                <a:gd name="T6" fmla="*/ 59 w 64"/>
                <a:gd name="T7" fmla="*/ 31 h 41"/>
                <a:gd name="T8" fmla="*/ 44 w 64"/>
                <a:gd name="T9" fmla="*/ 41 h 41"/>
                <a:gd name="T10" fmla="*/ 15 w 64"/>
                <a:gd name="T11" fmla="*/ 35 h 41"/>
                <a:gd name="T12" fmla="*/ 2 w 64"/>
                <a:gd name="T13" fmla="*/ 10 h 41"/>
                <a:gd name="T14" fmla="*/ 6 w 64"/>
                <a:gd name="T15" fmla="*/ 5 h 41"/>
                <a:gd name="T16" fmla="*/ 31 w 64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41">
                  <a:moveTo>
                    <a:pt x="31" y="0"/>
                  </a:moveTo>
                  <a:cubicBezTo>
                    <a:pt x="41" y="2"/>
                    <a:pt x="49" y="3"/>
                    <a:pt x="57" y="4"/>
                  </a:cubicBezTo>
                  <a:cubicBezTo>
                    <a:pt x="63" y="6"/>
                    <a:pt x="64" y="8"/>
                    <a:pt x="63" y="14"/>
                  </a:cubicBezTo>
                  <a:cubicBezTo>
                    <a:pt x="62" y="20"/>
                    <a:pt x="61" y="25"/>
                    <a:pt x="59" y="31"/>
                  </a:cubicBezTo>
                  <a:cubicBezTo>
                    <a:pt x="57" y="38"/>
                    <a:pt x="52" y="41"/>
                    <a:pt x="44" y="41"/>
                  </a:cubicBezTo>
                  <a:cubicBezTo>
                    <a:pt x="34" y="41"/>
                    <a:pt x="25" y="40"/>
                    <a:pt x="15" y="35"/>
                  </a:cubicBezTo>
                  <a:cubicBezTo>
                    <a:pt x="5" y="30"/>
                    <a:pt x="0" y="21"/>
                    <a:pt x="2" y="10"/>
                  </a:cubicBezTo>
                  <a:cubicBezTo>
                    <a:pt x="2" y="8"/>
                    <a:pt x="4" y="6"/>
                    <a:pt x="6" y="5"/>
                  </a:cubicBezTo>
                  <a:cubicBezTo>
                    <a:pt x="14" y="3"/>
                    <a:pt x="23" y="2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10193338" y="1989138"/>
              <a:ext cx="193675" cy="214312"/>
            </a:xfrm>
            <a:custGeom>
              <a:avLst/>
              <a:gdLst>
                <a:gd name="T0" fmla="*/ 1 w 51"/>
                <a:gd name="T1" fmla="*/ 1 h 57"/>
                <a:gd name="T2" fmla="*/ 26 w 51"/>
                <a:gd name="T3" fmla="*/ 2 h 57"/>
                <a:gd name="T4" fmla="*/ 50 w 51"/>
                <a:gd name="T5" fmla="*/ 0 h 57"/>
                <a:gd name="T6" fmla="*/ 46 w 51"/>
                <a:gd name="T7" fmla="*/ 21 h 57"/>
                <a:gd name="T8" fmla="*/ 24 w 51"/>
                <a:gd name="T9" fmla="*/ 57 h 57"/>
                <a:gd name="T10" fmla="*/ 6 w 51"/>
                <a:gd name="T11" fmla="*/ 23 h 57"/>
                <a:gd name="T12" fmla="*/ 1 w 51"/>
                <a:gd name="T13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7">
                  <a:moveTo>
                    <a:pt x="1" y="1"/>
                  </a:moveTo>
                  <a:cubicBezTo>
                    <a:pt x="9" y="1"/>
                    <a:pt x="17" y="2"/>
                    <a:pt x="26" y="2"/>
                  </a:cubicBezTo>
                  <a:cubicBezTo>
                    <a:pt x="33" y="2"/>
                    <a:pt x="41" y="1"/>
                    <a:pt x="50" y="0"/>
                  </a:cubicBezTo>
                  <a:cubicBezTo>
                    <a:pt x="50" y="7"/>
                    <a:pt x="51" y="14"/>
                    <a:pt x="46" y="21"/>
                  </a:cubicBezTo>
                  <a:cubicBezTo>
                    <a:pt x="39" y="32"/>
                    <a:pt x="32" y="44"/>
                    <a:pt x="24" y="57"/>
                  </a:cubicBezTo>
                  <a:cubicBezTo>
                    <a:pt x="18" y="45"/>
                    <a:pt x="12" y="34"/>
                    <a:pt x="6" y="23"/>
                  </a:cubicBezTo>
                  <a:cubicBezTo>
                    <a:pt x="1" y="16"/>
                    <a:pt x="0" y="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30" name="Freeform 17"/>
            <p:cNvSpPr>
              <a:spLocks/>
            </p:cNvSpPr>
            <p:nvPr/>
          </p:nvSpPr>
          <p:spPr bwMode="auto">
            <a:xfrm>
              <a:off x="9275762" y="2189163"/>
              <a:ext cx="238125" cy="250825"/>
            </a:xfrm>
            <a:custGeom>
              <a:avLst/>
              <a:gdLst>
                <a:gd name="T0" fmla="*/ 63 w 63"/>
                <a:gd name="T1" fmla="*/ 53 h 67"/>
                <a:gd name="T2" fmla="*/ 54 w 63"/>
                <a:gd name="T3" fmla="*/ 67 h 67"/>
                <a:gd name="T4" fmla="*/ 4 w 63"/>
                <a:gd name="T5" fmla="*/ 0 h 67"/>
                <a:gd name="T6" fmla="*/ 5 w 63"/>
                <a:gd name="T7" fmla="*/ 2 h 67"/>
                <a:gd name="T8" fmla="*/ 32 w 63"/>
                <a:gd name="T9" fmla="*/ 15 h 67"/>
                <a:gd name="T10" fmla="*/ 47 w 63"/>
                <a:gd name="T11" fmla="*/ 26 h 67"/>
                <a:gd name="T12" fmla="*/ 56 w 63"/>
                <a:gd name="T13" fmla="*/ 44 h 67"/>
                <a:gd name="T14" fmla="*/ 63 w 63"/>
                <a:gd name="T15" fmla="*/ 5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67">
                  <a:moveTo>
                    <a:pt x="63" y="53"/>
                  </a:moveTo>
                  <a:cubicBezTo>
                    <a:pt x="60" y="57"/>
                    <a:pt x="57" y="62"/>
                    <a:pt x="54" y="67"/>
                  </a:cubicBezTo>
                  <a:cubicBezTo>
                    <a:pt x="31" y="54"/>
                    <a:pt x="0" y="14"/>
                    <a:pt x="4" y="0"/>
                  </a:cubicBezTo>
                  <a:cubicBezTo>
                    <a:pt x="4" y="1"/>
                    <a:pt x="5" y="1"/>
                    <a:pt x="5" y="2"/>
                  </a:cubicBezTo>
                  <a:cubicBezTo>
                    <a:pt x="11" y="12"/>
                    <a:pt x="21" y="15"/>
                    <a:pt x="32" y="15"/>
                  </a:cubicBezTo>
                  <a:cubicBezTo>
                    <a:pt x="39" y="16"/>
                    <a:pt x="44" y="19"/>
                    <a:pt x="47" y="26"/>
                  </a:cubicBezTo>
                  <a:cubicBezTo>
                    <a:pt x="50" y="32"/>
                    <a:pt x="53" y="38"/>
                    <a:pt x="56" y="44"/>
                  </a:cubicBezTo>
                  <a:cubicBezTo>
                    <a:pt x="58" y="47"/>
                    <a:pt x="60" y="49"/>
                    <a:pt x="63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  <p:sp>
          <p:nvSpPr>
            <p:cNvPr id="31" name="Freeform 18"/>
            <p:cNvSpPr>
              <a:spLocks/>
            </p:cNvSpPr>
            <p:nvPr/>
          </p:nvSpPr>
          <p:spPr bwMode="auto">
            <a:xfrm>
              <a:off x="10748963" y="3079750"/>
              <a:ext cx="131763" cy="255587"/>
            </a:xfrm>
            <a:custGeom>
              <a:avLst/>
              <a:gdLst>
                <a:gd name="T0" fmla="*/ 15 w 35"/>
                <a:gd name="T1" fmla="*/ 68 h 68"/>
                <a:gd name="T2" fmla="*/ 16 w 35"/>
                <a:gd name="T3" fmla="*/ 63 h 68"/>
                <a:gd name="T4" fmla="*/ 17 w 35"/>
                <a:gd name="T5" fmla="*/ 35 h 68"/>
                <a:gd name="T6" fmla="*/ 16 w 35"/>
                <a:gd name="T7" fmla="*/ 32 h 68"/>
                <a:gd name="T8" fmla="*/ 12 w 35"/>
                <a:gd name="T9" fmla="*/ 29 h 68"/>
                <a:gd name="T10" fmla="*/ 10 w 35"/>
                <a:gd name="T11" fmla="*/ 33 h 68"/>
                <a:gd name="T12" fmla="*/ 8 w 35"/>
                <a:gd name="T13" fmla="*/ 44 h 68"/>
                <a:gd name="T14" fmla="*/ 5 w 35"/>
                <a:gd name="T15" fmla="*/ 48 h 68"/>
                <a:gd name="T16" fmla="*/ 3 w 35"/>
                <a:gd name="T17" fmla="*/ 43 h 68"/>
                <a:gd name="T18" fmla="*/ 10 w 35"/>
                <a:gd name="T19" fmla="*/ 7 h 68"/>
                <a:gd name="T20" fmla="*/ 15 w 35"/>
                <a:gd name="T21" fmla="*/ 3 h 68"/>
                <a:gd name="T22" fmla="*/ 28 w 35"/>
                <a:gd name="T23" fmla="*/ 0 h 68"/>
                <a:gd name="T24" fmla="*/ 15 w 35"/>
                <a:gd name="T25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68">
                  <a:moveTo>
                    <a:pt x="15" y="68"/>
                  </a:moveTo>
                  <a:cubicBezTo>
                    <a:pt x="16" y="66"/>
                    <a:pt x="16" y="65"/>
                    <a:pt x="16" y="63"/>
                  </a:cubicBezTo>
                  <a:cubicBezTo>
                    <a:pt x="19" y="54"/>
                    <a:pt x="19" y="45"/>
                    <a:pt x="17" y="35"/>
                  </a:cubicBezTo>
                  <a:cubicBezTo>
                    <a:pt x="17" y="34"/>
                    <a:pt x="17" y="33"/>
                    <a:pt x="16" y="32"/>
                  </a:cubicBezTo>
                  <a:cubicBezTo>
                    <a:pt x="15" y="31"/>
                    <a:pt x="13" y="30"/>
                    <a:pt x="12" y="29"/>
                  </a:cubicBezTo>
                  <a:cubicBezTo>
                    <a:pt x="11" y="30"/>
                    <a:pt x="10" y="32"/>
                    <a:pt x="10" y="33"/>
                  </a:cubicBezTo>
                  <a:cubicBezTo>
                    <a:pt x="9" y="37"/>
                    <a:pt x="9" y="40"/>
                    <a:pt x="8" y="44"/>
                  </a:cubicBezTo>
                  <a:cubicBezTo>
                    <a:pt x="7" y="45"/>
                    <a:pt x="6" y="46"/>
                    <a:pt x="5" y="48"/>
                  </a:cubicBezTo>
                  <a:cubicBezTo>
                    <a:pt x="4" y="46"/>
                    <a:pt x="3" y="45"/>
                    <a:pt x="3" y="43"/>
                  </a:cubicBezTo>
                  <a:cubicBezTo>
                    <a:pt x="0" y="30"/>
                    <a:pt x="4" y="18"/>
                    <a:pt x="10" y="7"/>
                  </a:cubicBezTo>
                  <a:cubicBezTo>
                    <a:pt x="11" y="5"/>
                    <a:pt x="13" y="4"/>
                    <a:pt x="15" y="3"/>
                  </a:cubicBezTo>
                  <a:cubicBezTo>
                    <a:pt x="19" y="1"/>
                    <a:pt x="24" y="1"/>
                    <a:pt x="28" y="0"/>
                  </a:cubicBezTo>
                  <a:cubicBezTo>
                    <a:pt x="35" y="15"/>
                    <a:pt x="26" y="63"/>
                    <a:pt x="15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>
                <a:solidFill>
                  <a:srgbClr val="413B4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9982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32;p66"/>
          <p:cNvSpPr txBox="1">
            <a:spLocks/>
          </p:cNvSpPr>
          <p:nvPr/>
        </p:nvSpPr>
        <p:spPr>
          <a:xfrm>
            <a:off x="2998018" y="503571"/>
            <a:ext cx="3330056" cy="9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Font typeface="Libre Baskerville"/>
              <a:buNone/>
              <a:defRPr sz="56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4000"/>
              <a:buFont typeface="Libre Baskerville"/>
              <a:buNone/>
              <a:tabLst/>
              <a:defRPr/>
            </a:pPr>
            <a:r>
              <a:rPr kumimoji="0" lang="es-PE" sz="58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Thanks</a:t>
            </a:r>
          </a:p>
        </p:txBody>
      </p:sp>
      <p:sp>
        <p:nvSpPr>
          <p:cNvPr id="4" name="Google Shape;1033;p66"/>
          <p:cNvSpPr txBox="1"/>
          <p:nvPr/>
        </p:nvSpPr>
        <p:spPr>
          <a:xfrm>
            <a:off x="3098874" y="1409871"/>
            <a:ext cx="3229200" cy="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>
                <a:solidFill>
                  <a:srgbClr val="7F694C"/>
                </a:solidFill>
                <a:latin typeface="Roboto"/>
                <a:ea typeface="Roboto"/>
                <a:cs typeface="Roboto"/>
                <a:sym typeface="Roboto"/>
              </a:rPr>
              <a:t>Please keep this slide</a:t>
            </a:r>
          </a:p>
          <a:p>
            <a:pPr algn="ctr"/>
            <a:r>
              <a:rPr lang="en" dirty="0">
                <a:solidFill>
                  <a:srgbClr val="7F694C"/>
                </a:solidFill>
                <a:latin typeface="Roboto"/>
                <a:ea typeface="Roboto"/>
                <a:cs typeface="Roboto"/>
                <a:sym typeface="Roboto"/>
              </a:rPr>
              <a:t> for attribution</a:t>
            </a:r>
            <a:endParaRPr dirty="0">
              <a:solidFill>
                <a:srgbClr val="7F694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1150" y="1929417"/>
            <a:ext cx="5003792" cy="282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322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728885" y="2527896"/>
            <a:ext cx="7716000" cy="36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FontTx/>
            </a:pPr>
            <a:r>
              <a:rPr lang="es-PE" sz="1600" dirty="0">
                <a:solidFill>
                  <a:schemeClr val="bg1"/>
                </a:solidFill>
              </a:rPr>
              <a:t>https://www.plantillaspower-point.com</a:t>
            </a:r>
          </a:p>
        </p:txBody>
      </p:sp>
    </p:spTree>
    <p:extLst>
      <p:ext uri="{BB962C8B-B14F-4D97-AF65-F5344CB8AC3E}">
        <p14:creationId xmlns:p14="http://schemas.microsoft.com/office/powerpoint/2010/main" val="844785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055;p67"/>
          <p:cNvSpPr txBox="1">
            <a:spLocks/>
          </p:cNvSpPr>
          <p:nvPr/>
        </p:nvSpPr>
        <p:spPr>
          <a:xfrm>
            <a:off x="714125" y="543950"/>
            <a:ext cx="77160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Libre Baskerville"/>
                <a:sym typeface="Libre Baskerville"/>
              </a:rPr>
              <a:t>Alternative Resources</a:t>
            </a:r>
          </a:p>
        </p:txBody>
      </p:sp>
      <p:sp>
        <p:nvSpPr>
          <p:cNvPr id="6" name="Google Shape;1056;p67"/>
          <p:cNvSpPr txBox="1">
            <a:spLocks/>
          </p:cNvSpPr>
          <p:nvPr/>
        </p:nvSpPr>
        <p:spPr>
          <a:xfrm>
            <a:off x="714000" y="1064375"/>
            <a:ext cx="7716000" cy="32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bel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5080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Vectors</a:t>
            </a:r>
          </a:p>
          <a:p>
            <a:pPr marL="0" marR="5080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2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3"/>
              </a:rPr>
              <a:t>Hand drawn international literacy day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4"/>
              </a:rPr>
              <a:t>International literacy day with stack of books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5"/>
              </a:rPr>
              <a:t>International literacy day draw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2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Photos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6"/>
              </a:rPr>
              <a:t>Bunch of old books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374957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7"/>
              </a:rPr>
              <a:t>Pile of books on blue background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Roboto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8"/>
              </a:rPr>
              <a:t>Smoke over antique notebook and ink pen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374957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9144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5080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300" b="0" i="0" u="none" strike="noStrike" kern="0" cap="none" spc="0" normalizeH="0" baseline="0" noProof="0" dirty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82124" y="2076324"/>
            <a:ext cx="1376966" cy="279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7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4"/>
          <p:cNvSpPr txBox="1">
            <a:spLocks noGrp="1"/>
          </p:cNvSpPr>
          <p:nvPr>
            <p:ph type="subTitle" idx="4294967295"/>
          </p:nvPr>
        </p:nvSpPr>
        <p:spPr>
          <a:xfrm>
            <a:off x="761054" y="4225191"/>
            <a:ext cx="2339975" cy="365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>
                    <a:lumMod val="50000"/>
                  </a:schemeClr>
                </a:solidFill>
              </a:rPr>
              <a:t>Here you could describe the topic of the section</a:t>
            </a:r>
            <a:endParaRPr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12" name="Google Shape;512;p44"/>
          <p:cNvSpPr txBox="1">
            <a:spLocks noGrp="1"/>
          </p:cNvSpPr>
          <p:nvPr>
            <p:ph type="title" idx="4294967295"/>
          </p:nvPr>
        </p:nvSpPr>
        <p:spPr>
          <a:xfrm>
            <a:off x="761054" y="3663216"/>
            <a:ext cx="2168525" cy="365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Methodology</a:t>
            </a:r>
            <a:endParaRPr sz="2800" b="1" dirty="0">
              <a:solidFill>
                <a:schemeClr val="accent4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513" name="Google Shape;513;p44"/>
          <p:cNvSpPr txBox="1">
            <a:spLocks noGrp="1"/>
          </p:cNvSpPr>
          <p:nvPr>
            <p:ph type="title" idx="4294967295"/>
          </p:nvPr>
        </p:nvSpPr>
        <p:spPr>
          <a:xfrm>
            <a:off x="761054" y="3118704"/>
            <a:ext cx="914400" cy="498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03</a:t>
            </a:r>
            <a:r>
              <a:rPr lang="en" dirty="0">
                <a:solidFill>
                  <a:srgbClr val="BEB296"/>
                </a:solidFill>
              </a:rPr>
              <a:t>.</a:t>
            </a:r>
            <a:endParaRPr dirty="0">
              <a:solidFill>
                <a:srgbClr val="BEB296"/>
              </a:solidFill>
            </a:endParaRPr>
          </a:p>
        </p:txBody>
      </p:sp>
      <p:sp>
        <p:nvSpPr>
          <p:cNvPr id="520" name="Google Shape;520;p44"/>
          <p:cNvSpPr txBox="1">
            <a:spLocks noGrp="1"/>
          </p:cNvSpPr>
          <p:nvPr>
            <p:ph type="title" idx="4294967295"/>
          </p:nvPr>
        </p:nvSpPr>
        <p:spPr>
          <a:xfrm>
            <a:off x="0" y="460376"/>
            <a:ext cx="7715250" cy="3667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>
                    <a:lumMod val="50000"/>
                  </a:schemeClr>
                </a:solidFill>
                <a:latin typeface="Baskerville Old Face" panose="02020602080505020303" pitchFamily="18" charset="0"/>
              </a:rPr>
              <a:t>Table of Contents</a:t>
            </a:r>
            <a:endParaRPr b="1" dirty="0">
              <a:solidFill>
                <a:schemeClr val="bg2">
                  <a:lumMod val="50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20" name="Google Shape;511;p44"/>
          <p:cNvSpPr txBox="1">
            <a:spLocks/>
          </p:cNvSpPr>
          <p:nvPr/>
        </p:nvSpPr>
        <p:spPr>
          <a:xfrm>
            <a:off x="742950" y="2313993"/>
            <a:ext cx="233997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Here you could describe the topic of the section</a:t>
            </a:r>
          </a:p>
        </p:txBody>
      </p:sp>
      <p:sp>
        <p:nvSpPr>
          <p:cNvPr id="21" name="Google Shape;512;p44"/>
          <p:cNvSpPr txBox="1">
            <a:spLocks/>
          </p:cNvSpPr>
          <p:nvPr/>
        </p:nvSpPr>
        <p:spPr>
          <a:xfrm>
            <a:off x="744266" y="1751292"/>
            <a:ext cx="216852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Tx/>
              <a:buFontTx/>
            </a:pPr>
            <a:r>
              <a:rPr lang="es-PE" sz="2800" b="1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Methodology</a:t>
            </a:r>
          </a:p>
        </p:txBody>
      </p:sp>
      <p:sp>
        <p:nvSpPr>
          <p:cNvPr id="22" name="Google Shape;513;p44"/>
          <p:cNvSpPr txBox="1">
            <a:spLocks/>
          </p:cNvSpPr>
          <p:nvPr/>
        </p:nvSpPr>
        <p:spPr>
          <a:xfrm>
            <a:off x="829455" y="1207303"/>
            <a:ext cx="914400" cy="4984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buClrTx/>
              <a:buFontTx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01</a:t>
            </a:r>
            <a:r>
              <a:rPr lang="en" dirty="0">
                <a:solidFill>
                  <a:srgbClr val="BEB296"/>
                </a:solidFill>
              </a:rPr>
              <a:t>.</a:t>
            </a:r>
          </a:p>
        </p:txBody>
      </p:sp>
      <p:sp>
        <p:nvSpPr>
          <p:cNvPr id="23" name="Google Shape;511;p44"/>
          <p:cNvSpPr txBox="1">
            <a:spLocks/>
          </p:cNvSpPr>
          <p:nvPr/>
        </p:nvSpPr>
        <p:spPr>
          <a:xfrm>
            <a:off x="3341812" y="4225917"/>
            <a:ext cx="233997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accent4">
                    <a:lumMod val="50000"/>
                  </a:schemeClr>
                </a:solidFill>
              </a:rPr>
              <a:t>Here you could describe the topic of the section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4" name="Google Shape;512;p44"/>
          <p:cNvSpPr txBox="1">
            <a:spLocks/>
          </p:cNvSpPr>
          <p:nvPr/>
        </p:nvSpPr>
        <p:spPr>
          <a:xfrm>
            <a:off x="3343128" y="3663216"/>
            <a:ext cx="216852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Tx/>
              <a:buFontTx/>
            </a:pPr>
            <a:r>
              <a:rPr lang="es-PE" sz="2800" b="1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Methodology</a:t>
            </a:r>
          </a:p>
        </p:txBody>
      </p:sp>
      <p:sp>
        <p:nvSpPr>
          <p:cNvPr id="25" name="Google Shape;513;p44"/>
          <p:cNvSpPr txBox="1">
            <a:spLocks/>
          </p:cNvSpPr>
          <p:nvPr/>
        </p:nvSpPr>
        <p:spPr>
          <a:xfrm>
            <a:off x="3428317" y="3119227"/>
            <a:ext cx="914400" cy="4984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buClrTx/>
              <a:buFontTx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04</a:t>
            </a:r>
            <a:r>
              <a:rPr lang="en" dirty="0">
                <a:solidFill>
                  <a:srgbClr val="BEB296"/>
                </a:solidFill>
              </a:rPr>
              <a:t>.</a:t>
            </a:r>
          </a:p>
        </p:txBody>
      </p:sp>
      <p:sp>
        <p:nvSpPr>
          <p:cNvPr id="26" name="Google Shape;511;p44"/>
          <p:cNvSpPr txBox="1">
            <a:spLocks/>
          </p:cNvSpPr>
          <p:nvPr/>
        </p:nvSpPr>
        <p:spPr>
          <a:xfrm>
            <a:off x="3427001" y="2346021"/>
            <a:ext cx="233997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Here you could describe the topic of the section</a:t>
            </a:r>
          </a:p>
        </p:txBody>
      </p:sp>
      <p:sp>
        <p:nvSpPr>
          <p:cNvPr id="27" name="Google Shape;512;p44"/>
          <p:cNvSpPr txBox="1">
            <a:spLocks/>
          </p:cNvSpPr>
          <p:nvPr/>
        </p:nvSpPr>
        <p:spPr>
          <a:xfrm>
            <a:off x="3428317" y="1783320"/>
            <a:ext cx="2168525" cy="3651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Tx/>
              <a:buFontTx/>
            </a:pPr>
            <a:r>
              <a:rPr lang="es-PE" sz="2800" b="1" dirty="0">
                <a:solidFill>
                  <a:schemeClr val="accent4">
                    <a:lumMod val="50000"/>
                  </a:schemeClr>
                </a:solidFill>
                <a:latin typeface="Baskerville Old Face" panose="02020602080505020303" pitchFamily="18" charset="0"/>
              </a:rPr>
              <a:t>Methodology</a:t>
            </a:r>
          </a:p>
        </p:txBody>
      </p:sp>
      <p:sp>
        <p:nvSpPr>
          <p:cNvPr id="28" name="Google Shape;513;p44"/>
          <p:cNvSpPr txBox="1">
            <a:spLocks/>
          </p:cNvSpPr>
          <p:nvPr/>
        </p:nvSpPr>
        <p:spPr>
          <a:xfrm>
            <a:off x="3513506" y="1239331"/>
            <a:ext cx="914400" cy="49847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buClrTx/>
              <a:buFontTx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02</a:t>
            </a:r>
            <a:r>
              <a:rPr lang="en" dirty="0">
                <a:solidFill>
                  <a:srgbClr val="BEB296"/>
                </a:solidFill>
              </a:rPr>
              <a:t>.</a:t>
            </a:r>
          </a:p>
        </p:txBody>
      </p:sp>
      <p:pic>
        <p:nvPicPr>
          <p:cNvPr id="596" name="Imagen 59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025863" y="1884637"/>
            <a:ext cx="3137406" cy="237375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714125" y="543950"/>
            <a:ext cx="77160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Libre Baskerville"/>
                <a:sym typeface="Libre Baskerville"/>
              </a:rPr>
              <a:t>Resources</a:t>
            </a:r>
          </a:p>
        </p:txBody>
      </p:sp>
      <p:sp>
        <p:nvSpPr>
          <p:cNvPr id="3" name="Google Shape;1062;p68"/>
          <p:cNvSpPr txBox="1">
            <a:spLocks/>
          </p:cNvSpPr>
          <p:nvPr/>
        </p:nvSpPr>
        <p:spPr>
          <a:xfrm>
            <a:off x="714000" y="1064375"/>
            <a:ext cx="7716000" cy="32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bel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 Condensed Light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11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300"/>
              <a:buFont typeface="Roboto Condensed Light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5080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Vectors</a:t>
            </a:r>
          </a:p>
          <a:p>
            <a:pPr marL="0" marR="5080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2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3"/>
              </a:rPr>
              <a:t>Glasses with books for literacy day 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4"/>
              </a:rPr>
              <a:t>International literacy day with lots of books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5080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5"/>
              </a:rPr>
              <a:t>International literacy day celebration 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2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Photos</a:t>
            </a:r>
          </a:p>
          <a:p>
            <a:pPr marL="4572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600" b="1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6"/>
              </a:rPr>
              <a:t>Glasses on old books in library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7"/>
              </a:rPr>
              <a:t>Old books on library table 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457200" marR="0" lvl="0" indent="-304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200"/>
              <a:buFont typeface="Abel"/>
              <a:buChar char="●"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>
                  <a:noFill/>
                </a:uFill>
                <a:latin typeface="Roboto"/>
                <a:ea typeface="Roboto"/>
                <a:sym typeface="Roboto"/>
                <a:hlinkClick r:id="rId8"/>
              </a:rPr>
              <a:t>Ink pen on opened old notebook </a:t>
            </a: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7F694C"/>
              </a:buClr>
              <a:buSzPts val="1300"/>
              <a:buFont typeface="Abel"/>
              <a:buNone/>
              <a:tabLst/>
              <a:defRPr/>
            </a:pPr>
            <a:endParaRPr kumimoji="0" lang="en-US" sz="1300" b="0" i="0" u="none" strike="noStrike" kern="0" cap="none" spc="0" normalizeH="0" baseline="0" noProof="0">
              <a:ln>
                <a:noFill/>
              </a:ln>
              <a:solidFill>
                <a:srgbClr val="7F694C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5994635" y="2964873"/>
            <a:ext cx="2588242" cy="168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394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714125" y="543950"/>
            <a:ext cx="7716000" cy="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rgbClr val="7F694C"/>
                </a:solidFill>
                <a:effectLst/>
                <a:uLnTx/>
                <a:uFillTx/>
                <a:latin typeface="Libre Baskerville"/>
                <a:sym typeface="Libre Baskerville"/>
              </a:rPr>
              <a:t>Resources</a:t>
            </a:r>
          </a:p>
        </p:txBody>
      </p:sp>
      <p:sp>
        <p:nvSpPr>
          <p:cNvPr id="3" name="Google Shape;1081;p71"/>
          <p:cNvSpPr txBox="1">
            <a:spLocks/>
          </p:cNvSpPr>
          <p:nvPr/>
        </p:nvSpPr>
        <p:spPr>
          <a:xfrm>
            <a:off x="990161" y="987483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sz="2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es-PE" sz="2400" b="0" dirty="0" err="1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Fonts</a:t>
            </a:r>
            <a:r>
              <a:rPr lang="es-PE" sz="2400" b="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&amp; </a:t>
            </a:r>
            <a:r>
              <a:rPr lang="es-PE" sz="2400" b="0" dirty="0" err="1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colors</a:t>
            </a:r>
            <a:r>
              <a:rPr lang="es-PE" sz="2400" b="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PE" sz="2400" b="0" dirty="0" err="1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used</a:t>
            </a:r>
            <a:endParaRPr lang="es-PE" sz="2400" b="0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082;p71"/>
          <p:cNvSpPr txBox="1">
            <a:spLocks/>
          </p:cNvSpPr>
          <p:nvPr/>
        </p:nvSpPr>
        <p:spPr>
          <a:xfrm>
            <a:off x="990161" y="1588108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buFont typeface="Roboto"/>
              <a:buNone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Roboto"/>
              <a:buNone/>
            </a:pPr>
            <a:endParaRPr lang="en-US" sz="1200" dirty="0">
              <a:solidFill>
                <a:schemeClr val="bg2">
                  <a:lumMod val="5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083;p71"/>
          <p:cNvSpPr txBox="1">
            <a:spLocks/>
          </p:cNvSpPr>
          <p:nvPr/>
        </p:nvSpPr>
        <p:spPr>
          <a:xfrm>
            <a:off x="990161" y="2430282"/>
            <a:ext cx="70473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○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■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s-ES" sz="1200" b="1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Libre Baskerville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s-E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(</a:t>
            </a:r>
            <a:r>
              <a:rPr kumimoji="0" lang="es-ES" sz="11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https://fonts.google.com/specimen/Libre+Baskerville</a:t>
            </a:r>
            <a:r>
              <a:rPr kumimoji="0" lang="es-ES" sz="12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s-ES" sz="1200" b="1" i="0" u="none" strike="noStrike" kern="0" cap="none" spc="0" normalizeH="0" baseline="0" noProof="0" dirty="0" err="1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Roboto</a:t>
            </a:r>
            <a:endParaRPr kumimoji="0" lang="es-ES" sz="1200" b="1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s-ES" sz="1200" b="1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(</a:t>
            </a:r>
            <a:r>
              <a:rPr kumimoji="0" lang="es-ES" sz="11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https://fonts.google.com/specimen/Roboto</a:t>
            </a:r>
            <a:r>
              <a:rPr kumimoji="0" lang="es-ES" sz="1200" b="1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endParaRPr kumimoji="0" lang="es-ES" sz="1200" b="1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084;p71"/>
          <p:cNvSpPr/>
          <p:nvPr/>
        </p:nvSpPr>
        <p:spPr>
          <a:xfrm>
            <a:off x="5423213" y="3836239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BEB29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Google Shape;1085;p71"/>
          <p:cNvSpPr txBox="1"/>
          <p:nvPr/>
        </p:nvSpPr>
        <p:spPr>
          <a:xfrm>
            <a:off x="5423213" y="3986073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#beb296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1086;p71"/>
          <p:cNvSpPr/>
          <p:nvPr/>
        </p:nvSpPr>
        <p:spPr>
          <a:xfrm>
            <a:off x="6281019" y="3836156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8A7C5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Google Shape;1087;p71"/>
          <p:cNvSpPr txBox="1"/>
          <p:nvPr/>
        </p:nvSpPr>
        <p:spPr>
          <a:xfrm>
            <a:off x="6281024" y="3985989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#8a7c5c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088;p71"/>
          <p:cNvSpPr/>
          <p:nvPr/>
        </p:nvSpPr>
        <p:spPr>
          <a:xfrm>
            <a:off x="7138830" y="3836072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BB9245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Google Shape;1089;p71"/>
          <p:cNvSpPr txBox="1"/>
          <p:nvPr/>
        </p:nvSpPr>
        <p:spPr>
          <a:xfrm>
            <a:off x="7138840" y="3985905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#bb9245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090;p71"/>
          <p:cNvSpPr/>
          <p:nvPr/>
        </p:nvSpPr>
        <p:spPr>
          <a:xfrm>
            <a:off x="2849693" y="3836058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E7D8AC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Google Shape;1091;p71"/>
          <p:cNvSpPr txBox="1"/>
          <p:nvPr/>
        </p:nvSpPr>
        <p:spPr>
          <a:xfrm>
            <a:off x="2849693" y="3985891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#e7d8ac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092;p71"/>
          <p:cNvSpPr/>
          <p:nvPr/>
        </p:nvSpPr>
        <p:spPr>
          <a:xfrm>
            <a:off x="3707545" y="3836432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E0DAC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Google Shape;1093;p71"/>
          <p:cNvSpPr txBox="1"/>
          <p:nvPr/>
        </p:nvSpPr>
        <p:spPr>
          <a:xfrm>
            <a:off x="3707545" y="3986265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#e0dac8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094;p71"/>
          <p:cNvSpPr/>
          <p:nvPr/>
        </p:nvSpPr>
        <p:spPr>
          <a:xfrm>
            <a:off x="4565385" y="3836225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D8D0B7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7" name="Google Shape;1095;p71"/>
          <p:cNvSpPr txBox="1"/>
          <p:nvPr/>
        </p:nvSpPr>
        <p:spPr>
          <a:xfrm>
            <a:off x="4565396" y="3986059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#d8d0b7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096;p71"/>
          <p:cNvSpPr/>
          <p:nvPr/>
        </p:nvSpPr>
        <p:spPr>
          <a:xfrm>
            <a:off x="1991857" y="3836072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FFF1C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9" name="Google Shape;1097;p71"/>
          <p:cNvSpPr txBox="1"/>
          <p:nvPr/>
        </p:nvSpPr>
        <p:spPr>
          <a:xfrm>
            <a:off x="1991867" y="3985905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#fff1c6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1098;p71"/>
          <p:cNvSpPr/>
          <p:nvPr/>
        </p:nvSpPr>
        <p:spPr>
          <a:xfrm>
            <a:off x="1133982" y="3836072"/>
            <a:ext cx="754800" cy="719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Google Shape;1099;p71"/>
          <p:cNvSpPr txBox="1"/>
          <p:nvPr/>
        </p:nvSpPr>
        <p:spPr>
          <a:xfrm>
            <a:off x="1133992" y="3985905"/>
            <a:ext cx="7548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900" b="1">
                <a:latin typeface="Roboto"/>
                <a:ea typeface="Roboto"/>
                <a:cs typeface="Roboto"/>
                <a:sym typeface="Roboto"/>
              </a:rPr>
              <a:t>#ffffff</a:t>
            </a:r>
            <a:endParaRPr sz="900" b="1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30668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637592" y="510301"/>
            <a:ext cx="7715250" cy="368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Tx/>
              <a:buFontTx/>
            </a:pPr>
            <a:r>
              <a:rPr lang="es-PE">
                <a:solidFill>
                  <a:srgbClr val="413B41"/>
                </a:solidFill>
              </a:rPr>
              <a:t>Editables</a:t>
            </a:r>
            <a:endParaRPr lang="es-PE" dirty="0">
              <a:solidFill>
                <a:srgbClr val="413B4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2" y="878601"/>
            <a:ext cx="1937657" cy="146602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947" y="3087684"/>
            <a:ext cx="2021882" cy="114336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6448" y="1136964"/>
            <a:ext cx="2317597" cy="169235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6448" y="2878283"/>
            <a:ext cx="4522345" cy="140206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5620" y="977384"/>
            <a:ext cx="1441692" cy="180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788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637592" y="510301"/>
            <a:ext cx="7715250" cy="368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Tx/>
              <a:buFontTx/>
            </a:pPr>
            <a:r>
              <a:rPr lang="es-PE">
                <a:solidFill>
                  <a:srgbClr val="413B41"/>
                </a:solidFill>
              </a:rPr>
              <a:t>Editables</a:t>
            </a:r>
            <a:endParaRPr lang="es-PE" dirty="0">
              <a:solidFill>
                <a:srgbClr val="413B4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2" y="1324897"/>
            <a:ext cx="1189169" cy="302316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733" y="1324897"/>
            <a:ext cx="3168873" cy="318298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8016" y="1477105"/>
            <a:ext cx="2157462" cy="13593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8900" y="3030555"/>
            <a:ext cx="2494617" cy="153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5986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61;p68"/>
          <p:cNvSpPr txBox="1">
            <a:spLocks/>
          </p:cNvSpPr>
          <p:nvPr/>
        </p:nvSpPr>
        <p:spPr>
          <a:xfrm>
            <a:off x="637592" y="510301"/>
            <a:ext cx="7715250" cy="368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Tx/>
              <a:buFontTx/>
            </a:pPr>
            <a:r>
              <a:rPr lang="es-PE">
                <a:solidFill>
                  <a:srgbClr val="413B41"/>
                </a:solidFill>
              </a:rPr>
              <a:t>Editables</a:t>
            </a:r>
            <a:endParaRPr lang="es-PE" dirty="0">
              <a:solidFill>
                <a:srgbClr val="413B4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2" y="1321292"/>
            <a:ext cx="2399938" cy="121663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936" y="2819815"/>
            <a:ext cx="1631250" cy="16312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7530" y="1071776"/>
            <a:ext cx="5689073" cy="349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7917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68"/>
          <p:cNvSpPr txBox="1">
            <a:spLocks noGrp="1"/>
          </p:cNvSpPr>
          <p:nvPr>
            <p:ph type="title" idx="4294967295"/>
          </p:nvPr>
        </p:nvSpPr>
        <p:spPr>
          <a:xfrm>
            <a:off x="0" y="544513"/>
            <a:ext cx="7715250" cy="3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Editables</a:t>
            </a:r>
            <a:endParaRPr dirty="0"/>
          </a:p>
        </p:txBody>
      </p:sp>
      <p:grpSp>
        <p:nvGrpSpPr>
          <p:cNvPr id="8" name="Group 205"/>
          <p:cNvGrpSpPr>
            <a:grpSpLocks/>
          </p:cNvGrpSpPr>
          <p:nvPr/>
        </p:nvGrpSpPr>
        <p:grpSpPr bwMode="auto">
          <a:xfrm>
            <a:off x="1811338" y="1854200"/>
            <a:ext cx="893762" cy="938213"/>
            <a:chOff x="1141" y="1168"/>
            <a:chExt cx="563" cy="591"/>
          </a:xfrm>
        </p:grpSpPr>
        <p:sp>
          <p:nvSpPr>
            <p:cNvPr id="2925" name="Freeform 5"/>
            <p:cNvSpPr>
              <a:spLocks/>
            </p:cNvSpPr>
            <p:nvPr/>
          </p:nvSpPr>
          <p:spPr bwMode="auto">
            <a:xfrm>
              <a:off x="1419" y="1514"/>
              <a:ext cx="210" cy="113"/>
            </a:xfrm>
            <a:custGeom>
              <a:avLst/>
              <a:gdLst>
                <a:gd name="T0" fmla="*/ 119 w 212"/>
                <a:gd name="T1" fmla="*/ 112 h 114"/>
                <a:gd name="T2" fmla="*/ 54 w 212"/>
                <a:gd name="T3" fmla="*/ 81 h 114"/>
                <a:gd name="T4" fmla="*/ 7 w 212"/>
                <a:gd name="T5" fmla="*/ 96 h 114"/>
                <a:gd name="T6" fmla="*/ 16 w 212"/>
                <a:gd name="T7" fmla="*/ 66 h 114"/>
                <a:gd name="T8" fmla="*/ 38 w 212"/>
                <a:gd name="T9" fmla="*/ 57 h 114"/>
                <a:gd name="T10" fmla="*/ 58 w 212"/>
                <a:gd name="T11" fmla="*/ 46 h 114"/>
                <a:gd name="T12" fmla="*/ 63 w 212"/>
                <a:gd name="T13" fmla="*/ 44 h 114"/>
                <a:gd name="T14" fmla="*/ 84 w 212"/>
                <a:gd name="T15" fmla="*/ 17 h 114"/>
                <a:gd name="T16" fmla="*/ 130 w 212"/>
                <a:gd name="T17" fmla="*/ 3 h 114"/>
                <a:gd name="T18" fmla="*/ 176 w 212"/>
                <a:gd name="T19" fmla="*/ 11 h 114"/>
                <a:gd name="T20" fmla="*/ 200 w 212"/>
                <a:gd name="T21" fmla="*/ 25 h 114"/>
                <a:gd name="T22" fmla="*/ 212 w 212"/>
                <a:gd name="T23" fmla="*/ 68 h 114"/>
                <a:gd name="T24" fmla="*/ 193 w 212"/>
                <a:gd name="T25" fmla="*/ 92 h 114"/>
                <a:gd name="T26" fmla="*/ 182 w 212"/>
                <a:gd name="T27" fmla="*/ 94 h 114"/>
                <a:gd name="T28" fmla="*/ 174 w 212"/>
                <a:gd name="T29" fmla="*/ 97 h 114"/>
                <a:gd name="T30" fmla="*/ 152 w 212"/>
                <a:gd name="T31" fmla="*/ 102 h 114"/>
                <a:gd name="T32" fmla="*/ 141 w 212"/>
                <a:gd name="T33" fmla="*/ 107 h 114"/>
                <a:gd name="T34" fmla="*/ 126 w 212"/>
                <a:gd name="T35" fmla="*/ 114 h 114"/>
                <a:gd name="T36" fmla="*/ 119 w 212"/>
                <a:gd name="T37" fmla="*/ 11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" h="114">
                  <a:moveTo>
                    <a:pt x="119" y="112"/>
                  </a:moveTo>
                  <a:cubicBezTo>
                    <a:pt x="111" y="86"/>
                    <a:pt x="86" y="74"/>
                    <a:pt x="54" y="81"/>
                  </a:cubicBezTo>
                  <a:cubicBezTo>
                    <a:pt x="38" y="84"/>
                    <a:pt x="23" y="91"/>
                    <a:pt x="7" y="96"/>
                  </a:cubicBezTo>
                  <a:cubicBezTo>
                    <a:pt x="0" y="83"/>
                    <a:pt x="7" y="74"/>
                    <a:pt x="16" y="66"/>
                  </a:cubicBezTo>
                  <a:cubicBezTo>
                    <a:pt x="28" y="74"/>
                    <a:pt x="29" y="57"/>
                    <a:pt x="38" y="57"/>
                  </a:cubicBezTo>
                  <a:cubicBezTo>
                    <a:pt x="47" y="57"/>
                    <a:pt x="53" y="52"/>
                    <a:pt x="58" y="46"/>
                  </a:cubicBezTo>
                  <a:cubicBezTo>
                    <a:pt x="59" y="45"/>
                    <a:pt x="61" y="44"/>
                    <a:pt x="63" y="44"/>
                  </a:cubicBezTo>
                  <a:cubicBezTo>
                    <a:pt x="80" y="43"/>
                    <a:pt x="78" y="26"/>
                    <a:pt x="84" y="17"/>
                  </a:cubicBezTo>
                  <a:cubicBezTo>
                    <a:pt x="98" y="8"/>
                    <a:pt x="114" y="7"/>
                    <a:pt x="130" y="3"/>
                  </a:cubicBezTo>
                  <a:cubicBezTo>
                    <a:pt x="145" y="4"/>
                    <a:pt x="162" y="0"/>
                    <a:pt x="176" y="11"/>
                  </a:cubicBezTo>
                  <a:cubicBezTo>
                    <a:pt x="182" y="19"/>
                    <a:pt x="192" y="20"/>
                    <a:pt x="200" y="25"/>
                  </a:cubicBezTo>
                  <a:cubicBezTo>
                    <a:pt x="209" y="38"/>
                    <a:pt x="212" y="53"/>
                    <a:pt x="212" y="68"/>
                  </a:cubicBezTo>
                  <a:cubicBezTo>
                    <a:pt x="212" y="81"/>
                    <a:pt x="208" y="91"/>
                    <a:pt x="193" y="92"/>
                  </a:cubicBezTo>
                  <a:cubicBezTo>
                    <a:pt x="189" y="93"/>
                    <a:pt x="185" y="93"/>
                    <a:pt x="182" y="94"/>
                  </a:cubicBezTo>
                  <a:cubicBezTo>
                    <a:pt x="179" y="96"/>
                    <a:pt x="177" y="97"/>
                    <a:pt x="174" y="97"/>
                  </a:cubicBezTo>
                  <a:cubicBezTo>
                    <a:pt x="167" y="98"/>
                    <a:pt x="159" y="99"/>
                    <a:pt x="152" y="102"/>
                  </a:cubicBezTo>
                  <a:cubicBezTo>
                    <a:pt x="148" y="104"/>
                    <a:pt x="144" y="106"/>
                    <a:pt x="141" y="107"/>
                  </a:cubicBezTo>
                  <a:cubicBezTo>
                    <a:pt x="136" y="110"/>
                    <a:pt x="131" y="112"/>
                    <a:pt x="126" y="114"/>
                  </a:cubicBezTo>
                  <a:cubicBezTo>
                    <a:pt x="124" y="114"/>
                    <a:pt x="121" y="114"/>
                    <a:pt x="119" y="112"/>
                  </a:cubicBezTo>
                  <a:close/>
                </a:path>
              </a:pathLst>
            </a:custGeom>
            <a:solidFill>
              <a:srgbClr val="C2C2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6" name="Freeform 6"/>
            <p:cNvSpPr>
              <a:spLocks/>
            </p:cNvSpPr>
            <p:nvPr/>
          </p:nvSpPr>
          <p:spPr bwMode="auto">
            <a:xfrm>
              <a:off x="1386" y="1304"/>
              <a:ext cx="249" cy="234"/>
            </a:xfrm>
            <a:custGeom>
              <a:avLst/>
              <a:gdLst>
                <a:gd name="T0" fmla="*/ 116 w 251"/>
                <a:gd name="T1" fmla="*/ 232 h 236"/>
                <a:gd name="T2" fmla="*/ 91 w 251"/>
                <a:gd name="T3" fmla="*/ 230 h 236"/>
                <a:gd name="T4" fmla="*/ 77 w 251"/>
                <a:gd name="T5" fmla="*/ 191 h 236"/>
                <a:gd name="T6" fmla="*/ 95 w 251"/>
                <a:gd name="T7" fmla="*/ 182 h 236"/>
                <a:gd name="T8" fmla="*/ 74 w 251"/>
                <a:gd name="T9" fmla="*/ 171 h 236"/>
                <a:gd name="T10" fmla="*/ 62 w 251"/>
                <a:gd name="T11" fmla="*/ 121 h 236"/>
                <a:gd name="T12" fmla="*/ 61 w 251"/>
                <a:gd name="T13" fmla="*/ 91 h 236"/>
                <a:gd name="T14" fmla="*/ 0 w 251"/>
                <a:gd name="T15" fmla="*/ 16 h 236"/>
                <a:gd name="T16" fmla="*/ 69 w 251"/>
                <a:gd name="T17" fmla="*/ 38 h 236"/>
                <a:gd name="T18" fmla="*/ 69 w 251"/>
                <a:gd name="T19" fmla="*/ 38 h 236"/>
                <a:gd name="T20" fmla="*/ 66 w 251"/>
                <a:gd name="T21" fmla="*/ 10 h 236"/>
                <a:gd name="T22" fmla="*/ 94 w 251"/>
                <a:gd name="T23" fmla="*/ 27 h 236"/>
                <a:gd name="T24" fmla="*/ 99 w 251"/>
                <a:gd name="T25" fmla="*/ 65 h 236"/>
                <a:gd name="T26" fmla="*/ 91 w 251"/>
                <a:gd name="T27" fmla="*/ 106 h 236"/>
                <a:gd name="T28" fmla="*/ 94 w 251"/>
                <a:gd name="T29" fmla="*/ 142 h 236"/>
                <a:gd name="T30" fmla="*/ 114 w 251"/>
                <a:gd name="T31" fmla="*/ 164 h 236"/>
                <a:gd name="T32" fmla="*/ 118 w 251"/>
                <a:gd name="T33" fmla="*/ 185 h 236"/>
                <a:gd name="T34" fmla="*/ 122 w 251"/>
                <a:gd name="T35" fmla="*/ 205 h 236"/>
                <a:gd name="T36" fmla="*/ 125 w 251"/>
                <a:gd name="T37" fmla="*/ 186 h 236"/>
                <a:gd name="T38" fmla="*/ 139 w 251"/>
                <a:gd name="T39" fmla="*/ 197 h 236"/>
                <a:gd name="T40" fmla="*/ 158 w 251"/>
                <a:gd name="T41" fmla="*/ 195 h 236"/>
                <a:gd name="T42" fmla="*/ 171 w 251"/>
                <a:gd name="T43" fmla="*/ 205 h 236"/>
                <a:gd name="T44" fmla="*/ 193 w 251"/>
                <a:gd name="T45" fmla="*/ 179 h 236"/>
                <a:gd name="T46" fmla="*/ 214 w 251"/>
                <a:gd name="T47" fmla="*/ 128 h 236"/>
                <a:gd name="T48" fmla="*/ 224 w 251"/>
                <a:gd name="T49" fmla="*/ 122 h 236"/>
                <a:gd name="T50" fmla="*/ 223 w 251"/>
                <a:gd name="T51" fmla="*/ 100 h 236"/>
                <a:gd name="T52" fmla="*/ 227 w 251"/>
                <a:gd name="T53" fmla="*/ 63 h 236"/>
                <a:gd name="T54" fmla="*/ 248 w 251"/>
                <a:gd name="T55" fmla="*/ 99 h 236"/>
                <a:gd name="T56" fmla="*/ 239 w 251"/>
                <a:gd name="T57" fmla="*/ 138 h 236"/>
                <a:gd name="T58" fmla="*/ 223 w 251"/>
                <a:gd name="T59" fmla="*/ 191 h 236"/>
                <a:gd name="T60" fmla="*/ 200 w 251"/>
                <a:gd name="T61" fmla="*/ 203 h 236"/>
                <a:gd name="T62" fmla="*/ 164 w 251"/>
                <a:gd name="T63" fmla="*/ 219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1" h="236">
                  <a:moveTo>
                    <a:pt x="164" y="219"/>
                  </a:moveTo>
                  <a:cubicBezTo>
                    <a:pt x="148" y="223"/>
                    <a:pt x="132" y="228"/>
                    <a:pt x="116" y="232"/>
                  </a:cubicBezTo>
                  <a:cubicBezTo>
                    <a:pt x="112" y="235"/>
                    <a:pt x="109" y="236"/>
                    <a:pt x="104" y="236"/>
                  </a:cubicBezTo>
                  <a:cubicBezTo>
                    <a:pt x="99" y="235"/>
                    <a:pt x="95" y="234"/>
                    <a:pt x="91" y="230"/>
                  </a:cubicBezTo>
                  <a:cubicBezTo>
                    <a:pt x="83" y="219"/>
                    <a:pt x="94" y="204"/>
                    <a:pt x="81" y="195"/>
                  </a:cubicBezTo>
                  <a:cubicBezTo>
                    <a:pt x="79" y="194"/>
                    <a:pt x="78" y="192"/>
                    <a:pt x="77" y="191"/>
                  </a:cubicBezTo>
                  <a:cubicBezTo>
                    <a:pt x="76" y="188"/>
                    <a:pt x="76" y="185"/>
                    <a:pt x="76" y="183"/>
                  </a:cubicBezTo>
                  <a:cubicBezTo>
                    <a:pt x="82" y="168"/>
                    <a:pt x="88" y="173"/>
                    <a:pt x="95" y="182"/>
                  </a:cubicBezTo>
                  <a:cubicBezTo>
                    <a:pt x="97" y="180"/>
                    <a:pt x="94" y="179"/>
                    <a:pt x="94" y="177"/>
                  </a:cubicBezTo>
                  <a:cubicBezTo>
                    <a:pt x="89" y="169"/>
                    <a:pt x="79" y="178"/>
                    <a:pt x="74" y="171"/>
                  </a:cubicBezTo>
                  <a:cubicBezTo>
                    <a:pt x="71" y="157"/>
                    <a:pt x="63" y="144"/>
                    <a:pt x="61" y="130"/>
                  </a:cubicBezTo>
                  <a:cubicBezTo>
                    <a:pt x="61" y="127"/>
                    <a:pt x="62" y="124"/>
                    <a:pt x="62" y="121"/>
                  </a:cubicBezTo>
                  <a:cubicBezTo>
                    <a:pt x="63" y="116"/>
                    <a:pt x="63" y="110"/>
                    <a:pt x="63" y="104"/>
                  </a:cubicBezTo>
                  <a:cubicBezTo>
                    <a:pt x="63" y="100"/>
                    <a:pt x="62" y="95"/>
                    <a:pt x="61" y="91"/>
                  </a:cubicBezTo>
                  <a:cubicBezTo>
                    <a:pt x="64" y="62"/>
                    <a:pt x="57" y="38"/>
                    <a:pt x="28" y="24"/>
                  </a:cubicBezTo>
                  <a:cubicBezTo>
                    <a:pt x="19" y="20"/>
                    <a:pt x="8" y="23"/>
                    <a:pt x="0" y="16"/>
                  </a:cubicBezTo>
                  <a:cubicBezTo>
                    <a:pt x="12" y="0"/>
                    <a:pt x="45" y="1"/>
                    <a:pt x="58" y="20"/>
                  </a:cubicBezTo>
                  <a:cubicBezTo>
                    <a:pt x="62" y="25"/>
                    <a:pt x="66" y="32"/>
                    <a:pt x="69" y="38"/>
                  </a:cubicBezTo>
                  <a:cubicBezTo>
                    <a:pt x="70" y="41"/>
                    <a:pt x="71" y="43"/>
                    <a:pt x="72" y="45"/>
                  </a:cubicBezTo>
                  <a:cubicBezTo>
                    <a:pt x="71" y="43"/>
                    <a:pt x="70" y="41"/>
                    <a:pt x="69" y="38"/>
                  </a:cubicBezTo>
                  <a:cubicBezTo>
                    <a:pt x="67" y="32"/>
                    <a:pt x="62" y="27"/>
                    <a:pt x="60" y="21"/>
                  </a:cubicBezTo>
                  <a:cubicBezTo>
                    <a:pt x="58" y="15"/>
                    <a:pt x="57" y="10"/>
                    <a:pt x="66" y="10"/>
                  </a:cubicBezTo>
                  <a:cubicBezTo>
                    <a:pt x="70" y="14"/>
                    <a:pt x="73" y="9"/>
                    <a:pt x="77" y="10"/>
                  </a:cubicBezTo>
                  <a:cubicBezTo>
                    <a:pt x="85" y="13"/>
                    <a:pt x="90" y="19"/>
                    <a:pt x="94" y="27"/>
                  </a:cubicBezTo>
                  <a:cubicBezTo>
                    <a:pt x="96" y="33"/>
                    <a:pt x="94" y="39"/>
                    <a:pt x="96" y="45"/>
                  </a:cubicBezTo>
                  <a:cubicBezTo>
                    <a:pt x="97" y="52"/>
                    <a:pt x="97" y="58"/>
                    <a:pt x="99" y="65"/>
                  </a:cubicBezTo>
                  <a:cubicBezTo>
                    <a:pt x="101" y="70"/>
                    <a:pt x="101" y="76"/>
                    <a:pt x="99" y="82"/>
                  </a:cubicBezTo>
                  <a:cubicBezTo>
                    <a:pt x="96" y="90"/>
                    <a:pt x="93" y="98"/>
                    <a:pt x="91" y="106"/>
                  </a:cubicBezTo>
                  <a:cubicBezTo>
                    <a:pt x="89" y="112"/>
                    <a:pt x="84" y="118"/>
                    <a:pt x="88" y="126"/>
                  </a:cubicBezTo>
                  <a:cubicBezTo>
                    <a:pt x="90" y="131"/>
                    <a:pt x="90" y="138"/>
                    <a:pt x="94" y="142"/>
                  </a:cubicBezTo>
                  <a:cubicBezTo>
                    <a:pt x="98" y="149"/>
                    <a:pt x="102" y="155"/>
                    <a:pt x="110" y="158"/>
                  </a:cubicBezTo>
                  <a:cubicBezTo>
                    <a:pt x="112" y="160"/>
                    <a:pt x="114" y="162"/>
                    <a:pt x="114" y="164"/>
                  </a:cubicBezTo>
                  <a:cubicBezTo>
                    <a:pt x="116" y="170"/>
                    <a:pt x="108" y="176"/>
                    <a:pt x="114" y="182"/>
                  </a:cubicBezTo>
                  <a:cubicBezTo>
                    <a:pt x="116" y="183"/>
                    <a:pt x="117" y="183"/>
                    <a:pt x="118" y="185"/>
                  </a:cubicBezTo>
                  <a:cubicBezTo>
                    <a:pt x="122" y="192"/>
                    <a:pt x="120" y="200"/>
                    <a:pt x="123" y="207"/>
                  </a:cubicBezTo>
                  <a:cubicBezTo>
                    <a:pt x="123" y="206"/>
                    <a:pt x="122" y="206"/>
                    <a:pt x="122" y="205"/>
                  </a:cubicBezTo>
                  <a:cubicBezTo>
                    <a:pt x="122" y="200"/>
                    <a:pt x="120" y="195"/>
                    <a:pt x="121" y="190"/>
                  </a:cubicBezTo>
                  <a:cubicBezTo>
                    <a:pt x="122" y="188"/>
                    <a:pt x="124" y="187"/>
                    <a:pt x="125" y="186"/>
                  </a:cubicBezTo>
                  <a:cubicBezTo>
                    <a:pt x="131" y="186"/>
                    <a:pt x="130" y="193"/>
                    <a:pt x="134" y="194"/>
                  </a:cubicBezTo>
                  <a:cubicBezTo>
                    <a:pt x="136" y="195"/>
                    <a:pt x="137" y="196"/>
                    <a:pt x="139" y="197"/>
                  </a:cubicBezTo>
                  <a:cubicBezTo>
                    <a:pt x="142" y="197"/>
                    <a:pt x="143" y="196"/>
                    <a:pt x="145" y="194"/>
                  </a:cubicBezTo>
                  <a:cubicBezTo>
                    <a:pt x="149" y="190"/>
                    <a:pt x="154" y="191"/>
                    <a:pt x="158" y="195"/>
                  </a:cubicBezTo>
                  <a:cubicBezTo>
                    <a:pt x="160" y="198"/>
                    <a:pt x="159" y="203"/>
                    <a:pt x="162" y="205"/>
                  </a:cubicBezTo>
                  <a:cubicBezTo>
                    <a:pt x="165" y="206"/>
                    <a:pt x="168" y="206"/>
                    <a:pt x="171" y="205"/>
                  </a:cubicBezTo>
                  <a:cubicBezTo>
                    <a:pt x="175" y="204"/>
                    <a:pt x="177" y="199"/>
                    <a:pt x="181" y="197"/>
                  </a:cubicBezTo>
                  <a:cubicBezTo>
                    <a:pt x="194" y="197"/>
                    <a:pt x="190" y="185"/>
                    <a:pt x="193" y="179"/>
                  </a:cubicBezTo>
                  <a:cubicBezTo>
                    <a:pt x="199" y="166"/>
                    <a:pt x="204" y="153"/>
                    <a:pt x="208" y="140"/>
                  </a:cubicBezTo>
                  <a:cubicBezTo>
                    <a:pt x="209" y="136"/>
                    <a:pt x="211" y="132"/>
                    <a:pt x="214" y="128"/>
                  </a:cubicBezTo>
                  <a:cubicBezTo>
                    <a:pt x="215" y="127"/>
                    <a:pt x="216" y="126"/>
                    <a:pt x="218" y="126"/>
                  </a:cubicBezTo>
                  <a:cubicBezTo>
                    <a:pt x="221" y="127"/>
                    <a:pt x="223" y="125"/>
                    <a:pt x="224" y="122"/>
                  </a:cubicBezTo>
                  <a:cubicBezTo>
                    <a:pt x="224" y="119"/>
                    <a:pt x="225" y="117"/>
                    <a:pt x="225" y="115"/>
                  </a:cubicBezTo>
                  <a:cubicBezTo>
                    <a:pt x="225" y="110"/>
                    <a:pt x="232" y="104"/>
                    <a:pt x="223" y="100"/>
                  </a:cubicBezTo>
                  <a:cubicBezTo>
                    <a:pt x="222" y="99"/>
                    <a:pt x="221" y="97"/>
                    <a:pt x="220" y="95"/>
                  </a:cubicBezTo>
                  <a:cubicBezTo>
                    <a:pt x="218" y="84"/>
                    <a:pt x="219" y="73"/>
                    <a:pt x="227" y="63"/>
                  </a:cubicBezTo>
                  <a:cubicBezTo>
                    <a:pt x="241" y="66"/>
                    <a:pt x="230" y="78"/>
                    <a:pt x="235" y="83"/>
                  </a:cubicBezTo>
                  <a:cubicBezTo>
                    <a:pt x="239" y="89"/>
                    <a:pt x="246" y="92"/>
                    <a:pt x="248" y="99"/>
                  </a:cubicBezTo>
                  <a:cubicBezTo>
                    <a:pt x="251" y="104"/>
                    <a:pt x="251" y="108"/>
                    <a:pt x="248" y="112"/>
                  </a:cubicBezTo>
                  <a:cubicBezTo>
                    <a:pt x="235" y="117"/>
                    <a:pt x="244" y="130"/>
                    <a:pt x="239" y="138"/>
                  </a:cubicBezTo>
                  <a:cubicBezTo>
                    <a:pt x="235" y="143"/>
                    <a:pt x="240" y="145"/>
                    <a:pt x="243" y="148"/>
                  </a:cubicBezTo>
                  <a:cubicBezTo>
                    <a:pt x="248" y="167"/>
                    <a:pt x="239" y="180"/>
                    <a:pt x="223" y="191"/>
                  </a:cubicBezTo>
                  <a:cubicBezTo>
                    <a:pt x="220" y="197"/>
                    <a:pt x="213" y="196"/>
                    <a:pt x="208" y="200"/>
                  </a:cubicBezTo>
                  <a:cubicBezTo>
                    <a:pt x="205" y="199"/>
                    <a:pt x="201" y="198"/>
                    <a:pt x="200" y="203"/>
                  </a:cubicBezTo>
                  <a:cubicBezTo>
                    <a:pt x="196" y="207"/>
                    <a:pt x="192" y="210"/>
                    <a:pt x="192" y="216"/>
                  </a:cubicBezTo>
                  <a:cubicBezTo>
                    <a:pt x="183" y="220"/>
                    <a:pt x="173" y="215"/>
                    <a:pt x="164" y="219"/>
                  </a:cubicBezTo>
                  <a:close/>
                </a:path>
              </a:pathLst>
            </a:custGeom>
            <a:solidFill>
              <a:srgbClr val="281B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7" name="Freeform 7"/>
            <p:cNvSpPr>
              <a:spLocks/>
            </p:cNvSpPr>
            <p:nvPr/>
          </p:nvSpPr>
          <p:spPr bwMode="auto">
            <a:xfrm>
              <a:off x="1271" y="1485"/>
              <a:ext cx="201" cy="155"/>
            </a:xfrm>
            <a:custGeom>
              <a:avLst/>
              <a:gdLst>
                <a:gd name="T0" fmla="*/ 28 w 203"/>
                <a:gd name="T1" fmla="*/ 106 h 157"/>
                <a:gd name="T2" fmla="*/ 0 w 203"/>
                <a:gd name="T3" fmla="*/ 89 h 157"/>
                <a:gd name="T4" fmla="*/ 5 w 203"/>
                <a:gd name="T5" fmla="*/ 83 h 157"/>
                <a:gd name="T6" fmla="*/ 66 w 203"/>
                <a:gd name="T7" fmla="*/ 77 h 157"/>
                <a:gd name="T8" fmla="*/ 109 w 203"/>
                <a:gd name="T9" fmla="*/ 59 h 157"/>
                <a:gd name="T10" fmla="*/ 142 w 203"/>
                <a:gd name="T11" fmla="*/ 39 h 157"/>
                <a:gd name="T12" fmla="*/ 188 w 203"/>
                <a:gd name="T13" fmla="*/ 1 h 157"/>
                <a:gd name="T14" fmla="*/ 193 w 203"/>
                <a:gd name="T15" fmla="*/ 2 h 157"/>
                <a:gd name="T16" fmla="*/ 191 w 203"/>
                <a:gd name="T17" fmla="*/ 15 h 157"/>
                <a:gd name="T18" fmla="*/ 189 w 203"/>
                <a:gd name="T19" fmla="*/ 24 h 157"/>
                <a:gd name="T20" fmla="*/ 186 w 203"/>
                <a:gd name="T21" fmla="*/ 41 h 157"/>
                <a:gd name="T22" fmla="*/ 187 w 203"/>
                <a:gd name="T23" fmla="*/ 41 h 157"/>
                <a:gd name="T24" fmla="*/ 189 w 203"/>
                <a:gd name="T25" fmla="*/ 40 h 157"/>
                <a:gd name="T26" fmla="*/ 196 w 203"/>
                <a:gd name="T27" fmla="*/ 40 h 157"/>
                <a:gd name="T28" fmla="*/ 200 w 203"/>
                <a:gd name="T29" fmla="*/ 45 h 157"/>
                <a:gd name="T30" fmla="*/ 201 w 203"/>
                <a:gd name="T31" fmla="*/ 59 h 157"/>
                <a:gd name="T32" fmla="*/ 150 w 203"/>
                <a:gd name="T33" fmla="*/ 84 h 157"/>
                <a:gd name="T34" fmla="*/ 125 w 203"/>
                <a:gd name="T35" fmla="*/ 96 h 157"/>
                <a:gd name="T36" fmla="*/ 83 w 203"/>
                <a:gd name="T37" fmla="*/ 120 h 157"/>
                <a:gd name="T38" fmla="*/ 74 w 203"/>
                <a:gd name="T39" fmla="*/ 130 h 157"/>
                <a:gd name="T40" fmla="*/ 65 w 203"/>
                <a:gd name="T41" fmla="*/ 142 h 157"/>
                <a:gd name="T42" fmla="*/ 52 w 203"/>
                <a:gd name="T43" fmla="*/ 144 h 157"/>
                <a:gd name="T44" fmla="*/ 32 w 203"/>
                <a:gd name="T45" fmla="*/ 152 h 157"/>
                <a:gd name="T46" fmla="*/ 16 w 203"/>
                <a:gd name="T47" fmla="*/ 155 h 157"/>
                <a:gd name="T48" fmla="*/ 15 w 203"/>
                <a:gd name="T49" fmla="*/ 150 h 157"/>
                <a:gd name="T50" fmla="*/ 41 w 203"/>
                <a:gd name="T51" fmla="*/ 118 h 157"/>
                <a:gd name="T52" fmla="*/ 32 w 203"/>
                <a:gd name="T53" fmla="*/ 112 h 157"/>
                <a:gd name="T54" fmla="*/ 28 w 203"/>
                <a:gd name="T55" fmla="*/ 10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03" h="157">
                  <a:moveTo>
                    <a:pt x="28" y="106"/>
                  </a:moveTo>
                  <a:cubicBezTo>
                    <a:pt x="22" y="95"/>
                    <a:pt x="6" y="100"/>
                    <a:pt x="0" y="89"/>
                  </a:cubicBezTo>
                  <a:cubicBezTo>
                    <a:pt x="0" y="85"/>
                    <a:pt x="2" y="84"/>
                    <a:pt x="5" y="83"/>
                  </a:cubicBezTo>
                  <a:cubicBezTo>
                    <a:pt x="26" y="86"/>
                    <a:pt x="46" y="88"/>
                    <a:pt x="66" y="77"/>
                  </a:cubicBezTo>
                  <a:cubicBezTo>
                    <a:pt x="81" y="72"/>
                    <a:pt x="96" y="68"/>
                    <a:pt x="109" y="59"/>
                  </a:cubicBezTo>
                  <a:cubicBezTo>
                    <a:pt x="120" y="52"/>
                    <a:pt x="131" y="46"/>
                    <a:pt x="142" y="39"/>
                  </a:cubicBezTo>
                  <a:cubicBezTo>
                    <a:pt x="158" y="27"/>
                    <a:pt x="171" y="11"/>
                    <a:pt x="188" y="1"/>
                  </a:cubicBezTo>
                  <a:cubicBezTo>
                    <a:pt x="190" y="0"/>
                    <a:pt x="192" y="1"/>
                    <a:pt x="193" y="2"/>
                  </a:cubicBezTo>
                  <a:cubicBezTo>
                    <a:pt x="195" y="6"/>
                    <a:pt x="193" y="10"/>
                    <a:pt x="191" y="15"/>
                  </a:cubicBezTo>
                  <a:cubicBezTo>
                    <a:pt x="190" y="18"/>
                    <a:pt x="189" y="21"/>
                    <a:pt x="189" y="24"/>
                  </a:cubicBezTo>
                  <a:cubicBezTo>
                    <a:pt x="188" y="30"/>
                    <a:pt x="189" y="36"/>
                    <a:pt x="186" y="41"/>
                  </a:cubicBezTo>
                  <a:cubicBezTo>
                    <a:pt x="187" y="41"/>
                    <a:pt x="185" y="45"/>
                    <a:pt x="187" y="41"/>
                  </a:cubicBezTo>
                  <a:cubicBezTo>
                    <a:pt x="189" y="43"/>
                    <a:pt x="186" y="41"/>
                    <a:pt x="189" y="40"/>
                  </a:cubicBezTo>
                  <a:cubicBezTo>
                    <a:pt x="191" y="39"/>
                    <a:pt x="194" y="39"/>
                    <a:pt x="196" y="40"/>
                  </a:cubicBezTo>
                  <a:cubicBezTo>
                    <a:pt x="198" y="42"/>
                    <a:pt x="199" y="43"/>
                    <a:pt x="200" y="45"/>
                  </a:cubicBezTo>
                  <a:cubicBezTo>
                    <a:pt x="201" y="50"/>
                    <a:pt x="203" y="54"/>
                    <a:pt x="201" y="59"/>
                  </a:cubicBezTo>
                  <a:cubicBezTo>
                    <a:pt x="186" y="72"/>
                    <a:pt x="166" y="74"/>
                    <a:pt x="150" y="84"/>
                  </a:cubicBezTo>
                  <a:cubicBezTo>
                    <a:pt x="141" y="88"/>
                    <a:pt x="133" y="92"/>
                    <a:pt x="125" y="96"/>
                  </a:cubicBezTo>
                  <a:cubicBezTo>
                    <a:pt x="110" y="102"/>
                    <a:pt x="97" y="112"/>
                    <a:pt x="83" y="120"/>
                  </a:cubicBezTo>
                  <a:cubicBezTo>
                    <a:pt x="81" y="124"/>
                    <a:pt x="69" y="119"/>
                    <a:pt x="74" y="130"/>
                  </a:cubicBezTo>
                  <a:cubicBezTo>
                    <a:pt x="72" y="135"/>
                    <a:pt x="70" y="139"/>
                    <a:pt x="65" y="142"/>
                  </a:cubicBezTo>
                  <a:cubicBezTo>
                    <a:pt x="61" y="143"/>
                    <a:pt x="56" y="142"/>
                    <a:pt x="52" y="144"/>
                  </a:cubicBezTo>
                  <a:cubicBezTo>
                    <a:pt x="44" y="144"/>
                    <a:pt x="38" y="148"/>
                    <a:pt x="32" y="152"/>
                  </a:cubicBezTo>
                  <a:cubicBezTo>
                    <a:pt x="27" y="155"/>
                    <a:pt x="22" y="157"/>
                    <a:pt x="16" y="155"/>
                  </a:cubicBezTo>
                  <a:cubicBezTo>
                    <a:pt x="15" y="153"/>
                    <a:pt x="14" y="152"/>
                    <a:pt x="15" y="150"/>
                  </a:cubicBezTo>
                  <a:cubicBezTo>
                    <a:pt x="19" y="136"/>
                    <a:pt x="37" y="132"/>
                    <a:pt x="41" y="118"/>
                  </a:cubicBezTo>
                  <a:cubicBezTo>
                    <a:pt x="41" y="111"/>
                    <a:pt x="35" y="113"/>
                    <a:pt x="32" y="112"/>
                  </a:cubicBezTo>
                  <a:cubicBezTo>
                    <a:pt x="29" y="111"/>
                    <a:pt x="27" y="109"/>
                    <a:pt x="28" y="106"/>
                  </a:cubicBezTo>
                  <a:close/>
                </a:path>
              </a:pathLst>
            </a:custGeom>
            <a:solidFill>
              <a:srgbClr val="261D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8" name="Freeform 8"/>
            <p:cNvSpPr>
              <a:spLocks/>
            </p:cNvSpPr>
            <p:nvPr/>
          </p:nvSpPr>
          <p:spPr bwMode="auto">
            <a:xfrm>
              <a:off x="1513" y="1278"/>
              <a:ext cx="110" cy="123"/>
            </a:xfrm>
            <a:custGeom>
              <a:avLst/>
              <a:gdLst>
                <a:gd name="T0" fmla="*/ 107 w 111"/>
                <a:gd name="T1" fmla="*/ 109 h 124"/>
                <a:gd name="T2" fmla="*/ 100 w 111"/>
                <a:gd name="T3" fmla="*/ 90 h 124"/>
                <a:gd name="T4" fmla="*/ 87 w 111"/>
                <a:gd name="T5" fmla="*/ 68 h 124"/>
                <a:gd name="T6" fmla="*/ 81 w 111"/>
                <a:gd name="T7" fmla="*/ 64 h 124"/>
                <a:gd name="T8" fmla="*/ 74 w 111"/>
                <a:gd name="T9" fmla="*/ 59 h 124"/>
                <a:gd name="T10" fmla="*/ 76 w 111"/>
                <a:gd name="T11" fmla="*/ 65 h 124"/>
                <a:gd name="T12" fmla="*/ 81 w 111"/>
                <a:gd name="T13" fmla="*/ 69 h 124"/>
                <a:gd name="T14" fmla="*/ 87 w 111"/>
                <a:gd name="T15" fmla="*/ 78 h 124"/>
                <a:gd name="T16" fmla="*/ 89 w 111"/>
                <a:gd name="T17" fmla="*/ 122 h 124"/>
                <a:gd name="T18" fmla="*/ 76 w 111"/>
                <a:gd name="T19" fmla="*/ 119 h 124"/>
                <a:gd name="T20" fmla="*/ 73 w 111"/>
                <a:gd name="T21" fmla="*/ 112 h 124"/>
                <a:gd name="T22" fmla="*/ 71 w 111"/>
                <a:gd name="T23" fmla="*/ 96 h 124"/>
                <a:gd name="T24" fmla="*/ 62 w 111"/>
                <a:gd name="T25" fmla="*/ 88 h 124"/>
                <a:gd name="T26" fmla="*/ 53 w 111"/>
                <a:gd name="T27" fmla="*/ 76 h 124"/>
                <a:gd name="T28" fmla="*/ 50 w 111"/>
                <a:gd name="T29" fmla="*/ 98 h 124"/>
                <a:gd name="T30" fmla="*/ 48 w 111"/>
                <a:gd name="T31" fmla="*/ 103 h 124"/>
                <a:gd name="T32" fmla="*/ 36 w 111"/>
                <a:gd name="T33" fmla="*/ 105 h 124"/>
                <a:gd name="T34" fmla="*/ 14 w 111"/>
                <a:gd name="T35" fmla="*/ 80 h 124"/>
                <a:gd name="T36" fmla="*/ 10 w 111"/>
                <a:gd name="T37" fmla="*/ 70 h 124"/>
                <a:gd name="T38" fmla="*/ 12 w 111"/>
                <a:gd name="T39" fmla="*/ 62 h 124"/>
                <a:gd name="T40" fmla="*/ 13 w 111"/>
                <a:gd name="T41" fmla="*/ 45 h 124"/>
                <a:gd name="T42" fmla="*/ 14 w 111"/>
                <a:gd name="T43" fmla="*/ 30 h 124"/>
                <a:gd name="T44" fmla="*/ 6 w 111"/>
                <a:gd name="T45" fmla="*/ 19 h 124"/>
                <a:gd name="T46" fmla="*/ 2 w 111"/>
                <a:gd name="T47" fmla="*/ 6 h 124"/>
                <a:gd name="T48" fmla="*/ 11 w 111"/>
                <a:gd name="T49" fmla="*/ 2 h 124"/>
                <a:gd name="T50" fmla="*/ 45 w 111"/>
                <a:gd name="T51" fmla="*/ 25 h 124"/>
                <a:gd name="T52" fmla="*/ 77 w 111"/>
                <a:gd name="T53" fmla="*/ 41 h 124"/>
                <a:gd name="T54" fmla="*/ 107 w 111"/>
                <a:gd name="T55" fmla="*/ 10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1" h="124">
                  <a:moveTo>
                    <a:pt x="107" y="109"/>
                  </a:moveTo>
                  <a:cubicBezTo>
                    <a:pt x="101" y="104"/>
                    <a:pt x="107" y="95"/>
                    <a:pt x="100" y="90"/>
                  </a:cubicBezTo>
                  <a:cubicBezTo>
                    <a:pt x="93" y="84"/>
                    <a:pt x="97" y="72"/>
                    <a:pt x="87" y="68"/>
                  </a:cubicBezTo>
                  <a:cubicBezTo>
                    <a:pt x="85" y="67"/>
                    <a:pt x="83" y="66"/>
                    <a:pt x="81" y="64"/>
                  </a:cubicBezTo>
                  <a:cubicBezTo>
                    <a:pt x="79" y="62"/>
                    <a:pt x="77" y="60"/>
                    <a:pt x="74" y="59"/>
                  </a:cubicBezTo>
                  <a:cubicBezTo>
                    <a:pt x="71" y="62"/>
                    <a:pt x="74" y="63"/>
                    <a:pt x="76" y="65"/>
                  </a:cubicBezTo>
                  <a:cubicBezTo>
                    <a:pt x="78" y="66"/>
                    <a:pt x="80" y="67"/>
                    <a:pt x="81" y="69"/>
                  </a:cubicBezTo>
                  <a:cubicBezTo>
                    <a:pt x="84" y="72"/>
                    <a:pt x="85" y="75"/>
                    <a:pt x="87" y="78"/>
                  </a:cubicBezTo>
                  <a:cubicBezTo>
                    <a:pt x="104" y="92"/>
                    <a:pt x="91" y="107"/>
                    <a:pt x="89" y="122"/>
                  </a:cubicBezTo>
                  <a:cubicBezTo>
                    <a:pt x="84" y="124"/>
                    <a:pt x="80" y="122"/>
                    <a:pt x="76" y="119"/>
                  </a:cubicBezTo>
                  <a:cubicBezTo>
                    <a:pt x="74" y="117"/>
                    <a:pt x="73" y="114"/>
                    <a:pt x="73" y="112"/>
                  </a:cubicBezTo>
                  <a:cubicBezTo>
                    <a:pt x="74" y="106"/>
                    <a:pt x="76" y="100"/>
                    <a:pt x="71" y="96"/>
                  </a:cubicBezTo>
                  <a:cubicBezTo>
                    <a:pt x="68" y="92"/>
                    <a:pt x="65" y="90"/>
                    <a:pt x="62" y="88"/>
                  </a:cubicBezTo>
                  <a:cubicBezTo>
                    <a:pt x="57" y="85"/>
                    <a:pt x="59" y="78"/>
                    <a:pt x="53" y="76"/>
                  </a:cubicBezTo>
                  <a:cubicBezTo>
                    <a:pt x="45" y="83"/>
                    <a:pt x="51" y="91"/>
                    <a:pt x="50" y="98"/>
                  </a:cubicBezTo>
                  <a:cubicBezTo>
                    <a:pt x="50" y="100"/>
                    <a:pt x="49" y="102"/>
                    <a:pt x="48" y="103"/>
                  </a:cubicBezTo>
                  <a:cubicBezTo>
                    <a:pt x="44" y="105"/>
                    <a:pt x="40" y="106"/>
                    <a:pt x="36" y="105"/>
                  </a:cubicBezTo>
                  <a:cubicBezTo>
                    <a:pt x="25" y="100"/>
                    <a:pt x="20" y="89"/>
                    <a:pt x="14" y="80"/>
                  </a:cubicBezTo>
                  <a:cubicBezTo>
                    <a:pt x="12" y="77"/>
                    <a:pt x="10" y="74"/>
                    <a:pt x="10" y="70"/>
                  </a:cubicBezTo>
                  <a:cubicBezTo>
                    <a:pt x="10" y="67"/>
                    <a:pt x="11" y="65"/>
                    <a:pt x="12" y="62"/>
                  </a:cubicBezTo>
                  <a:cubicBezTo>
                    <a:pt x="16" y="57"/>
                    <a:pt x="14" y="51"/>
                    <a:pt x="13" y="45"/>
                  </a:cubicBezTo>
                  <a:cubicBezTo>
                    <a:pt x="12" y="40"/>
                    <a:pt x="12" y="35"/>
                    <a:pt x="14" y="30"/>
                  </a:cubicBezTo>
                  <a:cubicBezTo>
                    <a:pt x="17" y="22"/>
                    <a:pt x="11" y="21"/>
                    <a:pt x="6" y="19"/>
                  </a:cubicBezTo>
                  <a:cubicBezTo>
                    <a:pt x="1" y="16"/>
                    <a:pt x="0" y="12"/>
                    <a:pt x="2" y="6"/>
                  </a:cubicBezTo>
                  <a:cubicBezTo>
                    <a:pt x="4" y="3"/>
                    <a:pt x="7" y="0"/>
                    <a:pt x="11" y="2"/>
                  </a:cubicBezTo>
                  <a:cubicBezTo>
                    <a:pt x="20" y="13"/>
                    <a:pt x="32" y="20"/>
                    <a:pt x="45" y="25"/>
                  </a:cubicBezTo>
                  <a:cubicBezTo>
                    <a:pt x="56" y="30"/>
                    <a:pt x="66" y="35"/>
                    <a:pt x="77" y="41"/>
                  </a:cubicBezTo>
                  <a:cubicBezTo>
                    <a:pt x="106" y="55"/>
                    <a:pt x="111" y="80"/>
                    <a:pt x="107" y="109"/>
                  </a:cubicBezTo>
                  <a:close/>
                </a:path>
              </a:pathLst>
            </a:custGeom>
            <a:solidFill>
              <a:srgbClr val="2D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9" name="Freeform 9"/>
            <p:cNvSpPr>
              <a:spLocks/>
            </p:cNvSpPr>
            <p:nvPr/>
          </p:nvSpPr>
          <p:spPr bwMode="auto">
            <a:xfrm>
              <a:off x="1154" y="1393"/>
              <a:ext cx="123" cy="180"/>
            </a:xfrm>
            <a:custGeom>
              <a:avLst/>
              <a:gdLst>
                <a:gd name="T0" fmla="*/ 123 w 124"/>
                <a:gd name="T1" fmla="*/ 177 h 181"/>
                <a:gd name="T2" fmla="*/ 118 w 124"/>
                <a:gd name="T3" fmla="*/ 181 h 181"/>
                <a:gd name="T4" fmla="*/ 103 w 124"/>
                <a:gd name="T5" fmla="*/ 163 h 181"/>
                <a:gd name="T6" fmla="*/ 68 w 124"/>
                <a:gd name="T7" fmla="*/ 113 h 181"/>
                <a:gd name="T8" fmla="*/ 16 w 124"/>
                <a:gd name="T9" fmla="*/ 69 h 181"/>
                <a:gd name="T10" fmla="*/ 1 w 124"/>
                <a:gd name="T11" fmla="*/ 51 h 181"/>
                <a:gd name="T12" fmla="*/ 2 w 124"/>
                <a:gd name="T13" fmla="*/ 34 h 181"/>
                <a:gd name="T14" fmla="*/ 9 w 124"/>
                <a:gd name="T15" fmla="*/ 1 h 181"/>
                <a:gd name="T16" fmla="*/ 15 w 124"/>
                <a:gd name="T17" fmla="*/ 2 h 181"/>
                <a:gd name="T18" fmla="*/ 23 w 124"/>
                <a:gd name="T19" fmla="*/ 47 h 181"/>
                <a:gd name="T20" fmla="*/ 38 w 124"/>
                <a:gd name="T21" fmla="*/ 59 h 181"/>
                <a:gd name="T22" fmla="*/ 38 w 124"/>
                <a:gd name="T23" fmla="*/ 52 h 181"/>
                <a:gd name="T24" fmla="*/ 42 w 124"/>
                <a:gd name="T25" fmla="*/ 41 h 181"/>
                <a:gd name="T26" fmla="*/ 51 w 124"/>
                <a:gd name="T27" fmla="*/ 40 h 181"/>
                <a:gd name="T28" fmla="*/ 68 w 124"/>
                <a:gd name="T29" fmla="*/ 38 h 181"/>
                <a:gd name="T30" fmla="*/ 108 w 124"/>
                <a:gd name="T31" fmla="*/ 142 h 181"/>
                <a:gd name="T32" fmla="*/ 120 w 124"/>
                <a:gd name="T33" fmla="*/ 167 h 181"/>
                <a:gd name="T34" fmla="*/ 123 w 124"/>
                <a:gd name="T35" fmla="*/ 17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" h="181">
                  <a:moveTo>
                    <a:pt x="123" y="177"/>
                  </a:moveTo>
                  <a:cubicBezTo>
                    <a:pt x="121" y="178"/>
                    <a:pt x="120" y="180"/>
                    <a:pt x="118" y="181"/>
                  </a:cubicBezTo>
                  <a:cubicBezTo>
                    <a:pt x="111" y="177"/>
                    <a:pt x="107" y="169"/>
                    <a:pt x="103" y="163"/>
                  </a:cubicBezTo>
                  <a:cubicBezTo>
                    <a:pt x="92" y="146"/>
                    <a:pt x="84" y="129"/>
                    <a:pt x="68" y="113"/>
                  </a:cubicBezTo>
                  <a:cubicBezTo>
                    <a:pt x="51" y="98"/>
                    <a:pt x="44" y="73"/>
                    <a:pt x="16" y="69"/>
                  </a:cubicBezTo>
                  <a:cubicBezTo>
                    <a:pt x="9" y="67"/>
                    <a:pt x="3" y="59"/>
                    <a:pt x="1" y="51"/>
                  </a:cubicBezTo>
                  <a:cubicBezTo>
                    <a:pt x="5" y="45"/>
                    <a:pt x="5" y="39"/>
                    <a:pt x="2" y="34"/>
                  </a:cubicBezTo>
                  <a:cubicBezTo>
                    <a:pt x="1" y="22"/>
                    <a:pt x="0" y="10"/>
                    <a:pt x="9" y="1"/>
                  </a:cubicBezTo>
                  <a:cubicBezTo>
                    <a:pt x="11" y="0"/>
                    <a:pt x="13" y="0"/>
                    <a:pt x="15" y="2"/>
                  </a:cubicBezTo>
                  <a:cubicBezTo>
                    <a:pt x="22" y="16"/>
                    <a:pt x="18" y="32"/>
                    <a:pt x="23" y="47"/>
                  </a:cubicBezTo>
                  <a:cubicBezTo>
                    <a:pt x="25" y="54"/>
                    <a:pt x="28" y="62"/>
                    <a:pt x="38" y="59"/>
                  </a:cubicBezTo>
                  <a:cubicBezTo>
                    <a:pt x="38" y="56"/>
                    <a:pt x="38" y="54"/>
                    <a:pt x="38" y="52"/>
                  </a:cubicBezTo>
                  <a:cubicBezTo>
                    <a:pt x="38" y="48"/>
                    <a:pt x="39" y="44"/>
                    <a:pt x="42" y="41"/>
                  </a:cubicBezTo>
                  <a:cubicBezTo>
                    <a:pt x="45" y="40"/>
                    <a:pt x="48" y="42"/>
                    <a:pt x="51" y="40"/>
                  </a:cubicBezTo>
                  <a:cubicBezTo>
                    <a:pt x="56" y="35"/>
                    <a:pt x="62" y="32"/>
                    <a:pt x="68" y="38"/>
                  </a:cubicBezTo>
                  <a:cubicBezTo>
                    <a:pt x="80" y="73"/>
                    <a:pt x="91" y="109"/>
                    <a:pt x="108" y="142"/>
                  </a:cubicBezTo>
                  <a:cubicBezTo>
                    <a:pt x="112" y="151"/>
                    <a:pt x="115" y="159"/>
                    <a:pt x="120" y="167"/>
                  </a:cubicBezTo>
                  <a:cubicBezTo>
                    <a:pt x="122" y="170"/>
                    <a:pt x="124" y="173"/>
                    <a:pt x="123" y="177"/>
                  </a:cubicBezTo>
                  <a:close/>
                </a:path>
              </a:pathLst>
            </a:custGeom>
            <a:solidFill>
              <a:srgbClr val="271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0" name="Freeform 10"/>
            <p:cNvSpPr>
              <a:spLocks/>
            </p:cNvSpPr>
            <p:nvPr/>
          </p:nvSpPr>
          <p:spPr bwMode="auto">
            <a:xfrm>
              <a:off x="1530" y="1624"/>
              <a:ext cx="91" cy="64"/>
            </a:xfrm>
            <a:custGeom>
              <a:avLst/>
              <a:gdLst>
                <a:gd name="T0" fmla="*/ 92 w 92"/>
                <a:gd name="T1" fmla="*/ 54 h 64"/>
                <a:gd name="T2" fmla="*/ 31 w 92"/>
                <a:gd name="T3" fmla="*/ 58 h 64"/>
                <a:gd name="T4" fmla="*/ 16 w 92"/>
                <a:gd name="T5" fmla="*/ 36 h 64"/>
                <a:gd name="T6" fmla="*/ 1 w 92"/>
                <a:gd name="T7" fmla="*/ 17 h 64"/>
                <a:gd name="T8" fmla="*/ 1 w 92"/>
                <a:gd name="T9" fmla="*/ 12 h 64"/>
                <a:gd name="T10" fmla="*/ 15 w 92"/>
                <a:gd name="T11" fmla="*/ 3 h 64"/>
                <a:gd name="T12" fmla="*/ 20 w 92"/>
                <a:gd name="T13" fmla="*/ 2 h 64"/>
                <a:gd name="T14" fmla="*/ 41 w 92"/>
                <a:gd name="T15" fmla="*/ 6 h 64"/>
                <a:gd name="T16" fmla="*/ 53 w 92"/>
                <a:gd name="T17" fmla="*/ 3 h 64"/>
                <a:gd name="T18" fmla="*/ 59 w 92"/>
                <a:gd name="T19" fmla="*/ 3 h 64"/>
                <a:gd name="T20" fmla="*/ 66 w 92"/>
                <a:gd name="T21" fmla="*/ 6 h 64"/>
                <a:gd name="T22" fmla="*/ 70 w 92"/>
                <a:gd name="T23" fmla="*/ 9 h 64"/>
                <a:gd name="T24" fmla="*/ 90 w 92"/>
                <a:gd name="T25" fmla="*/ 42 h 64"/>
                <a:gd name="T26" fmla="*/ 91 w 92"/>
                <a:gd name="T27" fmla="*/ 49 h 64"/>
                <a:gd name="T28" fmla="*/ 92 w 92"/>
                <a:gd name="T29" fmla="*/ 5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64">
                  <a:moveTo>
                    <a:pt x="92" y="54"/>
                  </a:moveTo>
                  <a:cubicBezTo>
                    <a:pt x="72" y="59"/>
                    <a:pt x="52" y="64"/>
                    <a:pt x="31" y="58"/>
                  </a:cubicBezTo>
                  <a:cubicBezTo>
                    <a:pt x="25" y="51"/>
                    <a:pt x="20" y="43"/>
                    <a:pt x="16" y="36"/>
                  </a:cubicBezTo>
                  <a:cubicBezTo>
                    <a:pt x="12" y="29"/>
                    <a:pt x="5" y="24"/>
                    <a:pt x="1" y="17"/>
                  </a:cubicBezTo>
                  <a:cubicBezTo>
                    <a:pt x="1" y="15"/>
                    <a:pt x="0" y="14"/>
                    <a:pt x="1" y="12"/>
                  </a:cubicBezTo>
                  <a:cubicBezTo>
                    <a:pt x="3" y="5"/>
                    <a:pt x="11" y="7"/>
                    <a:pt x="15" y="3"/>
                  </a:cubicBezTo>
                  <a:cubicBezTo>
                    <a:pt x="17" y="2"/>
                    <a:pt x="19" y="2"/>
                    <a:pt x="20" y="2"/>
                  </a:cubicBezTo>
                  <a:cubicBezTo>
                    <a:pt x="28" y="0"/>
                    <a:pt x="33" y="11"/>
                    <a:pt x="41" y="6"/>
                  </a:cubicBezTo>
                  <a:cubicBezTo>
                    <a:pt x="45" y="4"/>
                    <a:pt x="49" y="4"/>
                    <a:pt x="53" y="3"/>
                  </a:cubicBezTo>
                  <a:cubicBezTo>
                    <a:pt x="55" y="3"/>
                    <a:pt x="57" y="3"/>
                    <a:pt x="59" y="3"/>
                  </a:cubicBezTo>
                  <a:cubicBezTo>
                    <a:pt x="61" y="3"/>
                    <a:pt x="64" y="4"/>
                    <a:pt x="66" y="6"/>
                  </a:cubicBezTo>
                  <a:cubicBezTo>
                    <a:pt x="68" y="6"/>
                    <a:pt x="69" y="7"/>
                    <a:pt x="70" y="9"/>
                  </a:cubicBezTo>
                  <a:cubicBezTo>
                    <a:pt x="78" y="19"/>
                    <a:pt x="82" y="32"/>
                    <a:pt x="90" y="42"/>
                  </a:cubicBezTo>
                  <a:cubicBezTo>
                    <a:pt x="91" y="44"/>
                    <a:pt x="91" y="47"/>
                    <a:pt x="91" y="49"/>
                  </a:cubicBezTo>
                  <a:cubicBezTo>
                    <a:pt x="92" y="51"/>
                    <a:pt x="92" y="52"/>
                    <a:pt x="92" y="54"/>
                  </a:cubicBezTo>
                  <a:close/>
                </a:path>
              </a:pathLst>
            </a:custGeom>
            <a:solidFill>
              <a:srgbClr val="BEBC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1" name="Freeform 11"/>
            <p:cNvSpPr>
              <a:spLocks/>
            </p:cNvSpPr>
            <p:nvPr/>
          </p:nvSpPr>
          <p:spPr bwMode="auto">
            <a:xfrm>
              <a:off x="1549" y="1510"/>
              <a:ext cx="137" cy="204"/>
            </a:xfrm>
            <a:custGeom>
              <a:avLst/>
              <a:gdLst>
                <a:gd name="T0" fmla="*/ 0 w 139"/>
                <a:gd name="T1" fmla="*/ 11 h 205"/>
                <a:gd name="T2" fmla="*/ 28 w 139"/>
                <a:gd name="T3" fmla="*/ 4 h 205"/>
                <a:gd name="T4" fmla="*/ 40 w 139"/>
                <a:gd name="T5" fmla="*/ 4 h 205"/>
                <a:gd name="T6" fmla="*/ 39 w 139"/>
                <a:gd name="T7" fmla="*/ 4 h 205"/>
                <a:gd name="T8" fmla="*/ 56 w 139"/>
                <a:gd name="T9" fmla="*/ 8 h 205"/>
                <a:gd name="T10" fmla="*/ 86 w 139"/>
                <a:gd name="T11" fmla="*/ 79 h 205"/>
                <a:gd name="T12" fmla="*/ 89 w 139"/>
                <a:gd name="T13" fmla="*/ 100 h 205"/>
                <a:gd name="T14" fmla="*/ 139 w 139"/>
                <a:gd name="T15" fmla="*/ 195 h 205"/>
                <a:gd name="T16" fmla="*/ 129 w 139"/>
                <a:gd name="T17" fmla="*/ 203 h 205"/>
                <a:gd name="T18" fmla="*/ 110 w 139"/>
                <a:gd name="T19" fmla="*/ 158 h 205"/>
                <a:gd name="T20" fmla="*/ 95 w 139"/>
                <a:gd name="T21" fmla="*/ 140 h 205"/>
                <a:gd name="T22" fmla="*/ 77 w 139"/>
                <a:gd name="T23" fmla="*/ 118 h 205"/>
                <a:gd name="T24" fmla="*/ 65 w 139"/>
                <a:gd name="T25" fmla="*/ 102 h 205"/>
                <a:gd name="T26" fmla="*/ 56 w 139"/>
                <a:gd name="T27" fmla="*/ 92 h 205"/>
                <a:gd name="T28" fmla="*/ 76 w 139"/>
                <a:gd name="T29" fmla="*/ 68 h 205"/>
                <a:gd name="T30" fmla="*/ 63 w 139"/>
                <a:gd name="T31" fmla="*/ 28 h 205"/>
                <a:gd name="T32" fmla="*/ 44 w 139"/>
                <a:gd name="T33" fmla="*/ 20 h 205"/>
                <a:gd name="T34" fmla="*/ 13 w 139"/>
                <a:gd name="T35" fmla="*/ 11 h 205"/>
                <a:gd name="T36" fmla="*/ 0 w 139"/>
                <a:gd name="T37" fmla="*/ 1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9" h="205">
                  <a:moveTo>
                    <a:pt x="0" y="11"/>
                  </a:moveTo>
                  <a:cubicBezTo>
                    <a:pt x="8" y="3"/>
                    <a:pt x="20" y="12"/>
                    <a:pt x="28" y="4"/>
                  </a:cubicBezTo>
                  <a:cubicBezTo>
                    <a:pt x="32" y="0"/>
                    <a:pt x="36" y="0"/>
                    <a:pt x="40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4" y="8"/>
                    <a:pt x="51" y="2"/>
                    <a:pt x="56" y="8"/>
                  </a:cubicBezTo>
                  <a:cubicBezTo>
                    <a:pt x="83" y="27"/>
                    <a:pt x="93" y="49"/>
                    <a:pt x="86" y="79"/>
                  </a:cubicBezTo>
                  <a:cubicBezTo>
                    <a:pt x="84" y="87"/>
                    <a:pt x="86" y="93"/>
                    <a:pt x="89" y="100"/>
                  </a:cubicBezTo>
                  <a:cubicBezTo>
                    <a:pt x="106" y="131"/>
                    <a:pt x="123" y="164"/>
                    <a:pt x="139" y="195"/>
                  </a:cubicBezTo>
                  <a:cubicBezTo>
                    <a:pt x="137" y="200"/>
                    <a:pt x="135" y="205"/>
                    <a:pt x="129" y="203"/>
                  </a:cubicBezTo>
                  <a:cubicBezTo>
                    <a:pt x="123" y="188"/>
                    <a:pt x="116" y="173"/>
                    <a:pt x="110" y="158"/>
                  </a:cubicBezTo>
                  <a:cubicBezTo>
                    <a:pt x="107" y="151"/>
                    <a:pt x="103" y="144"/>
                    <a:pt x="95" y="140"/>
                  </a:cubicBezTo>
                  <a:cubicBezTo>
                    <a:pt x="87" y="135"/>
                    <a:pt x="81" y="127"/>
                    <a:pt x="77" y="118"/>
                  </a:cubicBezTo>
                  <a:cubicBezTo>
                    <a:pt x="73" y="113"/>
                    <a:pt x="71" y="106"/>
                    <a:pt x="65" y="102"/>
                  </a:cubicBezTo>
                  <a:cubicBezTo>
                    <a:pt x="62" y="99"/>
                    <a:pt x="55" y="99"/>
                    <a:pt x="56" y="92"/>
                  </a:cubicBezTo>
                  <a:cubicBezTo>
                    <a:pt x="73" y="93"/>
                    <a:pt x="78" y="84"/>
                    <a:pt x="76" y="68"/>
                  </a:cubicBezTo>
                  <a:cubicBezTo>
                    <a:pt x="74" y="54"/>
                    <a:pt x="72" y="40"/>
                    <a:pt x="63" y="28"/>
                  </a:cubicBezTo>
                  <a:cubicBezTo>
                    <a:pt x="57" y="24"/>
                    <a:pt x="50" y="22"/>
                    <a:pt x="44" y="20"/>
                  </a:cubicBezTo>
                  <a:cubicBezTo>
                    <a:pt x="37" y="6"/>
                    <a:pt x="23" y="16"/>
                    <a:pt x="13" y="11"/>
                  </a:cubicBezTo>
                  <a:cubicBezTo>
                    <a:pt x="10" y="9"/>
                    <a:pt x="4" y="11"/>
                    <a:pt x="0" y="11"/>
                  </a:cubicBezTo>
                  <a:close/>
                </a:path>
              </a:pathLst>
            </a:custGeom>
            <a:solidFill>
              <a:srgbClr val="2924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2" name="Freeform 12"/>
            <p:cNvSpPr>
              <a:spLocks/>
            </p:cNvSpPr>
            <p:nvPr/>
          </p:nvSpPr>
          <p:spPr bwMode="auto">
            <a:xfrm>
              <a:off x="1203" y="1593"/>
              <a:ext cx="115" cy="106"/>
            </a:xfrm>
            <a:custGeom>
              <a:avLst/>
              <a:gdLst>
                <a:gd name="T0" fmla="*/ 115 w 115"/>
                <a:gd name="T1" fmla="*/ 8 h 107"/>
                <a:gd name="T2" fmla="*/ 84 w 115"/>
                <a:gd name="T3" fmla="*/ 41 h 107"/>
                <a:gd name="T4" fmla="*/ 68 w 115"/>
                <a:gd name="T5" fmla="*/ 58 h 107"/>
                <a:gd name="T6" fmla="*/ 26 w 115"/>
                <a:gd name="T7" fmla="*/ 96 h 107"/>
                <a:gd name="T8" fmla="*/ 12 w 115"/>
                <a:gd name="T9" fmla="*/ 104 h 107"/>
                <a:gd name="T10" fmla="*/ 13 w 115"/>
                <a:gd name="T11" fmla="*/ 76 h 107"/>
                <a:gd name="T12" fmla="*/ 28 w 115"/>
                <a:gd name="T13" fmla="*/ 59 h 107"/>
                <a:gd name="T14" fmla="*/ 56 w 115"/>
                <a:gd name="T15" fmla="*/ 32 h 107"/>
                <a:gd name="T16" fmla="*/ 82 w 115"/>
                <a:gd name="T17" fmla="*/ 8 h 107"/>
                <a:gd name="T18" fmla="*/ 96 w 115"/>
                <a:gd name="T19" fmla="*/ 3 h 107"/>
                <a:gd name="T20" fmla="*/ 115 w 115"/>
                <a:gd name="T21" fmla="*/ 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5" h="107">
                  <a:moveTo>
                    <a:pt x="115" y="8"/>
                  </a:moveTo>
                  <a:cubicBezTo>
                    <a:pt x="112" y="26"/>
                    <a:pt x="93" y="29"/>
                    <a:pt x="84" y="41"/>
                  </a:cubicBezTo>
                  <a:cubicBezTo>
                    <a:pt x="81" y="48"/>
                    <a:pt x="75" y="54"/>
                    <a:pt x="68" y="58"/>
                  </a:cubicBezTo>
                  <a:cubicBezTo>
                    <a:pt x="53" y="69"/>
                    <a:pt x="39" y="82"/>
                    <a:pt x="26" y="96"/>
                  </a:cubicBezTo>
                  <a:cubicBezTo>
                    <a:pt x="22" y="100"/>
                    <a:pt x="20" y="107"/>
                    <a:pt x="12" y="104"/>
                  </a:cubicBezTo>
                  <a:cubicBezTo>
                    <a:pt x="13" y="95"/>
                    <a:pt x="0" y="85"/>
                    <a:pt x="13" y="76"/>
                  </a:cubicBezTo>
                  <a:cubicBezTo>
                    <a:pt x="16" y="69"/>
                    <a:pt x="23" y="64"/>
                    <a:pt x="28" y="59"/>
                  </a:cubicBezTo>
                  <a:cubicBezTo>
                    <a:pt x="37" y="50"/>
                    <a:pt x="46" y="40"/>
                    <a:pt x="56" y="32"/>
                  </a:cubicBezTo>
                  <a:cubicBezTo>
                    <a:pt x="65" y="24"/>
                    <a:pt x="73" y="16"/>
                    <a:pt x="82" y="8"/>
                  </a:cubicBezTo>
                  <a:cubicBezTo>
                    <a:pt x="88" y="10"/>
                    <a:pt x="90" y="2"/>
                    <a:pt x="96" y="3"/>
                  </a:cubicBezTo>
                  <a:cubicBezTo>
                    <a:pt x="102" y="5"/>
                    <a:pt x="110" y="0"/>
                    <a:pt x="115" y="8"/>
                  </a:cubicBezTo>
                  <a:close/>
                </a:path>
              </a:pathLst>
            </a:custGeom>
            <a:solidFill>
              <a:srgbClr val="C1B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3" name="Freeform 13"/>
            <p:cNvSpPr>
              <a:spLocks/>
            </p:cNvSpPr>
            <p:nvPr/>
          </p:nvSpPr>
          <p:spPr bwMode="auto">
            <a:xfrm>
              <a:off x="1400" y="1531"/>
              <a:ext cx="105" cy="94"/>
            </a:xfrm>
            <a:custGeom>
              <a:avLst/>
              <a:gdLst>
                <a:gd name="T0" fmla="*/ 18 w 106"/>
                <a:gd name="T1" fmla="*/ 34 h 95"/>
                <a:gd name="T2" fmla="*/ 70 w 106"/>
                <a:gd name="T3" fmla="*/ 10 h 95"/>
                <a:gd name="T4" fmla="*/ 91 w 106"/>
                <a:gd name="T5" fmla="*/ 3 h 95"/>
                <a:gd name="T6" fmla="*/ 102 w 106"/>
                <a:gd name="T7" fmla="*/ 3 h 95"/>
                <a:gd name="T8" fmla="*/ 82 w 106"/>
                <a:gd name="T9" fmla="*/ 31 h 95"/>
                <a:gd name="T10" fmla="*/ 82 w 106"/>
                <a:gd name="T11" fmla="*/ 26 h 95"/>
                <a:gd name="T12" fmla="*/ 78 w 106"/>
                <a:gd name="T13" fmla="*/ 33 h 95"/>
                <a:gd name="T14" fmla="*/ 58 w 106"/>
                <a:gd name="T15" fmla="*/ 43 h 95"/>
                <a:gd name="T16" fmla="*/ 37 w 106"/>
                <a:gd name="T17" fmla="*/ 51 h 95"/>
                <a:gd name="T18" fmla="*/ 26 w 106"/>
                <a:gd name="T19" fmla="*/ 79 h 95"/>
                <a:gd name="T20" fmla="*/ 2 w 106"/>
                <a:gd name="T21" fmla="*/ 95 h 95"/>
                <a:gd name="T22" fmla="*/ 0 w 106"/>
                <a:gd name="T23" fmla="*/ 90 h 95"/>
                <a:gd name="T24" fmla="*/ 5 w 106"/>
                <a:gd name="T25" fmla="*/ 69 h 95"/>
                <a:gd name="T26" fmla="*/ 8 w 106"/>
                <a:gd name="T27" fmla="*/ 62 h 95"/>
                <a:gd name="T28" fmla="*/ 16 w 106"/>
                <a:gd name="T29" fmla="*/ 46 h 95"/>
                <a:gd name="T30" fmla="*/ 18 w 106"/>
                <a:gd name="T31" fmla="*/ 3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" h="95">
                  <a:moveTo>
                    <a:pt x="18" y="34"/>
                  </a:moveTo>
                  <a:cubicBezTo>
                    <a:pt x="33" y="22"/>
                    <a:pt x="53" y="20"/>
                    <a:pt x="70" y="10"/>
                  </a:cubicBezTo>
                  <a:cubicBezTo>
                    <a:pt x="75" y="0"/>
                    <a:pt x="85" y="7"/>
                    <a:pt x="91" y="3"/>
                  </a:cubicBezTo>
                  <a:cubicBezTo>
                    <a:pt x="95" y="3"/>
                    <a:pt x="98" y="3"/>
                    <a:pt x="102" y="3"/>
                  </a:cubicBezTo>
                  <a:cubicBezTo>
                    <a:pt x="106" y="20"/>
                    <a:pt x="100" y="29"/>
                    <a:pt x="82" y="31"/>
                  </a:cubicBezTo>
                  <a:cubicBezTo>
                    <a:pt x="81" y="29"/>
                    <a:pt x="81" y="28"/>
                    <a:pt x="82" y="26"/>
                  </a:cubicBezTo>
                  <a:cubicBezTo>
                    <a:pt x="79" y="27"/>
                    <a:pt x="80" y="31"/>
                    <a:pt x="78" y="33"/>
                  </a:cubicBezTo>
                  <a:cubicBezTo>
                    <a:pt x="75" y="43"/>
                    <a:pt x="69" y="48"/>
                    <a:pt x="58" y="43"/>
                  </a:cubicBezTo>
                  <a:cubicBezTo>
                    <a:pt x="48" y="38"/>
                    <a:pt x="44" y="48"/>
                    <a:pt x="37" y="51"/>
                  </a:cubicBezTo>
                  <a:cubicBezTo>
                    <a:pt x="32" y="59"/>
                    <a:pt x="25" y="68"/>
                    <a:pt x="26" y="79"/>
                  </a:cubicBezTo>
                  <a:cubicBezTo>
                    <a:pt x="18" y="84"/>
                    <a:pt x="10" y="89"/>
                    <a:pt x="2" y="95"/>
                  </a:cubicBezTo>
                  <a:cubicBezTo>
                    <a:pt x="1" y="93"/>
                    <a:pt x="0" y="92"/>
                    <a:pt x="0" y="90"/>
                  </a:cubicBezTo>
                  <a:cubicBezTo>
                    <a:pt x="0" y="83"/>
                    <a:pt x="3" y="76"/>
                    <a:pt x="5" y="69"/>
                  </a:cubicBezTo>
                  <a:cubicBezTo>
                    <a:pt x="6" y="67"/>
                    <a:pt x="7" y="64"/>
                    <a:pt x="8" y="62"/>
                  </a:cubicBezTo>
                  <a:cubicBezTo>
                    <a:pt x="11" y="57"/>
                    <a:pt x="16" y="53"/>
                    <a:pt x="16" y="46"/>
                  </a:cubicBezTo>
                  <a:cubicBezTo>
                    <a:pt x="15" y="42"/>
                    <a:pt x="14" y="37"/>
                    <a:pt x="18" y="34"/>
                  </a:cubicBezTo>
                  <a:close/>
                </a:path>
              </a:pathLst>
            </a:custGeom>
            <a:solidFill>
              <a:srgbClr val="BDBB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4" name="Freeform 14"/>
            <p:cNvSpPr>
              <a:spLocks/>
            </p:cNvSpPr>
            <p:nvPr/>
          </p:nvSpPr>
          <p:spPr bwMode="auto">
            <a:xfrm>
              <a:off x="1318" y="1170"/>
              <a:ext cx="173" cy="41"/>
            </a:xfrm>
            <a:custGeom>
              <a:avLst/>
              <a:gdLst>
                <a:gd name="T0" fmla="*/ 13 w 174"/>
                <a:gd name="T1" fmla="*/ 14 h 41"/>
                <a:gd name="T2" fmla="*/ 33 w 174"/>
                <a:gd name="T3" fmla="*/ 15 h 41"/>
                <a:gd name="T4" fmla="*/ 143 w 174"/>
                <a:gd name="T5" fmla="*/ 15 h 41"/>
                <a:gd name="T6" fmla="*/ 172 w 174"/>
                <a:gd name="T7" fmla="*/ 34 h 41"/>
                <a:gd name="T8" fmla="*/ 168 w 174"/>
                <a:gd name="T9" fmla="*/ 41 h 41"/>
                <a:gd name="T10" fmla="*/ 132 w 174"/>
                <a:gd name="T11" fmla="*/ 26 h 41"/>
                <a:gd name="T12" fmla="*/ 102 w 174"/>
                <a:gd name="T13" fmla="*/ 24 h 41"/>
                <a:gd name="T14" fmla="*/ 94 w 174"/>
                <a:gd name="T15" fmla="*/ 27 h 41"/>
                <a:gd name="T16" fmla="*/ 59 w 174"/>
                <a:gd name="T17" fmla="*/ 30 h 41"/>
                <a:gd name="T18" fmla="*/ 33 w 174"/>
                <a:gd name="T19" fmla="*/ 41 h 41"/>
                <a:gd name="T20" fmla="*/ 28 w 174"/>
                <a:gd name="T21" fmla="*/ 39 h 41"/>
                <a:gd name="T22" fmla="*/ 35 w 174"/>
                <a:gd name="T23" fmla="*/ 26 h 41"/>
                <a:gd name="T24" fmla="*/ 41 w 174"/>
                <a:gd name="T25" fmla="*/ 23 h 41"/>
                <a:gd name="T26" fmla="*/ 33 w 174"/>
                <a:gd name="T27" fmla="*/ 27 h 41"/>
                <a:gd name="T28" fmla="*/ 26 w 174"/>
                <a:gd name="T29" fmla="*/ 31 h 41"/>
                <a:gd name="T30" fmla="*/ 15 w 174"/>
                <a:gd name="T31" fmla="*/ 37 h 41"/>
                <a:gd name="T32" fmla="*/ 7 w 174"/>
                <a:gd name="T33" fmla="*/ 17 h 41"/>
                <a:gd name="T34" fmla="*/ 13 w 174"/>
                <a:gd name="T35" fmla="*/ 1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4" h="41">
                  <a:moveTo>
                    <a:pt x="13" y="14"/>
                  </a:moveTo>
                  <a:cubicBezTo>
                    <a:pt x="20" y="16"/>
                    <a:pt x="25" y="18"/>
                    <a:pt x="33" y="15"/>
                  </a:cubicBezTo>
                  <a:cubicBezTo>
                    <a:pt x="70" y="0"/>
                    <a:pt x="106" y="6"/>
                    <a:pt x="143" y="15"/>
                  </a:cubicBezTo>
                  <a:cubicBezTo>
                    <a:pt x="154" y="18"/>
                    <a:pt x="164" y="25"/>
                    <a:pt x="172" y="34"/>
                  </a:cubicBezTo>
                  <a:cubicBezTo>
                    <a:pt x="174" y="38"/>
                    <a:pt x="171" y="40"/>
                    <a:pt x="168" y="41"/>
                  </a:cubicBezTo>
                  <a:cubicBezTo>
                    <a:pt x="155" y="39"/>
                    <a:pt x="145" y="28"/>
                    <a:pt x="132" y="26"/>
                  </a:cubicBezTo>
                  <a:cubicBezTo>
                    <a:pt x="122" y="24"/>
                    <a:pt x="112" y="17"/>
                    <a:pt x="102" y="24"/>
                  </a:cubicBezTo>
                  <a:cubicBezTo>
                    <a:pt x="99" y="25"/>
                    <a:pt x="97" y="26"/>
                    <a:pt x="94" y="27"/>
                  </a:cubicBezTo>
                  <a:cubicBezTo>
                    <a:pt x="82" y="29"/>
                    <a:pt x="70" y="26"/>
                    <a:pt x="59" y="30"/>
                  </a:cubicBezTo>
                  <a:cubicBezTo>
                    <a:pt x="50" y="32"/>
                    <a:pt x="42" y="39"/>
                    <a:pt x="33" y="41"/>
                  </a:cubicBezTo>
                  <a:cubicBezTo>
                    <a:pt x="31" y="41"/>
                    <a:pt x="29" y="40"/>
                    <a:pt x="28" y="39"/>
                  </a:cubicBezTo>
                  <a:cubicBezTo>
                    <a:pt x="25" y="32"/>
                    <a:pt x="32" y="30"/>
                    <a:pt x="35" y="26"/>
                  </a:cubicBezTo>
                  <a:cubicBezTo>
                    <a:pt x="37" y="25"/>
                    <a:pt x="39" y="25"/>
                    <a:pt x="41" y="23"/>
                  </a:cubicBezTo>
                  <a:cubicBezTo>
                    <a:pt x="39" y="25"/>
                    <a:pt x="35" y="25"/>
                    <a:pt x="33" y="27"/>
                  </a:cubicBezTo>
                  <a:cubicBezTo>
                    <a:pt x="31" y="29"/>
                    <a:pt x="29" y="30"/>
                    <a:pt x="26" y="31"/>
                  </a:cubicBezTo>
                  <a:cubicBezTo>
                    <a:pt x="23" y="33"/>
                    <a:pt x="19" y="35"/>
                    <a:pt x="15" y="37"/>
                  </a:cubicBezTo>
                  <a:cubicBezTo>
                    <a:pt x="0" y="35"/>
                    <a:pt x="11" y="23"/>
                    <a:pt x="7" y="17"/>
                  </a:cubicBezTo>
                  <a:cubicBezTo>
                    <a:pt x="8" y="14"/>
                    <a:pt x="10" y="12"/>
                    <a:pt x="13" y="14"/>
                  </a:cubicBezTo>
                  <a:close/>
                </a:path>
              </a:pathLst>
            </a:custGeom>
            <a:solidFill>
              <a:srgbClr val="3324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5" name="Freeform 15"/>
            <p:cNvSpPr>
              <a:spLocks/>
            </p:cNvSpPr>
            <p:nvPr/>
          </p:nvSpPr>
          <p:spPr bwMode="auto">
            <a:xfrm>
              <a:off x="1173" y="1186"/>
              <a:ext cx="79" cy="152"/>
            </a:xfrm>
            <a:custGeom>
              <a:avLst/>
              <a:gdLst>
                <a:gd name="T0" fmla="*/ 3 w 80"/>
                <a:gd name="T1" fmla="*/ 151 h 153"/>
                <a:gd name="T2" fmla="*/ 10 w 80"/>
                <a:gd name="T3" fmla="*/ 94 h 153"/>
                <a:gd name="T4" fmla="*/ 73 w 80"/>
                <a:gd name="T5" fmla="*/ 2 h 153"/>
                <a:gd name="T6" fmla="*/ 80 w 80"/>
                <a:gd name="T7" fmla="*/ 5 h 153"/>
                <a:gd name="T8" fmla="*/ 52 w 80"/>
                <a:gd name="T9" fmla="*/ 29 h 153"/>
                <a:gd name="T10" fmla="*/ 27 w 80"/>
                <a:gd name="T11" fmla="*/ 105 h 153"/>
                <a:gd name="T12" fmla="*/ 9 w 80"/>
                <a:gd name="T13" fmla="*/ 152 h 153"/>
                <a:gd name="T14" fmla="*/ 3 w 80"/>
                <a:gd name="T15" fmla="*/ 15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153">
                  <a:moveTo>
                    <a:pt x="3" y="151"/>
                  </a:moveTo>
                  <a:cubicBezTo>
                    <a:pt x="15" y="133"/>
                    <a:pt x="15" y="114"/>
                    <a:pt x="10" y="94"/>
                  </a:cubicBezTo>
                  <a:cubicBezTo>
                    <a:pt x="0" y="55"/>
                    <a:pt x="33" y="9"/>
                    <a:pt x="73" y="2"/>
                  </a:cubicBezTo>
                  <a:cubicBezTo>
                    <a:pt x="77" y="0"/>
                    <a:pt x="79" y="2"/>
                    <a:pt x="80" y="5"/>
                  </a:cubicBezTo>
                  <a:cubicBezTo>
                    <a:pt x="74" y="17"/>
                    <a:pt x="62" y="22"/>
                    <a:pt x="52" y="29"/>
                  </a:cubicBezTo>
                  <a:cubicBezTo>
                    <a:pt x="24" y="50"/>
                    <a:pt x="17" y="72"/>
                    <a:pt x="27" y="105"/>
                  </a:cubicBezTo>
                  <a:cubicBezTo>
                    <a:pt x="29" y="124"/>
                    <a:pt x="28" y="141"/>
                    <a:pt x="9" y="152"/>
                  </a:cubicBezTo>
                  <a:cubicBezTo>
                    <a:pt x="7" y="153"/>
                    <a:pt x="5" y="152"/>
                    <a:pt x="3" y="151"/>
                  </a:cubicBezTo>
                  <a:close/>
                </a:path>
              </a:pathLst>
            </a:custGeom>
            <a:solidFill>
              <a:srgbClr val="312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6" name="Freeform 16"/>
            <p:cNvSpPr>
              <a:spLocks/>
            </p:cNvSpPr>
            <p:nvPr/>
          </p:nvSpPr>
          <p:spPr bwMode="auto">
            <a:xfrm>
              <a:off x="1585" y="1604"/>
              <a:ext cx="54" cy="74"/>
            </a:xfrm>
            <a:custGeom>
              <a:avLst/>
              <a:gdLst>
                <a:gd name="T0" fmla="*/ 31 w 54"/>
                <a:gd name="T1" fmla="*/ 68 h 74"/>
                <a:gd name="T2" fmla="*/ 11 w 54"/>
                <a:gd name="T3" fmla="*/ 29 h 74"/>
                <a:gd name="T4" fmla="*/ 8 w 54"/>
                <a:gd name="T5" fmla="*/ 27 h 74"/>
                <a:gd name="T6" fmla="*/ 4 w 54"/>
                <a:gd name="T7" fmla="*/ 24 h 74"/>
                <a:gd name="T8" fmla="*/ 1 w 54"/>
                <a:gd name="T9" fmla="*/ 21 h 74"/>
                <a:gd name="T10" fmla="*/ 0 w 54"/>
                <a:gd name="T11" fmla="*/ 17 h 74"/>
                <a:gd name="T12" fmla="*/ 1 w 54"/>
                <a:gd name="T13" fmla="*/ 10 h 74"/>
                <a:gd name="T14" fmla="*/ 6 w 54"/>
                <a:gd name="T15" fmla="*/ 6 h 74"/>
                <a:gd name="T16" fmla="*/ 9 w 54"/>
                <a:gd name="T17" fmla="*/ 0 h 74"/>
                <a:gd name="T18" fmla="*/ 22 w 54"/>
                <a:gd name="T19" fmla="*/ 9 h 74"/>
                <a:gd name="T20" fmla="*/ 36 w 54"/>
                <a:gd name="T21" fmla="*/ 25 h 74"/>
                <a:gd name="T22" fmla="*/ 51 w 54"/>
                <a:gd name="T23" fmla="*/ 52 h 74"/>
                <a:gd name="T24" fmla="*/ 36 w 54"/>
                <a:gd name="T25" fmla="*/ 74 h 74"/>
                <a:gd name="T26" fmla="*/ 35 w 54"/>
                <a:gd name="T27" fmla="*/ 72 h 74"/>
                <a:gd name="T28" fmla="*/ 31 w 54"/>
                <a:gd name="T29" fmla="*/ 68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74">
                  <a:moveTo>
                    <a:pt x="31" y="68"/>
                  </a:moveTo>
                  <a:cubicBezTo>
                    <a:pt x="24" y="55"/>
                    <a:pt x="18" y="42"/>
                    <a:pt x="11" y="29"/>
                  </a:cubicBezTo>
                  <a:cubicBezTo>
                    <a:pt x="10" y="28"/>
                    <a:pt x="9" y="27"/>
                    <a:pt x="8" y="27"/>
                  </a:cubicBezTo>
                  <a:cubicBezTo>
                    <a:pt x="7" y="26"/>
                    <a:pt x="6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1" y="20"/>
                    <a:pt x="0" y="18"/>
                    <a:pt x="0" y="17"/>
                  </a:cubicBezTo>
                  <a:cubicBezTo>
                    <a:pt x="0" y="14"/>
                    <a:pt x="0" y="12"/>
                    <a:pt x="1" y="10"/>
                  </a:cubicBezTo>
                  <a:cubicBezTo>
                    <a:pt x="2" y="7"/>
                    <a:pt x="4" y="6"/>
                    <a:pt x="6" y="6"/>
                  </a:cubicBezTo>
                  <a:cubicBezTo>
                    <a:pt x="7" y="4"/>
                    <a:pt x="8" y="2"/>
                    <a:pt x="9" y="0"/>
                  </a:cubicBezTo>
                  <a:cubicBezTo>
                    <a:pt x="15" y="0"/>
                    <a:pt x="18" y="6"/>
                    <a:pt x="22" y="9"/>
                  </a:cubicBezTo>
                  <a:cubicBezTo>
                    <a:pt x="28" y="13"/>
                    <a:pt x="33" y="18"/>
                    <a:pt x="36" y="25"/>
                  </a:cubicBezTo>
                  <a:cubicBezTo>
                    <a:pt x="42" y="33"/>
                    <a:pt x="47" y="43"/>
                    <a:pt x="51" y="52"/>
                  </a:cubicBezTo>
                  <a:cubicBezTo>
                    <a:pt x="54" y="65"/>
                    <a:pt x="43" y="68"/>
                    <a:pt x="36" y="74"/>
                  </a:cubicBezTo>
                  <a:cubicBezTo>
                    <a:pt x="35" y="73"/>
                    <a:pt x="35" y="73"/>
                    <a:pt x="35" y="72"/>
                  </a:cubicBezTo>
                  <a:cubicBezTo>
                    <a:pt x="33" y="71"/>
                    <a:pt x="32" y="70"/>
                    <a:pt x="31" y="68"/>
                  </a:cubicBezTo>
                  <a:close/>
                </a:path>
              </a:pathLst>
            </a:custGeom>
            <a:solidFill>
              <a:srgbClr val="B9B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7" name="Freeform 17"/>
            <p:cNvSpPr>
              <a:spLocks/>
            </p:cNvSpPr>
            <p:nvPr/>
          </p:nvSpPr>
          <p:spPr bwMode="auto">
            <a:xfrm>
              <a:off x="1202" y="1633"/>
              <a:ext cx="87" cy="86"/>
            </a:xfrm>
            <a:custGeom>
              <a:avLst/>
              <a:gdLst>
                <a:gd name="T0" fmla="*/ 13 w 87"/>
                <a:gd name="T1" fmla="*/ 63 h 86"/>
                <a:gd name="T2" fmla="*/ 85 w 87"/>
                <a:gd name="T3" fmla="*/ 0 h 86"/>
                <a:gd name="T4" fmla="*/ 85 w 87"/>
                <a:gd name="T5" fmla="*/ 4 h 86"/>
                <a:gd name="T6" fmla="*/ 83 w 87"/>
                <a:gd name="T7" fmla="*/ 14 h 86"/>
                <a:gd name="T8" fmla="*/ 75 w 87"/>
                <a:gd name="T9" fmla="*/ 27 h 86"/>
                <a:gd name="T10" fmla="*/ 64 w 87"/>
                <a:gd name="T11" fmla="*/ 32 h 86"/>
                <a:gd name="T12" fmla="*/ 56 w 87"/>
                <a:gd name="T13" fmla="*/ 43 h 86"/>
                <a:gd name="T14" fmla="*/ 52 w 87"/>
                <a:gd name="T15" fmla="*/ 47 h 86"/>
                <a:gd name="T16" fmla="*/ 32 w 87"/>
                <a:gd name="T17" fmla="*/ 59 h 86"/>
                <a:gd name="T18" fmla="*/ 3 w 87"/>
                <a:gd name="T19" fmla="*/ 86 h 86"/>
                <a:gd name="T20" fmla="*/ 13 w 87"/>
                <a:gd name="T21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6">
                  <a:moveTo>
                    <a:pt x="13" y="63"/>
                  </a:moveTo>
                  <a:cubicBezTo>
                    <a:pt x="34" y="39"/>
                    <a:pt x="58" y="17"/>
                    <a:pt x="85" y="0"/>
                  </a:cubicBezTo>
                  <a:cubicBezTo>
                    <a:pt x="85" y="1"/>
                    <a:pt x="85" y="3"/>
                    <a:pt x="85" y="4"/>
                  </a:cubicBezTo>
                  <a:cubicBezTo>
                    <a:pt x="87" y="8"/>
                    <a:pt x="85" y="11"/>
                    <a:pt x="83" y="14"/>
                  </a:cubicBezTo>
                  <a:cubicBezTo>
                    <a:pt x="79" y="18"/>
                    <a:pt x="78" y="23"/>
                    <a:pt x="75" y="27"/>
                  </a:cubicBezTo>
                  <a:cubicBezTo>
                    <a:pt x="72" y="30"/>
                    <a:pt x="67" y="29"/>
                    <a:pt x="64" y="32"/>
                  </a:cubicBezTo>
                  <a:cubicBezTo>
                    <a:pt x="61" y="35"/>
                    <a:pt x="58" y="40"/>
                    <a:pt x="56" y="43"/>
                  </a:cubicBezTo>
                  <a:cubicBezTo>
                    <a:pt x="55" y="45"/>
                    <a:pt x="53" y="46"/>
                    <a:pt x="52" y="47"/>
                  </a:cubicBezTo>
                  <a:cubicBezTo>
                    <a:pt x="46" y="52"/>
                    <a:pt x="40" y="56"/>
                    <a:pt x="32" y="59"/>
                  </a:cubicBezTo>
                  <a:cubicBezTo>
                    <a:pt x="21" y="65"/>
                    <a:pt x="16" y="80"/>
                    <a:pt x="3" y="86"/>
                  </a:cubicBezTo>
                  <a:cubicBezTo>
                    <a:pt x="0" y="75"/>
                    <a:pt x="6" y="69"/>
                    <a:pt x="13" y="63"/>
                  </a:cubicBezTo>
                  <a:close/>
                </a:path>
              </a:pathLst>
            </a:custGeom>
            <a:solidFill>
              <a:srgbClr val="363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8" name="Freeform 18"/>
            <p:cNvSpPr>
              <a:spLocks/>
            </p:cNvSpPr>
            <p:nvPr/>
          </p:nvSpPr>
          <p:spPr bwMode="auto">
            <a:xfrm>
              <a:off x="1338" y="1584"/>
              <a:ext cx="61" cy="86"/>
            </a:xfrm>
            <a:custGeom>
              <a:avLst/>
              <a:gdLst>
                <a:gd name="T0" fmla="*/ 32 w 61"/>
                <a:gd name="T1" fmla="*/ 69 h 87"/>
                <a:gd name="T2" fmla="*/ 4 w 61"/>
                <a:gd name="T3" fmla="*/ 87 h 87"/>
                <a:gd name="T4" fmla="*/ 4 w 61"/>
                <a:gd name="T5" fmla="*/ 70 h 87"/>
                <a:gd name="T6" fmla="*/ 9 w 61"/>
                <a:gd name="T7" fmla="*/ 63 h 87"/>
                <a:gd name="T8" fmla="*/ 22 w 61"/>
                <a:gd name="T9" fmla="*/ 38 h 87"/>
                <a:gd name="T10" fmla="*/ 26 w 61"/>
                <a:gd name="T11" fmla="*/ 32 h 87"/>
                <a:gd name="T12" fmla="*/ 36 w 61"/>
                <a:gd name="T13" fmla="*/ 15 h 87"/>
                <a:gd name="T14" fmla="*/ 54 w 61"/>
                <a:gd name="T15" fmla="*/ 0 h 87"/>
                <a:gd name="T16" fmla="*/ 58 w 61"/>
                <a:gd name="T17" fmla="*/ 15 h 87"/>
                <a:gd name="T18" fmla="*/ 53 w 61"/>
                <a:gd name="T19" fmla="*/ 27 h 87"/>
                <a:gd name="T20" fmla="*/ 44 w 61"/>
                <a:gd name="T21" fmla="*/ 42 h 87"/>
                <a:gd name="T22" fmla="*/ 45 w 61"/>
                <a:gd name="T23" fmla="*/ 53 h 87"/>
                <a:gd name="T24" fmla="*/ 44 w 61"/>
                <a:gd name="T25" fmla="*/ 58 h 87"/>
                <a:gd name="T26" fmla="*/ 32 w 61"/>
                <a:gd name="T27" fmla="*/ 6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87">
                  <a:moveTo>
                    <a:pt x="32" y="69"/>
                  </a:moveTo>
                  <a:cubicBezTo>
                    <a:pt x="22" y="74"/>
                    <a:pt x="17" y="86"/>
                    <a:pt x="4" y="87"/>
                  </a:cubicBezTo>
                  <a:cubicBezTo>
                    <a:pt x="0" y="81"/>
                    <a:pt x="3" y="75"/>
                    <a:pt x="4" y="70"/>
                  </a:cubicBezTo>
                  <a:cubicBezTo>
                    <a:pt x="5" y="67"/>
                    <a:pt x="7" y="65"/>
                    <a:pt x="9" y="63"/>
                  </a:cubicBezTo>
                  <a:cubicBezTo>
                    <a:pt x="19" y="58"/>
                    <a:pt x="21" y="48"/>
                    <a:pt x="22" y="38"/>
                  </a:cubicBezTo>
                  <a:cubicBezTo>
                    <a:pt x="23" y="36"/>
                    <a:pt x="24" y="34"/>
                    <a:pt x="26" y="32"/>
                  </a:cubicBezTo>
                  <a:cubicBezTo>
                    <a:pt x="32" y="28"/>
                    <a:pt x="35" y="22"/>
                    <a:pt x="36" y="15"/>
                  </a:cubicBezTo>
                  <a:cubicBezTo>
                    <a:pt x="39" y="6"/>
                    <a:pt x="45" y="1"/>
                    <a:pt x="54" y="0"/>
                  </a:cubicBezTo>
                  <a:cubicBezTo>
                    <a:pt x="61" y="4"/>
                    <a:pt x="58" y="10"/>
                    <a:pt x="58" y="15"/>
                  </a:cubicBezTo>
                  <a:cubicBezTo>
                    <a:pt x="58" y="19"/>
                    <a:pt x="56" y="23"/>
                    <a:pt x="53" y="27"/>
                  </a:cubicBezTo>
                  <a:cubicBezTo>
                    <a:pt x="49" y="31"/>
                    <a:pt x="46" y="36"/>
                    <a:pt x="44" y="42"/>
                  </a:cubicBezTo>
                  <a:cubicBezTo>
                    <a:pt x="42" y="46"/>
                    <a:pt x="42" y="50"/>
                    <a:pt x="45" y="53"/>
                  </a:cubicBezTo>
                  <a:cubicBezTo>
                    <a:pt x="46" y="55"/>
                    <a:pt x="45" y="57"/>
                    <a:pt x="44" y="58"/>
                  </a:cubicBezTo>
                  <a:cubicBezTo>
                    <a:pt x="40" y="62"/>
                    <a:pt x="36" y="66"/>
                    <a:pt x="32" y="69"/>
                  </a:cubicBezTo>
                  <a:close/>
                </a:path>
              </a:pathLst>
            </a:custGeom>
            <a:solidFill>
              <a:srgbClr val="BAB6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39" name="Freeform 19"/>
            <p:cNvSpPr>
              <a:spLocks/>
            </p:cNvSpPr>
            <p:nvPr/>
          </p:nvSpPr>
          <p:spPr bwMode="auto">
            <a:xfrm>
              <a:off x="1378" y="1565"/>
              <a:ext cx="43" cy="76"/>
            </a:xfrm>
            <a:custGeom>
              <a:avLst/>
              <a:gdLst>
                <a:gd name="T0" fmla="*/ 4 w 43"/>
                <a:gd name="T1" fmla="*/ 77 h 77"/>
                <a:gd name="T2" fmla="*/ 4 w 43"/>
                <a:gd name="T3" fmla="*/ 72 h 77"/>
                <a:gd name="T4" fmla="*/ 2 w 43"/>
                <a:gd name="T5" fmla="*/ 61 h 77"/>
                <a:gd name="T6" fmla="*/ 12 w 43"/>
                <a:gd name="T7" fmla="*/ 45 h 77"/>
                <a:gd name="T8" fmla="*/ 16 w 43"/>
                <a:gd name="T9" fmla="*/ 34 h 77"/>
                <a:gd name="T10" fmla="*/ 18 w 43"/>
                <a:gd name="T11" fmla="*/ 19 h 77"/>
                <a:gd name="T12" fmla="*/ 15 w 43"/>
                <a:gd name="T13" fmla="*/ 12 h 77"/>
                <a:gd name="T14" fmla="*/ 40 w 43"/>
                <a:gd name="T15" fmla="*/ 0 h 77"/>
                <a:gd name="T16" fmla="*/ 43 w 43"/>
                <a:gd name="T17" fmla="*/ 14 h 77"/>
                <a:gd name="T18" fmla="*/ 32 w 43"/>
                <a:gd name="T19" fmla="*/ 28 h 77"/>
                <a:gd name="T20" fmla="*/ 32 w 43"/>
                <a:gd name="T21" fmla="*/ 36 h 77"/>
                <a:gd name="T22" fmla="*/ 24 w 43"/>
                <a:gd name="T23" fmla="*/ 57 h 77"/>
                <a:gd name="T24" fmla="*/ 24 w 43"/>
                <a:gd name="T25" fmla="*/ 61 h 77"/>
                <a:gd name="T26" fmla="*/ 4 w 43"/>
                <a:gd name="T2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77">
                  <a:moveTo>
                    <a:pt x="4" y="77"/>
                  </a:moveTo>
                  <a:cubicBezTo>
                    <a:pt x="4" y="75"/>
                    <a:pt x="4" y="74"/>
                    <a:pt x="4" y="72"/>
                  </a:cubicBezTo>
                  <a:cubicBezTo>
                    <a:pt x="0" y="69"/>
                    <a:pt x="1" y="65"/>
                    <a:pt x="2" y="61"/>
                  </a:cubicBezTo>
                  <a:cubicBezTo>
                    <a:pt x="3" y="55"/>
                    <a:pt x="6" y="49"/>
                    <a:pt x="12" y="45"/>
                  </a:cubicBezTo>
                  <a:cubicBezTo>
                    <a:pt x="13" y="41"/>
                    <a:pt x="15" y="38"/>
                    <a:pt x="16" y="34"/>
                  </a:cubicBezTo>
                  <a:cubicBezTo>
                    <a:pt x="16" y="29"/>
                    <a:pt x="21" y="24"/>
                    <a:pt x="18" y="19"/>
                  </a:cubicBezTo>
                  <a:cubicBezTo>
                    <a:pt x="16" y="17"/>
                    <a:pt x="15" y="15"/>
                    <a:pt x="15" y="12"/>
                  </a:cubicBezTo>
                  <a:cubicBezTo>
                    <a:pt x="23" y="6"/>
                    <a:pt x="31" y="2"/>
                    <a:pt x="40" y="0"/>
                  </a:cubicBezTo>
                  <a:cubicBezTo>
                    <a:pt x="41" y="4"/>
                    <a:pt x="42" y="9"/>
                    <a:pt x="43" y="14"/>
                  </a:cubicBezTo>
                  <a:cubicBezTo>
                    <a:pt x="39" y="18"/>
                    <a:pt x="36" y="23"/>
                    <a:pt x="32" y="28"/>
                  </a:cubicBezTo>
                  <a:cubicBezTo>
                    <a:pt x="32" y="31"/>
                    <a:pt x="32" y="34"/>
                    <a:pt x="32" y="36"/>
                  </a:cubicBezTo>
                  <a:cubicBezTo>
                    <a:pt x="25" y="41"/>
                    <a:pt x="23" y="48"/>
                    <a:pt x="24" y="57"/>
                  </a:cubicBezTo>
                  <a:cubicBezTo>
                    <a:pt x="24" y="58"/>
                    <a:pt x="24" y="59"/>
                    <a:pt x="24" y="61"/>
                  </a:cubicBezTo>
                  <a:cubicBezTo>
                    <a:pt x="17" y="66"/>
                    <a:pt x="11" y="71"/>
                    <a:pt x="4" y="77"/>
                  </a:cubicBezTo>
                  <a:close/>
                </a:path>
              </a:pathLst>
            </a:custGeom>
            <a:solidFill>
              <a:srgbClr val="C0BE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0" name="Freeform 20"/>
            <p:cNvSpPr>
              <a:spLocks/>
            </p:cNvSpPr>
            <p:nvPr/>
          </p:nvSpPr>
          <p:spPr bwMode="auto">
            <a:xfrm>
              <a:off x="1245" y="1168"/>
              <a:ext cx="86" cy="35"/>
            </a:xfrm>
            <a:custGeom>
              <a:avLst/>
              <a:gdLst>
                <a:gd name="T0" fmla="*/ 6 w 87"/>
                <a:gd name="T1" fmla="*/ 24 h 35"/>
                <a:gd name="T2" fmla="*/ 0 w 87"/>
                <a:gd name="T3" fmla="*/ 20 h 35"/>
                <a:gd name="T4" fmla="*/ 87 w 87"/>
                <a:gd name="T5" fmla="*/ 16 h 35"/>
                <a:gd name="T6" fmla="*/ 82 w 87"/>
                <a:gd name="T7" fmla="*/ 20 h 35"/>
                <a:gd name="T8" fmla="*/ 67 w 87"/>
                <a:gd name="T9" fmla="*/ 24 h 35"/>
                <a:gd name="T10" fmla="*/ 49 w 87"/>
                <a:gd name="T11" fmla="*/ 32 h 35"/>
                <a:gd name="T12" fmla="*/ 22 w 87"/>
                <a:gd name="T13" fmla="*/ 33 h 35"/>
                <a:gd name="T14" fmla="*/ 6 w 87"/>
                <a:gd name="T15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7" h="35">
                  <a:moveTo>
                    <a:pt x="6" y="24"/>
                  </a:moveTo>
                  <a:cubicBezTo>
                    <a:pt x="4" y="23"/>
                    <a:pt x="2" y="21"/>
                    <a:pt x="0" y="20"/>
                  </a:cubicBezTo>
                  <a:cubicBezTo>
                    <a:pt x="29" y="19"/>
                    <a:pt x="57" y="0"/>
                    <a:pt x="87" y="16"/>
                  </a:cubicBezTo>
                  <a:cubicBezTo>
                    <a:pt x="85" y="17"/>
                    <a:pt x="84" y="19"/>
                    <a:pt x="82" y="20"/>
                  </a:cubicBezTo>
                  <a:cubicBezTo>
                    <a:pt x="78" y="24"/>
                    <a:pt x="72" y="21"/>
                    <a:pt x="67" y="24"/>
                  </a:cubicBezTo>
                  <a:cubicBezTo>
                    <a:pt x="61" y="26"/>
                    <a:pt x="55" y="29"/>
                    <a:pt x="49" y="32"/>
                  </a:cubicBezTo>
                  <a:cubicBezTo>
                    <a:pt x="40" y="35"/>
                    <a:pt x="31" y="34"/>
                    <a:pt x="22" y="33"/>
                  </a:cubicBezTo>
                  <a:cubicBezTo>
                    <a:pt x="16" y="31"/>
                    <a:pt x="10" y="30"/>
                    <a:pt x="6" y="24"/>
                  </a:cubicBezTo>
                  <a:close/>
                </a:path>
              </a:pathLst>
            </a:custGeom>
            <a:solidFill>
              <a:srgbClr val="3529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1" name="Freeform 21"/>
            <p:cNvSpPr>
              <a:spLocks/>
            </p:cNvSpPr>
            <p:nvPr/>
          </p:nvSpPr>
          <p:spPr bwMode="auto">
            <a:xfrm>
              <a:off x="1676" y="1704"/>
              <a:ext cx="28" cy="48"/>
            </a:xfrm>
            <a:custGeom>
              <a:avLst/>
              <a:gdLst>
                <a:gd name="T0" fmla="*/ 0 w 28"/>
                <a:gd name="T1" fmla="*/ 8 h 49"/>
                <a:gd name="T2" fmla="*/ 10 w 28"/>
                <a:gd name="T3" fmla="*/ 0 h 49"/>
                <a:gd name="T4" fmla="*/ 23 w 28"/>
                <a:gd name="T5" fmla="*/ 49 h 49"/>
                <a:gd name="T6" fmla="*/ 15 w 28"/>
                <a:gd name="T7" fmla="*/ 45 h 49"/>
                <a:gd name="T8" fmla="*/ 0 w 28"/>
                <a:gd name="T9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9">
                  <a:moveTo>
                    <a:pt x="0" y="8"/>
                  </a:moveTo>
                  <a:cubicBezTo>
                    <a:pt x="3" y="6"/>
                    <a:pt x="7" y="3"/>
                    <a:pt x="10" y="0"/>
                  </a:cubicBezTo>
                  <a:cubicBezTo>
                    <a:pt x="17" y="16"/>
                    <a:pt x="28" y="31"/>
                    <a:pt x="23" y="49"/>
                  </a:cubicBezTo>
                  <a:cubicBezTo>
                    <a:pt x="20" y="48"/>
                    <a:pt x="18" y="46"/>
                    <a:pt x="15" y="45"/>
                  </a:cubicBezTo>
                  <a:cubicBezTo>
                    <a:pt x="10" y="33"/>
                    <a:pt x="5" y="20"/>
                    <a:pt x="0" y="8"/>
                  </a:cubicBezTo>
                  <a:close/>
                </a:path>
              </a:pathLst>
            </a:custGeom>
            <a:solidFill>
              <a:srgbClr val="5E54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2" name="Freeform 22"/>
            <p:cNvSpPr>
              <a:spLocks/>
            </p:cNvSpPr>
            <p:nvPr/>
          </p:nvSpPr>
          <p:spPr bwMode="auto">
            <a:xfrm>
              <a:off x="1497" y="1231"/>
              <a:ext cx="27" cy="53"/>
            </a:xfrm>
            <a:custGeom>
              <a:avLst/>
              <a:gdLst>
                <a:gd name="T0" fmla="*/ 27 w 27"/>
                <a:gd name="T1" fmla="*/ 50 h 54"/>
                <a:gd name="T2" fmla="*/ 20 w 27"/>
                <a:gd name="T3" fmla="*/ 54 h 54"/>
                <a:gd name="T4" fmla="*/ 9 w 27"/>
                <a:gd name="T5" fmla="*/ 49 h 54"/>
                <a:gd name="T6" fmla="*/ 1 w 27"/>
                <a:gd name="T7" fmla="*/ 7 h 54"/>
                <a:gd name="T8" fmla="*/ 12 w 27"/>
                <a:gd name="T9" fmla="*/ 2 h 54"/>
                <a:gd name="T10" fmla="*/ 27 w 27"/>
                <a:gd name="T11" fmla="*/ 5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54">
                  <a:moveTo>
                    <a:pt x="27" y="50"/>
                  </a:moveTo>
                  <a:cubicBezTo>
                    <a:pt x="25" y="51"/>
                    <a:pt x="22" y="52"/>
                    <a:pt x="20" y="54"/>
                  </a:cubicBezTo>
                  <a:cubicBezTo>
                    <a:pt x="15" y="54"/>
                    <a:pt x="12" y="52"/>
                    <a:pt x="9" y="49"/>
                  </a:cubicBezTo>
                  <a:cubicBezTo>
                    <a:pt x="3" y="35"/>
                    <a:pt x="0" y="22"/>
                    <a:pt x="1" y="7"/>
                  </a:cubicBezTo>
                  <a:cubicBezTo>
                    <a:pt x="4" y="3"/>
                    <a:pt x="7" y="0"/>
                    <a:pt x="12" y="2"/>
                  </a:cubicBezTo>
                  <a:cubicBezTo>
                    <a:pt x="20" y="17"/>
                    <a:pt x="21" y="34"/>
                    <a:pt x="27" y="50"/>
                  </a:cubicBezTo>
                  <a:close/>
                </a:path>
              </a:pathLst>
            </a:custGeom>
            <a:solidFill>
              <a:srgbClr val="2D2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3" name="Freeform 23"/>
            <p:cNvSpPr>
              <a:spLocks/>
            </p:cNvSpPr>
            <p:nvPr/>
          </p:nvSpPr>
          <p:spPr bwMode="auto">
            <a:xfrm>
              <a:off x="1141" y="1375"/>
              <a:ext cx="29" cy="69"/>
            </a:xfrm>
            <a:custGeom>
              <a:avLst/>
              <a:gdLst>
                <a:gd name="T0" fmla="*/ 20 w 29"/>
                <a:gd name="T1" fmla="*/ 55 h 69"/>
                <a:gd name="T2" fmla="*/ 14 w 29"/>
                <a:gd name="T3" fmla="*/ 69 h 69"/>
                <a:gd name="T4" fmla="*/ 15 w 29"/>
                <a:gd name="T5" fmla="*/ 0 h 69"/>
                <a:gd name="T6" fmla="*/ 18 w 29"/>
                <a:gd name="T7" fmla="*/ 1 h 69"/>
                <a:gd name="T8" fmla="*/ 19 w 29"/>
                <a:gd name="T9" fmla="*/ 19 h 69"/>
                <a:gd name="T10" fmla="*/ 20 w 29"/>
                <a:gd name="T11" fmla="*/ 5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69">
                  <a:moveTo>
                    <a:pt x="20" y="55"/>
                  </a:moveTo>
                  <a:cubicBezTo>
                    <a:pt x="29" y="64"/>
                    <a:pt x="18" y="65"/>
                    <a:pt x="14" y="69"/>
                  </a:cubicBezTo>
                  <a:cubicBezTo>
                    <a:pt x="0" y="46"/>
                    <a:pt x="9" y="23"/>
                    <a:pt x="15" y="0"/>
                  </a:cubicBezTo>
                  <a:cubicBezTo>
                    <a:pt x="16" y="0"/>
                    <a:pt x="17" y="1"/>
                    <a:pt x="18" y="1"/>
                  </a:cubicBezTo>
                  <a:cubicBezTo>
                    <a:pt x="24" y="7"/>
                    <a:pt x="21" y="13"/>
                    <a:pt x="19" y="19"/>
                  </a:cubicBezTo>
                  <a:cubicBezTo>
                    <a:pt x="17" y="31"/>
                    <a:pt x="14" y="44"/>
                    <a:pt x="20" y="55"/>
                  </a:cubicBezTo>
                  <a:close/>
                </a:path>
              </a:pathLst>
            </a:custGeom>
            <a:solidFill>
              <a:srgbClr val="4435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4" name="Freeform 24"/>
            <p:cNvSpPr>
              <a:spLocks/>
            </p:cNvSpPr>
            <p:nvPr/>
          </p:nvSpPr>
          <p:spPr bwMode="auto">
            <a:xfrm>
              <a:off x="1243" y="1674"/>
              <a:ext cx="24" cy="54"/>
            </a:xfrm>
            <a:custGeom>
              <a:avLst/>
              <a:gdLst>
                <a:gd name="T0" fmla="*/ 16 w 24"/>
                <a:gd name="T1" fmla="*/ 26 h 55"/>
                <a:gd name="T2" fmla="*/ 12 w 24"/>
                <a:gd name="T3" fmla="*/ 43 h 55"/>
                <a:gd name="T4" fmla="*/ 1 w 24"/>
                <a:gd name="T5" fmla="*/ 55 h 55"/>
                <a:gd name="T6" fmla="*/ 0 w 24"/>
                <a:gd name="T7" fmla="*/ 31 h 55"/>
                <a:gd name="T8" fmla="*/ 12 w 24"/>
                <a:gd name="T9" fmla="*/ 2 h 55"/>
                <a:gd name="T10" fmla="*/ 11 w 24"/>
                <a:gd name="T11" fmla="*/ 2 h 55"/>
                <a:gd name="T12" fmla="*/ 22 w 24"/>
                <a:gd name="T13" fmla="*/ 10 h 55"/>
                <a:gd name="T14" fmla="*/ 16 w 24"/>
                <a:gd name="T15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55">
                  <a:moveTo>
                    <a:pt x="16" y="26"/>
                  </a:moveTo>
                  <a:cubicBezTo>
                    <a:pt x="15" y="32"/>
                    <a:pt x="13" y="37"/>
                    <a:pt x="12" y="43"/>
                  </a:cubicBezTo>
                  <a:cubicBezTo>
                    <a:pt x="7" y="46"/>
                    <a:pt x="9" y="55"/>
                    <a:pt x="1" y="55"/>
                  </a:cubicBezTo>
                  <a:cubicBezTo>
                    <a:pt x="0" y="47"/>
                    <a:pt x="0" y="39"/>
                    <a:pt x="0" y="31"/>
                  </a:cubicBezTo>
                  <a:cubicBezTo>
                    <a:pt x="6" y="22"/>
                    <a:pt x="2" y="9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8" y="0"/>
                    <a:pt x="20" y="6"/>
                    <a:pt x="22" y="10"/>
                  </a:cubicBezTo>
                  <a:cubicBezTo>
                    <a:pt x="24" y="17"/>
                    <a:pt x="22" y="22"/>
                    <a:pt x="16" y="26"/>
                  </a:cubicBezTo>
                  <a:close/>
                </a:path>
              </a:pathLst>
            </a:custGeom>
            <a:solidFill>
              <a:srgbClr val="DFD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5" name="Freeform 25"/>
            <p:cNvSpPr>
              <a:spLocks/>
            </p:cNvSpPr>
            <p:nvPr/>
          </p:nvSpPr>
          <p:spPr bwMode="auto">
            <a:xfrm>
              <a:off x="1616" y="1623"/>
              <a:ext cx="27" cy="33"/>
            </a:xfrm>
            <a:custGeom>
              <a:avLst/>
              <a:gdLst>
                <a:gd name="T0" fmla="*/ 20 w 27"/>
                <a:gd name="T1" fmla="*/ 33 h 33"/>
                <a:gd name="T2" fmla="*/ 0 w 27"/>
                <a:gd name="T3" fmla="*/ 9 h 33"/>
                <a:gd name="T4" fmla="*/ 8 w 27"/>
                <a:gd name="T5" fmla="*/ 0 h 33"/>
                <a:gd name="T6" fmla="*/ 11 w 27"/>
                <a:gd name="T7" fmla="*/ 3 h 33"/>
                <a:gd name="T8" fmla="*/ 27 w 27"/>
                <a:gd name="T9" fmla="*/ 26 h 33"/>
                <a:gd name="T10" fmla="*/ 20 w 27"/>
                <a:gd name="T11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3">
                  <a:moveTo>
                    <a:pt x="20" y="33"/>
                  </a:moveTo>
                  <a:cubicBezTo>
                    <a:pt x="13" y="25"/>
                    <a:pt x="7" y="17"/>
                    <a:pt x="0" y="9"/>
                  </a:cubicBezTo>
                  <a:cubicBezTo>
                    <a:pt x="3" y="7"/>
                    <a:pt x="3" y="2"/>
                    <a:pt x="8" y="0"/>
                  </a:cubicBezTo>
                  <a:cubicBezTo>
                    <a:pt x="10" y="0"/>
                    <a:pt x="11" y="1"/>
                    <a:pt x="11" y="3"/>
                  </a:cubicBezTo>
                  <a:cubicBezTo>
                    <a:pt x="18" y="10"/>
                    <a:pt x="24" y="17"/>
                    <a:pt x="27" y="26"/>
                  </a:cubicBezTo>
                  <a:cubicBezTo>
                    <a:pt x="22" y="26"/>
                    <a:pt x="19" y="28"/>
                    <a:pt x="20" y="33"/>
                  </a:cubicBezTo>
                  <a:close/>
                </a:path>
              </a:pathLst>
            </a:custGeom>
            <a:solidFill>
              <a:srgbClr val="A7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6" name="Freeform 26"/>
            <p:cNvSpPr>
              <a:spLocks/>
            </p:cNvSpPr>
            <p:nvPr/>
          </p:nvSpPr>
          <p:spPr bwMode="auto">
            <a:xfrm>
              <a:off x="1538" y="1653"/>
              <a:ext cx="22" cy="30"/>
            </a:xfrm>
            <a:custGeom>
              <a:avLst/>
              <a:gdLst>
                <a:gd name="T0" fmla="*/ 11 w 23"/>
                <a:gd name="T1" fmla="*/ 4 h 30"/>
                <a:gd name="T2" fmla="*/ 23 w 23"/>
                <a:gd name="T3" fmla="*/ 29 h 30"/>
                <a:gd name="T4" fmla="*/ 3 w 23"/>
                <a:gd name="T5" fmla="*/ 12 h 30"/>
                <a:gd name="T6" fmla="*/ 11 w 23"/>
                <a:gd name="T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0">
                  <a:moveTo>
                    <a:pt x="11" y="4"/>
                  </a:moveTo>
                  <a:cubicBezTo>
                    <a:pt x="15" y="12"/>
                    <a:pt x="23" y="18"/>
                    <a:pt x="23" y="29"/>
                  </a:cubicBezTo>
                  <a:cubicBezTo>
                    <a:pt x="10" y="30"/>
                    <a:pt x="6" y="22"/>
                    <a:pt x="3" y="12"/>
                  </a:cubicBezTo>
                  <a:cubicBezTo>
                    <a:pt x="0" y="4"/>
                    <a:pt x="1" y="0"/>
                    <a:pt x="11" y="4"/>
                  </a:cubicBezTo>
                  <a:close/>
                </a:path>
              </a:pathLst>
            </a:custGeom>
            <a:solidFill>
              <a:srgbClr val="AC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7" name="Freeform 27"/>
            <p:cNvSpPr>
              <a:spLocks/>
            </p:cNvSpPr>
            <p:nvPr/>
          </p:nvSpPr>
          <p:spPr bwMode="auto">
            <a:xfrm>
              <a:off x="1615" y="1402"/>
              <a:ext cx="29" cy="50"/>
            </a:xfrm>
            <a:custGeom>
              <a:avLst/>
              <a:gdLst>
                <a:gd name="T0" fmla="*/ 12 w 29"/>
                <a:gd name="T1" fmla="*/ 49 h 50"/>
                <a:gd name="T2" fmla="*/ 5 w 29"/>
                <a:gd name="T3" fmla="*/ 41 h 50"/>
                <a:gd name="T4" fmla="*/ 13 w 29"/>
                <a:gd name="T5" fmla="*/ 12 h 50"/>
                <a:gd name="T6" fmla="*/ 17 w 29"/>
                <a:gd name="T7" fmla="*/ 0 h 50"/>
                <a:gd name="T8" fmla="*/ 12 w 29"/>
                <a:gd name="T9" fmla="*/ 4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50">
                  <a:moveTo>
                    <a:pt x="12" y="49"/>
                  </a:moveTo>
                  <a:cubicBezTo>
                    <a:pt x="7" y="48"/>
                    <a:pt x="0" y="50"/>
                    <a:pt x="5" y="41"/>
                  </a:cubicBezTo>
                  <a:cubicBezTo>
                    <a:pt x="10" y="32"/>
                    <a:pt x="6" y="21"/>
                    <a:pt x="13" y="12"/>
                  </a:cubicBezTo>
                  <a:cubicBezTo>
                    <a:pt x="18" y="9"/>
                    <a:pt x="16" y="5"/>
                    <a:pt x="17" y="0"/>
                  </a:cubicBezTo>
                  <a:cubicBezTo>
                    <a:pt x="29" y="18"/>
                    <a:pt x="13" y="33"/>
                    <a:pt x="12" y="49"/>
                  </a:cubicBezTo>
                  <a:close/>
                </a:path>
              </a:pathLst>
            </a:custGeom>
            <a:solidFill>
              <a:srgbClr val="3F3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8" name="Freeform 28"/>
            <p:cNvSpPr>
              <a:spLocks/>
            </p:cNvSpPr>
            <p:nvPr/>
          </p:nvSpPr>
          <p:spPr bwMode="auto">
            <a:xfrm>
              <a:off x="1234" y="1675"/>
              <a:ext cx="21" cy="30"/>
            </a:xfrm>
            <a:custGeom>
              <a:avLst/>
              <a:gdLst>
                <a:gd name="T0" fmla="*/ 21 w 21"/>
                <a:gd name="T1" fmla="*/ 1 h 30"/>
                <a:gd name="T2" fmla="*/ 9 w 21"/>
                <a:gd name="T3" fmla="*/ 30 h 30"/>
                <a:gd name="T4" fmla="*/ 0 w 21"/>
                <a:gd name="T5" fmla="*/ 17 h 30"/>
                <a:gd name="T6" fmla="*/ 21 w 21"/>
                <a:gd name="T7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21" y="1"/>
                  </a:moveTo>
                  <a:cubicBezTo>
                    <a:pt x="17" y="11"/>
                    <a:pt x="20" y="23"/>
                    <a:pt x="9" y="30"/>
                  </a:cubicBezTo>
                  <a:cubicBezTo>
                    <a:pt x="8" y="24"/>
                    <a:pt x="9" y="17"/>
                    <a:pt x="0" y="17"/>
                  </a:cubicBezTo>
                  <a:cubicBezTo>
                    <a:pt x="6" y="10"/>
                    <a:pt x="9" y="0"/>
                    <a:pt x="21" y="1"/>
                  </a:cubicBezTo>
                  <a:close/>
                </a:path>
              </a:pathLst>
            </a:custGeom>
            <a:solidFill>
              <a:srgbClr val="C8C3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49" name="Freeform 29"/>
            <p:cNvSpPr>
              <a:spLocks/>
            </p:cNvSpPr>
            <p:nvPr/>
          </p:nvSpPr>
          <p:spPr bwMode="auto">
            <a:xfrm>
              <a:off x="1483" y="1204"/>
              <a:ext cx="26" cy="33"/>
            </a:xfrm>
            <a:custGeom>
              <a:avLst/>
              <a:gdLst>
                <a:gd name="T0" fmla="*/ 26 w 26"/>
                <a:gd name="T1" fmla="*/ 29 h 33"/>
                <a:gd name="T2" fmla="*/ 18 w 26"/>
                <a:gd name="T3" fmla="*/ 33 h 33"/>
                <a:gd name="T4" fmla="*/ 11 w 26"/>
                <a:gd name="T5" fmla="*/ 25 h 33"/>
                <a:gd name="T6" fmla="*/ 2 w 26"/>
                <a:gd name="T7" fmla="*/ 5 h 33"/>
                <a:gd name="T8" fmla="*/ 6 w 26"/>
                <a:gd name="T9" fmla="*/ 0 h 33"/>
                <a:gd name="T10" fmla="*/ 26 w 26"/>
                <a:gd name="T11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3">
                  <a:moveTo>
                    <a:pt x="26" y="29"/>
                  </a:moveTo>
                  <a:cubicBezTo>
                    <a:pt x="23" y="30"/>
                    <a:pt x="21" y="31"/>
                    <a:pt x="18" y="33"/>
                  </a:cubicBezTo>
                  <a:cubicBezTo>
                    <a:pt x="15" y="31"/>
                    <a:pt x="13" y="28"/>
                    <a:pt x="11" y="25"/>
                  </a:cubicBezTo>
                  <a:cubicBezTo>
                    <a:pt x="9" y="18"/>
                    <a:pt x="0" y="14"/>
                    <a:pt x="2" y="5"/>
                  </a:cubicBezTo>
                  <a:cubicBezTo>
                    <a:pt x="3" y="3"/>
                    <a:pt x="5" y="2"/>
                    <a:pt x="6" y="0"/>
                  </a:cubicBezTo>
                  <a:cubicBezTo>
                    <a:pt x="16" y="7"/>
                    <a:pt x="22" y="17"/>
                    <a:pt x="26" y="29"/>
                  </a:cubicBezTo>
                  <a:close/>
                </a:path>
              </a:pathLst>
            </a:custGeom>
            <a:solidFill>
              <a:srgbClr val="46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0" name="Freeform 30"/>
            <p:cNvSpPr>
              <a:spLocks/>
            </p:cNvSpPr>
            <p:nvPr/>
          </p:nvSpPr>
          <p:spPr bwMode="auto">
            <a:xfrm>
              <a:off x="1527" y="1641"/>
              <a:ext cx="22" cy="24"/>
            </a:xfrm>
            <a:custGeom>
              <a:avLst/>
              <a:gdLst>
                <a:gd name="T0" fmla="*/ 22 w 22"/>
                <a:gd name="T1" fmla="*/ 16 h 24"/>
                <a:gd name="T2" fmla="*/ 14 w 22"/>
                <a:gd name="T3" fmla="*/ 24 h 24"/>
                <a:gd name="T4" fmla="*/ 0 w 22"/>
                <a:gd name="T5" fmla="*/ 8 h 24"/>
                <a:gd name="T6" fmla="*/ 6 w 22"/>
                <a:gd name="T7" fmla="*/ 0 h 24"/>
                <a:gd name="T8" fmla="*/ 22 w 22"/>
                <a:gd name="T9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22" y="16"/>
                  </a:moveTo>
                  <a:cubicBezTo>
                    <a:pt x="16" y="16"/>
                    <a:pt x="14" y="19"/>
                    <a:pt x="14" y="24"/>
                  </a:cubicBezTo>
                  <a:cubicBezTo>
                    <a:pt x="6" y="22"/>
                    <a:pt x="6" y="12"/>
                    <a:pt x="0" y="8"/>
                  </a:cubicBezTo>
                  <a:cubicBezTo>
                    <a:pt x="0" y="3"/>
                    <a:pt x="2" y="1"/>
                    <a:pt x="6" y="0"/>
                  </a:cubicBezTo>
                  <a:cubicBezTo>
                    <a:pt x="13" y="4"/>
                    <a:pt x="19" y="8"/>
                    <a:pt x="22" y="16"/>
                  </a:cubicBezTo>
                  <a:close/>
                </a:path>
              </a:pathLst>
            </a:custGeom>
            <a:solidFill>
              <a:srgbClr val="ADAB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1" name="Freeform 31"/>
            <p:cNvSpPr>
              <a:spLocks/>
            </p:cNvSpPr>
            <p:nvPr/>
          </p:nvSpPr>
          <p:spPr bwMode="auto">
            <a:xfrm>
              <a:off x="1229" y="1624"/>
              <a:ext cx="30" cy="29"/>
            </a:xfrm>
            <a:custGeom>
              <a:avLst/>
              <a:gdLst>
                <a:gd name="T0" fmla="*/ 30 w 30"/>
                <a:gd name="T1" fmla="*/ 0 h 29"/>
                <a:gd name="T2" fmla="*/ 2 w 30"/>
                <a:gd name="T3" fmla="*/ 29 h 29"/>
                <a:gd name="T4" fmla="*/ 2 w 30"/>
                <a:gd name="T5" fmla="*/ 24 h 29"/>
                <a:gd name="T6" fmla="*/ 30 w 30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9">
                  <a:moveTo>
                    <a:pt x="30" y="0"/>
                  </a:moveTo>
                  <a:cubicBezTo>
                    <a:pt x="23" y="12"/>
                    <a:pt x="12" y="20"/>
                    <a:pt x="2" y="29"/>
                  </a:cubicBezTo>
                  <a:cubicBezTo>
                    <a:pt x="0" y="27"/>
                    <a:pt x="0" y="26"/>
                    <a:pt x="2" y="24"/>
                  </a:cubicBezTo>
                  <a:cubicBezTo>
                    <a:pt x="10" y="14"/>
                    <a:pt x="17" y="3"/>
                    <a:pt x="30" y="0"/>
                  </a:cubicBezTo>
                  <a:close/>
                </a:path>
              </a:pathLst>
            </a:custGeom>
            <a:solidFill>
              <a:srgbClr val="4240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2" name="Freeform 32"/>
            <p:cNvSpPr>
              <a:spLocks/>
            </p:cNvSpPr>
            <p:nvPr/>
          </p:nvSpPr>
          <p:spPr bwMode="auto">
            <a:xfrm>
              <a:off x="1500" y="1636"/>
              <a:ext cx="22" cy="26"/>
            </a:xfrm>
            <a:custGeom>
              <a:avLst/>
              <a:gdLst>
                <a:gd name="T0" fmla="*/ 1 w 22"/>
                <a:gd name="T1" fmla="*/ 9 h 26"/>
                <a:gd name="T2" fmla="*/ 20 w 22"/>
                <a:gd name="T3" fmla="*/ 1 h 26"/>
                <a:gd name="T4" fmla="*/ 21 w 22"/>
                <a:gd name="T5" fmla="*/ 13 h 26"/>
                <a:gd name="T6" fmla="*/ 5 w 22"/>
                <a:gd name="T7" fmla="*/ 13 h 26"/>
                <a:gd name="T8" fmla="*/ 1 w 22"/>
                <a:gd name="T9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6">
                  <a:moveTo>
                    <a:pt x="1" y="9"/>
                  </a:moveTo>
                  <a:cubicBezTo>
                    <a:pt x="7" y="6"/>
                    <a:pt x="13" y="0"/>
                    <a:pt x="20" y="1"/>
                  </a:cubicBezTo>
                  <a:cubicBezTo>
                    <a:pt x="22" y="5"/>
                    <a:pt x="22" y="9"/>
                    <a:pt x="21" y="13"/>
                  </a:cubicBezTo>
                  <a:cubicBezTo>
                    <a:pt x="16" y="26"/>
                    <a:pt x="11" y="13"/>
                    <a:pt x="5" y="13"/>
                  </a:cubicBezTo>
                  <a:cubicBezTo>
                    <a:pt x="1" y="15"/>
                    <a:pt x="0" y="12"/>
                    <a:pt x="1" y="9"/>
                  </a:cubicBezTo>
                  <a:close/>
                </a:path>
              </a:pathLst>
            </a:custGeom>
            <a:solidFill>
              <a:srgbClr val="514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3" name="Freeform 33"/>
            <p:cNvSpPr>
              <a:spLocks/>
            </p:cNvSpPr>
            <p:nvPr/>
          </p:nvSpPr>
          <p:spPr bwMode="auto">
            <a:xfrm>
              <a:off x="1164" y="1336"/>
              <a:ext cx="19" cy="27"/>
            </a:xfrm>
            <a:custGeom>
              <a:avLst/>
              <a:gdLst>
                <a:gd name="T0" fmla="*/ 12 w 19"/>
                <a:gd name="T1" fmla="*/ 0 h 27"/>
                <a:gd name="T2" fmla="*/ 16 w 19"/>
                <a:gd name="T3" fmla="*/ 0 h 27"/>
                <a:gd name="T4" fmla="*/ 18 w 19"/>
                <a:gd name="T5" fmla="*/ 7 h 27"/>
                <a:gd name="T6" fmla="*/ 1 w 19"/>
                <a:gd name="T7" fmla="*/ 22 h 27"/>
                <a:gd name="T8" fmla="*/ 0 w 19"/>
                <a:gd name="T9" fmla="*/ 20 h 27"/>
                <a:gd name="T10" fmla="*/ 12 w 19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7">
                  <a:moveTo>
                    <a:pt x="12" y="0"/>
                  </a:moveTo>
                  <a:cubicBezTo>
                    <a:pt x="13" y="0"/>
                    <a:pt x="15" y="0"/>
                    <a:pt x="16" y="0"/>
                  </a:cubicBezTo>
                  <a:cubicBezTo>
                    <a:pt x="18" y="2"/>
                    <a:pt x="19" y="4"/>
                    <a:pt x="18" y="7"/>
                  </a:cubicBezTo>
                  <a:cubicBezTo>
                    <a:pt x="13" y="12"/>
                    <a:pt x="15" y="27"/>
                    <a:pt x="1" y="22"/>
                  </a:cubicBezTo>
                  <a:cubicBezTo>
                    <a:pt x="1" y="21"/>
                    <a:pt x="0" y="20"/>
                    <a:pt x="0" y="20"/>
                  </a:cubicBezTo>
                  <a:cubicBezTo>
                    <a:pt x="1" y="11"/>
                    <a:pt x="5" y="5"/>
                    <a:pt x="12" y="0"/>
                  </a:cubicBezTo>
                  <a:close/>
                </a:path>
              </a:pathLst>
            </a:custGeom>
            <a:solidFill>
              <a:srgbClr val="5240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4" name="Freeform 34"/>
            <p:cNvSpPr>
              <a:spLocks/>
            </p:cNvSpPr>
            <p:nvPr/>
          </p:nvSpPr>
          <p:spPr bwMode="auto">
            <a:xfrm>
              <a:off x="1243" y="1716"/>
              <a:ext cx="13" cy="20"/>
            </a:xfrm>
            <a:custGeom>
              <a:avLst/>
              <a:gdLst>
                <a:gd name="T0" fmla="*/ 1 w 13"/>
                <a:gd name="T1" fmla="*/ 13 h 21"/>
                <a:gd name="T2" fmla="*/ 12 w 13"/>
                <a:gd name="T3" fmla="*/ 1 h 21"/>
                <a:gd name="T4" fmla="*/ 8 w 13"/>
                <a:gd name="T5" fmla="*/ 20 h 21"/>
                <a:gd name="T6" fmla="*/ 1 w 13"/>
                <a:gd name="T7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1">
                  <a:moveTo>
                    <a:pt x="1" y="13"/>
                  </a:moveTo>
                  <a:cubicBezTo>
                    <a:pt x="6" y="11"/>
                    <a:pt x="2" y="0"/>
                    <a:pt x="12" y="1"/>
                  </a:cubicBezTo>
                  <a:cubicBezTo>
                    <a:pt x="13" y="8"/>
                    <a:pt x="9" y="14"/>
                    <a:pt x="8" y="20"/>
                  </a:cubicBezTo>
                  <a:cubicBezTo>
                    <a:pt x="3" y="21"/>
                    <a:pt x="0" y="19"/>
                    <a:pt x="1" y="13"/>
                  </a:cubicBezTo>
                  <a:close/>
                </a:path>
              </a:pathLst>
            </a:custGeom>
            <a:solidFill>
              <a:srgbClr val="5853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5" name="Freeform 35"/>
            <p:cNvSpPr>
              <a:spLocks/>
            </p:cNvSpPr>
            <p:nvPr/>
          </p:nvSpPr>
          <p:spPr bwMode="auto">
            <a:xfrm>
              <a:off x="1416" y="1691"/>
              <a:ext cx="23" cy="20"/>
            </a:xfrm>
            <a:custGeom>
              <a:avLst/>
              <a:gdLst>
                <a:gd name="T0" fmla="*/ 0 w 24"/>
                <a:gd name="T1" fmla="*/ 20 h 20"/>
                <a:gd name="T2" fmla="*/ 24 w 24"/>
                <a:gd name="T3" fmla="*/ 0 h 20"/>
                <a:gd name="T4" fmla="*/ 0 w 24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0">
                  <a:moveTo>
                    <a:pt x="0" y="20"/>
                  </a:moveTo>
                  <a:cubicBezTo>
                    <a:pt x="7" y="9"/>
                    <a:pt x="12" y="4"/>
                    <a:pt x="24" y="0"/>
                  </a:cubicBezTo>
                  <a:cubicBezTo>
                    <a:pt x="17" y="10"/>
                    <a:pt x="12" y="15"/>
                    <a:pt x="0" y="20"/>
                  </a:cubicBezTo>
                  <a:close/>
                </a:path>
              </a:pathLst>
            </a:custGeom>
            <a:solidFill>
              <a:srgbClr val="514F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6" name="Freeform 36"/>
            <p:cNvSpPr>
              <a:spLocks/>
            </p:cNvSpPr>
            <p:nvPr/>
          </p:nvSpPr>
          <p:spPr bwMode="auto">
            <a:xfrm>
              <a:off x="1216" y="1648"/>
              <a:ext cx="15" cy="20"/>
            </a:xfrm>
            <a:custGeom>
              <a:avLst/>
              <a:gdLst>
                <a:gd name="T0" fmla="*/ 15 w 15"/>
                <a:gd name="T1" fmla="*/ 0 h 20"/>
                <a:gd name="T2" fmla="*/ 15 w 15"/>
                <a:gd name="T3" fmla="*/ 5 h 20"/>
                <a:gd name="T4" fmla="*/ 0 w 15"/>
                <a:gd name="T5" fmla="*/ 20 h 20"/>
                <a:gd name="T6" fmla="*/ 15 w 15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5" y="0"/>
                  </a:moveTo>
                  <a:cubicBezTo>
                    <a:pt x="15" y="1"/>
                    <a:pt x="15" y="3"/>
                    <a:pt x="15" y="5"/>
                  </a:cubicBezTo>
                  <a:cubicBezTo>
                    <a:pt x="12" y="12"/>
                    <a:pt x="6" y="16"/>
                    <a:pt x="0" y="20"/>
                  </a:cubicBezTo>
                  <a:cubicBezTo>
                    <a:pt x="0" y="10"/>
                    <a:pt x="8" y="5"/>
                    <a:pt x="15" y="0"/>
                  </a:cubicBezTo>
                  <a:close/>
                </a:path>
              </a:pathLst>
            </a:custGeom>
            <a:solidFill>
              <a:srgbClr val="545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7" name="Freeform 37"/>
            <p:cNvSpPr>
              <a:spLocks/>
            </p:cNvSpPr>
            <p:nvPr/>
          </p:nvSpPr>
          <p:spPr bwMode="auto">
            <a:xfrm>
              <a:off x="1285" y="1590"/>
              <a:ext cx="19" cy="19"/>
            </a:xfrm>
            <a:custGeom>
              <a:avLst/>
              <a:gdLst>
                <a:gd name="T0" fmla="*/ 14 w 19"/>
                <a:gd name="T1" fmla="*/ 8 h 20"/>
                <a:gd name="T2" fmla="*/ 0 w 19"/>
                <a:gd name="T3" fmla="*/ 11 h 20"/>
                <a:gd name="T4" fmla="*/ 14 w 19"/>
                <a:gd name="T5" fmla="*/ 0 h 20"/>
                <a:gd name="T6" fmla="*/ 18 w 19"/>
                <a:gd name="T7" fmla="*/ 3 h 20"/>
                <a:gd name="T8" fmla="*/ 14 w 19"/>
                <a:gd name="T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4" y="8"/>
                  </a:moveTo>
                  <a:cubicBezTo>
                    <a:pt x="9" y="7"/>
                    <a:pt x="7" y="20"/>
                    <a:pt x="0" y="11"/>
                  </a:cubicBezTo>
                  <a:cubicBezTo>
                    <a:pt x="3" y="6"/>
                    <a:pt x="9" y="3"/>
                    <a:pt x="14" y="0"/>
                  </a:cubicBezTo>
                  <a:cubicBezTo>
                    <a:pt x="15" y="1"/>
                    <a:pt x="17" y="2"/>
                    <a:pt x="18" y="3"/>
                  </a:cubicBezTo>
                  <a:cubicBezTo>
                    <a:pt x="19" y="7"/>
                    <a:pt x="18" y="9"/>
                    <a:pt x="14" y="8"/>
                  </a:cubicBezTo>
                  <a:close/>
                </a:path>
              </a:pathLst>
            </a:custGeom>
            <a:solidFill>
              <a:srgbClr val="575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8" name="Freeform 38"/>
            <p:cNvSpPr>
              <a:spLocks/>
            </p:cNvSpPr>
            <p:nvPr/>
          </p:nvSpPr>
          <p:spPr bwMode="auto">
            <a:xfrm>
              <a:off x="1155" y="1356"/>
              <a:ext cx="14" cy="20"/>
            </a:xfrm>
            <a:custGeom>
              <a:avLst/>
              <a:gdLst>
                <a:gd name="T0" fmla="*/ 1 w 14"/>
                <a:gd name="T1" fmla="*/ 20 h 21"/>
                <a:gd name="T2" fmla="*/ 9 w 14"/>
                <a:gd name="T3" fmla="*/ 0 h 21"/>
                <a:gd name="T4" fmla="*/ 9 w 14"/>
                <a:gd name="T5" fmla="*/ 0 h 21"/>
                <a:gd name="T6" fmla="*/ 12 w 14"/>
                <a:gd name="T7" fmla="*/ 15 h 21"/>
                <a:gd name="T8" fmla="*/ 1 w 14"/>
                <a:gd name="T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">
                  <a:moveTo>
                    <a:pt x="1" y="20"/>
                  </a:moveTo>
                  <a:cubicBezTo>
                    <a:pt x="0" y="12"/>
                    <a:pt x="3" y="5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4"/>
                    <a:pt x="14" y="9"/>
                    <a:pt x="12" y="15"/>
                  </a:cubicBezTo>
                  <a:cubicBezTo>
                    <a:pt x="9" y="19"/>
                    <a:pt x="6" y="21"/>
                    <a:pt x="1" y="20"/>
                  </a:cubicBezTo>
                  <a:close/>
                </a:path>
              </a:pathLst>
            </a:custGeom>
            <a:solidFill>
              <a:srgbClr val="413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59" name="Freeform 39"/>
            <p:cNvSpPr>
              <a:spLocks/>
            </p:cNvSpPr>
            <p:nvPr/>
          </p:nvSpPr>
          <p:spPr bwMode="auto">
            <a:xfrm>
              <a:off x="1477" y="1653"/>
              <a:ext cx="13" cy="11"/>
            </a:xfrm>
            <a:custGeom>
              <a:avLst/>
              <a:gdLst>
                <a:gd name="T0" fmla="*/ 13 w 13"/>
                <a:gd name="T1" fmla="*/ 4 h 11"/>
                <a:gd name="T2" fmla="*/ 6 w 13"/>
                <a:gd name="T3" fmla="*/ 10 h 11"/>
                <a:gd name="T4" fmla="*/ 2 w 13"/>
                <a:gd name="T5" fmla="*/ 6 h 11"/>
                <a:gd name="T6" fmla="*/ 9 w 13"/>
                <a:gd name="T7" fmla="*/ 1 h 11"/>
                <a:gd name="T8" fmla="*/ 13 w 13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13" y="4"/>
                  </a:moveTo>
                  <a:cubicBezTo>
                    <a:pt x="13" y="8"/>
                    <a:pt x="9" y="9"/>
                    <a:pt x="6" y="10"/>
                  </a:cubicBezTo>
                  <a:cubicBezTo>
                    <a:pt x="4" y="11"/>
                    <a:pt x="0" y="9"/>
                    <a:pt x="2" y="6"/>
                  </a:cubicBezTo>
                  <a:cubicBezTo>
                    <a:pt x="3" y="4"/>
                    <a:pt x="7" y="2"/>
                    <a:pt x="9" y="1"/>
                  </a:cubicBezTo>
                  <a:cubicBezTo>
                    <a:pt x="12" y="0"/>
                    <a:pt x="12" y="2"/>
                    <a:pt x="13" y="4"/>
                  </a:cubicBezTo>
                  <a:close/>
                </a:path>
              </a:pathLst>
            </a:custGeom>
            <a:solidFill>
              <a:srgbClr val="666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0" name="Freeform 40"/>
            <p:cNvSpPr>
              <a:spLocks/>
            </p:cNvSpPr>
            <p:nvPr/>
          </p:nvSpPr>
          <p:spPr bwMode="auto">
            <a:xfrm>
              <a:off x="1380" y="1734"/>
              <a:ext cx="14" cy="16"/>
            </a:xfrm>
            <a:custGeom>
              <a:avLst/>
              <a:gdLst>
                <a:gd name="T0" fmla="*/ 14 w 14"/>
                <a:gd name="T1" fmla="*/ 0 h 16"/>
                <a:gd name="T2" fmla="*/ 1 w 14"/>
                <a:gd name="T3" fmla="*/ 16 h 16"/>
                <a:gd name="T4" fmla="*/ 14 w 14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6">
                  <a:moveTo>
                    <a:pt x="14" y="0"/>
                  </a:moveTo>
                  <a:cubicBezTo>
                    <a:pt x="11" y="9"/>
                    <a:pt x="6" y="12"/>
                    <a:pt x="1" y="16"/>
                  </a:cubicBezTo>
                  <a:cubicBezTo>
                    <a:pt x="0" y="6"/>
                    <a:pt x="5" y="3"/>
                    <a:pt x="14" y="0"/>
                  </a:cubicBezTo>
                  <a:close/>
                </a:path>
              </a:pathLst>
            </a:custGeom>
            <a:solidFill>
              <a:srgbClr val="4E4D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1" name="Freeform 41"/>
            <p:cNvSpPr>
              <a:spLocks/>
            </p:cNvSpPr>
            <p:nvPr/>
          </p:nvSpPr>
          <p:spPr bwMode="auto">
            <a:xfrm>
              <a:off x="1233" y="1722"/>
              <a:ext cx="7" cy="18"/>
            </a:xfrm>
            <a:custGeom>
              <a:avLst/>
              <a:gdLst>
                <a:gd name="T0" fmla="*/ 3 w 7"/>
                <a:gd name="T1" fmla="*/ 19 h 19"/>
                <a:gd name="T2" fmla="*/ 4 w 7"/>
                <a:gd name="T3" fmla="*/ 0 h 19"/>
                <a:gd name="T4" fmla="*/ 3 w 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9">
                  <a:moveTo>
                    <a:pt x="3" y="19"/>
                  </a:moveTo>
                  <a:cubicBezTo>
                    <a:pt x="0" y="11"/>
                    <a:pt x="1" y="5"/>
                    <a:pt x="4" y="0"/>
                  </a:cubicBezTo>
                  <a:cubicBezTo>
                    <a:pt x="7" y="6"/>
                    <a:pt x="7" y="11"/>
                    <a:pt x="3" y="19"/>
                  </a:cubicBezTo>
                  <a:close/>
                </a:path>
              </a:pathLst>
            </a:custGeom>
            <a:solidFill>
              <a:srgbClr val="5E5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2" name="Freeform 42"/>
            <p:cNvSpPr>
              <a:spLocks/>
            </p:cNvSpPr>
            <p:nvPr/>
          </p:nvSpPr>
          <p:spPr bwMode="auto">
            <a:xfrm>
              <a:off x="1489" y="1645"/>
              <a:ext cx="16" cy="13"/>
            </a:xfrm>
            <a:custGeom>
              <a:avLst/>
              <a:gdLst>
                <a:gd name="T0" fmla="*/ 12 w 16"/>
                <a:gd name="T1" fmla="*/ 0 h 13"/>
                <a:gd name="T2" fmla="*/ 16 w 16"/>
                <a:gd name="T3" fmla="*/ 4 h 13"/>
                <a:gd name="T4" fmla="*/ 4 w 16"/>
                <a:gd name="T5" fmla="*/ 9 h 13"/>
                <a:gd name="T6" fmla="*/ 12 w 16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12" y="0"/>
                  </a:moveTo>
                  <a:cubicBezTo>
                    <a:pt x="13" y="1"/>
                    <a:pt x="15" y="3"/>
                    <a:pt x="16" y="4"/>
                  </a:cubicBezTo>
                  <a:cubicBezTo>
                    <a:pt x="12" y="6"/>
                    <a:pt x="7" y="13"/>
                    <a:pt x="4" y="9"/>
                  </a:cubicBezTo>
                  <a:cubicBezTo>
                    <a:pt x="0" y="3"/>
                    <a:pt x="9" y="2"/>
                    <a:pt x="12" y="0"/>
                  </a:cubicBezTo>
                  <a:close/>
                </a:path>
              </a:pathLst>
            </a:custGeom>
            <a:solidFill>
              <a:srgbClr val="6F6C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3" name="Freeform 43"/>
            <p:cNvSpPr>
              <a:spLocks/>
            </p:cNvSpPr>
            <p:nvPr/>
          </p:nvSpPr>
          <p:spPr bwMode="auto">
            <a:xfrm>
              <a:off x="1691" y="1743"/>
              <a:ext cx="8" cy="16"/>
            </a:xfrm>
            <a:custGeom>
              <a:avLst/>
              <a:gdLst>
                <a:gd name="T0" fmla="*/ 0 w 8"/>
                <a:gd name="T1" fmla="*/ 5 h 16"/>
                <a:gd name="T2" fmla="*/ 8 w 8"/>
                <a:gd name="T3" fmla="*/ 9 h 16"/>
                <a:gd name="T4" fmla="*/ 0 w 8"/>
                <a:gd name="T5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0" y="5"/>
                  </a:moveTo>
                  <a:cubicBezTo>
                    <a:pt x="6" y="0"/>
                    <a:pt x="6" y="6"/>
                    <a:pt x="8" y="9"/>
                  </a:cubicBezTo>
                  <a:cubicBezTo>
                    <a:pt x="1" y="16"/>
                    <a:pt x="0" y="11"/>
                    <a:pt x="0" y="5"/>
                  </a:cubicBezTo>
                  <a:close/>
                </a:path>
              </a:pathLst>
            </a:custGeom>
            <a:solidFill>
              <a:srgbClr val="413D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4" name="Freeform 44"/>
            <p:cNvSpPr>
              <a:spLocks/>
            </p:cNvSpPr>
            <p:nvPr/>
          </p:nvSpPr>
          <p:spPr bwMode="auto">
            <a:xfrm>
              <a:off x="1436" y="1562"/>
              <a:ext cx="21" cy="34"/>
            </a:xfrm>
            <a:custGeom>
              <a:avLst/>
              <a:gdLst>
                <a:gd name="T0" fmla="*/ 0 w 21"/>
                <a:gd name="T1" fmla="*/ 20 h 34"/>
                <a:gd name="T2" fmla="*/ 21 w 21"/>
                <a:gd name="T3" fmla="*/ 12 h 34"/>
                <a:gd name="T4" fmla="*/ 0 w 21"/>
                <a:gd name="T5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34">
                  <a:moveTo>
                    <a:pt x="0" y="20"/>
                  </a:moveTo>
                  <a:cubicBezTo>
                    <a:pt x="4" y="8"/>
                    <a:pt x="8" y="0"/>
                    <a:pt x="21" y="12"/>
                  </a:cubicBezTo>
                  <a:cubicBezTo>
                    <a:pt x="13" y="12"/>
                    <a:pt x="13" y="34"/>
                    <a:pt x="0" y="20"/>
                  </a:cubicBezTo>
                  <a:close/>
                </a:path>
              </a:pathLst>
            </a:custGeom>
            <a:solidFill>
              <a:srgbClr val="A3A2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5" name="Freeform 45"/>
            <p:cNvSpPr>
              <a:spLocks/>
            </p:cNvSpPr>
            <p:nvPr/>
          </p:nvSpPr>
          <p:spPr bwMode="auto">
            <a:xfrm>
              <a:off x="1594" y="1601"/>
              <a:ext cx="22" cy="17"/>
            </a:xfrm>
            <a:custGeom>
              <a:avLst/>
              <a:gdLst>
                <a:gd name="T0" fmla="*/ 11 w 22"/>
                <a:gd name="T1" fmla="*/ 18 h 18"/>
                <a:gd name="T2" fmla="*/ 0 w 22"/>
                <a:gd name="T3" fmla="*/ 4 h 18"/>
                <a:gd name="T4" fmla="*/ 10 w 22"/>
                <a:gd name="T5" fmla="*/ 1 h 18"/>
                <a:gd name="T6" fmla="*/ 22 w 22"/>
                <a:gd name="T7" fmla="*/ 9 h 18"/>
                <a:gd name="T8" fmla="*/ 18 w 22"/>
                <a:gd name="T9" fmla="*/ 14 h 18"/>
                <a:gd name="T10" fmla="*/ 11 w 22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8">
                  <a:moveTo>
                    <a:pt x="11" y="18"/>
                  </a:moveTo>
                  <a:cubicBezTo>
                    <a:pt x="5" y="15"/>
                    <a:pt x="4" y="9"/>
                    <a:pt x="0" y="4"/>
                  </a:cubicBezTo>
                  <a:cubicBezTo>
                    <a:pt x="3" y="1"/>
                    <a:pt x="6" y="0"/>
                    <a:pt x="10" y="1"/>
                  </a:cubicBezTo>
                  <a:cubicBezTo>
                    <a:pt x="13" y="6"/>
                    <a:pt x="21" y="2"/>
                    <a:pt x="22" y="9"/>
                  </a:cubicBezTo>
                  <a:cubicBezTo>
                    <a:pt x="22" y="11"/>
                    <a:pt x="20" y="13"/>
                    <a:pt x="18" y="14"/>
                  </a:cubicBezTo>
                  <a:cubicBezTo>
                    <a:pt x="16" y="16"/>
                    <a:pt x="12" y="14"/>
                    <a:pt x="11" y="18"/>
                  </a:cubicBezTo>
                  <a:close/>
                </a:path>
              </a:pathLst>
            </a:custGeom>
            <a:solidFill>
              <a:srgbClr val="7472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6" name="Freeform 46"/>
            <p:cNvSpPr>
              <a:spLocks/>
            </p:cNvSpPr>
            <p:nvPr/>
          </p:nvSpPr>
          <p:spPr bwMode="auto">
            <a:xfrm>
              <a:off x="1567" y="1603"/>
              <a:ext cx="24" cy="16"/>
            </a:xfrm>
            <a:custGeom>
              <a:avLst/>
              <a:gdLst>
                <a:gd name="T0" fmla="*/ 24 w 24"/>
                <a:gd name="T1" fmla="*/ 8 h 17"/>
                <a:gd name="T2" fmla="*/ 21 w 24"/>
                <a:gd name="T3" fmla="*/ 11 h 17"/>
                <a:gd name="T4" fmla="*/ 6 w 24"/>
                <a:gd name="T5" fmla="*/ 16 h 17"/>
                <a:gd name="T6" fmla="*/ 0 w 24"/>
                <a:gd name="T7" fmla="*/ 10 h 17"/>
                <a:gd name="T8" fmla="*/ 24 w 24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24" y="8"/>
                  </a:moveTo>
                  <a:cubicBezTo>
                    <a:pt x="23" y="9"/>
                    <a:pt x="22" y="10"/>
                    <a:pt x="21" y="11"/>
                  </a:cubicBezTo>
                  <a:cubicBezTo>
                    <a:pt x="17" y="15"/>
                    <a:pt x="12" y="17"/>
                    <a:pt x="6" y="16"/>
                  </a:cubicBezTo>
                  <a:cubicBezTo>
                    <a:pt x="3" y="15"/>
                    <a:pt x="1" y="13"/>
                    <a:pt x="0" y="10"/>
                  </a:cubicBezTo>
                  <a:cubicBezTo>
                    <a:pt x="8" y="6"/>
                    <a:pt x="15" y="0"/>
                    <a:pt x="24" y="8"/>
                  </a:cubicBezTo>
                  <a:close/>
                </a:path>
              </a:pathLst>
            </a:custGeom>
            <a:solidFill>
              <a:srgbClr val="4543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7" name="Freeform 47"/>
            <p:cNvSpPr>
              <a:spLocks/>
            </p:cNvSpPr>
            <p:nvPr/>
          </p:nvSpPr>
          <p:spPr bwMode="auto">
            <a:xfrm>
              <a:off x="1592" y="1527"/>
              <a:ext cx="19" cy="16"/>
            </a:xfrm>
            <a:custGeom>
              <a:avLst/>
              <a:gdLst>
                <a:gd name="T0" fmla="*/ 0 w 19"/>
                <a:gd name="T1" fmla="*/ 3 h 16"/>
                <a:gd name="T2" fmla="*/ 19 w 19"/>
                <a:gd name="T3" fmla="*/ 11 h 16"/>
                <a:gd name="T4" fmla="*/ 0 w 19"/>
                <a:gd name="T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6">
                  <a:moveTo>
                    <a:pt x="0" y="3"/>
                  </a:moveTo>
                  <a:cubicBezTo>
                    <a:pt x="8" y="0"/>
                    <a:pt x="15" y="3"/>
                    <a:pt x="19" y="11"/>
                  </a:cubicBezTo>
                  <a:cubicBezTo>
                    <a:pt x="10" y="16"/>
                    <a:pt x="6" y="6"/>
                    <a:pt x="0" y="3"/>
                  </a:cubicBezTo>
                  <a:close/>
                </a:path>
              </a:pathLst>
            </a:custGeom>
            <a:solidFill>
              <a:srgbClr val="D2CE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8" name="Freeform 48"/>
            <p:cNvSpPr>
              <a:spLocks/>
            </p:cNvSpPr>
            <p:nvPr/>
          </p:nvSpPr>
          <p:spPr bwMode="auto">
            <a:xfrm>
              <a:off x="1475" y="1545"/>
              <a:ext cx="16" cy="19"/>
            </a:xfrm>
            <a:custGeom>
              <a:avLst/>
              <a:gdLst>
                <a:gd name="T0" fmla="*/ 2 w 16"/>
                <a:gd name="T1" fmla="*/ 19 h 19"/>
                <a:gd name="T2" fmla="*/ 14 w 16"/>
                <a:gd name="T3" fmla="*/ 0 h 19"/>
                <a:gd name="T4" fmla="*/ 6 w 16"/>
                <a:gd name="T5" fmla="*/ 17 h 19"/>
                <a:gd name="T6" fmla="*/ 2 w 16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9">
                  <a:moveTo>
                    <a:pt x="2" y="19"/>
                  </a:moveTo>
                  <a:cubicBezTo>
                    <a:pt x="0" y="9"/>
                    <a:pt x="6" y="5"/>
                    <a:pt x="14" y="0"/>
                  </a:cubicBezTo>
                  <a:cubicBezTo>
                    <a:pt x="16" y="9"/>
                    <a:pt x="7" y="11"/>
                    <a:pt x="6" y="17"/>
                  </a:cubicBezTo>
                  <a:cubicBezTo>
                    <a:pt x="5" y="17"/>
                    <a:pt x="3" y="18"/>
                    <a:pt x="2" y="19"/>
                  </a:cubicBezTo>
                  <a:close/>
                </a:path>
              </a:pathLst>
            </a:custGeom>
            <a:solidFill>
              <a:srgbClr val="464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69" name="Freeform 49"/>
            <p:cNvSpPr>
              <a:spLocks/>
            </p:cNvSpPr>
            <p:nvPr/>
          </p:nvSpPr>
          <p:spPr bwMode="auto">
            <a:xfrm>
              <a:off x="1555" y="1612"/>
              <a:ext cx="17" cy="12"/>
            </a:xfrm>
            <a:custGeom>
              <a:avLst/>
              <a:gdLst>
                <a:gd name="T0" fmla="*/ 12 w 17"/>
                <a:gd name="T1" fmla="*/ 0 h 12"/>
                <a:gd name="T2" fmla="*/ 17 w 17"/>
                <a:gd name="T3" fmla="*/ 4 h 12"/>
                <a:gd name="T4" fmla="*/ 13 w 17"/>
                <a:gd name="T5" fmla="*/ 10 h 12"/>
                <a:gd name="T6" fmla="*/ 8 w 17"/>
                <a:gd name="T7" fmla="*/ 12 h 12"/>
                <a:gd name="T8" fmla="*/ 1 w 17"/>
                <a:gd name="T9" fmla="*/ 10 h 12"/>
                <a:gd name="T10" fmla="*/ 1 w 17"/>
                <a:gd name="T11" fmla="*/ 5 h 12"/>
                <a:gd name="T12" fmla="*/ 12 w 17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2">
                  <a:moveTo>
                    <a:pt x="12" y="0"/>
                  </a:moveTo>
                  <a:cubicBezTo>
                    <a:pt x="14" y="1"/>
                    <a:pt x="15" y="3"/>
                    <a:pt x="17" y="4"/>
                  </a:cubicBezTo>
                  <a:cubicBezTo>
                    <a:pt x="17" y="7"/>
                    <a:pt x="15" y="9"/>
                    <a:pt x="13" y="10"/>
                  </a:cubicBezTo>
                  <a:cubicBezTo>
                    <a:pt x="12" y="11"/>
                    <a:pt x="10" y="11"/>
                    <a:pt x="8" y="12"/>
                  </a:cubicBezTo>
                  <a:cubicBezTo>
                    <a:pt x="5" y="12"/>
                    <a:pt x="3" y="11"/>
                    <a:pt x="1" y="10"/>
                  </a:cubicBezTo>
                  <a:cubicBezTo>
                    <a:pt x="0" y="8"/>
                    <a:pt x="0" y="7"/>
                    <a:pt x="1" y="5"/>
                  </a:cubicBezTo>
                  <a:cubicBezTo>
                    <a:pt x="5" y="4"/>
                    <a:pt x="9" y="2"/>
                    <a:pt x="12" y="0"/>
                  </a:cubicBezTo>
                  <a:close/>
                </a:path>
              </a:pathLst>
            </a:custGeom>
            <a:solidFill>
              <a:srgbClr val="322D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0" name="Freeform 50"/>
            <p:cNvSpPr>
              <a:spLocks/>
            </p:cNvSpPr>
            <p:nvPr/>
          </p:nvSpPr>
          <p:spPr bwMode="auto">
            <a:xfrm>
              <a:off x="1545" y="1617"/>
              <a:ext cx="12" cy="13"/>
            </a:xfrm>
            <a:custGeom>
              <a:avLst/>
              <a:gdLst>
                <a:gd name="T0" fmla="*/ 12 w 13"/>
                <a:gd name="T1" fmla="*/ 0 h 13"/>
                <a:gd name="T2" fmla="*/ 12 w 13"/>
                <a:gd name="T3" fmla="*/ 4 h 13"/>
                <a:gd name="T4" fmla="*/ 4 w 13"/>
                <a:gd name="T5" fmla="*/ 12 h 13"/>
                <a:gd name="T6" fmla="*/ 1 w 13"/>
                <a:gd name="T7" fmla="*/ 13 h 13"/>
                <a:gd name="T8" fmla="*/ 0 w 13"/>
                <a:gd name="T9" fmla="*/ 7 h 13"/>
                <a:gd name="T10" fmla="*/ 12 w 13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2" y="0"/>
                  </a:moveTo>
                  <a:cubicBezTo>
                    <a:pt x="12" y="2"/>
                    <a:pt x="12" y="3"/>
                    <a:pt x="12" y="4"/>
                  </a:cubicBezTo>
                  <a:cubicBezTo>
                    <a:pt x="13" y="11"/>
                    <a:pt x="6" y="9"/>
                    <a:pt x="4" y="12"/>
                  </a:cubicBezTo>
                  <a:cubicBezTo>
                    <a:pt x="3" y="12"/>
                    <a:pt x="2" y="13"/>
                    <a:pt x="1" y="13"/>
                  </a:cubicBezTo>
                  <a:cubicBezTo>
                    <a:pt x="0" y="11"/>
                    <a:pt x="0" y="9"/>
                    <a:pt x="0" y="7"/>
                  </a:cubicBezTo>
                  <a:cubicBezTo>
                    <a:pt x="3" y="3"/>
                    <a:pt x="7" y="1"/>
                    <a:pt x="12" y="0"/>
                  </a:cubicBezTo>
                  <a:close/>
                </a:path>
              </a:pathLst>
            </a:custGeom>
            <a:solidFill>
              <a:srgbClr val="494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1" name="Freeform 51"/>
            <p:cNvSpPr>
              <a:spLocks/>
            </p:cNvSpPr>
            <p:nvPr/>
          </p:nvSpPr>
          <p:spPr bwMode="auto">
            <a:xfrm>
              <a:off x="1280" y="1647"/>
              <a:ext cx="35" cy="50"/>
            </a:xfrm>
            <a:custGeom>
              <a:avLst/>
              <a:gdLst>
                <a:gd name="T0" fmla="*/ 14 w 35"/>
                <a:gd name="T1" fmla="*/ 50 h 50"/>
                <a:gd name="T2" fmla="*/ 11 w 35"/>
                <a:gd name="T3" fmla="*/ 31 h 50"/>
                <a:gd name="T4" fmla="*/ 19 w 35"/>
                <a:gd name="T5" fmla="*/ 3 h 50"/>
                <a:gd name="T6" fmla="*/ 24 w 35"/>
                <a:gd name="T7" fmla="*/ 0 h 50"/>
                <a:gd name="T8" fmla="*/ 32 w 35"/>
                <a:gd name="T9" fmla="*/ 9 h 50"/>
                <a:gd name="T10" fmla="*/ 29 w 35"/>
                <a:gd name="T11" fmla="*/ 24 h 50"/>
                <a:gd name="T12" fmla="*/ 22 w 35"/>
                <a:gd name="T13" fmla="*/ 43 h 50"/>
                <a:gd name="T14" fmla="*/ 14 w 35"/>
                <a:gd name="T15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0">
                  <a:moveTo>
                    <a:pt x="14" y="50"/>
                  </a:moveTo>
                  <a:cubicBezTo>
                    <a:pt x="9" y="44"/>
                    <a:pt x="0" y="39"/>
                    <a:pt x="11" y="31"/>
                  </a:cubicBezTo>
                  <a:cubicBezTo>
                    <a:pt x="7" y="20"/>
                    <a:pt x="13" y="11"/>
                    <a:pt x="19" y="3"/>
                  </a:cubicBezTo>
                  <a:cubicBezTo>
                    <a:pt x="20" y="2"/>
                    <a:pt x="22" y="1"/>
                    <a:pt x="24" y="0"/>
                  </a:cubicBezTo>
                  <a:cubicBezTo>
                    <a:pt x="29" y="1"/>
                    <a:pt x="31" y="5"/>
                    <a:pt x="32" y="9"/>
                  </a:cubicBezTo>
                  <a:cubicBezTo>
                    <a:pt x="35" y="15"/>
                    <a:pt x="25" y="17"/>
                    <a:pt x="29" y="24"/>
                  </a:cubicBezTo>
                  <a:cubicBezTo>
                    <a:pt x="28" y="31"/>
                    <a:pt x="26" y="37"/>
                    <a:pt x="22" y="43"/>
                  </a:cubicBezTo>
                  <a:cubicBezTo>
                    <a:pt x="20" y="46"/>
                    <a:pt x="18" y="49"/>
                    <a:pt x="14" y="50"/>
                  </a:cubicBezTo>
                  <a:close/>
                </a:path>
              </a:pathLst>
            </a:custGeom>
            <a:solidFill>
              <a:srgbClr val="BBB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2" name="Freeform 52"/>
            <p:cNvSpPr>
              <a:spLocks/>
            </p:cNvSpPr>
            <p:nvPr/>
          </p:nvSpPr>
          <p:spPr bwMode="auto">
            <a:xfrm>
              <a:off x="1296" y="1667"/>
              <a:ext cx="22" cy="46"/>
            </a:xfrm>
            <a:custGeom>
              <a:avLst/>
              <a:gdLst>
                <a:gd name="T0" fmla="*/ 3 w 23"/>
                <a:gd name="T1" fmla="*/ 21 h 46"/>
                <a:gd name="T2" fmla="*/ 11 w 23"/>
                <a:gd name="T3" fmla="*/ 2 h 46"/>
                <a:gd name="T4" fmla="*/ 18 w 23"/>
                <a:gd name="T5" fmla="*/ 4 h 46"/>
                <a:gd name="T6" fmla="*/ 22 w 23"/>
                <a:gd name="T7" fmla="*/ 15 h 46"/>
                <a:gd name="T8" fmla="*/ 15 w 23"/>
                <a:gd name="T9" fmla="*/ 30 h 46"/>
                <a:gd name="T10" fmla="*/ 13 w 23"/>
                <a:gd name="T11" fmla="*/ 44 h 46"/>
                <a:gd name="T12" fmla="*/ 4 w 23"/>
                <a:gd name="T13" fmla="*/ 34 h 46"/>
                <a:gd name="T14" fmla="*/ 3 w 23"/>
                <a:gd name="T15" fmla="*/ 2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6">
                  <a:moveTo>
                    <a:pt x="3" y="21"/>
                  </a:moveTo>
                  <a:cubicBezTo>
                    <a:pt x="6" y="15"/>
                    <a:pt x="8" y="8"/>
                    <a:pt x="11" y="2"/>
                  </a:cubicBezTo>
                  <a:cubicBezTo>
                    <a:pt x="14" y="0"/>
                    <a:pt x="16" y="2"/>
                    <a:pt x="18" y="4"/>
                  </a:cubicBezTo>
                  <a:cubicBezTo>
                    <a:pt x="20" y="8"/>
                    <a:pt x="21" y="11"/>
                    <a:pt x="22" y="15"/>
                  </a:cubicBezTo>
                  <a:cubicBezTo>
                    <a:pt x="23" y="21"/>
                    <a:pt x="19" y="26"/>
                    <a:pt x="15" y="30"/>
                  </a:cubicBezTo>
                  <a:cubicBezTo>
                    <a:pt x="14" y="34"/>
                    <a:pt x="18" y="42"/>
                    <a:pt x="13" y="44"/>
                  </a:cubicBezTo>
                  <a:cubicBezTo>
                    <a:pt x="5" y="46"/>
                    <a:pt x="9" y="35"/>
                    <a:pt x="4" y="34"/>
                  </a:cubicBezTo>
                  <a:cubicBezTo>
                    <a:pt x="0" y="30"/>
                    <a:pt x="0" y="26"/>
                    <a:pt x="3" y="21"/>
                  </a:cubicBezTo>
                  <a:close/>
                </a:path>
              </a:pathLst>
            </a:custGeom>
            <a:solidFill>
              <a:srgbClr val="ABA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3" name="Freeform 53"/>
            <p:cNvSpPr>
              <a:spLocks/>
            </p:cNvSpPr>
            <p:nvPr/>
          </p:nvSpPr>
          <p:spPr bwMode="auto">
            <a:xfrm>
              <a:off x="1311" y="1669"/>
              <a:ext cx="28" cy="28"/>
            </a:xfrm>
            <a:custGeom>
              <a:avLst/>
              <a:gdLst>
                <a:gd name="T0" fmla="*/ 0 w 29"/>
                <a:gd name="T1" fmla="*/ 28 h 28"/>
                <a:gd name="T2" fmla="*/ 4 w 29"/>
                <a:gd name="T3" fmla="*/ 11 h 28"/>
                <a:gd name="T4" fmla="*/ 6 w 29"/>
                <a:gd name="T5" fmla="*/ 5 h 28"/>
                <a:gd name="T6" fmla="*/ 16 w 29"/>
                <a:gd name="T7" fmla="*/ 1 h 28"/>
                <a:gd name="T8" fmla="*/ 21 w 29"/>
                <a:gd name="T9" fmla="*/ 1 h 28"/>
                <a:gd name="T10" fmla="*/ 29 w 29"/>
                <a:gd name="T11" fmla="*/ 11 h 28"/>
                <a:gd name="T12" fmla="*/ 0 w 29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8">
                  <a:moveTo>
                    <a:pt x="0" y="28"/>
                  </a:moveTo>
                  <a:cubicBezTo>
                    <a:pt x="1" y="22"/>
                    <a:pt x="3" y="17"/>
                    <a:pt x="4" y="11"/>
                  </a:cubicBezTo>
                  <a:cubicBezTo>
                    <a:pt x="2" y="8"/>
                    <a:pt x="4" y="6"/>
                    <a:pt x="6" y="5"/>
                  </a:cubicBezTo>
                  <a:cubicBezTo>
                    <a:pt x="9" y="2"/>
                    <a:pt x="12" y="1"/>
                    <a:pt x="16" y="1"/>
                  </a:cubicBezTo>
                  <a:cubicBezTo>
                    <a:pt x="18" y="0"/>
                    <a:pt x="20" y="1"/>
                    <a:pt x="21" y="1"/>
                  </a:cubicBezTo>
                  <a:cubicBezTo>
                    <a:pt x="27" y="3"/>
                    <a:pt x="25" y="8"/>
                    <a:pt x="29" y="11"/>
                  </a:cubicBezTo>
                  <a:cubicBezTo>
                    <a:pt x="20" y="19"/>
                    <a:pt x="11" y="25"/>
                    <a:pt x="0" y="28"/>
                  </a:cubicBezTo>
                  <a:close/>
                </a:path>
              </a:pathLst>
            </a:custGeom>
            <a:solidFill>
              <a:srgbClr val="B2A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4" name="Freeform 54"/>
            <p:cNvSpPr>
              <a:spLocks/>
            </p:cNvSpPr>
            <p:nvPr/>
          </p:nvSpPr>
          <p:spPr bwMode="auto">
            <a:xfrm>
              <a:off x="1277" y="1645"/>
              <a:ext cx="26" cy="33"/>
            </a:xfrm>
            <a:custGeom>
              <a:avLst/>
              <a:gdLst>
                <a:gd name="T0" fmla="*/ 26 w 26"/>
                <a:gd name="T1" fmla="*/ 4 h 33"/>
                <a:gd name="T2" fmla="*/ 14 w 26"/>
                <a:gd name="T3" fmla="*/ 33 h 33"/>
                <a:gd name="T4" fmla="*/ 2 w 26"/>
                <a:gd name="T5" fmla="*/ 30 h 33"/>
                <a:gd name="T6" fmla="*/ 0 w 26"/>
                <a:gd name="T7" fmla="*/ 25 h 33"/>
                <a:gd name="T8" fmla="*/ 15 w 26"/>
                <a:gd name="T9" fmla="*/ 0 h 33"/>
                <a:gd name="T10" fmla="*/ 26 w 26"/>
                <a:gd name="T11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33">
                  <a:moveTo>
                    <a:pt x="26" y="4"/>
                  </a:moveTo>
                  <a:cubicBezTo>
                    <a:pt x="22" y="13"/>
                    <a:pt x="18" y="23"/>
                    <a:pt x="14" y="33"/>
                  </a:cubicBezTo>
                  <a:cubicBezTo>
                    <a:pt x="10" y="32"/>
                    <a:pt x="6" y="31"/>
                    <a:pt x="2" y="30"/>
                  </a:cubicBezTo>
                  <a:cubicBezTo>
                    <a:pt x="1" y="29"/>
                    <a:pt x="0" y="27"/>
                    <a:pt x="0" y="25"/>
                  </a:cubicBezTo>
                  <a:cubicBezTo>
                    <a:pt x="2" y="15"/>
                    <a:pt x="3" y="4"/>
                    <a:pt x="15" y="0"/>
                  </a:cubicBezTo>
                  <a:cubicBezTo>
                    <a:pt x="19" y="0"/>
                    <a:pt x="23" y="0"/>
                    <a:pt x="26" y="4"/>
                  </a:cubicBezTo>
                  <a:close/>
                </a:path>
              </a:pathLst>
            </a:custGeom>
            <a:solidFill>
              <a:srgbClr val="A5A2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5" name="Freeform 55"/>
            <p:cNvSpPr>
              <a:spLocks/>
            </p:cNvSpPr>
            <p:nvPr/>
          </p:nvSpPr>
          <p:spPr bwMode="auto">
            <a:xfrm>
              <a:off x="1327" y="1640"/>
              <a:ext cx="19" cy="40"/>
            </a:xfrm>
            <a:custGeom>
              <a:avLst/>
              <a:gdLst>
                <a:gd name="T0" fmla="*/ 12 w 19"/>
                <a:gd name="T1" fmla="*/ 40 h 40"/>
                <a:gd name="T2" fmla="*/ 3 w 19"/>
                <a:gd name="T3" fmla="*/ 33 h 40"/>
                <a:gd name="T4" fmla="*/ 0 w 19"/>
                <a:gd name="T5" fmla="*/ 14 h 40"/>
                <a:gd name="T6" fmla="*/ 7 w 19"/>
                <a:gd name="T7" fmla="*/ 2 h 40"/>
                <a:gd name="T8" fmla="*/ 19 w 19"/>
                <a:gd name="T9" fmla="*/ 13 h 40"/>
                <a:gd name="T10" fmla="*/ 15 w 19"/>
                <a:gd name="T11" fmla="*/ 30 h 40"/>
                <a:gd name="T12" fmla="*/ 12 w 19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0">
                  <a:moveTo>
                    <a:pt x="12" y="40"/>
                  </a:moveTo>
                  <a:cubicBezTo>
                    <a:pt x="9" y="38"/>
                    <a:pt x="6" y="35"/>
                    <a:pt x="3" y="33"/>
                  </a:cubicBezTo>
                  <a:cubicBezTo>
                    <a:pt x="0" y="27"/>
                    <a:pt x="2" y="20"/>
                    <a:pt x="0" y="14"/>
                  </a:cubicBezTo>
                  <a:cubicBezTo>
                    <a:pt x="0" y="9"/>
                    <a:pt x="1" y="4"/>
                    <a:pt x="7" y="2"/>
                  </a:cubicBezTo>
                  <a:cubicBezTo>
                    <a:pt x="15" y="0"/>
                    <a:pt x="17" y="7"/>
                    <a:pt x="19" y="13"/>
                  </a:cubicBezTo>
                  <a:cubicBezTo>
                    <a:pt x="18" y="18"/>
                    <a:pt x="17" y="24"/>
                    <a:pt x="15" y="30"/>
                  </a:cubicBezTo>
                  <a:cubicBezTo>
                    <a:pt x="17" y="34"/>
                    <a:pt x="13" y="37"/>
                    <a:pt x="12" y="40"/>
                  </a:cubicBezTo>
                  <a:close/>
                </a:path>
              </a:pathLst>
            </a:custGeom>
            <a:solidFill>
              <a:srgbClr val="B1AF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6" name="Freeform 56"/>
            <p:cNvSpPr>
              <a:spLocks/>
            </p:cNvSpPr>
            <p:nvPr/>
          </p:nvSpPr>
          <p:spPr bwMode="auto">
            <a:xfrm>
              <a:off x="1259" y="1683"/>
              <a:ext cx="17" cy="23"/>
            </a:xfrm>
            <a:custGeom>
              <a:avLst/>
              <a:gdLst>
                <a:gd name="T0" fmla="*/ 0 w 17"/>
                <a:gd name="T1" fmla="*/ 17 h 23"/>
                <a:gd name="T2" fmla="*/ 5 w 17"/>
                <a:gd name="T3" fmla="*/ 1 h 23"/>
                <a:gd name="T4" fmla="*/ 9 w 17"/>
                <a:gd name="T5" fmla="*/ 0 h 23"/>
                <a:gd name="T6" fmla="*/ 17 w 17"/>
                <a:gd name="T7" fmla="*/ 6 h 23"/>
                <a:gd name="T8" fmla="*/ 13 w 17"/>
                <a:gd name="T9" fmla="*/ 14 h 23"/>
                <a:gd name="T10" fmla="*/ 5 w 17"/>
                <a:gd name="T11" fmla="*/ 22 h 23"/>
                <a:gd name="T12" fmla="*/ 0 w 17"/>
                <a:gd name="T13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">
                  <a:moveTo>
                    <a:pt x="0" y="17"/>
                  </a:moveTo>
                  <a:cubicBezTo>
                    <a:pt x="2" y="12"/>
                    <a:pt x="3" y="6"/>
                    <a:pt x="5" y="1"/>
                  </a:cubicBezTo>
                  <a:cubicBezTo>
                    <a:pt x="6" y="0"/>
                    <a:pt x="8" y="0"/>
                    <a:pt x="9" y="0"/>
                  </a:cubicBezTo>
                  <a:cubicBezTo>
                    <a:pt x="13" y="0"/>
                    <a:pt x="15" y="3"/>
                    <a:pt x="17" y="6"/>
                  </a:cubicBezTo>
                  <a:cubicBezTo>
                    <a:pt x="15" y="8"/>
                    <a:pt x="14" y="11"/>
                    <a:pt x="13" y="14"/>
                  </a:cubicBezTo>
                  <a:cubicBezTo>
                    <a:pt x="9" y="15"/>
                    <a:pt x="11" y="23"/>
                    <a:pt x="5" y="22"/>
                  </a:cubicBezTo>
                  <a:cubicBezTo>
                    <a:pt x="3" y="20"/>
                    <a:pt x="2" y="19"/>
                    <a:pt x="0" y="17"/>
                  </a:cubicBezTo>
                  <a:close/>
                </a:path>
              </a:pathLst>
            </a:custGeom>
            <a:solidFill>
              <a:srgbClr val="C4C1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7" name="Freeform 57"/>
            <p:cNvSpPr>
              <a:spLocks/>
            </p:cNvSpPr>
            <p:nvPr/>
          </p:nvSpPr>
          <p:spPr bwMode="auto">
            <a:xfrm>
              <a:off x="1261" y="1667"/>
              <a:ext cx="19" cy="22"/>
            </a:xfrm>
            <a:custGeom>
              <a:avLst/>
              <a:gdLst>
                <a:gd name="T0" fmla="*/ 15 w 19"/>
                <a:gd name="T1" fmla="*/ 22 h 22"/>
                <a:gd name="T2" fmla="*/ 5 w 19"/>
                <a:gd name="T3" fmla="*/ 17 h 22"/>
                <a:gd name="T4" fmla="*/ 1 w 19"/>
                <a:gd name="T5" fmla="*/ 9 h 22"/>
                <a:gd name="T6" fmla="*/ 10 w 19"/>
                <a:gd name="T7" fmla="*/ 0 h 22"/>
                <a:gd name="T8" fmla="*/ 18 w 19"/>
                <a:gd name="T9" fmla="*/ 5 h 22"/>
                <a:gd name="T10" fmla="*/ 18 w 19"/>
                <a:gd name="T11" fmla="*/ 8 h 22"/>
                <a:gd name="T12" fmla="*/ 15 w 19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2">
                  <a:moveTo>
                    <a:pt x="15" y="22"/>
                  </a:moveTo>
                  <a:cubicBezTo>
                    <a:pt x="11" y="20"/>
                    <a:pt x="8" y="18"/>
                    <a:pt x="5" y="17"/>
                  </a:cubicBezTo>
                  <a:cubicBezTo>
                    <a:pt x="2" y="15"/>
                    <a:pt x="0" y="13"/>
                    <a:pt x="1" y="9"/>
                  </a:cubicBezTo>
                  <a:cubicBezTo>
                    <a:pt x="4" y="6"/>
                    <a:pt x="6" y="3"/>
                    <a:pt x="10" y="0"/>
                  </a:cubicBezTo>
                  <a:cubicBezTo>
                    <a:pt x="14" y="0"/>
                    <a:pt x="17" y="2"/>
                    <a:pt x="18" y="5"/>
                  </a:cubicBezTo>
                  <a:cubicBezTo>
                    <a:pt x="19" y="6"/>
                    <a:pt x="18" y="7"/>
                    <a:pt x="18" y="8"/>
                  </a:cubicBezTo>
                  <a:cubicBezTo>
                    <a:pt x="17" y="13"/>
                    <a:pt x="16" y="17"/>
                    <a:pt x="15" y="22"/>
                  </a:cubicBezTo>
                  <a:close/>
                </a:path>
              </a:pathLst>
            </a:custGeom>
            <a:solidFill>
              <a:srgbClr val="C3B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8" name="Freeform 58"/>
            <p:cNvSpPr>
              <a:spLocks/>
            </p:cNvSpPr>
            <p:nvPr/>
          </p:nvSpPr>
          <p:spPr bwMode="auto">
            <a:xfrm>
              <a:off x="1257" y="1696"/>
              <a:ext cx="15" cy="32"/>
            </a:xfrm>
            <a:custGeom>
              <a:avLst/>
              <a:gdLst>
                <a:gd name="T0" fmla="*/ 7 w 15"/>
                <a:gd name="T1" fmla="*/ 9 h 33"/>
                <a:gd name="T2" fmla="*/ 15 w 15"/>
                <a:gd name="T3" fmla="*/ 1 h 33"/>
                <a:gd name="T4" fmla="*/ 4 w 15"/>
                <a:gd name="T5" fmla="*/ 33 h 33"/>
                <a:gd name="T6" fmla="*/ 7 w 15"/>
                <a:gd name="T7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7" y="9"/>
                  </a:moveTo>
                  <a:cubicBezTo>
                    <a:pt x="11" y="8"/>
                    <a:pt x="9" y="0"/>
                    <a:pt x="15" y="1"/>
                  </a:cubicBezTo>
                  <a:cubicBezTo>
                    <a:pt x="12" y="11"/>
                    <a:pt x="11" y="22"/>
                    <a:pt x="4" y="33"/>
                  </a:cubicBezTo>
                  <a:cubicBezTo>
                    <a:pt x="0" y="23"/>
                    <a:pt x="7" y="17"/>
                    <a:pt x="7" y="9"/>
                  </a:cubicBezTo>
                  <a:close/>
                </a:path>
              </a:pathLst>
            </a:custGeom>
            <a:solidFill>
              <a:srgbClr val="817E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79" name="Freeform 59"/>
            <p:cNvSpPr>
              <a:spLocks/>
            </p:cNvSpPr>
            <p:nvPr/>
          </p:nvSpPr>
          <p:spPr bwMode="auto">
            <a:xfrm>
              <a:off x="1275" y="1693"/>
              <a:ext cx="11" cy="25"/>
            </a:xfrm>
            <a:custGeom>
              <a:avLst/>
              <a:gdLst>
                <a:gd name="T0" fmla="*/ 0 w 11"/>
                <a:gd name="T1" fmla="*/ 25 h 25"/>
                <a:gd name="T2" fmla="*/ 7 w 11"/>
                <a:gd name="T3" fmla="*/ 0 h 25"/>
                <a:gd name="T4" fmla="*/ 0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0" y="25"/>
                  </a:moveTo>
                  <a:cubicBezTo>
                    <a:pt x="2" y="17"/>
                    <a:pt x="5" y="8"/>
                    <a:pt x="7" y="0"/>
                  </a:cubicBezTo>
                  <a:cubicBezTo>
                    <a:pt x="11" y="10"/>
                    <a:pt x="7" y="18"/>
                    <a:pt x="0" y="25"/>
                  </a:cubicBezTo>
                  <a:close/>
                </a:path>
              </a:pathLst>
            </a:custGeom>
            <a:solidFill>
              <a:srgbClr val="7978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0" name="Freeform 60"/>
            <p:cNvSpPr>
              <a:spLocks/>
            </p:cNvSpPr>
            <p:nvPr/>
          </p:nvSpPr>
          <p:spPr bwMode="auto">
            <a:xfrm>
              <a:off x="1293" y="1688"/>
              <a:ext cx="7" cy="22"/>
            </a:xfrm>
            <a:custGeom>
              <a:avLst/>
              <a:gdLst>
                <a:gd name="T0" fmla="*/ 6 w 7"/>
                <a:gd name="T1" fmla="*/ 0 h 22"/>
                <a:gd name="T2" fmla="*/ 7 w 7"/>
                <a:gd name="T3" fmla="*/ 13 h 22"/>
                <a:gd name="T4" fmla="*/ 0 w 7"/>
                <a:gd name="T5" fmla="*/ 22 h 22"/>
                <a:gd name="T6" fmla="*/ 1 w 7"/>
                <a:gd name="T7" fmla="*/ 9 h 22"/>
                <a:gd name="T8" fmla="*/ 6 w 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2">
                  <a:moveTo>
                    <a:pt x="6" y="0"/>
                  </a:moveTo>
                  <a:cubicBezTo>
                    <a:pt x="6" y="5"/>
                    <a:pt x="6" y="9"/>
                    <a:pt x="7" y="13"/>
                  </a:cubicBezTo>
                  <a:cubicBezTo>
                    <a:pt x="5" y="16"/>
                    <a:pt x="5" y="20"/>
                    <a:pt x="0" y="22"/>
                  </a:cubicBezTo>
                  <a:cubicBezTo>
                    <a:pt x="1" y="17"/>
                    <a:pt x="1" y="13"/>
                    <a:pt x="1" y="9"/>
                  </a:cubicBezTo>
                  <a:cubicBezTo>
                    <a:pt x="3" y="6"/>
                    <a:pt x="4" y="3"/>
                    <a:pt x="6" y="0"/>
                  </a:cubicBezTo>
                  <a:close/>
                </a:path>
              </a:pathLst>
            </a:custGeom>
            <a:solidFill>
              <a:srgbClr val="524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1" name="Freeform 61"/>
            <p:cNvSpPr>
              <a:spLocks/>
            </p:cNvSpPr>
            <p:nvPr/>
          </p:nvSpPr>
          <p:spPr bwMode="auto">
            <a:xfrm>
              <a:off x="1210" y="1202"/>
              <a:ext cx="222" cy="375"/>
            </a:xfrm>
            <a:custGeom>
              <a:avLst/>
              <a:gdLst>
                <a:gd name="T0" fmla="*/ 61 w 223"/>
                <a:gd name="T1" fmla="*/ 363 h 378"/>
                <a:gd name="T2" fmla="*/ 48 w 223"/>
                <a:gd name="T3" fmla="*/ 339 h 378"/>
                <a:gd name="T4" fmla="*/ 73 w 223"/>
                <a:gd name="T5" fmla="*/ 319 h 378"/>
                <a:gd name="T6" fmla="*/ 86 w 223"/>
                <a:gd name="T7" fmla="*/ 317 h 378"/>
                <a:gd name="T8" fmla="*/ 97 w 223"/>
                <a:gd name="T9" fmla="*/ 300 h 378"/>
                <a:gd name="T10" fmla="*/ 97 w 223"/>
                <a:gd name="T11" fmla="*/ 281 h 378"/>
                <a:gd name="T12" fmla="*/ 107 w 223"/>
                <a:gd name="T13" fmla="*/ 278 h 378"/>
                <a:gd name="T14" fmla="*/ 116 w 223"/>
                <a:gd name="T15" fmla="*/ 279 h 378"/>
                <a:gd name="T16" fmla="*/ 118 w 223"/>
                <a:gd name="T17" fmla="*/ 278 h 378"/>
                <a:gd name="T18" fmla="*/ 117 w 223"/>
                <a:gd name="T19" fmla="*/ 276 h 378"/>
                <a:gd name="T20" fmla="*/ 107 w 223"/>
                <a:gd name="T21" fmla="*/ 268 h 378"/>
                <a:gd name="T22" fmla="*/ 80 w 223"/>
                <a:gd name="T23" fmla="*/ 261 h 378"/>
                <a:gd name="T24" fmla="*/ 54 w 223"/>
                <a:gd name="T25" fmla="*/ 245 h 378"/>
                <a:gd name="T26" fmla="*/ 62 w 223"/>
                <a:gd name="T27" fmla="*/ 234 h 378"/>
                <a:gd name="T28" fmla="*/ 91 w 223"/>
                <a:gd name="T29" fmla="*/ 231 h 378"/>
                <a:gd name="T30" fmla="*/ 99 w 223"/>
                <a:gd name="T31" fmla="*/ 229 h 378"/>
                <a:gd name="T32" fmla="*/ 105 w 223"/>
                <a:gd name="T33" fmla="*/ 228 h 378"/>
                <a:gd name="T34" fmla="*/ 96 w 223"/>
                <a:gd name="T35" fmla="*/ 229 h 378"/>
                <a:gd name="T36" fmla="*/ 74 w 223"/>
                <a:gd name="T37" fmla="*/ 227 h 378"/>
                <a:gd name="T38" fmla="*/ 47 w 223"/>
                <a:gd name="T39" fmla="*/ 212 h 378"/>
                <a:gd name="T40" fmla="*/ 48 w 223"/>
                <a:gd name="T41" fmla="*/ 207 h 378"/>
                <a:gd name="T42" fmla="*/ 64 w 223"/>
                <a:gd name="T43" fmla="*/ 185 h 378"/>
                <a:gd name="T44" fmla="*/ 59 w 223"/>
                <a:gd name="T45" fmla="*/ 171 h 378"/>
                <a:gd name="T46" fmla="*/ 57 w 223"/>
                <a:gd name="T47" fmla="*/ 147 h 378"/>
                <a:gd name="T48" fmla="*/ 52 w 223"/>
                <a:gd name="T49" fmla="*/ 138 h 378"/>
                <a:gd name="T50" fmla="*/ 23 w 223"/>
                <a:gd name="T51" fmla="*/ 131 h 378"/>
                <a:gd name="T52" fmla="*/ 2 w 223"/>
                <a:gd name="T53" fmla="*/ 113 h 378"/>
                <a:gd name="T54" fmla="*/ 21 w 223"/>
                <a:gd name="T55" fmla="*/ 59 h 378"/>
                <a:gd name="T56" fmla="*/ 39 w 223"/>
                <a:gd name="T57" fmla="*/ 35 h 378"/>
                <a:gd name="T58" fmla="*/ 62 w 223"/>
                <a:gd name="T59" fmla="*/ 17 h 378"/>
                <a:gd name="T60" fmla="*/ 144 w 223"/>
                <a:gd name="T61" fmla="*/ 43 h 378"/>
                <a:gd name="T62" fmla="*/ 146 w 223"/>
                <a:gd name="T63" fmla="*/ 52 h 378"/>
                <a:gd name="T64" fmla="*/ 148 w 223"/>
                <a:gd name="T65" fmla="*/ 88 h 378"/>
                <a:gd name="T66" fmla="*/ 158 w 223"/>
                <a:gd name="T67" fmla="*/ 111 h 378"/>
                <a:gd name="T68" fmla="*/ 120 w 223"/>
                <a:gd name="T69" fmla="*/ 123 h 378"/>
                <a:gd name="T70" fmla="*/ 120 w 223"/>
                <a:gd name="T71" fmla="*/ 125 h 378"/>
                <a:gd name="T72" fmla="*/ 124 w 223"/>
                <a:gd name="T73" fmla="*/ 127 h 378"/>
                <a:gd name="T74" fmla="*/ 129 w 223"/>
                <a:gd name="T75" fmla="*/ 129 h 378"/>
                <a:gd name="T76" fmla="*/ 130 w 223"/>
                <a:gd name="T77" fmla="*/ 134 h 378"/>
                <a:gd name="T78" fmla="*/ 127 w 223"/>
                <a:gd name="T79" fmla="*/ 138 h 378"/>
                <a:gd name="T80" fmla="*/ 121 w 223"/>
                <a:gd name="T81" fmla="*/ 147 h 378"/>
                <a:gd name="T82" fmla="*/ 125 w 223"/>
                <a:gd name="T83" fmla="*/ 148 h 378"/>
                <a:gd name="T84" fmla="*/ 143 w 223"/>
                <a:gd name="T85" fmla="*/ 163 h 378"/>
                <a:gd name="T86" fmla="*/ 167 w 223"/>
                <a:gd name="T87" fmla="*/ 147 h 378"/>
                <a:gd name="T88" fmla="*/ 180 w 223"/>
                <a:gd name="T89" fmla="*/ 136 h 378"/>
                <a:gd name="T90" fmla="*/ 174 w 223"/>
                <a:gd name="T91" fmla="*/ 125 h 378"/>
                <a:gd name="T92" fmla="*/ 172 w 223"/>
                <a:gd name="T93" fmla="*/ 118 h 378"/>
                <a:gd name="T94" fmla="*/ 177 w 223"/>
                <a:gd name="T95" fmla="*/ 118 h 378"/>
                <a:gd name="T96" fmla="*/ 209 w 223"/>
                <a:gd name="T97" fmla="*/ 123 h 378"/>
                <a:gd name="T98" fmla="*/ 213 w 223"/>
                <a:gd name="T99" fmla="*/ 208 h 378"/>
                <a:gd name="T100" fmla="*/ 203 w 223"/>
                <a:gd name="T101" fmla="*/ 263 h 378"/>
                <a:gd name="T102" fmla="*/ 199 w 223"/>
                <a:gd name="T103" fmla="*/ 274 h 378"/>
                <a:gd name="T104" fmla="*/ 191 w 223"/>
                <a:gd name="T105" fmla="*/ 293 h 378"/>
                <a:gd name="T106" fmla="*/ 187 w 223"/>
                <a:gd name="T107" fmla="*/ 297 h 378"/>
                <a:gd name="T108" fmla="*/ 177 w 223"/>
                <a:gd name="T109" fmla="*/ 305 h 378"/>
                <a:gd name="T110" fmla="*/ 158 w 223"/>
                <a:gd name="T111" fmla="*/ 329 h 378"/>
                <a:gd name="T112" fmla="*/ 155 w 223"/>
                <a:gd name="T113" fmla="*/ 332 h 378"/>
                <a:gd name="T114" fmla="*/ 142 w 223"/>
                <a:gd name="T115" fmla="*/ 348 h 378"/>
                <a:gd name="T116" fmla="*/ 129 w 223"/>
                <a:gd name="T117" fmla="*/ 362 h 378"/>
                <a:gd name="T118" fmla="*/ 61 w 223"/>
                <a:gd name="T119" fmla="*/ 363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3" h="378">
                  <a:moveTo>
                    <a:pt x="61" y="363"/>
                  </a:moveTo>
                  <a:cubicBezTo>
                    <a:pt x="54" y="356"/>
                    <a:pt x="50" y="348"/>
                    <a:pt x="48" y="339"/>
                  </a:cubicBezTo>
                  <a:cubicBezTo>
                    <a:pt x="42" y="313"/>
                    <a:pt x="64" y="324"/>
                    <a:pt x="73" y="319"/>
                  </a:cubicBezTo>
                  <a:cubicBezTo>
                    <a:pt x="78" y="318"/>
                    <a:pt x="82" y="318"/>
                    <a:pt x="86" y="317"/>
                  </a:cubicBezTo>
                  <a:cubicBezTo>
                    <a:pt x="92" y="313"/>
                    <a:pt x="95" y="307"/>
                    <a:pt x="97" y="300"/>
                  </a:cubicBezTo>
                  <a:cubicBezTo>
                    <a:pt x="98" y="294"/>
                    <a:pt x="90" y="287"/>
                    <a:pt x="97" y="281"/>
                  </a:cubicBezTo>
                  <a:cubicBezTo>
                    <a:pt x="100" y="279"/>
                    <a:pt x="104" y="278"/>
                    <a:pt x="107" y="278"/>
                  </a:cubicBezTo>
                  <a:cubicBezTo>
                    <a:pt x="110" y="278"/>
                    <a:pt x="113" y="278"/>
                    <a:pt x="116" y="279"/>
                  </a:cubicBezTo>
                  <a:cubicBezTo>
                    <a:pt x="119" y="279"/>
                    <a:pt x="116" y="280"/>
                    <a:pt x="118" y="278"/>
                  </a:cubicBezTo>
                  <a:cubicBezTo>
                    <a:pt x="121" y="277"/>
                    <a:pt x="117" y="277"/>
                    <a:pt x="117" y="276"/>
                  </a:cubicBezTo>
                  <a:cubicBezTo>
                    <a:pt x="113" y="274"/>
                    <a:pt x="111" y="270"/>
                    <a:pt x="107" y="268"/>
                  </a:cubicBezTo>
                  <a:cubicBezTo>
                    <a:pt x="99" y="262"/>
                    <a:pt x="91" y="258"/>
                    <a:pt x="80" y="261"/>
                  </a:cubicBezTo>
                  <a:cubicBezTo>
                    <a:pt x="66" y="266"/>
                    <a:pt x="61" y="253"/>
                    <a:pt x="54" y="245"/>
                  </a:cubicBezTo>
                  <a:cubicBezTo>
                    <a:pt x="50" y="241"/>
                    <a:pt x="57" y="237"/>
                    <a:pt x="62" y="234"/>
                  </a:cubicBezTo>
                  <a:cubicBezTo>
                    <a:pt x="71" y="230"/>
                    <a:pt x="81" y="233"/>
                    <a:pt x="91" y="231"/>
                  </a:cubicBezTo>
                  <a:cubicBezTo>
                    <a:pt x="93" y="230"/>
                    <a:pt x="96" y="229"/>
                    <a:pt x="99" y="229"/>
                  </a:cubicBezTo>
                  <a:cubicBezTo>
                    <a:pt x="101" y="229"/>
                    <a:pt x="103" y="228"/>
                    <a:pt x="105" y="228"/>
                  </a:cubicBezTo>
                  <a:cubicBezTo>
                    <a:pt x="102" y="228"/>
                    <a:pt x="99" y="229"/>
                    <a:pt x="96" y="229"/>
                  </a:cubicBezTo>
                  <a:cubicBezTo>
                    <a:pt x="89" y="229"/>
                    <a:pt x="82" y="227"/>
                    <a:pt x="74" y="227"/>
                  </a:cubicBezTo>
                  <a:cubicBezTo>
                    <a:pt x="66" y="221"/>
                    <a:pt x="51" y="226"/>
                    <a:pt x="47" y="212"/>
                  </a:cubicBezTo>
                  <a:cubicBezTo>
                    <a:pt x="47" y="210"/>
                    <a:pt x="47" y="208"/>
                    <a:pt x="48" y="207"/>
                  </a:cubicBezTo>
                  <a:cubicBezTo>
                    <a:pt x="55" y="200"/>
                    <a:pt x="56" y="191"/>
                    <a:pt x="64" y="185"/>
                  </a:cubicBezTo>
                  <a:cubicBezTo>
                    <a:pt x="75" y="177"/>
                    <a:pt x="60" y="176"/>
                    <a:pt x="59" y="171"/>
                  </a:cubicBezTo>
                  <a:cubicBezTo>
                    <a:pt x="55" y="163"/>
                    <a:pt x="61" y="155"/>
                    <a:pt x="57" y="147"/>
                  </a:cubicBezTo>
                  <a:cubicBezTo>
                    <a:pt x="56" y="144"/>
                    <a:pt x="54" y="141"/>
                    <a:pt x="52" y="138"/>
                  </a:cubicBezTo>
                  <a:cubicBezTo>
                    <a:pt x="45" y="125"/>
                    <a:pt x="34" y="128"/>
                    <a:pt x="23" y="131"/>
                  </a:cubicBezTo>
                  <a:cubicBezTo>
                    <a:pt x="4" y="135"/>
                    <a:pt x="0" y="131"/>
                    <a:pt x="2" y="113"/>
                  </a:cubicBezTo>
                  <a:cubicBezTo>
                    <a:pt x="5" y="93"/>
                    <a:pt x="12" y="76"/>
                    <a:pt x="21" y="59"/>
                  </a:cubicBezTo>
                  <a:cubicBezTo>
                    <a:pt x="27" y="51"/>
                    <a:pt x="32" y="42"/>
                    <a:pt x="39" y="35"/>
                  </a:cubicBezTo>
                  <a:cubicBezTo>
                    <a:pt x="46" y="28"/>
                    <a:pt x="54" y="21"/>
                    <a:pt x="62" y="17"/>
                  </a:cubicBezTo>
                  <a:cubicBezTo>
                    <a:pt x="92" y="0"/>
                    <a:pt x="129" y="12"/>
                    <a:pt x="144" y="43"/>
                  </a:cubicBezTo>
                  <a:cubicBezTo>
                    <a:pt x="145" y="46"/>
                    <a:pt x="146" y="49"/>
                    <a:pt x="146" y="52"/>
                  </a:cubicBezTo>
                  <a:cubicBezTo>
                    <a:pt x="147" y="64"/>
                    <a:pt x="145" y="76"/>
                    <a:pt x="148" y="88"/>
                  </a:cubicBezTo>
                  <a:cubicBezTo>
                    <a:pt x="149" y="96"/>
                    <a:pt x="158" y="102"/>
                    <a:pt x="158" y="111"/>
                  </a:cubicBezTo>
                  <a:cubicBezTo>
                    <a:pt x="147" y="121"/>
                    <a:pt x="132" y="116"/>
                    <a:pt x="120" y="123"/>
                  </a:cubicBezTo>
                  <a:cubicBezTo>
                    <a:pt x="120" y="123"/>
                    <a:pt x="120" y="125"/>
                    <a:pt x="120" y="125"/>
                  </a:cubicBezTo>
                  <a:cubicBezTo>
                    <a:pt x="121" y="126"/>
                    <a:pt x="123" y="126"/>
                    <a:pt x="124" y="127"/>
                  </a:cubicBezTo>
                  <a:cubicBezTo>
                    <a:pt x="126" y="127"/>
                    <a:pt x="127" y="128"/>
                    <a:pt x="129" y="129"/>
                  </a:cubicBezTo>
                  <a:cubicBezTo>
                    <a:pt x="130" y="130"/>
                    <a:pt x="130" y="132"/>
                    <a:pt x="130" y="134"/>
                  </a:cubicBezTo>
                  <a:cubicBezTo>
                    <a:pt x="130" y="136"/>
                    <a:pt x="128" y="137"/>
                    <a:pt x="127" y="138"/>
                  </a:cubicBezTo>
                  <a:cubicBezTo>
                    <a:pt x="125" y="141"/>
                    <a:pt x="120" y="142"/>
                    <a:pt x="121" y="147"/>
                  </a:cubicBezTo>
                  <a:cubicBezTo>
                    <a:pt x="121" y="148"/>
                    <a:pt x="123" y="148"/>
                    <a:pt x="125" y="148"/>
                  </a:cubicBezTo>
                  <a:cubicBezTo>
                    <a:pt x="136" y="146"/>
                    <a:pt x="136" y="157"/>
                    <a:pt x="143" y="163"/>
                  </a:cubicBezTo>
                  <a:cubicBezTo>
                    <a:pt x="150" y="156"/>
                    <a:pt x="155" y="145"/>
                    <a:pt x="167" y="147"/>
                  </a:cubicBezTo>
                  <a:cubicBezTo>
                    <a:pt x="175" y="148"/>
                    <a:pt x="179" y="144"/>
                    <a:pt x="180" y="136"/>
                  </a:cubicBezTo>
                  <a:cubicBezTo>
                    <a:pt x="180" y="132"/>
                    <a:pt x="177" y="128"/>
                    <a:pt x="174" y="125"/>
                  </a:cubicBezTo>
                  <a:cubicBezTo>
                    <a:pt x="173" y="123"/>
                    <a:pt x="172" y="121"/>
                    <a:pt x="172" y="118"/>
                  </a:cubicBezTo>
                  <a:cubicBezTo>
                    <a:pt x="174" y="117"/>
                    <a:pt x="175" y="117"/>
                    <a:pt x="177" y="118"/>
                  </a:cubicBezTo>
                  <a:cubicBezTo>
                    <a:pt x="188" y="120"/>
                    <a:pt x="199" y="116"/>
                    <a:pt x="209" y="123"/>
                  </a:cubicBezTo>
                  <a:cubicBezTo>
                    <a:pt x="223" y="151"/>
                    <a:pt x="220" y="180"/>
                    <a:pt x="213" y="208"/>
                  </a:cubicBezTo>
                  <a:cubicBezTo>
                    <a:pt x="209" y="226"/>
                    <a:pt x="200" y="243"/>
                    <a:pt x="203" y="263"/>
                  </a:cubicBezTo>
                  <a:cubicBezTo>
                    <a:pt x="203" y="267"/>
                    <a:pt x="202" y="271"/>
                    <a:pt x="199" y="274"/>
                  </a:cubicBezTo>
                  <a:cubicBezTo>
                    <a:pt x="183" y="275"/>
                    <a:pt x="193" y="287"/>
                    <a:pt x="191" y="293"/>
                  </a:cubicBezTo>
                  <a:cubicBezTo>
                    <a:pt x="190" y="295"/>
                    <a:pt x="189" y="296"/>
                    <a:pt x="187" y="297"/>
                  </a:cubicBezTo>
                  <a:cubicBezTo>
                    <a:pt x="184" y="299"/>
                    <a:pt x="180" y="302"/>
                    <a:pt x="177" y="305"/>
                  </a:cubicBezTo>
                  <a:cubicBezTo>
                    <a:pt x="170" y="312"/>
                    <a:pt x="165" y="321"/>
                    <a:pt x="158" y="329"/>
                  </a:cubicBezTo>
                  <a:cubicBezTo>
                    <a:pt x="157" y="330"/>
                    <a:pt x="156" y="331"/>
                    <a:pt x="155" y="332"/>
                  </a:cubicBezTo>
                  <a:cubicBezTo>
                    <a:pt x="149" y="337"/>
                    <a:pt x="145" y="342"/>
                    <a:pt x="142" y="348"/>
                  </a:cubicBezTo>
                  <a:cubicBezTo>
                    <a:pt x="139" y="354"/>
                    <a:pt x="134" y="358"/>
                    <a:pt x="129" y="362"/>
                  </a:cubicBezTo>
                  <a:cubicBezTo>
                    <a:pt x="106" y="373"/>
                    <a:pt x="83" y="378"/>
                    <a:pt x="61" y="363"/>
                  </a:cubicBezTo>
                  <a:close/>
                </a:path>
              </a:pathLst>
            </a:custGeom>
            <a:solidFill>
              <a:srgbClr val="FC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2" name="Freeform 62"/>
            <p:cNvSpPr>
              <a:spLocks/>
            </p:cNvSpPr>
            <p:nvPr/>
          </p:nvSpPr>
          <p:spPr bwMode="auto">
            <a:xfrm>
              <a:off x="1400" y="1324"/>
              <a:ext cx="64" cy="203"/>
            </a:xfrm>
            <a:custGeom>
              <a:avLst/>
              <a:gdLst>
                <a:gd name="T0" fmla="*/ 10 w 65"/>
                <a:gd name="T1" fmla="*/ 141 h 205"/>
                <a:gd name="T2" fmla="*/ 3 w 65"/>
                <a:gd name="T3" fmla="*/ 127 h 205"/>
                <a:gd name="T4" fmla="*/ 18 w 65"/>
                <a:gd name="T5" fmla="*/ 0 h 205"/>
                <a:gd name="T6" fmla="*/ 49 w 65"/>
                <a:gd name="T7" fmla="*/ 71 h 205"/>
                <a:gd name="T8" fmla="*/ 48 w 65"/>
                <a:gd name="T9" fmla="*/ 108 h 205"/>
                <a:gd name="T10" fmla="*/ 63 w 65"/>
                <a:gd name="T11" fmla="*/ 151 h 205"/>
                <a:gd name="T12" fmla="*/ 62 w 65"/>
                <a:gd name="T13" fmla="*/ 164 h 205"/>
                <a:gd name="T14" fmla="*/ 14 w 65"/>
                <a:gd name="T15" fmla="*/ 203 h 205"/>
                <a:gd name="T16" fmla="*/ 1 w 65"/>
                <a:gd name="T17" fmla="*/ 200 h 205"/>
                <a:gd name="T18" fmla="*/ 1 w 65"/>
                <a:gd name="T19" fmla="*/ 194 h 205"/>
                <a:gd name="T20" fmla="*/ 6 w 65"/>
                <a:gd name="T21" fmla="*/ 177 h 205"/>
                <a:gd name="T22" fmla="*/ 9 w 65"/>
                <a:gd name="T23" fmla="*/ 165 h 205"/>
                <a:gd name="T24" fmla="*/ 10 w 65"/>
                <a:gd name="T25" fmla="*/ 14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205">
                  <a:moveTo>
                    <a:pt x="10" y="141"/>
                  </a:moveTo>
                  <a:cubicBezTo>
                    <a:pt x="5" y="138"/>
                    <a:pt x="0" y="134"/>
                    <a:pt x="3" y="127"/>
                  </a:cubicBezTo>
                  <a:cubicBezTo>
                    <a:pt x="21" y="86"/>
                    <a:pt x="27" y="44"/>
                    <a:pt x="18" y="0"/>
                  </a:cubicBezTo>
                  <a:cubicBezTo>
                    <a:pt x="46" y="15"/>
                    <a:pt x="59" y="45"/>
                    <a:pt x="49" y="71"/>
                  </a:cubicBezTo>
                  <a:cubicBezTo>
                    <a:pt x="47" y="84"/>
                    <a:pt x="48" y="96"/>
                    <a:pt x="48" y="108"/>
                  </a:cubicBezTo>
                  <a:cubicBezTo>
                    <a:pt x="56" y="121"/>
                    <a:pt x="63" y="135"/>
                    <a:pt x="63" y="151"/>
                  </a:cubicBezTo>
                  <a:cubicBezTo>
                    <a:pt x="64" y="156"/>
                    <a:pt x="65" y="160"/>
                    <a:pt x="62" y="164"/>
                  </a:cubicBezTo>
                  <a:cubicBezTo>
                    <a:pt x="43" y="173"/>
                    <a:pt x="33" y="194"/>
                    <a:pt x="14" y="203"/>
                  </a:cubicBezTo>
                  <a:cubicBezTo>
                    <a:pt x="9" y="205"/>
                    <a:pt x="5" y="203"/>
                    <a:pt x="1" y="200"/>
                  </a:cubicBezTo>
                  <a:cubicBezTo>
                    <a:pt x="1" y="198"/>
                    <a:pt x="1" y="196"/>
                    <a:pt x="1" y="194"/>
                  </a:cubicBezTo>
                  <a:cubicBezTo>
                    <a:pt x="13" y="191"/>
                    <a:pt x="2" y="183"/>
                    <a:pt x="6" y="177"/>
                  </a:cubicBezTo>
                  <a:cubicBezTo>
                    <a:pt x="7" y="173"/>
                    <a:pt x="8" y="169"/>
                    <a:pt x="9" y="165"/>
                  </a:cubicBezTo>
                  <a:cubicBezTo>
                    <a:pt x="12" y="157"/>
                    <a:pt x="6" y="149"/>
                    <a:pt x="10" y="141"/>
                  </a:cubicBezTo>
                  <a:close/>
                </a:path>
              </a:pathLst>
            </a:custGeom>
            <a:solidFill>
              <a:srgbClr val="DDC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3" name="Freeform 63"/>
            <p:cNvSpPr>
              <a:spLocks/>
            </p:cNvSpPr>
            <p:nvPr/>
          </p:nvSpPr>
          <p:spPr bwMode="auto">
            <a:xfrm>
              <a:off x="1481" y="1325"/>
              <a:ext cx="75" cy="145"/>
            </a:xfrm>
            <a:custGeom>
              <a:avLst/>
              <a:gdLst>
                <a:gd name="T0" fmla="*/ 48 w 76"/>
                <a:gd name="T1" fmla="*/ 30 h 146"/>
                <a:gd name="T2" fmla="*/ 67 w 76"/>
                <a:gd name="T3" fmla="*/ 55 h 146"/>
                <a:gd name="T4" fmla="*/ 72 w 76"/>
                <a:gd name="T5" fmla="*/ 86 h 146"/>
                <a:gd name="T6" fmla="*/ 48 w 76"/>
                <a:gd name="T7" fmla="*/ 130 h 146"/>
                <a:gd name="T8" fmla="*/ 41 w 76"/>
                <a:gd name="T9" fmla="*/ 139 h 146"/>
                <a:gd name="T10" fmla="*/ 29 w 76"/>
                <a:gd name="T11" fmla="*/ 145 h 146"/>
                <a:gd name="T12" fmla="*/ 23 w 76"/>
                <a:gd name="T13" fmla="*/ 146 h 146"/>
                <a:gd name="T14" fmla="*/ 16 w 76"/>
                <a:gd name="T15" fmla="*/ 143 h 146"/>
                <a:gd name="T16" fmla="*/ 12 w 76"/>
                <a:gd name="T17" fmla="*/ 140 h 146"/>
                <a:gd name="T18" fmla="*/ 5 w 76"/>
                <a:gd name="T19" fmla="*/ 128 h 146"/>
                <a:gd name="T20" fmla="*/ 3 w 76"/>
                <a:gd name="T21" fmla="*/ 115 h 146"/>
                <a:gd name="T22" fmla="*/ 24 w 76"/>
                <a:gd name="T23" fmla="*/ 119 h 146"/>
                <a:gd name="T24" fmla="*/ 22 w 76"/>
                <a:gd name="T25" fmla="*/ 91 h 146"/>
                <a:gd name="T26" fmla="*/ 22 w 76"/>
                <a:gd name="T27" fmla="*/ 68 h 146"/>
                <a:gd name="T28" fmla="*/ 22 w 76"/>
                <a:gd name="T29" fmla="*/ 50 h 146"/>
                <a:gd name="T30" fmla="*/ 22 w 76"/>
                <a:gd name="T31" fmla="*/ 70 h 146"/>
                <a:gd name="T32" fmla="*/ 20 w 76"/>
                <a:gd name="T33" fmla="*/ 79 h 146"/>
                <a:gd name="T34" fmla="*/ 5 w 76"/>
                <a:gd name="T35" fmla="*/ 71 h 146"/>
                <a:gd name="T36" fmla="*/ 4 w 76"/>
                <a:gd name="T37" fmla="*/ 39 h 146"/>
                <a:gd name="T38" fmla="*/ 7 w 76"/>
                <a:gd name="T39" fmla="*/ 19 h 146"/>
                <a:gd name="T40" fmla="*/ 12 w 76"/>
                <a:gd name="T41" fmla="*/ 13 h 146"/>
                <a:gd name="T42" fmla="*/ 39 w 76"/>
                <a:gd name="T43" fmla="*/ 19 h 146"/>
                <a:gd name="T44" fmla="*/ 48 w 76"/>
                <a:gd name="T45" fmla="*/ 3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6" h="146">
                  <a:moveTo>
                    <a:pt x="48" y="30"/>
                  </a:moveTo>
                  <a:cubicBezTo>
                    <a:pt x="55" y="39"/>
                    <a:pt x="61" y="47"/>
                    <a:pt x="67" y="55"/>
                  </a:cubicBezTo>
                  <a:cubicBezTo>
                    <a:pt x="76" y="64"/>
                    <a:pt x="73" y="75"/>
                    <a:pt x="72" y="86"/>
                  </a:cubicBezTo>
                  <a:cubicBezTo>
                    <a:pt x="67" y="103"/>
                    <a:pt x="56" y="116"/>
                    <a:pt x="48" y="130"/>
                  </a:cubicBezTo>
                  <a:cubicBezTo>
                    <a:pt x="46" y="133"/>
                    <a:pt x="44" y="137"/>
                    <a:pt x="41" y="139"/>
                  </a:cubicBezTo>
                  <a:cubicBezTo>
                    <a:pt x="37" y="142"/>
                    <a:pt x="33" y="144"/>
                    <a:pt x="29" y="145"/>
                  </a:cubicBezTo>
                  <a:cubicBezTo>
                    <a:pt x="27" y="146"/>
                    <a:pt x="25" y="146"/>
                    <a:pt x="23" y="146"/>
                  </a:cubicBezTo>
                  <a:cubicBezTo>
                    <a:pt x="20" y="146"/>
                    <a:pt x="18" y="145"/>
                    <a:pt x="16" y="143"/>
                  </a:cubicBezTo>
                  <a:cubicBezTo>
                    <a:pt x="15" y="142"/>
                    <a:pt x="13" y="141"/>
                    <a:pt x="12" y="140"/>
                  </a:cubicBezTo>
                  <a:cubicBezTo>
                    <a:pt x="8" y="137"/>
                    <a:pt x="7" y="132"/>
                    <a:pt x="5" y="128"/>
                  </a:cubicBezTo>
                  <a:cubicBezTo>
                    <a:pt x="2" y="124"/>
                    <a:pt x="0" y="120"/>
                    <a:pt x="3" y="115"/>
                  </a:cubicBezTo>
                  <a:cubicBezTo>
                    <a:pt x="11" y="110"/>
                    <a:pt x="16" y="122"/>
                    <a:pt x="24" y="119"/>
                  </a:cubicBezTo>
                  <a:cubicBezTo>
                    <a:pt x="40" y="108"/>
                    <a:pt x="23" y="100"/>
                    <a:pt x="22" y="91"/>
                  </a:cubicBezTo>
                  <a:cubicBezTo>
                    <a:pt x="23" y="83"/>
                    <a:pt x="22" y="76"/>
                    <a:pt x="22" y="68"/>
                  </a:cubicBezTo>
                  <a:cubicBezTo>
                    <a:pt x="22" y="61"/>
                    <a:pt x="22" y="54"/>
                    <a:pt x="22" y="50"/>
                  </a:cubicBezTo>
                  <a:cubicBezTo>
                    <a:pt x="23" y="54"/>
                    <a:pt x="21" y="62"/>
                    <a:pt x="22" y="70"/>
                  </a:cubicBezTo>
                  <a:cubicBezTo>
                    <a:pt x="22" y="73"/>
                    <a:pt x="22" y="77"/>
                    <a:pt x="20" y="79"/>
                  </a:cubicBezTo>
                  <a:cubicBezTo>
                    <a:pt x="11" y="83"/>
                    <a:pt x="8" y="77"/>
                    <a:pt x="5" y="71"/>
                  </a:cubicBezTo>
                  <a:cubicBezTo>
                    <a:pt x="2" y="60"/>
                    <a:pt x="5" y="49"/>
                    <a:pt x="4" y="39"/>
                  </a:cubicBezTo>
                  <a:cubicBezTo>
                    <a:pt x="6" y="32"/>
                    <a:pt x="6" y="26"/>
                    <a:pt x="7" y="19"/>
                  </a:cubicBezTo>
                  <a:cubicBezTo>
                    <a:pt x="8" y="17"/>
                    <a:pt x="10" y="15"/>
                    <a:pt x="12" y="13"/>
                  </a:cubicBezTo>
                  <a:cubicBezTo>
                    <a:pt x="28" y="0"/>
                    <a:pt x="32" y="0"/>
                    <a:pt x="39" y="19"/>
                  </a:cubicBezTo>
                  <a:cubicBezTo>
                    <a:pt x="41" y="25"/>
                    <a:pt x="43" y="29"/>
                    <a:pt x="48" y="30"/>
                  </a:cubicBezTo>
                  <a:close/>
                </a:path>
              </a:pathLst>
            </a:custGeom>
            <a:solidFill>
              <a:srgbClr val="905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4" name="Freeform 64"/>
            <p:cNvSpPr>
              <a:spLocks/>
            </p:cNvSpPr>
            <p:nvPr/>
          </p:nvSpPr>
          <p:spPr bwMode="auto">
            <a:xfrm>
              <a:off x="1540" y="1396"/>
              <a:ext cx="48" cy="117"/>
            </a:xfrm>
            <a:custGeom>
              <a:avLst/>
              <a:gdLst>
                <a:gd name="T0" fmla="*/ 41 w 49"/>
                <a:gd name="T1" fmla="*/ 87 h 118"/>
                <a:gd name="T2" fmla="*/ 25 w 49"/>
                <a:gd name="T3" fmla="*/ 107 h 118"/>
                <a:gd name="T4" fmla="*/ 16 w 49"/>
                <a:gd name="T5" fmla="*/ 115 h 118"/>
                <a:gd name="T6" fmla="*/ 6 w 49"/>
                <a:gd name="T7" fmla="*/ 115 h 118"/>
                <a:gd name="T8" fmla="*/ 7 w 49"/>
                <a:gd name="T9" fmla="*/ 89 h 118"/>
                <a:gd name="T10" fmla="*/ 7 w 49"/>
                <a:gd name="T11" fmla="*/ 83 h 118"/>
                <a:gd name="T12" fmla="*/ 14 w 49"/>
                <a:gd name="T13" fmla="*/ 61 h 118"/>
                <a:gd name="T14" fmla="*/ 20 w 49"/>
                <a:gd name="T15" fmla="*/ 41 h 118"/>
                <a:gd name="T16" fmla="*/ 21 w 49"/>
                <a:gd name="T17" fmla="*/ 29 h 118"/>
                <a:gd name="T18" fmla="*/ 18 w 49"/>
                <a:gd name="T19" fmla="*/ 13 h 118"/>
                <a:gd name="T20" fmla="*/ 23 w 49"/>
                <a:gd name="T21" fmla="*/ 1 h 118"/>
                <a:gd name="T22" fmla="*/ 33 w 49"/>
                <a:gd name="T23" fmla="*/ 4 h 118"/>
                <a:gd name="T24" fmla="*/ 43 w 49"/>
                <a:gd name="T25" fmla="*/ 12 h 118"/>
                <a:gd name="T26" fmla="*/ 46 w 49"/>
                <a:gd name="T27" fmla="*/ 42 h 118"/>
                <a:gd name="T28" fmla="*/ 44 w 49"/>
                <a:gd name="T29" fmla="*/ 47 h 118"/>
                <a:gd name="T30" fmla="*/ 41 w 49"/>
                <a:gd name="T31" fmla="*/ 63 h 118"/>
                <a:gd name="T32" fmla="*/ 43 w 49"/>
                <a:gd name="T33" fmla="*/ 68 h 118"/>
                <a:gd name="T34" fmla="*/ 41 w 49"/>
                <a:gd name="T35" fmla="*/ 87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" h="118">
                  <a:moveTo>
                    <a:pt x="41" y="87"/>
                  </a:moveTo>
                  <a:cubicBezTo>
                    <a:pt x="40" y="97"/>
                    <a:pt x="42" y="109"/>
                    <a:pt x="25" y="107"/>
                  </a:cubicBezTo>
                  <a:cubicBezTo>
                    <a:pt x="19" y="105"/>
                    <a:pt x="21" y="113"/>
                    <a:pt x="16" y="115"/>
                  </a:cubicBezTo>
                  <a:cubicBezTo>
                    <a:pt x="13" y="117"/>
                    <a:pt x="9" y="118"/>
                    <a:pt x="6" y="115"/>
                  </a:cubicBezTo>
                  <a:cubicBezTo>
                    <a:pt x="0" y="106"/>
                    <a:pt x="7" y="97"/>
                    <a:pt x="7" y="89"/>
                  </a:cubicBezTo>
                  <a:cubicBezTo>
                    <a:pt x="7" y="87"/>
                    <a:pt x="7" y="85"/>
                    <a:pt x="7" y="83"/>
                  </a:cubicBezTo>
                  <a:cubicBezTo>
                    <a:pt x="6" y="75"/>
                    <a:pt x="9" y="67"/>
                    <a:pt x="14" y="61"/>
                  </a:cubicBezTo>
                  <a:cubicBezTo>
                    <a:pt x="18" y="55"/>
                    <a:pt x="20" y="49"/>
                    <a:pt x="20" y="41"/>
                  </a:cubicBezTo>
                  <a:cubicBezTo>
                    <a:pt x="20" y="37"/>
                    <a:pt x="20" y="33"/>
                    <a:pt x="21" y="29"/>
                  </a:cubicBezTo>
                  <a:cubicBezTo>
                    <a:pt x="24" y="23"/>
                    <a:pt x="21" y="18"/>
                    <a:pt x="18" y="13"/>
                  </a:cubicBezTo>
                  <a:cubicBezTo>
                    <a:pt x="17" y="8"/>
                    <a:pt x="18" y="4"/>
                    <a:pt x="23" y="1"/>
                  </a:cubicBezTo>
                  <a:cubicBezTo>
                    <a:pt x="27" y="0"/>
                    <a:pt x="30" y="1"/>
                    <a:pt x="33" y="4"/>
                  </a:cubicBezTo>
                  <a:cubicBezTo>
                    <a:pt x="34" y="9"/>
                    <a:pt x="40" y="9"/>
                    <a:pt x="43" y="12"/>
                  </a:cubicBezTo>
                  <a:cubicBezTo>
                    <a:pt x="47" y="22"/>
                    <a:pt x="49" y="32"/>
                    <a:pt x="46" y="42"/>
                  </a:cubicBezTo>
                  <a:cubicBezTo>
                    <a:pt x="45" y="43"/>
                    <a:pt x="45" y="45"/>
                    <a:pt x="44" y="47"/>
                  </a:cubicBezTo>
                  <a:cubicBezTo>
                    <a:pt x="42" y="52"/>
                    <a:pt x="37" y="57"/>
                    <a:pt x="41" y="63"/>
                  </a:cubicBezTo>
                  <a:cubicBezTo>
                    <a:pt x="42" y="65"/>
                    <a:pt x="43" y="66"/>
                    <a:pt x="43" y="68"/>
                  </a:cubicBezTo>
                  <a:cubicBezTo>
                    <a:pt x="46" y="75"/>
                    <a:pt x="40" y="81"/>
                    <a:pt x="41" y="87"/>
                  </a:cubicBezTo>
                  <a:close/>
                </a:path>
              </a:pathLst>
            </a:custGeom>
            <a:solidFill>
              <a:srgbClr val="2F20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5" name="Freeform 65"/>
            <p:cNvSpPr>
              <a:spLocks/>
            </p:cNvSpPr>
            <p:nvPr/>
          </p:nvSpPr>
          <p:spPr bwMode="auto">
            <a:xfrm>
              <a:off x="1424" y="1261"/>
              <a:ext cx="70" cy="77"/>
            </a:xfrm>
            <a:custGeom>
              <a:avLst/>
              <a:gdLst>
                <a:gd name="T0" fmla="*/ 54 w 71"/>
                <a:gd name="T1" fmla="*/ 71 h 77"/>
                <a:gd name="T2" fmla="*/ 38 w 71"/>
                <a:gd name="T3" fmla="*/ 55 h 77"/>
                <a:gd name="T4" fmla="*/ 31 w 71"/>
                <a:gd name="T5" fmla="*/ 48 h 77"/>
                <a:gd name="T6" fmla="*/ 19 w 71"/>
                <a:gd name="T7" fmla="*/ 28 h 77"/>
                <a:gd name="T8" fmla="*/ 6 w 71"/>
                <a:gd name="T9" fmla="*/ 15 h 77"/>
                <a:gd name="T10" fmla="*/ 3 w 71"/>
                <a:gd name="T11" fmla="*/ 10 h 77"/>
                <a:gd name="T12" fmla="*/ 8 w 71"/>
                <a:gd name="T13" fmla="*/ 0 h 77"/>
                <a:gd name="T14" fmla="*/ 59 w 71"/>
                <a:gd name="T15" fmla="*/ 28 h 77"/>
                <a:gd name="T16" fmla="*/ 65 w 71"/>
                <a:gd name="T17" fmla="*/ 41 h 77"/>
                <a:gd name="T18" fmla="*/ 70 w 71"/>
                <a:gd name="T19" fmla="*/ 51 h 77"/>
                <a:gd name="T20" fmla="*/ 70 w 71"/>
                <a:gd name="T21" fmla="*/ 57 h 77"/>
                <a:gd name="T22" fmla="*/ 68 w 71"/>
                <a:gd name="T23" fmla="*/ 74 h 77"/>
                <a:gd name="T24" fmla="*/ 60 w 71"/>
                <a:gd name="T25" fmla="*/ 77 h 77"/>
                <a:gd name="T26" fmla="*/ 54 w 71"/>
                <a:gd name="T27" fmla="*/ 7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77">
                  <a:moveTo>
                    <a:pt x="54" y="71"/>
                  </a:moveTo>
                  <a:cubicBezTo>
                    <a:pt x="49" y="65"/>
                    <a:pt x="43" y="60"/>
                    <a:pt x="38" y="55"/>
                  </a:cubicBezTo>
                  <a:cubicBezTo>
                    <a:pt x="35" y="53"/>
                    <a:pt x="32" y="51"/>
                    <a:pt x="31" y="48"/>
                  </a:cubicBezTo>
                  <a:cubicBezTo>
                    <a:pt x="27" y="41"/>
                    <a:pt x="23" y="34"/>
                    <a:pt x="19" y="28"/>
                  </a:cubicBezTo>
                  <a:cubicBezTo>
                    <a:pt x="16" y="22"/>
                    <a:pt x="10" y="19"/>
                    <a:pt x="6" y="15"/>
                  </a:cubicBezTo>
                  <a:cubicBezTo>
                    <a:pt x="5" y="13"/>
                    <a:pt x="4" y="12"/>
                    <a:pt x="3" y="10"/>
                  </a:cubicBezTo>
                  <a:cubicBezTo>
                    <a:pt x="0" y="5"/>
                    <a:pt x="2" y="1"/>
                    <a:pt x="8" y="0"/>
                  </a:cubicBezTo>
                  <a:cubicBezTo>
                    <a:pt x="29" y="2"/>
                    <a:pt x="45" y="13"/>
                    <a:pt x="59" y="28"/>
                  </a:cubicBezTo>
                  <a:cubicBezTo>
                    <a:pt x="62" y="32"/>
                    <a:pt x="63" y="37"/>
                    <a:pt x="65" y="41"/>
                  </a:cubicBezTo>
                  <a:cubicBezTo>
                    <a:pt x="67" y="44"/>
                    <a:pt x="69" y="47"/>
                    <a:pt x="70" y="51"/>
                  </a:cubicBezTo>
                  <a:cubicBezTo>
                    <a:pt x="70" y="53"/>
                    <a:pt x="70" y="55"/>
                    <a:pt x="70" y="57"/>
                  </a:cubicBezTo>
                  <a:cubicBezTo>
                    <a:pt x="71" y="63"/>
                    <a:pt x="71" y="69"/>
                    <a:pt x="68" y="74"/>
                  </a:cubicBezTo>
                  <a:cubicBezTo>
                    <a:pt x="66" y="76"/>
                    <a:pt x="63" y="77"/>
                    <a:pt x="60" y="77"/>
                  </a:cubicBezTo>
                  <a:cubicBezTo>
                    <a:pt x="57" y="76"/>
                    <a:pt x="56" y="73"/>
                    <a:pt x="54" y="71"/>
                  </a:cubicBezTo>
                  <a:close/>
                </a:path>
              </a:pathLst>
            </a:custGeom>
            <a:solidFill>
              <a:srgbClr val="B16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6" name="Freeform 66"/>
            <p:cNvSpPr>
              <a:spLocks/>
            </p:cNvSpPr>
            <p:nvPr/>
          </p:nvSpPr>
          <p:spPr bwMode="auto">
            <a:xfrm>
              <a:off x="1380" y="1297"/>
              <a:ext cx="79" cy="51"/>
            </a:xfrm>
            <a:custGeom>
              <a:avLst/>
              <a:gdLst>
                <a:gd name="T0" fmla="*/ 6 w 80"/>
                <a:gd name="T1" fmla="*/ 22 h 51"/>
                <a:gd name="T2" fmla="*/ 3 w 80"/>
                <a:gd name="T3" fmla="*/ 23 h 51"/>
                <a:gd name="T4" fmla="*/ 0 w 80"/>
                <a:gd name="T5" fmla="*/ 17 h 51"/>
                <a:gd name="T6" fmla="*/ 12 w 80"/>
                <a:gd name="T7" fmla="*/ 7 h 51"/>
                <a:gd name="T8" fmla="*/ 55 w 80"/>
                <a:gd name="T9" fmla="*/ 2 h 51"/>
                <a:gd name="T10" fmla="*/ 74 w 80"/>
                <a:gd name="T11" fmla="*/ 18 h 51"/>
                <a:gd name="T12" fmla="*/ 69 w 80"/>
                <a:gd name="T13" fmla="*/ 25 h 51"/>
                <a:gd name="T14" fmla="*/ 78 w 80"/>
                <a:gd name="T15" fmla="*/ 46 h 51"/>
                <a:gd name="T16" fmla="*/ 74 w 80"/>
                <a:gd name="T17" fmla="*/ 50 h 51"/>
                <a:gd name="T18" fmla="*/ 6 w 80"/>
                <a:gd name="T19" fmla="*/ 2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51">
                  <a:moveTo>
                    <a:pt x="6" y="22"/>
                  </a:moveTo>
                  <a:cubicBezTo>
                    <a:pt x="5" y="23"/>
                    <a:pt x="4" y="23"/>
                    <a:pt x="3" y="23"/>
                  </a:cubicBezTo>
                  <a:cubicBezTo>
                    <a:pt x="1" y="22"/>
                    <a:pt x="0" y="20"/>
                    <a:pt x="0" y="17"/>
                  </a:cubicBezTo>
                  <a:cubicBezTo>
                    <a:pt x="2" y="11"/>
                    <a:pt x="7" y="9"/>
                    <a:pt x="12" y="7"/>
                  </a:cubicBezTo>
                  <a:cubicBezTo>
                    <a:pt x="26" y="1"/>
                    <a:pt x="40" y="0"/>
                    <a:pt x="55" y="2"/>
                  </a:cubicBezTo>
                  <a:cubicBezTo>
                    <a:pt x="64" y="4"/>
                    <a:pt x="74" y="5"/>
                    <a:pt x="74" y="18"/>
                  </a:cubicBezTo>
                  <a:cubicBezTo>
                    <a:pt x="70" y="19"/>
                    <a:pt x="66" y="20"/>
                    <a:pt x="69" y="25"/>
                  </a:cubicBezTo>
                  <a:cubicBezTo>
                    <a:pt x="73" y="32"/>
                    <a:pt x="75" y="39"/>
                    <a:pt x="78" y="46"/>
                  </a:cubicBezTo>
                  <a:cubicBezTo>
                    <a:pt x="80" y="50"/>
                    <a:pt x="78" y="51"/>
                    <a:pt x="74" y="50"/>
                  </a:cubicBezTo>
                  <a:cubicBezTo>
                    <a:pt x="54" y="15"/>
                    <a:pt x="45" y="11"/>
                    <a:pt x="6" y="22"/>
                  </a:cubicBezTo>
                  <a:close/>
                </a:path>
              </a:pathLst>
            </a:custGeom>
            <a:solidFill>
              <a:srgbClr val="875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7" name="Freeform 67"/>
            <p:cNvSpPr>
              <a:spLocks/>
            </p:cNvSpPr>
            <p:nvPr/>
          </p:nvSpPr>
          <p:spPr bwMode="auto">
            <a:xfrm>
              <a:off x="1521" y="1412"/>
              <a:ext cx="37" cy="90"/>
            </a:xfrm>
            <a:custGeom>
              <a:avLst/>
              <a:gdLst>
                <a:gd name="T0" fmla="*/ 4 w 38"/>
                <a:gd name="T1" fmla="*/ 43 h 91"/>
                <a:gd name="T2" fmla="*/ 27 w 38"/>
                <a:gd name="T3" fmla="*/ 3 h 91"/>
                <a:gd name="T4" fmla="*/ 36 w 38"/>
                <a:gd name="T5" fmla="*/ 1 h 91"/>
                <a:gd name="T6" fmla="*/ 38 w 38"/>
                <a:gd name="T7" fmla="*/ 9 h 91"/>
                <a:gd name="T8" fmla="*/ 18 w 38"/>
                <a:gd name="T9" fmla="*/ 40 h 91"/>
                <a:gd name="T10" fmla="*/ 19 w 38"/>
                <a:gd name="T11" fmla="*/ 57 h 91"/>
                <a:gd name="T12" fmla="*/ 21 w 38"/>
                <a:gd name="T13" fmla="*/ 61 h 91"/>
                <a:gd name="T14" fmla="*/ 27 w 38"/>
                <a:gd name="T15" fmla="*/ 76 h 91"/>
                <a:gd name="T16" fmla="*/ 20 w 38"/>
                <a:gd name="T17" fmla="*/ 87 h 91"/>
                <a:gd name="T18" fmla="*/ 8 w 38"/>
                <a:gd name="T19" fmla="*/ 91 h 91"/>
                <a:gd name="T20" fmla="*/ 4 w 38"/>
                <a:gd name="T21" fmla="*/ 63 h 91"/>
                <a:gd name="T22" fmla="*/ 4 w 38"/>
                <a:gd name="T23" fmla="*/ 4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" h="91">
                  <a:moveTo>
                    <a:pt x="4" y="43"/>
                  </a:moveTo>
                  <a:cubicBezTo>
                    <a:pt x="9" y="28"/>
                    <a:pt x="19" y="16"/>
                    <a:pt x="27" y="3"/>
                  </a:cubicBezTo>
                  <a:cubicBezTo>
                    <a:pt x="30" y="0"/>
                    <a:pt x="33" y="0"/>
                    <a:pt x="36" y="1"/>
                  </a:cubicBezTo>
                  <a:cubicBezTo>
                    <a:pt x="38" y="4"/>
                    <a:pt x="38" y="6"/>
                    <a:pt x="38" y="9"/>
                  </a:cubicBezTo>
                  <a:cubicBezTo>
                    <a:pt x="31" y="19"/>
                    <a:pt x="21" y="27"/>
                    <a:pt x="18" y="40"/>
                  </a:cubicBezTo>
                  <a:cubicBezTo>
                    <a:pt x="16" y="46"/>
                    <a:pt x="16" y="51"/>
                    <a:pt x="19" y="57"/>
                  </a:cubicBezTo>
                  <a:cubicBezTo>
                    <a:pt x="19" y="58"/>
                    <a:pt x="20" y="60"/>
                    <a:pt x="21" y="61"/>
                  </a:cubicBezTo>
                  <a:cubicBezTo>
                    <a:pt x="23" y="66"/>
                    <a:pt x="27" y="71"/>
                    <a:pt x="27" y="76"/>
                  </a:cubicBezTo>
                  <a:cubicBezTo>
                    <a:pt x="25" y="80"/>
                    <a:pt x="29" y="87"/>
                    <a:pt x="20" y="87"/>
                  </a:cubicBezTo>
                  <a:cubicBezTo>
                    <a:pt x="14" y="82"/>
                    <a:pt x="12" y="88"/>
                    <a:pt x="8" y="91"/>
                  </a:cubicBezTo>
                  <a:cubicBezTo>
                    <a:pt x="0" y="82"/>
                    <a:pt x="10" y="72"/>
                    <a:pt x="4" y="63"/>
                  </a:cubicBezTo>
                  <a:cubicBezTo>
                    <a:pt x="2" y="56"/>
                    <a:pt x="0" y="50"/>
                    <a:pt x="4" y="43"/>
                  </a:cubicBezTo>
                  <a:close/>
                </a:path>
              </a:pathLst>
            </a:custGeom>
            <a:solidFill>
              <a:srgbClr val="4429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8" name="Freeform 68"/>
            <p:cNvSpPr>
              <a:spLocks/>
            </p:cNvSpPr>
            <p:nvPr/>
          </p:nvSpPr>
          <p:spPr bwMode="auto">
            <a:xfrm>
              <a:off x="1376" y="1290"/>
              <a:ext cx="85" cy="30"/>
            </a:xfrm>
            <a:custGeom>
              <a:avLst/>
              <a:gdLst>
                <a:gd name="T0" fmla="*/ 78 w 86"/>
                <a:gd name="T1" fmla="*/ 25 h 30"/>
                <a:gd name="T2" fmla="*/ 29 w 86"/>
                <a:gd name="T3" fmla="*/ 15 h 30"/>
                <a:gd name="T4" fmla="*/ 14 w 86"/>
                <a:gd name="T5" fmla="*/ 18 h 30"/>
                <a:gd name="T6" fmla="*/ 0 w 86"/>
                <a:gd name="T7" fmla="*/ 9 h 30"/>
                <a:gd name="T8" fmla="*/ 7 w 86"/>
                <a:gd name="T9" fmla="*/ 3 h 30"/>
                <a:gd name="T10" fmla="*/ 42 w 86"/>
                <a:gd name="T11" fmla="*/ 0 h 30"/>
                <a:gd name="T12" fmla="*/ 82 w 86"/>
                <a:gd name="T13" fmla="*/ 18 h 30"/>
                <a:gd name="T14" fmla="*/ 86 w 86"/>
                <a:gd name="T15" fmla="*/ 26 h 30"/>
                <a:gd name="T16" fmla="*/ 78 w 86"/>
                <a:gd name="T1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30">
                  <a:moveTo>
                    <a:pt x="78" y="25"/>
                  </a:moveTo>
                  <a:cubicBezTo>
                    <a:pt x="65" y="8"/>
                    <a:pt x="46" y="14"/>
                    <a:pt x="29" y="15"/>
                  </a:cubicBezTo>
                  <a:cubicBezTo>
                    <a:pt x="24" y="15"/>
                    <a:pt x="19" y="17"/>
                    <a:pt x="14" y="18"/>
                  </a:cubicBezTo>
                  <a:cubicBezTo>
                    <a:pt x="8" y="17"/>
                    <a:pt x="1" y="18"/>
                    <a:pt x="0" y="9"/>
                  </a:cubicBezTo>
                  <a:cubicBezTo>
                    <a:pt x="1" y="5"/>
                    <a:pt x="4" y="3"/>
                    <a:pt x="7" y="3"/>
                  </a:cubicBezTo>
                  <a:cubicBezTo>
                    <a:pt x="19" y="2"/>
                    <a:pt x="31" y="1"/>
                    <a:pt x="42" y="0"/>
                  </a:cubicBezTo>
                  <a:cubicBezTo>
                    <a:pt x="58" y="0"/>
                    <a:pt x="72" y="4"/>
                    <a:pt x="82" y="18"/>
                  </a:cubicBezTo>
                  <a:cubicBezTo>
                    <a:pt x="83" y="20"/>
                    <a:pt x="85" y="23"/>
                    <a:pt x="86" y="26"/>
                  </a:cubicBezTo>
                  <a:cubicBezTo>
                    <a:pt x="83" y="26"/>
                    <a:pt x="80" y="30"/>
                    <a:pt x="78" y="25"/>
                  </a:cubicBezTo>
                  <a:close/>
                </a:path>
              </a:pathLst>
            </a:custGeom>
            <a:solidFill>
              <a:srgbClr val="4423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89" name="Freeform 69"/>
            <p:cNvSpPr>
              <a:spLocks/>
            </p:cNvSpPr>
            <p:nvPr/>
          </p:nvSpPr>
          <p:spPr bwMode="auto">
            <a:xfrm>
              <a:off x="1594" y="1343"/>
              <a:ext cx="23" cy="61"/>
            </a:xfrm>
            <a:custGeom>
              <a:avLst/>
              <a:gdLst>
                <a:gd name="T0" fmla="*/ 5 w 23"/>
                <a:gd name="T1" fmla="*/ 56 h 62"/>
                <a:gd name="T2" fmla="*/ 2 w 23"/>
                <a:gd name="T3" fmla="*/ 13 h 62"/>
                <a:gd name="T4" fmla="*/ 5 w 23"/>
                <a:gd name="T5" fmla="*/ 0 h 62"/>
                <a:gd name="T6" fmla="*/ 18 w 23"/>
                <a:gd name="T7" fmla="*/ 25 h 62"/>
                <a:gd name="T8" fmla="*/ 14 w 23"/>
                <a:gd name="T9" fmla="*/ 61 h 62"/>
                <a:gd name="T10" fmla="*/ 9 w 23"/>
                <a:gd name="T11" fmla="*/ 62 h 62"/>
                <a:gd name="T12" fmla="*/ 5 w 23"/>
                <a:gd name="T13" fmla="*/ 5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62">
                  <a:moveTo>
                    <a:pt x="5" y="56"/>
                  </a:moveTo>
                  <a:cubicBezTo>
                    <a:pt x="6" y="42"/>
                    <a:pt x="16" y="26"/>
                    <a:pt x="2" y="13"/>
                  </a:cubicBezTo>
                  <a:cubicBezTo>
                    <a:pt x="0" y="8"/>
                    <a:pt x="2" y="4"/>
                    <a:pt x="5" y="0"/>
                  </a:cubicBezTo>
                  <a:cubicBezTo>
                    <a:pt x="23" y="1"/>
                    <a:pt x="17" y="15"/>
                    <a:pt x="18" y="25"/>
                  </a:cubicBezTo>
                  <a:cubicBezTo>
                    <a:pt x="16" y="37"/>
                    <a:pt x="13" y="48"/>
                    <a:pt x="14" y="61"/>
                  </a:cubicBezTo>
                  <a:cubicBezTo>
                    <a:pt x="12" y="62"/>
                    <a:pt x="11" y="62"/>
                    <a:pt x="9" y="62"/>
                  </a:cubicBezTo>
                  <a:cubicBezTo>
                    <a:pt x="6" y="61"/>
                    <a:pt x="4" y="60"/>
                    <a:pt x="5" y="56"/>
                  </a:cubicBezTo>
                  <a:close/>
                </a:path>
              </a:pathLst>
            </a:custGeom>
            <a:solidFill>
              <a:srgbClr val="805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0" name="Freeform 70"/>
            <p:cNvSpPr>
              <a:spLocks/>
            </p:cNvSpPr>
            <p:nvPr/>
          </p:nvSpPr>
          <p:spPr bwMode="auto">
            <a:xfrm>
              <a:off x="1569" y="1393"/>
              <a:ext cx="37" cy="51"/>
            </a:xfrm>
            <a:custGeom>
              <a:avLst/>
              <a:gdLst>
                <a:gd name="T0" fmla="*/ 30 w 37"/>
                <a:gd name="T1" fmla="*/ 5 h 51"/>
                <a:gd name="T2" fmla="*/ 35 w 37"/>
                <a:gd name="T3" fmla="*/ 10 h 51"/>
                <a:gd name="T4" fmla="*/ 37 w 37"/>
                <a:gd name="T5" fmla="*/ 17 h 51"/>
                <a:gd name="T6" fmla="*/ 33 w 37"/>
                <a:gd name="T7" fmla="*/ 33 h 51"/>
                <a:gd name="T8" fmla="*/ 31 w 37"/>
                <a:gd name="T9" fmla="*/ 38 h 51"/>
                <a:gd name="T10" fmla="*/ 27 w 37"/>
                <a:gd name="T11" fmla="*/ 49 h 51"/>
                <a:gd name="T12" fmla="*/ 25 w 37"/>
                <a:gd name="T13" fmla="*/ 51 h 51"/>
                <a:gd name="T14" fmla="*/ 21 w 37"/>
                <a:gd name="T15" fmla="*/ 49 h 51"/>
                <a:gd name="T16" fmla="*/ 17 w 37"/>
                <a:gd name="T17" fmla="*/ 37 h 51"/>
                <a:gd name="T18" fmla="*/ 18 w 37"/>
                <a:gd name="T19" fmla="*/ 32 h 51"/>
                <a:gd name="T20" fmla="*/ 17 w 37"/>
                <a:gd name="T21" fmla="*/ 19 h 51"/>
                <a:gd name="T22" fmla="*/ 11 w 37"/>
                <a:gd name="T23" fmla="*/ 14 h 51"/>
                <a:gd name="T24" fmla="*/ 3 w 37"/>
                <a:gd name="T25" fmla="*/ 9 h 51"/>
                <a:gd name="T26" fmla="*/ 3 w 37"/>
                <a:gd name="T27" fmla="*/ 1 h 51"/>
                <a:gd name="T28" fmla="*/ 8 w 37"/>
                <a:gd name="T29" fmla="*/ 1 h 51"/>
                <a:gd name="T30" fmla="*/ 19 w 37"/>
                <a:gd name="T31" fmla="*/ 2 h 51"/>
                <a:gd name="T32" fmla="*/ 30 w 37"/>
                <a:gd name="T33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51">
                  <a:moveTo>
                    <a:pt x="30" y="5"/>
                  </a:moveTo>
                  <a:cubicBezTo>
                    <a:pt x="32" y="7"/>
                    <a:pt x="33" y="8"/>
                    <a:pt x="35" y="10"/>
                  </a:cubicBezTo>
                  <a:cubicBezTo>
                    <a:pt x="37" y="12"/>
                    <a:pt x="37" y="14"/>
                    <a:pt x="37" y="17"/>
                  </a:cubicBezTo>
                  <a:cubicBezTo>
                    <a:pt x="34" y="22"/>
                    <a:pt x="31" y="27"/>
                    <a:pt x="33" y="33"/>
                  </a:cubicBezTo>
                  <a:cubicBezTo>
                    <a:pt x="33" y="35"/>
                    <a:pt x="32" y="36"/>
                    <a:pt x="31" y="38"/>
                  </a:cubicBezTo>
                  <a:cubicBezTo>
                    <a:pt x="30" y="42"/>
                    <a:pt x="28" y="46"/>
                    <a:pt x="27" y="49"/>
                  </a:cubicBezTo>
                  <a:cubicBezTo>
                    <a:pt x="26" y="50"/>
                    <a:pt x="26" y="51"/>
                    <a:pt x="25" y="51"/>
                  </a:cubicBezTo>
                  <a:cubicBezTo>
                    <a:pt x="23" y="51"/>
                    <a:pt x="22" y="50"/>
                    <a:pt x="21" y="49"/>
                  </a:cubicBezTo>
                  <a:cubicBezTo>
                    <a:pt x="19" y="45"/>
                    <a:pt x="18" y="41"/>
                    <a:pt x="17" y="37"/>
                  </a:cubicBezTo>
                  <a:cubicBezTo>
                    <a:pt x="17" y="35"/>
                    <a:pt x="17" y="33"/>
                    <a:pt x="18" y="32"/>
                  </a:cubicBezTo>
                  <a:cubicBezTo>
                    <a:pt x="18" y="27"/>
                    <a:pt x="18" y="23"/>
                    <a:pt x="17" y="19"/>
                  </a:cubicBezTo>
                  <a:cubicBezTo>
                    <a:pt x="16" y="16"/>
                    <a:pt x="13" y="15"/>
                    <a:pt x="11" y="14"/>
                  </a:cubicBezTo>
                  <a:cubicBezTo>
                    <a:pt x="6" y="16"/>
                    <a:pt x="3" y="16"/>
                    <a:pt x="3" y="9"/>
                  </a:cubicBezTo>
                  <a:cubicBezTo>
                    <a:pt x="0" y="6"/>
                    <a:pt x="1" y="4"/>
                    <a:pt x="3" y="1"/>
                  </a:cubicBezTo>
                  <a:cubicBezTo>
                    <a:pt x="5" y="0"/>
                    <a:pt x="6" y="0"/>
                    <a:pt x="8" y="1"/>
                  </a:cubicBezTo>
                  <a:cubicBezTo>
                    <a:pt x="12" y="2"/>
                    <a:pt x="15" y="1"/>
                    <a:pt x="19" y="2"/>
                  </a:cubicBezTo>
                  <a:cubicBezTo>
                    <a:pt x="23" y="3"/>
                    <a:pt x="27" y="4"/>
                    <a:pt x="30" y="5"/>
                  </a:cubicBezTo>
                  <a:close/>
                </a:path>
              </a:pathLst>
            </a:custGeom>
            <a:solidFill>
              <a:srgbClr val="422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1" name="Freeform 71"/>
            <p:cNvSpPr>
              <a:spLocks/>
            </p:cNvSpPr>
            <p:nvPr/>
          </p:nvSpPr>
          <p:spPr bwMode="auto">
            <a:xfrm>
              <a:off x="1504" y="1461"/>
              <a:ext cx="24" cy="44"/>
            </a:xfrm>
            <a:custGeom>
              <a:avLst/>
              <a:gdLst>
                <a:gd name="T0" fmla="*/ 5 w 24"/>
                <a:gd name="T1" fmla="*/ 6 h 45"/>
                <a:gd name="T2" fmla="*/ 17 w 24"/>
                <a:gd name="T3" fmla="*/ 2 h 45"/>
                <a:gd name="T4" fmla="*/ 24 w 24"/>
                <a:gd name="T5" fmla="*/ 20 h 45"/>
                <a:gd name="T6" fmla="*/ 21 w 24"/>
                <a:gd name="T7" fmla="*/ 45 h 45"/>
                <a:gd name="T8" fmla="*/ 13 w 24"/>
                <a:gd name="T9" fmla="*/ 38 h 45"/>
                <a:gd name="T10" fmla="*/ 9 w 24"/>
                <a:gd name="T11" fmla="*/ 30 h 45"/>
                <a:gd name="T12" fmla="*/ 5 w 24"/>
                <a:gd name="T13" fmla="*/ 30 h 45"/>
                <a:gd name="T14" fmla="*/ 4 w 24"/>
                <a:gd name="T15" fmla="*/ 15 h 45"/>
                <a:gd name="T16" fmla="*/ 5 w 24"/>
                <a:gd name="T17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45">
                  <a:moveTo>
                    <a:pt x="5" y="6"/>
                  </a:moveTo>
                  <a:cubicBezTo>
                    <a:pt x="8" y="0"/>
                    <a:pt x="12" y="2"/>
                    <a:pt x="17" y="2"/>
                  </a:cubicBezTo>
                  <a:cubicBezTo>
                    <a:pt x="21" y="7"/>
                    <a:pt x="21" y="14"/>
                    <a:pt x="24" y="20"/>
                  </a:cubicBezTo>
                  <a:cubicBezTo>
                    <a:pt x="24" y="28"/>
                    <a:pt x="24" y="37"/>
                    <a:pt x="21" y="45"/>
                  </a:cubicBezTo>
                  <a:cubicBezTo>
                    <a:pt x="18" y="43"/>
                    <a:pt x="16" y="40"/>
                    <a:pt x="13" y="38"/>
                  </a:cubicBezTo>
                  <a:cubicBezTo>
                    <a:pt x="11" y="35"/>
                    <a:pt x="13" y="31"/>
                    <a:pt x="9" y="30"/>
                  </a:cubicBezTo>
                  <a:cubicBezTo>
                    <a:pt x="7" y="30"/>
                    <a:pt x="6" y="30"/>
                    <a:pt x="5" y="30"/>
                  </a:cubicBezTo>
                  <a:cubicBezTo>
                    <a:pt x="0" y="25"/>
                    <a:pt x="3" y="20"/>
                    <a:pt x="4" y="15"/>
                  </a:cubicBezTo>
                  <a:cubicBezTo>
                    <a:pt x="4" y="12"/>
                    <a:pt x="5" y="9"/>
                    <a:pt x="5" y="6"/>
                  </a:cubicBezTo>
                  <a:close/>
                </a:path>
              </a:pathLst>
            </a:custGeom>
            <a:solidFill>
              <a:srgbClr val="4227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2" name="Freeform 72"/>
            <p:cNvSpPr>
              <a:spLocks/>
            </p:cNvSpPr>
            <p:nvPr/>
          </p:nvSpPr>
          <p:spPr bwMode="auto">
            <a:xfrm>
              <a:off x="1464" y="1413"/>
              <a:ext cx="25" cy="44"/>
            </a:xfrm>
            <a:custGeom>
              <a:avLst/>
              <a:gdLst>
                <a:gd name="T0" fmla="*/ 21 w 25"/>
                <a:gd name="T1" fmla="*/ 26 h 44"/>
                <a:gd name="T2" fmla="*/ 25 w 25"/>
                <a:gd name="T3" fmla="*/ 38 h 44"/>
                <a:gd name="T4" fmla="*/ 13 w 25"/>
                <a:gd name="T5" fmla="*/ 34 h 44"/>
                <a:gd name="T6" fmla="*/ 5 w 25"/>
                <a:gd name="T7" fmla="*/ 17 h 44"/>
                <a:gd name="T8" fmla="*/ 10 w 25"/>
                <a:gd name="T9" fmla="*/ 3 h 44"/>
                <a:gd name="T10" fmla="*/ 15 w 25"/>
                <a:gd name="T11" fmla="*/ 0 h 44"/>
                <a:gd name="T12" fmla="*/ 19 w 25"/>
                <a:gd name="T13" fmla="*/ 4 h 44"/>
                <a:gd name="T14" fmla="*/ 21 w 25"/>
                <a:gd name="T15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4">
                  <a:moveTo>
                    <a:pt x="21" y="26"/>
                  </a:moveTo>
                  <a:cubicBezTo>
                    <a:pt x="22" y="30"/>
                    <a:pt x="24" y="34"/>
                    <a:pt x="25" y="38"/>
                  </a:cubicBezTo>
                  <a:cubicBezTo>
                    <a:pt x="21" y="44"/>
                    <a:pt x="21" y="44"/>
                    <a:pt x="13" y="34"/>
                  </a:cubicBezTo>
                  <a:cubicBezTo>
                    <a:pt x="0" y="33"/>
                    <a:pt x="10" y="22"/>
                    <a:pt x="5" y="17"/>
                  </a:cubicBezTo>
                  <a:cubicBezTo>
                    <a:pt x="3" y="11"/>
                    <a:pt x="9" y="8"/>
                    <a:pt x="10" y="3"/>
                  </a:cubicBezTo>
                  <a:cubicBezTo>
                    <a:pt x="12" y="1"/>
                    <a:pt x="13" y="0"/>
                    <a:pt x="15" y="0"/>
                  </a:cubicBezTo>
                  <a:cubicBezTo>
                    <a:pt x="17" y="1"/>
                    <a:pt x="19" y="2"/>
                    <a:pt x="19" y="4"/>
                  </a:cubicBezTo>
                  <a:cubicBezTo>
                    <a:pt x="22" y="11"/>
                    <a:pt x="24" y="18"/>
                    <a:pt x="21" y="26"/>
                  </a:cubicBezTo>
                  <a:close/>
                </a:path>
              </a:pathLst>
            </a:custGeom>
            <a:solidFill>
              <a:srgbClr val="4023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3" name="Freeform 73"/>
            <p:cNvSpPr>
              <a:spLocks/>
            </p:cNvSpPr>
            <p:nvPr/>
          </p:nvSpPr>
          <p:spPr bwMode="auto">
            <a:xfrm>
              <a:off x="1573" y="1442"/>
              <a:ext cx="23" cy="41"/>
            </a:xfrm>
            <a:custGeom>
              <a:avLst/>
              <a:gdLst>
                <a:gd name="T0" fmla="*/ 19 w 23"/>
                <a:gd name="T1" fmla="*/ 0 h 41"/>
                <a:gd name="T2" fmla="*/ 23 w 23"/>
                <a:gd name="T3" fmla="*/ 0 h 41"/>
                <a:gd name="T4" fmla="*/ 7 w 23"/>
                <a:gd name="T5" fmla="*/ 41 h 41"/>
                <a:gd name="T6" fmla="*/ 7 w 23"/>
                <a:gd name="T7" fmla="*/ 21 h 41"/>
                <a:gd name="T8" fmla="*/ 19 w 2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1">
                  <a:moveTo>
                    <a:pt x="19" y="0"/>
                  </a:moveTo>
                  <a:cubicBezTo>
                    <a:pt x="20" y="0"/>
                    <a:pt x="22" y="0"/>
                    <a:pt x="23" y="0"/>
                  </a:cubicBezTo>
                  <a:cubicBezTo>
                    <a:pt x="21" y="15"/>
                    <a:pt x="15" y="29"/>
                    <a:pt x="7" y="41"/>
                  </a:cubicBezTo>
                  <a:cubicBezTo>
                    <a:pt x="0" y="34"/>
                    <a:pt x="9" y="28"/>
                    <a:pt x="7" y="21"/>
                  </a:cubicBezTo>
                  <a:cubicBezTo>
                    <a:pt x="6" y="11"/>
                    <a:pt x="6" y="2"/>
                    <a:pt x="19" y="0"/>
                  </a:cubicBezTo>
                  <a:close/>
                </a:path>
              </a:pathLst>
            </a:custGeom>
            <a:solidFill>
              <a:srgbClr val="7C5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4" name="Freeform 74"/>
            <p:cNvSpPr>
              <a:spLocks/>
            </p:cNvSpPr>
            <p:nvPr/>
          </p:nvSpPr>
          <p:spPr bwMode="auto">
            <a:xfrm>
              <a:off x="1439" y="1394"/>
              <a:ext cx="15" cy="37"/>
            </a:xfrm>
            <a:custGeom>
              <a:avLst/>
              <a:gdLst>
                <a:gd name="T0" fmla="*/ 8 w 15"/>
                <a:gd name="T1" fmla="*/ 37 h 37"/>
                <a:gd name="T2" fmla="*/ 9 w 15"/>
                <a:gd name="T3" fmla="*/ 0 h 37"/>
                <a:gd name="T4" fmla="*/ 14 w 15"/>
                <a:gd name="T5" fmla="*/ 13 h 37"/>
                <a:gd name="T6" fmla="*/ 14 w 15"/>
                <a:gd name="T7" fmla="*/ 32 h 37"/>
                <a:gd name="T8" fmla="*/ 8 w 15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7">
                  <a:moveTo>
                    <a:pt x="8" y="37"/>
                  </a:moveTo>
                  <a:cubicBezTo>
                    <a:pt x="0" y="25"/>
                    <a:pt x="0" y="12"/>
                    <a:pt x="9" y="0"/>
                  </a:cubicBezTo>
                  <a:cubicBezTo>
                    <a:pt x="15" y="3"/>
                    <a:pt x="14" y="8"/>
                    <a:pt x="14" y="13"/>
                  </a:cubicBezTo>
                  <a:cubicBezTo>
                    <a:pt x="11" y="20"/>
                    <a:pt x="11" y="26"/>
                    <a:pt x="14" y="32"/>
                  </a:cubicBezTo>
                  <a:cubicBezTo>
                    <a:pt x="12" y="34"/>
                    <a:pt x="10" y="35"/>
                    <a:pt x="8" y="37"/>
                  </a:cubicBezTo>
                  <a:close/>
                </a:path>
              </a:pathLst>
            </a:custGeom>
            <a:solidFill>
              <a:srgbClr val="4D37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5" name="Freeform 75"/>
            <p:cNvSpPr>
              <a:spLocks/>
            </p:cNvSpPr>
            <p:nvPr/>
          </p:nvSpPr>
          <p:spPr bwMode="auto">
            <a:xfrm>
              <a:off x="1460" y="1494"/>
              <a:ext cx="25" cy="38"/>
            </a:xfrm>
            <a:custGeom>
              <a:avLst/>
              <a:gdLst>
                <a:gd name="T0" fmla="*/ 8 w 25"/>
                <a:gd name="T1" fmla="*/ 0 h 38"/>
                <a:gd name="T2" fmla="*/ 17 w 25"/>
                <a:gd name="T3" fmla="*/ 36 h 38"/>
                <a:gd name="T4" fmla="*/ 7 w 25"/>
                <a:gd name="T5" fmla="*/ 35 h 38"/>
                <a:gd name="T6" fmla="*/ 8 w 25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38">
                  <a:moveTo>
                    <a:pt x="8" y="0"/>
                  </a:moveTo>
                  <a:cubicBezTo>
                    <a:pt x="25" y="8"/>
                    <a:pt x="15" y="23"/>
                    <a:pt x="17" y="36"/>
                  </a:cubicBezTo>
                  <a:cubicBezTo>
                    <a:pt x="13" y="38"/>
                    <a:pt x="10" y="38"/>
                    <a:pt x="7" y="35"/>
                  </a:cubicBezTo>
                  <a:cubicBezTo>
                    <a:pt x="4" y="23"/>
                    <a:pt x="0" y="11"/>
                    <a:pt x="8" y="0"/>
                  </a:cubicBezTo>
                  <a:close/>
                </a:path>
              </a:pathLst>
            </a:custGeom>
            <a:solidFill>
              <a:srgbClr val="2C1E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6" name="Freeform 76"/>
            <p:cNvSpPr>
              <a:spLocks/>
            </p:cNvSpPr>
            <p:nvPr/>
          </p:nvSpPr>
          <p:spPr bwMode="auto">
            <a:xfrm>
              <a:off x="1499" y="1470"/>
              <a:ext cx="14" cy="40"/>
            </a:xfrm>
            <a:custGeom>
              <a:avLst/>
              <a:gdLst>
                <a:gd name="T0" fmla="*/ 14 w 14"/>
                <a:gd name="T1" fmla="*/ 5 h 41"/>
                <a:gd name="T2" fmla="*/ 10 w 14"/>
                <a:gd name="T3" fmla="*/ 21 h 41"/>
                <a:gd name="T4" fmla="*/ 10 w 14"/>
                <a:gd name="T5" fmla="*/ 41 h 41"/>
                <a:gd name="T6" fmla="*/ 10 w 14"/>
                <a:gd name="T7" fmla="*/ 40 h 41"/>
                <a:gd name="T8" fmla="*/ 2 w 14"/>
                <a:gd name="T9" fmla="*/ 17 h 41"/>
                <a:gd name="T10" fmla="*/ 14 w 14"/>
                <a:gd name="T11" fmla="*/ 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41">
                  <a:moveTo>
                    <a:pt x="14" y="5"/>
                  </a:moveTo>
                  <a:cubicBezTo>
                    <a:pt x="13" y="10"/>
                    <a:pt x="11" y="15"/>
                    <a:pt x="10" y="21"/>
                  </a:cubicBezTo>
                  <a:cubicBezTo>
                    <a:pt x="10" y="27"/>
                    <a:pt x="10" y="34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0" y="35"/>
                    <a:pt x="4" y="25"/>
                    <a:pt x="2" y="17"/>
                  </a:cubicBezTo>
                  <a:cubicBezTo>
                    <a:pt x="2" y="9"/>
                    <a:pt x="1" y="0"/>
                    <a:pt x="14" y="5"/>
                  </a:cubicBezTo>
                  <a:close/>
                </a:path>
              </a:pathLst>
            </a:custGeom>
            <a:solidFill>
              <a:srgbClr val="7450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7" name="Freeform 77"/>
            <p:cNvSpPr>
              <a:spLocks/>
            </p:cNvSpPr>
            <p:nvPr/>
          </p:nvSpPr>
          <p:spPr bwMode="auto">
            <a:xfrm>
              <a:off x="1461" y="1465"/>
              <a:ext cx="24" cy="29"/>
            </a:xfrm>
            <a:custGeom>
              <a:avLst/>
              <a:gdLst>
                <a:gd name="T0" fmla="*/ 0 w 24"/>
                <a:gd name="T1" fmla="*/ 22 h 30"/>
                <a:gd name="T2" fmla="*/ 1 w 24"/>
                <a:gd name="T3" fmla="*/ 9 h 30"/>
                <a:gd name="T4" fmla="*/ 24 w 24"/>
                <a:gd name="T5" fmla="*/ 13 h 30"/>
                <a:gd name="T6" fmla="*/ 20 w 24"/>
                <a:gd name="T7" fmla="*/ 30 h 30"/>
                <a:gd name="T8" fmla="*/ 3 w 24"/>
                <a:gd name="T9" fmla="*/ 23 h 30"/>
                <a:gd name="T10" fmla="*/ 0 w 24"/>
                <a:gd name="T11" fmla="*/ 21 h 30"/>
                <a:gd name="T12" fmla="*/ 0 w 24"/>
                <a:gd name="T13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0">
                  <a:moveTo>
                    <a:pt x="0" y="22"/>
                  </a:moveTo>
                  <a:cubicBezTo>
                    <a:pt x="0" y="18"/>
                    <a:pt x="1" y="14"/>
                    <a:pt x="1" y="9"/>
                  </a:cubicBezTo>
                  <a:cubicBezTo>
                    <a:pt x="9" y="11"/>
                    <a:pt x="18" y="0"/>
                    <a:pt x="24" y="13"/>
                  </a:cubicBezTo>
                  <a:cubicBezTo>
                    <a:pt x="19" y="18"/>
                    <a:pt x="24" y="25"/>
                    <a:pt x="20" y="30"/>
                  </a:cubicBezTo>
                  <a:cubicBezTo>
                    <a:pt x="10" y="12"/>
                    <a:pt x="10" y="12"/>
                    <a:pt x="3" y="23"/>
                  </a:cubicBezTo>
                  <a:cubicBezTo>
                    <a:pt x="2" y="23"/>
                    <a:pt x="0" y="23"/>
                    <a:pt x="0" y="21"/>
                  </a:cubicBezTo>
                  <a:lnTo>
                    <a:pt x="0" y="22"/>
                  </a:lnTo>
                  <a:close/>
                </a:path>
              </a:pathLst>
            </a:custGeom>
            <a:solidFill>
              <a:srgbClr val="422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8" name="Freeform 78"/>
            <p:cNvSpPr>
              <a:spLocks/>
            </p:cNvSpPr>
            <p:nvPr/>
          </p:nvSpPr>
          <p:spPr bwMode="auto">
            <a:xfrm>
              <a:off x="1620" y="1407"/>
              <a:ext cx="8" cy="36"/>
            </a:xfrm>
            <a:custGeom>
              <a:avLst/>
              <a:gdLst>
                <a:gd name="T0" fmla="*/ 8 w 8"/>
                <a:gd name="T1" fmla="*/ 7 h 36"/>
                <a:gd name="T2" fmla="*/ 0 w 8"/>
                <a:gd name="T3" fmla="*/ 36 h 36"/>
                <a:gd name="T4" fmla="*/ 3 w 8"/>
                <a:gd name="T5" fmla="*/ 6 h 36"/>
                <a:gd name="T6" fmla="*/ 6 w 8"/>
                <a:gd name="T7" fmla="*/ 2 h 36"/>
                <a:gd name="T8" fmla="*/ 8 w 8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6">
                  <a:moveTo>
                    <a:pt x="8" y="7"/>
                  </a:moveTo>
                  <a:cubicBezTo>
                    <a:pt x="7" y="18"/>
                    <a:pt x="7" y="28"/>
                    <a:pt x="0" y="36"/>
                  </a:cubicBezTo>
                  <a:cubicBezTo>
                    <a:pt x="1" y="26"/>
                    <a:pt x="2" y="16"/>
                    <a:pt x="3" y="6"/>
                  </a:cubicBezTo>
                  <a:cubicBezTo>
                    <a:pt x="3" y="2"/>
                    <a:pt x="2" y="0"/>
                    <a:pt x="6" y="2"/>
                  </a:cubicBezTo>
                  <a:cubicBezTo>
                    <a:pt x="7" y="3"/>
                    <a:pt x="8" y="6"/>
                    <a:pt x="8" y="7"/>
                  </a:cubicBezTo>
                  <a:close/>
                </a:path>
              </a:pathLst>
            </a:custGeom>
            <a:solidFill>
              <a:srgbClr val="7A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99" name="Freeform 79"/>
            <p:cNvSpPr>
              <a:spLocks/>
            </p:cNvSpPr>
            <p:nvPr/>
          </p:nvSpPr>
          <p:spPr bwMode="auto">
            <a:xfrm>
              <a:off x="1490" y="1467"/>
              <a:ext cx="15" cy="26"/>
            </a:xfrm>
            <a:custGeom>
              <a:avLst/>
              <a:gdLst>
                <a:gd name="T0" fmla="*/ 7 w 15"/>
                <a:gd name="T1" fmla="*/ 0 h 27"/>
                <a:gd name="T2" fmla="*/ 15 w 15"/>
                <a:gd name="T3" fmla="*/ 0 h 27"/>
                <a:gd name="T4" fmla="*/ 7 w 15"/>
                <a:gd name="T5" fmla="*/ 20 h 27"/>
                <a:gd name="T6" fmla="*/ 5 w 15"/>
                <a:gd name="T7" fmla="*/ 25 h 27"/>
                <a:gd name="T8" fmla="*/ 1 w 15"/>
                <a:gd name="T9" fmla="*/ 22 h 27"/>
                <a:gd name="T10" fmla="*/ 7 w 15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7">
                  <a:moveTo>
                    <a:pt x="7" y="0"/>
                  </a:moveTo>
                  <a:cubicBezTo>
                    <a:pt x="10" y="0"/>
                    <a:pt x="12" y="0"/>
                    <a:pt x="15" y="0"/>
                  </a:cubicBezTo>
                  <a:cubicBezTo>
                    <a:pt x="15" y="8"/>
                    <a:pt x="11" y="14"/>
                    <a:pt x="7" y="20"/>
                  </a:cubicBezTo>
                  <a:cubicBezTo>
                    <a:pt x="7" y="22"/>
                    <a:pt x="6" y="24"/>
                    <a:pt x="5" y="25"/>
                  </a:cubicBezTo>
                  <a:cubicBezTo>
                    <a:pt x="2" y="27"/>
                    <a:pt x="0" y="25"/>
                    <a:pt x="1" y="22"/>
                  </a:cubicBezTo>
                  <a:cubicBezTo>
                    <a:pt x="2" y="15"/>
                    <a:pt x="5" y="7"/>
                    <a:pt x="7" y="0"/>
                  </a:cubicBezTo>
                  <a:close/>
                </a:path>
              </a:pathLst>
            </a:custGeom>
            <a:solidFill>
              <a:srgbClr val="845C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0" name="Freeform 80"/>
            <p:cNvSpPr>
              <a:spLocks/>
            </p:cNvSpPr>
            <p:nvPr/>
          </p:nvSpPr>
          <p:spPr bwMode="auto">
            <a:xfrm>
              <a:off x="1598" y="1402"/>
              <a:ext cx="16" cy="29"/>
            </a:xfrm>
            <a:custGeom>
              <a:avLst/>
              <a:gdLst>
                <a:gd name="T0" fmla="*/ 2 w 16"/>
                <a:gd name="T1" fmla="*/ 29 h 29"/>
                <a:gd name="T2" fmla="*/ 2 w 16"/>
                <a:gd name="T3" fmla="*/ 25 h 29"/>
                <a:gd name="T4" fmla="*/ 6 w 16"/>
                <a:gd name="T5" fmla="*/ 9 h 29"/>
                <a:gd name="T6" fmla="*/ 6 w 16"/>
                <a:gd name="T7" fmla="*/ 1 h 29"/>
                <a:gd name="T8" fmla="*/ 10 w 16"/>
                <a:gd name="T9" fmla="*/ 1 h 29"/>
                <a:gd name="T10" fmla="*/ 13 w 16"/>
                <a:gd name="T11" fmla="*/ 0 h 29"/>
                <a:gd name="T12" fmla="*/ 14 w 16"/>
                <a:gd name="T13" fmla="*/ 16 h 29"/>
                <a:gd name="T14" fmla="*/ 14 w 16"/>
                <a:gd name="T15" fmla="*/ 25 h 29"/>
                <a:gd name="T16" fmla="*/ 5 w 16"/>
                <a:gd name="T17" fmla="*/ 29 h 29"/>
                <a:gd name="T18" fmla="*/ 2 w 16"/>
                <a:gd name="T1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29">
                  <a:moveTo>
                    <a:pt x="2" y="29"/>
                  </a:moveTo>
                  <a:cubicBezTo>
                    <a:pt x="2" y="27"/>
                    <a:pt x="2" y="26"/>
                    <a:pt x="2" y="25"/>
                  </a:cubicBezTo>
                  <a:cubicBezTo>
                    <a:pt x="0" y="19"/>
                    <a:pt x="2" y="13"/>
                    <a:pt x="6" y="9"/>
                  </a:cubicBezTo>
                  <a:cubicBezTo>
                    <a:pt x="6" y="6"/>
                    <a:pt x="6" y="3"/>
                    <a:pt x="6" y="1"/>
                  </a:cubicBezTo>
                  <a:cubicBezTo>
                    <a:pt x="7" y="1"/>
                    <a:pt x="8" y="0"/>
                    <a:pt x="10" y="1"/>
                  </a:cubicBezTo>
                  <a:cubicBezTo>
                    <a:pt x="11" y="0"/>
                    <a:pt x="12" y="0"/>
                    <a:pt x="13" y="0"/>
                  </a:cubicBezTo>
                  <a:cubicBezTo>
                    <a:pt x="16" y="6"/>
                    <a:pt x="14" y="11"/>
                    <a:pt x="14" y="16"/>
                  </a:cubicBezTo>
                  <a:cubicBezTo>
                    <a:pt x="14" y="19"/>
                    <a:pt x="14" y="22"/>
                    <a:pt x="14" y="25"/>
                  </a:cubicBezTo>
                  <a:cubicBezTo>
                    <a:pt x="12" y="27"/>
                    <a:pt x="9" y="29"/>
                    <a:pt x="5" y="29"/>
                  </a:cubicBezTo>
                  <a:cubicBezTo>
                    <a:pt x="4" y="29"/>
                    <a:pt x="3" y="29"/>
                    <a:pt x="2" y="29"/>
                  </a:cubicBezTo>
                  <a:close/>
                </a:path>
              </a:pathLst>
            </a:custGeom>
            <a:solidFill>
              <a:srgbClr val="4C2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1" name="Freeform 81"/>
            <p:cNvSpPr>
              <a:spLocks/>
            </p:cNvSpPr>
            <p:nvPr/>
          </p:nvSpPr>
          <p:spPr bwMode="auto">
            <a:xfrm>
              <a:off x="1524" y="1475"/>
              <a:ext cx="15" cy="30"/>
            </a:xfrm>
            <a:custGeom>
              <a:avLst/>
              <a:gdLst>
                <a:gd name="T0" fmla="*/ 1 w 15"/>
                <a:gd name="T1" fmla="*/ 31 h 31"/>
                <a:gd name="T2" fmla="*/ 0 w 15"/>
                <a:gd name="T3" fmla="*/ 4 h 31"/>
                <a:gd name="T4" fmla="*/ 5 w 15"/>
                <a:gd name="T5" fmla="*/ 0 h 31"/>
                <a:gd name="T6" fmla="*/ 5 w 15"/>
                <a:gd name="T7" fmla="*/ 28 h 31"/>
                <a:gd name="T8" fmla="*/ 1 w 15"/>
                <a:gd name="T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1">
                  <a:moveTo>
                    <a:pt x="1" y="31"/>
                  </a:moveTo>
                  <a:cubicBezTo>
                    <a:pt x="1" y="22"/>
                    <a:pt x="1" y="13"/>
                    <a:pt x="0" y="4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15" y="9"/>
                    <a:pt x="3" y="18"/>
                    <a:pt x="5" y="28"/>
                  </a:cubicBezTo>
                  <a:cubicBezTo>
                    <a:pt x="4" y="29"/>
                    <a:pt x="2" y="30"/>
                    <a:pt x="1" y="31"/>
                  </a:cubicBezTo>
                  <a:close/>
                </a:path>
              </a:pathLst>
            </a:custGeom>
            <a:solidFill>
              <a:srgbClr val="7A57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2" name="Freeform 82"/>
            <p:cNvSpPr>
              <a:spLocks/>
            </p:cNvSpPr>
            <p:nvPr/>
          </p:nvSpPr>
          <p:spPr bwMode="auto">
            <a:xfrm>
              <a:off x="1465" y="1528"/>
              <a:ext cx="25" cy="13"/>
            </a:xfrm>
            <a:custGeom>
              <a:avLst/>
              <a:gdLst>
                <a:gd name="T0" fmla="*/ 4 w 25"/>
                <a:gd name="T1" fmla="*/ 2 h 13"/>
                <a:gd name="T2" fmla="*/ 12 w 25"/>
                <a:gd name="T3" fmla="*/ 2 h 13"/>
                <a:gd name="T4" fmla="*/ 25 w 25"/>
                <a:gd name="T5" fmla="*/ 6 h 13"/>
                <a:gd name="T6" fmla="*/ 4 w 25"/>
                <a:gd name="T7" fmla="*/ 13 h 13"/>
                <a:gd name="T8" fmla="*/ 0 w 25"/>
                <a:gd name="T9" fmla="*/ 1 h 13"/>
                <a:gd name="T10" fmla="*/ 4 w 25"/>
                <a:gd name="T11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">
                  <a:moveTo>
                    <a:pt x="4" y="2"/>
                  </a:moveTo>
                  <a:cubicBezTo>
                    <a:pt x="7" y="2"/>
                    <a:pt x="9" y="2"/>
                    <a:pt x="12" y="2"/>
                  </a:cubicBezTo>
                  <a:cubicBezTo>
                    <a:pt x="16" y="3"/>
                    <a:pt x="21" y="5"/>
                    <a:pt x="25" y="6"/>
                  </a:cubicBezTo>
                  <a:cubicBezTo>
                    <a:pt x="18" y="8"/>
                    <a:pt x="11" y="11"/>
                    <a:pt x="4" y="13"/>
                  </a:cubicBezTo>
                  <a:cubicBezTo>
                    <a:pt x="2" y="9"/>
                    <a:pt x="1" y="5"/>
                    <a:pt x="0" y="1"/>
                  </a:cubicBezTo>
                  <a:cubicBezTo>
                    <a:pt x="2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2D2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3" name="Freeform 83"/>
            <p:cNvSpPr>
              <a:spLocks/>
            </p:cNvSpPr>
            <p:nvPr/>
          </p:nvSpPr>
          <p:spPr bwMode="auto">
            <a:xfrm>
              <a:off x="1471" y="1387"/>
              <a:ext cx="14" cy="28"/>
            </a:xfrm>
            <a:custGeom>
              <a:avLst/>
              <a:gdLst>
                <a:gd name="T0" fmla="*/ 1 w 14"/>
                <a:gd name="T1" fmla="*/ 23 h 28"/>
                <a:gd name="T2" fmla="*/ 10 w 14"/>
                <a:gd name="T3" fmla="*/ 0 h 28"/>
                <a:gd name="T4" fmla="*/ 12 w 14"/>
                <a:gd name="T5" fmla="*/ 2 h 28"/>
                <a:gd name="T6" fmla="*/ 14 w 14"/>
                <a:gd name="T7" fmla="*/ 10 h 28"/>
                <a:gd name="T8" fmla="*/ 6 w 14"/>
                <a:gd name="T9" fmla="*/ 28 h 28"/>
                <a:gd name="T10" fmla="*/ 6 w 14"/>
                <a:gd name="T11" fmla="*/ 27 h 28"/>
                <a:gd name="T12" fmla="*/ 1 w 14"/>
                <a:gd name="T13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8">
                  <a:moveTo>
                    <a:pt x="1" y="23"/>
                  </a:moveTo>
                  <a:cubicBezTo>
                    <a:pt x="2" y="14"/>
                    <a:pt x="2" y="5"/>
                    <a:pt x="10" y="0"/>
                  </a:cubicBezTo>
                  <a:cubicBezTo>
                    <a:pt x="11" y="0"/>
                    <a:pt x="11" y="1"/>
                    <a:pt x="12" y="2"/>
                  </a:cubicBezTo>
                  <a:cubicBezTo>
                    <a:pt x="13" y="4"/>
                    <a:pt x="14" y="7"/>
                    <a:pt x="14" y="10"/>
                  </a:cubicBezTo>
                  <a:cubicBezTo>
                    <a:pt x="14" y="17"/>
                    <a:pt x="11" y="23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2" y="28"/>
                    <a:pt x="0" y="27"/>
                    <a:pt x="1" y="23"/>
                  </a:cubicBezTo>
                  <a:close/>
                </a:path>
              </a:pathLst>
            </a:custGeom>
            <a:solidFill>
              <a:srgbClr val="8F6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4" name="Freeform 84"/>
            <p:cNvSpPr>
              <a:spLocks/>
            </p:cNvSpPr>
            <p:nvPr/>
          </p:nvSpPr>
          <p:spPr bwMode="auto">
            <a:xfrm>
              <a:off x="1461" y="1410"/>
              <a:ext cx="18" cy="20"/>
            </a:xfrm>
            <a:custGeom>
              <a:avLst/>
              <a:gdLst>
                <a:gd name="T0" fmla="*/ 11 w 18"/>
                <a:gd name="T1" fmla="*/ 0 h 20"/>
                <a:gd name="T2" fmla="*/ 16 w 18"/>
                <a:gd name="T3" fmla="*/ 4 h 20"/>
                <a:gd name="T4" fmla="*/ 8 w 18"/>
                <a:gd name="T5" fmla="*/ 20 h 20"/>
                <a:gd name="T6" fmla="*/ 11 w 1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0">
                  <a:moveTo>
                    <a:pt x="11" y="0"/>
                  </a:moveTo>
                  <a:cubicBezTo>
                    <a:pt x="13" y="2"/>
                    <a:pt x="14" y="3"/>
                    <a:pt x="16" y="4"/>
                  </a:cubicBezTo>
                  <a:cubicBezTo>
                    <a:pt x="18" y="12"/>
                    <a:pt x="12" y="16"/>
                    <a:pt x="8" y="20"/>
                  </a:cubicBezTo>
                  <a:cubicBezTo>
                    <a:pt x="0" y="12"/>
                    <a:pt x="8" y="6"/>
                    <a:pt x="11" y="0"/>
                  </a:cubicBezTo>
                  <a:close/>
                </a:path>
              </a:pathLst>
            </a:custGeom>
            <a:solidFill>
              <a:srgbClr val="7C5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5" name="Freeform 85"/>
            <p:cNvSpPr>
              <a:spLocks/>
            </p:cNvSpPr>
            <p:nvPr/>
          </p:nvSpPr>
          <p:spPr bwMode="auto">
            <a:xfrm>
              <a:off x="1477" y="1446"/>
              <a:ext cx="17" cy="18"/>
            </a:xfrm>
            <a:custGeom>
              <a:avLst/>
              <a:gdLst>
                <a:gd name="T0" fmla="*/ 0 w 17"/>
                <a:gd name="T1" fmla="*/ 1 h 18"/>
                <a:gd name="T2" fmla="*/ 12 w 17"/>
                <a:gd name="T3" fmla="*/ 5 h 18"/>
                <a:gd name="T4" fmla="*/ 16 w 17"/>
                <a:gd name="T5" fmla="*/ 18 h 18"/>
                <a:gd name="T6" fmla="*/ 0 w 17"/>
                <a:gd name="T7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0" y="1"/>
                  </a:moveTo>
                  <a:cubicBezTo>
                    <a:pt x="5" y="0"/>
                    <a:pt x="6" y="10"/>
                    <a:pt x="12" y="5"/>
                  </a:cubicBezTo>
                  <a:cubicBezTo>
                    <a:pt x="17" y="8"/>
                    <a:pt x="16" y="13"/>
                    <a:pt x="16" y="18"/>
                  </a:cubicBezTo>
                  <a:cubicBezTo>
                    <a:pt x="6" y="17"/>
                    <a:pt x="2" y="10"/>
                    <a:pt x="0" y="1"/>
                  </a:cubicBezTo>
                  <a:close/>
                </a:path>
              </a:pathLst>
            </a:custGeom>
            <a:solidFill>
              <a:srgbClr val="805A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6" name="Freeform 86"/>
            <p:cNvSpPr>
              <a:spLocks/>
            </p:cNvSpPr>
            <p:nvPr/>
          </p:nvSpPr>
          <p:spPr bwMode="auto">
            <a:xfrm>
              <a:off x="1497" y="1467"/>
              <a:ext cx="16" cy="19"/>
            </a:xfrm>
            <a:custGeom>
              <a:avLst/>
              <a:gdLst>
                <a:gd name="T0" fmla="*/ 0 w 16"/>
                <a:gd name="T1" fmla="*/ 20 h 20"/>
                <a:gd name="T2" fmla="*/ 8 w 16"/>
                <a:gd name="T3" fmla="*/ 0 h 20"/>
                <a:gd name="T4" fmla="*/ 12 w 16"/>
                <a:gd name="T5" fmla="*/ 0 h 20"/>
                <a:gd name="T6" fmla="*/ 16 w 16"/>
                <a:gd name="T7" fmla="*/ 8 h 20"/>
                <a:gd name="T8" fmla="*/ 4 w 16"/>
                <a:gd name="T9" fmla="*/ 20 h 20"/>
                <a:gd name="T10" fmla="*/ 2 w 16"/>
                <a:gd name="T11" fmla="*/ 20 h 20"/>
                <a:gd name="T12" fmla="*/ 0 w 16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0">
                  <a:moveTo>
                    <a:pt x="0" y="20"/>
                  </a:moveTo>
                  <a:cubicBezTo>
                    <a:pt x="0" y="12"/>
                    <a:pt x="5" y="6"/>
                    <a:pt x="8" y="0"/>
                  </a:cubicBezTo>
                  <a:cubicBezTo>
                    <a:pt x="9" y="0"/>
                    <a:pt x="11" y="0"/>
                    <a:pt x="12" y="0"/>
                  </a:cubicBezTo>
                  <a:cubicBezTo>
                    <a:pt x="15" y="2"/>
                    <a:pt x="16" y="5"/>
                    <a:pt x="16" y="8"/>
                  </a:cubicBezTo>
                  <a:cubicBezTo>
                    <a:pt x="7" y="7"/>
                    <a:pt x="9" y="17"/>
                    <a:pt x="4" y="20"/>
                  </a:cubicBezTo>
                  <a:cubicBezTo>
                    <a:pt x="4" y="20"/>
                    <a:pt x="2" y="20"/>
                    <a:pt x="2" y="20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542F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7" name="Freeform 87"/>
            <p:cNvSpPr>
              <a:spLocks/>
            </p:cNvSpPr>
            <p:nvPr/>
          </p:nvSpPr>
          <p:spPr bwMode="auto">
            <a:xfrm>
              <a:off x="1537" y="1481"/>
              <a:ext cx="15" cy="29"/>
            </a:xfrm>
            <a:custGeom>
              <a:avLst/>
              <a:gdLst>
                <a:gd name="T0" fmla="*/ 4 w 16"/>
                <a:gd name="T1" fmla="*/ 18 h 30"/>
                <a:gd name="T2" fmla="*/ 8 w 16"/>
                <a:gd name="T3" fmla="*/ 5 h 30"/>
                <a:gd name="T4" fmla="*/ 16 w 16"/>
                <a:gd name="T5" fmla="*/ 2 h 30"/>
                <a:gd name="T6" fmla="*/ 9 w 16"/>
                <a:gd name="T7" fmla="*/ 30 h 30"/>
                <a:gd name="T8" fmla="*/ 4 w 16"/>
                <a:gd name="T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0">
                  <a:moveTo>
                    <a:pt x="4" y="18"/>
                  </a:moveTo>
                  <a:cubicBezTo>
                    <a:pt x="9" y="15"/>
                    <a:pt x="8" y="10"/>
                    <a:pt x="8" y="5"/>
                  </a:cubicBezTo>
                  <a:cubicBezTo>
                    <a:pt x="10" y="3"/>
                    <a:pt x="11" y="0"/>
                    <a:pt x="16" y="2"/>
                  </a:cubicBezTo>
                  <a:cubicBezTo>
                    <a:pt x="13" y="11"/>
                    <a:pt x="11" y="20"/>
                    <a:pt x="9" y="30"/>
                  </a:cubicBezTo>
                  <a:cubicBezTo>
                    <a:pt x="0" y="28"/>
                    <a:pt x="6" y="22"/>
                    <a:pt x="4" y="18"/>
                  </a:cubicBezTo>
                  <a:close/>
                </a:path>
              </a:pathLst>
            </a:custGeom>
            <a:solidFill>
              <a:srgbClr val="7156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8" name="Freeform 88"/>
            <p:cNvSpPr>
              <a:spLocks/>
            </p:cNvSpPr>
            <p:nvPr/>
          </p:nvSpPr>
          <p:spPr bwMode="auto">
            <a:xfrm>
              <a:off x="1459" y="1493"/>
              <a:ext cx="10" cy="37"/>
            </a:xfrm>
            <a:custGeom>
              <a:avLst/>
              <a:gdLst>
                <a:gd name="T0" fmla="*/ 10 w 10"/>
                <a:gd name="T1" fmla="*/ 37 h 37"/>
                <a:gd name="T2" fmla="*/ 6 w 10"/>
                <a:gd name="T3" fmla="*/ 36 h 37"/>
                <a:gd name="T4" fmla="*/ 5 w 10"/>
                <a:gd name="T5" fmla="*/ 33 h 37"/>
                <a:gd name="T6" fmla="*/ 0 w 10"/>
                <a:gd name="T7" fmla="*/ 10 h 37"/>
                <a:gd name="T8" fmla="*/ 6 w 10"/>
                <a:gd name="T9" fmla="*/ 0 h 37"/>
                <a:gd name="T10" fmla="*/ 9 w 10"/>
                <a:gd name="T11" fmla="*/ 1 h 37"/>
                <a:gd name="T12" fmla="*/ 10 w 10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7">
                  <a:moveTo>
                    <a:pt x="10" y="37"/>
                  </a:moveTo>
                  <a:cubicBezTo>
                    <a:pt x="9" y="37"/>
                    <a:pt x="7" y="36"/>
                    <a:pt x="6" y="36"/>
                  </a:cubicBezTo>
                  <a:cubicBezTo>
                    <a:pt x="6" y="35"/>
                    <a:pt x="6" y="34"/>
                    <a:pt x="5" y="33"/>
                  </a:cubicBezTo>
                  <a:cubicBezTo>
                    <a:pt x="0" y="26"/>
                    <a:pt x="1" y="17"/>
                    <a:pt x="0" y="10"/>
                  </a:cubicBezTo>
                  <a:cubicBezTo>
                    <a:pt x="0" y="5"/>
                    <a:pt x="2" y="2"/>
                    <a:pt x="6" y="0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0" y="13"/>
                    <a:pt x="10" y="25"/>
                    <a:pt x="10" y="37"/>
                  </a:cubicBezTo>
                  <a:close/>
                </a:path>
              </a:pathLst>
            </a:custGeom>
            <a:solidFill>
              <a:srgbClr val="C6B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09" name="Freeform 89"/>
            <p:cNvSpPr>
              <a:spLocks/>
            </p:cNvSpPr>
            <p:nvPr/>
          </p:nvSpPr>
          <p:spPr bwMode="auto">
            <a:xfrm>
              <a:off x="1475" y="1345"/>
              <a:ext cx="13" cy="24"/>
            </a:xfrm>
            <a:custGeom>
              <a:avLst/>
              <a:gdLst>
                <a:gd name="T0" fmla="*/ 5 w 13"/>
                <a:gd name="T1" fmla="*/ 23 h 25"/>
                <a:gd name="T2" fmla="*/ 2 w 13"/>
                <a:gd name="T3" fmla="*/ 3 h 25"/>
                <a:gd name="T4" fmla="*/ 10 w 13"/>
                <a:gd name="T5" fmla="*/ 1 h 25"/>
                <a:gd name="T6" fmla="*/ 12 w 13"/>
                <a:gd name="T7" fmla="*/ 6 h 25"/>
                <a:gd name="T8" fmla="*/ 10 w 13"/>
                <a:gd name="T9" fmla="*/ 24 h 25"/>
                <a:gd name="T10" fmla="*/ 5 w 13"/>
                <a:gd name="T11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5">
                  <a:moveTo>
                    <a:pt x="5" y="23"/>
                  </a:moveTo>
                  <a:cubicBezTo>
                    <a:pt x="0" y="17"/>
                    <a:pt x="3" y="9"/>
                    <a:pt x="2" y="3"/>
                  </a:cubicBezTo>
                  <a:cubicBezTo>
                    <a:pt x="4" y="0"/>
                    <a:pt x="7" y="0"/>
                    <a:pt x="10" y="1"/>
                  </a:cubicBezTo>
                  <a:cubicBezTo>
                    <a:pt x="11" y="2"/>
                    <a:pt x="12" y="4"/>
                    <a:pt x="12" y="6"/>
                  </a:cubicBezTo>
                  <a:cubicBezTo>
                    <a:pt x="11" y="12"/>
                    <a:pt x="13" y="18"/>
                    <a:pt x="10" y="24"/>
                  </a:cubicBezTo>
                  <a:cubicBezTo>
                    <a:pt x="8" y="25"/>
                    <a:pt x="7" y="24"/>
                    <a:pt x="5" y="23"/>
                  </a:cubicBezTo>
                  <a:close/>
                </a:path>
              </a:pathLst>
            </a:custGeom>
            <a:solidFill>
              <a:srgbClr val="7F5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0" name="Freeform 90"/>
            <p:cNvSpPr>
              <a:spLocks/>
            </p:cNvSpPr>
            <p:nvPr/>
          </p:nvSpPr>
          <p:spPr bwMode="auto">
            <a:xfrm>
              <a:off x="1585" y="1474"/>
              <a:ext cx="11" cy="19"/>
            </a:xfrm>
            <a:custGeom>
              <a:avLst/>
              <a:gdLst>
                <a:gd name="T0" fmla="*/ 11 w 11"/>
                <a:gd name="T1" fmla="*/ 0 h 20"/>
                <a:gd name="T2" fmla="*/ 1 w 11"/>
                <a:gd name="T3" fmla="*/ 20 h 20"/>
                <a:gd name="T4" fmla="*/ 11 w 11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0">
                  <a:moveTo>
                    <a:pt x="11" y="0"/>
                  </a:moveTo>
                  <a:cubicBezTo>
                    <a:pt x="8" y="10"/>
                    <a:pt x="8" y="16"/>
                    <a:pt x="1" y="20"/>
                  </a:cubicBezTo>
                  <a:cubicBezTo>
                    <a:pt x="0" y="12"/>
                    <a:pt x="3" y="7"/>
                    <a:pt x="11" y="0"/>
                  </a:cubicBezTo>
                  <a:close/>
                </a:path>
              </a:pathLst>
            </a:custGeom>
            <a:solidFill>
              <a:srgbClr val="4937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1" name="Freeform 91"/>
            <p:cNvSpPr>
              <a:spLocks/>
            </p:cNvSpPr>
            <p:nvPr/>
          </p:nvSpPr>
          <p:spPr bwMode="auto">
            <a:xfrm>
              <a:off x="1509" y="1507"/>
              <a:ext cx="11" cy="13"/>
            </a:xfrm>
            <a:custGeom>
              <a:avLst/>
              <a:gdLst>
                <a:gd name="T0" fmla="*/ 0 w 11"/>
                <a:gd name="T1" fmla="*/ 3 h 13"/>
                <a:gd name="T2" fmla="*/ 10 w 11"/>
                <a:gd name="T3" fmla="*/ 7 h 13"/>
                <a:gd name="T4" fmla="*/ 6 w 11"/>
                <a:gd name="T5" fmla="*/ 13 h 13"/>
                <a:gd name="T6" fmla="*/ 0 w 11"/>
                <a:gd name="T7" fmla="*/ 2 h 13"/>
                <a:gd name="T8" fmla="*/ 0 w 11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3">
                  <a:moveTo>
                    <a:pt x="0" y="3"/>
                  </a:moveTo>
                  <a:cubicBezTo>
                    <a:pt x="4" y="3"/>
                    <a:pt x="10" y="0"/>
                    <a:pt x="10" y="7"/>
                  </a:cubicBezTo>
                  <a:cubicBezTo>
                    <a:pt x="11" y="9"/>
                    <a:pt x="8" y="13"/>
                    <a:pt x="6" y="13"/>
                  </a:cubicBezTo>
                  <a:cubicBezTo>
                    <a:pt x="1" y="12"/>
                    <a:pt x="0" y="7"/>
                    <a:pt x="0" y="2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735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2" name="Freeform 92"/>
            <p:cNvSpPr>
              <a:spLocks/>
            </p:cNvSpPr>
            <p:nvPr/>
          </p:nvSpPr>
          <p:spPr bwMode="auto">
            <a:xfrm>
              <a:off x="1484" y="1511"/>
              <a:ext cx="9" cy="16"/>
            </a:xfrm>
            <a:custGeom>
              <a:avLst/>
              <a:gdLst>
                <a:gd name="T0" fmla="*/ 3 w 9"/>
                <a:gd name="T1" fmla="*/ 0 h 16"/>
                <a:gd name="T2" fmla="*/ 3 w 9"/>
                <a:gd name="T3" fmla="*/ 16 h 16"/>
                <a:gd name="T4" fmla="*/ 3 w 9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6">
                  <a:moveTo>
                    <a:pt x="3" y="0"/>
                  </a:moveTo>
                  <a:cubicBezTo>
                    <a:pt x="9" y="6"/>
                    <a:pt x="9" y="10"/>
                    <a:pt x="3" y="16"/>
                  </a:cubicBezTo>
                  <a:cubicBezTo>
                    <a:pt x="0" y="10"/>
                    <a:pt x="0" y="6"/>
                    <a:pt x="3" y="0"/>
                  </a:cubicBezTo>
                  <a:close/>
                </a:path>
              </a:pathLst>
            </a:custGeom>
            <a:solidFill>
              <a:srgbClr val="D2B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3" name="Freeform 93"/>
            <p:cNvSpPr>
              <a:spLocks/>
            </p:cNvSpPr>
            <p:nvPr/>
          </p:nvSpPr>
          <p:spPr bwMode="auto">
            <a:xfrm>
              <a:off x="1608" y="1402"/>
              <a:ext cx="11" cy="16"/>
            </a:xfrm>
            <a:custGeom>
              <a:avLst/>
              <a:gdLst>
                <a:gd name="T0" fmla="*/ 4 w 11"/>
                <a:gd name="T1" fmla="*/ 16 h 16"/>
                <a:gd name="T2" fmla="*/ 3 w 11"/>
                <a:gd name="T3" fmla="*/ 0 h 16"/>
                <a:gd name="T4" fmla="*/ 4 w 11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6">
                  <a:moveTo>
                    <a:pt x="4" y="16"/>
                  </a:moveTo>
                  <a:cubicBezTo>
                    <a:pt x="0" y="11"/>
                    <a:pt x="1" y="6"/>
                    <a:pt x="3" y="0"/>
                  </a:cubicBezTo>
                  <a:cubicBezTo>
                    <a:pt x="11" y="5"/>
                    <a:pt x="9" y="11"/>
                    <a:pt x="4" y="16"/>
                  </a:cubicBezTo>
                  <a:close/>
                </a:path>
              </a:pathLst>
            </a:custGeom>
            <a:solidFill>
              <a:srgbClr val="6249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4" name="Freeform 94"/>
            <p:cNvSpPr>
              <a:spLocks/>
            </p:cNvSpPr>
            <p:nvPr/>
          </p:nvSpPr>
          <p:spPr bwMode="auto">
            <a:xfrm>
              <a:off x="1473" y="1332"/>
              <a:ext cx="17" cy="16"/>
            </a:xfrm>
            <a:custGeom>
              <a:avLst/>
              <a:gdLst>
                <a:gd name="T0" fmla="*/ 11 w 17"/>
                <a:gd name="T1" fmla="*/ 15 h 16"/>
                <a:gd name="T2" fmla="*/ 4 w 17"/>
                <a:gd name="T3" fmla="*/ 16 h 16"/>
                <a:gd name="T4" fmla="*/ 4 w 17"/>
                <a:gd name="T5" fmla="*/ 0 h 16"/>
                <a:gd name="T6" fmla="*/ 8 w 17"/>
                <a:gd name="T7" fmla="*/ 4 h 16"/>
                <a:gd name="T8" fmla="*/ 11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1" y="15"/>
                  </a:moveTo>
                  <a:cubicBezTo>
                    <a:pt x="9" y="15"/>
                    <a:pt x="6" y="15"/>
                    <a:pt x="4" y="16"/>
                  </a:cubicBezTo>
                  <a:cubicBezTo>
                    <a:pt x="0" y="10"/>
                    <a:pt x="4" y="5"/>
                    <a:pt x="4" y="0"/>
                  </a:cubicBezTo>
                  <a:cubicBezTo>
                    <a:pt x="5" y="1"/>
                    <a:pt x="7" y="2"/>
                    <a:pt x="8" y="4"/>
                  </a:cubicBezTo>
                  <a:cubicBezTo>
                    <a:pt x="12" y="7"/>
                    <a:pt x="17" y="10"/>
                    <a:pt x="11" y="15"/>
                  </a:cubicBezTo>
                  <a:close/>
                </a:path>
              </a:pathLst>
            </a:custGeom>
            <a:solidFill>
              <a:srgbClr val="5B36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5" name="Freeform 95"/>
            <p:cNvSpPr>
              <a:spLocks/>
            </p:cNvSpPr>
            <p:nvPr/>
          </p:nvSpPr>
          <p:spPr bwMode="auto">
            <a:xfrm>
              <a:off x="1555" y="1497"/>
              <a:ext cx="9" cy="16"/>
            </a:xfrm>
            <a:custGeom>
              <a:avLst/>
              <a:gdLst>
                <a:gd name="T0" fmla="*/ 0 w 9"/>
                <a:gd name="T1" fmla="*/ 13 h 16"/>
                <a:gd name="T2" fmla="*/ 7 w 9"/>
                <a:gd name="T3" fmla="*/ 0 h 16"/>
                <a:gd name="T4" fmla="*/ 9 w 9"/>
                <a:gd name="T5" fmla="*/ 5 h 16"/>
                <a:gd name="T6" fmla="*/ 0 w 9"/>
                <a:gd name="T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13"/>
                  </a:moveTo>
                  <a:cubicBezTo>
                    <a:pt x="2" y="8"/>
                    <a:pt x="2" y="3"/>
                    <a:pt x="7" y="0"/>
                  </a:cubicBezTo>
                  <a:cubicBezTo>
                    <a:pt x="8" y="1"/>
                    <a:pt x="9" y="3"/>
                    <a:pt x="9" y="5"/>
                  </a:cubicBezTo>
                  <a:cubicBezTo>
                    <a:pt x="6" y="7"/>
                    <a:pt x="8" y="16"/>
                    <a:pt x="0" y="13"/>
                  </a:cubicBezTo>
                  <a:close/>
                </a:path>
              </a:pathLst>
            </a:custGeom>
            <a:solidFill>
              <a:srgbClr val="735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6" name="Freeform 96"/>
            <p:cNvSpPr>
              <a:spLocks/>
            </p:cNvSpPr>
            <p:nvPr/>
          </p:nvSpPr>
          <p:spPr bwMode="auto">
            <a:xfrm>
              <a:off x="1509" y="1486"/>
              <a:ext cx="13" cy="13"/>
            </a:xfrm>
            <a:custGeom>
              <a:avLst/>
              <a:gdLst>
                <a:gd name="T0" fmla="*/ 4 w 13"/>
                <a:gd name="T1" fmla="*/ 4 h 13"/>
                <a:gd name="T2" fmla="*/ 9 w 13"/>
                <a:gd name="T3" fmla="*/ 2 h 13"/>
                <a:gd name="T4" fmla="*/ 8 w 13"/>
                <a:gd name="T5" fmla="*/ 12 h 13"/>
                <a:gd name="T6" fmla="*/ 4 w 13"/>
                <a:gd name="T7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4" y="4"/>
                  </a:moveTo>
                  <a:cubicBezTo>
                    <a:pt x="5" y="2"/>
                    <a:pt x="7" y="0"/>
                    <a:pt x="9" y="2"/>
                  </a:cubicBezTo>
                  <a:cubicBezTo>
                    <a:pt x="13" y="5"/>
                    <a:pt x="9" y="8"/>
                    <a:pt x="8" y="12"/>
                  </a:cubicBezTo>
                  <a:cubicBezTo>
                    <a:pt x="0" y="13"/>
                    <a:pt x="5" y="6"/>
                    <a:pt x="4" y="4"/>
                  </a:cubicBezTo>
                  <a:close/>
                </a:path>
              </a:pathLst>
            </a:custGeom>
            <a:solidFill>
              <a:srgbClr val="654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7" name="Freeform 97"/>
            <p:cNvSpPr>
              <a:spLocks/>
            </p:cNvSpPr>
            <p:nvPr/>
          </p:nvSpPr>
          <p:spPr bwMode="auto">
            <a:xfrm>
              <a:off x="1603" y="1427"/>
              <a:ext cx="10" cy="11"/>
            </a:xfrm>
            <a:custGeom>
              <a:avLst/>
              <a:gdLst>
                <a:gd name="T0" fmla="*/ 0 w 10"/>
                <a:gd name="T1" fmla="*/ 4 h 11"/>
                <a:gd name="T2" fmla="*/ 9 w 10"/>
                <a:gd name="T3" fmla="*/ 0 h 11"/>
                <a:gd name="T4" fmla="*/ 6 w 10"/>
                <a:gd name="T5" fmla="*/ 9 h 11"/>
                <a:gd name="T6" fmla="*/ 0 w 10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0" y="4"/>
                  </a:moveTo>
                  <a:cubicBezTo>
                    <a:pt x="2" y="1"/>
                    <a:pt x="5" y="0"/>
                    <a:pt x="9" y="0"/>
                  </a:cubicBezTo>
                  <a:cubicBezTo>
                    <a:pt x="9" y="3"/>
                    <a:pt x="10" y="8"/>
                    <a:pt x="6" y="9"/>
                  </a:cubicBezTo>
                  <a:cubicBezTo>
                    <a:pt x="2" y="11"/>
                    <a:pt x="2" y="7"/>
                    <a:pt x="0" y="4"/>
                  </a:cubicBezTo>
                  <a:close/>
                </a:path>
              </a:pathLst>
            </a:custGeom>
            <a:solidFill>
              <a:srgbClr val="654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8" name="Freeform 98"/>
            <p:cNvSpPr>
              <a:spLocks/>
            </p:cNvSpPr>
            <p:nvPr/>
          </p:nvSpPr>
          <p:spPr bwMode="auto">
            <a:xfrm>
              <a:off x="1447" y="1407"/>
              <a:ext cx="6" cy="19"/>
            </a:xfrm>
            <a:custGeom>
              <a:avLst/>
              <a:gdLst>
                <a:gd name="T0" fmla="*/ 6 w 6"/>
                <a:gd name="T1" fmla="*/ 19 h 19"/>
                <a:gd name="T2" fmla="*/ 6 w 6"/>
                <a:gd name="T3" fmla="*/ 0 h 19"/>
                <a:gd name="T4" fmla="*/ 6 w 6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6" y="19"/>
                  </a:moveTo>
                  <a:cubicBezTo>
                    <a:pt x="0" y="13"/>
                    <a:pt x="0" y="7"/>
                    <a:pt x="6" y="0"/>
                  </a:cubicBezTo>
                  <a:cubicBezTo>
                    <a:pt x="6" y="6"/>
                    <a:pt x="6" y="13"/>
                    <a:pt x="6" y="19"/>
                  </a:cubicBezTo>
                  <a:close/>
                </a:path>
              </a:pathLst>
            </a:custGeom>
            <a:solidFill>
              <a:srgbClr val="755D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19" name="Freeform 99"/>
            <p:cNvSpPr>
              <a:spLocks/>
            </p:cNvSpPr>
            <p:nvPr/>
          </p:nvSpPr>
          <p:spPr bwMode="auto">
            <a:xfrm>
              <a:off x="1480" y="1368"/>
              <a:ext cx="11" cy="19"/>
            </a:xfrm>
            <a:custGeom>
              <a:avLst/>
              <a:gdLst>
                <a:gd name="T0" fmla="*/ 0 w 11"/>
                <a:gd name="T1" fmla="*/ 0 h 20"/>
                <a:gd name="T2" fmla="*/ 4 w 11"/>
                <a:gd name="T3" fmla="*/ 0 h 20"/>
                <a:gd name="T4" fmla="*/ 1 w 11"/>
                <a:gd name="T5" fmla="*/ 20 h 20"/>
                <a:gd name="T6" fmla="*/ 1 w 11"/>
                <a:gd name="T7" fmla="*/ 20 h 20"/>
                <a:gd name="T8" fmla="*/ 0 w 1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0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7" y="7"/>
                    <a:pt x="11" y="15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13"/>
                    <a:pt x="0" y="6"/>
                    <a:pt x="0" y="0"/>
                  </a:cubicBezTo>
                  <a:close/>
                </a:path>
              </a:pathLst>
            </a:custGeom>
            <a:solidFill>
              <a:srgbClr val="8B61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0" name="Freeform 100"/>
            <p:cNvSpPr>
              <a:spLocks/>
            </p:cNvSpPr>
            <p:nvPr/>
          </p:nvSpPr>
          <p:spPr bwMode="auto">
            <a:xfrm>
              <a:off x="1464" y="1346"/>
              <a:ext cx="6" cy="15"/>
            </a:xfrm>
            <a:custGeom>
              <a:avLst/>
              <a:gdLst>
                <a:gd name="T0" fmla="*/ 3 w 6"/>
                <a:gd name="T1" fmla="*/ 15 h 15"/>
                <a:gd name="T2" fmla="*/ 3 w 6"/>
                <a:gd name="T3" fmla="*/ 0 h 15"/>
                <a:gd name="T4" fmla="*/ 3 w 6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3" y="15"/>
                  </a:moveTo>
                  <a:cubicBezTo>
                    <a:pt x="0" y="10"/>
                    <a:pt x="0" y="6"/>
                    <a:pt x="3" y="0"/>
                  </a:cubicBezTo>
                  <a:cubicBezTo>
                    <a:pt x="6" y="6"/>
                    <a:pt x="6" y="10"/>
                    <a:pt x="3" y="15"/>
                  </a:cubicBezTo>
                  <a:close/>
                </a:path>
              </a:pathLst>
            </a:custGeom>
            <a:solidFill>
              <a:srgbClr val="6C57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1" name="Freeform 101"/>
            <p:cNvSpPr>
              <a:spLocks/>
            </p:cNvSpPr>
            <p:nvPr/>
          </p:nvSpPr>
          <p:spPr bwMode="auto">
            <a:xfrm>
              <a:off x="1453" y="1343"/>
              <a:ext cx="10" cy="14"/>
            </a:xfrm>
            <a:custGeom>
              <a:avLst/>
              <a:gdLst>
                <a:gd name="T0" fmla="*/ 0 w 10"/>
                <a:gd name="T1" fmla="*/ 4 h 14"/>
                <a:gd name="T2" fmla="*/ 4 w 10"/>
                <a:gd name="T3" fmla="*/ 0 h 14"/>
                <a:gd name="T4" fmla="*/ 6 w 10"/>
                <a:gd name="T5" fmla="*/ 13 h 14"/>
                <a:gd name="T6" fmla="*/ 0 w 10"/>
                <a:gd name="T7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0" y="4"/>
                  </a:moveTo>
                  <a:cubicBezTo>
                    <a:pt x="2" y="3"/>
                    <a:pt x="3" y="2"/>
                    <a:pt x="4" y="0"/>
                  </a:cubicBezTo>
                  <a:cubicBezTo>
                    <a:pt x="8" y="4"/>
                    <a:pt x="10" y="9"/>
                    <a:pt x="6" y="13"/>
                  </a:cubicBezTo>
                  <a:cubicBezTo>
                    <a:pt x="4" y="14"/>
                    <a:pt x="2" y="8"/>
                    <a:pt x="0" y="4"/>
                  </a:cubicBezTo>
                  <a:close/>
                </a:path>
              </a:pathLst>
            </a:custGeom>
            <a:solidFill>
              <a:srgbClr val="715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2" name="Freeform 102"/>
            <p:cNvSpPr>
              <a:spLocks/>
            </p:cNvSpPr>
            <p:nvPr/>
          </p:nvSpPr>
          <p:spPr bwMode="auto">
            <a:xfrm>
              <a:off x="1455" y="1486"/>
              <a:ext cx="10" cy="16"/>
            </a:xfrm>
            <a:custGeom>
              <a:avLst/>
              <a:gdLst>
                <a:gd name="T0" fmla="*/ 10 w 10"/>
                <a:gd name="T1" fmla="*/ 8 h 17"/>
                <a:gd name="T2" fmla="*/ 6 w 10"/>
                <a:gd name="T3" fmla="*/ 17 h 17"/>
                <a:gd name="T4" fmla="*/ 4 w 10"/>
                <a:gd name="T5" fmla="*/ 17 h 17"/>
                <a:gd name="T6" fmla="*/ 2 w 10"/>
                <a:gd name="T7" fmla="*/ 12 h 17"/>
                <a:gd name="T8" fmla="*/ 6 w 10"/>
                <a:gd name="T9" fmla="*/ 0 h 17"/>
                <a:gd name="T10" fmla="*/ 9 w 10"/>
                <a:gd name="T11" fmla="*/ 2 h 17"/>
                <a:gd name="T12" fmla="*/ 10 w 10"/>
                <a:gd name="T13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7">
                  <a:moveTo>
                    <a:pt x="10" y="8"/>
                  </a:moveTo>
                  <a:cubicBezTo>
                    <a:pt x="9" y="11"/>
                    <a:pt x="7" y="14"/>
                    <a:pt x="6" y="17"/>
                  </a:cubicBezTo>
                  <a:cubicBezTo>
                    <a:pt x="5" y="17"/>
                    <a:pt x="4" y="17"/>
                    <a:pt x="4" y="17"/>
                  </a:cubicBezTo>
                  <a:cubicBezTo>
                    <a:pt x="1" y="16"/>
                    <a:pt x="0" y="15"/>
                    <a:pt x="2" y="12"/>
                  </a:cubicBezTo>
                  <a:cubicBezTo>
                    <a:pt x="3" y="8"/>
                    <a:pt x="4" y="4"/>
                    <a:pt x="6" y="0"/>
                  </a:cubicBezTo>
                  <a:cubicBezTo>
                    <a:pt x="7" y="1"/>
                    <a:pt x="8" y="2"/>
                    <a:pt x="9" y="2"/>
                  </a:cubicBezTo>
                  <a:cubicBezTo>
                    <a:pt x="9" y="4"/>
                    <a:pt x="10" y="6"/>
                    <a:pt x="10" y="8"/>
                  </a:cubicBezTo>
                  <a:close/>
                </a:path>
              </a:pathLst>
            </a:custGeom>
            <a:solidFill>
              <a:srgbClr val="DDC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3" name="Freeform 103"/>
            <p:cNvSpPr>
              <a:spLocks/>
            </p:cNvSpPr>
            <p:nvPr/>
          </p:nvSpPr>
          <p:spPr bwMode="auto">
            <a:xfrm>
              <a:off x="1479" y="1478"/>
              <a:ext cx="11" cy="16"/>
            </a:xfrm>
            <a:custGeom>
              <a:avLst/>
              <a:gdLst>
                <a:gd name="T0" fmla="*/ 2 w 11"/>
                <a:gd name="T1" fmla="*/ 17 h 17"/>
                <a:gd name="T2" fmla="*/ 6 w 11"/>
                <a:gd name="T3" fmla="*/ 0 h 17"/>
                <a:gd name="T4" fmla="*/ 2 w 11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7">
                  <a:moveTo>
                    <a:pt x="2" y="17"/>
                  </a:moveTo>
                  <a:cubicBezTo>
                    <a:pt x="2" y="11"/>
                    <a:pt x="0" y="5"/>
                    <a:pt x="6" y="0"/>
                  </a:cubicBezTo>
                  <a:cubicBezTo>
                    <a:pt x="4" y="6"/>
                    <a:pt x="11" y="13"/>
                    <a:pt x="2" y="17"/>
                  </a:cubicBezTo>
                  <a:close/>
                </a:path>
              </a:pathLst>
            </a:custGeom>
            <a:solidFill>
              <a:srgbClr val="745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4" name="Freeform 104"/>
            <p:cNvSpPr>
              <a:spLocks/>
            </p:cNvSpPr>
            <p:nvPr/>
          </p:nvSpPr>
          <p:spPr bwMode="auto">
            <a:xfrm>
              <a:off x="1363" y="1501"/>
              <a:ext cx="51" cy="45"/>
            </a:xfrm>
            <a:custGeom>
              <a:avLst/>
              <a:gdLst>
                <a:gd name="T0" fmla="*/ 38 w 51"/>
                <a:gd name="T1" fmla="*/ 16 h 45"/>
                <a:gd name="T2" fmla="*/ 51 w 51"/>
                <a:gd name="T3" fmla="*/ 24 h 45"/>
                <a:gd name="T4" fmla="*/ 19 w 51"/>
                <a:gd name="T5" fmla="*/ 45 h 45"/>
                <a:gd name="T6" fmla="*/ 0 w 51"/>
                <a:gd name="T7" fmla="*/ 25 h 45"/>
                <a:gd name="T8" fmla="*/ 23 w 51"/>
                <a:gd name="T9" fmla="*/ 0 h 45"/>
                <a:gd name="T10" fmla="*/ 38 w 51"/>
                <a:gd name="T11" fmla="*/ 1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45">
                  <a:moveTo>
                    <a:pt x="38" y="16"/>
                  </a:moveTo>
                  <a:cubicBezTo>
                    <a:pt x="42" y="19"/>
                    <a:pt x="47" y="22"/>
                    <a:pt x="51" y="24"/>
                  </a:cubicBezTo>
                  <a:cubicBezTo>
                    <a:pt x="42" y="33"/>
                    <a:pt x="31" y="39"/>
                    <a:pt x="19" y="45"/>
                  </a:cubicBezTo>
                  <a:cubicBezTo>
                    <a:pt x="6" y="45"/>
                    <a:pt x="4" y="34"/>
                    <a:pt x="0" y="25"/>
                  </a:cubicBezTo>
                  <a:cubicBezTo>
                    <a:pt x="8" y="18"/>
                    <a:pt x="10" y="4"/>
                    <a:pt x="23" y="0"/>
                  </a:cubicBezTo>
                  <a:cubicBezTo>
                    <a:pt x="30" y="3"/>
                    <a:pt x="29" y="15"/>
                    <a:pt x="38" y="16"/>
                  </a:cubicBezTo>
                  <a:close/>
                </a:path>
              </a:pathLst>
            </a:custGeom>
            <a:solidFill>
              <a:srgbClr val="DCC0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5" name="Freeform 105"/>
            <p:cNvSpPr>
              <a:spLocks/>
            </p:cNvSpPr>
            <p:nvPr/>
          </p:nvSpPr>
          <p:spPr bwMode="auto">
            <a:xfrm>
              <a:off x="1336" y="1526"/>
              <a:ext cx="46" cy="39"/>
            </a:xfrm>
            <a:custGeom>
              <a:avLst/>
              <a:gdLst>
                <a:gd name="T0" fmla="*/ 27 w 46"/>
                <a:gd name="T1" fmla="*/ 0 h 39"/>
                <a:gd name="T2" fmla="*/ 46 w 46"/>
                <a:gd name="T3" fmla="*/ 20 h 39"/>
                <a:gd name="T4" fmla="*/ 2 w 46"/>
                <a:gd name="T5" fmla="*/ 39 h 39"/>
                <a:gd name="T6" fmla="*/ 2 w 46"/>
                <a:gd name="T7" fmla="*/ 32 h 39"/>
                <a:gd name="T8" fmla="*/ 14 w 46"/>
                <a:gd name="T9" fmla="*/ 19 h 39"/>
                <a:gd name="T10" fmla="*/ 26 w 46"/>
                <a:gd name="T11" fmla="*/ 4 h 39"/>
                <a:gd name="T12" fmla="*/ 27 w 46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9">
                  <a:moveTo>
                    <a:pt x="27" y="0"/>
                  </a:moveTo>
                  <a:cubicBezTo>
                    <a:pt x="36" y="4"/>
                    <a:pt x="38" y="16"/>
                    <a:pt x="46" y="20"/>
                  </a:cubicBezTo>
                  <a:cubicBezTo>
                    <a:pt x="34" y="31"/>
                    <a:pt x="18" y="36"/>
                    <a:pt x="2" y="39"/>
                  </a:cubicBezTo>
                  <a:cubicBezTo>
                    <a:pt x="0" y="37"/>
                    <a:pt x="0" y="34"/>
                    <a:pt x="2" y="32"/>
                  </a:cubicBezTo>
                  <a:cubicBezTo>
                    <a:pt x="6" y="28"/>
                    <a:pt x="10" y="24"/>
                    <a:pt x="14" y="19"/>
                  </a:cubicBezTo>
                  <a:cubicBezTo>
                    <a:pt x="17" y="14"/>
                    <a:pt x="22" y="9"/>
                    <a:pt x="26" y="4"/>
                  </a:cubicBezTo>
                  <a:cubicBezTo>
                    <a:pt x="26" y="2"/>
                    <a:pt x="26" y="1"/>
                    <a:pt x="27" y="0"/>
                  </a:cubicBezTo>
                  <a:close/>
                </a:path>
              </a:pathLst>
            </a:custGeom>
            <a:solidFill>
              <a:srgbClr val="C5AD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6" name="Freeform 106"/>
            <p:cNvSpPr>
              <a:spLocks/>
            </p:cNvSpPr>
            <p:nvPr/>
          </p:nvSpPr>
          <p:spPr bwMode="auto">
            <a:xfrm>
              <a:off x="1350" y="1577"/>
              <a:ext cx="48" cy="37"/>
            </a:xfrm>
            <a:custGeom>
              <a:avLst/>
              <a:gdLst>
                <a:gd name="T0" fmla="*/ 43 w 48"/>
                <a:gd name="T1" fmla="*/ 0 h 38"/>
                <a:gd name="T2" fmla="*/ 48 w 48"/>
                <a:gd name="T3" fmla="*/ 7 h 38"/>
                <a:gd name="T4" fmla="*/ 44 w 48"/>
                <a:gd name="T5" fmla="*/ 8 h 38"/>
                <a:gd name="T6" fmla="*/ 28 w 48"/>
                <a:gd name="T7" fmla="*/ 25 h 38"/>
                <a:gd name="T8" fmla="*/ 15 w 48"/>
                <a:gd name="T9" fmla="*/ 35 h 38"/>
                <a:gd name="T10" fmla="*/ 8 w 48"/>
                <a:gd name="T11" fmla="*/ 38 h 38"/>
                <a:gd name="T12" fmla="*/ 3 w 48"/>
                <a:gd name="T13" fmla="*/ 36 h 38"/>
                <a:gd name="T14" fmla="*/ 0 w 48"/>
                <a:gd name="T15" fmla="*/ 24 h 38"/>
                <a:gd name="T16" fmla="*/ 43 w 48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38">
                  <a:moveTo>
                    <a:pt x="43" y="0"/>
                  </a:moveTo>
                  <a:cubicBezTo>
                    <a:pt x="45" y="2"/>
                    <a:pt x="46" y="5"/>
                    <a:pt x="48" y="7"/>
                  </a:cubicBezTo>
                  <a:cubicBezTo>
                    <a:pt x="47" y="8"/>
                    <a:pt x="45" y="8"/>
                    <a:pt x="44" y="8"/>
                  </a:cubicBezTo>
                  <a:cubicBezTo>
                    <a:pt x="39" y="14"/>
                    <a:pt x="28" y="14"/>
                    <a:pt x="28" y="25"/>
                  </a:cubicBezTo>
                  <a:cubicBezTo>
                    <a:pt x="24" y="29"/>
                    <a:pt x="20" y="33"/>
                    <a:pt x="15" y="35"/>
                  </a:cubicBezTo>
                  <a:cubicBezTo>
                    <a:pt x="12" y="37"/>
                    <a:pt x="10" y="38"/>
                    <a:pt x="8" y="38"/>
                  </a:cubicBezTo>
                  <a:cubicBezTo>
                    <a:pt x="6" y="38"/>
                    <a:pt x="4" y="37"/>
                    <a:pt x="3" y="36"/>
                  </a:cubicBezTo>
                  <a:cubicBezTo>
                    <a:pt x="0" y="33"/>
                    <a:pt x="0" y="29"/>
                    <a:pt x="0" y="24"/>
                  </a:cubicBezTo>
                  <a:cubicBezTo>
                    <a:pt x="13" y="15"/>
                    <a:pt x="28" y="6"/>
                    <a:pt x="43" y="0"/>
                  </a:cubicBezTo>
                  <a:close/>
                </a:path>
              </a:pathLst>
            </a:custGeom>
            <a:solidFill>
              <a:srgbClr val="E2DF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7" name="Freeform 107"/>
            <p:cNvSpPr>
              <a:spLocks/>
            </p:cNvSpPr>
            <p:nvPr/>
          </p:nvSpPr>
          <p:spPr bwMode="auto">
            <a:xfrm>
              <a:off x="1424" y="1509"/>
              <a:ext cx="35" cy="37"/>
            </a:xfrm>
            <a:custGeom>
              <a:avLst/>
              <a:gdLst>
                <a:gd name="T0" fmla="*/ 6 w 36"/>
                <a:gd name="T1" fmla="*/ 24 h 37"/>
                <a:gd name="T2" fmla="*/ 25 w 36"/>
                <a:gd name="T3" fmla="*/ 0 h 37"/>
                <a:gd name="T4" fmla="*/ 10 w 36"/>
                <a:gd name="T5" fmla="*/ 37 h 37"/>
                <a:gd name="T6" fmla="*/ 6 w 36"/>
                <a:gd name="T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7">
                  <a:moveTo>
                    <a:pt x="6" y="24"/>
                  </a:moveTo>
                  <a:cubicBezTo>
                    <a:pt x="8" y="14"/>
                    <a:pt x="12" y="5"/>
                    <a:pt x="25" y="0"/>
                  </a:cubicBezTo>
                  <a:cubicBezTo>
                    <a:pt x="23" y="15"/>
                    <a:pt x="36" y="33"/>
                    <a:pt x="10" y="37"/>
                  </a:cubicBezTo>
                  <a:cubicBezTo>
                    <a:pt x="0" y="35"/>
                    <a:pt x="3" y="30"/>
                    <a:pt x="6" y="24"/>
                  </a:cubicBezTo>
                  <a:close/>
                </a:path>
              </a:pathLst>
            </a:custGeom>
            <a:solidFill>
              <a:srgbClr val="D5B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8" name="Freeform 108"/>
            <p:cNvSpPr>
              <a:spLocks/>
            </p:cNvSpPr>
            <p:nvPr/>
          </p:nvSpPr>
          <p:spPr bwMode="auto">
            <a:xfrm>
              <a:off x="1317" y="1610"/>
              <a:ext cx="36" cy="56"/>
            </a:xfrm>
            <a:custGeom>
              <a:avLst/>
              <a:gdLst>
                <a:gd name="T0" fmla="*/ 18 w 37"/>
                <a:gd name="T1" fmla="*/ 35 h 56"/>
                <a:gd name="T2" fmla="*/ 14 w 37"/>
                <a:gd name="T3" fmla="*/ 47 h 56"/>
                <a:gd name="T4" fmla="*/ 11 w 37"/>
                <a:gd name="T5" fmla="*/ 55 h 56"/>
                <a:gd name="T6" fmla="*/ 4 w 37"/>
                <a:gd name="T7" fmla="*/ 53 h 56"/>
                <a:gd name="T8" fmla="*/ 0 w 37"/>
                <a:gd name="T9" fmla="*/ 43 h 56"/>
                <a:gd name="T10" fmla="*/ 0 w 37"/>
                <a:gd name="T11" fmla="*/ 39 h 56"/>
                <a:gd name="T12" fmla="*/ 3 w 37"/>
                <a:gd name="T13" fmla="*/ 32 h 56"/>
                <a:gd name="T14" fmla="*/ 6 w 37"/>
                <a:gd name="T15" fmla="*/ 27 h 56"/>
                <a:gd name="T16" fmla="*/ 18 w 37"/>
                <a:gd name="T17" fmla="*/ 14 h 56"/>
                <a:gd name="T18" fmla="*/ 25 w 37"/>
                <a:gd name="T19" fmla="*/ 2 h 56"/>
                <a:gd name="T20" fmla="*/ 33 w 37"/>
                <a:gd name="T21" fmla="*/ 1 h 56"/>
                <a:gd name="T22" fmla="*/ 36 w 37"/>
                <a:gd name="T23" fmla="*/ 9 h 56"/>
                <a:gd name="T24" fmla="*/ 33 w 37"/>
                <a:gd name="T25" fmla="*/ 16 h 56"/>
                <a:gd name="T26" fmla="*/ 18 w 37"/>
                <a:gd name="T27" fmla="*/ 3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" h="56">
                  <a:moveTo>
                    <a:pt x="18" y="35"/>
                  </a:moveTo>
                  <a:cubicBezTo>
                    <a:pt x="13" y="38"/>
                    <a:pt x="14" y="42"/>
                    <a:pt x="14" y="47"/>
                  </a:cubicBezTo>
                  <a:cubicBezTo>
                    <a:pt x="16" y="51"/>
                    <a:pt x="14" y="53"/>
                    <a:pt x="11" y="55"/>
                  </a:cubicBezTo>
                  <a:cubicBezTo>
                    <a:pt x="8" y="56"/>
                    <a:pt x="6" y="55"/>
                    <a:pt x="4" y="53"/>
                  </a:cubicBezTo>
                  <a:cubicBezTo>
                    <a:pt x="2" y="50"/>
                    <a:pt x="1" y="47"/>
                    <a:pt x="0" y="43"/>
                  </a:cubicBezTo>
                  <a:cubicBezTo>
                    <a:pt x="0" y="42"/>
                    <a:pt x="0" y="40"/>
                    <a:pt x="0" y="39"/>
                  </a:cubicBezTo>
                  <a:cubicBezTo>
                    <a:pt x="1" y="36"/>
                    <a:pt x="2" y="34"/>
                    <a:pt x="3" y="32"/>
                  </a:cubicBezTo>
                  <a:cubicBezTo>
                    <a:pt x="4" y="30"/>
                    <a:pt x="5" y="29"/>
                    <a:pt x="6" y="27"/>
                  </a:cubicBezTo>
                  <a:cubicBezTo>
                    <a:pt x="9" y="22"/>
                    <a:pt x="12" y="17"/>
                    <a:pt x="18" y="14"/>
                  </a:cubicBezTo>
                  <a:cubicBezTo>
                    <a:pt x="20" y="10"/>
                    <a:pt x="23" y="6"/>
                    <a:pt x="25" y="2"/>
                  </a:cubicBezTo>
                  <a:cubicBezTo>
                    <a:pt x="28" y="0"/>
                    <a:pt x="30" y="0"/>
                    <a:pt x="33" y="1"/>
                  </a:cubicBezTo>
                  <a:cubicBezTo>
                    <a:pt x="36" y="3"/>
                    <a:pt x="37" y="6"/>
                    <a:pt x="36" y="9"/>
                  </a:cubicBezTo>
                  <a:cubicBezTo>
                    <a:pt x="36" y="11"/>
                    <a:pt x="34" y="14"/>
                    <a:pt x="33" y="16"/>
                  </a:cubicBezTo>
                  <a:cubicBezTo>
                    <a:pt x="28" y="23"/>
                    <a:pt x="26" y="31"/>
                    <a:pt x="18" y="35"/>
                  </a:cubicBezTo>
                  <a:close/>
                </a:path>
              </a:pathLst>
            </a:custGeom>
            <a:solidFill>
              <a:srgbClr val="C1B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29" name="Freeform 109"/>
            <p:cNvSpPr>
              <a:spLocks/>
            </p:cNvSpPr>
            <p:nvPr/>
          </p:nvSpPr>
          <p:spPr bwMode="auto">
            <a:xfrm>
              <a:off x="1271" y="1558"/>
              <a:ext cx="67" cy="20"/>
            </a:xfrm>
            <a:custGeom>
              <a:avLst/>
              <a:gdLst>
                <a:gd name="T0" fmla="*/ 68 w 68"/>
                <a:gd name="T1" fmla="*/ 0 h 20"/>
                <a:gd name="T2" fmla="*/ 68 w 68"/>
                <a:gd name="T3" fmla="*/ 7 h 20"/>
                <a:gd name="T4" fmla="*/ 5 w 68"/>
                <a:gd name="T5" fmla="*/ 11 h 20"/>
                <a:gd name="T6" fmla="*/ 0 w 68"/>
                <a:gd name="T7" fmla="*/ 4 h 20"/>
                <a:gd name="T8" fmla="*/ 3 w 68"/>
                <a:gd name="T9" fmla="*/ 2 h 20"/>
                <a:gd name="T10" fmla="*/ 68 w 6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20">
                  <a:moveTo>
                    <a:pt x="68" y="0"/>
                  </a:moveTo>
                  <a:cubicBezTo>
                    <a:pt x="68" y="2"/>
                    <a:pt x="68" y="4"/>
                    <a:pt x="68" y="7"/>
                  </a:cubicBezTo>
                  <a:cubicBezTo>
                    <a:pt x="47" y="19"/>
                    <a:pt x="26" y="20"/>
                    <a:pt x="5" y="11"/>
                  </a:cubicBezTo>
                  <a:cubicBezTo>
                    <a:pt x="3" y="9"/>
                    <a:pt x="1" y="6"/>
                    <a:pt x="0" y="4"/>
                  </a:cubicBezTo>
                  <a:cubicBezTo>
                    <a:pt x="1" y="3"/>
                    <a:pt x="3" y="2"/>
                    <a:pt x="3" y="2"/>
                  </a:cubicBezTo>
                  <a:cubicBezTo>
                    <a:pt x="25" y="18"/>
                    <a:pt x="46" y="6"/>
                    <a:pt x="68" y="0"/>
                  </a:cubicBezTo>
                  <a:close/>
                </a:path>
              </a:pathLst>
            </a:custGeom>
            <a:solidFill>
              <a:srgbClr val="FB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0" name="Freeform 110"/>
            <p:cNvSpPr>
              <a:spLocks/>
            </p:cNvSpPr>
            <p:nvPr/>
          </p:nvSpPr>
          <p:spPr bwMode="auto">
            <a:xfrm>
              <a:off x="1300" y="1615"/>
              <a:ext cx="27" cy="32"/>
            </a:xfrm>
            <a:custGeom>
              <a:avLst/>
              <a:gdLst>
                <a:gd name="T0" fmla="*/ 3 w 28"/>
                <a:gd name="T1" fmla="*/ 16 h 32"/>
                <a:gd name="T2" fmla="*/ 22 w 28"/>
                <a:gd name="T3" fmla="*/ 11 h 32"/>
                <a:gd name="T4" fmla="*/ 21 w 28"/>
                <a:gd name="T5" fmla="*/ 24 h 32"/>
                <a:gd name="T6" fmla="*/ 19 w 28"/>
                <a:gd name="T7" fmla="*/ 31 h 32"/>
                <a:gd name="T8" fmla="*/ 14 w 28"/>
                <a:gd name="T9" fmla="*/ 32 h 32"/>
                <a:gd name="T10" fmla="*/ 1 w 28"/>
                <a:gd name="T11" fmla="*/ 23 h 32"/>
                <a:gd name="T12" fmla="*/ 3 w 28"/>
                <a:gd name="T13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2">
                  <a:moveTo>
                    <a:pt x="3" y="16"/>
                  </a:moveTo>
                  <a:cubicBezTo>
                    <a:pt x="9" y="13"/>
                    <a:pt x="13" y="0"/>
                    <a:pt x="22" y="11"/>
                  </a:cubicBezTo>
                  <a:cubicBezTo>
                    <a:pt x="28" y="16"/>
                    <a:pt x="19" y="19"/>
                    <a:pt x="21" y="24"/>
                  </a:cubicBezTo>
                  <a:cubicBezTo>
                    <a:pt x="21" y="26"/>
                    <a:pt x="21" y="29"/>
                    <a:pt x="19" y="31"/>
                  </a:cubicBezTo>
                  <a:cubicBezTo>
                    <a:pt x="18" y="31"/>
                    <a:pt x="16" y="32"/>
                    <a:pt x="14" y="32"/>
                  </a:cubicBezTo>
                  <a:cubicBezTo>
                    <a:pt x="10" y="29"/>
                    <a:pt x="4" y="27"/>
                    <a:pt x="1" y="23"/>
                  </a:cubicBezTo>
                  <a:cubicBezTo>
                    <a:pt x="0" y="20"/>
                    <a:pt x="2" y="18"/>
                    <a:pt x="3" y="16"/>
                  </a:cubicBezTo>
                  <a:close/>
                </a:path>
              </a:pathLst>
            </a:custGeom>
            <a:solidFill>
              <a:srgbClr val="A7A2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1" name="Freeform 111"/>
            <p:cNvSpPr>
              <a:spLocks/>
            </p:cNvSpPr>
            <p:nvPr/>
          </p:nvSpPr>
          <p:spPr bwMode="auto">
            <a:xfrm>
              <a:off x="1411" y="1527"/>
              <a:ext cx="23" cy="26"/>
            </a:xfrm>
            <a:custGeom>
              <a:avLst/>
              <a:gdLst>
                <a:gd name="T0" fmla="*/ 19 w 23"/>
                <a:gd name="T1" fmla="*/ 6 h 26"/>
                <a:gd name="T2" fmla="*/ 23 w 23"/>
                <a:gd name="T3" fmla="*/ 19 h 26"/>
                <a:gd name="T4" fmla="*/ 3 w 23"/>
                <a:gd name="T5" fmla="*/ 26 h 26"/>
                <a:gd name="T6" fmla="*/ 3 w 23"/>
                <a:gd name="T7" fmla="*/ 15 h 26"/>
                <a:gd name="T8" fmla="*/ 19 w 23"/>
                <a:gd name="T9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6">
                  <a:moveTo>
                    <a:pt x="19" y="6"/>
                  </a:moveTo>
                  <a:cubicBezTo>
                    <a:pt x="19" y="11"/>
                    <a:pt x="18" y="16"/>
                    <a:pt x="23" y="19"/>
                  </a:cubicBezTo>
                  <a:cubicBezTo>
                    <a:pt x="17" y="23"/>
                    <a:pt x="11" y="26"/>
                    <a:pt x="3" y="26"/>
                  </a:cubicBezTo>
                  <a:cubicBezTo>
                    <a:pt x="0" y="22"/>
                    <a:pt x="0" y="18"/>
                    <a:pt x="3" y="15"/>
                  </a:cubicBezTo>
                  <a:cubicBezTo>
                    <a:pt x="8" y="11"/>
                    <a:pt x="8" y="0"/>
                    <a:pt x="19" y="6"/>
                  </a:cubicBezTo>
                  <a:close/>
                </a:path>
              </a:pathLst>
            </a:custGeom>
            <a:solidFill>
              <a:srgbClr val="BEA9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2" name="Freeform 112"/>
            <p:cNvSpPr>
              <a:spLocks/>
            </p:cNvSpPr>
            <p:nvPr/>
          </p:nvSpPr>
          <p:spPr bwMode="auto">
            <a:xfrm>
              <a:off x="1283" y="1631"/>
              <a:ext cx="22" cy="18"/>
            </a:xfrm>
            <a:custGeom>
              <a:avLst/>
              <a:gdLst>
                <a:gd name="T0" fmla="*/ 20 w 22"/>
                <a:gd name="T1" fmla="*/ 0 h 18"/>
                <a:gd name="T2" fmla="*/ 20 w 22"/>
                <a:gd name="T3" fmla="*/ 9 h 18"/>
                <a:gd name="T4" fmla="*/ 20 w 22"/>
                <a:gd name="T5" fmla="*/ 18 h 18"/>
                <a:gd name="T6" fmla="*/ 20 w 22"/>
                <a:gd name="T7" fmla="*/ 18 h 18"/>
                <a:gd name="T8" fmla="*/ 8 w 22"/>
                <a:gd name="T9" fmla="*/ 18 h 18"/>
                <a:gd name="T10" fmla="*/ 0 w 22"/>
                <a:gd name="T11" fmla="*/ 13 h 18"/>
                <a:gd name="T12" fmla="*/ 4 w 22"/>
                <a:gd name="T13" fmla="*/ 6 h 18"/>
                <a:gd name="T14" fmla="*/ 20 w 22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8">
                  <a:moveTo>
                    <a:pt x="20" y="0"/>
                  </a:moveTo>
                  <a:cubicBezTo>
                    <a:pt x="20" y="3"/>
                    <a:pt x="20" y="6"/>
                    <a:pt x="20" y="9"/>
                  </a:cubicBezTo>
                  <a:cubicBezTo>
                    <a:pt x="22" y="12"/>
                    <a:pt x="22" y="15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6" y="18"/>
                    <a:pt x="12" y="18"/>
                    <a:pt x="8" y="18"/>
                  </a:cubicBezTo>
                  <a:cubicBezTo>
                    <a:pt x="6" y="15"/>
                    <a:pt x="1" y="17"/>
                    <a:pt x="0" y="13"/>
                  </a:cubicBezTo>
                  <a:cubicBezTo>
                    <a:pt x="1" y="11"/>
                    <a:pt x="3" y="9"/>
                    <a:pt x="4" y="6"/>
                  </a:cubicBezTo>
                  <a:cubicBezTo>
                    <a:pt x="9" y="4"/>
                    <a:pt x="14" y="2"/>
                    <a:pt x="20" y="0"/>
                  </a:cubicBezTo>
                  <a:close/>
                </a:path>
              </a:pathLst>
            </a:custGeom>
            <a:solidFill>
              <a:srgbClr val="B6B3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3" name="Freeform 113"/>
            <p:cNvSpPr>
              <a:spLocks/>
            </p:cNvSpPr>
            <p:nvPr/>
          </p:nvSpPr>
          <p:spPr bwMode="auto">
            <a:xfrm>
              <a:off x="1313" y="1624"/>
              <a:ext cx="21" cy="16"/>
            </a:xfrm>
            <a:custGeom>
              <a:avLst/>
              <a:gdLst>
                <a:gd name="T0" fmla="*/ 6 w 22"/>
                <a:gd name="T1" fmla="*/ 13 h 16"/>
                <a:gd name="T2" fmla="*/ 9 w 22"/>
                <a:gd name="T3" fmla="*/ 2 h 16"/>
                <a:gd name="T4" fmla="*/ 22 w 22"/>
                <a:gd name="T5" fmla="*/ 0 h 16"/>
                <a:gd name="T6" fmla="*/ 10 w 22"/>
                <a:gd name="T7" fmla="*/ 16 h 16"/>
                <a:gd name="T8" fmla="*/ 6 w 22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6">
                  <a:moveTo>
                    <a:pt x="6" y="13"/>
                  </a:moveTo>
                  <a:cubicBezTo>
                    <a:pt x="0" y="7"/>
                    <a:pt x="12" y="7"/>
                    <a:pt x="9" y="2"/>
                  </a:cubicBezTo>
                  <a:cubicBezTo>
                    <a:pt x="14" y="1"/>
                    <a:pt x="18" y="1"/>
                    <a:pt x="22" y="0"/>
                  </a:cubicBezTo>
                  <a:cubicBezTo>
                    <a:pt x="19" y="6"/>
                    <a:pt x="17" y="13"/>
                    <a:pt x="10" y="16"/>
                  </a:cubicBezTo>
                  <a:cubicBezTo>
                    <a:pt x="8" y="16"/>
                    <a:pt x="7" y="15"/>
                    <a:pt x="6" y="13"/>
                  </a:cubicBezTo>
                  <a:close/>
                </a:path>
              </a:pathLst>
            </a:custGeom>
            <a:solidFill>
              <a:srgbClr val="8E8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4" name="Freeform 114"/>
            <p:cNvSpPr>
              <a:spLocks/>
            </p:cNvSpPr>
            <p:nvPr/>
          </p:nvSpPr>
          <p:spPr bwMode="auto">
            <a:xfrm>
              <a:off x="1402" y="1542"/>
              <a:ext cx="12" cy="17"/>
            </a:xfrm>
            <a:custGeom>
              <a:avLst/>
              <a:gdLst>
                <a:gd name="T0" fmla="*/ 12 w 12"/>
                <a:gd name="T1" fmla="*/ 0 h 17"/>
                <a:gd name="T2" fmla="*/ 12 w 12"/>
                <a:gd name="T3" fmla="*/ 11 h 17"/>
                <a:gd name="T4" fmla="*/ 2 w 12"/>
                <a:gd name="T5" fmla="*/ 12 h 17"/>
                <a:gd name="T6" fmla="*/ 12 w 12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7">
                  <a:moveTo>
                    <a:pt x="12" y="0"/>
                  </a:moveTo>
                  <a:cubicBezTo>
                    <a:pt x="12" y="3"/>
                    <a:pt x="12" y="7"/>
                    <a:pt x="12" y="11"/>
                  </a:cubicBezTo>
                  <a:cubicBezTo>
                    <a:pt x="9" y="16"/>
                    <a:pt x="4" y="17"/>
                    <a:pt x="2" y="12"/>
                  </a:cubicBezTo>
                  <a:cubicBezTo>
                    <a:pt x="0" y="6"/>
                    <a:pt x="4" y="0"/>
                    <a:pt x="12" y="0"/>
                  </a:cubicBezTo>
                  <a:close/>
                </a:path>
              </a:pathLst>
            </a:custGeom>
            <a:solidFill>
              <a:srgbClr val="4C3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5" name="Freeform 115"/>
            <p:cNvSpPr>
              <a:spLocks/>
            </p:cNvSpPr>
            <p:nvPr/>
          </p:nvSpPr>
          <p:spPr bwMode="auto">
            <a:xfrm>
              <a:off x="1299" y="1589"/>
              <a:ext cx="19" cy="12"/>
            </a:xfrm>
            <a:custGeom>
              <a:avLst/>
              <a:gdLst>
                <a:gd name="T0" fmla="*/ 0 w 19"/>
                <a:gd name="T1" fmla="*/ 9 h 12"/>
                <a:gd name="T2" fmla="*/ 4 w 19"/>
                <a:gd name="T3" fmla="*/ 4 h 12"/>
                <a:gd name="T4" fmla="*/ 19 w 19"/>
                <a:gd name="T5" fmla="*/ 12 h 12"/>
                <a:gd name="T6" fmla="*/ 0 w 1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0" y="9"/>
                  </a:moveTo>
                  <a:cubicBezTo>
                    <a:pt x="1" y="8"/>
                    <a:pt x="3" y="6"/>
                    <a:pt x="4" y="4"/>
                  </a:cubicBezTo>
                  <a:cubicBezTo>
                    <a:pt x="12" y="0"/>
                    <a:pt x="19" y="0"/>
                    <a:pt x="19" y="12"/>
                  </a:cubicBezTo>
                  <a:cubicBezTo>
                    <a:pt x="13" y="11"/>
                    <a:pt x="6" y="10"/>
                    <a:pt x="0" y="9"/>
                  </a:cubicBezTo>
                  <a:close/>
                </a:path>
              </a:pathLst>
            </a:custGeom>
            <a:solidFill>
              <a:srgbClr val="D6D3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6" name="Freeform 116"/>
            <p:cNvSpPr>
              <a:spLocks/>
            </p:cNvSpPr>
            <p:nvPr/>
          </p:nvSpPr>
          <p:spPr bwMode="auto">
            <a:xfrm>
              <a:off x="1339" y="1601"/>
              <a:ext cx="16" cy="13"/>
            </a:xfrm>
            <a:custGeom>
              <a:avLst/>
              <a:gdLst>
                <a:gd name="T0" fmla="*/ 11 w 16"/>
                <a:gd name="T1" fmla="*/ 12 h 14"/>
                <a:gd name="T2" fmla="*/ 2 w 16"/>
                <a:gd name="T3" fmla="*/ 12 h 14"/>
                <a:gd name="T4" fmla="*/ 11 w 16"/>
                <a:gd name="T5" fmla="*/ 0 h 14"/>
                <a:gd name="T6" fmla="*/ 15 w 16"/>
                <a:gd name="T7" fmla="*/ 12 h 14"/>
                <a:gd name="T8" fmla="*/ 14 w 16"/>
                <a:gd name="T9" fmla="*/ 14 h 14"/>
                <a:gd name="T10" fmla="*/ 11 w 16"/>
                <a:gd name="T1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4">
                  <a:moveTo>
                    <a:pt x="11" y="12"/>
                  </a:moveTo>
                  <a:cubicBezTo>
                    <a:pt x="8" y="12"/>
                    <a:pt x="5" y="12"/>
                    <a:pt x="2" y="12"/>
                  </a:cubicBezTo>
                  <a:cubicBezTo>
                    <a:pt x="0" y="5"/>
                    <a:pt x="4" y="2"/>
                    <a:pt x="11" y="0"/>
                  </a:cubicBezTo>
                  <a:cubicBezTo>
                    <a:pt x="16" y="3"/>
                    <a:pt x="15" y="8"/>
                    <a:pt x="15" y="12"/>
                  </a:cubicBezTo>
                  <a:cubicBezTo>
                    <a:pt x="15" y="12"/>
                    <a:pt x="14" y="14"/>
                    <a:pt x="14" y="14"/>
                  </a:cubicBezTo>
                  <a:cubicBezTo>
                    <a:pt x="12" y="14"/>
                    <a:pt x="11" y="13"/>
                    <a:pt x="11" y="12"/>
                  </a:cubicBezTo>
                  <a:close/>
                </a:path>
              </a:pathLst>
            </a:custGeom>
            <a:solidFill>
              <a:srgbClr val="FBF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7" name="Freeform 117"/>
            <p:cNvSpPr>
              <a:spLocks/>
            </p:cNvSpPr>
            <p:nvPr/>
          </p:nvSpPr>
          <p:spPr bwMode="auto">
            <a:xfrm>
              <a:off x="1454" y="1502"/>
              <a:ext cx="15" cy="24"/>
            </a:xfrm>
            <a:custGeom>
              <a:avLst/>
              <a:gdLst>
                <a:gd name="T0" fmla="*/ 7 w 15"/>
                <a:gd name="T1" fmla="*/ 0 h 24"/>
                <a:gd name="T2" fmla="*/ 10 w 15"/>
                <a:gd name="T3" fmla="*/ 24 h 24"/>
                <a:gd name="T4" fmla="*/ 4 w 15"/>
                <a:gd name="T5" fmla="*/ 24 h 24"/>
                <a:gd name="T6" fmla="*/ 1 w 15"/>
                <a:gd name="T7" fmla="*/ 16 h 24"/>
                <a:gd name="T8" fmla="*/ 7 w 1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7" y="0"/>
                  </a:moveTo>
                  <a:cubicBezTo>
                    <a:pt x="15" y="7"/>
                    <a:pt x="9" y="16"/>
                    <a:pt x="10" y="24"/>
                  </a:cubicBezTo>
                  <a:cubicBezTo>
                    <a:pt x="8" y="24"/>
                    <a:pt x="6" y="24"/>
                    <a:pt x="4" y="24"/>
                  </a:cubicBezTo>
                  <a:cubicBezTo>
                    <a:pt x="0" y="22"/>
                    <a:pt x="1" y="19"/>
                    <a:pt x="1" y="16"/>
                  </a:cubicBezTo>
                  <a:cubicBezTo>
                    <a:pt x="4" y="11"/>
                    <a:pt x="2" y="4"/>
                    <a:pt x="7" y="0"/>
                  </a:cubicBezTo>
                  <a:close/>
                </a:path>
              </a:pathLst>
            </a:custGeom>
            <a:solidFill>
              <a:srgbClr val="3824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8" name="Freeform 118"/>
            <p:cNvSpPr>
              <a:spLocks/>
            </p:cNvSpPr>
            <p:nvPr/>
          </p:nvSpPr>
          <p:spPr bwMode="auto">
            <a:xfrm>
              <a:off x="1453" y="1506"/>
              <a:ext cx="10" cy="26"/>
            </a:xfrm>
            <a:custGeom>
              <a:avLst/>
              <a:gdLst>
                <a:gd name="T0" fmla="*/ 4 w 10"/>
                <a:gd name="T1" fmla="*/ 12 h 26"/>
                <a:gd name="T2" fmla="*/ 5 w 10"/>
                <a:gd name="T3" fmla="*/ 20 h 26"/>
                <a:gd name="T4" fmla="*/ 4 w 10"/>
                <a:gd name="T5" fmla="*/ 23 h 26"/>
                <a:gd name="T6" fmla="*/ 0 w 10"/>
                <a:gd name="T7" fmla="*/ 23 h 26"/>
                <a:gd name="T8" fmla="*/ 1 w 10"/>
                <a:gd name="T9" fmla="*/ 0 h 26"/>
                <a:gd name="T10" fmla="*/ 4 w 10"/>
                <a:gd name="T11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6">
                  <a:moveTo>
                    <a:pt x="4" y="12"/>
                  </a:moveTo>
                  <a:cubicBezTo>
                    <a:pt x="4" y="15"/>
                    <a:pt x="5" y="17"/>
                    <a:pt x="5" y="20"/>
                  </a:cubicBezTo>
                  <a:cubicBezTo>
                    <a:pt x="4" y="21"/>
                    <a:pt x="4" y="22"/>
                    <a:pt x="4" y="23"/>
                  </a:cubicBezTo>
                  <a:cubicBezTo>
                    <a:pt x="2" y="26"/>
                    <a:pt x="0" y="25"/>
                    <a:pt x="0" y="23"/>
                  </a:cubicBezTo>
                  <a:cubicBezTo>
                    <a:pt x="0" y="15"/>
                    <a:pt x="1" y="8"/>
                    <a:pt x="1" y="0"/>
                  </a:cubicBezTo>
                  <a:cubicBezTo>
                    <a:pt x="10" y="2"/>
                    <a:pt x="5" y="8"/>
                    <a:pt x="4" y="12"/>
                  </a:cubicBezTo>
                  <a:close/>
                </a:path>
              </a:pathLst>
            </a:custGeom>
            <a:solidFill>
              <a:srgbClr val="C2A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39" name="Freeform 119"/>
            <p:cNvSpPr>
              <a:spLocks/>
            </p:cNvSpPr>
            <p:nvPr/>
          </p:nvSpPr>
          <p:spPr bwMode="auto">
            <a:xfrm>
              <a:off x="1453" y="1497"/>
              <a:ext cx="10" cy="21"/>
            </a:xfrm>
            <a:custGeom>
              <a:avLst/>
              <a:gdLst>
                <a:gd name="T0" fmla="*/ 4 w 10"/>
                <a:gd name="T1" fmla="*/ 21 h 21"/>
                <a:gd name="T2" fmla="*/ 1 w 10"/>
                <a:gd name="T3" fmla="*/ 9 h 21"/>
                <a:gd name="T4" fmla="*/ 4 w 10"/>
                <a:gd name="T5" fmla="*/ 0 h 21"/>
                <a:gd name="T6" fmla="*/ 8 w 10"/>
                <a:gd name="T7" fmla="*/ 5 h 21"/>
                <a:gd name="T8" fmla="*/ 4 w 1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1">
                  <a:moveTo>
                    <a:pt x="4" y="21"/>
                  </a:moveTo>
                  <a:cubicBezTo>
                    <a:pt x="4" y="17"/>
                    <a:pt x="5" y="12"/>
                    <a:pt x="1" y="9"/>
                  </a:cubicBezTo>
                  <a:cubicBezTo>
                    <a:pt x="0" y="5"/>
                    <a:pt x="0" y="2"/>
                    <a:pt x="4" y="0"/>
                  </a:cubicBezTo>
                  <a:cubicBezTo>
                    <a:pt x="5" y="2"/>
                    <a:pt x="7" y="3"/>
                    <a:pt x="8" y="5"/>
                  </a:cubicBezTo>
                  <a:cubicBezTo>
                    <a:pt x="7" y="10"/>
                    <a:pt x="10" y="17"/>
                    <a:pt x="4" y="21"/>
                  </a:cubicBezTo>
                  <a:close/>
                </a:path>
              </a:pathLst>
            </a:custGeom>
            <a:solidFill>
              <a:srgbClr val="AB94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0" name="Freeform 120"/>
            <p:cNvSpPr>
              <a:spLocks/>
            </p:cNvSpPr>
            <p:nvPr/>
          </p:nvSpPr>
          <p:spPr bwMode="auto">
            <a:xfrm>
              <a:off x="1493" y="1295"/>
              <a:ext cx="37" cy="69"/>
            </a:xfrm>
            <a:custGeom>
              <a:avLst/>
              <a:gdLst>
                <a:gd name="T0" fmla="*/ 36 w 37"/>
                <a:gd name="T1" fmla="*/ 60 h 69"/>
                <a:gd name="T2" fmla="*/ 23 w 37"/>
                <a:gd name="T3" fmla="*/ 51 h 69"/>
                <a:gd name="T4" fmla="*/ 15 w 37"/>
                <a:gd name="T5" fmla="*/ 38 h 69"/>
                <a:gd name="T6" fmla="*/ 4 w 37"/>
                <a:gd name="T7" fmla="*/ 49 h 69"/>
                <a:gd name="T8" fmla="*/ 0 w 37"/>
                <a:gd name="T9" fmla="*/ 40 h 69"/>
                <a:gd name="T10" fmla="*/ 0 w 37"/>
                <a:gd name="T11" fmla="*/ 19 h 69"/>
                <a:gd name="T12" fmla="*/ 2 w 37"/>
                <a:gd name="T13" fmla="*/ 14 h 69"/>
                <a:gd name="T14" fmla="*/ 19 w 37"/>
                <a:gd name="T15" fmla="*/ 0 h 69"/>
                <a:gd name="T16" fmla="*/ 31 w 37"/>
                <a:gd name="T17" fmla="*/ 53 h 69"/>
                <a:gd name="T18" fmla="*/ 36 w 37"/>
                <a:gd name="T19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69">
                  <a:moveTo>
                    <a:pt x="36" y="60"/>
                  </a:moveTo>
                  <a:cubicBezTo>
                    <a:pt x="24" y="69"/>
                    <a:pt x="25" y="56"/>
                    <a:pt x="23" y="51"/>
                  </a:cubicBezTo>
                  <a:cubicBezTo>
                    <a:pt x="20" y="47"/>
                    <a:pt x="22" y="39"/>
                    <a:pt x="15" y="38"/>
                  </a:cubicBezTo>
                  <a:cubicBezTo>
                    <a:pt x="7" y="36"/>
                    <a:pt x="9" y="47"/>
                    <a:pt x="4" y="49"/>
                  </a:cubicBezTo>
                  <a:cubicBezTo>
                    <a:pt x="2" y="46"/>
                    <a:pt x="0" y="43"/>
                    <a:pt x="0" y="40"/>
                  </a:cubicBezTo>
                  <a:cubicBezTo>
                    <a:pt x="0" y="33"/>
                    <a:pt x="0" y="26"/>
                    <a:pt x="0" y="19"/>
                  </a:cubicBezTo>
                  <a:cubicBezTo>
                    <a:pt x="0" y="17"/>
                    <a:pt x="1" y="15"/>
                    <a:pt x="2" y="14"/>
                  </a:cubicBezTo>
                  <a:cubicBezTo>
                    <a:pt x="11" y="14"/>
                    <a:pt x="11" y="1"/>
                    <a:pt x="19" y="0"/>
                  </a:cubicBezTo>
                  <a:cubicBezTo>
                    <a:pt x="28" y="17"/>
                    <a:pt x="37" y="33"/>
                    <a:pt x="31" y="53"/>
                  </a:cubicBezTo>
                  <a:cubicBezTo>
                    <a:pt x="33" y="55"/>
                    <a:pt x="35" y="58"/>
                    <a:pt x="36" y="60"/>
                  </a:cubicBezTo>
                  <a:close/>
                </a:path>
              </a:pathLst>
            </a:custGeom>
            <a:solidFill>
              <a:srgbClr val="8C5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1" name="Freeform 121"/>
            <p:cNvSpPr>
              <a:spLocks/>
            </p:cNvSpPr>
            <p:nvPr/>
          </p:nvSpPr>
          <p:spPr bwMode="auto">
            <a:xfrm>
              <a:off x="1505" y="1279"/>
              <a:ext cx="25" cy="69"/>
            </a:xfrm>
            <a:custGeom>
              <a:avLst/>
              <a:gdLst>
                <a:gd name="T0" fmla="*/ 19 w 25"/>
                <a:gd name="T1" fmla="*/ 69 h 69"/>
                <a:gd name="T2" fmla="*/ 15 w 25"/>
                <a:gd name="T3" fmla="*/ 33 h 69"/>
                <a:gd name="T4" fmla="*/ 9 w 25"/>
                <a:gd name="T5" fmla="*/ 41 h 69"/>
                <a:gd name="T6" fmla="*/ 4 w 25"/>
                <a:gd name="T7" fmla="*/ 16 h 69"/>
                <a:gd name="T8" fmla="*/ 1 w 25"/>
                <a:gd name="T9" fmla="*/ 5 h 69"/>
                <a:gd name="T10" fmla="*/ 4 w 25"/>
                <a:gd name="T11" fmla="*/ 0 h 69"/>
                <a:gd name="T12" fmla="*/ 12 w 25"/>
                <a:gd name="T13" fmla="*/ 5 h 69"/>
                <a:gd name="T14" fmla="*/ 16 w 25"/>
                <a:gd name="T15" fmla="*/ 17 h 69"/>
                <a:gd name="T16" fmla="*/ 23 w 25"/>
                <a:gd name="T17" fmla="*/ 28 h 69"/>
                <a:gd name="T18" fmla="*/ 22 w 25"/>
                <a:gd name="T19" fmla="*/ 45 h 69"/>
                <a:gd name="T20" fmla="*/ 24 w 25"/>
                <a:gd name="T21" fmla="*/ 64 h 69"/>
                <a:gd name="T22" fmla="*/ 19 w 25"/>
                <a:gd name="T2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69">
                  <a:moveTo>
                    <a:pt x="19" y="69"/>
                  </a:moveTo>
                  <a:cubicBezTo>
                    <a:pt x="12" y="58"/>
                    <a:pt x="19" y="45"/>
                    <a:pt x="15" y="33"/>
                  </a:cubicBezTo>
                  <a:cubicBezTo>
                    <a:pt x="10" y="34"/>
                    <a:pt x="14" y="39"/>
                    <a:pt x="9" y="41"/>
                  </a:cubicBezTo>
                  <a:cubicBezTo>
                    <a:pt x="5" y="33"/>
                    <a:pt x="11" y="23"/>
                    <a:pt x="4" y="16"/>
                  </a:cubicBezTo>
                  <a:cubicBezTo>
                    <a:pt x="1" y="13"/>
                    <a:pt x="0" y="10"/>
                    <a:pt x="1" y="5"/>
                  </a:cubicBezTo>
                  <a:cubicBezTo>
                    <a:pt x="1" y="3"/>
                    <a:pt x="3" y="2"/>
                    <a:pt x="4" y="0"/>
                  </a:cubicBezTo>
                  <a:cubicBezTo>
                    <a:pt x="7" y="1"/>
                    <a:pt x="10" y="2"/>
                    <a:pt x="12" y="5"/>
                  </a:cubicBezTo>
                  <a:cubicBezTo>
                    <a:pt x="12" y="9"/>
                    <a:pt x="11" y="14"/>
                    <a:pt x="16" y="17"/>
                  </a:cubicBezTo>
                  <a:cubicBezTo>
                    <a:pt x="24" y="17"/>
                    <a:pt x="23" y="22"/>
                    <a:pt x="23" y="28"/>
                  </a:cubicBezTo>
                  <a:cubicBezTo>
                    <a:pt x="22" y="33"/>
                    <a:pt x="22" y="39"/>
                    <a:pt x="22" y="45"/>
                  </a:cubicBezTo>
                  <a:cubicBezTo>
                    <a:pt x="24" y="52"/>
                    <a:pt x="25" y="58"/>
                    <a:pt x="24" y="64"/>
                  </a:cubicBezTo>
                  <a:cubicBezTo>
                    <a:pt x="22" y="66"/>
                    <a:pt x="21" y="67"/>
                    <a:pt x="19" y="69"/>
                  </a:cubicBezTo>
                  <a:close/>
                </a:path>
              </a:pathLst>
            </a:custGeom>
            <a:solidFill>
              <a:srgbClr val="5432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2" name="Freeform 122"/>
            <p:cNvSpPr>
              <a:spLocks/>
            </p:cNvSpPr>
            <p:nvPr/>
          </p:nvSpPr>
          <p:spPr bwMode="auto">
            <a:xfrm>
              <a:off x="1548" y="1379"/>
              <a:ext cx="18" cy="36"/>
            </a:xfrm>
            <a:custGeom>
              <a:avLst/>
              <a:gdLst>
                <a:gd name="T0" fmla="*/ 9 w 19"/>
                <a:gd name="T1" fmla="*/ 36 h 36"/>
                <a:gd name="T2" fmla="*/ 0 w 19"/>
                <a:gd name="T3" fmla="*/ 36 h 36"/>
                <a:gd name="T4" fmla="*/ 0 w 19"/>
                <a:gd name="T5" fmla="*/ 0 h 36"/>
                <a:gd name="T6" fmla="*/ 13 w 19"/>
                <a:gd name="T7" fmla="*/ 0 h 36"/>
                <a:gd name="T8" fmla="*/ 15 w 19"/>
                <a:gd name="T9" fmla="*/ 4 h 36"/>
                <a:gd name="T10" fmla="*/ 19 w 19"/>
                <a:gd name="T11" fmla="*/ 15 h 36"/>
                <a:gd name="T12" fmla="*/ 17 w 19"/>
                <a:gd name="T13" fmla="*/ 20 h 36"/>
                <a:gd name="T14" fmla="*/ 13 w 19"/>
                <a:gd name="T15" fmla="*/ 31 h 36"/>
                <a:gd name="T16" fmla="*/ 9 w 19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36">
                  <a:moveTo>
                    <a:pt x="9" y="36"/>
                  </a:moveTo>
                  <a:cubicBezTo>
                    <a:pt x="6" y="36"/>
                    <a:pt x="3" y="36"/>
                    <a:pt x="0" y="36"/>
                  </a:cubicBezTo>
                  <a:cubicBezTo>
                    <a:pt x="0" y="24"/>
                    <a:pt x="0" y="12"/>
                    <a:pt x="0" y="0"/>
                  </a:cubicBezTo>
                  <a:cubicBezTo>
                    <a:pt x="4" y="0"/>
                    <a:pt x="9" y="0"/>
                    <a:pt x="13" y="0"/>
                  </a:cubicBezTo>
                  <a:cubicBezTo>
                    <a:pt x="14" y="1"/>
                    <a:pt x="15" y="2"/>
                    <a:pt x="15" y="4"/>
                  </a:cubicBezTo>
                  <a:cubicBezTo>
                    <a:pt x="16" y="8"/>
                    <a:pt x="18" y="11"/>
                    <a:pt x="19" y="15"/>
                  </a:cubicBezTo>
                  <a:cubicBezTo>
                    <a:pt x="19" y="17"/>
                    <a:pt x="18" y="18"/>
                    <a:pt x="17" y="20"/>
                  </a:cubicBezTo>
                  <a:cubicBezTo>
                    <a:pt x="12" y="22"/>
                    <a:pt x="13" y="27"/>
                    <a:pt x="13" y="31"/>
                  </a:cubicBezTo>
                  <a:cubicBezTo>
                    <a:pt x="12" y="34"/>
                    <a:pt x="11" y="35"/>
                    <a:pt x="9" y="36"/>
                  </a:cubicBezTo>
                  <a:close/>
                </a:path>
              </a:pathLst>
            </a:custGeom>
            <a:solidFill>
              <a:srgbClr val="321E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3" name="Freeform 123"/>
            <p:cNvSpPr>
              <a:spLocks/>
            </p:cNvSpPr>
            <p:nvPr/>
          </p:nvSpPr>
          <p:spPr bwMode="auto">
            <a:xfrm>
              <a:off x="1547" y="1348"/>
              <a:ext cx="24" cy="27"/>
            </a:xfrm>
            <a:custGeom>
              <a:avLst/>
              <a:gdLst>
                <a:gd name="T0" fmla="*/ 14 w 25"/>
                <a:gd name="T1" fmla="*/ 28 h 28"/>
                <a:gd name="T2" fmla="*/ 22 w 25"/>
                <a:gd name="T3" fmla="*/ 0 h 28"/>
                <a:gd name="T4" fmla="*/ 24 w 25"/>
                <a:gd name="T5" fmla="*/ 14 h 28"/>
                <a:gd name="T6" fmla="*/ 14 w 25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8">
                  <a:moveTo>
                    <a:pt x="14" y="28"/>
                  </a:moveTo>
                  <a:cubicBezTo>
                    <a:pt x="10" y="17"/>
                    <a:pt x="0" y="3"/>
                    <a:pt x="22" y="0"/>
                  </a:cubicBezTo>
                  <a:cubicBezTo>
                    <a:pt x="25" y="4"/>
                    <a:pt x="25" y="9"/>
                    <a:pt x="24" y="14"/>
                  </a:cubicBezTo>
                  <a:cubicBezTo>
                    <a:pt x="23" y="20"/>
                    <a:pt x="19" y="25"/>
                    <a:pt x="14" y="28"/>
                  </a:cubicBezTo>
                  <a:close/>
                </a:path>
              </a:pathLst>
            </a:custGeom>
            <a:solidFill>
              <a:srgbClr val="5D3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4" name="Freeform 124"/>
            <p:cNvSpPr>
              <a:spLocks/>
            </p:cNvSpPr>
            <p:nvPr/>
          </p:nvSpPr>
          <p:spPr bwMode="auto">
            <a:xfrm>
              <a:off x="1521" y="1296"/>
              <a:ext cx="17" cy="32"/>
            </a:xfrm>
            <a:custGeom>
              <a:avLst/>
              <a:gdLst>
                <a:gd name="T0" fmla="*/ 4 w 17"/>
                <a:gd name="T1" fmla="*/ 31 h 32"/>
                <a:gd name="T2" fmla="*/ 0 w 17"/>
                <a:gd name="T3" fmla="*/ 0 h 32"/>
                <a:gd name="T4" fmla="*/ 11 w 17"/>
                <a:gd name="T5" fmla="*/ 12 h 32"/>
                <a:gd name="T6" fmla="*/ 8 w 17"/>
                <a:gd name="T7" fmla="*/ 27 h 32"/>
                <a:gd name="T8" fmla="*/ 4 w 17"/>
                <a:gd name="T9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4" y="31"/>
                  </a:moveTo>
                  <a:cubicBezTo>
                    <a:pt x="2" y="21"/>
                    <a:pt x="8" y="9"/>
                    <a:pt x="0" y="0"/>
                  </a:cubicBezTo>
                  <a:cubicBezTo>
                    <a:pt x="14" y="0"/>
                    <a:pt x="17" y="2"/>
                    <a:pt x="11" y="12"/>
                  </a:cubicBezTo>
                  <a:cubicBezTo>
                    <a:pt x="8" y="17"/>
                    <a:pt x="9" y="22"/>
                    <a:pt x="8" y="27"/>
                  </a:cubicBezTo>
                  <a:cubicBezTo>
                    <a:pt x="10" y="31"/>
                    <a:pt x="8" y="32"/>
                    <a:pt x="4" y="31"/>
                  </a:cubicBezTo>
                  <a:close/>
                </a:path>
              </a:pathLst>
            </a:custGeom>
            <a:solidFill>
              <a:srgbClr val="7D5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5" name="Freeform 125"/>
            <p:cNvSpPr>
              <a:spLocks/>
            </p:cNvSpPr>
            <p:nvPr/>
          </p:nvSpPr>
          <p:spPr bwMode="auto">
            <a:xfrm>
              <a:off x="1571" y="1369"/>
              <a:ext cx="24" cy="28"/>
            </a:xfrm>
            <a:custGeom>
              <a:avLst/>
              <a:gdLst>
                <a:gd name="T0" fmla="*/ 13 w 24"/>
                <a:gd name="T1" fmla="*/ 2 h 28"/>
                <a:gd name="T2" fmla="*/ 17 w 24"/>
                <a:gd name="T3" fmla="*/ 18 h 28"/>
                <a:gd name="T4" fmla="*/ 16 w 24"/>
                <a:gd name="T5" fmla="*/ 17 h 28"/>
                <a:gd name="T6" fmla="*/ 15 w 24"/>
                <a:gd name="T7" fmla="*/ 15 h 28"/>
                <a:gd name="T8" fmla="*/ 5 w 24"/>
                <a:gd name="T9" fmla="*/ 26 h 28"/>
                <a:gd name="T10" fmla="*/ 5 w 24"/>
                <a:gd name="T11" fmla="*/ 26 h 28"/>
                <a:gd name="T12" fmla="*/ 2 w 24"/>
                <a:gd name="T13" fmla="*/ 11 h 28"/>
                <a:gd name="T14" fmla="*/ 13 w 24"/>
                <a:gd name="T15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8">
                  <a:moveTo>
                    <a:pt x="13" y="2"/>
                  </a:moveTo>
                  <a:cubicBezTo>
                    <a:pt x="24" y="4"/>
                    <a:pt x="22" y="11"/>
                    <a:pt x="17" y="18"/>
                  </a:cubicBezTo>
                  <a:cubicBezTo>
                    <a:pt x="20" y="18"/>
                    <a:pt x="14" y="18"/>
                    <a:pt x="16" y="17"/>
                  </a:cubicBezTo>
                  <a:cubicBezTo>
                    <a:pt x="16" y="16"/>
                    <a:pt x="15" y="16"/>
                    <a:pt x="15" y="15"/>
                  </a:cubicBezTo>
                  <a:cubicBezTo>
                    <a:pt x="14" y="21"/>
                    <a:pt x="14" y="28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1" y="21"/>
                    <a:pt x="0" y="16"/>
                    <a:pt x="2" y="11"/>
                  </a:cubicBezTo>
                  <a:cubicBezTo>
                    <a:pt x="4" y="6"/>
                    <a:pt x="6" y="0"/>
                    <a:pt x="13" y="2"/>
                  </a:cubicBezTo>
                  <a:close/>
                </a:path>
              </a:pathLst>
            </a:custGeom>
            <a:solidFill>
              <a:srgbClr val="371F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6" name="Freeform 126"/>
            <p:cNvSpPr>
              <a:spLocks/>
            </p:cNvSpPr>
            <p:nvPr/>
          </p:nvSpPr>
          <p:spPr bwMode="auto">
            <a:xfrm>
              <a:off x="1543" y="1306"/>
              <a:ext cx="17" cy="25"/>
            </a:xfrm>
            <a:custGeom>
              <a:avLst/>
              <a:gdLst>
                <a:gd name="T0" fmla="*/ 14 w 18"/>
                <a:gd name="T1" fmla="*/ 25 h 25"/>
                <a:gd name="T2" fmla="*/ 5 w 18"/>
                <a:gd name="T3" fmla="*/ 5 h 25"/>
                <a:gd name="T4" fmla="*/ 14 w 18"/>
                <a:gd name="T5" fmla="*/ 6 h 25"/>
                <a:gd name="T6" fmla="*/ 14 w 18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5">
                  <a:moveTo>
                    <a:pt x="14" y="25"/>
                  </a:moveTo>
                  <a:cubicBezTo>
                    <a:pt x="0" y="23"/>
                    <a:pt x="5" y="12"/>
                    <a:pt x="5" y="5"/>
                  </a:cubicBezTo>
                  <a:cubicBezTo>
                    <a:pt x="5" y="0"/>
                    <a:pt x="11" y="5"/>
                    <a:pt x="14" y="6"/>
                  </a:cubicBezTo>
                  <a:cubicBezTo>
                    <a:pt x="18" y="12"/>
                    <a:pt x="16" y="19"/>
                    <a:pt x="14" y="25"/>
                  </a:cubicBezTo>
                  <a:close/>
                </a:path>
              </a:pathLst>
            </a:custGeom>
            <a:solidFill>
              <a:srgbClr val="4F3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7" name="Freeform 127"/>
            <p:cNvSpPr>
              <a:spLocks/>
            </p:cNvSpPr>
            <p:nvPr/>
          </p:nvSpPr>
          <p:spPr bwMode="auto">
            <a:xfrm>
              <a:off x="1536" y="1332"/>
              <a:ext cx="16" cy="25"/>
            </a:xfrm>
            <a:custGeom>
              <a:avLst/>
              <a:gdLst>
                <a:gd name="T0" fmla="*/ 9 w 17"/>
                <a:gd name="T1" fmla="*/ 7 h 25"/>
                <a:gd name="T2" fmla="*/ 15 w 17"/>
                <a:gd name="T3" fmla="*/ 6 h 25"/>
                <a:gd name="T4" fmla="*/ 17 w 17"/>
                <a:gd name="T5" fmla="*/ 24 h 25"/>
                <a:gd name="T6" fmla="*/ 9 w 17"/>
                <a:gd name="T7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9" y="7"/>
                  </a:moveTo>
                  <a:cubicBezTo>
                    <a:pt x="10" y="2"/>
                    <a:pt x="13" y="0"/>
                    <a:pt x="15" y="6"/>
                  </a:cubicBezTo>
                  <a:cubicBezTo>
                    <a:pt x="17" y="11"/>
                    <a:pt x="16" y="18"/>
                    <a:pt x="17" y="24"/>
                  </a:cubicBezTo>
                  <a:cubicBezTo>
                    <a:pt x="0" y="25"/>
                    <a:pt x="6" y="16"/>
                    <a:pt x="9" y="7"/>
                  </a:cubicBezTo>
                  <a:close/>
                </a:path>
              </a:pathLst>
            </a:custGeom>
            <a:solidFill>
              <a:srgbClr val="634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8" name="Freeform 128"/>
            <p:cNvSpPr>
              <a:spLocks/>
            </p:cNvSpPr>
            <p:nvPr/>
          </p:nvSpPr>
          <p:spPr bwMode="auto">
            <a:xfrm>
              <a:off x="1538" y="1339"/>
              <a:ext cx="15" cy="27"/>
            </a:xfrm>
            <a:custGeom>
              <a:avLst/>
              <a:gdLst>
                <a:gd name="T0" fmla="*/ 7 w 16"/>
                <a:gd name="T1" fmla="*/ 0 h 27"/>
                <a:gd name="T2" fmla="*/ 15 w 16"/>
                <a:gd name="T3" fmla="*/ 17 h 27"/>
                <a:gd name="T4" fmla="*/ 11 w 16"/>
                <a:gd name="T5" fmla="*/ 26 h 27"/>
                <a:gd name="T6" fmla="*/ 3 w 16"/>
                <a:gd name="T7" fmla="*/ 17 h 27"/>
                <a:gd name="T8" fmla="*/ 3 w 16"/>
                <a:gd name="T9" fmla="*/ 0 h 27"/>
                <a:gd name="T10" fmla="*/ 7 w 16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7">
                  <a:moveTo>
                    <a:pt x="7" y="0"/>
                  </a:moveTo>
                  <a:cubicBezTo>
                    <a:pt x="8" y="6"/>
                    <a:pt x="4" y="15"/>
                    <a:pt x="15" y="17"/>
                  </a:cubicBezTo>
                  <a:cubicBezTo>
                    <a:pt x="14" y="20"/>
                    <a:pt x="16" y="26"/>
                    <a:pt x="11" y="26"/>
                  </a:cubicBezTo>
                  <a:cubicBezTo>
                    <a:pt x="6" y="27"/>
                    <a:pt x="5" y="20"/>
                    <a:pt x="3" y="17"/>
                  </a:cubicBezTo>
                  <a:cubicBezTo>
                    <a:pt x="0" y="11"/>
                    <a:pt x="0" y="6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lose/>
                </a:path>
              </a:pathLst>
            </a:custGeom>
            <a:solidFill>
              <a:srgbClr val="4F3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49" name="Freeform 129"/>
            <p:cNvSpPr>
              <a:spLocks/>
            </p:cNvSpPr>
            <p:nvPr/>
          </p:nvSpPr>
          <p:spPr bwMode="auto">
            <a:xfrm>
              <a:off x="1564" y="1348"/>
              <a:ext cx="16" cy="28"/>
            </a:xfrm>
            <a:custGeom>
              <a:avLst/>
              <a:gdLst>
                <a:gd name="T0" fmla="*/ 4 w 16"/>
                <a:gd name="T1" fmla="*/ 16 h 29"/>
                <a:gd name="T2" fmla="*/ 4 w 16"/>
                <a:gd name="T3" fmla="*/ 0 h 29"/>
                <a:gd name="T4" fmla="*/ 12 w 16"/>
                <a:gd name="T5" fmla="*/ 16 h 29"/>
                <a:gd name="T6" fmla="*/ 8 w 16"/>
                <a:gd name="T7" fmla="*/ 29 h 29"/>
                <a:gd name="T8" fmla="*/ 3 w 16"/>
                <a:gd name="T9" fmla="*/ 27 h 29"/>
                <a:gd name="T10" fmla="*/ 4 w 16"/>
                <a:gd name="T11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9">
                  <a:moveTo>
                    <a:pt x="4" y="16"/>
                  </a:moveTo>
                  <a:cubicBezTo>
                    <a:pt x="4" y="11"/>
                    <a:pt x="4" y="5"/>
                    <a:pt x="4" y="0"/>
                  </a:cubicBezTo>
                  <a:cubicBezTo>
                    <a:pt x="14" y="2"/>
                    <a:pt x="8" y="12"/>
                    <a:pt x="12" y="16"/>
                  </a:cubicBezTo>
                  <a:cubicBezTo>
                    <a:pt x="16" y="22"/>
                    <a:pt x="12" y="25"/>
                    <a:pt x="8" y="29"/>
                  </a:cubicBezTo>
                  <a:cubicBezTo>
                    <a:pt x="6" y="29"/>
                    <a:pt x="4" y="29"/>
                    <a:pt x="3" y="27"/>
                  </a:cubicBezTo>
                  <a:cubicBezTo>
                    <a:pt x="0" y="23"/>
                    <a:pt x="1" y="20"/>
                    <a:pt x="4" y="16"/>
                  </a:cubicBezTo>
                  <a:close/>
                </a:path>
              </a:pathLst>
            </a:custGeom>
            <a:solidFill>
              <a:srgbClr val="785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0" name="Freeform 130"/>
            <p:cNvSpPr>
              <a:spLocks/>
            </p:cNvSpPr>
            <p:nvPr/>
          </p:nvSpPr>
          <p:spPr bwMode="auto">
            <a:xfrm>
              <a:off x="1556" y="1312"/>
              <a:ext cx="15" cy="23"/>
            </a:xfrm>
            <a:custGeom>
              <a:avLst/>
              <a:gdLst>
                <a:gd name="T0" fmla="*/ 0 w 15"/>
                <a:gd name="T1" fmla="*/ 19 h 23"/>
                <a:gd name="T2" fmla="*/ 0 w 15"/>
                <a:gd name="T3" fmla="*/ 0 h 23"/>
                <a:gd name="T4" fmla="*/ 12 w 15"/>
                <a:gd name="T5" fmla="*/ 7 h 23"/>
                <a:gd name="T6" fmla="*/ 8 w 15"/>
                <a:gd name="T7" fmla="*/ 15 h 23"/>
                <a:gd name="T8" fmla="*/ 0 w 15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3">
                  <a:moveTo>
                    <a:pt x="0" y="19"/>
                  </a:moveTo>
                  <a:cubicBezTo>
                    <a:pt x="0" y="13"/>
                    <a:pt x="0" y="6"/>
                    <a:pt x="0" y="0"/>
                  </a:cubicBezTo>
                  <a:cubicBezTo>
                    <a:pt x="6" y="0"/>
                    <a:pt x="10" y="2"/>
                    <a:pt x="12" y="7"/>
                  </a:cubicBezTo>
                  <a:cubicBezTo>
                    <a:pt x="14" y="12"/>
                    <a:pt x="15" y="16"/>
                    <a:pt x="8" y="15"/>
                  </a:cubicBezTo>
                  <a:cubicBezTo>
                    <a:pt x="1" y="7"/>
                    <a:pt x="5" y="23"/>
                    <a:pt x="0" y="19"/>
                  </a:cubicBezTo>
                  <a:close/>
                </a:path>
              </a:pathLst>
            </a:custGeom>
            <a:solidFill>
              <a:srgbClr val="7054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1" name="Freeform 131"/>
            <p:cNvSpPr>
              <a:spLocks/>
            </p:cNvSpPr>
            <p:nvPr/>
          </p:nvSpPr>
          <p:spPr bwMode="auto">
            <a:xfrm>
              <a:off x="1576" y="1375"/>
              <a:ext cx="12" cy="32"/>
            </a:xfrm>
            <a:custGeom>
              <a:avLst/>
              <a:gdLst>
                <a:gd name="T0" fmla="*/ 0 w 12"/>
                <a:gd name="T1" fmla="*/ 20 h 32"/>
                <a:gd name="T2" fmla="*/ 11 w 12"/>
                <a:gd name="T3" fmla="*/ 0 h 32"/>
                <a:gd name="T4" fmla="*/ 12 w 12"/>
                <a:gd name="T5" fmla="*/ 12 h 32"/>
                <a:gd name="T6" fmla="*/ 12 w 12"/>
                <a:gd name="T7" fmla="*/ 20 h 32"/>
                <a:gd name="T8" fmla="*/ 0 w 12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2">
                  <a:moveTo>
                    <a:pt x="0" y="20"/>
                  </a:moveTo>
                  <a:cubicBezTo>
                    <a:pt x="8" y="17"/>
                    <a:pt x="7" y="9"/>
                    <a:pt x="11" y="0"/>
                  </a:cubicBezTo>
                  <a:cubicBezTo>
                    <a:pt x="12" y="6"/>
                    <a:pt x="12" y="9"/>
                    <a:pt x="12" y="12"/>
                  </a:cubicBezTo>
                  <a:cubicBezTo>
                    <a:pt x="12" y="14"/>
                    <a:pt x="12" y="17"/>
                    <a:pt x="12" y="20"/>
                  </a:cubicBezTo>
                  <a:cubicBezTo>
                    <a:pt x="8" y="22"/>
                    <a:pt x="4" y="32"/>
                    <a:pt x="0" y="20"/>
                  </a:cubicBezTo>
                  <a:close/>
                </a:path>
              </a:pathLst>
            </a:custGeom>
            <a:solidFill>
              <a:srgbClr val="7053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2" name="Freeform 132"/>
            <p:cNvSpPr>
              <a:spLocks/>
            </p:cNvSpPr>
            <p:nvPr/>
          </p:nvSpPr>
          <p:spPr bwMode="auto">
            <a:xfrm>
              <a:off x="1560" y="1364"/>
              <a:ext cx="10" cy="21"/>
            </a:xfrm>
            <a:custGeom>
              <a:avLst/>
              <a:gdLst>
                <a:gd name="T0" fmla="*/ 8 w 10"/>
                <a:gd name="T1" fmla="*/ 0 h 22"/>
                <a:gd name="T2" fmla="*/ 8 w 10"/>
                <a:gd name="T3" fmla="*/ 12 h 22"/>
                <a:gd name="T4" fmla="*/ 8 w 10"/>
                <a:gd name="T5" fmla="*/ 20 h 22"/>
                <a:gd name="T6" fmla="*/ 0 w 10"/>
                <a:gd name="T7" fmla="*/ 19 h 22"/>
                <a:gd name="T8" fmla="*/ 0 w 10"/>
                <a:gd name="T9" fmla="*/ 16 h 22"/>
                <a:gd name="T10" fmla="*/ 0 w 10"/>
                <a:gd name="T11" fmla="*/ 12 h 22"/>
                <a:gd name="T12" fmla="*/ 8 w 10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2">
                  <a:moveTo>
                    <a:pt x="8" y="0"/>
                  </a:moveTo>
                  <a:cubicBezTo>
                    <a:pt x="8" y="4"/>
                    <a:pt x="8" y="8"/>
                    <a:pt x="8" y="12"/>
                  </a:cubicBezTo>
                  <a:cubicBezTo>
                    <a:pt x="10" y="14"/>
                    <a:pt x="10" y="17"/>
                    <a:pt x="8" y="20"/>
                  </a:cubicBezTo>
                  <a:cubicBezTo>
                    <a:pt x="5" y="22"/>
                    <a:pt x="2" y="22"/>
                    <a:pt x="0" y="19"/>
                  </a:cubicBezTo>
                  <a:cubicBezTo>
                    <a:pt x="0" y="18"/>
                    <a:pt x="0" y="17"/>
                    <a:pt x="0" y="16"/>
                  </a:cubicBezTo>
                  <a:cubicBezTo>
                    <a:pt x="0" y="14"/>
                    <a:pt x="0" y="13"/>
                    <a:pt x="0" y="12"/>
                  </a:cubicBezTo>
                  <a:cubicBezTo>
                    <a:pt x="0" y="6"/>
                    <a:pt x="2" y="2"/>
                    <a:pt x="8" y="0"/>
                  </a:cubicBezTo>
                  <a:close/>
                </a:path>
              </a:pathLst>
            </a:custGeom>
            <a:solidFill>
              <a:srgbClr val="502E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3" name="Freeform 133"/>
            <p:cNvSpPr>
              <a:spLocks/>
            </p:cNvSpPr>
            <p:nvPr/>
          </p:nvSpPr>
          <p:spPr bwMode="auto">
            <a:xfrm>
              <a:off x="1581" y="1332"/>
              <a:ext cx="15" cy="16"/>
            </a:xfrm>
            <a:custGeom>
              <a:avLst/>
              <a:gdLst>
                <a:gd name="T0" fmla="*/ 11 w 15"/>
                <a:gd name="T1" fmla="*/ 16 h 16"/>
                <a:gd name="T2" fmla="*/ 3 w 15"/>
                <a:gd name="T3" fmla="*/ 16 h 16"/>
                <a:gd name="T4" fmla="*/ 3 w 15"/>
                <a:gd name="T5" fmla="*/ 0 h 16"/>
                <a:gd name="T6" fmla="*/ 15 w 15"/>
                <a:gd name="T7" fmla="*/ 8 h 16"/>
                <a:gd name="T8" fmla="*/ 11 w 15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1" y="16"/>
                  </a:moveTo>
                  <a:cubicBezTo>
                    <a:pt x="8" y="16"/>
                    <a:pt x="5" y="16"/>
                    <a:pt x="3" y="16"/>
                  </a:cubicBezTo>
                  <a:cubicBezTo>
                    <a:pt x="0" y="10"/>
                    <a:pt x="0" y="5"/>
                    <a:pt x="3" y="0"/>
                  </a:cubicBezTo>
                  <a:cubicBezTo>
                    <a:pt x="9" y="0"/>
                    <a:pt x="13" y="2"/>
                    <a:pt x="15" y="8"/>
                  </a:cubicBezTo>
                  <a:cubicBezTo>
                    <a:pt x="12" y="10"/>
                    <a:pt x="14" y="14"/>
                    <a:pt x="11" y="16"/>
                  </a:cubicBezTo>
                  <a:close/>
                </a:path>
              </a:pathLst>
            </a:custGeom>
            <a:solidFill>
              <a:srgbClr val="5833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4" name="Freeform 134"/>
            <p:cNvSpPr>
              <a:spLocks/>
            </p:cNvSpPr>
            <p:nvPr/>
          </p:nvSpPr>
          <p:spPr bwMode="auto">
            <a:xfrm>
              <a:off x="1563" y="1319"/>
              <a:ext cx="10" cy="19"/>
            </a:xfrm>
            <a:custGeom>
              <a:avLst/>
              <a:gdLst>
                <a:gd name="T0" fmla="*/ 1 w 10"/>
                <a:gd name="T1" fmla="*/ 8 h 19"/>
                <a:gd name="T2" fmla="*/ 5 w 10"/>
                <a:gd name="T3" fmla="*/ 0 h 19"/>
                <a:gd name="T4" fmla="*/ 9 w 10"/>
                <a:gd name="T5" fmla="*/ 9 h 19"/>
                <a:gd name="T6" fmla="*/ 5 w 10"/>
                <a:gd name="T7" fmla="*/ 18 h 19"/>
                <a:gd name="T8" fmla="*/ 1 w 10"/>
                <a:gd name="T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9">
                  <a:moveTo>
                    <a:pt x="1" y="8"/>
                  </a:moveTo>
                  <a:cubicBezTo>
                    <a:pt x="4" y="7"/>
                    <a:pt x="5" y="4"/>
                    <a:pt x="5" y="0"/>
                  </a:cubicBezTo>
                  <a:cubicBezTo>
                    <a:pt x="6" y="3"/>
                    <a:pt x="8" y="6"/>
                    <a:pt x="9" y="9"/>
                  </a:cubicBezTo>
                  <a:cubicBezTo>
                    <a:pt x="9" y="13"/>
                    <a:pt x="10" y="19"/>
                    <a:pt x="5" y="18"/>
                  </a:cubicBezTo>
                  <a:cubicBezTo>
                    <a:pt x="0" y="18"/>
                    <a:pt x="1" y="12"/>
                    <a:pt x="1" y="8"/>
                  </a:cubicBezTo>
                  <a:close/>
                </a:path>
              </a:pathLst>
            </a:custGeom>
            <a:solidFill>
              <a:srgbClr val="5F4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5" name="Freeform 135"/>
            <p:cNvSpPr>
              <a:spLocks/>
            </p:cNvSpPr>
            <p:nvPr/>
          </p:nvSpPr>
          <p:spPr bwMode="auto">
            <a:xfrm>
              <a:off x="1524" y="1323"/>
              <a:ext cx="11" cy="20"/>
            </a:xfrm>
            <a:custGeom>
              <a:avLst/>
              <a:gdLst>
                <a:gd name="T0" fmla="*/ 1 w 11"/>
                <a:gd name="T1" fmla="*/ 4 h 20"/>
                <a:gd name="T2" fmla="*/ 5 w 11"/>
                <a:gd name="T3" fmla="*/ 0 h 20"/>
                <a:gd name="T4" fmla="*/ 5 w 11"/>
                <a:gd name="T5" fmla="*/ 20 h 20"/>
                <a:gd name="T6" fmla="*/ 1 w 11"/>
                <a:gd name="T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1" y="4"/>
                  </a:moveTo>
                  <a:cubicBezTo>
                    <a:pt x="3" y="3"/>
                    <a:pt x="4" y="2"/>
                    <a:pt x="5" y="0"/>
                  </a:cubicBezTo>
                  <a:cubicBezTo>
                    <a:pt x="10" y="7"/>
                    <a:pt x="11" y="14"/>
                    <a:pt x="5" y="20"/>
                  </a:cubicBezTo>
                  <a:cubicBezTo>
                    <a:pt x="2" y="15"/>
                    <a:pt x="0" y="10"/>
                    <a:pt x="1" y="4"/>
                  </a:cubicBezTo>
                  <a:close/>
                </a:path>
              </a:pathLst>
            </a:custGeom>
            <a:solidFill>
              <a:srgbClr val="754F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6" name="Freeform 136"/>
            <p:cNvSpPr>
              <a:spLocks/>
            </p:cNvSpPr>
            <p:nvPr/>
          </p:nvSpPr>
          <p:spPr bwMode="auto">
            <a:xfrm>
              <a:off x="1572" y="1363"/>
              <a:ext cx="12" cy="16"/>
            </a:xfrm>
            <a:custGeom>
              <a:avLst/>
              <a:gdLst>
                <a:gd name="T0" fmla="*/ 0 w 12"/>
                <a:gd name="T1" fmla="*/ 13 h 17"/>
                <a:gd name="T2" fmla="*/ 4 w 12"/>
                <a:gd name="T3" fmla="*/ 1 h 17"/>
                <a:gd name="T4" fmla="*/ 12 w 12"/>
                <a:gd name="T5" fmla="*/ 9 h 17"/>
                <a:gd name="T6" fmla="*/ 4 w 12"/>
                <a:gd name="T7" fmla="*/ 17 h 17"/>
                <a:gd name="T8" fmla="*/ 0 w 12"/>
                <a:gd name="T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">
                  <a:moveTo>
                    <a:pt x="0" y="13"/>
                  </a:moveTo>
                  <a:cubicBezTo>
                    <a:pt x="1" y="9"/>
                    <a:pt x="2" y="5"/>
                    <a:pt x="4" y="1"/>
                  </a:cubicBezTo>
                  <a:cubicBezTo>
                    <a:pt x="10" y="0"/>
                    <a:pt x="12" y="3"/>
                    <a:pt x="12" y="9"/>
                  </a:cubicBezTo>
                  <a:cubicBezTo>
                    <a:pt x="9" y="11"/>
                    <a:pt x="7" y="14"/>
                    <a:pt x="4" y="17"/>
                  </a:cubicBezTo>
                  <a:cubicBezTo>
                    <a:pt x="2" y="17"/>
                    <a:pt x="0" y="15"/>
                    <a:pt x="0" y="13"/>
                  </a:cubicBezTo>
                  <a:close/>
                </a:path>
              </a:pathLst>
            </a:custGeom>
            <a:solidFill>
              <a:srgbClr val="745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7" name="Freeform 137"/>
            <p:cNvSpPr>
              <a:spLocks/>
            </p:cNvSpPr>
            <p:nvPr/>
          </p:nvSpPr>
          <p:spPr bwMode="auto">
            <a:xfrm>
              <a:off x="1534" y="1331"/>
              <a:ext cx="8" cy="25"/>
            </a:xfrm>
            <a:custGeom>
              <a:avLst/>
              <a:gdLst>
                <a:gd name="T0" fmla="*/ 7 w 8"/>
                <a:gd name="T1" fmla="*/ 8 h 25"/>
                <a:gd name="T2" fmla="*/ 7 w 8"/>
                <a:gd name="T3" fmla="*/ 25 h 25"/>
                <a:gd name="T4" fmla="*/ 3 w 8"/>
                <a:gd name="T5" fmla="*/ 0 h 25"/>
                <a:gd name="T6" fmla="*/ 7 w 8"/>
                <a:gd name="T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5">
                  <a:moveTo>
                    <a:pt x="7" y="8"/>
                  </a:moveTo>
                  <a:cubicBezTo>
                    <a:pt x="7" y="14"/>
                    <a:pt x="7" y="19"/>
                    <a:pt x="7" y="25"/>
                  </a:cubicBezTo>
                  <a:cubicBezTo>
                    <a:pt x="0" y="17"/>
                    <a:pt x="4" y="8"/>
                    <a:pt x="3" y="0"/>
                  </a:cubicBezTo>
                  <a:cubicBezTo>
                    <a:pt x="8" y="2"/>
                    <a:pt x="6" y="6"/>
                    <a:pt x="7" y="8"/>
                  </a:cubicBezTo>
                  <a:close/>
                </a:path>
              </a:pathLst>
            </a:custGeom>
            <a:solidFill>
              <a:srgbClr val="7D5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8" name="Freeform 138"/>
            <p:cNvSpPr>
              <a:spLocks/>
            </p:cNvSpPr>
            <p:nvPr/>
          </p:nvSpPr>
          <p:spPr bwMode="auto">
            <a:xfrm>
              <a:off x="1592" y="1340"/>
              <a:ext cx="7" cy="16"/>
            </a:xfrm>
            <a:custGeom>
              <a:avLst/>
              <a:gdLst>
                <a:gd name="T0" fmla="*/ 0 w 7"/>
                <a:gd name="T1" fmla="*/ 8 h 16"/>
                <a:gd name="T2" fmla="*/ 4 w 7"/>
                <a:gd name="T3" fmla="*/ 0 h 16"/>
                <a:gd name="T4" fmla="*/ 7 w 7"/>
                <a:gd name="T5" fmla="*/ 3 h 16"/>
                <a:gd name="T6" fmla="*/ 4 w 7"/>
                <a:gd name="T7" fmla="*/ 16 h 16"/>
                <a:gd name="T8" fmla="*/ 0 w 7"/>
                <a:gd name="T9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6">
                  <a:moveTo>
                    <a:pt x="0" y="8"/>
                  </a:moveTo>
                  <a:cubicBezTo>
                    <a:pt x="0" y="5"/>
                    <a:pt x="1" y="1"/>
                    <a:pt x="4" y="0"/>
                  </a:cubicBezTo>
                  <a:cubicBezTo>
                    <a:pt x="5" y="1"/>
                    <a:pt x="6" y="2"/>
                    <a:pt x="7" y="3"/>
                  </a:cubicBezTo>
                  <a:cubicBezTo>
                    <a:pt x="6" y="7"/>
                    <a:pt x="5" y="12"/>
                    <a:pt x="4" y="16"/>
                  </a:cubicBezTo>
                  <a:cubicBezTo>
                    <a:pt x="2" y="13"/>
                    <a:pt x="1" y="10"/>
                    <a:pt x="0" y="8"/>
                  </a:cubicBezTo>
                  <a:close/>
                </a:path>
              </a:pathLst>
            </a:custGeom>
            <a:solidFill>
              <a:srgbClr val="5433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59" name="Freeform 139"/>
            <p:cNvSpPr>
              <a:spLocks/>
            </p:cNvSpPr>
            <p:nvPr/>
          </p:nvSpPr>
          <p:spPr bwMode="auto">
            <a:xfrm>
              <a:off x="1578" y="1330"/>
              <a:ext cx="6" cy="18"/>
            </a:xfrm>
            <a:custGeom>
              <a:avLst/>
              <a:gdLst>
                <a:gd name="T0" fmla="*/ 6 w 6"/>
                <a:gd name="T1" fmla="*/ 2 h 18"/>
                <a:gd name="T2" fmla="*/ 6 w 6"/>
                <a:gd name="T3" fmla="*/ 18 h 18"/>
                <a:gd name="T4" fmla="*/ 3 w 6"/>
                <a:gd name="T5" fmla="*/ 1 h 18"/>
                <a:gd name="T6" fmla="*/ 5 w 6"/>
                <a:gd name="T7" fmla="*/ 1 h 18"/>
                <a:gd name="T8" fmla="*/ 6 w 6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2"/>
                  </a:moveTo>
                  <a:cubicBezTo>
                    <a:pt x="6" y="7"/>
                    <a:pt x="6" y="12"/>
                    <a:pt x="6" y="18"/>
                  </a:cubicBezTo>
                  <a:cubicBezTo>
                    <a:pt x="0" y="13"/>
                    <a:pt x="2" y="7"/>
                    <a:pt x="3" y="1"/>
                  </a:cubicBezTo>
                  <a:cubicBezTo>
                    <a:pt x="3" y="1"/>
                    <a:pt x="4" y="0"/>
                    <a:pt x="5" y="1"/>
                  </a:cubicBezTo>
                  <a:cubicBezTo>
                    <a:pt x="5" y="1"/>
                    <a:pt x="6" y="1"/>
                    <a:pt x="6" y="2"/>
                  </a:cubicBezTo>
                  <a:close/>
                </a:path>
              </a:pathLst>
            </a:custGeom>
            <a:solidFill>
              <a:srgbClr val="7F5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0" name="Freeform 140"/>
            <p:cNvSpPr>
              <a:spLocks/>
            </p:cNvSpPr>
            <p:nvPr/>
          </p:nvSpPr>
          <p:spPr bwMode="auto">
            <a:xfrm>
              <a:off x="1210" y="1354"/>
              <a:ext cx="108" cy="184"/>
            </a:xfrm>
            <a:custGeom>
              <a:avLst/>
              <a:gdLst>
                <a:gd name="T0" fmla="*/ 93 w 109"/>
                <a:gd name="T1" fmla="*/ 82 h 186"/>
                <a:gd name="T2" fmla="*/ 56 w 109"/>
                <a:gd name="T3" fmla="*/ 90 h 186"/>
                <a:gd name="T4" fmla="*/ 68 w 109"/>
                <a:gd name="T5" fmla="*/ 97 h 186"/>
                <a:gd name="T6" fmla="*/ 80 w 109"/>
                <a:gd name="T7" fmla="*/ 104 h 186"/>
                <a:gd name="T8" fmla="*/ 109 w 109"/>
                <a:gd name="T9" fmla="*/ 114 h 186"/>
                <a:gd name="T10" fmla="*/ 108 w 109"/>
                <a:gd name="T11" fmla="*/ 116 h 186"/>
                <a:gd name="T12" fmla="*/ 96 w 109"/>
                <a:gd name="T13" fmla="*/ 118 h 186"/>
                <a:gd name="T14" fmla="*/ 81 w 109"/>
                <a:gd name="T15" fmla="*/ 118 h 186"/>
                <a:gd name="T16" fmla="*/ 60 w 109"/>
                <a:gd name="T17" fmla="*/ 121 h 186"/>
                <a:gd name="T18" fmla="*/ 55 w 109"/>
                <a:gd name="T19" fmla="*/ 125 h 186"/>
                <a:gd name="T20" fmla="*/ 62 w 109"/>
                <a:gd name="T21" fmla="*/ 129 h 186"/>
                <a:gd name="T22" fmla="*/ 70 w 109"/>
                <a:gd name="T23" fmla="*/ 142 h 186"/>
                <a:gd name="T24" fmla="*/ 79 w 109"/>
                <a:gd name="T25" fmla="*/ 149 h 186"/>
                <a:gd name="T26" fmla="*/ 99 w 109"/>
                <a:gd name="T27" fmla="*/ 144 h 186"/>
                <a:gd name="T28" fmla="*/ 101 w 109"/>
                <a:gd name="T29" fmla="*/ 147 h 186"/>
                <a:gd name="T30" fmla="*/ 88 w 109"/>
                <a:gd name="T31" fmla="*/ 169 h 186"/>
                <a:gd name="T32" fmla="*/ 73 w 109"/>
                <a:gd name="T33" fmla="*/ 169 h 186"/>
                <a:gd name="T34" fmla="*/ 63 w 109"/>
                <a:gd name="T35" fmla="*/ 172 h 186"/>
                <a:gd name="T36" fmla="*/ 48 w 109"/>
                <a:gd name="T37" fmla="*/ 186 h 186"/>
                <a:gd name="T38" fmla="*/ 8 w 109"/>
                <a:gd name="T39" fmla="*/ 78 h 186"/>
                <a:gd name="T40" fmla="*/ 5 w 109"/>
                <a:gd name="T41" fmla="*/ 38 h 186"/>
                <a:gd name="T42" fmla="*/ 18 w 109"/>
                <a:gd name="T43" fmla="*/ 5 h 186"/>
                <a:gd name="T44" fmla="*/ 54 w 109"/>
                <a:gd name="T45" fmla="*/ 0 h 186"/>
                <a:gd name="T46" fmla="*/ 56 w 109"/>
                <a:gd name="T47" fmla="*/ 25 h 186"/>
                <a:gd name="T48" fmla="*/ 52 w 109"/>
                <a:gd name="T49" fmla="*/ 41 h 186"/>
                <a:gd name="T50" fmla="*/ 44 w 109"/>
                <a:gd name="T51" fmla="*/ 55 h 186"/>
                <a:gd name="T52" fmla="*/ 42 w 109"/>
                <a:gd name="T53" fmla="*/ 66 h 186"/>
                <a:gd name="T54" fmla="*/ 43 w 109"/>
                <a:gd name="T55" fmla="*/ 67 h 186"/>
                <a:gd name="T56" fmla="*/ 42 w 109"/>
                <a:gd name="T57" fmla="*/ 64 h 186"/>
                <a:gd name="T58" fmla="*/ 44 w 109"/>
                <a:gd name="T59" fmla="*/ 58 h 186"/>
                <a:gd name="T60" fmla="*/ 48 w 109"/>
                <a:gd name="T61" fmla="*/ 56 h 186"/>
                <a:gd name="T62" fmla="*/ 73 w 109"/>
                <a:gd name="T63" fmla="*/ 70 h 186"/>
                <a:gd name="T64" fmla="*/ 93 w 109"/>
                <a:gd name="T65" fmla="*/ 82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9" h="186">
                  <a:moveTo>
                    <a:pt x="93" y="82"/>
                  </a:moveTo>
                  <a:cubicBezTo>
                    <a:pt x="81" y="87"/>
                    <a:pt x="67" y="79"/>
                    <a:pt x="56" y="90"/>
                  </a:cubicBezTo>
                  <a:cubicBezTo>
                    <a:pt x="58" y="95"/>
                    <a:pt x="69" y="88"/>
                    <a:pt x="68" y="97"/>
                  </a:cubicBezTo>
                  <a:cubicBezTo>
                    <a:pt x="67" y="108"/>
                    <a:pt x="74" y="107"/>
                    <a:pt x="80" y="104"/>
                  </a:cubicBezTo>
                  <a:cubicBezTo>
                    <a:pt x="93" y="97"/>
                    <a:pt x="102" y="104"/>
                    <a:pt x="109" y="114"/>
                  </a:cubicBezTo>
                  <a:cubicBezTo>
                    <a:pt x="109" y="115"/>
                    <a:pt x="108" y="115"/>
                    <a:pt x="108" y="116"/>
                  </a:cubicBezTo>
                  <a:cubicBezTo>
                    <a:pt x="104" y="119"/>
                    <a:pt x="100" y="120"/>
                    <a:pt x="96" y="118"/>
                  </a:cubicBezTo>
                  <a:cubicBezTo>
                    <a:pt x="91" y="115"/>
                    <a:pt x="86" y="116"/>
                    <a:pt x="81" y="118"/>
                  </a:cubicBezTo>
                  <a:cubicBezTo>
                    <a:pt x="74" y="120"/>
                    <a:pt x="67" y="118"/>
                    <a:pt x="60" y="121"/>
                  </a:cubicBezTo>
                  <a:cubicBezTo>
                    <a:pt x="58" y="122"/>
                    <a:pt x="56" y="123"/>
                    <a:pt x="55" y="125"/>
                  </a:cubicBezTo>
                  <a:cubicBezTo>
                    <a:pt x="57" y="128"/>
                    <a:pt x="60" y="127"/>
                    <a:pt x="62" y="129"/>
                  </a:cubicBezTo>
                  <a:cubicBezTo>
                    <a:pt x="66" y="133"/>
                    <a:pt x="67" y="138"/>
                    <a:pt x="70" y="142"/>
                  </a:cubicBezTo>
                  <a:cubicBezTo>
                    <a:pt x="71" y="146"/>
                    <a:pt x="75" y="148"/>
                    <a:pt x="79" y="149"/>
                  </a:cubicBezTo>
                  <a:cubicBezTo>
                    <a:pt x="86" y="150"/>
                    <a:pt x="92" y="146"/>
                    <a:pt x="99" y="144"/>
                  </a:cubicBezTo>
                  <a:cubicBezTo>
                    <a:pt x="101" y="144"/>
                    <a:pt x="102" y="145"/>
                    <a:pt x="101" y="147"/>
                  </a:cubicBezTo>
                  <a:cubicBezTo>
                    <a:pt x="101" y="157"/>
                    <a:pt x="95" y="163"/>
                    <a:pt x="88" y="169"/>
                  </a:cubicBezTo>
                  <a:cubicBezTo>
                    <a:pt x="83" y="164"/>
                    <a:pt x="78" y="165"/>
                    <a:pt x="73" y="169"/>
                  </a:cubicBezTo>
                  <a:cubicBezTo>
                    <a:pt x="71" y="174"/>
                    <a:pt x="66" y="171"/>
                    <a:pt x="63" y="172"/>
                  </a:cubicBezTo>
                  <a:cubicBezTo>
                    <a:pt x="55" y="173"/>
                    <a:pt x="47" y="175"/>
                    <a:pt x="48" y="186"/>
                  </a:cubicBezTo>
                  <a:cubicBezTo>
                    <a:pt x="30" y="152"/>
                    <a:pt x="15" y="116"/>
                    <a:pt x="8" y="78"/>
                  </a:cubicBezTo>
                  <a:cubicBezTo>
                    <a:pt x="2" y="65"/>
                    <a:pt x="0" y="51"/>
                    <a:pt x="5" y="38"/>
                  </a:cubicBezTo>
                  <a:cubicBezTo>
                    <a:pt x="13" y="28"/>
                    <a:pt x="9" y="14"/>
                    <a:pt x="18" y="5"/>
                  </a:cubicBezTo>
                  <a:cubicBezTo>
                    <a:pt x="31" y="15"/>
                    <a:pt x="42" y="3"/>
                    <a:pt x="54" y="0"/>
                  </a:cubicBezTo>
                  <a:cubicBezTo>
                    <a:pt x="63" y="8"/>
                    <a:pt x="56" y="16"/>
                    <a:pt x="56" y="25"/>
                  </a:cubicBezTo>
                  <a:cubicBezTo>
                    <a:pt x="55" y="30"/>
                    <a:pt x="54" y="35"/>
                    <a:pt x="52" y="41"/>
                  </a:cubicBezTo>
                  <a:cubicBezTo>
                    <a:pt x="50" y="46"/>
                    <a:pt x="47" y="50"/>
                    <a:pt x="44" y="55"/>
                  </a:cubicBezTo>
                  <a:cubicBezTo>
                    <a:pt x="43" y="59"/>
                    <a:pt x="42" y="62"/>
                    <a:pt x="42" y="66"/>
                  </a:cubicBezTo>
                  <a:cubicBezTo>
                    <a:pt x="41" y="69"/>
                    <a:pt x="45" y="67"/>
                    <a:pt x="43" y="67"/>
                  </a:cubicBezTo>
                  <a:cubicBezTo>
                    <a:pt x="42" y="67"/>
                    <a:pt x="42" y="65"/>
                    <a:pt x="42" y="64"/>
                  </a:cubicBezTo>
                  <a:cubicBezTo>
                    <a:pt x="43" y="62"/>
                    <a:pt x="43" y="60"/>
                    <a:pt x="44" y="58"/>
                  </a:cubicBezTo>
                  <a:cubicBezTo>
                    <a:pt x="45" y="57"/>
                    <a:pt x="46" y="56"/>
                    <a:pt x="48" y="56"/>
                  </a:cubicBezTo>
                  <a:cubicBezTo>
                    <a:pt x="53" y="68"/>
                    <a:pt x="66" y="63"/>
                    <a:pt x="73" y="70"/>
                  </a:cubicBezTo>
                  <a:cubicBezTo>
                    <a:pt x="78" y="77"/>
                    <a:pt x="91" y="71"/>
                    <a:pt x="93" y="82"/>
                  </a:cubicBezTo>
                  <a:close/>
                </a:path>
              </a:pathLst>
            </a:custGeom>
            <a:solidFill>
              <a:srgbClr val="FB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1" name="Freeform 141"/>
            <p:cNvSpPr>
              <a:spLocks/>
            </p:cNvSpPr>
            <p:nvPr/>
          </p:nvSpPr>
          <p:spPr bwMode="auto">
            <a:xfrm>
              <a:off x="1186" y="1370"/>
              <a:ext cx="35" cy="77"/>
            </a:xfrm>
            <a:custGeom>
              <a:avLst/>
              <a:gdLst>
                <a:gd name="T0" fmla="*/ 35 w 36"/>
                <a:gd name="T1" fmla="*/ 21 h 77"/>
                <a:gd name="T2" fmla="*/ 33 w 36"/>
                <a:gd name="T3" fmla="*/ 61 h 77"/>
                <a:gd name="T4" fmla="*/ 18 w 36"/>
                <a:gd name="T5" fmla="*/ 72 h 77"/>
                <a:gd name="T6" fmla="*/ 17 w 36"/>
                <a:gd name="T7" fmla="*/ 48 h 77"/>
                <a:gd name="T8" fmla="*/ 13 w 36"/>
                <a:gd name="T9" fmla="*/ 65 h 77"/>
                <a:gd name="T10" fmla="*/ 10 w 36"/>
                <a:gd name="T11" fmla="*/ 77 h 77"/>
                <a:gd name="T12" fmla="*/ 1 w 36"/>
                <a:gd name="T13" fmla="*/ 65 h 77"/>
                <a:gd name="T14" fmla="*/ 2 w 36"/>
                <a:gd name="T15" fmla="*/ 40 h 77"/>
                <a:gd name="T16" fmla="*/ 5 w 36"/>
                <a:gd name="T17" fmla="*/ 28 h 77"/>
                <a:gd name="T18" fmla="*/ 10 w 36"/>
                <a:gd name="T19" fmla="*/ 8 h 77"/>
                <a:gd name="T20" fmla="*/ 16 w 36"/>
                <a:gd name="T21" fmla="*/ 0 h 77"/>
                <a:gd name="T22" fmla="*/ 32 w 36"/>
                <a:gd name="T23" fmla="*/ 16 h 77"/>
                <a:gd name="T24" fmla="*/ 35 w 36"/>
                <a:gd name="T25" fmla="*/ 2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77">
                  <a:moveTo>
                    <a:pt x="35" y="21"/>
                  </a:moveTo>
                  <a:cubicBezTo>
                    <a:pt x="30" y="34"/>
                    <a:pt x="36" y="47"/>
                    <a:pt x="33" y="61"/>
                  </a:cubicBezTo>
                  <a:cubicBezTo>
                    <a:pt x="23" y="58"/>
                    <a:pt x="23" y="68"/>
                    <a:pt x="18" y="72"/>
                  </a:cubicBezTo>
                  <a:cubicBezTo>
                    <a:pt x="15" y="64"/>
                    <a:pt x="16" y="55"/>
                    <a:pt x="17" y="48"/>
                  </a:cubicBezTo>
                  <a:cubicBezTo>
                    <a:pt x="13" y="51"/>
                    <a:pt x="19" y="60"/>
                    <a:pt x="13" y="65"/>
                  </a:cubicBezTo>
                  <a:cubicBezTo>
                    <a:pt x="9" y="68"/>
                    <a:pt x="10" y="73"/>
                    <a:pt x="10" y="77"/>
                  </a:cubicBezTo>
                  <a:cubicBezTo>
                    <a:pt x="2" y="77"/>
                    <a:pt x="2" y="70"/>
                    <a:pt x="1" y="65"/>
                  </a:cubicBezTo>
                  <a:cubicBezTo>
                    <a:pt x="1" y="57"/>
                    <a:pt x="0" y="48"/>
                    <a:pt x="2" y="40"/>
                  </a:cubicBezTo>
                  <a:cubicBezTo>
                    <a:pt x="3" y="36"/>
                    <a:pt x="4" y="32"/>
                    <a:pt x="5" y="28"/>
                  </a:cubicBezTo>
                  <a:cubicBezTo>
                    <a:pt x="7" y="21"/>
                    <a:pt x="9" y="15"/>
                    <a:pt x="10" y="8"/>
                  </a:cubicBezTo>
                  <a:cubicBezTo>
                    <a:pt x="11" y="5"/>
                    <a:pt x="12" y="1"/>
                    <a:pt x="16" y="0"/>
                  </a:cubicBezTo>
                  <a:cubicBezTo>
                    <a:pt x="25" y="2"/>
                    <a:pt x="28" y="10"/>
                    <a:pt x="32" y="16"/>
                  </a:cubicBezTo>
                  <a:cubicBezTo>
                    <a:pt x="33" y="18"/>
                    <a:pt x="34" y="19"/>
                    <a:pt x="35" y="21"/>
                  </a:cubicBezTo>
                  <a:close/>
                </a:path>
              </a:pathLst>
            </a:custGeom>
            <a:solidFill>
              <a:srgbClr val="301E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2" name="Freeform 142"/>
            <p:cNvSpPr>
              <a:spLocks/>
            </p:cNvSpPr>
            <p:nvPr/>
          </p:nvSpPr>
          <p:spPr bwMode="auto">
            <a:xfrm>
              <a:off x="1151" y="1368"/>
              <a:ext cx="25" cy="62"/>
            </a:xfrm>
            <a:custGeom>
              <a:avLst/>
              <a:gdLst>
                <a:gd name="T0" fmla="*/ 5 w 25"/>
                <a:gd name="T1" fmla="*/ 7 h 62"/>
                <a:gd name="T2" fmla="*/ 13 w 25"/>
                <a:gd name="T3" fmla="*/ 3 h 62"/>
                <a:gd name="T4" fmla="*/ 21 w 25"/>
                <a:gd name="T5" fmla="*/ 2 h 62"/>
                <a:gd name="T6" fmla="*/ 14 w 25"/>
                <a:gd name="T7" fmla="*/ 27 h 62"/>
                <a:gd name="T8" fmla="*/ 10 w 25"/>
                <a:gd name="T9" fmla="*/ 62 h 62"/>
                <a:gd name="T10" fmla="*/ 6 w 25"/>
                <a:gd name="T11" fmla="*/ 26 h 62"/>
                <a:gd name="T12" fmla="*/ 5 w 25"/>
                <a:gd name="T13" fmla="*/ 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62">
                  <a:moveTo>
                    <a:pt x="5" y="7"/>
                  </a:moveTo>
                  <a:cubicBezTo>
                    <a:pt x="8" y="5"/>
                    <a:pt x="10" y="4"/>
                    <a:pt x="13" y="3"/>
                  </a:cubicBezTo>
                  <a:cubicBezTo>
                    <a:pt x="15" y="0"/>
                    <a:pt x="18" y="0"/>
                    <a:pt x="21" y="2"/>
                  </a:cubicBezTo>
                  <a:cubicBezTo>
                    <a:pt x="25" y="12"/>
                    <a:pt x="20" y="20"/>
                    <a:pt x="14" y="27"/>
                  </a:cubicBezTo>
                  <a:cubicBezTo>
                    <a:pt x="8" y="38"/>
                    <a:pt x="8" y="50"/>
                    <a:pt x="10" y="62"/>
                  </a:cubicBezTo>
                  <a:cubicBezTo>
                    <a:pt x="0" y="51"/>
                    <a:pt x="7" y="38"/>
                    <a:pt x="6" y="26"/>
                  </a:cubicBezTo>
                  <a:cubicBezTo>
                    <a:pt x="5" y="19"/>
                    <a:pt x="8" y="13"/>
                    <a:pt x="5" y="7"/>
                  </a:cubicBezTo>
                  <a:close/>
                </a:path>
              </a:pathLst>
            </a:custGeom>
            <a:solidFill>
              <a:srgbClr val="7D5C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3" name="Freeform 143"/>
            <p:cNvSpPr>
              <a:spLocks/>
            </p:cNvSpPr>
            <p:nvPr/>
          </p:nvSpPr>
          <p:spPr bwMode="auto">
            <a:xfrm>
              <a:off x="1167" y="1389"/>
              <a:ext cx="15" cy="58"/>
            </a:xfrm>
            <a:custGeom>
              <a:avLst/>
              <a:gdLst>
                <a:gd name="T0" fmla="*/ 5 w 15"/>
                <a:gd name="T1" fmla="*/ 57 h 58"/>
                <a:gd name="T2" fmla="*/ 1 w 15"/>
                <a:gd name="T3" fmla="*/ 6 h 58"/>
                <a:gd name="T4" fmla="*/ 6 w 15"/>
                <a:gd name="T5" fmla="*/ 2 h 58"/>
                <a:gd name="T6" fmla="*/ 13 w 15"/>
                <a:gd name="T7" fmla="*/ 16 h 58"/>
                <a:gd name="T8" fmla="*/ 14 w 15"/>
                <a:gd name="T9" fmla="*/ 49 h 58"/>
                <a:gd name="T10" fmla="*/ 5 w 15"/>
                <a:gd name="T11" fmla="*/ 5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8">
                  <a:moveTo>
                    <a:pt x="5" y="57"/>
                  </a:moveTo>
                  <a:cubicBezTo>
                    <a:pt x="3" y="40"/>
                    <a:pt x="0" y="23"/>
                    <a:pt x="1" y="6"/>
                  </a:cubicBezTo>
                  <a:cubicBezTo>
                    <a:pt x="0" y="1"/>
                    <a:pt x="2" y="0"/>
                    <a:pt x="6" y="2"/>
                  </a:cubicBezTo>
                  <a:cubicBezTo>
                    <a:pt x="10" y="6"/>
                    <a:pt x="11" y="11"/>
                    <a:pt x="13" y="16"/>
                  </a:cubicBezTo>
                  <a:cubicBezTo>
                    <a:pt x="15" y="27"/>
                    <a:pt x="15" y="38"/>
                    <a:pt x="14" y="49"/>
                  </a:cubicBezTo>
                  <a:cubicBezTo>
                    <a:pt x="12" y="53"/>
                    <a:pt x="11" y="58"/>
                    <a:pt x="5" y="57"/>
                  </a:cubicBezTo>
                  <a:close/>
                </a:path>
              </a:pathLst>
            </a:custGeom>
            <a:solidFill>
              <a:srgbClr val="7A55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4" name="Freeform 144"/>
            <p:cNvSpPr>
              <a:spLocks/>
            </p:cNvSpPr>
            <p:nvPr/>
          </p:nvSpPr>
          <p:spPr bwMode="auto">
            <a:xfrm>
              <a:off x="1172" y="1433"/>
              <a:ext cx="29" cy="31"/>
            </a:xfrm>
            <a:custGeom>
              <a:avLst/>
              <a:gdLst>
                <a:gd name="T0" fmla="*/ 0 w 29"/>
                <a:gd name="T1" fmla="*/ 13 h 31"/>
                <a:gd name="T2" fmla="*/ 5 w 29"/>
                <a:gd name="T3" fmla="*/ 5 h 31"/>
                <a:gd name="T4" fmla="*/ 14 w 29"/>
                <a:gd name="T5" fmla="*/ 0 h 31"/>
                <a:gd name="T6" fmla="*/ 18 w 29"/>
                <a:gd name="T7" fmla="*/ 3 h 31"/>
                <a:gd name="T8" fmla="*/ 25 w 29"/>
                <a:gd name="T9" fmla="*/ 21 h 31"/>
                <a:gd name="T10" fmla="*/ 20 w 29"/>
                <a:gd name="T11" fmla="*/ 29 h 31"/>
                <a:gd name="T12" fmla="*/ 0 w 29"/>
                <a:gd name="T13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31">
                  <a:moveTo>
                    <a:pt x="0" y="13"/>
                  </a:moveTo>
                  <a:cubicBezTo>
                    <a:pt x="4" y="12"/>
                    <a:pt x="4" y="9"/>
                    <a:pt x="5" y="5"/>
                  </a:cubicBezTo>
                  <a:cubicBezTo>
                    <a:pt x="7" y="3"/>
                    <a:pt x="10" y="0"/>
                    <a:pt x="14" y="0"/>
                  </a:cubicBezTo>
                  <a:cubicBezTo>
                    <a:pt x="16" y="0"/>
                    <a:pt x="17" y="2"/>
                    <a:pt x="18" y="3"/>
                  </a:cubicBezTo>
                  <a:cubicBezTo>
                    <a:pt x="18" y="10"/>
                    <a:pt x="18" y="17"/>
                    <a:pt x="25" y="21"/>
                  </a:cubicBezTo>
                  <a:cubicBezTo>
                    <a:pt x="29" y="28"/>
                    <a:pt x="26" y="31"/>
                    <a:pt x="20" y="29"/>
                  </a:cubicBezTo>
                  <a:cubicBezTo>
                    <a:pt x="12" y="25"/>
                    <a:pt x="4" y="22"/>
                    <a:pt x="0" y="13"/>
                  </a:cubicBezTo>
                  <a:close/>
                </a:path>
              </a:pathLst>
            </a:custGeom>
            <a:solidFill>
              <a:srgbClr val="483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5" name="Freeform 145"/>
            <p:cNvSpPr>
              <a:spLocks/>
            </p:cNvSpPr>
            <p:nvPr/>
          </p:nvSpPr>
          <p:spPr bwMode="auto">
            <a:xfrm>
              <a:off x="1165" y="1343"/>
              <a:ext cx="29" cy="52"/>
            </a:xfrm>
            <a:custGeom>
              <a:avLst/>
              <a:gdLst>
                <a:gd name="T0" fmla="*/ 7 w 29"/>
                <a:gd name="T1" fmla="*/ 49 h 53"/>
                <a:gd name="T2" fmla="*/ 3 w 29"/>
                <a:gd name="T3" fmla="*/ 53 h 53"/>
                <a:gd name="T4" fmla="*/ 1 w 29"/>
                <a:gd name="T5" fmla="*/ 53 h 53"/>
                <a:gd name="T6" fmla="*/ 0 w 29"/>
                <a:gd name="T7" fmla="*/ 53 h 53"/>
                <a:gd name="T8" fmla="*/ 6 w 29"/>
                <a:gd name="T9" fmla="*/ 29 h 53"/>
                <a:gd name="T10" fmla="*/ 14 w 29"/>
                <a:gd name="T11" fmla="*/ 7 h 53"/>
                <a:gd name="T12" fmla="*/ 24 w 29"/>
                <a:gd name="T13" fmla="*/ 18 h 53"/>
                <a:gd name="T14" fmla="*/ 7 w 29"/>
                <a:gd name="T15" fmla="*/ 4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3">
                  <a:moveTo>
                    <a:pt x="7" y="49"/>
                  </a:moveTo>
                  <a:cubicBezTo>
                    <a:pt x="6" y="50"/>
                    <a:pt x="4" y="51"/>
                    <a:pt x="3" y="53"/>
                  </a:cubicBezTo>
                  <a:cubicBezTo>
                    <a:pt x="3" y="53"/>
                    <a:pt x="1" y="53"/>
                    <a:pt x="1" y="53"/>
                  </a:cubicBezTo>
                  <a:cubicBezTo>
                    <a:pt x="1" y="53"/>
                    <a:pt x="0" y="53"/>
                    <a:pt x="0" y="53"/>
                  </a:cubicBezTo>
                  <a:cubicBezTo>
                    <a:pt x="2" y="45"/>
                    <a:pt x="4" y="37"/>
                    <a:pt x="6" y="29"/>
                  </a:cubicBezTo>
                  <a:cubicBezTo>
                    <a:pt x="5" y="20"/>
                    <a:pt x="11" y="14"/>
                    <a:pt x="14" y="7"/>
                  </a:cubicBezTo>
                  <a:cubicBezTo>
                    <a:pt x="29" y="0"/>
                    <a:pt x="27" y="11"/>
                    <a:pt x="24" y="18"/>
                  </a:cubicBezTo>
                  <a:cubicBezTo>
                    <a:pt x="19" y="28"/>
                    <a:pt x="15" y="40"/>
                    <a:pt x="7" y="49"/>
                  </a:cubicBezTo>
                  <a:close/>
                </a:path>
              </a:pathLst>
            </a:custGeom>
            <a:solidFill>
              <a:srgbClr val="492A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6" name="Freeform 146"/>
            <p:cNvSpPr>
              <a:spLocks/>
            </p:cNvSpPr>
            <p:nvPr/>
          </p:nvSpPr>
          <p:spPr bwMode="auto">
            <a:xfrm>
              <a:off x="1199" y="1415"/>
              <a:ext cx="4" cy="27"/>
            </a:xfrm>
            <a:custGeom>
              <a:avLst/>
              <a:gdLst>
                <a:gd name="T0" fmla="*/ 0 w 5"/>
                <a:gd name="T1" fmla="*/ 20 h 27"/>
                <a:gd name="T2" fmla="*/ 2 w 5"/>
                <a:gd name="T3" fmla="*/ 0 h 27"/>
                <a:gd name="T4" fmla="*/ 5 w 5"/>
                <a:gd name="T5" fmla="*/ 0 h 27"/>
                <a:gd name="T6" fmla="*/ 5 w 5"/>
                <a:gd name="T7" fmla="*/ 27 h 27"/>
                <a:gd name="T8" fmla="*/ 0 w 5"/>
                <a:gd name="T9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7">
                  <a:moveTo>
                    <a:pt x="0" y="20"/>
                  </a:moveTo>
                  <a:cubicBezTo>
                    <a:pt x="1" y="13"/>
                    <a:pt x="1" y="7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9"/>
                    <a:pt x="5" y="18"/>
                    <a:pt x="5" y="27"/>
                  </a:cubicBezTo>
                  <a:cubicBezTo>
                    <a:pt x="3" y="25"/>
                    <a:pt x="2" y="22"/>
                    <a:pt x="0" y="20"/>
                  </a:cubicBezTo>
                  <a:close/>
                </a:path>
              </a:pathLst>
            </a:custGeom>
            <a:solidFill>
              <a:srgbClr val="725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7" name="Freeform 147"/>
            <p:cNvSpPr>
              <a:spLocks/>
            </p:cNvSpPr>
            <p:nvPr/>
          </p:nvSpPr>
          <p:spPr bwMode="auto">
            <a:xfrm>
              <a:off x="1185" y="1433"/>
              <a:ext cx="12" cy="21"/>
            </a:xfrm>
            <a:custGeom>
              <a:avLst/>
              <a:gdLst>
                <a:gd name="T0" fmla="*/ 12 w 12"/>
                <a:gd name="T1" fmla="*/ 21 h 21"/>
                <a:gd name="T2" fmla="*/ 3 w 12"/>
                <a:gd name="T3" fmla="*/ 2 h 21"/>
                <a:gd name="T4" fmla="*/ 7 w 12"/>
                <a:gd name="T5" fmla="*/ 2 h 21"/>
                <a:gd name="T6" fmla="*/ 11 w 12"/>
                <a:gd name="T7" fmla="*/ 14 h 21"/>
                <a:gd name="T8" fmla="*/ 12 w 12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1">
                  <a:moveTo>
                    <a:pt x="12" y="21"/>
                  </a:moveTo>
                  <a:cubicBezTo>
                    <a:pt x="0" y="18"/>
                    <a:pt x="4" y="9"/>
                    <a:pt x="3" y="2"/>
                  </a:cubicBezTo>
                  <a:cubicBezTo>
                    <a:pt x="5" y="0"/>
                    <a:pt x="6" y="0"/>
                    <a:pt x="7" y="2"/>
                  </a:cubicBezTo>
                  <a:cubicBezTo>
                    <a:pt x="8" y="6"/>
                    <a:pt x="7" y="11"/>
                    <a:pt x="11" y="14"/>
                  </a:cubicBezTo>
                  <a:cubicBezTo>
                    <a:pt x="11" y="16"/>
                    <a:pt x="11" y="19"/>
                    <a:pt x="12" y="21"/>
                  </a:cubicBezTo>
                  <a:close/>
                </a:path>
              </a:pathLst>
            </a:custGeom>
            <a:solidFill>
              <a:srgbClr val="755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8" name="Freeform 148"/>
            <p:cNvSpPr>
              <a:spLocks/>
            </p:cNvSpPr>
            <p:nvPr/>
          </p:nvSpPr>
          <p:spPr bwMode="auto">
            <a:xfrm>
              <a:off x="1549" y="1621"/>
              <a:ext cx="26" cy="22"/>
            </a:xfrm>
            <a:custGeom>
              <a:avLst/>
              <a:gdLst>
                <a:gd name="T0" fmla="*/ 0 w 27"/>
                <a:gd name="T1" fmla="*/ 8 h 22"/>
                <a:gd name="T2" fmla="*/ 8 w 27"/>
                <a:gd name="T3" fmla="*/ 0 h 22"/>
                <a:gd name="T4" fmla="*/ 15 w 27"/>
                <a:gd name="T5" fmla="*/ 0 h 22"/>
                <a:gd name="T6" fmla="*/ 24 w 27"/>
                <a:gd name="T7" fmla="*/ 12 h 22"/>
                <a:gd name="T8" fmla="*/ 0 w 27"/>
                <a:gd name="T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2">
                  <a:moveTo>
                    <a:pt x="0" y="8"/>
                  </a:moveTo>
                  <a:cubicBezTo>
                    <a:pt x="3" y="5"/>
                    <a:pt x="5" y="3"/>
                    <a:pt x="8" y="0"/>
                  </a:cubicBezTo>
                  <a:cubicBezTo>
                    <a:pt x="10" y="0"/>
                    <a:pt x="13" y="0"/>
                    <a:pt x="15" y="0"/>
                  </a:cubicBezTo>
                  <a:cubicBezTo>
                    <a:pt x="20" y="3"/>
                    <a:pt x="27" y="3"/>
                    <a:pt x="24" y="12"/>
                  </a:cubicBezTo>
                  <a:cubicBezTo>
                    <a:pt x="14" y="22"/>
                    <a:pt x="8" y="9"/>
                    <a:pt x="0" y="8"/>
                  </a:cubicBezTo>
                  <a:close/>
                </a:path>
              </a:pathLst>
            </a:custGeom>
            <a:solidFill>
              <a:srgbClr val="A9A5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69" name="Freeform 149"/>
            <p:cNvSpPr>
              <a:spLocks/>
            </p:cNvSpPr>
            <p:nvPr/>
          </p:nvSpPr>
          <p:spPr bwMode="auto">
            <a:xfrm>
              <a:off x="1563" y="1619"/>
              <a:ext cx="23" cy="15"/>
            </a:xfrm>
            <a:custGeom>
              <a:avLst/>
              <a:gdLst>
                <a:gd name="T0" fmla="*/ 9 w 23"/>
                <a:gd name="T1" fmla="*/ 14 h 15"/>
                <a:gd name="T2" fmla="*/ 0 w 23"/>
                <a:gd name="T3" fmla="*/ 2 h 15"/>
                <a:gd name="T4" fmla="*/ 6 w 23"/>
                <a:gd name="T5" fmla="*/ 1 h 15"/>
                <a:gd name="T6" fmla="*/ 22 w 23"/>
                <a:gd name="T7" fmla="*/ 5 h 15"/>
                <a:gd name="T8" fmla="*/ 21 w 23"/>
                <a:gd name="T9" fmla="*/ 10 h 15"/>
                <a:gd name="T10" fmla="*/ 9 w 23"/>
                <a:gd name="T1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9" y="14"/>
                  </a:moveTo>
                  <a:cubicBezTo>
                    <a:pt x="6" y="10"/>
                    <a:pt x="3" y="6"/>
                    <a:pt x="0" y="2"/>
                  </a:cubicBezTo>
                  <a:cubicBezTo>
                    <a:pt x="2" y="2"/>
                    <a:pt x="4" y="2"/>
                    <a:pt x="6" y="1"/>
                  </a:cubicBezTo>
                  <a:cubicBezTo>
                    <a:pt x="11" y="1"/>
                    <a:pt x="17" y="0"/>
                    <a:pt x="22" y="5"/>
                  </a:cubicBezTo>
                  <a:cubicBezTo>
                    <a:pt x="23" y="7"/>
                    <a:pt x="22" y="9"/>
                    <a:pt x="21" y="10"/>
                  </a:cubicBezTo>
                  <a:cubicBezTo>
                    <a:pt x="18" y="15"/>
                    <a:pt x="14" y="15"/>
                    <a:pt x="9" y="14"/>
                  </a:cubicBezTo>
                  <a:close/>
                </a:path>
              </a:pathLst>
            </a:custGeom>
            <a:solidFill>
              <a:srgbClr val="494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0" name="Freeform 150"/>
            <p:cNvSpPr>
              <a:spLocks/>
            </p:cNvSpPr>
            <p:nvPr/>
          </p:nvSpPr>
          <p:spPr bwMode="auto">
            <a:xfrm>
              <a:off x="1616" y="1672"/>
              <a:ext cx="4" cy="4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4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2" y="0"/>
                    <a:pt x="4" y="1"/>
                    <a:pt x="4" y="4"/>
                  </a:cubicBezTo>
                  <a:cubicBezTo>
                    <a:pt x="1" y="4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504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1" name="Freeform 151"/>
            <p:cNvSpPr>
              <a:spLocks/>
            </p:cNvSpPr>
            <p:nvPr/>
          </p:nvSpPr>
          <p:spPr bwMode="auto">
            <a:xfrm>
              <a:off x="1590" y="1629"/>
              <a:ext cx="6" cy="4"/>
            </a:xfrm>
            <a:custGeom>
              <a:avLst/>
              <a:gdLst>
                <a:gd name="T0" fmla="*/ 2 w 6"/>
                <a:gd name="T1" fmla="*/ 0 h 4"/>
                <a:gd name="T2" fmla="*/ 6 w 6"/>
                <a:gd name="T3" fmla="*/ 4 h 4"/>
                <a:gd name="T4" fmla="*/ 2 w 6"/>
                <a:gd name="T5" fmla="*/ 3 h 4"/>
                <a:gd name="T6" fmla="*/ 1 w 6"/>
                <a:gd name="T7" fmla="*/ 1 h 4"/>
                <a:gd name="T8" fmla="*/ 2 w 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cubicBezTo>
                    <a:pt x="5" y="0"/>
                    <a:pt x="6" y="1"/>
                    <a:pt x="6" y="4"/>
                  </a:cubicBezTo>
                  <a:cubicBezTo>
                    <a:pt x="5" y="4"/>
                    <a:pt x="3" y="3"/>
                    <a:pt x="2" y="3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4F4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2" name="Freeform 152"/>
            <p:cNvSpPr>
              <a:spLocks/>
            </p:cNvSpPr>
            <p:nvPr/>
          </p:nvSpPr>
          <p:spPr bwMode="auto">
            <a:xfrm>
              <a:off x="1587" y="1627"/>
              <a:ext cx="5" cy="5"/>
            </a:xfrm>
            <a:custGeom>
              <a:avLst/>
              <a:gdLst>
                <a:gd name="T0" fmla="*/ 5 w 5"/>
                <a:gd name="T1" fmla="*/ 2 h 5"/>
                <a:gd name="T2" fmla="*/ 5 w 5"/>
                <a:gd name="T3" fmla="*/ 5 h 5"/>
                <a:gd name="T4" fmla="*/ 0 w 5"/>
                <a:gd name="T5" fmla="*/ 3 h 5"/>
                <a:gd name="T6" fmla="*/ 1 w 5"/>
                <a:gd name="T7" fmla="*/ 0 h 5"/>
                <a:gd name="T8" fmla="*/ 5 w 5"/>
                <a:gd name="T9" fmla="*/ 1 h 5"/>
                <a:gd name="T10" fmla="*/ 5 w 5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5" y="2"/>
                  </a:moveTo>
                  <a:cubicBezTo>
                    <a:pt x="5" y="3"/>
                    <a:pt x="5" y="4"/>
                    <a:pt x="5" y="5"/>
                  </a:cubicBezTo>
                  <a:cubicBezTo>
                    <a:pt x="2" y="5"/>
                    <a:pt x="1" y="5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4" y="0"/>
                    <a:pt x="5" y="1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262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3" name="Freeform 153"/>
            <p:cNvSpPr>
              <a:spLocks/>
            </p:cNvSpPr>
            <p:nvPr/>
          </p:nvSpPr>
          <p:spPr bwMode="auto">
            <a:xfrm>
              <a:off x="1584" y="1623"/>
              <a:ext cx="5" cy="7"/>
            </a:xfrm>
            <a:custGeom>
              <a:avLst/>
              <a:gdLst>
                <a:gd name="T0" fmla="*/ 0 w 5"/>
                <a:gd name="T1" fmla="*/ 6 h 7"/>
                <a:gd name="T2" fmla="*/ 0 w 5"/>
                <a:gd name="T3" fmla="*/ 3 h 7"/>
                <a:gd name="T4" fmla="*/ 4 w 5"/>
                <a:gd name="T5" fmla="*/ 1 h 7"/>
                <a:gd name="T6" fmla="*/ 3 w 5"/>
                <a:gd name="T7" fmla="*/ 2 h 7"/>
                <a:gd name="T8" fmla="*/ 5 w 5"/>
                <a:gd name="T9" fmla="*/ 4 h 7"/>
                <a:gd name="T10" fmla="*/ 4 w 5"/>
                <a:gd name="T11" fmla="*/ 6 h 7"/>
                <a:gd name="T12" fmla="*/ 3 w 5"/>
                <a:gd name="T13" fmla="*/ 7 h 7"/>
                <a:gd name="T14" fmla="*/ 1 w 5"/>
                <a:gd name="T15" fmla="*/ 7 h 7"/>
                <a:gd name="T16" fmla="*/ 0 w 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0" y="6"/>
                  </a:moveTo>
                  <a:cubicBezTo>
                    <a:pt x="0" y="5"/>
                    <a:pt x="0" y="4"/>
                    <a:pt x="0" y="3"/>
                  </a:cubicBezTo>
                  <a:cubicBezTo>
                    <a:pt x="1" y="1"/>
                    <a:pt x="2" y="0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5" y="3"/>
                    <a:pt x="5" y="3"/>
                    <a:pt x="5" y="4"/>
                  </a:cubicBezTo>
                  <a:cubicBezTo>
                    <a:pt x="4" y="5"/>
                    <a:pt x="4" y="6"/>
                    <a:pt x="4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3" y="7"/>
                    <a:pt x="1" y="7"/>
                    <a:pt x="1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211B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4" name="Freeform 154"/>
            <p:cNvSpPr>
              <a:spLocks/>
            </p:cNvSpPr>
            <p:nvPr/>
          </p:nvSpPr>
          <p:spPr bwMode="auto">
            <a:xfrm>
              <a:off x="1610" y="1609"/>
              <a:ext cx="17" cy="17"/>
            </a:xfrm>
            <a:custGeom>
              <a:avLst/>
              <a:gdLst>
                <a:gd name="T0" fmla="*/ 0 w 17"/>
                <a:gd name="T1" fmla="*/ 5 h 17"/>
                <a:gd name="T2" fmla="*/ 6 w 17"/>
                <a:gd name="T3" fmla="*/ 0 h 17"/>
                <a:gd name="T4" fmla="*/ 17 w 17"/>
                <a:gd name="T5" fmla="*/ 17 h 17"/>
                <a:gd name="T6" fmla="*/ 16 w 17"/>
                <a:gd name="T7" fmla="*/ 16 h 17"/>
                <a:gd name="T8" fmla="*/ 14 w 17"/>
                <a:gd name="T9" fmla="*/ 17 h 17"/>
                <a:gd name="T10" fmla="*/ 0 w 17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7">
                  <a:moveTo>
                    <a:pt x="0" y="5"/>
                  </a:moveTo>
                  <a:cubicBezTo>
                    <a:pt x="2" y="3"/>
                    <a:pt x="4" y="1"/>
                    <a:pt x="6" y="0"/>
                  </a:cubicBezTo>
                  <a:cubicBezTo>
                    <a:pt x="13" y="3"/>
                    <a:pt x="15" y="10"/>
                    <a:pt x="17" y="17"/>
                  </a:cubicBezTo>
                  <a:cubicBezTo>
                    <a:pt x="17" y="17"/>
                    <a:pt x="16" y="16"/>
                    <a:pt x="16" y="16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6" y="16"/>
                    <a:pt x="3" y="11"/>
                    <a:pt x="0" y="5"/>
                  </a:cubicBezTo>
                  <a:close/>
                </a:path>
              </a:pathLst>
            </a:custGeom>
            <a:solidFill>
              <a:srgbClr val="383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5" name="Freeform 155"/>
            <p:cNvSpPr>
              <a:spLocks/>
            </p:cNvSpPr>
            <p:nvPr/>
          </p:nvSpPr>
          <p:spPr bwMode="auto">
            <a:xfrm>
              <a:off x="1397" y="1601"/>
              <a:ext cx="13" cy="20"/>
            </a:xfrm>
            <a:custGeom>
              <a:avLst/>
              <a:gdLst>
                <a:gd name="T0" fmla="*/ 5 w 13"/>
                <a:gd name="T1" fmla="*/ 21 h 21"/>
                <a:gd name="T2" fmla="*/ 13 w 13"/>
                <a:gd name="T3" fmla="*/ 0 h 21"/>
                <a:gd name="T4" fmla="*/ 5 w 13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1">
                  <a:moveTo>
                    <a:pt x="5" y="21"/>
                  </a:moveTo>
                  <a:cubicBezTo>
                    <a:pt x="0" y="11"/>
                    <a:pt x="2" y="7"/>
                    <a:pt x="13" y="0"/>
                  </a:cubicBezTo>
                  <a:cubicBezTo>
                    <a:pt x="10" y="7"/>
                    <a:pt x="8" y="14"/>
                    <a:pt x="5" y="21"/>
                  </a:cubicBezTo>
                  <a:close/>
                </a:path>
              </a:pathLst>
            </a:custGeom>
            <a:solidFill>
              <a:srgbClr val="5B59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6" name="Freeform 156"/>
            <p:cNvSpPr>
              <a:spLocks/>
            </p:cNvSpPr>
            <p:nvPr/>
          </p:nvSpPr>
          <p:spPr bwMode="auto">
            <a:xfrm>
              <a:off x="1410" y="1578"/>
              <a:ext cx="11" cy="15"/>
            </a:xfrm>
            <a:custGeom>
              <a:avLst/>
              <a:gdLst>
                <a:gd name="T0" fmla="*/ 0 w 11"/>
                <a:gd name="T1" fmla="*/ 15 h 15"/>
                <a:gd name="T2" fmla="*/ 11 w 11"/>
                <a:gd name="T3" fmla="*/ 1 h 15"/>
                <a:gd name="T4" fmla="*/ 0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0" y="15"/>
                  </a:moveTo>
                  <a:cubicBezTo>
                    <a:pt x="2" y="9"/>
                    <a:pt x="1" y="0"/>
                    <a:pt x="11" y="1"/>
                  </a:cubicBezTo>
                  <a:cubicBezTo>
                    <a:pt x="10" y="7"/>
                    <a:pt x="8" y="14"/>
                    <a:pt x="0" y="15"/>
                  </a:cubicBezTo>
                  <a:close/>
                </a:path>
              </a:pathLst>
            </a:custGeom>
            <a:solidFill>
              <a:srgbClr val="595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7" name="Freeform 157"/>
            <p:cNvSpPr>
              <a:spLocks/>
            </p:cNvSpPr>
            <p:nvPr/>
          </p:nvSpPr>
          <p:spPr bwMode="auto">
            <a:xfrm>
              <a:off x="1347" y="1194"/>
              <a:ext cx="91" cy="71"/>
            </a:xfrm>
            <a:custGeom>
              <a:avLst/>
              <a:gdLst>
                <a:gd name="T0" fmla="*/ 4 w 92"/>
                <a:gd name="T1" fmla="*/ 15 h 72"/>
                <a:gd name="T2" fmla="*/ 27 w 92"/>
                <a:gd name="T3" fmla="*/ 2 h 72"/>
                <a:gd name="T4" fmla="*/ 35 w 92"/>
                <a:gd name="T5" fmla="*/ 1 h 72"/>
                <a:gd name="T6" fmla="*/ 76 w 92"/>
                <a:gd name="T7" fmla="*/ 21 h 72"/>
                <a:gd name="T8" fmla="*/ 92 w 92"/>
                <a:gd name="T9" fmla="*/ 62 h 72"/>
                <a:gd name="T10" fmla="*/ 85 w 92"/>
                <a:gd name="T11" fmla="*/ 66 h 72"/>
                <a:gd name="T12" fmla="*/ 72 w 92"/>
                <a:gd name="T13" fmla="*/ 65 h 72"/>
                <a:gd name="T14" fmla="*/ 55 w 92"/>
                <a:gd name="T15" fmla="*/ 68 h 72"/>
                <a:gd name="T16" fmla="*/ 50 w 92"/>
                <a:gd name="T17" fmla="*/ 66 h 72"/>
                <a:gd name="T18" fmla="*/ 45 w 92"/>
                <a:gd name="T19" fmla="*/ 63 h 72"/>
                <a:gd name="T20" fmla="*/ 34 w 92"/>
                <a:gd name="T21" fmla="*/ 55 h 72"/>
                <a:gd name="T22" fmla="*/ 20 w 92"/>
                <a:gd name="T23" fmla="*/ 46 h 72"/>
                <a:gd name="T24" fmla="*/ 12 w 92"/>
                <a:gd name="T25" fmla="*/ 31 h 72"/>
                <a:gd name="T26" fmla="*/ 4 w 92"/>
                <a:gd name="T27" fmla="*/ 1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72">
                  <a:moveTo>
                    <a:pt x="4" y="15"/>
                  </a:moveTo>
                  <a:cubicBezTo>
                    <a:pt x="11" y="11"/>
                    <a:pt x="17" y="3"/>
                    <a:pt x="27" y="2"/>
                  </a:cubicBezTo>
                  <a:cubicBezTo>
                    <a:pt x="29" y="0"/>
                    <a:pt x="32" y="1"/>
                    <a:pt x="35" y="1"/>
                  </a:cubicBezTo>
                  <a:cubicBezTo>
                    <a:pt x="50" y="5"/>
                    <a:pt x="63" y="14"/>
                    <a:pt x="76" y="21"/>
                  </a:cubicBezTo>
                  <a:cubicBezTo>
                    <a:pt x="90" y="30"/>
                    <a:pt x="91" y="47"/>
                    <a:pt x="92" y="62"/>
                  </a:cubicBezTo>
                  <a:cubicBezTo>
                    <a:pt x="91" y="64"/>
                    <a:pt x="88" y="65"/>
                    <a:pt x="85" y="66"/>
                  </a:cubicBezTo>
                  <a:cubicBezTo>
                    <a:pt x="81" y="70"/>
                    <a:pt x="77" y="56"/>
                    <a:pt x="72" y="65"/>
                  </a:cubicBezTo>
                  <a:cubicBezTo>
                    <a:pt x="67" y="72"/>
                    <a:pt x="61" y="68"/>
                    <a:pt x="55" y="68"/>
                  </a:cubicBezTo>
                  <a:cubicBezTo>
                    <a:pt x="53" y="67"/>
                    <a:pt x="52" y="67"/>
                    <a:pt x="50" y="66"/>
                  </a:cubicBezTo>
                  <a:cubicBezTo>
                    <a:pt x="48" y="65"/>
                    <a:pt x="47" y="64"/>
                    <a:pt x="45" y="63"/>
                  </a:cubicBezTo>
                  <a:cubicBezTo>
                    <a:pt x="40" y="63"/>
                    <a:pt x="44" y="50"/>
                    <a:pt x="34" y="55"/>
                  </a:cubicBezTo>
                  <a:cubicBezTo>
                    <a:pt x="25" y="59"/>
                    <a:pt x="23" y="52"/>
                    <a:pt x="20" y="46"/>
                  </a:cubicBezTo>
                  <a:cubicBezTo>
                    <a:pt x="18" y="41"/>
                    <a:pt x="18" y="34"/>
                    <a:pt x="12" y="31"/>
                  </a:cubicBezTo>
                  <a:cubicBezTo>
                    <a:pt x="8" y="26"/>
                    <a:pt x="0" y="24"/>
                    <a:pt x="4" y="15"/>
                  </a:cubicBezTo>
                  <a:close/>
                </a:path>
              </a:pathLst>
            </a:custGeom>
            <a:solidFill>
              <a:srgbClr val="B66D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8" name="Freeform 158"/>
            <p:cNvSpPr>
              <a:spLocks/>
            </p:cNvSpPr>
            <p:nvPr/>
          </p:nvSpPr>
          <p:spPr bwMode="auto">
            <a:xfrm>
              <a:off x="1374" y="1189"/>
              <a:ext cx="124" cy="52"/>
            </a:xfrm>
            <a:custGeom>
              <a:avLst/>
              <a:gdLst>
                <a:gd name="T0" fmla="*/ 8 w 125"/>
                <a:gd name="T1" fmla="*/ 8 h 52"/>
                <a:gd name="T2" fmla="*/ 0 w 125"/>
                <a:gd name="T3" fmla="*/ 7 h 52"/>
                <a:gd name="T4" fmla="*/ 40 w 125"/>
                <a:gd name="T5" fmla="*/ 4 h 52"/>
                <a:gd name="T6" fmla="*/ 82 w 125"/>
                <a:gd name="T7" fmla="*/ 24 h 52"/>
                <a:gd name="T8" fmla="*/ 63 w 125"/>
                <a:gd name="T9" fmla="*/ 5 h 52"/>
                <a:gd name="T10" fmla="*/ 76 w 125"/>
                <a:gd name="T11" fmla="*/ 3 h 52"/>
                <a:gd name="T12" fmla="*/ 112 w 125"/>
                <a:gd name="T13" fmla="*/ 20 h 52"/>
                <a:gd name="T14" fmla="*/ 125 w 125"/>
                <a:gd name="T15" fmla="*/ 40 h 52"/>
                <a:gd name="T16" fmla="*/ 53 w 125"/>
                <a:gd name="T17" fmla="*/ 25 h 52"/>
                <a:gd name="T18" fmla="*/ 8 w 125"/>
                <a:gd name="T19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" h="52">
                  <a:moveTo>
                    <a:pt x="8" y="8"/>
                  </a:moveTo>
                  <a:cubicBezTo>
                    <a:pt x="5" y="8"/>
                    <a:pt x="2" y="8"/>
                    <a:pt x="0" y="7"/>
                  </a:cubicBezTo>
                  <a:cubicBezTo>
                    <a:pt x="12" y="0"/>
                    <a:pt x="26" y="5"/>
                    <a:pt x="40" y="4"/>
                  </a:cubicBezTo>
                  <a:cubicBezTo>
                    <a:pt x="56" y="5"/>
                    <a:pt x="68" y="18"/>
                    <a:pt x="82" y="24"/>
                  </a:cubicBezTo>
                  <a:cubicBezTo>
                    <a:pt x="76" y="17"/>
                    <a:pt x="62" y="19"/>
                    <a:pt x="63" y="5"/>
                  </a:cubicBezTo>
                  <a:cubicBezTo>
                    <a:pt x="67" y="0"/>
                    <a:pt x="72" y="1"/>
                    <a:pt x="76" y="3"/>
                  </a:cubicBezTo>
                  <a:cubicBezTo>
                    <a:pt x="91" y="4"/>
                    <a:pt x="101" y="13"/>
                    <a:pt x="112" y="20"/>
                  </a:cubicBezTo>
                  <a:cubicBezTo>
                    <a:pt x="115" y="27"/>
                    <a:pt x="124" y="31"/>
                    <a:pt x="125" y="40"/>
                  </a:cubicBezTo>
                  <a:cubicBezTo>
                    <a:pt x="97" y="52"/>
                    <a:pt x="75" y="46"/>
                    <a:pt x="53" y="25"/>
                  </a:cubicBezTo>
                  <a:cubicBezTo>
                    <a:pt x="43" y="16"/>
                    <a:pt x="24" y="12"/>
                    <a:pt x="8" y="8"/>
                  </a:cubicBezTo>
                  <a:close/>
                </a:path>
              </a:pathLst>
            </a:custGeom>
            <a:solidFill>
              <a:srgbClr val="8F5E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79" name="Freeform 159"/>
            <p:cNvSpPr>
              <a:spLocks/>
            </p:cNvSpPr>
            <p:nvPr/>
          </p:nvSpPr>
          <p:spPr bwMode="auto">
            <a:xfrm>
              <a:off x="1325" y="1205"/>
              <a:ext cx="58" cy="109"/>
            </a:xfrm>
            <a:custGeom>
              <a:avLst/>
              <a:gdLst>
                <a:gd name="T0" fmla="*/ 26 w 58"/>
                <a:gd name="T1" fmla="*/ 4 h 110"/>
                <a:gd name="T2" fmla="*/ 37 w 58"/>
                <a:gd name="T3" fmla="*/ 16 h 110"/>
                <a:gd name="T4" fmla="*/ 41 w 58"/>
                <a:gd name="T5" fmla="*/ 37 h 110"/>
                <a:gd name="T6" fmla="*/ 40 w 58"/>
                <a:gd name="T7" fmla="*/ 62 h 110"/>
                <a:gd name="T8" fmla="*/ 58 w 58"/>
                <a:gd name="T9" fmla="*/ 91 h 110"/>
                <a:gd name="T10" fmla="*/ 53 w 58"/>
                <a:gd name="T11" fmla="*/ 97 h 110"/>
                <a:gd name="T12" fmla="*/ 47 w 58"/>
                <a:gd name="T13" fmla="*/ 109 h 110"/>
                <a:gd name="T14" fmla="*/ 40 w 58"/>
                <a:gd name="T15" fmla="*/ 107 h 110"/>
                <a:gd name="T16" fmla="*/ 29 w 58"/>
                <a:gd name="T17" fmla="*/ 89 h 110"/>
                <a:gd name="T18" fmla="*/ 25 w 58"/>
                <a:gd name="T19" fmla="*/ 48 h 110"/>
                <a:gd name="T20" fmla="*/ 24 w 58"/>
                <a:gd name="T21" fmla="*/ 41 h 110"/>
                <a:gd name="T22" fmla="*/ 24 w 58"/>
                <a:gd name="T23" fmla="*/ 36 h 110"/>
                <a:gd name="T24" fmla="*/ 12 w 58"/>
                <a:gd name="T25" fmla="*/ 15 h 110"/>
                <a:gd name="T26" fmla="*/ 0 w 58"/>
                <a:gd name="T27" fmla="*/ 8 h 110"/>
                <a:gd name="T28" fmla="*/ 7 w 58"/>
                <a:gd name="T29" fmla="*/ 2 h 110"/>
                <a:gd name="T30" fmla="*/ 16 w 58"/>
                <a:gd name="T31" fmla="*/ 1 h 110"/>
                <a:gd name="T32" fmla="*/ 21 w 58"/>
                <a:gd name="T33" fmla="*/ 4 h 110"/>
                <a:gd name="T34" fmla="*/ 26 w 58"/>
                <a:gd name="T35" fmla="*/ 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" h="110">
                  <a:moveTo>
                    <a:pt x="26" y="4"/>
                  </a:moveTo>
                  <a:cubicBezTo>
                    <a:pt x="28" y="10"/>
                    <a:pt x="33" y="12"/>
                    <a:pt x="37" y="16"/>
                  </a:cubicBezTo>
                  <a:cubicBezTo>
                    <a:pt x="42" y="22"/>
                    <a:pt x="41" y="30"/>
                    <a:pt x="41" y="37"/>
                  </a:cubicBezTo>
                  <a:cubicBezTo>
                    <a:pt x="39" y="45"/>
                    <a:pt x="37" y="54"/>
                    <a:pt x="40" y="62"/>
                  </a:cubicBezTo>
                  <a:cubicBezTo>
                    <a:pt x="41" y="75"/>
                    <a:pt x="55" y="80"/>
                    <a:pt x="58" y="91"/>
                  </a:cubicBezTo>
                  <a:cubicBezTo>
                    <a:pt x="56" y="93"/>
                    <a:pt x="54" y="95"/>
                    <a:pt x="53" y="97"/>
                  </a:cubicBezTo>
                  <a:cubicBezTo>
                    <a:pt x="48" y="100"/>
                    <a:pt x="53" y="107"/>
                    <a:pt x="47" y="109"/>
                  </a:cubicBezTo>
                  <a:cubicBezTo>
                    <a:pt x="45" y="110"/>
                    <a:pt x="42" y="110"/>
                    <a:pt x="40" y="107"/>
                  </a:cubicBezTo>
                  <a:cubicBezTo>
                    <a:pt x="34" y="102"/>
                    <a:pt x="28" y="98"/>
                    <a:pt x="29" y="89"/>
                  </a:cubicBezTo>
                  <a:cubicBezTo>
                    <a:pt x="24" y="75"/>
                    <a:pt x="30" y="61"/>
                    <a:pt x="25" y="48"/>
                  </a:cubicBezTo>
                  <a:cubicBezTo>
                    <a:pt x="25" y="46"/>
                    <a:pt x="25" y="44"/>
                    <a:pt x="24" y="41"/>
                  </a:cubicBezTo>
                  <a:cubicBezTo>
                    <a:pt x="24" y="40"/>
                    <a:pt x="24" y="38"/>
                    <a:pt x="24" y="36"/>
                  </a:cubicBezTo>
                  <a:cubicBezTo>
                    <a:pt x="27" y="25"/>
                    <a:pt x="24" y="17"/>
                    <a:pt x="12" y="15"/>
                  </a:cubicBezTo>
                  <a:cubicBezTo>
                    <a:pt x="7" y="14"/>
                    <a:pt x="3" y="12"/>
                    <a:pt x="0" y="8"/>
                  </a:cubicBezTo>
                  <a:cubicBezTo>
                    <a:pt x="0" y="2"/>
                    <a:pt x="3" y="2"/>
                    <a:pt x="7" y="2"/>
                  </a:cubicBezTo>
                  <a:cubicBezTo>
                    <a:pt x="10" y="1"/>
                    <a:pt x="13" y="0"/>
                    <a:pt x="16" y="1"/>
                  </a:cubicBezTo>
                  <a:cubicBezTo>
                    <a:pt x="18" y="1"/>
                    <a:pt x="19" y="2"/>
                    <a:pt x="21" y="4"/>
                  </a:cubicBezTo>
                  <a:cubicBezTo>
                    <a:pt x="22" y="4"/>
                    <a:pt x="24" y="4"/>
                    <a:pt x="26" y="4"/>
                  </a:cubicBezTo>
                  <a:close/>
                </a:path>
              </a:pathLst>
            </a:custGeom>
            <a:solidFill>
              <a:srgbClr val="4527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0" name="Freeform 160"/>
            <p:cNvSpPr>
              <a:spLocks/>
            </p:cNvSpPr>
            <p:nvPr/>
          </p:nvSpPr>
          <p:spPr bwMode="auto">
            <a:xfrm>
              <a:off x="1414" y="1187"/>
              <a:ext cx="52" cy="36"/>
            </a:xfrm>
            <a:custGeom>
              <a:avLst/>
              <a:gdLst>
                <a:gd name="T0" fmla="*/ 24 w 53"/>
                <a:gd name="T1" fmla="*/ 10 h 36"/>
                <a:gd name="T2" fmla="*/ 53 w 53"/>
                <a:gd name="T3" fmla="*/ 36 h 36"/>
                <a:gd name="T4" fmla="*/ 0 w 53"/>
                <a:gd name="T5" fmla="*/ 6 h 36"/>
                <a:gd name="T6" fmla="*/ 4 w 53"/>
                <a:gd name="T7" fmla="*/ 2 h 36"/>
                <a:gd name="T8" fmla="*/ 24 w 53"/>
                <a:gd name="T9" fmla="*/ 1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36">
                  <a:moveTo>
                    <a:pt x="24" y="10"/>
                  </a:moveTo>
                  <a:cubicBezTo>
                    <a:pt x="33" y="19"/>
                    <a:pt x="47" y="22"/>
                    <a:pt x="53" y="36"/>
                  </a:cubicBezTo>
                  <a:cubicBezTo>
                    <a:pt x="36" y="24"/>
                    <a:pt x="16" y="18"/>
                    <a:pt x="0" y="6"/>
                  </a:cubicBezTo>
                  <a:cubicBezTo>
                    <a:pt x="1" y="5"/>
                    <a:pt x="3" y="3"/>
                    <a:pt x="4" y="2"/>
                  </a:cubicBezTo>
                  <a:cubicBezTo>
                    <a:pt x="12" y="0"/>
                    <a:pt x="19" y="3"/>
                    <a:pt x="24" y="10"/>
                  </a:cubicBezTo>
                  <a:close/>
                </a:path>
              </a:pathLst>
            </a:custGeom>
            <a:solidFill>
              <a:srgbClr val="5432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1" name="Freeform 161"/>
            <p:cNvSpPr>
              <a:spLocks/>
            </p:cNvSpPr>
            <p:nvPr/>
          </p:nvSpPr>
          <p:spPr bwMode="auto">
            <a:xfrm>
              <a:off x="1309" y="1181"/>
              <a:ext cx="26" cy="33"/>
            </a:xfrm>
            <a:custGeom>
              <a:avLst/>
              <a:gdLst>
                <a:gd name="T0" fmla="*/ 26 w 27"/>
                <a:gd name="T1" fmla="*/ 27 h 33"/>
                <a:gd name="T2" fmla="*/ 17 w 27"/>
                <a:gd name="T3" fmla="*/ 31 h 33"/>
                <a:gd name="T4" fmla="*/ 3 w 27"/>
                <a:gd name="T5" fmla="*/ 18 h 33"/>
                <a:gd name="T6" fmla="*/ 2 w 27"/>
                <a:gd name="T7" fmla="*/ 8 h 33"/>
                <a:gd name="T8" fmla="*/ 18 w 27"/>
                <a:gd name="T9" fmla="*/ 7 h 33"/>
                <a:gd name="T10" fmla="*/ 21 w 27"/>
                <a:gd name="T11" fmla="*/ 19 h 33"/>
                <a:gd name="T12" fmla="*/ 26 w 27"/>
                <a:gd name="T13" fmla="*/ 23 h 33"/>
                <a:gd name="T14" fmla="*/ 27 w 27"/>
                <a:gd name="T15" fmla="*/ 26 h 33"/>
                <a:gd name="T16" fmla="*/ 26 w 27"/>
                <a:gd name="T17" fmla="*/ 2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3">
                  <a:moveTo>
                    <a:pt x="26" y="27"/>
                  </a:moveTo>
                  <a:cubicBezTo>
                    <a:pt x="23" y="29"/>
                    <a:pt x="20" y="30"/>
                    <a:pt x="17" y="31"/>
                  </a:cubicBezTo>
                  <a:cubicBezTo>
                    <a:pt x="8" y="33"/>
                    <a:pt x="6" y="24"/>
                    <a:pt x="3" y="18"/>
                  </a:cubicBezTo>
                  <a:cubicBezTo>
                    <a:pt x="1" y="15"/>
                    <a:pt x="0" y="11"/>
                    <a:pt x="2" y="8"/>
                  </a:cubicBezTo>
                  <a:cubicBezTo>
                    <a:pt x="7" y="0"/>
                    <a:pt x="12" y="5"/>
                    <a:pt x="18" y="7"/>
                  </a:cubicBezTo>
                  <a:cubicBezTo>
                    <a:pt x="22" y="10"/>
                    <a:pt x="26" y="13"/>
                    <a:pt x="21" y="19"/>
                  </a:cubicBezTo>
                  <a:cubicBezTo>
                    <a:pt x="18" y="23"/>
                    <a:pt x="23" y="23"/>
                    <a:pt x="26" y="23"/>
                  </a:cubicBezTo>
                  <a:cubicBezTo>
                    <a:pt x="27" y="24"/>
                    <a:pt x="27" y="25"/>
                    <a:pt x="27" y="26"/>
                  </a:cubicBezTo>
                  <a:cubicBezTo>
                    <a:pt x="27" y="27"/>
                    <a:pt x="26" y="27"/>
                    <a:pt x="26" y="27"/>
                  </a:cubicBezTo>
                  <a:close/>
                </a:path>
              </a:pathLst>
            </a:custGeom>
            <a:solidFill>
              <a:srgbClr val="8159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2" name="Freeform 162"/>
            <p:cNvSpPr>
              <a:spLocks/>
            </p:cNvSpPr>
            <p:nvPr/>
          </p:nvSpPr>
          <p:spPr bwMode="auto">
            <a:xfrm>
              <a:off x="1418" y="1181"/>
              <a:ext cx="31" cy="16"/>
            </a:xfrm>
            <a:custGeom>
              <a:avLst/>
              <a:gdLst>
                <a:gd name="T0" fmla="*/ 20 w 32"/>
                <a:gd name="T1" fmla="*/ 16 h 16"/>
                <a:gd name="T2" fmla="*/ 0 w 32"/>
                <a:gd name="T3" fmla="*/ 8 h 16"/>
                <a:gd name="T4" fmla="*/ 32 w 32"/>
                <a:gd name="T5" fmla="*/ 11 h 16"/>
                <a:gd name="T6" fmla="*/ 20 w 32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6">
                  <a:moveTo>
                    <a:pt x="20" y="16"/>
                  </a:moveTo>
                  <a:cubicBezTo>
                    <a:pt x="13" y="13"/>
                    <a:pt x="7" y="10"/>
                    <a:pt x="0" y="8"/>
                  </a:cubicBezTo>
                  <a:cubicBezTo>
                    <a:pt x="12" y="0"/>
                    <a:pt x="22" y="8"/>
                    <a:pt x="32" y="11"/>
                  </a:cubicBezTo>
                  <a:cubicBezTo>
                    <a:pt x="28" y="12"/>
                    <a:pt x="23" y="11"/>
                    <a:pt x="20" y="16"/>
                  </a:cubicBezTo>
                  <a:close/>
                </a:path>
              </a:pathLst>
            </a:custGeom>
            <a:solidFill>
              <a:srgbClr val="825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3" name="Freeform 163"/>
            <p:cNvSpPr>
              <a:spLocks/>
            </p:cNvSpPr>
            <p:nvPr/>
          </p:nvSpPr>
          <p:spPr bwMode="auto">
            <a:xfrm>
              <a:off x="1350" y="1189"/>
              <a:ext cx="17" cy="10"/>
            </a:xfrm>
            <a:custGeom>
              <a:avLst/>
              <a:gdLst>
                <a:gd name="T0" fmla="*/ 0 w 17"/>
                <a:gd name="T1" fmla="*/ 8 h 10"/>
                <a:gd name="T2" fmla="*/ 17 w 17"/>
                <a:gd name="T3" fmla="*/ 0 h 10"/>
                <a:gd name="T4" fmla="*/ 5 w 17"/>
                <a:gd name="T5" fmla="*/ 8 h 10"/>
                <a:gd name="T6" fmla="*/ 0 w 17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0" y="8"/>
                  </a:moveTo>
                  <a:cubicBezTo>
                    <a:pt x="4" y="3"/>
                    <a:pt x="10" y="0"/>
                    <a:pt x="17" y="0"/>
                  </a:cubicBezTo>
                  <a:cubicBezTo>
                    <a:pt x="14" y="6"/>
                    <a:pt x="10" y="7"/>
                    <a:pt x="5" y="8"/>
                  </a:cubicBezTo>
                  <a:cubicBezTo>
                    <a:pt x="3" y="10"/>
                    <a:pt x="1" y="10"/>
                    <a:pt x="0" y="8"/>
                  </a:cubicBezTo>
                  <a:close/>
                </a:path>
              </a:pathLst>
            </a:custGeom>
            <a:solidFill>
              <a:srgbClr val="805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4" name="Freeform 164"/>
            <p:cNvSpPr>
              <a:spLocks/>
            </p:cNvSpPr>
            <p:nvPr/>
          </p:nvSpPr>
          <p:spPr bwMode="auto">
            <a:xfrm>
              <a:off x="1339" y="1197"/>
              <a:ext cx="16" cy="12"/>
            </a:xfrm>
            <a:custGeom>
              <a:avLst/>
              <a:gdLst>
                <a:gd name="T0" fmla="*/ 11 w 16"/>
                <a:gd name="T1" fmla="*/ 0 h 12"/>
                <a:gd name="T2" fmla="*/ 16 w 16"/>
                <a:gd name="T3" fmla="*/ 0 h 12"/>
                <a:gd name="T4" fmla="*/ 7 w 16"/>
                <a:gd name="T5" fmla="*/ 12 h 12"/>
                <a:gd name="T6" fmla="*/ 5 w 16"/>
                <a:gd name="T7" fmla="*/ 12 h 12"/>
                <a:gd name="T8" fmla="*/ 3 w 16"/>
                <a:gd name="T9" fmla="*/ 11 h 12"/>
                <a:gd name="T10" fmla="*/ 3 w 16"/>
                <a:gd name="T11" fmla="*/ 1 h 12"/>
                <a:gd name="T12" fmla="*/ 11 w 1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2">
                  <a:moveTo>
                    <a:pt x="11" y="0"/>
                  </a:moveTo>
                  <a:cubicBezTo>
                    <a:pt x="12" y="0"/>
                    <a:pt x="14" y="0"/>
                    <a:pt x="16" y="0"/>
                  </a:cubicBezTo>
                  <a:cubicBezTo>
                    <a:pt x="13" y="4"/>
                    <a:pt x="10" y="8"/>
                    <a:pt x="7" y="12"/>
                  </a:cubicBezTo>
                  <a:cubicBezTo>
                    <a:pt x="7" y="12"/>
                    <a:pt x="5" y="12"/>
                    <a:pt x="5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0" y="8"/>
                    <a:pt x="0" y="4"/>
                    <a:pt x="3" y="1"/>
                  </a:cubicBezTo>
                  <a:cubicBezTo>
                    <a:pt x="6" y="0"/>
                    <a:pt x="8" y="0"/>
                    <a:pt x="11" y="0"/>
                  </a:cubicBezTo>
                  <a:close/>
                </a:path>
              </a:pathLst>
            </a:custGeom>
            <a:solidFill>
              <a:srgbClr val="9E6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5" name="Freeform 165"/>
            <p:cNvSpPr>
              <a:spLocks/>
            </p:cNvSpPr>
            <p:nvPr/>
          </p:nvSpPr>
          <p:spPr bwMode="auto">
            <a:xfrm>
              <a:off x="1334" y="1198"/>
              <a:ext cx="8" cy="10"/>
            </a:xfrm>
            <a:custGeom>
              <a:avLst/>
              <a:gdLst>
                <a:gd name="T0" fmla="*/ 8 w 8"/>
                <a:gd name="T1" fmla="*/ 0 h 10"/>
                <a:gd name="T2" fmla="*/ 8 w 8"/>
                <a:gd name="T3" fmla="*/ 10 h 10"/>
                <a:gd name="T4" fmla="*/ 0 w 8"/>
                <a:gd name="T5" fmla="*/ 10 h 10"/>
                <a:gd name="T6" fmla="*/ 0 w 8"/>
                <a:gd name="T7" fmla="*/ 6 h 10"/>
                <a:gd name="T8" fmla="*/ 8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cubicBezTo>
                    <a:pt x="8" y="3"/>
                    <a:pt x="8" y="7"/>
                    <a:pt x="8" y="10"/>
                  </a:cubicBezTo>
                  <a:cubicBezTo>
                    <a:pt x="5" y="10"/>
                    <a:pt x="3" y="10"/>
                    <a:pt x="0" y="10"/>
                  </a:cubicBezTo>
                  <a:cubicBezTo>
                    <a:pt x="0" y="9"/>
                    <a:pt x="0" y="8"/>
                    <a:pt x="0" y="6"/>
                  </a:cubicBezTo>
                  <a:cubicBezTo>
                    <a:pt x="2" y="3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865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6" name="Freeform 166"/>
            <p:cNvSpPr>
              <a:spLocks/>
            </p:cNvSpPr>
            <p:nvPr/>
          </p:nvSpPr>
          <p:spPr bwMode="auto">
            <a:xfrm>
              <a:off x="1179" y="1192"/>
              <a:ext cx="98" cy="109"/>
            </a:xfrm>
            <a:custGeom>
              <a:avLst/>
              <a:gdLst>
                <a:gd name="T0" fmla="*/ 73 w 99"/>
                <a:gd name="T1" fmla="*/ 0 h 110"/>
                <a:gd name="T2" fmla="*/ 89 w 99"/>
                <a:gd name="T3" fmla="*/ 5 h 110"/>
                <a:gd name="T4" fmla="*/ 92 w 99"/>
                <a:gd name="T5" fmla="*/ 9 h 110"/>
                <a:gd name="T6" fmla="*/ 98 w 99"/>
                <a:gd name="T7" fmla="*/ 21 h 110"/>
                <a:gd name="T8" fmla="*/ 71 w 99"/>
                <a:gd name="T9" fmla="*/ 46 h 110"/>
                <a:gd name="T10" fmla="*/ 55 w 99"/>
                <a:gd name="T11" fmla="*/ 67 h 110"/>
                <a:gd name="T12" fmla="*/ 31 w 99"/>
                <a:gd name="T13" fmla="*/ 108 h 110"/>
                <a:gd name="T14" fmla="*/ 17 w 99"/>
                <a:gd name="T15" fmla="*/ 97 h 110"/>
                <a:gd name="T16" fmla="*/ 33 w 99"/>
                <a:gd name="T17" fmla="*/ 28 h 110"/>
                <a:gd name="T18" fmla="*/ 73 w 99"/>
                <a:gd name="T1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110">
                  <a:moveTo>
                    <a:pt x="73" y="0"/>
                  </a:moveTo>
                  <a:cubicBezTo>
                    <a:pt x="79" y="0"/>
                    <a:pt x="84" y="2"/>
                    <a:pt x="89" y="5"/>
                  </a:cubicBezTo>
                  <a:cubicBezTo>
                    <a:pt x="90" y="6"/>
                    <a:pt x="91" y="7"/>
                    <a:pt x="92" y="9"/>
                  </a:cubicBezTo>
                  <a:cubicBezTo>
                    <a:pt x="93" y="13"/>
                    <a:pt x="99" y="16"/>
                    <a:pt x="98" y="21"/>
                  </a:cubicBezTo>
                  <a:cubicBezTo>
                    <a:pt x="90" y="30"/>
                    <a:pt x="79" y="37"/>
                    <a:pt x="71" y="46"/>
                  </a:cubicBezTo>
                  <a:cubicBezTo>
                    <a:pt x="66" y="53"/>
                    <a:pt x="61" y="60"/>
                    <a:pt x="55" y="67"/>
                  </a:cubicBezTo>
                  <a:cubicBezTo>
                    <a:pt x="48" y="81"/>
                    <a:pt x="44" y="97"/>
                    <a:pt x="31" y="108"/>
                  </a:cubicBezTo>
                  <a:cubicBezTo>
                    <a:pt x="22" y="110"/>
                    <a:pt x="20" y="103"/>
                    <a:pt x="17" y="97"/>
                  </a:cubicBezTo>
                  <a:cubicBezTo>
                    <a:pt x="0" y="76"/>
                    <a:pt x="14" y="47"/>
                    <a:pt x="33" y="28"/>
                  </a:cubicBezTo>
                  <a:cubicBezTo>
                    <a:pt x="44" y="17"/>
                    <a:pt x="58" y="7"/>
                    <a:pt x="73" y="0"/>
                  </a:cubicBezTo>
                  <a:close/>
                </a:path>
              </a:pathLst>
            </a:custGeom>
            <a:solidFill>
              <a:srgbClr val="905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7" name="Freeform 167"/>
            <p:cNvSpPr>
              <a:spLocks/>
            </p:cNvSpPr>
            <p:nvPr/>
          </p:nvSpPr>
          <p:spPr bwMode="auto">
            <a:xfrm>
              <a:off x="1171" y="1288"/>
              <a:ext cx="52" cy="114"/>
            </a:xfrm>
            <a:custGeom>
              <a:avLst/>
              <a:gdLst>
                <a:gd name="T0" fmla="*/ 25 w 53"/>
                <a:gd name="T1" fmla="*/ 0 h 115"/>
                <a:gd name="T2" fmla="*/ 42 w 53"/>
                <a:gd name="T3" fmla="*/ 8 h 115"/>
                <a:gd name="T4" fmla="*/ 44 w 53"/>
                <a:gd name="T5" fmla="*/ 21 h 115"/>
                <a:gd name="T6" fmla="*/ 50 w 53"/>
                <a:gd name="T7" fmla="*/ 65 h 115"/>
                <a:gd name="T8" fmla="*/ 52 w 53"/>
                <a:gd name="T9" fmla="*/ 82 h 115"/>
                <a:gd name="T10" fmla="*/ 32 w 53"/>
                <a:gd name="T11" fmla="*/ 82 h 115"/>
                <a:gd name="T12" fmla="*/ 26 w 53"/>
                <a:gd name="T13" fmla="*/ 69 h 115"/>
                <a:gd name="T14" fmla="*/ 24 w 53"/>
                <a:gd name="T15" fmla="*/ 90 h 115"/>
                <a:gd name="T16" fmla="*/ 10 w 53"/>
                <a:gd name="T17" fmla="*/ 110 h 115"/>
                <a:gd name="T18" fmla="*/ 5 w 53"/>
                <a:gd name="T19" fmla="*/ 115 h 115"/>
                <a:gd name="T20" fmla="*/ 1 w 53"/>
                <a:gd name="T21" fmla="*/ 104 h 115"/>
                <a:gd name="T22" fmla="*/ 15 w 53"/>
                <a:gd name="T23" fmla="*/ 71 h 115"/>
                <a:gd name="T24" fmla="*/ 9 w 53"/>
                <a:gd name="T25" fmla="*/ 64 h 115"/>
                <a:gd name="T26" fmla="*/ 9 w 53"/>
                <a:gd name="T27" fmla="*/ 55 h 115"/>
                <a:gd name="T28" fmla="*/ 9 w 53"/>
                <a:gd name="T29" fmla="*/ 48 h 115"/>
                <a:gd name="T30" fmla="*/ 25 w 53"/>
                <a:gd name="T3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115">
                  <a:moveTo>
                    <a:pt x="25" y="0"/>
                  </a:moveTo>
                  <a:cubicBezTo>
                    <a:pt x="30" y="4"/>
                    <a:pt x="34" y="9"/>
                    <a:pt x="42" y="8"/>
                  </a:cubicBezTo>
                  <a:cubicBezTo>
                    <a:pt x="45" y="12"/>
                    <a:pt x="46" y="17"/>
                    <a:pt x="44" y="21"/>
                  </a:cubicBezTo>
                  <a:cubicBezTo>
                    <a:pt x="38" y="37"/>
                    <a:pt x="42" y="51"/>
                    <a:pt x="50" y="65"/>
                  </a:cubicBezTo>
                  <a:cubicBezTo>
                    <a:pt x="53" y="70"/>
                    <a:pt x="53" y="76"/>
                    <a:pt x="52" y="82"/>
                  </a:cubicBezTo>
                  <a:cubicBezTo>
                    <a:pt x="45" y="91"/>
                    <a:pt x="39" y="90"/>
                    <a:pt x="32" y="82"/>
                  </a:cubicBezTo>
                  <a:cubicBezTo>
                    <a:pt x="27" y="80"/>
                    <a:pt x="25" y="76"/>
                    <a:pt x="26" y="69"/>
                  </a:cubicBezTo>
                  <a:cubicBezTo>
                    <a:pt x="24" y="77"/>
                    <a:pt x="26" y="84"/>
                    <a:pt x="24" y="90"/>
                  </a:cubicBezTo>
                  <a:cubicBezTo>
                    <a:pt x="22" y="99"/>
                    <a:pt x="14" y="103"/>
                    <a:pt x="10" y="110"/>
                  </a:cubicBezTo>
                  <a:cubicBezTo>
                    <a:pt x="9" y="112"/>
                    <a:pt x="7" y="114"/>
                    <a:pt x="5" y="115"/>
                  </a:cubicBezTo>
                  <a:cubicBezTo>
                    <a:pt x="0" y="112"/>
                    <a:pt x="1" y="108"/>
                    <a:pt x="1" y="104"/>
                  </a:cubicBezTo>
                  <a:cubicBezTo>
                    <a:pt x="1" y="91"/>
                    <a:pt x="9" y="81"/>
                    <a:pt x="15" y="71"/>
                  </a:cubicBezTo>
                  <a:cubicBezTo>
                    <a:pt x="18" y="66"/>
                    <a:pt x="19" y="60"/>
                    <a:pt x="9" y="64"/>
                  </a:cubicBezTo>
                  <a:cubicBezTo>
                    <a:pt x="6" y="61"/>
                    <a:pt x="7" y="58"/>
                    <a:pt x="9" y="55"/>
                  </a:cubicBezTo>
                  <a:cubicBezTo>
                    <a:pt x="9" y="53"/>
                    <a:pt x="9" y="50"/>
                    <a:pt x="9" y="48"/>
                  </a:cubicBezTo>
                  <a:cubicBezTo>
                    <a:pt x="25" y="35"/>
                    <a:pt x="26" y="18"/>
                    <a:pt x="25" y="0"/>
                  </a:cubicBezTo>
                  <a:close/>
                </a:path>
              </a:pathLst>
            </a:custGeom>
            <a:solidFill>
              <a:srgbClr val="8B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8" name="Freeform 168"/>
            <p:cNvSpPr>
              <a:spLocks/>
            </p:cNvSpPr>
            <p:nvPr/>
          </p:nvSpPr>
          <p:spPr bwMode="auto">
            <a:xfrm>
              <a:off x="1569" y="1613"/>
              <a:ext cx="19" cy="13"/>
            </a:xfrm>
            <a:custGeom>
              <a:avLst/>
              <a:gdLst>
                <a:gd name="T0" fmla="*/ 19 w 19"/>
                <a:gd name="T1" fmla="*/ 11 h 13"/>
                <a:gd name="T2" fmla="*/ 15 w 19"/>
                <a:gd name="T3" fmla="*/ 13 h 13"/>
                <a:gd name="T4" fmla="*/ 0 w 19"/>
                <a:gd name="T5" fmla="*/ 7 h 13"/>
                <a:gd name="T6" fmla="*/ 3 w 19"/>
                <a:gd name="T7" fmla="*/ 3 h 13"/>
                <a:gd name="T8" fmla="*/ 19 w 19"/>
                <a:gd name="T9" fmla="*/ 0 h 13"/>
                <a:gd name="T10" fmla="*/ 19 w 19"/>
                <a:gd name="T11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3">
                  <a:moveTo>
                    <a:pt x="19" y="11"/>
                  </a:moveTo>
                  <a:cubicBezTo>
                    <a:pt x="18" y="12"/>
                    <a:pt x="16" y="12"/>
                    <a:pt x="15" y="13"/>
                  </a:cubicBezTo>
                  <a:cubicBezTo>
                    <a:pt x="9" y="13"/>
                    <a:pt x="4" y="11"/>
                    <a:pt x="0" y="7"/>
                  </a:cubicBezTo>
                  <a:cubicBezTo>
                    <a:pt x="1" y="6"/>
                    <a:pt x="2" y="4"/>
                    <a:pt x="3" y="3"/>
                  </a:cubicBezTo>
                  <a:cubicBezTo>
                    <a:pt x="8" y="2"/>
                    <a:pt x="14" y="1"/>
                    <a:pt x="19" y="0"/>
                  </a:cubicBezTo>
                  <a:cubicBezTo>
                    <a:pt x="19" y="4"/>
                    <a:pt x="19" y="8"/>
                    <a:pt x="19" y="11"/>
                  </a:cubicBezTo>
                  <a:close/>
                </a:path>
              </a:pathLst>
            </a:custGeom>
            <a:solidFill>
              <a:srgbClr val="B1AD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89" name="Freeform 169"/>
            <p:cNvSpPr>
              <a:spLocks/>
            </p:cNvSpPr>
            <p:nvPr/>
          </p:nvSpPr>
          <p:spPr bwMode="auto">
            <a:xfrm>
              <a:off x="1605" y="1614"/>
              <a:ext cx="19" cy="18"/>
            </a:xfrm>
            <a:custGeom>
              <a:avLst/>
              <a:gdLst>
                <a:gd name="T0" fmla="*/ 5 w 19"/>
                <a:gd name="T1" fmla="*/ 0 h 18"/>
                <a:gd name="T2" fmla="*/ 19 w 19"/>
                <a:gd name="T3" fmla="*/ 12 h 18"/>
                <a:gd name="T4" fmla="*/ 11 w 19"/>
                <a:gd name="T5" fmla="*/ 18 h 18"/>
                <a:gd name="T6" fmla="*/ 0 w 19"/>
                <a:gd name="T7" fmla="*/ 4 h 18"/>
                <a:gd name="T8" fmla="*/ 5 w 1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5" y="0"/>
                  </a:moveTo>
                  <a:cubicBezTo>
                    <a:pt x="9" y="4"/>
                    <a:pt x="14" y="8"/>
                    <a:pt x="19" y="12"/>
                  </a:cubicBezTo>
                  <a:cubicBezTo>
                    <a:pt x="16" y="14"/>
                    <a:pt x="14" y="16"/>
                    <a:pt x="11" y="18"/>
                  </a:cubicBezTo>
                  <a:cubicBezTo>
                    <a:pt x="11" y="11"/>
                    <a:pt x="5" y="7"/>
                    <a:pt x="0" y="4"/>
                  </a:cubicBezTo>
                  <a:cubicBezTo>
                    <a:pt x="0" y="1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A7A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0" name="Freeform 170"/>
            <p:cNvSpPr>
              <a:spLocks/>
            </p:cNvSpPr>
            <p:nvPr/>
          </p:nvSpPr>
          <p:spPr bwMode="auto">
            <a:xfrm>
              <a:off x="1587" y="1625"/>
              <a:ext cx="5" cy="4"/>
            </a:xfrm>
            <a:custGeom>
              <a:avLst/>
              <a:gdLst>
                <a:gd name="T0" fmla="*/ 1 w 5"/>
                <a:gd name="T1" fmla="*/ 4 h 4"/>
                <a:gd name="T2" fmla="*/ 0 w 5"/>
                <a:gd name="T3" fmla="*/ 0 h 4"/>
                <a:gd name="T4" fmla="*/ 5 w 5"/>
                <a:gd name="T5" fmla="*/ 3 h 4"/>
                <a:gd name="T6" fmla="*/ 1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1" y="2"/>
                    <a:pt x="1" y="1"/>
                    <a:pt x="0" y="0"/>
                  </a:cubicBezTo>
                  <a:cubicBezTo>
                    <a:pt x="2" y="1"/>
                    <a:pt x="4" y="2"/>
                    <a:pt x="5" y="3"/>
                  </a:cubicBezTo>
                  <a:cubicBezTo>
                    <a:pt x="4" y="3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7E79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1" name="Freeform 171"/>
            <p:cNvSpPr>
              <a:spLocks/>
            </p:cNvSpPr>
            <p:nvPr/>
          </p:nvSpPr>
          <p:spPr bwMode="auto">
            <a:xfrm>
              <a:off x="1268" y="1644"/>
              <a:ext cx="23" cy="28"/>
            </a:xfrm>
            <a:custGeom>
              <a:avLst/>
              <a:gdLst>
                <a:gd name="T0" fmla="*/ 15 w 23"/>
                <a:gd name="T1" fmla="*/ 0 h 28"/>
                <a:gd name="T2" fmla="*/ 23 w 23"/>
                <a:gd name="T3" fmla="*/ 5 h 28"/>
                <a:gd name="T4" fmla="*/ 11 w 23"/>
                <a:gd name="T5" fmla="*/ 28 h 28"/>
                <a:gd name="T6" fmla="*/ 4 w 23"/>
                <a:gd name="T7" fmla="*/ 25 h 28"/>
                <a:gd name="T8" fmla="*/ 6 w 23"/>
                <a:gd name="T9" fmla="*/ 16 h 28"/>
                <a:gd name="T10" fmla="*/ 15 w 23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8">
                  <a:moveTo>
                    <a:pt x="15" y="0"/>
                  </a:moveTo>
                  <a:cubicBezTo>
                    <a:pt x="18" y="1"/>
                    <a:pt x="21" y="1"/>
                    <a:pt x="23" y="5"/>
                  </a:cubicBezTo>
                  <a:cubicBezTo>
                    <a:pt x="15" y="10"/>
                    <a:pt x="16" y="20"/>
                    <a:pt x="11" y="28"/>
                  </a:cubicBezTo>
                  <a:cubicBezTo>
                    <a:pt x="9" y="27"/>
                    <a:pt x="7" y="26"/>
                    <a:pt x="4" y="25"/>
                  </a:cubicBezTo>
                  <a:cubicBezTo>
                    <a:pt x="0" y="21"/>
                    <a:pt x="4" y="19"/>
                    <a:pt x="6" y="16"/>
                  </a:cubicBezTo>
                  <a:cubicBezTo>
                    <a:pt x="8" y="10"/>
                    <a:pt x="8" y="4"/>
                    <a:pt x="15" y="0"/>
                  </a:cubicBezTo>
                  <a:close/>
                </a:path>
              </a:pathLst>
            </a:custGeom>
            <a:solidFill>
              <a:srgbClr val="A9A6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2" name="Freeform 172"/>
            <p:cNvSpPr>
              <a:spLocks/>
            </p:cNvSpPr>
            <p:nvPr/>
          </p:nvSpPr>
          <p:spPr bwMode="auto">
            <a:xfrm>
              <a:off x="1254" y="1661"/>
              <a:ext cx="17" cy="23"/>
            </a:xfrm>
            <a:custGeom>
              <a:avLst/>
              <a:gdLst>
                <a:gd name="T0" fmla="*/ 9 w 17"/>
                <a:gd name="T1" fmla="*/ 15 h 23"/>
                <a:gd name="T2" fmla="*/ 12 w 17"/>
                <a:gd name="T3" fmla="*/ 23 h 23"/>
                <a:gd name="T4" fmla="*/ 10 w 17"/>
                <a:gd name="T5" fmla="*/ 23 h 23"/>
                <a:gd name="T6" fmla="*/ 0 w 17"/>
                <a:gd name="T7" fmla="*/ 15 h 23"/>
                <a:gd name="T8" fmla="*/ 9 w 17"/>
                <a:gd name="T9" fmla="*/ 0 h 23"/>
                <a:gd name="T10" fmla="*/ 9 w 17"/>
                <a:gd name="T11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3">
                  <a:moveTo>
                    <a:pt x="9" y="15"/>
                  </a:moveTo>
                  <a:cubicBezTo>
                    <a:pt x="10" y="17"/>
                    <a:pt x="11" y="20"/>
                    <a:pt x="12" y="23"/>
                  </a:cubicBezTo>
                  <a:cubicBezTo>
                    <a:pt x="11" y="23"/>
                    <a:pt x="10" y="23"/>
                    <a:pt x="10" y="23"/>
                  </a:cubicBezTo>
                  <a:cubicBezTo>
                    <a:pt x="7" y="20"/>
                    <a:pt x="3" y="18"/>
                    <a:pt x="0" y="15"/>
                  </a:cubicBezTo>
                  <a:cubicBezTo>
                    <a:pt x="0" y="8"/>
                    <a:pt x="6" y="5"/>
                    <a:pt x="9" y="0"/>
                  </a:cubicBezTo>
                  <a:cubicBezTo>
                    <a:pt x="17" y="4"/>
                    <a:pt x="17" y="6"/>
                    <a:pt x="9" y="15"/>
                  </a:cubicBezTo>
                  <a:close/>
                </a:path>
              </a:pathLst>
            </a:custGeom>
            <a:solidFill>
              <a:srgbClr val="AEAA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3" name="Freeform 173"/>
            <p:cNvSpPr>
              <a:spLocks/>
            </p:cNvSpPr>
            <p:nvPr/>
          </p:nvSpPr>
          <p:spPr bwMode="auto">
            <a:xfrm>
              <a:off x="1263" y="1654"/>
              <a:ext cx="11" cy="22"/>
            </a:xfrm>
            <a:custGeom>
              <a:avLst/>
              <a:gdLst>
                <a:gd name="T0" fmla="*/ 0 w 11"/>
                <a:gd name="T1" fmla="*/ 22 h 22"/>
                <a:gd name="T2" fmla="*/ 0 w 11"/>
                <a:gd name="T3" fmla="*/ 7 h 22"/>
                <a:gd name="T4" fmla="*/ 11 w 11"/>
                <a:gd name="T5" fmla="*/ 6 h 22"/>
                <a:gd name="T6" fmla="*/ 9 w 11"/>
                <a:gd name="T7" fmla="*/ 15 h 22"/>
                <a:gd name="T8" fmla="*/ 0 w 11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2">
                  <a:moveTo>
                    <a:pt x="0" y="22"/>
                  </a:moveTo>
                  <a:cubicBezTo>
                    <a:pt x="2" y="17"/>
                    <a:pt x="8" y="12"/>
                    <a:pt x="0" y="7"/>
                  </a:cubicBezTo>
                  <a:cubicBezTo>
                    <a:pt x="4" y="0"/>
                    <a:pt x="8" y="5"/>
                    <a:pt x="11" y="6"/>
                  </a:cubicBezTo>
                  <a:cubicBezTo>
                    <a:pt x="11" y="9"/>
                    <a:pt x="10" y="12"/>
                    <a:pt x="9" y="15"/>
                  </a:cubicBezTo>
                  <a:cubicBezTo>
                    <a:pt x="8" y="19"/>
                    <a:pt x="6" y="22"/>
                    <a:pt x="0" y="22"/>
                  </a:cubicBezTo>
                  <a:close/>
                </a:path>
              </a:pathLst>
            </a:custGeom>
            <a:solidFill>
              <a:srgbClr val="4C48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4" name="Freeform 174"/>
            <p:cNvSpPr>
              <a:spLocks/>
            </p:cNvSpPr>
            <p:nvPr/>
          </p:nvSpPr>
          <p:spPr bwMode="auto">
            <a:xfrm>
              <a:off x="1334" y="1624"/>
              <a:ext cx="20" cy="29"/>
            </a:xfrm>
            <a:custGeom>
              <a:avLst/>
              <a:gdLst>
                <a:gd name="T0" fmla="*/ 0 w 20"/>
                <a:gd name="T1" fmla="*/ 21 h 29"/>
                <a:gd name="T2" fmla="*/ 12 w 20"/>
                <a:gd name="T3" fmla="*/ 0 h 29"/>
                <a:gd name="T4" fmla="*/ 19 w 20"/>
                <a:gd name="T5" fmla="*/ 9 h 29"/>
                <a:gd name="T6" fmla="*/ 20 w 20"/>
                <a:gd name="T7" fmla="*/ 14 h 29"/>
                <a:gd name="T8" fmla="*/ 16 w 20"/>
                <a:gd name="T9" fmla="*/ 25 h 29"/>
                <a:gd name="T10" fmla="*/ 12 w 20"/>
                <a:gd name="T11" fmla="*/ 29 h 29"/>
                <a:gd name="T12" fmla="*/ 0 w 20"/>
                <a:gd name="T13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9">
                  <a:moveTo>
                    <a:pt x="0" y="21"/>
                  </a:moveTo>
                  <a:cubicBezTo>
                    <a:pt x="8" y="16"/>
                    <a:pt x="2" y="3"/>
                    <a:pt x="12" y="0"/>
                  </a:cubicBezTo>
                  <a:cubicBezTo>
                    <a:pt x="15" y="2"/>
                    <a:pt x="17" y="5"/>
                    <a:pt x="19" y="9"/>
                  </a:cubicBezTo>
                  <a:cubicBezTo>
                    <a:pt x="19" y="11"/>
                    <a:pt x="20" y="12"/>
                    <a:pt x="20" y="14"/>
                  </a:cubicBezTo>
                  <a:cubicBezTo>
                    <a:pt x="20" y="18"/>
                    <a:pt x="19" y="22"/>
                    <a:pt x="16" y="25"/>
                  </a:cubicBezTo>
                  <a:cubicBezTo>
                    <a:pt x="14" y="26"/>
                    <a:pt x="13" y="27"/>
                    <a:pt x="12" y="29"/>
                  </a:cubicBezTo>
                  <a:cubicBezTo>
                    <a:pt x="8" y="26"/>
                    <a:pt x="6" y="20"/>
                    <a:pt x="0" y="21"/>
                  </a:cubicBezTo>
                  <a:close/>
                </a:path>
              </a:pathLst>
            </a:custGeom>
            <a:solidFill>
              <a:srgbClr val="A1A1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5" name="Freeform 175"/>
            <p:cNvSpPr>
              <a:spLocks/>
            </p:cNvSpPr>
            <p:nvPr/>
          </p:nvSpPr>
          <p:spPr bwMode="auto">
            <a:xfrm>
              <a:off x="1350" y="1619"/>
              <a:ext cx="15" cy="30"/>
            </a:xfrm>
            <a:custGeom>
              <a:avLst/>
              <a:gdLst>
                <a:gd name="T0" fmla="*/ 0 w 15"/>
                <a:gd name="T1" fmla="*/ 30 h 30"/>
                <a:gd name="T2" fmla="*/ 1 w 15"/>
                <a:gd name="T3" fmla="*/ 16 h 30"/>
                <a:gd name="T4" fmla="*/ 2 w 15"/>
                <a:gd name="T5" fmla="*/ 10 h 30"/>
                <a:gd name="T6" fmla="*/ 5 w 15"/>
                <a:gd name="T7" fmla="*/ 4 h 30"/>
                <a:gd name="T8" fmla="*/ 8 w 15"/>
                <a:gd name="T9" fmla="*/ 0 h 30"/>
                <a:gd name="T10" fmla="*/ 12 w 15"/>
                <a:gd name="T11" fmla="*/ 1 h 30"/>
                <a:gd name="T12" fmla="*/ 0 w 15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0">
                  <a:moveTo>
                    <a:pt x="0" y="30"/>
                  </a:moveTo>
                  <a:cubicBezTo>
                    <a:pt x="0" y="25"/>
                    <a:pt x="1" y="21"/>
                    <a:pt x="1" y="16"/>
                  </a:cubicBezTo>
                  <a:cubicBezTo>
                    <a:pt x="2" y="14"/>
                    <a:pt x="1" y="12"/>
                    <a:pt x="2" y="10"/>
                  </a:cubicBezTo>
                  <a:cubicBezTo>
                    <a:pt x="3" y="8"/>
                    <a:pt x="4" y="6"/>
                    <a:pt x="5" y="4"/>
                  </a:cubicBezTo>
                  <a:cubicBezTo>
                    <a:pt x="6" y="2"/>
                    <a:pt x="7" y="1"/>
                    <a:pt x="8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2" y="13"/>
                    <a:pt x="15" y="25"/>
                    <a:pt x="0" y="30"/>
                  </a:cubicBezTo>
                  <a:close/>
                </a:path>
              </a:pathLst>
            </a:custGeom>
            <a:solidFill>
              <a:srgbClr val="8785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6" name="Freeform 176"/>
            <p:cNvSpPr>
              <a:spLocks/>
            </p:cNvSpPr>
            <p:nvPr/>
          </p:nvSpPr>
          <p:spPr bwMode="auto">
            <a:xfrm>
              <a:off x="1360" y="1600"/>
              <a:ext cx="18" cy="16"/>
            </a:xfrm>
            <a:custGeom>
              <a:avLst/>
              <a:gdLst>
                <a:gd name="T0" fmla="*/ 2 w 18"/>
                <a:gd name="T1" fmla="*/ 10 h 17"/>
                <a:gd name="T2" fmla="*/ 18 w 18"/>
                <a:gd name="T3" fmla="*/ 2 h 17"/>
                <a:gd name="T4" fmla="*/ 6 w 18"/>
                <a:gd name="T5" fmla="*/ 16 h 17"/>
                <a:gd name="T6" fmla="*/ 1 w 18"/>
                <a:gd name="T7" fmla="*/ 15 h 17"/>
                <a:gd name="T8" fmla="*/ 0 w 18"/>
                <a:gd name="T9" fmla="*/ 12 h 17"/>
                <a:gd name="T10" fmla="*/ 2 w 18"/>
                <a:gd name="T11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2" y="10"/>
                  </a:moveTo>
                  <a:cubicBezTo>
                    <a:pt x="7" y="7"/>
                    <a:pt x="10" y="0"/>
                    <a:pt x="18" y="2"/>
                  </a:cubicBezTo>
                  <a:cubicBezTo>
                    <a:pt x="14" y="7"/>
                    <a:pt x="18" y="17"/>
                    <a:pt x="6" y="16"/>
                  </a:cubicBezTo>
                  <a:cubicBezTo>
                    <a:pt x="5" y="16"/>
                    <a:pt x="3" y="16"/>
                    <a:pt x="1" y="15"/>
                  </a:cubicBezTo>
                  <a:cubicBezTo>
                    <a:pt x="1" y="14"/>
                    <a:pt x="1" y="13"/>
                    <a:pt x="0" y="12"/>
                  </a:cubicBezTo>
                  <a:cubicBezTo>
                    <a:pt x="1" y="11"/>
                    <a:pt x="1" y="11"/>
                    <a:pt x="2" y="10"/>
                  </a:cubicBezTo>
                  <a:close/>
                </a:path>
              </a:pathLst>
            </a:custGeom>
            <a:solidFill>
              <a:srgbClr val="615B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7" name="Freeform 177"/>
            <p:cNvSpPr>
              <a:spLocks/>
            </p:cNvSpPr>
            <p:nvPr/>
          </p:nvSpPr>
          <p:spPr bwMode="auto">
            <a:xfrm>
              <a:off x="1372" y="1623"/>
              <a:ext cx="10" cy="16"/>
            </a:xfrm>
            <a:custGeom>
              <a:avLst/>
              <a:gdLst>
                <a:gd name="T0" fmla="*/ 10 w 10"/>
                <a:gd name="T1" fmla="*/ 2 h 16"/>
                <a:gd name="T2" fmla="*/ 10 w 10"/>
                <a:gd name="T3" fmla="*/ 13 h 16"/>
                <a:gd name="T4" fmla="*/ 3 w 10"/>
                <a:gd name="T5" fmla="*/ 16 h 16"/>
                <a:gd name="T6" fmla="*/ 6 w 10"/>
                <a:gd name="T7" fmla="*/ 1 h 16"/>
                <a:gd name="T8" fmla="*/ 10 w 10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10" y="2"/>
                  </a:moveTo>
                  <a:cubicBezTo>
                    <a:pt x="10" y="5"/>
                    <a:pt x="10" y="9"/>
                    <a:pt x="10" y="13"/>
                  </a:cubicBezTo>
                  <a:cubicBezTo>
                    <a:pt x="7" y="14"/>
                    <a:pt x="3" y="16"/>
                    <a:pt x="3" y="16"/>
                  </a:cubicBezTo>
                  <a:cubicBezTo>
                    <a:pt x="0" y="10"/>
                    <a:pt x="5" y="6"/>
                    <a:pt x="6" y="1"/>
                  </a:cubicBezTo>
                  <a:cubicBezTo>
                    <a:pt x="8" y="0"/>
                    <a:pt x="9" y="0"/>
                    <a:pt x="10" y="2"/>
                  </a:cubicBezTo>
                  <a:close/>
                </a:path>
              </a:pathLst>
            </a:custGeom>
            <a:solidFill>
              <a:srgbClr val="5D5A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8" name="Freeform 178"/>
            <p:cNvSpPr>
              <a:spLocks/>
            </p:cNvSpPr>
            <p:nvPr/>
          </p:nvSpPr>
          <p:spPr bwMode="auto">
            <a:xfrm>
              <a:off x="1378" y="1609"/>
              <a:ext cx="12" cy="16"/>
            </a:xfrm>
            <a:custGeom>
              <a:avLst/>
              <a:gdLst>
                <a:gd name="T0" fmla="*/ 4 w 12"/>
                <a:gd name="T1" fmla="*/ 16 h 16"/>
                <a:gd name="T2" fmla="*/ 2 w 12"/>
                <a:gd name="T3" fmla="*/ 16 h 16"/>
                <a:gd name="T4" fmla="*/ 0 w 12"/>
                <a:gd name="T5" fmla="*/ 15 h 16"/>
                <a:gd name="T6" fmla="*/ 12 w 12"/>
                <a:gd name="T7" fmla="*/ 0 h 16"/>
                <a:gd name="T8" fmla="*/ 4 w 12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9"/>
                    <a:pt x="1" y="0"/>
                    <a:pt x="12" y="0"/>
                  </a:cubicBezTo>
                  <a:cubicBezTo>
                    <a:pt x="9" y="5"/>
                    <a:pt x="7" y="10"/>
                    <a:pt x="4" y="16"/>
                  </a:cubicBezTo>
                  <a:close/>
                </a:path>
              </a:pathLst>
            </a:custGeom>
            <a:solidFill>
              <a:srgbClr val="5651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99" name="Freeform 179"/>
            <p:cNvSpPr>
              <a:spLocks/>
            </p:cNvSpPr>
            <p:nvPr/>
          </p:nvSpPr>
          <p:spPr bwMode="auto">
            <a:xfrm>
              <a:off x="1388" y="1584"/>
              <a:ext cx="16" cy="15"/>
            </a:xfrm>
            <a:custGeom>
              <a:avLst/>
              <a:gdLst>
                <a:gd name="T0" fmla="*/ 6 w 16"/>
                <a:gd name="T1" fmla="*/ 1 h 15"/>
                <a:gd name="T2" fmla="*/ 10 w 16"/>
                <a:gd name="T3" fmla="*/ 0 h 15"/>
                <a:gd name="T4" fmla="*/ 6 w 16"/>
                <a:gd name="T5" fmla="*/ 15 h 15"/>
                <a:gd name="T6" fmla="*/ 6 w 16"/>
                <a:gd name="T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5">
                  <a:moveTo>
                    <a:pt x="6" y="1"/>
                  </a:moveTo>
                  <a:cubicBezTo>
                    <a:pt x="7" y="1"/>
                    <a:pt x="8" y="0"/>
                    <a:pt x="10" y="0"/>
                  </a:cubicBezTo>
                  <a:cubicBezTo>
                    <a:pt x="16" y="7"/>
                    <a:pt x="10" y="10"/>
                    <a:pt x="6" y="15"/>
                  </a:cubicBezTo>
                  <a:cubicBezTo>
                    <a:pt x="0" y="10"/>
                    <a:pt x="7" y="6"/>
                    <a:pt x="6" y="1"/>
                  </a:cubicBezTo>
                  <a:close/>
                </a:path>
              </a:pathLst>
            </a:custGeom>
            <a:solidFill>
              <a:srgbClr val="5C5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0" name="Freeform 180"/>
            <p:cNvSpPr>
              <a:spLocks/>
            </p:cNvSpPr>
            <p:nvPr/>
          </p:nvSpPr>
          <p:spPr bwMode="auto">
            <a:xfrm>
              <a:off x="1357" y="1613"/>
              <a:ext cx="9" cy="7"/>
            </a:xfrm>
            <a:custGeom>
              <a:avLst/>
              <a:gdLst>
                <a:gd name="T0" fmla="*/ 6 w 9"/>
                <a:gd name="T1" fmla="*/ 0 h 7"/>
                <a:gd name="T2" fmla="*/ 9 w 9"/>
                <a:gd name="T3" fmla="*/ 2 h 7"/>
                <a:gd name="T4" fmla="*/ 5 w 9"/>
                <a:gd name="T5" fmla="*/ 7 h 7"/>
                <a:gd name="T6" fmla="*/ 2 w 9"/>
                <a:gd name="T7" fmla="*/ 7 h 7"/>
                <a:gd name="T8" fmla="*/ 0 w 9"/>
                <a:gd name="T9" fmla="*/ 4 h 7"/>
                <a:gd name="T10" fmla="*/ 6 w 9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6" y="0"/>
                  </a:moveTo>
                  <a:cubicBezTo>
                    <a:pt x="7" y="1"/>
                    <a:pt x="8" y="1"/>
                    <a:pt x="9" y="2"/>
                  </a:cubicBezTo>
                  <a:cubicBezTo>
                    <a:pt x="8" y="4"/>
                    <a:pt x="7" y="6"/>
                    <a:pt x="5" y="7"/>
                  </a:cubicBezTo>
                  <a:cubicBezTo>
                    <a:pt x="4" y="7"/>
                    <a:pt x="3" y="7"/>
                    <a:pt x="2" y="7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1" y="2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ADA6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1" name="Freeform 181"/>
            <p:cNvSpPr>
              <a:spLocks/>
            </p:cNvSpPr>
            <p:nvPr/>
          </p:nvSpPr>
          <p:spPr bwMode="auto">
            <a:xfrm>
              <a:off x="1267" y="1197"/>
              <a:ext cx="43" cy="13"/>
            </a:xfrm>
            <a:custGeom>
              <a:avLst/>
              <a:gdLst>
                <a:gd name="T0" fmla="*/ 0 w 43"/>
                <a:gd name="T1" fmla="*/ 3 h 13"/>
                <a:gd name="T2" fmla="*/ 0 w 43"/>
                <a:gd name="T3" fmla="*/ 0 h 13"/>
                <a:gd name="T4" fmla="*/ 32 w 43"/>
                <a:gd name="T5" fmla="*/ 0 h 13"/>
                <a:gd name="T6" fmla="*/ 24 w 43"/>
                <a:gd name="T7" fmla="*/ 12 h 13"/>
                <a:gd name="T8" fmla="*/ 12 w 43"/>
                <a:gd name="T9" fmla="*/ 12 h 13"/>
                <a:gd name="T10" fmla="*/ 0 w 43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1" y="0"/>
                    <a:pt x="21" y="0"/>
                    <a:pt x="32" y="0"/>
                  </a:cubicBezTo>
                  <a:cubicBezTo>
                    <a:pt x="43" y="13"/>
                    <a:pt x="29" y="10"/>
                    <a:pt x="24" y="12"/>
                  </a:cubicBezTo>
                  <a:cubicBezTo>
                    <a:pt x="20" y="13"/>
                    <a:pt x="16" y="13"/>
                    <a:pt x="12" y="12"/>
                  </a:cubicBezTo>
                  <a:cubicBezTo>
                    <a:pt x="8" y="10"/>
                    <a:pt x="2" y="9"/>
                    <a:pt x="0" y="3"/>
                  </a:cubicBezTo>
                  <a:close/>
                </a:path>
              </a:pathLst>
            </a:custGeom>
            <a:solidFill>
              <a:srgbClr val="7E5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2" name="Freeform 182"/>
            <p:cNvSpPr>
              <a:spLocks/>
            </p:cNvSpPr>
            <p:nvPr/>
          </p:nvSpPr>
          <p:spPr bwMode="auto">
            <a:xfrm>
              <a:off x="1291" y="1188"/>
              <a:ext cx="24" cy="31"/>
            </a:xfrm>
            <a:custGeom>
              <a:avLst/>
              <a:gdLst>
                <a:gd name="T0" fmla="*/ 0 w 24"/>
                <a:gd name="T1" fmla="*/ 17 h 31"/>
                <a:gd name="T2" fmla="*/ 8 w 24"/>
                <a:gd name="T3" fmla="*/ 9 h 31"/>
                <a:gd name="T4" fmla="*/ 20 w 24"/>
                <a:gd name="T5" fmla="*/ 1 h 31"/>
                <a:gd name="T6" fmla="*/ 24 w 24"/>
                <a:gd name="T7" fmla="*/ 9 h 31"/>
                <a:gd name="T8" fmla="*/ 0 w 24"/>
                <a:gd name="T9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1">
                  <a:moveTo>
                    <a:pt x="0" y="17"/>
                  </a:moveTo>
                  <a:cubicBezTo>
                    <a:pt x="4" y="16"/>
                    <a:pt x="13" y="20"/>
                    <a:pt x="8" y="9"/>
                  </a:cubicBezTo>
                  <a:cubicBezTo>
                    <a:pt x="7" y="0"/>
                    <a:pt x="16" y="4"/>
                    <a:pt x="20" y="1"/>
                  </a:cubicBezTo>
                  <a:cubicBezTo>
                    <a:pt x="21" y="3"/>
                    <a:pt x="22" y="6"/>
                    <a:pt x="24" y="9"/>
                  </a:cubicBezTo>
                  <a:cubicBezTo>
                    <a:pt x="19" y="21"/>
                    <a:pt x="14" y="31"/>
                    <a:pt x="0" y="17"/>
                  </a:cubicBezTo>
                  <a:close/>
                </a:path>
              </a:pathLst>
            </a:custGeom>
            <a:solidFill>
              <a:srgbClr val="472F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3" name="Freeform 183"/>
            <p:cNvSpPr>
              <a:spLocks/>
            </p:cNvSpPr>
            <p:nvPr/>
          </p:nvSpPr>
          <p:spPr bwMode="auto">
            <a:xfrm>
              <a:off x="1382" y="1197"/>
              <a:ext cx="127" cy="87"/>
            </a:xfrm>
            <a:custGeom>
              <a:avLst/>
              <a:gdLst>
                <a:gd name="T0" fmla="*/ 0 w 128"/>
                <a:gd name="T1" fmla="*/ 0 h 88"/>
                <a:gd name="T2" fmla="*/ 55 w 128"/>
                <a:gd name="T3" fmla="*/ 21 h 88"/>
                <a:gd name="T4" fmla="*/ 105 w 128"/>
                <a:gd name="T5" fmla="*/ 31 h 88"/>
                <a:gd name="T6" fmla="*/ 117 w 128"/>
                <a:gd name="T7" fmla="*/ 32 h 88"/>
                <a:gd name="T8" fmla="*/ 120 w 128"/>
                <a:gd name="T9" fmla="*/ 40 h 88"/>
                <a:gd name="T10" fmla="*/ 128 w 128"/>
                <a:gd name="T11" fmla="*/ 83 h 88"/>
                <a:gd name="T12" fmla="*/ 127 w 128"/>
                <a:gd name="T13" fmla="*/ 88 h 88"/>
                <a:gd name="T14" fmla="*/ 97 w 128"/>
                <a:gd name="T15" fmla="*/ 72 h 88"/>
                <a:gd name="T16" fmla="*/ 68 w 128"/>
                <a:gd name="T17" fmla="*/ 69 h 88"/>
                <a:gd name="T18" fmla="*/ 56 w 128"/>
                <a:gd name="T19" fmla="*/ 60 h 88"/>
                <a:gd name="T20" fmla="*/ 11 w 128"/>
                <a:gd name="T21" fmla="*/ 7 h 88"/>
                <a:gd name="T22" fmla="*/ 0 w 128"/>
                <a:gd name="T2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88">
                  <a:moveTo>
                    <a:pt x="0" y="0"/>
                  </a:moveTo>
                  <a:cubicBezTo>
                    <a:pt x="20" y="1"/>
                    <a:pt x="37" y="7"/>
                    <a:pt x="55" y="21"/>
                  </a:cubicBezTo>
                  <a:cubicBezTo>
                    <a:pt x="65" y="30"/>
                    <a:pt x="85" y="44"/>
                    <a:pt x="105" y="31"/>
                  </a:cubicBezTo>
                  <a:cubicBezTo>
                    <a:pt x="108" y="30"/>
                    <a:pt x="113" y="31"/>
                    <a:pt x="117" y="32"/>
                  </a:cubicBezTo>
                  <a:cubicBezTo>
                    <a:pt x="118" y="34"/>
                    <a:pt x="119" y="37"/>
                    <a:pt x="120" y="40"/>
                  </a:cubicBezTo>
                  <a:cubicBezTo>
                    <a:pt x="123" y="54"/>
                    <a:pt x="126" y="69"/>
                    <a:pt x="128" y="83"/>
                  </a:cubicBezTo>
                  <a:cubicBezTo>
                    <a:pt x="128" y="85"/>
                    <a:pt x="128" y="86"/>
                    <a:pt x="127" y="88"/>
                  </a:cubicBezTo>
                  <a:cubicBezTo>
                    <a:pt x="115" y="87"/>
                    <a:pt x="108" y="76"/>
                    <a:pt x="97" y="72"/>
                  </a:cubicBezTo>
                  <a:cubicBezTo>
                    <a:pt x="87" y="69"/>
                    <a:pt x="78" y="69"/>
                    <a:pt x="68" y="69"/>
                  </a:cubicBezTo>
                  <a:cubicBezTo>
                    <a:pt x="63" y="68"/>
                    <a:pt x="56" y="69"/>
                    <a:pt x="56" y="60"/>
                  </a:cubicBezTo>
                  <a:cubicBezTo>
                    <a:pt x="53" y="32"/>
                    <a:pt x="35" y="17"/>
                    <a:pt x="11" y="7"/>
                  </a:cubicBezTo>
                  <a:cubicBezTo>
                    <a:pt x="7" y="6"/>
                    <a:pt x="4" y="2"/>
                    <a:pt x="0" y="0"/>
                  </a:cubicBezTo>
                  <a:close/>
                </a:path>
              </a:pathLst>
            </a:custGeom>
            <a:solidFill>
              <a:srgbClr val="915D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4" name="Freeform 184"/>
            <p:cNvSpPr>
              <a:spLocks/>
            </p:cNvSpPr>
            <p:nvPr/>
          </p:nvSpPr>
          <p:spPr bwMode="auto">
            <a:xfrm>
              <a:off x="1164" y="1343"/>
              <a:ext cx="16" cy="28"/>
            </a:xfrm>
            <a:custGeom>
              <a:avLst/>
              <a:gdLst>
                <a:gd name="T0" fmla="*/ 16 w 16"/>
                <a:gd name="T1" fmla="*/ 0 h 29"/>
                <a:gd name="T2" fmla="*/ 16 w 16"/>
                <a:gd name="T3" fmla="*/ 9 h 29"/>
                <a:gd name="T4" fmla="*/ 7 w 16"/>
                <a:gd name="T5" fmla="*/ 29 h 29"/>
                <a:gd name="T6" fmla="*/ 0 w 16"/>
                <a:gd name="T7" fmla="*/ 29 h 29"/>
                <a:gd name="T8" fmla="*/ 0 w 16"/>
                <a:gd name="T9" fmla="*/ 13 h 29"/>
                <a:gd name="T10" fmla="*/ 16 w 16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9">
                  <a:moveTo>
                    <a:pt x="16" y="0"/>
                  </a:moveTo>
                  <a:cubicBezTo>
                    <a:pt x="16" y="3"/>
                    <a:pt x="16" y="6"/>
                    <a:pt x="16" y="9"/>
                  </a:cubicBezTo>
                  <a:cubicBezTo>
                    <a:pt x="13" y="16"/>
                    <a:pt x="10" y="22"/>
                    <a:pt x="7" y="29"/>
                  </a:cubicBezTo>
                  <a:cubicBezTo>
                    <a:pt x="5" y="29"/>
                    <a:pt x="2" y="29"/>
                    <a:pt x="0" y="29"/>
                  </a:cubicBezTo>
                  <a:cubicBezTo>
                    <a:pt x="0" y="23"/>
                    <a:pt x="0" y="18"/>
                    <a:pt x="0" y="13"/>
                  </a:cubicBezTo>
                  <a:cubicBezTo>
                    <a:pt x="12" y="17"/>
                    <a:pt x="7" y="1"/>
                    <a:pt x="16" y="0"/>
                  </a:cubicBezTo>
                  <a:close/>
                </a:path>
              </a:pathLst>
            </a:custGeom>
            <a:solidFill>
              <a:srgbClr val="815E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5" name="Freeform 185"/>
            <p:cNvSpPr>
              <a:spLocks/>
            </p:cNvSpPr>
            <p:nvPr/>
          </p:nvSpPr>
          <p:spPr bwMode="auto">
            <a:xfrm>
              <a:off x="1302" y="1647"/>
              <a:ext cx="21" cy="26"/>
            </a:xfrm>
            <a:custGeom>
              <a:avLst/>
              <a:gdLst>
                <a:gd name="T0" fmla="*/ 18 w 22"/>
                <a:gd name="T1" fmla="*/ 1 h 26"/>
                <a:gd name="T2" fmla="*/ 17 w 22"/>
                <a:gd name="T3" fmla="*/ 5 h 26"/>
                <a:gd name="T4" fmla="*/ 9 w 22"/>
                <a:gd name="T5" fmla="*/ 26 h 26"/>
                <a:gd name="T6" fmla="*/ 5 w 22"/>
                <a:gd name="T7" fmla="*/ 22 h 26"/>
                <a:gd name="T8" fmla="*/ 9 w 22"/>
                <a:gd name="T9" fmla="*/ 9 h 26"/>
                <a:gd name="T10" fmla="*/ 12 w 22"/>
                <a:gd name="T11" fmla="*/ 0 h 26"/>
                <a:gd name="T12" fmla="*/ 18 w 22"/>
                <a:gd name="T13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6">
                  <a:moveTo>
                    <a:pt x="18" y="1"/>
                  </a:moveTo>
                  <a:cubicBezTo>
                    <a:pt x="18" y="2"/>
                    <a:pt x="18" y="4"/>
                    <a:pt x="17" y="5"/>
                  </a:cubicBezTo>
                  <a:cubicBezTo>
                    <a:pt x="15" y="12"/>
                    <a:pt x="22" y="22"/>
                    <a:pt x="9" y="26"/>
                  </a:cubicBezTo>
                  <a:cubicBezTo>
                    <a:pt x="8" y="24"/>
                    <a:pt x="6" y="23"/>
                    <a:pt x="5" y="22"/>
                  </a:cubicBezTo>
                  <a:cubicBezTo>
                    <a:pt x="0" y="15"/>
                    <a:pt x="10" y="14"/>
                    <a:pt x="9" y="9"/>
                  </a:cubicBezTo>
                  <a:cubicBezTo>
                    <a:pt x="5" y="4"/>
                    <a:pt x="8" y="2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lose/>
                </a:path>
              </a:pathLst>
            </a:custGeom>
            <a:solidFill>
              <a:srgbClr val="9591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6" name="Freeform 186"/>
            <p:cNvSpPr>
              <a:spLocks/>
            </p:cNvSpPr>
            <p:nvPr/>
          </p:nvSpPr>
          <p:spPr bwMode="auto">
            <a:xfrm>
              <a:off x="1303" y="1636"/>
              <a:ext cx="13" cy="20"/>
            </a:xfrm>
            <a:custGeom>
              <a:avLst/>
              <a:gdLst>
                <a:gd name="T0" fmla="*/ 12 w 13"/>
                <a:gd name="T1" fmla="*/ 12 h 20"/>
                <a:gd name="T2" fmla="*/ 8 w 13"/>
                <a:gd name="T3" fmla="*/ 20 h 20"/>
                <a:gd name="T4" fmla="*/ 0 w 13"/>
                <a:gd name="T5" fmla="*/ 13 h 20"/>
                <a:gd name="T6" fmla="*/ 0 w 13"/>
                <a:gd name="T7" fmla="*/ 4 h 20"/>
                <a:gd name="T8" fmla="*/ 11 w 13"/>
                <a:gd name="T9" fmla="*/ 9 h 20"/>
                <a:gd name="T10" fmla="*/ 13 w 13"/>
                <a:gd name="T11" fmla="*/ 11 h 20"/>
                <a:gd name="T12" fmla="*/ 12 w 13"/>
                <a:gd name="T13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0">
                  <a:moveTo>
                    <a:pt x="12" y="12"/>
                  </a:moveTo>
                  <a:cubicBezTo>
                    <a:pt x="9" y="14"/>
                    <a:pt x="8" y="17"/>
                    <a:pt x="8" y="20"/>
                  </a:cubicBezTo>
                  <a:cubicBezTo>
                    <a:pt x="5" y="18"/>
                    <a:pt x="3" y="15"/>
                    <a:pt x="0" y="13"/>
                  </a:cubicBezTo>
                  <a:cubicBezTo>
                    <a:pt x="0" y="10"/>
                    <a:pt x="0" y="7"/>
                    <a:pt x="0" y="4"/>
                  </a:cubicBezTo>
                  <a:cubicBezTo>
                    <a:pt x="6" y="0"/>
                    <a:pt x="8" y="5"/>
                    <a:pt x="11" y="9"/>
                  </a:cubicBezTo>
                  <a:cubicBezTo>
                    <a:pt x="13" y="9"/>
                    <a:pt x="13" y="10"/>
                    <a:pt x="13" y="11"/>
                  </a:cubicBezTo>
                  <a:cubicBezTo>
                    <a:pt x="13" y="12"/>
                    <a:pt x="13" y="12"/>
                    <a:pt x="12" y="12"/>
                  </a:cubicBezTo>
                  <a:close/>
                </a:path>
              </a:pathLst>
            </a:custGeom>
            <a:solidFill>
              <a:srgbClr val="9692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7" name="Freeform 187"/>
            <p:cNvSpPr>
              <a:spLocks/>
            </p:cNvSpPr>
            <p:nvPr/>
          </p:nvSpPr>
          <p:spPr bwMode="auto">
            <a:xfrm>
              <a:off x="1311" y="1652"/>
              <a:ext cx="12" cy="28"/>
            </a:xfrm>
            <a:custGeom>
              <a:avLst/>
              <a:gdLst>
                <a:gd name="T0" fmla="*/ 0 w 13"/>
                <a:gd name="T1" fmla="*/ 21 h 28"/>
                <a:gd name="T2" fmla="*/ 8 w 13"/>
                <a:gd name="T3" fmla="*/ 0 h 28"/>
                <a:gd name="T4" fmla="*/ 12 w 13"/>
                <a:gd name="T5" fmla="*/ 8 h 28"/>
                <a:gd name="T6" fmla="*/ 8 w 13"/>
                <a:gd name="T7" fmla="*/ 25 h 28"/>
                <a:gd name="T8" fmla="*/ 4 w 13"/>
                <a:gd name="T9" fmla="*/ 28 h 28"/>
                <a:gd name="T10" fmla="*/ 0 w 13"/>
                <a:gd name="T11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8">
                  <a:moveTo>
                    <a:pt x="0" y="21"/>
                  </a:moveTo>
                  <a:cubicBezTo>
                    <a:pt x="7" y="16"/>
                    <a:pt x="1" y="5"/>
                    <a:pt x="8" y="0"/>
                  </a:cubicBezTo>
                  <a:cubicBezTo>
                    <a:pt x="12" y="2"/>
                    <a:pt x="12" y="5"/>
                    <a:pt x="12" y="8"/>
                  </a:cubicBezTo>
                  <a:cubicBezTo>
                    <a:pt x="10" y="14"/>
                    <a:pt x="13" y="20"/>
                    <a:pt x="8" y="25"/>
                  </a:cubicBezTo>
                  <a:cubicBezTo>
                    <a:pt x="6" y="26"/>
                    <a:pt x="5" y="27"/>
                    <a:pt x="4" y="28"/>
                  </a:cubicBezTo>
                  <a:cubicBezTo>
                    <a:pt x="0" y="27"/>
                    <a:pt x="0" y="24"/>
                    <a:pt x="0" y="21"/>
                  </a:cubicBezTo>
                  <a:close/>
                </a:path>
              </a:pathLst>
            </a:custGeom>
            <a:solidFill>
              <a:srgbClr val="726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8" name="Freeform 188"/>
            <p:cNvSpPr>
              <a:spLocks/>
            </p:cNvSpPr>
            <p:nvPr/>
          </p:nvSpPr>
          <p:spPr bwMode="auto">
            <a:xfrm>
              <a:off x="1317" y="1660"/>
              <a:ext cx="11" cy="17"/>
            </a:xfrm>
            <a:custGeom>
              <a:avLst/>
              <a:gdLst>
                <a:gd name="T0" fmla="*/ 2 w 12"/>
                <a:gd name="T1" fmla="*/ 17 h 17"/>
                <a:gd name="T2" fmla="*/ 6 w 12"/>
                <a:gd name="T3" fmla="*/ 0 h 17"/>
                <a:gd name="T4" fmla="*/ 10 w 12"/>
                <a:gd name="T5" fmla="*/ 5 h 17"/>
                <a:gd name="T6" fmla="*/ 10 w 12"/>
                <a:gd name="T7" fmla="*/ 13 h 17"/>
                <a:gd name="T8" fmla="*/ 2 w 12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">
                  <a:moveTo>
                    <a:pt x="2" y="17"/>
                  </a:moveTo>
                  <a:cubicBezTo>
                    <a:pt x="3" y="11"/>
                    <a:pt x="0" y="5"/>
                    <a:pt x="6" y="0"/>
                  </a:cubicBezTo>
                  <a:cubicBezTo>
                    <a:pt x="7" y="2"/>
                    <a:pt x="8" y="3"/>
                    <a:pt x="10" y="5"/>
                  </a:cubicBezTo>
                  <a:cubicBezTo>
                    <a:pt x="12" y="7"/>
                    <a:pt x="12" y="10"/>
                    <a:pt x="10" y="13"/>
                  </a:cubicBezTo>
                  <a:cubicBezTo>
                    <a:pt x="7" y="14"/>
                    <a:pt x="4" y="15"/>
                    <a:pt x="2" y="17"/>
                  </a:cubicBezTo>
                  <a:close/>
                </a:path>
              </a:pathLst>
            </a:custGeom>
            <a:solidFill>
              <a:srgbClr val="D5D3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09" name="Freeform 189"/>
            <p:cNvSpPr>
              <a:spLocks/>
            </p:cNvSpPr>
            <p:nvPr/>
          </p:nvSpPr>
          <p:spPr bwMode="auto">
            <a:xfrm>
              <a:off x="1326" y="1657"/>
              <a:ext cx="12" cy="16"/>
            </a:xfrm>
            <a:custGeom>
              <a:avLst/>
              <a:gdLst>
                <a:gd name="T0" fmla="*/ 0 w 12"/>
                <a:gd name="T1" fmla="*/ 16 h 16"/>
                <a:gd name="T2" fmla="*/ 0 w 12"/>
                <a:gd name="T3" fmla="*/ 8 h 16"/>
                <a:gd name="T4" fmla="*/ 4 w 12"/>
                <a:gd name="T5" fmla="*/ 0 h 16"/>
                <a:gd name="T6" fmla="*/ 4 w 12"/>
                <a:gd name="T7" fmla="*/ 16 h 16"/>
                <a:gd name="T8" fmla="*/ 0 w 12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0" y="16"/>
                  </a:moveTo>
                  <a:cubicBezTo>
                    <a:pt x="0" y="13"/>
                    <a:pt x="0" y="10"/>
                    <a:pt x="0" y="8"/>
                  </a:cubicBezTo>
                  <a:cubicBezTo>
                    <a:pt x="1" y="5"/>
                    <a:pt x="3" y="2"/>
                    <a:pt x="4" y="0"/>
                  </a:cubicBezTo>
                  <a:cubicBezTo>
                    <a:pt x="12" y="5"/>
                    <a:pt x="6" y="10"/>
                    <a:pt x="4" y="16"/>
                  </a:cubicBezTo>
                  <a:cubicBezTo>
                    <a:pt x="3" y="16"/>
                    <a:pt x="1" y="16"/>
                    <a:pt x="0" y="16"/>
                  </a:cubicBezTo>
                  <a:close/>
                </a:path>
              </a:pathLst>
            </a:custGeom>
            <a:solidFill>
              <a:srgbClr val="7975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0" name="Freeform 190"/>
            <p:cNvSpPr>
              <a:spLocks/>
            </p:cNvSpPr>
            <p:nvPr/>
          </p:nvSpPr>
          <p:spPr bwMode="auto">
            <a:xfrm>
              <a:off x="1202" y="1256"/>
              <a:ext cx="65" cy="135"/>
            </a:xfrm>
            <a:custGeom>
              <a:avLst/>
              <a:gdLst>
                <a:gd name="T0" fmla="*/ 17 w 65"/>
                <a:gd name="T1" fmla="*/ 115 h 136"/>
                <a:gd name="T2" fmla="*/ 17 w 65"/>
                <a:gd name="T3" fmla="*/ 106 h 136"/>
                <a:gd name="T4" fmla="*/ 10 w 65"/>
                <a:gd name="T5" fmla="*/ 40 h 136"/>
                <a:gd name="T6" fmla="*/ 29 w 65"/>
                <a:gd name="T7" fmla="*/ 0 h 136"/>
                <a:gd name="T8" fmla="*/ 33 w 65"/>
                <a:gd name="T9" fmla="*/ 4 h 136"/>
                <a:gd name="T10" fmla="*/ 14 w 65"/>
                <a:gd name="T11" fmla="*/ 74 h 136"/>
                <a:gd name="T12" fmla="*/ 45 w 65"/>
                <a:gd name="T13" fmla="*/ 68 h 136"/>
                <a:gd name="T14" fmla="*/ 64 w 65"/>
                <a:gd name="T15" fmla="*/ 83 h 136"/>
                <a:gd name="T16" fmla="*/ 27 w 65"/>
                <a:gd name="T17" fmla="*/ 93 h 136"/>
                <a:gd name="T18" fmla="*/ 29 w 65"/>
                <a:gd name="T19" fmla="*/ 103 h 136"/>
                <a:gd name="T20" fmla="*/ 18 w 65"/>
                <a:gd name="T21" fmla="*/ 136 h 136"/>
                <a:gd name="T22" fmla="*/ 13 w 65"/>
                <a:gd name="T23" fmla="*/ 136 h 136"/>
                <a:gd name="T24" fmla="*/ 17 w 65"/>
                <a:gd name="T25" fmla="*/ 11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136">
                  <a:moveTo>
                    <a:pt x="17" y="115"/>
                  </a:moveTo>
                  <a:cubicBezTo>
                    <a:pt x="17" y="112"/>
                    <a:pt x="18" y="108"/>
                    <a:pt x="17" y="106"/>
                  </a:cubicBezTo>
                  <a:cubicBezTo>
                    <a:pt x="0" y="85"/>
                    <a:pt x="6" y="62"/>
                    <a:pt x="10" y="40"/>
                  </a:cubicBezTo>
                  <a:cubicBezTo>
                    <a:pt x="13" y="25"/>
                    <a:pt x="23" y="13"/>
                    <a:pt x="29" y="0"/>
                  </a:cubicBezTo>
                  <a:cubicBezTo>
                    <a:pt x="33" y="0"/>
                    <a:pt x="35" y="0"/>
                    <a:pt x="33" y="4"/>
                  </a:cubicBezTo>
                  <a:cubicBezTo>
                    <a:pt x="24" y="26"/>
                    <a:pt x="14" y="48"/>
                    <a:pt x="14" y="74"/>
                  </a:cubicBezTo>
                  <a:cubicBezTo>
                    <a:pt x="25" y="72"/>
                    <a:pt x="35" y="69"/>
                    <a:pt x="45" y="68"/>
                  </a:cubicBezTo>
                  <a:cubicBezTo>
                    <a:pt x="56" y="67"/>
                    <a:pt x="65" y="69"/>
                    <a:pt x="64" y="83"/>
                  </a:cubicBezTo>
                  <a:cubicBezTo>
                    <a:pt x="52" y="89"/>
                    <a:pt x="36" y="78"/>
                    <a:pt x="27" y="93"/>
                  </a:cubicBezTo>
                  <a:cubicBezTo>
                    <a:pt x="27" y="96"/>
                    <a:pt x="30" y="99"/>
                    <a:pt x="29" y="103"/>
                  </a:cubicBezTo>
                  <a:cubicBezTo>
                    <a:pt x="20" y="112"/>
                    <a:pt x="30" y="128"/>
                    <a:pt x="18" y="136"/>
                  </a:cubicBezTo>
                  <a:cubicBezTo>
                    <a:pt x="16" y="136"/>
                    <a:pt x="15" y="136"/>
                    <a:pt x="13" y="136"/>
                  </a:cubicBezTo>
                  <a:cubicBezTo>
                    <a:pt x="12" y="129"/>
                    <a:pt x="12" y="121"/>
                    <a:pt x="17" y="115"/>
                  </a:cubicBezTo>
                  <a:close/>
                </a:path>
              </a:pathLst>
            </a:custGeom>
            <a:solidFill>
              <a:srgbClr val="35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1" name="Freeform 191"/>
            <p:cNvSpPr>
              <a:spLocks/>
            </p:cNvSpPr>
            <p:nvPr/>
          </p:nvSpPr>
          <p:spPr bwMode="auto">
            <a:xfrm>
              <a:off x="1245" y="1197"/>
              <a:ext cx="110" cy="49"/>
            </a:xfrm>
            <a:custGeom>
              <a:avLst/>
              <a:gdLst>
                <a:gd name="T0" fmla="*/ 46 w 111"/>
                <a:gd name="T1" fmla="*/ 8 h 49"/>
                <a:gd name="T2" fmla="*/ 70 w 111"/>
                <a:gd name="T3" fmla="*/ 0 h 49"/>
                <a:gd name="T4" fmla="*/ 82 w 111"/>
                <a:gd name="T5" fmla="*/ 15 h 49"/>
                <a:gd name="T6" fmla="*/ 94 w 111"/>
                <a:gd name="T7" fmla="*/ 20 h 49"/>
                <a:gd name="T8" fmla="*/ 106 w 111"/>
                <a:gd name="T9" fmla="*/ 43 h 49"/>
                <a:gd name="T10" fmla="*/ 105 w 111"/>
                <a:gd name="T11" fmla="*/ 49 h 49"/>
                <a:gd name="T12" fmla="*/ 23 w 111"/>
                <a:gd name="T13" fmla="*/ 30 h 49"/>
                <a:gd name="T14" fmla="*/ 6 w 111"/>
                <a:gd name="T15" fmla="*/ 44 h 49"/>
                <a:gd name="T16" fmla="*/ 2 w 111"/>
                <a:gd name="T17" fmla="*/ 39 h 49"/>
                <a:gd name="T18" fmla="*/ 30 w 111"/>
                <a:gd name="T19" fmla="*/ 15 h 49"/>
                <a:gd name="T20" fmla="*/ 34 w 111"/>
                <a:gd name="T21" fmla="*/ 8 h 49"/>
                <a:gd name="T22" fmla="*/ 46 w 111"/>
                <a:gd name="T23" fmla="*/ 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1" h="49">
                  <a:moveTo>
                    <a:pt x="46" y="8"/>
                  </a:moveTo>
                  <a:cubicBezTo>
                    <a:pt x="59" y="19"/>
                    <a:pt x="62" y="3"/>
                    <a:pt x="70" y="0"/>
                  </a:cubicBezTo>
                  <a:cubicBezTo>
                    <a:pt x="74" y="5"/>
                    <a:pt x="75" y="12"/>
                    <a:pt x="82" y="15"/>
                  </a:cubicBezTo>
                  <a:cubicBezTo>
                    <a:pt x="86" y="17"/>
                    <a:pt x="90" y="18"/>
                    <a:pt x="94" y="20"/>
                  </a:cubicBezTo>
                  <a:cubicBezTo>
                    <a:pt x="103" y="25"/>
                    <a:pt x="111" y="31"/>
                    <a:pt x="106" y="43"/>
                  </a:cubicBezTo>
                  <a:cubicBezTo>
                    <a:pt x="106" y="45"/>
                    <a:pt x="106" y="47"/>
                    <a:pt x="105" y="49"/>
                  </a:cubicBezTo>
                  <a:cubicBezTo>
                    <a:pt x="89" y="19"/>
                    <a:pt x="52" y="10"/>
                    <a:pt x="23" y="30"/>
                  </a:cubicBezTo>
                  <a:cubicBezTo>
                    <a:pt x="17" y="34"/>
                    <a:pt x="12" y="39"/>
                    <a:pt x="6" y="44"/>
                  </a:cubicBezTo>
                  <a:cubicBezTo>
                    <a:pt x="2" y="45"/>
                    <a:pt x="0" y="44"/>
                    <a:pt x="2" y="39"/>
                  </a:cubicBezTo>
                  <a:cubicBezTo>
                    <a:pt x="9" y="29"/>
                    <a:pt x="18" y="20"/>
                    <a:pt x="30" y="15"/>
                  </a:cubicBezTo>
                  <a:cubicBezTo>
                    <a:pt x="33" y="14"/>
                    <a:pt x="35" y="12"/>
                    <a:pt x="34" y="8"/>
                  </a:cubicBezTo>
                  <a:cubicBezTo>
                    <a:pt x="38" y="8"/>
                    <a:pt x="42" y="8"/>
                    <a:pt x="46" y="8"/>
                  </a:cubicBezTo>
                  <a:close/>
                </a:path>
              </a:pathLst>
            </a:custGeom>
            <a:solidFill>
              <a:srgbClr val="3424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2" name="Freeform 192"/>
            <p:cNvSpPr>
              <a:spLocks/>
            </p:cNvSpPr>
            <p:nvPr/>
          </p:nvSpPr>
          <p:spPr bwMode="auto">
            <a:xfrm>
              <a:off x="1316" y="1311"/>
              <a:ext cx="70" cy="24"/>
            </a:xfrm>
            <a:custGeom>
              <a:avLst/>
              <a:gdLst>
                <a:gd name="T0" fmla="*/ 50 w 71"/>
                <a:gd name="T1" fmla="*/ 0 h 24"/>
                <a:gd name="T2" fmla="*/ 58 w 71"/>
                <a:gd name="T3" fmla="*/ 1 h 24"/>
                <a:gd name="T4" fmla="*/ 67 w 71"/>
                <a:gd name="T5" fmla="*/ 3 h 24"/>
                <a:gd name="T6" fmla="*/ 68 w 71"/>
                <a:gd name="T7" fmla="*/ 9 h 24"/>
                <a:gd name="T8" fmla="*/ 71 w 71"/>
                <a:gd name="T9" fmla="*/ 13 h 24"/>
                <a:gd name="T10" fmla="*/ 66 w 71"/>
                <a:gd name="T11" fmla="*/ 19 h 24"/>
                <a:gd name="T12" fmla="*/ 19 w 71"/>
                <a:gd name="T13" fmla="*/ 20 h 24"/>
                <a:gd name="T14" fmla="*/ 0 w 71"/>
                <a:gd name="T15" fmla="*/ 15 h 24"/>
                <a:gd name="T16" fmla="*/ 50 w 71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24">
                  <a:moveTo>
                    <a:pt x="50" y="0"/>
                  </a:moveTo>
                  <a:cubicBezTo>
                    <a:pt x="53" y="0"/>
                    <a:pt x="56" y="0"/>
                    <a:pt x="58" y="1"/>
                  </a:cubicBezTo>
                  <a:cubicBezTo>
                    <a:pt x="62" y="0"/>
                    <a:pt x="64" y="1"/>
                    <a:pt x="67" y="3"/>
                  </a:cubicBezTo>
                  <a:cubicBezTo>
                    <a:pt x="67" y="5"/>
                    <a:pt x="67" y="7"/>
                    <a:pt x="68" y="9"/>
                  </a:cubicBezTo>
                  <a:cubicBezTo>
                    <a:pt x="69" y="10"/>
                    <a:pt x="70" y="12"/>
                    <a:pt x="71" y="13"/>
                  </a:cubicBezTo>
                  <a:cubicBezTo>
                    <a:pt x="71" y="17"/>
                    <a:pt x="69" y="18"/>
                    <a:pt x="66" y="19"/>
                  </a:cubicBezTo>
                  <a:cubicBezTo>
                    <a:pt x="50" y="17"/>
                    <a:pt x="34" y="21"/>
                    <a:pt x="19" y="20"/>
                  </a:cubicBezTo>
                  <a:cubicBezTo>
                    <a:pt x="12" y="20"/>
                    <a:pt x="5" y="24"/>
                    <a:pt x="0" y="15"/>
                  </a:cubicBezTo>
                  <a:cubicBezTo>
                    <a:pt x="14" y="0"/>
                    <a:pt x="34" y="7"/>
                    <a:pt x="50" y="0"/>
                  </a:cubicBezTo>
                  <a:close/>
                </a:path>
              </a:pathLst>
            </a:custGeom>
            <a:solidFill>
              <a:srgbClr val="3E31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3" name="Freeform 193"/>
            <p:cNvSpPr>
              <a:spLocks/>
            </p:cNvSpPr>
            <p:nvPr/>
          </p:nvSpPr>
          <p:spPr bwMode="auto">
            <a:xfrm>
              <a:off x="1218" y="1332"/>
              <a:ext cx="54" cy="25"/>
            </a:xfrm>
            <a:custGeom>
              <a:avLst/>
              <a:gdLst>
                <a:gd name="T0" fmla="*/ 5 w 54"/>
                <a:gd name="T1" fmla="*/ 20 h 25"/>
                <a:gd name="T2" fmla="*/ 9 w 54"/>
                <a:gd name="T3" fmla="*/ 7 h 25"/>
                <a:gd name="T4" fmla="*/ 48 w 54"/>
                <a:gd name="T5" fmla="*/ 7 h 25"/>
                <a:gd name="T6" fmla="*/ 53 w 54"/>
                <a:gd name="T7" fmla="*/ 13 h 25"/>
                <a:gd name="T8" fmla="*/ 45 w 54"/>
                <a:gd name="T9" fmla="*/ 22 h 25"/>
                <a:gd name="T10" fmla="*/ 5 w 54"/>
                <a:gd name="T11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25">
                  <a:moveTo>
                    <a:pt x="5" y="20"/>
                  </a:moveTo>
                  <a:cubicBezTo>
                    <a:pt x="4" y="15"/>
                    <a:pt x="0" y="9"/>
                    <a:pt x="9" y="7"/>
                  </a:cubicBezTo>
                  <a:cubicBezTo>
                    <a:pt x="22" y="5"/>
                    <a:pt x="35" y="0"/>
                    <a:pt x="48" y="7"/>
                  </a:cubicBezTo>
                  <a:cubicBezTo>
                    <a:pt x="52" y="8"/>
                    <a:pt x="54" y="10"/>
                    <a:pt x="53" y="13"/>
                  </a:cubicBezTo>
                  <a:cubicBezTo>
                    <a:pt x="53" y="19"/>
                    <a:pt x="50" y="21"/>
                    <a:pt x="45" y="22"/>
                  </a:cubicBezTo>
                  <a:cubicBezTo>
                    <a:pt x="32" y="20"/>
                    <a:pt x="18" y="25"/>
                    <a:pt x="5" y="20"/>
                  </a:cubicBezTo>
                  <a:close/>
                </a:path>
              </a:pathLst>
            </a:custGeom>
            <a:solidFill>
              <a:srgbClr val="D3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4" name="Freeform 194"/>
            <p:cNvSpPr>
              <a:spLocks/>
            </p:cNvSpPr>
            <p:nvPr/>
          </p:nvSpPr>
          <p:spPr bwMode="auto">
            <a:xfrm>
              <a:off x="1334" y="1321"/>
              <a:ext cx="60" cy="35"/>
            </a:xfrm>
            <a:custGeom>
              <a:avLst/>
              <a:gdLst>
                <a:gd name="T0" fmla="*/ 0 w 60"/>
                <a:gd name="T1" fmla="*/ 10 h 35"/>
                <a:gd name="T2" fmla="*/ 48 w 60"/>
                <a:gd name="T3" fmla="*/ 7 h 35"/>
                <a:gd name="T4" fmla="*/ 59 w 60"/>
                <a:gd name="T5" fmla="*/ 13 h 35"/>
                <a:gd name="T6" fmla="*/ 43 w 60"/>
                <a:gd name="T7" fmla="*/ 30 h 35"/>
                <a:gd name="T8" fmla="*/ 41 w 60"/>
                <a:gd name="T9" fmla="*/ 26 h 35"/>
                <a:gd name="T10" fmla="*/ 39 w 60"/>
                <a:gd name="T11" fmla="*/ 22 h 35"/>
                <a:gd name="T12" fmla="*/ 26 w 60"/>
                <a:gd name="T13" fmla="*/ 16 h 35"/>
                <a:gd name="T14" fmla="*/ 5 w 60"/>
                <a:gd name="T15" fmla="*/ 11 h 35"/>
                <a:gd name="T16" fmla="*/ 0 w 60"/>
                <a:gd name="T17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35">
                  <a:moveTo>
                    <a:pt x="0" y="10"/>
                  </a:moveTo>
                  <a:cubicBezTo>
                    <a:pt x="15" y="4"/>
                    <a:pt x="31" y="0"/>
                    <a:pt x="48" y="7"/>
                  </a:cubicBezTo>
                  <a:cubicBezTo>
                    <a:pt x="52" y="9"/>
                    <a:pt x="57" y="8"/>
                    <a:pt x="59" y="13"/>
                  </a:cubicBezTo>
                  <a:cubicBezTo>
                    <a:pt x="59" y="24"/>
                    <a:pt x="60" y="35"/>
                    <a:pt x="43" y="30"/>
                  </a:cubicBezTo>
                  <a:cubicBezTo>
                    <a:pt x="42" y="29"/>
                    <a:pt x="42" y="28"/>
                    <a:pt x="41" y="26"/>
                  </a:cubicBezTo>
                  <a:cubicBezTo>
                    <a:pt x="40" y="25"/>
                    <a:pt x="39" y="24"/>
                    <a:pt x="39" y="22"/>
                  </a:cubicBezTo>
                  <a:cubicBezTo>
                    <a:pt x="36" y="17"/>
                    <a:pt x="31" y="16"/>
                    <a:pt x="26" y="16"/>
                  </a:cubicBezTo>
                  <a:cubicBezTo>
                    <a:pt x="19" y="15"/>
                    <a:pt x="11" y="17"/>
                    <a:pt x="5" y="11"/>
                  </a:cubicBezTo>
                  <a:cubicBezTo>
                    <a:pt x="3" y="11"/>
                    <a:pt x="1" y="11"/>
                    <a:pt x="0" y="10"/>
                  </a:cubicBezTo>
                  <a:close/>
                </a:path>
              </a:pathLst>
            </a:custGeom>
            <a:solidFill>
              <a:srgbClr val="D8BD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5" name="Freeform 195"/>
            <p:cNvSpPr>
              <a:spLocks/>
            </p:cNvSpPr>
            <p:nvPr/>
          </p:nvSpPr>
          <p:spPr bwMode="auto">
            <a:xfrm>
              <a:off x="1271" y="1477"/>
              <a:ext cx="44" cy="29"/>
            </a:xfrm>
            <a:custGeom>
              <a:avLst/>
              <a:gdLst>
                <a:gd name="T0" fmla="*/ 4 w 44"/>
                <a:gd name="T1" fmla="*/ 21 h 30"/>
                <a:gd name="T2" fmla="*/ 0 w 44"/>
                <a:gd name="T3" fmla="*/ 7 h 30"/>
                <a:gd name="T4" fmla="*/ 12 w 44"/>
                <a:gd name="T5" fmla="*/ 2 h 30"/>
                <a:gd name="T6" fmla="*/ 16 w 44"/>
                <a:gd name="T7" fmla="*/ 0 h 30"/>
                <a:gd name="T8" fmla="*/ 21 w 44"/>
                <a:gd name="T9" fmla="*/ 0 h 30"/>
                <a:gd name="T10" fmla="*/ 30 w 44"/>
                <a:gd name="T11" fmla="*/ 2 h 30"/>
                <a:gd name="T12" fmla="*/ 36 w 44"/>
                <a:gd name="T13" fmla="*/ 6 h 30"/>
                <a:gd name="T14" fmla="*/ 40 w 44"/>
                <a:gd name="T15" fmla="*/ 23 h 30"/>
                <a:gd name="T16" fmla="*/ 36 w 44"/>
                <a:gd name="T17" fmla="*/ 22 h 30"/>
                <a:gd name="T18" fmla="*/ 17 w 44"/>
                <a:gd name="T19" fmla="*/ 27 h 30"/>
                <a:gd name="T20" fmla="*/ 4 w 44"/>
                <a:gd name="T21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30">
                  <a:moveTo>
                    <a:pt x="4" y="21"/>
                  </a:moveTo>
                  <a:cubicBezTo>
                    <a:pt x="3" y="17"/>
                    <a:pt x="1" y="12"/>
                    <a:pt x="0" y="7"/>
                  </a:cubicBezTo>
                  <a:cubicBezTo>
                    <a:pt x="3" y="2"/>
                    <a:pt x="9" y="5"/>
                    <a:pt x="12" y="2"/>
                  </a:cubicBezTo>
                  <a:cubicBezTo>
                    <a:pt x="14" y="1"/>
                    <a:pt x="15" y="1"/>
                    <a:pt x="16" y="0"/>
                  </a:cubicBezTo>
                  <a:cubicBezTo>
                    <a:pt x="18" y="0"/>
                    <a:pt x="20" y="0"/>
                    <a:pt x="21" y="0"/>
                  </a:cubicBezTo>
                  <a:cubicBezTo>
                    <a:pt x="24" y="1"/>
                    <a:pt x="27" y="1"/>
                    <a:pt x="30" y="2"/>
                  </a:cubicBezTo>
                  <a:cubicBezTo>
                    <a:pt x="33" y="3"/>
                    <a:pt x="35" y="4"/>
                    <a:pt x="36" y="6"/>
                  </a:cubicBezTo>
                  <a:cubicBezTo>
                    <a:pt x="32" y="13"/>
                    <a:pt x="44" y="16"/>
                    <a:pt x="40" y="23"/>
                  </a:cubicBezTo>
                  <a:cubicBezTo>
                    <a:pt x="39" y="23"/>
                    <a:pt x="37" y="22"/>
                    <a:pt x="36" y="22"/>
                  </a:cubicBezTo>
                  <a:cubicBezTo>
                    <a:pt x="32" y="30"/>
                    <a:pt x="24" y="27"/>
                    <a:pt x="17" y="27"/>
                  </a:cubicBezTo>
                  <a:cubicBezTo>
                    <a:pt x="13" y="26"/>
                    <a:pt x="8" y="25"/>
                    <a:pt x="4" y="21"/>
                  </a:cubicBezTo>
                  <a:close/>
                </a:path>
              </a:pathLst>
            </a:custGeom>
            <a:solidFill>
              <a:srgbClr val="DBBA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6" name="Freeform 196"/>
            <p:cNvSpPr>
              <a:spLocks/>
            </p:cNvSpPr>
            <p:nvPr/>
          </p:nvSpPr>
          <p:spPr bwMode="auto">
            <a:xfrm>
              <a:off x="1279" y="1532"/>
              <a:ext cx="41" cy="27"/>
            </a:xfrm>
            <a:custGeom>
              <a:avLst/>
              <a:gdLst>
                <a:gd name="T0" fmla="*/ 23 w 42"/>
                <a:gd name="T1" fmla="*/ 6 h 27"/>
                <a:gd name="T2" fmla="*/ 29 w 42"/>
                <a:gd name="T3" fmla="*/ 8 h 27"/>
                <a:gd name="T4" fmla="*/ 39 w 42"/>
                <a:gd name="T5" fmla="*/ 8 h 27"/>
                <a:gd name="T6" fmla="*/ 33 w 42"/>
                <a:gd name="T7" fmla="*/ 16 h 27"/>
                <a:gd name="T8" fmla="*/ 21 w 42"/>
                <a:gd name="T9" fmla="*/ 23 h 27"/>
                <a:gd name="T10" fmla="*/ 4 w 42"/>
                <a:gd name="T11" fmla="*/ 16 h 27"/>
                <a:gd name="T12" fmla="*/ 5 w 42"/>
                <a:gd name="T13" fmla="*/ 8 h 27"/>
                <a:gd name="T14" fmla="*/ 22 w 42"/>
                <a:gd name="T15" fmla="*/ 0 h 27"/>
                <a:gd name="T16" fmla="*/ 23 w 42"/>
                <a:gd name="T17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7">
                  <a:moveTo>
                    <a:pt x="23" y="6"/>
                  </a:moveTo>
                  <a:cubicBezTo>
                    <a:pt x="22" y="13"/>
                    <a:pt x="27" y="9"/>
                    <a:pt x="29" y="8"/>
                  </a:cubicBezTo>
                  <a:cubicBezTo>
                    <a:pt x="33" y="6"/>
                    <a:pt x="36" y="2"/>
                    <a:pt x="39" y="8"/>
                  </a:cubicBezTo>
                  <a:cubicBezTo>
                    <a:pt x="42" y="14"/>
                    <a:pt x="38" y="15"/>
                    <a:pt x="33" y="16"/>
                  </a:cubicBezTo>
                  <a:cubicBezTo>
                    <a:pt x="28" y="17"/>
                    <a:pt x="25" y="21"/>
                    <a:pt x="21" y="23"/>
                  </a:cubicBezTo>
                  <a:cubicBezTo>
                    <a:pt x="13" y="27"/>
                    <a:pt x="10" y="18"/>
                    <a:pt x="4" y="16"/>
                  </a:cubicBezTo>
                  <a:cubicBezTo>
                    <a:pt x="0" y="15"/>
                    <a:pt x="4" y="10"/>
                    <a:pt x="5" y="8"/>
                  </a:cubicBezTo>
                  <a:cubicBezTo>
                    <a:pt x="9" y="1"/>
                    <a:pt x="16" y="0"/>
                    <a:pt x="22" y="0"/>
                  </a:cubicBezTo>
                  <a:cubicBezTo>
                    <a:pt x="25" y="0"/>
                    <a:pt x="27" y="3"/>
                    <a:pt x="23" y="6"/>
                  </a:cubicBezTo>
                  <a:close/>
                </a:path>
              </a:pathLst>
            </a:custGeom>
            <a:solidFill>
              <a:srgbClr val="FB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7" name="Freeform 197"/>
            <p:cNvSpPr>
              <a:spLocks/>
            </p:cNvSpPr>
            <p:nvPr/>
          </p:nvSpPr>
          <p:spPr bwMode="auto">
            <a:xfrm>
              <a:off x="1328" y="1338"/>
              <a:ext cx="50" cy="33"/>
            </a:xfrm>
            <a:custGeom>
              <a:avLst/>
              <a:gdLst>
                <a:gd name="T0" fmla="*/ 50 w 50"/>
                <a:gd name="T1" fmla="*/ 10 h 34"/>
                <a:gd name="T2" fmla="*/ 49 w 50"/>
                <a:gd name="T3" fmla="*/ 13 h 34"/>
                <a:gd name="T4" fmla="*/ 32 w 50"/>
                <a:gd name="T5" fmla="*/ 24 h 34"/>
                <a:gd name="T6" fmla="*/ 26 w 50"/>
                <a:gd name="T7" fmla="*/ 32 h 34"/>
                <a:gd name="T8" fmla="*/ 17 w 50"/>
                <a:gd name="T9" fmla="*/ 24 h 34"/>
                <a:gd name="T10" fmla="*/ 2 w 50"/>
                <a:gd name="T11" fmla="*/ 15 h 34"/>
                <a:gd name="T12" fmla="*/ 1 w 50"/>
                <a:gd name="T13" fmla="*/ 9 h 34"/>
                <a:gd name="T14" fmla="*/ 50 w 50"/>
                <a:gd name="T15" fmla="*/ 1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34">
                  <a:moveTo>
                    <a:pt x="50" y="10"/>
                  </a:moveTo>
                  <a:cubicBezTo>
                    <a:pt x="50" y="11"/>
                    <a:pt x="50" y="12"/>
                    <a:pt x="49" y="13"/>
                  </a:cubicBezTo>
                  <a:cubicBezTo>
                    <a:pt x="41" y="13"/>
                    <a:pt x="32" y="16"/>
                    <a:pt x="32" y="24"/>
                  </a:cubicBezTo>
                  <a:cubicBezTo>
                    <a:pt x="32" y="31"/>
                    <a:pt x="32" y="33"/>
                    <a:pt x="26" y="32"/>
                  </a:cubicBezTo>
                  <a:cubicBezTo>
                    <a:pt x="23" y="31"/>
                    <a:pt x="14" y="34"/>
                    <a:pt x="17" y="24"/>
                  </a:cubicBezTo>
                  <a:cubicBezTo>
                    <a:pt x="17" y="19"/>
                    <a:pt x="11" y="12"/>
                    <a:pt x="2" y="15"/>
                  </a:cubicBezTo>
                  <a:cubicBezTo>
                    <a:pt x="1" y="13"/>
                    <a:pt x="0" y="11"/>
                    <a:pt x="1" y="9"/>
                  </a:cubicBezTo>
                  <a:cubicBezTo>
                    <a:pt x="18" y="0"/>
                    <a:pt x="34" y="2"/>
                    <a:pt x="50" y="10"/>
                  </a:cubicBezTo>
                  <a:close/>
                </a:path>
              </a:pathLst>
            </a:custGeom>
            <a:solidFill>
              <a:srgbClr val="3C2D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8" name="Freeform 198"/>
            <p:cNvSpPr>
              <a:spLocks/>
            </p:cNvSpPr>
            <p:nvPr/>
          </p:nvSpPr>
          <p:spPr bwMode="auto">
            <a:xfrm>
              <a:off x="1254" y="1371"/>
              <a:ext cx="32" cy="38"/>
            </a:xfrm>
            <a:custGeom>
              <a:avLst/>
              <a:gdLst>
                <a:gd name="T0" fmla="*/ 17 w 32"/>
                <a:gd name="T1" fmla="*/ 0 h 38"/>
                <a:gd name="T2" fmla="*/ 31 w 32"/>
                <a:gd name="T3" fmla="*/ 10 h 38"/>
                <a:gd name="T4" fmla="*/ 21 w 32"/>
                <a:gd name="T5" fmla="*/ 18 h 38"/>
                <a:gd name="T6" fmla="*/ 6 w 32"/>
                <a:gd name="T7" fmla="*/ 36 h 38"/>
                <a:gd name="T8" fmla="*/ 7 w 32"/>
                <a:gd name="T9" fmla="*/ 24 h 38"/>
                <a:gd name="T10" fmla="*/ 10 w 32"/>
                <a:gd name="T11" fmla="*/ 10 h 38"/>
                <a:gd name="T12" fmla="*/ 17 w 32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38">
                  <a:moveTo>
                    <a:pt x="17" y="0"/>
                  </a:moveTo>
                  <a:cubicBezTo>
                    <a:pt x="23" y="2"/>
                    <a:pt x="30" y="1"/>
                    <a:pt x="31" y="10"/>
                  </a:cubicBezTo>
                  <a:cubicBezTo>
                    <a:pt x="32" y="20"/>
                    <a:pt x="24" y="18"/>
                    <a:pt x="21" y="18"/>
                  </a:cubicBezTo>
                  <a:cubicBezTo>
                    <a:pt x="10" y="20"/>
                    <a:pt x="20" y="38"/>
                    <a:pt x="6" y="36"/>
                  </a:cubicBezTo>
                  <a:cubicBezTo>
                    <a:pt x="0" y="31"/>
                    <a:pt x="5" y="27"/>
                    <a:pt x="7" y="24"/>
                  </a:cubicBezTo>
                  <a:cubicBezTo>
                    <a:pt x="7" y="19"/>
                    <a:pt x="8" y="15"/>
                    <a:pt x="10" y="10"/>
                  </a:cubicBezTo>
                  <a:cubicBezTo>
                    <a:pt x="12" y="6"/>
                    <a:pt x="11" y="1"/>
                    <a:pt x="17" y="0"/>
                  </a:cubicBezTo>
                  <a:close/>
                </a:path>
              </a:pathLst>
            </a:custGeom>
            <a:solidFill>
              <a:srgbClr val="FB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19" name="Freeform 199"/>
            <p:cNvSpPr>
              <a:spLocks/>
            </p:cNvSpPr>
            <p:nvPr/>
          </p:nvSpPr>
          <p:spPr bwMode="auto">
            <a:xfrm>
              <a:off x="1327" y="1332"/>
              <a:ext cx="51" cy="16"/>
            </a:xfrm>
            <a:custGeom>
              <a:avLst/>
              <a:gdLst>
                <a:gd name="T0" fmla="*/ 51 w 51"/>
                <a:gd name="T1" fmla="*/ 16 h 16"/>
                <a:gd name="T2" fmla="*/ 3 w 51"/>
                <a:gd name="T3" fmla="*/ 16 h 16"/>
                <a:gd name="T4" fmla="*/ 6 w 51"/>
                <a:gd name="T5" fmla="*/ 4 h 16"/>
                <a:gd name="T6" fmla="*/ 11 w 51"/>
                <a:gd name="T7" fmla="*/ 4 h 16"/>
                <a:gd name="T8" fmla="*/ 32 w 51"/>
                <a:gd name="T9" fmla="*/ 2 h 16"/>
                <a:gd name="T10" fmla="*/ 50 w 51"/>
                <a:gd name="T11" fmla="*/ 11 h 16"/>
                <a:gd name="T12" fmla="*/ 51 w 51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16">
                  <a:moveTo>
                    <a:pt x="51" y="16"/>
                  </a:moveTo>
                  <a:cubicBezTo>
                    <a:pt x="35" y="15"/>
                    <a:pt x="19" y="13"/>
                    <a:pt x="3" y="16"/>
                  </a:cubicBezTo>
                  <a:cubicBezTo>
                    <a:pt x="0" y="11"/>
                    <a:pt x="5" y="8"/>
                    <a:pt x="6" y="4"/>
                  </a:cubicBezTo>
                  <a:cubicBezTo>
                    <a:pt x="8" y="4"/>
                    <a:pt x="10" y="4"/>
                    <a:pt x="11" y="4"/>
                  </a:cubicBezTo>
                  <a:cubicBezTo>
                    <a:pt x="18" y="0"/>
                    <a:pt x="25" y="3"/>
                    <a:pt x="32" y="2"/>
                  </a:cubicBezTo>
                  <a:cubicBezTo>
                    <a:pt x="39" y="3"/>
                    <a:pt x="45" y="7"/>
                    <a:pt x="50" y="11"/>
                  </a:cubicBezTo>
                  <a:cubicBezTo>
                    <a:pt x="50" y="12"/>
                    <a:pt x="50" y="14"/>
                    <a:pt x="51" y="16"/>
                  </a:cubicBezTo>
                  <a:close/>
                </a:path>
              </a:pathLst>
            </a:custGeom>
            <a:solidFill>
              <a:srgbClr val="BAA2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20" name="Freeform 200"/>
            <p:cNvSpPr>
              <a:spLocks/>
            </p:cNvSpPr>
            <p:nvPr/>
          </p:nvSpPr>
          <p:spPr bwMode="auto">
            <a:xfrm>
              <a:off x="1389" y="1465"/>
              <a:ext cx="25" cy="38"/>
            </a:xfrm>
            <a:custGeom>
              <a:avLst/>
              <a:gdLst>
                <a:gd name="T0" fmla="*/ 25 w 25"/>
                <a:gd name="T1" fmla="*/ 25 h 39"/>
                <a:gd name="T2" fmla="*/ 21 w 25"/>
                <a:gd name="T3" fmla="*/ 38 h 39"/>
                <a:gd name="T4" fmla="*/ 8 w 25"/>
                <a:gd name="T5" fmla="*/ 29 h 39"/>
                <a:gd name="T6" fmla="*/ 4 w 25"/>
                <a:gd name="T7" fmla="*/ 20 h 39"/>
                <a:gd name="T8" fmla="*/ 5 w 25"/>
                <a:gd name="T9" fmla="*/ 6 h 39"/>
                <a:gd name="T10" fmla="*/ 17 w 25"/>
                <a:gd name="T11" fmla="*/ 10 h 39"/>
                <a:gd name="T12" fmla="*/ 25 w 25"/>
                <a:gd name="T13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9">
                  <a:moveTo>
                    <a:pt x="25" y="25"/>
                  </a:moveTo>
                  <a:cubicBezTo>
                    <a:pt x="23" y="29"/>
                    <a:pt x="22" y="33"/>
                    <a:pt x="21" y="38"/>
                  </a:cubicBezTo>
                  <a:cubicBezTo>
                    <a:pt x="13" y="39"/>
                    <a:pt x="10" y="35"/>
                    <a:pt x="8" y="29"/>
                  </a:cubicBezTo>
                  <a:cubicBezTo>
                    <a:pt x="7" y="26"/>
                    <a:pt x="6" y="22"/>
                    <a:pt x="4" y="20"/>
                  </a:cubicBezTo>
                  <a:cubicBezTo>
                    <a:pt x="0" y="15"/>
                    <a:pt x="1" y="10"/>
                    <a:pt x="5" y="6"/>
                  </a:cubicBezTo>
                  <a:cubicBezTo>
                    <a:pt x="11" y="0"/>
                    <a:pt x="13" y="10"/>
                    <a:pt x="17" y="10"/>
                  </a:cubicBezTo>
                  <a:cubicBezTo>
                    <a:pt x="23" y="13"/>
                    <a:pt x="22" y="20"/>
                    <a:pt x="25" y="25"/>
                  </a:cubicBezTo>
                  <a:close/>
                </a:path>
              </a:pathLst>
            </a:custGeom>
            <a:solidFill>
              <a:srgbClr val="CEB4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21" name="Freeform 201"/>
            <p:cNvSpPr>
              <a:spLocks/>
            </p:cNvSpPr>
            <p:nvPr/>
          </p:nvSpPr>
          <p:spPr bwMode="auto">
            <a:xfrm>
              <a:off x="1386" y="1493"/>
              <a:ext cx="21" cy="35"/>
            </a:xfrm>
            <a:custGeom>
              <a:avLst/>
              <a:gdLst>
                <a:gd name="T0" fmla="*/ 15 w 21"/>
                <a:gd name="T1" fmla="*/ 24 h 35"/>
                <a:gd name="T2" fmla="*/ 7 w 21"/>
                <a:gd name="T3" fmla="*/ 26 h 35"/>
                <a:gd name="T4" fmla="*/ 0 w 21"/>
                <a:gd name="T5" fmla="*/ 8 h 35"/>
                <a:gd name="T6" fmla="*/ 8 w 21"/>
                <a:gd name="T7" fmla="*/ 0 h 35"/>
                <a:gd name="T8" fmla="*/ 16 w 21"/>
                <a:gd name="T9" fmla="*/ 24 h 35"/>
                <a:gd name="T10" fmla="*/ 15 w 21"/>
                <a:gd name="T11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5">
                  <a:moveTo>
                    <a:pt x="15" y="24"/>
                  </a:moveTo>
                  <a:cubicBezTo>
                    <a:pt x="12" y="23"/>
                    <a:pt x="11" y="35"/>
                    <a:pt x="7" y="26"/>
                  </a:cubicBezTo>
                  <a:cubicBezTo>
                    <a:pt x="4" y="20"/>
                    <a:pt x="2" y="14"/>
                    <a:pt x="0" y="8"/>
                  </a:cubicBezTo>
                  <a:cubicBezTo>
                    <a:pt x="0" y="3"/>
                    <a:pt x="3" y="1"/>
                    <a:pt x="8" y="0"/>
                  </a:cubicBezTo>
                  <a:cubicBezTo>
                    <a:pt x="14" y="7"/>
                    <a:pt x="21" y="14"/>
                    <a:pt x="16" y="24"/>
                  </a:cubicBezTo>
                  <a:lnTo>
                    <a:pt x="15" y="24"/>
                  </a:lnTo>
                  <a:close/>
                </a:path>
              </a:pathLst>
            </a:custGeom>
            <a:solidFill>
              <a:srgbClr val="B99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22" name="Freeform 202"/>
            <p:cNvSpPr>
              <a:spLocks/>
            </p:cNvSpPr>
            <p:nvPr/>
          </p:nvSpPr>
          <p:spPr bwMode="auto">
            <a:xfrm>
              <a:off x="1260" y="1345"/>
              <a:ext cx="18" cy="38"/>
            </a:xfrm>
            <a:custGeom>
              <a:avLst/>
              <a:gdLst>
                <a:gd name="T0" fmla="*/ 11 w 18"/>
                <a:gd name="T1" fmla="*/ 27 h 39"/>
                <a:gd name="T2" fmla="*/ 6 w 18"/>
                <a:gd name="T3" fmla="*/ 38 h 39"/>
                <a:gd name="T4" fmla="*/ 3 w 18"/>
                <a:gd name="T5" fmla="*/ 34 h 39"/>
                <a:gd name="T6" fmla="*/ 3 w 18"/>
                <a:gd name="T7" fmla="*/ 11 h 39"/>
                <a:gd name="T8" fmla="*/ 2 w 18"/>
                <a:gd name="T9" fmla="*/ 9 h 39"/>
                <a:gd name="T10" fmla="*/ 3 w 18"/>
                <a:gd name="T11" fmla="*/ 8 h 39"/>
                <a:gd name="T12" fmla="*/ 11 w 18"/>
                <a:gd name="T13" fmla="*/ 0 h 39"/>
                <a:gd name="T14" fmla="*/ 11 w 18"/>
                <a:gd name="T15" fmla="*/ 2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9">
                  <a:moveTo>
                    <a:pt x="11" y="27"/>
                  </a:moveTo>
                  <a:cubicBezTo>
                    <a:pt x="9" y="31"/>
                    <a:pt x="8" y="34"/>
                    <a:pt x="6" y="38"/>
                  </a:cubicBezTo>
                  <a:cubicBezTo>
                    <a:pt x="3" y="39"/>
                    <a:pt x="0" y="38"/>
                    <a:pt x="3" y="34"/>
                  </a:cubicBezTo>
                  <a:cubicBezTo>
                    <a:pt x="1" y="27"/>
                    <a:pt x="11" y="19"/>
                    <a:pt x="3" y="11"/>
                  </a:cubicBezTo>
                  <a:cubicBezTo>
                    <a:pt x="2" y="11"/>
                    <a:pt x="1" y="10"/>
                    <a:pt x="2" y="9"/>
                  </a:cubicBezTo>
                  <a:cubicBezTo>
                    <a:pt x="2" y="8"/>
                    <a:pt x="2" y="8"/>
                    <a:pt x="3" y="8"/>
                  </a:cubicBezTo>
                  <a:cubicBezTo>
                    <a:pt x="6" y="5"/>
                    <a:pt x="8" y="3"/>
                    <a:pt x="11" y="0"/>
                  </a:cubicBezTo>
                  <a:cubicBezTo>
                    <a:pt x="18" y="9"/>
                    <a:pt x="10" y="18"/>
                    <a:pt x="11" y="27"/>
                  </a:cubicBezTo>
                  <a:close/>
                </a:path>
              </a:pathLst>
            </a:custGeom>
            <a:solidFill>
              <a:srgbClr val="524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23" name="Freeform 203"/>
            <p:cNvSpPr>
              <a:spLocks/>
            </p:cNvSpPr>
            <p:nvPr/>
          </p:nvSpPr>
          <p:spPr bwMode="auto">
            <a:xfrm>
              <a:off x="1276" y="1420"/>
              <a:ext cx="33" cy="15"/>
            </a:xfrm>
            <a:custGeom>
              <a:avLst/>
              <a:gdLst>
                <a:gd name="T0" fmla="*/ 27 w 33"/>
                <a:gd name="T1" fmla="*/ 15 h 15"/>
                <a:gd name="T2" fmla="*/ 8 w 33"/>
                <a:gd name="T3" fmla="*/ 11 h 15"/>
                <a:gd name="T4" fmla="*/ 7 w 33"/>
                <a:gd name="T5" fmla="*/ 3 h 15"/>
                <a:gd name="T6" fmla="*/ 31 w 33"/>
                <a:gd name="T7" fmla="*/ 7 h 15"/>
                <a:gd name="T8" fmla="*/ 32 w 33"/>
                <a:gd name="T9" fmla="*/ 10 h 15"/>
                <a:gd name="T10" fmla="*/ 31 w 33"/>
                <a:gd name="T11" fmla="*/ 11 h 15"/>
                <a:gd name="T12" fmla="*/ 27 w 33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5">
                  <a:moveTo>
                    <a:pt x="27" y="15"/>
                  </a:moveTo>
                  <a:cubicBezTo>
                    <a:pt x="21" y="12"/>
                    <a:pt x="14" y="12"/>
                    <a:pt x="8" y="11"/>
                  </a:cubicBezTo>
                  <a:cubicBezTo>
                    <a:pt x="0" y="10"/>
                    <a:pt x="5" y="6"/>
                    <a:pt x="7" y="3"/>
                  </a:cubicBezTo>
                  <a:cubicBezTo>
                    <a:pt x="15" y="4"/>
                    <a:pt x="24" y="0"/>
                    <a:pt x="31" y="7"/>
                  </a:cubicBezTo>
                  <a:cubicBezTo>
                    <a:pt x="32" y="8"/>
                    <a:pt x="33" y="9"/>
                    <a:pt x="32" y="10"/>
                  </a:cubicBezTo>
                  <a:cubicBezTo>
                    <a:pt x="32" y="10"/>
                    <a:pt x="32" y="11"/>
                    <a:pt x="31" y="11"/>
                  </a:cubicBezTo>
                  <a:cubicBezTo>
                    <a:pt x="30" y="12"/>
                    <a:pt x="28" y="14"/>
                    <a:pt x="27" y="15"/>
                  </a:cubicBezTo>
                  <a:close/>
                </a:path>
              </a:pathLst>
            </a:custGeom>
            <a:solidFill>
              <a:srgbClr val="3A2B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24" name="Freeform 204"/>
            <p:cNvSpPr>
              <a:spLocks/>
            </p:cNvSpPr>
            <p:nvPr/>
          </p:nvSpPr>
          <p:spPr bwMode="auto">
            <a:xfrm>
              <a:off x="1394" y="1493"/>
              <a:ext cx="20" cy="24"/>
            </a:xfrm>
            <a:custGeom>
              <a:avLst/>
              <a:gdLst>
                <a:gd name="T0" fmla="*/ 8 w 20"/>
                <a:gd name="T1" fmla="*/ 24 h 24"/>
                <a:gd name="T2" fmla="*/ 0 w 20"/>
                <a:gd name="T3" fmla="*/ 0 h 24"/>
                <a:gd name="T4" fmla="*/ 3 w 20"/>
                <a:gd name="T5" fmla="*/ 0 h 24"/>
                <a:gd name="T6" fmla="*/ 16 w 20"/>
                <a:gd name="T7" fmla="*/ 9 h 24"/>
                <a:gd name="T8" fmla="*/ 8 w 20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4">
                  <a:moveTo>
                    <a:pt x="8" y="24"/>
                  </a:moveTo>
                  <a:cubicBezTo>
                    <a:pt x="5" y="16"/>
                    <a:pt x="3" y="8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7" y="3"/>
                    <a:pt x="11" y="6"/>
                    <a:pt x="16" y="9"/>
                  </a:cubicBezTo>
                  <a:cubicBezTo>
                    <a:pt x="13" y="14"/>
                    <a:pt x="20" y="24"/>
                    <a:pt x="8" y="24"/>
                  </a:cubicBezTo>
                  <a:close/>
                </a:path>
              </a:pathLst>
            </a:custGeom>
            <a:solidFill>
              <a:srgbClr val="CDB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9" name="Group 406"/>
          <p:cNvGrpSpPr>
            <a:grpSpLocks/>
          </p:cNvGrpSpPr>
          <p:nvPr/>
        </p:nvGrpSpPr>
        <p:grpSpPr bwMode="auto">
          <a:xfrm>
            <a:off x="1866900" y="1863725"/>
            <a:ext cx="2100262" cy="1049338"/>
            <a:chOff x="1176" y="1174"/>
            <a:chExt cx="1323" cy="661"/>
          </a:xfrm>
        </p:grpSpPr>
        <p:sp>
          <p:nvSpPr>
            <p:cNvPr id="2725" name="Freeform 206"/>
            <p:cNvSpPr>
              <a:spLocks/>
            </p:cNvSpPr>
            <p:nvPr/>
          </p:nvSpPr>
          <p:spPr bwMode="auto">
            <a:xfrm>
              <a:off x="1299" y="1466"/>
              <a:ext cx="31" cy="17"/>
            </a:xfrm>
            <a:custGeom>
              <a:avLst/>
              <a:gdLst>
                <a:gd name="T0" fmla="*/ 8 w 32"/>
                <a:gd name="T1" fmla="*/ 17 h 17"/>
                <a:gd name="T2" fmla="*/ 0 w 32"/>
                <a:gd name="T3" fmla="*/ 15 h 17"/>
                <a:gd name="T4" fmla="*/ 11 w 32"/>
                <a:gd name="T5" fmla="*/ 7 h 17"/>
                <a:gd name="T6" fmla="*/ 21 w 32"/>
                <a:gd name="T7" fmla="*/ 2 h 17"/>
                <a:gd name="T8" fmla="*/ 20 w 32"/>
                <a:gd name="T9" fmla="*/ 1 h 17"/>
                <a:gd name="T10" fmla="*/ 28 w 32"/>
                <a:gd name="T11" fmla="*/ 7 h 17"/>
                <a:gd name="T12" fmla="*/ 20 w 32"/>
                <a:gd name="T13" fmla="*/ 16 h 17"/>
                <a:gd name="T14" fmla="*/ 8 w 3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7">
                  <a:moveTo>
                    <a:pt x="8" y="17"/>
                  </a:moveTo>
                  <a:cubicBezTo>
                    <a:pt x="5" y="16"/>
                    <a:pt x="3" y="16"/>
                    <a:pt x="0" y="15"/>
                  </a:cubicBezTo>
                  <a:cubicBezTo>
                    <a:pt x="1" y="9"/>
                    <a:pt x="7" y="9"/>
                    <a:pt x="11" y="7"/>
                  </a:cubicBezTo>
                  <a:cubicBezTo>
                    <a:pt x="14" y="6"/>
                    <a:pt x="17" y="3"/>
                    <a:pt x="21" y="2"/>
                  </a:cubicBezTo>
                  <a:cubicBezTo>
                    <a:pt x="21" y="2"/>
                    <a:pt x="20" y="1"/>
                    <a:pt x="20" y="1"/>
                  </a:cubicBezTo>
                  <a:cubicBezTo>
                    <a:pt x="24" y="2"/>
                    <a:pt x="29" y="0"/>
                    <a:pt x="28" y="7"/>
                  </a:cubicBezTo>
                  <a:cubicBezTo>
                    <a:pt x="32" y="16"/>
                    <a:pt x="23" y="13"/>
                    <a:pt x="20" y="16"/>
                  </a:cubicBezTo>
                  <a:cubicBezTo>
                    <a:pt x="16" y="16"/>
                    <a:pt x="12" y="17"/>
                    <a:pt x="8" y="17"/>
                  </a:cubicBezTo>
                  <a:close/>
                </a:path>
              </a:pathLst>
            </a:custGeom>
            <a:solidFill>
              <a:srgbClr val="7D6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6" name="Freeform 207"/>
            <p:cNvSpPr>
              <a:spLocks/>
            </p:cNvSpPr>
            <p:nvPr/>
          </p:nvSpPr>
          <p:spPr bwMode="auto">
            <a:xfrm>
              <a:off x="1231" y="1236"/>
              <a:ext cx="20" cy="24"/>
            </a:xfrm>
            <a:custGeom>
              <a:avLst/>
              <a:gdLst>
                <a:gd name="T0" fmla="*/ 16 w 20"/>
                <a:gd name="T1" fmla="*/ 0 h 25"/>
                <a:gd name="T2" fmla="*/ 20 w 20"/>
                <a:gd name="T3" fmla="*/ 5 h 25"/>
                <a:gd name="T4" fmla="*/ 4 w 20"/>
                <a:gd name="T5" fmla="*/ 25 h 25"/>
                <a:gd name="T6" fmla="*/ 0 w 20"/>
                <a:gd name="T7" fmla="*/ 21 h 25"/>
                <a:gd name="T8" fmla="*/ 16 w 20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5">
                  <a:moveTo>
                    <a:pt x="16" y="0"/>
                  </a:moveTo>
                  <a:cubicBezTo>
                    <a:pt x="17" y="2"/>
                    <a:pt x="19" y="3"/>
                    <a:pt x="20" y="5"/>
                  </a:cubicBezTo>
                  <a:cubicBezTo>
                    <a:pt x="15" y="12"/>
                    <a:pt x="10" y="19"/>
                    <a:pt x="4" y="25"/>
                  </a:cubicBezTo>
                  <a:cubicBezTo>
                    <a:pt x="3" y="24"/>
                    <a:pt x="2" y="22"/>
                    <a:pt x="0" y="21"/>
                  </a:cubicBezTo>
                  <a:cubicBezTo>
                    <a:pt x="6" y="14"/>
                    <a:pt x="11" y="7"/>
                    <a:pt x="16" y="0"/>
                  </a:cubicBezTo>
                  <a:close/>
                </a:path>
              </a:pathLst>
            </a:custGeom>
            <a:solidFill>
              <a:srgbClr val="4C3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7" name="Freeform 208"/>
            <p:cNvSpPr>
              <a:spLocks/>
            </p:cNvSpPr>
            <p:nvPr/>
          </p:nvSpPr>
          <p:spPr bwMode="auto">
            <a:xfrm>
              <a:off x="1318" y="1471"/>
              <a:ext cx="25" cy="19"/>
            </a:xfrm>
            <a:custGeom>
              <a:avLst/>
              <a:gdLst>
                <a:gd name="T0" fmla="*/ 0 w 25"/>
                <a:gd name="T1" fmla="*/ 11 h 20"/>
                <a:gd name="T2" fmla="*/ 8 w 25"/>
                <a:gd name="T3" fmla="*/ 2 h 20"/>
                <a:gd name="T4" fmla="*/ 22 w 25"/>
                <a:gd name="T5" fmla="*/ 9 h 20"/>
                <a:gd name="T6" fmla="*/ 0 w 25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0">
                  <a:moveTo>
                    <a:pt x="0" y="11"/>
                  </a:moveTo>
                  <a:cubicBezTo>
                    <a:pt x="3" y="8"/>
                    <a:pt x="6" y="5"/>
                    <a:pt x="8" y="2"/>
                  </a:cubicBezTo>
                  <a:cubicBezTo>
                    <a:pt x="13" y="5"/>
                    <a:pt x="25" y="0"/>
                    <a:pt x="22" y="9"/>
                  </a:cubicBezTo>
                  <a:cubicBezTo>
                    <a:pt x="19" y="20"/>
                    <a:pt x="8" y="10"/>
                    <a:pt x="0" y="11"/>
                  </a:cubicBezTo>
                  <a:close/>
                </a:path>
              </a:pathLst>
            </a:custGeom>
            <a:solidFill>
              <a:srgbClr val="4E3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8" name="Freeform 209"/>
            <p:cNvSpPr>
              <a:spLocks/>
            </p:cNvSpPr>
            <p:nvPr/>
          </p:nvSpPr>
          <p:spPr bwMode="auto">
            <a:xfrm>
              <a:off x="1348" y="1252"/>
              <a:ext cx="10" cy="41"/>
            </a:xfrm>
            <a:custGeom>
              <a:avLst/>
              <a:gdLst>
                <a:gd name="T0" fmla="*/ 2 w 10"/>
                <a:gd name="T1" fmla="*/ 0 h 41"/>
                <a:gd name="T2" fmla="*/ 6 w 10"/>
                <a:gd name="T3" fmla="*/ 41 h 41"/>
                <a:gd name="T4" fmla="*/ 2 w 10"/>
                <a:gd name="T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1">
                  <a:moveTo>
                    <a:pt x="2" y="0"/>
                  </a:moveTo>
                  <a:cubicBezTo>
                    <a:pt x="10" y="13"/>
                    <a:pt x="5" y="27"/>
                    <a:pt x="6" y="41"/>
                  </a:cubicBezTo>
                  <a:cubicBezTo>
                    <a:pt x="0" y="27"/>
                    <a:pt x="5" y="13"/>
                    <a:pt x="2" y="0"/>
                  </a:cubicBezTo>
                  <a:close/>
                </a:path>
              </a:pathLst>
            </a:custGeom>
            <a:solidFill>
              <a:srgbClr val="443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9" name="Freeform 210"/>
            <p:cNvSpPr>
              <a:spLocks/>
            </p:cNvSpPr>
            <p:nvPr/>
          </p:nvSpPr>
          <p:spPr bwMode="auto">
            <a:xfrm>
              <a:off x="1405" y="1464"/>
              <a:ext cx="16" cy="25"/>
            </a:xfrm>
            <a:custGeom>
              <a:avLst/>
              <a:gdLst>
                <a:gd name="T0" fmla="*/ 9 w 16"/>
                <a:gd name="T1" fmla="*/ 26 h 26"/>
                <a:gd name="T2" fmla="*/ 1 w 16"/>
                <a:gd name="T3" fmla="*/ 11 h 26"/>
                <a:gd name="T4" fmla="*/ 5 w 16"/>
                <a:gd name="T5" fmla="*/ 0 h 26"/>
                <a:gd name="T6" fmla="*/ 9 w 16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6">
                  <a:moveTo>
                    <a:pt x="9" y="26"/>
                  </a:moveTo>
                  <a:cubicBezTo>
                    <a:pt x="4" y="22"/>
                    <a:pt x="2" y="17"/>
                    <a:pt x="1" y="11"/>
                  </a:cubicBezTo>
                  <a:cubicBezTo>
                    <a:pt x="1" y="7"/>
                    <a:pt x="0" y="3"/>
                    <a:pt x="5" y="0"/>
                  </a:cubicBezTo>
                  <a:cubicBezTo>
                    <a:pt x="7" y="9"/>
                    <a:pt x="16" y="16"/>
                    <a:pt x="9" y="26"/>
                  </a:cubicBezTo>
                  <a:close/>
                </a:path>
              </a:pathLst>
            </a:custGeom>
            <a:solidFill>
              <a:srgbClr val="B29B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0" name="Freeform 211"/>
            <p:cNvSpPr>
              <a:spLocks/>
            </p:cNvSpPr>
            <p:nvPr/>
          </p:nvSpPr>
          <p:spPr bwMode="auto">
            <a:xfrm>
              <a:off x="1307" y="1415"/>
              <a:ext cx="17" cy="16"/>
            </a:xfrm>
            <a:custGeom>
              <a:avLst/>
              <a:gdLst>
                <a:gd name="T0" fmla="*/ 0 w 18"/>
                <a:gd name="T1" fmla="*/ 16 h 16"/>
                <a:gd name="T2" fmla="*/ 0 w 18"/>
                <a:gd name="T3" fmla="*/ 12 h 16"/>
                <a:gd name="T4" fmla="*/ 13 w 18"/>
                <a:gd name="T5" fmla="*/ 0 h 16"/>
                <a:gd name="T6" fmla="*/ 0 w 18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6">
                  <a:moveTo>
                    <a:pt x="0" y="16"/>
                  </a:moveTo>
                  <a:cubicBezTo>
                    <a:pt x="0" y="15"/>
                    <a:pt x="0" y="14"/>
                    <a:pt x="0" y="12"/>
                  </a:cubicBezTo>
                  <a:cubicBezTo>
                    <a:pt x="8" y="13"/>
                    <a:pt x="8" y="4"/>
                    <a:pt x="13" y="0"/>
                  </a:cubicBezTo>
                  <a:cubicBezTo>
                    <a:pt x="18" y="14"/>
                    <a:pt x="18" y="14"/>
                    <a:pt x="0" y="16"/>
                  </a:cubicBezTo>
                  <a:close/>
                </a:path>
              </a:pathLst>
            </a:custGeom>
            <a:solidFill>
              <a:srgbClr val="5E48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1" name="Freeform 212"/>
            <p:cNvSpPr>
              <a:spLocks/>
            </p:cNvSpPr>
            <p:nvPr/>
          </p:nvSpPr>
          <p:spPr bwMode="auto">
            <a:xfrm>
              <a:off x="1323" y="1336"/>
              <a:ext cx="12" cy="22"/>
            </a:xfrm>
            <a:custGeom>
              <a:avLst/>
              <a:gdLst>
                <a:gd name="T0" fmla="*/ 10 w 12"/>
                <a:gd name="T1" fmla="*/ 0 h 22"/>
                <a:gd name="T2" fmla="*/ 7 w 12"/>
                <a:gd name="T3" fmla="*/ 12 h 22"/>
                <a:gd name="T4" fmla="*/ 7 w 12"/>
                <a:gd name="T5" fmla="*/ 17 h 22"/>
                <a:gd name="T6" fmla="*/ 0 w 12"/>
                <a:gd name="T7" fmla="*/ 16 h 22"/>
                <a:gd name="T8" fmla="*/ 10 w 12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10" y="0"/>
                  </a:moveTo>
                  <a:cubicBezTo>
                    <a:pt x="12" y="5"/>
                    <a:pt x="8" y="8"/>
                    <a:pt x="7" y="12"/>
                  </a:cubicBezTo>
                  <a:cubicBezTo>
                    <a:pt x="7" y="13"/>
                    <a:pt x="7" y="15"/>
                    <a:pt x="7" y="17"/>
                  </a:cubicBezTo>
                  <a:cubicBezTo>
                    <a:pt x="4" y="20"/>
                    <a:pt x="0" y="22"/>
                    <a:pt x="0" y="16"/>
                  </a:cubicBezTo>
                  <a:cubicBezTo>
                    <a:pt x="0" y="9"/>
                    <a:pt x="2" y="2"/>
                    <a:pt x="10" y="0"/>
                  </a:cubicBezTo>
                  <a:close/>
                </a:path>
              </a:pathLst>
            </a:custGeom>
            <a:solidFill>
              <a:srgbClr val="554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2" name="Freeform 213"/>
            <p:cNvSpPr>
              <a:spLocks/>
            </p:cNvSpPr>
            <p:nvPr/>
          </p:nvSpPr>
          <p:spPr bwMode="auto">
            <a:xfrm>
              <a:off x="1283" y="1513"/>
              <a:ext cx="16" cy="8"/>
            </a:xfrm>
            <a:custGeom>
              <a:avLst/>
              <a:gdLst>
                <a:gd name="T0" fmla="*/ 0 w 16"/>
                <a:gd name="T1" fmla="*/ 8 h 8"/>
                <a:gd name="T2" fmla="*/ 9 w 16"/>
                <a:gd name="T3" fmla="*/ 0 h 8"/>
                <a:gd name="T4" fmla="*/ 15 w 16"/>
                <a:gd name="T5" fmla="*/ 8 h 8"/>
                <a:gd name="T6" fmla="*/ 0 w 16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0" y="8"/>
                  </a:moveTo>
                  <a:cubicBezTo>
                    <a:pt x="0" y="2"/>
                    <a:pt x="4" y="0"/>
                    <a:pt x="9" y="0"/>
                  </a:cubicBezTo>
                  <a:cubicBezTo>
                    <a:pt x="15" y="0"/>
                    <a:pt x="16" y="3"/>
                    <a:pt x="15" y="8"/>
                  </a:cubicBezTo>
                  <a:cubicBezTo>
                    <a:pt x="10" y="8"/>
                    <a:pt x="5" y="8"/>
                    <a:pt x="0" y="8"/>
                  </a:cubicBezTo>
                  <a:close/>
                </a:path>
              </a:pathLst>
            </a:custGeom>
            <a:solidFill>
              <a:srgbClr val="A085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3" name="Freeform 214"/>
            <p:cNvSpPr>
              <a:spLocks/>
            </p:cNvSpPr>
            <p:nvPr/>
          </p:nvSpPr>
          <p:spPr bwMode="auto">
            <a:xfrm>
              <a:off x="1348" y="1530"/>
              <a:ext cx="14" cy="15"/>
            </a:xfrm>
            <a:custGeom>
              <a:avLst/>
              <a:gdLst>
                <a:gd name="T0" fmla="*/ 14 w 14"/>
                <a:gd name="T1" fmla="*/ 0 h 15"/>
                <a:gd name="T2" fmla="*/ 2 w 14"/>
                <a:gd name="T3" fmla="*/ 15 h 15"/>
                <a:gd name="T4" fmla="*/ 14 w 14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5">
                  <a:moveTo>
                    <a:pt x="14" y="0"/>
                  </a:moveTo>
                  <a:cubicBezTo>
                    <a:pt x="14" y="8"/>
                    <a:pt x="9" y="12"/>
                    <a:pt x="2" y="15"/>
                  </a:cubicBezTo>
                  <a:cubicBezTo>
                    <a:pt x="0" y="6"/>
                    <a:pt x="7" y="3"/>
                    <a:pt x="14" y="0"/>
                  </a:cubicBezTo>
                  <a:close/>
                </a:path>
              </a:pathLst>
            </a:custGeom>
            <a:solidFill>
              <a:srgbClr val="FB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4" name="Freeform 215"/>
            <p:cNvSpPr>
              <a:spLocks/>
            </p:cNvSpPr>
            <p:nvPr/>
          </p:nvSpPr>
          <p:spPr bwMode="auto">
            <a:xfrm>
              <a:off x="1338" y="1332"/>
              <a:ext cx="28" cy="6"/>
            </a:xfrm>
            <a:custGeom>
              <a:avLst/>
              <a:gdLst>
                <a:gd name="T0" fmla="*/ 24 w 28"/>
                <a:gd name="T1" fmla="*/ 4 h 6"/>
                <a:gd name="T2" fmla="*/ 0 w 28"/>
                <a:gd name="T3" fmla="*/ 4 h 6"/>
                <a:gd name="T4" fmla="*/ 1 w 28"/>
                <a:gd name="T5" fmla="*/ 0 h 6"/>
                <a:gd name="T6" fmla="*/ 28 w 28"/>
                <a:gd name="T7" fmla="*/ 0 h 6"/>
                <a:gd name="T8" fmla="*/ 24 w 28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6">
                  <a:moveTo>
                    <a:pt x="24" y="4"/>
                  </a:moveTo>
                  <a:cubicBezTo>
                    <a:pt x="16" y="4"/>
                    <a:pt x="8" y="4"/>
                    <a:pt x="0" y="4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0" y="0"/>
                    <a:pt x="19" y="0"/>
                    <a:pt x="28" y="0"/>
                  </a:cubicBezTo>
                  <a:cubicBezTo>
                    <a:pt x="28" y="4"/>
                    <a:pt x="28" y="6"/>
                    <a:pt x="24" y="4"/>
                  </a:cubicBezTo>
                  <a:close/>
                </a:path>
              </a:pathLst>
            </a:custGeom>
            <a:solidFill>
              <a:srgbClr val="382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5" name="Freeform 216"/>
            <p:cNvSpPr>
              <a:spLocks/>
            </p:cNvSpPr>
            <p:nvPr/>
          </p:nvSpPr>
          <p:spPr bwMode="auto">
            <a:xfrm>
              <a:off x="1252" y="1392"/>
              <a:ext cx="10" cy="19"/>
            </a:xfrm>
            <a:custGeom>
              <a:avLst/>
              <a:gdLst>
                <a:gd name="T0" fmla="*/ 10 w 10"/>
                <a:gd name="T1" fmla="*/ 3 h 19"/>
                <a:gd name="T2" fmla="*/ 8 w 10"/>
                <a:gd name="T3" fmla="*/ 15 h 19"/>
                <a:gd name="T4" fmla="*/ 6 w 10"/>
                <a:gd name="T5" fmla="*/ 17 h 19"/>
                <a:gd name="T6" fmla="*/ 3 w 10"/>
                <a:gd name="T7" fmla="*/ 19 h 19"/>
                <a:gd name="T8" fmla="*/ 0 w 10"/>
                <a:gd name="T9" fmla="*/ 15 h 19"/>
                <a:gd name="T10" fmla="*/ 5 w 10"/>
                <a:gd name="T11" fmla="*/ 2 h 19"/>
                <a:gd name="T12" fmla="*/ 10 w 10"/>
                <a:gd name="T13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9">
                  <a:moveTo>
                    <a:pt x="10" y="3"/>
                  </a:moveTo>
                  <a:cubicBezTo>
                    <a:pt x="9" y="7"/>
                    <a:pt x="8" y="11"/>
                    <a:pt x="8" y="15"/>
                  </a:cubicBezTo>
                  <a:cubicBezTo>
                    <a:pt x="7" y="15"/>
                    <a:pt x="6" y="16"/>
                    <a:pt x="6" y="17"/>
                  </a:cubicBezTo>
                  <a:cubicBezTo>
                    <a:pt x="5" y="18"/>
                    <a:pt x="4" y="18"/>
                    <a:pt x="3" y="19"/>
                  </a:cubicBezTo>
                  <a:cubicBezTo>
                    <a:pt x="1" y="19"/>
                    <a:pt x="1" y="16"/>
                    <a:pt x="0" y="15"/>
                  </a:cubicBezTo>
                  <a:cubicBezTo>
                    <a:pt x="1" y="11"/>
                    <a:pt x="3" y="6"/>
                    <a:pt x="5" y="2"/>
                  </a:cubicBezTo>
                  <a:cubicBezTo>
                    <a:pt x="7" y="0"/>
                    <a:pt x="9" y="1"/>
                    <a:pt x="10" y="3"/>
                  </a:cubicBezTo>
                  <a:close/>
                </a:path>
              </a:pathLst>
            </a:custGeom>
            <a:solidFill>
              <a:srgbClr val="685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6" name="Freeform 217"/>
            <p:cNvSpPr>
              <a:spLocks/>
            </p:cNvSpPr>
            <p:nvPr/>
          </p:nvSpPr>
          <p:spPr bwMode="auto">
            <a:xfrm>
              <a:off x="1382" y="1324"/>
              <a:ext cx="13" cy="10"/>
            </a:xfrm>
            <a:custGeom>
              <a:avLst/>
              <a:gdLst>
                <a:gd name="T0" fmla="*/ 11 w 13"/>
                <a:gd name="T1" fmla="*/ 10 h 10"/>
                <a:gd name="T2" fmla="*/ 0 w 13"/>
                <a:gd name="T3" fmla="*/ 4 h 10"/>
                <a:gd name="T4" fmla="*/ 4 w 13"/>
                <a:gd name="T5" fmla="*/ 0 h 10"/>
                <a:gd name="T6" fmla="*/ 11 w 13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11" y="10"/>
                  </a:moveTo>
                  <a:cubicBezTo>
                    <a:pt x="7" y="8"/>
                    <a:pt x="3" y="6"/>
                    <a:pt x="0" y="4"/>
                  </a:cubicBezTo>
                  <a:cubicBezTo>
                    <a:pt x="1" y="3"/>
                    <a:pt x="2" y="1"/>
                    <a:pt x="4" y="0"/>
                  </a:cubicBezTo>
                  <a:cubicBezTo>
                    <a:pt x="10" y="1"/>
                    <a:pt x="13" y="4"/>
                    <a:pt x="11" y="10"/>
                  </a:cubicBezTo>
                  <a:close/>
                </a:path>
              </a:pathLst>
            </a:custGeom>
            <a:solidFill>
              <a:srgbClr val="7059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7" name="Freeform 218"/>
            <p:cNvSpPr>
              <a:spLocks/>
            </p:cNvSpPr>
            <p:nvPr/>
          </p:nvSpPr>
          <p:spPr bwMode="auto">
            <a:xfrm>
              <a:off x="1481" y="1395"/>
              <a:ext cx="38" cy="55"/>
            </a:xfrm>
            <a:custGeom>
              <a:avLst/>
              <a:gdLst>
                <a:gd name="T0" fmla="*/ 24 w 38"/>
                <a:gd name="T1" fmla="*/ 19 h 55"/>
                <a:gd name="T2" fmla="*/ 36 w 38"/>
                <a:gd name="T3" fmla="*/ 45 h 55"/>
                <a:gd name="T4" fmla="*/ 24 w 38"/>
                <a:gd name="T5" fmla="*/ 52 h 55"/>
                <a:gd name="T6" fmla="*/ 22 w 38"/>
                <a:gd name="T7" fmla="*/ 50 h 55"/>
                <a:gd name="T8" fmla="*/ 13 w 38"/>
                <a:gd name="T9" fmla="*/ 31 h 55"/>
                <a:gd name="T10" fmla="*/ 1 w 38"/>
                <a:gd name="T11" fmla="*/ 18 h 55"/>
                <a:gd name="T12" fmla="*/ 2 w 38"/>
                <a:gd name="T13" fmla="*/ 5 h 55"/>
                <a:gd name="T14" fmla="*/ 8 w 38"/>
                <a:gd name="T15" fmla="*/ 0 h 55"/>
                <a:gd name="T16" fmla="*/ 20 w 38"/>
                <a:gd name="T17" fmla="*/ 8 h 55"/>
                <a:gd name="T18" fmla="*/ 24 w 38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5">
                  <a:moveTo>
                    <a:pt x="24" y="19"/>
                  </a:moveTo>
                  <a:cubicBezTo>
                    <a:pt x="32" y="26"/>
                    <a:pt x="38" y="33"/>
                    <a:pt x="36" y="45"/>
                  </a:cubicBezTo>
                  <a:cubicBezTo>
                    <a:pt x="34" y="52"/>
                    <a:pt x="31" y="55"/>
                    <a:pt x="24" y="52"/>
                  </a:cubicBezTo>
                  <a:cubicBezTo>
                    <a:pt x="23" y="51"/>
                    <a:pt x="23" y="50"/>
                    <a:pt x="22" y="50"/>
                  </a:cubicBezTo>
                  <a:cubicBezTo>
                    <a:pt x="17" y="44"/>
                    <a:pt x="18" y="36"/>
                    <a:pt x="13" y="31"/>
                  </a:cubicBezTo>
                  <a:cubicBezTo>
                    <a:pt x="7" y="28"/>
                    <a:pt x="2" y="25"/>
                    <a:pt x="1" y="18"/>
                  </a:cubicBezTo>
                  <a:cubicBezTo>
                    <a:pt x="0" y="14"/>
                    <a:pt x="2" y="9"/>
                    <a:pt x="2" y="5"/>
                  </a:cubicBezTo>
                  <a:cubicBezTo>
                    <a:pt x="3" y="2"/>
                    <a:pt x="5" y="0"/>
                    <a:pt x="8" y="0"/>
                  </a:cubicBezTo>
                  <a:cubicBezTo>
                    <a:pt x="12" y="2"/>
                    <a:pt x="14" y="8"/>
                    <a:pt x="20" y="8"/>
                  </a:cubicBezTo>
                  <a:cubicBezTo>
                    <a:pt x="24" y="10"/>
                    <a:pt x="25" y="14"/>
                    <a:pt x="24" y="19"/>
                  </a:cubicBezTo>
                  <a:close/>
                </a:path>
              </a:pathLst>
            </a:custGeom>
            <a:solidFill>
              <a:srgbClr val="B46D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8" name="Freeform 219"/>
            <p:cNvSpPr>
              <a:spLocks/>
            </p:cNvSpPr>
            <p:nvPr/>
          </p:nvSpPr>
          <p:spPr bwMode="auto">
            <a:xfrm>
              <a:off x="1480" y="1413"/>
              <a:ext cx="25" cy="42"/>
            </a:xfrm>
            <a:custGeom>
              <a:avLst/>
              <a:gdLst>
                <a:gd name="T0" fmla="*/ 5 w 25"/>
                <a:gd name="T1" fmla="*/ 1 h 42"/>
                <a:gd name="T2" fmla="*/ 17 w 25"/>
                <a:gd name="T3" fmla="*/ 6 h 42"/>
                <a:gd name="T4" fmla="*/ 25 w 25"/>
                <a:gd name="T5" fmla="*/ 34 h 42"/>
                <a:gd name="T6" fmla="*/ 25 w 25"/>
                <a:gd name="T7" fmla="*/ 34 h 42"/>
                <a:gd name="T8" fmla="*/ 5 w 25"/>
                <a:gd name="T9" fmla="*/ 26 h 42"/>
                <a:gd name="T10" fmla="*/ 1 w 25"/>
                <a:gd name="T11" fmla="*/ 2 h 42"/>
                <a:gd name="T12" fmla="*/ 5 w 25"/>
                <a:gd name="T13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42">
                  <a:moveTo>
                    <a:pt x="5" y="1"/>
                  </a:moveTo>
                  <a:cubicBezTo>
                    <a:pt x="7" y="8"/>
                    <a:pt x="12" y="8"/>
                    <a:pt x="17" y="6"/>
                  </a:cubicBezTo>
                  <a:cubicBezTo>
                    <a:pt x="20" y="15"/>
                    <a:pt x="18" y="26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14" y="42"/>
                    <a:pt x="13" y="26"/>
                    <a:pt x="5" y="26"/>
                  </a:cubicBezTo>
                  <a:cubicBezTo>
                    <a:pt x="0" y="18"/>
                    <a:pt x="1" y="10"/>
                    <a:pt x="1" y="2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A66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39" name="Freeform 220"/>
            <p:cNvSpPr>
              <a:spLocks/>
            </p:cNvSpPr>
            <p:nvPr/>
          </p:nvSpPr>
          <p:spPr bwMode="auto">
            <a:xfrm>
              <a:off x="1481" y="1351"/>
              <a:ext cx="11" cy="48"/>
            </a:xfrm>
            <a:custGeom>
              <a:avLst/>
              <a:gdLst>
                <a:gd name="T0" fmla="*/ 8 w 11"/>
                <a:gd name="T1" fmla="*/ 45 h 49"/>
                <a:gd name="T2" fmla="*/ 4 w 11"/>
                <a:gd name="T3" fmla="*/ 49 h 49"/>
                <a:gd name="T4" fmla="*/ 1 w 11"/>
                <a:gd name="T5" fmla="*/ 45 h 49"/>
                <a:gd name="T6" fmla="*/ 0 w 11"/>
                <a:gd name="T7" fmla="*/ 37 h 49"/>
                <a:gd name="T8" fmla="*/ 3 w 11"/>
                <a:gd name="T9" fmla="*/ 17 h 49"/>
                <a:gd name="T10" fmla="*/ 4 w 11"/>
                <a:gd name="T11" fmla="*/ 2 h 49"/>
                <a:gd name="T12" fmla="*/ 8 w 11"/>
                <a:gd name="T13" fmla="*/ 8 h 49"/>
                <a:gd name="T14" fmla="*/ 8 w 11"/>
                <a:gd name="T1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49">
                  <a:moveTo>
                    <a:pt x="8" y="45"/>
                  </a:moveTo>
                  <a:cubicBezTo>
                    <a:pt x="7" y="46"/>
                    <a:pt x="5" y="48"/>
                    <a:pt x="4" y="49"/>
                  </a:cubicBezTo>
                  <a:cubicBezTo>
                    <a:pt x="2" y="48"/>
                    <a:pt x="1" y="47"/>
                    <a:pt x="1" y="45"/>
                  </a:cubicBezTo>
                  <a:cubicBezTo>
                    <a:pt x="0" y="42"/>
                    <a:pt x="0" y="39"/>
                    <a:pt x="0" y="37"/>
                  </a:cubicBezTo>
                  <a:cubicBezTo>
                    <a:pt x="6" y="31"/>
                    <a:pt x="3" y="24"/>
                    <a:pt x="3" y="17"/>
                  </a:cubicBezTo>
                  <a:cubicBezTo>
                    <a:pt x="4" y="12"/>
                    <a:pt x="0" y="6"/>
                    <a:pt x="4" y="2"/>
                  </a:cubicBezTo>
                  <a:cubicBezTo>
                    <a:pt x="11" y="0"/>
                    <a:pt x="10" y="4"/>
                    <a:pt x="8" y="8"/>
                  </a:cubicBezTo>
                  <a:cubicBezTo>
                    <a:pt x="8" y="20"/>
                    <a:pt x="8" y="33"/>
                    <a:pt x="8" y="45"/>
                  </a:cubicBezTo>
                  <a:close/>
                </a:path>
              </a:pathLst>
            </a:custGeom>
            <a:solidFill>
              <a:srgbClr val="4F2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0" name="Freeform 221"/>
            <p:cNvSpPr>
              <a:spLocks/>
            </p:cNvSpPr>
            <p:nvPr/>
          </p:nvSpPr>
          <p:spPr bwMode="auto">
            <a:xfrm>
              <a:off x="1519" y="1455"/>
              <a:ext cx="10" cy="24"/>
            </a:xfrm>
            <a:custGeom>
              <a:avLst/>
              <a:gdLst>
                <a:gd name="T0" fmla="*/ 10 w 10"/>
                <a:gd name="T1" fmla="*/ 20 h 24"/>
                <a:gd name="T2" fmla="*/ 5 w 10"/>
                <a:gd name="T3" fmla="*/ 24 h 24"/>
                <a:gd name="T4" fmla="*/ 2 w 10"/>
                <a:gd name="T5" fmla="*/ 8 h 24"/>
                <a:gd name="T6" fmla="*/ 6 w 10"/>
                <a:gd name="T7" fmla="*/ 0 h 24"/>
                <a:gd name="T8" fmla="*/ 10 w 10"/>
                <a:gd name="T9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4">
                  <a:moveTo>
                    <a:pt x="10" y="20"/>
                  </a:moveTo>
                  <a:cubicBezTo>
                    <a:pt x="8" y="21"/>
                    <a:pt x="7" y="22"/>
                    <a:pt x="5" y="24"/>
                  </a:cubicBezTo>
                  <a:cubicBezTo>
                    <a:pt x="0" y="19"/>
                    <a:pt x="2" y="13"/>
                    <a:pt x="2" y="8"/>
                  </a:cubicBezTo>
                  <a:cubicBezTo>
                    <a:pt x="2" y="5"/>
                    <a:pt x="2" y="2"/>
                    <a:pt x="6" y="0"/>
                  </a:cubicBezTo>
                  <a:cubicBezTo>
                    <a:pt x="7" y="6"/>
                    <a:pt x="8" y="13"/>
                    <a:pt x="10" y="20"/>
                  </a:cubicBezTo>
                  <a:close/>
                </a:path>
              </a:pathLst>
            </a:custGeom>
            <a:solidFill>
              <a:srgbClr val="8663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1" name="Freeform 222"/>
            <p:cNvSpPr>
              <a:spLocks/>
            </p:cNvSpPr>
            <p:nvPr/>
          </p:nvSpPr>
          <p:spPr bwMode="auto">
            <a:xfrm>
              <a:off x="1487" y="1316"/>
              <a:ext cx="13" cy="28"/>
            </a:xfrm>
            <a:custGeom>
              <a:avLst/>
              <a:gdLst>
                <a:gd name="T0" fmla="*/ 10 w 13"/>
                <a:gd name="T1" fmla="*/ 19 h 28"/>
                <a:gd name="T2" fmla="*/ 10 w 13"/>
                <a:gd name="T3" fmla="*/ 28 h 28"/>
                <a:gd name="T4" fmla="*/ 2 w 13"/>
                <a:gd name="T5" fmla="*/ 28 h 28"/>
                <a:gd name="T6" fmla="*/ 2 w 13"/>
                <a:gd name="T7" fmla="*/ 20 h 28"/>
                <a:gd name="T8" fmla="*/ 2 w 13"/>
                <a:gd name="T9" fmla="*/ 0 h 28"/>
                <a:gd name="T10" fmla="*/ 10 w 13"/>
                <a:gd name="T11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8">
                  <a:moveTo>
                    <a:pt x="10" y="19"/>
                  </a:moveTo>
                  <a:cubicBezTo>
                    <a:pt x="10" y="22"/>
                    <a:pt x="10" y="25"/>
                    <a:pt x="10" y="28"/>
                  </a:cubicBezTo>
                  <a:cubicBezTo>
                    <a:pt x="7" y="28"/>
                    <a:pt x="5" y="28"/>
                    <a:pt x="2" y="28"/>
                  </a:cubicBezTo>
                  <a:cubicBezTo>
                    <a:pt x="0" y="25"/>
                    <a:pt x="0" y="22"/>
                    <a:pt x="2" y="20"/>
                  </a:cubicBezTo>
                  <a:cubicBezTo>
                    <a:pt x="2" y="13"/>
                    <a:pt x="2" y="6"/>
                    <a:pt x="2" y="0"/>
                  </a:cubicBezTo>
                  <a:cubicBezTo>
                    <a:pt x="13" y="3"/>
                    <a:pt x="4" y="14"/>
                    <a:pt x="10" y="19"/>
                  </a:cubicBezTo>
                  <a:close/>
                </a:path>
              </a:pathLst>
            </a:custGeom>
            <a:solidFill>
              <a:srgbClr val="7945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2" name="Freeform 223"/>
            <p:cNvSpPr>
              <a:spLocks/>
            </p:cNvSpPr>
            <p:nvPr/>
          </p:nvSpPr>
          <p:spPr bwMode="auto">
            <a:xfrm>
              <a:off x="1481" y="1336"/>
              <a:ext cx="15" cy="23"/>
            </a:xfrm>
            <a:custGeom>
              <a:avLst/>
              <a:gdLst>
                <a:gd name="T0" fmla="*/ 8 w 15"/>
                <a:gd name="T1" fmla="*/ 0 h 23"/>
                <a:gd name="T2" fmla="*/ 8 w 15"/>
                <a:gd name="T3" fmla="*/ 8 h 23"/>
                <a:gd name="T4" fmla="*/ 8 w 15"/>
                <a:gd name="T5" fmla="*/ 23 h 23"/>
                <a:gd name="T6" fmla="*/ 4 w 15"/>
                <a:gd name="T7" fmla="*/ 17 h 23"/>
                <a:gd name="T8" fmla="*/ 3 w 15"/>
                <a:gd name="T9" fmla="*/ 11 h 23"/>
                <a:gd name="T10" fmla="*/ 0 w 15"/>
                <a:gd name="T11" fmla="*/ 0 h 23"/>
                <a:gd name="T12" fmla="*/ 8 w 15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3">
                  <a:moveTo>
                    <a:pt x="8" y="0"/>
                  </a:moveTo>
                  <a:cubicBezTo>
                    <a:pt x="8" y="2"/>
                    <a:pt x="8" y="5"/>
                    <a:pt x="8" y="8"/>
                  </a:cubicBezTo>
                  <a:cubicBezTo>
                    <a:pt x="10" y="13"/>
                    <a:pt x="15" y="18"/>
                    <a:pt x="8" y="23"/>
                  </a:cubicBezTo>
                  <a:cubicBezTo>
                    <a:pt x="7" y="21"/>
                    <a:pt x="5" y="19"/>
                    <a:pt x="4" y="17"/>
                  </a:cubicBezTo>
                  <a:cubicBezTo>
                    <a:pt x="4" y="15"/>
                    <a:pt x="4" y="13"/>
                    <a:pt x="3" y="11"/>
                  </a:cubicBezTo>
                  <a:cubicBezTo>
                    <a:pt x="2" y="7"/>
                    <a:pt x="1" y="3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lose/>
                </a:path>
              </a:pathLst>
            </a:custGeom>
            <a:solidFill>
              <a:srgbClr val="A36E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3" name="Freeform 224"/>
            <p:cNvSpPr>
              <a:spLocks/>
            </p:cNvSpPr>
            <p:nvPr/>
          </p:nvSpPr>
          <p:spPr bwMode="auto">
            <a:xfrm>
              <a:off x="1501" y="1361"/>
              <a:ext cx="6" cy="35"/>
            </a:xfrm>
            <a:custGeom>
              <a:avLst/>
              <a:gdLst>
                <a:gd name="T0" fmla="*/ 0 w 6"/>
                <a:gd name="T1" fmla="*/ 35 h 36"/>
                <a:gd name="T2" fmla="*/ 0 w 6"/>
                <a:gd name="T3" fmla="*/ 0 h 36"/>
                <a:gd name="T4" fmla="*/ 4 w 6"/>
                <a:gd name="T5" fmla="*/ 35 h 36"/>
                <a:gd name="T6" fmla="*/ 0 w 6"/>
                <a:gd name="T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6">
                  <a:moveTo>
                    <a:pt x="0" y="35"/>
                  </a:moveTo>
                  <a:cubicBezTo>
                    <a:pt x="0" y="25"/>
                    <a:pt x="0" y="15"/>
                    <a:pt x="0" y="0"/>
                  </a:cubicBezTo>
                  <a:cubicBezTo>
                    <a:pt x="6" y="15"/>
                    <a:pt x="3" y="25"/>
                    <a:pt x="4" y="35"/>
                  </a:cubicBezTo>
                  <a:cubicBezTo>
                    <a:pt x="2" y="36"/>
                    <a:pt x="1" y="36"/>
                    <a:pt x="0" y="35"/>
                  </a:cubicBezTo>
                  <a:close/>
                </a:path>
              </a:pathLst>
            </a:custGeom>
            <a:solidFill>
              <a:srgbClr val="3B1C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4" name="Freeform 225"/>
            <p:cNvSpPr>
              <a:spLocks/>
            </p:cNvSpPr>
            <p:nvPr/>
          </p:nvSpPr>
          <p:spPr bwMode="auto">
            <a:xfrm>
              <a:off x="1501" y="1395"/>
              <a:ext cx="13" cy="19"/>
            </a:xfrm>
            <a:custGeom>
              <a:avLst/>
              <a:gdLst>
                <a:gd name="T0" fmla="*/ 0 w 13"/>
                <a:gd name="T1" fmla="*/ 0 h 19"/>
                <a:gd name="T2" fmla="*/ 4 w 13"/>
                <a:gd name="T3" fmla="*/ 0 h 19"/>
                <a:gd name="T4" fmla="*/ 4 w 13"/>
                <a:gd name="T5" fmla="*/ 19 h 19"/>
                <a:gd name="T6" fmla="*/ 0 w 13"/>
                <a:gd name="T7" fmla="*/ 8 h 19"/>
                <a:gd name="T8" fmla="*/ 0 w 1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9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3" y="6"/>
                    <a:pt x="13" y="12"/>
                    <a:pt x="4" y="19"/>
                  </a:cubicBezTo>
                  <a:cubicBezTo>
                    <a:pt x="3" y="15"/>
                    <a:pt x="1" y="11"/>
                    <a:pt x="0" y="8"/>
                  </a:cubicBezTo>
                  <a:cubicBezTo>
                    <a:pt x="0" y="5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5326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5" name="Freeform 226"/>
            <p:cNvSpPr>
              <a:spLocks/>
            </p:cNvSpPr>
            <p:nvPr/>
          </p:nvSpPr>
          <p:spPr bwMode="auto">
            <a:xfrm>
              <a:off x="1534" y="1420"/>
              <a:ext cx="30" cy="64"/>
            </a:xfrm>
            <a:custGeom>
              <a:avLst/>
              <a:gdLst>
                <a:gd name="T0" fmla="*/ 0 w 31"/>
                <a:gd name="T1" fmla="*/ 31 h 64"/>
                <a:gd name="T2" fmla="*/ 23 w 31"/>
                <a:gd name="T3" fmla="*/ 2 h 64"/>
                <a:gd name="T4" fmla="*/ 30 w 31"/>
                <a:gd name="T5" fmla="*/ 3 h 64"/>
                <a:gd name="T6" fmla="*/ 31 w 31"/>
                <a:gd name="T7" fmla="*/ 18 h 64"/>
                <a:gd name="T8" fmla="*/ 23 w 31"/>
                <a:gd name="T9" fmla="*/ 39 h 64"/>
                <a:gd name="T10" fmla="*/ 18 w 31"/>
                <a:gd name="T11" fmla="*/ 59 h 64"/>
                <a:gd name="T12" fmla="*/ 3 w 31"/>
                <a:gd name="T13" fmla="*/ 55 h 64"/>
                <a:gd name="T14" fmla="*/ 3 w 31"/>
                <a:gd name="T15" fmla="*/ 51 h 64"/>
                <a:gd name="T16" fmla="*/ 0 w 31"/>
                <a:gd name="T17" fmla="*/ 3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64">
                  <a:moveTo>
                    <a:pt x="0" y="31"/>
                  </a:moveTo>
                  <a:cubicBezTo>
                    <a:pt x="5" y="20"/>
                    <a:pt x="8" y="6"/>
                    <a:pt x="23" y="2"/>
                  </a:cubicBezTo>
                  <a:cubicBezTo>
                    <a:pt x="26" y="0"/>
                    <a:pt x="28" y="1"/>
                    <a:pt x="30" y="3"/>
                  </a:cubicBezTo>
                  <a:cubicBezTo>
                    <a:pt x="30" y="8"/>
                    <a:pt x="31" y="13"/>
                    <a:pt x="31" y="18"/>
                  </a:cubicBezTo>
                  <a:cubicBezTo>
                    <a:pt x="26" y="24"/>
                    <a:pt x="23" y="31"/>
                    <a:pt x="23" y="39"/>
                  </a:cubicBezTo>
                  <a:cubicBezTo>
                    <a:pt x="20" y="45"/>
                    <a:pt x="14" y="51"/>
                    <a:pt x="18" y="59"/>
                  </a:cubicBezTo>
                  <a:cubicBezTo>
                    <a:pt x="12" y="64"/>
                    <a:pt x="8" y="57"/>
                    <a:pt x="3" y="55"/>
                  </a:cubicBezTo>
                  <a:cubicBezTo>
                    <a:pt x="3" y="53"/>
                    <a:pt x="3" y="52"/>
                    <a:pt x="3" y="51"/>
                  </a:cubicBezTo>
                  <a:cubicBezTo>
                    <a:pt x="1" y="44"/>
                    <a:pt x="2" y="37"/>
                    <a:pt x="0" y="31"/>
                  </a:cubicBezTo>
                  <a:close/>
                </a:path>
              </a:pathLst>
            </a:custGeom>
            <a:solidFill>
              <a:srgbClr val="8559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6" name="Freeform 227"/>
            <p:cNvSpPr>
              <a:spLocks/>
            </p:cNvSpPr>
            <p:nvPr/>
          </p:nvSpPr>
          <p:spPr bwMode="auto">
            <a:xfrm>
              <a:off x="1579" y="1400"/>
              <a:ext cx="14" cy="40"/>
            </a:xfrm>
            <a:custGeom>
              <a:avLst/>
              <a:gdLst>
                <a:gd name="T0" fmla="*/ 1 w 14"/>
                <a:gd name="T1" fmla="*/ 7 h 40"/>
                <a:gd name="T2" fmla="*/ 13 w 14"/>
                <a:gd name="T3" fmla="*/ 7 h 40"/>
                <a:gd name="T4" fmla="*/ 9 w 14"/>
                <a:gd name="T5" fmla="*/ 27 h 40"/>
                <a:gd name="T6" fmla="*/ 9 w 14"/>
                <a:gd name="T7" fmla="*/ 31 h 40"/>
                <a:gd name="T8" fmla="*/ 6 w 14"/>
                <a:gd name="T9" fmla="*/ 40 h 40"/>
                <a:gd name="T10" fmla="*/ 1 w 14"/>
                <a:gd name="T11" fmla="*/ 39 h 40"/>
                <a:gd name="T12" fmla="*/ 1 w 14"/>
                <a:gd name="T13" fmla="*/ 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40">
                  <a:moveTo>
                    <a:pt x="1" y="7"/>
                  </a:moveTo>
                  <a:cubicBezTo>
                    <a:pt x="5" y="6"/>
                    <a:pt x="9" y="0"/>
                    <a:pt x="13" y="7"/>
                  </a:cubicBezTo>
                  <a:cubicBezTo>
                    <a:pt x="8" y="13"/>
                    <a:pt x="14" y="21"/>
                    <a:pt x="9" y="27"/>
                  </a:cubicBezTo>
                  <a:cubicBezTo>
                    <a:pt x="9" y="28"/>
                    <a:pt x="9" y="29"/>
                    <a:pt x="9" y="31"/>
                  </a:cubicBezTo>
                  <a:cubicBezTo>
                    <a:pt x="11" y="35"/>
                    <a:pt x="8" y="37"/>
                    <a:pt x="6" y="40"/>
                  </a:cubicBezTo>
                  <a:cubicBezTo>
                    <a:pt x="4" y="40"/>
                    <a:pt x="2" y="40"/>
                    <a:pt x="1" y="39"/>
                  </a:cubicBezTo>
                  <a:cubicBezTo>
                    <a:pt x="6" y="28"/>
                    <a:pt x="0" y="17"/>
                    <a:pt x="1" y="7"/>
                  </a:cubicBezTo>
                  <a:close/>
                </a:path>
              </a:pathLst>
            </a:custGeom>
            <a:solidFill>
              <a:srgbClr val="4E35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7" name="Freeform 228"/>
            <p:cNvSpPr>
              <a:spLocks/>
            </p:cNvSpPr>
            <p:nvPr/>
          </p:nvSpPr>
          <p:spPr bwMode="auto">
            <a:xfrm>
              <a:off x="1564" y="1375"/>
              <a:ext cx="12" cy="27"/>
            </a:xfrm>
            <a:custGeom>
              <a:avLst/>
              <a:gdLst>
                <a:gd name="T0" fmla="*/ 8 w 12"/>
                <a:gd name="T1" fmla="*/ 0 h 27"/>
                <a:gd name="T2" fmla="*/ 12 w 12"/>
                <a:gd name="T3" fmla="*/ 4 h 27"/>
                <a:gd name="T4" fmla="*/ 12 w 12"/>
                <a:gd name="T5" fmla="*/ 20 h 27"/>
                <a:gd name="T6" fmla="*/ 8 w 12"/>
                <a:gd name="T7" fmla="*/ 27 h 27"/>
                <a:gd name="T8" fmla="*/ 0 w 12"/>
                <a:gd name="T9" fmla="*/ 24 h 27"/>
                <a:gd name="T10" fmla="*/ 0 w 12"/>
                <a:gd name="T11" fmla="*/ 20 h 27"/>
                <a:gd name="T12" fmla="*/ 4 w 12"/>
                <a:gd name="T13" fmla="*/ 8 h 27"/>
                <a:gd name="T14" fmla="*/ 4 w 12"/>
                <a:gd name="T15" fmla="*/ 0 h 27"/>
                <a:gd name="T16" fmla="*/ 8 w 12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7">
                  <a:moveTo>
                    <a:pt x="8" y="0"/>
                  </a:moveTo>
                  <a:cubicBezTo>
                    <a:pt x="9" y="1"/>
                    <a:pt x="11" y="3"/>
                    <a:pt x="12" y="4"/>
                  </a:cubicBezTo>
                  <a:cubicBezTo>
                    <a:pt x="12" y="9"/>
                    <a:pt x="12" y="14"/>
                    <a:pt x="12" y="20"/>
                  </a:cubicBezTo>
                  <a:cubicBezTo>
                    <a:pt x="8" y="21"/>
                    <a:pt x="8" y="24"/>
                    <a:pt x="8" y="27"/>
                  </a:cubicBezTo>
                  <a:cubicBezTo>
                    <a:pt x="5" y="26"/>
                    <a:pt x="3" y="25"/>
                    <a:pt x="0" y="24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2" y="16"/>
                    <a:pt x="3" y="12"/>
                    <a:pt x="4" y="8"/>
                  </a:cubicBezTo>
                  <a:cubicBezTo>
                    <a:pt x="4" y="5"/>
                    <a:pt x="4" y="2"/>
                    <a:pt x="4" y="0"/>
                  </a:cubicBezTo>
                  <a:cubicBezTo>
                    <a:pt x="5" y="0"/>
                    <a:pt x="7" y="0"/>
                    <a:pt x="8" y="0"/>
                  </a:cubicBezTo>
                  <a:close/>
                </a:path>
              </a:pathLst>
            </a:custGeom>
            <a:solidFill>
              <a:srgbClr val="7657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8" name="Freeform 229"/>
            <p:cNvSpPr>
              <a:spLocks/>
            </p:cNvSpPr>
            <p:nvPr/>
          </p:nvSpPr>
          <p:spPr bwMode="auto">
            <a:xfrm>
              <a:off x="1550" y="1438"/>
              <a:ext cx="14" cy="21"/>
            </a:xfrm>
            <a:custGeom>
              <a:avLst/>
              <a:gdLst>
                <a:gd name="T0" fmla="*/ 7 w 15"/>
                <a:gd name="T1" fmla="*/ 21 h 21"/>
                <a:gd name="T2" fmla="*/ 15 w 15"/>
                <a:gd name="T3" fmla="*/ 0 h 21"/>
                <a:gd name="T4" fmla="*/ 7 w 15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1">
                  <a:moveTo>
                    <a:pt x="7" y="21"/>
                  </a:moveTo>
                  <a:cubicBezTo>
                    <a:pt x="0" y="10"/>
                    <a:pt x="5" y="4"/>
                    <a:pt x="15" y="0"/>
                  </a:cubicBezTo>
                  <a:cubicBezTo>
                    <a:pt x="15" y="8"/>
                    <a:pt x="13" y="15"/>
                    <a:pt x="7" y="21"/>
                  </a:cubicBezTo>
                  <a:close/>
                </a:path>
              </a:pathLst>
            </a:custGeom>
            <a:solidFill>
              <a:srgbClr val="4B2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49" name="Freeform 230"/>
            <p:cNvSpPr>
              <a:spLocks/>
            </p:cNvSpPr>
            <p:nvPr/>
          </p:nvSpPr>
          <p:spPr bwMode="auto">
            <a:xfrm>
              <a:off x="1572" y="1438"/>
              <a:ext cx="20" cy="25"/>
            </a:xfrm>
            <a:custGeom>
              <a:avLst/>
              <a:gdLst>
                <a:gd name="T0" fmla="*/ 8 w 20"/>
                <a:gd name="T1" fmla="*/ 1 h 25"/>
                <a:gd name="T2" fmla="*/ 12 w 20"/>
                <a:gd name="T3" fmla="*/ 1 h 25"/>
                <a:gd name="T4" fmla="*/ 20 w 20"/>
                <a:gd name="T5" fmla="*/ 4 h 25"/>
                <a:gd name="T6" fmla="*/ 20 w 20"/>
                <a:gd name="T7" fmla="*/ 4 h 25"/>
                <a:gd name="T8" fmla="*/ 8 w 20"/>
                <a:gd name="T9" fmla="*/ 25 h 25"/>
                <a:gd name="T10" fmla="*/ 4 w 20"/>
                <a:gd name="T11" fmla="*/ 24 h 25"/>
                <a:gd name="T12" fmla="*/ 8 w 20"/>
                <a:gd name="T13" fmla="*/ 5 h 25"/>
                <a:gd name="T14" fmla="*/ 8 w 20"/>
                <a:gd name="T1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5">
                  <a:moveTo>
                    <a:pt x="8" y="1"/>
                  </a:moveTo>
                  <a:cubicBezTo>
                    <a:pt x="9" y="1"/>
                    <a:pt x="11" y="1"/>
                    <a:pt x="12" y="1"/>
                  </a:cubicBezTo>
                  <a:cubicBezTo>
                    <a:pt x="15" y="0"/>
                    <a:pt x="17" y="2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1" y="9"/>
                    <a:pt x="13" y="19"/>
                    <a:pt x="8" y="25"/>
                  </a:cubicBezTo>
                  <a:cubicBezTo>
                    <a:pt x="7" y="25"/>
                    <a:pt x="5" y="24"/>
                    <a:pt x="4" y="24"/>
                  </a:cubicBezTo>
                  <a:cubicBezTo>
                    <a:pt x="0" y="17"/>
                    <a:pt x="6" y="11"/>
                    <a:pt x="8" y="5"/>
                  </a:cubicBezTo>
                  <a:cubicBezTo>
                    <a:pt x="8" y="3"/>
                    <a:pt x="8" y="2"/>
                    <a:pt x="8" y="1"/>
                  </a:cubicBezTo>
                  <a:close/>
                </a:path>
              </a:pathLst>
            </a:custGeom>
            <a:solidFill>
              <a:srgbClr val="4C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0" name="Freeform 231"/>
            <p:cNvSpPr>
              <a:spLocks/>
            </p:cNvSpPr>
            <p:nvPr/>
          </p:nvSpPr>
          <p:spPr bwMode="auto">
            <a:xfrm>
              <a:off x="1556" y="1410"/>
              <a:ext cx="15" cy="13"/>
            </a:xfrm>
            <a:custGeom>
              <a:avLst/>
              <a:gdLst>
                <a:gd name="T0" fmla="*/ 7 w 15"/>
                <a:gd name="T1" fmla="*/ 13 h 13"/>
                <a:gd name="T2" fmla="*/ 0 w 15"/>
                <a:gd name="T3" fmla="*/ 12 h 13"/>
                <a:gd name="T4" fmla="*/ 0 w 15"/>
                <a:gd name="T5" fmla="*/ 5 h 13"/>
                <a:gd name="T6" fmla="*/ 4 w 15"/>
                <a:gd name="T7" fmla="*/ 0 h 13"/>
                <a:gd name="T8" fmla="*/ 7 w 15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7" y="13"/>
                  </a:moveTo>
                  <a:cubicBezTo>
                    <a:pt x="5" y="13"/>
                    <a:pt x="2" y="13"/>
                    <a:pt x="0" y="12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1" y="3"/>
                    <a:pt x="3" y="2"/>
                    <a:pt x="4" y="0"/>
                  </a:cubicBezTo>
                  <a:cubicBezTo>
                    <a:pt x="13" y="2"/>
                    <a:pt x="15" y="6"/>
                    <a:pt x="7" y="13"/>
                  </a:cubicBezTo>
                  <a:close/>
                </a:path>
              </a:pathLst>
            </a:custGeom>
            <a:solidFill>
              <a:srgbClr val="422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1" name="Freeform 232"/>
            <p:cNvSpPr>
              <a:spLocks/>
            </p:cNvSpPr>
            <p:nvPr/>
          </p:nvSpPr>
          <p:spPr bwMode="auto">
            <a:xfrm>
              <a:off x="1537" y="1475"/>
              <a:ext cx="15" cy="11"/>
            </a:xfrm>
            <a:custGeom>
              <a:avLst/>
              <a:gdLst>
                <a:gd name="T0" fmla="*/ 0 w 16"/>
                <a:gd name="T1" fmla="*/ 0 h 11"/>
                <a:gd name="T2" fmla="*/ 15 w 16"/>
                <a:gd name="T3" fmla="*/ 4 h 11"/>
                <a:gd name="T4" fmla="*/ 16 w 16"/>
                <a:gd name="T5" fmla="*/ 8 h 11"/>
                <a:gd name="T6" fmla="*/ 8 w 16"/>
                <a:gd name="T7" fmla="*/ 11 h 11"/>
                <a:gd name="T8" fmla="*/ 0 w 16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">
                  <a:moveTo>
                    <a:pt x="0" y="0"/>
                  </a:moveTo>
                  <a:cubicBezTo>
                    <a:pt x="5" y="1"/>
                    <a:pt x="10" y="2"/>
                    <a:pt x="15" y="4"/>
                  </a:cubicBezTo>
                  <a:cubicBezTo>
                    <a:pt x="15" y="5"/>
                    <a:pt x="15" y="6"/>
                    <a:pt x="16" y="8"/>
                  </a:cubicBezTo>
                  <a:cubicBezTo>
                    <a:pt x="13" y="9"/>
                    <a:pt x="11" y="10"/>
                    <a:pt x="8" y="11"/>
                  </a:cubicBezTo>
                  <a:cubicBezTo>
                    <a:pt x="5" y="8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83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2" name="Freeform 233"/>
            <p:cNvSpPr>
              <a:spLocks/>
            </p:cNvSpPr>
            <p:nvPr/>
          </p:nvSpPr>
          <p:spPr bwMode="auto">
            <a:xfrm>
              <a:off x="1568" y="1443"/>
              <a:ext cx="12" cy="19"/>
            </a:xfrm>
            <a:custGeom>
              <a:avLst/>
              <a:gdLst>
                <a:gd name="T0" fmla="*/ 12 w 12"/>
                <a:gd name="T1" fmla="*/ 0 h 19"/>
                <a:gd name="T2" fmla="*/ 8 w 12"/>
                <a:gd name="T3" fmla="*/ 19 h 19"/>
                <a:gd name="T4" fmla="*/ 12 w 12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9">
                  <a:moveTo>
                    <a:pt x="12" y="0"/>
                  </a:moveTo>
                  <a:cubicBezTo>
                    <a:pt x="10" y="6"/>
                    <a:pt x="9" y="13"/>
                    <a:pt x="8" y="19"/>
                  </a:cubicBezTo>
                  <a:cubicBezTo>
                    <a:pt x="0" y="11"/>
                    <a:pt x="7" y="5"/>
                    <a:pt x="12" y="0"/>
                  </a:cubicBezTo>
                  <a:close/>
                </a:path>
              </a:pathLst>
            </a:custGeom>
            <a:solidFill>
              <a:srgbClr val="7A58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3" name="Freeform 234"/>
            <p:cNvSpPr>
              <a:spLocks/>
            </p:cNvSpPr>
            <p:nvPr/>
          </p:nvSpPr>
          <p:spPr bwMode="auto">
            <a:xfrm>
              <a:off x="1359" y="1221"/>
              <a:ext cx="98" cy="87"/>
            </a:xfrm>
            <a:custGeom>
              <a:avLst/>
              <a:gdLst>
                <a:gd name="T0" fmla="*/ 2 w 99"/>
                <a:gd name="T1" fmla="*/ 24 h 88"/>
                <a:gd name="T2" fmla="*/ 3 w 99"/>
                <a:gd name="T3" fmla="*/ 0 h 88"/>
                <a:gd name="T4" fmla="*/ 12 w 99"/>
                <a:gd name="T5" fmla="*/ 16 h 88"/>
                <a:gd name="T6" fmla="*/ 23 w 99"/>
                <a:gd name="T7" fmla="*/ 24 h 88"/>
                <a:gd name="T8" fmla="*/ 37 w 99"/>
                <a:gd name="T9" fmla="*/ 36 h 88"/>
                <a:gd name="T10" fmla="*/ 39 w 99"/>
                <a:gd name="T11" fmla="*/ 36 h 88"/>
                <a:gd name="T12" fmla="*/ 64 w 99"/>
                <a:gd name="T13" fmla="*/ 48 h 88"/>
                <a:gd name="T14" fmla="*/ 71 w 99"/>
                <a:gd name="T15" fmla="*/ 51 h 88"/>
                <a:gd name="T16" fmla="*/ 71 w 99"/>
                <a:gd name="T17" fmla="*/ 52 h 88"/>
                <a:gd name="T18" fmla="*/ 87 w 99"/>
                <a:gd name="T19" fmla="*/ 68 h 88"/>
                <a:gd name="T20" fmla="*/ 99 w 99"/>
                <a:gd name="T21" fmla="*/ 88 h 88"/>
                <a:gd name="T22" fmla="*/ 41 w 99"/>
                <a:gd name="T23" fmla="*/ 79 h 88"/>
                <a:gd name="T24" fmla="*/ 24 w 99"/>
                <a:gd name="T25" fmla="*/ 75 h 88"/>
                <a:gd name="T26" fmla="*/ 3 w 99"/>
                <a:gd name="T27" fmla="*/ 48 h 88"/>
                <a:gd name="T28" fmla="*/ 2 w 99"/>
                <a:gd name="T29" fmla="*/ 2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9" h="88">
                  <a:moveTo>
                    <a:pt x="2" y="24"/>
                  </a:moveTo>
                  <a:cubicBezTo>
                    <a:pt x="3" y="16"/>
                    <a:pt x="3" y="8"/>
                    <a:pt x="3" y="0"/>
                  </a:cubicBezTo>
                  <a:cubicBezTo>
                    <a:pt x="11" y="3"/>
                    <a:pt x="10" y="10"/>
                    <a:pt x="12" y="16"/>
                  </a:cubicBezTo>
                  <a:cubicBezTo>
                    <a:pt x="13" y="20"/>
                    <a:pt x="13" y="30"/>
                    <a:pt x="23" y="24"/>
                  </a:cubicBezTo>
                  <a:cubicBezTo>
                    <a:pt x="33" y="21"/>
                    <a:pt x="28" y="37"/>
                    <a:pt x="37" y="36"/>
                  </a:cubicBezTo>
                  <a:cubicBezTo>
                    <a:pt x="37" y="36"/>
                    <a:pt x="38" y="36"/>
                    <a:pt x="39" y="36"/>
                  </a:cubicBezTo>
                  <a:cubicBezTo>
                    <a:pt x="46" y="43"/>
                    <a:pt x="54" y="46"/>
                    <a:pt x="64" y="48"/>
                  </a:cubicBezTo>
                  <a:cubicBezTo>
                    <a:pt x="66" y="49"/>
                    <a:pt x="69" y="50"/>
                    <a:pt x="71" y="51"/>
                  </a:cubicBezTo>
                  <a:cubicBezTo>
                    <a:pt x="71" y="52"/>
                    <a:pt x="71" y="52"/>
                    <a:pt x="71" y="52"/>
                  </a:cubicBezTo>
                  <a:cubicBezTo>
                    <a:pt x="75" y="59"/>
                    <a:pt x="81" y="63"/>
                    <a:pt x="87" y="68"/>
                  </a:cubicBezTo>
                  <a:cubicBezTo>
                    <a:pt x="92" y="74"/>
                    <a:pt x="98" y="79"/>
                    <a:pt x="99" y="88"/>
                  </a:cubicBezTo>
                  <a:cubicBezTo>
                    <a:pt x="81" y="77"/>
                    <a:pt x="62" y="70"/>
                    <a:pt x="41" y="79"/>
                  </a:cubicBezTo>
                  <a:cubicBezTo>
                    <a:pt x="35" y="81"/>
                    <a:pt x="30" y="75"/>
                    <a:pt x="24" y="75"/>
                  </a:cubicBezTo>
                  <a:cubicBezTo>
                    <a:pt x="15" y="68"/>
                    <a:pt x="3" y="62"/>
                    <a:pt x="3" y="48"/>
                  </a:cubicBezTo>
                  <a:cubicBezTo>
                    <a:pt x="0" y="40"/>
                    <a:pt x="0" y="32"/>
                    <a:pt x="2" y="24"/>
                  </a:cubicBezTo>
                  <a:close/>
                </a:path>
              </a:pathLst>
            </a:custGeom>
            <a:solidFill>
              <a:srgbClr val="AC6B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4" name="Freeform 235"/>
            <p:cNvSpPr>
              <a:spLocks/>
            </p:cNvSpPr>
            <p:nvPr/>
          </p:nvSpPr>
          <p:spPr bwMode="auto">
            <a:xfrm>
              <a:off x="1428" y="1256"/>
              <a:ext cx="55" cy="37"/>
            </a:xfrm>
            <a:custGeom>
              <a:avLst/>
              <a:gdLst>
                <a:gd name="T0" fmla="*/ 10 w 56"/>
                <a:gd name="T1" fmla="*/ 0 h 37"/>
                <a:gd name="T2" fmla="*/ 23 w 56"/>
                <a:gd name="T3" fmla="*/ 7 h 37"/>
                <a:gd name="T4" fmla="*/ 56 w 56"/>
                <a:gd name="T5" fmla="*/ 32 h 37"/>
                <a:gd name="T6" fmla="*/ 53 w 56"/>
                <a:gd name="T7" fmla="*/ 37 h 37"/>
                <a:gd name="T8" fmla="*/ 3 w 56"/>
                <a:gd name="T9" fmla="*/ 7 h 37"/>
                <a:gd name="T10" fmla="*/ 0 w 56"/>
                <a:gd name="T11" fmla="*/ 3 h 37"/>
                <a:gd name="T12" fmla="*/ 2 w 56"/>
                <a:gd name="T13" fmla="*/ 1 h 37"/>
                <a:gd name="T14" fmla="*/ 10 w 56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37">
                  <a:moveTo>
                    <a:pt x="10" y="0"/>
                  </a:moveTo>
                  <a:cubicBezTo>
                    <a:pt x="13" y="4"/>
                    <a:pt x="18" y="6"/>
                    <a:pt x="23" y="7"/>
                  </a:cubicBezTo>
                  <a:cubicBezTo>
                    <a:pt x="39" y="9"/>
                    <a:pt x="52" y="15"/>
                    <a:pt x="56" y="32"/>
                  </a:cubicBezTo>
                  <a:cubicBezTo>
                    <a:pt x="56" y="34"/>
                    <a:pt x="55" y="36"/>
                    <a:pt x="53" y="37"/>
                  </a:cubicBezTo>
                  <a:cubicBezTo>
                    <a:pt x="39" y="23"/>
                    <a:pt x="23" y="12"/>
                    <a:pt x="3" y="7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1" y="3"/>
                    <a:pt x="2" y="2"/>
                    <a:pt x="2" y="1"/>
                  </a:cubicBezTo>
                  <a:cubicBezTo>
                    <a:pt x="5" y="1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603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5" name="Freeform 236"/>
            <p:cNvSpPr>
              <a:spLocks/>
            </p:cNvSpPr>
            <p:nvPr/>
          </p:nvSpPr>
          <p:spPr bwMode="auto">
            <a:xfrm>
              <a:off x="1401" y="1253"/>
              <a:ext cx="30" cy="19"/>
            </a:xfrm>
            <a:custGeom>
              <a:avLst/>
              <a:gdLst>
                <a:gd name="T0" fmla="*/ 29 w 30"/>
                <a:gd name="T1" fmla="*/ 5 h 19"/>
                <a:gd name="T2" fmla="*/ 30 w 30"/>
                <a:gd name="T3" fmla="*/ 10 h 19"/>
                <a:gd name="T4" fmla="*/ 29 w 30"/>
                <a:gd name="T5" fmla="*/ 18 h 19"/>
                <a:gd name="T6" fmla="*/ 23 w 30"/>
                <a:gd name="T7" fmla="*/ 19 h 19"/>
                <a:gd name="T8" fmla="*/ 0 w 30"/>
                <a:gd name="T9" fmla="*/ 3 h 19"/>
                <a:gd name="T10" fmla="*/ 17 w 30"/>
                <a:gd name="T11" fmla="*/ 3 h 19"/>
                <a:gd name="T12" fmla="*/ 29 w 30"/>
                <a:gd name="T13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19">
                  <a:moveTo>
                    <a:pt x="29" y="5"/>
                  </a:moveTo>
                  <a:cubicBezTo>
                    <a:pt x="29" y="7"/>
                    <a:pt x="30" y="9"/>
                    <a:pt x="30" y="10"/>
                  </a:cubicBezTo>
                  <a:cubicBezTo>
                    <a:pt x="25" y="12"/>
                    <a:pt x="28" y="16"/>
                    <a:pt x="29" y="18"/>
                  </a:cubicBezTo>
                  <a:cubicBezTo>
                    <a:pt x="27" y="19"/>
                    <a:pt x="25" y="19"/>
                    <a:pt x="23" y="19"/>
                  </a:cubicBezTo>
                  <a:cubicBezTo>
                    <a:pt x="15" y="14"/>
                    <a:pt x="2" y="16"/>
                    <a:pt x="0" y="3"/>
                  </a:cubicBezTo>
                  <a:cubicBezTo>
                    <a:pt x="6" y="1"/>
                    <a:pt x="11" y="10"/>
                    <a:pt x="17" y="3"/>
                  </a:cubicBezTo>
                  <a:cubicBezTo>
                    <a:pt x="22" y="0"/>
                    <a:pt x="25" y="5"/>
                    <a:pt x="29" y="5"/>
                  </a:cubicBezTo>
                  <a:close/>
                </a:path>
              </a:pathLst>
            </a:custGeom>
            <a:solidFill>
              <a:srgbClr val="AD6E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6" name="Freeform 237"/>
            <p:cNvSpPr>
              <a:spLocks/>
            </p:cNvSpPr>
            <p:nvPr/>
          </p:nvSpPr>
          <p:spPr bwMode="auto">
            <a:xfrm>
              <a:off x="1482" y="1294"/>
              <a:ext cx="17" cy="20"/>
            </a:xfrm>
            <a:custGeom>
              <a:avLst/>
              <a:gdLst>
                <a:gd name="T0" fmla="*/ 15 w 17"/>
                <a:gd name="T1" fmla="*/ 14 h 20"/>
                <a:gd name="T2" fmla="*/ 14 w 17"/>
                <a:gd name="T3" fmla="*/ 18 h 20"/>
                <a:gd name="T4" fmla="*/ 7 w 17"/>
                <a:gd name="T5" fmla="*/ 18 h 20"/>
                <a:gd name="T6" fmla="*/ 3 w 17"/>
                <a:gd name="T7" fmla="*/ 10 h 20"/>
                <a:gd name="T8" fmla="*/ 6 w 17"/>
                <a:gd name="T9" fmla="*/ 0 h 20"/>
                <a:gd name="T10" fmla="*/ 15 w 17"/>
                <a:gd name="T11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0">
                  <a:moveTo>
                    <a:pt x="15" y="14"/>
                  </a:moveTo>
                  <a:cubicBezTo>
                    <a:pt x="14" y="15"/>
                    <a:pt x="14" y="16"/>
                    <a:pt x="14" y="18"/>
                  </a:cubicBezTo>
                  <a:cubicBezTo>
                    <a:pt x="12" y="20"/>
                    <a:pt x="9" y="20"/>
                    <a:pt x="7" y="18"/>
                  </a:cubicBezTo>
                  <a:cubicBezTo>
                    <a:pt x="6" y="15"/>
                    <a:pt x="4" y="12"/>
                    <a:pt x="3" y="10"/>
                  </a:cubicBezTo>
                  <a:cubicBezTo>
                    <a:pt x="0" y="5"/>
                    <a:pt x="1" y="2"/>
                    <a:pt x="6" y="0"/>
                  </a:cubicBezTo>
                  <a:cubicBezTo>
                    <a:pt x="12" y="3"/>
                    <a:pt x="17" y="6"/>
                    <a:pt x="15" y="14"/>
                  </a:cubicBezTo>
                  <a:close/>
                </a:path>
              </a:pathLst>
            </a:custGeom>
            <a:solidFill>
              <a:srgbClr val="5735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7" name="Freeform 238"/>
            <p:cNvSpPr>
              <a:spLocks/>
            </p:cNvSpPr>
            <p:nvPr/>
          </p:nvSpPr>
          <p:spPr bwMode="auto">
            <a:xfrm>
              <a:off x="1430" y="1272"/>
              <a:ext cx="15" cy="16"/>
            </a:xfrm>
            <a:custGeom>
              <a:avLst/>
              <a:gdLst>
                <a:gd name="T0" fmla="*/ 16 w 16"/>
                <a:gd name="T1" fmla="*/ 16 h 16"/>
                <a:gd name="T2" fmla="*/ 0 w 16"/>
                <a:gd name="T3" fmla="*/ 0 h 16"/>
                <a:gd name="T4" fmla="*/ 16 w 16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8" y="13"/>
                    <a:pt x="0" y="11"/>
                    <a:pt x="0" y="0"/>
                  </a:cubicBezTo>
                  <a:cubicBezTo>
                    <a:pt x="6" y="5"/>
                    <a:pt x="15" y="6"/>
                    <a:pt x="16" y="16"/>
                  </a:cubicBezTo>
                  <a:close/>
                </a:path>
              </a:pathLst>
            </a:custGeom>
            <a:solidFill>
              <a:srgbClr val="6739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8" name="Freeform 239"/>
            <p:cNvSpPr>
              <a:spLocks/>
            </p:cNvSpPr>
            <p:nvPr/>
          </p:nvSpPr>
          <p:spPr bwMode="auto">
            <a:xfrm>
              <a:off x="1489" y="1312"/>
              <a:ext cx="8" cy="23"/>
            </a:xfrm>
            <a:custGeom>
              <a:avLst/>
              <a:gdLst>
                <a:gd name="T0" fmla="*/ 0 w 8"/>
                <a:gd name="T1" fmla="*/ 0 h 23"/>
                <a:gd name="T2" fmla="*/ 7 w 8"/>
                <a:gd name="T3" fmla="*/ 0 h 23"/>
                <a:gd name="T4" fmla="*/ 8 w 8"/>
                <a:gd name="T5" fmla="*/ 23 h 23"/>
                <a:gd name="T6" fmla="*/ 0 w 8"/>
                <a:gd name="T7" fmla="*/ 4 h 23"/>
                <a:gd name="T8" fmla="*/ 0 w 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0" y="0"/>
                  </a:moveTo>
                  <a:cubicBezTo>
                    <a:pt x="2" y="0"/>
                    <a:pt x="5" y="0"/>
                    <a:pt x="7" y="0"/>
                  </a:cubicBezTo>
                  <a:cubicBezTo>
                    <a:pt x="7" y="8"/>
                    <a:pt x="7" y="15"/>
                    <a:pt x="8" y="23"/>
                  </a:cubicBezTo>
                  <a:cubicBezTo>
                    <a:pt x="1" y="18"/>
                    <a:pt x="7" y="9"/>
                    <a:pt x="0" y="4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B30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59" name="Freeform 240"/>
            <p:cNvSpPr>
              <a:spLocks/>
            </p:cNvSpPr>
            <p:nvPr/>
          </p:nvSpPr>
          <p:spPr bwMode="auto">
            <a:xfrm>
              <a:off x="1480" y="1287"/>
              <a:ext cx="10" cy="17"/>
            </a:xfrm>
            <a:custGeom>
              <a:avLst/>
              <a:gdLst>
                <a:gd name="T0" fmla="*/ 9 w 10"/>
                <a:gd name="T1" fmla="*/ 9 h 17"/>
                <a:gd name="T2" fmla="*/ 5 w 10"/>
                <a:gd name="T3" fmla="*/ 17 h 17"/>
                <a:gd name="T4" fmla="*/ 0 w 10"/>
                <a:gd name="T5" fmla="*/ 6 h 17"/>
                <a:gd name="T6" fmla="*/ 1 w 10"/>
                <a:gd name="T7" fmla="*/ 0 h 17"/>
                <a:gd name="T8" fmla="*/ 9 w 10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7">
                  <a:moveTo>
                    <a:pt x="9" y="9"/>
                  </a:moveTo>
                  <a:cubicBezTo>
                    <a:pt x="5" y="10"/>
                    <a:pt x="5" y="13"/>
                    <a:pt x="5" y="17"/>
                  </a:cubicBezTo>
                  <a:cubicBezTo>
                    <a:pt x="1" y="14"/>
                    <a:pt x="1" y="10"/>
                    <a:pt x="0" y="6"/>
                  </a:cubicBezTo>
                  <a:cubicBezTo>
                    <a:pt x="1" y="4"/>
                    <a:pt x="1" y="2"/>
                    <a:pt x="1" y="0"/>
                  </a:cubicBezTo>
                  <a:cubicBezTo>
                    <a:pt x="7" y="0"/>
                    <a:pt x="10" y="2"/>
                    <a:pt x="9" y="9"/>
                  </a:cubicBezTo>
                  <a:close/>
                </a:path>
              </a:pathLst>
            </a:custGeom>
            <a:solidFill>
              <a:srgbClr val="683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0" name="Freeform 241"/>
            <p:cNvSpPr>
              <a:spLocks/>
            </p:cNvSpPr>
            <p:nvPr/>
          </p:nvSpPr>
          <p:spPr bwMode="auto">
            <a:xfrm>
              <a:off x="1368" y="1301"/>
              <a:ext cx="22" cy="14"/>
            </a:xfrm>
            <a:custGeom>
              <a:avLst/>
              <a:gdLst>
                <a:gd name="T0" fmla="*/ 14 w 22"/>
                <a:gd name="T1" fmla="*/ 13 h 14"/>
                <a:gd name="T2" fmla="*/ 5 w 22"/>
                <a:gd name="T3" fmla="*/ 11 h 14"/>
                <a:gd name="T4" fmla="*/ 0 w 22"/>
                <a:gd name="T5" fmla="*/ 0 h 14"/>
                <a:gd name="T6" fmla="*/ 10 w 22"/>
                <a:gd name="T7" fmla="*/ 0 h 14"/>
                <a:gd name="T8" fmla="*/ 22 w 22"/>
                <a:gd name="T9" fmla="*/ 7 h 14"/>
                <a:gd name="T10" fmla="*/ 14 w 22"/>
                <a:gd name="T1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14" y="13"/>
                  </a:moveTo>
                  <a:cubicBezTo>
                    <a:pt x="11" y="14"/>
                    <a:pt x="8" y="14"/>
                    <a:pt x="5" y="11"/>
                  </a:cubicBezTo>
                  <a:cubicBezTo>
                    <a:pt x="4" y="7"/>
                    <a:pt x="2" y="3"/>
                    <a:pt x="0" y="0"/>
                  </a:cubicBezTo>
                  <a:cubicBezTo>
                    <a:pt x="3" y="0"/>
                    <a:pt x="6" y="0"/>
                    <a:pt x="10" y="0"/>
                  </a:cubicBezTo>
                  <a:cubicBezTo>
                    <a:pt x="12" y="5"/>
                    <a:pt x="20" y="1"/>
                    <a:pt x="22" y="7"/>
                  </a:cubicBezTo>
                  <a:cubicBezTo>
                    <a:pt x="20" y="10"/>
                    <a:pt x="15" y="8"/>
                    <a:pt x="14" y="13"/>
                  </a:cubicBezTo>
                  <a:close/>
                </a:path>
              </a:pathLst>
            </a:custGeom>
            <a:solidFill>
              <a:srgbClr val="F0D5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1" name="Freeform 242"/>
            <p:cNvSpPr>
              <a:spLocks/>
            </p:cNvSpPr>
            <p:nvPr/>
          </p:nvSpPr>
          <p:spPr bwMode="auto">
            <a:xfrm>
              <a:off x="1530" y="1451"/>
              <a:ext cx="10" cy="20"/>
            </a:xfrm>
            <a:custGeom>
              <a:avLst/>
              <a:gdLst>
                <a:gd name="T0" fmla="*/ 4 w 10"/>
                <a:gd name="T1" fmla="*/ 0 h 20"/>
                <a:gd name="T2" fmla="*/ 7 w 10"/>
                <a:gd name="T3" fmla="*/ 20 h 20"/>
                <a:gd name="T4" fmla="*/ 4 w 10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0">
                  <a:moveTo>
                    <a:pt x="4" y="0"/>
                  </a:moveTo>
                  <a:cubicBezTo>
                    <a:pt x="8" y="6"/>
                    <a:pt x="10" y="13"/>
                    <a:pt x="7" y="20"/>
                  </a:cubicBezTo>
                  <a:cubicBezTo>
                    <a:pt x="0" y="14"/>
                    <a:pt x="3" y="7"/>
                    <a:pt x="4" y="0"/>
                  </a:cubicBezTo>
                  <a:close/>
                </a:path>
              </a:pathLst>
            </a:custGeom>
            <a:solidFill>
              <a:srgbClr val="83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2" name="Freeform 243"/>
            <p:cNvSpPr>
              <a:spLocks/>
            </p:cNvSpPr>
            <p:nvPr/>
          </p:nvSpPr>
          <p:spPr bwMode="auto">
            <a:xfrm>
              <a:off x="1593" y="1411"/>
              <a:ext cx="11" cy="16"/>
            </a:xfrm>
            <a:custGeom>
              <a:avLst/>
              <a:gdLst>
                <a:gd name="T0" fmla="*/ 11 w 11"/>
                <a:gd name="T1" fmla="*/ 0 h 16"/>
                <a:gd name="T2" fmla="*/ 7 w 11"/>
                <a:gd name="T3" fmla="*/ 16 h 16"/>
                <a:gd name="T4" fmla="*/ 11 w 11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6">
                  <a:moveTo>
                    <a:pt x="11" y="0"/>
                  </a:moveTo>
                  <a:cubicBezTo>
                    <a:pt x="11" y="6"/>
                    <a:pt x="10" y="11"/>
                    <a:pt x="7" y="16"/>
                  </a:cubicBezTo>
                  <a:cubicBezTo>
                    <a:pt x="2" y="9"/>
                    <a:pt x="0" y="3"/>
                    <a:pt x="11" y="0"/>
                  </a:cubicBezTo>
                  <a:close/>
                </a:path>
              </a:pathLst>
            </a:custGeom>
            <a:solidFill>
              <a:srgbClr val="795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3" name="Freeform 244"/>
            <p:cNvSpPr>
              <a:spLocks/>
            </p:cNvSpPr>
            <p:nvPr/>
          </p:nvSpPr>
          <p:spPr bwMode="auto">
            <a:xfrm>
              <a:off x="1584" y="1431"/>
              <a:ext cx="9" cy="11"/>
            </a:xfrm>
            <a:custGeom>
              <a:avLst/>
              <a:gdLst>
                <a:gd name="T0" fmla="*/ 8 w 9"/>
                <a:gd name="T1" fmla="*/ 11 h 11"/>
                <a:gd name="T2" fmla="*/ 0 w 9"/>
                <a:gd name="T3" fmla="*/ 8 h 11"/>
                <a:gd name="T4" fmla="*/ 4 w 9"/>
                <a:gd name="T5" fmla="*/ 0 h 11"/>
                <a:gd name="T6" fmla="*/ 8 w 9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1">
                  <a:moveTo>
                    <a:pt x="8" y="11"/>
                  </a:moveTo>
                  <a:cubicBezTo>
                    <a:pt x="4" y="11"/>
                    <a:pt x="1" y="11"/>
                    <a:pt x="0" y="8"/>
                  </a:cubicBezTo>
                  <a:cubicBezTo>
                    <a:pt x="1" y="5"/>
                    <a:pt x="3" y="2"/>
                    <a:pt x="4" y="0"/>
                  </a:cubicBezTo>
                  <a:cubicBezTo>
                    <a:pt x="9" y="2"/>
                    <a:pt x="8" y="7"/>
                    <a:pt x="8" y="11"/>
                  </a:cubicBezTo>
                  <a:close/>
                </a:path>
              </a:pathLst>
            </a:custGeom>
            <a:solidFill>
              <a:srgbClr val="311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4" name="Freeform 245"/>
            <p:cNvSpPr>
              <a:spLocks/>
            </p:cNvSpPr>
            <p:nvPr/>
          </p:nvSpPr>
          <p:spPr bwMode="auto">
            <a:xfrm>
              <a:off x="1585" y="1407"/>
              <a:ext cx="9" cy="20"/>
            </a:xfrm>
            <a:custGeom>
              <a:avLst/>
              <a:gdLst>
                <a:gd name="T0" fmla="*/ 3 w 9"/>
                <a:gd name="T1" fmla="*/ 20 h 20"/>
                <a:gd name="T2" fmla="*/ 7 w 9"/>
                <a:gd name="T3" fmla="*/ 0 h 20"/>
                <a:gd name="T4" fmla="*/ 3 w 9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20">
                  <a:moveTo>
                    <a:pt x="3" y="20"/>
                  </a:moveTo>
                  <a:cubicBezTo>
                    <a:pt x="4" y="13"/>
                    <a:pt x="0" y="5"/>
                    <a:pt x="7" y="0"/>
                  </a:cubicBezTo>
                  <a:cubicBezTo>
                    <a:pt x="6" y="7"/>
                    <a:pt x="9" y="14"/>
                    <a:pt x="3" y="20"/>
                  </a:cubicBezTo>
                  <a:close/>
                </a:path>
              </a:pathLst>
            </a:custGeom>
            <a:solidFill>
              <a:srgbClr val="6B5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5" name="Freeform 246"/>
            <p:cNvSpPr>
              <a:spLocks/>
            </p:cNvSpPr>
            <p:nvPr/>
          </p:nvSpPr>
          <p:spPr bwMode="auto">
            <a:xfrm>
              <a:off x="1477" y="1395"/>
              <a:ext cx="8" cy="20"/>
            </a:xfrm>
            <a:custGeom>
              <a:avLst/>
              <a:gdLst>
                <a:gd name="T0" fmla="*/ 5 w 8"/>
                <a:gd name="T1" fmla="*/ 0 h 20"/>
                <a:gd name="T2" fmla="*/ 8 w 8"/>
                <a:gd name="T3" fmla="*/ 4 h 20"/>
                <a:gd name="T4" fmla="*/ 8 w 8"/>
                <a:gd name="T5" fmla="*/ 19 h 20"/>
                <a:gd name="T6" fmla="*/ 4 w 8"/>
                <a:gd name="T7" fmla="*/ 20 h 20"/>
                <a:gd name="T8" fmla="*/ 0 w 8"/>
                <a:gd name="T9" fmla="*/ 20 h 20"/>
                <a:gd name="T10" fmla="*/ 5 w 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0">
                  <a:moveTo>
                    <a:pt x="5" y="0"/>
                  </a:moveTo>
                  <a:cubicBezTo>
                    <a:pt x="6" y="1"/>
                    <a:pt x="7" y="3"/>
                    <a:pt x="8" y="4"/>
                  </a:cubicBezTo>
                  <a:cubicBezTo>
                    <a:pt x="8" y="9"/>
                    <a:pt x="8" y="14"/>
                    <a:pt x="8" y="19"/>
                  </a:cubicBezTo>
                  <a:cubicBezTo>
                    <a:pt x="6" y="19"/>
                    <a:pt x="5" y="20"/>
                    <a:pt x="4" y="20"/>
                  </a:cubicBezTo>
                  <a:cubicBezTo>
                    <a:pt x="3" y="20"/>
                    <a:pt x="2" y="20"/>
                    <a:pt x="0" y="20"/>
                  </a:cubicBezTo>
                  <a:cubicBezTo>
                    <a:pt x="2" y="13"/>
                    <a:pt x="3" y="7"/>
                    <a:pt x="5" y="0"/>
                  </a:cubicBezTo>
                  <a:close/>
                </a:path>
              </a:pathLst>
            </a:custGeom>
            <a:solidFill>
              <a:srgbClr val="4620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6" name="Freeform 247"/>
            <p:cNvSpPr>
              <a:spLocks/>
            </p:cNvSpPr>
            <p:nvPr/>
          </p:nvSpPr>
          <p:spPr bwMode="auto">
            <a:xfrm>
              <a:off x="1352" y="1611"/>
              <a:ext cx="11" cy="8"/>
            </a:xfrm>
            <a:custGeom>
              <a:avLst/>
              <a:gdLst>
                <a:gd name="T0" fmla="*/ 11 w 11"/>
                <a:gd name="T1" fmla="*/ 2 h 8"/>
                <a:gd name="T2" fmla="*/ 7 w 11"/>
                <a:gd name="T3" fmla="*/ 6 h 8"/>
                <a:gd name="T4" fmla="*/ 2 w 11"/>
                <a:gd name="T5" fmla="*/ 7 h 8"/>
                <a:gd name="T6" fmla="*/ 2 w 11"/>
                <a:gd name="T7" fmla="*/ 2 h 8"/>
                <a:gd name="T8" fmla="*/ 2 w 11"/>
                <a:gd name="T9" fmla="*/ 1 h 8"/>
                <a:gd name="T10" fmla="*/ 6 w 11"/>
                <a:gd name="T11" fmla="*/ 2 h 8"/>
                <a:gd name="T12" fmla="*/ 9 w 11"/>
                <a:gd name="T13" fmla="*/ 1 h 8"/>
                <a:gd name="T14" fmla="*/ 11 w 11"/>
                <a:gd name="T15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8">
                  <a:moveTo>
                    <a:pt x="11" y="2"/>
                  </a:moveTo>
                  <a:cubicBezTo>
                    <a:pt x="10" y="3"/>
                    <a:pt x="8" y="5"/>
                    <a:pt x="7" y="6"/>
                  </a:cubicBezTo>
                  <a:cubicBezTo>
                    <a:pt x="6" y="7"/>
                    <a:pt x="4" y="8"/>
                    <a:pt x="2" y="7"/>
                  </a:cubicBezTo>
                  <a:cubicBezTo>
                    <a:pt x="0" y="5"/>
                    <a:pt x="0" y="3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5" y="1"/>
                    <a:pt x="6" y="2"/>
                  </a:cubicBezTo>
                  <a:cubicBezTo>
                    <a:pt x="7" y="0"/>
                    <a:pt x="8" y="0"/>
                    <a:pt x="9" y="1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rgbClr val="4B4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7" name="Freeform 248"/>
            <p:cNvSpPr>
              <a:spLocks/>
            </p:cNvSpPr>
            <p:nvPr/>
          </p:nvSpPr>
          <p:spPr bwMode="auto">
            <a:xfrm>
              <a:off x="1358" y="1609"/>
              <a:ext cx="4" cy="4"/>
            </a:xfrm>
            <a:custGeom>
              <a:avLst/>
              <a:gdLst>
                <a:gd name="T0" fmla="*/ 3 w 4"/>
                <a:gd name="T1" fmla="*/ 3 h 4"/>
                <a:gd name="T2" fmla="*/ 0 w 4"/>
                <a:gd name="T3" fmla="*/ 4 h 4"/>
                <a:gd name="T4" fmla="*/ 4 w 4"/>
                <a:gd name="T5" fmla="*/ 0 h 4"/>
                <a:gd name="T6" fmla="*/ 3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1" y="4"/>
                    <a:pt x="0" y="4"/>
                  </a:cubicBezTo>
                  <a:cubicBezTo>
                    <a:pt x="0" y="1"/>
                    <a:pt x="1" y="0"/>
                    <a:pt x="4" y="0"/>
                  </a:cubicBezTo>
                  <a:cubicBezTo>
                    <a:pt x="4" y="1"/>
                    <a:pt x="4" y="2"/>
                    <a:pt x="3" y="3"/>
                  </a:cubicBezTo>
                  <a:close/>
                </a:path>
              </a:pathLst>
            </a:custGeom>
            <a:solidFill>
              <a:srgbClr val="1C17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8" name="Freeform 249"/>
            <p:cNvSpPr>
              <a:spLocks/>
            </p:cNvSpPr>
            <p:nvPr/>
          </p:nvSpPr>
          <p:spPr bwMode="auto">
            <a:xfrm>
              <a:off x="1346" y="1620"/>
              <a:ext cx="7" cy="13"/>
            </a:xfrm>
            <a:custGeom>
              <a:avLst/>
              <a:gdLst>
                <a:gd name="T0" fmla="*/ 4 w 7"/>
                <a:gd name="T1" fmla="*/ 13 h 13"/>
                <a:gd name="T2" fmla="*/ 0 w 7"/>
                <a:gd name="T3" fmla="*/ 4 h 13"/>
                <a:gd name="T4" fmla="*/ 4 w 7"/>
                <a:gd name="T5" fmla="*/ 0 h 13"/>
                <a:gd name="T6" fmla="*/ 6 w 7"/>
                <a:gd name="T7" fmla="*/ 1 h 13"/>
                <a:gd name="T8" fmla="*/ 7 w 7"/>
                <a:gd name="T9" fmla="*/ 6 h 13"/>
                <a:gd name="T10" fmla="*/ 4 w 7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3">
                  <a:moveTo>
                    <a:pt x="4" y="13"/>
                  </a:moveTo>
                  <a:cubicBezTo>
                    <a:pt x="0" y="11"/>
                    <a:pt x="0" y="7"/>
                    <a:pt x="0" y="4"/>
                  </a:cubicBezTo>
                  <a:cubicBezTo>
                    <a:pt x="1" y="3"/>
                    <a:pt x="2" y="1"/>
                    <a:pt x="4" y="0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6" y="3"/>
                    <a:pt x="7" y="5"/>
                    <a:pt x="7" y="6"/>
                  </a:cubicBezTo>
                  <a:cubicBezTo>
                    <a:pt x="6" y="8"/>
                    <a:pt x="6" y="11"/>
                    <a:pt x="4" y="13"/>
                  </a:cubicBezTo>
                  <a:close/>
                </a:path>
              </a:pathLst>
            </a:custGeom>
            <a:solidFill>
              <a:srgbClr val="AEA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69" name="Freeform 250"/>
            <p:cNvSpPr>
              <a:spLocks/>
            </p:cNvSpPr>
            <p:nvPr/>
          </p:nvSpPr>
          <p:spPr bwMode="auto">
            <a:xfrm>
              <a:off x="1350" y="1612"/>
              <a:ext cx="6" cy="10"/>
            </a:xfrm>
            <a:custGeom>
              <a:avLst/>
              <a:gdLst>
                <a:gd name="T0" fmla="*/ 4 w 6"/>
                <a:gd name="T1" fmla="*/ 1 h 10"/>
                <a:gd name="T2" fmla="*/ 5 w 6"/>
                <a:gd name="T3" fmla="*/ 5 h 10"/>
                <a:gd name="T4" fmla="*/ 5 w 6"/>
                <a:gd name="T5" fmla="*/ 9 h 10"/>
                <a:gd name="T6" fmla="*/ 1 w 6"/>
                <a:gd name="T7" fmla="*/ 9 h 10"/>
                <a:gd name="T8" fmla="*/ 0 w 6"/>
                <a:gd name="T9" fmla="*/ 8 h 10"/>
                <a:gd name="T10" fmla="*/ 0 w 6"/>
                <a:gd name="T11" fmla="*/ 0 h 10"/>
                <a:gd name="T12" fmla="*/ 4 w 6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4" y="1"/>
                  </a:moveTo>
                  <a:cubicBezTo>
                    <a:pt x="4" y="2"/>
                    <a:pt x="4" y="3"/>
                    <a:pt x="5" y="5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3" y="10"/>
                    <a:pt x="2" y="10"/>
                    <a:pt x="1" y="9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1" y="0"/>
                    <a:pt x="3" y="1"/>
                    <a:pt x="4" y="1"/>
                  </a:cubicBezTo>
                  <a:close/>
                </a:path>
              </a:pathLst>
            </a:custGeom>
            <a:solidFill>
              <a:srgbClr val="B2A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0" name="Freeform 251"/>
            <p:cNvSpPr>
              <a:spLocks/>
            </p:cNvSpPr>
            <p:nvPr/>
          </p:nvSpPr>
          <p:spPr bwMode="auto">
            <a:xfrm>
              <a:off x="1314" y="1643"/>
              <a:ext cx="8" cy="5"/>
            </a:xfrm>
            <a:custGeom>
              <a:avLst/>
              <a:gdLst>
                <a:gd name="T0" fmla="*/ 1 w 9"/>
                <a:gd name="T1" fmla="*/ 5 h 5"/>
                <a:gd name="T2" fmla="*/ 0 w 9"/>
                <a:gd name="T3" fmla="*/ 2 h 5"/>
                <a:gd name="T4" fmla="*/ 5 w 9"/>
                <a:gd name="T5" fmla="*/ 1 h 5"/>
                <a:gd name="T6" fmla="*/ 9 w 9"/>
                <a:gd name="T7" fmla="*/ 1 h 5"/>
                <a:gd name="T8" fmla="*/ 6 w 9"/>
                <a:gd name="T9" fmla="*/ 5 h 5"/>
                <a:gd name="T10" fmla="*/ 1 w 9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5">
                  <a:moveTo>
                    <a:pt x="1" y="5"/>
                  </a:moveTo>
                  <a:cubicBezTo>
                    <a:pt x="1" y="4"/>
                    <a:pt x="0" y="3"/>
                    <a:pt x="0" y="2"/>
                  </a:cubicBezTo>
                  <a:cubicBezTo>
                    <a:pt x="2" y="2"/>
                    <a:pt x="4" y="2"/>
                    <a:pt x="5" y="1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8" y="3"/>
                    <a:pt x="7" y="4"/>
                    <a:pt x="6" y="5"/>
                  </a:cubicBezTo>
                  <a:cubicBezTo>
                    <a:pt x="5" y="5"/>
                    <a:pt x="3" y="5"/>
                    <a:pt x="1" y="5"/>
                  </a:cubicBezTo>
                  <a:close/>
                </a:path>
              </a:pathLst>
            </a:custGeom>
            <a:solidFill>
              <a:srgbClr val="B1AF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1" name="Freeform 252"/>
            <p:cNvSpPr>
              <a:spLocks/>
            </p:cNvSpPr>
            <p:nvPr/>
          </p:nvSpPr>
          <p:spPr bwMode="auto">
            <a:xfrm>
              <a:off x="1318" y="1637"/>
              <a:ext cx="4" cy="7"/>
            </a:xfrm>
            <a:custGeom>
              <a:avLst/>
              <a:gdLst>
                <a:gd name="T0" fmla="*/ 4 w 4"/>
                <a:gd name="T1" fmla="*/ 7 h 7"/>
                <a:gd name="T2" fmla="*/ 2 w 4"/>
                <a:gd name="T3" fmla="*/ 7 h 7"/>
                <a:gd name="T4" fmla="*/ 0 w 4"/>
                <a:gd name="T5" fmla="*/ 7 h 7"/>
                <a:gd name="T6" fmla="*/ 0 w 4"/>
                <a:gd name="T7" fmla="*/ 0 h 7"/>
                <a:gd name="T8" fmla="*/ 4 w 4"/>
                <a:gd name="T9" fmla="*/ 3 h 7"/>
                <a:gd name="T10" fmla="*/ 4 w 4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4" y="7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0" y="7"/>
                    <a:pt x="0" y="7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2" y="1"/>
                    <a:pt x="3" y="2"/>
                    <a:pt x="4" y="3"/>
                  </a:cubicBezTo>
                  <a:cubicBezTo>
                    <a:pt x="4" y="4"/>
                    <a:pt x="4" y="6"/>
                    <a:pt x="4" y="7"/>
                  </a:cubicBezTo>
                  <a:close/>
                </a:path>
              </a:pathLst>
            </a:custGeom>
            <a:solidFill>
              <a:srgbClr val="B8B4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2" name="Freeform 253"/>
            <p:cNvSpPr>
              <a:spLocks/>
            </p:cNvSpPr>
            <p:nvPr/>
          </p:nvSpPr>
          <p:spPr bwMode="auto">
            <a:xfrm>
              <a:off x="1450" y="1255"/>
              <a:ext cx="68" cy="66"/>
            </a:xfrm>
            <a:custGeom>
              <a:avLst/>
              <a:gdLst>
                <a:gd name="T0" fmla="*/ 39 w 68"/>
                <a:gd name="T1" fmla="*/ 41 h 66"/>
                <a:gd name="T2" fmla="*/ 31 w 68"/>
                <a:gd name="T3" fmla="*/ 32 h 66"/>
                <a:gd name="T4" fmla="*/ 0 w 68"/>
                <a:gd name="T5" fmla="*/ 8 h 66"/>
                <a:gd name="T6" fmla="*/ 58 w 68"/>
                <a:gd name="T7" fmla="*/ 29 h 66"/>
                <a:gd name="T8" fmla="*/ 59 w 68"/>
                <a:gd name="T9" fmla="*/ 40 h 66"/>
                <a:gd name="T10" fmla="*/ 47 w 68"/>
                <a:gd name="T11" fmla="*/ 53 h 66"/>
                <a:gd name="T12" fmla="*/ 39 w 68"/>
                <a:gd name="T13" fmla="*/ 4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66">
                  <a:moveTo>
                    <a:pt x="39" y="41"/>
                  </a:moveTo>
                  <a:cubicBezTo>
                    <a:pt x="36" y="38"/>
                    <a:pt x="34" y="35"/>
                    <a:pt x="31" y="32"/>
                  </a:cubicBezTo>
                  <a:cubicBezTo>
                    <a:pt x="24" y="20"/>
                    <a:pt x="11" y="15"/>
                    <a:pt x="0" y="8"/>
                  </a:cubicBezTo>
                  <a:cubicBezTo>
                    <a:pt x="25" y="0"/>
                    <a:pt x="42" y="13"/>
                    <a:pt x="58" y="29"/>
                  </a:cubicBezTo>
                  <a:cubicBezTo>
                    <a:pt x="59" y="33"/>
                    <a:pt x="59" y="36"/>
                    <a:pt x="59" y="40"/>
                  </a:cubicBezTo>
                  <a:cubicBezTo>
                    <a:pt x="55" y="44"/>
                    <a:pt x="68" y="66"/>
                    <a:pt x="47" y="53"/>
                  </a:cubicBezTo>
                  <a:cubicBezTo>
                    <a:pt x="44" y="49"/>
                    <a:pt x="41" y="45"/>
                    <a:pt x="39" y="41"/>
                  </a:cubicBezTo>
                  <a:close/>
                </a:path>
              </a:pathLst>
            </a:custGeom>
            <a:solidFill>
              <a:srgbClr val="B56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3" name="Freeform 254"/>
            <p:cNvSpPr>
              <a:spLocks/>
            </p:cNvSpPr>
            <p:nvPr/>
          </p:nvSpPr>
          <p:spPr bwMode="auto">
            <a:xfrm>
              <a:off x="1552" y="1382"/>
              <a:ext cx="23" cy="13"/>
            </a:xfrm>
            <a:custGeom>
              <a:avLst/>
              <a:gdLst>
                <a:gd name="T0" fmla="*/ 16 w 23"/>
                <a:gd name="T1" fmla="*/ 1 h 13"/>
                <a:gd name="T2" fmla="*/ 12 w 23"/>
                <a:gd name="T3" fmla="*/ 13 h 13"/>
                <a:gd name="T4" fmla="*/ 8 w 23"/>
                <a:gd name="T5" fmla="*/ 0 h 13"/>
                <a:gd name="T6" fmla="*/ 16 w 23"/>
                <a:gd name="T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3">
                  <a:moveTo>
                    <a:pt x="16" y="1"/>
                  </a:moveTo>
                  <a:cubicBezTo>
                    <a:pt x="23" y="7"/>
                    <a:pt x="16" y="10"/>
                    <a:pt x="12" y="13"/>
                  </a:cubicBezTo>
                  <a:cubicBezTo>
                    <a:pt x="12" y="8"/>
                    <a:pt x="0" y="8"/>
                    <a:pt x="8" y="0"/>
                  </a:cubicBezTo>
                  <a:cubicBezTo>
                    <a:pt x="11" y="1"/>
                    <a:pt x="13" y="1"/>
                    <a:pt x="16" y="1"/>
                  </a:cubicBezTo>
                  <a:close/>
                </a:path>
              </a:pathLst>
            </a:custGeom>
            <a:solidFill>
              <a:srgbClr val="614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4" name="Freeform 255"/>
            <p:cNvSpPr>
              <a:spLocks/>
            </p:cNvSpPr>
            <p:nvPr/>
          </p:nvSpPr>
          <p:spPr bwMode="auto">
            <a:xfrm>
              <a:off x="1223" y="1343"/>
              <a:ext cx="40" cy="33"/>
            </a:xfrm>
            <a:custGeom>
              <a:avLst/>
              <a:gdLst>
                <a:gd name="T0" fmla="*/ 40 w 40"/>
                <a:gd name="T1" fmla="*/ 10 h 34"/>
                <a:gd name="T2" fmla="*/ 40 w 40"/>
                <a:gd name="T3" fmla="*/ 13 h 34"/>
                <a:gd name="T4" fmla="*/ 33 w 40"/>
                <a:gd name="T5" fmla="*/ 15 h 34"/>
                <a:gd name="T6" fmla="*/ 8 w 40"/>
                <a:gd name="T7" fmla="*/ 16 h 34"/>
                <a:gd name="T8" fmla="*/ 0 w 40"/>
                <a:gd name="T9" fmla="*/ 9 h 34"/>
                <a:gd name="T10" fmla="*/ 40 w 40"/>
                <a:gd name="T11" fmla="*/ 1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4">
                  <a:moveTo>
                    <a:pt x="40" y="10"/>
                  </a:moveTo>
                  <a:cubicBezTo>
                    <a:pt x="40" y="11"/>
                    <a:pt x="40" y="12"/>
                    <a:pt x="40" y="13"/>
                  </a:cubicBezTo>
                  <a:cubicBezTo>
                    <a:pt x="37" y="14"/>
                    <a:pt x="33" y="13"/>
                    <a:pt x="33" y="15"/>
                  </a:cubicBezTo>
                  <a:cubicBezTo>
                    <a:pt x="23" y="34"/>
                    <a:pt x="22" y="34"/>
                    <a:pt x="8" y="16"/>
                  </a:cubicBezTo>
                  <a:cubicBezTo>
                    <a:pt x="5" y="13"/>
                    <a:pt x="3" y="11"/>
                    <a:pt x="0" y="9"/>
                  </a:cubicBezTo>
                  <a:cubicBezTo>
                    <a:pt x="13" y="7"/>
                    <a:pt x="27" y="0"/>
                    <a:pt x="40" y="10"/>
                  </a:cubicBezTo>
                  <a:close/>
                </a:path>
              </a:pathLst>
            </a:custGeom>
            <a:solidFill>
              <a:srgbClr val="3A2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5" name="Freeform 256"/>
            <p:cNvSpPr>
              <a:spLocks/>
            </p:cNvSpPr>
            <p:nvPr/>
          </p:nvSpPr>
          <p:spPr bwMode="auto">
            <a:xfrm>
              <a:off x="1256" y="1473"/>
              <a:ext cx="31" cy="20"/>
            </a:xfrm>
            <a:custGeom>
              <a:avLst/>
              <a:gdLst>
                <a:gd name="T0" fmla="*/ 31 w 31"/>
                <a:gd name="T1" fmla="*/ 5 h 21"/>
                <a:gd name="T2" fmla="*/ 15 w 31"/>
                <a:gd name="T3" fmla="*/ 11 h 21"/>
                <a:gd name="T4" fmla="*/ 3 w 31"/>
                <a:gd name="T5" fmla="*/ 5 h 21"/>
                <a:gd name="T6" fmla="*/ 22 w 31"/>
                <a:gd name="T7" fmla="*/ 1 h 21"/>
                <a:gd name="T8" fmla="*/ 31 w 31"/>
                <a:gd name="T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1">
                  <a:moveTo>
                    <a:pt x="31" y="5"/>
                  </a:moveTo>
                  <a:cubicBezTo>
                    <a:pt x="30" y="21"/>
                    <a:pt x="21" y="11"/>
                    <a:pt x="15" y="11"/>
                  </a:cubicBezTo>
                  <a:cubicBezTo>
                    <a:pt x="0" y="12"/>
                    <a:pt x="0" y="12"/>
                    <a:pt x="3" y="5"/>
                  </a:cubicBezTo>
                  <a:cubicBezTo>
                    <a:pt x="9" y="2"/>
                    <a:pt x="15" y="0"/>
                    <a:pt x="22" y="1"/>
                  </a:cubicBezTo>
                  <a:cubicBezTo>
                    <a:pt x="25" y="2"/>
                    <a:pt x="28" y="3"/>
                    <a:pt x="31" y="5"/>
                  </a:cubicBezTo>
                  <a:close/>
                </a:path>
              </a:pathLst>
            </a:custGeom>
            <a:solidFill>
              <a:srgbClr val="6F5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6" name="Freeform 257"/>
            <p:cNvSpPr>
              <a:spLocks/>
            </p:cNvSpPr>
            <p:nvPr/>
          </p:nvSpPr>
          <p:spPr bwMode="auto">
            <a:xfrm>
              <a:off x="1266" y="1458"/>
              <a:ext cx="26" cy="22"/>
            </a:xfrm>
            <a:custGeom>
              <a:avLst/>
              <a:gdLst>
                <a:gd name="T0" fmla="*/ 21 w 26"/>
                <a:gd name="T1" fmla="*/ 20 h 22"/>
                <a:gd name="T2" fmla="*/ 12 w 26"/>
                <a:gd name="T3" fmla="*/ 20 h 22"/>
                <a:gd name="T4" fmla="*/ 0 w 26"/>
                <a:gd name="T5" fmla="*/ 13 h 22"/>
                <a:gd name="T6" fmla="*/ 25 w 26"/>
                <a:gd name="T7" fmla="*/ 9 h 22"/>
                <a:gd name="T8" fmla="*/ 26 w 26"/>
                <a:gd name="T9" fmla="*/ 13 h 22"/>
                <a:gd name="T10" fmla="*/ 22 w 26"/>
                <a:gd name="T11" fmla="*/ 21 h 22"/>
                <a:gd name="T12" fmla="*/ 21 w 26"/>
                <a:gd name="T1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2">
                  <a:moveTo>
                    <a:pt x="21" y="20"/>
                  </a:moveTo>
                  <a:cubicBezTo>
                    <a:pt x="18" y="20"/>
                    <a:pt x="15" y="20"/>
                    <a:pt x="12" y="20"/>
                  </a:cubicBezTo>
                  <a:cubicBezTo>
                    <a:pt x="9" y="16"/>
                    <a:pt x="0" y="22"/>
                    <a:pt x="0" y="13"/>
                  </a:cubicBezTo>
                  <a:cubicBezTo>
                    <a:pt x="7" y="0"/>
                    <a:pt x="17" y="15"/>
                    <a:pt x="25" y="9"/>
                  </a:cubicBezTo>
                  <a:cubicBezTo>
                    <a:pt x="26" y="11"/>
                    <a:pt x="26" y="12"/>
                    <a:pt x="26" y="13"/>
                  </a:cubicBezTo>
                  <a:cubicBezTo>
                    <a:pt x="25" y="16"/>
                    <a:pt x="23" y="18"/>
                    <a:pt x="22" y="21"/>
                  </a:cubicBezTo>
                  <a:lnTo>
                    <a:pt x="21" y="20"/>
                  </a:lnTo>
                  <a:close/>
                </a:path>
              </a:pathLst>
            </a:custGeom>
            <a:solidFill>
              <a:srgbClr val="6A55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7" name="Freeform 258"/>
            <p:cNvSpPr>
              <a:spLocks/>
            </p:cNvSpPr>
            <p:nvPr/>
          </p:nvSpPr>
          <p:spPr bwMode="auto">
            <a:xfrm>
              <a:off x="1286" y="1466"/>
              <a:ext cx="33" cy="13"/>
            </a:xfrm>
            <a:custGeom>
              <a:avLst/>
              <a:gdLst>
                <a:gd name="T0" fmla="*/ 2 w 34"/>
                <a:gd name="T1" fmla="*/ 13 h 13"/>
                <a:gd name="T2" fmla="*/ 5 w 34"/>
                <a:gd name="T3" fmla="*/ 3 h 13"/>
                <a:gd name="T4" fmla="*/ 21 w 34"/>
                <a:gd name="T5" fmla="*/ 5 h 13"/>
                <a:gd name="T6" fmla="*/ 34 w 34"/>
                <a:gd name="T7" fmla="*/ 2 h 13"/>
                <a:gd name="T8" fmla="*/ 25 w 34"/>
                <a:gd name="T9" fmla="*/ 9 h 13"/>
                <a:gd name="T10" fmla="*/ 5 w 34"/>
                <a:gd name="T11" fmla="*/ 13 h 13"/>
                <a:gd name="T12" fmla="*/ 2 w 34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3">
                  <a:moveTo>
                    <a:pt x="2" y="13"/>
                  </a:moveTo>
                  <a:cubicBezTo>
                    <a:pt x="1" y="9"/>
                    <a:pt x="0" y="5"/>
                    <a:pt x="5" y="3"/>
                  </a:cubicBezTo>
                  <a:cubicBezTo>
                    <a:pt x="11" y="2"/>
                    <a:pt x="16" y="0"/>
                    <a:pt x="21" y="5"/>
                  </a:cubicBezTo>
                  <a:cubicBezTo>
                    <a:pt x="25" y="2"/>
                    <a:pt x="29" y="0"/>
                    <a:pt x="34" y="2"/>
                  </a:cubicBezTo>
                  <a:cubicBezTo>
                    <a:pt x="34" y="8"/>
                    <a:pt x="29" y="8"/>
                    <a:pt x="25" y="9"/>
                  </a:cubicBezTo>
                  <a:cubicBezTo>
                    <a:pt x="18" y="11"/>
                    <a:pt x="12" y="12"/>
                    <a:pt x="5" y="13"/>
                  </a:cubicBezTo>
                  <a:cubicBezTo>
                    <a:pt x="4" y="13"/>
                    <a:pt x="3" y="13"/>
                    <a:pt x="2" y="13"/>
                  </a:cubicBezTo>
                  <a:close/>
                </a:path>
              </a:pathLst>
            </a:custGeom>
            <a:solidFill>
              <a:srgbClr val="C8B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8" name="Freeform 259"/>
            <p:cNvSpPr>
              <a:spLocks/>
            </p:cNvSpPr>
            <p:nvPr/>
          </p:nvSpPr>
          <p:spPr bwMode="auto">
            <a:xfrm>
              <a:off x="1247" y="1407"/>
              <a:ext cx="19" cy="24"/>
            </a:xfrm>
            <a:custGeom>
              <a:avLst/>
              <a:gdLst>
                <a:gd name="T0" fmla="*/ 5 w 19"/>
                <a:gd name="T1" fmla="*/ 0 h 24"/>
                <a:gd name="T2" fmla="*/ 8 w 19"/>
                <a:gd name="T3" fmla="*/ 4 h 24"/>
                <a:gd name="T4" fmla="*/ 19 w 19"/>
                <a:gd name="T5" fmla="*/ 24 h 24"/>
                <a:gd name="T6" fmla="*/ 5 w 19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4">
                  <a:moveTo>
                    <a:pt x="5" y="0"/>
                  </a:moveTo>
                  <a:cubicBezTo>
                    <a:pt x="6" y="1"/>
                    <a:pt x="7" y="3"/>
                    <a:pt x="8" y="4"/>
                  </a:cubicBezTo>
                  <a:cubicBezTo>
                    <a:pt x="6" y="12"/>
                    <a:pt x="12" y="17"/>
                    <a:pt x="19" y="24"/>
                  </a:cubicBezTo>
                  <a:cubicBezTo>
                    <a:pt x="0" y="18"/>
                    <a:pt x="0" y="18"/>
                    <a:pt x="5" y="0"/>
                  </a:cubicBezTo>
                  <a:close/>
                </a:path>
              </a:pathLst>
            </a:custGeom>
            <a:solidFill>
              <a:srgbClr val="594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79" name="Freeform 260"/>
            <p:cNvSpPr>
              <a:spLocks/>
            </p:cNvSpPr>
            <p:nvPr/>
          </p:nvSpPr>
          <p:spPr bwMode="auto">
            <a:xfrm>
              <a:off x="1291" y="1459"/>
              <a:ext cx="16" cy="12"/>
            </a:xfrm>
            <a:custGeom>
              <a:avLst/>
              <a:gdLst>
                <a:gd name="T0" fmla="*/ 16 w 16"/>
                <a:gd name="T1" fmla="*/ 12 h 12"/>
                <a:gd name="T2" fmla="*/ 0 w 16"/>
                <a:gd name="T3" fmla="*/ 10 h 12"/>
                <a:gd name="T4" fmla="*/ 0 w 16"/>
                <a:gd name="T5" fmla="*/ 8 h 12"/>
                <a:gd name="T6" fmla="*/ 16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6" y="12"/>
                  </a:moveTo>
                  <a:cubicBezTo>
                    <a:pt x="11" y="11"/>
                    <a:pt x="5" y="11"/>
                    <a:pt x="0" y="1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6" y="5"/>
                    <a:pt x="13" y="0"/>
                    <a:pt x="16" y="12"/>
                  </a:cubicBezTo>
                  <a:close/>
                </a:path>
              </a:pathLst>
            </a:custGeom>
            <a:solidFill>
              <a:srgbClr val="554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0" name="Freeform 261"/>
            <p:cNvSpPr>
              <a:spLocks/>
            </p:cNvSpPr>
            <p:nvPr/>
          </p:nvSpPr>
          <p:spPr bwMode="auto">
            <a:xfrm>
              <a:off x="1286" y="1498"/>
              <a:ext cx="21" cy="15"/>
            </a:xfrm>
            <a:custGeom>
              <a:avLst/>
              <a:gdLst>
                <a:gd name="T0" fmla="*/ 1 w 21"/>
                <a:gd name="T1" fmla="*/ 3 h 15"/>
                <a:gd name="T2" fmla="*/ 21 w 21"/>
                <a:gd name="T3" fmla="*/ 0 h 15"/>
                <a:gd name="T4" fmla="*/ 1 w 21"/>
                <a:gd name="T5" fmla="*/ 7 h 15"/>
                <a:gd name="T6" fmla="*/ 0 w 21"/>
                <a:gd name="T7" fmla="*/ 5 h 15"/>
                <a:gd name="T8" fmla="*/ 1 w 21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5">
                  <a:moveTo>
                    <a:pt x="1" y="3"/>
                  </a:moveTo>
                  <a:cubicBezTo>
                    <a:pt x="8" y="4"/>
                    <a:pt x="15" y="3"/>
                    <a:pt x="21" y="0"/>
                  </a:cubicBezTo>
                  <a:cubicBezTo>
                    <a:pt x="19" y="15"/>
                    <a:pt x="8" y="6"/>
                    <a:pt x="1" y="7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3422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1" name="Freeform 262"/>
            <p:cNvSpPr>
              <a:spLocks/>
            </p:cNvSpPr>
            <p:nvPr/>
          </p:nvSpPr>
          <p:spPr bwMode="auto">
            <a:xfrm>
              <a:off x="1259" y="1471"/>
              <a:ext cx="19" cy="7"/>
            </a:xfrm>
            <a:custGeom>
              <a:avLst/>
              <a:gdLst>
                <a:gd name="T0" fmla="*/ 7 w 19"/>
                <a:gd name="T1" fmla="*/ 0 h 7"/>
                <a:gd name="T2" fmla="*/ 19 w 19"/>
                <a:gd name="T3" fmla="*/ 7 h 7"/>
                <a:gd name="T4" fmla="*/ 0 w 19"/>
                <a:gd name="T5" fmla="*/ 7 h 7"/>
                <a:gd name="T6" fmla="*/ 7 w 1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7">
                  <a:moveTo>
                    <a:pt x="7" y="0"/>
                  </a:moveTo>
                  <a:cubicBezTo>
                    <a:pt x="8" y="7"/>
                    <a:pt x="18" y="0"/>
                    <a:pt x="19" y="7"/>
                  </a:cubicBezTo>
                  <a:cubicBezTo>
                    <a:pt x="13" y="7"/>
                    <a:pt x="6" y="7"/>
                    <a:pt x="0" y="7"/>
                  </a:cubicBezTo>
                  <a:cubicBezTo>
                    <a:pt x="2" y="4"/>
                    <a:pt x="5" y="2"/>
                    <a:pt x="7" y="0"/>
                  </a:cubicBezTo>
                  <a:close/>
                </a:path>
              </a:pathLst>
            </a:custGeom>
            <a:solidFill>
              <a:srgbClr val="F3D7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2" name="Freeform 263"/>
            <p:cNvSpPr>
              <a:spLocks/>
            </p:cNvSpPr>
            <p:nvPr/>
          </p:nvSpPr>
          <p:spPr bwMode="auto">
            <a:xfrm>
              <a:off x="1257" y="1378"/>
              <a:ext cx="9" cy="17"/>
            </a:xfrm>
            <a:custGeom>
              <a:avLst/>
              <a:gdLst>
                <a:gd name="T0" fmla="*/ 5 w 9"/>
                <a:gd name="T1" fmla="*/ 17 h 17"/>
                <a:gd name="T2" fmla="*/ 0 w 9"/>
                <a:gd name="T3" fmla="*/ 16 h 17"/>
                <a:gd name="T4" fmla="*/ 6 w 9"/>
                <a:gd name="T5" fmla="*/ 0 h 17"/>
                <a:gd name="T6" fmla="*/ 9 w 9"/>
                <a:gd name="T7" fmla="*/ 4 h 17"/>
                <a:gd name="T8" fmla="*/ 5 w 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7">
                  <a:moveTo>
                    <a:pt x="5" y="17"/>
                  </a:moveTo>
                  <a:cubicBezTo>
                    <a:pt x="4" y="16"/>
                    <a:pt x="2" y="16"/>
                    <a:pt x="0" y="16"/>
                  </a:cubicBezTo>
                  <a:cubicBezTo>
                    <a:pt x="2" y="11"/>
                    <a:pt x="4" y="5"/>
                    <a:pt x="6" y="0"/>
                  </a:cubicBezTo>
                  <a:cubicBezTo>
                    <a:pt x="7" y="2"/>
                    <a:pt x="8" y="3"/>
                    <a:pt x="9" y="4"/>
                  </a:cubicBezTo>
                  <a:cubicBezTo>
                    <a:pt x="8" y="8"/>
                    <a:pt x="7" y="13"/>
                    <a:pt x="5" y="17"/>
                  </a:cubicBezTo>
                  <a:close/>
                </a:path>
              </a:pathLst>
            </a:custGeom>
            <a:solidFill>
              <a:srgbClr val="5C4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3" name="Freeform 264"/>
            <p:cNvSpPr>
              <a:spLocks/>
            </p:cNvSpPr>
            <p:nvPr/>
          </p:nvSpPr>
          <p:spPr bwMode="auto">
            <a:xfrm>
              <a:off x="1275" y="1497"/>
              <a:ext cx="12" cy="9"/>
            </a:xfrm>
            <a:custGeom>
              <a:avLst/>
              <a:gdLst>
                <a:gd name="T0" fmla="*/ 12 w 12"/>
                <a:gd name="T1" fmla="*/ 4 h 9"/>
                <a:gd name="T2" fmla="*/ 12 w 12"/>
                <a:gd name="T3" fmla="*/ 8 h 9"/>
                <a:gd name="T4" fmla="*/ 0 w 12"/>
                <a:gd name="T5" fmla="*/ 0 h 9"/>
                <a:gd name="T6" fmla="*/ 12 w 12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4"/>
                  </a:moveTo>
                  <a:cubicBezTo>
                    <a:pt x="12" y="6"/>
                    <a:pt x="12" y="7"/>
                    <a:pt x="12" y="8"/>
                  </a:cubicBezTo>
                  <a:cubicBezTo>
                    <a:pt x="6" y="9"/>
                    <a:pt x="1" y="8"/>
                    <a:pt x="0" y="0"/>
                  </a:cubicBezTo>
                  <a:cubicBezTo>
                    <a:pt x="5" y="0"/>
                    <a:pt x="9" y="1"/>
                    <a:pt x="12" y="4"/>
                  </a:cubicBezTo>
                  <a:close/>
                </a:path>
              </a:pathLst>
            </a:custGeom>
            <a:solidFill>
              <a:srgbClr val="573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4" name="Freeform 265"/>
            <p:cNvSpPr>
              <a:spLocks/>
            </p:cNvSpPr>
            <p:nvPr/>
          </p:nvSpPr>
          <p:spPr bwMode="auto">
            <a:xfrm>
              <a:off x="1176" y="1377"/>
              <a:ext cx="25" cy="31"/>
            </a:xfrm>
            <a:custGeom>
              <a:avLst/>
              <a:gdLst>
                <a:gd name="T0" fmla="*/ 0 w 26"/>
                <a:gd name="T1" fmla="*/ 18 h 31"/>
                <a:gd name="T2" fmla="*/ 15 w 26"/>
                <a:gd name="T3" fmla="*/ 1 h 31"/>
                <a:gd name="T4" fmla="*/ 20 w 26"/>
                <a:gd name="T5" fmla="*/ 1 h 31"/>
                <a:gd name="T6" fmla="*/ 20 w 26"/>
                <a:gd name="T7" fmla="*/ 21 h 31"/>
                <a:gd name="T8" fmla="*/ 16 w 26"/>
                <a:gd name="T9" fmla="*/ 30 h 31"/>
                <a:gd name="T10" fmla="*/ 11 w 26"/>
                <a:gd name="T11" fmla="*/ 31 h 31"/>
                <a:gd name="T12" fmla="*/ 0 w 26"/>
                <a:gd name="T13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1">
                  <a:moveTo>
                    <a:pt x="0" y="18"/>
                  </a:moveTo>
                  <a:cubicBezTo>
                    <a:pt x="3" y="10"/>
                    <a:pt x="12" y="9"/>
                    <a:pt x="15" y="1"/>
                  </a:cubicBezTo>
                  <a:cubicBezTo>
                    <a:pt x="17" y="0"/>
                    <a:pt x="19" y="0"/>
                    <a:pt x="20" y="1"/>
                  </a:cubicBezTo>
                  <a:cubicBezTo>
                    <a:pt x="26" y="8"/>
                    <a:pt x="15" y="14"/>
                    <a:pt x="20" y="21"/>
                  </a:cubicBezTo>
                  <a:cubicBezTo>
                    <a:pt x="20" y="24"/>
                    <a:pt x="19" y="28"/>
                    <a:pt x="16" y="30"/>
                  </a:cubicBezTo>
                  <a:cubicBezTo>
                    <a:pt x="15" y="31"/>
                    <a:pt x="13" y="31"/>
                    <a:pt x="11" y="31"/>
                  </a:cubicBezTo>
                  <a:cubicBezTo>
                    <a:pt x="6" y="28"/>
                    <a:pt x="2" y="24"/>
                    <a:pt x="0" y="18"/>
                  </a:cubicBezTo>
                  <a:close/>
                </a:path>
              </a:pathLst>
            </a:custGeom>
            <a:solidFill>
              <a:srgbClr val="4F3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5" name="Freeform 266"/>
            <p:cNvSpPr>
              <a:spLocks/>
            </p:cNvSpPr>
            <p:nvPr/>
          </p:nvSpPr>
          <p:spPr bwMode="auto">
            <a:xfrm>
              <a:off x="1189" y="1348"/>
              <a:ext cx="15" cy="33"/>
            </a:xfrm>
            <a:custGeom>
              <a:avLst/>
              <a:gdLst>
                <a:gd name="T0" fmla="*/ 7 w 16"/>
                <a:gd name="T1" fmla="*/ 32 h 34"/>
                <a:gd name="T2" fmla="*/ 2 w 16"/>
                <a:gd name="T3" fmla="*/ 31 h 34"/>
                <a:gd name="T4" fmla="*/ 11 w 16"/>
                <a:gd name="T5" fmla="*/ 0 h 34"/>
                <a:gd name="T6" fmla="*/ 15 w 16"/>
                <a:gd name="T7" fmla="*/ 20 h 34"/>
                <a:gd name="T8" fmla="*/ 16 w 16"/>
                <a:gd name="T9" fmla="*/ 22 h 34"/>
                <a:gd name="T10" fmla="*/ 15 w 16"/>
                <a:gd name="T11" fmla="*/ 24 h 34"/>
                <a:gd name="T12" fmla="*/ 11 w 16"/>
                <a:gd name="T13" fmla="*/ 32 h 34"/>
                <a:gd name="T14" fmla="*/ 7 w 16"/>
                <a:gd name="T15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4">
                  <a:moveTo>
                    <a:pt x="7" y="32"/>
                  </a:moveTo>
                  <a:cubicBezTo>
                    <a:pt x="6" y="32"/>
                    <a:pt x="4" y="31"/>
                    <a:pt x="2" y="31"/>
                  </a:cubicBezTo>
                  <a:cubicBezTo>
                    <a:pt x="4" y="21"/>
                    <a:pt x="0" y="9"/>
                    <a:pt x="11" y="0"/>
                  </a:cubicBezTo>
                  <a:cubicBezTo>
                    <a:pt x="15" y="7"/>
                    <a:pt x="7" y="15"/>
                    <a:pt x="15" y="20"/>
                  </a:cubicBezTo>
                  <a:cubicBezTo>
                    <a:pt x="16" y="21"/>
                    <a:pt x="16" y="22"/>
                    <a:pt x="16" y="22"/>
                  </a:cubicBezTo>
                  <a:cubicBezTo>
                    <a:pt x="16" y="23"/>
                    <a:pt x="15" y="24"/>
                    <a:pt x="15" y="24"/>
                  </a:cubicBezTo>
                  <a:cubicBezTo>
                    <a:pt x="12" y="25"/>
                    <a:pt x="11" y="29"/>
                    <a:pt x="11" y="32"/>
                  </a:cubicBezTo>
                  <a:cubicBezTo>
                    <a:pt x="10" y="34"/>
                    <a:pt x="8" y="34"/>
                    <a:pt x="7" y="32"/>
                  </a:cubicBezTo>
                  <a:close/>
                </a:path>
              </a:pathLst>
            </a:custGeom>
            <a:solidFill>
              <a:srgbClr val="4D32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6" name="Freeform 267"/>
            <p:cNvSpPr>
              <a:spLocks/>
            </p:cNvSpPr>
            <p:nvPr/>
          </p:nvSpPr>
          <p:spPr bwMode="auto">
            <a:xfrm>
              <a:off x="1203" y="1368"/>
              <a:ext cx="16" cy="23"/>
            </a:xfrm>
            <a:custGeom>
              <a:avLst/>
              <a:gdLst>
                <a:gd name="T0" fmla="*/ 0 w 16"/>
                <a:gd name="T1" fmla="*/ 4 h 24"/>
                <a:gd name="T2" fmla="*/ 0 w 16"/>
                <a:gd name="T3" fmla="*/ 0 h 24"/>
                <a:gd name="T4" fmla="*/ 16 w 16"/>
                <a:gd name="T5" fmla="*/ 3 h 24"/>
                <a:gd name="T6" fmla="*/ 12 w 16"/>
                <a:gd name="T7" fmla="*/ 24 h 24"/>
                <a:gd name="T8" fmla="*/ 0 w 16"/>
                <a:gd name="T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5" y="4"/>
                    <a:pt x="10" y="7"/>
                    <a:pt x="16" y="3"/>
                  </a:cubicBezTo>
                  <a:cubicBezTo>
                    <a:pt x="16" y="11"/>
                    <a:pt x="16" y="17"/>
                    <a:pt x="12" y="24"/>
                  </a:cubicBezTo>
                  <a:cubicBezTo>
                    <a:pt x="8" y="17"/>
                    <a:pt x="4" y="10"/>
                    <a:pt x="0" y="4"/>
                  </a:cubicBezTo>
                  <a:close/>
                </a:path>
              </a:pathLst>
            </a:custGeom>
            <a:solidFill>
              <a:srgbClr val="4D3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7" name="Freeform 268"/>
            <p:cNvSpPr>
              <a:spLocks/>
            </p:cNvSpPr>
            <p:nvPr/>
          </p:nvSpPr>
          <p:spPr bwMode="auto">
            <a:xfrm>
              <a:off x="1181" y="1407"/>
              <a:ext cx="11" cy="28"/>
            </a:xfrm>
            <a:custGeom>
              <a:avLst/>
              <a:gdLst>
                <a:gd name="T0" fmla="*/ 7 w 11"/>
                <a:gd name="T1" fmla="*/ 0 h 28"/>
                <a:gd name="T2" fmla="*/ 11 w 11"/>
                <a:gd name="T3" fmla="*/ 0 h 28"/>
                <a:gd name="T4" fmla="*/ 11 w 11"/>
                <a:gd name="T5" fmla="*/ 28 h 28"/>
                <a:gd name="T6" fmla="*/ 7 w 11"/>
                <a:gd name="T7" fmla="*/ 28 h 28"/>
                <a:gd name="T8" fmla="*/ 6 w 11"/>
                <a:gd name="T9" fmla="*/ 28 h 28"/>
                <a:gd name="T10" fmla="*/ 7 w 11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28">
                  <a:moveTo>
                    <a:pt x="7" y="0"/>
                  </a:moveTo>
                  <a:cubicBezTo>
                    <a:pt x="9" y="0"/>
                    <a:pt x="10" y="0"/>
                    <a:pt x="11" y="0"/>
                  </a:cubicBezTo>
                  <a:cubicBezTo>
                    <a:pt x="11" y="9"/>
                    <a:pt x="11" y="18"/>
                    <a:pt x="11" y="28"/>
                  </a:cubicBezTo>
                  <a:cubicBezTo>
                    <a:pt x="10" y="28"/>
                    <a:pt x="9" y="28"/>
                    <a:pt x="7" y="28"/>
                  </a:cubicBezTo>
                  <a:cubicBezTo>
                    <a:pt x="7" y="28"/>
                    <a:pt x="6" y="28"/>
                    <a:pt x="6" y="28"/>
                  </a:cubicBezTo>
                  <a:cubicBezTo>
                    <a:pt x="0" y="18"/>
                    <a:pt x="0" y="9"/>
                    <a:pt x="7" y="0"/>
                  </a:cubicBezTo>
                  <a:close/>
                </a:path>
              </a:pathLst>
            </a:custGeom>
            <a:solidFill>
              <a:srgbClr val="634B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8" name="Freeform 269"/>
            <p:cNvSpPr>
              <a:spLocks/>
            </p:cNvSpPr>
            <p:nvPr/>
          </p:nvSpPr>
          <p:spPr bwMode="auto">
            <a:xfrm>
              <a:off x="1188" y="1379"/>
              <a:ext cx="13" cy="19"/>
            </a:xfrm>
            <a:custGeom>
              <a:avLst/>
              <a:gdLst>
                <a:gd name="T0" fmla="*/ 8 w 14"/>
                <a:gd name="T1" fmla="*/ 0 h 19"/>
                <a:gd name="T2" fmla="*/ 12 w 14"/>
                <a:gd name="T3" fmla="*/ 0 h 19"/>
                <a:gd name="T4" fmla="*/ 8 w 14"/>
                <a:gd name="T5" fmla="*/ 19 h 19"/>
                <a:gd name="T6" fmla="*/ 8 w 1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8" y="0"/>
                  </a:moveTo>
                  <a:cubicBezTo>
                    <a:pt x="9" y="0"/>
                    <a:pt x="11" y="0"/>
                    <a:pt x="12" y="0"/>
                  </a:cubicBezTo>
                  <a:cubicBezTo>
                    <a:pt x="14" y="7"/>
                    <a:pt x="9" y="13"/>
                    <a:pt x="8" y="19"/>
                  </a:cubicBezTo>
                  <a:cubicBezTo>
                    <a:pt x="0" y="12"/>
                    <a:pt x="9" y="6"/>
                    <a:pt x="8" y="0"/>
                  </a:cubicBezTo>
                  <a:close/>
                </a:path>
              </a:pathLst>
            </a:custGeom>
            <a:solidFill>
              <a:srgbClr val="7958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89" name="Freeform 270"/>
            <p:cNvSpPr>
              <a:spLocks/>
            </p:cNvSpPr>
            <p:nvPr/>
          </p:nvSpPr>
          <p:spPr bwMode="auto">
            <a:xfrm>
              <a:off x="1176" y="1395"/>
              <a:ext cx="12" cy="43"/>
            </a:xfrm>
            <a:custGeom>
              <a:avLst/>
              <a:gdLst>
                <a:gd name="T0" fmla="*/ 12 w 12"/>
                <a:gd name="T1" fmla="*/ 12 h 43"/>
                <a:gd name="T2" fmla="*/ 11 w 12"/>
                <a:gd name="T3" fmla="*/ 40 h 43"/>
                <a:gd name="T4" fmla="*/ 1 w 12"/>
                <a:gd name="T5" fmla="*/ 43 h 43"/>
                <a:gd name="T6" fmla="*/ 0 w 12"/>
                <a:gd name="T7" fmla="*/ 8 h 43"/>
                <a:gd name="T8" fmla="*/ 0 w 12"/>
                <a:gd name="T9" fmla="*/ 0 h 43"/>
                <a:gd name="T10" fmla="*/ 12 w 12"/>
                <a:gd name="T11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3">
                  <a:moveTo>
                    <a:pt x="12" y="12"/>
                  </a:moveTo>
                  <a:cubicBezTo>
                    <a:pt x="12" y="21"/>
                    <a:pt x="12" y="30"/>
                    <a:pt x="11" y="40"/>
                  </a:cubicBezTo>
                  <a:cubicBezTo>
                    <a:pt x="8" y="41"/>
                    <a:pt x="4" y="42"/>
                    <a:pt x="1" y="43"/>
                  </a:cubicBezTo>
                  <a:cubicBezTo>
                    <a:pt x="0" y="31"/>
                    <a:pt x="0" y="19"/>
                    <a:pt x="0" y="8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6"/>
                    <a:pt x="12" y="4"/>
                    <a:pt x="12" y="12"/>
                  </a:cubicBezTo>
                  <a:close/>
                </a:path>
              </a:pathLst>
            </a:custGeom>
            <a:solidFill>
              <a:srgbClr val="2519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0" name="Freeform 271"/>
            <p:cNvSpPr>
              <a:spLocks/>
            </p:cNvSpPr>
            <p:nvPr/>
          </p:nvSpPr>
          <p:spPr bwMode="auto">
            <a:xfrm>
              <a:off x="1378" y="1237"/>
              <a:ext cx="18" cy="24"/>
            </a:xfrm>
            <a:custGeom>
              <a:avLst/>
              <a:gdLst>
                <a:gd name="T0" fmla="*/ 18 w 18"/>
                <a:gd name="T1" fmla="*/ 20 h 25"/>
                <a:gd name="T2" fmla="*/ 4 w 18"/>
                <a:gd name="T3" fmla="*/ 8 h 25"/>
                <a:gd name="T4" fmla="*/ 7 w 18"/>
                <a:gd name="T5" fmla="*/ 1 h 25"/>
                <a:gd name="T6" fmla="*/ 12 w 18"/>
                <a:gd name="T7" fmla="*/ 5 h 25"/>
                <a:gd name="T8" fmla="*/ 18 w 18"/>
                <a:gd name="T9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5">
                  <a:moveTo>
                    <a:pt x="18" y="20"/>
                  </a:moveTo>
                  <a:cubicBezTo>
                    <a:pt x="5" y="25"/>
                    <a:pt x="10" y="10"/>
                    <a:pt x="4" y="8"/>
                  </a:cubicBezTo>
                  <a:cubicBezTo>
                    <a:pt x="0" y="4"/>
                    <a:pt x="4" y="2"/>
                    <a:pt x="7" y="1"/>
                  </a:cubicBezTo>
                  <a:cubicBezTo>
                    <a:pt x="10" y="0"/>
                    <a:pt x="11" y="2"/>
                    <a:pt x="12" y="5"/>
                  </a:cubicBezTo>
                  <a:cubicBezTo>
                    <a:pt x="14" y="10"/>
                    <a:pt x="16" y="15"/>
                    <a:pt x="18" y="20"/>
                  </a:cubicBezTo>
                  <a:close/>
                </a:path>
              </a:pathLst>
            </a:custGeom>
            <a:solidFill>
              <a:srgbClr val="6A3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1" name="Freeform 272"/>
            <p:cNvSpPr>
              <a:spLocks/>
            </p:cNvSpPr>
            <p:nvPr/>
          </p:nvSpPr>
          <p:spPr bwMode="auto">
            <a:xfrm>
              <a:off x="1409" y="1243"/>
              <a:ext cx="21" cy="15"/>
            </a:xfrm>
            <a:custGeom>
              <a:avLst/>
              <a:gdLst>
                <a:gd name="T0" fmla="*/ 21 w 21"/>
                <a:gd name="T1" fmla="*/ 16 h 16"/>
                <a:gd name="T2" fmla="*/ 9 w 21"/>
                <a:gd name="T3" fmla="*/ 14 h 16"/>
                <a:gd name="T4" fmla="*/ 4 w 21"/>
                <a:gd name="T5" fmla="*/ 4 h 16"/>
                <a:gd name="T6" fmla="*/ 13 w 21"/>
                <a:gd name="T7" fmla="*/ 7 h 16"/>
                <a:gd name="T8" fmla="*/ 21 w 21"/>
                <a:gd name="T9" fmla="*/ 15 h 16"/>
                <a:gd name="T10" fmla="*/ 21 w 21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6">
                  <a:moveTo>
                    <a:pt x="21" y="16"/>
                  </a:moveTo>
                  <a:cubicBezTo>
                    <a:pt x="17" y="16"/>
                    <a:pt x="13" y="15"/>
                    <a:pt x="9" y="14"/>
                  </a:cubicBezTo>
                  <a:cubicBezTo>
                    <a:pt x="5" y="12"/>
                    <a:pt x="0" y="9"/>
                    <a:pt x="4" y="4"/>
                  </a:cubicBezTo>
                  <a:cubicBezTo>
                    <a:pt x="7" y="0"/>
                    <a:pt x="10" y="5"/>
                    <a:pt x="13" y="7"/>
                  </a:cubicBezTo>
                  <a:cubicBezTo>
                    <a:pt x="16" y="10"/>
                    <a:pt x="18" y="13"/>
                    <a:pt x="21" y="15"/>
                  </a:cubicBezTo>
                  <a:cubicBezTo>
                    <a:pt x="21" y="15"/>
                    <a:pt x="21" y="16"/>
                    <a:pt x="21" y="16"/>
                  </a:cubicBezTo>
                  <a:close/>
                </a:path>
              </a:pathLst>
            </a:custGeom>
            <a:solidFill>
              <a:srgbClr val="6C38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2" name="Freeform 273"/>
            <p:cNvSpPr>
              <a:spLocks/>
            </p:cNvSpPr>
            <p:nvPr/>
          </p:nvSpPr>
          <p:spPr bwMode="auto">
            <a:xfrm>
              <a:off x="1398" y="1256"/>
              <a:ext cx="25" cy="16"/>
            </a:xfrm>
            <a:custGeom>
              <a:avLst/>
              <a:gdLst>
                <a:gd name="T0" fmla="*/ 3 w 25"/>
                <a:gd name="T1" fmla="*/ 0 h 16"/>
                <a:gd name="T2" fmla="*/ 25 w 25"/>
                <a:gd name="T3" fmla="*/ 16 h 16"/>
                <a:gd name="T4" fmla="*/ 0 w 25"/>
                <a:gd name="T5" fmla="*/ 0 h 16"/>
                <a:gd name="T6" fmla="*/ 3 w 25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6">
                  <a:moveTo>
                    <a:pt x="3" y="0"/>
                  </a:moveTo>
                  <a:cubicBezTo>
                    <a:pt x="8" y="8"/>
                    <a:pt x="19" y="9"/>
                    <a:pt x="25" y="16"/>
                  </a:cubicBezTo>
                  <a:cubicBezTo>
                    <a:pt x="14" y="15"/>
                    <a:pt x="2" y="15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542A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3" name="Freeform 274"/>
            <p:cNvSpPr>
              <a:spLocks/>
            </p:cNvSpPr>
            <p:nvPr/>
          </p:nvSpPr>
          <p:spPr bwMode="auto">
            <a:xfrm>
              <a:off x="1338" y="1217"/>
              <a:ext cx="21" cy="23"/>
            </a:xfrm>
            <a:custGeom>
              <a:avLst/>
              <a:gdLst>
                <a:gd name="T0" fmla="*/ 12 w 21"/>
                <a:gd name="T1" fmla="*/ 23 h 23"/>
                <a:gd name="T2" fmla="*/ 0 w 21"/>
                <a:gd name="T3" fmla="*/ 0 h 23"/>
                <a:gd name="T4" fmla="*/ 12 w 21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3">
                  <a:moveTo>
                    <a:pt x="12" y="23"/>
                  </a:moveTo>
                  <a:cubicBezTo>
                    <a:pt x="11" y="14"/>
                    <a:pt x="5" y="7"/>
                    <a:pt x="0" y="0"/>
                  </a:cubicBezTo>
                  <a:cubicBezTo>
                    <a:pt x="18" y="3"/>
                    <a:pt x="21" y="9"/>
                    <a:pt x="12" y="23"/>
                  </a:cubicBezTo>
                  <a:close/>
                </a:path>
              </a:pathLst>
            </a:custGeom>
            <a:solidFill>
              <a:srgbClr val="7D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4" name="Freeform 275"/>
            <p:cNvSpPr>
              <a:spLocks/>
            </p:cNvSpPr>
            <p:nvPr/>
          </p:nvSpPr>
          <p:spPr bwMode="auto">
            <a:xfrm>
              <a:off x="1356" y="1245"/>
              <a:ext cx="6" cy="23"/>
            </a:xfrm>
            <a:custGeom>
              <a:avLst/>
              <a:gdLst>
                <a:gd name="T0" fmla="*/ 5 w 6"/>
                <a:gd name="T1" fmla="*/ 0 h 24"/>
                <a:gd name="T2" fmla="*/ 6 w 6"/>
                <a:gd name="T3" fmla="*/ 24 h 24"/>
                <a:gd name="T4" fmla="*/ 5 w 6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4">
                  <a:moveTo>
                    <a:pt x="5" y="0"/>
                  </a:moveTo>
                  <a:cubicBezTo>
                    <a:pt x="6" y="8"/>
                    <a:pt x="6" y="16"/>
                    <a:pt x="6" y="24"/>
                  </a:cubicBezTo>
                  <a:cubicBezTo>
                    <a:pt x="0" y="16"/>
                    <a:pt x="0" y="8"/>
                    <a:pt x="5" y="0"/>
                  </a:cubicBezTo>
                  <a:close/>
                </a:path>
              </a:pathLst>
            </a:custGeom>
            <a:solidFill>
              <a:srgbClr val="443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5" name="Freeform 276"/>
            <p:cNvSpPr>
              <a:spLocks/>
            </p:cNvSpPr>
            <p:nvPr/>
          </p:nvSpPr>
          <p:spPr bwMode="auto">
            <a:xfrm>
              <a:off x="1257" y="1200"/>
              <a:ext cx="25" cy="13"/>
            </a:xfrm>
            <a:custGeom>
              <a:avLst/>
              <a:gdLst>
                <a:gd name="T0" fmla="*/ 22 w 25"/>
                <a:gd name="T1" fmla="*/ 5 h 13"/>
                <a:gd name="T2" fmla="*/ 18 w 25"/>
                <a:gd name="T3" fmla="*/ 12 h 13"/>
                <a:gd name="T4" fmla="*/ 10 w 25"/>
                <a:gd name="T5" fmla="*/ 0 h 13"/>
                <a:gd name="T6" fmla="*/ 22 w 25"/>
                <a:gd name="T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3">
                  <a:moveTo>
                    <a:pt x="22" y="5"/>
                  </a:moveTo>
                  <a:cubicBezTo>
                    <a:pt x="24" y="9"/>
                    <a:pt x="25" y="13"/>
                    <a:pt x="18" y="12"/>
                  </a:cubicBezTo>
                  <a:cubicBezTo>
                    <a:pt x="19" y="6"/>
                    <a:pt x="0" y="12"/>
                    <a:pt x="10" y="0"/>
                  </a:cubicBezTo>
                  <a:cubicBezTo>
                    <a:pt x="14" y="2"/>
                    <a:pt x="18" y="3"/>
                    <a:pt x="22" y="5"/>
                  </a:cubicBezTo>
                  <a:close/>
                </a:path>
              </a:pathLst>
            </a:custGeom>
            <a:solidFill>
              <a:srgbClr val="5D40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6" name="Freeform 277"/>
            <p:cNvSpPr>
              <a:spLocks/>
            </p:cNvSpPr>
            <p:nvPr/>
          </p:nvSpPr>
          <p:spPr bwMode="auto">
            <a:xfrm>
              <a:off x="1350" y="1624"/>
              <a:ext cx="6" cy="11"/>
            </a:xfrm>
            <a:custGeom>
              <a:avLst/>
              <a:gdLst>
                <a:gd name="T0" fmla="*/ 0 w 6"/>
                <a:gd name="T1" fmla="*/ 9 h 11"/>
                <a:gd name="T2" fmla="*/ 1 w 6"/>
                <a:gd name="T3" fmla="*/ 1 h 11"/>
                <a:gd name="T4" fmla="*/ 4 w 6"/>
                <a:gd name="T5" fmla="*/ 0 h 11"/>
                <a:gd name="T6" fmla="*/ 6 w 6"/>
                <a:gd name="T7" fmla="*/ 2 h 11"/>
                <a:gd name="T8" fmla="*/ 4 w 6"/>
                <a:gd name="T9" fmla="*/ 4 h 11"/>
                <a:gd name="T10" fmla="*/ 1 w 6"/>
                <a:gd name="T11" fmla="*/ 11 h 11"/>
                <a:gd name="T12" fmla="*/ 0 w 6"/>
                <a:gd name="T1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1">
                  <a:moveTo>
                    <a:pt x="0" y="9"/>
                  </a:moveTo>
                  <a:cubicBezTo>
                    <a:pt x="0" y="6"/>
                    <a:pt x="1" y="4"/>
                    <a:pt x="1" y="1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7"/>
                    <a:pt x="2" y="9"/>
                    <a:pt x="1" y="11"/>
                  </a:cubicBezTo>
                  <a:cubicBezTo>
                    <a:pt x="1" y="10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272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7" name="Freeform 278"/>
            <p:cNvSpPr>
              <a:spLocks/>
            </p:cNvSpPr>
            <p:nvPr/>
          </p:nvSpPr>
          <p:spPr bwMode="auto">
            <a:xfrm>
              <a:off x="1352" y="1617"/>
              <a:ext cx="7" cy="9"/>
            </a:xfrm>
            <a:custGeom>
              <a:avLst/>
              <a:gdLst>
                <a:gd name="T0" fmla="*/ 2 w 7"/>
                <a:gd name="T1" fmla="*/ 3 h 9"/>
                <a:gd name="T2" fmla="*/ 3 w 7"/>
                <a:gd name="T3" fmla="*/ 0 h 9"/>
                <a:gd name="T4" fmla="*/ 7 w 7"/>
                <a:gd name="T5" fmla="*/ 0 h 9"/>
                <a:gd name="T6" fmla="*/ 7 w 7"/>
                <a:gd name="T7" fmla="*/ 3 h 9"/>
                <a:gd name="T8" fmla="*/ 5 w 7"/>
                <a:gd name="T9" fmla="*/ 7 h 9"/>
                <a:gd name="T10" fmla="*/ 2 w 7"/>
                <a:gd name="T11" fmla="*/ 7 h 9"/>
                <a:gd name="T12" fmla="*/ 2 w 7"/>
                <a:gd name="T13" fmla="*/ 8 h 9"/>
                <a:gd name="T14" fmla="*/ 1 w 7"/>
                <a:gd name="T15" fmla="*/ 5 h 9"/>
                <a:gd name="T16" fmla="*/ 2 w 7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9">
                  <a:moveTo>
                    <a:pt x="2" y="3"/>
                  </a:moveTo>
                  <a:cubicBezTo>
                    <a:pt x="2" y="2"/>
                    <a:pt x="2" y="1"/>
                    <a:pt x="3" y="0"/>
                  </a:cubicBezTo>
                  <a:cubicBezTo>
                    <a:pt x="4" y="0"/>
                    <a:pt x="6" y="0"/>
                    <a:pt x="7" y="0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6" y="4"/>
                    <a:pt x="6" y="5"/>
                    <a:pt x="5" y="7"/>
                  </a:cubicBezTo>
                  <a:cubicBezTo>
                    <a:pt x="5" y="9"/>
                    <a:pt x="3" y="9"/>
                    <a:pt x="2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7"/>
                    <a:pt x="0" y="6"/>
                    <a:pt x="1" y="5"/>
                  </a:cubicBezTo>
                  <a:cubicBezTo>
                    <a:pt x="1" y="4"/>
                    <a:pt x="1" y="3"/>
                    <a:pt x="2" y="3"/>
                  </a:cubicBezTo>
                  <a:close/>
                </a:path>
              </a:pathLst>
            </a:custGeom>
            <a:solidFill>
              <a:srgbClr val="2D28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8" name="Freeform 279"/>
            <p:cNvSpPr>
              <a:spLocks/>
            </p:cNvSpPr>
            <p:nvPr/>
          </p:nvSpPr>
          <p:spPr bwMode="auto">
            <a:xfrm>
              <a:off x="1353" y="1624"/>
              <a:ext cx="4" cy="4"/>
            </a:xfrm>
            <a:custGeom>
              <a:avLst/>
              <a:gdLst>
                <a:gd name="T0" fmla="*/ 1 w 4"/>
                <a:gd name="T1" fmla="*/ 0 h 4"/>
                <a:gd name="T2" fmla="*/ 4 w 4"/>
                <a:gd name="T3" fmla="*/ 0 h 4"/>
                <a:gd name="T4" fmla="*/ 1 w 4"/>
                <a:gd name="T5" fmla="*/ 4 h 4"/>
                <a:gd name="T6" fmla="*/ 1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1"/>
                    <a:pt x="2" y="3"/>
                    <a:pt x="1" y="4"/>
                  </a:cubicBezTo>
                  <a:cubicBezTo>
                    <a:pt x="0" y="3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706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99" name="Freeform 280"/>
            <p:cNvSpPr>
              <a:spLocks/>
            </p:cNvSpPr>
            <p:nvPr/>
          </p:nvSpPr>
          <p:spPr bwMode="auto">
            <a:xfrm>
              <a:off x="1362" y="1332"/>
              <a:ext cx="15" cy="11"/>
            </a:xfrm>
            <a:custGeom>
              <a:avLst/>
              <a:gdLst>
                <a:gd name="T0" fmla="*/ 0 w 15"/>
                <a:gd name="T1" fmla="*/ 4 h 11"/>
                <a:gd name="T2" fmla="*/ 4 w 15"/>
                <a:gd name="T3" fmla="*/ 0 h 11"/>
                <a:gd name="T4" fmla="*/ 15 w 15"/>
                <a:gd name="T5" fmla="*/ 11 h 11"/>
                <a:gd name="T6" fmla="*/ 0 w 15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1">
                  <a:moveTo>
                    <a:pt x="0" y="4"/>
                  </a:moveTo>
                  <a:cubicBezTo>
                    <a:pt x="1" y="3"/>
                    <a:pt x="2" y="1"/>
                    <a:pt x="4" y="0"/>
                  </a:cubicBezTo>
                  <a:cubicBezTo>
                    <a:pt x="10" y="1"/>
                    <a:pt x="15" y="3"/>
                    <a:pt x="15" y="11"/>
                  </a:cubicBezTo>
                  <a:cubicBezTo>
                    <a:pt x="9" y="10"/>
                    <a:pt x="4" y="8"/>
                    <a:pt x="0" y="4"/>
                  </a:cubicBezTo>
                  <a:close/>
                </a:path>
              </a:pathLst>
            </a:custGeom>
            <a:solidFill>
              <a:srgbClr val="665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0" name="Freeform 281"/>
            <p:cNvSpPr>
              <a:spLocks/>
            </p:cNvSpPr>
            <p:nvPr/>
          </p:nvSpPr>
          <p:spPr bwMode="auto">
            <a:xfrm>
              <a:off x="1291" y="1473"/>
              <a:ext cx="20" cy="10"/>
            </a:xfrm>
            <a:custGeom>
              <a:avLst/>
              <a:gdLst>
                <a:gd name="T0" fmla="*/ 0 w 20"/>
                <a:gd name="T1" fmla="*/ 6 h 10"/>
                <a:gd name="T2" fmla="*/ 20 w 20"/>
                <a:gd name="T3" fmla="*/ 2 h 10"/>
                <a:gd name="T4" fmla="*/ 8 w 20"/>
                <a:gd name="T5" fmla="*/ 8 h 10"/>
                <a:gd name="T6" fmla="*/ 0 w 20"/>
                <a:gd name="T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0" y="6"/>
                  </a:moveTo>
                  <a:cubicBezTo>
                    <a:pt x="6" y="0"/>
                    <a:pt x="13" y="2"/>
                    <a:pt x="20" y="2"/>
                  </a:cubicBezTo>
                  <a:cubicBezTo>
                    <a:pt x="16" y="4"/>
                    <a:pt x="12" y="6"/>
                    <a:pt x="8" y="8"/>
                  </a:cubicBezTo>
                  <a:cubicBezTo>
                    <a:pt x="5" y="9"/>
                    <a:pt x="2" y="10"/>
                    <a:pt x="0" y="6"/>
                  </a:cubicBezTo>
                  <a:close/>
                </a:path>
              </a:pathLst>
            </a:custGeom>
            <a:solidFill>
              <a:srgbClr val="5838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1" name="Freeform 282"/>
            <p:cNvSpPr>
              <a:spLocks/>
            </p:cNvSpPr>
            <p:nvPr/>
          </p:nvSpPr>
          <p:spPr bwMode="auto">
            <a:xfrm>
              <a:off x="1493" y="1419"/>
              <a:ext cx="12" cy="28"/>
            </a:xfrm>
            <a:custGeom>
              <a:avLst/>
              <a:gdLst>
                <a:gd name="T0" fmla="*/ 12 w 12"/>
                <a:gd name="T1" fmla="*/ 28 h 28"/>
                <a:gd name="T2" fmla="*/ 4 w 12"/>
                <a:gd name="T3" fmla="*/ 0 h 28"/>
                <a:gd name="T4" fmla="*/ 12 w 12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8">
                  <a:moveTo>
                    <a:pt x="12" y="28"/>
                  </a:moveTo>
                  <a:cubicBezTo>
                    <a:pt x="0" y="21"/>
                    <a:pt x="4" y="10"/>
                    <a:pt x="4" y="0"/>
                  </a:cubicBezTo>
                  <a:cubicBezTo>
                    <a:pt x="9" y="9"/>
                    <a:pt x="11" y="18"/>
                    <a:pt x="12" y="28"/>
                  </a:cubicBezTo>
                  <a:close/>
                </a:path>
              </a:pathLst>
            </a:custGeom>
            <a:solidFill>
              <a:srgbClr val="5426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2" name="Freeform 283"/>
            <p:cNvSpPr>
              <a:spLocks/>
            </p:cNvSpPr>
            <p:nvPr/>
          </p:nvSpPr>
          <p:spPr bwMode="auto">
            <a:xfrm>
              <a:off x="1394" y="1278"/>
              <a:ext cx="14" cy="8"/>
            </a:xfrm>
            <a:custGeom>
              <a:avLst/>
              <a:gdLst>
                <a:gd name="T0" fmla="*/ 14 w 14"/>
                <a:gd name="T1" fmla="*/ 8 h 8"/>
                <a:gd name="T2" fmla="*/ 0 w 14"/>
                <a:gd name="T3" fmla="*/ 1 h 8"/>
                <a:gd name="T4" fmla="*/ 14 w 14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8">
                  <a:moveTo>
                    <a:pt x="14" y="8"/>
                  </a:moveTo>
                  <a:cubicBezTo>
                    <a:pt x="7" y="8"/>
                    <a:pt x="4" y="6"/>
                    <a:pt x="0" y="1"/>
                  </a:cubicBezTo>
                  <a:cubicBezTo>
                    <a:pt x="6" y="0"/>
                    <a:pt x="10" y="2"/>
                    <a:pt x="14" y="8"/>
                  </a:cubicBezTo>
                  <a:close/>
                </a:path>
              </a:pathLst>
            </a:custGeom>
            <a:solidFill>
              <a:srgbClr val="723B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3" name="Freeform 284"/>
            <p:cNvSpPr>
              <a:spLocks/>
            </p:cNvSpPr>
            <p:nvPr/>
          </p:nvSpPr>
          <p:spPr bwMode="auto">
            <a:xfrm>
              <a:off x="1351" y="1620"/>
              <a:ext cx="3" cy="6"/>
            </a:xfrm>
            <a:custGeom>
              <a:avLst/>
              <a:gdLst>
                <a:gd name="T0" fmla="*/ 3 w 3"/>
                <a:gd name="T1" fmla="*/ 0 h 6"/>
                <a:gd name="T2" fmla="*/ 3 w 3"/>
                <a:gd name="T3" fmla="*/ 5 h 6"/>
                <a:gd name="T4" fmla="*/ 0 w 3"/>
                <a:gd name="T5" fmla="*/ 5 h 6"/>
                <a:gd name="T6" fmla="*/ 0 w 3"/>
                <a:gd name="T7" fmla="*/ 1 h 6"/>
                <a:gd name="T8" fmla="*/ 3 w 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0"/>
                  </a:moveTo>
                  <a:cubicBezTo>
                    <a:pt x="3" y="2"/>
                    <a:pt x="3" y="3"/>
                    <a:pt x="3" y="5"/>
                  </a:cubicBezTo>
                  <a:cubicBezTo>
                    <a:pt x="2" y="5"/>
                    <a:pt x="1" y="6"/>
                    <a:pt x="0" y="5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706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4" name="Freeform 285"/>
            <p:cNvSpPr>
              <a:spLocks/>
            </p:cNvSpPr>
            <p:nvPr/>
          </p:nvSpPr>
          <p:spPr bwMode="auto">
            <a:xfrm>
              <a:off x="2095" y="1174"/>
              <a:ext cx="386" cy="447"/>
            </a:xfrm>
            <a:custGeom>
              <a:avLst/>
              <a:gdLst>
                <a:gd name="T0" fmla="*/ 5 w 389"/>
                <a:gd name="T1" fmla="*/ 24 h 451"/>
                <a:gd name="T2" fmla="*/ 82 w 389"/>
                <a:gd name="T3" fmla="*/ 4 h 451"/>
                <a:gd name="T4" fmla="*/ 176 w 389"/>
                <a:gd name="T5" fmla="*/ 12 h 451"/>
                <a:gd name="T6" fmla="*/ 179 w 389"/>
                <a:gd name="T7" fmla="*/ 19 h 451"/>
                <a:gd name="T8" fmla="*/ 177 w 389"/>
                <a:gd name="T9" fmla="*/ 24 h 451"/>
                <a:gd name="T10" fmla="*/ 167 w 389"/>
                <a:gd name="T11" fmla="*/ 25 h 451"/>
                <a:gd name="T12" fmla="*/ 166 w 389"/>
                <a:gd name="T13" fmla="*/ 25 h 451"/>
                <a:gd name="T14" fmla="*/ 168 w 389"/>
                <a:gd name="T15" fmla="*/ 25 h 451"/>
                <a:gd name="T16" fmla="*/ 191 w 389"/>
                <a:gd name="T17" fmla="*/ 32 h 451"/>
                <a:gd name="T18" fmla="*/ 195 w 389"/>
                <a:gd name="T19" fmla="*/ 36 h 451"/>
                <a:gd name="T20" fmla="*/ 194 w 389"/>
                <a:gd name="T21" fmla="*/ 46 h 451"/>
                <a:gd name="T22" fmla="*/ 189 w 389"/>
                <a:gd name="T23" fmla="*/ 49 h 451"/>
                <a:gd name="T24" fmla="*/ 217 w 389"/>
                <a:gd name="T25" fmla="*/ 73 h 451"/>
                <a:gd name="T26" fmla="*/ 230 w 389"/>
                <a:gd name="T27" fmla="*/ 82 h 451"/>
                <a:gd name="T28" fmla="*/ 232 w 389"/>
                <a:gd name="T29" fmla="*/ 91 h 451"/>
                <a:gd name="T30" fmla="*/ 229 w 389"/>
                <a:gd name="T31" fmla="*/ 95 h 451"/>
                <a:gd name="T32" fmla="*/ 214 w 389"/>
                <a:gd name="T33" fmla="*/ 100 h 451"/>
                <a:gd name="T34" fmla="*/ 211 w 389"/>
                <a:gd name="T35" fmla="*/ 101 h 451"/>
                <a:gd name="T36" fmla="*/ 218 w 389"/>
                <a:gd name="T37" fmla="*/ 110 h 451"/>
                <a:gd name="T38" fmla="*/ 228 w 389"/>
                <a:gd name="T39" fmla="*/ 117 h 451"/>
                <a:gd name="T40" fmla="*/ 236 w 389"/>
                <a:gd name="T41" fmla="*/ 129 h 451"/>
                <a:gd name="T42" fmla="*/ 246 w 389"/>
                <a:gd name="T43" fmla="*/ 179 h 451"/>
                <a:gd name="T44" fmla="*/ 252 w 389"/>
                <a:gd name="T45" fmla="*/ 198 h 451"/>
                <a:gd name="T46" fmla="*/ 258 w 389"/>
                <a:gd name="T47" fmla="*/ 220 h 451"/>
                <a:gd name="T48" fmla="*/ 280 w 389"/>
                <a:gd name="T49" fmla="*/ 278 h 451"/>
                <a:gd name="T50" fmla="*/ 290 w 389"/>
                <a:gd name="T51" fmla="*/ 306 h 451"/>
                <a:gd name="T52" fmla="*/ 280 w 389"/>
                <a:gd name="T53" fmla="*/ 317 h 451"/>
                <a:gd name="T54" fmla="*/ 289 w 389"/>
                <a:gd name="T55" fmla="*/ 309 h 451"/>
                <a:gd name="T56" fmla="*/ 295 w 389"/>
                <a:gd name="T57" fmla="*/ 308 h 451"/>
                <a:gd name="T58" fmla="*/ 316 w 389"/>
                <a:gd name="T59" fmla="*/ 343 h 451"/>
                <a:gd name="T60" fmla="*/ 317 w 389"/>
                <a:gd name="T61" fmla="*/ 363 h 451"/>
                <a:gd name="T62" fmla="*/ 316 w 389"/>
                <a:gd name="T63" fmla="*/ 366 h 451"/>
                <a:gd name="T64" fmla="*/ 318 w 389"/>
                <a:gd name="T65" fmla="*/ 361 h 451"/>
                <a:gd name="T66" fmla="*/ 325 w 389"/>
                <a:gd name="T67" fmla="*/ 358 h 451"/>
                <a:gd name="T68" fmla="*/ 331 w 389"/>
                <a:gd name="T69" fmla="*/ 377 h 451"/>
                <a:gd name="T70" fmla="*/ 334 w 389"/>
                <a:gd name="T71" fmla="*/ 381 h 451"/>
                <a:gd name="T72" fmla="*/ 340 w 389"/>
                <a:gd name="T73" fmla="*/ 388 h 451"/>
                <a:gd name="T74" fmla="*/ 343 w 389"/>
                <a:gd name="T75" fmla="*/ 392 h 451"/>
                <a:gd name="T76" fmla="*/ 345 w 389"/>
                <a:gd name="T77" fmla="*/ 403 h 451"/>
                <a:gd name="T78" fmla="*/ 362 w 389"/>
                <a:gd name="T79" fmla="*/ 425 h 451"/>
                <a:gd name="T80" fmla="*/ 389 w 389"/>
                <a:gd name="T81" fmla="*/ 451 h 451"/>
                <a:gd name="T82" fmla="*/ 335 w 389"/>
                <a:gd name="T83" fmla="*/ 418 h 451"/>
                <a:gd name="T84" fmla="*/ 315 w 389"/>
                <a:gd name="T85" fmla="*/ 404 h 451"/>
                <a:gd name="T86" fmla="*/ 311 w 389"/>
                <a:gd name="T87" fmla="*/ 401 h 451"/>
                <a:gd name="T88" fmla="*/ 263 w 389"/>
                <a:gd name="T89" fmla="*/ 337 h 451"/>
                <a:gd name="T90" fmla="*/ 230 w 389"/>
                <a:gd name="T91" fmla="*/ 332 h 451"/>
                <a:gd name="T92" fmla="*/ 213 w 389"/>
                <a:gd name="T93" fmla="*/ 332 h 451"/>
                <a:gd name="T94" fmla="*/ 191 w 389"/>
                <a:gd name="T95" fmla="*/ 301 h 451"/>
                <a:gd name="T96" fmla="*/ 187 w 389"/>
                <a:gd name="T97" fmla="*/ 271 h 451"/>
                <a:gd name="T98" fmla="*/ 198 w 389"/>
                <a:gd name="T99" fmla="*/ 252 h 451"/>
                <a:gd name="T100" fmla="*/ 198 w 389"/>
                <a:gd name="T101" fmla="*/ 234 h 451"/>
                <a:gd name="T102" fmla="*/ 202 w 389"/>
                <a:gd name="T103" fmla="*/ 224 h 451"/>
                <a:gd name="T104" fmla="*/ 207 w 389"/>
                <a:gd name="T105" fmla="*/ 222 h 451"/>
                <a:gd name="T106" fmla="*/ 209 w 389"/>
                <a:gd name="T107" fmla="*/ 198 h 451"/>
                <a:gd name="T108" fmla="*/ 205 w 389"/>
                <a:gd name="T109" fmla="*/ 182 h 451"/>
                <a:gd name="T110" fmla="*/ 199 w 389"/>
                <a:gd name="T111" fmla="*/ 155 h 451"/>
                <a:gd name="T112" fmla="*/ 201 w 389"/>
                <a:gd name="T113" fmla="*/ 126 h 451"/>
                <a:gd name="T114" fmla="*/ 156 w 389"/>
                <a:gd name="T115" fmla="*/ 45 h 451"/>
                <a:gd name="T116" fmla="*/ 32 w 389"/>
                <a:gd name="T117" fmla="*/ 43 h 451"/>
                <a:gd name="T118" fmla="*/ 15 w 389"/>
                <a:gd name="T119" fmla="*/ 53 h 451"/>
                <a:gd name="T120" fmla="*/ 7 w 389"/>
                <a:gd name="T121" fmla="*/ 53 h 451"/>
                <a:gd name="T122" fmla="*/ 6 w 389"/>
                <a:gd name="T123" fmla="*/ 39 h 451"/>
                <a:gd name="T124" fmla="*/ 5 w 389"/>
                <a:gd name="T125" fmla="*/ 24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9" h="451">
                  <a:moveTo>
                    <a:pt x="5" y="24"/>
                  </a:moveTo>
                  <a:cubicBezTo>
                    <a:pt x="29" y="11"/>
                    <a:pt x="55" y="4"/>
                    <a:pt x="82" y="4"/>
                  </a:cubicBezTo>
                  <a:cubicBezTo>
                    <a:pt x="114" y="3"/>
                    <a:pt x="146" y="0"/>
                    <a:pt x="176" y="12"/>
                  </a:cubicBezTo>
                  <a:cubicBezTo>
                    <a:pt x="179" y="14"/>
                    <a:pt x="179" y="16"/>
                    <a:pt x="179" y="19"/>
                  </a:cubicBezTo>
                  <a:cubicBezTo>
                    <a:pt x="179" y="21"/>
                    <a:pt x="178" y="23"/>
                    <a:pt x="177" y="24"/>
                  </a:cubicBezTo>
                  <a:cubicBezTo>
                    <a:pt x="174" y="26"/>
                    <a:pt x="170" y="26"/>
                    <a:pt x="167" y="25"/>
                  </a:cubicBezTo>
                  <a:cubicBezTo>
                    <a:pt x="168" y="25"/>
                    <a:pt x="166" y="25"/>
                    <a:pt x="166" y="25"/>
                  </a:cubicBezTo>
                  <a:cubicBezTo>
                    <a:pt x="166" y="25"/>
                    <a:pt x="167" y="25"/>
                    <a:pt x="168" y="25"/>
                  </a:cubicBezTo>
                  <a:cubicBezTo>
                    <a:pt x="175" y="28"/>
                    <a:pt x="183" y="29"/>
                    <a:pt x="191" y="32"/>
                  </a:cubicBezTo>
                  <a:cubicBezTo>
                    <a:pt x="193" y="33"/>
                    <a:pt x="194" y="34"/>
                    <a:pt x="195" y="36"/>
                  </a:cubicBezTo>
                  <a:cubicBezTo>
                    <a:pt x="196" y="40"/>
                    <a:pt x="196" y="43"/>
                    <a:pt x="194" y="46"/>
                  </a:cubicBezTo>
                  <a:cubicBezTo>
                    <a:pt x="193" y="49"/>
                    <a:pt x="188" y="47"/>
                    <a:pt x="189" y="49"/>
                  </a:cubicBezTo>
                  <a:cubicBezTo>
                    <a:pt x="197" y="58"/>
                    <a:pt x="204" y="69"/>
                    <a:pt x="217" y="73"/>
                  </a:cubicBezTo>
                  <a:cubicBezTo>
                    <a:pt x="222" y="75"/>
                    <a:pt x="227" y="77"/>
                    <a:pt x="230" y="82"/>
                  </a:cubicBezTo>
                  <a:cubicBezTo>
                    <a:pt x="232" y="85"/>
                    <a:pt x="232" y="88"/>
                    <a:pt x="232" y="91"/>
                  </a:cubicBezTo>
                  <a:cubicBezTo>
                    <a:pt x="231" y="92"/>
                    <a:pt x="230" y="94"/>
                    <a:pt x="229" y="95"/>
                  </a:cubicBezTo>
                  <a:cubicBezTo>
                    <a:pt x="224" y="96"/>
                    <a:pt x="218" y="96"/>
                    <a:pt x="214" y="100"/>
                  </a:cubicBezTo>
                  <a:cubicBezTo>
                    <a:pt x="213" y="100"/>
                    <a:pt x="211" y="96"/>
                    <a:pt x="211" y="101"/>
                  </a:cubicBezTo>
                  <a:cubicBezTo>
                    <a:pt x="213" y="104"/>
                    <a:pt x="216" y="107"/>
                    <a:pt x="218" y="110"/>
                  </a:cubicBezTo>
                  <a:cubicBezTo>
                    <a:pt x="219" y="115"/>
                    <a:pt x="223" y="116"/>
                    <a:pt x="228" y="117"/>
                  </a:cubicBezTo>
                  <a:cubicBezTo>
                    <a:pt x="232" y="120"/>
                    <a:pt x="234" y="124"/>
                    <a:pt x="236" y="129"/>
                  </a:cubicBezTo>
                  <a:cubicBezTo>
                    <a:pt x="239" y="145"/>
                    <a:pt x="242" y="162"/>
                    <a:pt x="246" y="179"/>
                  </a:cubicBezTo>
                  <a:cubicBezTo>
                    <a:pt x="247" y="185"/>
                    <a:pt x="249" y="192"/>
                    <a:pt x="252" y="198"/>
                  </a:cubicBezTo>
                  <a:cubicBezTo>
                    <a:pt x="255" y="205"/>
                    <a:pt x="257" y="212"/>
                    <a:pt x="258" y="220"/>
                  </a:cubicBezTo>
                  <a:cubicBezTo>
                    <a:pt x="265" y="239"/>
                    <a:pt x="263" y="262"/>
                    <a:pt x="280" y="278"/>
                  </a:cubicBezTo>
                  <a:cubicBezTo>
                    <a:pt x="285" y="287"/>
                    <a:pt x="291" y="295"/>
                    <a:pt x="290" y="306"/>
                  </a:cubicBezTo>
                  <a:cubicBezTo>
                    <a:pt x="286" y="309"/>
                    <a:pt x="284" y="314"/>
                    <a:pt x="280" y="317"/>
                  </a:cubicBezTo>
                  <a:cubicBezTo>
                    <a:pt x="284" y="316"/>
                    <a:pt x="285" y="311"/>
                    <a:pt x="289" y="309"/>
                  </a:cubicBezTo>
                  <a:cubicBezTo>
                    <a:pt x="291" y="308"/>
                    <a:pt x="293" y="308"/>
                    <a:pt x="295" y="308"/>
                  </a:cubicBezTo>
                  <a:cubicBezTo>
                    <a:pt x="311" y="315"/>
                    <a:pt x="310" y="330"/>
                    <a:pt x="316" y="343"/>
                  </a:cubicBezTo>
                  <a:cubicBezTo>
                    <a:pt x="318" y="350"/>
                    <a:pt x="317" y="356"/>
                    <a:pt x="317" y="363"/>
                  </a:cubicBezTo>
                  <a:cubicBezTo>
                    <a:pt x="317" y="364"/>
                    <a:pt x="316" y="365"/>
                    <a:pt x="316" y="366"/>
                  </a:cubicBezTo>
                  <a:cubicBezTo>
                    <a:pt x="317" y="365"/>
                    <a:pt x="317" y="363"/>
                    <a:pt x="318" y="361"/>
                  </a:cubicBezTo>
                  <a:cubicBezTo>
                    <a:pt x="320" y="359"/>
                    <a:pt x="322" y="357"/>
                    <a:pt x="325" y="358"/>
                  </a:cubicBezTo>
                  <a:cubicBezTo>
                    <a:pt x="330" y="363"/>
                    <a:pt x="328" y="371"/>
                    <a:pt x="331" y="377"/>
                  </a:cubicBezTo>
                  <a:cubicBezTo>
                    <a:pt x="332" y="378"/>
                    <a:pt x="333" y="379"/>
                    <a:pt x="334" y="381"/>
                  </a:cubicBezTo>
                  <a:cubicBezTo>
                    <a:pt x="335" y="383"/>
                    <a:pt x="337" y="386"/>
                    <a:pt x="340" y="388"/>
                  </a:cubicBezTo>
                  <a:cubicBezTo>
                    <a:pt x="341" y="389"/>
                    <a:pt x="342" y="390"/>
                    <a:pt x="343" y="392"/>
                  </a:cubicBezTo>
                  <a:cubicBezTo>
                    <a:pt x="345" y="395"/>
                    <a:pt x="347" y="399"/>
                    <a:pt x="345" y="403"/>
                  </a:cubicBezTo>
                  <a:cubicBezTo>
                    <a:pt x="345" y="415"/>
                    <a:pt x="352" y="420"/>
                    <a:pt x="362" y="425"/>
                  </a:cubicBezTo>
                  <a:cubicBezTo>
                    <a:pt x="374" y="430"/>
                    <a:pt x="385" y="437"/>
                    <a:pt x="389" y="451"/>
                  </a:cubicBezTo>
                  <a:cubicBezTo>
                    <a:pt x="366" y="448"/>
                    <a:pt x="351" y="433"/>
                    <a:pt x="335" y="418"/>
                  </a:cubicBezTo>
                  <a:cubicBezTo>
                    <a:pt x="329" y="412"/>
                    <a:pt x="325" y="405"/>
                    <a:pt x="315" y="404"/>
                  </a:cubicBezTo>
                  <a:cubicBezTo>
                    <a:pt x="313" y="404"/>
                    <a:pt x="312" y="403"/>
                    <a:pt x="311" y="401"/>
                  </a:cubicBezTo>
                  <a:cubicBezTo>
                    <a:pt x="305" y="372"/>
                    <a:pt x="282" y="356"/>
                    <a:pt x="263" y="337"/>
                  </a:cubicBezTo>
                  <a:cubicBezTo>
                    <a:pt x="254" y="325"/>
                    <a:pt x="242" y="327"/>
                    <a:pt x="230" y="332"/>
                  </a:cubicBezTo>
                  <a:cubicBezTo>
                    <a:pt x="224" y="322"/>
                    <a:pt x="219" y="336"/>
                    <a:pt x="213" y="332"/>
                  </a:cubicBezTo>
                  <a:cubicBezTo>
                    <a:pt x="200" y="325"/>
                    <a:pt x="206" y="306"/>
                    <a:pt x="191" y="301"/>
                  </a:cubicBezTo>
                  <a:cubicBezTo>
                    <a:pt x="182" y="292"/>
                    <a:pt x="185" y="281"/>
                    <a:pt x="187" y="271"/>
                  </a:cubicBezTo>
                  <a:cubicBezTo>
                    <a:pt x="193" y="266"/>
                    <a:pt x="196" y="259"/>
                    <a:pt x="198" y="252"/>
                  </a:cubicBezTo>
                  <a:cubicBezTo>
                    <a:pt x="205" y="246"/>
                    <a:pt x="198" y="240"/>
                    <a:pt x="198" y="234"/>
                  </a:cubicBezTo>
                  <a:cubicBezTo>
                    <a:pt x="198" y="230"/>
                    <a:pt x="199" y="227"/>
                    <a:pt x="202" y="224"/>
                  </a:cubicBezTo>
                  <a:cubicBezTo>
                    <a:pt x="204" y="223"/>
                    <a:pt x="205" y="223"/>
                    <a:pt x="207" y="222"/>
                  </a:cubicBezTo>
                  <a:cubicBezTo>
                    <a:pt x="222" y="215"/>
                    <a:pt x="209" y="206"/>
                    <a:pt x="209" y="198"/>
                  </a:cubicBezTo>
                  <a:cubicBezTo>
                    <a:pt x="208" y="193"/>
                    <a:pt x="207" y="187"/>
                    <a:pt x="205" y="182"/>
                  </a:cubicBezTo>
                  <a:cubicBezTo>
                    <a:pt x="204" y="173"/>
                    <a:pt x="198" y="164"/>
                    <a:pt x="199" y="155"/>
                  </a:cubicBezTo>
                  <a:cubicBezTo>
                    <a:pt x="205" y="145"/>
                    <a:pt x="204" y="135"/>
                    <a:pt x="201" y="126"/>
                  </a:cubicBezTo>
                  <a:cubicBezTo>
                    <a:pt x="194" y="94"/>
                    <a:pt x="184" y="65"/>
                    <a:pt x="156" y="45"/>
                  </a:cubicBezTo>
                  <a:cubicBezTo>
                    <a:pt x="114" y="17"/>
                    <a:pt x="74" y="22"/>
                    <a:pt x="32" y="43"/>
                  </a:cubicBezTo>
                  <a:cubicBezTo>
                    <a:pt x="26" y="46"/>
                    <a:pt x="22" y="51"/>
                    <a:pt x="15" y="53"/>
                  </a:cubicBezTo>
                  <a:cubicBezTo>
                    <a:pt x="12" y="54"/>
                    <a:pt x="10" y="54"/>
                    <a:pt x="7" y="53"/>
                  </a:cubicBezTo>
                  <a:cubicBezTo>
                    <a:pt x="0" y="49"/>
                    <a:pt x="6" y="43"/>
                    <a:pt x="6" y="39"/>
                  </a:cubicBezTo>
                  <a:cubicBezTo>
                    <a:pt x="6" y="34"/>
                    <a:pt x="3" y="29"/>
                    <a:pt x="5" y="24"/>
                  </a:cubicBezTo>
                  <a:close/>
                </a:path>
              </a:pathLst>
            </a:custGeom>
            <a:solidFill>
              <a:srgbClr val="241A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5" name="Freeform 286"/>
            <p:cNvSpPr>
              <a:spLocks/>
            </p:cNvSpPr>
            <p:nvPr/>
          </p:nvSpPr>
          <p:spPr bwMode="auto">
            <a:xfrm>
              <a:off x="2027" y="1556"/>
              <a:ext cx="104" cy="141"/>
            </a:xfrm>
            <a:custGeom>
              <a:avLst/>
              <a:gdLst>
                <a:gd name="T0" fmla="*/ 28 w 104"/>
                <a:gd name="T1" fmla="*/ 54 h 142"/>
                <a:gd name="T2" fmla="*/ 29 w 104"/>
                <a:gd name="T3" fmla="*/ 46 h 142"/>
                <a:gd name="T4" fmla="*/ 40 w 104"/>
                <a:gd name="T5" fmla="*/ 26 h 142"/>
                <a:gd name="T6" fmla="*/ 45 w 104"/>
                <a:gd name="T7" fmla="*/ 14 h 142"/>
                <a:gd name="T8" fmla="*/ 54 w 104"/>
                <a:gd name="T9" fmla="*/ 0 h 142"/>
                <a:gd name="T10" fmla="*/ 67 w 104"/>
                <a:gd name="T11" fmla="*/ 13 h 142"/>
                <a:gd name="T12" fmla="*/ 103 w 104"/>
                <a:gd name="T13" fmla="*/ 80 h 142"/>
                <a:gd name="T14" fmla="*/ 104 w 104"/>
                <a:gd name="T15" fmla="*/ 86 h 142"/>
                <a:gd name="T16" fmla="*/ 52 w 104"/>
                <a:gd name="T17" fmla="*/ 117 h 142"/>
                <a:gd name="T18" fmla="*/ 50 w 104"/>
                <a:gd name="T19" fmla="*/ 126 h 142"/>
                <a:gd name="T20" fmla="*/ 44 w 104"/>
                <a:gd name="T21" fmla="*/ 132 h 142"/>
                <a:gd name="T22" fmla="*/ 8 w 104"/>
                <a:gd name="T23" fmla="*/ 140 h 142"/>
                <a:gd name="T24" fmla="*/ 1 w 104"/>
                <a:gd name="T25" fmla="*/ 121 h 142"/>
                <a:gd name="T26" fmla="*/ 4 w 104"/>
                <a:gd name="T27" fmla="*/ 110 h 142"/>
                <a:gd name="T28" fmla="*/ 8 w 104"/>
                <a:gd name="T29" fmla="*/ 99 h 142"/>
                <a:gd name="T30" fmla="*/ 19 w 104"/>
                <a:gd name="T31" fmla="*/ 74 h 142"/>
                <a:gd name="T32" fmla="*/ 28 w 104"/>
                <a:gd name="T33" fmla="*/ 5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142">
                  <a:moveTo>
                    <a:pt x="28" y="54"/>
                  </a:moveTo>
                  <a:cubicBezTo>
                    <a:pt x="28" y="51"/>
                    <a:pt x="29" y="49"/>
                    <a:pt x="29" y="46"/>
                  </a:cubicBezTo>
                  <a:cubicBezTo>
                    <a:pt x="34" y="40"/>
                    <a:pt x="36" y="32"/>
                    <a:pt x="40" y="26"/>
                  </a:cubicBezTo>
                  <a:cubicBezTo>
                    <a:pt x="42" y="22"/>
                    <a:pt x="43" y="18"/>
                    <a:pt x="45" y="14"/>
                  </a:cubicBezTo>
                  <a:cubicBezTo>
                    <a:pt x="47" y="9"/>
                    <a:pt x="49" y="3"/>
                    <a:pt x="54" y="0"/>
                  </a:cubicBezTo>
                  <a:cubicBezTo>
                    <a:pt x="62" y="1"/>
                    <a:pt x="65" y="7"/>
                    <a:pt x="67" y="13"/>
                  </a:cubicBezTo>
                  <a:cubicBezTo>
                    <a:pt x="76" y="37"/>
                    <a:pt x="90" y="59"/>
                    <a:pt x="103" y="80"/>
                  </a:cubicBezTo>
                  <a:cubicBezTo>
                    <a:pt x="103" y="82"/>
                    <a:pt x="104" y="84"/>
                    <a:pt x="104" y="86"/>
                  </a:cubicBezTo>
                  <a:cubicBezTo>
                    <a:pt x="96" y="103"/>
                    <a:pt x="67" y="120"/>
                    <a:pt x="52" y="117"/>
                  </a:cubicBezTo>
                  <a:cubicBezTo>
                    <a:pt x="51" y="117"/>
                    <a:pt x="53" y="123"/>
                    <a:pt x="50" y="126"/>
                  </a:cubicBezTo>
                  <a:cubicBezTo>
                    <a:pt x="49" y="129"/>
                    <a:pt x="47" y="131"/>
                    <a:pt x="44" y="132"/>
                  </a:cubicBezTo>
                  <a:cubicBezTo>
                    <a:pt x="32" y="135"/>
                    <a:pt x="21" y="142"/>
                    <a:pt x="8" y="140"/>
                  </a:cubicBezTo>
                  <a:cubicBezTo>
                    <a:pt x="0" y="136"/>
                    <a:pt x="0" y="128"/>
                    <a:pt x="1" y="121"/>
                  </a:cubicBezTo>
                  <a:cubicBezTo>
                    <a:pt x="2" y="117"/>
                    <a:pt x="3" y="113"/>
                    <a:pt x="4" y="110"/>
                  </a:cubicBezTo>
                  <a:cubicBezTo>
                    <a:pt x="6" y="106"/>
                    <a:pt x="7" y="102"/>
                    <a:pt x="8" y="99"/>
                  </a:cubicBezTo>
                  <a:cubicBezTo>
                    <a:pt x="11" y="90"/>
                    <a:pt x="16" y="83"/>
                    <a:pt x="19" y="74"/>
                  </a:cubicBezTo>
                  <a:cubicBezTo>
                    <a:pt x="21" y="67"/>
                    <a:pt x="23" y="60"/>
                    <a:pt x="28" y="54"/>
                  </a:cubicBezTo>
                  <a:close/>
                </a:path>
              </a:pathLst>
            </a:custGeom>
            <a:solidFill>
              <a:srgbClr val="FDF4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6" name="Freeform 287"/>
            <p:cNvSpPr>
              <a:spLocks/>
            </p:cNvSpPr>
            <p:nvPr/>
          </p:nvSpPr>
          <p:spPr bwMode="auto">
            <a:xfrm>
              <a:off x="2381" y="1574"/>
              <a:ext cx="118" cy="106"/>
            </a:xfrm>
            <a:custGeom>
              <a:avLst/>
              <a:gdLst>
                <a:gd name="T0" fmla="*/ 48 w 119"/>
                <a:gd name="T1" fmla="*/ 11 h 107"/>
                <a:gd name="T2" fmla="*/ 100 w 119"/>
                <a:gd name="T3" fmla="*/ 48 h 107"/>
                <a:gd name="T4" fmla="*/ 88 w 119"/>
                <a:gd name="T5" fmla="*/ 96 h 107"/>
                <a:gd name="T6" fmla="*/ 39 w 119"/>
                <a:gd name="T7" fmla="*/ 107 h 107"/>
                <a:gd name="T8" fmla="*/ 36 w 119"/>
                <a:gd name="T9" fmla="*/ 100 h 107"/>
                <a:gd name="T10" fmla="*/ 14 w 119"/>
                <a:gd name="T11" fmla="*/ 58 h 107"/>
                <a:gd name="T12" fmla="*/ 0 w 119"/>
                <a:gd name="T13" fmla="*/ 45 h 107"/>
                <a:gd name="T14" fmla="*/ 1 w 119"/>
                <a:gd name="T15" fmla="*/ 36 h 107"/>
                <a:gd name="T16" fmla="*/ 11 w 119"/>
                <a:gd name="T17" fmla="*/ 21 h 107"/>
                <a:gd name="T18" fmla="*/ 22 w 119"/>
                <a:gd name="T19" fmla="*/ 0 h 107"/>
                <a:gd name="T20" fmla="*/ 27 w 119"/>
                <a:gd name="T21" fmla="*/ 0 h 107"/>
                <a:gd name="T22" fmla="*/ 48 w 119"/>
                <a:gd name="T23" fmla="*/ 1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9" h="107">
                  <a:moveTo>
                    <a:pt x="48" y="11"/>
                  </a:moveTo>
                  <a:cubicBezTo>
                    <a:pt x="62" y="28"/>
                    <a:pt x="83" y="36"/>
                    <a:pt x="100" y="48"/>
                  </a:cubicBezTo>
                  <a:cubicBezTo>
                    <a:pt x="119" y="69"/>
                    <a:pt x="114" y="87"/>
                    <a:pt x="88" y="96"/>
                  </a:cubicBezTo>
                  <a:cubicBezTo>
                    <a:pt x="72" y="101"/>
                    <a:pt x="55" y="100"/>
                    <a:pt x="39" y="107"/>
                  </a:cubicBezTo>
                  <a:cubicBezTo>
                    <a:pt x="37" y="105"/>
                    <a:pt x="36" y="103"/>
                    <a:pt x="36" y="100"/>
                  </a:cubicBezTo>
                  <a:cubicBezTo>
                    <a:pt x="38" y="82"/>
                    <a:pt x="31" y="68"/>
                    <a:pt x="14" y="58"/>
                  </a:cubicBezTo>
                  <a:cubicBezTo>
                    <a:pt x="7" y="56"/>
                    <a:pt x="3" y="51"/>
                    <a:pt x="0" y="45"/>
                  </a:cubicBezTo>
                  <a:cubicBezTo>
                    <a:pt x="0" y="42"/>
                    <a:pt x="0" y="39"/>
                    <a:pt x="1" y="36"/>
                  </a:cubicBezTo>
                  <a:cubicBezTo>
                    <a:pt x="5" y="31"/>
                    <a:pt x="9" y="27"/>
                    <a:pt x="11" y="21"/>
                  </a:cubicBezTo>
                  <a:cubicBezTo>
                    <a:pt x="15" y="14"/>
                    <a:pt x="15" y="5"/>
                    <a:pt x="22" y="0"/>
                  </a:cubicBezTo>
                  <a:cubicBezTo>
                    <a:pt x="24" y="0"/>
                    <a:pt x="26" y="0"/>
                    <a:pt x="27" y="0"/>
                  </a:cubicBezTo>
                  <a:cubicBezTo>
                    <a:pt x="37" y="0"/>
                    <a:pt x="40" y="9"/>
                    <a:pt x="48" y="11"/>
                  </a:cubicBezTo>
                  <a:close/>
                </a:path>
              </a:pathLst>
            </a:custGeom>
            <a:solidFill>
              <a:srgbClr val="C2C1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7" name="Freeform 288"/>
            <p:cNvSpPr>
              <a:spLocks/>
            </p:cNvSpPr>
            <p:nvPr/>
          </p:nvSpPr>
          <p:spPr bwMode="auto">
            <a:xfrm>
              <a:off x="2050" y="1474"/>
              <a:ext cx="100" cy="166"/>
            </a:xfrm>
            <a:custGeom>
              <a:avLst/>
              <a:gdLst>
                <a:gd name="T0" fmla="*/ 78 w 101"/>
                <a:gd name="T1" fmla="*/ 165 h 168"/>
                <a:gd name="T2" fmla="*/ 40 w 101"/>
                <a:gd name="T3" fmla="*/ 98 h 168"/>
                <a:gd name="T4" fmla="*/ 30 w 101"/>
                <a:gd name="T5" fmla="*/ 85 h 168"/>
                <a:gd name="T6" fmla="*/ 30 w 101"/>
                <a:gd name="T7" fmla="*/ 80 h 168"/>
                <a:gd name="T8" fmla="*/ 14 w 101"/>
                <a:gd name="T9" fmla="*/ 56 h 168"/>
                <a:gd name="T10" fmla="*/ 5 w 101"/>
                <a:gd name="T11" fmla="*/ 45 h 168"/>
                <a:gd name="T12" fmla="*/ 2 w 101"/>
                <a:gd name="T13" fmla="*/ 37 h 168"/>
                <a:gd name="T14" fmla="*/ 2 w 101"/>
                <a:gd name="T15" fmla="*/ 10 h 168"/>
                <a:gd name="T16" fmla="*/ 12 w 101"/>
                <a:gd name="T17" fmla="*/ 0 h 168"/>
                <a:gd name="T18" fmla="*/ 30 w 101"/>
                <a:gd name="T19" fmla="*/ 28 h 168"/>
                <a:gd name="T20" fmla="*/ 35 w 101"/>
                <a:gd name="T21" fmla="*/ 34 h 168"/>
                <a:gd name="T22" fmla="*/ 44 w 101"/>
                <a:gd name="T23" fmla="*/ 45 h 168"/>
                <a:gd name="T24" fmla="*/ 45 w 101"/>
                <a:gd name="T25" fmla="*/ 56 h 168"/>
                <a:gd name="T26" fmla="*/ 48 w 101"/>
                <a:gd name="T27" fmla="*/ 78 h 168"/>
                <a:gd name="T28" fmla="*/ 58 w 101"/>
                <a:gd name="T29" fmla="*/ 84 h 168"/>
                <a:gd name="T30" fmla="*/ 60 w 101"/>
                <a:gd name="T31" fmla="*/ 92 h 168"/>
                <a:gd name="T32" fmla="*/ 58 w 101"/>
                <a:gd name="T33" fmla="*/ 101 h 168"/>
                <a:gd name="T34" fmla="*/ 62 w 101"/>
                <a:gd name="T35" fmla="*/ 92 h 168"/>
                <a:gd name="T36" fmla="*/ 69 w 101"/>
                <a:gd name="T37" fmla="*/ 108 h 168"/>
                <a:gd name="T38" fmla="*/ 73 w 101"/>
                <a:gd name="T39" fmla="*/ 112 h 168"/>
                <a:gd name="T40" fmla="*/ 88 w 101"/>
                <a:gd name="T41" fmla="*/ 118 h 168"/>
                <a:gd name="T42" fmla="*/ 100 w 101"/>
                <a:gd name="T43" fmla="*/ 124 h 168"/>
                <a:gd name="T44" fmla="*/ 101 w 101"/>
                <a:gd name="T45" fmla="*/ 134 h 168"/>
                <a:gd name="T46" fmla="*/ 97 w 101"/>
                <a:gd name="T47" fmla="*/ 154 h 168"/>
                <a:gd name="T48" fmla="*/ 95 w 101"/>
                <a:gd name="T49" fmla="*/ 159 h 168"/>
                <a:gd name="T50" fmla="*/ 78 w 101"/>
                <a:gd name="T51" fmla="*/ 16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1" h="168">
                  <a:moveTo>
                    <a:pt x="78" y="165"/>
                  </a:moveTo>
                  <a:cubicBezTo>
                    <a:pt x="61" y="145"/>
                    <a:pt x="50" y="122"/>
                    <a:pt x="40" y="98"/>
                  </a:cubicBezTo>
                  <a:cubicBezTo>
                    <a:pt x="38" y="93"/>
                    <a:pt x="38" y="86"/>
                    <a:pt x="30" y="85"/>
                  </a:cubicBezTo>
                  <a:cubicBezTo>
                    <a:pt x="28" y="84"/>
                    <a:pt x="28" y="82"/>
                    <a:pt x="30" y="80"/>
                  </a:cubicBezTo>
                  <a:cubicBezTo>
                    <a:pt x="31" y="68"/>
                    <a:pt x="23" y="62"/>
                    <a:pt x="14" y="56"/>
                  </a:cubicBezTo>
                  <a:cubicBezTo>
                    <a:pt x="10" y="53"/>
                    <a:pt x="7" y="50"/>
                    <a:pt x="5" y="45"/>
                  </a:cubicBezTo>
                  <a:cubicBezTo>
                    <a:pt x="4" y="43"/>
                    <a:pt x="3" y="40"/>
                    <a:pt x="2" y="37"/>
                  </a:cubicBezTo>
                  <a:cubicBezTo>
                    <a:pt x="0" y="28"/>
                    <a:pt x="0" y="19"/>
                    <a:pt x="2" y="10"/>
                  </a:cubicBezTo>
                  <a:cubicBezTo>
                    <a:pt x="4" y="5"/>
                    <a:pt x="7" y="1"/>
                    <a:pt x="12" y="0"/>
                  </a:cubicBezTo>
                  <a:cubicBezTo>
                    <a:pt x="23" y="6"/>
                    <a:pt x="20" y="22"/>
                    <a:pt x="30" y="28"/>
                  </a:cubicBezTo>
                  <a:cubicBezTo>
                    <a:pt x="32" y="30"/>
                    <a:pt x="34" y="32"/>
                    <a:pt x="35" y="34"/>
                  </a:cubicBezTo>
                  <a:cubicBezTo>
                    <a:pt x="34" y="42"/>
                    <a:pt x="44" y="39"/>
                    <a:pt x="44" y="45"/>
                  </a:cubicBezTo>
                  <a:cubicBezTo>
                    <a:pt x="45" y="49"/>
                    <a:pt x="45" y="52"/>
                    <a:pt x="45" y="56"/>
                  </a:cubicBezTo>
                  <a:cubicBezTo>
                    <a:pt x="42" y="64"/>
                    <a:pt x="43" y="71"/>
                    <a:pt x="48" y="78"/>
                  </a:cubicBezTo>
                  <a:cubicBezTo>
                    <a:pt x="51" y="81"/>
                    <a:pt x="47" y="93"/>
                    <a:pt x="58" y="84"/>
                  </a:cubicBezTo>
                  <a:cubicBezTo>
                    <a:pt x="60" y="86"/>
                    <a:pt x="61" y="89"/>
                    <a:pt x="60" y="92"/>
                  </a:cubicBezTo>
                  <a:cubicBezTo>
                    <a:pt x="59" y="95"/>
                    <a:pt x="61" y="98"/>
                    <a:pt x="58" y="101"/>
                  </a:cubicBezTo>
                  <a:cubicBezTo>
                    <a:pt x="62" y="99"/>
                    <a:pt x="58" y="94"/>
                    <a:pt x="62" y="92"/>
                  </a:cubicBezTo>
                  <a:cubicBezTo>
                    <a:pt x="72" y="94"/>
                    <a:pt x="71" y="102"/>
                    <a:pt x="69" y="108"/>
                  </a:cubicBezTo>
                  <a:cubicBezTo>
                    <a:pt x="68" y="114"/>
                    <a:pt x="71" y="112"/>
                    <a:pt x="73" y="112"/>
                  </a:cubicBezTo>
                  <a:cubicBezTo>
                    <a:pt x="77" y="116"/>
                    <a:pt x="81" y="121"/>
                    <a:pt x="88" y="118"/>
                  </a:cubicBezTo>
                  <a:cubicBezTo>
                    <a:pt x="95" y="113"/>
                    <a:pt x="97" y="120"/>
                    <a:pt x="100" y="124"/>
                  </a:cubicBezTo>
                  <a:cubicBezTo>
                    <a:pt x="101" y="127"/>
                    <a:pt x="101" y="131"/>
                    <a:pt x="101" y="134"/>
                  </a:cubicBezTo>
                  <a:cubicBezTo>
                    <a:pt x="98" y="141"/>
                    <a:pt x="96" y="147"/>
                    <a:pt x="97" y="154"/>
                  </a:cubicBezTo>
                  <a:cubicBezTo>
                    <a:pt x="97" y="156"/>
                    <a:pt x="96" y="158"/>
                    <a:pt x="95" y="159"/>
                  </a:cubicBezTo>
                  <a:cubicBezTo>
                    <a:pt x="90" y="165"/>
                    <a:pt x="85" y="168"/>
                    <a:pt x="78" y="165"/>
                  </a:cubicBezTo>
                  <a:close/>
                </a:path>
              </a:pathLst>
            </a:custGeom>
            <a:solidFill>
              <a:srgbClr val="2C21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8" name="Freeform 289"/>
            <p:cNvSpPr>
              <a:spLocks/>
            </p:cNvSpPr>
            <p:nvPr/>
          </p:nvSpPr>
          <p:spPr bwMode="auto">
            <a:xfrm>
              <a:off x="2190" y="1692"/>
              <a:ext cx="138" cy="79"/>
            </a:xfrm>
            <a:custGeom>
              <a:avLst/>
              <a:gdLst>
                <a:gd name="T0" fmla="*/ 136 w 139"/>
                <a:gd name="T1" fmla="*/ 45 h 80"/>
                <a:gd name="T2" fmla="*/ 65 w 139"/>
                <a:gd name="T3" fmla="*/ 56 h 80"/>
                <a:gd name="T4" fmla="*/ 10 w 139"/>
                <a:gd name="T5" fmla="*/ 23 h 80"/>
                <a:gd name="T6" fmla="*/ 5 w 139"/>
                <a:gd name="T7" fmla="*/ 57 h 80"/>
                <a:gd name="T8" fmla="*/ 3 w 139"/>
                <a:gd name="T9" fmla="*/ 24 h 80"/>
                <a:gd name="T10" fmla="*/ 1 w 139"/>
                <a:gd name="T11" fmla="*/ 12 h 80"/>
                <a:gd name="T12" fmla="*/ 2 w 139"/>
                <a:gd name="T13" fmla="*/ 6 h 80"/>
                <a:gd name="T14" fmla="*/ 21 w 139"/>
                <a:gd name="T15" fmla="*/ 2 h 80"/>
                <a:gd name="T16" fmla="*/ 31 w 139"/>
                <a:gd name="T17" fmla="*/ 5 h 80"/>
                <a:gd name="T18" fmla="*/ 49 w 139"/>
                <a:gd name="T19" fmla="*/ 14 h 80"/>
                <a:gd name="T20" fmla="*/ 58 w 139"/>
                <a:gd name="T21" fmla="*/ 19 h 80"/>
                <a:gd name="T22" fmla="*/ 84 w 139"/>
                <a:gd name="T23" fmla="*/ 42 h 80"/>
                <a:gd name="T24" fmla="*/ 89 w 139"/>
                <a:gd name="T25" fmla="*/ 39 h 80"/>
                <a:gd name="T26" fmla="*/ 112 w 139"/>
                <a:gd name="T27" fmla="*/ 23 h 80"/>
                <a:gd name="T28" fmla="*/ 117 w 139"/>
                <a:gd name="T29" fmla="*/ 23 h 80"/>
                <a:gd name="T30" fmla="*/ 133 w 139"/>
                <a:gd name="T31" fmla="*/ 27 h 80"/>
                <a:gd name="T32" fmla="*/ 136 w 139"/>
                <a:gd name="T33" fmla="*/ 32 h 80"/>
                <a:gd name="T34" fmla="*/ 136 w 139"/>
                <a:gd name="T35" fmla="*/ 4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9" h="80">
                  <a:moveTo>
                    <a:pt x="136" y="45"/>
                  </a:moveTo>
                  <a:cubicBezTo>
                    <a:pt x="120" y="64"/>
                    <a:pt x="86" y="80"/>
                    <a:pt x="65" y="56"/>
                  </a:cubicBezTo>
                  <a:cubicBezTo>
                    <a:pt x="51" y="40"/>
                    <a:pt x="32" y="29"/>
                    <a:pt x="10" y="23"/>
                  </a:cubicBezTo>
                  <a:cubicBezTo>
                    <a:pt x="6" y="35"/>
                    <a:pt x="12" y="47"/>
                    <a:pt x="5" y="57"/>
                  </a:cubicBezTo>
                  <a:cubicBezTo>
                    <a:pt x="0" y="46"/>
                    <a:pt x="4" y="35"/>
                    <a:pt x="3" y="24"/>
                  </a:cubicBezTo>
                  <a:cubicBezTo>
                    <a:pt x="3" y="20"/>
                    <a:pt x="0" y="16"/>
                    <a:pt x="1" y="12"/>
                  </a:cubicBezTo>
                  <a:cubicBezTo>
                    <a:pt x="1" y="10"/>
                    <a:pt x="1" y="8"/>
                    <a:pt x="2" y="6"/>
                  </a:cubicBezTo>
                  <a:cubicBezTo>
                    <a:pt x="8" y="0"/>
                    <a:pt x="15" y="4"/>
                    <a:pt x="21" y="2"/>
                  </a:cubicBezTo>
                  <a:cubicBezTo>
                    <a:pt x="25" y="2"/>
                    <a:pt x="28" y="3"/>
                    <a:pt x="31" y="5"/>
                  </a:cubicBezTo>
                  <a:cubicBezTo>
                    <a:pt x="36" y="10"/>
                    <a:pt x="42" y="12"/>
                    <a:pt x="49" y="14"/>
                  </a:cubicBezTo>
                  <a:cubicBezTo>
                    <a:pt x="52" y="15"/>
                    <a:pt x="55" y="17"/>
                    <a:pt x="58" y="19"/>
                  </a:cubicBezTo>
                  <a:cubicBezTo>
                    <a:pt x="66" y="27"/>
                    <a:pt x="71" y="40"/>
                    <a:pt x="84" y="42"/>
                  </a:cubicBezTo>
                  <a:cubicBezTo>
                    <a:pt x="86" y="41"/>
                    <a:pt x="87" y="40"/>
                    <a:pt x="89" y="39"/>
                  </a:cubicBezTo>
                  <a:cubicBezTo>
                    <a:pt x="96" y="33"/>
                    <a:pt x="102" y="25"/>
                    <a:pt x="112" y="23"/>
                  </a:cubicBezTo>
                  <a:cubicBezTo>
                    <a:pt x="114" y="23"/>
                    <a:pt x="116" y="23"/>
                    <a:pt x="117" y="23"/>
                  </a:cubicBezTo>
                  <a:cubicBezTo>
                    <a:pt x="121" y="29"/>
                    <a:pt x="128" y="25"/>
                    <a:pt x="133" y="27"/>
                  </a:cubicBezTo>
                  <a:cubicBezTo>
                    <a:pt x="134" y="29"/>
                    <a:pt x="135" y="30"/>
                    <a:pt x="136" y="32"/>
                  </a:cubicBezTo>
                  <a:cubicBezTo>
                    <a:pt x="136" y="36"/>
                    <a:pt x="139" y="40"/>
                    <a:pt x="136" y="45"/>
                  </a:cubicBezTo>
                  <a:close/>
                </a:path>
              </a:pathLst>
            </a:custGeom>
            <a:solidFill>
              <a:srgbClr val="C3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09" name="Freeform 290"/>
            <p:cNvSpPr>
              <a:spLocks/>
            </p:cNvSpPr>
            <p:nvPr/>
          </p:nvSpPr>
          <p:spPr bwMode="auto">
            <a:xfrm>
              <a:off x="1974" y="1346"/>
              <a:ext cx="82" cy="123"/>
            </a:xfrm>
            <a:custGeom>
              <a:avLst/>
              <a:gdLst>
                <a:gd name="T0" fmla="*/ 38 w 83"/>
                <a:gd name="T1" fmla="*/ 123 h 124"/>
                <a:gd name="T2" fmla="*/ 26 w 83"/>
                <a:gd name="T3" fmla="*/ 102 h 124"/>
                <a:gd name="T4" fmla="*/ 4 w 83"/>
                <a:gd name="T5" fmla="*/ 78 h 124"/>
                <a:gd name="T6" fmla="*/ 8 w 83"/>
                <a:gd name="T7" fmla="*/ 57 h 124"/>
                <a:gd name="T8" fmla="*/ 23 w 83"/>
                <a:gd name="T9" fmla="*/ 66 h 124"/>
                <a:gd name="T10" fmla="*/ 30 w 83"/>
                <a:gd name="T11" fmla="*/ 70 h 124"/>
                <a:gd name="T12" fmla="*/ 33 w 83"/>
                <a:gd name="T13" fmla="*/ 65 h 124"/>
                <a:gd name="T14" fmla="*/ 39 w 83"/>
                <a:gd name="T15" fmla="*/ 49 h 124"/>
                <a:gd name="T16" fmla="*/ 61 w 83"/>
                <a:gd name="T17" fmla="*/ 14 h 124"/>
                <a:gd name="T18" fmla="*/ 74 w 83"/>
                <a:gd name="T19" fmla="*/ 3 h 124"/>
                <a:gd name="T20" fmla="*/ 79 w 83"/>
                <a:gd name="T21" fmla="*/ 20 h 124"/>
                <a:gd name="T22" fmla="*/ 78 w 83"/>
                <a:gd name="T23" fmla="*/ 26 h 124"/>
                <a:gd name="T24" fmla="*/ 53 w 83"/>
                <a:gd name="T25" fmla="*/ 80 h 124"/>
                <a:gd name="T26" fmla="*/ 54 w 83"/>
                <a:gd name="T27" fmla="*/ 82 h 124"/>
                <a:gd name="T28" fmla="*/ 53 w 83"/>
                <a:gd name="T29" fmla="*/ 81 h 124"/>
                <a:gd name="T30" fmla="*/ 75 w 83"/>
                <a:gd name="T31" fmla="*/ 44 h 124"/>
                <a:gd name="T32" fmla="*/ 79 w 83"/>
                <a:gd name="T33" fmla="*/ 63 h 124"/>
                <a:gd name="T34" fmla="*/ 70 w 83"/>
                <a:gd name="T35" fmla="*/ 92 h 124"/>
                <a:gd name="T36" fmla="*/ 68 w 83"/>
                <a:gd name="T37" fmla="*/ 115 h 124"/>
                <a:gd name="T38" fmla="*/ 55 w 83"/>
                <a:gd name="T39" fmla="*/ 124 h 124"/>
                <a:gd name="T40" fmla="*/ 45 w 83"/>
                <a:gd name="T41" fmla="*/ 116 h 124"/>
                <a:gd name="T42" fmla="*/ 42 w 83"/>
                <a:gd name="T43" fmla="*/ 115 h 124"/>
                <a:gd name="T44" fmla="*/ 38 w 83"/>
                <a:gd name="T45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3" h="124">
                  <a:moveTo>
                    <a:pt x="38" y="123"/>
                  </a:moveTo>
                  <a:cubicBezTo>
                    <a:pt x="34" y="116"/>
                    <a:pt x="33" y="108"/>
                    <a:pt x="26" y="102"/>
                  </a:cubicBezTo>
                  <a:cubicBezTo>
                    <a:pt x="19" y="94"/>
                    <a:pt x="8" y="90"/>
                    <a:pt x="4" y="78"/>
                  </a:cubicBezTo>
                  <a:cubicBezTo>
                    <a:pt x="2" y="71"/>
                    <a:pt x="0" y="63"/>
                    <a:pt x="8" y="57"/>
                  </a:cubicBezTo>
                  <a:cubicBezTo>
                    <a:pt x="15" y="57"/>
                    <a:pt x="17" y="64"/>
                    <a:pt x="23" y="66"/>
                  </a:cubicBezTo>
                  <a:cubicBezTo>
                    <a:pt x="25" y="67"/>
                    <a:pt x="27" y="70"/>
                    <a:pt x="30" y="70"/>
                  </a:cubicBezTo>
                  <a:cubicBezTo>
                    <a:pt x="31" y="69"/>
                    <a:pt x="33" y="67"/>
                    <a:pt x="33" y="65"/>
                  </a:cubicBezTo>
                  <a:cubicBezTo>
                    <a:pt x="36" y="60"/>
                    <a:pt x="37" y="54"/>
                    <a:pt x="39" y="49"/>
                  </a:cubicBezTo>
                  <a:cubicBezTo>
                    <a:pt x="43" y="35"/>
                    <a:pt x="55" y="26"/>
                    <a:pt x="61" y="14"/>
                  </a:cubicBezTo>
                  <a:cubicBezTo>
                    <a:pt x="64" y="9"/>
                    <a:pt x="66" y="0"/>
                    <a:pt x="74" y="3"/>
                  </a:cubicBezTo>
                  <a:cubicBezTo>
                    <a:pt x="81" y="5"/>
                    <a:pt x="79" y="14"/>
                    <a:pt x="79" y="20"/>
                  </a:cubicBezTo>
                  <a:cubicBezTo>
                    <a:pt x="79" y="22"/>
                    <a:pt x="78" y="24"/>
                    <a:pt x="78" y="26"/>
                  </a:cubicBezTo>
                  <a:cubicBezTo>
                    <a:pt x="71" y="45"/>
                    <a:pt x="53" y="59"/>
                    <a:pt x="53" y="80"/>
                  </a:cubicBezTo>
                  <a:cubicBezTo>
                    <a:pt x="52" y="84"/>
                    <a:pt x="57" y="81"/>
                    <a:pt x="54" y="82"/>
                  </a:cubicBezTo>
                  <a:cubicBezTo>
                    <a:pt x="54" y="82"/>
                    <a:pt x="53" y="81"/>
                    <a:pt x="53" y="81"/>
                  </a:cubicBezTo>
                  <a:cubicBezTo>
                    <a:pt x="56" y="66"/>
                    <a:pt x="57" y="50"/>
                    <a:pt x="75" y="44"/>
                  </a:cubicBezTo>
                  <a:cubicBezTo>
                    <a:pt x="83" y="49"/>
                    <a:pt x="82" y="56"/>
                    <a:pt x="79" y="63"/>
                  </a:cubicBezTo>
                  <a:cubicBezTo>
                    <a:pt x="75" y="72"/>
                    <a:pt x="74" y="82"/>
                    <a:pt x="70" y="92"/>
                  </a:cubicBezTo>
                  <a:cubicBezTo>
                    <a:pt x="67" y="99"/>
                    <a:pt x="66" y="107"/>
                    <a:pt x="68" y="115"/>
                  </a:cubicBezTo>
                  <a:cubicBezTo>
                    <a:pt x="66" y="121"/>
                    <a:pt x="61" y="123"/>
                    <a:pt x="55" y="124"/>
                  </a:cubicBezTo>
                  <a:cubicBezTo>
                    <a:pt x="50" y="123"/>
                    <a:pt x="47" y="120"/>
                    <a:pt x="45" y="116"/>
                  </a:cubicBezTo>
                  <a:cubicBezTo>
                    <a:pt x="44" y="116"/>
                    <a:pt x="43" y="112"/>
                    <a:pt x="42" y="115"/>
                  </a:cubicBezTo>
                  <a:cubicBezTo>
                    <a:pt x="41" y="118"/>
                    <a:pt x="41" y="121"/>
                    <a:pt x="38" y="123"/>
                  </a:cubicBezTo>
                  <a:close/>
                </a:path>
              </a:pathLst>
            </a:custGeom>
            <a:solidFill>
              <a:srgbClr val="8C5D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0" name="Freeform 291"/>
            <p:cNvSpPr>
              <a:spLocks/>
            </p:cNvSpPr>
            <p:nvPr/>
          </p:nvSpPr>
          <p:spPr bwMode="auto">
            <a:xfrm>
              <a:off x="1956" y="1659"/>
              <a:ext cx="57" cy="62"/>
            </a:xfrm>
            <a:custGeom>
              <a:avLst/>
              <a:gdLst>
                <a:gd name="T0" fmla="*/ 36 w 57"/>
                <a:gd name="T1" fmla="*/ 62 h 62"/>
                <a:gd name="T2" fmla="*/ 23 w 57"/>
                <a:gd name="T3" fmla="*/ 61 h 62"/>
                <a:gd name="T4" fmla="*/ 0 w 57"/>
                <a:gd name="T5" fmla="*/ 38 h 62"/>
                <a:gd name="T6" fmla="*/ 21 w 57"/>
                <a:gd name="T7" fmla="*/ 17 h 62"/>
                <a:gd name="T8" fmla="*/ 38 w 57"/>
                <a:gd name="T9" fmla="*/ 7 h 62"/>
                <a:gd name="T10" fmla="*/ 56 w 57"/>
                <a:gd name="T11" fmla="*/ 13 h 62"/>
                <a:gd name="T12" fmla="*/ 48 w 57"/>
                <a:gd name="T13" fmla="*/ 40 h 62"/>
                <a:gd name="T14" fmla="*/ 39 w 57"/>
                <a:gd name="T15" fmla="*/ 58 h 62"/>
                <a:gd name="T16" fmla="*/ 36 w 57"/>
                <a:gd name="T17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62">
                  <a:moveTo>
                    <a:pt x="36" y="62"/>
                  </a:moveTo>
                  <a:cubicBezTo>
                    <a:pt x="32" y="62"/>
                    <a:pt x="27" y="62"/>
                    <a:pt x="23" y="61"/>
                  </a:cubicBezTo>
                  <a:cubicBezTo>
                    <a:pt x="11" y="58"/>
                    <a:pt x="1" y="53"/>
                    <a:pt x="0" y="38"/>
                  </a:cubicBezTo>
                  <a:cubicBezTo>
                    <a:pt x="0" y="22"/>
                    <a:pt x="10" y="20"/>
                    <a:pt x="21" y="17"/>
                  </a:cubicBezTo>
                  <a:cubicBezTo>
                    <a:pt x="25" y="10"/>
                    <a:pt x="33" y="11"/>
                    <a:pt x="38" y="7"/>
                  </a:cubicBezTo>
                  <a:cubicBezTo>
                    <a:pt x="46" y="4"/>
                    <a:pt x="54" y="0"/>
                    <a:pt x="56" y="13"/>
                  </a:cubicBezTo>
                  <a:cubicBezTo>
                    <a:pt x="57" y="23"/>
                    <a:pt x="51" y="31"/>
                    <a:pt x="48" y="40"/>
                  </a:cubicBezTo>
                  <a:cubicBezTo>
                    <a:pt x="44" y="46"/>
                    <a:pt x="39" y="51"/>
                    <a:pt x="39" y="58"/>
                  </a:cubicBezTo>
                  <a:cubicBezTo>
                    <a:pt x="39" y="60"/>
                    <a:pt x="38" y="61"/>
                    <a:pt x="36" y="62"/>
                  </a:cubicBezTo>
                  <a:close/>
                </a:path>
              </a:pathLst>
            </a:custGeom>
            <a:solidFill>
              <a:srgbClr val="C0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1" name="Freeform 292"/>
            <p:cNvSpPr>
              <a:spLocks/>
            </p:cNvSpPr>
            <p:nvPr/>
          </p:nvSpPr>
          <p:spPr bwMode="auto">
            <a:xfrm>
              <a:off x="2322" y="1662"/>
              <a:ext cx="46" cy="67"/>
            </a:xfrm>
            <a:custGeom>
              <a:avLst/>
              <a:gdLst>
                <a:gd name="T0" fmla="*/ 44 w 47"/>
                <a:gd name="T1" fmla="*/ 41 h 68"/>
                <a:gd name="T2" fmla="*/ 8 w 47"/>
                <a:gd name="T3" fmla="*/ 67 h 68"/>
                <a:gd name="T4" fmla="*/ 2 w 47"/>
                <a:gd name="T5" fmla="*/ 63 h 68"/>
                <a:gd name="T6" fmla="*/ 0 w 47"/>
                <a:gd name="T7" fmla="*/ 30 h 68"/>
                <a:gd name="T8" fmla="*/ 2 w 47"/>
                <a:gd name="T9" fmla="*/ 25 h 68"/>
                <a:gd name="T10" fmla="*/ 15 w 47"/>
                <a:gd name="T11" fmla="*/ 9 h 68"/>
                <a:gd name="T12" fmla="*/ 23 w 47"/>
                <a:gd name="T13" fmla="*/ 1 h 68"/>
                <a:gd name="T14" fmla="*/ 33 w 47"/>
                <a:gd name="T15" fmla="*/ 5 h 68"/>
                <a:gd name="T16" fmla="*/ 37 w 47"/>
                <a:gd name="T17" fmla="*/ 11 h 68"/>
                <a:gd name="T18" fmla="*/ 45 w 47"/>
                <a:gd name="T19" fmla="*/ 27 h 68"/>
                <a:gd name="T20" fmla="*/ 44 w 47"/>
                <a:gd name="T21" fmla="*/ 4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68">
                  <a:moveTo>
                    <a:pt x="44" y="41"/>
                  </a:moveTo>
                  <a:cubicBezTo>
                    <a:pt x="29" y="46"/>
                    <a:pt x="24" y="64"/>
                    <a:pt x="8" y="67"/>
                  </a:cubicBezTo>
                  <a:cubicBezTo>
                    <a:pt x="4" y="68"/>
                    <a:pt x="3" y="66"/>
                    <a:pt x="2" y="63"/>
                  </a:cubicBezTo>
                  <a:cubicBezTo>
                    <a:pt x="7" y="52"/>
                    <a:pt x="1" y="41"/>
                    <a:pt x="0" y="30"/>
                  </a:cubicBezTo>
                  <a:cubicBezTo>
                    <a:pt x="1" y="28"/>
                    <a:pt x="1" y="27"/>
                    <a:pt x="2" y="25"/>
                  </a:cubicBezTo>
                  <a:cubicBezTo>
                    <a:pt x="6" y="19"/>
                    <a:pt x="12" y="15"/>
                    <a:pt x="15" y="9"/>
                  </a:cubicBezTo>
                  <a:cubicBezTo>
                    <a:pt x="18" y="6"/>
                    <a:pt x="20" y="3"/>
                    <a:pt x="23" y="1"/>
                  </a:cubicBezTo>
                  <a:cubicBezTo>
                    <a:pt x="27" y="0"/>
                    <a:pt x="30" y="2"/>
                    <a:pt x="33" y="5"/>
                  </a:cubicBezTo>
                  <a:cubicBezTo>
                    <a:pt x="35" y="6"/>
                    <a:pt x="36" y="9"/>
                    <a:pt x="37" y="11"/>
                  </a:cubicBezTo>
                  <a:cubicBezTo>
                    <a:pt x="38" y="17"/>
                    <a:pt x="42" y="22"/>
                    <a:pt x="45" y="27"/>
                  </a:cubicBezTo>
                  <a:cubicBezTo>
                    <a:pt x="47" y="32"/>
                    <a:pt x="43" y="36"/>
                    <a:pt x="44" y="41"/>
                  </a:cubicBezTo>
                  <a:close/>
                </a:path>
              </a:pathLst>
            </a:custGeom>
            <a:solidFill>
              <a:srgbClr val="C3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2" name="Freeform 293"/>
            <p:cNvSpPr>
              <a:spLocks/>
            </p:cNvSpPr>
            <p:nvPr/>
          </p:nvSpPr>
          <p:spPr bwMode="auto">
            <a:xfrm>
              <a:off x="2436" y="1361"/>
              <a:ext cx="60" cy="105"/>
            </a:xfrm>
            <a:custGeom>
              <a:avLst/>
              <a:gdLst>
                <a:gd name="T0" fmla="*/ 19 w 61"/>
                <a:gd name="T1" fmla="*/ 11 h 106"/>
                <a:gd name="T2" fmla="*/ 50 w 61"/>
                <a:gd name="T3" fmla="*/ 61 h 106"/>
                <a:gd name="T4" fmla="*/ 48 w 61"/>
                <a:gd name="T5" fmla="*/ 106 h 106"/>
                <a:gd name="T6" fmla="*/ 40 w 61"/>
                <a:gd name="T7" fmla="*/ 93 h 106"/>
                <a:gd name="T8" fmla="*/ 41 w 61"/>
                <a:gd name="T9" fmla="*/ 87 h 106"/>
                <a:gd name="T10" fmla="*/ 25 w 61"/>
                <a:gd name="T11" fmla="*/ 55 h 106"/>
                <a:gd name="T12" fmla="*/ 15 w 61"/>
                <a:gd name="T13" fmla="*/ 52 h 106"/>
                <a:gd name="T14" fmla="*/ 11 w 61"/>
                <a:gd name="T15" fmla="*/ 50 h 106"/>
                <a:gd name="T16" fmla="*/ 2 w 61"/>
                <a:gd name="T17" fmla="*/ 22 h 106"/>
                <a:gd name="T18" fmla="*/ 1 w 61"/>
                <a:gd name="T19" fmla="*/ 12 h 106"/>
                <a:gd name="T20" fmla="*/ 19 w 61"/>
                <a:gd name="T21" fmla="*/ 1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06">
                  <a:moveTo>
                    <a:pt x="19" y="11"/>
                  </a:moveTo>
                  <a:cubicBezTo>
                    <a:pt x="23" y="32"/>
                    <a:pt x="40" y="44"/>
                    <a:pt x="50" y="61"/>
                  </a:cubicBezTo>
                  <a:cubicBezTo>
                    <a:pt x="58" y="77"/>
                    <a:pt x="61" y="92"/>
                    <a:pt x="48" y="106"/>
                  </a:cubicBezTo>
                  <a:cubicBezTo>
                    <a:pt x="39" y="105"/>
                    <a:pt x="41" y="98"/>
                    <a:pt x="40" y="93"/>
                  </a:cubicBezTo>
                  <a:cubicBezTo>
                    <a:pt x="40" y="91"/>
                    <a:pt x="41" y="89"/>
                    <a:pt x="41" y="87"/>
                  </a:cubicBezTo>
                  <a:cubicBezTo>
                    <a:pt x="46" y="71"/>
                    <a:pt x="37" y="62"/>
                    <a:pt x="25" y="55"/>
                  </a:cubicBezTo>
                  <a:cubicBezTo>
                    <a:pt x="21" y="57"/>
                    <a:pt x="21" y="43"/>
                    <a:pt x="15" y="52"/>
                  </a:cubicBezTo>
                  <a:cubicBezTo>
                    <a:pt x="14" y="52"/>
                    <a:pt x="12" y="51"/>
                    <a:pt x="11" y="50"/>
                  </a:cubicBezTo>
                  <a:cubicBezTo>
                    <a:pt x="5" y="42"/>
                    <a:pt x="8" y="31"/>
                    <a:pt x="2" y="22"/>
                  </a:cubicBezTo>
                  <a:cubicBezTo>
                    <a:pt x="1" y="19"/>
                    <a:pt x="0" y="15"/>
                    <a:pt x="1" y="12"/>
                  </a:cubicBezTo>
                  <a:cubicBezTo>
                    <a:pt x="7" y="0"/>
                    <a:pt x="13" y="9"/>
                    <a:pt x="19" y="11"/>
                  </a:cubicBezTo>
                  <a:close/>
                </a:path>
              </a:pathLst>
            </a:custGeom>
            <a:solidFill>
              <a:srgbClr val="3123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3" name="Freeform 294"/>
            <p:cNvSpPr>
              <a:spLocks/>
            </p:cNvSpPr>
            <p:nvPr/>
          </p:nvSpPr>
          <p:spPr bwMode="auto">
            <a:xfrm>
              <a:off x="2451" y="1423"/>
              <a:ext cx="32" cy="103"/>
            </a:xfrm>
            <a:custGeom>
              <a:avLst/>
              <a:gdLst>
                <a:gd name="T0" fmla="*/ 29 w 33"/>
                <a:gd name="T1" fmla="*/ 28 h 104"/>
                <a:gd name="T2" fmla="*/ 33 w 33"/>
                <a:gd name="T3" fmla="*/ 43 h 104"/>
                <a:gd name="T4" fmla="*/ 13 w 33"/>
                <a:gd name="T5" fmla="*/ 104 h 104"/>
                <a:gd name="T6" fmla="*/ 6 w 33"/>
                <a:gd name="T7" fmla="*/ 98 h 104"/>
                <a:gd name="T8" fmla="*/ 5 w 33"/>
                <a:gd name="T9" fmla="*/ 77 h 104"/>
                <a:gd name="T10" fmla="*/ 2 w 33"/>
                <a:gd name="T11" fmla="*/ 28 h 104"/>
                <a:gd name="T12" fmla="*/ 0 w 33"/>
                <a:gd name="T13" fmla="*/ 6 h 104"/>
                <a:gd name="T14" fmla="*/ 3 w 33"/>
                <a:gd name="T15" fmla="*/ 2 h 104"/>
                <a:gd name="T16" fmla="*/ 18 w 33"/>
                <a:gd name="T17" fmla="*/ 6 h 104"/>
                <a:gd name="T18" fmla="*/ 21 w 33"/>
                <a:gd name="T19" fmla="*/ 11 h 104"/>
                <a:gd name="T20" fmla="*/ 23 w 33"/>
                <a:gd name="T21" fmla="*/ 28 h 104"/>
                <a:gd name="T22" fmla="*/ 23 w 33"/>
                <a:gd name="T23" fmla="*/ 32 h 104"/>
                <a:gd name="T24" fmla="*/ 25 w 33"/>
                <a:gd name="T25" fmla="*/ 27 h 104"/>
                <a:gd name="T26" fmla="*/ 29 w 33"/>
                <a:gd name="T27" fmla="*/ 2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104">
                  <a:moveTo>
                    <a:pt x="29" y="28"/>
                  </a:moveTo>
                  <a:cubicBezTo>
                    <a:pt x="30" y="33"/>
                    <a:pt x="28" y="39"/>
                    <a:pt x="33" y="43"/>
                  </a:cubicBezTo>
                  <a:cubicBezTo>
                    <a:pt x="17" y="61"/>
                    <a:pt x="22" y="84"/>
                    <a:pt x="13" y="104"/>
                  </a:cubicBezTo>
                  <a:cubicBezTo>
                    <a:pt x="9" y="104"/>
                    <a:pt x="7" y="101"/>
                    <a:pt x="6" y="98"/>
                  </a:cubicBezTo>
                  <a:cubicBezTo>
                    <a:pt x="4" y="91"/>
                    <a:pt x="4" y="84"/>
                    <a:pt x="5" y="77"/>
                  </a:cubicBezTo>
                  <a:cubicBezTo>
                    <a:pt x="7" y="60"/>
                    <a:pt x="4" y="44"/>
                    <a:pt x="2" y="28"/>
                  </a:cubicBezTo>
                  <a:cubicBezTo>
                    <a:pt x="2" y="21"/>
                    <a:pt x="2" y="13"/>
                    <a:pt x="0" y="6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9" y="0"/>
                    <a:pt x="14" y="3"/>
                    <a:pt x="18" y="6"/>
                  </a:cubicBezTo>
                  <a:cubicBezTo>
                    <a:pt x="20" y="8"/>
                    <a:pt x="20" y="10"/>
                    <a:pt x="21" y="11"/>
                  </a:cubicBezTo>
                  <a:cubicBezTo>
                    <a:pt x="23" y="17"/>
                    <a:pt x="23" y="23"/>
                    <a:pt x="23" y="28"/>
                  </a:cubicBezTo>
                  <a:cubicBezTo>
                    <a:pt x="23" y="30"/>
                    <a:pt x="23" y="31"/>
                    <a:pt x="23" y="32"/>
                  </a:cubicBezTo>
                  <a:cubicBezTo>
                    <a:pt x="24" y="30"/>
                    <a:pt x="24" y="29"/>
                    <a:pt x="25" y="27"/>
                  </a:cubicBezTo>
                  <a:cubicBezTo>
                    <a:pt x="26" y="26"/>
                    <a:pt x="28" y="26"/>
                    <a:pt x="29" y="28"/>
                  </a:cubicBezTo>
                  <a:close/>
                </a:path>
              </a:pathLst>
            </a:custGeom>
            <a:solidFill>
              <a:srgbClr val="37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4" name="Freeform 295"/>
            <p:cNvSpPr>
              <a:spLocks/>
            </p:cNvSpPr>
            <p:nvPr/>
          </p:nvSpPr>
          <p:spPr bwMode="auto">
            <a:xfrm>
              <a:off x="2053" y="1198"/>
              <a:ext cx="56" cy="88"/>
            </a:xfrm>
            <a:custGeom>
              <a:avLst/>
              <a:gdLst>
                <a:gd name="T0" fmla="*/ 47 w 56"/>
                <a:gd name="T1" fmla="*/ 0 h 89"/>
                <a:gd name="T2" fmla="*/ 54 w 56"/>
                <a:gd name="T3" fmla="*/ 15 h 89"/>
                <a:gd name="T4" fmla="*/ 46 w 56"/>
                <a:gd name="T5" fmla="*/ 27 h 89"/>
                <a:gd name="T6" fmla="*/ 55 w 56"/>
                <a:gd name="T7" fmla="*/ 27 h 89"/>
                <a:gd name="T8" fmla="*/ 53 w 56"/>
                <a:gd name="T9" fmla="*/ 36 h 89"/>
                <a:gd name="T10" fmla="*/ 15 w 56"/>
                <a:gd name="T11" fmla="*/ 88 h 89"/>
                <a:gd name="T12" fmla="*/ 1 w 56"/>
                <a:gd name="T13" fmla="*/ 80 h 89"/>
                <a:gd name="T14" fmla="*/ 14 w 56"/>
                <a:gd name="T15" fmla="*/ 57 h 89"/>
                <a:gd name="T16" fmla="*/ 15 w 56"/>
                <a:gd name="T17" fmla="*/ 49 h 89"/>
                <a:gd name="T18" fmla="*/ 13 w 56"/>
                <a:gd name="T19" fmla="*/ 44 h 89"/>
                <a:gd name="T20" fmla="*/ 38 w 56"/>
                <a:gd name="T21" fmla="*/ 9 h 89"/>
                <a:gd name="T22" fmla="*/ 47 w 56"/>
                <a:gd name="T2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89">
                  <a:moveTo>
                    <a:pt x="47" y="0"/>
                  </a:moveTo>
                  <a:cubicBezTo>
                    <a:pt x="49" y="5"/>
                    <a:pt x="52" y="10"/>
                    <a:pt x="54" y="15"/>
                  </a:cubicBezTo>
                  <a:cubicBezTo>
                    <a:pt x="51" y="18"/>
                    <a:pt x="44" y="19"/>
                    <a:pt x="46" y="27"/>
                  </a:cubicBezTo>
                  <a:cubicBezTo>
                    <a:pt x="49" y="27"/>
                    <a:pt x="52" y="27"/>
                    <a:pt x="55" y="27"/>
                  </a:cubicBezTo>
                  <a:cubicBezTo>
                    <a:pt x="56" y="30"/>
                    <a:pt x="55" y="34"/>
                    <a:pt x="53" y="36"/>
                  </a:cubicBezTo>
                  <a:cubicBezTo>
                    <a:pt x="37" y="51"/>
                    <a:pt x="28" y="71"/>
                    <a:pt x="15" y="88"/>
                  </a:cubicBezTo>
                  <a:cubicBezTo>
                    <a:pt x="9" y="89"/>
                    <a:pt x="4" y="86"/>
                    <a:pt x="1" y="80"/>
                  </a:cubicBezTo>
                  <a:cubicBezTo>
                    <a:pt x="0" y="69"/>
                    <a:pt x="10" y="65"/>
                    <a:pt x="14" y="57"/>
                  </a:cubicBezTo>
                  <a:cubicBezTo>
                    <a:pt x="16" y="54"/>
                    <a:pt x="18" y="52"/>
                    <a:pt x="15" y="49"/>
                  </a:cubicBezTo>
                  <a:cubicBezTo>
                    <a:pt x="14" y="47"/>
                    <a:pt x="13" y="46"/>
                    <a:pt x="13" y="44"/>
                  </a:cubicBezTo>
                  <a:cubicBezTo>
                    <a:pt x="19" y="30"/>
                    <a:pt x="31" y="22"/>
                    <a:pt x="38" y="9"/>
                  </a:cubicBezTo>
                  <a:cubicBezTo>
                    <a:pt x="37" y="2"/>
                    <a:pt x="42" y="1"/>
                    <a:pt x="47" y="0"/>
                  </a:cubicBezTo>
                  <a:close/>
                </a:path>
              </a:pathLst>
            </a:custGeom>
            <a:solidFill>
              <a:srgbClr val="332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5" name="Freeform 296"/>
            <p:cNvSpPr>
              <a:spLocks/>
            </p:cNvSpPr>
            <p:nvPr/>
          </p:nvSpPr>
          <p:spPr bwMode="auto">
            <a:xfrm>
              <a:off x="2368" y="1613"/>
              <a:ext cx="52" cy="67"/>
            </a:xfrm>
            <a:custGeom>
              <a:avLst/>
              <a:gdLst>
                <a:gd name="T0" fmla="*/ 15 w 52"/>
                <a:gd name="T1" fmla="*/ 0 h 67"/>
                <a:gd name="T2" fmla="*/ 28 w 52"/>
                <a:gd name="T3" fmla="*/ 15 h 67"/>
                <a:gd name="T4" fmla="*/ 52 w 52"/>
                <a:gd name="T5" fmla="*/ 59 h 67"/>
                <a:gd name="T6" fmla="*/ 52 w 52"/>
                <a:gd name="T7" fmla="*/ 67 h 67"/>
                <a:gd name="T8" fmla="*/ 44 w 52"/>
                <a:gd name="T9" fmla="*/ 67 h 67"/>
                <a:gd name="T10" fmla="*/ 20 w 52"/>
                <a:gd name="T11" fmla="*/ 43 h 67"/>
                <a:gd name="T12" fmla="*/ 11 w 52"/>
                <a:gd name="T13" fmla="*/ 34 h 67"/>
                <a:gd name="T14" fmla="*/ 5 w 52"/>
                <a:gd name="T15" fmla="*/ 29 h 67"/>
                <a:gd name="T16" fmla="*/ 2 w 52"/>
                <a:gd name="T17" fmla="*/ 25 h 67"/>
                <a:gd name="T18" fmla="*/ 2 w 52"/>
                <a:gd name="T19" fmla="*/ 11 h 67"/>
                <a:gd name="T20" fmla="*/ 15 w 52"/>
                <a:gd name="T2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67">
                  <a:moveTo>
                    <a:pt x="15" y="0"/>
                  </a:moveTo>
                  <a:cubicBezTo>
                    <a:pt x="17" y="7"/>
                    <a:pt x="22" y="12"/>
                    <a:pt x="28" y="15"/>
                  </a:cubicBezTo>
                  <a:cubicBezTo>
                    <a:pt x="38" y="29"/>
                    <a:pt x="50" y="42"/>
                    <a:pt x="52" y="59"/>
                  </a:cubicBezTo>
                  <a:cubicBezTo>
                    <a:pt x="52" y="62"/>
                    <a:pt x="52" y="65"/>
                    <a:pt x="52" y="67"/>
                  </a:cubicBezTo>
                  <a:cubicBezTo>
                    <a:pt x="50" y="67"/>
                    <a:pt x="47" y="67"/>
                    <a:pt x="44" y="67"/>
                  </a:cubicBezTo>
                  <a:cubicBezTo>
                    <a:pt x="29" y="67"/>
                    <a:pt x="29" y="50"/>
                    <a:pt x="20" y="43"/>
                  </a:cubicBezTo>
                  <a:cubicBezTo>
                    <a:pt x="17" y="40"/>
                    <a:pt x="14" y="37"/>
                    <a:pt x="11" y="34"/>
                  </a:cubicBezTo>
                  <a:cubicBezTo>
                    <a:pt x="9" y="33"/>
                    <a:pt x="7" y="31"/>
                    <a:pt x="5" y="29"/>
                  </a:cubicBezTo>
                  <a:cubicBezTo>
                    <a:pt x="4" y="28"/>
                    <a:pt x="3" y="27"/>
                    <a:pt x="2" y="25"/>
                  </a:cubicBezTo>
                  <a:cubicBezTo>
                    <a:pt x="0" y="20"/>
                    <a:pt x="0" y="16"/>
                    <a:pt x="2" y="11"/>
                  </a:cubicBezTo>
                  <a:cubicBezTo>
                    <a:pt x="5" y="6"/>
                    <a:pt x="9" y="2"/>
                    <a:pt x="15" y="0"/>
                  </a:cubicBezTo>
                  <a:close/>
                </a:path>
              </a:pathLst>
            </a:custGeom>
            <a:solidFill>
              <a:srgbClr val="B5B2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6" name="Freeform 297"/>
            <p:cNvSpPr>
              <a:spLocks/>
            </p:cNvSpPr>
            <p:nvPr/>
          </p:nvSpPr>
          <p:spPr bwMode="auto">
            <a:xfrm>
              <a:off x="2371" y="1273"/>
              <a:ext cx="52" cy="76"/>
            </a:xfrm>
            <a:custGeom>
              <a:avLst/>
              <a:gdLst>
                <a:gd name="T0" fmla="*/ 6 w 52"/>
                <a:gd name="T1" fmla="*/ 2 h 76"/>
                <a:gd name="T2" fmla="*/ 50 w 52"/>
                <a:gd name="T3" fmla="*/ 62 h 76"/>
                <a:gd name="T4" fmla="*/ 51 w 52"/>
                <a:gd name="T5" fmla="*/ 70 h 76"/>
                <a:gd name="T6" fmla="*/ 33 w 52"/>
                <a:gd name="T7" fmla="*/ 67 h 76"/>
                <a:gd name="T8" fmla="*/ 26 w 52"/>
                <a:gd name="T9" fmla="*/ 55 h 76"/>
                <a:gd name="T10" fmla="*/ 22 w 52"/>
                <a:gd name="T11" fmla="*/ 36 h 76"/>
                <a:gd name="T12" fmla="*/ 0 w 52"/>
                <a:gd name="T13" fmla="*/ 6 h 76"/>
                <a:gd name="T14" fmla="*/ 6 w 52"/>
                <a:gd name="T15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76">
                  <a:moveTo>
                    <a:pt x="6" y="2"/>
                  </a:moveTo>
                  <a:cubicBezTo>
                    <a:pt x="36" y="11"/>
                    <a:pt x="45" y="35"/>
                    <a:pt x="50" y="62"/>
                  </a:cubicBezTo>
                  <a:cubicBezTo>
                    <a:pt x="51" y="65"/>
                    <a:pt x="52" y="67"/>
                    <a:pt x="51" y="70"/>
                  </a:cubicBezTo>
                  <a:cubicBezTo>
                    <a:pt x="44" y="76"/>
                    <a:pt x="40" y="58"/>
                    <a:pt x="33" y="67"/>
                  </a:cubicBezTo>
                  <a:cubicBezTo>
                    <a:pt x="29" y="64"/>
                    <a:pt x="27" y="60"/>
                    <a:pt x="26" y="55"/>
                  </a:cubicBezTo>
                  <a:cubicBezTo>
                    <a:pt x="24" y="49"/>
                    <a:pt x="25" y="42"/>
                    <a:pt x="22" y="36"/>
                  </a:cubicBezTo>
                  <a:cubicBezTo>
                    <a:pt x="18" y="24"/>
                    <a:pt x="4" y="18"/>
                    <a:pt x="0" y="6"/>
                  </a:cubicBezTo>
                  <a:cubicBezTo>
                    <a:pt x="1" y="3"/>
                    <a:pt x="2" y="0"/>
                    <a:pt x="6" y="2"/>
                  </a:cubicBezTo>
                  <a:close/>
                </a:path>
              </a:pathLst>
            </a:custGeom>
            <a:solidFill>
              <a:srgbClr val="322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7" name="Freeform 298"/>
            <p:cNvSpPr>
              <a:spLocks/>
            </p:cNvSpPr>
            <p:nvPr/>
          </p:nvSpPr>
          <p:spPr bwMode="auto">
            <a:xfrm>
              <a:off x="2123" y="1677"/>
              <a:ext cx="72" cy="37"/>
            </a:xfrm>
            <a:custGeom>
              <a:avLst/>
              <a:gdLst>
                <a:gd name="T0" fmla="*/ 72 w 73"/>
                <a:gd name="T1" fmla="*/ 23 h 37"/>
                <a:gd name="T2" fmla="*/ 73 w 73"/>
                <a:gd name="T3" fmla="*/ 35 h 37"/>
                <a:gd name="T4" fmla="*/ 69 w 73"/>
                <a:gd name="T5" fmla="*/ 36 h 37"/>
                <a:gd name="T6" fmla="*/ 29 w 73"/>
                <a:gd name="T7" fmla="*/ 28 h 37"/>
                <a:gd name="T8" fmla="*/ 1 w 73"/>
                <a:gd name="T9" fmla="*/ 27 h 37"/>
                <a:gd name="T10" fmla="*/ 8 w 73"/>
                <a:gd name="T11" fmla="*/ 19 h 37"/>
                <a:gd name="T12" fmla="*/ 25 w 73"/>
                <a:gd name="T13" fmla="*/ 12 h 37"/>
                <a:gd name="T14" fmla="*/ 37 w 73"/>
                <a:gd name="T15" fmla="*/ 5 h 37"/>
                <a:gd name="T16" fmla="*/ 72 w 73"/>
                <a:gd name="T17" fmla="*/ 2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37">
                  <a:moveTo>
                    <a:pt x="72" y="23"/>
                  </a:moveTo>
                  <a:cubicBezTo>
                    <a:pt x="72" y="27"/>
                    <a:pt x="73" y="31"/>
                    <a:pt x="73" y="35"/>
                  </a:cubicBezTo>
                  <a:cubicBezTo>
                    <a:pt x="72" y="37"/>
                    <a:pt x="70" y="37"/>
                    <a:pt x="69" y="36"/>
                  </a:cubicBezTo>
                  <a:cubicBezTo>
                    <a:pt x="56" y="31"/>
                    <a:pt x="42" y="28"/>
                    <a:pt x="29" y="28"/>
                  </a:cubicBezTo>
                  <a:cubicBezTo>
                    <a:pt x="19" y="33"/>
                    <a:pt x="10" y="36"/>
                    <a:pt x="1" y="27"/>
                  </a:cubicBezTo>
                  <a:cubicBezTo>
                    <a:pt x="0" y="22"/>
                    <a:pt x="5" y="21"/>
                    <a:pt x="8" y="19"/>
                  </a:cubicBezTo>
                  <a:cubicBezTo>
                    <a:pt x="14" y="18"/>
                    <a:pt x="21" y="17"/>
                    <a:pt x="25" y="12"/>
                  </a:cubicBezTo>
                  <a:cubicBezTo>
                    <a:pt x="28" y="9"/>
                    <a:pt x="32" y="6"/>
                    <a:pt x="37" y="5"/>
                  </a:cubicBezTo>
                  <a:cubicBezTo>
                    <a:pt x="54" y="0"/>
                    <a:pt x="66" y="5"/>
                    <a:pt x="72" y="23"/>
                  </a:cubicBezTo>
                  <a:close/>
                </a:path>
              </a:pathLst>
            </a:custGeom>
            <a:solidFill>
              <a:srgbClr val="F4F2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8" name="Freeform 299"/>
            <p:cNvSpPr>
              <a:spLocks/>
            </p:cNvSpPr>
            <p:nvPr/>
          </p:nvSpPr>
          <p:spPr bwMode="auto">
            <a:xfrm>
              <a:off x="2432" y="1500"/>
              <a:ext cx="32" cy="74"/>
            </a:xfrm>
            <a:custGeom>
              <a:avLst/>
              <a:gdLst>
                <a:gd name="T0" fmla="*/ 28 w 32"/>
                <a:gd name="T1" fmla="*/ 20 h 74"/>
                <a:gd name="T2" fmla="*/ 32 w 32"/>
                <a:gd name="T3" fmla="*/ 26 h 74"/>
                <a:gd name="T4" fmla="*/ 5 w 32"/>
                <a:gd name="T5" fmla="*/ 74 h 74"/>
                <a:gd name="T6" fmla="*/ 0 w 32"/>
                <a:gd name="T7" fmla="*/ 62 h 74"/>
                <a:gd name="T8" fmla="*/ 0 w 32"/>
                <a:gd name="T9" fmla="*/ 59 h 74"/>
                <a:gd name="T10" fmla="*/ 2 w 32"/>
                <a:gd name="T11" fmla="*/ 33 h 74"/>
                <a:gd name="T12" fmla="*/ 18 w 32"/>
                <a:gd name="T13" fmla="*/ 4 h 74"/>
                <a:gd name="T14" fmla="*/ 25 w 32"/>
                <a:gd name="T15" fmla="*/ 1 h 74"/>
                <a:gd name="T16" fmla="*/ 28 w 32"/>
                <a:gd name="T17" fmla="*/ 2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74">
                  <a:moveTo>
                    <a:pt x="28" y="20"/>
                  </a:moveTo>
                  <a:cubicBezTo>
                    <a:pt x="29" y="22"/>
                    <a:pt x="31" y="24"/>
                    <a:pt x="32" y="26"/>
                  </a:cubicBezTo>
                  <a:cubicBezTo>
                    <a:pt x="26" y="43"/>
                    <a:pt x="19" y="60"/>
                    <a:pt x="5" y="74"/>
                  </a:cubicBezTo>
                  <a:cubicBezTo>
                    <a:pt x="3" y="70"/>
                    <a:pt x="2" y="66"/>
                    <a:pt x="0" y="62"/>
                  </a:cubicBezTo>
                  <a:cubicBezTo>
                    <a:pt x="0" y="61"/>
                    <a:pt x="0" y="60"/>
                    <a:pt x="0" y="59"/>
                  </a:cubicBezTo>
                  <a:cubicBezTo>
                    <a:pt x="1" y="50"/>
                    <a:pt x="4" y="42"/>
                    <a:pt x="2" y="33"/>
                  </a:cubicBezTo>
                  <a:cubicBezTo>
                    <a:pt x="3" y="21"/>
                    <a:pt x="18" y="17"/>
                    <a:pt x="18" y="4"/>
                  </a:cubicBezTo>
                  <a:cubicBezTo>
                    <a:pt x="20" y="2"/>
                    <a:pt x="22" y="0"/>
                    <a:pt x="25" y="1"/>
                  </a:cubicBezTo>
                  <a:cubicBezTo>
                    <a:pt x="28" y="7"/>
                    <a:pt x="24" y="14"/>
                    <a:pt x="28" y="20"/>
                  </a:cubicBezTo>
                  <a:close/>
                </a:path>
              </a:pathLst>
            </a:custGeom>
            <a:solidFill>
              <a:srgbClr val="3D2C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19" name="Freeform 300"/>
            <p:cNvSpPr>
              <a:spLocks/>
            </p:cNvSpPr>
            <p:nvPr/>
          </p:nvSpPr>
          <p:spPr bwMode="auto">
            <a:xfrm>
              <a:off x="2109" y="1699"/>
              <a:ext cx="42" cy="41"/>
            </a:xfrm>
            <a:custGeom>
              <a:avLst/>
              <a:gdLst>
                <a:gd name="T0" fmla="*/ 14 w 43"/>
                <a:gd name="T1" fmla="*/ 2 h 42"/>
                <a:gd name="T2" fmla="*/ 43 w 43"/>
                <a:gd name="T3" fmla="*/ 6 h 42"/>
                <a:gd name="T4" fmla="*/ 4 w 43"/>
                <a:gd name="T5" fmla="*/ 42 h 42"/>
                <a:gd name="T6" fmla="*/ 0 w 43"/>
                <a:gd name="T7" fmla="*/ 35 h 42"/>
                <a:gd name="T8" fmla="*/ 2 w 43"/>
                <a:gd name="T9" fmla="*/ 21 h 42"/>
                <a:gd name="T10" fmla="*/ 8 w 43"/>
                <a:gd name="T11" fmla="*/ 3 h 42"/>
                <a:gd name="T12" fmla="*/ 12 w 43"/>
                <a:gd name="T13" fmla="*/ 0 h 42"/>
                <a:gd name="T14" fmla="*/ 14 w 43"/>
                <a:gd name="T15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2">
                  <a:moveTo>
                    <a:pt x="14" y="2"/>
                  </a:moveTo>
                  <a:cubicBezTo>
                    <a:pt x="23" y="9"/>
                    <a:pt x="33" y="4"/>
                    <a:pt x="43" y="6"/>
                  </a:cubicBezTo>
                  <a:cubicBezTo>
                    <a:pt x="36" y="25"/>
                    <a:pt x="17" y="31"/>
                    <a:pt x="4" y="42"/>
                  </a:cubicBezTo>
                  <a:cubicBezTo>
                    <a:pt x="0" y="40"/>
                    <a:pt x="1" y="37"/>
                    <a:pt x="0" y="35"/>
                  </a:cubicBezTo>
                  <a:cubicBezTo>
                    <a:pt x="0" y="30"/>
                    <a:pt x="1" y="26"/>
                    <a:pt x="2" y="21"/>
                  </a:cubicBezTo>
                  <a:cubicBezTo>
                    <a:pt x="3" y="15"/>
                    <a:pt x="5" y="9"/>
                    <a:pt x="8" y="3"/>
                  </a:cubicBezTo>
                  <a:cubicBezTo>
                    <a:pt x="9" y="2"/>
                    <a:pt x="10" y="1"/>
                    <a:pt x="12" y="0"/>
                  </a:cubicBezTo>
                  <a:cubicBezTo>
                    <a:pt x="13" y="1"/>
                    <a:pt x="14" y="2"/>
                    <a:pt x="14" y="2"/>
                  </a:cubicBezTo>
                  <a:close/>
                </a:path>
              </a:pathLst>
            </a:custGeom>
            <a:solidFill>
              <a:srgbClr val="F6F6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0" name="Freeform 301"/>
            <p:cNvSpPr>
              <a:spLocks/>
            </p:cNvSpPr>
            <p:nvPr/>
          </p:nvSpPr>
          <p:spPr bwMode="auto">
            <a:xfrm>
              <a:off x="1966" y="1373"/>
              <a:ext cx="39" cy="74"/>
            </a:xfrm>
            <a:custGeom>
              <a:avLst/>
              <a:gdLst>
                <a:gd name="T0" fmla="*/ 18 w 39"/>
                <a:gd name="T1" fmla="*/ 29 h 74"/>
                <a:gd name="T2" fmla="*/ 27 w 39"/>
                <a:gd name="T3" fmla="*/ 62 h 74"/>
                <a:gd name="T4" fmla="*/ 34 w 39"/>
                <a:gd name="T5" fmla="*/ 74 h 74"/>
                <a:gd name="T6" fmla="*/ 8 w 39"/>
                <a:gd name="T7" fmla="*/ 27 h 74"/>
                <a:gd name="T8" fmla="*/ 23 w 39"/>
                <a:gd name="T9" fmla="*/ 2 h 74"/>
                <a:gd name="T10" fmla="*/ 29 w 39"/>
                <a:gd name="T11" fmla="*/ 6 h 74"/>
                <a:gd name="T12" fmla="*/ 18 w 39"/>
                <a:gd name="T13" fmla="*/ 2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74">
                  <a:moveTo>
                    <a:pt x="18" y="29"/>
                  </a:moveTo>
                  <a:cubicBezTo>
                    <a:pt x="11" y="42"/>
                    <a:pt x="16" y="52"/>
                    <a:pt x="27" y="62"/>
                  </a:cubicBezTo>
                  <a:cubicBezTo>
                    <a:pt x="30" y="65"/>
                    <a:pt x="39" y="65"/>
                    <a:pt x="34" y="74"/>
                  </a:cubicBezTo>
                  <a:cubicBezTo>
                    <a:pt x="11" y="71"/>
                    <a:pt x="0" y="52"/>
                    <a:pt x="8" y="27"/>
                  </a:cubicBezTo>
                  <a:cubicBezTo>
                    <a:pt x="11" y="17"/>
                    <a:pt x="15" y="8"/>
                    <a:pt x="23" y="2"/>
                  </a:cubicBezTo>
                  <a:cubicBezTo>
                    <a:pt x="26" y="0"/>
                    <a:pt x="28" y="3"/>
                    <a:pt x="29" y="6"/>
                  </a:cubicBezTo>
                  <a:cubicBezTo>
                    <a:pt x="28" y="15"/>
                    <a:pt x="25" y="23"/>
                    <a:pt x="18" y="29"/>
                  </a:cubicBezTo>
                  <a:close/>
                </a:path>
              </a:pathLst>
            </a:custGeom>
            <a:solidFill>
              <a:srgbClr val="392A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1" name="Freeform 302"/>
            <p:cNvSpPr>
              <a:spLocks/>
            </p:cNvSpPr>
            <p:nvPr/>
          </p:nvSpPr>
          <p:spPr bwMode="auto">
            <a:xfrm>
              <a:off x="1992" y="1655"/>
              <a:ext cx="34" cy="69"/>
            </a:xfrm>
            <a:custGeom>
              <a:avLst/>
              <a:gdLst>
                <a:gd name="T0" fmla="*/ 9 w 35"/>
                <a:gd name="T1" fmla="*/ 46 h 70"/>
                <a:gd name="T2" fmla="*/ 16 w 35"/>
                <a:gd name="T3" fmla="*/ 19 h 70"/>
                <a:gd name="T4" fmla="*/ 32 w 35"/>
                <a:gd name="T5" fmla="*/ 0 h 70"/>
                <a:gd name="T6" fmla="*/ 35 w 35"/>
                <a:gd name="T7" fmla="*/ 8 h 70"/>
                <a:gd name="T8" fmla="*/ 32 w 35"/>
                <a:gd name="T9" fmla="*/ 19 h 70"/>
                <a:gd name="T10" fmla="*/ 29 w 35"/>
                <a:gd name="T11" fmla="*/ 37 h 70"/>
                <a:gd name="T12" fmla="*/ 27 w 35"/>
                <a:gd name="T13" fmla="*/ 42 h 70"/>
                <a:gd name="T14" fmla="*/ 18 w 35"/>
                <a:gd name="T15" fmla="*/ 66 h 70"/>
                <a:gd name="T16" fmla="*/ 8 w 35"/>
                <a:gd name="T17" fmla="*/ 70 h 70"/>
                <a:gd name="T18" fmla="*/ 0 w 35"/>
                <a:gd name="T19" fmla="*/ 66 h 70"/>
                <a:gd name="T20" fmla="*/ 1 w 35"/>
                <a:gd name="T21" fmla="*/ 62 h 70"/>
                <a:gd name="T22" fmla="*/ 9 w 35"/>
                <a:gd name="T23" fmla="*/ 4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70">
                  <a:moveTo>
                    <a:pt x="9" y="46"/>
                  </a:moveTo>
                  <a:cubicBezTo>
                    <a:pt x="7" y="36"/>
                    <a:pt x="16" y="28"/>
                    <a:pt x="16" y="19"/>
                  </a:cubicBezTo>
                  <a:cubicBezTo>
                    <a:pt x="20" y="11"/>
                    <a:pt x="20" y="0"/>
                    <a:pt x="32" y="0"/>
                  </a:cubicBezTo>
                  <a:cubicBezTo>
                    <a:pt x="35" y="2"/>
                    <a:pt x="35" y="5"/>
                    <a:pt x="35" y="8"/>
                  </a:cubicBezTo>
                  <a:cubicBezTo>
                    <a:pt x="35" y="12"/>
                    <a:pt x="34" y="15"/>
                    <a:pt x="32" y="19"/>
                  </a:cubicBezTo>
                  <a:cubicBezTo>
                    <a:pt x="30" y="24"/>
                    <a:pt x="29" y="31"/>
                    <a:pt x="29" y="37"/>
                  </a:cubicBezTo>
                  <a:cubicBezTo>
                    <a:pt x="28" y="38"/>
                    <a:pt x="28" y="40"/>
                    <a:pt x="27" y="42"/>
                  </a:cubicBezTo>
                  <a:cubicBezTo>
                    <a:pt x="22" y="49"/>
                    <a:pt x="23" y="59"/>
                    <a:pt x="18" y="66"/>
                  </a:cubicBezTo>
                  <a:cubicBezTo>
                    <a:pt x="15" y="69"/>
                    <a:pt x="12" y="69"/>
                    <a:pt x="8" y="70"/>
                  </a:cubicBezTo>
                  <a:cubicBezTo>
                    <a:pt x="6" y="69"/>
                    <a:pt x="3" y="68"/>
                    <a:pt x="0" y="66"/>
                  </a:cubicBezTo>
                  <a:cubicBezTo>
                    <a:pt x="0" y="65"/>
                    <a:pt x="1" y="64"/>
                    <a:pt x="1" y="62"/>
                  </a:cubicBezTo>
                  <a:cubicBezTo>
                    <a:pt x="3" y="57"/>
                    <a:pt x="1" y="49"/>
                    <a:pt x="9" y="46"/>
                  </a:cubicBezTo>
                  <a:close/>
                </a:path>
              </a:pathLst>
            </a:custGeom>
            <a:solidFill>
              <a:srgbClr val="BAB8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2" name="Freeform 303"/>
            <p:cNvSpPr>
              <a:spLocks/>
            </p:cNvSpPr>
            <p:nvPr/>
          </p:nvSpPr>
          <p:spPr bwMode="auto">
            <a:xfrm>
              <a:off x="2304" y="1213"/>
              <a:ext cx="73" cy="69"/>
            </a:xfrm>
            <a:custGeom>
              <a:avLst/>
              <a:gdLst>
                <a:gd name="T0" fmla="*/ 74 w 74"/>
                <a:gd name="T1" fmla="*/ 63 h 70"/>
                <a:gd name="T2" fmla="*/ 70 w 74"/>
                <a:gd name="T3" fmla="*/ 67 h 70"/>
                <a:gd name="T4" fmla="*/ 29 w 74"/>
                <a:gd name="T5" fmla="*/ 51 h 70"/>
                <a:gd name="T6" fmla="*/ 16 w 74"/>
                <a:gd name="T7" fmla="*/ 37 h 70"/>
                <a:gd name="T8" fmla="*/ 10 w 74"/>
                <a:gd name="T9" fmla="*/ 28 h 70"/>
                <a:gd name="T10" fmla="*/ 4 w 74"/>
                <a:gd name="T11" fmla="*/ 2 h 70"/>
                <a:gd name="T12" fmla="*/ 5 w 74"/>
                <a:gd name="T13" fmla="*/ 0 h 70"/>
                <a:gd name="T14" fmla="*/ 74 w 74"/>
                <a:gd name="T15" fmla="*/ 63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70">
                  <a:moveTo>
                    <a:pt x="74" y="63"/>
                  </a:moveTo>
                  <a:cubicBezTo>
                    <a:pt x="73" y="65"/>
                    <a:pt x="71" y="66"/>
                    <a:pt x="70" y="67"/>
                  </a:cubicBezTo>
                  <a:cubicBezTo>
                    <a:pt x="53" y="70"/>
                    <a:pt x="42" y="57"/>
                    <a:pt x="29" y="51"/>
                  </a:cubicBezTo>
                  <a:cubicBezTo>
                    <a:pt x="24" y="47"/>
                    <a:pt x="20" y="42"/>
                    <a:pt x="16" y="37"/>
                  </a:cubicBezTo>
                  <a:cubicBezTo>
                    <a:pt x="14" y="34"/>
                    <a:pt x="12" y="31"/>
                    <a:pt x="10" y="28"/>
                  </a:cubicBezTo>
                  <a:cubicBezTo>
                    <a:pt x="7" y="19"/>
                    <a:pt x="0" y="12"/>
                    <a:pt x="4" y="2"/>
                  </a:cubicBezTo>
                  <a:cubicBezTo>
                    <a:pt x="4" y="1"/>
                    <a:pt x="5" y="1"/>
                    <a:pt x="5" y="0"/>
                  </a:cubicBezTo>
                  <a:cubicBezTo>
                    <a:pt x="21" y="29"/>
                    <a:pt x="46" y="48"/>
                    <a:pt x="74" y="63"/>
                  </a:cubicBezTo>
                  <a:close/>
                </a:path>
              </a:pathLst>
            </a:custGeom>
            <a:solidFill>
              <a:srgbClr val="3D2E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3" name="Freeform 304"/>
            <p:cNvSpPr>
              <a:spLocks/>
            </p:cNvSpPr>
            <p:nvPr/>
          </p:nvSpPr>
          <p:spPr bwMode="auto">
            <a:xfrm>
              <a:off x="2012" y="1448"/>
              <a:ext cx="27" cy="77"/>
            </a:xfrm>
            <a:custGeom>
              <a:avLst/>
              <a:gdLst>
                <a:gd name="T0" fmla="*/ 0 w 28"/>
                <a:gd name="T1" fmla="*/ 20 h 78"/>
                <a:gd name="T2" fmla="*/ 0 w 28"/>
                <a:gd name="T3" fmla="*/ 0 h 78"/>
                <a:gd name="T4" fmla="*/ 9 w 28"/>
                <a:gd name="T5" fmla="*/ 11 h 78"/>
                <a:gd name="T6" fmla="*/ 19 w 28"/>
                <a:gd name="T7" fmla="*/ 59 h 78"/>
                <a:gd name="T8" fmla="*/ 25 w 28"/>
                <a:gd name="T9" fmla="*/ 65 h 78"/>
                <a:gd name="T10" fmla="*/ 21 w 28"/>
                <a:gd name="T11" fmla="*/ 78 h 78"/>
                <a:gd name="T12" fmla="*/ 1 w 28"/>
                <a:gd name="T13" fmla="*/ 41 h 78"/>
                <a:gd name="T14" fmla="*/ 0 w 28"/>
                <a:gd name="T15" fmla="*/ 2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8">
                  <a:moveTo>
                    <a:pt x="0" y="20"/>
                  </a:moveTo>
                  <a:cubicBezTo>
                    <a:pt x="0" y="13"/>
                    <a:pt x="0" y="7"/>
                    <a:pt x="0" y="0"/>
                  </a:cubicBezTo>
                  <a:cubicBezTo>
                    <a:pt x="7" y="0"/>
                    <a:pt x="6" y="7"/>
                    <a:pt x="9" y="11"/>
                  </a:cubicBezTo>
                  <a:cubicBezTo>
                    <a:pt x="17" y="26"/>
                    <a:pt x="9" y="44"/>
                    <a:pt x="19" y="59"/>
                  </a:cubicBezTo>
                  <a:cubicBezTo>
                    <a:pt x="21" y="61"/>
                    <a:pt x="23" y="63"/>
                    <a:pt x="25" y="65"/>
                  </a:cubicBezTo>
                  <a:cubicBezTo>
                    <a:pt x="28" y="71"/>
                    <a:pt x="24" y="75"/>
                    <a:pt x="21" y="78"/>
                  </a:cubicBezTo>
                  <a:cubicBezTo>
                    <a:pt x="5" y="71"/>
                    <a:pt x="1" y="57"/>
                    <a:pt x="1" y="41"/>
                  </a:cubicBezTo>
                  <a:cubicBezTo>
                    <a:pt x="1" y="34"/>
                    <a:pt x="0" y="27"/>
                    <a:pt x="0" y="20"/>
                  </a:cubicBezTo>
                  <a:close/>
                </a:path>
              </a:pathLst>
            </a:custGeom>
            <a:solidFill>
              <a:srgbClr val="503B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4" name="Freeform 305"/>
            <p:cNvSpPr>
              <a:spLocks/>
            </p:cNvSpPr>
            <p:nvPr/>
          </p:nvSpPr>
          <p:spPr bwMode="auto">
            <a:xfrm>
              <a:off x="1991" y="1629"/>
              <a:ext cx="56" cy="45"/>
            </a:xfrm>
            <a:custGeom>
              <a:avLst/>
              <a:gdLst>
                <a:gd name="T0" fmla="*/ 33 w 57"/>
                <a:gd name="T1" fmla="*/ 28 h 45"/>
                <a:gd name="T2" fmla="*/ 17 w 57"/>
                <a:gd name="T3" fmla="*/ 45 h 45"/>
                <a:gd name="T4" fmla="*/ 2 w 57"/>
                <a:gd name="T5" fmla="*/ 38 h 45"/>
                <a:gd name="T6" fmla="*/ 0 w 57"/>
                <a:gd name="T7" fmla="*/ 36 h 45"/>
                <a:gd name="T8" fmla="*/ 2 w 57"/>
                <a:gd name="T9" fmla="*/ 35 h 45"/>
                <a:gd name="T10" fmla="*/ 55 w 57"/>
                <a:gd name="T11" fmla="*/ 0 h 45"/>
                <a:gd name="T12" fmla="*/ 56 w 57"/>
                <a:gd name="T13" fmla="*/ 0 h 45"/>
                <a:gd name="T14" fmla="*/ 49 w 57"/>
                <a:gd name="T15" fmla="*/ 27 h 45"/>
                <a:gd name="T16" fmla="*/ 33 w 57"/>
                <a:gd name="T17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45">
                  <a:moveTo>
                    <a:pt x="33" y="28"/>
                  </a:moveTo>
                  <a:cubicBezTo>
                    <a:pt x="25" y="31"/>
                    <a:pt x="24" y="40"/>
                    <a:pt x="17" y="45"/>
                  </a:cubicBezTo>
                  <a:cubicBezTo>
                    <a:pt x="18" y="28"/>
                    <a:pt x="6" y="43"/>
                    <a:pt x="2" y="38"/>
                  </a:cubicBezTo>
                  <a:cubicBezTo>
                    <a:pt x="0" y="38"/>
                    <a:pt x="0" y="37"/>
                    <a:pt x="0" y="36"/>
                  </a:cubicBezTo>
                  <a:cubicBezTo>
                    <a:pt x="1" y="36"/>
                    <a:pt x="1" y="35"/>
                    <a:pt x="2" y="35"/>
                  </a:cubicBezTo>
                  <a:cubicBezTo>
                    <a:pt x="20" y="24"/>
                    <a:pt x="44" y="22"/>
                    <a:pt x="55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0"/>
                    <a:pt x="52" y="18"/>
                    <a:pt x="49" y="27"/>
                  </a:cubicBezTo>
                  <a:cubicBezTo>
                    <a:pt x="44" y="29"/>
                    <a:pt x="38" y="32"/>
                    <a:pt x="33" y="28"/>
                  </a:cubicBezTo>
                  <a:close/>
                </a:path>
              </a:pathLst>
            </a:custGeom>
            <a:solidFill>
              <a:srgbClr val="332E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5" name="Freeform 306"/>
            <p:cNvSpPr>
              <a:spLocks/>
            </p:cNvSpPr>
            <p:nvPr/>
          </p:nvSpPr>
          <p:spPr bwMode="auto">
            <a:xfrm>
              <a:off x="2415" y="1335"/>
              <a:ext cx="40" cy="44"/>
            </a:xfrm>
            <a:custGeom>
              <a:avLst/>
              <a:gdLst>
                <a:gd name="T0" fmla="*/ 5 w 40"/>
                <a:gd name="T1" fmla="*/ 10 h 45"/>
                <a:gd name="T2" fmla="*/ 6 w 40"/>
                <a:gd name="T3" fmla="*/ 0 h 45"/>
                <a:gd name="T4" fmla="*/ 40 w 40"/>
                <a:gd name="T5" fmla="*/ 37 h 45"/>
                <a:gd name="T6" fmla="*/ 25 w 40"/>
                <a:gd name="T7" fmla="*/ 37 h 45"/>
                <a:gd name="T8" fmla="*/ 15 w 40"/>
                <a:gd name="T9" fmla="*/ 35 h 45"/>
                <a:gd name="T10" fmla="*/ 5 w 40"/>
                <a:gd name="T11" fmla="*/ 29 h 45"/>
                <a:gd name="T12" fmla="*/ 5 w 40"/>
                <a:gd name="T13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5">
                  <a:moveTo>
                    <a:pt x="5" y="10"/>
                  </a:moveTo>
                  <a:cubicBezTo>
                    <a:pt x="5" y="6"/>
                    <a:pt x="5" y="3"/>
                    <a:pt x="6" y="0"/>
                  </a:cubicBezTo>
                  <a:cubicBezTo>
                    <a:pt x="12" y="17"/>
                    <a:pt x="35" y="19"/>
                    <a:pt x="40" y="37"/>
                  </a:cubicBezTo>
                  <a:cubicBezTo>
                    <a:pt x="35" y="45"/>
                    <a:pt x="30" y="30"/>
                    <a:pt x="25" y="37"/>
                  </a:cubicBezTo>
                  <a:cubicBezTo>
                    <a:pt x="21" y="38"/>
                    <a:pt x="18" y="36"/>
                    <a:pt x="15" y="35"/>
                  </a:cubicBezTo>
                  <a:cubicBezTo>
                    <a:pt x="11" y="33"/>
                    <a:pt x="8" y="32"/>
                    <a:pt x="5" y="29"/>
                  </a:cubicBezTo>
                  <a:cubicBezTo>
                    <a:pt x="1" y="23"/>
                    <a:pt x="0" y="16"/>
                    <a:pt x="5" y="10"/>
                  </a:cubicBezTo>
                  <a:close/>
                </a:path>
              </a:pathLst>
            </a:custGeom>
            <a:solidFill>
              <a:srgbClr val="3C3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6" name="Freeform 307"/>
            <p:cNvSpPr>
              <a:spLocks/>
            </p:cNvSpPr>
            <p:nvPr/>
          </p:nvSpPr>
          <p:spPr bwMode="auto">
            <a:xfrm>
              <a:off x="2356" y="1647"/>
              <a:ext cx="37" cy="49"/>
            </a:xfrm>
            <a:custGeom>
              <a:avLst/>
              <a:gdLst>
                <a:gd name="T0" fmla="*/ 33 w 38"/>
                <a:gd name="T1" fmla="*/ 44 h 49"/>
                <a:gd name="T2" fmla="*/ 21 w 38"/>
                <a:gd name="T3" fmla="*/ 47 h 49"/>
                <a:gd name="T4" fmla="*/ 14 w 38"/>
                <a:gd name="T5" fmla="*/ 39 h 49"/>
                <a:gd name="T6" fmla="*/ 5 w 38"/>
                <a:gd name="T7" fmla="*/ 23 h 49"/>
                <a:gd name="T8" fmla="*/ 6 w 38"/>
                <a:gd name="T9" fmla="*/ 3 h 49"/>
                <a:gd name="T10" fmla="*/ 8 w 38"/>
                <a:gd name="T11" fmla="*/ 1 h 49"/>
                <a:gd name="T12" fmla="*/ 13 w 38"/>
                <a:gd name="T13" fmla="*/ 0 h 49"/>
                <a:gd name="T14" fmla="*/ 19 w 38"/>
                <a:gd name="T15" fmla="*/ 5 h 49"/>
                <a:gd name="T16" fmla="*/ 22 w 38"/>
                <a:gd name="T17" fmla="*/ 10 h 49"/>
                <a:gd name="T18" fmla="*/ 29 w 38"/>
                <a:gd name="T19" fmla="*/ 24 h 49"/>
                <a:gd name="T20" fmla="*/ 33 w 38"/>
                <a:gd name="T21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9">
                  <a:moveTo>
                    <a:pt x="33" y="44"/>
                  </a:moveTo>
                  <a:cubicBezTo>
                    <a:pt x="29" y="43"/>
                    <a:pt x="26" y="49"/>
                    <a:pt x="21" y="47"/>
                  </a:cubicBezTo>
                  <a:cubicBezTo>
                    <a:pt x="19" y="44"/>
                    <a:pt x="16" y="42"/>
                    <a:pt x="14" y="39"/>
                  </a:cubicBezTo>
                  <a:cubicBezTo>
                    <a:pt x="9" y="35"/>
                    <a:pt x="7" y="29"/>
                    <a:pt x="5" y="23"/>
                  </a:cubicBezTo>
                  <a:cubicBezTo>
                    <a:pt x="2" y="16"/>
                    <a:pt x="0" y="9"/>
                    <a:pt x="6" y="3"/>
                  </a:cubicBezTo>
                  <a:cubicBezTo>
                    <a:pt x="6" y="2"/>
                    <a:pt x="7" y="2"/>
                    <a:pt x="8" y="1"/>
                  </a:cubicBezTo>
                  <a:cubicBezTo>
                    <a:pt x="9" y="0"/>
                    <a:pt x="11" y="0"/>
                    <a:pt x="13" y="0"/>
                  </a:cubicBezTo>
                  <a:cubicBezTo>
                    <a:pt x="16" y="1"/>
                    <a:pt x="18" y="3"/>
                    <a:pt x="19" y="5"/>
                  </a:cubicBezTo>
                  <a:cubicBezTo>
                    <a:pt x="20" y="7"/>
                    <a:pt x="21" y="8"/>
                    <a:pt x="22" y="10"/>
                  </a:cubicBezTo>
                  <a:cubicBezTo>
                    <a:pt x="24" y="15"/>
                    <a:pt x="27" y="19"/>
                    <a:pt x="29" y="24"/>
                  </a:cubicBezTo>
                  <a:cubicBezTo>
                    <a:pt x="29" y="31"/>
                    <a:pt x="38" y="36"/>
                    <a:pt x="33" y="44"/>
                  </a:cubicBezTo>
                  <a:close/>
                </a:path>
              </a:pathLst>
            </a:custGeom>
            <a:solidFill>
              <a:srgbClr val="B2AE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7" name="Freeform 308"/>
            <p:cNvSpPr>
              <a:spLocks/>
            </p:cNvSpPr>
            <p:nvPr/>
          </p:nvSpPr>
          <p:spPr bwMode="auto">
            <a:xfrm>
              <a:off x="2032" y="1239"/>
              <a:ext cx="30" cy="54"/>
            </a:xfrm>
            <a:custGeom>
              <a:avLst/>
              <a:gdLst>
                <a:gd name="T0" fmla="*/ 0 w 30"/>
                <a:gd name="T1" fmla="*/ 50 h 55"/>
                <a:gd name="T2" fmla="*/ 24 w 30"/>
                <a:gd name="T3" fmla="*/ 2 h 55"/>
                <a:gd name="T4" fmla="*/ 28 w 30"/>
                <a:gd name="T5" fmla="*/ 1 h 55"/>
                <a:gd name="T6" fmla="*/ 27 w 30"/>
                <a:gd name="T7" fmla="*/ 14 h 55"/>
                <a:gd name="T8" fmla="*/ 25 w 30"/>
                <a:gd name="T9" fmla="*/ 24 h 55"/>
                <a:gd name="T10" fmla="*/ 10 w 30"/>
                <a:gd name="T11" fmla="*/ 53 h 55"/>
                <a:gd name="T12" fmla="*/ 6 w 30"/>
                <a:gd name="T13" fmla="*/ 55 h 55"/>
                <a:gd name="T14" fmla="*/ 0 w 30"/>
                <a:gd name="T15" fmla="*/ 5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5">
                  <a:moveTo>
                    <a:pt x="0" y="50"/>
                  </a:moveTo>
                  <a:cubicBezTo>
                    <a:pt x="7" y="33"/>
                    <a:pt x="8" y="14"/>
                    <a:pt x="24" y="2"/>
                  </a:cubicBezTo>
                  <a:cubicBezTo>
                    <a:pt x="25" y="0"/>
                    <a:pt x="26" y="0"/>
                    <a:pt x="28" y="1"/>
                  </a:cubicBezTo>
                  <a:cubicBezTo>
                    <a:pt x="30" y="6"/>
                    <a:pt x="28" y="10"/>
                    <a:pt x="27" y="14"/>
                  </a:cubicBezTo>
                  <a:cubicBezTo>
                    <a:pt x="26" y="17"/>
                    <a:pt x="22" y="20"/>
                    <a:pt x="25" y="24"/>
                  </a:cubicBezTo>
                  <a:cubicBezTo>
                    <a:pt x="22" y="35"/>
                    <a:pt x="16" y="44"/>
                    <a:pt x="10" y="53"/>
                  </a:cubicBezTo>
                  <a:cubicBezTo>
                    <a:pt x="9" y="54"/>
                    <a:pt x="8" y="55"/>
                    <a:pt x="6" y="55"/>
                  </a:cubicBezTo>
                  <a:cubicBezTo>
                    <a:pt x="2" y="55"/>
                    <a:pt x="1" y="52"/>
                    <a:pt x="0" y="50"/>
                  </a:cubicBezTo>
                  <a:close/>
                </a:path>
              </a:pathLst>
            </a:custGeom>
            <a:solidFill>
              <a:srgbClr val="372C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8" name="Freeform 309"/>
            <p:cNvSpPr>
              <a:spLocks/>
            </p:cNvSpPr>
            <p:nvPr/>
          </p:nvSpPr>
          <p:spPr bwMode="auto">
            <a:xfrm>
              <a:off x="2382" y="1651"/>
              <a:ext cx="30" cy="36"/>
            </a:xfrm>
            <a:custGeom>
              <a:avLst/>
              <a:gdLst>
                <a:gd name="T0" fmla="*/ 7 w 30"/>
                <a:gd name="T1" fmla="*/ 1 h 36"/>
                <a:gd name="T2" fmla="*/ 30 w 30"/>
                <a:gd name="T3" fmla="*/ 29 h 36"/>
                <a:gd name="T4" fmla="*/ 19 w 30"/>
                <a:gd name="T5" fmla="*/ 34 h 36"/>
                <a:gd name="T6" fmla="*/ 2 w 30"/>
                <a:gd name="T7" fmla="*/ 17 h 36"/>
                <a:gd name="T8" fmla="*/ 0 w 30"/>
                <a:gd name="T9" fmla="*/ 6 h 36"/>
                <a:gd name="T10" fmla="*/ 2 w 30"/>
                <a:gd name="T11" fmla="*/ 1 h 36"/>
                <a:gd name="T12" fmla="*/ 7 w 30"/>
                <a:gd name="T13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7" y="1"/>
                  </a:moveTo>
                  <a:cubicBezTo>
                    <a:pt x="18" y="8"/>
                    <a:pt x="20" y="23"/>
                    <a:pt x="30" y="29"/>
                  </a:cubicBezTo>
                  <a:cubicBezTo>
                    <a:pt x="28" y="35"/>
                    <a:pt x="23" y="33"/>
                    <a:pt x="19" y="34"/>
                  </a:cubicBezTo>
                  <a:cubicBezTo>
                    <a:pt x="5" y="36"/>
                    <a:pt x="6" y="24"/>
                    <a:pt x="2" y="17"/>
                  </a:cubicBezTo>
                  <a:cubicBezTo>
                    <a:pt x="1" y="13"/>
                    <a:pt x="0" y="10"/>
                    <a:pt x="0" y="6"/>
                  </a:cubicBezTo>
                  <a:cubicBezTo>
                    <a:pt x="0" y="4"/>
                    <a:pt x="1" y="2"/>
                    <a:pt x="2" y="1"/>
                  </a:cubicBezTo>
                  <a:cubicBezTo>
                    <a:pt x="4" y="0"/>
                    <a:pt x="6" y="0"/>
                    <a:pt x="7" y="1"/>
                  </a:cubicBezTo>
                  <a:close/>
                </a:path>
              </a:pathLst>
            </a:custGeom>
            <a:solidFill>
              <a:srgbClr val="ABA8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29" name="Freeform 310"/>
            <p:cNvSpPr>
              <a:spLocks/>
            </p:cNvSpPr>
            <p:nvPr/>
          </p:nvSpPr>
          <p:spPr bwMode="auto">
            <a:xfrm>
              <a:off x="2091" y="1704"/>
              <a:ext cx="25" cy="32"/>
            </a:xfrm>
            <a:custGeom>
              <a:avLst/>
              <a:gdLst>
                <a:gd name="T0" fmla="*/ 25 w 25"/>
                <a:gd name="T1" fmla="*/ 17 h 33"/>
                <a:gd name="T2" fmla="*/ 21 w 25"/>
                <a:gd name="T3" fmla="*/ 26 h 33"/>
                <a:gd name="T4" fmla="*/ 16 w 25"/>
                <a:gd name="T5" fmla="*/ 33 h 33"/>
                <a:gd name="T6" fmla="*/ 4 w 25"/>
                <a:gd name="T7" fmla="*/ 15 h 33"/>
                <a:gd name="T8" fmla="*/ 12 w 25"/>
                <a:gd name="T9" fmla="*/ 1 h 33"/>
                <a:gd name="T10" fmla="*/ 25 w 25"/>
                <a:gd name="T11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33">
                  <a:moveTo>
                    <a:pt x="25" y="17"/>
                  </a:moveTo>
                  <a:cubicBezTo>
                    <a:pt x="23" y="20"/>
                    <a:pt x="22" y="23"/>
                    <a:pt x="21" y="26"/>
                  </a:cubicBezTo>
                  <a:cubicBezTo>
                    <a:pt x="20" y="29"/>
                    <a:pt x="19" y="32"/>
                    <a:pt x="16" y="33"/>
                  </a:cubicBezTo>
                  <a:cubicBezTo>
                    <a:pt x="7" y="31"/>
                    <a:pt x="6" y="23"/>
                    <a:pt x="4" y="15"/>
                  </a:cubicBezTo>
                  <a:cubicBezTo>
                    <a:pt x="0" y="7"/>
                    <a:pt x="3" y="3"/>
                    <a:pt x="12" y="1"/>
                  </a:cubicBezTo>
                  <a:cubicBezTo>
                    <a:pt x="24" y="0"/>
                    <a:pt x="22" y="11"/>
                    <a:pt x="25" y="17"/>
                  </a:cubicBezTo>
                  <a:close/>
                </a:path>
              </a:pathLst>
            </a:custGeom>
            <a:solidFill>
              <a:srgbClr val="F9F9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0" name="Freeform 311"/>
            <p:cNvSpPr>
              <a:spLocks/>
            </p:cNvSpPr>
            <p:nvPr/>
          </p:nvSpPr>
          <p:spPr bwMode="auto">
            <a:xfrm>
              <a:off x="2056" y="1207"/>
              <a:ext cx="35" cy="47"/>
            </a:xfrm>
            <a:custGeom>
              <a:avLst/>
              <a:gdLst>
                <a:gd name="T0" fmla="*/ 0 w 35"/>
                <a:gd name="T1" fmla="*/ 46 h 48"/>
                <a:gd name="T2" fmla="*/ 3 w 35"/>
                <a:gd name="T3" fmla="*/ 34 h 48"/>
                <a:gd name="T4" fmla="*/ 12 w 35"/>
                <a:gd name="T5" fmla="*/ 18 h 48"/>
                <a:gd name="T6" fmla="*/ 35 w 35"/>
                <a:gd name="T7" fmla="*/ 0 h 48"/>
                <a:gd name="T8" fmla="*/ 11 w 35"/>
                <a:gd name="T9" fmla="*/ 38 h 48"/>
                <a:gd name="T10" fmla="*/ 0 w 35"/>
                <a:gd name="T11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8">
                  <a:moveTo>
                    <a:pt x="0" y="46"/>
                  </a:moveTo>
                  <a:cubicBezTo>
                    <a:pt x="1" y="42"/>
                    <a:pt x="2" y="38"/>
                    <a:pt x="3" y="34"/>
                  </a:cubicBezTo>
                  <a:cubicBezTo>
                    <a:pt x="5" y="28"/>
                    <a:pt x="14" y="26"/>
                    <a:pt x="12" y="18"/>
                  </a:cubicBezTo>
                  <a:cubicBezTo>
                    <a:pt x="19" y="11"/>
                    <a:pt x="25" y="4"/>
                    <a:pt x="35" y="0"/>
                  </a:cubicBezTo>
                  <a:cubicBezTo>
                    <a:pt x="34" y="18"/>
                    <a:pt x="19" y="25"/>
                    <a:pt x="11" y="38"/>
                  </a:cubicBezTo>
                  <a:cubicBezTo>
                    <a:pt x="10" y="43"/>
                    <a:pt x="7" y="48"/>
                    <a:pt x="0" y="46"/>
                  </a:cubicBezTo>
                  <a:close/>
                </a:path>
              </a:pathLst>
            </a:custGeom>
            <a:solidFill>
              <a:srgbClr val="735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1" name="Freeform 312"/>
            <p:cNvSpPr>
              <a:spLocks/>
            </p:cNvSpPr>
            <p:nvPr/>
          </p:nvSpPr>
          <p:spPr bwMode="auto">
            <a:xfrm>
              <a:off x="1989" y="1326"/>
              <a:ext cx="39" cy="54"/>
            </a:xfrm>
            <a:custGeom>
              <a:avLst/>
              <a:gdLst>
                <a:gd name="T0" fmla="*/ 4 w 40"/>
                <a:gd name="T1" fmla="*/ 54 h 55"/>
                <a:gd name="T2" fmla="*/ 0 w 40"/>
                <a:gd name="T3" fmla="*/ 50 h 55"/>
                <a:gd name="T4" fmla="*/ 35 w 40"/>
                <a:gd name="T5" fmla="*/ 0 h 55"/>
                <a:gd name="T6" fmla="*/ 39 w 40"/>
                <a:gd name="T7" fmla="*/ 4 h 55"/>
                <a:gd name="T8" fmla="*/ 40 w 40"/>
                <a:gd name="T9" fmla="*/ 10 h 55"/>
                <a:gd name="T10" fmla="*/ 19 w 40"/>
                <a:gd name="T11" fmla="*/ 43 h 55"/>
                <a:gd name="T12" fmla="*/ 4 w 40"/>
                <a:gd name="T13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55">
                  <a:moveTo>
                    <a:pt x="4" y="54"/>
                  </a:moveTo>
                  <a:cubicBezTo>
                    <a:pt x="2" y="52"/>
                    <a:pt x="1" y="51"/>
                    <a:pt x="0" y="50"/>
                  </a:cubicBezTo>
                  <a:cubicBezTo>
                    <a:pt x="11" y="33"/>
                    <a:pt x="27" y="19"/>
                    <a:pt x="35" y="0"/>
                  </a:cubicBezTo>
                  <a:cubicBezTo>
                    <a:pt x="37" y="1"/>
                    <a:pt x="38" y="3"/>
                    <a:pt x="39" y="4"/>
                  </a:cubicBezTo>
                  <a:cubicBezTo>
                    <a:pt x="39" y="6"/>
                    <a:pt x="40" y="8"/>
                    <a:pt x="40" y="10"/>
                  </a:cubicBezTo>
                  <a:cubicBezTo>
                    <a:pt x="38" y="25"/>
                    <a:pt x="28" y="34"/>
                    <a:pt x="19" y="43"/>
                  </a:cubicBezTo>
                  <a:cubicBezTo>
                    <a:pt x="14" y="47"/>
                    <a:pt x="12" y="55"/>
                    <a:pt x="4" y="54"/>
                  </a:cubicBezTo>
                  <a:close/>
                </a:path>
              </a:pathLst>
            </a:custGeom>
            <a:solidFill>
              <a:srgbClr val="4131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2" name="Freeform 313"/>
            <p:cNvSpPr>
              <a:spLocks/>
            </p:cNvSpPr>
            <p:nvPr/>
          </p:nvSpPr>
          <p:spPr bwMode="auto">
            <a:xfrm>
              <a:off x="2023" y="1288"/>
              <a:ext cx="23" cy="45"/>
            </a:xfrm>
            <a:custGeom>
              <a:avLst/>
              <a:gdLst>
                <a:gd name="T0" fmla="*/ 1 w 23"/>
                <a:gd name="T1" fmla="*/ 44 h 45"/>
                <a:gd name="T2" fmla="*/ 0 w 23"/>
                <a:gd name="T3" fmla="*/ 38 h 45"/>
                <a:gd name="T4" fmla="*/ 9 w 23"/>
                <a:gd name="T5" fmla="*/ 0 h 45"/>
                <a:gd name="T6" fmla="*/ 13 w 23"/>
                <a:gd name="T7" fmla="*/ 4 h 45"/>
                <a:gd name="T8" fmla="*/ 22 w 23"/>
                <a:gd name="T9" fmla="*/ 8 h 45"/>
                <a:gd name="T10" fmla="*/ 22 w 23"/>
                <a:gd name="T11" fmla="*/ 16 h 45"/>
                <a:gd name="T12" fmla="*/ 6 w 23"/>
                <a:gd name="T13" fmla="*/ 44 h 45"/>
                <a:gd name="T14" fmla="*/ 1 w 23"/>
                <a:gd name="T15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5">
                  <a:moveTo>
                    <a:pt x="1" y="44"/>
                  </a:moveTo>
                  <a:cubicBezTo>
                    <a:pt x="0" y="42"/>
                    <a:pt x="0" y="40"/>
                    <a:pt x="0" y="38"/>
                  </a:cubicBezTo>
                  <a:cubicBezTo>
                    <a:pt x="3" y="25"/>
                    <a:pt x="6" y="12"/>
                    <a:pt x="9" y="0"/>
                  </a:cubicBezTo>
                  <a:cubicBezTo>
                    <a:pt x="10" y="1"/>
                    <a:pt x="12" y="2"/>
                    <a:pt x="13" y="4"/>
                  </a:cubicBezTo>
                  <a:cubicBezTo>
                    <a:pt x="15" y="6"/>
                    <a:pt x="20" y="5"/>
                    <a:pt x="22" y="8"/>
                  </a:cubicBezTo>
                  <a:cubicBezTo>
                    <a:pt x="23" y="11"/>
                    <a:pt x="23" y="13"/>
                    <a:pt x="22" y="16"/>
                  </a:cubicBezTo>
                  <a:cubicBezTo>
                    <a:pt x="17" y="25"/>
                    <a:pt x="13" y="36"/>
                    <a:pt x="6" y="44"/>
                  </a:cubicBezTo>
                  <a:cubicBezTo>
                    <a:pt x="4" y="45"/>
                    <a:pt x="2" y="45"/>
                    <a:pt x="1" y="44"/>
                  </a:cubicBezTo>
                  <a:close/>
                </a:path>
              </a:pathLst>
            </a:custGeom>
            <a:solidFill>
              <a:srgbClr val="382B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3" name="Freeform 314"/>
            <p:cNvSpPr>
              <a:spLocks/>
            </p:cNvSpPr>
            <p:nvPr/>
          </p:nvSpPr>
          <p:spPr bwMode="auto">
            <a:xfrm>
              <a:off x="2036" y="1499"/>
              <a:ext cx="28" cy="34"/>
            </a:xfrm>
            <a:custGeom>
              <a:avLst/>
              <a:gdLst>
                <a:gd name="T0" fmla="*/ 23 w 28"/>
                <a:gd name="T1" fmla="*/ 19 h 34"/>
                <a:gd name="T2" fmla="*/ 28 w 28"/>
                <a:gd name="T3" fmla="*/ 30 h 34"/>
                <a:gd name="T4" fmla="*/ 0 w 28"/>
                <a:gd name="T5" fmla="*/ 27 h 34"/>
                <a:gd name="T6" fmla="*/ 1 w 28"/>
                <a:gd name="T7" fmla="*/ 13 h 34"/>
                <a:gd name="T8" fmla="*/ 1 w 28"/>
                <a:gd name="T9" fmla="*/ 5 h 34"/>
                <a:gd name="T10" fmla="*/ 11 w 28"/>
                <a:gd name="T11" fmla="*/ 1 h 34"/>
                <a:gd name="T12" fmla="*/ 23 w 28"/>
                <a:gd name="T13" fmla="*/ 1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4">
                  <a:moveTo>
                    <a:pt x="23" y="19"/>
                  </a:moveTo>
                  <a:cubicBezTo>
                    <a:pt x="25" y="23"/>
                    <a:pt x="26" y="27"/>
                    <a:pt x="28" y="30"/>
                  </a:cubicBezTo>
                  <a:cubicBezTo>
                    <a:pt x="19" y="27"/>
                    <a:pt x="8" y="34"/>
                    <a:pt x="0" y="27"/>
                  </a:cubicBezTo>
                  <a:cubicBezTo>
                    <a:pt x="1" y="22"/>
                    <a:pt x="2" y="18"/>
                    <a:pt x="1" y="13"/>
                  </a:cubicBezTo>
                  <a:cubicBezTo>
                    <a:pt x="0" y="10"/>
                    <a:pt x="0" y="7"/>
                    <a:pt x="1" y="5"/>
                  </a:cubicBezTo>
                  <a:cubicBezTo>
                    <a:pt x="3" y="1"/>
                    <a:pt x="6" y="0"/>
                    <a:pt x="11" y="1"/>
                  </a:cubicBezTo>
                  <a:cubicBezTo>
                    <a:pt x="18" y="5"/>
                    <a:pt x="13" y="17"/>
                    <a:pt x="23" y="19"/>
                  </a:cubicBezTo>
                  <a:close/>
                </a:path>
              </a:pathLst>
            </a:custGeom>
            <a:solidFill>
              <a:srgbClr val="885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4" name="Freeform 315"/>
            <p:cNvSpPr>
              <a:spLocks/>
            </p:cNvSpPr>
            <p:nvPr/>
          </p:nvSpPr>
          <p:spPr bwMode="auto">
            <a:xfrm>
              <a:off x="2002" y="1696"/>
              <a:ext cx="23" cy="32"/>
            </a:xfrm>
            <a:custGeom>
              <a:avLst/>
              <a:gdLst>
                <a:gd name="T0" fmla="*/ 6 w 24"/>
                <a:gd name="T1" fmla="*/ 26 h 33"/>
                <a:gd name="T2" fmla="*/ 14 w 24"/>
                <a:gd name="T3" fmla="*/ 0 h 33"/>
                <a:gd name="T4" fmla="*/ 21 w 24"/>
                <a:gd name="T5" fmla="*/ 5 h 33"/>
                <a:gd name="T6" fmla="*/ 22 w 24"/>
                <a:gd name="T7" fmla="*/ 23 h 33"/>
                <a:gd name="T8" fmla="*/ 15 w 24"/>
                <a:gd name="T9" fmla="*/ 32 h 33"/>
                <a:gd name="T10" fmla="*/ 3 w 24"/>
                <a:gd name="T11" fmla="*/ 33 h 33"/>
                <a:gd name="T12" fmla="*/ 6 w 24"/>
                <a:gd name="T13" fmla="*/ 2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3">
                  <a:moveTo>
                    <a:pt x="6" y="26"/>
                  </a:moveTo>
                  <a:cubicBezTo>
                    <a:pt x="8" y="17"/>
                    <a:pt x="5" y="7"/>
                    <a:pt x="14" y="0"/>
                  </a:cubicBezTo>
                  <a:cubicBezTo>
                    <a:pt x="17" y="1"/>
                    <a:pt x="19" y="2"/>
                    <a:pt x="21" y="5"/>
                  </a:cubicBezTo>
                  <a:cubicBezTo>
                    <a:pt x="24" y="11"/>
                    <a:pt x="24" y="17"/>
                    <a:pt x="22" y="23"/>
                  </a:cubicBezTo>
                  <a:cubicBezTo>
                    <a:pt x="21" y="27"/>
                    <a:pt x="19" y="30"/>
                    <a:pt x="15" y="32"/>
                  </a:cubicBezTo>
                  <a:cubicBezTo>
                    <a:pt x="11" y="32"/>
                    <a:pt x="7" y="33"/>
                    <a:pt x="3" y="33"/>
                  </a:cubicBezTo>
                  <a:cubicBezTo>
                    <a:pt x="0" y="29"/>
                    <a:pt x="3" y="27"/>
                    <a:pt x="6" y="26"/>
                  </a:cubicBezTo>
                  <a:close/>
                </a:path>
              </a:pathLst>
            </a:custGeom>
            <a:solidFill>
              <a:srgbClr val="B0AE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5" name="Freeform 316"/>
            <p:cNvSpPr>
              <a:spLocks/>
            </p:cNvSpPr>
            <p:nvPr/>
          </p:nvSpPr>
          <p:spPr bwMode="auto">
            <a:xfrm>
              <a:off x="2036" y="1690"/>
              <a:ext cx="24" cy="43"/>
            </a:xfrm>
            <a:custGeom>
              <a:avLst/>
              <a:gdLst>
                <a:gd name="T0" fmla="*/ 12 w 24"/>
                <a:gd name="T1" fmla="*/ 39 h 44"/>
                <a:gd name="T2" fmla="*/ 4 w 24"/>
                <a:gd name="T3" fmla="*/ 38 h 44"/>
                <a:gd name="T4" fmla="*/ 1 w 24"/>
                <a:gd name="T5" fmla="*/ 34 h 44"/>
                <a:gd name="T6" fmla="*/ 2 w 24"/>
                <a:gd name="T7" fmla="*/ 19 h 44"/>
                <a:gd name="T8" fmla="*/ 2 w 24"/>
                <a:gd name="T9" fmla="*/ 14 h 44"/>
                <a:gd name="T10" fmla="*/ 6 w 24"/>
                <a:gd name="T11" fmla="*/ 10 h 44"/>
                <a:gd name="T12" fmla="*/ 23 w 24"/>
                <a:gd name="T13" fmla="*/ 12 h 44"/>
                <a:gd name="T14" fmla="*/ 21 w 24"/>
                <a:gd name="T15" fmla="*/ 23 h 44"/>
                <a:gd name="T16" fmla="*/ 12 w 24"/>
                <a:gd name="T17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44">
                  <a:moveTo>
                    <a:pt x="12" y="39"/>
                  </a:moveTo>
                  <a:cubicBezTo>
                    <a:pt x="8" y="44"/>
                    <a:pt x="7" y="37"/>
                    <a:pt x="4" y="38"/>
                  </a:cubicBezTo>
                  <a:cubicBezTo>
                    <a:pt x="2" y="37"/>
                    <a:pt x="1" y="35"/>
                    <a:pt x="1" y="34"/>
                  </a:cubicBezTo>
                  <a:cubicBezTo>
                    <a:pt x="0" y="29"/>
                    <a:pt x="2" y="24"/>
                    <a:pt x="2" y="19"/>
                  </a:cubicBezTo>
                  <a:cubicBezTo>
                    <a:pt x="2" y="18"/>
                    <a:pt x="2" y="16"/>
                    <a:pt x="2" y="14"/>
                  </a:cubicBezTo>
                  <a:cubicBezTo>
                    <a:pt x="3" y="13"/>
                    <a:pt x="4" y="11"/>
                    <a:pt x="6" y="10"/>
                  </a:cubicBezTo>
                  <a:cubicBezTo>
                    <a:pt x="12" y="5"/>
                    <a:pt x="18" y="0"/>
                    <a:pt x="23" y="12"/>
                  </a:cubicBezTo>
                  <a:cubicBezTo>
                    <a:pt x="24" y="16"/>
                    <a:pt x="23" y="19"/>
                    <a:pt x="21" y="23"/>
                  </a:cubicBezTo>
                  <a:cubicBezTo>
                    <a:pt x="15" y="27"/>
                    <a:pt x="14" y="33"/>
                    <a:pt x="12" y="39"/>
                  </a:cubicBezTo>
                  <a:close/>
                </a:path>
              </a:pathLst>
            </a:custGeom>
            <a:solidFill>
              <a:srgbClr val="B0AC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6" name="Freeform 317"/>
            <p:cNvSpPr>
              <a:spLocks/>
            </p:cNvSpPr>
            <p:nvPr/>
          </p:nvSpPr>
          <p:spPr bwMode="auto">
            <a:xfrm>
              <a:off x="2016" y="1711"/>
              <a:ext cx="24" cy="24"/>
            </a:xfrm>
            <a:custGeom>
              <a:avLst/>
              <a:gdLst>
                <a:gd name="T0" fmla="*/ 24 w 24"/>
                <a:gd name="T1" fmla="*/ 13 h 25"/>
                <a:gd name="T2" fmla="*/ 24 w 24"/>
                <a:gd name="T3" fmla="*/ 17 h 25"/>
                <a:gd name="T4" fmla="*/ 0 w 24"/>
                <a:gd name="T5" fmla="*/ 17 h 25"/>
                <a:gd name="T6" fmla="*/ 4 w 24"/>
                <a:gd name="T7" fmla="*/ 10 h 25"/>
                <a:gd name="T8" fmla="*/ 11 w 24"/>
                <a:gd name="T9" fmla="*/ 1 h 25"/>
                <a:gd name="T10" fmla="*/ 24 w 24"/>
                <a:gd name="T11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5">
                  <a:moveTo>
                    <a:pt x="24" y="13"/>
                  </a:moveTo>
                  <a:cubicBezTo>
                    <a:pt x="24" y="14"/>
                    <a:pt x="24" y="15"/>
                    <a:pt x="24" y="17"/>
                  </a:cubicBezTo>
                  <a:cubicBezTo>
                    <a:pt x="16" y="21"/>
                    <a:pt x="8" y="25"/>
                    <a:pt x="0" y="17"/>
                  </a:cubicBezTo>
                  <a:cubicBezTo>
                    <a:pt x="1" y="14"/>
                    <a:pt x="2" y="12"/>
                    <a:pt x="4" y="10"/>
                  </a:cubicBezTo>
                  <a:cubicBezTo>
                    <a:pt x="7" y="7"/>
                    <a:pt x="5" y="0"/>
                    <a:pt x="11" y="1"/>
                  </a:cubicBezTo>
                  <a:cubicBezTo>
                    <a:pt x="14" y="6"/>
                    <a:pt x="23" y="5"/>
                    <a:pt x="24" y="13"/>
                  </a:cubicBezTo>
                  <a:close/>
                </a:path>
              </a:pathLst>
            </a:custGeom>
            <a:solidFill>
              <a:srgbClr val="B6B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7" name="Freeform 318"/>
            <p:cNvSpPr>
              <a:spLocks/>
            </p:cNvSpPr>
            <p:nvPr/>
          </p:nvSpPr>
          <p:spPr bwMode="auto">
            <a:xfrm>
              <a:off x="2378" y="1662"/>
              <a:ext cx="23" cy="30"/>
            </a:xfrm>
            <a:custGeom>
              <a:avLst/>
              <a:gdLst>
                <a:gd name="T0" fmla="*/ 10 w 23"/>
                <a:gd name="T1" fmla="*/ 3 h 30"/>
                <a:gd name="T2" fmla="*/ 23 w 23"/>
                <a:gd name="T3" fmla="*/ 23 h 30"/>
                <a:gd name="T4" fmla="*/ 10 w 23"/>
                <a:gd name="T5" fmla="*/ 29 h 30"/>
                <a:gd name="T6" fmla="*/ 2 w 23"/>
                <a:gd name="T7" fmla="*/ 7 h 30"/>
                <a:gd name="T8" fmla="*/ 10 w 23"/>
                <a:gd name="T9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10" y="3"/>
                  </a:moveTo>
                  <a:cubicBezTo>
                    <a:pt x="10" y="12"/>
                    <a:pt x="14" y="19"/>
                    <a:pt x="23" y="23"/>
                  </a:cubicBezTo>
                  <a:cubicBezTo>
                    <a:pt x="19" y="26"/>
                    <a:pt x="16" y="30"/>
                    <a:pt x="10" y="29"/>
                  </a:cubicBezTo>
                  <a:cubicBezTo>
                    <a:pt x="7" y="22"/>
                    <a:pt x="0" y="16"/>
                    <a:pt x="2" y="7"/>
                  </a:cubicBezTo>
                  <a:cubicBezTo>
                    <a:pt x="2" y="0"/>
                    <a:pt x="6" y="0"/>
                    <a:pt x="10" y="3"/>
                  </a:cubicBezTo>
                  <a:close/>
                </a:path>
              </a:pathLst>
            </a:custGeom>
            <a:solidFill>
              <a:srgbClr val="B4A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8" name="Freeform 319"/>
            <p:cNvSpPr>
              <a:spLocks/>
            </p:cNvSpPr>
            <p:nvPr/>
          </p:nvSpPr>
          <p:spPr bwMode="auto">
            <a:xfrm>
              <a:off x="2063" y="1689"/>
              <a:ext cx="23" cy="37"/>
            </a:xfrm>
            <a:custGeom>
              <a:avLst/>
              <a:gdLst>
                <a:gd name="T0" fmla="*/ 21 w 23"/>
                <a:gd name="T1" fmla="*/ 23 h 38"/>
                <a:gd name="T2" fmla="*/ 5 w 23"/>
                <a:gd name="T3" fmla="*/ 27 h 38"/>
                <a:gd name="T4" fmla="*/ 3 w 23"/>
                <a:gd name="T5" fmla="*/ 25 h 38"/>
                <a:gd name="T6" fmla="*/ 5 w 23"/>
                <a:gd name="T7" fmla="*/ 8 h 38"/>
                <a:gd name="T8" fmla="*/ 17 w 23"/>
                <a:gd name="T9" fmla="*/ 3 h 38"/>
                <a:gd name="T10" fmla="*/ 21 w 23"/>
                <a:gd name="T11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8">
                  <a:moveTo>
                    <a:pt x="21" y="23"/>
                  </a:moveTo>
                  <a:cubicBezTo>
                    <a:pt x="19" y="38"/>
                    <a:pt x="9" y="21"/>
                    <a:pt x="5" y="27"/>
                  </a:cubicBezTo>
                  <a:cubicBezTo>
                    <a:pt x="4" y="27"/>
                    <a:pt x="4" y="26"/>
                    <a:pt x="3" y="25"/>
                  </a:cubicBezTo>
                  <a:cubicBezTo>
                    <a:pt x="0" y="19"/>
                    <a:pt x="2" y="14"/>
                    <a:pt x="5" y="8"/>
                  </a:cubicBezTo>
                  <a:cubicBezTo>
                    <a:pt x="8" y="3"/>
                    <a:pt x="11" y="0"/>
                    <a:pt x="17" y="3"/>
                  </a:cubicBezTo>
                  <a:cubicBezTo>
                    <a:pt x="23" y="9"/>
                    <a:pt x="19" y="17"/>
                    <a:pt x="21" y="23"/>
                  </a:cubicBezTo>
                  <a:close/>
                </a:path>
              </a:pathLst>
            </a:custGeom>
            <a:solidFill>
              <a:srgbClr val="C3C1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39" name="Freeform 320"/>
            <p:cNvSpPr>
              <a:spLocks/>
            </p:cNvSpPr>
            <p:nvPr/>
          </p:nvSpPr>
          <p:spPr bwMode="auto">
            <a:xfrm>
              <a:off x="2083" y="1694"/>
              <a:ext cx="23" cy="32"/>
            </a:xfrm>
            <a:custGeom>
              <a:avLst/>
              <a:gdLst>
                <a:gd name="T0" fmla="*/ 19 w 23"/>
                <a:gd name="T1" fmla="*/ 14 h 33"/>
                <a:gd name="T2" fmla="*/ 12 w 23"/>
                <a:gd name="T3" fmla="*/ 25 h 33"/>
                <a:gd name="T4" fmla="*/ 7 w 23"/>
                <a:gd name="T5" fmla="*/ 33 h 33"/>
                <a:gd name="T6" fmla="*/ 5 w 23"/>
                <a:gd name="T7" fmla="*/ 14 h 33"/>
                <a:gd name="T8" fmla="*/ 6 w 23"/>
                <a:gd name="T9" fmla="*/ 4 h 33"/>
                <a:gd name="T10" fmla="*/ 10 w 23"/>
                <a:gd name="T11" fmla="*/ 1 h 33"/>
                <a:gd name="T12" fmla="*/ 18 w 23"/>
                <a:gd name="T13" fmla="*/ 1 h 33"/>
                <a:gd name="T14" fmla="*/ 23 w 23"/>
                <a:gd name="T15" fmla="*/ 10 h 33"/>
                <a:gd name="T16" fmla="*/ 19 w 23"/>
                <a:gd name="T17" fmla="*/ 1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3">
                  <a:moveTo>
                    <a:pt x="19" y="14"/>
                  </a:moveTo>
                  <a:cubicBezTo>
                    <a:pt x="11" y="14"/>
                    <a:pt x="13" y="21"/>
                    <a:pt x="12" y="25"/>
                  </a:cubicBezTo>
                  <a:cubicBezTo>
                    <a:pt x="10" y="28"/>
                    <a:pt x="9" y="30"/>
                    <a:pt x="7" y="33"/>
                  </a:cubicBezTo>
                  <a:cubicBezTo>
                    <a:pt x="0" y="27"/>
                    <a:pt x="11" y="19"/>
                    <a:pt x="5" y="14"/>
                  </a:cubicBezTo>
                  <a:cubicBezTo>
                    <a:pt x="3" y="10"/>
                    <a:pt x="4" y="7"/>
                    <a:pt x="6" y="4"/>
                  </a:cubicBezTo>
                  <a:cubicBezTo>
                    <a:pt x="7" y="2"/>
                    <a:pt x="8" y="1"/>
                    <a:pt x="10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1" y="3"/>
                    <a:pt x="23" y="6"/>
                    <a:pt x="23" y="10"/>
                  </a:cubicBezTo>
                  <a:cubicBezTo>
                    <a:pt x="22" y="12"/>
                    <a:pt x="21" y="13"/>
                    <a:pt x="19" y="14"/>
                  </a:cubicBezTo>
                  <a:close/>
                </a:path>
              </a:pathLst>
            </a:custGeom>
            <a:solidFill>
              <a:srgbClr val="8482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0" name="Freeform 321"/>
            <p:cNvSpPr>
              <a:spLocks/>
            </p:cNvSpPr>
            <p:nvPr/>
          </p:nvSpPr>
          <p:spPr bwMode="auto">
            <a:xfrm>
              <a:off x="2269" y="1186"/>
              <a:ext cx="26" cy="21"/>
            </a:xfrm>
            <a:custGeom>
              <a:avLst/>
              <a:gdLst>
                <a:gd name="T0" fmla="*/ 1 w 26"/>
                <a:gd name="T1" fmla="*/ 7 h 21"/>
                <a:gd name="T2" fmla="*/ 0 w 26"/>
                <a:gd name="T3" fmla="*/ 0 h 21"/>
                <a:gd name="T4" fmla="*/ 24 w 26"/>
                <a:gd name="T5" fmla="*/ 11 h 21"/>
                <a:gd name="T6" fmla="*/ 24 w 26"/>
                <a:gd name="T7" fmla="*/ 16 h 21"/>
                <a:gd name="T8" fmla="*/ 1 w 26"/>
                <a:gd name="T9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1">
                  <a:moveTo>
                    <a:pt x="1" y="7"/>
                  </a:moveTo>
                  <a:cubicBezTo>
                    <a:pt x="1" y="4"/>
                    <a:pt x="1" y="2"/>
                    <a:pt x="0" y="0"/>
                  </a:cubicBezTo>
                  <a:cubicBezTo>
                    <a:pt x="9" y="1"/>
                    <a:pt x="18" y="4"/>
                    <a:pt x="24" y="11"/>
                  </a:cubicBezTo>
                  <a:cubicBezTo>
                    <a:pt x="26" y="13"/>
                    <a:pt x="26" y="15"/>
                    <a:pt x="24" y="16"/>
                  </a:cubicBezTo>
                  <a:cubicBezTo>
                    <a:pt x="13" y="21"/>
                    <a:pt x="7" y="13"/>
                    <a:pt x="1" y="7"/>
                  </a:cubicBezTo>
                  <a:close/>
                </a:path>
              </a:pathLst>
            </a:custGeom>
            <a:solidFill>
              <a:srgbClr val="48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1" name="Freeform 322"/>
            <p:cNvSpPr>
              <a:spLocks/>
            </p:cNvSpPr>
            <p:nvPr/>
          </p:nvSpPr>
          <p:spPr bwMode="auto">
            <a:xfrm>
              <a:off x="2048" y="1689"/>
              <a:ext cx="21" cy="32"/>
            </a:xfrm>
            <a:custGeom>
              <a:avLst/>
              <a:gdLst>
                <a:gd name="T0" fmla="*/ 7 w 21"/>
                <a:gd name="T1" fmla="*/ 24 h 32"/>
                <a:gd name="T2" fmla="*/ 8 w 21"/>
                <a:gd name="T3" fmla="*/ 11 h 32"/>
                <a:gd name="T4" fmla="*/ 17 w 21"/>
                <a:gd name="T5" fmla="*/ 5 h 32"/>
                <a:gd name="T6" fmla="*/ 17 w 21"/>
                <a:gd name="T7" fmla="*/ 26 h 32"/>
                <a:gd name="T8" fmla="*/ 11 w 21"/>
                <a:gd name="T9" fmla="*/ 32 h 32"/>
                <a:gd name="T10" fmla="*/ 5 w 21"/>
                <a:gd name="T11" fmla="*/ 32 h 32"/>
                <a:gd name="T12" fmla="*/ 7 w 21"/>
                <a:gd name="T13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2">
                  <a:moveTo>
                    <a:pt x="7" y="24"/>
                  </a:moveTo>
                  <a:cubicBezTo>
                    <a:pt x="7" y="20"/>
                    <a:pt x="8" y="16"/>
                    <a:pt x="8" y="11"/>
                  </a:cubicBezTo>
                  <a:cubicBezTo>
                    <a:pt x="10" y="8"/>
                    <a:pt x="9" y="0"/>
                    <a:pt x="17" y="5"/>
                  </a:cubicBezTo>
                  <a:cubicBezTo>
                    <a:pt x="21" y="12"/>
                    <a:pt x="16" y="19"/>
                    <a:pt x="17" y="26"/>
                  </a:cubicBezTo>
                  <a:cubicBezTo>
                    <a:pt x="16" y="29"/>
                    <a:pt x="14" y="31"/>
                    <a:pt x="11" y="32"/>
                  </a:cubicBezTo>
                  <a:cubicBezTo>
                    <a:pt x="9" y="32"/>
                    <a:pt x="7" y="32"/>
                    <a:pt x="5" y="32"/>
                  </a:cubicBezTo>
                  <a:cubicBezTo>
                    <a:pt x="0" y="28"/>
                    <a:pt x="5" y="26"/>
                    <a:pt x="7" y="24"/>
                  </a:cubicBezTo>
                  <a:close/>
                </a:path>
              </a:pathLst>
            </a:custGeom>
            <a:solidFill>
              <a:srgbClr val="AAA5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2" name="Freeform 323"/>
            <p:cNvSpPr>
              <a:spLocks/>
            </p:cNvSpPr>
            <p:nvPr/>
          </p:nvSpPr>
          <p:spPr bwMode="auto">
            <a:xfrm>
              <a:off x="2360" y="1682"/>
              <a:ext cx="16" cy="21"/>
            </a:xfrm>
            <a:custGeom>
              <a:avLst/>
              <a:gdLst>
                <a:gd name="T0" fmla="*/ 13 w 17"/>
                <a:gd name="T1" fmla="*/ 2 h 21"/>
                <a:gd name="T2" fmla="*/ 17 w 17"/>
                <a:gd name="T3" fmla="*/ 12 h 21"/>
                <a:gd name="T4" fmla="*/ 6 w 17"/>
                <a:gd name="T5" fmla="*/ 21 h 21"/>
                <a:gd name="T6" fmla="*/ 6 w 17"/>
                <a:gd name="T7" fmla="*/ 6 h 21"/>
                <a:gd name="T8" fmla="*/ 13 w 17"/>
                <a:gd name="T9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3" y="2"/>
                  </a:moveTo>
                  <a:cubicBezTo>
                    <a:pt x="17" y="4"/>
                    <a:pt x="17" y="8"/>
                    <a:pt x="17" y="12"/>
                  </a:cubicBezTo>
                  <a:cubicBezTo>
                    <a:pt x="12" y="13"/>
                    <a:pt x="12" y="21"/>
                    <a:pt x="6" y="21"/>
                  </a:cubicBezTo>
                  <a:cubicBezTo>
                    <a:pt x="0" y="16"/>
                    <a:pt x="6" y="11"/>
                    <a:pt x="6" y="6"/>
                  </a:cubicBezTo>
                  <a:cubicBezTo>
                    <a:pt x="5" y="0"/>
                    <a:pt x="8" y="0"/>
                    <a:pt x="13" y="2"/>
                  </a:cubicBezTo>
                  <a:close/>
                </a:path>
              </a:pathLst>
            </a:custGeom>
            <a:solidFill>
              <a:srgbClr val="A9A6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3" name="Freeform 324"/>
            <p:cNvSpPr>
              <a:spLocks/>
            </p:cNvSpPr>
            <p:nvPr/>
          </p:nvSpPr>
          <p:spPr bwMode="auto">
            <a:xfrm>
              <a:off x="2075" y="1690"/>
              <a:ext cx="17" cy="22"/>
            </a:xfrm>
            <a:custGeom>
              <a:avLst/>
              <a:gdLst>
                <a:gd name="T0" fmla="*/ 16 w 17"/>
                <a:gd name="T1" fmla="*/ 6 h 22"/>
                <a:gd name="T2" fmla="*/ 13 w 17"/>
                <a:gd name="T3" fmla="*/ 18 h 22"/>
                <a:gd name="T4" fmla="*/ 9 w 17"/>
                <a:gd name="T5" fmla="*/ 22 h 22"/>
                <a:gd name="T6" fmla="*/ 4 w 17"/>
                <a:gd name="T7" fmla="*/ 1 h 22"/>
                <a:gd name="T8" fmla="*/ 7 w 17"/>
                <a:gd name="T9" fmla="*/ 0 h 22"/>
                <a:gd name="T10" fmla="*/ 16 w 17"/>
                <a:gd name="T11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2">
                  <a:moveTo>
                    <a:pt x="16" y="6"/>
                  </a:moveTo>
                  <a:cubicBezTo>
                    <a:pt x="17" y="10"/>
                    <a:pt x="15" y="14"/>
                    <a:pt x="13" y="18"/>
                  </a:cubicBezTo>
                  <a:cubicBezTo>
                    <a:pt x="11" y="19"/>
                    <a:pt x="10" y="21"/>
                    <a:pt x="9" y="22"/>
                  </a:cubicBezTo>
                  <a:cubicBezTo>
                    <a:pt x="0" y="17"/>
                    <a:pt x="8" y="8"/>
                    <a:pt x="4" y="1"/>
                  </a:cubicBezTo>
                  <a:cubicBezTo>
                    <a:pt x="5" y="1"/>
                    <a:pt x="6" y="0"/>
                    <a:pt x="7" y="0"/>
                  </a:cubicBezTo>
                  <a:cubicBezTo>
                    <a:pt x="11" y="0"/>
                    <a:pt x="14" y="2"/>
                    <a:pt x="16" y="6"/>
                  </a:cubicBezTo>
                  <a:close/>
                </a:path>
              </a:pathLst>
            </a:custGeom>
            <a:solidFill>
              <a:srgbClr val="7977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4" name="Freeform 325"/>
            <p:cNvSpPr>
              <a:spLocks/>
            </p:cNvSpPr>
            <p:nvPr/>
          </p:nvSpPr>
          <p:spPr bwMode="auto">
            <a:xfrm>
              <a:off x="2191" y="1712"/>
              <a:ext cx="4" cy="41"/>
            </a:xfrm>
            <a:custGeom>
              <a:avLst/>
              <a:gdLst>
                <a:gd name="T0" fmla="*/ 0 w 4"/>
                <a:gd name="T1" fmla="*/ 1 h 42"/>
                <a:gd name="T2" fmla="*/ 4 w 4"/>
                <a:gd name="T3" fmla="*/ 0 h 42"/>
                <a:gd name="T4" fmla="*/ 4 w 4"/>
                <a:gd name="T5" fmla="*/ 37 h 42"/>
                <a:gd name="T6" fmla="*/ 4 w 4"/>
                <a:gd name="T7" fmla="*/ 39 h 42"/>
                <a:gd name="T8" fmla="*/ 0 w 4"/>
                <a:gd name="T9" fmla="*/ 40 h 42"/>
                <a:gd name="T10" fmla="*/ 0 w 4"/>
                <a:gd name="T11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2">
                  <a:moveTo>
                    <a:pt x="0" y="1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4" y="12"/>
                    <a:pt x="4" y="25"/>
                    <a:pt x="4" y="37"/>
                  </a:cubicBezTo>
                  <a:cubicBezTo>
                    <a:pt x="4" y="38"/>
                    <a:pt x="4" y="38"/>
                    <a:pt x="4" y="39"/>
                  </a:cubicBezTo>
                  <a:cubicBezTo>
                    <a:pt x="3" y="41"/>
                    <a:pt x="0" y="42"/>
                    <a:pt x="0" y="40"/>
                  </a:cubicBezTo>
                  <a:cubicBezTo>
                    <a:pt x="0" y="27"/>
                    <a:pt x="0" y="14"/>
                    <a:pt x="0" y="1"/>
                  </a:cubicBezTo>
                  <a:close/>
                </a:path>
              </a:pathLst>
            </a:custGeom>
            <a:solidFill>
              <a:srgbClr val="716E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5" name="Freeform 326"/>
            <p:cNvSpPr>
              <a:spLocks/>
            </p:cNvSpPr>
            <p:nvPr/>
          </p:nvSpPr>
          <p:spPr bwMode="auto">
            <a:xfrm>
              <a:off x="2104" y="1823"/>
              <a:ext cx="31" cy="12"/>
            </a:xfrm>
            <a:custGeom>
              <a:avLst/>
              <a:gdLst>
                <a:gd name="T0" fmla="*/ 20 w 32"/>
                <a:gd name="T1" fmla="*/ 9 h 12"/>
                <a:gd name="T2" fmla="*/ 0 w 32"/>
                <a:gd name="T3" fmla="*/ 12 h 12"/>
                <a:gd name="T4" fmla="*/ 32 w 32"/>
                <a:gd name="T5" fmla="*/ 1 h 12"/>
                <a:gd name="T6" fmla="*/ 24 w 32"/>
                <a:gd name="T7" fmla="*/ 9 h 12"/>
                <a:gd name="T8" fmla="*/ 20 w 32"/>
                <a:gd name="T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2">
                  <a:moveTo>
                    <a:pt x="20" y="9"/>
                  </a:moveTo>
                  <a:cubicBezTo>
                    <a:pt x="13" y="10"/>
                    <a:pt x="6" y="11"/>
                    <a:pt x="0" y="12"/>
                  </a:cubicBezTo>
                  <a:cubicBezTo>
                    <a:pt x="7" y="0"/>
                    <a:pt x="21" y="5"/>
                    <a:pt x="32" y="1"/>
                  </a:cubicBezTo>
                  <a:cubicBezTo>
                    <a:pt x="32" y="6"/>
                    <a:pt x="27" y="7"/>
                    <a:pt x="24" y="9"/>
                  </a:cubicBezTo>
                  <a:cubicBezTo>
                    <a:pt x="22" y="10"/>
                    <a:pt x="21" y="10"/>
                    <a:pt x="20" y="9"/>
                  </a:cubicBezTo>
                  <a:close/>
                </a:path>
              </a:pathLst>
            </a:custGeom>
            <a:solidFill>
              <a:srgbClr val="6F61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6" name="Freeform 327"/>
            <p:cNvSpPr>
              <a:spLocks/>
            </p:cNvSpPr>
            <p:nvPr/>
          </p:nvSpPr>
          <p:spPr bwMode="auto">
            <a:xfrm>
              <a:off x="2103" y="1729"/>
              <a:ext cx="10" cy="27"/>
            </a:xfrm>
            <a:custGeom>
              <a:avLst/>
              <a:gdLst>
                <a:gd name="T0" fmla="*/ 4 w 10"/>
                <a:gd name="T1" fmla="*/ 7 h 27"/>
                <a:gd name="T2" fmla="*/ 9 w 10"/>
                <a:gd name="T3" fmla="*/ 0 h 27"/>
                <a:gd name="T4" fmla="*/ 10 w 10"/>
                <a:gd name="T5" fmla="*/ 11 h 27"/>
                <a:gd name="T6" fmla="*/ 8 w 10"/>
                <a:gd name="T7" fmla="*/ 26 h 27"/>
                <a:gd name="T8" fmla="*/ 4 w 10"/>
                <a:gd name="T9" fmla="*/ 22 h 27"/>
                <a:gd name="T10" fmla="*/ 4 w 10"/>
                <a:gd name="T11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7">
                  <a:moveTo>
                    <a:pt x="4" y="7"/>
                  </a:moveTo>
                  <a:cubicBezTo>
                    <a:pt x="6" y="4"/>
                    <a:pt x="7" y="2"/>
                    <a:pt x="9" y="0"/>
                  </a:cubicBezTo>
                  <a:cubicBezTo>
                    <a:pt x="9" y="4"/>
                    <a:pt x="9" y="7"/>
                    <a:pt x="10" y="11"/>
                  </a:cubicBezTo>
                  <a:cubicBezTo>
                    <a:pt x="9" y="16"/>
                    <a:pt x="9" y="21"/>
                    <a:pt x="8" y="26"/>
                  </a:cubicBezTo>
                  <a:cubicBezTo>
                    <a:pt x="5" y="27"/>
                    <a:pt x="3" y="26"/>
                    <a:pt x="4" y="22"/>
                  </a:cubicBezTo>
                  <a:cubicBezTo>
                    <a:pt x="0" y="17"/>
                    <a:pt x="0" y="12"/>
                    <a:pt x="4" y="7"/>
                  </a:cubicBezTo>
                  <a:close/>
                </a:path>
              </a:pathLst>
            </a:custGeom>
            <a:solidFill>
              <a:srgbClr val="757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7" name="Freeform 328"/>
            <p:cNvSpPr>
              <a:spLocks/>
            </p:cNvSpPr>
            <p:nvPr/>
          </p:nvSpPr>
          <p:spPr bwMode="auto">
            <a:xfrm>
              <a:off x="2043" y="1609"/>
              <a:ext cx="12" cy="20"/>
            </a:xfrm>
            <a:custGeom>
              <a:avLst/>
              <a:gdLst>
                <a:gd name="T0" fmla="*/ 3 w 12"/>
                <a:gd name="T1" fmla="*/ 20 h 20"/>
                <a:gd name="T2" fmla="*/ 2 w 12"/>
                <a:gd name="T3" fmla="*/ 20 h 20"/>
                <a:gd name="T4" fmla="*/ 12 w 12"/>
                <a:gd name="T5" fmla="*/ 0 h 20"/>
                <a:gd name="T6" fmla="*/ 3 w 12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3" y="20"/>
                  </a:moveTo>
                  <a:cubicBezTo>
                    <a:pt x="2" y="20"/>
                    <a:pt x="2" y="20"/>
                    <a:pt x="2" y="20"/>
                  </a:cubicBezTo>
                  <a:cubicBezTo>
                    <a:pt x="3" y="12"/>
                    <a:pt x="0" y="2"/>
                    <a:pt x="12" y="0"/>
                  </a:cubicBezTo>
                  <a:cubicBezTo>
                    <a:pt x="10" y="7"/>
                    <a:pt x="10" y="15"/>
                    <a:pt x="3" y="20"/>
                  </a:cubicBezTo>
                  <a:close/>
                </a:path>
              </a:pathLst>
            </a:custGeom>
            <a:solidFill>
              <a:srgbClr val="6A65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8" name="Freeform 329"/>
            <p:cNvSpPr>
              <a:spLocks/>
            </p:cNvSpPr>
            <p:nvPr/>
          </p:nvSpPr>
          <p:spPr bwMode="auto">
            <a:xfrm>
              <a:off x="2291" y="1197"/>
              <a:ext cx="18" cy="20"/>
            </a:xfrm>
            <a:custGeom>
              <a:avLst/>
              <a:gdLst>
                <a:gd name="T0" fmla="*/ 2 w 18"/>
                <a:gd name="T1" fmla="*/ 4 h 20"/>
                <a:gd name="T2" fmla="*/ 2 w 18"/>
                <a:gd name="T3" fmla="*/ 0 h 20"/>
                <a:gd name="T4" fmla="*/ 18 w 18"/>
                <a:gd name="T5" fmla="*/ 16 h 20"/>
                <a:gd name="T6" fmla="*/ 18 w 18"/>
                <a:gd name="T7" fmla="*/ 16 h 20"/>
                <a:gd name="T8" fmla="*/ 5 w 18"/>
                <a:gd name="T9" fmla="*/ 14 h 20"/>
                <a:gd name="T10" fmla="*/ 2 w 18"/>
                <a:gd name="T11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0">
                  <a:moveTo>
                    <a:pt x="2" y="4"/>
                  </a:moveTo>
                  <a:cubicBezTo>
                    <a:pt x="2" y="3"/>
                    <a:pt x="2" y="1"/>
                    <a:pt x="2" y="0"/>
                  </a:cubicBezTo>
                  <a:cubicBezTo>
                    <a:pt x="10" y="3"/>
                    <a:pt x="15" y="9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3" y="20"/>
                    <a:pt x="9" y="17"/>
                    <a:pt x="5" y="14"/>
                  </a:cubicBezTo>
                  <a:cubicBezTo>
                    <a:pt x="3" y="11"/>
                    <a:pt x="0" y="8"/>
                    <a:pt x="2" y="4"/>
                  </a:cubicBezTo>
                  <a:close/>
                </a:path>
              </a:pathLst>
            </a:custGeom>
            <a:solidFill>
              <a:srgbClr val="5141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49" name="Freeform 330"/>
            <p:cNvSpPr>
              <a:spLocks/>
            </p:cNvSpPr>
            <p:nvPr/>
          </p:nvSpPr>
          <p:spPr bwMode="auto">
            <a:xfrm>
              <a:off x="2056" y="1225"/>
              <a:ext cx="19" cy="16"/>
            </a:xfrm>
            <a:custGeom>
              <a:avLst/>
              <a:gdLst>
                <a:gd name="T0" fmla="*/ 12 w 19"/>
                <a:gd name="T1" fmla="*/ 0 h 16"/>
                <a:gd name="T2" fmla="*/ 3 w 19"/>
                <a:gd name="T3" fmla="*/ 16 h 16"/>
                <a:gd name="T4" fmla="*/ 1 w 19"/>
                <a:gd name="T5" fmla="*/ 16 h 16"/>
                <a:gd name="T6" fmla="*/ 0 w 19"/>
                <a:gd name="T7" fmla="*/ 16 h 16"/>
                <a:gd name="T8" fmla="*/ 12 w 1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6">
                  <a:moveTo>
                    <a:pt x="12" y="0"/>
                  </a:moveTo>
                  <a:cubicBezTo>
                    <a:pt x="19" y="11"/>
                    <a:pt x="8" y="12"/>
                    <a:pt x="3" y="16"/>
                  </a:cubicBezTo>
                  <a:cubicBezTo>
                    <a:pt x="3" y="16"/>
                    <a:pt x="1" y="16"/>
                    <a:pt x="1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4" y="10"/>
                    <a:pt x="8" y="5"/>
                    <a:pt x="12" y="0"/>
                  </a:cubicBezTo>
                  <a:close/>
                </a:path>
              </a:pathLst>
            </a:custGeom>
            <a:solidFill>
              <a:srgbClr val="4C39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0" name="Freeform 331"/>
            <p:cNvSpPr>
              <a:spLocks/>
            </p:cNvSpPr>
            <p:nvPr/>
          </p:nvSpPr>
          <p:spPr bwMode="auto">
            <a:xfrm>
              <a:off x="1938" y="1689"/>
              <a:ext cx="14" cy="11"/>
            </a:xfrm>
            <a:custGeom>
              <a:avLst/>
              <a:gdLst>
                <a:gd name="T0" fmla="*/ 0 w 14"/>
                <a:gd name="T1" fmla="*/ 8 h 11"/>
                <a:gd name="T2" fmla="*/ 12 w 14"/>
                <a:gd name="T3" fmla="*/ 1 h 11"/>
                <a:gd name="T4" fmla="*/ 14 w 14"/>
                <a:gd name="T5" fmla="*/ 6 h 11"/>
                <a:gd name="T6" fmla="*/ 0 w 14"/>
                <a:gd name="T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1">
                  <a:moveTo>
                    <a:pt x="0" y="8"/>
                  </a:moveTo>
                  <a:cubicBezTo>
                    <a:pt x="2" y="3"/>
                    <a:pt x="6" y="0"/>
                    <a:pt x="12" y="1"/>
                  </a:cubicBezTo>
                  <a:cubicBezTo>
                    <a:pt x="13" y="2"/>
                    <a:pt x="13" y="4"/>
                    <a:pt x="14" y="6"/>
                  </a:cubicBezTo>
                  <a:cubicBezTo>
                    <a:pt x="10" y="8"/>
                    <a:pt x="6" y="11"/>
                    <a:pt x="0" y="8"/>
                  </a:cubicBezTo>
                  <a:close/>
                </a:path>
              </a:pathLst>
            </a:custGeom>
            <a:solidFill>
              <a:srgbClr val="726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1" name="Freeform 332"/>
            <p:cNvSpPr>
              <a:spLocks/>
            </p:cNvSpPr>
            <p:nvPr/>
          </p:nvSpPr>
          <p:spPr bwMode="auto">
            <a:xfrm>
              <a:off x="1977" y="1664"/>
              <a:ext cx="16" cy="12"/>
            </a:xfrm>
            <a:custGeom>
              <a:avLst/>
              <a:gdLst>
                <a:gd name="T0" fmla="*/ 16 w 16"/>
                <a:gd name="T1" fmla="*/ 0 h 12"/>
                <a:gd name="T2" fmla="*/ 16 w 16"/>
                <a:gd name="T3" fmla="*/ 3 h 12"/>
                <a:gd name="T4" fmla="*/ 0 w 16"/>
                <a:gd name="T5" fmla="*/ 12 h 12"/>
                <a:gd name="T6" fmla="*/ 16 w 1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6" y="0"/>
                  </a:moveTo>
                  <a:cubicBezTo>
                    <a:pt x="16" y="1"/>
                    <a:pt x="16" y="2"/>
                    <a:pt x="16" y="3"/>
                  </a:cubicBezTo>
                  <a:cubicBezTo>
                    <a:pt x="13" y="11"/>
                    <a:pt x="5" y="9"/>
                    <a:pt x="0" y="12"/>
                  </a:cubicBezTo>
                  <a:cubicBezTo>
                    <a:pt x="0" y="1"/>
                    <a:pt x="9" y="3"/>
                    <a:pt x="16" y="0"/>
                  </a:cubicBezTo>
                  <a:close/>
                </a:path>
              </a:pathLst>
            </a:custGeom>
            <a:solidFill>
              <a:srgbClr val="504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2" name="Freeform 333"/>
            <p:cNvSpPr>
              <a:spLocks/>
            </p:cNvSpPr>
            <p:nvPr/>
          </p:nvSpPr>
          <p:spPr bwMode="auto">
            <a:xfrm>
              <a:off x="2056" y="1582"/>
              <a:ext cx="11" cy="20"/>
            </a:xfrm>
            <a:custGeom>
              <a:avLst/>
              <a:gdLst>
                <a:gd name="T0" fmla="*/ 11 w 11"/>
                <a:gd name="T1" fmla="*/ 0 h 20"/>
                <a:gd name="T2" fmla="*/ 0 w 11"/>
                <a:gd name="T3" fmla="*/ 20 h 20"/>
                <a:gd name="T4" fmla="*/ 11 w 11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0">
                  <a:moveTo>
                    <a:pt x="11" y="0"/>
                  </a:moveTo>
                  <a:cubicBezTo>
                    <a:pt x="8" y="7"/>
                    <a:pt x="9" y="16"/>
                    <a:pt x="0" y="20"/>
                  </a:cubicBezTo>
                  <a:cubicBezTo>
                    <a:pt x="0" y="11"/>
                    <a:pt x="1" y="3"/>
                    <a:pt x="11" y="0"/>
                  </a:cubicBezTo>
                  <a:close/>
                </a:path>
              </a:pathLst>
            </a:custGeom>
            <a:solidFill>
              <a:srgbClr val="6D66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3" name="Freeform 334"/>
            <p:cNvSpPr>
              <a:spLocks/>
            </p:cNvSpPr>
            <p:nvPr/>
          </p:nvSpPr>
          <p:spPr bwMode="auto">
            <a:xfrm>
              <a:off x="2068" y="1553"/>
              <a:ext cx="12" cy="17"/>
            </a:xfrm>
            <a:custGeom>
              <a:avLst/>
              <a:gdLst>
                <a:gd name="T0" fmla="*/ 12 w 12"/>
                <a:gd name="T1" fmla="*/ 0 h 17"/>
                <a:gd name="T2" fmla="*/ 12 w 12"/>
                <a:gd name="T3" fmla="*/ 5 h 17"/>
                <a:gd name="T4" fmla="*/ 4 w 12"/>
                <a:gd name="T5" fmla="*/ 17 h 17"/>
                <a:gd name="T6" fmla="*/ 12 w 12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7">
                  <a:moveTo>
                    <a:pt x="12" y="0"/>
                  </a:moveTo>
                  <a:cubicBezTo>
                    <a:pt x="12" y="2"/>
                    <a:pt x="12" y="4"/>
                    <a:pt x="12" y="5"/>
                  </a:cubicBezTo>
                  <a:cubicBezTo>
                    <a:pt x="11" y="11"/>
                    <a:pt x="9" y="15"/>
                    <a:pt x="4" y="17"/>
                  </a:cubicBezTo>
                  <a:cubicBezTo>
                    <a:pt x="0" y="9"/>
                    <a:pt x="7" y="5"/>
                    <a:pt x="12" y="0"/>
                  </a:cubicBezTo>
                  <a:close/>
                </a:path>
              </a:pathLst>
            </a:custGeom>
            <a:solidFill>
              <a:srgbClr val="2921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4" name="Freeform 335"/>
            <p:cNvSpPr>
              <a:spLocks/>
            </p:cNvSpPr>
            <p:nvPr/>
          </p:nvSpPr>
          <p:spPr bwMode="auto">
            <a:xfrm>
              <a:off x="2032" y="1512"/>
              <a:ext cx="14" cy="14"/>
            </a:xfrm>
            <a:custGeom>
              <a:avLst/>
              <a:gdLst>
                <a:gd name="T0" fmla="*/ 7 w 14"/>
                <a:gd name="T1" fmla="*/ 2 h 14"/>
                <a:gd name="T2" fmla="*/ 4 w 14"/>
                <a:gd name="T3" fmla="*/ 14 h 14"/>
                <a:gd name="T4" fmla="*/ 0 w 14"/>
                <a:gd name="T5" fmla="*/ 13 h 14"/>
                <a:gd name="T6" fmla="*/ 4 w 14"/>
                <a:gd name="T7" fmla="*/ 2 h 14"/>
                <a:gd name="T8" fmla="*/ 7 w 1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7" y="2"/>
                  </a:moveTo>
                  <a:cubicBezTo>
                    <a:pt x="7" y="6"/>
                    <a:pt x="14" y="12"/>
                    <a:pt x="4" y="14"/>
                  </a:cubicBezTo>
                  <a:cubicBezTo>
                    <a:pt x="2" y="14"/>
                    <a:pt x="1" y="13"/>
                    <a:pt x="0" y="13"/>
                  </a:cubicBezTo>
                  <a:cubicBezTo>
                    <a:pt x="1" y="9"/>
                    <a:pt x="2" y="5"/>
                    <a:pt x="4" y="2"/>
                  </a:cubicBezTo>
                  <a:cubicBezTo>
                    <a:pt x="5" y="0"/>
                    <a:pt x="6" y="0"/>
                    <a:pt x="7" y="2"/>
                  </a:cubicBezTo>
                  <a:close/>
                </a:path>
              </a:pathLst>
            </a:custGeom>
            <a:solidFill>
              <a:srgbClr val="2F1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5" name="Freeform 336"/>
            <p:cNvSpPr>
              <a:spLocks/>
            </p:cNvSpPr>
            <p:nvPr/>
          </p:nvSpPr>
          <p:spPr bwMode="auto">
            <a:xfrm>
              <a:off x="2101" y="1751"/>
              <a:ext cx="10" cy="16"/>
            </a:xfrm>
            <a:custGeom>
              <a:avLst/>
              <a:gdLst>
                <a:gd name="T0" fmla="*/ 6 w 10"/>
                <a:gd name="T1" fmla="*/ 0 h 16"/>
                <a:gd name="T2" fmla="*/ 10 w 10"/>
                <a:gd name="T3" fmla="*/ 4 h 16"/>
                <a:gd name="T4" fmla="*/ 5 w 10"/>
                <a:gd name="T5" fmla="*/ 14 h 16"/>
                <a:gd name="T6" fmla="*/ 6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6" y="0"/>
                  </a:moveTo>
                  <a:cubicBezTo>
                    <a:pt x="8" y="2"/>
                    <a:pt x="9" y="3"/>
                    <a:pt x="10" y="4"/>
                  </a:cubicBezTo>
                  <a:cubicBezTo>
                    <a:pt x="10" y="9"/>
                    <a:pt x="10" y="16"/>
                    <a:pt x="5" y="14"/>
                  </a:cubicBezTo>
                  <a:cubicBezTo>
                    <a:pt x="0" y="11"/>
                    <a:pt x="2" y="4"/>
                    <a:pt x="6" y="0"/>
                  </a:cubicBezTo>
                  <a:close/>
                </a:path>
              </a:pathLst>
            </a:custGeom>
            <a:solidFill>
              <a:srgbClr val="B0B0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6" name="Freeform 337"/>
            <p:cNvSpPr>
              <a:spLocks/>
            </p:cNvSpPr>
            <p:nvPr/>
          </p:nvSpPr>
          <p:spPr bwMode="auto">
            <a:xfrm>
              <a:off x="2322" y="1722"/>
              <a:ext cx="10" cy="17"/>
            </a:xfrm>
            <a:custGeom>
              <a:avLst/>
              <a:gdLst>
                <a:gd name="T0" fmla="*/ 3 w 10"/>
                <a:gd name="T1" fmla="*/ 2 h 17"/>
                <a:gd name="T2" fmla="*/ 8 w 10"/>
                <a:gd name="T3" fmla="*/ 6 h 17"/>
                <a:gd name="T4" fmla="*/ 10 w 10"/>
                <a:gd name="T5" fmla="*/ 17 h 17"/>
                <a:gd name="T6" fmla="*/ 3 w 10"/>
                <a:gd name="T7" fmla="*/ 14 h 17"/>
                <a:gd name="T8" fmla="*/ 0 w 10"/>
                <a:gd name="T9" fmla="*/ 2 h 17"/>
                <a:gd name="T10" fmla="*/ 2 w 10"/>
                <a:gd name="T11" fmla="*/ 0 h 17"/>
                <a:gd name="T12" fmla="*/ 3 w 10"/>
                <a:gd name="T13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7">
                  <a:moveTo>
                    <a:pt x="3" y="2"/>
                  </a:moveTo>
                  <a:cubicBezTo>
                    <a:pt x="5" y="3"/>
                    <a:pt x="6" y="4"/>
                    <a:pt x="8" y="6"/>
                  </a:cubicBezTo>
                  <a:cubicBezTo>
                    <a:pt x="8" y="9"/>
                    <a:pt x="9" y="13"/>
                    <a:pt x="10" y="17"/>
                  </a:cubicBezTo>
                  <a:cubicBezTo>
                    <a:pt x="8" y="16"/>
                    <a:pt x="5" y="15"/>
                    <a:pt x="3" y="14"/>
                  </a:cubicBezTo>
                  <a:cubicBezTo>
                    <a:pt x="2" y="10"/>
                    <a:pt x="1" y="6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787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7" name="Freeform 338"/>
            <p:cNvSpPr>
              <a:spLocks/>
            </p:cNvSpPr>
            <p:nvPr/>
          </p:nvSpPr>
          <p:spPr bwMode="auto">
            <a:xfrm>
              <a:off x="2000" y="1721"/>
              <a:ext cx="8" cy="13"/>
            </a:xfrm>
            <a:custGeom>
              <a:avLst/>
              <a:gdLst>
                <a:gd name="T0" fmla="*/ 8 w 8"/>
                <a:gd name="T1" fmla="*/ 1 h 14"/>
                <a:gd name="T2" fmla="*/ 5 w 8"/>
                <a:gd name="T3" fmla="*/ 8 h 14"/>
                <a:gd name="T4" fmla="*/ 2 w 8"/>
                <a:gd name="T5" fmla="*/ 12 h 14"/>
                <a:gd name="T6" fmla="*/ 0 w 8"/>
                <a:gd name="T7" fmla="*/ 4 h 14"/>
                <a:gd name="T8" fmla="*/ 8 w 8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8" y="1"/>
                  </a:moveTo>
                  <a:cubicBezTo>
                    <a:pt x="7" y="3"/>
                    <a:pt x="6" y="5"/>
                    <a:pt x="5" y="8"/>
                  </a:cubicBezTo>
                  <a:cubicBezTo>
                    <a:pt x="5" y="10"/>
                    <a:pt x="4" y="14"/>
                    <a:pt x="2" y="12"/>
                  </a:cubicBezTo>
                  <a:cubicBezTo>
                    <a:pt x="0" y="12"/>
                    <a:pt x="1" y="7"/>
                    <a:pt x="0" y="4"/>
                  </a:cubicBezTo>
                  <a:cubicBezTo>
                    <a:pt x="2" y="1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6D6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8" name="Freeform 339"/>
            <p:cNvSpPr>
              <a:spLocks/>
            </p:cNvSpPr>
            <p:nvPr/>
          </p:nvSpPr>
          <p:spPr bwMode="auto">
            <a:xfrm>
              <a:off x="2058" y="1716"/>
              <a:ext cx="10" cy="15"/>
            </a:xfrm>
            <a:custGeom>
              <a:avLst/>
              <a:gdLst>
                <a:gd name="T0" fmla="*/ 1 w 10"/>
                <a:gd name="T1" fmla="*/ 5 h 16"/>
                <a:gd name="T2" fmla="*/ 7 w 10"/>
                <a:gd name="T3" fmla="*/ 0 h 16"/>
                <a:gd name="T4" fmla="*/ 8 w 10"/>
                <a:gd name="T5" fmla="*/ 0 h 16"/>
                <a:gd name="T6" fmla="*/ 10 w 10"/>
                <a:gd name="T7" fmla="*/ 0 h 16"/>
                <a:gd name="T8" fmla="*/ 3 w 10"/>
                <a:gd name="T9" fmla="*/ 16 h 16"/>
                <a:gd name="T10" fmla="*/ 1 w 10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1" y="5"/>
                  </a:moveTo>
                  <a:cubicBezTo>
                    <a:pt x="3" y="3"/>
                    <a:pt x="5" y="2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0"/>
                  </a:cubicBezTo>
                  <a:cubicBezTo>
                    <a:pt x="8" y="6"/>
                    <a:pt x="6" y="11"/>
                    <a:pt x="3" y="16"/>
                  </a:cubicBezTo>
                  <a:cubicBezTo>
                    <a:pt x="0" y="12"/>
                    <a:pt x="2" y="8"/>
                    <a:pt x="1" y="5"/>
                  </a:cubicBezTo>
                  <a:close/>
                </a:path>
              </a:pathLst>
            </a:custGeom>
            <a:solidFill>
              <a:srgbClr val="6F6D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59" name="Freeform 340"/>
            <p:cNvSpPr>
              <a:spLocks/>
            </p:cNvSpPr>
            <p:nvPr/>
          </p:nvSpPr>
          <p:spPr bwMode="auto">
            <a:xfrm>
              <a:off x="2043" y="1713"/>
              <a:ext cx="12" cy="15"/>
            </a:xfrm>
            <a:custGeom>
              <a:avLst/>
              <a:gdLst>
                <a:gd name="T0" fmla="*/ 12 w 12"/>
                <a:gd name="T1" fmla="*/ 0 h 16"/>
                <a:gd name="T2" fmla="*/ 10 w 12"/>
                <a:gd name="T3" fmla="*/ 8 h 16"/>
                <a:gd name="T4" fmla="*/ 5 w 12"/>
                <a:gd name="T5" fmla="*/ 16 h 16"/>
                <a:gd name="T6" fmla="*/ 12 w 12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2" y="0"/>
                  </a:moveTo>
                  <a:cubicBezTo>
                    <a:pt x="11" y="3"/>
                    <a:pt x="11" y="6"/>
                    <a:pt x="10" y="8"/>
                  </a:cubicBezTo>
                  <a:cubicBezTo>
                    <a:pt x="9" y="11"/>
                    <a:pt x="9" y="15"/>
                    <a:pt x="5" y="16"/>
                  </a:cubicBezTo>
                  <a:cubicBezTo>
                    <a:pt x="6" y="11"/>
                    <a:pt x="0" y="1"/>
                    <a:pt x="12" y="0"/>
                  </a:cubicBezTo>
                  <a:close/>
                </a:path>
              </a:pathLst>
            </a:custGeom>
            <a:solidFill>
              <a:srgbClr val="5E5B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0" name="Freeform 341"/>
            <p:cNvSpPr>
              <a:spLocks/>
            </p:cNvSpPr>
            <p:nvPr/>
          </p:nvSpPr>
          <p:spPr bwMode="auto">
            <a:xfrm>
              <a:off x="2162" y="1816"/>
              <a:ext cx="13" cy="12"/>
            </a:xfrm>
            <a:custGeom>
              <a:avLst/>
              <a:gdLst>
                <a:gd name="T0" fmla="*/ 13 w 13"/>
                <a:gd name="T1" fmla="*/ 11 h 12"/>
                <a:gd name="T2" fmla="*/ 0 w 13"/>
                <a:gd name="T3" fmla="*/ 0 h 12"/>
                <a:gd name="T4" fmla="*/ 13 w 13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13" y="11"/>
                  </a:moveTo>
                  <a:cubicBezTo>
                    <a:pt x="4" y="12"/>
                    <a:pt x="1" y="7"/>
                    <a:pt x="0" y="0"/>
                  </a:cubicBezTo>
                  <a:cubicBezTo>
                    <a:pt x="7" y="1"/>
                    <a:pt x="10" y="6"/>
                    <a:pt x="13" y="11"/>
                  </a:cubicBezTo>
                  <a:close/>
                </a:path>
              </a:pathLst>
            </a:custGeom>
            <a:solidFill>
              <a:srgbClr val="615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1" name="Freeform 342"/>
            <p:cNvSpPr>
              <a:spLocks/>
            </p:cNvSpPr>
            <p:nvPr/>
          </p:nvSpPr>
          <p:spPr bwMode="auto">
            <a:xfrm>
              <a:off x="2164" y="1502"/>
              <a:ext cx="243" cy="235"/>
            </a:xfrm>
            <a:custGeom>
              <a:avLst/>
              <a:gdLst>
                <a:gd name="T0" fmla="*/ 221 w 245"/>
                <a:gd name="T1" fmla="*/ 112 h 237"/>
                <a:gd name="T2" fmla="*/ 210 w 245"/>
                <a:gd name="T3" fmla="*/ 124 h 237"/>
                <a:gd name="T4" fmla="*/ 206 w 245"/>
                <a:gd name="T5" fmla="*/ 138 h 237"/>
                <a:gd name="T6" fmla="*/ 205 w 245"/>
                <a:gd name="T7" fmla="*/ 143 h 237"/>
                <a:gd name="T8" fmla="*/ 202 w 245"/>
                <a:gd name="T9" fmla="*/ 146 h 237"/>
                <a:gd name="T10" fmla="*/ 201 w 245"/>
                <a:gd name="T11" fmla="*/ 147 h 237"/>
                <a:gd name="T12" fmla="*/ 203 w 245"/>
                <a:gd name="T13" fmla="*/ 147 h 237"/>
                <a:gd name="T14" fmla="*/ 196 w 245"/>
                <a:gd name="T15" fmla="*/ 151 h 237"/>
                <a:gd name="T16" fmla="*/ 182 w 245"/>
                <a:gd name="T17" fmla="*/ 165 h 237"/>
                <a:gd name="T18" fmla="*/ 178 w 245"/>
                <a:gd name="T19" fmla="*/ 171 h 237"/>
                <a:gd name="T20" fmla="*/ 163 w 245"/>
                <a:gd name="T21" fmla="*/ 187 h 237"/>
                <a:gd name="T22" fmla="*/ 162 w 245"/>
                <a:gd name="T23" fmla="*/ 187 h 237"/>
                <a:gd name="T24" fmla="*/ 155 w 245"/>
                <a:gd name="T25" fmla="*/ 198 h 237"/>
                <a:gd name="T26" fmla="*/ 139 w 245"/>
                <a:gd name="T27" fmla="*/ 213 h 237"/>
                <a:gd name="T28" fmla="*/ 114 w 245"/>
                <a:gd name="T29" fmla="*/ 236 h 237"/>
                <a:gd name="T30" fmla="*/ 115 w 245"/>
                <a:gd name="T31" fmla="*/ 235 h 237"/>
                <a:gd name="T32" fmla="*/ 82 w 245"/>
                <a:gd name="T33" fmla="*/ 211 h 237"/>
                <a:gd name="T34" fmla="*/ 74 w 245"/>
                <a:gd name="T35" fmla="*/ 207 h 237"/>
                <a:gd name="T36" fmla="*/ 55 w 245"/>
                <a:gd name="T37" fmla="*/ 201 h 237"/>
                <a:gd name="T38" fmla="*/ 46 w 245"/>
                <a:gd name="T39" fmla="*/ 195 h 237"/>
                <a:gd name="T40" fmla="*/ 39 w 245"/>
                <a:gd name="T41" fmla="*/ 192 h 237"/>
                <a:gd name="T42" fmla="*/ 24 w 245"/>
                <a:gd name="T43" fmla="*/ 181 h 237"/>
                <a:gd name="T44" fmla="*/ 0 w 245"/>
                <a:gd name="T45" fmla="*/ 151 h 237"/>
                <a:gd name="T46" fmla="*/ 3 w 245"/>
                <a:gd name="T47" fmla="*/ 146 h 237"/>
                <a:gd name="T48" fmla="*/ 13 w 245"/>
                <a:gd name="T49" fmla="*/ 134 h 237"/>
                <a:gd name="T50" fmla="*/ 26 w 245"/>
                <a:gd name="T51" fmla="*/ 125 h 237"/>
                <a:gd name="T52" fmla="*/ 40 w 245"/>
                <a:gd name="T53" fmla="*/ 120 h 237"/>
                <a:gd name="T54" fmla="*/ 53 w 245"/>
                <a:gd name="T55" fmla="*/ 113 h 237"/>
                <a:gd name="T56" fmla="*/ 68 w 245"/>
                <a:gd name="T57" fmla="*/ 102 h 237"/>
                <a:gd name="T58" fmla="*/ 77 w 245"/>
                <a:gd name="T59" fmla="*/ 93 h 237"/>
                <a:gd name="T60" fmla="*/ 86 w 245"/>
                <a:gd name="T61" fmla="*/ 84 h 237"/>
                <a:gd name="T62" fmla="*/ 108 w 245"/>
                <a:gd name="T63" fmla="*/ 66 h 237"/>
                <a:gd name="T64" fmla="*/ 121 w 245"/>
                <a:gd name="T65" fmla="*/ 53 h 237"/>
                <a:gd name="T66" fmla="*/ 140 w 245"/>
                <a:gd name="T67" fmla="*/ 27 h 237"/>
                <a:gd name="T68" fmla="*/ 148 w 245"/>
                <a:gd name="T69" fmla="*/ 17 h 237"/>
                <a:gd name="T70" fmla="*/ 159 w 245"/>
                <a:gd name="T71" fmla="*/ 10 h 237"/>
                <a:gd name="T72" fmla="*/ 170 w 245"/>
                <a:gd name="T73" fmla="*/ 11 h 237"/>
                <a:gd name="T74" fmla="*/ 196 w 245"/>
                <a:gd name="T75" fmla="*/ 3 h 237"/>
                <a:gd name="T76" fmla="*/ 241 w 245"/>
                <a:gd name="T77" fmla="*/ 56 h 237"/>
                <a:gd name="T78" fmla="*/ 241 w 245"/>
                <a:gd name="T79" fmla="*/ 72 h 237"/>
                <a:gd name="T80" fmla="*/ 235 w 245"/>
                <a:gd name="T81" fmla="*/ 94 h 237"/>
                <a:gd name="T82" fmla="*/ 223 w 245"/>
                <a:gd name="T83" fmla="*/ 107 h 237"/>
                <a:gd name="T84" fmla="*/ 221 w 245"/>
                <a:gd name="T85" fmla="*/ 11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5" h="237">
                  <a:moveTo>
                    <a:pt x="221" y="112"/>
                  </a:moveTo>
                  <a:cubicBezTo>
                    <a:pt x="217" y="116"/>
                    <a:pt x="214" y="120"/>
                    <a:pt x="210" y="124"/>
                  </a:cubicBezTo>
                  <a:cubicBezTo>
                    <a:pt x="208" y="129"/>
                    <a:pt x="207" y="133"/>
                    <a:pt x="206" y="138"/>
                  </a:cubicBezTo>
                  <a:cubicBezTo>
                    <a:pt x="206" y="139"/>
                    <a:pt x="205" y="141"/>
                    <a:pt x="205" y="143"/>
                  </a:cubicBezTo>
                  <a:cubicBezTo>
                    <a:pt x="204" y="144"/>
                    <a:pt x="203" y="145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1" y="149"/>
                    <a:pt x="198" y="150"/>
                    <a:pt x="196" y="151"/>
                  </a:cubicBezTo>
                  <a:cubicBezTo>
                    <a:pt x="191" y="155"/>
                    <a:pt x="187" y="161"/>
                    <a:pt x="182" y="165"/>
                  </a:cubicBezTo>
                  <a:cubicBezTo>
                    <a:pt x="179" y="166"/>
                    <a:pt x="178" y="168"/>
                    <a:pt x="178" y="171"/>
                  </a:cubicBezTo>
                  <a:cubicBezTo>
                    <a:pt x="172" y="176"/>
                    <a:pt x="166" y="181"/>
                    <a:pt x="163" y="187"/>
                  </a:cubicBezTo>
                  <a:cubicBezTo>
                    <a:pt x="162" y="187"/>
                    <a:pt x="162" y="187"/>
                    <a:pt x="162" y="187"/>
                  </a:cubicBezTo>
                  <a:cubicBezTo>
                    <a:pt x="160" y="191"/>
                    <a:pt x="159" y="196"/>
                    <a:pt x="155" y="198"/>
                  </a:cubicBezTo>
                  <a:cubicBezTo>
                    <a:pt x="148" y="202"/>
                    <a:pt x="144" y="208"/>
                    <a:pt x="139" y="213"/>
                  </a:cubicBezTo>
                  <a:cubicBezTo>
                    <a:pt x="129" y="218"/>
                    <a:pt x="121" y="226"/>
                    <a:pt x="114" y="236"/>
                  </a:cubicBezTo>
                  <a:cubicBezTo>
                    <a:pt x="115" y="235"/>
                    <a:pt x="115" y="235"/>
                    <a:pt x="115" y="235"/>
                  </a:cubicBezTo>
                  <a:cubicBezTo>
                    <a:pt x="97" y="237"/>
                    <a:pt x="92" y="220"/>
                    <a:pt x="82" y="211"/>
                  </a:cubicBezTo>
                  <a:cubicBezTo>
                    <a:pt x="80" y="210"/>
                    <a:pt x="77" y="209"/>
                    <a:pt x="74" y="207"/>
                  </a:cubicBezTo>
                  <a:cubicBezTo>
                    <a:pt x="68" y="205"/>
                    <a:pt x="63" y="200"/>
                    <a:pt x="55" y="201"/>
                  </a:cubicBezTo>
                  <a:cubicBezTo>
                    <a:pt x="53" y="197"/>
                    <a:pt x="50" y="195"/>
                    <a:pt x="46" y="195"/>
                  </a:cubicBezTo>
                  <a:cubicBezTo>
                    <a:pt x="44" y="195"/>
                    <a:pt x="41" y="194"/>
                    <a:pt x="39" y="192"/>
                  </a:cubicBezTo>
                  <a:cubicBezTo>
                    <a:pt x="34" y="188"/>
                    <a:pt x="29" y="185"/>
                    <a:pt x="24" y="181"/>
                  </a:cubicBezTo>
                  <a:cubicBezTo>
                    <a:pt x="19" y="169"/>
                    <a:pt x="3" y="166"/>
                    <a:pt x="0" y="151"/>
                  </a:cubicBezTo>
                  <a:cubicBezTo>
                    <a:pt x="1" y="149"/>
                    <a:pt x="2" y="148"/>
                    <a:pt x="3" y="146"/>
                  </a:cubicBezTo>
                  <a:cubicBezTo>
                    <a:pt x="9" y="145"/>
                    <a:pt x="10" y="139"/>
                    <a:pt x="13" y="134"/>
                  </a:cubicBezTo>
                  <a:cubicBezTo>
                    <a:pt x="16" y="130"/>
                    <a:pt x="21" y="128"/>
                    <a:pt x="26" y="125"/>
                  </a:cubicBezTo>
                  <a:cubicBezTo>
                    <a:pt x="30" y="123"/>
                    <a:pt x="35" y="122"/>
                    <a:pt x="40" y="120"/>
                  </a:cubicBezTo>
                  <a:cubicBezTo>
                    <a:pt x="45" y="118"/>
                    <a:pt x="49" y="116"/>
                    <a:pt x="53" y="113"/>
                  </a:cubicBezTo>
                  <a:cubicBezTo>
                    <a:pt x="58" y="109"/>
                    <a:pt x="63" y="106"/>
                    <a:pt x="68" y="102"/>
                  </a:cubicBezTo>
                  <a:cubicBezTo>
                    <a:pt x="71" y="99"/>
                    <a:pt x="74" y="96"/>
                    <a:pt x="77" y="93"/>
                  </a:cubicBezTo>
                  <a:cubicBezTo>
                    <a:pt x="80" y="90"/>
                    <a:pt x="83" y="87"/>
                    <a:pt x="86" y="84"/>
                  </a:cubicBezTo>
                  <a:cubicBezTo>
                    <a:pt x="92" y="76"/>
                    <a:pt x="101" y="73"/>
                    <a:pt x="108" y="66"/>
                  </a:cubicBezTo>
                  <a:cubicBezTo>
                    <a:pt x="112" y="62"/>
                    <a:pt x="117" y="57"/>
                    <a:pt x="121" y="53"/>
                  </a:cubicBezTo>
                  <a:cubicBezTo>
                    <a:pt x="129" y="45"/>
                    <a:pt x="134" y="36"/>
                    <a:pt x="140" y="27"/>
                  </a:cubicBezTo>
                  <a:cubicBezTo>
                    <a:pt x="142" y="24"/>
                    <a:pt x="145" y="20"/>
                    <a:pt x="148" y="17"/>
                  </a:cubicBezTo>
                  <a:cubicBezTo>
                    <a:pt x="151" y="14"/>
                    <a:pt x="154" y="10"/>
                    <a:pt x="159" y="10"/>
                  </a:cubicBezTo>
                  <a:cubicBezTo>
                    <a:pt x="162" y="9"/>
                    <a:pt x="163" y="17"/>
                    <a:pt x="170" y="11"/>
                  </a:cubicBezTo>
                  <a:cubicBezTo>
                    <a:pt x="175" y="5"/>
                    <a:pt x="185" y="0"/>
                    <a:pt x="196" y="3"/>
                  </a:cubicBezTo>
                  <a:cubicBezTo>
                    <a:pt x="214" y="18"/>
                    <a:pt x="230" y="35"/>
                    <a:pt x="241" y="56"/>
                  </a:cubicBezTo>
                  <a:cubicBezTo>
                    <a:pt x="245" y="63"/>
                    <a:pt x="243" y="67"/>
                    <a:pt x="241" y="72"/>
                  </a:cubicBezTo>
                  <a:cubicBezTo>
                    <a:pt x="239" y="79"/>
                    <a:pt x="237" y="86"/>
                    <a:pt x="235" y="94"/>
                  </a:cubicBezTo>
                  <a:cubicBezTo>
                    <a:pt x="231" y="98"/>
                    <a:pt x="226" y="102"/>
                    <a:pt x="223" y="107"/>
                  </a:cubicBezTo>
                  <a:cubicBezTo>
                    <a:pt x="222" y="109"/>
                    <a:pt x="222" y="110"/>
                    <a:pt x="221" y="112"/>
                  </a:cubicBezTo>
                  <a:close/>
                </a:path>
              </a:pathLst>
            </a:custGeom>
            <a:solidFill>
              <a:srgbClr val="FE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2" name="Freeform 343"/>
            <p:cNvSpPr>
              <a:spLocks/>
            </p:cNvSpPr>
            <p:nvPr/>
          </p:nvSpPr>
          <p:spPr bwMode="auto">
            <a:xfrm>
              <a:off x="2064" y="1184"/>
              <a:ext cx="237" cy="141"/>
            </a:xfrm>
            <a:custGeom>
              <a:avLst/>
              <a:gdLst>
                <a:gd name="T0" fmla="*/ 3 w 239"/>
                <a:gd name="T1" fmla="*/ 100 h 142"/>
                <a:gd name="T2" fmla="*/ 44 w 239"/>
                <a:gd name="T3" fmla="*/ 41 h 142"/>
                <a:gd name="T4" fmla="*/ 170 w 239"/>
                <a:gd name="T5" fmla="*/ 20 h 142"/>
                <a:gd name="T6" fmla="*/ 236 w 239"/>
                <a:gd name="T7" fmla="*/ 116 h 142"/>
                <a:gd name="T8" fmla="*/ 221 w 239"/>
                <a:gd name="T9" fmla="*/ 142 h 142"/>
                <a:gd name="T10" fmla="*/ 184 w 239"/>
                <a:gd name="T11" fmla="*/ 100 h 142"/>
                <a:gd name="T12" fmla="*/ 183 w 239"/>
                <a:gd name="T13" fmla="*/ 88 h 142"/>
                <a:gd name="T14" fmla="*/ 127 w 239"/>
                <a:gd name="T15" fmla="*/ 34 h 142"/>
                <a:gd name="T16" fmla="*/ 15 w 239"/>
                <a:gd name="T17" fmla="*/ 104 h 142"/>
                <a:gd name="T18" fmla="*/ 4 w 239"/>
                <a:gd name="T19" fmla="*/ 117 h 142"/>
                <a:gd name="T20" fmla="*/ 0 w 239"/>
                <a:gd name="T21" fmla="*/ 109 h 142"/>
                <a:gd name="T22" fmla="*/ 3 w 239"/>
                <a:gd name="T23" fmla="*/ 10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142">
                  <a:moveTo>
                    <a:pt x="3" y="100"/>
                  </a:moveTo>
                  <a:cubicBezTo>
                    <a:pt x="11" y="77"/>
                    <a:pt x="27" y="59"/>
                    <a:pt x="44" y="41"/>
                  </a:cubicBezTo>
                  <a:cubicBezTo>
                    <a:pt x="83" y="12"/>
                    <a:pt x="124" y="0"/>
                    <a:pt x="170" y="20"/>
                  </a:cubicBezTo>
                  <a:cubicBezTo>
                    <a:pt x="213" y="37"/>
                    <a:pt x="230" y="73"/>
                    <a:pt x="236" y="116"/>
                  </a:cubicBezTo>
                  <a:cubicBezTo>
                    <a:pt x="239" y="142"/>
                    <a:pt x="239" y="142"/>
                    <a:pt x="221" y="142"/>
                  </a:cubicBezTo>
                  <a:cubicBezTo>
                    <a:pt x="208" y="129"/>
                    <a:pt x="193" y="118"/>
                    <a:pt x="184" y="100"/>
                  </a:cubicBezTo>
                  <a:cubicBezTo>
                    <a:pt x="183" y="96"/>
                    <a:pt x="183" y="92"/>
                    <a:pt x="183" y="88"/>
                  </a:cubicBezTo>
                  <a:cubicBezTo>
                    <a:pt x="181" y="57"/>
                    <a:pt x="159" y="35"/>
                    <a:pt x="127" y="34"/>
                  </a:cubicBezTo>
                  <a:cubicBezTo>
                    <a:pt x="76" y="32"/>
                    <a:pt x="35" y="57"/>
                    <a:pt x="15" y="104"/>
                  </a:cubicBezTo>
                  <a:cubicBezTo>
                    <a:pt x="13" y="110"/>
                    <a:pt x="12" y="116"/>
                    <a:pt x="4" y="117"/>
                  </a:cubicBezTo>
                  <a:cubicBezTo>
                    <a:pt x="1" y="115"/>
                    <a:pt x="0" y="113"/>
                    <a:pt x="0" y="109"/>
                  </a:cubicBezTo>
                  <a:cubicBezTo>
                    <a:pt x="0" y="106"/>
                    <a:pt x="1" y="103"/>
                    <a:pt x="3" y="100"/>
                  </a:cubicBezTo>
                  <a:close/>
                </a:path>
              </a:pathLst>
            </a:custGeom>
            <a:solidFill>
              <a:srgbClr val="DEC1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3" name="Freeform 344"/>
            <p:cNvSpPr>
              <a:spLocks/>
            </p:cNvSpPr>
            <p:nvPr/>
          </p:nvSpPr>
          <p:spPr bwMode="auto">
            <a:xfrm>
              <a:off x="2231" y="1299"/>
              <a:ext cx="73" cy="130"/>
            </a:xfrm>
            <a:custGeom>
              <a:avLst/>
              <a:gdLst>
                <a:gd name="T0" fmla="*/ 67 w 74"/>
                <a:gd name="T1" fmla="*/ 100 h 131"/>
                <a:gd name="T2" fmla="*/ 64 w 74"/>
                <a:gd name="T3" fmla="*/ 108 h 131"/>
                <a:gd name="T4" fmla="*/ 62 w 74"/>
                <a:gd name="T5" fmla="*/ 114 h 131"/>
                <a:gd name="T6" fmla="*/ 55 w 74"/>
                <a:gd name="T7" fmla="*/ 116 h 131"/>
                <a:gd name="T8" fmla="*/ 54 w 74"/>
                <a:gd name="T9" fmla="*/ 121 h 131"/>
                <a:gd name="T10" fmla="*/ 47 w 74"/>
                <a:gd name="T11" fmla="*/ 131 h 131"/>
                <a:gd name="T12" fmla="*/ 42 w 74"/>
                <a:gd name="T13" fmla="*/ 128 h 131"/>
                <a:gd name="T14" fmla="*/ 6 w 74"/>
                <a:gd name="T15" fmla="*/ 67 h 131"/>
                <a:gd name="T16" fmla="*/ 1 w 74"/>
                <a:gd name="T17" fmla="*/ 53 h 131"/>
                <a:gd name="T18" fmla="*/ 9 w 74"/>
                <a:gd name="T19" fmla="*/ 27 h 131"/>
                <a:gd name="T20" fmla="*/ 12 w 74"/>
                <a:gd name="T21" fmla="*/ 15 h 131"/>
                <a:gd name="T22" fmla="*/ 17 w 74"/>
                <a:gd name="T23" fmla="*/ 0 h 131"/>
                <a:gd name="T24" fmla="*/ 45 w 74"/>
                <a:gd name="T25" fmla="*/ 21 h 131"/>
                <a:gd name="T26" fmla="*/ 63 w 74"/>
                <a:gd name="T27" fmla="*/ 29 h 131"/>
                <a:gd name="T28" fmla="*/ 72 w 74"/>
                <a:gd name="T29" fmla="*/ 55 h 131"/>
                <a:gd name="T30" fmla="*/ 72 w 74"/>
                <a:gd name="T31" fmla="*/ 71 h 131"/>
                <a:gd name="T32" fmla="*/ 65 w 74"/>
                <a:gd name="T33" fmla="*/ 81 h 131"/>
                <a:gd name="T34" fmla="*/ 63 w 74"/>
                <a:gd name="T35" fmla="*/ 84 h 131"/>
                <a:gd name="T36" fmla="*/ 67 w 74"/>
                <a:gd name="T37" fmla="*/ 89 h 131"/>
                <a:gd name="T38" fmla="*/ 67 w 74"/>
                <a:gd name="T39" fmla="*/ 10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131">
                  <a:moveTo>
                    <a:pt x="67" y="100"/>
                  </a:moveTo>
                  <a:cubicBezTo>
                    <a:pt x="63" y="102"/>
                    <a:pt x="64" y="105"/>
                    <a:pt x="64" y="108"/>
                  </a:cubicBezTo>
                  <a:cubicBezTo>
                    <a:pt x="66" y="111"/>
                    <a:pt x="64" y="113"/>
                    <a:pt x="62" y="114"/>
                  </a:cubicBezTo>
                  <a:cubicBezTo>
                    <a:pt x="60" y="116"/>
                    <a:pt x="58" y="116"/>
                    <a:pt x="55" y="116"/>
                  </a:cubicBezTo>
                  <a:cubicBezTo>
                    <a:pt x="50" y="117"/>
                    <a:pt x="55" y="120"/>
                    <a:pt x="54" y="121"/>
                  </a:cubicBezTo>
                  <a:cubicBezTo>
                    <a:pt x="54" y="126"/>
                    <a:pt x="52" y="130"/>
                    <a:pt x="47" y="131"/>
                  </a:cubicBezTo>
                  <a:cubicBezTo>
                    <a:pt x="45" y="130"/>
                    <a:pt x="44" y="130"/>
                    <a:pt x="42" y="128"/>
                  </a:cubicBezTo>
                  <a:cubicBezTo>
                    <a:pt x="35" y="105"/>
                    <a:pt x="30" y="80"/>
                    <a:pt x="6" y="67"/>
                  </a:cubicBezTo>
                  <a:cubicBezTo>
                    <a:pt x="2" y="63"/>
                    <a:pt x="0" y="59"/>
                    <a:pt x="1" y="53"/>
                  </a:cubicBezTo>
                  <a:cubicBezTo>
                    <a:pt x="3" y="44"/>
                    <a:pt x="6" y="35"/>
                    <a:pt x="9" y="27"/>
                  </a:cubicBezTo>
                  <a:cubicBezTo>
                    <a:pt x="14" y="24"/>
                    <a:pt x="17" y="20"/>
                    <a:pt x="12" y="15"/>
                  </a:cubicBezTo>
                  <a:cubicBezTo>
                    <a:pt x="11" y="9"/>
                    <a:pt x="11" y="3"/>
                    <a:pt x="17" y="0"/>
                  </a:cubicBezTo>
                  <a:cubicBezTo>
                    <a:pt x="32" y="0"/>
                    <a:pt x="35" y="14"/>
                    <a:pt x="45" y="21"/>
                  </a:cubicBezTo>
                  <a:cubicBezTo>
                    <a:pt x="49" y="29"/>
                    <a:pt x="57" y="25"/>
                    <a:pt x="63" y="29"/>
                  </a:cubicBezTo>
                  <a:cubicBezTo>
                    <a:pt x="66" y="38"/>
                    <a:pt x="73" y="45"/>
                    <a:pt x="72" y="55"/>
                  </a:cubicBezTo>
                  <a:cubicBezTo>
                    <a:pt x="74" y="61"/>
                    <a:pt x="74" y="66"/>
                    <a:pt x="72" y="71"/>
                  </a:cubicBezTo>
                  <a:cubicBezTo>
                    <a:pt x="70" y="75"/>
                    <a:pt x="67" y="77"/>
                    <a:pt x="65" y="81"/>
                  </a:cubicBezTo>
                  <a:cubicBezTo>
                    <a:pt x="64" y="82"/>
                    <a:pt x="63" y="83"/>
                    <a:pt x="63" y="84"/>
                  </a:cubicBezTo>
                  <a:cubicBezTo>
                    <a:pt x="63" y="87"/>
                    <a:pt x="65" y="88"/>
                    <a:pt x="67" y="89"/>
                  </a:cubicBezTo>
                  <a:cubicBezTo>
                    <a:pt x="69" y="93"/>
                    <a:pt x="72" y="97"/>
                    <a:pt x="67" y="100"/>
                  </a:cubicBezTo>
                  <a:close/>
                </a:path>
              </a:pathLst>
            </a:custGeom>
            <a:solidFill>
              <a:srgbClr val="DEC1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4" name="Freeform 345"/>
            <p:cNvSpPr>
              <a:spLocks/>
            </p:cNvSpPr>
            <p:nvPr/>
          </p:nvSpPr>
          <p:spPr bwMode="auto">
            <a:xfrm>
              <a:off x="2229" y="1427"/>
              <a:ext cx="60" cy="120"/>
            </a:xfrm>
            <a:custGeom>
              <a:avLst/>
              <a:gdLst>
                <a:gd name="T0" fmla="*/ 46 w 61"/>
                <a:gd name="T1" fmla="*/ 0 h 121"/>
                <a:gd name="T2" fmla="*/ 49 w 61"/>
                <a:gd name="T3" fmla="*/ 0 h 121"/>
                <a:gd name="T4" fmla="*/ 53 w 61"/>
                <a:gd name="T5" fmla="*/ 15 h 121"/>
                <a:gd name="T6" fmla="*/ 57 w 61"/>
                <a:gd name="T7" fmla="*/ 44 h 121"/>
                <a:gd name="T8" fmla="*/ 60 w 61"/>
                <a:gd name="T9" fmla="*/ 51 h 121"/>
                <a:gd name="T10" fmla="*/ 53 w 61"/>
                <a:gd name="T11" fmla="*/ 62 h 121"/>
                <a:gd name="T12" fmla="*/ 45 w 61"/>
                <a:gd name="T13" fmla="*/ 70 h 121"/>
                <a:gd name="T14" fmla="*/ 42 w 61"/>
                <a:gd name="T15" fmla="*/ 74 h 121"/>
                <a:gd name="T16" fmla="*/ 36 w 61"/>
                <a:gd name="T17" fmla="*/ 88 h 121"/>
                <a:gd name="T18" fmla="*/ 29 w 61"/>
                <a:gd name="T19" fmla="*/ 109 h 121"/>
                <a:gd name="T20" fmla="*/ 20 w 61"/>
                <a:gd name="T21" fmla="*/ 121 h 121"/>
                <a:gd name="T22" fmla="*/ 10 w 61"/>
                <a:gd name="T23" fmla="*/ 115 h 121"/>
                <a:gd name="T24" fmla="*/ 0 w 61"/>
                <a:gd name="T25" fmla="*/ 109 h 121"/>
                <a:gd name="T26" fmla="*/ 32 w 61"/>
                <a:gd name="T27" fmla="*/ 38 h 121"/>
                <a:gd name="T28" fmla="*/ 46 w 61"/>
                <a:gd name="T2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21">
                  <a:moveTo>
                    <a:pt x="46" y="0"/>
                  </a:moveTo>
                  <a:cubicBezTo>
                    <a:pt x="47" y="0"/>
                    <a:pt x="48" y="0"/>
                    <a:pt x="49" y="0"/>
                  </a:cubicBezTo>
                  <a:cubicBezTo>
                    <a:pt x="57" y="3"/>
                    <a:pt x="55" y="9"/>
                    <a:pt x="53" y="15"/>
                  </a:cubicBezTo>
                  <a:cubicBezTo>
                    <a:pt x="60" y="24"/>
                    <a:pt x="48" y="35"/>
                    <a:pt x="57" y="44"/>
                  </a:cubicBezTo>
                  <a:cubicBezTo>
                    <a:pt x="60" y="46"/>
                    <a:pt x="61" y="48"/>
                    <a:pt x="60" y="51"/>
                  </a:cubicBezTo>
                  <a:cubicBezTo>
                    <a:pt x="60" y="56"/>
                    <a:pt x="57" y="59"/>
                    <a:pt x="53" y="62"/>
                  </a:cubicBezTo>
                  <a:cubicBezTo>
                    <a:pt x="50" y="64"/>
                    <a:pt x="46" y="66"/>
                    <a:pt x="45" y="70"/>
                  </a:cubicBezTo>
                  <a:cubicBezTo>
                    <a:pt x="44" y="71"/>
                    <a:pt x="43" y="73"/>
                    <a:pt x="42" y="74"/>
                  </a:cubicBezTo>
                  <a:cubicBezTo>
                    <a:pt x="39" y="78"/>
                    <a:pt x="38" y="84"/>
                    <a:pt x="36" y="88"/>
                  </a:cubicBezTo>
                  <a:cubicBezTo>
                    <a:pt x="34" y="95"/>
                    <a:pt x="33" y="102"/>
                    <a:pt x="29" y="109"/>
                  </a:cubicBezTo>
                  <a:cubicBezTo>
                    <a:pt x="26" y="113"/>
                    <a:pt x="25" y="118"/>
                    <a:pt x="20" y="121"/>
                  </a:cubicBezTo>
                  <a:cubicBezTo>
                    <a:pt x="15" y="121"/>
                    <a:pt x="14" y="115"/>
                    <a:pt x="10" y="115"/>
                  </a:cubicBezTo>
                  <a:cubicBezTo>
                    <a:pt x="6" y="114"/>
                    <a:pt x="1" y="115"/>
                    <a:pt x="0" y="109"/>
                  </a:cubicBezTo>
                  <a:cubicBezTo>
                    <a:pt x="6" y="83"/>
                    <a:pt x="24" y="63"/>
                    <a:pt x="32" y="38"/>
                  </a:cubicBezTo>
                  <a:cubicBezTo>
                    <a:pt x="35" y="25"/>
                    <a:pt x="35" y="10"/>
                    <a:pt x="46" y="0"/>
                  </a:cubicBezTo>
                  <a:close/>
                </a:path>
              </a:pathLst>
            </a:custGeom>
            <a:solidFill>
              <a:srgbClr val="DABD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5" name="Freeform 346"/>
            <p:cNvSpPr>
              <a:spLocks/>
            </p:cNvSpPr>
            <p:nvPr/>
          </p:nvSpPr>
          <p:spPr bwMode="auto">
            <a:xfrm>
              <a:off x="2309" y="1415"/>
              <a:ext cx="36" cy="53"/>
            </a:xfrm>
            <a:custGeom>
              <a:avLst/>
              <a:gdLst>
                <a:gd name="T0" fmla="*/ 22 w 36"/>
                <a:gd name="T1" fmla="*/ 0 h 53"/>
                <a:gd name="T2" fmla="*/ 23 w 36"/>
                <a:gd name="T3" fmla="*/ 45 h 53"/>
                <a:gd name="T4" fmla="*/ 6 w 36"/>
                <a:gd name="T5" fmla="*/ 50 h 53"/>
                <a:gd name="T6" fmla="*/ 5 w 36"/>
                <a:gd name="T7" fmla="*/ 38 h 53"/>
                <a:gd name="T8" fmla="*/ 22 w 36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53">
                  <a:moveTo>
                    <a:pt x="22" y="0"/>
                  </a:moveTo>
                  <a:cubicBezTo>
                    <a:pt x="36" y="16"/>
                    <a:pt x="32" y="30"/>
                    <a:pt x="23" y="45"/>
                  </a:cubicBezTo>
                  <a:cubicBezTo>
                    <a:pt x="19" y="51"/>
                    <a:pt x="12" y="53"/>
                    <a:pt x="6" y="50"/>
                  </a:cubicBezTo>
                  <a:cubicBezTo>
                    <a:pt x="0" y="48"/>
                    <a:pt x="6" y="42"/>
                    <a:pt x="5" y="38"/>
                  </a:cubicBezTo>
                  <a:cubicBezTo>
                    <a:pt x="3" y="22"/>
                    <a:pt x="17" y="13"/>
                    <a:pt x="22" y="0"/>
                  </a:cubicBezTo>
                  <a:close/>
                </a:path>
              </a:pathLst>
            </a:custGeom>
            <a:solidFill>
              <a:srgbClr val="D7BC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6" name="Freeform 347"/>
            <p:cNvSpPr>
              <a:spLocks/>
            </p:cNvSpPr>
            <p:nvPr/>
          </p:nvSpPr>
          <p:spPr bwMode="auto">
            <a:xfrm>
              <a:off x="2376" y="1446"/>
              <a:ext cx="52" cy="89"/>
            </a:xfrm>
            <a:custGeom>
              <a:avLst/>
              <a:gdLst>
                <a:gd name="T0" fmla="*/ 40 w 52"/>
                <a:gd name="T1" fmla="*/ 85 h 90"/>
                <a:gd name="T2" fmla="*/ 37 w 52"/>
                <a:gd name="T3" fmla="*/ 89 h 90"/>
                <a:gd name="T4" fmla="*/ 31 w 52"/>
                <a:gd name="T5" fmla="*/ 88 h 90"/>
                <a:gd name="T6" fmla="*/ 30 w 52"/>
                <a:gd name="T7" fmla="*/ 70 h 90"/>
                <a:gd name="T8" fmla="*/ 12 w 52"/>
                <a:gd name="T9" fmla="*/ 31 h 90"/>
                <a:gd name="T10" fmla="*/ 10 w 52"/>
                <a:gd name="T11" fmla="*/ 0 h 90"/>
                <a:gd name="T12" fmla="*/ 26 w 52"/>
                <a:gd name="T13" fmla="*/ 18 h 90"/>
                <a:gd name="T14" fmla="*/ 43 w 52"/>
                <a:gd name="T15" fmla="*/ 49 h 90"/>
                <a:gd name="T16" fmla="*/ 49 w 52"/>
                <a:gd name="T17" fmla="*/ 63 h 90"/>
                <a:gd name="T18" fmla="*/ 46 w 52"/>
                <a:gd name="T19" fmla="*/ 85 h 90"/>
                <a:gd name="T20" fmla="*/ 40 w 52"/>
                <a:gd name="T21" fmla="*/ 8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90">
                  <a:moveTo>
                    <a:pt x="40" y="85"/>
                  </a:moveTo>
                  <a:cubicBezTo>
                    <a:pt x="39" y="86"/>
                    <a:pt x="38" y="87"/>
                    <a:pt x="37" y="89"/>
                  </a:cubicBezTo>
                  <a:cubicBezTo>
                    <a:pt x="35" y="90"/>
                    <a:pt x="33" y="90"/>
                    <a:pt x="31" y="88"/>
                  </a:cubicBezTo>
                  <a:cubicBezTo>
                    <a:pt x="30" y="82"/>
                    <a:pt x="31" y="76"/>
                    <a:pt x="30" y="70"/>
                  </a:cubicBezTo>
                  <a:cubicBezTo>
                    <a:pt x="24" y="57"/>
                    <a:pt x="24" y="41"/>
                    <a:pt x="12" y="31"/>
                  </a:cubicBezTo>
                  <a:cubicBezTo>
                    <a:pt x="8" y="20"/>
                    <a:pt x="0" y="11"/>
                    <a:pt x="10" y="0"/>
                  </a:cubicBezTo>
                  <a:cubicBezTo>
                    <a:pt x="21" y="1"/>
                    <a:pt x="22" y="11"/>
                    <a:pt x="26" y="18"/>
                  </a:cubicBezTo>
                  <a:cubicBezTo>
                    <a:pt x="32" y="28"/>
                    <a:pt x="35" y="40"/>
                    <a:pt x="43" y="49"/>
                  </a:cubicBezTo>
                  <a:cubicBezTo>
                    <a:pt x="46" y="54"/>
                    <a:pt x="48" y="58"/>
                    <a:pt x="49" y="63"/>
                  </a:cubicBezTo>
                  <a:cubicBezTo>
                    <a:pt x="52" y="71"/>
                    <a:pt x="52" y="79"/>
                    <a:pt x="46" y="85"/>
                  </a:cubicBezTo>
                  <a:cubicBezTo>
                    <a:pt x="44" y="86"/>
                    <a:pt x="42" y="86"/>
                    <a:pt x="40" y="85"/>
                  </a:cubicBezTo>
                  <a:close/>
                </a:path>
              </a:pathLst>
            </a:custGeom>
            <a:solidFill>
              <a:srgbClr val="4B2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7" name="Freeform 348"/>
            <p:cNvSpPr>
              <a:spLocks/>
            </p:cNvSpPr>
            <p:nvPr/>
          </p:nvSpPr>
          <p:spPr bwMode="auto">
            <a:xfrm>
              <a:off x="2355" y="1400"/>
              <a:ext cx="40" cy="83"/>
            </a:xfrm>
            <a:custGeom>
              <a:avLst/>
              <a:gdLst>
                <a:gd name="T0" fmla="*/ 34 w 41"/>
                <a:gd name="T1" fmla="*/ 47 h 83"/>
                <a:gd name="T2" fmla="*/ 38 w 41"/>
                <a:gd name="T3" fmla="*/ 75 h 83"/>
                <a:gd name="T4" fmla="*/ 31 w 41"/>
                <a:gd name="T5" fmla="*/ 82 h 83"/>
                <a:gd name="T6" fmla="*/ 27 w 41"/>
                <a:gd name="T7" fmla="*/ 82 h 83"/>
                <a:gd name="T8" fmla="*/ 25 w 41"/>
                <a:gd name="T9" fmla="*/ 80 h 83"/>
                <a:gd name="T10" fmla="*/ 26 w 41"/>
                <a:gd name="T11" fmla="*/ 78 h 83"/>
                <a:gd name="T12" fmla="*/ 15 w 41"/>
                <a:gd name="T13" fmla="*/ 51 h 83"/>
                <a:gd name="T14" fmla="*/ 1 w 41"/>
                <a:gd name="T15" fmla="*/ 3 h 83"/>
                <a:gd name="T16" fmla="*/ 6 w 41"/>
                <a:gd name="T17" fmla="*/ 0 h 83"/>
                <a:gd name="T18" fmla="*/ 16 w 41"/>
                <a:gd name="T19" fmla="*/ 9 h 83"/>
                <a:gd name="T20" fmla="*/ 27 w 41"/>
                <a:gd name="T21" fmla="*/ 31 h 83"/>
                <a:gd name="T22" fmla="*/ 34 w 41"/>
                <a:gd name="T23" fmla="*/ 4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83">
                  <a:moveTo>
                    <a:pt x="34" y="47"/>
                  </a:moveTo>
                  <a:cubicBezTo>
                    <a:pt x="28" y="58"/>
                    <a:pt x="35" y="66"/>
                    <a:pt x="38" y="75"/>
                  </a:cubicBezTo>
                  <a:cubicBezTo>
                    <a:pt x="41" y="83"/>
                    <a:pt x="34" y="80"/>
                    <a:pt x="31" y="82"/>
                  </a:cubicBezTo>
                  <a:cubicBezTo>
                    <a:pt x="29" y="82"/>
                    <a:pt x="28" y="82"/>
                    <a:pt x="27" y="82"/>
                  </a:cubicBezTo>
                  <a:cubicBezTo>
                    <a:pt x="25" y="82"/>
                    <a:pt x="25" y="81"/>
                    <a:pt x="25" y="80"/>
                  </a:cubicBezTo>
                  <a:cubicBezTo>
                    <a:pt x="26" y="79"/>
                    <a:pt x="26" y="78"/>
                    <a:pt x="26" y="78"/>
                  </a:cubicBezTo>
                  <a:cubicBezTo>
                    <a:pt x="23" y="69"/>
                    <a:pt x="19" y="60"/>
                    <a:pt x="15" y="51"/>
                  </a:cubicBezTo>
                  <a:cubicBezTo>
                    <a:pt x="8" y="36"/>
                    <a:pt x="0" y="21"/>
                    <a:pt x="1" y="3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12" y="1"/>
                    <a:pt x="15" y="4"/>
                    <a:pt x="16" y="9"/>
                  </a:cubicBezTo>
                  <a:cubicBezTo>
                    <a:pt x="17" y="18"/>
                    <a:pt x="22" y="24"/>
                    <a:pt x="27" y="31"/>
                  </a:cubicBezTo>
                  <a:cubicBezTo>
                    <a:pt x="30" y="36"/>
                    <a:pt x="38" y="39"/>
                    <a:pt x="34" y="47"/>
                  </a:cubicBezTo>
                  <a:close/>
                </a:path>
              </a:pathLst>
            </a:custGeom>
            <a:solidFill>
              <a:srgbClr val="8E5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8" name="Freeform 349"/>
            <p:cNvSpPr>
              <a:spLocks/>
            </p:cNvSpPr>
            <p:nvPr/>
          </p:nvSpPr>
          <p:spPr bwMode="auto">
            <a:xfrm>
              <a:off x="2342" y="1365"/>
              <a:ext cx="40" cy="49"/>
            </a:xfrm>
            <a:custGeom>
              <a:avLst/>
              <a:gdLst>
                <a:gd name="T0" fmla="*/ 28 w 41"/>
                <a:gd name="T1" fmla="*/ 47 h 50"/>
                <a:gd name="T2" fmla="*/ 20 w 41"/>
                <a:gd name="T3" fmla="*/ 38 h 50"/>
                <a:gd name="T4" fmla="*/ 8 w 41"/>
                <a:gd name="T5" fmla="*/ 32 h 50"/>
                <a:gd name="T6" fmla="*/ 4 w 41"/>
                <a:gd name="T7" fmla="*/ 31 h 50"/>
                <a:gd name="T8" fmla="*/ 0 w 41"/>
                <a:gd name="T9" fmla="*/ 7 h 50"/>
                <a:gd name="T10" fmla="*/ 1 w 41"/>
                <a:gd name="T11" fmla="*/ 5 h 50"/>
                <a:gd name="T12" fmla="*/ 18 w 41"/>
                <a:gd name="T13" fmla="*/ 3 h 50"/>
                <a:gd name="T14" fmla="*/ 41 w 41"/>
                <a:gd name="T15" fmla="*/ 46 h 50"/>
                <a:gd name="T16" fmla="*/ 36 w 41"/>
                <a:gd name="T17" fmla="*/ 49 h 50"/>
                <a:gd name="T18" fmla="*/ 28 w 41"/>
                <a:gd name="T19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50">
                  <a:moveTo>
                    <a:pt x="28" y="47"/>
                  </a:moveTo>
                  <a:cubicBezTo>
                    <a:pt x="25" y="44"/>
                    <a:pt x="22" y="41"/>
                    <a:pt x="20" y="38"/>
                  </a:cubicBezTo>
                  <a:cubicBezTo>
                    <a:pt x="16" y="37"/>
                    <a:pt x="13" y="32"/>
                    <a:pt x="8" y="32"/>
                  </a:cubicBezTo>
                  <a:cubicBezTo>
                    <a:pt x="6" y="32"/>
                    <a:pt x="5" y="32"/>
                    <a:pt x="4" y="31"/>
                  </a:cubicBezTo>
                  <a:cubicBezTo>
                    <a:pt x="5" y="22"/>
                    <a:pt x="1" y="15"/>
                    <a:pt x="0" y="7"/>
                  </a:cubicBezTo>
                  <a:cubicBezTo>
                    <a:pt x="0" y="6"/>
                    <a:pt x="1" y="6"/>
                    <a:pt x="1" y="5"/>
                  </a:cubicBezTo>
                  <a:cubicBezTo>
                    <a:pt x="7" y="5"/>
                    <a:pt x="12" y="0"/>
                    <a:pt x="18" y="3"/>
                  </a:cubicBezTo>
                  <a:cubicBezTo>
                    <a:pt x="27" y="17"/>
                    <a:pt x="41" y="28"/>
                    <a:pt x="41" y="46"/>
                  </a:cubicBezTo>
                  <a:cubicBezTo>
                    <a:pt x="39" y="48"/>
                    <a:pt x="38" y="49"/>
                    <a:pt x="36" y="49"/>
                  </a:cubicBezTo>
                  <a:cubicBezTo>
                    <a:pt x="33" y="50"/>
                    <a:pt x="30" y="49"/>
                    <a:pt x="28" y="47"/>
                  </a:cubicBezTo>
                  <a:close/>
                </a:path>
              </a:pathLst>
            </a:custGeom>
            <a:solidFill>
              <a:srgbClr val="3522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69" name="Freeform 350"/>
            <p:cNvSpPr>
              <a:spLocks/>
            </p:cNvSpPr>
            <p:nvPr/>
          </p:nvSpPr>
          <p:spPr bwMode="auto">
            <a:xfrm>
              <a:off x="2319" y="1481"/>
              <a:ext cx="40" cy="42"/>
            </a:xfrm>
            <a:custGeom>
              <a:avLst/>
              <a:gdLst>
                <a:gd name="T0" fmla="*/ 40 w 40"/>
                <a:gd name="T1" fmla="*/ 25 h 43"/>
                <a:gd name="T2" fmla="*/ 3 w 40"/>
                <a:gd name="T3" fmla="*/ 34 h 43"/>
                <a:gd name="T4" fmla="*/ 7 w 40"/>
                <a:gd name="T5" fmla="*/ 22 h 43"/>
                <a:gd name="T6" fmla="*/ 40 w 40"/>
                <a:gd name="T7" fmla="*/ 2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43">
                  <a:moveTo>
                    <a:pt x="40" y="25"/>
                  </a:moveTo>
                  <a:cubicBezTo>
                    <a:pt x="27" y="28"/>
                    <a:pt x="18" y="43"/>
                    <a:pt x="3" y="34"/>
                  </a:cubicBezTo>
                  <a:cubicBezTo>
                    <a:pt x="0" y="28"/>
                    <a:pt x="3" y="25"/>
                    <a:pt x="7" y="22"/>
                  </a:cubicBezTo>
                  <a:cubicBezTo>
                    <a:pt x="20" y="0"/>
                    <a:pt x="29" y="17"/>
                    <a:pt x="40" y="25"/>
                  </a:cubicBezTo>
                  <a:close/>
                </a:path>
              </a:pathLst>
            </a:custGeom>
            <a:solidFill>
              <a:srgbClr val="F5EB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0" name="Freeform 351"/>
            <p:cNvSpPr>
              <a:spLocks/>
            </p:cNvSpPr>
            <p:nvPr/>
          </p:nvSpPr>
          <p:spPr bwMode="auto">
            <a:xfrm>
              <a:off x="2418" y="1492"/>
              <a:ext cx="20" cy="70"/>
            </a:xfrm>
            <a:custGeom>
              <a:avLst/>
              <a:gdLst>
                <a:gd name="T0" fmla="*/ 2 w 20"/>
                <a:gd name="T1" fmla="*/ 38 h 70"/>
                <a:gd name="T2" fmla="*/ 2 w 20"/>
                <a:gd name="T3" fmla="*/ 18 h 70"/>
                <a:gd name="T4" fmla="*/ 6 w 20"/>
                <a:gd name="T5" fmla="*/ 1 h 70"/>
                <a:gd name="T6" fmla="*/ 12 w 20"/>
                <a:gd name="T7" fmla="*/ 2 h 70"/>
                <a:gd name="T8" fmla="*/ 19 w 20"/>
                <a:gd name="T9" fmla="*/ 23 h 70"/>
                <a:gd name="T10" fmla="*/ 17 w 20"/>
                <a:gd name="T11" fmla="*/ 43 h 70"/>
                <a:gd name="T12" fmla="*/ 15 w 20"/>
                <a:gd name="T13" fmla="*/ 69 h 70"/>
                <a:gd name="T14" fmla="*/ 14 w 20"/>
                <a:gd name="T15" fmla="*/ 70 h 70"/>
                <a:gd name="T16" fmla="*/ 12 w 20"/>
                <a:gd name="T17" fmla="*/ 70 h 70"/>
                <a:gd name="T18" fmla="*/ 11 w 20"/>
                <a:gd name="T19" fmla="*/ 70 h 70"/>
                <a:gd name="T20" fmla="*/ 9 w 20"/>
                <a:gd name="T21" fmla="*/ 52 h 70"/>
                <a:gd name="T22" fmla="*/ 6 w 20"/>
                <a:gd name="T23" fmla="*/ 62 h 70"/>
                <a:gd name="T24" fmla="*/ 2 w 20"/>
                <a:gd name="T25" fmla="*/ 61 h 70"/>
                <a:gd name="T26" fmla="*/ 2 w 20"/>
                <a:gd name="T27" fmla="*/ 3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70">
                  <a:moveTo>
                    <a:pt x="2" y="38"/>
                  </a:moveTo>
                  <a:cubicBezTo>
                    <a:pt x="3" y="31"/>
                    <a:pt x="9" y="25"/>
                    <a:pt x="2" y="18"/>
                  </a:cubicBezTo>
                  <a:cubicBezTo>
                    <a:pt x="7" y="13"/>
                    <a:pt x="1" y="6"/>
                    <a:pt x="6" y="1"/>
                  </a:cubicBezTo>
                  <a:cubicBezTo>
                    <a:pt x="8" y="0"/>
                    <a:pt x="10" y="0"/>
                    <a:pt x="12" y="2"/>
                  </a:cubicBezTo>
                  <a:cubicBezTo>
                    <a:pt x="17" y="8"/>
                    <a:pt x="18" y="15"/>
                    <a:pt x="19" y="23"/>
                  </a:cubicBezTo>
                  <a:cubicBezTo>
                    <a:pt x="20" y="30"/>
                    <a:pt x="17" y="36"/>
                    <a:pt x="17" y="43"/>
                  </a:cubicBezTo>
                  <a:cubicBezTo>
                    <a:pt x="19" y="52"/>
                    <a:pt x="17" y="61"/>
                    <a:pt x="15" y="69"/>
                  </a:cubicBezTo>
                  <a:cubicBezTo>
                    <a:pt x="15" y="69"/>
                    <a:pt x="14" y="70"/>
                    <a:pt x="14" y="70"/>
                  </a:cubicBezTo>
                  <a:cubicBezTo>
                    <a:pt x="14" y="70"/>
                    <a:pt x="12" y="70"/>
                    <a:pt x="12" y="70"/>
                  </a:cubicBezTo>
                  <a:cubicBezTo>
                    <a:pt x="11" y="70"/>
                    <a:pt x="11" y="70"/>
                    <a:pt x="11" y="70"/>
                  </a:cubicBezTo>
                  <a:cubicBezTo>
                    <a:pt x="7" y="64"/>
                    <a:pt x="8" y="58"/>
                    <a:pt x="9" y="52"/>
                  </a:cubicBezTo>
                  <a:cubicBezTo>
                    <a:pt x="7" y="55"/>
                    <a:pt x="10" y="59"/>
                    <a:pt x="6" y="62"/>
                  </a:cubicBezTo>
                  <a:cubicBezTo>
                    <a:pt x="5" y="62"/>
                    <a:pt x="3" y="61"/>
                    <a:pt x="2" y="61"/>
                  </a:cubicBezTo>
                  <a:cubicBezTo>
                    <a:pt x="0" y="54"/>
                    <a:pt x="0" y="46"/>
                    <a:pt x="2" y="38"/>
                  </a:cubicBezTo>
                  <a:close/>
                </a:path>
              </a:pathLst>
            </a:custGeom>
            <a:solidFill>
              <a:srgbClr val="341E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1" name="Freeform 352"/>
            <p:cNvSpPr>
              <a:spLocks/>
            </p:cNvSpPr>
            <p:nvPr/>
          </p:nvSpPr>
          <p:spPr bwMode="auto">
            <a:xfrm>
              <a:off x="2346" y="1393"/>
              <a:ext cx="23" cy="58"/>
            </a:xfrm>
            <a:custGeom>
              <a:avLst/>
              <a:gdLst>
                <a:gd name="T0" fmla="*/ 0 w 24"/>
                <a:gd name="T1" fmla="*/ 2 h 58"/>
                <a:gd name="T2" fmla="*/ 4 w 24"/>
                <a:gd name="T3" fmla="*/ 2 h 58"/>
                <a:gd name="T4" fmla="*/ 11 w 24"/>
                <a:gd name="T5" fmla="*/ 10 h 58"/>
                <a:gd name="T6" fmla="*/ 24 w 24"/>
                <a:gd name="T7" fmla="*/ 58 h 58"/>
                <a:gd name="T8" fmla="*/ 6 w 24"/>
                <a:gd name="T9" fmla="*/ 22 h 58"/>
                <a:gd name="T10" fmla="*/ 0 w 24"/>
                <a:gd name="T11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58">
                  <a:moveTo>
                    <a:pt x="0" y="2"/>
                  </a:moveTo>
                  <a:cubicBezTo>
                    <a:pt x="1" y="2"/>
                    <a:pt x="2" y="2"/>
                    <a:pt x="4" y="2"/>
                  </a:cubicBezTo>
                  <a:cubicBezTo>
                    <a:pt x="11" y="0"/>
                    <a:pt x="9" y="6"/>
                    <a:pt x="11" y="10"/>
                  </a:cubicBezTo>
                  <a:cubicBezTo>
                    <a:pt x="15" y="26"/>
                    <a:pt x="20" y="42"/>
                    <a:pt x="24" y="58"/>
                  </a:cubicBezTo>
                  <a:cubicBezTo>
                    <a:pt x="7" y="52"/>
                    <a:pt x="11" y="34"/>
                    <a:pt x="6" y="22"/>
                  </a:cubicBezTo>
                  <a:cubicBezTo>
                    <a:pt x="3" y="16"/>
                    <a:pt x="3" y="8"/>
                    <a:pt x="0" y="2"/>
                  </a:cubicBezTo>
                  <a:close/>
                </a:path>
              </a:pathLst>
            </a:custGeom>
            <a:solidFill>
              <a:srgbClr val="3A23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2" name="Freeform 353"/>
            <p:cNvSpPr>
              <a:spLocks/>
            </p:cNvSpPr>
            <p:nvPr/>
          </p:nvSpPr>
          <p:spPr bwMode="auto">
            <a:xfrm>
              <a:off x="2296" y="1484"/>
              <a:ext cx="30" cy="38"/>
            </a:xfrm>
            <a:custGeom>
              <a:avLst/>
              <a:gdLst>
                <a:gd name="T0" fmla="*/ 30 w 30"/>
                <a:gd name="T1" fmla="*/ 19 h 39"/>
                <a:gd name="T2" fmla="*/ 26 w 30"/>
                <a:gd name="T3" fmla="*/ 31 h 39"/>
                <a:gd name="T4" fmla="*/ 18 w 30"/>
                <a:gd name="T5" fmla="*/ 39 h 39"/>
                <a:gd name="T6" fmla="*/ 1 w 30"/>
                <a:gd name="T7" fmla="*/ 32 h 39"/>
                <a:gd name="T8" fmla="*/ 0 w 30"/>
                <a:gd name="T9" fmla="*/ 27 h 39"/>
                <a:gd name="T10" fmla="*/ 10 w 30"/>
                <a:gd name="T11" fmla="*/ 18 h 39"/>
                <a:gd name="T12" fmla="*/ 21 w 30"/>
                <a:gd name="T13" fmla="*/ 0 h 39"/>
                <a:gd name="T14" fmla="*/ 30 w 30"/>
                <a:gd name="T15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9">
                  <a:moveTo>
                    <a:pt x="30" y="19"/>
                  </a:moveTo>
                  <a:cubicBezTo>
                    <a:pt x="28" y="23"/>
                    <a:pt x="27" y="27"/>
                    <a:pt x="26" y="31"/>
                  </a:cubicBezTo>
                  <a:cubicBezTo>
                    <a:pt x="23" y="33"/>
                    <a:pt x="20" y="36"/>
                    <a:pt x="18" y="39"/>
                  </a:cubicBezTo>
                  <a:cubicBezTo>
                    <a:pt x="12" y="38"/>
                    <a:pt x="6" y="35"/>
                    <a:pt x="1" y="32"/>
                  </a:cubicBezTo>
                  <a:cubicBezTo>
                    <a:pt x="0" y="30"/>
                    <a:pt x="0" y="28"/>
                    <a:pt x="0" y="27"/>
                  </a:cubicBezTo>
                  <a:cubicBezTo>
                    <a:pt x="2" y="22"/>
                    <a:pt x="5" y="19"/>
                    <a:pt x="10" y="18"/>
                  </a:cubicBezTo>
                  <a:cubicBezTo>
                    <a:pt x="22" y="17"/>
                    <a:pt x="14" y="4"/>
                    <a:pt x="21" y="0"/>
                  </a:cubicBezTo>
                  <a:cubicBezTo>
                    <a:pt x="30" y="3"/>
                    <a:pt x="21" y="15"/>
                    <a:pt x="30" y="19"/>
                  </a:cubicBezTo>
                  <a:close/>
                </a:path>
              </a:pathLst>
            </a:custGeom>
            <a:solidFill>
              <a:srgbClr val="5F57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3" name="Freeform 354"/>
            <p:cNvSpPr>
              <a:spLocks/>
            </p:cNvSpPr>
            <p:nvPr/>
          </p:nvSpPr>
          <p:spPr bwMode="auto">
            <a:xfrm>
              <a:off x="2324" y="1295"/>
              <a:ext cx="21" cy="62"/>
            </a:xfrm>
            <a:custGeom>
              <a:avLst/>
              <a:gdLst>
                <a:gd name="T0" fmla="*/ 10 w 21"/>
                <a:gd name="T1" fmla="*/ 60 h 62"/>
                <a:gd name="T2" fmla="*/ 2 w 21"/>
                <a:gd name="T3" fmla="*/ 4 h 62"/>
                <a:gd name="T4" fmla="*/ 2 w 21"/>
                <a:gd name="T5" fmla="*/ 0 h 62"/>
                <a:gd name="T6" fmla="*/ 13 w 21"/>
                <a:gd name="T7" fmla="*/ 13 h 62"/>
                <a:gd name="T8" fmla="*/ 21 w 21"/>
                <a:gd name="T9" fmla="*/ 51 h 62"/>
                <a:gd name="T10" fmla="*/ 19 w 21"/>
                <a:gd name="T11" fmla="*/ 57 h 62"/>
                <a:gd name="T12" fmla="*/ 10 w 21"/>
                <a:gd name="T13" fmla="*/ 6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62">
                  <a:moveTo>
                    <a:pt x="10" y="60"/>
                  </a:moveTo>
                  <a:cubicBezTo>
                    <a:pt x="7" y="42"/>
                    <a:pt x="0" y="24"/>
                    <a:pt x="2" y="4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10" y="1"/>
                    <a:pt x="10" y="8"/>
                    <a:pt x="13" y="13"/>
                  </a:cubicBezTo>
                  <a:cubicBezTo>
                    <a:pt x="16" y="25"/>
                    <a:pt x="21" y="38"/>
                    <a:pt x="21" y="51"/>
                  </a:cubicBezTo>
                  <a:cubicBezTo>
                    <a:pt x="21" y="53"/>
                    <a:pt x="20" y="55"/>
                    <a:pt x="19" y="57"/>
                  </a:cubicBezTo>
                  <a:cubicBezTo>
                    <a:pt x="17" y="60"/>
                    <a:pt x="14" y="62"/>
                    <a:pt x="10" y="60"/>
                  </a:cubicBezTo>
                  <a:close/>
                </a:path>
              </a:pathLst>
            </a:custGeom>
            <a:solidFill>
              <a:srgbClr val="825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4" name="Freeform 355"/>
            <p:cNvSpPr>
              <a:spLocks/>
            </p:cNvSpPr>
            <p:nvPr/>
          </p:nvSpPr>
          <p:spPr bwMode="auto">
            <a:xfrm>
              <a:off x="2301" y="1265"/>
              <a:ext cx="39" cy="44"/>
            </a:xfrm>
            <a:custGeom>
              <a:avLst/>
              <a:gdLst>
                <a:gd name="T0" fmla="*/ 33 w 39"/>
                <a:gd name="T1" fmla="*/ 43 h 44"/>
                <a:gd name="T2" fmla="*/ 24 w 39"/>
                <a:gd name="T3" fmla="*/ 32 h 44"/>
                <a:gd name="T4" fmla="*/ 14 w 39"/>
                <a:gd name="T5" fmla="*/ 19 h 44"/>
                <a:gd name="T6" fmla="*/ 9 w 39"/>
                <a:gd name="T7" fmla="*/ 19 h 44"/>
                <a:gd name="T8" fmla="*/ 0 w 39"/>
                <a:gd name="T9" fmla="*/ 7 h 44"/>
                <a:gd name="T10" fmla="*/ 5 w 39"/>
                <a:gd name="T11" fmla="*/ 7 h 44"/>
                <a:gd name="T12" fmla="*/ 21 w 39"/>
                <a:gd name="T13" fmla="*/ 3 h 44"/>
                <a:gd name="T14" fmla="*/ 27 w 39"/>
                <a:gd name="T15" fmla="*/ 6 h 44"/>
                <a:gd name="T16" fmla="*/ 35 w 39"/>
                <a:gd name="T17" fmla="*/ 26 h 44"/>
                <a:gd name="T18" fmla="*/ 37 w 39"/>
                <a:gd name="T19" fmla="*/ 42 h 44"/>
                <a:gd name="T20" fmla="*/ 33 w 39"/>
                <a:gd name="T21" fmla="*/ 4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44">
                  <a:moveTo>
                    <a:pt x="33" y="43"/>
                  </a:moveTo>
                  <a:cubicBezTo>
                    <a:pt x="30" y="39"/>
                    <a:pt x="27" y="35"/>
                    <a:pt x="24" y="32"/>
                  </a:cubicBezTo>
                  <a:cubicBezTo>
                    <a:pt x="22" y="27"/>
                    <a:pt x="18" y="22"/>
                    <a:pt x="14" y="19"/>
                  </a:cubicBezTo>
                  <a:cubicBezTo>
                    <a:pt x="12" y="18"/>
                    <a:pt x="10" y="18"/>
                    <a:pt x="9" y="19"/>
                  </a:cubicBezTo>
                  <a:cubicBezTo>
                    <a:pt x="0" y="19"/>
                    <a:pt x="0" y="13"/>
                    <a:pt x="0" y="7"/>
                  </a:cubicBezTo>
                  <a:cubicBezTo>
                    <a:pt x="2" y="5"/>
                    <a:pt x="3" y="5"/>
                    <a:pt x="5" y="7"/>
                  </a:cubicBezTo>
                  <a:cubicBezTo>
                    <a:pt x="9" y="0"/>
                    <a:pt x="15" y="1"/>
                    <a:pt x="21" y="3"/>
                  </a:cubicBezTo>
                  <a:cubicBezTo>
                    <a:pt x="24" y="1"/>
                    <a:pt x="26" y="3"/>
                    <a:pt x="27" y="6"/>
                  </a:cubicBezTo>
                  <a:cubicBezTo>
                    <a:pt x="30" y="12"/>
                    <a:pt x="32" y="19"/>
                    <a:pt x="35" y="26"/>
                  </a:cubicBezTo>
                  <a:cubicBezTo>
                    <a:pt x="37" y="31"/>
                    <a:pt x="39" y="36"/>
                    <a:pt x="37" y="42"/>
                  </a:cubicBezTo>
                  <a:cubicBezTo>
                    <a:pt x="36" y="44"/>
                    <a:pt x="35" y="44"/>
                    <a:pt x="33" y="43"/>
                  </a:cubicBezTo>
                  <a:close/>
                </a:path>
              </a:pathLst>
            </a:custGeom>
            <a:solidFill>
              <a:srgbClr val="4E2E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5" name="Freeform 356"/>
            <p:cNvSpPr>
              <a:spLocks/>
            </p:cNvSpPr>
            <p:nvPr/>
          </p:nvSpPr>
          <p:spPr bwMode="auto">
            <a:xfrm>
              <a:off x="2286" y="1207"/>
              <a:ext cx="38" cy="49"/>
            </a:xfrm>
            <a:custGeom>
              <a:avLst/>
              <a:gdLst>
                <a:gd name="T0" fmla="*/ 32 w 38"/>
                <a:gd name="T1" fmla="*/ 34 h 50"/>
                <a:gd name="T2" fmla="*/ 36 w 38"/>
                <a:gd name="T3" fmla="*/ 42 h 50"/>
                <a:gd name="T4" fmla="*/ 35 w 38"/>
                <a:gd name="T5" fmla="*/ 50 h 50"/>
                <a:gd name="T6" fmla="*/ 23 w 38"/>
                <a:gd name="T7" fmla="*/ 42 h 50"/>
                <a:gd name="T8" fmla="*/ 0 w 38"/>
                <a:gd name="T9" fmla="*/ 14 h 50"/>
                <a:gd name="T10" fmla="*/ 0 w 38"/>
                <a:gd name="T11" fmla="*/ 2 h 50"/>
                <a:gd name="T12" fmla="*/ 7 w 38"/>
                <a:gd name="T13" fmla="*/ 4 h 50"/>
                <a:gd name="T14" fmla="*/ 32 w 38"/>
                <a:gd name="T15" fmla="*/ 3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50">
                  <a:moveTo>
                    <a:pt x="32" y="34"/>
                  </a:moveTo>
                  <a:cubicBezTo>
                    <a:pt x="35" y="36"/>
                    <a:pt x="36" y="39"/>
                    <a:pt x="36" y="42"/>
                  </a:cubicBezTo>
                  <a:cubicBezTo>
                    <a:pt x="38" y="45"/>
                    <a:pt x="38" y="47"/>
                    <a:pt x="35" y="50"/>
                  </a:cubicBezTo>
                  <a:cubicBezTo>
                    <a:pt x="31" y="47"/>
                    <a:pt x="27" y="44"/>
                    <a:pt x="23" y="42"/>
                  </a:cubicBezTo>
                  <a:cubicBezTo>
                    <a:pt x="13" y="35"/>
                    <a:pt x="2" y="28"/>
                    <a:pt x="0" y="14"/>
                  </a:cubicBezTo>
                  <a:cubicBezTo>
                    <a:pt x="0" y="10"/>
                    <a:pt x="0" y="6"/>
                    <a:pt x="0" y="2"/>
                  </a:cubicBezTo>
                  <a:cubicBezTo>
                    <a:pt x="3" y="0"/>
                    <a:pt x="5" y="2"/>
                    <a:pt x="7" y="4"/>
                  </a:cubicBezTo>
                  <a:cubicBezTo>
                    <a:pt x="16" y="13"/>
                    <a:pt x="24" y="23"/>
                    <a:pt x="32" y="34"/>
                  </a:cubicBezTo>
                  <a:close/>
                </a:path>
              </a:pathLst>
            </a:custGeom>
            <a:solidFill>
              <a:srgbClr val="3F2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6" name="Freeform 357"/>
            <p:cNvSpPr>
              <a:spLocks/>
            </p:cNvSpPr>
            <p:nvPr/>
          </p:nvSpPr>
          <p:spPr bwMode="auto">
            <a:xfrm>
              <a:off x="2285" y="1471"/>
              <a:ext cx="21" cy="40"/>
            </a:xfrm>
            <a:custGeom>
              <a:avLst/>
              <a:gdLst>
                <a:gd name="T0" fmla="*/ 21 w 21"/>
                <a:gd name="T1" fmla="*/ 31 h 41"/>
                <a:gd name="T2" fmla="*/ 13 w 21"/>
                <a:gd name="T3" fmla="*/ 40 h 41"/>
                <a:gd name="T4" fmla="*/ 8 w 21"/>
                <a:gd name="T5" fmla="*/ 41 h 41"/>
                <a:gd name="T6" fmla="*/ 2 w 21"/>
                <a:gd name="T7" fmla="*/ 22 h 41"/>
                <a:gd name="T8" fmla="*/ 0 w 21"/>
                <a:gd name="T9" fmla="*/ 8 h 41"/>
                <a:gd name="T10" fmla="*/ 0 w 21"/>
                <a:gd name="T11" fmla="*/ 0 h 41"/>
                <a:gd name="T12" fmla="*/ 21 w 21"/>
                <a:gd name="T13" fmla="*/ 3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1">
                  <a:moveTo>
                    <a:pt x="21" y="31"/>
                  </a:moveTo>
                  <a:cubicBezTo>
                    <a:pt x="19" y="35"/>
                    <a:pt x="17" y="38"/>
                    <a:pt x="13" y="40"/>
                  </a:cubicBezTo>
                  <a:cubicBezTo>
                    <a:pt x="11" y="41"/>
                    <a:pt x="10" y="41"/>
                    <a:pt x="8" y="41"/>
                  </a:cubicBezTo>
                  <a:cubicBezTo>
                    <a:pt x="2" y="36"/>
                    <a:pt x="4" y="28"/>
                    <a:pt x="2" y="22"/>
                  </a:cubicBezTo>
                  <a:cubicBezTo>
                    <a:pt x="0" y="17"/>
                    <a:pt x="4" y="12"/>
                    <a:pt x="0" y="8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21" y="1"/>
                    <a:pt x="12" y="22"/>
                    <a:pt x="21" y="31"/>
                  </a:cubicBezTo>
                  <a:close/>
                </a:path>
              </a:pathLst>
            </a:custGeom>
            <a:solidFill>
              <a:srgbClr val="745C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7" name="Freeform 358"/>
            <p:cNvSpPr>
              <a:spLocks/>
            </p:cNvSpPr>
            <p:nvPr/>
          </p:nvSpPr>
          <p:spPr bwMode="auto">
            <a:xfrm>
              <a:off x="2273" y="1411"/>
              <a:ext cx="25" cy="32"/>
            </a:xfrm>
            <a:custGeom>
              <a:avLst/>
              <a:gdLst>
                <a:gd name="T0" fmla="*/ 8 w 25"/>
                <a:gd name="T1" fmla="*/ 31 h 32"/>
                <a:gd name="T2" fmla="*/ 4 w 25"/>
                <a:gd name="T3" fmla="*/ 16 h 32"/>
                <a:gd name="T4" fmla="*/ 8 w 25"/>
                <a:gd name="T5" fmla="*/ 3 h 32"/>
                <a:gd name="T6" fmla="*/ 7 w 25"/>
                <a:gd name="T7" fmla="*/ 2 h 32"/>
                <a:gd name="T8" fmla="*/ 8 w 25"/>
                <a:gd name="T9" fmla="*/ 0 h 32"/>
                <a:gd name="T10" fmla="*/ 17 w 25"/>
                <a:gd name="T11" fmla="*/ 0 h 32"/>
                <a:gd name="T12" fmla="*/ 20 w 25"/>
                <a:gd name="T13" fmla="*/ 11 h 32"/>
                <a:gd name="T14" fmla="*/ 8 w 25"/>
                <a:gd name="T15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32">
                  <a:moveTo>
                    <a:pt x="8" y="31"/>
                  </a:moveTo>
                  <a:cubicBezTo>
                    <a:pt x="0" y="28"/>
                    <a:pt x="10" y="20"/>
                    <a:pt x="4" y="16"/>
                  </a:cubicBezTo>
                  <a:cubicBezTo>
                    <a:pt x="10" y="13"/>
                    <a:pt x="8" y="8"/>
                    <a:pt x="8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1" y="0"/>
                    <a:pt x="14" y="0"/>
                    <a:pt x="17" y="0"/>
                  </a:cubicBezTo>
                  <a:cubicBezTo>
                    <a:pt x="21" y="3"/>
                    <a:pt x="25" y="5"/>
                    <a:pt x="20" y="11"/>
                  </a:cubicBezTo>
                  <a:cubicBezTo>
                    <a:pt x="19" y="19"/>
                    <a:pt x="25" y="32"/>
                    <a:pt x="8" y="31"/>
                  </a:cubicBezTo>
                  <a:close/>
                </a:path>
              </a:pathLst>
            </a:custGeom>
            <a:solidFill>
              <a:srgbClr val="BAA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8" name="Freeform 359"/>
            <p:cNvSpPr>
              <a:spLocks/>
            </p:cNvSpPr>
            <p:nvPr/>
          </p:nvSpPr>
          <p:spPr bwMode="auto">
            <a:xfrm>
              <a:off x="2277" y="1218"/>
              <a:ext cx="32" cy="31"/>
            </a:xfrm>
            <a:custGeom>
              <a:avLst/>
              <a:gdLst>
                <a:gd name="T0" fmla="*/ 9 w 32"/>
                <a:gd name="T1" fmla="*/ 3 h 31"/>
                <a:gd name="T2" fmla="*/ 32 w 32"/>
                <a:gd name="T3" fmla="*/ 31 h 31"/>
                <a:gd name="T4" fmla="*/ 1 w 32"/>
                <a:gd name="T5" fmla="*/ 4 h 31"/>
                <a:gd name="T6" fmla="*/ 9 w 32"/>
                <a:gd name="T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1">
                  <a:moveTo>
                    <a:pt x="9" y="3"/>
                  </a:moveTo>
                  <a:cubicBezTo>
                    <a:pt x="17" y="12"/>
                    <a:pt x="27" y="19"/>
                    <a:pt x="32" y="31"/>
                  </a:cubicBezTo>
                  <a:cubicBezTo>
                    <a:pt x="14" y="31"/>
                    <a:pt x="8" y="17"/>
                    <a:pt x="1" y="4"/>
                  </a:cubicBezTo>
                  <a:cubicBezTo>
                    <a:pt x="0" y="0"/>
                    <a:pt x="6" y="2"/>
                    <a:pt x="9" y="3"/>
                  </a:cubicBezTo>
                  <a:close/>
                </a:path>
              </a:pathLst>
            </a:custGeom>
            <a:solidFill>
              <a:srgbClr val="3B24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79" name="Freeform 360"/>
            <p:cNvSpPr>
              <a:spLocks/>
            </p:cNvSpPr>
            <p:nvPr/>
          </p:nvSpPr>
          <p:spPr bwMode="auto">
            <a:xfrm>
              <a:off x="2385" y="1475"/>
              <a:ext cx="23" cy="41"/>
            </a:xfrm>
            <a:custGeom>
              <a:avLst/>
              <a:gdLst>
                <a:gd name="T0" fmla="*/ 0 w 23"/>
                <a:gd name="T1" fmla="*/ 7 h 42"/>
                <a:gd name="T2" fmla="*/ 7 w 23"/>
                <a:gd name="T3" fmla="*/ 0 h 42"/>
                <a:gd name="T4" fmla="*/ 23 w 23"/>
                <a:gd name="T5" fmla="*/ 40 h 42"/>
                <a:gd name="T6" fmla="*/ 19 w 23"/>
                <a:gd name="T7" fmla="*/ 40 h 42"/>
                <a:gd name="T8" fmla="*/ 0 w 23"/>
                <a:gd name="T9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42">
                  <a:moveTo>
                    <a:pt x="0" y="7"/>
                  </a:moveTo>
                  <a:cubicBezTo>
                    <a:pt x="2" y="5"/>
                    <a:pt x="5" y="2"/>
                    <a:pt x="7" y="0"/>
                  </a:cubicBezTo>
                  <a:cubicBezTo>
                    <a:pt x="19" y="11"/>
                    <a:pt x="17" y="26"/>
                    <a:pt x="23" y="40"/>
                  </a:cubicBezTo>
                  <a:cubicBezTo>
                    <a:pt x="22" y="41"/>
                    <a:pt x="20" y="42"/>
                    <a:pt x="19" y="40"/>
                  </a:cubicBezTo>
                  <a:cubicBezTo>
                    <a:pt x="11" y="30"/>
                    <a:pt x="13" y="14"/>
                    <a:pt x="0" y="7"/>
                  </a:cubicBezTo>
                  <a:close/>
                </a:path>
              </a:pathLst>
            </a:custGeom>
            <a:solidFill>
              <a:srgbClr val="81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0" name="Freeform 361"/>
            <p:cNvSpPr>
              <a:spLocks/>
            </p:cNvSpPr>
            <p:nvPr/>
          </p:nvSpPr>
          <p:spPr bwMode="auto">
            <a:xfrm>
              <a:off x="2295" y="1370"/>
              <a:ext cx="29" cy="29"/>
            </a:xfrm>
            <a:custGeom>
              <a:avLst/>
              <a:gdLst>
                <a:gd name="T0" fmla="*/ 11 w 29"/>
                <a:gd name="T1" fmla="*/ 1 h 29"/>
                <a:gd name="T2" fmla="*/ 7 w 29"/>
                <a:gd name="T3" fmla="*/ 29 h 29"/>
                <a:gd name="T4" fmla="*/ 3 w 29"/>
                <a:gd name="T5" fmla="*/ 19 h 29"/>
                <a:gd name="T6" fmla="*/ 1 w 29"/>
                <a:gd name="T7" fmla="*/ 9 h 29"/>
                <a:gd name="T8" fmla="*/ 2 w 29"/>
                <a:gd name="T9" fmla="*/ 4 h 29"/>
                <a:gd name="T10" fmla="*/ 11 w 29"/>
                <a:gd name="T11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9">
                  <a:moveTo>
                    <a:pt x="11" y="1"/>
                  </a:moveTo>
                  <a:cubicBezTo>
                    <a:pt x="14" y="11"/>
                    <a:pt x="29" y="23"/>
                    <a:pt x="7" y="29"/>
                  </a:cubicBezTo>
                  <a:cubicBezTo>
                    <a:pt x="4" y="26"/>
                    <a:pt x="5" y="22"/>
                    <a:pt x="3" y="19"/>
                  </a:cubicBezTo>
                  <a:cubicBezTo>
                    <a:pt x="3" y="16"/>
                    <a:pt x="1" y="12"/>
                    <a:pt x="1" y="9"/>
                  </a:cubicBezTo>
                  <a:cubicBezTo>
                    <a:pt x="0" y="7"/>
                    <a:pt x="1" y="6"/>
                    <a:pt x="2" y="4"/>
                  </a:cubicBezTo>
                  <a:cubicBezTo>
                    <a:pt x="4" y="2"/>
                    <a:pt x="7" y="0"/>
                    <a:pt x="11" y="1"/>
                  </a:cubicBezTo>
                  <a:close/>
                </a:path>
              </a:pathLst>
            </a:custGeom>
            <a:solidFill>
              <a:srgbClr val="443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1" name="Freeform 362"/>
            <p:cNvSpPr>
              <a:spLocks/>
            </p:cNvSpPr>
            <p:nvPr/>
          </p:nvSpPr>
          <p:spPr bwMode="auto">
            <a:xfrm>
              <a:off x="2273" y="1299"/>
              <a:ext cx="33" cy="36"/>
            </a:xfrm>
            <a:custGeom>
              <a:avLst/>
              <a:gdLst>
                <a:gd name="T0" fmla="*/ 20 w 33"/>
                <a:gd name="T1" fmla="*/ 29 h 36"/>
                <a:gd name="T2" fmla="*/ 1 w 33"/>
                <a:gd name="T3" fmla="*/ 25 h 36"/>
                <a:gd name="T4" fmla="*/ 8 w 33"/>
                <a:gd name="T5" fmla="*/ 21 h 36"/>
                <a:gd name="T6" fmla="*/ 24 w 33"/>
                <a:gd name="T7" fmla="*/ 13 h 36"/>
                <a:gd name="T8" fmla="*/ 25 w 33"/>
                <a:gd name="T9" fmla="*/ 0 h 36"/>
                <a:gd name="T10" fmla="*/ 20 w 33"/>
                <a:gd name="T11" fmla="*/ 2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6">
                  <a:moveTo>
                    <a:pt x="20" y="29"/>
                  </a:moveTo>
                  <a:cubicBezTo>
                    <a:pt x="14" y="27"/>
                    <a:pt x="5" y="36"/>
                    <a:pt x="1" y="25"/>
                  </a:cubicBezTo>
                  <a:cubicBezTo>
                    <a:pt x="0" y="18"/>
                    <a:pt x="4" y="18"/>
                    <a:pt x="8" y="21"/>
                  </a:cubicBezTo>
                  <a:cubicBezTo>
                    <a:pt x="18" y="28"/>
                    <a:pt x="24" y="26"/>
                    <a:pt x="24" y="13"/>
                  </a:cubicBezTo>
                  <a:cubicBezTo>
                    <a:pt x="24" y="9"/>
                    <a:pt x="25" y="4"/>
                    <a:pt x="25" y="0"/>
                  </a:cubicBezTo>
                  <a:cubicBezTo>
                    <a:pt x="27" y="10"/>
                    <a:pt x="33" y="21"/>
                    <a:pt x="20" y="29"/>
                  </a:cubicBezTo>
                  <a:close/>
                </a:path>
              </a:pathLst>
            </a:custGeom>
            <a:solidFill>
              <a:srgbClr val="C7A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2" name="Freeform 363"/>
            <p:cNvSpPr>
              <a:spLocks/>
            </p:cNvSpPr>
            <p:nvPr/>
          </p:nvSpPr>
          <p:spPr bwMode="auto">
            <a:xfrm>
              <a:off x="2270" y="1193"/>
              <a:ext cx="28" cy="23"/>
            </a:xfrm>
            <a:custGeom>
              <a:avLst/>
              <a:gdLst>
                <a:gd name="T0" fmla="*/ 19 w 28"/>
                <a:gd name="T1" fmla="*/ 19 h 23"/>
                <a:gd name="T2" fmla="*/ 16 w 28"/>
                <a:gd name="T3" fmla="*/ 16 h 23"/>
                <a:gd name="T4" fmla="*/ 16 w 28"/>
                <a:gd name="T5" fmla="*/ 16 h 23"/>
                <a:gd name="T6" fmla="*/ 0 w 28"/>
                <a:gd name="T7" fmla="*/ 4 h 23"/>
                <a:gd name="T8" fmla="*/ 0 w 28"/>
                <a:gd name="T9" fmla="*/ 0 h 23"/>
                <a:gd name="T10" fmla="*/ 23 w 28"/>
                <a:gd name="T11" fmla="*/ 8 h 23"/>
                <a:gd name="T12" fmla="*/ 28 w 28"/>
                <a:gd name="T13" fmla="*/ 16 h 23"/>
                <a:gd name="T14" fmla="*/ 19 w 28"/>
                <a:gd name="T15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3">
                  <a:moveTo>
                    <a:pt x="19" y="19"/>
                  </a:moveTo>
                  <a:cubicBezTo>
                    <a:pt x="18" y="18"/>
                    <a:pt x="17" y="17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1" y="11"/>
                    <a:pt x="0" y="15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8" y="0"/>
                    <a:pt x="14" y="10"/>
                    <a:pt x="23" y="8"/>
                  </a:cubicBezTo>
                  <a:cubicBezTo>
                    <a:pt x="25" y="10"/>
                    <a:pt x="26" y="13"/>
                    <a:pt x="28" y="16"/>
                  </a:cubicBezTo>
                  <a:cubicBezTo>
                    <a:pt x="27" y="22"/>
                    <a:pt x="24" y="23"/>
                    <a:pt x="19" y="19"/>
                  </a:cubicBezTo>
                  <a:close/>
                </a:path>
              </a:pathLst>
            </a:custGeom>
            <a:solidFill>
              <a:srgbClr val="462B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3" name="Freeform 364"/>
            <p:cNvSpPr>
              <a:spLocks/>
            </p:cNvSpPr>
            <p:nvPr/>
          </p:nvSpPr>
          <p:spPr bwMode="auto">
            <a:xfrm>
              <a:off x="2256" y="1196"/>
              <a:ext cx="30" cy="15"/>
            </a:xfrm>
            <a:custGeom>
              <a:avLst/>
              <a:gdLst>
                <a:gd name="T0" fmla="*/ 14 w 30"/>
                <a:gd name="T1" fmla="*/ 1 h 15"/>
                <a:gd name="T2" fmla="*/ 30 w 30"/>
                <a:gd name="T3" fmla="*/ 13 h 15"/>
                <a:gd name="T4" fmla="*/ 2 w 30"/>
                <a:gd name="T5" fmla="*/ 4 h 15"/>
                <a:gd name="T6" fmla="*/ 1 w 30"/>
                <a:gd name="T7" fmla="*/ 2 h 15"/>
                <a:gd name="T8" fmla="*/ 2 w 30"/>
                <a:gd name="T9" fmla="*/ 0 h 15"/>
                <a:gd name="T10" fmla="*/ 14 w 30"/>
                <a:gd name="T1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5">
                  <a:moveTo>
                    <a:pt x="14" y="1"/>
                  </a:moveTo>
                  <a:cubicBezTo>
                    <a:pt x="19" y="5"/>
                    <a:pt x="24" y="9"/>
                    <a:pt x="30" y="13"/>
                  </a:cubicBezTo>
                  <a:cubicBezTo>
                    <a:pt x="19" y="15"/>
                    <a:pt x="10" y="10"/>
                    <a:pt x="2" y="4"/>
                  </a:cubicBezTo>
                  <a:cubicBezTo>
                    <a:pt x="1" y="3"/>
                    <a:pt x="0" y="3"/>
                    <a:pt x="1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6" y="1"/>
                    <a:pt x="10" y="1"/>
                    <a:pt x="14" y="1"/>
                  </a:cubicBezTo>
                  <a:close/>
                </a:path>
              </a:pathLst>
            </a:custGeom>
            <a:solidFill>
              <a:srgbClr val="7B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4" name="Freeform 365"/>
            <p:cNvSpPr>
              <a:spLocks/>
            </p:cNvSpPr>
            <p:nvPr/>
          </p:nvSpPr>
          <p:spPr bwMode="auto">
            <a:xfrm>
              <a:off x="2366" y="1478"/>
              <a:ext cx="15" cy="23"/>
            </a:xfrm>
            <a:custGeom>
              <a:avLst/>
              <a:gdLst>
                <a:gd name="T0" fmla="*/ 15 w 16"/>
                <a:gd name="T1" fmla="*/ 0 h 24"/>
                <a:gd name="T2" fmla="*/ 16 w 16"/>
                <a:gd name="T3" fmla="*/ 4 h 24"/>
                <a:gd name="T4" fmla="*/ 5 w 16"/>
                <a:gd name="T5" fmla="*/ 24 h 24"/>
                <a:gd name="T6" fmla="*/ 15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5" y="0"/>
                  </a:moveTo>
                  <a:cubicBezTo>
                    <a:pt x="16" y="2"/>
                    <a:pt x="16" y="3"/>
                    <a:pt x="16" y="4"/>
                  </a:cubicBezTo>
                  <a:cubicBezTo>
                    <a:pt x="12" y="10"/>
                    <a:pt x="9" y="16"/>
                    <a:pt x="5" y="24"/>
                  </a:cubicBezTo>
                  <a:cubicBezTo>
                    <a:pt x="0" y="10"/>
                    <a:pt x="6" y="5"/>
                    <a:pt x="15" y="0"/>
                  </a:cubicBezTo>
                  <a:close/>
                </a:path>
              </a:pathLst>
            </a:custGeom>
            <a:solidFill>
              <a:srgbClr val="583E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5" name="Freeform 366"/>
            <p:cNvSpPr>
              <a:spLocks/>
            </p:cNvSpPr>
            <p:nvPr/>
          </p:nvSpPr>
          <p:spPr bwMode="auto">
            <a:xfrm>
              <a:off x="2321" y="1249"/>
              <a:ext cx="14" cy="18"/>
            </a:xfrm>
            <a:custGeom>
              <a:avLst/>
              <a:gdLst>
                <a:gd name="T0" fmla="*/ 0 w 14"/>
                <a:gd name="T1" fmla="*/ 8 h 19"/>
                <a:gd name="T2" fmla="*/ 1 w 14"/>
                <a:gd name="T3" fmla="*/ 0 h 19"/>
                <a:gd name="T4" fmla="*/ 13 w 14"/>
                <a:gd name="T5" fmla="*/ 11 h 19"/>
                <a:gd name="T6" fmla="*/ 12 w 14"/>
                <a:gd name="T7" fmla="*/ 17 h 19"/>
                <a:gd name="T8" fmla="*/ 1 w 14"/>
                <a:gd name="T9" fmla="*/ 15 h 19"/>
                <a:gd name="T10" fmla="*/ 0 w 14"/>
                <a:gd name="T11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9">
                  <a:moveTo>
                    <a:pt x="0" y="8"/>
                  </a:moveTo>
                  <a:cubicBezTo>
                    <a:pt x="0" y="5"/>
                    <a:pt x="1" y="3"/>
                    <a:pt x="1" y="0"/>
                  </a:cubicBezTo>
                  <a:cubicBezTo>
                    <a:pt x="6" y="2"/>
                    <a:pt x="10" y="6"/>
                    <a:pt x="13" y="11"/>
                  </a:cubicBezTo>
                  <a:cubicBezTo>
                    <a:pt x="14" y="13"/>
                    <a:pt x="14" y="15"/>
                    <a:pt x="12" y="17"/>
                  </a:cubicBezTo>
                  <a:cubicBezTo>
                    <a:pt x="8" y="19"/>
                    <a:pt x="4" y="19"/>
                    <a:pt x="1" y="15"/>
                  </a:cubicBezTo>
                  <a:cubicBezTo>
                    <a:pt x="1" y="13"/>
                    <a:pt x="0" y="10"/>
                    <a:pt x="0" y="8"/>
                  </a:cubicBezTo>
                  <a:close/>
                </a:path>
              </a:pathLst>
            </a:custGeom>
            <a:solidFill>
              <a:srgbClr val="6F5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6" name="Freeform 367"/>
            <p:cNvSpPr>
              <a:spLocks/>
            </p:cNvSpPr>
            <p:nvPr/>
          </p:nvSpPr>
          <p:spPr bwMode="auto">
            <a:xfrm>
              <a:off x="2310" y="1276"/>
              <a:ext cx="16" cy="23"/>
            </a:xfrm>
            <a:custGeom>
              <a:avLst/>
              <a:gdLst>
                <a:gd name="T0" fmla="*/ 3 w 16"/>
                <a:gd name="T1" fmla="*/ 0 h 23"/>
                <a:gd name="T2" fmla="*/ 15 w 16"/>
                <a:gd name="T3" fmla="*/ 21 h 23"/>
                <a:gd name="T4" fmla="*/ 16 w 16"/>
                <a:gd name="T5" fmla="*/ 23 h 23"/>
                <a:gd name="T6" fmla="*/ 7 w 16"/>
                <a:gd name="T7" fmla="*/ 16 h 23"/>
                <a:gd name="T8" fmla="*/ 3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3" y="0"/>
                  </a:moveTo>
                  <a:cubicBezTo>
                    <a:pt x="12" y="4"/>
                    <a:pt x="14" y="12"/>
                    <a:pt x="15" y="21"/>
                  </a:cubicBezTo>
                  <a:cubicBezTo>
                    <a:pt x="15" y="22"/>
                    <a:pt x="16" y="22"/>
                    <a:pt x="16" y="23"/>
                  </a:cubicBezTo>
                  <a:cubicBezTo>
                    <a:pt x="13" y="21"/>
                    <a:pt x="10" y="18"/>
                    <a:pt x="7" y="16"/>
                  </a:cubicBezTo>
                  <a:cubicBezTo>
                    <a:pt x="0" y="12"/>
                    <a:pt x="1" y="6"/>
                    <a:pt x="3" y="0"/>
                  </a:cubicBezTo>
                  <a:close/>
                </a:path>
              </a:pathLst>
            </a:custGeom>
            <a:solidFill>
              <a:srgbClr val="7E5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7" name="Freeform 368"/>
            <p:cNvSpPr>
              <a:spLocks/>
            </p:cNvSpPr>
            <p:nvPr/>
          </p:nvSpPr>
          <p:spPr bwMode="auto">
            <a:xfrm>
              <a:off x="2408" y="1565"/>
              <a:ext cx="21" cy="20"/>
            </a:xfrm>
            <a:custGeom>
              <a:avLst/>
              <a:gdLst>
                <a:gd name="T0" fmla="*/ 21 w 21"/>
                <a:gd name="T1" fmla="*/ 20 h 20"/>
                <a:gd name="T2" fmla="*/ 0 w 21"/>
                <a:gd name="T3" fmla="*/ 9 h 20"/>
                <a:gd name="T4" fmla="*/ 21 w 21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0">
                  <a:moveTo>
                    <a:pt x="21" y="20"/>
                  </a:moveTo>
                  <a:cubicBezTo>
                    <a:pt x="12" y="20"/>
                    <a:pt x="6" y="14"/>
                    <a:pt x="0" y="9"/>
                  </a:cubicBezTo>
                  <a:cubicBezTo>
                    <a:pt x="14" y="0"/>
                    <a:pt x="15" y="15"/>
                    <a:pt x="21" y="20"/>
                  </a:cubicBezTo>
                  <a:close/>
                </a:path>
              </a:pathLst>
            </a:custGeom>
            <a:solidFill>
              <a:srgbClr val="F7F3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8" name="Freeform 369"/>
            <p:cNvSpPr>
              <a:spLocks/>
            </p:cNvSpPr>
            <p:nvPr/>
          </p:nvSpPr>
          <p:spPr bwMode="auto">
            <a:xfrm>
              <a:off x="2195" y="1184"/>
              <a:ext cx="23" cy="4"/>
            </a:xfrm>
            <a:custGeom>
              <a:avLst/>
              <a:gdLst>
                <a:gd name="T0" fmla="*/ 23 w 23"/>
                <a:gd name="T1" fmla="*/ 4 h 4"/>
                <a:gd name="T2" fmla="*/ 0 w 23"/>
                <a:gd name="T3" fmla="*/ 4 h 4"/>
                <a:gd name="T4" fmla="*/ 23 w 2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4"/>
                  </a:moveTo>
                  <a:cubicBezTo>
                    <a:pt x="15" y="4"/>
                    <a:pt x="7" y="4"/>
                    <a:pt x="0" y="4"/>
                  </a:cubicBezTo>
                  <a:cubicBezTo>
                    <a:pt x="8" y="0"/>
                    <a:pt x="15" y="0"/>
                    <a:pt x="23" y="4"/>
                  </a:cubicBezTo>
                  <a:close/>
                </a:path>
              </a:pathLst>
            </a:custGeom>
            <a:solidFill>
              <a:srgbClr val="544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89" name="Freeform 370"/>
            <p:cNvSpPr>
              <a:spLocks/>
            </p:cNvSpPr>
            <p:nvPr/>
          </p:nvSpPr>
          <p:spPr bwMode="auto">
            <a:xfrm>
              <a:off x="2304" y="1276"/>
              <a:ext cx="13" cy="19"/>
            </a:xfrm>
            <a:custGeom>
              <a:avLst/>
              <a:gdLst>
                <a:gd name="T0" fmla="*/ 9 w 13"/>
                <a:gd name="T1" fmla="*/ 0 h 19"/>
                <a:gd name="T2" fmla="*/ 13 w 13"/>
                <a:gd name="T3" fmla="*/ 16 h 19"/>
                <a:gd name="T4" fmla="*/ 5 w 13"/>
                <a:gd name="T5" fmla="*/ 18 h 19"/>
                <a:gd name="T6" fmla="*/ 6 w 13"/>
                <a:gd name="T7" fmla="*/ 8 h 19"/>
                <a:gd name="T8" fmla="*/ 9 w 1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9">
                  <a:moveTo>
                    <a:pt x="9" y="0"/>
                  </a:moveTo>
                  <a:cubicBezTo>
                    <a:pt x="11" y="5"/>
                    <a:pt x="12" y="10"/>
                    <a:pt x="13" y="16"/>
                  </a:cubicBezTo>
                  <a:cubicBezTo>
                    <a:pt x="10" y="17"/>
                    <a:pt x="6" y="19"/>
                    <a:pt x="5" y="18"/>
                  </a:cubicBezTo>
                  <a:cubicBezTo>
                    <a:pt x="0" y="15"/>
                    <a:pt x="5" y="11"/>
                    <a:pt x="6" y="8"/>
                  </a:cubicBezTo>
                  <a:cubicBezTo>
                    <a:pt x="7" y="5"/>
                    <a:pt x="8" y="2"/>
                    <a:pt x="9" y="0"/>
                  </a:cubicBezTo>
                  <a:close/>
                </a:path>
              </a:pathLst>
            </a:custGeom>
            <a:solidFill>
              <a:srgbClr val="3D2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0" name="Freeform 371"/>
            <p:cNvSpPr>
              <a:spLocks/>
            </p:cNvSpPr>
            <p:nvPr/>
          </p:nvSpPr>
          <p:spPr bwMode="auto">
            <a:xfrm>
              <a:off x="2322" y="1262"/>
              <a:ext cx="17" cy="13"/>
            </a:xfrm>
            <a:custGeom>
              <a:avLst/>
              <a:gdLst>
                <a:gd name="T0" fmla="*/ 0 w 17"/>
                <a:gd name="T1" fmla="*/ 1 h 13"/>
                <a:gd name="T2" fmla="*/ 12 w 17"/>
                <a:gd name="T3" fmla="*/ 1 h 13"/>
                <a:gd name="T4" fmla="*/ 17 w 17"/>
                <a:gd name="T5" fmla="*/ 6 h 13"/>
                <a:gd name="T6" fmla="*/ 12 w 17"/>
                <a:gd name="T7" fmla="*/ 12 h 13"/>
                <a:gd name="T8" fmla="*/ 4 w 17"/>
                <a:gd name="T9" fmla="*/ 10 h 13"/>
                <a:gd name="T10" fmla="*/ 0 w 17"/>
                <a:gd name="T11" fmla="*/ 6 h 13"/>
                <a:gd name="T12" fmla="*/ 0 w 17"/>
                <a:gd name="T1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3">
                  <a:moveTo>
                    <a:pt x="0" y="1"/>
                  </a:moveTo>
                  <a:cubicBezTo>
                    <a:pt x="4" y="1"/>
                    <a:pt x="8" y="1"/>
                    <a:pt x="12" y="1"/>
                  </a:cubicBezTo>
                  <a:cubicBezTo>
                    <a:pt x="15" y="0"/>
                    <a:pt x="17" y="2"/>
                    <a:pt x="17" y="6"/>
                  </a:cubicBezTo>
                  <a:cubicBezTo>
                    <a:pt x="17" y="9"/>
                    <a:pt x="15" y="11"/>
                    <a:pt x="12" y="12"/>
                  </a:cubicBezTo>
                  <a:cubicBezTo>
                    <a:pt x="9" y="13"/>
                    <a:pt x="6" y="12"/>
                    <a:pt x="4" y="10"/>
                  </a:cubicBezTo>
                  <a:cubicBezTo>
                    <a:pt x="2" y="9"/>
                    <a:pt x="1" y="7"/>
                    <a:pt x="0" y="6"/>
                  </a:cubicBezTo>
                  <a:cubicBezTo>
                    <a:pt x="0" y="4"/>
                    <a:pt x="0" y="3"/>
                    <a:pt x="0" y="1"/>
                  </a:cubicBezTo>
                  <a:close/>
                </a:path>
              </a:pathLst>
            </a:custGeom>
            <a:solidFill>
              <a:srgbClr val="2818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1" name="Freeform 372"/>
            <p:cNvSpPr>
              <a:spLocks/>
            </p:cNvSpPr>
            <p:nvPr/>
          </p:nvSpPr>
          <p:spPr bwMode="auto">
            <a:xfrm>
              <a:off x="2296" y="1354"/>
              <a:ext cx="10" cy="21"/>
            </a:xfrm>
            <a:custGeom>
              <a:avLst/>
              <a:gdLst>
                <a:gd name="T0" fmla="*/ 10 w 10"/>
                <a:gd name="T1" fmla="*/ 18 h 22"/>
                <a:gd name="T2" fmla="*/ 2 w 10"/>
                <a:gd name="T3" fmla="*/ 22 h 22"/>
                <a:gd name="T4" fmla="*/ 1 w 10"/>
                <a:gd name="T5" fmla="*/ 17 h 22"/>
                <a:gd name="T6" fmla="*/ 6 w 10"/>
                <a:gd name="T7" fmla="*/ 0 h 22"/>
                <a:gd name="T8" fmla="*/ 10 w 10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2">
                  <a:moveTo>
                    <a:pt x="10" y="18"/>
                  </a:moveTo>
                  <a:cubicBezTo>
                    <a:pt x="9" y="22"/>
                    <a:pt x="5" y="21"/>
                    <a:pt x="2" y="22"/>
                  </a:cubicBezTo>
                  <a:cubicBezTo>
                    <a:pt x="0" y="21"/>
                    <a:pt x="0" y="19"/>
                    <a:pt x="1" y="17"/>
                  </a:cubicBezTo>
                  <a:cubicBezTo>
                    <a:pt x="3" y="12"/>
                    <a:pt x="5" y="6"/>
                    <a:pt x="6" y="0"/>
                  </a:cubicBezTo>
                  <a:cubicBezTo>
                    <a:pt x="7" y="6"/>
                    <a:pt x="9" y="12"/>
                    <a:pt x="10" y="18"/>
                  </a:cubicBezTo>
                  <a:close/>
                </a:path>
              </a:pathLst>
            </a:custGeom>
            <a:solidFill>
              <a:srgbClr val="BDAA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2" name="Freeform 373"/>
            <p:cNvSpPr>
              <a:spLocks/>
            </p:cNvSpPr>
            <p:nvPr/>
          </p:nvSpPr>
          <p:spPr bwMode="auto">
            <a:xfrm>
              <a:off x="2334" y="1352"/>
              <a:ext cx="15" cy="19"/>
            </a:xfrm>
            <a:custGeom>
              <a:avLst/>
              <a:gdLst>
                <a:gd name="T0" fmla="*/ 0 w 15"/>
                <a:gd name="T1" fmla="*/ 3 h 20"/>
                <a:gd name="T2" fmla="*/ 8 w 15"/>
                <a:gd name="T3" fmla="*/ 0 h 20"/>
                <a:gd name="T4" fmla="*/ 7 w 15"/>
                <a:gd name="T5" fmla="*/ 20 h 20"/>
                <a:gd name="T6" fmla="*/ 8 w 15"/>
                <a:gd name="T7" fmla="*/ 20 h 20"/>
                <a:gd name="T8" fmla="*/ 0 w 15"/>
                <a:gd name="T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0" y="3"/>
                  </a:moveTo>
                  <a:cubicBezTo>
                    <a:pt x="2" y="2"/>
                    <a:pt x="5" y="1"/>
                    <a:pt x="8" y="0"/>
                  </a:cubicBezTo>
                  <a:cubicBezTo>
                    <a:pt x="15" y="7"/>
                    <a:pt x="14" y="13"/>
                    <a:pt x="7" y="20"/>
                  </a:cubicBezTo>
                  <a:cubicBezTo>
                    <a:pt x="7" y="20"/>
                    <a:pt x="8" y="20"/>
                    <a:pt x="8" y="20"/>
                  </a:cubicBezTo>
                  <a:cubicBezTo>
                    <a:pt x="2" y="16"/>
                    <a:pt x="3" y="9"/>
                    <a:pt x="0" y="3"/>
                  </a:cubicBezTo>
                  <a:close/>
                </a:path>
              </a:pathLst>
            </a:custGeom>
            <a:solidFill>
              <a:srgbClr val="5D4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3" name="Freeform 374"/>
            <p:cNvSpPr>
              <a:spLocks/>
            </p:cNvSpPr>
            <p:nvPr/>
          </p:nvSpPr>
          <p:spPr bwMode="auto">
            <a:xfrm>
              <a:off x="2093" y="1213"/>
              <a:ext cx="14" cy="12"/>
            </a:xfrm>
            <a:custGeom>
              <a:avLst/>
              <a:gdLst>
                <a:gd name="T0" fmla="*/ 6 w 14"/>
                <a:gd name="T1" fmla="*/ 12 h 12"/>
                <a:gd name="T2" fmla="*/ 1 w 14"/>
                <a:gd name="T3" fmla="*/ 9 h 12"/>
                <a:gd name="T4" fmla="*/ 14 w 14"/>
                <a:gd name="T5" fmla="*/ 0 h 12"/>
                <a:gd name="T6" fmla="*/ 6 w 1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2">
                  <a:moveTo>
                    <a:pt x="6" y="12"/>
                  </a:moveTo>
                  <a:cubicBezTo>
                    <a:pt x="4" y="11"/>
                    <a:pt x="0" y="11"/>
                    <a:pt x="1" y="9"/>
                  </a:cubicBezTo>
                  <a:cubicBezTo>
                    <a:pt x="3" y="3"/>
                    <a:pt x="8" y="0"/>
                    <a:pt x="14" y="0"/>
                  </a:cubicBezTo>
                  <a:cubicBezTo>
                    <a:pt x="12" y="4"/>
                    <a:pt x="9" y="8"/>
                    <a:pt x="6" y="12"/>
                  </a:cubicBezTo>
                  <a:close/>
                </a:path>
              </a:pathLst>
            </a:custGeom>
            <a:solidFill>
              <a:srgbClr val="695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4" name="Freeform 375"/>
            <p:cNvSpPr>
              <a:spLocks/>
            </p:cNvSpPr>
            <p:nvPr/>
          </p:nvSpPr>
          <p:spPr bwMode="auto">
            <a:xfrm>
              <a:off x="2423" y="1540"/>
              <a:ext cx="6" cy="22"/>
            </a:xfrm>
            <a:custGeom>
              <a:avLst/>
              <a:gdLst>
                <a:gd name="T0" fmla="*/ 1 w 6"/>
                <a:gd name="T1" fmla="*/ 14 h 22"/>
                <a:gd name="T2" fmla="*/ 6 w 6"/>
                <a:gd name="T3" fmla="*/ 0 h 22"/>
                <a:gd name="T4" fmla="*/ 6 w 6"/>
                <a:gd name="T5" fmla="*/ 22 h 22"/>
                <a:gd name="T6" fmla="*/ 1 w 6"/>
                <a:gd name="T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2">
                  <a:moveTo>
                    <a:pt x="1" y="14"/>
                  </a:moveTo>
                  <a:cubicBezTo>
                    <a:pt x="2" y="10"/>
                    <a:pt x="0" y="5"/>
                    <a:pt x="6" y="0"/>
                  </a:cubicBezTo>
                  <a:cubicBezTo>
                    <a:pt x="6" y="8"/>
                    <a:pt x="6" y="15"/>
                    <a:pt x="6" y="22"/>
                  </a:cubicBezTo>
                  <a:cubicBezTo>
                    <a:pt x="2" y="20"/>
                    <a:pt x="2" y="17"/>
                    <a:pt x="1" y="14"/>
                  </a:cubicBezTo>
                  <a:close/>
                </a:path>
              </a:pathLst>
            </a:custGeom>
            <a:solidFill>
              <a:srgbClr val="765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5" name="Freeform 376"/>
            <p:cNvSpPr>
              <a:spLocks/>
            </p:cNvSpPr>
            <p:nvPr/>
          </p:nvSpPr>
          <p:spPr bwMode="auto">
            <a:xfrm>
              <a:off x="2405" y="1533"/>
              <a:ext cx="10" cy="14"/>
            </a:xfrm>
            <a:custGeom>
              <a:avLst/>
              <a:gdLst>
                <a:gd name="T0" fmla="*/ 4 w 10"/>
                <a:gd name="T1" fmla="*/ 0 h 14"/>
                <a:gd name="T2" fmla="*/ 8 w 10"/>
                <a:gd name="T3" fmla="*/ 1 h 14"/>
                <a:gd name="T4" fmla="*/ 4 w 10"/>
                <a:gd name="T5" fmla="*/ 13 h 14"/>
                <a:gd name="T6" fmla="*/ 0 w 10"/>
                <a:gd name="T7" fmla="*/ 4 h 14"/>
                <a:gd name="T8" fmla="*/ 4 w 10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4">
                  <a:moveTo>
                    <a:pt x="4" y="0"/>
                  </a:moveTo>
                  <a:cubicBezTo>
                    <a:pt x="5" y="0"/>
                    <a:pt x="6" y="0"/>
                    <a:pt x="8" y="1"/>
                  </a:cubicBezTo>
                  <a:cubicBezTo>
                    <a:pt x="6" y="5"/>
                    <a:pt x="10" y="12"/>
                    <a:pt x="4" y="13"/>
                  </a:cubicBezTo>
                  <a:cubicBezTo>
                    <a:pt x="0" y="14"/>
                    <a:pt x="0" y="8"/>
                    <a:pt x="0" y="4"/>
                  </a:cubicBezTo>
                  <a:cubicBezTo>
                    <a:pt x="1" y="3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6E4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6" name="Freeform 377"/>
            <p:cNvSpPr>
              <a:spLocks/>
            </p:cNvSpPr>
            <p:nvPr/>
          </p:nvSpPr>
          <p:spPr bwMode="auto">
            <a:xfrm>
              <a:off x="2413" y="1530"/>
              <a:ext cx="7" cy="23"/>
            </a:xfrm>
            <a:custGeom>
              <a:avLst/>
              <a:gdLst>
                <a:gd name="T0" fmla="*/ 7 w 7"/>
                <a:gd name="T1" fmla="*/ 0 h 23"/>
                <a:gd name="T2" fmla="*/ 7 w 7"/>
                <a:gd name="T3" fmla="*/ 23 h 23"/>
                <a:gd name="T4" fmla="*/ 3 w 7"/>
                <a:gd name="T5" fmla="*/ 0 h 23"/>
                <a:gd name="T6" fmla="*/ 7 w 7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3">
                  <a:moveTo>
                    <a:pt x="7" y="0"/>
                  </a:moveTo>
                  <a:cubicBezTo>
                    <a:pt x="7" y="8"/>
                    <a:pt x="7" y="16"/>
                    <a:pt x="7" y="23"/>
                  </a:cubicBezTo>
                  <a:cubicBezTo>
                    <a:pt x="0" y="17"/>
                    <a:pt x="5" y="7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lose/>
                </a:path>
              </a:pathLst>
            </a:custGeom>
            <a:solidFill>
              <a:srgbClr val="7457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7" name="Freeform 378"/>
            <p:cNvSpPr>
              <a:spLocks/>
            </p:cNvSpPr>
            <p:nvPr/>
          </p:nvSpPr>
          <p:spPr bwMode="auto">
            <a:xfrm>
              <a:off x="2404" y="1514"/>
              <a:ext cx="5" cy="23"/>
            </a:xfrm>
            <a:custGeom>
              <a:avLst/>
              <a:gdLst>
                <a:gd name="T0" fmla="*/ 5 w 5"/>
                <a:gd name="T1" fmla="*/ 19 h 23"/>
                <a:gd name="T2" fmla="*/ 1 w 5"/>
                <a:gd name="T3" fmla="*/ 23 h 23"/>
                <a:gd name="T4" fmla="*/ 0 w 5"/>
                <a:gd name="T5" fmla="*/ 0 h 23"/>
                <a:gd name="T6" fmla="*/ 4 w 5"/>
                <a:gd name="T7" fmla="*/ 0 h 23"/>
                <a:gd name="T8" fmla="*/ 5 w 5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3">
                  <a:moveTo>
                    <a:pt x="5" y="19"/>
                  </a:moveTo>
                  <a:cubicBezTo>
                    <a:pt x="3" y="21"/>
                    <a:pt x="2" y="22"/>
                    <a:pt x="1" y="23"/>
                  </a:cubicBezTo>
                  <a:cubicBezTo>
                    <a:pt x="1" y="15"/>
                    <a:pt x="0" y="8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6"/>
                    <a:pt x="4" y="13"/>
                    <a:pt x="5" y="19"/>
                  </a:cubicBezTo>
                  <a:close/>
                </a:path>
              </a:pathLst>
            </a:custGeom>
            <a:solidFill>
              <a:srgbClr val="7F61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8" name="Freeform 379"/>
            <p:cNvSpPr>
              <a:spLocks/>
            </p:cNvSpPr>
            <p:nvPr/>
          </p:nvSpPr>
          <p:spPr bwMode="auto">
            <a:xfrm>
              <a:off x="2384" y="1496"/>
              <a:ext cx="8" cy="16"/>
            </a:xfrm>
            <a:custGeom>
              <a:avLst/>
              <a:gdLst>
                <a:gd name="T0" fmla="*/ 8 w 8"/>
                <a:gd name="T1" fmla="*/ 16 h 16"/>
                <a:gd name="T2" fmla="*/ 2 w 8"/>
                <a:gd name="T3" fmla="*/ 0 h 16"/>
                <a:gd name="T4" fmla="*/ 8 w 8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6">
                  <a:moveTo>
                    <a:pt x="8" y="16"/>
                  </a:moveTo>
                  <a:cubicBezTo>
                    <a:pt x="3" y="11"/>
                    <a:pt x="0" y="7"/>
                    <a:pt x="2" y="0"/>
                  </a:cubicBezTo>
                  <a:cubicBezTo>
                    <a:pt x="6" y="4"/>
                    <a:pt x="8" y="8"/>
                    <a:pt x="8" y="16"/>
                  </a:cubicBezTo>
                  <a:close/>
                </a:path>
              </a:pathLst>
            </a:custGeom>
            <a:solidFill>
              <a:srgbClr val="47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99" name="Freeform 380"/>
            <p:cNvSpPr>
              <a:spLocks/>
            </p:cNvSpPr>
            <p:nvPr/>
          </p:nvSpPr>
          <p:spPr bwMode="auto">
            <a:xfrm>
              <a:off x="2290" y="1406"/>
              <a:ext cx="12" cy="16"/>
            </a:xfrm>
            <a:custGeom>
              <a:avLst/>
              <a:gdLst>
                <a:gd name="T0" fmla="*/ 3 w 12"/>
                <a:gd name="T1" fmla="*/ 16 h 16"/>
                <a:gd name="T2" fmla="*/ 0 w 12"/>
                <a:gd name="T3" fmla="*/ 5 h 16"/>
                <a:gd name="T4" fmla="*/ 4 w 12"/>
                <a:gd name="T5" fmla="*/ 0 h 16"/>
                <a:gd name="T6" fmla="*/ 3 w 12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3" y="16"/>
                  </a:moveTo>
                  <a:cubicBezTo>
                    <a:pt x="2" y="12"/>
                    <a:pt x="1" y="8"/>
                    <a:pt x="0" y="5"/>
                  </a:cubicBezTo>
                  <a:cubicBezTo>
                    <a:pt x="1" y="3"/>
                    <a:pt x="2" y="2"/>
                    <a:pt x="4" y="0"/>
                  </a:cubicBezTo>
                  <a:cubicBezTo>
                    <a:pt x="12" y="13"/>
                    <a:pt x="12" y="13"/>
                    <a:pt x="3" y="16"/>
                  </a:cubicBezTo>
                  <a:close/>
                </a:path>
              </a:pathLst>
            </a:custGeom>
            <a:solidFill>
              <a:srgbClr val="C1AD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0" name="Freeform 381"/>
            <p:cNvSpPr>
              <a:spLocks/>
            </p:cNvSpPr>
            <p:nvPr/>
          </p:nvSpPr>
          <p:spPr bwMode="auto">
            <a:xfrm>
              <a:off x="2249" y="1192"/>
              <a:ext cx="9" cy="8"/>
            </a:xfrm>
            <a:custGeom>
              <a:avLst/>
              <a:gdLst>
                <a:gd name="T0" fmla="*/ 10 w 10"/>
                <a:gd name="T1" fmla="*/ 4 h 8"/>
                <a:gd name="T2" fmla="*/ 10 w 10"/>
                <a:gd name="T3" fmla="*/ 8 h 8"/>
                <a:gd name="T4" fmla="*/ 0 w 10"/>
                <a:gd name="T5" fmla="*/ 4 h 8"/>
                <a:gd name="T6" fmla="*/ 2 w 10"/>
                <a:gd name="T7" fmla="*/ 1 h 8"/>
                <a:gd name="T8" fmla="*/ 10 w 10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10" y="4"/>
                  </a:moveTo>
                  <a:cubicBezTo>
                    <a:pt x="10" y="6"/>
                    <a:pt x="10" y="7"/>
                    <a:pt x="10" y="8"/>
                  </a:cubicBezTo>
                  <a:cubicBezTo>
                    <a:pt x="6" y="8"/>
                    <a:pt x="2" y="8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5" y="0"/>
                    <a:pt x="8" y="1"/>
                    <a:pt x="10" y="4"/>
                  </a:cubicBezTo>
                  <a:close/>
                </a:path>
              </a:pathLst>
            </a:custGeom>
            <a:solidFill>
              <a:srgbClr val="6347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1" name="Freeform 382"/>
            <p:cNvSpPr>
              <a:spLocks/>
            </p:cNvSpPr>
            <p:nvPr/>
          </p:nvSpPr>
          <p:spPr bwMode="auto">
            <a:xfrm>
              <a:off x="2295" y="1261"/>
              <a:ext cx="11" cy="11"/>
            </a:xfrm>
            <a:custGeom>
              <a:avLst/>
              <a:gdLst>
                <a:gd name="T0" fmla="*/ 11 w 11"/>
                <a:gd name="T1" fmla="*/ 11 h 11"/>
                <a:gd name="T2" fmla="*/ 6 w 11"/>
                <a:gd name="T3" fmla="*/ 11 h 11"/>
                <a:gd name="T4" fmla="*/ 4 w 11"/>
                <a:gd name="T5" fmla="*/ 2 h 11"/>
                <a:gd name="T6" fmla="*/ 11 w 11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cubicBezTo>
                    <a:pt x="9" y="11"/>
                    <a:pt x="8" y="11"/>
                    <a:pt x="6" y="11"/>
                  </a:cubicBezTo>
                  <a:cubicBezTo>
                    <a:pt x="4" y="8"/>
                    <a:pt x="0" y="3"/>
                    <a:pt x="4" y="2"/>
                  </a:cubicBezTo>
                  <a:cubicBezTo>
                    <a:pt x="10" y="0"/>
                    <a:pt x="10" y="7"/>
                    <a:pt x="11" y="11"/>
                  </a:cubicBezTo>
                  <a:close/>
                </a:path>
              </a:pathLst>
            </a:custGeom>
            <a:solidFill>
              <a:srgbClr val="5B4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2" name="Freeform 383"/>
            <p:cNvSpPr>
              <a:spLocks/>
            </p:cNvSpPr>
            <p:nvPr/>
          </p:nvSpPr>
          <p:spPr bwMode="auto">
            <a:xfrm>
              <a:off x="2322" y="1349"/>
              <a:ext cx="7" cy="9"/>
            </a:xfrm>
            <a:custGeom>
              <a:avLst/>
              <a:gdLst>
                <a:gd name="T0" fmla="*/ 4 w 7"/>
                <a:gd name="T1" fmla="*/ 0 h 9"/>
                <a:gd name="T2" fmla="*/ 7 w 7"/>
                <a:gd name="T3" fmla="*/ 4 h 9"/>
                <a:gd name="T4" fmla="*/ 5 w 7"/>
                <a:gd name="T5" fmla="*/ 8 h 9"/>
                <a:gd name="T6" fmla="*/ 1 w 7"/>
                <a:gd name="T7" fmla="*/ 4 h 9"/>
                <a:gd name="T8" fmla="*/ 4 w 7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4" y="0"/>
                  </a:moveTo>
                  <a:cubicBezTo>
                    <a:pt x="5" y="1"/>
                    <a:pt x="7" y="3"/>
                    <a:pt x="7" y="4"/>
                  </a:cubicBezTo>
                  <a:cubicBezTo>
                    <a:pt x="7" y="6"/>
                    <a:pt x="7" y="9"/>
                    <a:pt x="5" y="8"/>
                  </a:cubicBezTo>
                  <a:cubicBezTo>
                    <a:pt x="3" y="8"/>
                    <a:pt x="1" y="5"/>
                    <a:pt x="1" y="4"/>
                  </a:cubicBezTo>
                  <a:cubicBezTo>
                    <a:pt x="0" y="2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6A5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3" name="Freeform 384"/>
            <p:cNvSpPr>
              <a:spLocks/>
            </p:cNvSpPr>
            <p:nvPr/>
          </p:nvSpPr>
          <p:spPr bwMode="auto">
            <a:xfrm>
              <a:off x="2293" y="1384"/>
              <a:ext cx="9" cy="15"/>
            </a:xfrm>
            <a:custGeom>
              <a:avLst/>
              <a:gdLst>
                <a:gd name="T0" fmla="*/ 9 w 9"/>
                <a:gd name="T1" fmla="*/ 3 h 15"/>
                <a:gd name="T2" fmla="*/ 9 w 9"/>
                <a:gd name="T3" fmla="*/ 15 h 15"/>
                <a:gd name="T4" fmla="*/ 4 w 9"/>
                <a:gd name="T5" fmla="*/ 14 h 15"/>
                <a:gd name="T6" fmla="*/ 0 w 9"/>
                <a:gd name="T7" fmla="*/ 3 h 15"/>
                <a:gd name="T8" fmla="*/ 4 w 9"/>
                <a:gd name="T9" fmla="*/ 0 h 15"/>
                <a:gd name="T10" fmla="*/ 9 w 9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5">
                  <a:moveTo>
                    <a:pt x="9" y="3"/>
                  </a:moveTo>
                  <a:cubicBezTo>
                    <a:pt x="9" y="7"/>
                    <a:pt x="9" y="11"/>
                    <a:pt x="9" y="15"/>
                  </a:cubicBezTo>
                  <a:cubicBezTo>
                    <a:pt x="7" y="14"/>
                    <a:pt x="6" y="14"/>
                    <a:pt x="4" y="14"/>
                  </a:cubicBezTo>
                  <a:cubicBezTo>
                    <a:pt x="3" y="10"/>
                    <a:pt x="2" y="7"/>
                    <a:pt x="0" y="3"/>
                  </a:cubicBezTo>
                  <a:cubicBezTo>
                    <a:pt x="1" y="1"/>
                    <a:pt x="3" y="1"/>
                    <a:pt x="4" y="0"/>
                  </a:cubicBezTo>
                  <a:cubicBezTo>
                    <a:pt x="6" y="1"/>
                    <a:pt x="7" y="1"/>
                    <a:pt x="9" y="3"/>
                  </a:cubicBezTo>
                  <a:close/>
                </a:path>
              </a:pathLst>
            </a:custGeom>
            <a:solidFill>
              <a:srgbClr val="402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4" name="Freeform 385"/>
            <p:cNvSpPr>
              <a:spLocks/>
            </p:cNvSpPr>
            <p:nvPr/>
          </p:nvSpPr>
          <p:spPr bwMode="auto">
            <a:xfrm>
              <a:off x="2076" y="1640"/>
              <a:ext cx="63" cy="48"/>
            </a:xfrm>
            <a:custGeom>
              <a:avLst/>
              <a:gdLst>
                <a:gd name="T0" fmla="*/ 0 w 64"/>
                <a:gd name="T1" fmla="*/ 41 h 48"/>
                <a:gd name="T2" fmla="*/ 1 w 64"/>
                <a:gd name="T3" fmla="*/ 25 h 48"/>
                <a:gd name="T4" fmla="*/ 5 w 64"/>
                <a:gd name="T5" fmla="*/ 22 h 48"/>
                <a:gd name="T6" fmla="*/ 5 w 64"/>
                <a:gd name="T7" fmla="*/ 27 h 48"/>
                <a:gd name="T8" fmla="*/ 10 w 64"/>
                <a:gd name="T9" fmla="*/ 31 h 48"/>
                <a:gd name="T10" fmla="*/ 52 w 64"/>
                <a:gd name="T11" fmla="*/ 0 h 48"/>
                <a:gd name="T12" fmla="*/ 62 w 64"/>
                <a:gd name="T13" fmla="*/ 19 h 48"/>
                <a:gd name="T14" fmla="*/ 64 w 64"/>
                <a:gd name="T15" fmla="*/ 27 h 48"/>
                <a:gd name="T16" fmla="*/ 63 w 64"/>
                <a:gd name="T17" fmla="*/ 42 h 48"/>
                <a:gd name="T18" fmla="*/ 59 w 64"/>
                <a:gd name="T19" fmla="*/ 46 h 48"/>
                <a:gd name="T20" fmla="*/ 51 w 64"/>
                <a:gd name="T21" fmla="*/ 47 h 48"/>
                <a:gd name="T22" fmla="*/ 33 w 64"/>
                <a:gd name="T23" fmla="*/ 46 h 48"/>
                <a:gd name="T24" fmla="*/ 20 w 64"/>
                <a:gd name="T25" fmla="*/ 46 h 48"/>
                <a:gd name="T26" fmla="*/ 0 w 64"/>
                <a:gd name="T27" fmla="*/ 4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48">
                  <a:moveTo>
                    <a:pt x="0" y="41"/>
                  </a:moveTo>
                  <a:cubicBezTo>
                    <a:pt x="0" y="36"/>
                    <a:pt x="0" y="30"/>
                    <a:pt x="1" y="25"/>
                  </a:cubicBezTo>
                  <a:cubicBezTo>
                    <a:pt x="1" y="24"/>
                    <a:pt x="3" y="21"/>
                    <a:pt x="5" y="22"/>
                  </a:cubicBezTo>
                  <a:cubicBezTo>
                    <a:pt x="12" y="22"/>
                    <a:pt x="5" y="25"/>
                    <a:pt x="5" y="27"/>
                  </a:cubicBezTo>
                  <a:cubicBezTo>
                    <a:pt x="6" y="31"/>
                    <a:pt x="8" y="32"/>
                    <a:pt x="10" y="31"/>
                  </a:cubicBezTo>
                  <a:cubicBezTo>
                    <a:pt x="24" y="21"/>
                    <a:pt x="43" y="17"/>
                    <a:pt x="52" y="0"/>
                  </a:cubicBezTo>
                  <a:cubicBezTo>
                    <a:pt x="63" y="2"/>
                    <a:pt x="59" y="12"/>
                    <a:pt x="62" y="19"/>
                  </a:cubicBezTo>
                  <a:cubicBezTo>
                    <a:pt x="63" y="22"/>
                    <a:pt x="64" y="24"/>
                    <a:pt x="64" y="27"/>
                  </a:cubicBezTo>
                  <a:cubicBezTo>
                    <a:pt x="64" y="32"/>
                    <a:pt x="64" y="37"/>
                    <a:pt x="63" y="42"/>
                  </a:cubicBezTo>
                  <a:cubicBezTo>
                    <a:pt x="62" y="43"/>
                    <a:pt x="61" y="45"/>
                    <a:pt x="59" y="46"/>
                  </a:cubicBezTo>
                  <a:cubicBezTo>
                    <a:pt x="57" y="47"/>
                    <a:pt x="54" y="47"/>
                    <a:pt x="51" y="47"/>
                  </a:cubicBezTo>
                  <a:cubicBezTo>
                    <a:pt x="45" y="46"/>
                    <a:pt x="39" y="45"/>
                    <a:pt x="33" y="46"/>
                  </a:cubicBezTo>
                  <a:cubicBezTo>
                    <a:pt x="28" y="47"/>
                    <a:pt x="24" y="48"/>
                    <a:pt x="20" y="46"/>
                  </a:cubicBezTo>
                  <a:cubicBezTo>
                    <a:pt x="14" y="42"/>
                    <a:pt x="5" y="46"/>
                    <a:pt x="0" y="41"/>
                  </a:cubicBezTo>
                  <a:close/>
                </a:path>
              </a:pathLst>
            </a:custGeom>
            <a:solidFill>
              <a:srgbClr val="F5ED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5" name="Freeform 386"/>
            <p:cNvSpPr>
              <a:spLocks/>
            </p:cNvSpPr>
            <p:nvPr/>
          </p:nvSpPr>
          <p:spPr bwMode="auto">
            <a:xfrm>
              <a:off x="2034" y="1680"/>
              <a:ext cx="47" cy="31"/>
            </a:xfrm>
            <a:custGeom>
              <a:avLst/>
              <a:gdLst>
                <a:gd name="T0" fmla="*/ 29 w 47"/>
                <a:gd name="T1" fmla="*/ 13 h 31"/>
                <a:gd name="T2" fmla="*/ 22 w 47"/>
                <a:gd name="T3" fmla="*/ 20 h 31"/>
                <a:gd name="T4" fmla="*/ 5 w 47"/>
                <a:gd name="T5" fmla="*/ 23 h 31"/>
                <a:gd name="T6" fmla="*/ 2 w 47"/>
                <a:gd name="T7" fmla="*/ 13 h 31"/>
                <a:gd name="T8" fmla="*/ 37 w 47"/>
                <a:gd name="T9" fmla="*/ 4 h 31"/>
                <a:gd name="T10" fmla="*/ 45 w 47"/>
                <a:gd name="T11" fmla="*/ 9 h 31"/>
                <a:gd name="T12" fmla="*/ 44 w 47"/>
                <a:gd name="T13" fmla="*/ 10 h 31"/>
                <a:gd name="T14" fmla="*/ 45 w 47"/>
                <a:gd name="T15" fmla="*/ 11 h 31"/>
                <a:gd name="T16" fmla="*/ 37 w 47"/>
                <a:gd name="T17" fmla="*/ 20 h 31"/>
                <a:gd name="T18" fmla="*/ 29 w 47"/>
                <a:gd name="T19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31">
                  <a:moveTo>
                    <a:pt x="29" y="13"/>
                  </a:moveTo>
                  <a:cubicBezTo>
                    <a:pt x="26" y="14"/>
                    <a:pt x="27" y="20"/>
                    <a:pt x="22" y="20"/>
                  </a:cubicBezTo>
                  <a:cubicBezTo>
                    <a:pt x="14" y="10"/>
                    <a:pt x="12" y="31"/>
                    <a:pt x="5" y="23"/>
                  </a:cubicBezTo>
                  <a:cubicBezTo>
                    <a:pt x="2" y="21"/>
                    <a:pt x="0" y="18"/>
                    <a:pt x="2" y="13"/>
                  </a:cubicBezTo>
                  <a:cubicBezTo>
                    <a:pt x="13" y="9"/>
                    <a:pt x="25" y="4"/>
                    <a:pt x="37" y="4"/>
                  </a:cubicBezTo>
                  <a:cubicBezTo>
                    <a:pt x="42" y="3"/>
                    <a:pt x="47" y="0"/>
                    <a:pt x="45" y="9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10"/>
                    <a:pt x="45" y="11"/>
                    <a:pt x="45" y="11"/>
                  </a:cubicBezTo>
                  <a:cubicBezTo>
                    <a:pt x="38" y="10"/>
                    <a:pt x="38" y="15"/>
                    <a:pt x="37" y="20"/>
                  </a:cubicBezTo>
                  <a:cubicBezTo>
                    <a:pt x="30" y="22"/>
                    <a:pt x="33" y="14"/>
                    <a:pt x="29" y="13"/>
                  </a:cubicBezTo>
                  <a:close/>
                </a:path>
              </a:pathLst>
            </a:custGeom>
            <a:solidFill>
              <a:srgbClr val="373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6" name="Freeform 387"/>
            <p:cNvSpPr>
              <a:spLocks/>
            </p:cNvSpPr>
            <p:nvPr/>
          </p:nvSpPr>
          <p:spPr bwMode="auto">
            <a:xfrm>
              <a:off x="2016" y="1671"/>
              <a:ext cx="24" cy="38"/>
            </a:xfrm>
            <a:custGeom>
              <a:avLst/>
              <a:gdLst>
                <a:gd name="T0" fmla="*/ 21 w 25"/>
                <a:gd name="T1" fmla="*/ 22 h 38"/>
                <a:gd name="T2" fmla="*/ 24 w 25"/>
                <a:gd name="T3" fmla="*/ 32 h 38"/>
                <a:gd name="T4" fmla="*/ 25 w 25"/>
                <a:gd name="T5" fmla="*/ 34 h 38"/>
                <a:gd name="T6" fmla="*/ 20 w 25"/>
                <a:gd name="T7" fmla="*/ 37 h 38"/>
                <a:gd name="T8" fmla="*/ 4 w 25"/>
                <a:gd name="T9" fmla="*/ 30 h 38"/>
                <a:gd name="T10" fmla="*/ 0 w 25"/>
                <a:gd name="T11" fmla="*/ 25 h 38"/>
                <a:gd name="T12" fmla="*/ 1 w 25"/>
                <a:gd name="T13" fmla="*/ 22 h 38"/>
                <a:gd name="T14" fmla="*/ 13 w 25"/>
                <a:gd name="T15" fmla="*/ 0 h 38"/>
                <a:gd name="T16" fmla="*/ 18 w 25"/>
                <a:gd name="T17" fmla="*/ 2 h 38"/>
                <a:gd name="T18" fmla="*/ 21 w 25"/>
                <a:gd name="T19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38">
                  <a:moveTo>
                    <a:pt x="21" y="22"/>
                  </a:moveTo>
                  <a:cubicBezTo>
                    <a:pt x="22" y="26"/>
                    <a:pt x="23" y="29"/>
                    <a:pt x="24" y="32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3" y="35"/>
                    <a:pt x="21" y="36"/>
                    <a:pt x="20" y="37"/>
                  </a:cubicBezTo>
                  <a:cubicBezTo>
                    <a:pt x="13" y="38"/>
                    <a:pt x="8" y="35"/>
                    <a:pt x="4" y="30"/>
                  </a:cubicBezTo>
                  <a:cubicBezTo>
                    <a:pt x="3" y="28"/>
                    <a:pt x="1" y="27"/>
                    <a:pt x="0" y="25"/>
                  </a:cubicBezTo>
                  <a:cubicBezTo>
                    <a:pt x="0" y="24"/>
                    <a:pt x="1" y="23"/>
                    <a:pt x="1" y="22"/>
                  </a:cubicBezTo>
                  <a:cubicBezTo>
                    <a:pt x="6" y="15"/>
                    <a:pt x="5" y="5"/>
                    <a:pt x="13" y="0"/>
                  </a:cubicBezTo>
                  <a:cubicBezTo>
                    <a:pt x="15" y="0"/>
                    <a:pt x="17" y="0"/>
                    <a:pt x="18" y="2"/>
                  </a:cubicBezTo>
                  <a:cubicBezTo>
                    <a:pt x="18" y="9"/>
                    <a:pt x="13" y="16"/>
                    <a:pt x="21" y="22"/>
                  </a:cubicBezTo>
                  <a:close/>
                </a:path>
              </a:pathLst>
            </a:custGeom>
            <a:solidFill>
              <a:srgbClr val="3935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7" name="Freeform 388"/>
            <p:cNvSpPr>
              <a:spLocks/>
            </p:cNvSpPr>
            <p:nvPr/>
          </p:nvSpPr>
          <p:spPr bwMode="auto">
            <a:xfrm>
              <a:off x="2071" y="1674"/>
              <a:ext cx="27" cy="23"/>
            </a:xfrm>
            <a:custGeom>
              <a:avLst/>
              <a:gdLst>
                <a:gd name="T0" fmla="*/ 8 w 27"/>
                <a:gd name="T1" fmla="*/ 15 h 23"/>
                <a:gd name="T2" fmla="*/ 0 w 27"/>
                <a:gd name="T3" fmla="*/ 10 h 23"/>
                <a:gd name="T4" fmla="*/ 5 w 27"/>
                <a:gd name="T5" fmla="*/ 7 h 23"/>
                <a:gd name="T6" fmla="*/ 17 w 27"/>
                <a:gd name="T7" fmla="*/ 4 h 23"/>
                <a:gd name="T8" fmla="*/ 25 w 27"/>
                <a:gd name="T9" fmla="*/ 11 h 23"/>
                <a:gd name="T10" fmla="*/ 21 w 27"/>
                <a:gd name="T11" fmla="*/ 23 h 23"/>
                <a:gd name="T12" fmla="*/ 20 w 27"/>
                <a:gd name="T13" fmla="*/ 22 h 23"/>
                <a:gd name="T14" fmla="*/ 8 w 27"/>
                <a:gd name="T15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23">
                  <a:moveTo>
                    <a:pt x="8" y="15"/>
                  </a:moveTo>
                  <a:cubicBezTo>
                    <a:pt x="7" y="11"/>
                    <a:pt x="3" y="11"/>
                    <a:pt x="0" y="10"/>
                  </a:cubicBezTo>
                  <a:cubicBezTo>
                    <a:pt x="2" y="9"/>
                    <a:pt x="3" y="8"/>
                    <a:pt x="5" y="7"/>
                  </a:cubicBezTo>
                  <a:cubicBezTo>
                    <a:pt x="9" y="8"/>
                    <a:pt x="13" y="6"/>
                    <a:pt x="17" y="4"/>
                  </a:cubicBezTo>
                  <a:cubicBezTo>
                    <a:pt x="24" y="0"/>
                    <a:pt x="27" y="3"/>
                    <a:pt x="25" y="11"/>
                  </a:cubicBezTo>
                  <a:cubicBezTo>
                    <a:pt x="26" y="15"/>
                    <a:pt x="24" y="19"/>
                    <a:pt x="21" y="23"/>
                  </a:cubicBezTo>
                  <a:cubicBezTo>
                    <a:pt x="21" y="23"/>
                    <a:pt x="20" y="22"/>
                    <a:pt x="20" y="22"/>
                  </a:cubicBezTo>
                  <a:cubicBezTo>
                    <a:pt x="16" y="19"/>
                    <a:pt x="12" y="17"/>
                    <a:pt x="8" y="15"/>
                  </a:cubicBezTo>
                  <a:close/>
                </a:path>
              </a:pathLst>
            </a:custGeom>
            <a:solidFill>
              <a:srgbClr val="5A5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8" name="Freeform 389"/>
            <p:cNvSpPr>
              <a:spLocks/>
            </p:cNvSpPr>
            <p:nvPr/>
          </p:nvSpPr>
          <p:spPr bwMode="auto">
            <a:xfrm>
              <a:off x="2128" y="1628"/>
              <a:ext cx="21" cy="34"/>
            </a:xfrm>
            <a:custGeom>
              <a:avLst/>
              <a:gdLst>
                <a:gd name="T0" fmla="*/ 7 w 22"/>
                <a:gd name="T1" fmla="*/ 34 h 34"/>
                <a:gd name="T2" fmla="*/ 0 w 22"/>
                <a:gd name="T3" fmla="*/ 12 h 34"/>
                <a:gd name="T4" fmla="*/ 0 w 22"/>
                <a:gd name="T5" fmla="*/ 9 h 34"/>
                <a:gd name="T6" fmla="*/ 16 w 22"/>
                <a:gd name="T7" fmla="*/ 1 h 34"/>
                <a:gd name="T8" fmla="*/ 21 w 22"/>
                <a:gd name="T9" fmla="*/ 9 h 34"/>
                <a:gd name="T10" fmla="*/ 7 w 22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4">
                  <a:moveTo>
                    <a:pt x="7" y="34"/>
                  </a:moveTo>
                  <a:cubicBezTo>
                    <a:pt x="0" y="28"/>
                    <a:pt x="7" y="18"/>
                    <a:pt x="0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5" y="6"/>
                    <a:pt x="10" y="3"/>
                    <a:pt x="16" y="1"/>
                  </a:cubicBezTo>
                  <a:cubicBezTo>
                    <a:pt x="22" y="0"/>
                    <a:pt x="22" y="4"/>
                    <a:pt x="21" y="9"/>
                  </a:cubicBezTo>
                  <a:cubicBezTo>
                    <a:pt x="13" y="15"/>
                    <a:pt x="14" y="27"/>
                    <a:pt x="7" y="34"/>
                  </a:cubicBezTo>
                  <a:close/>
                </a:path>
              </a:pathLst>
            </a:custGeom>
            <a:solidFill>
              <a:srgbClr val="3C25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09" name="Freeform 390"/>
            <p:cNvSpPr>
              <a:spLocks/>
            </p:cNvSpPr>
            <p:nvPr/>
          </p:nvSpPr>
          <p:spPr bwMode="auto">
            <a:xfrm>
              <a:off x="2023" y="1652"/>
              <a:ext cx="16" cy="23"/>
            </a:xfrm>
            <a:custGeom>
              <a:avLst/>
              <a:gdLst>
                <a:gd name="T0" fmla="*/ 0 w 16"/>
                <a:gd name="T1" fmla="*/ 5 h 23"/>
                <a:gd name="T2" fmla="*/ 16 w 16"/>
                <a:gd name="T3" fmla="*/ 4 h 23"/>
                <a:gd name="T4" fmla="*/ 13 w 16"/>
                <a:gd name="T5" fmla="*/ 13 h 23"/>
                <a:gd name="T6" fmla="*/ 0 w 16"/>
                <a:gd name="T7" fmla="*/ 12 h 23"/>
                <a:gd name="T8" fmla="*/ 0 w 16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0" y="5"/>
                  </a:moveTo>
                  <a:cubicBezTo>
                    <a:pt x="5" y="5"/>
                    <a:pt x="10" y="0"/>
                    <a:pt x="16" y="4"/>
                  </a:cubicBezTo>
                  <a:cubicBezTo>
                    <a:pt x="15" y="7"/>
                    <a:pt x="14" y="10"/>
                    <a:pt x="13" y="13"/>
                  </a:cubicBezTo>
                  <a:cubicBezTo>
                    <a:pt x="9" y="14"/>
                    <a:pt x="4" y="23"/>
                    <a:pt x="0" y="12"/>
                  </a:cubicBezTo>
                  <a:cubicBezTo>
                    <a:pt x="0" y="10"/>
                    <a:pt x="0" y="7"/>
                    <a:pt x="0" y="5"/>
                  </a:cubicBezTo>
                  <a:close/>
                </a:path>
              </a:pathLst>
            </a:custGeom>
            <a:solidFill>
              <a:srgbClr val="373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0" name="Freeform 391"/>
            <p:cNvSpPr>
              <a:spLocks/>
            </p:cNvSpPr>
            <p:nvPr/>
          </p:nvSpPr>
          <p:spPr bwMode="auto">
            <a:xfrm>
              <a:off x="2019" y="1662"/>
              <a:ext cx="18" cy="13"/>
            </a:xfrm>
            <a:custGeom>
              <a:avLst/>
              <a:gdLst>
                <a:gd name="T0" fmla="*/ 4 w 18"/>
                <a:gd name="T1" fmla="*/ 2 h 13"/>
                <a:gd name="T2" fmla="*/ 17 w 18"/>
                <a:gd name="T3" fmla="*/ 3 h 13"/>
                <a:gd name="T4" fmla="*/ 14 w 18"/>
                <a:gd name="T5" fmla="*/ 11 h 13"/>
                <a:gd name="T6" fmla="*/ 9 w 18"/>
                <a:gd name="T7" fmla="*/ 11 h 13"/>
                <a:gd name="T8" fmla="*/ 1 w 18"/>
                <a:gd name="T9" fmla="*/ 11 h 13"/>
                <a:gd name="T10" fmla="*/ 4 w 18"/>
                <a:gd name="T11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3">
                  <a:moveTo>
                    <a:pt x="4" y="2"/>
                  </a:moveTo>
                  <a:cubicBezTo>
                    <a:pt x="8" y="7"/>
                    <a:pt x="13" y="0"/>
                    <a:pt x="17" y="3"/>
                  </a:cubicBezTo>
                  <a:cubicBezTo>
                    <a:pt x="17" y="6"/>
                    <a:pt x="18" y="9"/>
                    <a:pt x="14" y="11"/>
                  </a:cubicBezTo>
                  <a:cubicBezTo>
                    <a:pt x="12" y="11"/>
                    <a:pt x="11" y="11"/>
                    <a:pt x="9" y="11"/>
                  </a:cubicBezTo>
                  <a:cubicBezTo>
                    <a:pt x="6" y="13"/>
                    <a:pt x="3" y="13"/>
                    <a:pt x="1" y="11"/>
                  </a:cubicBezTo>
                  <a:cubicBezTo>
                    <a:pt x="0" y="7"/>
                    <a:pt x="2" y="4"/>
                    <a:pt x="4" y="2"/>
                  </a:cubicBezTo>
                  <a:close/>
                </a:path>
              </a:pathLst>
            </a:custGeom>
            <a:solidFill>
              <a:srgbClr val="726C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1" name="Freeform 392"/>
            <p:cNvSpPr>
              <a:spLocks/>
            </p:cNvSpPr>
            <p:nvPr/>
          </p:nvSpPr>
          <p:spPr bwMode="auto">
            <a:xfrm>
              <a:off x="2396" y="1624"/>
              <a:ext cx="36" cy="48"/>
            </a:xfrm>
            <a:custGeom>
              <a:avLst/>
              <a:gdLst>
                <a:gd name="T0" fmla="*/ 24 w 36"/>
                <a:gd name="T1" fmla="*/ 48 h 48"/>
                <a:gd name="T2" fmla="*/ 0 w 36"/>
                <a:gd name="T3" fmla="*/ 4 h 48"/>
                <a:gd name="T4" fmla="*/ 12 w 36"/>
                <a:gd name="T5" fmla="*/ 7 h 48"/>
                <a:gd name="T6" fmla="*/ 28 w 36"/>
                <a:gd name="T7" fmla="*/ 32 h 48"/>
                <a:gd name="T8" fmla="*/ 24 w 36"/>
                <a:gd name="T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48">
                  <a:moveTo>
                    <a:pt x="24" y="48"/>
                  </a:moveTo>
                  <a:cubicBezTo>
                    <a:pt x="17" y="33"/>
                    <a:pt x="1" y="23"/>
                    <a:pt x="0" y="4"/>
                  </a:cubicBezTo>
                  <a:cubicBezTo>
                    <a:pt x="5" y="3"/>
                    <a:pt x="9" y="0"/>
                    <a:pt x="12" y="7"/>
                  </a:cubicBezTo>
                  <a:cubicBezTo>
                    <a:pt x="15" y="16"/>
                    <a:pt x="21" y="25"/>
                    <a:pt x="28" y="32"/>
                  </a:cubicBezTo>
                  <a:cubicBezTo>
                    <a:pt x="36" y="40"/>
                    <a:pt x="22" y="42"/>
                    <a:pt x="24" y="48"/>
                  </a:cubicBezTo>
                  <a:close/>
                </a:path>
              </a:pathLst>
            </a:custGeom>
            <a:solidFill>
              <a:srgbClr val="B0A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2" name="Freeform 393"/>
            <p:cNvSpPr>
              <a:spLocks/>
            </p:cNvSpPr>
            <p:nvPr/>
          </p:nvSpPr>
          <p:spPr bwMode="auto">
            <a:xfrm>
              <a:off x="2385" y="1596"/>
              <a:ext cx="12" cy="12"/>
            </a:xfrm>
            <a:custGeom>
              <a:avLst/>
              <a:gdLst>
                <a:gd name="T0" fmla="*/ 0 w 12"/>
                <a:gd name="T1" fmla="*/ 13 h 13"/>
                <a:gd name="T2" fmla="*/ 12 w 12"/>
                <a:gd name="T3" fmla="*/ 0 h 13"/>
                <a:gd name="T4" fmla="*/ 0 w 1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3">
                  <a:moveTo>
                    <a:pt x="0" y="13"/>
                  </a:moveTo>
                  <a:cubicBezTo>
                    <a:pt x="1" y="6"/>
                    <a:pt x="2" y="0"/>
                    <a:pt x="12" y="0"/>
                  </a:cubicBezTo>
                  <a:cubicBezTo>
                    <a:pt x="9" y="6"/>
                    <a:pt x="8" y="13"/>
                    <a:pt x="0" y="13"/>
                  </a:cubicBezTo>
                  <a:close/>
                </a:path>
              </a:pathLst>
            </a:custGeom>
            <a:solidFill>
              <a:srgbClr val="635D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3" name="Freeform 394"/>
            <p:cNvSpPr>
              <a:spLocks/>
            </p:cNvSpPr>
            <p:nvPr/>
          </p:nvSpPr>
          <p:spPr bwMode="auto">
            <a:xfrm>
              <a:off x="2079" y="1346"/>
              <a:ext cx="195" cy="254"/>
            </a:xfrm>
            <a:custGeom>
              <a:avLst/>
              <a:gdLst>
                <a:gd name="T0" fmla="*/ 197 w 197"/>
                <a:gd name="T1" fmla="*/ 82 h 256"/>
                <a:gd name="T2" fmla="*/ 153 w 197"/>
                <a:gd name="T3" fmla="*/ 194 h 256"/>
                <a:gd name="T4" fmla="*/ 156 w 197"/>
                <a:gd name="T5" fmla="*/ 199 h 256"/>
                <a:gd name="T6" fmla="*/ 155 w 197"/>
                <a:gd name="T7" fmla="*/ 216 h 256"/>
                <a:gd name="T8" fmla="*/ 142 w 197"/>
                <a:gd name="T9" fmla="*/ 222 h 256"/>
                <a:gd name="T10" fmla="*/ 133 w 197"/>
                <a:gd name="T11" fmla="*/ 224 h 256"/>
                <a:gd name="T12" fmla="*/ 126 w 197"/>
                <a:gd name="T13" fmla="*/ 241 h 256"/>
                <a:gd name="T14" fmla="*/ 121 w 197"/>
                <a:gd name="T15" fmla="*/ 242 h 256"/>
                <a:gd name="T16" fmla="*/ 112 w 197"/>
                <a:gd name="T17" fmla="*/ 235 h 256"/>
                <a:gd name="T18" fmla="*/ 107 w 197"/>
                <a:gd name="T19" fmla="*/ 246 h 256"/>
                <a:gd name="T20" fmla="*/ 98 w 197"/>
                <a:gd name="T21" fmla="*/ 252 h 256"/>
                <a:gd name="T22" fmla="*/ 93 w 197"/>
                <a:gd name="T23" fmla="*/ 251 h 256"/>
                <a:gd name="T24" fmla="*/ 89 w 197"/>
                <a:gd name="T25" fmla="*/ 250 h 256"/>
                <a:gd name="T26" fmla="*/ 85 w 197"/>
                <a:gd name="T27" fmla="*/ 251 h 256"/>
                <a:gd name="T28" fmla="*/ 79 w 197"/>
                <a:gd name="T29" fmla="*/ 253 h 256"/>
                <a:gd name="T30" fmla="*/ 75 w 197"/>
                <a:gd name="T31" fmla="*/ 256 h 256"/>
                <a:gd name="T32" fmla="*/ 69 w 197"/>
                <a:gd name="T33" fmla="*/ 254 h 256"/>
                <a:gd name="T34" fmla="*/ 60 w 197"/>
                <a:gd name="T35" fmla="*/ 249 h 256"/>
                <a:gd name="T36" fmla="*/ 49 w 197"/>
                <a:gd name="T37" fmla="*/ 240 h 256"/>
                <a:gd name="T38" fmla="*/ 27 w 197"/>
                <a:gd name="T39" fmla="*/ 211 h 256"/>
                <a:gd name="T40" fmla="*/ 21 w 197"/>
                <a:gd name="T41" fmla="*/ 203 h 256"/>
                <a:gd name="T42" fmla="*/ 16 w 197"/>
                <a:gd name="T43" fmla="*/ 183 h 256"/>
                <a:gd name="T44" fmla="*/ 13 w 197"/>
                <a:gd name="T45" fmla="*/ 174 h 256"/>
                <a:gd name="T46" fmla="*/ 5 w 197"/>
                <a:gd name="T47" fmla="*/ 165 h 256"/>
                <a:gd name="T48" fmla="*/ 23 w 197"/>
                <a:gd name="T49" fmla="*/ 159 h 256"/>
                <a:gd name="T50" fmla="*/ 44 w 197"/>
                <a:gd name="T51" fmla="*/ 185 h 256"/>
                <a:gd name="T52" fmla="*/ 47 w 197"/>
                <a:gd name="T53" fmla="*/ 189 h 256"/>
                <a:gd name="T54" fmla="*/ 75 w 197"/>
                <a:gd name="T55" fmla="*/ 186 h 256"/>
                <a:gd name="T56" fmla="*/ 87 w 197"/>
                <a:gd name="T57" fmla="*/ 170 h 256"/>
                <a:gd name="T58" fmla="*/ 121 w 197"/>
                <a:gd name="T59" fmla="*/ 169 h 256"/>
                <a:gd name="T60" fmla="*/ 122 w 197"/>
                <a:gd name="T61" fmla="*/ 169 h 256"/>
                <a:gd name="T62" fmla="*/ 123 w 197"/>
                <a:gd name="T63" fmla="*/ 168 h 256"/>
                <a:gd name="T64" fmla="*/ 92 w 197"/>
                <a:gd name="T65" fmla="*/ 153 h 256"/>
                <a:gd name="T66" fmla="*/ 78 w 197"/>
                <a:gd name="T67" fmla="*/ 141 h 256"/>
                <a:gd name="T68" fmla="*/ 68 w 197"/>
                <a:gd name="T69" fmla="*/ 133 h 256"/>
                <a:gd name="T70" fmla="*/ 72 w 197"/>
                <a:gd name="T71" fmla="*/ 127 h 256"/>
                <a:gd name="T72" fmla="*/ 83 w 197"/>
                <a:gd name="T73" fmla="*/ 124 h 256"/>
                <a:gd name="T74" fmla="*/ 88 w 197"/>
                <a:gd name="T75" fmla="*/ 106 h 256"/>
                <a:gd name="T76" fmla="*/ 79 w 197"/>
                <a:gd name="T77" fmla="*/ 95 h 256"/>
                <a:gd name="T78" fmla="*/ 60 w 197"/>
                <a:gd name="T79" fmla="*/ 58 h 256"/>
                <a:gd name="T80" fmla="*/ 62 w 197"/>
                <a:gd name="T81" fmla="*/ 47 h 256"/>
                <a:gd name="T82" fmla="*/ 65 w 197"/>
                <a:gd name="T83" fmla="*/ 28 h 256"/>
                <a:gd name="T84" fmla="*/ 69 w 197"/>
                <a:gd name="T85" fmla="*/ 9 h 256"/>
                <a:gd name="T86" fmla="*/ 79 w 197"/>
                <a:gd name="T87" fmla="*/ 0 h 256"/>
                <a:gd name="T88" fmla="*/ 86 w 197"/>
                <a:gd name="T89" fmla="*/ 4 h 256"/>
                <a:gd name="T90" fmla="*/ 85 w 197"/>
                <a:gd name="T91" fmla="*/ 12 h 256"/>
                <a:gd name="T92" fmla="*/ 87 w 197"/>
                <a:gd name="T93" fmla="*/ 22 h 256"/>
                <a:gd name="T94" fmla="*/ 101 w 197"/>
                <a:gd name="T95" fmla="*/ 32 h 256"/>
                <a:gd name="T96" fmla="*/ 121 w 197"/>
                <a:gd name="T97" fmla="*/ 39 h 256"/>
                <a:gd name="T98" fmla="*/ 122 w 197"/>
                <a:gd name="T99" fmla="*/ 48 h 256"/>
                <a:gd name="T100" fmla="*/ 131 w 197"/>
                <a:gd name="T101" fmla="*/ 46 h 256"/>
                <a:gd name="T102" fmla="*/ 134 w 197"/>
                <a:gd name="T103" fmla="*/ 39 h 256"/>
                <a:gd name="T104" fmla="*/ 144 w 197"/>
                <a:gd name="T105" fmla="*/ 31 h 256"/>
                <a:gd name="T106" fmla="*/ 154 w 197"/>
                <a:gd name="T107" fmla="*/ 22 h 256"/>
                <a:gd name="T108" fmla="*/ 161 w 197"/>
                <a:gd name="T109" fmla="*/ 18 h 256"/>
                <a:gd name="T110" fmla="*/ 197 w 197"/>
                <a:gd name="T111" fmla="*/ 8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7" h="256">
                  <a:moveTo>
                    <a:pt x="197" y="82"/>
                  </a:moveTo>
                  <a:cubicBezTo>
                    <a:pt x="193" y="123"/>
                    <a:pt x="170" y="157"/>
                    <a:pt x="153" y="194"/>
                  </a:cubicBezTo>
                  <a:cubicBezTo>
                    <a:pt x="154" y="195"/>
                    <a:pt x="155" y="197"/>
                    <a:pt x="156" y="199"/>
                  </a:cubicBezTo>
                  <a:cubicBezTo>
                    <a:pt x="158" y="205"/>
                    <a:pt x="157" y="210"/>
                    <a:pt x="155" y="216"/>
                  </a:cubicBezTo>
                  <a:cubicBezTo>
                    <a:pt x="152" y="220"/>
                    <a:pt x="145" y="218"/>
                    <a:pt x="142" y="222"/>
                  </a:cubicBezTo>
                  <a:cubicBezTo>
                    <a:pt x="139" y="224"/>
                    <a:pt x="136" y="223"/>
                    <a:pt x="133" y="224"/>
                  </a:cubicBezTo>
                  <a:cubicBezTo>
                    <a:pt x="127" y="229"/>
                    <a:pt x="130" y="236"/>
                    <a:pt x="126" y="241"/>
                  </a:cubicBezTo>
                  <a:cubicBezTo>
                    <a:pt x="124" y="242"/>
                    <a:pt x="123" y="243"/>
                    <a:pt x="121" y="242"/>
                  </a:cubicBezTo>
                  <a:cubicBezTo>
                    <a:pt x="117" y="241"/>
                    <a:pt x="117" y="235"/>
                    <a:pt x="112" y="235"/>
                  </a:cubicBezTo>
                  <a:cubicBezTo>
                    <a:pt x="108" y="238"/>
                    <a:pt x="109" y="242"/>
                    <a:pt x="107" y="246"/>
                  </a:cubicBezTo>
                  <a:cubicBezTo>
                    <a:pt x="105" y="249"/>
                    <a:pt x="102" y="251"/>
                    <a:pt x="98" y="252"/>
                  </a:cubicBezTo>
                  <a:cubicBezTo>
                    <a:pt x="96" y="252"/>
                    <a:pt x="95" y="252"/>
                    <a:pt x="93" y="251"/>
                  </a:cubicBezTo>
                  <a:cubicBezTo>
                    <a:pt x="92" y="252"/>
                    <a:pt x="92" y="244"/>
                    <a:pt x="89" y="250"/>
                  </a:cubicBezTo>
                  <a:cubicBezTo>
                    <a:pt x="87" y="251"/>
                    <a:pt x="86" y="251"/>
                    <a:pt x="85" y="251"/>
                  </a:cubicBezTo>
                  <a:cubicBezTo>
                    <a:pt x="82" y="251"/>
                    <a:pt x="81" y="251"/>
                    <a:pt x="79" y="253"/>
                  </a:cubicBezTo>
                  <a:cubicBezTo>
                    <a:pt x="78" y="254"/>
                    <a:pt x="77" y="255"/>
                    <a:pt x="75" y="256"/>
                  </a:cubicBezTo>
                  <a:cubicBezTo>
                    <a:pt x="73" y="256"/>
                    <a:pt x="70" y="256"/>
                    <a:pt x="69" y="254"/>
                  </a:cubicBezTo>
                  <a:cubicBezTo>
                    <a:pt x="65" y="254"/>
                    <a:pt x="66" y="245"/>
                    <a:pt x="60" y="249"/>
                  </a:cubicBezTo>
                  <a:cubicBezTo>
                    <a:pt x="52" y="251"/>
                    <a:pt x="55" y="241"/>
                    <a:pt x="49" y="240"/>
                  </a:cubicBezTo>
                  <a:cubicBezTo>
                    <a:pt x="39" y="233"/>
                    <a:pt x="38" y="218"/>
                    <a:pt x="27" y="211"/>
                  </a:cubicBezTo>
                  <a:cubicBezTo>
                    <a:pt x="23" y="210"/>
                    <a:pt x="22" y="207"/>
                    <a:pt x="21" y="203"/>
                  </a:cubicBezTo>
                  <a:cubicBezTo>
                    <a:pt x="19" y="197"/>
                    <a:pt x="17" y="190"/>
                    <a:pt x="16" y="183"/>
                  </a:cubicBezTo>
                  <a:cubicBezTo>
                    <a:pt x="14" y="180"/>
                    <a:pt x="15" y="176"/>
                    <a:pt x="13" y="174"/>
                  </a:cubicBezTo>
                  <a:cubicBezTo>
                    <a:pt x="10" y="171"/>
                    <a:pt x="0" y="174"/>
                    <a:pt x="5" y="165"/>
                  </a:cubicBezTo>
                  <a:cubicBezTo>
                    <a:pt x="10" y="159"/>
                    <a:pt x="16" y="157"/>
                    <a:pt x="23" y="159"/>
                  </a:cubicBezTo>
                  <a:cubicBezTo>
                    <a:pt x="34" y="165"/>
                    <a:pt x="36" y="177"/>
                    <a:pt x="44" y="185"/>
                  </a:cubicBezTo>
                  <a:cubicBezTo>
                    <a:pt x="45" y="186"/>
                    <a:pt x="46" y="188"/>
                    <a:pt x="47" y="189"/>
                  </a:cubicBezTo>
                  <a:cubicBezTo>
                    <a:pt x="59" y="205"/>
                    <a:pt x="59" y="205"/>
                    <a:pt x="75" y="186"/>
                  </a:cubicBezTo>
                  <a:cubicBezTo>
                    <a:pt x="82" y="183"/>
                    <a:pt x="79" y="172"/>
                    <a:pt x="87" y="170"/>
                  </a:cubicBezTo>
                  <a:cubicBezTo>
                    <a:pt x="98" y="167"/>
                    <a:pt x="109" y="169"/>
                    <a:pt x="121" y="169"/>
                  </a:cubicBezTo>
                  <a:cubicBezTo>
                    <a:pt x="123" y="171"/>
                    <a:pt x="120" y="169"/>
                    <a:pt x="122" y="169"/>
                  </a:cubicBezTo>
                  <a:cubicBezTo>
                    <a:pt x="125" y="169"/>
                    <a:pt x="125" y="168"/>
                    <a:pt x="123" y="168"/>
                  </a:cubicBezTo>
                  <a:cubicBezTo>
                    <a:pt x="110" y="169"/>
                    <a:pt x="100" y="162"/>
                    <a:pt x="92" y="153"/>
                  </a:cubicBezTo>
                  <a:cubicBezTo>
                    <a:pt x="87" y="149"/>
                    <a:pt x="83" y="144"/>
                    <a:pt x="78" y="141"/>
                  </a:cubicBezTo>
                  <a:cubicBezTo>
                    <a:pt x="74" y="139"/>
                    <a:pt x="70" y="137"/>
                    <a:pt x="68" y="133"/>
                  </a:cubicBezTo>
                  <a:cubicBezTo>
                    <a:pt x="68" y="130"/>
                    <a:pt x="70" y="128"/>
                    <a:pt x="72" y="127"/>
                  </a:cubicBezTo>
                  <a:cubicBezTo>
                    <a:pt x="76" y="125"/>
                    <a:pt x="79" y="125"/>
                    <a:pt x="83" y="124"/>
                  </a:cubicBezTo>
                  <a:cubicBezTo>
                    <a:pt x="92" y="120"/>
                    <a:pt x="91" y="113"/>
                    <a:pt x="88" y="106"/>
                  </a:cubicBezTo>
                  <a:cubicBezTo>
                    <a:pt x="87" y="100"/>
                    <a:pt x="83" y="97"/>
                    <a:pt x="79" y="95"/>
                  </a:cubicBezTo>
                  <a:cubicBezTo>
                    <a:pt x="63" y="88"/>
                    <a:pt x="58" y="74"/>
                    <a:pt x="60" y="58"/>
                  </a:cubicBezTo>
                  <a:cubicBezTo>
                    <a:pt x="60" y="54"/>
                    <a:pt x="60" y="50"/>
                    <a:pt x="62" y="47"/>
                  </a:cubicBezTo>
                  <a:cubicBezTo>
                    <a:pt x="66" y="41"/>
                    <a:pt x="67" y="35"/>
                    <a:pt x="65" y="28"/>
                  </a:cubicBezTo>
                  <a:cubicBezTo>
                    <a:pt x="64" y="21"/>
                    <a:pt x="66" y="15"/>
                    <a:pt x="69" y="9"/>
                  </a:cubicBezTo>
                  <a:cubicBezTo>
                    <a:pt x="71" y="4"/>
                    <a:pt x="74" y="1"/>
                    <a:pt x="79" y="0"/>
                  </a:cubicBezTo>
                  <a:cubicBezTo>
                    <a:pt x="83" y="0"/>
                    <a:pt x="85" y="1"/>
                    <a:pt x="86" y="4"/>
                  </a:cubicBezTo>
                  <a:cubicBezTo>
                    <a:pt x="87" y="7"/>
                    <a:pt x="86" y="9"/>
                    <a:pt x="85" y="12"/>
                  </a:cubicBezTo>
                  <a:cubicBezTo>
                    <a:pt x="82" y="16"/>
                    <a:pt x="84" y="19"/>
                    <a:pt x="87" y="22"/>
                  </a:cubicBezTo>
                  <a:cubicBezTo>
                    <a:pt x="91" y="27"/>
                    <a:pt x="93" y="35"/>
                    <a:pt x="101" y="32"/>
                  </a:cubicBezTo>
                  <a:cubicBezTo>
                    <a:pt x="110" y="30"/>
                    <a:pt x="117" y="29"/>
                    <a:pt x="121" y="39"/>
                  </a:cubicBezTo>
                  <a:cubicBezTo>
                    <a:pt x="123" y="42"/>
                    <a:pt x="121" y="45"/>
                    <a:pt x="122" y="48"/>
                  </a:cubicBezTo>
                  <a:cubicBezTo>
                    <a:pt x="126" y="49"/>
                    <a:pt x="128" y="48"/>
                    <a:pt x="131" y="46"/>
                  </a:cubicBezTo>
                  <a:cubicBezTo>
                    <a:pt x="132" y="44"/>
                    <a:pt x="133" y="42"/>
                    <a:pt x="134" y="39"/>
                  </a:cubicBezTo>
                  <a:cubicBezTo>
                    <a:pt x="136" y="35"/>
                    <a:pt x="139" y="32"/>
                    <a:pt x="144" y="31"/>
                  </a:cubicBezTo>
                  <a:cubicBezTo>
                    <a:pt x="149" y="30"/>
                    <a:pt x="152" y="27"/>
                    <a:pt x="154" y="22"/>
                  </a:cubicBezTo>
                  <a:cubicBezTo>
                    <a:pt x="156" y="19"/>
                    <a:pt x="158" y="18"/>
                    <a:pt x="161" y="18"/>
                  </a:cubicBezTo>
                  <a:cubicBezTo>
                    <a:pt x="190" y="29"/>
                    <a:pt x="195" y="55"/>
                    <a:pt x="197" y="82"/>
                  </a:cubicBezTo>
                  <a:close/>
                </a:path>
              </a:pathLst>
            </a:custGeom>
            <a:solidFill>
              <a:srgbClr val="FCDD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4" name="Freeform 395"/>
            <p:cNvSpPr>
              <a:spLocks/>
            </p:cNvSpPr>
            <p:nvPr/>
          </p:nvSpPr>
          <p:spPr bwMode="auto">
            <a:xfrm>
              <a:off x="2052" y="1372"/>
              <a:ext cx="81" cy="133"/>
            </a:xfrm>
            <a:custGeom>
              <a:avLst/>
              <a:gdLst>
                <a:gd name="T0" fmla="*/ 27 w 81"/>
                <a:gd name="T1" fmla="*/ 134 h 134"/>
                <a:gd name="T2" fmla="*/ 11 w 81"/>
                <a:gd name="T3" fmla="*/ 103 h 134"/>
                <a:gd name="T4" fmla="*/ 7 w 81"/>
                <a:gd name="T5" fmla="*/ 32 h 134"/>
                <a:gd name="T6" fmla="*/ 14 w 81"/>
                <a:gd name="T7" fmla="*/ 7 h 134"/>
                <a:gd name="T8" fmla="*/ 37 w 81"/>
                <a:gd name="T9" fmla="*/ 9 h 134"/>
                <a:gd name="T10" fmla="*/ 42 w 81"/>
                <a:gd name="T11" fmla="*/ 16 h 134"/>
                <a:gd name="T12" fmla="*/ 50 w 81"/>
                <a:gd name="T13" fmla="*/ 16 h 134"/>
                <a:gd name="T14" fmla="*/ 50 w 81"/>
                <a:gd name="T15" fmla="*/ 8 h 134"/>
                <a:gd name="T16" fmla="*/ 53 w 81"/>
                <a:gd name="T17" fmla="*/ 5 h 134"/>
                <a:gd name="T18" fmla="*/ 67 w 81"/>
                <a:gd name="T19" fmla="*/ 9 h 134"/>
                <a:gd name="T20" fmla="*/ 72 w 81"/>
                <a:gd name="T21" fmla="*/ 23 h 134"/>
                <a:gd name="T22" fmla="*/ 71 w 81"/>
                <a:gd name="T23" fmla="*/ 38 h 134"/>
                <a:gd name="T24" fmla="*/ 65 w 81"/>
                <a:gd name="T25" fmla="*/ 63 h 134"/>
                <a:gd name="T26" fmla="*/ 61 w 81"/>
                <a:gd name="T27" fmla="*/ 76 h 134"/>
                <a:gd name="T28" fmla="*/ 63 w 81"/>
                <a:gd name="T29" fmla="*/ 94 h 134"/>
                <a:gd name="T30" fmla="*/ 68 w 81"/>
                <a:gd name="T31" fmla="*/ 96 h 134"/>
                <a:gd name="T32" fmla="*/ 80 w 81"/>
                <a:gd name="T33" fmla="*/ 107 h 134"/>
                <a:gd name="T34" fmla="*/ 59 w 81"/>
                <a:gd name="T35" fmla="*/ 118 h 134"/>
                <a:gd name="T36" fmla="*/ 27 w 81"/>
                <a:gd name="T37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1" h="134">
                  <a:moveTo>
                    <a:pt x="27" y="134"/>
                  </a:moveTo>
                  <a:cubicBezTo>
                    <a:pt x="12" y="128"/>
                    <a:pt x="15" y="114"/>
                    <a:pt x="11" y="103"/>
                  </a:cubicBezTo>
                  <a:cubicBezTo>
                    <a:pt x="1" y="80"/>
                    <a:pt x="0" y="56"/>
                    <a:pt x="7" y="32"/>
                  </a:cubicBezTo>
                  <a:cubicBezTo>
                    <a:pt x="11" y="24"/>
                    <a:pt x="9" y="15"/>
                    <a:pt x="14" y="7"/>
                  </a:cubicBezTo>
                  <a:cubicBezTo>
                    <a:pt x="22" y="0"/>
                    <a:pt x="30" y="2"/>
                    <a:pt x="37" y="9"/>
                  </a:cubicBezTo>
                  <a:cubicBezTo>
                    <a:pt x="39" y="11"/>
                    <a:pt x="40" y="14"/>
                    <a:pt x="42" y="16"/>
                  </a:cubicBezTo>
                  <a:cubicBezTo>
                    <a:pt x="45" y="18"/>
                    <a:pt x="47" y="23"/>
                    <a:pt x="50" y="16"/>
                  </a:cubicBezTo>
                  <a:cubicBezTo>
                    <a:pt x="50" y="13"/>
                    <a:pt x="49" y="11"/>
                    <a:pt x="50" y="8"/>
                  </a:cubicBezTo>
                  <a:cubicBezTo>
                    <a:pt x="50" y="7"/>
                    <a:pt x="52" y="5"/>
                    <a:pt x="53" y="5"/>
                  </a:cubicBezTo>
                  <a:cubicBezTo>
                    <a:pt x="59" y="3"/>
                    <a:pt x="63" y="5"/>
                    <a:pt x="67" y="9"/>
                  </a:cubicBezTo>
                  <a:cubicBezTo>
                    <a:pt x="71" y="12"/>
                    <a:pt x="72" y="17"/>
                    <a:pt x="72" y="23"/>
                  </a:cubicBezTo>
                  <a:cubicBezTo>
                    <a:pt x="73" y="28"/>
                    <a:pt x="72" y="33"/>
                    <a:pt x="71" y="38"/>
                  </a:cubicBezTo>
                  <a:cubicBezTo>
                    <a:pt x="69" y="46"/>
                    <a:pt x="67" y="54"/>
                    <a:pt x="65" y="63"/>
                  </a:cubicBezTo>
                  <a:cubicBezTo>
                    <a:pt x="64" y="67"/>
                    <a:pt x="62" y="71"/>
                    <a:pt x="61" y="76"/>
                  </a:cubicBezTo>
                  <a:cubicBezTo>
                    <a:pt x="61" y="82"/>
                    <a:pt x="59" y="88"/>
                    <a:pt x="63" y="94"/>
                  </a:cubicBezTo>
                  <a:cubicBezTo>
                    <a:pt x="65" y="95"/>
                    <a:pt x="66" y="95"/>
                    <a:pt x="68" y="96"/>
                  </a:cubicBezTo>
                  <a:cubicBezTo>
                    <a:pt x="72" y="99"/>
                    <a:pt x="81" y="98"/>
                    <a:pt x="80" y="107"/>
                  </a:cubicBezTo>
                  <a:cubicBezTo>
                    <a:pt x="74" y="113"/>
                    <a:pt x="64" y="110"/>
                    <a:pt x="59" y="118"/>
                  </a:cubicBezTo>
                  <a:cubicBezTo>
                    <a:pt x="51" y="128"/>
                    <a:pt x="39" y="133"/>
                    <a:pt x="27" y="134"/>
                  </a:cubicBezTo>
                  <a:close/>
                </a:path>
              </a:pathLst>
            </a:custGeom>
            <a:solidFill>
              <a:srgbClr val="FADD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5" name="Freeform 396"/>
            <p:cNvSpPr>
              <a:spLocks/>
            </p:cNvSpPr>
            <p:nvPr/>
          </p:nvSpPr>
          <p:spPr bwMode="auto">
            <a:xfrm>
              <a:off x="2043" y="1340"/>
              <a:ext cx="57" cy="143"/>
            </a:xfrm>
            <a:custGeom>
              <a:avLst/>
              <a:gdLst>
                <a:gd name="T0" fmla="*/ 21 w 57"/>
                <a:gd name="T1" fmla="*/ 64 h 144"/>
                <a:gd name="T2" fmla="*/ 20 w 57"/>
                <a:gd name="T3" fmla="*/ 136 h 144"/>
                <a:gd name="T4" fmla="*/ 13 w 57"/>
                <a:gd name="T5" fmla="*/ 144 h 144"/>
                <a:gd name="T6" fmla="*/ 7 w 57"/>
                <a:gd name="T7" fmla="*/ 131 h 144"/>
                <a:gd name="T8" fmla="*/ 5 w 57"/>
                <a:gd name="T9" fmla="*/ 120 h 144"/>
                <a:gd name="T10" fmla="*/ 7 w 57"/>
                <a:gd name="T11" fmla="*/ 109 h 144"/>
                <a:gd name="T12" fmla="*/ 3 w 57"/>
                <a:gd name="T13" fmla="*/ 103 h 144"/>
                <a:gd name="T14" fmla="*/ 5 w 57"/>
                <a:gd name="T15" fmla="*/ 85 h 144"/>
                <a:gd name="T16" fmla="*/ 5 w 57"/>
                <a:gd name="T17" fmla="*/ 68 h 144"/>
                <a:gd name="T18" fmla="*/ 4 w 57"/>
                <a:gd name="T19" fmla="*/ 52 h 144"/>
                <a:gd name="T20" fmla="*/ 4 w 57"/>
                <a:gd name="T21" fmla="*/ 31 h 144"/>
                <a:gd name="T22" fmla="*/ 5 w 57"/>
                <a:gd name="T23" fmla="*/ 28 h 144"/>
                <a:gd name="T24" fmla="*/ 9 w 57"/>
                <a:gd name="T25" fmla="*/ 7 h 144"/>
                <a:gd name="T26" fmla="*/ 23 w 57"/>
                <a:gd name="T27" fmla="*/ 4 h 144"/>
                <a:gd name="T28" fmla="*/ 32 w 57"/>
                <a:gd name="T29" fmla="*/ 3 h 144"/>
                <a:gd name="T30" fmla="*/ 57 w 57"/>
                <a:gd name="T31" fmla="*/ 9 h 144"/>
                <a:gd name="T32" fmla="*/ 42 w 57"/>
                <a:gd name="T33" fmla="*/ 20 h 144"/>
                <a:gd name="T34" fmla="*/ 32 w 57"/>
                <a:gd name="T35" fmla="*/ 25 h 144"/>
                <a:gd name="T36" fmla="*/ 21 w 57"/>
                <a:gd name="T37" fmla="*/ 6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144">
                  <a:moveTo>
                    <a:pt x="21" y="64"/>
                  </a:moveTo>
                  <a:cubicBezTo>
                    <a:pt x="15" y="88"/>
                    <a:pt x="21" y="112"/>
                    <a:pt x="20" y="136"/>
                  </a:cubicBezTo>
                  <a:cubicBezTo>
                    <a:pt x="18" y="138"/>
                    <a:pt x="15" y="141"/>
                    <a:pt x="13" y="144"/>
                  </a:cubicBezTo>
                  <a:cubicBezTo>
                    <a:pt x="9" y="141"/>
                    <a:pt x="8" y="136"/>
                    <a:pt x="7" y="131"/>
                  </a:cubicBezTo>
                  <a:cubicBezTo>
                    <a:pt x="7" y="127"/>
                    <a:pt x="6" y="124"/>
                    <a:pt x="5" y="120"/>
                  </a:cubicBezTo>
                  <a:cubicBezTo>
                    <a:pt x="5" y="116"/>
                    <a:pt x="5" y="112"/>
                    <a:pt x="7" y="109"/>
                  </a:cubicBezTo>
                  <a:cubicBezTo>
                    <a:pt x="12" y="102"/>
                    <a:pt x="4" y="105"/>
                    <a:pt x="3" y="103"/>
                  </a:cubicBezTo>
                  <a:cubicBezTo>
                    <a:pt x="0" y="97"/>
                    <a:pt x="4" y="91"/>
                    <a:pt x="5" y="85"/>
                  </a:cubicBezTo>
                  <a:cubicBezTo>
                    <a:pt x="6" y="79"/>
                    <a:pt x="7" y="74"/>
                    <a:pt x="5" y="68"/>
                  </a:cubicBezTo>
                  <a:cubicBezTo>
                    <a:pt x="7" y="62"/>
                    <a:pt x="9" y="57"/>
                    <a:pt x="4" y="52"/>
                  </a:cubicBezTo>
                  <a:cubicBezTo>
                    <a:pt x="2" y="45"/>
                    <a:pt x="8" y="38"/>
                    <a:pt x="4" y="31"/>
                  </a:cubicBezTo>
                  <a:cubicBezTo>
                    <a:pt x="4" y="30"/>
                    <a:pt x="5" y="29"/>
                    <a:pt x="5" y="28"/>
                  </a:cubicBezTo>
                  <a:cubicBezTo>
                    <a:pt x="10" y="21"/>
                    <a:pt x="3" y="13"/>
                    <a:pt x="9" y="7"/>
                  </a:cubicBezTo>
                  <a:cubicBezTo>
                    <a:pt x="14" y="5"/>
                    <a:pt x="19" y="6"/>
                    <a:pt x="23" y="4"/>
                  </a:cubicBezTo>
                  <a:cubicBezTo>
                    <a:pt x="26" y="3"/>
                    <a:pt x="29" y="3"/>
                    <a:pt x="32" y="3"/>
                  </a:cubicBezTo>
                  <a:cubicBezTo>
                    <a:pt x="41" y="3"/>
                    <a:pt x="51" y="0"/>
                    <a:pt x="57" y="9"/>
                  </a:cubicBezTo>
                  <a:cubicBezTo>
                    <a:pt x="56" y="18"/>
                    <a:pt x="48" y="18"/>
                    <a:pt x="42" y="20"/>
                  </a:cubicBezTo>
                  <a:cubicBezTo>
                    <a:pt x="38" y="21"/>
                    <a:pt x="35" y="24"/>
                    <a:pt x="32" y="25"/>
                  </a:cubicBezTo>
                  <a:cubicBezTo>
                    <a:pt x="16" y="35"/>
                    <a:pt x="26" y="51"/>
                    <a:pt x="21" y="64"/>
                  </a:cubicBezTo>
                  <a:close/>
                </a:path>
              </a:pathLst>
            </a:custGeom>
            <a:solidFill>
              <a:srgbClr val="3225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6" name="Freeform 397"/>
            <p:cNvSpPr>
              <a:spLocks/>
            </p:cNvSpPr>
            <p:nvPr/>
          </p:nvSpPr>
          <p:spPr bwMode="auto">
            <a:xfrm>
              <a:off x="2143" y="1587"/>
              <a:ext cx="36" cy="55"/>
            </a:xfrm>
            <a:custGeom>
              <a:avLst/>
              <a:gdLst>
                <a:gd name="T0" fmla="*/ 23 w 36"/>
                <a:gd name="T1" fmla="*/ 6 h 56"/>
                <a:gd name="T2" fmla="*/ 25 w 36"/>
                <a:gd name="T3" fmla="*/ 0 h 56"/>
                <a:gd name="T4" fmla="*/ 29 w 36"/>
                <a:gd name="T5" fmla="*/ 5 h 56"/>
                <a:gd name="T6" fmla="*/ 31 w 36"/>
                <a:gd name="T7" fmla="*/ 43 h 56"/>
                <a:gd name="T8" fmla="*/ 24 w 36"/>
                <a:gd name="T9" fmla="*/ 53 h 56"/>
                <a:gd name="T10" fmla="*/ 8 w 36"/>
                <a:gd name="T11" fmla="*/ 54 h 56"/>
                <a:gd name="T12" fmla="*/ 3 w 36"/>
                <a:gd name="T13" fmla="*/ 50 h 56"/>
                <a:gd name="T14" fmla="*/ 0 w 36"/>
                <a:gd name="T15" fmla="*/ 43 h 56"/>
                <a:gd name="T16" fmla="*/ 0 w 36"/>
                <a:gd name="T17" fmla="*/ 39 h 56"/>
                <a:gd name="T18" fmla="*/ 2 w 36"/>
                <a:gd name="T19" fmla="*/ 30 h 56"/>
                <a:gd name="T20" fmla="*/ 9 w 36"/>
                <a:gd name="T21" fmla="*/ 25 h 56"/>
                <a:gd name="T22" fmla="*/ 15 w 36"/>
                <a:gd name="T23" fmla="*/ 25 h 56"/>
                <a:gd name="T24" fmla="*/ 18 w 36"/>
                <a:gd name="T25" fmla="*/ 20 h 56"/>
                <a:gd name="T26" fmla="*/ 23 w 36"/>
                <a:gd name="T27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56">
                  <a:moveTo>
                    <a:pt x="23" y="6"/>
                  </a:moveTo>
                  <a:cubicBezTo>
                    <a:pt x="24" y="4"/>
                    <a:pt x="25" y="2"/>
                    <a:pt x="25" y="0"/>
                  </a:cubicBezTo>
                  <a:cubicBezTo>
                    <a:pt x="26" y="2"/>
                    <a:pt x="27" y="3"/>
                    <a:pt x="29" y="5"/>
                  </a:cubicBezTo>
                  <a:cubicBezTo>
                    <a:pt x="36" y="17"/>
                    <a:pt x="32" y="30"/>
                    <a:pt x="31" y="43"/>
                  </a:cubicBezTo>
                  <a:cubicBezTo>
                    <a:pt x="30" y="47"/>
                    <a:pt x="29" y="51"/>
                    <a:pt x="24" y="53"/>
                  </a:cubicBezTo>
                  <a:cubicBezTo>
                    <a:pt x="19" y="55"/>
                    <a:pt x="14" y="56"/>
                    <a:pt x="8" y="54"/>
                  </a:cubicBezTo>
                  <a:cubicBezTo>
                    <a:pt x="6" y="53"/>
                    <a:pt x="5" y="52"/>
                    <a:pt x="3" y="50"/>
                  </a:cubicBezTo>
                  <a:cubicBezTo>
                    <a:pt x="3" y="47"/>
                    <a:pt x="3" y="44"/>
                    <a:pt x="0" y="43"/>
                  </a:cubicBezTo>
                  <a:cubicBezTo>
                    <a:pt x="0" y="41"/>
                    <a:pt x="0" y="40"/>
                    <a:pt x="0" y="39"/>
                  </a:cubicBezTo>
                  <a:cubicBezTo>
                    <a:pt x="2" y="36"/>
                    <a:pt x="0" y="33"/>
                    <a:pt x="2" y="30"/>
                  </a:cubicBezTo>
                  <a:cubicBezTo>
                    <a:pt x="4" y="27"/>
                    <a:pt x="6" y="26"/>
                    <a:pt x="9" y="25"/>
                  </a:cubicBezTo>
                  <a:cubicBezTo>
                    <a:pt x="11" y="25"/>
                    <a:pt x="13" y="25"/>
                    <a:pt x="15" y="25"/>
                  </a:cubicBezTo>
                  <a:cubicBezTo>
                    <a:pt x="17" y="24"/>
                    <a:pt x="18" y="22"/>
                    <a:pt x="18" y="20"/>
                  </a:cubicBezTo>
                  <a:cubicBezTo>
                    <a:pt x="19" y="15"/>
                    <a:pt x="20" y="10"/>
                    <a:pt x="23" y="6"/>
                  </a:cubicBezTo>
                  <a:close/>
                </a:path>
              </a:pathLst>
            </a:custGeom>
            <a:solidFill>
              <a:srgbClr val="4436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7" name="Freeform 398"/>
            <p:cNvSpPr>
              <a:spLocks/>
            </p:cNvSpPr>
            <p:nvPr/>
          </p:nvSpPr>
          <p:spPr bwMode="auto">
            <a:xfrm>
              <a:off x="2079" y="1482"/>
              <a:ext cx="44" cy="27"/>
            </a:xfrm>
            <a:custGeom>
              <a:avLst/>
              <a:gdLst>
                <a:gd name="T0" fmla="*/ 0 w 44"/>
                <a:gd name="T1" fmla="*/ 24 h 28"/>
                <a:gd name="T2" fmla="*/ 29 w 44"/>
                <a:gd name="T3" fmla="*/ 5 h 28"/>
                <a:gd name="T4" fmla="*/ 43 w 44"/>
                <a:gd name="T5" fmla="*/ 12 h 28"/>
                <a:gd name="T6" fmla="*/ 42 w 44"/>
                <a:gd name="T7" fmla="*/ 21 h 28"/>
                <a:gd name="T8" fmla="*/ 38 w 44"/>
                <a:gd name="T9" fmla="*/ 25 h 28"/>
                <a:gd name="T10" fmla="*/ 23 w 44"/>
                <a:gd name="T11" fmla="*/ 25 h 28"/>
                <a:gd name="T12" fmla="*/ 5 w 44"/>
                <a:gd name="T13" fmla="*/ 28 h 28"/>
                <a:gd name="T14" fmla="*/ 0 w 44"/>
                <a:gd name="T15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8">
                  <a:moveTo>
                    <a:pt x="0" y="24"/>
                  </a:moveTo>
                  <a:cubicBezTo>
                    <a:pt x="8" y="15"/>
                    <a:pt x="22" y="15"/>
                    <a:pt x="29" y="5"/>
                  </a:cubicBezTo>
                  <a:cubicBezTo>
                    <a:pt x="38" y="0"/>
                    <a:pt x="40" y="7"/>
                    <a:pt x="43" y="12"/>
                  </a:cubicBezTo>
                  <a:cubicBezTo>
                    <a:pt x="44" y="15"/>
                    <a:pt x="43" y="18"/>
                    <a:pt x="42" y="21"/>
                  </a:cubicBezTo>
                  <a:cubicBezTo>
                    <a:pt x="41" y="22"/>
                    <a:pt x="39" y="24"/>
                    <a:pt x="38" y="25"/>
                  </a:cubicBezTo>
                  <a:cubicBezTo>
                    <a:pt x="33" y="27"/>
                    <a:pt x="28" y="28"/>
                    <a:pt x="23" y="25"/>
                  </a:cubicBezTo>
                  <a:cubicBezTo>
                    <a:pt x="17" y="26"/>
                    <a:pt x="11" y="27"/>
                    <a:pt x="5" y="28"/>
                  </a:cubicBezTo>
                  <a:cubicBezTo>
                    <a:pt x="3" y="27"/>
                    <a:pt x="1" y="25"/>
                    <a:pt x="0" y="24"/>
                  </a:cubicBezTo>
                  <a:close/>
                </a:path>
              </a:pathLst>
            </a:custGeom>
            <a:solidFill>
              <a:srgbClr val="382B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8" name="Freeform 399"/>
            <p:cNvSpPr>
              <a:spLocks/>
            </p:cNvSpPr>
            <p:nvPr/>
          </p:nvSpPr>
          <p:spPr bwMode="auto">
            <a:xfrm>
              <a:off x="2106" y="1554"/>
              <a:ext cx="27" cy="41"/>
            </a:xfrm>
            <a:custGeom>
              <a:avLst/>
              <a:gdLst>
                <a:gd name="T0" fmla="*/ 2 w 27"/>
                <a:gd name="T1" fmla="*/ 0 h 41"/>
                <a:gd name="T2" fmla="*/ 26 w 27"/>
                <a:gd name="T3" fmla="*/ 27 h 41"/>
                <a:gd name="T4" fmla="*/ 17 w 27"/>
                <a:gd name="T5" fmla="*/ 32 h 41"/>
                <a:gd name="T6" fmla="*/ 11 w 27"/>
                <a:gd name="T7" fmla="*/ 41 h 41"/>
                <a:gd name="T8" fmla="*/ 6 w 27"/>
                <a:gd name="T9" fmla="*/ 12 h 41"/>
                <a:gd name="T10" fmla="*/ 2 w 27"/>
                <a:gd name="T11" fmla="*/ 11 h 41"/>
                <a:gd name="T12" fmla="*/ 1 w 27"/>
                <a:gd name="T13" fmla="*/ 4 h 41"/>
                <a:gd name="T14" fmla="*/ 0 w 27"/>
                <a:gd name="T15" fmla="*/ 1 h 41"/>
                <a:gd name="T16" fmla="*/ 2 w 27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41">
                  <a:moveTo>
                    <a:pt x="2" y="0"/>
                  </a:moveTo>
                  <a:cubicBezTo>
                    <a:pt x="11" y="7"/>
                    <a:pt x="15" y="20"/>
                    <a:pt x="26" y="27"/>
                  </a:cubicBezTo>
                  <a:cubicBezTo>
                    <a:pt x="27" y="35"/>
                    <a:pt x="22" y="34"/>
                    <a:pt x="17" y="32"/>
                  </a:cubicBezTo>
                  <a:cubicBezTo>
                    <a:pt x="15" y="35"/>
                    <a:pt x="13" y="38"/>
                    <a:pt x="11" y="41"/>
                  </a:cubicBezTo>
                  <a:cubicBezTo>
                    <a:pt x="7" y="31"/>
                    <a:pt x="13" y="20"/>
                    <a:pt x="6" y="12"/>
                  </a:cubicBezTo>
                  <a:cubicBezTo>
                    <a:pt x="4" y="14"/>
                    <a:pt x="3" y="13"/>
                    <a:pt x="2" y="11"/>
                  </a:cubicBezTo>
                  <a:cubicBezTo>
                    <a:pt x="2" y="9"/>
                    <a:pt x="1" y="6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8768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19" name="Freeform 400"/>
            <p:cNvSpPr>
              <a:spLocks/>
            </p:cNvSpPr>
            <p:nvPr/>
          </p:nvSpPr>
          <p:spPr bwMode="auto">
            <a:xfrm>
              <a:off x="2040" y="1458"/>
              <a:ext cx="19" cy="64"/>
            </a:xfrm>
            <a:custGeom>
              <a:avLst/>
              <a:gdLst>
                <a:gd name="T0" fmla="*/ 12 w 19"/>
                <a:gd name="T1" fmla="*/ 0 h 65"/>
                <a:gd name="T2" fmla="*/ 16 w 19"/>
                <a:gd name="T3" fmla="*/ 9 h 65"/>
                <a:gd name="T4" fmla="*/ 16 w 19"/>
                <a:gd name="T5" fmla="*/ 57 h 65"/>
                <a:gd name="T6" fmla="*/ 19 w 19"/>
                <a:gd name="T7" fmla="*/ 61 h 65"/>
                <a:gd name="T8" fmla="*/ 7 w 19"/>
                <a:gd name="T9" fmla="*/ 45 h 65"/>
                <a:gd name="T10" fmla="*/ 2 w 19"/>
                <a:gd name="T11" fmla="*/ 21 h 65"/>
                <a:gd name="T12" fmla="*/ 12 w 19"/>
                <a:gd name="T1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5">
                  <a:moveTo>
                    <a:pt x="12" y="0"/>
                  </a:moveTo>
                  <a:cubicBezTo>
                    <a:pt x="13" y="3"/>
                    <a:pt x="14" y="6"/>
                    <a:pt x="16" y="9"/>
                  </a:cubicBezTo>
                  <a:cubicBezTo>
                    <a:pt x="12" y="25"/>
                    <a:pt x="12" y="41"/>
                    <a:pt x="16" y="57"/>
                  </a:cubicBezTo>
                  <a:cubicBezTo>
                    <a:pt x="17" y="58"/>
                    <a:pt x="18" y="60"/>
                    <a:pt x="19" y="61"/>
                  </a:cubicBezTo>
                  <a:cubicBezTo>
                    <a:pt x="2" y="65"/>
                    <a:pt x="10" y="51"/>
                    <a:pt x="7" y="45"/>
                  </a:cubicBezTo>
                  <a:cubicBezTo>
                    <a:pt x="1" y="38"/>
                    <a:pt x="2" y="29"/>
                    <a:pt x="2" y="21"/>
                  </a:cubicBezTo>
                  <a:cubicBezTo>
                    <a:pt x="4" y="13"/>
                    <a:pt x="0" y="3"/>
                    <a:pt x="12" y="0"/>
                  </a:cubicBezTo>
                  <a:close/>
                </a:path>
              </a:pathLst>
            </a:custGeom>
            <a:solidFill>
              <a:srgbClr val="462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0" name="Freeform 401"/>
            <p:cNvSpPr>
              <a:spLocks/>
            </p:cNvSpPr>
            <p:nvPr/>
          </p:nvSpPr>
          <p:spPr bwMode="auto">
            <a:xfrm>
              <a:off x="2086" y="1527"/>
              <a:ext cx="18" cy="23"/>
            </a:xfrm>
            <a:custGeom>
              <a:avLst/>
              <a:gdLst>
                <a:gd name="T0" fmla="*/ 10 w 18"/>
                <a:gd name="T1" fmla="*/ 0 h 23"/>
                <a:gd name="T2" fmla="*/ 17 w 18"/>
                <a:gd name="T3" fmla="*/ 19 h 23"/>
                <a:gd name="T4" fmla="*/ 10 w 18"/>
                <a:gd name="T5" fmla="*/ 23 h 23"/>
                <a:gd name="T6" fmla="*/ 5 w 18"/>
                <a:gd name="T7" fmla="*/ 3 h 23"/>
                <a:gd name="T8" fmla="*/ 6 w 18"/>
                <a:gd name="T9" fmla="*/ 8 h 23"/>
                <a:gd name="T10" fmla="*/ 10 w 18"/>
                <a:gd name="T1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10" y="0"/>
                  </a:moveTo>
                  <a:cubicBezTo>
                    <a:pt x="15" y="5"/>
                    <a:pt x="18" y="11"/>
                    <a:pt x="17" y="19"/>
                  </a:cubicBezTo>
                  <a:cubicBezTo>
                    <a:pt x="15" y="21"/>
                    <a:pt x="13" y="23"/>
                    <a:pt x="10" y="23"/>
                  </a:cubicBezTo>
                  <a:cubicBezTo>
                    <a:pt x="0" y="18"/>
                    <a:pt x="1" y="11"/>
                    <a:pt x="5" y="3"/>
                  </a:cubicBezTo>
                  <a:cubicBezTo>
                    <a:pt x="8" y="4"/>
                    <a:pt x="8" y="5"/>
                    <a:pt x="6" y="8"/>
                  </a:cubicBezTo>
                  <a:cubicBezTo>
                    <a:pt x="9" y="6"/>
                    <a:pt x="6" y="1"/>
                    <a:pt x="10" y="0"/>
                  </a:cubicBezTo>
                  <a:close/>
                </a:path>
              </a:pathLst>
            </a:custGeom>
            <a:solidFill>
              <a:srgbClr val="3929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1" name="Freeform 402"/>
            <p:cNvSpPr>
              <a:spLocks/>
            </p:cNvSpPr>
            <p:nvPr/>
          </p:nvSpPr>
          <p:spPr bwMode="auto">
            <a:xfrm>
              <a:off x="2123" y="1581"/>
              <a:ext cx="16" cy="26"/>
            </a:xfrm>
            <a:custGeom>
              <a:avLst/>
              <a:gdLst>
                <a:gd name="T0" fmla="*/ 0 w 17"/>
                <a:gd name="T1" fmla="*/ 5 h 27"/>
                <a:gd name="T2" fmla="*/ 9 w 17"/>
                <a:gd name="T3" fmla="*/ 0 h 27"/>
                <a:gd name="T4" fmla="*/ 16 w 17"/>
                <a:gd name="T5" fmla="*/ 12 h 27"/>
                <a:gd name="T6" fmla="*/ 9 w 17"/>
                <a:gd name="T7" fmla="*/ 27 h 27"/>
                <a:gd name="T8" fmla="*/ 0 w 17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7">
                  <a:moveTo>
                    <a:pt x="0" y="5"/>
                  </a:moveTo>
                  <a:cubicBezTo>
                    <a:pt x="4" y="4"/>
                    <a:pt x="7" y="4"/>
                    <a:pt x="9" y="0"/>
                  </a:cubicBezTo>
                  <a:cubicBezTo>
                    <a:pt x="15" y="2"/>
                    <a:pt x="10" y="10"/>
                    <a:pt x="16" y="12"/>
                  </a:cubicBezTo>
                  <a:cubicBezTo>
                    <a:pt x="16" y="17"/>
                    <a:pt x="17" y="23"/>
                    <a:pt x="9" y="27"/>
                  </a:cubicBezTo>
                  <a:cubicBezTo>
                    <a:pt x="14" y="15"/>
                    <a:pt x="0" y="14"/>
                    <a:pt x="0" y="5"/>
                  </a:cubicBezTo>
                  <a:close/>
                </a:path>
              </a:pathLst>
            </a:custGeom>
            <a:solidFill>
              <a:srgbClr val="684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2" name="Freeform 403"/>
            <p:cNvSpPr>
              <a:spLocks/>
            </p:cNvSpPr>
            <p:nvPr/>
          </p:nvSpPr>
          <p:spPr bwMode="auto">
            <a:xfrm>
              <a:off x="2049" y="1467"/>
              <a:ext cx="7" cy="47"/>
            </a:xfrm>
            <a:custGeom>
              <a:avLst/>
              <a:gdLst>
                <a:gd name="T0" fmla="*/ 7 w 7"/>
                <a:gd name="T1" fmla="*/ 48 h 48"/>
                <a:gd name="T2" fmla="*/ 7 w 7"/>
                <a:gd name="T3" fmla="*/ 0 h 48"/>
                <a:gd name="T4" fmla="*/ 7 w 7"/>
                <a:gd name="T5" fmla="*/ 16 h 48"/>
                <a:gd name="T6" fmla="*/ 7 w 7"/>
                <a:gd name="T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8">
                  <a:moveTo>
                    <a:pt x="7" y="48"/>
                  </a:moveTo>
                  <a:cubicBezTo>
                    <a:pt x="0" y="32"/>
                    <a:pt x="0" y="16"/>
                    <a:pt x="7" y="0"/>
                  </a:cubicBezTo>
                  <a:cubicBezTo>
                    <a:pt x="7" y="5"/>
                    <a:pt x="7" y="10"/>
                    <a:pt x="7" y="16"/>
                  </a:cubicBezTo>
                  <a:cubicBezTo>
                    <a:pt x="7" y="26"/>
                    <a:pt x="7" y="37"/>
                    <a:pt x="7" y="48"/>
                  </a:cubicBezTo>
                  <a:close/>
                </a:path>
              </a:pathLst>
            </a:custGeom>
            <a:solidFill>
              <a:srgbClr val="7C5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3" name="Freeform 404"/>
            <p:cNvSpPr>
              <a:spLocks/>
            </p:cNvSpPr>
            <p:nvPr/>
          </p:nvSpPr>
          <p:spPr bwMode="auto">
            <a:xfrm>
              <a:off x="2095" y="1546"/>
              <a:ext cx="13" cy="24"/>
            </a:xfrm>
            <a:custGeom>
              <a:avLst/>
              <a:gdLst>
                <a:gd name="T0" fmla="*/ 1 w 13"/>
                <a:gd name="T1" fmla="*/ 4 h 24"/>
                <a:gd name="T2" fmla="*/ 8 w 13"/>
                <a:gd name="T3" fmla="*/ 0 h 24"/>
                <a:gd name="T4" fmla="*/ 13 w 13"/>
                <a:gd name="T5" fmla="*/ 8 h 24"/>
                <a:gd name="T6" fmla="*/ 12 w 13"/>
                <a:gd name="T7" fmla="*/ 12 h 24"/>
                <a:gd name="T8" fmla="*/ 7 w 13"/>
                <a:gd name="T9" fmla="*/ 24 h 24"/>
                <a:gd name="T10" fmla="*/ 1 w 13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1" y="4"/>
                  </a:moveTo>
                  <a:cubicBezTo>
                    <a:pt x="2" y="1"/>
                    <a:pt x="5" y="0"/>
                    <a:pt x="8" y="0"/>
                  </a:cubicBezTo>
                  <a:cubicBezTo>
                    <a:pt x="10" y="2"/>
                    <a:pt x="11" y="5"/>
                    <a:pt x="13" y="8"/>
                  </a:cubicBezTo>
                  <a:cubicBezTo>
                    <a:pt x="12" y="9"/>
                    <a:pt x="12" y="11"/>
                    <a:pt x="12" y="12"/>
                  </a:cubicBezTo>
                  <a:cubicBezTo>
                    <a:pt x="7" y="14"/>
                    <a:pt x="10" y="20"/>
                    <a:pt x="7" y="24"/>
                  </a:cubicBezTo>
                  <a:cubicBezTo>
                    <a:pt x="3" y="18"/>
                    <a:pt x="0" y="11"/>
                    <a:pt x="1" y="4"/>
                  </a:cubicBezTo>
                  <a:close/>
                </a:path>
              </a:pathLst>
            </a:custGeom>
            <a:solidFill>
              <a:srgbClr val="5038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24" name="Freeform 405"/>
            <p:cNvSpPr>
              <a:spLocks/>
            </p:cNvSpPr>
            <p:nvPr/>
          </p:nvSpPr>
          <p:spPr bwMode="auto">
            <a:xfrm>
              <a:off x="2101" y="1565"/>
              <a:ext cx="13" cy="24"/>
            </a:xfrm>
            <a:custGeom>
              <a:avLst/>
              <a:gdLst>
                <a:gd name="T0" fmla="*/ 7 w 13"/>
                <a:gd name="T1" fmla="*/ 0 h 24"/>
                <a:gd name="T2" fmla="*/ 11 w 13"/>
                <a:gd name="T3" fmla="*/ 1 h 24"/>
                <a:gd name="T4" fmla="*/ 7 w 13"/>
                <a:gd name="T5" fmla="*/ 24 h 24"/>
                <a:gd name="T6" fmla="*/ 7 w 13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4">
                  <a:moveTo>
                    <a:pt x="7" y="0"/>
                  </a:moveTo>
                  <a:cubicBezTo>
                    <a:pt x="8" y="0"/>
                    <a:pt x="10" y="1"/>
                    <a:pt x="11" y="1"/>
                  </a:cubicBezTo>
                  <a:cubicBezTo>
                    <a:pt x="10" y="8"/>
                    <a:pt x="13" y="16"/>
                    <a:pt x="7" y="24"/>
                  </a:cubicBezTo>
                  <a:cubicBezTo>
                    <a:pt x="0" y="15"/>
                    <a:pt x="9" y="8"/>
                    <a:pt x="7" y="0"/>
                  </a:cubicBezTo>
                  <a:close/>
                </a:path>
              </a:pathLst>
            </a:custGeom>
            <a:solidFill>
              <a:srgbClr val="5038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0" name="Group 607"/>
          <p:cNvGrpSpPr>
            <a:grpSpLocks/>
          </p:cNvGrpSpPr>
          <p:nvPr/>
        </p:nvGrpSpPr>
        <p:grpSpPr bwMode="auto">
          <a:xfrm>
            <a:off x="3149600" y="1917700"/>
            <a:ext cx="800100" cy="849313"/>
            <a:chOff x="1984" y="1208"/>
            <a:chExt cx="504" cy="535"/>
          </a:xfrm>
        </p:grpSpPr>
        <p:sp>
          <p:nvSpPr>
            <p:cNvPr id="2525" name="Freeform 407"/>
            <p:cNvSpPr>
              <a:spLocks/>
            </p:cNvSpPr>
            <p:nvPr/>
          </p:nvSpPr>
          <p:spPr bwMode="auto">
            <a:xfrm>
              <a:off x="2144" y="1597"/>
              <a:ext cx="15" cy="19"/>
            </a:xfrm>
            <a:custGeom>
              <a:avLst/>
              <a:gdLst>
                <a:gd name="T0" fmla="*/ 10 w 15"/>
                <a:gd name="T1" fmla="*/ 16 h 20"/>
                <a:gd name="T2" fmla="*/ 3 w 15"/>
                <a:gd name="T3" fmla="*/ 20 h 20"/>
                <a:gd name="T4" fmla="*/ 2 w 15"/>
                <a:gd name="T5" fmla="*/ 13 h 20"/>
                <a:gd name="T6" fmla="*/ 3 w 15"/>
                <a:gd name="T7" fmla="*/ 1 h 20"/>
                <a:gd name="T8" fmla="*/ 10 w 15"/>
                <a:gd name="T9" fmla="*/ 0 h 20"/>
                <a:gd name="T10" fmla="*/ 10 w 15"/>
                <a:gd name="T1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0">
                  <a:moveTo>
                    <a:pt x="10" y="16"/>
                  </a:moveTo>
                  <a:cubicBezTo>
                    <a:pt x="8" y="18"/>
                    <a:pt x="5" y="19"/>
                    <a:pt x="3" y="20"/>
                  </a:cubicBezTo>
                  <a:cubicBezTo>
                    <a:pt x="0" y="18"/>
                    <a:pt x="0" y="16"/>
                    <a:pt x="2" y="13"/>
                  </a:cubicBezTo>
                  <a:cubicBezTo>
                    <a:pt x="3" y="9"/>
                    <a:pt x="3" y="5"/>
                    <a:pt x="3" y="1"/>
                  </a:cubicBezTo>
                  <a:cubicBezTo>
                    <a:pt x="5" y="0"/>
                    <a:pt x="8" y="0"/>
                    <a:pt x="10" y="0"/>
                  </a:cubicBezTo>
                  <a:cubicBezTo>
                    <a:pt x="15" y="5"/>
                    <a:pt x="15" y="11"/>
                    <a:pt x="10" y="16"/>
                  </a:cubicBezTo>
                  <a:close/>
                </a:path>
              </a:pathLst>
            </a:custGeom>
            <a:solidFill>
              <a:srgbClr val="2F1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6" name="Freeform 408"/>
            <p:cNvSpPr>
              <a:spLocks/>
            </p:cNvSpPr>
            <p:nvPr/>
          </p:nvSpPr>
          <p:spPr bwMode="auto">
            <a:xfrm>
              <a:off x="2139" y="1609"/>
              <a:ext cx="8" cy="16"/>
            </a:xfrm>
            <a:custGeom>
              <a:avLst/>
              <a:gdLst>
                <a:gd name="T0" fmla="*/ 7 w 8"/>
                <a:gd name="T1" fmla="*/ 0 h 16"/>
                <a:gd name="T2" fmla="*/ 8 w 8"/>
                <a:gd name="T3" fmla="*/ 7 h 16"/>
                <a:gd name="T4" fmla="*/ 4 w 8"/>
                <a:gd name="T5" fmla="*/ 16 h 16"/>
                <a:gd name="T6" fmla="*/ 7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7" y="0"/>
                  </a:moveTo>
                  <a:cubicBezTo>
                    <a:pt x="8" y="2"/>
                    <a:pt x="8" y="5"/>
                    <a:pt x="8" y="7"/>
                  </a:cubicBezTo>
                  <a:cubicBezTo>
                    <a:pt x="7" y="11"/>
                    <a:pt x="8" y="14"/>
                    <a:pt x="4" y="16"/>
                  </a:cubicBezTo>
                  <a:cubicBezTo>
                    <a:pt x="1" y="9"/>
                    <a:pt x="0" y="4"/>
                    <a:pt x="7" y="0"/>
                  </a:cubicBezTo>
                  <a:close/>
                </a:path>
              </a:pathLst>
            </a:custGeom>
            <a:solidFill>
              <a:srgbClr val="7F64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7" name="Freeform 409"/>
            <p:cNvSpPr>
              <a:spLocks/>
            </p:cNvSpPr>
            <p:nvPr/>
          </p:nvSpPr>
          <p:spPr bwMode="auto">
            <a:xfrm>
              <a:off x="2091" y="1518"/>
              <a:ext cx="6" cy="18"/>
            </a:xfrm>
            <a:custGeom>
              <a:avLst/>
              <a:gdLst>
                <a:gd name="T0" fmla="*/ 5 w 6"/>
                <a:gd name="T1" fmla="*/ 9 h 18"/>
                <a:gd name="T2" fmla="*/ 2 w 6"/>
                <a:gd name="T3" fmla="*/ 18 h 18"/>
                <a:gd name="T4" fmla="*/ 0 w 6"/>
                <a:gd name="T5" fmla="*/ 12 h 18"/>
                <a:gd name="T6" fmla="*/ 1 w 6"/>
                <a:gd name="T7" fmla="*/ 0 h 18"/>
                <a:gd name="T8" fmla="*/ 5 w 6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5" y="9"/>
                  </a:moveTo>
                  <a:cubicBezTo>
                    <a:pt x="4" y="12"/>
                    <a:pt x="6" y="16"/>
                    <a:pt x="2" y="18"/>
                  </a:cubicBezTo>
                  <a:cubicBezTo>
                    <a:pt x="1" y="16"/>
                    <a:pt x="1" y="14"/>
                    <a:pt x="0" y="12"/>
                  </a:cubicBezTo>
                  <a:cubicBezTo>
                    <a:pt x="0" y="8"/>
                    <a:pt x="0" y="4"/>
                    <a:pt x="1" y="0"/>
                  </a:cubicBezTo>
                  <a:cubicBezTo>
                    <a:pt x="5" y="1"/>
                    <a:pt x="5" y="5"/>
                    <a:pt x="5" y="9"/>
                  </a:cubicBezTo>
                  <a:close/>
                </a:path>
              </a:pathLst>
            </a:custGeom>
            <a:solidFill>
              <a:srgbClr val="DFC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8" name="Freeform 410"/>
            <p:cNvSpPr>
              <a:spLocks/>
            </p:cNvSpPr>
            <p:nvPr/>
          </p:nvSpPr>
          <p:spPr bwMode="auto">
            <a:xfrm>
              <a:off x="2157" y="1669"/>
              <a:ext cx="49" cy="31"/>
            </a:xfrm>
            <a:custGeom>
              <a:avLst/>
              <a:gdLst>
                <a:gd name="T0" fmla="*/ 34 w 49"/>
                <a:gd name="T1" fmla="*/ 11 h 31"/>
                <a:gd name="T2" fmla="*/ 49 w 49"/>
                <a:gd name="T3" fmla="*/ 23 h 31"/>
                <a:gd name="T4" fmla="*/ 38 w 49"/>
                <a:gd name="T5" fmla="*/ 27 h 31"/>
                <a:gd name="T6" fmla="*/ 37 w 49"/>
                <a:gd name="T7" fmla="*/ 31 h 31"/>
                <a:gd name="T8" fmla="*/ 0 w 49"/>
                <a:gd name="T9" fmla="*/ 16 h 31"/>
                <a:gd name="T10" fmla="*/ 34 w 49"/>
                <a:gd name="T11" fmla="*/ 1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31">
                  <a:moveTo>
                    <a:pt x="34" y="11"/>
                  </a:moveTo>
                  <a:cubicBezTo>
                    <a:pt x="38" y="17"/>
                    <a:pt x="48" y="15"/>
                    <a:pt x="49" y="23"/>
                  </a:cubicBezTo>
                  <a:cubicBezTo>
                    <a:pt x="47" y="28"/>
                    <a:pt x="41" y="25"/>
                    <a:pt x="38" y="27"/>
                  </a:cubicBezTo>
                  <a:cubicBezTo>
                    <a:pt x="37" y="28"/>
                    <a:pt x="36" y="30"/>
                    <a:pt x="37" y="31"/>
                  </a:cubicBezTo>
                  <a:cubicBezTo>
                    <a:pt x="27" y="20"/>
                    <a:pt x="16" y="12"/>
                    <a:pt x="0" y="16"/>
                  </a:cubicBezTo>
                  <a:cubicBezTo>
                    <a:pt x="10" y="1"/>
                    <a:pt x="15" y="0"/>
                    <a:pt x="34" y="11"/>
                  </a:cubicBezTo>
                  <a:close/>
                </a:path>
              </a:pathLst>
            </a:custGeom>
            <a:solidFill>
              <a:srgbClr val="534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9" name="Freeform 411"/>
            <p:cNvSpPr>
              <a:spLocks/>
            </p:cNvSpPr>
            <p:nvPr/>
          </p:nvSpPr>
          <p:spPr bwMode="auto">
            <a:xfrm>
              <a:off x="2313" y="1688"/>
              <a:ext cx="21" cy="36"/>
            </a:xfrm>
            <a:custGeom>
              <a:avLst/>
              <a:gdLst>
                <a:gd name="T0" fmla="*/ 4 w 21"/>
                <a:gd name="T1" fmla="*/ 9 h 37"/>
                <a:gd name="T2" fmla="*/ 12 w 21"/>
                <a:gd name="T3" fmla="*/ 0 h 37"/>
                <a:gd name="T4" fmla="*/ 14 w 21"/>
                <a:gd name="T5" fmla="*/ 10 h 37"/>
                <a:gd name="T6" fmla="*/ 12 w 21"/>
                <a:gd name="T7" fmla="*/ 37 h 37"/>
                <a:gd name="T8" fmla="*/ 11 w 21"/>
                <a:gd name="T9" fmla="*/ 37 h 37"/>
                <a:gd name="T10" fmla="*/ 9 w 21"/>
                <a:gd name="T11" fmla="*/ 37 h 37"/>
                <a:gd name="T12" fmla="*/ 9 w 21"/>
                <a:gd name="T13" fmla="*/ 33 h 37"/>
                <a:gd name="T14" fmla="*/ 1 w 21"/>
                <a:gd name="T15" fmla="*/ 24 h 37"/>
                <a:gd name="T16" fmla="*/ 4 w 21"/>
                <a:gd name="T17" fmla="*/ 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7">
                  <a:moveTo>
                    <a:pt x="4" y="9"/>
                  </a:moveTo>
                  <a:cubicBezTo>
                    <a:pt x="6" y="5"/>
                    <a:pt x="8" y="2"/>
                    <a:pt x="12" y="0"/>
                  </a:cubicBezTo>
                  <a:cubicBezTo>
                    <a:pt x="13" y="4"/>
                    <a:pt x="12" y="7"/>
                    <a:pt x="14" y="10"/>
                  </a:cubicBezTo>
                  <a:cubicBezTo>
                    <a:pt x="21" y="20"/>
                    <a:pt x="21" y="29"/>
                    <a:pt x="12" y="37"/>
                  </a:cubicBezTo>
                  <a:cubicBezTo>
                    <a:pt x="12" y="37"/>
                    <a:pt x="11" y="37"/>
                    <a:pt x="11" y="37"/>
                  </a:cubicBezTo>
                  <a:cubicBezTo>
                    <a:pt x="11" y="37"/>
                    <a:pt x="9" y="37"/>
                    <a:pt x="9" y="37"/>
                  </a:cubicBezTo>
                  <a:cubicBezTo>
                    <a:pt x="9" y="36"/>
                    <a:pt x="9" y="34"/>
                    <a:pt x="9" y="33"/>
                  </a:cubicBezTo>
                  <a:cubicBezTo>
                    <a:pt x="5" y="30"/>
                    <a:pt x="2" y="28"/>
                    <a:pt x="1" y="24"/>
                  </a:cubicBezTo>
                  <a:cubicBezTo>
                    <a:pt x="0" y="18"/>
                    <a:pt x="0" y="13"/>
                    <a:pt x="4" y="9"/>
                  </a:cubicBezTo>
                  <a:close/>
                </a:path>
              </a:pathLst>
            </a:custGeom>
            <a:solidFill>
              <a:srgbClr val="B4B1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0" name="Freeform 412"/>
            <p:cNvSpPr>
              <a:spLocks/>
            </p:cNvSpPr>
            <p:nvPr/>
          </p:nvSpPr>
          <p:spPr bwMode="auto">
            <a:xfrm>
              <a:off x="2300" y="1697"/>
              <a:ext cx="17" cy="20"/>
            </a:xfrm>
            <a:custGeom>
              <a:avLst/>
              <a:gdLst>
                <a:gd name="T0" fmla="*/ 17 w 17"/>
                <a:gd name="T1" fmla="*/ 0 h 20"/>
                <a:gd name="T2" fmla="*/ 17 w 17"/>
                <a:gd name="T3" fmla="*/ 14 h 20"/>
                <a:gd name="T4" fmla="*/ 5 w 17"/>
                <a:gd name="T5" fmla="*/ 18 h 20"/>
                <a:gd name="T6" fmla="*/ 2 w 17"/>
                <a:gd name="T7" fmla="*/ 20 h 20"/>
                <a:gd name="T8" fmla="*/ 1 w 17"/>
                <a:gd name="T9" fmla="*/ 17 h 20"/>
                <a:gd name="T10" fmla="*/ 2 w 17"/>
                <a:gd name="T11" fmla="*/ 16 h 20"/>
                <a:gd name="T12" fmla="*/ 17 w 17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0">
                  <a:moveTo>
                    <a:pt x="17" y="0"/>
                  </a:moveTo>
                  <a:cubicBezTo>
                    <a:pt x="17" y="5"/>
                    <a:pt x="17" y="10"/>
                    <a:pt x="17" y="14"/>
                  </a:cubicBezTo>
                  <a:cubicBezTo>
                    <a:pt x="14" y="20"/>
                    <a:pt x="10" y="19"/>
                    <a:pt x="5" y="18"/>
                  </a:cubicBezTo>
                  <a:cubicBezTo>
                    <a:pt x="4" y="18"/>
                    <a:pt x="3" y="19"/>
                    <a:pt x="2" y="20"/>
                  </a:cubicBezTo>
                  <a:cubicBezTo>
                    <a:pt x="1" y="19"/>
                    <a:pt x="0" y="18"/>
                    <a:pt x="1" y="17"/>
                  </a:cubicBezTo>
                  <a:cubicBezTo>
                    <a:pt x="1" y="16"/>
                    <a:pt x="1" y="16"/>
                    <a:pt x="2" y="16"/>
                  </a:cubicBezTo>
                  <a:cubicBezTo>
                    <a:pt x="3" y="6"/>
                    <a:pt x="8" y="1"/>
                    <a:pt x="17" y="0"/>
                  </a:cubicBezTo>
                  <a:close/>
                </a:path>
              </a:pathLst>
            </a:custGeom>
            <a:solidFill>
              <a:srgbClr val="5A53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1" name="Freeform 413"/>
            <p:cNvSpPr>
              <a:spLocks/>
            </p:cNvSpPr>
            <p:nvPr/>
          </p:nvSpPr>
          <p:spPr bwMode="auto">
            <a:xfrm>
              <a:off x="2246" y="1712"/>
              <a:ext cx="32" cy="31"/>
            </a:xfrm>
            <a:custGeom>
              <a:avLst/>
              <a:gdLst>
                <a:gd name="T0" fmla="*/ 0 w 33"/>
                <a:gd name="T1" fmla="*/ 0 h 32"/>
                <a:gd name="T2" fmla="*/ 33 w 33"/>
                <a:gd name="T3" fmla="*/ 24 h 32"/>
                <a:gd name="T4" fmla="*/ 20 w 33"/>
                <a:gd name="T5" fmla="*/ 26 h 32"/>
                <a:gd name="T6" fmla="*/ 0 w 33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2">
                  <a:moveTo>
                    <a:pt x="0" y="0"/>
                  </a:moveTo>
                  <a:cubicBezTo>
                    <a:pt x="13" y="6"/>
                    <a:pt x="18" y="22"/>
                    <a:pt x="33" y="24"/>
                  </a:cubicBezTo>
                  <a:cubicBezTo>
                    <a:pt x="30" y="32"/>
                    <a:pt x="24" y="30"/>
                    <a:pt x="20" y="26"/>
                  </a:cubicBezTo>
                  <a:cubicBezTo>
                    <a:pt x="13" y="18"/>
                    <a:pt x="1" y="14"/>
                    <a:pt x="0" y="0"/>
                  </a:cubicBezTo>
                  <a:close/>
                </a:path>
              </a:pathLst>
            </a:custGeom>
            <a:solidFill>
              <a:srgbClr val="3F38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2" name="Freeform 414"/>
            <p:cNvSpPr>
              <a:spLocks/>
            </p:cNvSpPr>
            <p:nvPr/>
          </p:nvSpPr>
          <p:spPr bwMode="auto">
            <a:xfrm>
              <a:off x="2277" y="1713"/>
              <a:ext cx="25" cy="23"/>
            </a:xfrm>
            <a:custGeom>
              <a:avLst/>
              <a:gdLst>
                <a:gd name="T0" fmla="*/ 25 w 25"/>
                <a:gd name="T1" fmla="*/ 0 h 24"/>
                <a:gd name="T2" fmla="*/ 25 w 25"/>
                <a:gd name="T3" fmla="*/ 4 h 24"/>
                <a:gd name="T4" fmla="*/ 0 w 25"/>
                <a:gd name="T5" fmla="*/ 24 h 24"/>
                <a:gd name="T6" fmla="*/ 25 w 25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4">
                  <a:moveTo>
                    <a:pt x="25" y="0"/>
                  </a:moveTo>
                  <a:cubicBezTo>
                    <a:pt x="25" y="1"/>
                    <a:pt x="25" y="3"/>
                    <a:pt x="25" y="4"/>
                  </a:cubicBezTo>
                  <a:cubicBezTo>
                    <a:pt x="17" y="11"/>
                    <a:pt x="8" y="17"/>
                    <a:pt x="0" y="24"/>
                  </a:cubicBezTo>
                  <a:cubicBezTo>
                    <a:pt x="4" y="11"/>
                    <a:pt x="11" y="2"/>
                    <a:pt x="25" y="0"/>
                  </a:cubicBezTo>
                  <a:close/>
                </a:path>
              </a:pathLst>
            </a:custGeom>
            <a:solidFill>
              <a:srgbClr val="4A44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3" name="Freeform 415"/>
            <p:cNvSpPr>
              <a:spLocks/>
            </p:cNvSpPr>
            <p:nvPr/>
          </p:nvSpPr>
          <p:spPr bwMode="auto">
            <a:xfrm>
              <a:off x="2305" y="1712"/>
              <a:ext cx="17" cy="18"/>
            </a:xfrm>
            <a:custGeom>
              <a:avLst/>
              <a:gdLst>
                <a:gd name="T0" fmla="*/ 0 w 17"/>
                <a:gd name="T1" fmla="*/ 3 h 19"/>
                <a:gd name="T2" fmla="*/ 12 w 17"/>
                <a:gd name="T3" fmla="*/ 0 h 19"/>
                <a:gd name="T4" fmla="*/ 17 w 17"/>
                <a:gd name="T5" fmla="*/ 9 h 19"/>
                <a:gd name="T6" fmla="*/ 0 w 17"/>
                <a:gd name="T7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9">
                  <a:moveTo>
                    <a:pt x="0" y="3"/>
                  </a:moveTo>
                  <a:cubicBezTo>
                    <a:pt x="4" y="2"/>
                    <a:pt x="8" y="1"/>
                    <a:pt x="12" y="0"/>
                  </a:cubicBezTo>
                  <a:cubicBezTo>
                    <a:pt x="13" y="3"/>
                    <a:pt x="15" y="6"/>
                    <a:pt x="17" y="9"/>
                  </a:cubicBezTo>
                  <a:cubicBezTo>
                    <a:pt x="8" y="14"/>
                    <a:pt x="0" y="19"/>
                    <a:pt x="0" y="3"/>
                  </a:cubicBezTo>
                  <a:close/>
                </a:path>
              </a:pathLst>
            </a:custGeom>
            <a:solidFill>
              <a:srgbClr val="ABA9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4" name="Freeform 416"/>
            <p:cNvSpPr>
              <a:spLocks/>
            </p:cNvSpPr>
            <p:nvPr/>
          </p:nvSpPr>
          <p:spPr bwMode="auto">
            <a:xfrm>
              <a:off x="2219" y="1695"/>
              <a:ext cx="19" cy="17"/>
            </a:xfrm>
            <a:custGeom>
              <a:avLst/>
              <a:gdLst>
                <a:gd name="T0" fmla="*/ 0 w 19"/>
                <a:gd name="T1" fmla="*/ 7 h 17"/>
                <a:gd name="T2" fmla="*/ 19 w 19"/>
                <a:gd name="T3" fmla="*/ 13 h 17"/>
                <a:gd name="T4" fmla="*/ 0 w 19"/>
                <a:gd name="T5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7">
                  <a:moveTo>
                    <a:pt x="0" y="7"/>
                  </a:moveTo>
                  <a:cubicBezTo>
                    <a:pt x="10" y="0"/>
                    <a:pt x="14" y="8"/>
                    <a:pt x="19" y="13"/>
                  </a:cubicBezTo>
                  <a:cubicBezTo>
                    <a:pt x="11" y="17"/>
                    <a:pt x="6" y="10"/>
                    <a:pt x="0" y="7"/>
                  </a:cubicBezTo>
                  <a:close/>
                </a:path>
              </a:pathLst>
            </a:custGeom>
            <a:solidFill>
              <a:srgbClr val="534D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5" name="Freeform 417"/>
            <p:cNvSpPr>
              <a:spLocks/>
            </p:cNvSpPr>
            <p:nvPr/>
          </p:nvSpPr>
          <p:spPr bwMode="auto">
            <a:xfrm>
              <a:off x="2195" y="1688"/>
              <a:ext cx="15" cy="17"/>
            </a:xfrm>
            <a:custGeom>
              <a:avLst/>
              <a:gdLst>
                <a:gd name="T0" fmla="*/ 0 w 15"/>
                <a:gd name="T1" fmla="*/ 8 h 17"/>
                <a:gd name="T2" fmla="*/ 11 w 15"/>
                <a:gd name="T3" fmla="*/ 4 h 17"/>
                <a:gd name="T4" fmla="*/ 15 w 15"/>
                <a:gd name="T5" fmla="*/ 8 h 17"/>
                <a:gd name="T6" fmla="*/ 0 w 15"/>
                <a:gd name="T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7">
                  <a:moveTo>
                    <a:pt x="0" y="8"/>
                  </a:moveTo>
                  <a:cubicBezTo>
                    <a:pt x="1" y="0"/>
                    <a:pt x="8" y="7"/>
                    <a:pt x="11" y="4"/>
                  </a:cubicBezTo>
                  <a:cubicBezTo>
                    <a:pt x="13" y="6"/>
                    <a:pt x="14" y="7"/>
                    <a:pt x="15" y="8"/>
                  </a:cubicBezTo>
                  <a:cubicBezTo>
                    <a:pt x="10" y="17"/>
                    <a:pt x="5" y="10"/>
                    <a:pt x="0" y="8"/>
                  </a:cubicBezTo>
                  <a:close/>
                </a:path>
              </a:pathLst>
            </a:custGeom>
            <a:solidFill>
              <a:srgbClr val="FFFD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6" name="Freeform 418"/>
            <p:cNvSpPr>
              <a:spLocks/>
            </p:cNvSpPr>
            <p:nvPr/>
          </p:nvSpPr>
          <p:spPr bwMode="auto">
            <a:xfrm>
              <a:off x="1984" y="1367"/>
              <a:ext cx="28" cy="48"/>
            </a:xfrm>
            <a:custGeom>
              <a:avLst/>
              <a:gdLst>
                <a:gd name="T0" fmla="*/ 9 w 28"/>
                <a:gd name="T1" fmla="*/ 13 h 49"/>
                <a:gd name="T2" fmla="*/ 21 w 28"/>
                <a:gd name="T3" fmla="*/ 0 h 49"/>
                <a:gd name="T4" fmla="*/ 28 w 28"/>
                <a:gd name="T5" fmla="*/ 9 h 49"/>
                <a:gd name="T6" fmla="*/ 25 w 28"/>
                <a:gd name="T7" fmla="*/ 28 h 49"/>
                <a:gd name="T8" fmla="*/ 23 w 28"/>
                <a:gd name="T9" fmla="*/ 33 h 49"/>
                <a:gd name="T10" fmla="*/ 13 w 28"/>
                <a:gd name="T11" fmla="*/ 49 h 49"/>
                <a:gd name="T12" fmla="*/ 0 w 28"/>
                <a:gd name="T13" fmla="*/ 36 h 49"/>
                <a:gd name="T14" fmla="*/ 9 w 28"/>
                <a:gd name="T15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49">
                  <a:moveTo>
                    <a:pt x="9" y="13"/>
                  </a:moveTo>
                  <a:cubicBezTo>
                    <a:pt x="13" y="9"/>
                    <a:pt x="17" y="5"/>
                    <a:pt x="21" y="0"/>
                  </a:cubicBezTo>
                  <a:cubicBezTo>
                    <a:pt x="25" y="2"/>
                    <a:pt x="27" y="5"/>
                    <a:pt x="28" y="9"/>
                  </a:cubicBezTo>
                  <a:cubicBezTo>
                    <a:pt x="28" y="16"/>
                    <a:pt x="26" y="22"/>
                    <a:pt x="25" y="28"/>
                  </a:cubicBezTo>
                  <a:cubicBezTo>
                    <a:pt x="24" y="30"/>
                    <a:pt x="23" y="32"/>
                    <a:pt x="23" y="33"/>
                  </a:cubicBezTo>
                  <a:cubicBezTo>
                    <a:pt x="18" y="38"/>
                    <a:pt x="17" y="44"/>
                    <a:pt x="13" y="49"/>
                  </a:cubicBezTo>
                  <a:cubicBezTo>
                    <a:pt x="5" y="48"/>
                    <a:pt x="1" y="43"/>
                    <a:pt x="0" y="36"/>
                  </a:cubicBezTo>
                  <a:cubicBezTo>
                    <a:pt x="0" y="27"/>
                    <a:pt x="5" y="20"/>
                    <a:pt x="9" y="13"/>
                  </a:cubicBezTo>
                  <a:close/>
                </a:path>
              </a:pathLst>
            </a:custGeom>
            <a:solidFill>
              <a:srgbClr val="8F6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7" name="Freeform 419"/>
            <p:cNvSpPr>
              <a:spLocks/>
            </p:cNvSpPr>
            <p:nvPr/>
          </p:nvSpPr>
          <p:spPr bwMode="auto">
            <a:xfrm>
              <a:off x="2007" y="1340"/>
              <a:ext cx="50" cy="60"/>
            </a:xfrm>
            <a:custGeom>
              <a:avLst/>
              <a:gdLst>
                <a:gd name="T0" fmla="*/ 49 w 51"/>
                <a:gd name="T1" fmla="*/ 8 h 61"/>
                <a:gd name="T2" fmla="*/ 42 w 51"/>
                <a:gd name="T3" fmla="*/ 28 h 61"/>
                <a:gd name="T4" fmla="*/ 42 w 51"/>
                <a:gd name="T5" fmla="*/ 12 h 61"/>
                <a:gd name="T6" fmla="*/ 9 w 51"/>
                <a:gd name="T7" fmla="*/ 59 h 61"/>
                <a:gd name="T8" fmla="*/ 2 w 51"/>
                <a:gd name="T9" fmla="*/ 58 h 61"/>
                <a:gd name="T10" fmla="*/ 1 w 51"/>
                <a:gd name="T11" fmla="*/ 53 h 61"/>
                <a:gd name="T12" fmla="*/ 12 w 51"/>
                <a:gd name="T13" fmla="*/ 32 h 61"/>
                <a:gd name="T14" fmla="*/ 37 w 51"/>
                <a:gd name="T15" fmla="*/ 1 h 61"/>
                <a:gd name="T16" fmla="*/ 46 w 51"/>
                <a:gd name="T17" fmla="*/ 1 h 61"/>
                <a:gd name="T18" fmla="*/ 49 w 51"/>
                <a:gd name="T19" fmla="*/ 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61">
                  <a:moveTo>
                    <a:pt x="49" y="8"/>
                  </a:moveTo>
                  <a:cubicBezTo>
                    <a:pt x="42" y="13"/>
                    <a:pt x="49" y="23"/>
                    <a:pt x="42" y="28"/>
                  </a:cubicBezTo>
                  <a:cubicBezTo>
                    <a:pt x="42" y="22"/>
                    <a:pt x="42" y="17"/>
                    <a:pt x="42" y="12"/>
                  </a:cubicBezTo>
                  <a:cubicBezTo>
                    <a:pt x="33" y="30"/>
                    <a:pt x="14" y="40"/>
                    <a:pt x="9" y="59"/>
                  </a:cubicBezTo>
                  <a:cubicBezTo>
                    <a:pt x="6" y="61"/>
                    <a:pt x="4" y="60"/>
                    <a:pt x="2" y="58"/>
                  </a:cubicBezTo>
                  <a:cubicBezTo>
                    <a:pt x="1" y="56"/>
                    <a:pt x="0" y="55"/>
                    <a:pt x="1" y="53"/>
                  </a:cubicBezTo>
                  <a:cubicBezTo>
                    <a:pt x="3" y="45"/>
                    <a:pt x="5" y="37"/>
                    <a:pt x="12" y="32"/>
                  </a:cubicBezTo>
                  <a:cubicBezTo>
                    <a:pt x="24" y="24"/>
                    <a:pt x="24" y="7"/>
                    <a:pt x="37" y="1"/>
                  </a:cubicBezTo>
                  <a:cubicBezTo>
                    <a:pt x="40" y="0"/>
                    <a:pt x="43" y="0"/>
                    <a:pt x="46" y="1"/>
                  </a:cubicBezTo>
                  <a:cubicBezTo>
                    <a:pt x="49" y="2"/>
                    <a:pt x="51" y="4"/>
                    <a:pt x="49" y="8"/>
                  </a:cubicBezTo>
                  <a:close/>
                </a:path>
              </a:pathLst>
            </a:custGeom>
            <a:solidFill>
              <a:srgbClr val="472B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8" name="Freeform 420"/>
            <p:cNvSpPr>
              <a:spLocks/>
            </p:cNvSpPr>
            <p:nvPr/>
          </p:nvSpPr>
          <p:spPr bwMode="auto">
            <a:xfrm>
              <a:off x="2022" y="1370"/>
              <a:ext cx="42" cy="65"/>
            </a:xfrm>
            <a:custGeom>
              <a:avLst/>
              <a:gdLst>
                <a:gd name="T0" fmla="*/ 25 w 42"/>
                <a:gd name="T1" fmla="*/ 0 h 65"/>
                <a:gd name="T2" fmla="*/ 25 w 42"/>
                <a:gd name="T3" fmla="*/ 21 h 65"/>
                <a:gd name="T4" fmla="*/ 2 w 42"/>
                <a:gd name="T5" fmla="*/ 65 h 65"/>
                <a:gd name="T6" fmla="*/ 25 w 42"/>
                <a:gd name="T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65">
                  <a:moveTo>
                    <a:pt x="25" y="0"/>
                  </a:moveTo>
                  <a:cubicBezTo>
                    <a:pt x="42" y="7"/>
                    <a:pt x="27" y="14"/>
                    <a:pt x="25" y="21"/>
                  </a:cubicBezTo>
                  <a:cubicBezTo>
                    <a:pt x="9" y="30"/>
                    <a:pt x="9" y="47"/>
                    <a:pt x="2" y="65"/>
                  </a:cubicBezTo>
                  <a:cubicBezTo>
                    <a:pt x="0" y="37"/>
                    <a:pt x="15" y="19"/>
                    <a:pt x="25" y="0"/>
                  </a:cubicBezTo>
                  <a:close/>
                </a:path>
              </a:pathLst>
            </a:custGeom>
            <a:solidFill>
              <a:srgbClr val="4B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39" name="Freeform 421"/>
            <p:cNvSpPr>
              <a:spLocks/>
            </p:cNvSpPr>
            <p:nvPr/>
          </p:nvSpPr>
          <p:spPr bwMode="auto">
            <a:xfrm>
              <a:off x="2020" y="1458"/>
              <a:ext cx="27" cy="56"/>
            </a:xfrm>
            <a:custGeom>
              <a:avLst/>
              <a:gdLst>
                <a:gd name="T0" fmla="*/ 19 w 27"/>
                <a:gd name="T1" fmla="*/ 57 h 57"/>
                <a:gd name="T2" fmla="*/ 16 w 27"/>
                <a:gd name="T3" fmla="*/ 57 h 57"/>
                <a:gd name="T4" fmla="*/ 8 w 27"/>
                <a:gd name="T5" fmla="*/ 57 h 57"/>
                <a:gd name="T6" fmla="*/ 8 w 27"/>
                <a:gd name="T7" fmla="*/ 9 h 57"/>
                <a:gd name="T8" fmla="*/ 20 w 27"/>
                <a:gd name="T9" fmla="*/ 1 h 57"/>
                <a:gd name="T10" fmla="*/ 23 w 27"/>
                <a:gd name="T11" fmla="*/ 0 h 57"/>
                <a:gd name="T12" fmla="*/ 24 w 27"/>
                <a:gd name="T13" fmla="*/ 10 h 57"/>
                <a:gd name="T14" fmla="*/ 21 w 27"/>
                <a:gd name="T15" fmla="*/ 32 h 57"/>
                <a:gd name="T16" fmla="*/ 17 w 27"/>
                <a:gd name="T17" fmla="*/ 33 h 57"/>
                <a:gd name="T18" fmla="*/ 14 w 27"/>
                <a:gd name="T19" fmla="*/ 25 h 57"/>
                <a:gd name="T20" fmla="*/ 16 w 27"/>
                <a:gd name="T21" fmla="*/ 36 h 57"/>
                <a:gd name="T22" fmla="*/ 19 w 27"/>
                <a:gd name="T23" fmla="*/ 49 h 57"/>
                <a:gd name="T24" fmla="*/ 19 w 27"/>
                <a:gd name="T2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57">
                  <a:moveTo>
                    <a:pt x="19" y="57"/>
                  </a:moveTo>
                  <a:cubicBezTo>
                    <a:pt x="18" y="57"/>
                    <a:pt x="17" y="57"/>
                    <a:pt x="16" y="57"/>
                  </a:cubicBezTo>
                  <a:cubicBezTo>
                    <a:pt x="13" y="57"/>
                    <a:pt x="11" y="57"/>
                    <a:pt x="8" y="57"/>
                  </a:cubicBezTo>
                  <a:cubicBezTo>
                    <a:pt x="3" y="41"/>
                    <a:pt x="0" y="25"/>
                    <a:pt x="8" y="9"/>
                  </a:cubicBezTo>
                  <a:cubicBezTo>
                    <a:pt x="12" y="6"/>
                    <a:pt x="16" y="3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7" y="3"/>
                    <a:pt x="25" y="7"/>
                    <a:pt x="24" y="10"/>
                  </a:cubicBezTo>
                  <a:cubicBezTo>
                    <a:pt x="22" y="18"/>
                    <a:pt x="26" y="26"/>
                    <a:pt x="21" y="32"/>
                  </a:cubicBezTo>
                  <a:cubicBezTo>
                    <a:pt x="20" y="33"/>
                    <a:pt x="18" y="33"/>
                    <a:pt x="17" y="33"/>
                  </a:cubicBezTo>
                  <a:cubicBezTo>
                    <a:pt x="13" y="32"/>
                    <a:pt x="14" y="28"/>
                    <a:pt x="14" y="25"/>
                  </a:cubicBezTo>
                  <a:cubicBezTo>
                    <a:pt x="13" y="29"/>
                    <a:pt x="14" y="33"/>
                    <a:pt x="16" y="36"/>
                  </a:cubicBezTo>
                  <a:cubicBezTo>
                    <a:pt x="18" y="40"/>
                    <a:pt x="17" y="45"/>
                    <a:pt x="19" y="49"/>
                  </a:cubicBezTo>
                  <a:cubicBezTo>
                    <a:pt x="19" y="51"/>
                    <a:pt x="19" y="54"/>
                    <a:pt x="19" y="57"/>
                  </a:cubicBezTo>
                  <a:close/>
                </a:path>
              </a:pathLst>
            </a:custGeom>
            <a:solidFill>
              <a:srgbClr val="4D2B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0" name="Freeform 422"/>
            <p:cNvSpPr>
              <a:spLocks/>
            </p:cNvSpPr>
            <p:nvPr/>
          </p:nvSpPr>
          <p:spPr bwMode="auto">
            <a:xfrm>
              <a:off x="2013" y="1459"/>
              <a:ext cx="15" cy="55"/>
            </a:xfrm>
            <a:custGeom>
              <a:avLst/>
              <a:gdLst>
                <a:gd name="T0" fmla="*/ 16 w 16"/>
                <a:gd name="T1" fmla="*/ 8 h 56"/>
                <a:gd name="T2" fmla="*/ 16 w 16"/>
                <a:gd name="T3" fmla="*/ 56 h 56"/>
                <a:gd name="T4" fmla="*/ 8 w 16"/>
                <a:gd name="T5" fmla="*/ 0 h 56"/>
                <a:gd name="T6" fmla="*/ 16 w 16"/>
                <a:gd name="T7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56">
                  <a:moveTo>
                    <a:pt x="16" y="8"/>
                  </a:moveTo>
                  <a:cubicBezTo>
                    <a:pt x="16" y="24"/>
                    <a:pt x="16" y="40"/>
                    <a:pt x="16" y="56"/>
                  </a:cubicBezTo>
                  <a:cubicBezTo>
                    <a:pt x="0" y="39"/>
                    <a:pt x="11" y="18"/>
                    <a:pt x="8" y="0"/>
                  </a:cubicBezTo>
                  <a:cubicBezTo>
                    <a:pt x="11" y="2"/>
                    <a:pt x="13" y="5"/>
                    <a:pt x="16" y="8"/>
                  </a:cubicBezTo>
                  <a:close/>
                </a:path>
              </a:pathLst>
            </a:custGeom>
            <a:solidFill>
              <a:srgbClr val="825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1" name="Freeform 423"/>
            <p:cNvSpPr>
              <a:spLocks/>
            </p:cNvSpPr>
            <p:nvPr/>
          </p:nvSpPr>
          <p:spPr bwMode="auto">
            <a:xfrm>
              <a:off x="2040" y="1407"/>
              <a:ext cx="15" cy="32"/>
            </a:xfrm>
            <a:custGeom>
              <a:avLst/>
              <a:gdLst>
                <a:gd name="T0" fmla="*/ 8 w 15"/>
                <a:gd name="T1" fmla="*/ 0 h 32"/>
                <a:gd name="T2" fmla="*/ 12 w 15"/>
                <a:gd name="T3" fmla="*/ 16 h 32"/>
                <a:gd name="T4" fmla="*/ 2 w 15"/>
                <a:gd name="T5" fmla="*/ 32 h 32"/>
                <a:gd name="T6" fmla="*/ 0 w 15"/>
                <a:gd name="T7" fmla="*/ 31 h 32"/>
                <a:gd name="T8" fmla="*/ 8 w 15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8" y="0"/>
                  </a:moveTo>
                  <a:cubicBezTo>
                    <a:pt x="13" y="4"/>
                    <a:pt x="15" y="9"/>
                    <a:pt x="12" y="16"/>
                  </a:cubicBezTo>
                  <a:cubicBezTo>
                    <a:pt x="8" y="21"/>
                    <a:pt x="9" y="29"/>
                    <a:pt x="2" y="32"/>
                  </a:cubicBezTo>
                  <a:cubicBezTo>
                    <a:pt x="1" y="32"/>
                    <a:pt x="0" y="32"/>
                    <a:pt x="0" y="31"/>
                  </a:cubicBezTo>
                  <a:cubicBezTo>
                    <a:pt x="1" y="21"/>
                    <a:pt x="3" y="10"/>
                    <a:pt x="8" y="0"/>
                  </a:cubicBezTo>
                  <a:close/>
                </a:path>
              </a:pathLst>
            </a:custGeom>
            <a:solidFill>
              <a:srgbClr val="442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2" name="Freeform 424"/>
            <p:cNvSpPr>
              <a:spLocks/>
            </p:cNvSpPr>
            <p:nvPr/>
          </p:nvSpPr>
          <p:spPr bwMode="auto">
            <a:xfrm>
              <a:off x="1993" y="1399"/>
              <a:ext cx="18" cy="24"/>
            </a:xfrm>
            <a:custGeom>
              <a:avLst/>
              <a:gdLst>
                <a:gd name="T0" fmla="*/ 4 w 18"/>
                <a:gd name="T1" fmla="*/ 16 h 24"/>
                <a:gd name="T2" fmla="*/ 12 w 18"/>
                <a:gd name="T3" fmla="*/ 0 h 24"/>
                <a:gd name="T4" fmla="*/ 12 w 18"/>
                <a:gd name="T5" fmla="*/ 19 h 24"/>
                <a:gd name="T6" fmla="*/ 4 w 18"/>
                <a:gd name="T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4">
                  <a:moveTo>
                    <a:pt x="4" y="16"/>
                  </a:moveTo>
                  <a:cubicBezTo>
                    <a:pt x="5" y="9"/>
                    <a:pt x="0" y="1"/>
                    <a:pt x="12" y="0"/>
                  </a:cubicBezTo>
                  <a:cubicBezTo>
                    <a:pt x="18" y="6"/>
                    <a:pt x="15" y="13"/>
                    <a:pt x="12" y="19"/>
                  </a:cubicBezTo>
                  <a:cubicBezTo>
                    <a:pt x="6" y="24"/>
                    <a:pt x="7" y="15"/>
                    <a:pt x="4" y="16"/>
                  </a:cubicBezTo>
                  <a:close/>
                </a:path>
              </a:pathLst>
            </a:custGeom>
            <a:solidFill>
              <a:srgbClr val="6C4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3" name="Freeform 425"/>
            <p:cNvSpPr>
              <a:spLocks/>
            </p:cNvSpPr>
            <p:nvPr/>
          </p:nvSpPr>
          <p:spPr bwMode="auto">
            <a:xfrm>
              <a:off x="2029" y="1438"/>
              <a:ext cx="22" cy="21"/>
            </a:xfrm>
            <a:custGeom>
              <a:avLst/>
              <a:gdLst>
                <a:gd name="T0" fmla="*/ 11 w 22"/>
                <a:gd name="T1" fmla="*/ 21 h 21"/>
                <a:gd name="T2" fmla="*/ 11 w 22"/>
                <a:gd name="T3" fmla="*/ 0 h 21"/>
                <a:gd name="T4" fmla="*/ 11 w 22"/>
                <a:gd name="T5" fmla="*/ 1 h 21"/>
                <a:gd name="T6" fmla="*/ 20 w 22"/>
                <a:gd name="T7" fmla="*/ 10 h 21"/>
                <a:gd name="T8" fmla="*/ 11 w 22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11" y="21"/>
                  </a:moveTo>
                  <a:cubicBezTo>
                    <a:pt x="0" y="14"/>
                    <a:pt x="6" y="7"/>
                    <a:pt x="11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4" y="3"/>
                    <a:pt x="14" y="10"/>
                    <a:pt x="20" y="10"/>
                  </a:cubicBezTo>
                  <a:cubicBezTo>
                    <a:pt x="22" y="18"/>
                    <a:pt x="15" y="18"/>
                    <a:pt x="11" y="21"/>
                  </a:cubicBezTo>
                  <a:close/>
                </a:path>
              </a:pathLst>
            </a:custGeom>
            <a:solidFill>
              <a:srgbClr val="442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4" name="Freeform 426"/>
            <p:cNvSpPr>
              <a:spLocks/>
            </p:cNvSpPr>
            <p:nvPr/>
          </p:nvSpPr>
          <p:spPr bwMode="auto">
            <a:xfrm>
              <a:off x="2005" y="1395"/>
              <a:ext cx="11" cy="19"/>
            </a:xfrm>
            <a:custGeom>
              <a:avLst/>
              <a:gdLst>
                <a:gd name="T0" fmla="*/ 3 w 11"/>
                <a:gd name="T1" fmla="*/ 0 h 19"/>
                <a:gd name="T2" fmla="*/ 11 w 11"/>
                <a:gd name="T3" fmla="*/ 3 h 19"/>
                <a:gd name="T4" fmla="*/ 4 w 11"/>
                <a:gd name="T5" fmla="*/ 19 h 19"/>
                <a:gd name="T6" fmla="*/ 3 w 11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9">
                  <a:moveTo>
                    <a:pt x="3" y="0"/>
                  </a:moveTo>
                  <a:cubicBezTo>
                    <a:pt x="6" y="1"/>
                    <a:pt x="9" y="2"/>
                    <a:pt x="11" y="3"/>
                  </a:cubicBezTo>
                  <a:cubicBezTo>
                    <a:pt x="9" y="9"/>
                    <a:pt x="6" y="14"/>
                    <a:pt x="4" y="19"/>
                  </a:cubicBezTo>
                  <a:cubicBezTo>
                    <a:pt x="0" y="13"/>
                    <a:pt x="1" y="6"/>
                    <a:pt x="3" y="0"/>
                  </a:cubicBezTo>
                  <a:close/>
                </a:path>
              </a:pathLst>
            </a:custGeom>
            <a:solidFill>
              <a:srgbClr val="5C3A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5" name="Freeform 427"/>
            <p:cNvSpPr>
              <a:spLocks/>
            </p:cNvSpPr>
            <p:nvPr/>
          </p:nvSpPr>
          <p:spPr bwMode="auto">
            <a:xfrm>
              <a:off x="2005" y="1393"/>
              <a:ext cx="4" cy="25"/>
            </a:xfrm>
            <a:custGeom>
              <a:avLst/>
              <a:gdLst>
                <a:gd name="T0" fmla="*/ 3 w 4"/>
                <a:gd name="T1" fmla="*/ 2 h 25"/>
                <a:gd name="T2" fmla="*/ 4 w 4"/>
                <a:gd name="T3" fmla="*/ 21 h 25"/>
                <a:gd name="T4" fmla="*/ 0 w 4"/>
                <a:gd name="T5" fmla="*/ 25 h 25"/>
                <a:gd name="T6" fmla="*/ 0 w 4"/>
                <a:gd name="T7" fmla="*/ 6 h 25"/>
                <a:gd name="T8" fmla="*/ 0 w 4"/>
                <a:gd name="T9" fmla="*/ 2 h 25"/>
                <a:gd name="T10" fmla="*/ 3 w 4"/>
                <a:gd name="T11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5">
                  <a:moveTo>
                    <a:pt x="3" y="2"/>
                  </a:moveTo>
                  <a:cubicBezTo>
                    <a:pt x="4" y="8"/>
                    <a:pt x="4" y="15"/>
                    <a:pt x="4" y="21"/>
                  </a:cubicBezTo>
                  <a:cubicBezTo>
                    <a:pt x="3" y="23"/>
                    <a:pt x="1" y="24"/>
                    <a:pt x="0" y="25"/>
                  </a:cubicBezTo>
                  <a:cubicBezTo>
                    <a:pt x="0" y="19"/>
                    <a:pt x="0" y="12"/>
                    <a:pt x="0" y="6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" y="0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8C6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6" name="Freeform 428"/>
            <p:cNvSpPr>
              <a:spLocks/>
            </p:cNvSpPr>
            <p:nvPr/>
          </p:nvSpPr>
          <p:spPr bwMode="auto">
            <a:xfrm>
              <a:off x="1989" y="1701"/>
              <a:ext cx="12" cy="16"/>
            </a:xfrm>
            <a:custGeom>
              <a:avLst/>
              <a:gdLst>
                <a:gd name="T0" fmla="*/ 12 w 12"/>
                <a:gd name="T1" fmla="*/ 0 h 16"/>
                <a:gd name="T2" fmla="*/ 4 w 12"/>
                <a:gd name="T3" fmla="*/ 16 h 16"/>
                <a:gd name="T4" fmla="*/ 12 w 12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2" y="0"/>
                  </a:moveTo>
                  <a:cubicBezTo>
                    <a:pt x="8" y="5"/>
                    <a:pt x="9" y="12"/>
                    <a:pt x="4" y="16"/>
                  </a:cubicBezTo>
                  <a:cubicBezTo>
                    <a:pt x="2" y="9"/>
                    <a:pt x="0" y="1"/>
                    <a:pt x="12" y="0"/>
                  </a:cubicBezTo>
                  <a:close/>
                </a:path>
              </a:pathLst>
            </a:custGeom>
            <a:solidFill>
              <a:srgbClr val="5F5E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7" name="Freeform 429"/>
            <p:cNvSpPr>
              <a:spLocks/>
            </p:cNvSpPr>
            <p:nvPr/>
          </p:nvSpPr>
          <p:spPr bwMode="auto">
            <a:xfrm>
              <a:off x="2353" y="1667"/>
              <a:ext cx="19" cy="21"/>
            </a:xfrm>
            <a:custGeom>
              <a:avLst/>
              <a:gdLst>
                <a:gd name="T0" fmla="*/ 20 w 20"/>
                <a:gd name="T1" fmla="*/ 17 h 21"/>
                <a:gd name="T2" fmla="*/ 13 w 20"/>
                <a:gd name="T3" fmla="*/ 21 h 21"/>
                <a:gd name="T4" fmla="*/ 4 w 20"/>
                <a:gd name="T5" fmla="*/ 7 h 21"/>
                <a:gd name="T6" fmla="*/ 11 w 20"/>
                <a:gd name="T7" fmla="*/ 0 h 21"/>
                <a:gd name="T8" fmla="*/ 20 w 20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20" y="17"/>
                  </a:moveTo>
                  <a:cubicBezTo>
                    <a:pt x="17" y="17"/>
                    <a:pt x="14" y="18"/>
                    <a:pt x="13" y="21"/>
                  </a:cubicBezTo>
                  <a:cubicBezTo>
                    <a:pt x="4" y="20"/>
                    <a:pt x="0" y="16"/>
                    <a:pt x="4" y="7"/>
                  </a:cubicBezTo>
                  <a:cubicBezTo>
                    <a:pt x="4" y="3"/>
                    <a:pt x="7" y="1"/>
                    <a:pt x="11" y="0"/>
                  </a:cubicBezTo>
                  <a:cubicBezTo>
                    <a:pt x="14" y="6"/>
                    <a:pt x="17" y="12"/>
                    <a:pt x="20" y="17"/>
                  </a:cubicBezTo>
                  <a:close/>
                </a:path>
              </a:pathLst>
            </a:custGeom>
            <a:solidFill>
              <a:srgbClr val="9A97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8" name="Freeform 430"/>
            <p:cNvSpPr>
              <a:spLocks/>
            </p:cNvSpPr>
            <p:nvPr/>
          </p:nvSpPr>
          <p:spPr bwMode="auto">
            <a:xfrm>
              <a:off x="2344" y="1649"/>
              <a:ext cx="18" cy="20"/>
            </a:xfrm>
            <a:custGeom>
              <a:avLst/>
              <a:gdLst>
                <a:gd name="T0" fmla="*/ 1 w 18"/>
                <a:gd name="T1" fmla="*/ 17 h 20"/>
                <a:gd name="T2" fmla="*/ 13 w 18"/>
                <a:gd name="T3" fmla="*/ 0 h 20"/>
                <a:gd name="T4" fmla="*/ 9 w 18"/>
                <a:gd name="T5" fmla="*/ 20 h 20"/>
                <a:gd name="T6" fmla="*/ 1 w 18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0">
                  <a:moveTo>
                    <a:pt x="1" y="17"/>
                  </a:moveTo>
                  <a:cubicBezTo>
                    <a:pt x="0" y="7"/>
                    <a:pt x="6" y="3"/>
                    <a:pt x="13" y="0"/>
                  </a:cubicBezTo>
                  <a:cubicBezTo>
                    <a:pt x="16" y="7"/>
                    <a:pt x="18" y="15"/>
                    <a:pt x="9" y="20"/>
                  </a:cubicBezTo>
                  <a:cubicBezTo>
                    <a:pt x="6" y="20"/>
                    <a:pt x="5" y="15"/>
                    <a:pt x="1" y="17"/>
                  </a:cubicBezTo>
                  <a:close/>
                </a:path>
              </a:pathLst>
            </a:custGeom>
            <a:solidFill>
              <a:srgbClr val="3A3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49" name="Freeform 431"/>
            <p:cNvSpPr>
              <a:spLocks/>
            </p:cNvSpPr>
            <p:nvPr/>
          </p:nvSpPr>
          <p:spPr bwMode="auto">
            <a:xfrm>
              <a:off x="2353" y="1648"/>
              <a:ext cx="13" cy="26"/>
            </a:xfrm>
            <a:custGeom>
              <a:avLst/>
              <a:gdLst>
                <a:gd name="T0" fmla="*/ 0 w 13"/>
                <a:gd name="T1" fmla="*/ 21 h 26"/>
                <a:gd name="T2" fmla="*/ 4 w 13"/>
                <a:gd name="T3" fmla="*/ 1 h 26"/>
                <a:gd name="T4" fmla="*/ 13 w 13"/>
                <a:gd name="T5" fmla="*/ 0 h 26"/>
                <a:gd name="T6" fmla="*/ 11 w 13"/>
                <a:gd name="T7" fmla="*/ 19 h 26"/>
                <a:gd name="T8" fmla="*/ 4 w 13"/>
                <a:gd name="T9" fmla="*/ 26 h 26"/>
                <a:gd name="T10" fmla="*/ 0 w 13"/>
                <a:gd name="T11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6">
                  <a:moveTo>
                    <a:pt x="0" y="21"/>
                  </a:moveTo>
                  <a:cubicBezTo>
                    <a:pt x="4" y="15"/>
                    <a:pt x="5" y="8"/>
                    <a:pt x="4" y="1"/>
                  </a:cubicBezTo>
                  <a:cubicBezTo>
                    <a:pt x="7" y="1"/>
                    <a:pt x="10" y="0"/>
                    <a:pt x="13" y="0"/>
                  </a:cubicBezTo>
                  <a:cubicBezTo>
                    <a:pt x="9" y="6"/>
                    <a:pt x="6" y="13"/>
                    <a:pt x="11" y="19"/>
                  </a:cubicBezTo>
                  <a:cubicBezTo>
                    <a:pt x="9" y="22"/>
                    <a:pt x="7" y="24"/>
                    <a:pt x="4" y="26"/>
                  </a:cubicBezTo>
                  <a:cubicBezTo>
                    <a:pt x="3" y="25"/>
                    <a:pt x="2" y="23"/>
                    <a:pt x="0" y="21"/>
                  </a:cubicBezTo>
                  <a:close/>
                </a:path>
              </a:pathLst>
            </a:custGeom>
            <a:solidFill>
              <a:srgbClr val="4E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0" name="Freeform 432"/>
            <p:cNvSpPr>
              <a:spLocks/>
            </p:cNvSpPr>
            <p:nvPr/>
          </p:nvSpPr>
          <p:spPr bwMode="auto">
            <a:xfrm>
              <a:off x="2326" y="1672"/>
              <a:ext cx="15" cy="16"/>
            </a:xfrm>
            <a:custGeom>
              <a:avLst/>
              <a:gdLst>
                <a:gd name="T0" fmla="*/ 0 w 15"/>
                <a:gd name="T1" fmla="*/ 16 h 16"/>
                <a:gd name="T2" fmla="*/ 15 w 15"/>
                <a:gd name="T3" fmla="*/ 0 h 16"/>
                <a:gd name="T4" fmla="*/ 0 w 15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6">
                  <a:moveTo>
                    <a:pt x="0" y="16"/>
                  </a:moveTo>
                  <a:cubicBezTo>
                    <a:pt x="1" y="7"/>
                    <a:pt x="5" y="0"/>
                    <a:pt x="15" y="0"/>
                  </a:cubicBezTo>
                  <a:cubicBezTo>
                    <a:pt x="12" y="8"/>
                    <a:pt x="7" y="13"/>
                    <a:pt x="0" y="16"/>
                  </a:cubicBezTo>
                  <a:close/>
                </a:path>
              </a:pathLst>
            </a:custGeom>
            <a:solidFill>
              <a:srgbClr val="4B45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1" name="Freeform 433"/>
            <p:cNvSpPr>
              <a:spLocks/>
            </p:cNvSpPr>
            <p:nvPr/>
          </p:nvSpPr>
          <p:spPr bwMode="auto">
            <a:xfrm>
              <a:off x="2393" y="1373"/>
              <a:ext cx="81" cy="126"/>
            </a:xfrm>
            <a:custGeom>
              <a:avLst/>
              <a:gdLst>
                <a:gd name="T0" fmla="*/ 60 w 81"/>
                <a:gd name="T1" fmla="*/ 54 h 127"/>
                <a:gd name="T2" fmla="*/ 60 w 81"/>
                <a:gd name="T3" fmla="*/ 58 h 127"/>
                <a:gd name="T4" fmla="*/ 63 w 81"/>
                <a:gd name="T5" fmla="*/ 74 h 127"/>
                <a:gd name="T6" fmla="*/ 68 w 81"/>
                <a:gd name="T7" fmla="*/ 126 h 127"/>
                <a:gd name="T8" fmla="*/ 63 w 81"/>
                <a:gd name="T9" fmla="*/ 127 h 127"/>
                <a:gd name="T10" fmla="*/ 49 w 81"/>
                <a:gd name="T11" fmla="*/ 107 h 127"/>
                <a:gd name="T12" fmla="*/ 42 w 81"/>
                <a:gd name="T13" fmla="*/ 89 h 127"/>
                <a:gd name="T14" fmla="*/ 36 w 81"/>
                <a:gd name="T15" fmla="*/ 75 h 127"/>
                <a:gd name="T16" fmla="*/ 17 w 81"/>
                <a:gd name="T17" fmla="*/ 51 h 127"/>
                <a:gd name="T18" fmla="*/ 6 w 81"/>
                <a:gd name="T19" fmla="*/ 28 h 127"/>
                <a:gd name="T20" fmla="*/ 3 w 81"/>
                <a:gd name="T21" fmla="*/ 5 h 127"/>
                <a:gd name="T22" fmla="*/ 21 w 81"/>
                <a:gd name="T23" fmla="*/ 12 h 127"/>
                <a:gd name="T24" fmla="*/ 29 w 81"/>
                <a:gd name="T25" fmla="*/ 8 h 127"/>
                <a:gd name="T26" fmla="*/ 41 w 81"/>
                <a:gd name="T27" fmla="*/ 12 h 127"/>
                <a:gd name="T28" fmla="*/ 45 w 81"/>
                <a:gd name="T29" fmla="*/ 24 h 127"/>
                <a:gd name="T30" fmla="*/ 45 w 81"/>
                <a:gd name="T31" fmla="*/ 42 h 127"/>
                <a:gd name="T32" fmla="*/ 59 w 81"/>
                <a:gd name="T33" fmla="*/ 37 h 127"/>
                <a:gd name="T34" fmla="*/ 67 w 81"/>
                <a:gd name="T35" fmla="*/ 38 h 127"/>
                <a:gd name="T36" fmla="*/ 60 w 81"/>
                <a:gd name="T37" fmla="*/ 5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1" h="127">
                  <a:moveTo>
                    <a:pt x="60" y="54"/>
                  </a:moveTo>
                  <a:cubicBezTo>
                    <a:pt x="60" y="55"/>
                    <a:pt x="60" y="56"/>
                    <a:pt x="60" y="58"/>
                  </a:cubicBezTo>
                  <a:cubicBezTo>
                    <a:pt x="58" y="64"/>
                    <a:pt x="60" y="69"/>
                    <a:pt x="63" y="74"/>
                  </a:cubicBezTo>
                  <a:cubicBezTo>
                    <a:pt x="67" y="91"/>
                    <a:pt x="71" y="108"/>
                    <a:pt x="68" y="126"/>
                  </a:cubicBezTo>
                  <a:cubicBezTo>
                    <a:pt x="66" y="127"/>
                    <a:pt x="65" y="127"/>
                    <a:pt x="63" y="127"/>
                  </a:cubicBezTo>
                  <a:cubicBezTo>
                    <a:pt x="55" y="122"/>
                    <a:pt x="54" y="113"/>
                    <a:pt x="49" y="107"/>
                  </a:cubicBezTo>
                  <a:cubicBezTo>
                    <a:pt x="44" y="102"/>
                    <a:pt x="51" y="92"/>
                    <a:pt x="42" y="89"/>
                  </a:cubicBezTo>
                  <a:cubicBezTo>
                    <a:pt x="39" y="85"/>
                    <a:pt x="39" y="79"/>
                    <a:pt x="36" y="75"/>
                  </a:cubicBezTo>
                  <a:cubicBezTo>
                    <a:pt x="34" y="64"/>
                    <a:pt x="25" y="58"/>
                    <a:pt x="17" y="51"/>
                  </a:cubicBezTo>
                  <a:cubicBezTo>
                    <a:pt x="12" y="44"/>
                    <a:pt x="10" y="35"/>
                    <a:pt x="6" y="28"/>
                  </a:cubicBezTo>
                  <a:cubicBezTo>
                    <a:pt x="7" y="20"/>
                    <a:pt x="0" y="13"/>
                    <a:pt x="3" y="5"/>
                  </a:cubicBezTo>
                  <a:cubicBezTo>
                    <a:pt x="12" y="0"/>
                    <a:pt x="15" y="9"/>
                    <a:pt x="21" y="12"/>
                  </a:cubicBezTo>
                  <a:cubicBezTo>
                    <a:pt x="24" y="12"/>
                    <a:pt x="26" y="9"/>
                    <a:pt x="29" y="8"/>
                  </a:cubicBezTo>
                  <a:cubicBezTo>
                    <a:pt x="33" y="8"/>
                    <a:pt x="37" y="10"/>
                    <a:pt x="41" y="12"/>
                  </a:cubicBezTo>
                  <a:cubicBezTo>
                    <a:pt x="45" y="16"/>
                    <a:pt x="47" y="19"/>
                    <a:pt x="45" y="24"/>
                  </a:cubicBezTo>
                  <a:cubicBezTo>
                    <a:pt x="38" y="30"/>
                    <a:pt x="43" y="36"/>
                    <a:pt x="45" y="42"/>
                  </a:cubicBezTo>
                  <a:cubicBezTo>
                    <a:pt x="52" y="48"/>
                    <a:pt x="55" y="41"/>
                    <a:pt x="59" y="37"/>
                  </a:cubicBezTo>
                  <a:cubicBezTo>
                    <a:pt x="62" y="25"/>
                    <a:pt x="65" y="39"/>
                    <a:pt x="67" y="38"/>
                  </a:cubicBezTo>
                  <a:cubicBezTo>
                    <a:pt x="81" y="51"/>
                    <a:pt x="63" y="49"/>
                    <a:pt x="60" y="54"/>
                  </a:cubicBezTo>
                  <a:close/>
                </a:path>
              </a:pathLst>
            </a:custGeom>
            <a:solidFill>
              <a:srgbClr val="8D5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2" name="Freeform 434"/>
            <p:cNvSpPr>
              <a:spLocks/>
            </p:cNvSpPr>
            <p:nvPr/>
          </p:nvSpPr>
          <p:spPr bwMode="auto">
            <a:xfrm>
              <a:off x="2419" y="1369"/>
              <a:ext cx="34" cy="48"/>
            </a:xfrm>
            <a:custGeom>
              <a:avLst/>
              <a:gdLst>
                <a:gd name="T0" fmla="*/ 18 w 34"/>
                <a:gd name="T1" fmla="*/ 30 h 48"/>
                <a:gd name="T2" fmla="*/ 13 w 34"/>
                <a:gd name="T3" fmla="*/ 18 h 48"/>
                <a:gd name="T4" fmla="*/ 12 w 34"/>
                <a:gd name="T5" fmla="*/ 0 h 48"/>
                <a:gd name="T6" fmla="*/ 22 w 34"/>
                <a:gd name="T7" fmla="*/ 14 h 48"/>
                <a:gd name="T8" fmla="*/ 30 w 34"/>
                <a:gd name="T9" fmla="*/ 41 h 48"/>
                <a:gd name="T10" fmla="*/ 21 w 34"/>
                <a:gd name="T11" fmla="*/ 46 h 48"/>
                <a:gd name="T12" fmla="*/ 18 w 34"/>
                <a:gd name="T13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8">
                  <a:moveTo>
                    <a:pt x="18" y="30"/>
                  </a:moveTo>
                  <a:cubicBezTo>
                    <a:pt x="16" y="26"/>
                    <a:pt x="15" y="22"/>
                    <a:pt x="13" y="18"/>
                  </a:cubicBezTo>
                  <a:cubicBezTo>
                    <a:pt x="0" y="7"/>
                    <a:pt x="0" y="6"/>
                    <a:pt x="12" y="0"/>
                  </a:cubicBezTo>
                  <a:cubicBezTo>
                    <a:pt x="18" y="2"/>
                    <a:pt x="17" y="10"/>
                    <a:pt x="22" y="14"/>
                  </a:cubicBezTo>
                  <a:cubicBezTo>
                    <a:pt x="34" y="20"/>
                    <a:pt x="26" y="33"/>
                    <a:pt x="30" y="41"/>
                  </a:cubicBezTo>
                  <a:cubicBezTo>
                    <a:pt x="28" y="45"/>
                    <a:pt x="25" y="48"/>
                    <a:pt x="21" y="46"/>
                  </a:cubicBezTo>
                  <a:cubicBezTo>
                    <a:pt x="17" y="41"/>
                    <a:pt x="17" y="36"/>
                    <a:pt x="18" y="30"/>
                  </a:cubicBezTo>
                  <a:close/>
                </a:path>
              </a:pathLst>
            </a:custGeom>
            <a:solidFill>
              <a:srgbClr val="452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3" name="Freeform 435"/>
            <p:cNvSpPr>
              <a:spLocks/>
            </p:cNvSpPr>
            <p:nvPr/>
          </p:nvSpPr>
          <p:spPr bwMode="auto">
            <a:xfrm>
              <a:off x="2453" y="1411"/>
              <a:ext cx="35" cy="35"/>
            </a:xfrm>
            <a:custGeom>
              <a:avLst/>
              <a:gdLst>
                <a:gd name="T0" fmla="*/ 0 w 36"/>
                <a:gd name="T1" fmla="*/ 16 h 35"/>
                <a:gd name="T2" fmla="*/ 7 w 36"/>
                <a:gd name="T3" fmla="*/ 0 h 35"/>
                <a:gd name="T4" fmla="*/ 28 w 36"/>
                <a:gd name="T5" fmla="*/ 35 h 35"/>
                <a:gd name="T6" fmla="*/ 15 w 36"/>
                <a:gd name="T7" fmla="*/ 20 h 35"/>
                <a:gd name="T8" fmla="*/ 0 w 36"/>
                <a:gd name="T9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5">
                  <a:moveTo>
                    <a:pt x="0" y="16"/>
                  </a:moveTo>
                  <a:cubicBezTo>
                    <a:pt x="2" y="10"/>
                    <a:pt x="14" y="9"/>
                    <a:pt x="7" y="0"/>
                  </a:cubicBezTo>
                  <a:cubicBezTo>
                    <a:pt x="23" y="7"/>
                    <a:pt x="36" y="15"/>
                    <a:pt x="28" y="35"/>
                  </a:cubicBezTo>
                  <a:cubicBezTo>
                    <a:pt x="20" y="33"/>
                    <a:pt x="23" y="22"/>
                    <a:pt x="15" y="20"/>
                  </a:cubicBezTo>
                  <a:cubicBezTo>
                    <a:pt x="10" y="18"/>
                    <a:pt x="5" y="17"/>
                    <a:pt x="0" y="16"/>
                  </a:cubicBezTo>
                  <a:close/>
                </a:path>
              </a:pathLst>
            </a:custGeom>
            <a:solidFill>
              <a:srgbClr val="7251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4" name="Freeform 436"/>
            <p:cNvSpPr>
              <a:spLocks/>
            </p:cNvSpPr>
            <p:nvPr/>
          </p:nvSpPr>
          <p:spPr bwMode="auto">
            <a:xfrm>
              <a:off x="2433" y="1410"/>
              <a:ext cx="19" cy="17"/>
            </a:xfrm>
            <a:custGeom>
              <a:avLst/>
              <a:gdLst>
                <a:gd name="T0" fmla="*/ 7 w 19"/>
                <a:gd name="T1" fmla="*/ 5 h 17"/>
                <a:gd name="T2" fmla="*/ 16 w 19"/>
                <a:gd name="T3" fmla="*/ 0 h 17"/>
                <a:gd name="T4" fmla="*/ 19 w 19"/>
                <a:gd name="T5" fmla="*/ 0 h 17"/>
                <a:gd name="T6" fmla="*/ 0 w 19"/>
                <a:gd name="T7" fmla="*/ 8 h 17"/>
                <a:gd name="T8" fmla="*/ 7 w 19"/>
                <a:gd name="T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7">
                  <a:moveTo>
                    <a:pt x="7" y="5"/>
                  </a:moveTo>
                  <a:cubicBezTo>
                    <a:pt x="10" y="3"/>
                    <a:pt x="13" y="2"/>
                    <a:pt x="16" y="0"/>
                  </a:cubicBezTo>
                  <a:cubicBezTo>
                    <a:pt x="17" y="1"/>
                    <a:pt x="18" y="1"/>
                    <a:pt x="19" y="0"/>
                  </a:cubicBezTo>
                  <a:cubicBezTo>
                    <a:pt x="13" y="15"/>
                    <a:pt x="10" y="17"/>
                    <a:pt x="0" y="8"/>
                  </a:cubicBezTo>
                  <a:cubicBezTo>
                    <a:pt x="2" y="6"/>
                    <a:pt x="3" y="2"/>
                    <a:pt x="7" y="5"/>
                  </a:cubicBezTo>
                  <a:close/>
                </a:path>
              </a:pathLst>
            </a:custGeom>
            <a:solidFill>
              <a:srgbClr val="5F3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5" name="Freeform 437"/>
            <p:cNvSpPr>
              <a:spLocks/>
            </p:cNvSpPr>
            <p:nvPr/>
          </p:nvSpPr>
          <p:spPr bwMode="auto">
            <a:xfrm>
              <a:off x="2467" y="1423"/>
              <a:ext cx="14" cy="28"/>
            </a:xfrm>
            <a:custGeom>
              <a:avLst/>
              <a:gdLst>
                <a:gd name="T0" fmla="*/ 1 w 14"/>
                <a:gd name="T1" fmla="*/ 8 h 28"/>
                <a:gd name="T2" fmla="*/ 0 w 14"/>
                <a:gd name="T3" fmla="*/ 4 h 28"/>
                <a:gd name="T4" fmla="*/ 4 w 14"/>
                <a:gd name="T5" fmla="*/ 2 h 28"/>
                <a:gd name="T6" fmla="*/ 14 w 14"/>
                <a:gd name="T7" fmla="*/ 23 h 28"/>
                <a:gd name="T8" fmla="*/ 13 w 14"/>
                <a:gd name="T9" fmla="*/ 28 h 28"/>
                <a:gd name="T10" fmla="*/ 10 w 14"/>
                <a:gd name="T11" fmla="*/ 28 h 28"/>
                <a:gd name="T12" fmla="*/ 1 w 14"/>
                <a:gd name="T13" fmla="*/ 11 h 28"/>
                <a:gd name="T14" fmla="*/ 1 w 14"/>
                <a:gd name="T15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8">
                  <a:moveTo>
                    <a:pt x="1" y="8"/>
                  </a:moveTo>
                  <a:cubicBezTo>
                    <a:pt x="1" y="6"/>
                    <a:pt x="0" y="5"/>
                    <a:pt x="0" y="4"/>
                  </a:cubicBezTo>
                  <a:cubicBezTo>
                    <a:pt x="0" y="0"/>
                    <a:pt x="3" y="0"/>
                    <a:pt x="4" y="2"/>
                  </a:cubicBezTo>
                  <a:cubicBezTo>
                    <a:pt x="8" y="9"/>
                    <a:pt x="10" y="16"/>
                    <a:pt x="14" y="23"/>
                  </a:cubicBezTo>
                  <a:cubicBezTo>
                    <a:pt x="14" y="25"/>
                    <a:pt x="13" y="26"/>
                    <a:pt x="13" y="28"/>
                  </a:cubicBezTo>
                  <a:cubicBezTo>
                    <a:pt x="12" y="28"/>
                    <a:pt x="11" y="28"/>
                    <a:pt x="10" y="28"/>
                  </a:cubicBezTo>
                  <a:cubicBezTo>
                    <a:pt x="3" y="24"/>
                    <a:pt x="5" y="16"/>
                    <a:pt x="1" y="11"/>
                  </a:cubicBezTo>
                  <a:cubicBezTo>
                    <a:pt x="1" y="10"/>
                    <a:pt x="1" y="9"/>
                    <a:pt x="1" y="8"/>
                  </a:cubicBezTo>
                  <a:close/>
                </a:path>
              </a:pathLst>
            </a:custGeom>
            <a:solidFill>
              <a:srgbClr val="3C22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6" name="Freeform 438"/>
            <p:cNvSpPr>
              <a:spLocks/>
            </p:cNvSpPr>
            <p:nvPr/>
          </p:nvSpPr>
          <p:spPr bwMode="auto">
            <a:xfrm>
              <a:off x="2431" y="1367"/>
              <a:ext cx="10" cy="16"/>
            </a:xfrm>
            <a:custGeom>
              <a:avLst/>
              <a:gdLst>
                <a:gd name="T0" fmla="*/ 10 w 10"/>
                <a:gd name="T1" fmla="*/ 17 h 17"/>
                <a:gd name="T2" fmla="*/ 1 w 10"/>
                <a:gd name="T3" fmla="*/ 5 h 17"/>
                <a:gd name="T4" fmla="*/ 2 w 10"/>
                <a:gd name="T5" fmla="*/ 0 h 17"/>
                <a:gd name="T6" fmla="*/ 9 w 10"/>
                <a:gd name="T7" fmla="*/ 5 h 17"/>
                <a:gd name="T8" fmla="*/ 10 w 10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7">
                  <a:moveTo>
                    <a:pt x="10" y="17"/>
                  </a:moveTo>
                  <a:cubicBezTo>
                    <a:pt x="5" y="15"/>
                    <a:pt x="2" y="11"/>
                    <a:pt x="1" y="5"/>
                  </a:cubicBezTo>
                  <a:cubicBezTo>
                    <a:pt x="0" y="4"/>
                    <a:pt x="0" y="2"/>
                    <a:pt x="2" y="0"/>
                  </a:cubicBezTo>
                  <a:cubicBezTo>
                    <a:pt x="4" y="2"/>
                    <a:pt x="7" y="4"/>
                    <a:pt x="9" y="5"/>
                  </a:cubicBezTo>
                  <a:cubicBezTo>
                    <a:pt x="9" y="9"/>
                    <a:pt x="10" y="13"/>
                    <a:pt x="10" y="17"/>
                  </a:cubicBezTo>
                  <a:close/>
                </a:path>
              </a:pathLst>
            </a:custGeom>
            <a:solidFill>
              <a:srgbClr val="7053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7" name="Freeform 439"/>
            <p:cNvSpPr>
              <a:spLocks/>
            </p:cNvSpPr>
            <p:nvPr/>
          </p:nvSpPr>
          <p:spPr bwMode="auto">
            <a:xfrm>
              <a:off x="2436" y="1431"/>
              <a:ext cx="27" cy="16"/>
            </a:xfrm>
            <a:custGeom>
              <a:avLst/>
              <a:gdLst>
                <a:gd name="T0" fmla="*/ 20 w 27"/>
                <a:gd name="T1" fmla="*/ 16 h 16"/>
                <a:gd name="T2" fmla="*/ 17 w 27"/>
                <a:gd name="T3" fmla="*/ 0 h 16"/>
                <a:gd name="T4" fmla="*/ 20 w 27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6">
                  <a:moveTo>
                    <a:pt x="20" y="16"/>
                  </a:moveTo>
                  <a:cubicBezTo>
                    <a:pt x="19" y="11"/>
                    <a:pt x="0" y="9"/>
                    <a:pt x="17" y="0"/>
                  </a:cubicBezTo>
                  <a:cubicBezTo>
                    <a:pt x="27" y="3"/>
                    <a:pt x="20" y="10"/>
                    <a:pt x="20" y="16"/>
                  </a:cubicBezTo>
                  <a:close/>
                </a:path>
              </a:pathLst>
            </a:custGeom>
            <a:solidFill>
              <a:srgbClr val="482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8" name="Freeform 440"/>
            <p:cNvSpPr>
              <a:spLocks/>
            </p:cNvSpPr>
            <p:nvPr/>
          </p:nvSpPr>
          <p:spPr bwMode="auto">
            <a:xfrm>
              <a:off x="2468" y="1434"/>
              <a:ext cx="10" cy="30"/>
            </a:xfrm>
            <a:custGeom>
              <a:avLst/>
              <a:gdLst>
                <a:gd name="T0" fmla="*/ 0 w 10"/>
                <a:gd name="T1" fmla="*/ 0 h 30"/>
                <a:gd name="T2" fmla="*/ 9 w 10"/>
                <a:gd name="T3" fmla="*/ 17 h 30"/>
                <a:gd name="T4" fmla="*/ 6 w 10"/>
                <a:gd name="T5" fmla="*/ 30 h 30"/>
                <a:gd name="T6" fmla="*/ 0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0" y="0"/>
                  </a:moveTo>
                  <a:cubicBezTo>
                    <a:pt x="6" y="4"/>
                    <a:pt x="8" y="10"/>
                    <a:pt x="9" y="17"/>
                  </a:cubicBezTo>
                  <a:cubicBezTo>
                    <a:pt x="8" y="21"/>
                    <a:pt x="10" y="26"/>
                    <a:pt x="6" y="30"/>
                  </a:cubicBezTo>
                  <a:cubicBezTo>
                    <a:pt x="3" y="20"/>
                    <a:pt x="0" y="10"/>
                    <a:pt x="0" y="0"/>
                  </a:cubicBezTo>
                  <a:close/>
                </a:path>
              </a:pathLst>
            </a:custGeom>
            <a:solidFill>
              <a:srgbClr val="7A59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59" name="Freeform 441"/>
            <p:cNvSpPr>
              <a:spLocks/>
            </p:cNvSpPr>
            <p:nvPr/>
          </p:nvSpPr>
          <p:spPr bwMode="auto">
            <a:xfrm>
              <a:off x="2454" y="1498"/>
              <a:ext cx="7" cy="22"/>
            </a:xfrm>
            <a:custGeom>
              <a:avLst/>
              <a:gdLst>
                <a:gd name="T0" fmla="*/ 3 w 7"/>
                <a:gd name="T1" fmla="*/ 0 h 22"/>
                <a:gd name="T2" fmla="*/ 7 w 7"/>
                <a:gd name="T3" fmla="*/ 0 h 22"/>
                <a:gd name="T4" fmla="*/ 6 w 7"/>
                <a:gd name="T5" fmla="*/ 22 h 22"/>
                <a:gd name="T6" fmla="*/ 2 w 7"/>
                <a:gd name="T7" fmla="*/ 4 h 22"/>
                <a:gd name="T8" fmla="*/ 3 w 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2">
                  <a:moveTo>
                    <a:pt x="3" y="0"/>
                  </a:moveTo>
                  <a:cubicBezTo>
                    <a:pt x="4" y="0"/>
                    <a:pt x="5" y="0"/>
                    <a:pt x="7" y="0"/>
                  </a:cubicBezTo>
                  <a:cubicBezTo>
                    <a:pt x="6" y="7"/>
                    <a:pt x="6" y="15"/>
                    <a:pt x="6" y="22"/>
                  </a:cubicBezTo>
                  <a:cubicBezTo>
                    <a:pt x="0" y="17"/>
                    <a:pt x="4" y="10"/>
                    <a:pt x="2" y="4"/>
                  </a:cubicBezTo>
                  <a:cubicBezTo>
                    <a:pt x="1" y="2"/>
                    <a:pt x="1" y="1"/>
                    <a:pt x="3" y="0"/>
                  </a:cubicBezTo>
                  <a:close/>
                </a:path>
              </a:pathLst>
            </a:custGeom>
            <a:solidFill>
              <a:srgbClr val="7F6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0" name="Freeform 442"/>
            <p:cNvSpPr>
              <a:spLocks/>
            </p:cNvSpPr>
            <p:nvPr/>
          </p:nvSpPr>
          <p:spPr bwMode="auto">
            <a:xfrm>
              <a:off x="2039" y="1253"/>
              <a:ext cx="32" cy="41"/>
            </a:xfrm>
            <a:custGeom>
              <a:avLst/>
              <a:gdLst>
                <a:gd name="T0" fmla="*/ 0 w 32"/>
                <a:gd name="T1" fmla="*/ 39 h 41"/>
                <a:gd name="T2" fmla="*/ 17 w 32"/>
                <a:gd name="T3" fmla="*/ 7 h 41"/>
                <a:gd name="T4" fmla="*/ 25 w 32"/>
                <a:gd name="T5" fmla="*/ 0 h 41"/>
                <a:gd name="T6" fmla="*/ 32 w 32"/>
                <a:gd name="T7" fmla="*/ 2 h 41"/>
                <a:gd name="T8" fmla="*/ 17 w 32"/>
                <a:gd name="T9" fmla="*/ 23 h 41"/>
                <a:gd name="T10" fmla="*/ 0 w 32"/>
                <a:gd name="T11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41">
                  <a:moveTo>
                    <a:pt x="0" y="39"/>
                  </a:moveTo>
                  <a:cubicBezTo>
                    <a:pt x="2" y="26"/>
                    <a:pt x="12" y="18"/>
                    <a:pt x="17" y="7"/>
                  </a:cubicBezTo>
                  <a:cubicBezTo>
                    <a:pt x="18" y="3"/>
                    <a:pt x="21" y="1"/>
                    <a:pt x="25" y="0"/>
                  </a:cubicBezTo>
                  <a:cubicBezTo>
                    <a:pt x="27" y="0"/>
                    <a:pt x="30" y="0"/>
                    <a:pt x="32" y="2"/>
                  </a:cubicBezTo>
                  <a:cubicBezTo>
                    <a:pt x="27" y="9"/>
                    <a:pt x="22" y="16"/>
                    <a:pt x="17" y="23"/>
                  </a:cubicBezTo>
                  <a:cubicBezTo>
                    <a:pt x="14" y="31"/>
                    <a:pt x="13" y="41"/>
                    <a:pt x="0" y="39"/>
                  </a:cubicBezTo>
                  <a:close/>
                </a:path>
              </a:pathLst>
            </a:custGeom>
            <a:solidFill>
              <a:srgbClr val="7D5A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1" name="Freeform 443"/>
            <p:cNvSpPr>
              <a:spLocks/>
            </p:cNvSpPr>
            <p:nvPr/>
          </p:nvSpPr>
          <p:spPr bwMode="auto">
            <a:xfrm>
              <a:off x="2036" y="1276"/>
              <a:ext cx="31" cy="22"/>
            </a:xfrm>
            <a:custGeom>
              <a:avLst/>
              <a:gdLst>
                <a:gd name="T0" fmla="*/ 3 w 31"/>
                <a:gd name="T1" fmla="*/ 16 h 22"/>
                <a:gd name="T2" fmla="*/ 20 w 31"/>
                <a:gd name="T3" fmla="*/ 0 h 22"/>
                <a:gd name="T4" fmla="*/ 31 w 31"/>
                <a:gd name="T5" fmla="*/ 7 h 22"/>
                <a:gd name="T6" fmla="*/ 31 w 31"/>
                <a:gd name="T7" fmla="*/ 14 h 22"/>
                <a:gd name="T8" fmla="*/ 28 w 31"/>
                <a:gd name="T9" fmla="*/ 17 h 22"/>
                <a:gd name="T10" fmla="*/ 22 w 31"/>
                <a:gd name="T11" fmla="*/ 16 h 22"/>
                <a:gd name="T12" fmla="*/ 8 w 31"/>
                <a:gd name="T13" fmla="*/ 20 h 22"/>
                <a:gd name="T14" fmla="*/ 0 w 31"/>
                <a:gd name="T15" fmla="*/ 16 h 22"/>
                <a:gd name="T16" fmla="*/ 3 w 31"/>
                <a:gd name="T1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22">
                  <a:moveTo>
                    <a:pt x="3" y="16"/>
                  </a:moveTo>
                  <a:cubicBezTo>
                    <a:pt x="12" y="13"/>
                    <a:pt x="14" y="4"/>
                    <a:pt x="20" y="0"/>
                  </a:cubicBezTo>
                  <a:cubicBezTo>
                    <a:pt x="24" y="2"/>
                    <a:pt x="27" y="5"/>
                    <a:pt x="31" y="7"/>
                  </a:cubicBezTo>
                  <a:cubicBezTo>
                    <a:pt x="31" y="10"/>
                    <a:pt x="31" y="12"/>
                    <a:pt x="31" y="14"/>
                  </a:cubicBezTo>
                  <a:cubicBezTo>
                    <a:pt x="31" y="15"/>
                    <a:pt x="30" y="16"/>
                    <a:pt x="28" y="17"/>
                  </a:cubicBezTo>
                  <a:cubicBezTo>
                    <a:pt x="26" y="17"/>
                    <a:pt x="24" y="16"/>
                    <a:pt x="22" y="16"/>
                  </a:cubicBezTo>
                  <a:cubicBezTo>
                    <a:pt x="17" y="17"/>
                    <a:pt x="14" y="22"/>
                    <a:pt x="8" y="20"/>
                  </a:cubicBezTo>
                  <a:cubicBezTo>
                    <a:pt x="5" y="20"/>
                    <a:pt x="2" y="19"/>
                    <a:pt x="0" y="16"/>
                  </a:cubicBezTo>
                  <a:cubicBezTo>
                    <a:pt x="1" y="16"/>
                    <a:pt x="2" y="16"/>
                    <a:pt x="3" y="16"/>
                  </a:cubicBezTo>
                  <a:close/>
                </a:path>
              </a:pathLst>
            </a:custGeom>
            <a:solidFill>
              <a:srgbClr val="51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2" name="Freeform 444"/>
            <p:cNvSpPr>
              <a:spLocks/>
            </p:cNvSpPr>
            <p:nvPr/>
          </p:nvSpPr>
          <p:spPr bwMode="auto">
            <a:xfrm>
              <a:off x="2051" y="1245"/>
              <a:ext cx="23" cy="15"/>
            </a:xfrm>
            <a:custGeom>
              <a:avLst/>
              <a:gdLst>
                <a:gd name="T0" fmla="*/ 12 w 23"/>
                <a:gd name="T1" fmla="*/ 12 h 16"/>
                <a:gd name="T2" fmla="*/ 5 w 23"/>
                <a:gd name="T3" fmla="*/ 16 h 16"/>
                <a:gd name="T4" fmla="*/ 5 w 23"/>
                <a:gd name="T5" fmla="*/ 8 h 16"/>
                <a:gd name="T6" fmla="*/ 16 w 23"/>
                <a:gd name="T7" fmla="*/ 0 h 16"/>
                <a:gd name="T8" fmla="*/ 21 w 23"/>
                <a:gd name="T9" fmla="*/ 0 h 16"/>
                <a:gd name="T10" fmla="*/ 12 w 23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6">
                  <a:moveTo>
                    <a:pt x="12" y="12"/>
                  </a:moveTo>
                  <a:cubicBezTo>
                    <a:pt x="10" y="13"/>
                    <a:pt x="7" y="14"/>
                    <a:pt x="5" y="16"/>
                  </a:cubicBezTo>
                  <a:cubicBezTo>
                    <a:pt x="0" y="13"/>
                    <a:pt x="4" y="10"/>
                    <a:pt x="5" y="8"/>
                  </a:cubicBezTo>
                  <a:cubicBezTo>
                    <a:pt x="9" y="5"/>
                    <a:pt x="12" y="2"/>
                    <a:pt x="16" y="0"/>
                  </a:cubicBezTo>
                  <a:cubicBezTo>
                    <a:pt x="18" y="0"/>
                    <a:pt x="19" y="0"/>
                    <a:pt x="21" y="0"/>
                  </a:cubicBezTo>
                  <a:cubicBezTo>
                    <a:pt x="23" y="7"/>
                    <a:pt x="16" y="8"/>
                    <a:pt x="12" y="12"/>
                  </a:cubicBezTo>
                  <a:close/>
                </a:path>
              </a:pathLst>
            </a:custGeom>
            <a:solidFill>
              <a:srgbClr val="4A2B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3" name="Freeform 445"/>
            <p:cNvSpPr>
              <a:spLocks/>
            </p:cNvSpPr>
            <p:nvPr/>
          </p:nvSpPr>
          <p:spPr bwMode="auto">
            <a:xfrm>
              <a:off x="2063" y="1245"/>
              <a:ext cx="23" cy="11"/>
            </a:xfrm>
            <a:custGeom>
              <a:avLst/>
              <a:gdLst>
                <a:gd name="T0" fmla="*/ 0 w 23"/>
                <a:gd name="T1" fmla="*/ 12 h 12"/>
                <a:gd name="T2" fmla="*/ 9 w 23"/>
                <a:gd name="T3" fmla="*/ 0 h 12"/>
                <a:gd name="T4" fmla="*/ 8 w 23"/>
                <a:gd name="T5" fmla="*/ 11 h 12"/>
                <a:gd name="T6" fmla="*/ 0 w 2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2">
                  <a:moveTo>
                    <a:pt x="0" y="12"/>
                  </a:moveTo>
                  <a:cubicBezTo>
                    <a:pt x="3" y="8"/>
                    <a:pt x="6" y="4"/>
                    <a:pt x="9" y="0"/>
                  </a:cubicBezTo>
                  <a:cubicBezTo>
                    <a:pt x="23" y="5"/>
                    <a:pt x="6" y="7"/>
                    <a:pt x="8" y="11"/>
                  </a:cubicBezTo>
                  <a:cubicBezTo>
                    <a:pt x="5" y="12"/>
                    <a:pt x="3" y="12"/>
                    <a:pt x="0" y="12"/>
                  </a:cubicBezTo>
                  <a:close/>
                </a:path>
              </a:pathLst>
            </a:custGeom>
            <a:solidFill>
              <a:srgbClr val="846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4" name="Freeform 446"/>
            <p:cNvSpPr>
              <a:spLocks/>
            </p:cNvSpPr>
            <p:nvPr/>
          </p:nvSpPr>
          <p:spPr bwMode="auto">
            <a:xfrm>
              <a:off x="2362" y="1625"/>
              <a:ext cx="12" cy="18"/>
            </a:xfrm>
            <a:custGeom>
              <a:avLst/>
              <a:gdLst>
                <a:gd name="T0" fmla="*/ 2 w 13"/>
                <a:gd name="T1" fmla="*/ 17 h 18"/>
                <a:gd name="T2" fmla="*/ 11 w 13"/>
                <a:gd name="T3" fmla="*/ 0 h 18"/>
                <a:gd name="T4" fmla="*/ 11 w 13"/>
                <a:gd name="T5" fmla="*/ 16 h 18"/>
                <a:gd name="T6" fmla="*/ 9 w 13"/>
                <a:gd name="T7" fmla="*/ 17 h 18"/>
                <a:gd name="T8" fmla="*/ 2 w 13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2" y="17"/>
                  </a:moveTo>
                  <a:cubicBezTo>
                    <a:pt x="0" y="9"/>
                    <a:pt x="7" y="6"/>
                    <a:pt x="11" y="0"/>
                  </a:cubicBezTo>
                  <a:cubicBezTo>
                    <a:pt x="13" y="5"/>
                    <a:pt x="13" y="11"/>
                    <a:pt x="11" y="16"/>
                  </a:cubicBezTo>
                  <a:cubicBezTo>
                    <a:pt x="11" y="16"/>
                    <a:pt x="10" y="17"/>
                    <a:pt x="9" y="17"/>
                  </a:cubicBezTo>
                  <a:cubicBezTo>
                    <a:pt x="7" y="18"/>
                    <a:pt x="5" y="18"/>
                    <a:pt x="2" y="17"/>
                  </a:cubicBezTo>
                  <a:close/>
                </a:path>
              </a:pathLst>
            </a:custGeom>
            <a:solidFill>
              <a:srgbClr val="5852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5" name="Freeform 447"/>
            <p:cNvSpPr>
              <a:spLocks/>
            </p:cNvSpPr>
            <p:nvPr/>
          </p:nvSpPr>
          <p:spPr bwMode="auto">
            <a:xfrm>
              <a:off x="2375" y="1643"/>
              <a:ext cx="14" cy="12"/>
            </a:xfrm>
            <a:custGeom>
              <a:avLst/>
              <a:gdLst>
                <a:gd name="T0" fmla="*/ 14 w 14"/>
                <a:gd name="T1" fmla="*/ 9 h 12"/>
                <a:gd name="T2" fmla="*/ 10 w 14"/>
                <a:gd name="T3" fmla="*/ 9 h 12"/>
                <a:gd name="T4" fmla="*/ 6 w 14"/>
                <a:gd name="T5" fmla="*/ 11 h 12"/>
                <a:gd name="T6" fmla="*/ 1 w 14"/>
                <a:gd name="T7" fmla="*/ 6 h 12"/>
                <a:gd name="T8" fmla="*/ 1 w 14"/>
                <a:gd name="T9" fmla="*/ 1 h 12"/>
                <a:gd name="T10" fmla="*/ 5 w 14"/>
                <a:gd name="T11" fmla="*/ 1 h 12"/>
                <a:gd name="T12" fmla="*/ 14 w 14"/>
                <a:gd name="T1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2">
                  <a:moveTo>
                    <a:pt x="14" y="9"/>
                  </a:moveTo>
                  <a:cubicBezTo>
                    <a:pt x="13" y="9"/>
                    <a:pt x="11" y="9"/>
                    <a:pt x="10" y="9"/>
                  </a:cubicBezTo>
                  <a:cubicBezTo>
                    <a:pt x="9" y="11"/>
                    <a:pt x="8" y="12"/>
                    <a:pt x="6" y="11"/>
                  </a:cubicBezTo>
                  <a:cubicBezTo>
                    <a:pt x="3" y="10"/>
                    <a:pt x="2" y="8"/>
                    <a:pt x="1" y="6"/>
                  </a:cubicBezTo>
                  <a:cubicBezTo>
                    <a:pt x="0" y="4"/>
                    <a:pt x="0" y="3"/>
                    <a:pt x="1" y="1"/>
                  </a:cubicBezTo>
                  <a:cubicBezTo>
                    <a:pt x="2" y="0"/>
                    <a:pt x="4" y="0"/>
                    <a:pt x="5" y="1"/>
                  </a:cubicBezTo>
                  <a:cubicBezTo>
                    <a:pt x="9" y="3"/>
                    <a:pt x="13" y="5"/>
                    <a:pt x="14" y="9"/>
                  </a:cubicBezTo>
                  <a:close/>
                </a:path>
              </a:pathLst>
            </a:custGeom>
            <a:solidFill>
              <a:srgbClr val="9F9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6" name="Freeform 448"/>
            <p:cNvSpPr>
              <a:spLocks/>
            </p:cNvSpPr>
            <p:nvPr/>
          </p:nvSpPr>
          <p:spPr bwMode="auto">
            <a:xfrm>
              <a:off x="2370" y="1640"/>
              <a:ext cx="8" cy="10"/>
            </a:xfrm>
            <a:custGeom>
              <a:avLst/>
              <a:gdLst>
                <a:gd name="T0" fmla="*/ 7 w 8"/>
                <a:gd name="T1" fmla="*/ 4 h 10"/>
                <a:gd name="T2" fmla="*/ 6 w 8"/>
                <a:gd name="T3" fmla="*/ 9 h 10"/>
                <a:gd name="T4" fmla="*/ 4 w 8"/>
                <a:gd name="T5" fmla="*/ 10 h 10"/>
                <a:gd name="T6" fmla="*/ 2 w 8"/>
                <a:gd name="T7" fmla="*/ 9 h 10"/>
                <a:gd name="T8" fmla="*/ 0 w 8"/>
                <a:gd name="T9" fmla="*/ 7 h 10"/>
                <a:gd name="T10" fmla="*/ 3 w 8"/>
                <a:gd name="T11" fmla="*/ 0 h 10"/>
                <a:gd name="T12" fmla="*/ 2 w 8"/>
                <a:gd name="T13" fmla="*/ 1 h 10"/>
                <a:gd name="T14" fmla="*/ 6 w 8"/>
                <a:gd name="T15" fmla="*/ 1 h 10"/>
                <a:gd name="T16" fmla="*/ 8 w 8"/>
                <a:gd name="T17" fmla="*/ 3 h 10"/>
                <a:gd name="T18" fmla="*/ 7 w 8"/>
                <a:gd name="T1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" h="10">
                  <a:moveTo>
                    <a:pt x="7" y="4"/>
                  </a:moveTo>
                  <a:cubicBezTo>
                    <a:pt x="7" y="6"/>
                    <a:pt x="7" y="7"/>
                    <a:pt x="6" y="9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3" y="9"/>
                    <a:pt x="2" y="9"/>
                  </a:cubicBezTo>
                  <a:cubicBezTo>
                    <a:pt x="1" y="8"/>
                    <a:pt x="1" y="8"/>
                    <a:pt x="0" y="7"/>
                  </a:cubicBezTo>
                  <a:cubicBezTo>
                    <a:pt x="0" y="4"/>
                    <a:pt x="0" y="2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8" y="4"/>
                    <a:pt x="7" y="4"/>
                    <a:pt x="7" y="4"/>
                  </a:cubicBezTo>
                  <a:close/>
                </a:path>
              </a:pathLst>
            </a:custGeom>
            <a:solidFill>
              <a:srgbClr val="322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7" name="Freeform 449"/>
            <p:cNvSpPr>
              <a:spLocks/>
            </p:cNvSpPr>
            <p:nvPr/>
          </p:nvSpPr>
          <p:spPr bwMode="auto">
            <a:xfrm>
              <a:off x="2376" y="1641"/>
              <a:ext cx="4" cy="3"/>
            </a:xfrm>
            <a:custGeom>
              <a:avLst/>
              <a:gdLst>
                <a:gd name="T0" fmla="*/ 1 w 4"/>
                <a:gd name="T1" fmla="*/ 3 h 3"/>
                <a:gd name="T2" fmla="*/ 0 w 4"/>
                <a:gd name="T3" fmla="*/ 0 h 3"/>
                <a:gd name="T4" fmla="*/ 4 w 4"/>
                <a:gd name="T5" fmla="*/ 3 h 3"/>
                <a:gd name="T6" fmla="*/ 1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1" y="3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2" y="1"/>
                    <a:pt x="3" y="2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lose/>
                </a:path>
              </a:pathLst>
            </a:custGeom>
            <a:solidFill>
              <a:srgbClr val="C1BD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8" name="Freeform 450"/>
            <p:cNvSpPr>
              <a:spLocks/>
            </p:cNvSpPr>
            <p:nvPr/>
          </p:nvSpPr>
          <p:spPr bwMode="auto">
            <a:xfrm>
              <a:off x="2387" y="1328"/>
              <a:ext cx="39" cy="47"/>
            </a:xfrm>
            <a:custGeom>
              <a:avLst/>
              <a:gdLst>
                <a:gd name="T0" fmla="*/ 33 w 39"/>
                <a:gd name="T1" fmla="*/ 17 h 48"/>
                <a:gd name="T2" fmla="*/ 38 w 39"/>
                <a:gd name="T3" fmla="*/ 36 h 48"/>
                <a:gd name="T4" fmla="*/ 29 w 39"/>
                <a:gd name="T5" fmla="*/ 47 h 48"/>
                <a:gd name="T6" fmla="*/ 12 w 39"/>
                <a:gd name="T7" fmla="*/ 41 h 48"/>
                <a:gd name="T8" fmla="*/ 2 w 39"/>
                <a:gd name="T9" fmla="*/ 7 h 48"/>
                <a:gd name="T10" fmla="*/ 18 w 39"/>
                <a:gd name="T11" fmla="*/ 11 h 48"/>
                <a:gd name="T12" fmla="*/ 33 w 39"/>
                <a:gd name="T13" fmla="*/ 1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48">
                  <a:moveTo>
                    <a:pt x="33" y="17"/>
                  </a:moveTo>
                  <a:cubicBezTo>
                    <a:pt x="34" y="23"/>
                    <a:pt x="31" y="30"/>
                    <a:pt x="38" y="36"/>
                  </a:cubicBezTo>
                  <a:cubicBezTo>
                    <a:pt x="39" y="42"/>
                    <a:pt x="34" y="45"/>
                    <a:pt x="29" y="47"/>
                  </a:cubicBezTo>
                  <a:cubicBezTo>
                    <a:pt x="22" y="48"/>
                    <a:pt x="17" y="46"/>
                    <a:pt x="12" y="41"/>
                  </a:cubicBezTo>
                  <a:cubicBezTo>
                    <a:pt x="8" y="30"/>
                    <a:pt x="0" y="20"/>
                    <a:pt x="2" y="7"/>
                  </a:cubicBezTo>
                  <a:cubicBezTo>
                    <a:pt x="9" y="2"/>
                    <a:pt x="14" y="7"/>
                    <a:pt x="18" y="11"/>
                  </a:cubicBezTo>
                  <a:cubicBezTo>
                    <a:pt x="27" y="0"/>
                    <a:pt x="28" y="17"/>
                    <a:pt x="33" y="17"/>
                  </a:cubicBezTo>
                  <a:close/>
                </a:path>
              </a:pathLst>
            </a:custGeom>
            <a:solidFill>
              <a:srgbClr val="905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69" name="Freeform 451"/>
            <p:cNvSpPr>
              <a:spLocks/>
            </p:cNvSpPr>
            <p:nvPr/>
          </p:nvSpPr>
          <p:spPr bwMode="auto">
            <a:xfrm>
              <a:off x="2331" y="1268"/>
              <a:ext cx="72" cy="61"/>
            </a:xfrm>
            <a:custGeom>
              <a:avLst/>
              <a:gdLst>
                <a:gd name="T0" fmla="*/ 2 w 73"/>
                <a:gd name="T1" fmla="*/ 4 h 61"/>
                <a:gd name="T2" fmla="*/ 6 w 73"/>
                <a:gd name="T3" fmla="*/ 0 h 61"/>
                <a:gd name="T4" fmla="*/ 67 w 73"/>
                <a:gd name="T5" fmla="*/ 40 h 61"/>
                <a:gd name="T6" fmla="*/ 70 w 73"/>
                <a:gd name="T7" fmla="*/ 60 h 61"/>
                <a:gd name="T8" fmla="*/ 55 w 73"/>
                <a:gd name="T9" fmla="*/ 47 h 61"/>
                <a:gd name="T10" fmla="*/ 41 w 73"/>
                <a:gd name="T11" fmla="*/ 33 h 61"/>
                <a:gd name="T12" fmla="*/ 24 w 73"/>
                <a:gd name="T13" fmla="*/ 24 h 61"/>
                <a:gd name="T14" fmla="*/ 5 w 73"/>
                <a:gd name="T15" fmla="*/ 13 h 61"/>
                <a:gd name="T16" fmla="*/ 2 w 73"/>
                <a:gd name="T17" fmla="*/ 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61">
                  <a:moveTo>
                    <a:pt x="2" y="4"/>
                  </a:moveTo>
                  <a:cubicBezTo>
                    <a:pt x="4" y="2"/>
                    <a:pt x="5" y="1"/>
                    <a:pt x="6" y="0"/>
                  </a:cubicBezTo>
                  <a:cubicBezTo>
                    <a:pt x="30" y="8"/>
                    <a:pt x="51" y="20"/>
                    <a:pt x="67" y="40"/>
                  </a:cubicBezTo>
                  <a:cubicBezTo>
                    <a:pt x="73" y="46"/>
                    <a:pt x="70" y="53"/>
                    <a:pt x="70" y="60"/>
                  </a:cubicBezTo>
                  <a:cubicBezTo>
                    <a:pt x="61" y="61"/>
                    <a:pt x="60" y="52"/>
                    <a:pt x="55" y="47"/>
                  </a:cubicBezTo>
                  <a:cubicBezTo>
                    <a:pt x="52" y="41"/>
                    <a:pt x="47" y="37"/>
                    <a:pt x="41" y="33"/>
                  </a:cubicBezTo>
                  <a:cubicBezTo>
                    <a:pt x="36" y="30"/>
                    <a:pt x="30" y="26"/>
                    <a:pt x="24" y="24"/>
                  </a:cubicBezTo>
                  <a:cubicBezTo>
                    <a:pt x="17" y="22"/>
                    <a:pt x="11" y="18"/>
                    <a:pt x="5" y="13"/>
                  </a:cubicBezTo>
                  <a:cubicBezTo>
                    <a:pt x="3" y="11"/>
                    <a:pt x="0" y="8"/>
                    <a:pt x="2" y="4"/>
                  </a:cubicBezTo>
                  <a:close/>
                </a:path>
              </a:pathLst>
            </a:custGeom>
            <a:solidFill>
              <a:srgbClr val="4125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0" name="Freeform 452"/>
            <p:cNvSpPr>
              <a:spLocks/>
            </p:cNvSpPr>
            <p:nvPr/>
          </p:nvSpPr>
          <p:spPr bwMode="auto">
            <a:xfrm>
              <a:off x="2334" y="1259"/>
              <a:ext cx="63" cy="49"/>
            </a:xfrm>
            <a:custGeom>
              <a:avLst/>
              <a:gdLst>
                <a:gd name="T0" fmla="*/ 64 w 64"/>
                <a:gd name="T1" fmla="*/ 49 h 49"/>
                <a:gd name="T2" fmla="*/ 3 w 64"/>
                <a:gd name="T3" fmla="*/ 9 h 49"/>
                <a:gd name="T4" fmla="*/ 0 w 64"/>
                <a:gd name="T5" fmla="*/ 4 h 49"/>
                <a:gd name="T6" fmla="*/ 0 w 64"/>
                <a:gd name="T7" fmla="*/ 0 h 49"/>
                <a:gd name="T8" fmla="*/ 40 w 64"/>
                <a:gd name="T9" fmla="*/ 20 h 49"/>
                <a:gd name="T10" fmla="*/ 64 w 64"/>
                <a:gd name="T1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49">
                  <a:moveTo>
                    <a:pt x="64" y="49"/>
                  </a:moveTo>
                  <a:cubicBezTo>
                    <a:pt x="44" y="35"/>
                    <a:pt x="24" y="22"/>
                    <a:pt x="3" y="9"/>
                  </a:cubicBezTo>
                  <a:cubicBezTo>
                    <a:pt x="2" y="7"/>
                    <a:pt x="1" y="6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3" y="7"/>
                    <a:pt x="26" y="13"/>
                    <a:pt x="40" y="20"/>
                  </a:cubicBezTo>
                  <a:cubicBezTo>
                    <a:pt x="49" y="28"/>
                    <a:pt x="61" y="35"/>
                    <a:pt x="64" y="49"/>
                  </a:cubicBezTo>
                  <a:close/>
                </a:path>
              </a:pathLst>
            </a:custGeom>
            <a:solidFill>
              <a:srgbClr val="7C5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1" name="Freeform 453"/>
            <p:cNvSpPr>
              <a:spLocks/>
            </p:cNvSpPr>
            <p:nvPr/>
          </p:nvSpPr>
          <p:spPr bwMode="auto">
            <a:xfrm>
              <a:off x="2380" y="1310"/>
              <a:ext cx="25" cy="29"/>
            </a:xfrm>
            <a:custGeom>
              <a:avLst/>
              <a:gdLst>
                <a:gd name="T0" fmla="*/ 8 w 25"/>
                <a:gd name="T1" fmla="*/ 2 h 29"/>
                <a:gd name="T2" fmla="*/ 20 w 25"/>
                <a:gd name="T3" fmla="*/ 18 h 29"/>
                <a:gd name="T4" fmla="*/ 25 w 25"/>
                <a:gd name="T5" fmla="*/ 29 h 29"/>
                <a:gd name="T6" fmla="*/ 8 w 25"/>
                <a:gd name="T7" fmla="*/ 26 h 29"/>
                <a:gd name="T8" fmla="*/ 6 w 25"/>
                <a:gd name="T9" fmla="*/ 24 h 29"/>
                <a:gd name="T10" fmla="*/ 3 w 25"/>
                <a:gd name="T11" fmla="*/ 2 h 29"/>
                <a:gd name="T12" fmla="*/ 8 w 25"/>
                <a:gd name="T13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9">
                  <a:moveTo>
                    <a:pt x="8" y="2"/>
                  </a:moveTo>
                  <a:cubicBezTo>
                    <a:pt x="12" y="7"/>
                    <a:pt x="16" y="12"/>
                    <a:pt x="20" y="18"/>
                  </a:cubicBezTo>
                  <a:cubicBezTo>
                    <a:pt x="22" y="22"/>
                    <a:pt x="24" y="26"/>
                    <a:pt x="25" y="29"/>
                  </a:cubicBezTo>
                  <a:cubicBezTo>
                    <a:pt x="20" y="27"/>
                    <a:pt x="15" y="25"/>
                    <a:pt x="8" y="26"/>
                  </a:cubicBezTo>
                  <a:cubicBezTo>
                    <a:pt x="8" y="25"/>
                    <a:pt x="7" y="25"/>
                    <a:pt x="6" y="24"/>
                  </a:cubicBezTo>
                  <a:cubicBezTo>
                    <a:pt x="4" y="17"/>
                    <a:pt x="0" y="10"/>
                    <a:pt x="3" y="2"/>
                  </a:cubicBezTo>
                  <a:cubicBezTo>
                    <a:pt x="5" y="0"/>
                    <a:pt x="6" y="0"/>
                    <a:pt x="8" y="2"/>
                  </a:cubicBezTo>
                  <a:close/>
                </a:path>
              </a:pathLst>
            </a:custGeom>
            <a:solidFill>
              <a:srgbClr val="875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2" name="Freeform 454"/>
            <p:cNvSpPr>
              <a:spLocks/>
            </p:cNvSpPr>
            <p:nvPr/>
          </p:nvSpPr>
          <p:spPr bwMode="auto">
            <a:xfrm>
              <a:off x="2138" y="1647"/>
              <a:ext cx="53" cy="48"/>
            </a:xfrm>
            <a:custGeom>
              <a:avLst/>
              <a:gdLst>
                <a:gd name="T0" fmla="*/ 53 w 53"/>
                <a:gd name="T1" fmla="*/ 33 h 48"/>
                <a:gd name="T2" fmla="*/ 19 w 53"/>
                <a:gd name="T3" fmla="*/ 38 h 48"/>
                <a:gd name="T4" fmla="*/ 13 w 53"/>
                <a:gd name="T5" fmla="*/ 45 h 48"/>
                <a:gd name="T6" fmla="*/ 2 w 53"/>
                <a:gd name="T7" fmla="*/ 39 h 48"/>
                <a:gd name="T8" fmla="*/ 16 w 53"/>
                <a:gd name="T9" fmla="*/ 5 h 48"/>
                <a:gd name="T10" fmla="*/ 23 w 53"/>
                <a:gd name="T11" fmla="*/ 0 h 48"/>
                <a:gd name="T12" fmla="*/ 28 w 53"/>
                <a:gd name="T13" fmla="*/ 1 h 48"/>
                <a:gd name="T14" fmla="*/ 53 w 53"/>
                <a:gd name="T15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48">
                  <a:moveTo>
                    <a:pt x="53" y="33"/>
                  </a:moveTo>
                  <a:cubicBezTo>
                    <a:pt x="41" y="32"/>
                    <a:pt x="28" y="26"/>
                    <a:pt x="19" y="38"/>
                  </a:cubicBezTo>
                  <a:cubicBezTo>
                    <a:pt x="17" y="40"/>
                    <a:pt x="15" y="43"/>
                    <a:pt x="13" y="45"/>
                  </a:cubicBezTo>
                  <a:cubicBezTo>
                    <a:pt x="6" y="48"/>
                    <a:pt x="4" y="43"/>
                    <a:pt x="2" y="39"/>
                  </a:cubicBezTo>
                  <a:cubicBezTo>
                    <a:pt x="0" y="25"/>
                    <a:pt x="11" y="16"/>
                    <a:pt x="16" y="5"/>
                  </a:cubicBezTo>
                  <a:cubicBezTo>
                    <a:pt x="18" y="3"/>
                    <a:pt x="20" y="1"/>
                    <a:pt x="23" y="0"/>
                  </a:cubicBezTo>
                  <a:cubicBezTo>
                    <a:pt x="25" y="0"/>
                    <a:pt x="26" y="0"/>
                    <a:pt x="28" y="1"/>
                  </a:cubicBezTo>
                  <a:cubicBezTo>
                    <a:pt x="30" y="17"/>
                    <a:pt x="50" y="18"/>
                    <a:pt x="53" y="33"/>
                  </a:cubicBezTo>
                  <a:close/>
                </a:path>
              </a:pathLst>
            </a:custGeom>
            <a:solidFill>
              <a:srgbClr val="F6E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3" name="Freeform 455"/>
            <p:cNvSpPr>
              <a:spLocks/>
            </p:cNvSpPr>
            <p:nvPr/>
          </p:nvSpPr>
          <p:spPr bwMode="auto">
            <a:xfrm>
              <a:off x="2131" y="1682"/>
              <a:ext cx="20" cy="19"/>
            </a:xfrm>
            <a:custGeom>
              <a:avLst/>
              <a:gdLst>
                <a:gd name="T0" fmla="*/ 12 w 21"/>
                <a:gd name="T1" fmla="*/ 2 h 19"/>
                <a:gd name="T2" fmla="*/ 21 w 21"/>
                <a:gd name="T3" fmla="*/ 10 h 19"/>
                <a:gd name="T4" fmla="*/ 5 w 21"/>
                <a:gd name="T5" fmla="*/ 18 h 19"/>
                <a:gd name="T6" fmla="*/ 4 w 21"/>
                <a:gd name="T7" fmla="*/ 2 h 19"/>
                <a:gd name="T8" fmla="*/ 5 w 21"/>
                <a:gd name="T9" fmla="*/ 3 h 19"/>
                <a:gd name="T10" fmla="*/ 12 w 21"/>
                <a:gd name="T11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9">
                  <a:moveTo>
                    <a:pt x="12" y="2"/>
                  </a:moveTo>
                  <a:cubicBezTo>
                    <a:pt x="13" y="7"/>
                    <a:pt x="16" y="10"/>
                    <a:pt x="21" y="10"/>
                  </a:cubicBezTo>
                  <a:cubicBezTo>
                    <a:pt x="17" y="16"/>
                    <a:pt x="12" y="19"/>
                    <a:pt x="5" y="18"/>
                  </a:cubicBezTo>
                  <a:cubicBezTo>
                    <a:pt x="0" y="13"/>
                    <a:pt x="0" y="8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0"/>
                    <a:pt x="10" y="0"/>
                    <a:pt x="12" y="2"/>
                  </a:cubicBezTo>
                  <a:close/>
                </a:path>
              </a:pathLst>
            </a:custGeom>
            <a:solidFill>
              <a:srgbClr val="635E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4" name="Freeform 456"/>
            <p:cNvSpPr>
              <a:spLocks/>
            </p:cNvSpPr>
            <p:nvPr/>
          </p:nvSpPr>
          <p:spPr bwMode="auto">
            <a:xfrm>
              <a:off x="2121" y="1684"/>
              <a:ext cx="14" cy="17"/>
            </a:xfrm>
            <a:custGeom>
              <a:avLst/>
              <a:gdLst>
                <a:gd name="T0" fmla="*/ 14 w 15"/>
                <a:gd name="T1" fmla="*/ 0 h 17"/>
                <a:gd name="T2" fmla="*/ 15 w 15"/>
                <a:gd name="T3" fmla="*/ 16 h 17"/>
                <a:gd name="T4" fmla="*/ 2 w 15"/>
                <a:gd name="T5" fmla="*/ 17 h 17"/>
                <a:gd name="T6" fmla="*/ 3 w 15"/>
                <a:gd name="T7" fmla="*/ 16 h 17"/>
                <a:gd name="T8" fmla="*/ 1 w 15"/>
                <a:gd name="T9" fmla="*/ 9 h 17"/>
                <a:gd name="T10" fmla="*/ 7 w 15"/>
                <a:gd name="T11" fmla="*/ 0 h 17"/>
                <a:gd name="T12" fmla="*/ 14 w 15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14" y="0"/>
                  </a:moveTo>
                  <a:cubicBezTo>
                    <a:pt x="15" y="6"/>
                    <a:pt x="15" y="11"/>
                    <a:pt x="15" y="16"/>
                  </a:cubicBezTo>
                  <a:cubicBezTo>
                    <a:pt x="11" y="16"/>
                    <a:pt x="7" y="17"/>
                    <a:pt x="2" y="17"/>
                  </a:cubicBezTo>
                  <a:cubicBezTo>
                    <a:pt x="2" y="17"/>
                    <a:pt x="3" y="16"/>
                    <a:pt x="3" y="16"/>
                  </a:cubicBezTo>
                  <a:cubicBezTo>
                    <a:pt x="0" y="14"/>
                    <a:pt x="0" y="11"/>
                    <a:pt x="1" y="9"/>
                  </a:cubicBezTo>
                  <a:cubicBezTo>
                    <a:pt x="2" y="5"/>
                    <a:pt x="3" y="2"/>
                    <a:pt x="7" y="0"/>
                  </a:cubicBezTo>
                  <a:cubicBezTo>
                    <a:pt x="9" y="0"/>
                    <a:pt x="12" y="0"/>
                    <a:pt x="14" y="0"/>
                  </a:cubicBezTo>
                  <a:close/>
                </a:path>
              </a:pathLst>
            </a:custGeom>
            <a:solidFill>
              <a:srgbClr val="BBB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5" name="Freeform 457"/>
            <p:cNvSpPr>
              <a:spLocks/>
            </p:cNvSpPr>
            <p:nvPr/>
          </p:nvSpPr>
          <p:spPr bwMode="auto">
            <a:xfrm>
              <a:off x="2433" y="1500"/>
              <a:ext cx="25" cy="35"/>
            </a:xfrm>
            <a:custGeom>
              <a:avLst/>
              <a:gdLst>
                <a:gd name="T0" fmla="*/ 0 w 25"/>
                <a:gd name="T1" fmla="*/ 33 h 35"/>
                <a:gd name="T2" fmla="*/ 0 w 25"/>
                <a:gd name="T3" fmla="*/ 13 h 35"/>
                <a:gd name="T4" fmla="*/ 14 w 25"/>
                <a:gd name="T5" fmla="*/ 0 h 35"/>
                <a:gd name="T6" fmla="*/ 19 w 25"/>
                <a:gd name="T7" fmla="*/ 6 h 35"/>
                <a:gd name="T8" fmla="*/ 4 w 25"/>
                <a:gd name="T9" fmla="*/ 34 h 35"/>
                <a:gd name="T10" fmla="*/ 0 w 25"/>
                <a:gd name="T11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35">
                  <a:moveTo>
                    <a:pt x="0" y="33"/>
                  </a:moveTo>
                  <a:cubicBezTo>
                    <a:pt x="0" y="27"/>
                    <a:pt x="0" y="20"/>
                    <a:pt x="0" y="13"/>
                  </a:cubicBezTo>
                  <a:cubicBezTo>
                    <a:pt x="5" y="9"/>
                    <a:pt x="7" y="2"/>
                    <a:pt x="14" y="0"/>
                  </a:cubicBezTo>
                  <a:cubicBezTo>
                    <a:pt x="17" y="1"/>
                    <a:pt x="18" y="3"/>
                    <a:pt x="19" y="6"/>
                  </a:cubicBezTo>
                  <a:cubicBezTo>
                    <a:pt x="25" y="21"/>
                    <a:pt x="6" y="23"/>
                    <a:pt x="4" y="34"/>
                  </a:cubicBezTo>
                  <a:cubicBezTo>
                    <a:pt x="2" y="35"/>
                    <a:pt x="1" y="35"/>
                    <a:pt x="0" y="33"/>
                  </a:cubicBezTo>
                  <a:close/>
                </a:path>
              </a:pathLst>
            </a:custGeom>
            <a:solidFill>
              <a:srgbClr val="735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6" name="Freeform 458"/>
            <p:cNvSpPr>
              <a:spLocks/>
            </p:cNvSpPr>
            <p:nvPr/>
          </p:nvSpPr>
          <p:spPr bwMode="auto">
            <a:xfrm>
              <a:off x="2438" y="1478"/>
              <a:ext cx="19" cy="28"/>
            </a:xfrm>
            <a:custGeom>
              <a:avLst/>
              <a:gdLst>
                <a:gd name="T0" fmla="*/ 14 w 19"/>
                <a:gd name="T1" fmla="*/ 29 h 29"/>
                <a:gd name="T2" fmla="*/ 10 w 19"/>
                <a:gd name="T3" fmla="*/ 24 h 29"/>
                <a:gd name="T4" fmla="*/ 6 w 19"/>
                <a:gd name="T5" fmla="*/ 0 h 29"/>
                <a:gd name="T6" fmla="*/ 19 w 19"/>
                <a:gd name="T7" fmla="*/ 21 h 29"/>
                <a:gd name="T8" fmla="*/ 18 w 19"/>
                <a:gd name="T9" fmla="*/ 25 h 29"/>
                <a:gd name="T10" fmla="*/ 14 w 19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9">
                  <a:moveTo>
                    <a:pt x="14" y="29"/>
                  </a:moveTo>
                  <a:cubicBezTo>
                    <a:pt x="13" y="27"/>
                    <a:pt x="12" y="26"/>
                    <a:pt x="10" y="24"/>
                  </a:cubicBezTo>
                  <a:cubicBezTo>
                    <a:pt x="2" y="17"/>
                    <a:pt x="0" y="10"/>
                    <a:pt x="6" y="0"/>
                  </a:cubicBezTo>
                  <a:cubicBezTo>
                    <a:pt x="16" y="4"/>
                    <a:pt x="14" y="14"/>
                    <a:pt x="19" y="21"/>
                  </a:cubicBezTo>
                  <a:cubicBezTo>
                    <a:pt x="19" y="22"/>
                    <a:pt x="18" y="23"/>
                    <a:pt x="18" y="25"/>
                  </a:cubicBezTo>
                  <a:cubicBezTo>
                    <a:pt x="17" y="26"/>
                    <a:pt x="16" y="28"/>
                    <a:pt x="14" y="29"/>
                  </a:cubicBezTo>
                  <a:close/>
                </a:path>
              </a:pathLst>
            </a:custGeom>
            <a:solidFill>
              <a:srgbClr val="4F3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7" name="Freeform 459"/>
            <p:cNvSpPr>
              <a:spLocks/>
            </p:cNvSpPr>
            <p:nvPr/>
          </p:nvSpPr>
          <p:spPr bwMode="auto">
            <a:xfrm>
              <a:off x="2433" y="1533"/>
              <a:ext cx="10" cy="28"/>
            </a:xfrm>
            <a:custGeom>
              <a:avLst/>
              <a:gdLst>
                <a:gd name="T0" fmla="*/ 0 w 10"/>
                <a:gd name="T1" fmla="*/ 0 h 28"/>
                <a:gd name="T2" fmla="*/ 4 w 10"/>
                <a:gd name="T3" fmla="*/ 1 h 28"/>
                <a:gd name="T4" fmla="*/ 0 w 10"/>
                <a:gd name="T5" fmla="*/ 28 h 28"/>
                <a:gd name="T6" fmla="*/ 0 w 1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8">
                  <a:moveTo>
                    <a:pt x="0" y="0"/>
                  </a:moveTo>
                  <a:cubicBezTo>
                    <a:pt x="1" y="1"/>
                    <a:pt x="2" y="1"/>
                    <a:pt x="4" y="1"/>
                  </a:cubicBezTo>
                  <a:cubicBezTo>
                    <a:pt x="10" y="11"/>
                    <a:pt x="6" y="20"/>
                    <a:pt x="0" y="28"/>
                  </a:cubicBezTo>
                  <a:cubicBezTo>
                    <a:pt x="0" y="19"/>
                    <a:pt x="0" y="10"/>
                    <a:pt x="0" y="0"/>
                  </a:cubicBezTo>
                  <a:close/>
                </a:path>
              </a:pathLst>
            </a:custGeom>
            <a:solidFill>
              <a:srgbClr val="674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8" name="Freeform 460"/>
            <p:cNvSpPr>
              <a:spLocks/>
            </p:cNvSpPr>
            <p:nvPr/>
          </p:nvSpPr>
          <p:spPr bwMode="auto">
            <a:xfrm>
              <a:off x="2106" y="1681"/>
              <a:ext cx="18" cy="22"/>
            </a:xfrm>
            <a:custGeom>
              <a:avLst/>
              <a:gdLst>
                <a:gd name="T0" fmla="*/ 18 w 18"/>
                <a:gd name="T1" fmla="*/ 11 h 22"/>
                <a:gd name="T2" fmla="*/ 18 w 18"/>
                <a:gd name="T3" fmla="*/ 19 h 22"/>
                <a:gd name="T4" fmla="*/ 14 w 18"/>
                <a:gd name="T5" fmla="*/ 20 h 22"/>
                <a:gd name="T6" fmla="*/ 6 w 18"/>
                <a:gd name="T7" fmla="*/ 21 h 22"/>
                <a:gd name="T8" fmla="*/ 0 w 18"/>
                <a:gd name="T9" fmla="*/ 7 h 22"/>
                <a:gd name="T10" fmla="*/ 3 w 18"/>
                <a:gd name="T11" fmla="*/ 2 h 22"/>
                <a:gd name="T12" fmla="*/ 18 w 18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2">
                  <a:moveTo>
                    <a:pt x="18" y="11"/>
                  </a:moveTo>
                  <a:cubicBezTo>
                    <a:pt x="18" y="14"/>
                    <a:pt x="18" y="16"/>
                    <a:pt x="18" y="19"/>
                  </a:cubicBezTo>
                  <a:cubicBezTo>
                    <a:pt x="17" y="20"/>
                    <a:pt x="15" y="20"/>
                    <a:pt x="14" y="20"/>
                  </a:cubicBezTo>
                  <a:cubicBezTo>
                    <a:pt x="11" y="22"/>
                    <a:pt x="9" y="22"/>
                    <a:pt x="6" y="21"/>
                  </a:cubicBezTo>
                  <a:cubicBezTo>
                    <a:pt x="1" y="17"/>
                    <a:pt x="0" y="12"/>
                    <a:pt x="0" y="7"/>
                  </a:cubicBezTo>
                  <a:cubicBezTo>
                    <a:pt x="0" y="5"/>
                    <a:pt x="1" y="3"/>
                    <a:pt x="3" y="2"/>
                  </a:cubicBezTo>
                  <a:cubicBezTo>
                    <a:pt x="10" y="2"/>
                    <a:pt x="18" y="0"/>
                    <a:pt x="18" y="11"/>
                  </a:cubicBezTo>
                  <a:close/>
                </a:path>
              </a:pathLst>
            </a:custGeom>
            <a:solidFill>
              <a:srgbClr val="C0BD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79" name="Freeform 461"/>
            <p:cNvSpPr>
              <a:spLocks/>
            </p:cNvSpPr>
            <p:nvPr/>
          </p:nvSpPr>
          <p:spPr bwMode="auto">
            <a:xfrm>
              <a:off x="2102" y="1700"/>
              <a:ext cx="18" cy="21"/>
            </a:xfrm>
            <a:custGeom>
              <a:avLst/>
              <a:gdLst>
                <a:gd name="T0" fmla="*/ 10 w 18"/>
                <a:gd name="T1" fmla="*/ 1 h 21"/>
                <a:gd name="T2" fmla="*/ 18 w 18"/>
                <a:gd name="T3" fmla="*/ 1 h 21"/>
                <a:gd name="T4" fmla="*/ 14 w 18"/>
                <a:gd name="T5" fmla="*/ 21 h 21"/>
                <a:gd name="T6" fmla="*/ 0 w 18"/>
                <a:gd name="T7" fmla="*/ 8 h 21"/>
                <a:gd name="T8" fmla="*/ 2 w 18"/>
                <a:gd name="T9" fmla="*/ 4 h 21"/>
                <a:gd name="T10" fmla="*/ 10 w 18"/>
                <a:gd name="T1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1">
                  <a:moveTo>
                    <a:pt x="10" y="1"/>
                  </a:moveTo>
                  <a:cubicBezTo>
                    <a:pt x="13" y="1"/>
                    <a:pt x="15" y="1"/>
                    <a:pt x="18" y="1"/>
                  </a:cubicBezTo>
                  <a:cubicBezTo>
                    <a:pt x="17" y="8"/>
                    <a:pt x="15" y="14"/>
                    <a:pt x="14" y="21"/>
                  </a:cubicBezTo>
                  <a:cubicBezTo>
                    <a:pt x="8" y="18"/>
                    <a:pt x="10" y="7"/>
                    <a:pt x="0" y="8"/>
                  </a:cubicBezTo>
                  <a:cubicBezTo>
                    <a:pt x="1" y="7"/>
                    <a:pt x="1" y="5"/>
                    <a:pt x="2" y="4"/>
                  </a:cubicBezTo>
                  <a:cubicBezTo>
                    <a:pt x="4" y="2"/>
                    <a:pt x="7" y="0"/>
                    <a:pt x="10" y="1"/>
                  </a:cubicBezTo>
                  <a:close/>
                </a:path>
              </a:pathLst>
            </a:custGeom>
            <a:solidFill>
              <a:srgbClr val="D6D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0" name="Freeform 462"/>
            <p:cNvSpPr>
              <a:spLocks/>
            </p:cNvSpPr>
            <p:nvPr/>
          </p:nvSpPr>
          <p:spPr bwMode="auto">
            <a:xfrm>
              <a:off x="2014" y="1673"/>
              <a:ext cx="14" cy="20"/>
            </a:xfrm>
            <a:custGeom>
              <a:avLst/>
              <a:gdLst>
                <a:gd name="T0" fmla="*/ 7 w 15"/>
                <a:gd name="T1" fmla="*/ 0 h 20"/>
                <a:gd name="T2" fmla="*/ 15 w 15"/>
                <a:gd name="T3" fmla="*/ 0 h 20"/>
                <a:gd name="T4" fmla="*/ 3 w 15"/>
                <a:gd name="T5" fmla="*/ 20 h 20"/>
                <a:gd name="T6" fmla="*/ 7 w 15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7" y="0"/>
                  </a:moveTo>
                  <a:cubicBezTo>
                    <a:pt x="10" y="0"/>
                    <a:pt x="12" y="0"/>
                    <a:pt x="15" y="0"/>
                  </a:cubicBezTo>
                  <a:cubicBezTo>
                    <a:pt x="14" y="8"/>
                    <a:pt x="9" y="14"/>
                    <a:pt x="3" y="20"/>
                  </a:cubicBezTo>
                  <a:cubicBezTo>
                    <a:pt x="0" y="12"/>
                    <a:pt x="4" y="6"/>
                    <a:pt x="7" y="0"/>
                  </a:cubicBezTo>
                  <a:close/>
                </a:path>
              </a:pathLst>
            </a:custGeom>
            <a:solidFill>
              <a:srgbClr val="5E5A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1" name="Freeform 463"/>
            <p:cNvSpPr>
              <a:spLocks/>
            </p:cNvSpPr>
            <p:nvPr/>
          </p:nvSpPr>
          <p:spPr bwMode="auto">
            <a:xfrm>
              <a:off x="2289" y="1209"/>
              <a:ext cx="29" cy="32"/>
            </a:xfrm>
            <a:custGeom>
              <a:avLst/>
              <a:gdLst>
                <a:gd name="T0" fmla="*/ 0 w 29"/>
                <a:gd name="T1" fmla="*/ 3 h 32"/>
                <a:gd name="T2" fmla="*/ 9 w 29"/>
                <a:gd name="T3" fmla="*/ 0 h 32"/>
                <a:gd name="T4" fmla="*/ 20 w 29"/>
                <a:gd name="T5" fmla="*/ 4 h 32"/>
                <a:gd name="T6" fmla="*/ 29 w 29"/>
                <a:gd name="T7" fmla="*/ 32 h 32"/>
                <a:gd name="T8" fmla="*/ 0 w 29"/>
                <a:gd name="T9" fmla="*/ 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2">
                  <a:moveTo>
                    <a:pt x="0" y="3"/>
                  </a:moveTo>
                  <a:cubicBezTo>
                    <a:pt x="4" y="3"/>
                    <a:pt x="7" y="3"/>
                    <a:pt x="9" y="0"/>
                  </a:cubicBezTo>
                  <a:cubicBezTo>
                    <a:pt x="13" y="1"/>
                    <a:pt x="17" y="3"/>
                    <a:pt x="20" y="4"/>
                  </a:cubicBezTo>
                  <a:cubicBezTo>
                    <a:pt x="19" y="14"/>
                    <a:pt x="28" y="22"/>
                    <a:pt x="29" y="32"/>
                  </a:cubicBezTo>
                  <a:cubicBezTo>
                    <a:pt x="18" y="24"/>
                    <a:pt x="8" y="14"/>
                    <a:pt x="0" y="3"/>
                  </a:cubicBezTo>
                  <a:close/>
                </a:path>
              </a:pathLst>
            </a:custGeom>
            <a:solidFill>
              <a:srgbClr val="7A5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2" name="Freeform 464"/>
            <p:cNvSpPr>
              <a:spLocks/>
            </p:cNvSpPr>
            <p:nvPr/>
          </p:nvSpPr>
          <p:spPr bwMode="auto">
            <a:xfrm>
              <a:off x="2414" y="1364"/>
              <a:ext cx="19" cy="23"/>
            </a:xfrm>
            <a:custGeom>
              <a:avLst/>
              <a:gdLst>
                <a:gd name="T0" fmla="*/ 2 w 19"/>
                <a:gd name="T1" fmla="*/ 8 h 24"/>
                <a:gd name="T2" fmla="*/ 11 w 19"/>
                <a:gd name="T3" fmla="*/ 0 h 24"/>
                <a:gd name="T4" fmla="*/ 19 w 19"/>
                <a:gd name="T5" fmla="*/ 3 h 24"/>
                <a:gd name="T6" fmla="*/ 18 w 19"/>
                <a:gd name="T7" fmla="*/ 8 h 24"/>
                <a:gd name="T8" fmla="*/ 18 w 19"/>
                <a:gd name="T9" fmla="*/ 24 h 24"/>
                <a:gd name="T10" fmla="*/ 7 w 19"/>
                <a:gd name="T11" fmla="*/ 20 h 24"/>
                <a:gd name="T12" fmla="*/ 1 w 19"/>
                <a:gd name="T13" fmla="*/ 15 h 24"/>
                <a:gd name="T14" fmla="*/ 2 w 19"/>
                <a:gd name="T15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4">
                  <a:moveTo>
                    <a:pt x="2" y="8"/>
                  </a:moveTo>
                  <a:cubicBezTo>
                    <a:pt x="6" y="7"/>
                    <a:pt x="9" y="4"/>
                    <a:pt x="11" y="0"/>
                  </a:cubicBezTo>
                  <a:cubicBezTo>
                    <a:pt x="13" y="1"/>
                    <a:pt x="16" y="2"/>
                    <a:pt x="19" y="3"/>
                  </a:cubicBezTo>
                  <a:cubicBezTo>
                    <a:pt x="19" y="5"/>
                    <a:pt x="18" y="7"/>
                    <a:pt x="18" y="8"/>
                  </a:cubicBezTo>
                  <a:cubicBezTo>
                    <a:pt x="4" y="14"/>
                    <a:pt x="19" y="19"/>
                    <a:pt x="18" y="24"/>
                  </a:cubicBezTo>
                  <a:cubicBezTo>
                    <a:pt x="14" y="22"/>
                    <a:pt x="11" y="21"/>
                    <a:pt x="7" y="20"/>
                  </a:cubicBezTo>
                  <a:cubicBezTo>
                    <a:pt x="4" y="19"/>
                    <a:pt x="2" y="18"/>
                    <a:pt x="1" y="15"/>
                  </a:cubicBezTo>
                  <a:cubicBezTo>
                    <a:pt x="0" y="13"/>
                    <a:pt x="0" y="10"/>
                    <a:pt x="2" y="8"/>
                  </a:cubicBezTo>
                  <a:close/>
                </a:path>
              </a:pathLst>
            </a:custGeom>
            <a:solidFill>
              <a:srgbClr val="845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3" name="Freeform 465"/>
            <p:cNvSpPr>
              <a:spLocks/>
            </p:cNvSpPr>
            <p:nvPr/>
          </p:nvSpPr>
          <p:spPr bwMode="auto">
            <a:xfrm>
              <a:off x="2372" y="1654"/>
              <a:ext cx="16" cy="15"/>
            </a:xfrm>
            <a:custGeom>
              <a:avLst/>
              <a:gdLst>
                <a:gd name="T0" fmla="*/ 16 w 16"/>
                <a:gd name="T1" fmla="*/ 11 h 15"/>
                <a:gd name="T2" fmla="*/ 8 w 16"/>
                <a:gd name="T3" fmla="*/ 15 h 15"/>
                <a:gd name="T4" fmla="*/ 1 w 16"/>
                <a:gd name="T5" fmla="*/ 2 h 15"/>
                <a:gd name="T6" fmla="*/ 5 w 16"/>
                <a:gd name="T7" fmla="*/ 0 h 15"/>
                <a:gd name="T8" fmla="*/ 12 w 16"/>
                <a:gd name="T9" fmla="*/ 3 h 15"/>
                <a:gd name="T10" fmla="*/ 16 w 16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5">
                  <a:moveTo>
                    <a:pt x="16" y="11"/>
                  </a:moveTo>
                  <a:cubicBezTo>
                    <a:pt x="13" y="11"/>
                    <a:pt x="10" y="11"/>
                    <a:pt x="8" y="15"/>
                  </a:cubicBezTo>
                  <a:cubicBezTo>
                    <a:pt x="3" y="12"/>
                    <a:pt x="0" y="8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8" y="0"/>
                    <a:pt x="11" y="0"/>
                    <a:pt x="12" y="3"/>
                  </a:cubicBezTo>
                  <a:cubicBezTo>
                    <a:pt x="14" y="5"/>
                    <a:pt x="15" y="8"/>
                    <a:pt x="16" y="11"/>
                  </a:cubicBezTo>
                  <a:close/>
                </a:path>
              </a:pathLst>
            </a:custGeom>
            <a:solidFill>
              <a:srgbClr val="A9A5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4" name="Freeform 466"/>
            <p:cNvSpPr>
              <a:spLocks/>
            </p:cNvSpPr>
            <p:nvPr/>
          </p:nvSpPr>
          <p:spPr bwMode="auto">
            <a:xfrm>
              <a:off x="2372" y="1651"/>
              <a:ext cx="6" cy="5"/>
            </a:xfrm>
            <a:custGeom>
              <a:avLst/>
              <a:gdLst>
                <a:gd name="T0" fmla="*/ 5 w 6"/>
                <a:gd name="T1" fmla="*/ 5 h 5"/>
                <a:gd name="T2" fmla="*/ 1 w 6"/>
                <a:gd name="T3" fmla="*/ 5 h 5"/>
                <a:gd name="T4" fmla="*/ 0 w 6"/>
                <a:gd name="T5" fmla="*/ 2 h 5"/>
                <a:gd name="T6" fmla="*/ 2 w 6"/>
                <a:gd name="T7" fmla="*/ 0 h 5"/>
                <a:gd name="T8" fmla="*/ 5 w 6"/>
                <a:gd name="T9" fmla="*/ 1 h 5"/>
                <a:gd name="T10" fmla="*/ 6 w 6"/>
                <a:gd name="T11" fmla="*/ 3 h 5"/>
                <a:gd name="T12" fmla="*/ 5 w 6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5"/>
                  </a:moveTo>
                  <a:cubicBezTo>
                    <a:pt x="4" y="5"/>
                    <a:pt x="2" y="5"/>
                    <a:pt x="1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3" y="0"/>
                    <a:pt x="4" y="1"/>
                    <a:pt x="5" y="1"/>
                  </a:cubicBezTo>
                  <a:cubicBezTo>
                    <a:pt x="5" y="2"/>
                    <a:pt x="6" y="2"/>
                    <a:pt x="6" y="3"/>
                  </a:cubicBezTo>
                  <a:cubicBezTo>
                    <a:pt x="6" y="4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C8C4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5" name="Freeform 467"/>
            <p:cNvSpPr>
              <a:spLocks/>
            </p:cNvSpPr>
            <p:nvPr/>
          </p:nvSpPr>
          <p:spPr bwMode="auto">
            <a:xfrm>
              <a:off x="2369" y="1647"/>
              <a:ext cx="5" cy="6"/>
            </a:xfrm>
            <a:custGeom>
              <a:avLst/>
              <a:gdLst>
                <a:gd name="T0" fmla="*/ 3 w 5"/>
                <a:gd name="T1" fmla="*/ 6 h 6"/>
                <a:gd name="T2" fmla="*/ 0 w 5"/>
                <a:gd name="T3" fmla="*/ 1 h 6"/>
                <a:gd name="T4" fmla="*/ 2 w 5"/>
                <a:gd name="T5" fmla="*/ 0 h 6"/>
                <a:gd name="T6" fmla="*/ 4 w 5"/>
                <a:gd name="T7" fmla="*/ 1 h 6"/>
                <a:gd name="T8" fmla="*/ 4 w 5"/>
                <a:gd name="T9" fmla="*/ 1 h 6"/>
                <a:gd name="T10" fmla="*/ 5 w 5"/>
                <a:gd name="T11" fmla="*/ 4 h 6"/>
                <a:gd name="T12" fmla="*/ 3 w 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3" y="6"/>
                  </a:moveTo>
                  <a:cubicBezTo>
                    <a:pt x="2" y="4"/>
                    <a:pt x="1" y="3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4" y="5"/>
                    <a:pt x="4" y="6"/>
                    <a:pt x="3" y="6"/>
                  </a:cubicBezTo>
                  <a:close/>
                </a:path>
              </a:pathLst>
            </a:custGeom>
            <a:solidFill>
              <a:srgbClr val="CAC5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6" name="Freeform 468"/>
            <p:cNvSpPr>
              <a:spLocks/>
            </p:cNvSpPr>
            <p:nvPr/>
          </p:nvSpPr>
          <p:spPr bwMode="auto">
            <a:xfrm>
              <a:off x="2365" y="1642"/>
              <a:ext cx="5" cy="7"/>
            </a:xfrm>
            <a:custGeom>
              <a:avLst/>
              <a:gdLst>
                <a:gd name="T0" fmla="*/ 0 w 6"/>
                <a:gd name="T1" fmla="*/ 5 h 7"/>
                <a:gd name="T2" fmla="*/ 0 w 6"/>
                <a:gd name="T3" fmla="*/ 4 h 7"/>
                <a:gd name="T4" fmla="*/ 4 w 6"/>
                <a:gd name="T5" fmla="*/ 2 h 7"/>
                <a:gd name="T6" fmla="*/ 4 w 6"/>
                <a:gd name="T7" fmla="*/ 7 h 7"/>
                <a:gd name="T8" fmla="*/ 5 w 6"/>
                <a:gd name="T9" fmla="*/ 6 h 7"/>
                <a:gd name="T10" fmla="*/ 0 w 6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0"/>
                    <a:pt x="4" y="2"/>
                  </a:cubicBezTo>
                  <a:cubicBezTo>
                    <a:pt x="6" y="4"/>
                    <a:pt x="4" y="5"/>
                    <a:pt x="4" y="7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CAC5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7" name="Freeform 469"/>
            <p:cNvSpPr>
              <a:spLocks/>
            </p:cNvSpPr>
            <p:nvPr/>
          </p:nvSpPr>
          <p:spPr bwMode="auto">
            <a:xfrm>
              <a:off x="2377" y="1651"/>
              <a:ext cx="8" cy="6"/>
            </a:xfrm>
            <a:custGeom>
              <a:avLst/>
              <a:gdLst>
                <a:gd name="T0" fmla="*/ 0 w 8"/>
                <a:gd name="T1" fmla="*/ 5 h 6"/>
                <a:gd name="T2" fmla="*/ 0 w 8"/>
                <a:gd name="T3" fmla="*/ 1 h 6"/>
                <a:gd name="T4" fmla="*/ 3 w 8"/>
                <a:gd name="T5" fmla="*/ 2 h 6"/>
                <a:gd name="T6" fmla="*/ 8 w 8"/>
                <a:gd name="T7" fmla="*/ 1 h 6"/>
                <a:gd name="T8" fmla="*/ 7 w 8"/>
                <a:gd name="T9" fmla="*/ 6 h 6"/>
                <a:gd name="T10" fmla="*/ 0 w 8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0" y="5"/>
                  </a:moveTo>
                  <a:cubicBezTo>
                    <a:pt x="0" y="4"/>
                    <a:pt x="0" y="3"/>
                    <a:pt x="0" y="1"/>
                  </a:cubicBezTo>
                  <a:cubicBezTo>
                    <a:pt x="1" y="0"/>
                    <a:pt x="2" y="0"/>
                    <a:pt x="3" y="2"/>
                  </a:cubicBezTo>
                  <a:cubicBezTo>
                    <a:pt x="5" y="2"/>
                    <a:pt x="6" y="1"/>
                    <a:pt x="8" y="1"/>
                  </a:cubicBezTo>
                  <a:cubicBezTo>
                    <a:pt x="8" y="3"/>
                    <a:pt x="8" y="4"/>
                    <a:pt x="7" y="6"/>
                  </a:cubicBezTo>
                  <a:cubicBezTo>
                    <a:pt x="5" y="5"/>
                    <a:pt x="3" y="5"/>
                    <a:pt x="0" y="5"/>
                  </a:cubicBezTo>
                  <a:close/>
                </a:path>
              </a:pathLst>
            </a:custGeom>
            <a:solidFill>
              <a:srgbClr val="625E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8" name="Freeform 470"/>
            <p:cNvSpPr>
              <a:spLocks/>
            </p:cNvSpPr>
            <p:nvPr/>
          </p:nvSpPr>
          <p:spPr bwMode="auto">
            <a:xfrm>
              <a:off x="2005" y="1313"/>
              <a:ext cx="47" cy="65"/>
            </a:xfrm>
            <a:custGeom>
              <a:avLst/>
              <a:gdLst>
                <a:gd name="T0" fmla="*/ 39 w 48"/>
                <a:gd name="T1" fmla="*/ 31 h 66"/>
                <a:gd name="T2" fmla="*/ 16 w 48"/>
                <a:gd name="T3" fmla="*/ 63 h 66"/>
                <a:gd name="T4" fmla="*/ 4 w 48"/>
                <a:gd name="T5" fmla="*/ 63 h 66"/>
                <a:gd name="T6" fmla="*/ 0 w 48"/>
                <a:gd name="T7" fmla="*/ 54 h 66"/>
                <a:gd name="T8" fmla="*/ 20 w 48"/>
                <a:gd name="T9" fmla="*/ 23 h 66"/>
                <a:gd name="T10" fmla="*/ 29 w 48"/>
                <a:gd name="T11" fmla="*/ 13 h 66"/>
                <a:gd name="T12" fmla="*/ 35 w 48"/>
                <a:gd name="T13" fmla="*/ 4 h 66"/>
                <a:gd name="T14" fmla="*/ 45 w 48"/>
                <a:gd name="T15" fmla="*/ 3 h 66"/>
                <a:gd name="T16" fmla="*/ 48 w 48"/>
                <a:gd name="T17" fmla="*/ 15 h 66"/>
                <a:gd name="T18" fmla="*/ 39 w 48"/>
                <a:gd name="T19" fmla="*/ 3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66">
                  <a:moveTo>
                    <a:pt x="39" y="31"/>
                  </a:moveTo>
                  <a:cubicBezTo>
                    <a:pt x="30" y="40"/>
                    <a:pt x="29" y="56"/>
                    <a:pt x="16" y="63"/>
                  </a:cubicBezTo>
                  <a:cubicBezTo>
                    <a:pt x="12" y="59"/>
                    <a:pt x="8" y="66"/>
                    <a:pt x="4" y="63"/>
                  </a:cubicBezTo>
                  <a:cubicBezTo>
                    <a:pt x="2" y="60"/>
                    <a:pt x="1" y="57"/>
                    <a:pt x="0" y="54"/>
                  </a:cubicBezTo>
                  <a:cubicBezTo>
                    <a:pt x="6" y="44"/>
                    <a:pt x="18" y="37"/>
                    <a:pt x="20" y="23"/>
                  </a:cubicBezTo>
                  <a:cubicBezTo>
                    <a:pt x="25" y="22"/>
                    <a:pt x="28" y="18"/>
                    <a:pt x="29" y="13"/>
                  </a:cubicBezTo>
                  <a:cubicBezTo>
                    <a:pt x="31" y="10"/>
                    <a:pt x="32" y="7"/>
                    <a:pt x="35" y="4"/>
                  </a:cubicBezTo>
                  <a:cubicBezTo>
                    <a:pt x="38" y="2"/>
                    <a:pt x="42" y="0"/>
                    <a:pt x="45" y="3"/>
                  </a:cubicBezTo>
                  <a:cubicBezTo>
                    <a:pt x="48" y="7"/>
                    <a:pt x="48" y="11"/>
                    <a:pt x="48" y="15"/>
                  </a:cubicBezTo>
                  <a:cubicBezTo>
                    <a:pt x="48" y="22"/>
                    <a:pt x="44" y="26"/>
                    <a:pt x="39" y="31"/>
                  </a:cubicBezTo>
                  <a:close/>
                </a:path>
              </a:pathLst>
            </a:custGeom>
            <a:solidFill>
              <a:srgbClr val="8A5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89" name="Freeform 471"/>
            <p:cNvSpPr>
              <a:spLocks/>
            </p:cNvSpPr>
            <p:nvPr/>
          </p:nvSpPr>
          <p:spPr bwMode="auto">
            <a:xfrm>
              <a:off x="2024" y="1325"/>
              <a:ext cx="12" cy="15"/>
            </a:xfrm>
            <a:custGeom>
              <a:avLst/>
              <a:gdLst>
                <a:gd name="T0" fmla="*/ 12 w 12"/>
                <a:gd name="T1" fmla="*/ 2 h 15"/>
                <a:gd name="T2" fmla="*/ 0 w 12"/>
                <a:gd name="T3" fmla="*/ 11 h 15"/>
                <a:gd name="T4" fmla="*/ 0 w 12"/>
                <a:gd name="T5" fmla="*/ 7 h 15"/>
                <a:gd name="T6" fmla="*/ 4 w 12"/>
                <a:gd name="T7" fmla="*/ 7 h 15"/>
                <a:gd name="T8" fmla="*/ 12 w 12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2" y="2"/>
                  </a:moveTo>
                  <a:cubicBezTo>
                    <a:pt x="11" y="10"/>
                    <a:pt x="9" y="15"/>
                    <a:pt x="0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1" y="7"/>
                    <a:pt x="2" y="7"/>
                    <a:pt x="4" y="7"/>
                  </a:cubicBezTo>
                  <a:cubicBezTo>
                    <a:pt x="6" y="4"/>
                    <a:pt x="7" y="0"/>
                    <a:pt x="12" y="2"/>
                  </a:cubicBezTo>
                  <a:close/>
                </a:path>
              </a:pathLst>
            </a:custGeom>
            <a:solidFill>
              <a:srgbClr val="633D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0" name="Freeform 472"/>
            <p:cNvSpPr>
              <a:spLocks/>
            </p:cNvSpPr>
            <p:nvPr/>
          </p:nvSpPr>
          <p:spPr bwMode="auto">
            <a:xfrm>
              <a:off x="2028" y="1303"/>
              <a:ext cx="19" cy="29"/>
            </a:xfrm>
            <a:custGeom>
              <a:avLst/>
              <a:gdLst>
                <a:gd name="T0" fmla="*/ 8 w 19"/>
                <a:gd name="T1" fmla="*/ 24 h 29"/>
                <a:gd name="T2" fmla="*/ 0 w 19"/>
                <a:gd name="T3" fmla="*/ 29 h 29"/>
                <a:gd name="T4" fmla="*/ 15 w 19"/>
                <a:gd name="T5" fmla="*/ 0 h 29"/>
                <a:gd name="T6" fmla="*/ 17 w 19"/>
                <a:gd name="T7" fmla="*/ 2 h 29"/>
                <a:gd name="T8" fmla="*/ 12 w 19"/>
                <a:gd name="T9" fmla="*/ 17 h 29"/>
                <a:gd name="T10" fmla="*/ 8 w 19"/>
                <a:gd name="T11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9">
                  <a:moveTo>
                    <a:pt x="8" y="24"/>
                  </a:moveTo>
                  <a:cubicBezTo>
                    <a:pt x="5" y="26"/>
                    <a:pt x="2" y="27"/>
                    <a:pt x="0" y="29"/>
                  </a:cubicBezTo>
                  <a:cubicBezTo>
                    <a:pt x="2" y="18"/>
                    <a:pt x="6" y="8"/>
                    <a:pt x="15" y="0"/>
                  </a:cubicBezTo>
                  <a:cubicBezTo>
                    <a:pt x="16" y="1"/>
                    <a:pt x="17" y="2"/>
                    <a:pt x="17" y="2"/>
                  </a:cubicBezTo>
                  <a:cubicBezTo>
                    <a:pt x="19" y="9"/>
                    <a:pt x="14" y="12"/>
                    <a:pt x="12" y="17"/>
                  </a:cubicBezTo>
                  <a:cubicBezTo>
                    <a:pt x="10" y="20"/>
                    <a:pt x="9" y="22"/>
                    <a:pt x="8" y="24"/>
                  </a:cubicBezTo>
                  <a:close/>
                </a:path>
              </a:pathLst>
            </a:custGeom>
            <a:solidFill>
              <a:srgbClr val="7C5B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1" name="Freeform 473"/>
            <p:cNvSpPr>
              <a:spLocks/>
            </p:cNvSpPr>
            <p:nvPr/>
          </p:nvSpPr>
          <p:spPr bwMode="auto">
            <a:xfrm>
              <a:off x="2043" y="1284"/>
              <a:ext cx="19" cy="21"/>
            </a:xfrm>
            <a:custGeom>
              <a:avLst/>
              <a:gdLst>
                <a:gd name="T0" fmla="*/ 1 w 19"/>
                <a:gd name="T1" fmla="*/ 12 h 21"/>
                <a:gd name="T2" fmla="*/ 17 w 19"/>
                <a:gd name="T3" fmla="*/ 4 h 21"/>
                <a:gd name="T4" fmla="*/ 6 w 19"/>
                <a:gd name="T5" fmla="*/ 21 h 21"/>
                <a:gd name="T6" fmla="*/ 1 w 19"/>
                <a:gd name="T7" fmla="*/ 20 h 21"/>
                <a:gd name="T8" fmla="*/ 0 w 19"/>
                <a:gd name="T9" fmla="*/ 19 h 21"/>
                <a:gd name="T10" fmla="*/ 1 w 19"/>
                <a:gd name="T11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1">
                  <a:moveTo>
                    <a:pt x="1" y="12"/>
                  </a:moveTo>
                  <a:cubicBezTo>
                    <a:pt x="7" y="11"/>
                    <a:pt x="8" y="0"/>
                    <a:pt x="17" y="4"/>
                  </a:cubicBezTo>
                  <a:cubicBezTo>
                    <a:pt x="19" y="13"/>
                    <a:pt x="12" y="16"/>
                    <a:pt x="6" y="21"/>
                  </a:cubicBezTo>
                  <a:cubicBezTo>
                    <a:pt x="4" y="21"/>
                    <a:pt x="2" y="21"/>
                    <a:pt x="1" y="20"/>
                  </a:cubicBezTo>
                  <a:cubicBezTo>
                    <a:pt x="1" y="20"/>
                    <a:pt x="0" y="19"/>
                    <a:pt x="0" y="19"/>
                  </a:cubicBezTo>
                  <a:cubicBezTo>
                    <a:pt x="1" y="17"/>
                    <a:pt x="1" y="14"/>
                    <a:pt x="1" y="12"/>
                  </a:cubicBezTo>
                  <a:close/>
                </a:path>
              </a:pathLst>
            </a:custGeom>
            <a:solidFill>
              <a:srgbClr val="755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2" name="Freeform 474"/>
            <p:cNvSpPr>
              <a:spLocks/>
            </p:cNvSpPr>
            <p:nvPr/>
          </p:nvSpPr>
          <p:spPr bwMode="auto">
            <a:xfrm>
              <a:off x="2032" y="1466"/>
              <a:ext cx="16" cy="40"/>
            </a:xfrm>
            <a:custGeom>
              <a:avLst/>
              <a:gdLst>
                <a:gd name="T0" fmla="*/ 7 w 16"/>
                <a:gd name="T1" fmla="*/ 41 h 41"/>
                <a:gd name="T2" fmla="*/ 0 w 16"/>
                <a:gd name="T3" fmla="*/ 32 h 41"/>
                <a:gd name="T4" fmla="*/ 8 w 16"/>
                <a:gd name="T5" fmla="*/ 25 h 41"/>
                <a:gd name="T6" fmla="*/ 11 w 16"/>
                <a:gd name="T7" fmla="*/ 0 h 41"/>
                <a:gd name="T8" fmla="*/ 15 w 16"/>
                <a:gd name="T9" fmla="*/ 12 h 41"/>
                <a:gd name="T10" fmla="*/ 15 w 16"/>
                <a:gd name="T11" fmla="*/ 37 h 41"/>
                <a:gd name="T12" fmla="*/ 7 w 16"/>
                <a:gd name="T13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1">
                  <a:moveTo>
                    <a:pt x="7" y="41"/>
                  </a:moveTo>
                  <a:cubicBezTo>
                    <a:pt x="5" y="38"/>
                    <a:pt x="2" y="35"/>
                    <a:pt x="0" y="32"/>
                  </a:cubicBezTo>
                  <a:cubicBezTo>
                    <a:pt x="1" y="29"/>
                    <a:pt x="11" y="33"/>
                    <a:pt x="8" y="25"/>
                  </a:cubicBezTo>
                  <a:cubicBezTo>
                    <a:pt x="9" y="17"/>
                    <a:pt x="5" y="8"/>
                    <a:pt x="11" y="0"/>
                  </a:cubicBezTo>
                  <a:cubicBezTo>
                    <a:pt x="16" y="3"/>
                    <a:pt x="12" y="9"/>
                    <a:pt x="15" y="12"/>
                  </a:cubicBezTo>
                  <a:cubicBezTo>
                    <a:pt x="15" y="20"/>
                    <a:pt x="15" y="29"/>
                    <a:pt x="15" y="37"/>
                  </a:cubicBezTo>
                  <a:cubicBezTo>
                    <a:pt x="12" y="37"/>
                    <a:pt x="9" y="38"/>
                    <a:pt x="7" y="41"/>
                  </a:cubicBezTo>
                  <a:close/>
                </a:path>
              </a:pathLst>
            </a:custGeom>
            <a:solidFill>
              <a:srgbClr val="794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3" name="Freeform 475"/>
            <p:cNvSpPr>
              <a:spLocks/>
            </p:cNvSpPr>
            <p:nvPr/>
          </p:nvSpPr>
          <p:spPr bwMode="auto">
            <a:xfrm>
              <a:off x="2019" y="1701"/>
              <a:ext cx="18" cy="20"/>
            </a:xfrm>
            <a:custGeom>
              <a:avLst/>
              <a:gdLst>
                <a:gd name="T0" fmla="*/ 0 w 18"/>
                <a:gd name="T1" fmla="*/ 0 h 20"/>
                <a:gd name="T2" fmla="*/ 16 w 18"/>
                <a:gd name="T3" fmla="*/ 3 h 20"/>
                <a:gd name="T4" fmla="*/ 18 w 18"/>
                <a:gd name="T5" fmla="*/ 8 h 20"/>
                <a:gd name="T6" fmla="*/ 9 w 18"/>
                <a:gd name="T7" fmla="*/ 11 h 20"/>
                <a:gd name="T8" fmla="*/ 1 w 18"/>
                <a:gd name="T9" fmla="*/ 20 h 20"/>
                <a:gd name="T10" fmla="*/ 0 w 1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0">
                  <a:moveTo>
                    <a:pt x="0" y="0"/>
                  </a:moveTo>
                  <a:cubicBezTo>
                    <a:pt x="5" y="2"/>
                    <a:pt x="10" y="4"/>
                    <a:pt x="16" y="3"/>
                  </a:cubicBezTo>
                  <a:cubicBezTo>
                    <a:pt x="18" y="4"/>
                    <a:pt x="18" y="6"/>
                    <a:pt x="18" y="8"/>
                  </a:cubicBezTo>
                  <a:cubicBezTo>
                    <a:pt x="15" y="11"/>
                    <a:pt x="12" y="11"/>
                    <a:pt x="9" y="11"/>
                  </a:cubicBezTo>
                  <a:cubicBezTo>
                    <a:pt x="6" y="14"/>
                    <a:pt x="3" y="17"/>
                    <a:pt x="1" y="20"/>
                  </a:cubicBezTo>
                  <a:cubicBezTo>
                    <a:pt x="1" y="13"/>
                    <a:pt x="1" y="6"/>
                    <a:pt x="0" y="0"/>
                  </a:cubicBezTo>
                  <a:close/>
                </a:path>
              </a:pathLst>
            </a:custGeom>
            <a:solidFill>
              <a:srgbClr val="403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4" name="Freeform 476"/>
            <p:cNvSpPr>
              <a:spLocks/>
            </p:cNvSpPr>
            <p:nvPr/>
          </p:nvSpPr>
          <p:spPr bwMode="auto">
            <a:xfrm>
              <a:off x="2028" y="1708"/>
              <a:ext cx="20" cy="15"/>
            </a:xfrm>
            <a:custGeom>
              <a:avLst/>
              <a:gdLst>
                <a:gd name="T0" fmla="*/ 0 w 20"/>
                <a:gd name="T1" fmla="*/ 4 h 16"/>
                <a:gd name="T2" fmla="*/ 7 w 20"/>
                <a:gd name="T3" fmla="*/ 0 h 16"/>
                <a:gd name="T4" fmla="*/ 12 w 20"/>
                <a:gd name="T5" fmla="*/ 1 h 16"/>
                <a:gd name="T6" fmla="*/ 12 w 20"/>
                <a:gd name="T7" fmla="*/ 16 h 16"/>
                <a:gd name="T8" fmla="*/ 0 w 20"/>
                <a:gd name="T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0" y="4"/>
                  </a:moveTo>
                  <a:cubicBezTo>
                    <a:pt x="1" y="0"/>
                    <a:pt x="4" y="0"/>
                    <a:pt x="7" y="0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20" y="6"/>
                    <a:pt x="10" y="11"/>
                    <a:pt x="12" y="16"/>
                  </a:cubicBezTo>
                  <a:cubicBezTo>
                    <a:pt x="8" y="11"/>
                    <a:pt x="0" y="12"/>
                    <a:pt x="0" y="4"/>
                  </a:cubicBezTo>
                  <a:close/>
                </a:path>
              </a:pathLst>
            </a:custGeom>
            <a:solidFill>
              <a:srgbClr val="7A78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5" name="Freeform 477"/>
            <p:cNvSpPr>
              <a:spLocks/>
            </p:cNvSpPr>
            <p:nvPr/>
          </p:nvSpPr>
          <p:spPr bwMode="auto">
            <a:xfrm>
              <a:off x="2035" y="1704"/>
              <a:ext cx="5" cy="9"/>
            </a:xfrm>
            <a:custGeom>
              <a:avLst/>
              <a:gdLst>
                <a:gd name="T0" fmla="*/ 5 w 5"/>
                <a:gd name="T1" fmla="*/ 5 h 9"/>
                <a:gd name="T2" fmla="*/ 0 w 5"/>
                <a:gd name="T3" fmla="*/ 4 h 9"/>
                <a:gd name="T4" fmla="*/ 0 w 5"/>
                <a:gd name="T5" fmla="*/ 0 h 9"/>
                <a:gd name="T6" fmla="*/ 5 w 5"/>
                <a:gd name="T7" fmla="*/ 1 h 9"/>
                <a:gd name="T8" fmla="*/ 5 w 5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5"/>
                  </a:moveTo>
                  <a:cubicBezTo>
                    <a:pt x="2" y="9"/>
                    <a:pt x="1" y="6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5" y="2"/>
                    <a:pt x="5" y="3"/>
                    <a:pt x="5" y="5"/>
                  </a:cubicBezTo>
                  <a:close/>
                </a:path>
              </a:pathLst>
            </a:custGeom>
            <a:solidFill>
              <a:srgbClr val="BFBC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6" name="Freeform 478"/>
            <p:cNvSpPr>
              <a:spLocks/>
            </p:cNvSpPr>
            <p:nvPr/>
          </p:nvSpPr>
          <p:spPr bwMode="auto">
            <a:xfrm>
              <a:off x="2063" y="1693"/>
              <a:ext cx="8" cy="23"/>
            </a:xfrm>
            <a:custGeom>
              <a:avLst/>
              <a:gdLst>
                <a:gd name="T0" fmla="*/ 0 w 8"/>
                <a:gd name="T1" fmla="*/ 0 h 23"/>
                <a:gd name="T2" fmla="*/ 8 w 8"/>
                <a:gd name="T3" fmla="*/ 7 h 23"/>
                <a:gd name="T4" fmla="*/ 3 w 8"/>
                <a:gd name="T5" fmla="*/ 23 h 23"/>
                <a:gd name="T6" fmla="*/ 2 w 8"/>
                <a:gd name="T7" fmla="*/ 23 h 23"/>
                <a:gd name="T8" fmla="*/ 0 w 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0" y="0"/>
                  </a:moveTo>
                  <a:cubicBezTo>
                    <a:pt x="3" y="2"/>
                    <a:pt x="5" y="5"/>
                    <a:pt x="8" y="7"/>
                  </a:cubicBezTo>
                  <a:cubicBezTo>
                    <a:pt x="6" y="13"/>
                    <a:pt x="5" y="18"/>
                    <a:pt x="3" y="23"/>
                  </a:cubicBezTo>
                  <a:cubicBezTo>
                    <a:pt x="3" y="23"/>
                    <a:pt x="2" y="23"/>
                    <a:pt x="2" y="23"/>
                  </a:cubicBezTo>
                  <a:cubicBezTo>
                    <a:pt x="1" y="15"/>
                    <a:pt x="1" y="8"/>
                    <a:pt x="0" y="0"/>
                  </a:cubicBezTo>
                  <a:close/>
                </a:path>
              </a:pathLst>
            </a:custGeom>
            <a:solidFill>
              <a:srgbClr val="4D4B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7" name="Freeform 479"/>
            <p:cNvSpPr>
              <a:spLocks/>
            </p:cNvSpPr>
            <p:nvPr/>
          </p:nvSpPr>
          <p:spPr bwMode="auto">
            <a:xfrm>
              <a:off x="2089" y="1681"/>
              <a:ext cx="20" cy="16"/>
            </a:xfrm>
            <a:custGeom>
              <a:avLst/>
              <a:gdLst>
                <a:gd name="T0" fmla="*/ 19 w 20"/>
                <a:gd name="T1" fmla="*/ 3 h 16"/>
                <a:gd name="T2" fmla="*/ 19 w 20"/>
                <a:gd name="T3" fmla="*/ 8 h 16"/>
                <a:gd name="T4" fmla="*/ 10 w 20"/>
                <a:gd name="T5" fmla="*/ 15 h 16"/>
                <a:gd name="T6" fmla="*/ 3 w 20"/>
                <a:gd name="T7" fmla="*/ 16 h 16"/>
                <a:gd name="T8" fmla="*/ 7 w 20"/>
                <a:gd name="T9" fmla="*/ 4 h 16"/>
                <a:gd name="T10" fmla="*/ 19 w 20"/>
                <a:gd name="T11" fmla="*/ 0 h 16"/>
                <a:gd name="T12" fmla="*/ 20 w 20"/>
                <a:gd name="T13" fmla="*/ 2 h 16"/>
                <a:gd name="T14" fmla="*/ 19 w 20"/>
                <a:gd name="T15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6">
                  <a:moveTo>
                    <a:pt x="19" y="3"/>
                  </a:moveTo>
                  <a:cubicBezTo>
                    <a:pt x="19" y="5"/>
                    <a:pt x="19" y="6"/>
                    <a:pt x="19" y="8"/>
                  </a:cubicBezTo>
                  <a:cubicBezTo>
                    <a:pt x="20" y="15"/>
                    <a:pt x="15" y="15"/>
                    <a:pt x="10" y="15"/>
                  </a:cubicBezTo>
                  <a:cubicBezTo>
                    <a:pt x="7" y="15"/>
                    <a:pt x="5" y="15"/>
                    <a:pt x="3" y="16"/>
                  </a:cubicBezTo>
                  <a:cubicBezTo>
                    <a:pt x="4" y="11"/>
                    <a:pt x="0" y="6"/>
                    <a:pt x="7" y="4"/>
                  </a:cubicBezTo>
                  <a:cubicBezTo>
                    <a:pt x="11" y="2"/>
                    <a:pt x="15" y="1"/>
                    <a:pt x="19" y="0"/>
                  </a:cubicBezTo>
                  <a:cubicBezTo>
                    <a:pt x="20" y="0"/>
                    <a:pt x="20" y="1"/>
                    <a:pt x="20" y="2"/>
                  </a:cubicBezTo>
                  <a:cubicBezTo>
                    <a:pt x="20" y="3"/>
                    <a:pt x="19" y="3"/>
                    <a:pt x="19" y="3"/>
                  </a:cubicBezTo>
                  <a:close/>
                </a:path>
              </a:pathLst>
            </a:custGeom>
            <a:solidFill>
              <a:srgbClr val="E8E5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8" name="Freeform 480"/>
            <p:cNvSpPr>
              <a:spLocks/>
            </p:cNvSpPr>
            <p:nvPr/>
          </p:nvSpPr>
          <p:spPr bwMode="auto">
            <a:xfrm>
              <a:off x="2099" y="1689"/>
              <a:ext cx="15" cy="15"/>
            </a:xfrm>
            <a:custGeom>
              <a:avLst/>
              <a:gdLst>
                <a:gd name="T0" fmla="*/ 0 w 15"/>
                <a:gd name="T1" fmla="*/ 7 h 15"/>
                <a:gd name="T2" fmla="*/ 9 w 15"/>
                <a:gd name="T3" fmla="*/ 0 h 15"/>
                <a:gd name="T4" fmla="*/ 13 w 15"/>
                <a:gd name="T5" fmla="*/ 12 h 15"/>
                <a:gd name="T6" fmla="*/ 5 w 15"/>
                <a:gd name="T7" fmla="*/ 15 h 15"/>
                <a:gd name="T8" fmla="*/ 0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0" y="7"/>
                  </a:moveTo>
                  <a:cubicBezTo>
                    <a:pt x="2" y="3"/>
                    <a:pt x="8" y="5"/>
                    <a:pt x="9" y="0"/>
                  </a:cubicBezTo>
                  <a:cubicBezTo>
                    <a:pt x="15" y="2"/>
                    <a:pt x="12" y="8"/>
                    <a:pt x="13" y="12"/>
                  </a:cubicBezTo>
                  <a:cubicBezTo>
                    <a:pt x="10" y="13"/>
                    <a:pt x="7" y="14"/>
                    <a:pt x="5" y="15"/>
                  </a:cubicBezTo>
                  <a:cubicBezTo>
                    <a:pt x="3" y="12"/>
                    <a:pt x="1" y="10"/>
                    <a:pt x="0" y="7"/>
                  </a:cubicBezTo>
                  <a:close/>
                </a:path>
              </a:pathLst>
            </a:custGeom>
            <a:solidFill>
              <a:srgbClr val="615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99" name="Freeform 481"/>
            <p:cNvSpPr>
              <a:spLocks/>
            </p:cNvSpPr>
            <p:nvPr/>
          </p:nvSpPr>
          <p:spPr bwMode="auto">
            <a:xfrm>
              <a:off x="2244" y="1533"/>
              <a:ext cx="43" cy="40"/>
            </a:xfrm>
            <a:custGeom>
              <a:avLst/>
              <a:gdLst>
                <a:gd name="T0" fmla="*/ 3 w 44"/>
                <a:gd name="T1" fmla="*/ 12 h 40"/>
                <a:gd name="T2" fmla="*/ 10 w 44"/>
                <a:gd name="T3" fmla="*/ 0 h 40"/>
                <a:gd name="T4" fmla="*/ 20 w 44"/>
                <a:gd name="T5" fmla="*/ 3 h 40"/>
                <a:gd name="T6" fmla="*/ 26 w 44"/>
                <a:gd name="T7" fmla="*/ 7 h 40"/>
                <a:gd name="T8" fmla="*/ 42 w 44"/>
                <a:gd name="T9" fmla="*/ 19 h 40"/>
                <a:gd name="T10" fmla="*/ 43 w 44"/>
                <a:gd name="T11" fmla="*/ 22 h 40"/>
                <a:gd name="T12" fmla="*/ 42 w 44"/>
                <a:gd name="T13" fmla="*/ 24 h 40"/>
                <a:gd name="T14" fmla="*/ 31 w 44"/>
                <a:gd name="T15" fmla="*/ 37 h 40"/>
                <a:gd name="T16" fmla="*/ 23 w 44"/>
                <a:gd name="T17" fmla="*/ 39 h 40"/>
                <a:gd name="T18" fmla="*/ 17 w 44"/>
                <a:gd name="T19" fmla="*/ 34 h 40"/>
                <a:gd name="T20" fmla="*/ 5 w 44"/>
                <a:gd name="T21" fmla="*/ 23 h 40"/>
                <a:gd name="T22" fmla="*/ 1 w 44"/>
                <a:gd name="T23" fmla="*/ 20 h 40"/>
                <a:gd name="T24" fmla="*/ 3 w 44"/>
                <a:gd name="T25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40">
                  <a:moveTo>
                    <a:pt x="3" y="12"/>
                  </a:moveTo>
                  <a:cubicBezTo>
                    <a:pt x="9" y="11"/>
                    <a:pt x="5" y="2"/>
                    <a:pt x="10" y="0"/>
                  </a:cubicBezTo>
                  <a:cubicBezTo>
                    <a:pt x="13" y="3"/>
                    <a:pt x="16" y="3"/>
                    <a:pt x="20" y="3"/>
                  </a:cubicBezTo>
                  <a:cubicBezTo>
                    <a:pt x="22" y="3"/>
                    <a:pt x="24" y="5"/>
                    <a:pt x="26" y="7"/>
                  </a:cubicBezTo>
                  <a:cubicBezTo>
                    <a:pt x="30" y="14"/>
                    <a:pt x="35" y="18"/>
                    <a:pt x="42" y="19"/>
                  </a:cubicBezTo>
                  <a:cubicBezTo>
                    <a:pt x="43" y="20"/>
                    <a:pt x="44" y="21"/>
                    <a:pt x="43" y="22"/>
                  </a:cubicBezTo>
                  <a:cubicBezTo>
                    <a:pt x="43" y="23"/>
                    <a:pt x="43" y="24"/>
                    <a:pt x="42" y="24"/>
                  </a:cubicBezTo>
                  <a:cubicBezTo>
                    <a:pt x="41" y="30"/>
                    <a:pt x="35" y="33"/>
                    <a:pt x="31" y="37"/>
                  </a:cubicBezTo>
                  <a:cubicBezTo>
                    <a:pt x="29" y="39"/>
                    <a:pt x="26" y="40"/>
                    <a:pt x="23" y="39"/>
                  </a:cubicBezTo>
                  <a:cubicBezTo>
                    <a:pt x="20" y="39"/>
                    <a:pt x="18" y="37"/>
                    <a:pt x="17" y="34"/>
                  </a:cubicBezTo>
                  <a:cubicBezTo>
                    <a:pt x="16" y="27"/>
                    <a:pt x="13" y="23"/>
                    <a:pt x="5" y="23"/>
                  </a:cubicBezTo>
                  <a:cubicBezTo>
                    <a:pt x="3" y="22"/>
                    <a:pt x="2" y="21"/>
                    <a:pt x="1" y="20"/>
                  </a:cubicBezTo>
                  <a:cubicBezTo>
                    <a:pt x="0" y="17"/>
                    <a:pt x="0" y="14"/>
                    <a:pt x="3" y="12"/>
                  </a:cubicBezTo>
                  <a:close/>
                </a:path>
              </a:pathLst>
            </a:custGeom>
            <a:solidFill>
              <a:srgbClr val="6A5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0" name="Freeform 482"/>
            <p:cNvSpPr>
              <a:spLocks/>
            </p:cNvSpPr>
            <p:nvPr/>
          </p:nvSpPr>
          <p:spPr bwMode="auto">
            <a:xfrm>
              <a:off x="2182" y="1583"/>
              <a:ext cx="27" cy="46"/>
            </a:xfrm>
            <a:custGeom>
              <a:avLst/>
              <a:gdLst>
                <a:gd name="T0" fmla="*/ 17 w 27"/>
                <a:gd name="T1" fmla="*/ 2 h 47"/>
                <a:gd name="T2" fmla="*/ 20 w 27"/>
                <a:gd name="T3" fmla="*/ 2 h 47"/>
                <a:gd name="T4" fmla="*/ 23 w 27"/>
                <a:gd name="T5" fmla="*/ 3 h 47"/>
                <a:gd name="T6" fmla="*/ 27 w 27"/>
                <a:gd name="T7" fmla="*/ 10 h 47"/>
                <a:gd name="T8" fmla="*/ 25 w 27"/>
                <a:gd name="T9" fmla="*/ 42 h 47"/>
                <a:gd name="T10" fmla="*/ 9 w 27"/>
                <a:gd name="T11" fmla="*/ 47 h 47"/>
                <a:gd name="T12" fmla="*/ 5 w 27"/>
                <a:gd name="T13" fmla="*/ 40 h 47"/>
                <a:gd name="T14" fmla="*/ 1 w 27"/>
                <a:gd name="T15" fmla="*/ 19 h 47"/>
                <a:gd name="T16" fmla="*/ 8 w 27"/>
                <a:gd name="T17" fmla="*/ 1 h 47"/>
                <a:gd name="T18" fmla="*/ 17 w 27"/>
                <a:gd name="T19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7">
                  <a:moveTo>
                    <a:pt x="17" y="2"/>
                  </a:moveTo>
                  <a:cubicBezTo>
                    <a:pt x="18" y="2"/>
                    <a:pt x="19" y="2"/>
                    <a:pt x="20" y="2"/>
                  </a:cubicBezTo>
                  <a:cubicBezTo>
                    <a:pt x="21" y="2"/>
                    <a:pt x="22" y="3"/>
                    <a:pt x="23" y="3"/>
                  </a:cubicBezTo>
                  <a:cubicBezTo>
                    <a:pt x="25" y="5"/>
                    <a:pt x="26" y="7"/>
                    <a:pt x="27" y="10"/>
                  </a:cubicBezTo>
                  <a:cubicBezTo>
                    <a:pt x="20" y="20"/>
                    <a:pt x="27" y="32"/>
                    <a:pt x="25" y="42"/>
                  </a:cubicBezTo>
                  <a:cubicBezTo>
                    <a:pt x="20" y="47"/>
                    <a:pt x="14" y="47"/>
                    <a:pt x="9" y="47"/>
                  </a:cubicBezTo>
                  <a:cubicBezTo>
                    <a:pt x="6" y="45"/>
                    <a:pt x="6" y="43"/>
                    <a:pt x="5" y="40"/>
                  </a:cubicBezTo>
                  <a:cubicBezTo>
                    <a:pt x="7" y="32"/>
                    <a:pt x="4" y="26"/>
                    <a:pt x="1" y="19"/>
                  </a:cubicBezTo>
                  <a:cubicBezTo>
                    <a:pt x="0" y="12"/>
                    <a:pt x="2" y="6"/>
                    <a:pt x="8" y="1"/>
                  </a:cubicBezTo>
                  <a:cubicBezTo>
                    <a:pt x="12" y="0"/>
                    <a:pt x="14" y="0"/>
                    <a:pt x="17" y="2"/>
                  </a:cubicBezTo>
                  <a:close/>
                </a:path>
              </a:pathLst>
            </a:custGeom>
            <a:solidFill>
              <a:srgbClr val="513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1" name="Freeform 483"/>
            <p:cNvSpPr>
              <a:spLocks/>
            </p:cNvSpPr>
            <p:nvPr/>
          </p:nvSpPr>
          <p:spPr bwMode="auto">
            <a:xfrm>
              <a:off x="2236" y="1553"/>
              <a:ext cx="30" cy="46"/>
            </a:xfrm>
            <a:custGeom>
              <a:avLst/>
              <a:gdLst>
                <a:gd name="T0" fmla="*/ 11 w 31"/>
                <a:gd name="T1" fmla="*/ 0 h 46"/>
                <a:gd name="T2" fmla="*/ 14 w 31"/>
                <a:gd name="T3" fmla="*/ 0 h 46"/>
                <a:gd name="T4" fmla="*/ 27 w 31"/>
                <a:gd name="T5" fmla="*/ 13 h 46"/>
                <a:gd name="T6" fmla="*/ 31 w 31"/>
                <a:gd name="T7" fmla="*/ 17 h 46"/>
                <a:gd name="T8" fmla="*/ 16 w 31"/>
                <a:gd name="T9" fmla="*/ 37 h 46"/>
                <a:gd name="T10" fmla="*/ 7 w 31"/>
                <a:gd name="T11" fmla="*/ 46 h 46"/>
                <a:gd name="T12" fmla="*/ 3 w 31"/>
                <a:gd name="T13" fmla="*/ 41 h 46"/>
                <a:gd name="T14" fmla="*/ 3 w 31"/>
                <a:gd name="T15" fmla="*/ 16 h 46"/>
                <a:gd name="T16" fmla="*/ 4 w 31"/>
                <a:gd name="T17" fmla="*/ 5 h 46"/>
                <a:gd name="T18" fmla="*/ 11 w 31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6">
                  <a:moveTo>
                    <a:pt x="11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20" y="3"/>
                    <a:pt x="25" y="6"/>
                    <a:pt x="27" y="13"/>
                  </a:cubicBezTo>
                  <a:cubicBezTo>
                    <a:pt x="28" y="14"/>
                    <a:pt x="29" y="15"/>
                    <a:pt x="31" y="17"/>
                  </a:cubicBezTo>
                  <a:cubicBezTo>
                    <a:pt x="30" y="27"/>
                    <a:pt x="13" y="25"/>
                    <a:pt x="16" y="37"/>
                  </a:cubicBezTo>
                  <a:cubicBezTo>
                    <a:pt x="13" y="40"/>
                    <a:pt x="10" y="43"/>
                    <a:pt x="7" y="46"/>
                  </a:cubicBezTo>
                  <a:cubicBezTo>
                    <a:pt x="5" y="45"/>
                    <a:pt x="4" y="43"/>
                    <a:pt x="3" y="41"/>
                  </a:cubicBezTo>
                  <a:cubicBezTo>
                    <a:pt x="0" y="33"/>
                    <a:pt x="4" y="25"/>
                    <a:pt x="3" y="16"/>
                  </a:cubicBezTo>
                  <a:cubicBezTo>
                    <a:pt x="3" y="12"/>
                    <a:pt x="3" y="9"/>
                    <a:pt x="4" y="5"/>
                  </a:cubicBezTo>
                  <a:cubicBezTo>
                    <a:pt x="6" y="3"/>
                    <a:pt x="8" y="1"/>
                    <a:pt x="11" y="0"/>
                  </a:cubicBezTo>
                  <a:close/>
                </a:path>
              </a:pathLst>
            </a:custGeom>
            <a:solidFill>
              <a:srgbClr val="5B4F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2" name="Freeform 484"/>
            <p:cNvSpPr>
              <a:spLocks/>
            </p:cNvSpPr>
            <p:nvPr/>
          </p:nvSpPr>
          <p:spPr bwMode="auto">
            <a:xfrm>
              <a:off x="2192" y="1592"/>
              <a:ext cx="29" cy="32"/>
            </a:xfrm>
            <a:custGeom>
              <a:avLst/>
              <a:gdLst>
                <a:gd name="T0" fmla="*/ 15 w 29"/>
                <a:gd name="T1" fmla="*/ 33 h 33"/>
                <a:gd name="T2" fmla="*/ 15 w 29"/>
                <a:gd name="T3" fmla="*/ 2 h 33"/>
                <a:gd name="T4" fmla="*/ 28 w 29"/>
                <a:gd name="T5" fmla="*/ 15 h 33"/>
                <a:gd name="T6" fmla="*/ 27 w 29"/>
                <a:gd name="T7" fmla="*/ 26 h 33"/>
                <a:gd name="T8" fmla="*/ 15 w 29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3">
                  <a:moveTo>
                    <a:pt x="15" y="33"/>
                  </a:moveTo>
                  <a:cubicBezTo>
                    <a:pt x="9" y="23"/>
                    <a:pt x="0" y="12"/>
                    <a:pt x="15" y="2"/>
                  </a:cubicBezTo>
                  <a:cubicBezTo>
                    <a:pt x="25" y="0"/>
                    <a:pt x="26" y="9"/>
                    <a:pt x="28" y="15"/>
                  </a:cubicBezTo>
                  <a:cubicBezTo>
                    <a:pt x="29" y="19"/>
                    <a:pt x="27" y="22"/>
                    <a:pt x="27" y="26"/>
                  </a:cubicBezTo>
                  <a:cubicBezTo>
                    <a:pt x="23" y="28"/>
                    <a:pt x="19" y="31"/>
                    <a:pt x="15" y="33"/>
                  </a:cubicBezTo>
                  <a:close/>
                </a:path>
              </a:pathLst>
            </a:custGeom>
            <a:solidFill>
              <a:srgbClr val="5D4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3" name="Freeform 485"/>
            <p:cNvSpPr>
              <a:spLocks/>
            </p:cNvSpPr>
            <p:nvPr/>
          </p:nvSpPr>
          <p:spPr bwMode="auto">
            <a:xfrm>
              <a:off x="2279" y="1523"/>
              <a:ext cx="27" cy="34"/>
            </a:xfrm>
            <a:custGeom>
              <a:avLst/>
              <a:gdLst>
                <a:gd name="T0" fmla="*/ 6 w 27"/>
                <a:gd name="T1" fmla="*/ 34 h 34"/>
                <a:gd name="T2" fmla="*/ 6 w 27"/>
                <a:gd name="T3" fmla="*/ 30 h 34"/>
                <a:gd name="T4" fmla="*/ 0 w 27"/>
                <a:gd name="T5" fmla="*/ 15 h 34"/>
                <a:gd name="T6" fmla="*/ 1 w 27"/>
                <a:gd name="T7" fmla="*/ 7 h 34"/>
                <a:gd name="T8" fmla="*/ 14 w 27"/>
                <a:gd name="T9" fmla="*/ 2 h 34"/>
                <a:gd name="T10" fmla="*/ 25 w 27"/>
                <a:gd name="T11" fmla="*/ 5 h 34"/>
                <a:gd name="T12" fmla="*/ 27 w 27"/>
                <a:gd name="T13" fmla="*/ 7 h 34"/>
                <a:gd name="T14" fmla="*/ 6 w 27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4">
                  <a:moveTo>
                    <a:pt x="6" y="34"/>
                  </a:moveTo>
                  <a:cubicBezTo>
                    <a:pt x="6" y="32"/>
                    <a:pt x="6" y="31"/>
                    <a:pt x="6" y="30"/>
                  </a:cubicBezTo>
                  <a:cubicBezTo>
                    <a:pt x="2" y="26"/>
                    <a:pt x="1" y="20"/>
                    <a:pt x="0" y="15"/>
                  </a:cubicBezTo>
                  <a:cubicBezTo>
                    <a:pt x="0" y="12"/>
                    <a:pt x="0" y="10"/>
                    <a:pt x="1" y="7"/>
                  </a:cubicBezTo>
                  <a:cubicBezTo>
                    <a:pt x="4" y="3"/>
                    <a:pt x="10" y="4"/>
                    <a:pt x="14" y="2"/>
                  </a:cubicBezTo>
                  <a:cubicBezTo>
                    <a:pt x="18" y="0"/>
                    <a:pt x="22" y="2"/>
                    <a:pt x="25" y="5"/>
                  </a:cubicBezTo>
                  <a:cubicBezTo>
                    <a:pt x="26" y="5"/>
                    <a:pt x="26" y="6"/>
                    <a:pt x="27" y="7"/>
                  </a:cubicBezTo>
                  <a:cubicBezTo>
                    <a:pt x="23" y="18"/>
                    <a:pt x="16" y="27"/>
                    <a:pt x="6" y="34"/>
                  </a:cubicBezTo>
                  <a:close/>
                </a:path>
              </a:pathLst>
            </a:custGeom>
            <a:solidFill>
              <a:srgbClr val="5240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4" name="Freeform 486"/>
            <p:cNvSpPr>
              <a:spLocks/>
            </p:cNvSpPr>
            <p:nvPr/>
          </p:nvSpPr>
          <p:spPr bwMode="auto">
            <a:xfrm>
              <a:off x="2158" y="1618"/>
              <a:ext cx="33" cy="30"/>
            </a:xfrm>
            <a:custGeom>
              <a:avLst/>
              <a:gdLst>
                <a:gd name="T0" fmla="*/ 32 w 33"/>
                <a:gd name="T1" fmla="*/ 2 h 30"/>
                <a:gd name="T2" fmla="*/ 33 w 33"/>
                <a:gd name="T3" fmla="*/ 11 h 30"/>
                <a:gd name="T4" fmla="*/ 21 w 33"/>
                <a:gd name="T5" fmla="*/ 19 h 30"/>
                <a:gd name="T6" fmla="*/ 8 w 33"/>
                <a:gd name="T7" fmla="*/ 30 h 30"/>
                <a:gd name="T8" fmla="*/ 8 w 33"/>
                <a:gd name="T9" fmla="*/ 30 h 30"/>
                <a:gd name="T10" fmla="*/ 5 w 33"/>
                <a:gd name="T11" fmla="*/ 29 h 30"/>
                <a:gd name="T12" fmla="*/ 9 w 33"/>
                <a:gd name="T13" fmla="*/ 19 h 30"/>
                <a:gd name="T14" fmla="*/ 12 w 33"/>
                <a:gd name="T15" fmla="*/ 11 h 30"/>
                <a:gd name="T16" fmla="*/ 16 w 33"/>
                <a:gd name="T17" fmla="*/ 5 h 30"/>
                <a:gd name="T18" fmla="*/ 28 w 33"/>
                <a:gd name="T19" fmla="*/ 0 h 30"/>
                <a:gd name="T20" fmla="*/ 32 w 33"/>
                <a:gd name="T2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0">
                  <a:moveTo>
                    <a:pt x="32" y="2"/>
                  </a:moveTo>
                  <a:cubicBezTo>
                    <a:pt x="33" y="5"/>
                    <a:pt x="33" y="8"/>
                    <a:pt x="33" y="11"/>
                  </a:cubicBezTo>
                  <a:cubicBezTo>
                    <a:pt x="29" y="14"/>
                    <a:pt x="25" y="16"/>
                    <a:pt x="21" y="19"/>
                  </a:cubicBezTo>
                  <a:cubicBezTo>
                    <a:pt x="17" y="23"/>
                    <a:pt x="14" y="29"/>
                    <a:pt x="8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6" y="30"/>
                    <a:pt x="5" y="29"/>
                  </a:cubicBezTo>
                  <a:cubicBezTo>
                    <a:pt x="0" y="24"/>
                    <a:pt x="5" y="21"/>
                    <a:pt x="9" y="19"/>
                  </a:cubicBezTo>
                  <a:cubicBezTo>
                    <a:pt x="12" y="17"/>
                    <a:pt x="12" y="14"/>
                    <a:pt x="12" y="11"/>
                  </a:cubicBezTo>
                  <a:cubicBezTo>
                    <a:pt x="13" y="8"/>
                    <a:pt x="15" y="6"/>
                    <a:pt x="16" y="5"/>
                  </a:cubicBezTo>
                  <a:cubicBezTo>
                    <a:pt x="20" y="2"/>
                    <a:pt x="24" y="0"/>
                    <a:pt x="28" y="0"/>
                  </a:cubicBezTo>
                  <a:cubicBezTo>
                    <a:pt x="30" y="0"/>
                    <a:pt x="31" y="1"/>
                    <a:pt x="32" y="2"/>
                  </a:cubicBezTo>
                  <a:close/>
                </a:path>
              </a:pathLst>
            </a:custGeom>
            <a:solidFill>
              <a:srgbClr val="534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5" name="Freeform 487"/>
            <p:cNvSpPr>
              <a:spLocks/>
            </p:cNvSpPr>
            <p:nvPr/>
          </p:nvSpPr>
          <p:spPr bwMode="auto">
            <a:xfrm>
              <a:off x="2241" y="1570"/>
              <a:ext cx="33" cy="20"/>
            </a:xfrm>
            <a:custGeom>
              <a:avLst/>
              <a:gdLst>
                <a:gd name="T0" fmla="*/ 11 w 34"/>
                <a:gd name="T1" fmla="*/ 20 h 20"/>
                <a:gd name="T2" fmla="*/ 26 w 34"/>
                <a:gd name="T3" fmla="*/ 0 h 20"/>
                <a:gd name="T4" fmla="*/ 34 w 34"/>
                <a:gd name="T5" fmla="*/ 0 h 20"/>
                <a:gd name="T6" fmla="*/ 11 w 34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20">
                  <a:moveTo>
                    <a:pt x="11" y="20"/>
                  </a:moveTo>
                  <a:cubicBezTo>
                    <a:pt x="0" y="2"/>
                    <a:pt x="22" y="7"/>
                    <a:pt x="26" y="0"/>
                  </a:cubicBezTo>
                  <a:cubicBezTo>
                    <a:pt x="28" y="0"/>
                    <a:pt x="31" y="0"/>
                    <a:pt x="34" y="0"/>
                  </a:cubicBezTo>
                  <a:cubicBezTo>
                    <a:pt x="30" y="10"/>
                    <a:pt x="17" y="12"/>
                    <a:pt x="11" y="20"/>
                  </a:cubicBezTo>
                  <a:close/>
                </a:path>
              </a:pathLst>
            </a:custGeom>
            <a:solidFill>
              <a:srgbClr val="3C2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6" name="Freeform 488"/>
            <p:cNvSpPr>
              <a:spLocks/>
            </p:cNvSpPr>
            <p:nvPr/>
          </p:nvSpPr>
          <p:spPr bwMode="auto">
            <a:xfrm>
              <a:off x="2294" y="1513"/>
              <a:ext cx="20" cy="17"/>
            </a:xfrm>
            <a:custGeom>
              <a:avLst/>
              <a:gdLst>
                <a:gd name="T0" fmla="*/ 4 w 20"/>
                <a:gd name="T1" fmla="*/ 0 h 17"/>
                <a:gd name="T2" fmla="*/ 20 w 20"/>
                <a:gd name="T3" fmla="*/ 9 h 17"/>
                <a:gd name="T4" fmla="*/ 12 w 20"/>
                <a:gd name="T5" fmla="*/ 17 h 17"/>
                <a:gd name="T6" fmla="*/ 12 w 20"/>
                <a:gd name="T7" fmla="*/ 16 h 17"/>
                <a:gd name="T8" fmla="*/ 4 w 20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4" y="0"/>
                  </a:moveTo>
                  <a:cubicBezTo>
                    <a:pt x="11" y="0"/>
                    <a:pt x="17" y="2"/>
                    <a:pt x="20" y="9"/>
                  </a:cubicBezTo>
                  <a:cubicBezTo>
                    <a:pt x="18" y="13"/>
                    <a:pt x="15" y="15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6" y="12"/>
                    <a:pt x="0" y="9"/>
                    <a:pt x="4" y="0"/>
                  </a:cubicBezTo>
                  <a:close/>
                </a:path>
              </a:pathLst>
            </a:custGeom>
            <a:solidFill>
              <a:srgbClr val="3D3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7" name="Freeform 489"/>
            <p:cNvSpPr>
              <a:spLocks/>
            </p:cNvSpPr>
            <p:nvPr/>
          </p:nvSpPr>
          <p:spPr bwMode="auto">
            <a:xfrm>
              <a:off x="2214" y="1599"/>
              <a:ext cx="21" cy="18"/>
            </a:xfrm>
            <a:custGeom>
              <a:avLst/>
              <a:gdLst>
                <a:gd name="T0" fmla="*/ 5 w 21"/>
                <a:gd name="T1" fmla="*/ 19 h 19"/>
                <a:gd name="T2" fmla="*/ 5 w 21"/>
                <a:gd name="T3" fmla="*/ 11 h 19"/>
                <a:gd name="T4" fmla="*/ 15 w 21"/>
                <a:gd name="T5" fmla="*/ 1 h 19"/>
                <a:gd name="T6" fmla="*/ 21 w 21"/>
                <a:gd name="T7" fmla="*/ 7 h 19"/>
                <a:gd name="T8" fmla="*/ 5 w 21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5" y="19"/>
                  </a:moveTo>
                  <a:cubicBezTo>
                    <a:pt x="0" y="16"/>
                    <a:pt x="4" y="13"/>
                    <a:pt x="5" y="11"/>
                  </a:cubicBezTo>
                  <a:cubicBezTo>
                    <a:pt x="5" y="4"/>
                    <a:pt x="8" y="0"/>
                    <a:pt x="15" y="1"/>
                  </a:cubicBezTo>
                  <a:cubicBezTo>
                    <a:pt x="18" y="2"/>
                    <a:pt x="20" y="4"/>
                    <a:pt x="21" y="7"/>
                  </a:cubicBezTo>
                  <a:cubicBezTo>
                    <a:pt x="17" y="12"/>
                    <a:pt x="12" y="17"/>
                    <a:pt x="5" y="19"/>
                  </a:cubicBezTo>
                  <a:close/>
                </a:path>
              </a:pathLst>
            </a:custGeom>
            <a:solidFill>
              <a:srgbClr val="4A4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8" name="Freeform 490"/>
            <p:cNvSpPr>
              <a:spLocks/>
            </p:cNvSpPr>
            <p:nvPr/>
          </p:nvSpPr>
          <p:spPr bwMode="auto">
            <a:xfrm>
              <a:off x="2166" y="1637"/>
              <a:ext cx="16" cy="21"/>
            </a:xfrm>
            <a:custGeom>
              <a:avLst/>
              <a:gdLst>
                <a:gd name="T0" fmla="*/ 0 w 16"/>
                <a:gd name="T1" fmla="*/ 11 h 21"/>
                <a:gd name="T2" fmla="*/ 13 w 16"/>
                <a:gd name="T3" fmla="*/ 0 h 21"/>
                <a:gd name="T4" fmla="*/ 0 w 16"/>
                <a:gd name="T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1">
                  <a:moveTo>
                    <a:pt x="0" y="11"/>
                  </a:moveTo>
                  <a:cubicBezTo>
                    <a:pt x="3" y="6"/>
                    <a:pt x="7" y="2"/>
                    <a:pt x="13" y="0"/>
                  </a:cubicBezTo>
                  <a:cubicBezTo>
                    <a:pt x="9" y="5"/>
                    <a:pt x="16" y="21"/>
                    <a:pt x="0" y="11"/>
                  </a:cubicBezTo>
                  <a:close/>
                </a:path>
              </a:pathLst>
            </a:custGeom>
            <a:solidFill>
              <a:srgbClr val="F6ED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09" name="Freeform 491"/>
            <p:cNvSpPr>
              <a:spLocks/>
            </p:cNvSpPr>
            <p:nvPr/>
          </p:nvSpPr>
          <p:spPr bwMode="auto">
            <a:xfrm>
              <a:off x="2230" y="1591"/>
              <a:ext cx="13" cy="14"/>
            </a:xfrm>
            <a:custGeom>
              <a:avLst/>
              <a:gdLst>
                <a:gd name="T0" fmla="*/ 5 w 13"/>
                <a:gd name="T1" fmla="*/ 15 h 15"/>
                <a:gd name="T2" fmla="*/ 0 w 13"/>
                <a:gd name="T3" fmla="*/ 10 h 15"/>
                <a:gd name="T4" fmla="*/ 0 w 13"/>
                <a:gd name="T5" fmla="*/ 8 h 15"/>
                <a:gd name="T6" fmla="*/ 6 w 13"/>
                <a:gd name="T7" fmla="*/ 0 h 15"/>
                <a:gd name="T8" fmla="*/ 12 w 13"/>
                <a:gd name="T9" fmla="*/ 3 h 15"/>
                <a:gd name="T10" fmla="*/ 13 w 13"/>
                <a:gd name="T11" fmla="*/ 8 h 15"/>
                <a:gd name="T12" fmla="*/ 5 w 13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5" y="15"/>
                  </a:moveTo>
                  <a:cubicBezTo>
                    <a:pt x="3" y="13"/>
                    <a:pt x="2" y="12"/>
                    <a:pt x="0" y="10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1" y="5"/>
                    <a:pt x="3" y="2"/>
                    <a:pt x="6" y="0"/>
                  </a:cubicBezTo>
                  <a:cubicBezTo>
                    <a:pt x="9" y="0"/>
                    <a:pt x="11" y="1"/>
                    <a:pt x="12" y="3"/>
                  </a:cubicBezTo>
                  <a:cubicBezTo>
                    <a:pt x="13" y="4"/>
                    <a:pt x="13" y="6"/>
                    <a:pt x="13" y="8"/>
                  </a:cubicBezTo>
                  <a:cubicBezTo>
                    <a:pt x="11" y="11"/>
                    <a:pt x="9" y="14"/>
                    <a:pt x="5" y="15"/>
                  </a:cubicBezTo>
                  <a:close/>
                </a:path>
              </a:pathLst>
            </a:custGeom>
            <a:solidFill>
              <a:srgbClr val="3B2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0" name="Freeform 492"/>
            <p:cNvSpPr>
              <a:spLocks/>
            </p:cNvSpPr>
            <p:nvPr/>
          </p:nvSpPr>
          <p:spPr bwMode="auto">
            <a:xfrm>
              <a:off x="2364" y="1640"/>
              <a:ext cx="9" cy="9"/>
            </a:xfrm>
            <a:custGeom>
              <a:avLst/>
              <a:gdLst>
                <a:gd name="T0" fmla="*/ 5 w 10"/>
                <a:gd name="T1" fmla="*/ 9 h 9"/>
                <a:gd name="T2" fmla="*/ 1 w 10"/>
                <a:gd name="T3" fmla="*/ 6 h 9"/>
                <a:gd name="T4" fmla="*/ 0 w 10"/>
                <a:gd name="T5" fmla="*/ 2 h 9"/>
                <a:gd name="T6" fmla="*/ 10 w 10"/>
                <a:gd name="T7" fmla="*/ 0 h 9"/>
                <a:gd name="T8" fmla="*/ 10 w 10"/>
                <a:gd name="T9" fmla="*/ 8 h 9"/>
                <a:gd name="T10" fmla="*/ 5 w 10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5" y="6"/>
                    <a:pt x="3" y="5"/>
                    <a:pt x="1" y="6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3" y="2"/>
                    <a:pt x="7" y="1"/>
                    <a:pt x="10" y="0"/>
                  </a:cubicBezTo>
                  <a:cubicBezTo>
                    <a:pt x="10" y="3"/>
                    <a:pt x="10" y="6"/>
                    <a:pt x="10" y="8"/>
                  </a:cubicBezTo>
                  <a:cubicBezTo>
                    <a:pt x="8" y="8"/>
                    <a:pt x="7" y="8"/>
                    <a:pt x="5" y="9"/>
                  </a:cubicBezTo>
                  <a:close/>
                </a:path>
              </a:pathLst>
            </a:custGeom>
            <a:solidFill>
              <a:srgbClr val="9A97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1" name="Freeform 493"/>
            <p:cNvSpPr>
              <a:spLocks/>
            </p:cNvSpPr>
            <p:nvPr/>
          </p:nvSpPr>
          <p:spPr bwMode="auto">
            <a:xfrm>
              <a:off x="2060" y="1208"/>
              <a:ext cx="194" cy="170"/>
            </a:xfrm>
            <a:custGeom>
              <a:avLst/>
              <a:gdLst>
                <a:gd name="T0" fmla="*/ 12 w 196"/>
                <a:gd name="T1" fmla="*/ 140 h 172"/>
                <a:gd name="T2" fmla="*/ 4 w 196"/>
                <a:gd name="T3" fmla="*/ 142 h 172"/>
                <a:gd name="T4" fmla="*/ 2 w 196"/>
                <a:gd name="T5" fmla="*/ 140 h 172"/>
                <a:gd name="T6" fmla="*/ 10 w 196"/>
                <a:gd name="T7" fmla="*/ 126 h 172"/>
                <a:gd name="T8" fmla="*/ 9 w 196"/>
                <a:gd name="T9" fmla="*/ 113 h 172"/>
                <a:gd name="T10" fmla="*/ 4 w 196"/>
                <a:gd name="T11" fmla="*/ 103 h 172"/>
                <a:gd name="T12" fmla="*/ 8 w 196"/>
                <a:gd name="T13" fmla="*/ 93 h 172"/>
                <a:gd name="T14" fmla="*/ 78 w 196"/>
                <a:gd name="T15" fmla="*/ 14 h 172"/>
                <a:gd name="T16" fmla="*/ 148 w 196"/>
                <a:gd name="T17" fmla="*/ 7 h 172"/>
                <a:gd name="T18" fmla="*/ 192 w 196"/>
                <a:gd name="T19" fmla="*/ 77 h 172"/>
                <a:gd name="T20" fmla="*/ 190 w 196"/>
                <a:gd name="T21" fmla="*/ 92 h 172"/>
                <a:gd name="T22" fmla="*/ 188 w 196"/>
                <a:gd name="T23" fmla="*/ 109 h 172"/>
                <a:gd name="T24" fmla="*/ 183 w 196"/>
                <a:gd name="T25" fmla="*/ 117 h 172"/>
                <a:gd name="T26" fmla="*/ 175 w 196"/>
                <a:gd name="T27" fmla="*/ 145 h 172"/>
                <a:gd name="T28" fmla="*/ 104 w 196"/>
                <a:gd name="T29" fmla="*/ 146 h 172"/>
                <a:gd name="T30" fmla="*/ 100 w 196"/>
                <a:gd name="T31" fmla="*/ 141 h 172"/>
                <a:gd name="T32" fmla="*/ 84 w 196"/>
                <a:gd name="T33" fmla="*/ 138 h 172"/>
                <a:gd name="T34" fmla="*/ 92 w 196"/>
                <a:gd name="T35" fmla="*/ 149 h 172"/>
                <a:gd name="T36" fmla="*/ 88 w 196"/>
                <a:gd name="T37" fmla="*/ 169 h 172"/>
                <a:gd name="T38" fmla="*/ 70 w 196"/>
                <a:gd name="T39" fmla="*/ 169 h 172"/>
                <a:gd name="T40" fmla="*/ 63 w 196"/>
                <a:gd name="T41" fmla="*/ 158 h 172"/>
                <a:gd name="T42" fmla="*/ 12 w 196"/>
                <a:gd name="T43" fmla="*/ 14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6" h="172">
                  <a:moveTo>
                    <a:pt x="12" y="140"/>
                  </a:moveTo>
                  <a:cubicBezTo>
                    <a:pt x="9" y="141"/>
                    <a:pt x="6" y="141"/>
                    <a:pt x="4" y="142"/>
                  </a:cubicBezTo>
                  <a:cubicBezTo>
                    <a:pt x="3" y="141"/>
                    <a:pt x="3" y="140"/>
                    <a:pt x="2" y="140"/>
                  </a:cubicBezTo>
                  <a:cubicBezTo>
                    <a:pt x="0" y="133"/>
                    <a:pt x="4" y="128"/>
                    <a:pt x="10" y="126"/>
                  </a:cubicBezTo>
                  <a:cubicBezTo>
                    <a:pt x="27" y="120"/>
                    <a:pt x="16" y="117"/>
                    <a:pt x="9" y="113"/>
                  </a:cubicBezTo>
                  <a:cubicBezTo>
                    <a:pt x="5" y="111"/>
                    <a:pt x="4" y="107"/>
                    <a:pt x="4" y="103"/>
                  </a:cubicBezTo>
                  <a:cubicBezTo>
                    <a:pt x="4" y="99"/>
                    <a:pt x="4" y="95"/>
                    <a:pt x="8" y="93"/>
                  </a:cubicBezTo>
                  <a:cubicBezTo>
                    <a:pt x="20" y="57"/>
                    <a:pt x="41" y="29"/>
                    <a:pt x="78" y="14"/>
                  </a:cubicBezTo>
                  <a:cubicBezTo>
                    <a:pt x="100" y="4"/>
                    <a:pt x="124" y="0"/>
                    <a:pt x="148" y="7"/>
                  </a:cubicBezTo>
                  <a:cubicBezTo>
                    <a:pt x="182" y="18"/>
                    <a:pt x="191" y="34"/>
                    <a:pt x="192" y="77"/>
                  </a:cubicBezTo>
                  <a:cubicBezTo>
                    <a:pt x="194" y="82"/>
                    <a:pt x="196" y="88"/>
                    <a:pt x="190" y="92"/>
                  </a:cubicBezTo>
                  <a:cubicBezTo>
                    <a:pt x="186" y="97"/>
                    <a:pt x="188" y="103"/>
                    <a:pt x="188" y="109"/>
                  </a:cubicBezTo>
                  <a:cubicBezTo>
                    <a:pt x="190" y="113"/>
                    <a:pt x="186" y="115"/>
                    <a:pt x="183" y="117"/>
                  </a:cubicBezTo>
                  <a:cubicBezTo>
                    <a:pt x="183" y="127"/>
                    <a:pt x="183" y="137"/>
                    <a:pt x="175" y="145"/>
                  </a:cubicBezTo>
                  <a:cubicBezTo>
                    <a:pt x="151" y="145"/>
                    <a:pt x="128" y="142"/>
                    <a:pt x="104" y="146"/>
                  </a:cubicBezTo>
                  <a:cubicBezTo>
                    <a:pt x="103" y="144"/>
                    <a:pt x="101" y="143"/>
                    <a:pt x="100" y="141"/>
                  </a:cubicBezTo>
                  <a:cubicBezTo>
                    <a:pt x="95" y="138"/>
                    <a:pt x="90" y="138"/>
                    <a:pt x="84" y="138"/>
                  </a:cubicBezTo>
                  <a:cubicBezTo>
                    <a:pt x="89" y="141"/>
                    <a:pt x="90" y="145"/>
                    <a:pt x="92" y="149"/>
                  </a:cubicBezTo>
                  <a:cubicBezTo>
                    <a:pt x="90" y="155"/>
                    <a:pt x="89" y="162"/>
                    <a:pt x="88" y="169"/>
                  </a:cubicBezTo>
                  <a:cubicBezTo>
                    <a:pt x="82" y="172"/>
                    <a:pt x="76" y="172"/>
                    <a:pt x="70" y="169"/>
                  </a:cubicBezTo>
                  <a:cubicBezTo>
                    <a:pt x="66" y="166"/>
                    <a:pt x="64" y="162"/>
                    <a:pt x="63" y="158"/>
                  </a:cubicBezTo>
                  <a:cubicBezTo>
                    <a:pt x="52" y="133"/>
                    <a:pt x="31" y="139"/>
                    <a:pt x="12" y="140"/>
                  </a:cubicBezTo>
                  <a:close/>
                </a:path>
              </a:pathLst>
            </a:custGeom>
            <a:solidFill>
              <a:srgbClr val="FD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2" name="Freeform 494"/>
            <p:cNvSpPr>
              <a:spLocks/>
            </p:cNvSpPr>
            <p:nvPr/>
          </p:nvSpPr>
          <p:spPr bwMode="auto">
            <a:xfrm>
              <a:off x="2249" y="1284"/>
              <a:ext cx="32" cy="40"/>
            </a:xfrm>
            <a:custGeom>
              <a:avLst/>
              <a:gdLst>
                <a:gd name="T0" fmla="*/ 0 w 33"/>
                <a:gd name="T1" fmla="*/ 15 h 40"/>
                <a:gd name="T2" fmla="*/ 2 w 33"/>
                <a:gd name="T3" fmla="*/ 0 h 40"/>
                <a:gd name="T4" fmla="*/ 33 w 33"/>
                <a:gd name="T5" fmla="*/ 36 h 40"/>
                <a:gd name="T6" fmla="*/ 26 w 33"/>
                <a:gd name="T7" fmla="*/ 40 h 40"/>
                <a:gd name="T8" fmla="*/ 0 w 33"/>
                <a:gd name="T9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0">
                  <a:moveTo>
                    <a:pt x="0" y="15"/>
                  </a:moveTo>
                  <a:cubicBezTo>
                    <a:pt x="0" y="10"/>
                    <a:pt x="1" y="5"/>
                    <a:pt x="2" y="0"/>
                  </a:cubicBezTo>
                  <a:cubicBezTo>
                    <a:pt x="12" y="12"/>
                    <a:pt x="25" y="22"/>
                    <a:pt x="33" y="36"/>
                  </a:cubicBezTo>
                  <a:cubicBezTo>
                    <a:pt x="30" y="36"/>
                    <a:pt x="27" y="36"/>
                    <a:pt x="26" y="40"/>
                  </a:cubicBezTo>
                  <a:cubicBezTo>
                    <a:pt x="14" y="34"/>
                    <a:pt x="10" y="22"/>
                    <a:pt x="0" y="15"/>
                  </a:cubicBezTo>
                  <a:close/>
                </a:path>
              </a:pathLst>
            </a:custGeom>
            <a:solidFill>
              <a:srgbClr val="CEB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3" name="Freeform 495"/>
            <p:cNvSpPr>
              <a:spLocks/>
            </p:cNvSpPr>
            <p:nvPr/>
          </p:nvSpPr>
          <p:spPr bwMode="auto">
            <a:xfrm>
              <a:off x="2047" y="1290"/>
              <a:ext cx="22" cy="63"/>
            </a:xfrm>
            <a:custGeom>
              <a:avLst/>
              <a:gdLst>
                <a:gd name="T0" fmla="*/ 21 w 22"/>
                <a:gd name="T1" fmla="*/ 10 h 63"/>
                <a:gd name="T2" fmla="*/ 21 w 22"/>
                <a:gd name="T3" fmla="*/ 21 h 63"/>
                <a:gd name="T4" fmla="*/ 17 w 22"/>
                <a:gd name="T5" fmla="*/ 56 h 63"/>
                <a:gd name="T6" fmla="*/ 17 w 22"/>
                <a:gd name="T7" fmla="*/ 59 h 63"/>
                <a:gd name="T8" fmla="*/ 8 w 22"/>
                <a:gd name="T9" fmla="*/ 58 h 63"/>
                <a:gd name="T10" fmla="*/ 5 w 22"/>
                <a:gd name="T11" fmla="*/ 54 h 63"/>
                <a:gd name="T12" fmla="*/ 3 w 22"/>
                <a:gd name="T13" fmla="*/ 39 h 63"/>
                <a:gd name="T14" fmla="*/ 17 w 22"/>
                <a:gd name="T15" fmla="*/ 2 h 63"/>
                <a:gd name="T16" fmla="*/ 20 w 22"/>
                <a:gd name="T17" fmla="*/ 0 h 63"/>
                <a:gd name="T18" fmla="*/ 21 w 22"/>
                <a:gd name="T19" fmla="*/ 1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63">
                  <a:moveTo>
                    <a:pt x="21" y="10"/>
                  </a:moveTo>
                  <a:cubicBezTo>
                    <a:pt x="21" y="14"/>
                    <a:pt x="21" y="18"/>
                    <a:pt x="21" y="21"/>
                  </a:cubicBezTo>
                  <a:cubicBezTo>
                    <a:pt x="22" y="33"/>
                    <a:pt x="17" y="45"/>
                    <a:pt x="17" y="56"/>
                  </a:cubicBezTo>
                  <a:cubicBezTo>
                    <a:pt x="17" y="57"/>
                    <a:pt x="17" y="58"/>
                    <a:pt x="17" y="59"/>
                  </a:cubicBezTo>
                  <a:cubicBezTo>
                    <a:pt x="13" y="63"/>
                    <a:pt x="10" y="62"/>
                    <a:pt x="8" y="58"/>
                  </a:cubicBezTo>
                  <a:cubicBezTo>
                    <a:pt x="9" y="55"/>
                    <a:pt x="7" y="54"/>
                    <a:pt x="5" y="54"/>
                  </a:cubicBezTo>
                  <a:cubicBezTo>
                    <a:pt x="0" y="49"/>
                    <a:pt x="3" y="44"/>
                    <a:pt x="3" y="39"/>
                  </a:cubicBezTo>
                  <a:cubicBezTo>
                    <a:pt x="6" y="26"/>
                    <a:pt x="5" y="11"/>
                    <a:pt x="17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20" y="3"/>
                    <a:pt x="20" y="6"/>
                    <a:pt x="21" y="10"/>
                  </a:cubicBezTo>
                  <a:close/>
                </a:path>
              </a:pathLst>
            </a:custGeom>
            <a:solidFill>
              <a:srgbClr val="D5B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4" name="Freeform 496"/>
            <p:cNvSpPr>
              <a:spLocks/>
            </p:cNvSpPr>
            <p:nvPr/>
          </p:nvSpPr>
          <p:spPr bwMode="auto">
            <a:xfrm>
              <a:off x="2153" y="1341"/>
              <a:ext cx="86" cy="27"/>
            </a:xfrm>
            <a:custGeom>
              <a:avLst/>
              <a:gdLst>
                <a:gd name="T0" fmla="*/ 10 w 86"/>
                <a:gd name="T1" fmla="*/ 12 h 27"/>
                <a:gd name="T2" fmla="*/ 81 w 86"/>
                <a:gd name="T3" fmla="*/ 11 h 27"/>
                <a:gd name="T4" fmla="*/ 86 w 86"/>
                <a:gd name="T5" fmla="*/ 23 h 27"/>
                <a:gd name="T6" fmla="*/ 82 w 86"/>
                <a:gd name="T7" fmla="*/ 25 h 27"/>
                <a:gd name="T8" fmla="*/ 18 w 86"/>
                <a:gd name="T9" fmla="*/ 26 h 27"/>
                <a:gd name="T10" fmla="*/ 8 w 86"/>
                <a:gd name="T11" fmla="*/ 24 h 27"/>
                <a:gd name="T12" fmla="*/ 8 w 86"/>
                <a:gd name="T13" fmla="*/ 15 h 27"/>
                <a:gd name="T14" fmla="*/ 10 w 86"/>
                <a:gd name="T1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27">
                  <a:moveTo>
                    <a:pt x="10" y="12"/>
                  </a:moveTo>
                  <a:cubicBezTo>
                    <a:pt x="34" y="3"/>
                    <a:pt x="57" y="0"/>
                    <a:pt x="81" y="11"/>
                  </a:cubicBezTo>
                  <a:cubicBezTo>
                    <a:pt x="82" y="15"/>
                    <a:pt x="84" y="19"/>
                    <a:pt x="86" y="23"/>
                  </a:cubicBezTo>
                  <a:cubicBezTo>
                    <a:pt x="85" y="24"/>
                    <a:pt x="83" y="24"/>
                    <a:pt x="82" y="25"/>
                  </a:cubicBezTo>
                  <a:cubicBezTo>
                    <a:pt x="60" y="20"/>
                    <a:pt x="39" y="16"/>
                    <a:pt x="18" y="26"/>
                  </a:cubicBezTo>
                  <a:cubicBezTo>
                    <a:pt x="15" y="27"/>
                    <a:pt x="11" y="26"/>
                    <a:pt x="8" y="24"/>
                  </a:cubicBezTo>
                  <a:cubicBezTo>
                    <a:pt x="5" y="22"/>
                    <a:pt x="0" y="19"/>
                    <a:pt x="8" y="15"/>
                  </a:cubicBezTo>
                  <a:cubicBezTo>
                    <a:pt x="10" y="15"/>
                    <a:pt x="11" y="14"/>
                    <a:pt x="10" y="12"/>
                  </a:cubicBezTo>
                  <a:close/>
                </a:path>
              </a:pathLst>
            </a:custGeom>
            <a:solidFill>
              <a:srgbClr val="3F30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5" name="Freeform 497"/>
            <p:cNvSpPr>
              <a:spLocks/>
            </p:cNvSpPr>
            <p:nvPr/>
          </p:nvSpPr>
          <p:spPr bwMode="auto">
            <a:xfrm>
              <a:off x="2242" y="1316"/>
              <a:ext cx="12" cy="16"/>
            </a:xfrm>
            <a:custGeom>
              <a:avLst/>
              <a:gdLst>
                <a:gd name="T0" fmla="*/ 0 w 13"/>
                <a:gd name="T1" fmla="*/ 8 h 16"/>
                <a:gd name="T2" fmla="*/ 5 w 13"/>
                <a:gd name="T3" fmla="*/ 0 h 16"/>
                <a:gd name="T4" fmla="*/ 9 w 13"/>
                <a:gd name="T5" fmla="*/ 11 h 16"/>
                <a:gd name="T6" fmla="*/ 0 w 13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6">
                  <a:moveTo>
                    <a:pt x="0" y="8"/>
                  </a:moveTo>
                  <a:cubicBezTo>
                    <a:pt x="2" y="5"/>
                    <a:pt x="3" y="2"/>
                    <a:pt x="5" y="0"/>
                  </a:cubicBezTo>
                  <a:cubicBezTo>
                    <a:pt x="11" y="2"/>
                    <a:pt x="13" y="5"/>
                    <a:pt x="9" y="11"/>
                  </a:cubicBezTo>
                  <a:cubicBezTo>
                    <a:pt x="4" y="16"/>
                    <a:pt x="4" y="8"/>
                    <a:pt x="0" y="8"/>
                  </a:cubicBezTo>
                  <a:close/>
                </a:path>
              </a:pathLst>
            </a:custGeom>
            <a:solidFill>
              <a:srgbClr val="C1A8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6" name="Freeform 498"/>
            <p:cNvSpPr>
              <a:spLocks/>
            </p:cNvSpPr>
            <p:nvPr/>
          </p:nvSpPr>
          <p:spPr bwMode="auto">
            <a:xfrm>
              <a:off x="2290" y="1370"/>
              <a:ext cx="9" cy="14"/>
            </a:xfrm>
            <a:custGeom>
              <a:avLst/>
              <a:gdLst>
                <a:gd name="T0" fmla="*/ 7 w 9"/>
                <a:gd name="T1" fmla="*/ 0 h 14"/>
                <a:gd name="T2" fmla="*/ 8 w 9"/>
                <a:gd name="T3" fmla="*/ 5 h 14"/>
                <a:gd name="T4" fmla="*/ 8 w 9"/>
                <a:gd name="T5" fmla="*/ 8 h 14"/>
                <a:gd name="T6" fmla="*/ 9 w 9"/>
                <a:gd name="T7" fmla="*/ 12 h 14"/>
                <a:gd name="T8" fmla="*/ 5 w 9"/>
                <a:gd name="T9" fmla="*/ 14 h 14"/>
                <a:gd name="T10" fmla="*/ 0 w 9"/>
                <a:gd name="T11" fmla="*/ 9 h 14"/>
                <a:gd name="T12" fmla="*/ 7 w 9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4">
                  <a:moveTo>
                    <a:pt x="7" y="0"/>
                  </a:moveTo>
                  <a:cubicBezTo>
                    <a:pt x="7" y="2"/>
                    <a:pt x="8" y="4"/>
                    <a:pt x="8" y="5"/>
                  </a:cubicBezTo>
                  <a:cubicBezTo>
                    <a:pt x="8" y="6"/>
                    <a:pt x="8" y="7"/>
                    <a:pt x="8" y="8"/>
                  </a:cubicBezTo>
                  <a:cubicBezTo>
                    <a:pt x="9" y="9"/>
                    <a:pt x="9" y="11"/>
                    <a:pt x="9" y="12"/>
                  </a:cubicBezTo>
                  <a:cubicBezTo>
                    <a:pt x="8" y="14"/>
                    <a:pt x="6" y="14"/>
                    <a:pt x="5" y="14"/>
                  </a:cubicBezTo>
                  <a:cubicBezTo>
                    <a:pt x="2" y="13"/>
                    <a:pt x="1" y="11"/>
                    <a:pt x="0" y="9"/>
                  </a:cubicBezTo>
                  <a:cubicBezTo>
                    <a:pt x="1" y="5"/>
                    <a:pt x="3" y="2"/>
                    <a:pt x="7" y="0"/>
                  </a:cubicBezTo>
                  <a:close/>
                </a:path>
              </a:pathLst>
            </a:custGeom>
            <a:solidFill>
              <a:srgbClr val="C5AD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7" name="Freeform 499"/>
            <p:cNvSpPr>
              <a:spLocks/>
            </p:cNvSpPr>
            <p:nvPr/>
          </p:nvSpPr>
          <p:spPr bwMode="auto">
            <a:xfrm>
              <a:off x="2287" y="1381"/>
              <a:ext cx="12" cy="7"/>
            </a:xfrm>
            <a:custGeom>
              <a:avLst/>
              <a:gdLst>
                <a:gd name="T0" fmla="*/ 6 w 12"/>
                <a:gd name="T1" fmla="*/ 2 h 7"/>
                <a:gd name="T2" fmla="*/ 10 w 12"/>
                <a:gd name="T3" fmla="*/ 2 h 7"/>
                <a:gd name="T4" fmla="*/ 12 w 12"/>
                <a:gd name="T5" fmla="*/ 4 h 7"/>
                <a:gd name="T6" fmla="*/ 11 w 12"/>
                <a:gd name="T7" fmla="*/ 5 h 7"/>
                <a:gd name="T8" fmla="*/ 6 w 12"/>
                <a:gd name="T9" fmla="*/ 6 h 7"/>
                <a:gd name="T10" fmla="*/ 0 w 12"/>
                <a:gd name="T11" fmla="*/ 4 h 7"/>
                <a:gd name="T12" fmla="*/ 2 w 12"/>
                <a:gd name="T13" fmla="*/ 2 h 7"/>
                <a:gd name="T14" fmla="*/ 6 w 12"/>
                <a:gd name="T1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7">
                  <a:moveTo>
                    <a:pt x="6" y="2"/>
                  </a:moveTo>
                  <a:cubicBezTo>
                    <a:pt x="8" y="2"/>
                    <a:pt x="9" y="2"/>
                    <a:pt x="10" y="2"/>
                  </a:cubicBezTo>
                  <a:cubicBezTo>
                    <a:pt x="12" y="3"/>
                    <a:pt x="12" y="3"/>
                    <a:pt x="12" y="4"/>
                  </a:cubicBezTo>
                  <a:cubicBezTo>
                    <a:pt x="12" y="5"/>
                    <a:pt x="11" y="5"/>
                    <a:pt x="11" y="5"/>
                  </a:cubicBezTo>
                  <a:cubicBezTo>
                    <a:pt x="9" y="5"/>
                    <a:pt x="8" y="6"/>
                    <a:pt x="6" y="6"/>
                  </a:cubicBezTo>
                  <a:cubicBezTo>
                    <a:pt x="4" y="6"/>
                    <a:pt x="1" y="7"/>
                    <a:pt x="0" y="4"/>
                  </a:cubicBezTo>
                  <a:cubicBezTo>
                    <a:pt x="0" y="4"/>
                    <a:pt x="2" y="2"/>
                    <a:pt x="2" y="2"/>
                  </a:cubicBezTo>
                  <a:cubicBezTo>
                    <a:pt x="4" y="0"/>
                    <a:pt x="5" y="0"/>
                    <a:pt x="6" y="2"/>
                  </a:cubicBezTo>
                  <a:close/>
                </a:path>
              </a:pathLst>
            </a:custGeom>
            <a:solidFill>
              <a:srgbClr val="8770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8" name="Freeform 500"/>
            <p:cNvSpPr>
              <a:spLocks/>
            </p:cNvSpPr>
            <p:nvPr/>
          </p:nvSpPr>
          <p:spPr bwMode="auto">
            <a:xfrm>
              <a:off x="2278" y="1411"/>
              <a:ext cx="3" cy="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2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674F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19" name="Freeform 501"/>
            <p:cNvSpPr>
              <a:spLocks/>
            </p:cNvSpPr>
            <p:nvPr/>
          </p:nvSpPr>
          <p:spPr bwMode="auto">
            <a:xfrm>
              <a:off x="2289" y="1379"/>
              <a:ext cx="4" cy="4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0 w 4"/>
                <a:gd name="T5" fmla="*/ 4 h 4"/>
                <a:gd name="T6" fmla="*/ 1 w 4"/>
                <a:gd name="T7" fmla="*/ 0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4" y="0"/>
                    <a:pt x="4" y="1"/>
                    <a:pt x="4" y="4"/>
                  </a:cubicBezTo>
                  <a:close/>
                </a:path>
              </a:pathLst>
            </a:custGeom>
            <a:solidFill>
              <a:srgbClr val="674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0" name="Freeform 502"/>
            <p:cNvSpPr>
              <a:spLocks/>
            </p:cNvSpPr>
            <p:nvPr/>
          </p:nvSpPr>
          <p:spPr bwMode="auto">
            <a:xfrm>
              <a:off x="2257" y="1497"/>
              <a:ext cx="21" cy="36"/>
            </a:xfrm>
            <a:custGeom>
              <a:avLst/>
              <a:gdLst>
                <a:gd name="T0" fmla="*/ 5 w 21"/>
                <a:gd name="T1" fmla="*/ 17 h 36"/>
                <a:gd name="T2" fmla="*/ 12 w 21"/>
                <a:gd name="T3" fmla="*/ 0 h 36"/>
                <a:gd name="T4" fmla="*/ 20 w 21"/>
                <a:gd name="T5" fmla="*/ 12 h 36"/>
                <a:gd name="T6" fmla="*/ 21 w 21"/>
                <a:gd name="T7" fmla="*/ 18 h 36"/>
                <a:gd name="T8" fmla="*/ 18 w 21"/>
                <a:gd name="T9" fmla="*/ 33 h 36"/>
                <a:gd name="T10" fmla="*/ 7 w 21"/>
                <a:gd name="T11" fmla="*/ 31 h 36"/>
                <a:gd name="T12" fmla="*/ 5 w 21"/>
                <a:gd name="T13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6">
                  <a:moveTo>
                    <a:pt x="5" y="17"/>
                  </a:moveTo>
                  <a:cubicBezTo>
                    <a:pt x="8" y="11"/>
                    <a:pt x="0" y="1"/>
                    <a:pt x="12" y="0"/>
                  </a:cubicBezTo>
                  <a:cubicBezTo>
                    <a:pt x="17" y="3"/>
                    <a:pt x="19" y="7"/>
                    <a:pt x="20" y="12"/>
                  </a:cubicBezTo>
                  <a:cubicBezTo>
                    <a:pt x="21" y="14"/>
                    <a:pt x="21" y="16"/>
                    <a:pt x="21" y="18"/>
                  </a:cubicBezTo>
                  <a:cubicBezTo>
                    <a:pt x="21" y="24"/>
                    <a:pt x="21" y="29"/>
                    <a:pt x="18" y="33"/>
                  </a:cubicBezTo>
                  <a:cubicBezTo>
                    <a:pt x="13" y="36"/>
                    <a:pt x="10" y="35"/>
                    <a:pt x="7" y="31"/>
                  </a:cubicBezTo>
                  <a:cubicBezTo>
                    <a:pt x="4" y="27"/>
                    <a:pt x="5" y="21"/>
                    <a:pt x="5" y="17"/>
                  </a:cubicBezTo>
                  <a:close/>
                </a:path>
              </a:pathLst>
            </a:custGeom>
            <a:solidFill>
              <a:srgbClr val="3C2B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1" name="Freeform 503"/>
            <p:cNvSpPr>
              <a:spLocks/>
            </p:cNvSpPr>
            <p:nvPr/>
          </p:nvSpPr>
          <p:spPr bwMode="auto">
            <a:xfrm>
              <a:off x="2252" y="1514"/>
              <a:ext cx="14" cy="26"/>
            </a:xfrm>
            <a:custGeom>
              <a:avLst/>
              <a:gdLst>
                <a:gd name="T0" fmla="*/ 10 w 14"/>
                <a:gd name="T1" fmla="*/ 0 h 26"/>
                <a:gd name="T2" fmla="*/ 13 w 14"/>
                <a:gd name="T3" fmla="*/ 12 h 26"/>
                <a:gd name="T4" fmla="*/ 10 w 14"/>
                <a:gd name="T5" fmla="*/ 24 h 26"/>
                <a:gd name="T6" fmla="*/ 1 w 14"/>
                <a:gd name="T7" fmla="*/ 19 h 26"/>
                <a:gd name="T8" fmla="*/ 10 w 1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6">
                  <a:moveTo>
                    <a:pt x="10" y="0"/>
                  </a:moveTo>
                  <a:cubicBezTo>
                    <a:pt x="14" y="3"/>
                    <a:pt x="13" y="7"/>
                    <a:pt x="13" y="12"/>
                  </a:cubicBezTo>
                  <a:cubicBezTo>
                    <a:pt x="11" y="16"/>
                    <a:pt x="14" y="21"/>
                    <a:pt x="10" y="24"/>
                  </a:cubicBezTo>
                  <a:cubicBezTo>
                    <a:pt x="5" y="26"/>
                    <a:pt x="1" y="26"/>
                    <a:pt x="1" y="19"/>
                  </a:cubicBezTo>
                  <a:cubicBezTo>
                    <a:pt x="10" y="15"/>
                    <a:pt x="0" y="4"/>
                    <a:pt x="10" y="0"/>
                  </a:cubicBezTo>
                  <a:close/>
                </a:path>
              </a:pathLst>
            </a:custGeom>
            <a:solidFill>
              <a:srgbClr val="3C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2" name="Freeform 504"/>
            <p:cNvSpPr>
              <a:spLocks/>
            </p:cNvSpPr>
            <p:nvPr/>
          </p:nvSpPr>
          <p:spPr bwMode="auto">
            <a:xfrm>
              <a:off x="2269" y="1488"/>
              <a:ext cx="19" cy="22"/>
            </a:xfrm>
            <a:custGeom>
              <a:avLst/>
              <a:gdLst>
                <a:gd name="T0" fmla="*/ 5 w 19"/>
                <a:gd name="T1" fmla="*/ 21 h 22"/>
                <a:gd name="T2" fmla="*/ 0 w 19"/>
                <a:gd name="T3" fmla="*/ 9 h 22"/>
                <a:gd name="T4" fmla="*/ 1 w 19"/>
                <a:gd name="T5" fmla="*/ 5 h 22"/>
                <a:gd name="T6" fmla="*/ 15 w 19"/>
                <a:gd name="T7" fmla="*/ 0 h 22"/>
                <a:gd name="T8" fmla="*/ 19 w 19"/>
                <a:gd name="T9" fmla="*/ 7 h 22"/>
                <a:gd name="T10" fmla="*/ 5 w 19"/>
                <a:gd name="T1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2">
                  <a:moveTo>
                    <a:pt x="5" y="21"/>
                  </a:moveTo>
                  <a:cubicBezTo>
                    <a:pt x="2" y="17"/>
                    <a:pt x="0" y="14"/>
                    <a:pt x="0" y="9"/>
                  </a:cubicBezTo>
                  <a:cubicBezTo>
                    <a:pt x="0" y="8"/>
                    <a:pt x="0" y="7"/>
                    <a:pt x="1" y="5"/>
                  </a:cubicBezTo>
                  <a:cubicBezTo>
                    <a:pt x="5" y="4"/>
                    <a:pt x="10" y="1"/>
                    <a:pt x="15" y="0"/>
                  </a:cubicBezTo>
                  <a:cubicBezTo>
                    <a:pt x="17" y="2"/>
                    <a:pt x="19" y="4"/>
                    <a:pt x="19" y="7"/>
                  </a:cubicBezTo>
                  <a:cubicBezTo>
                    <a:pt x="18" y="16"/>
                    <a:pt x="16" y="22"/>
                    <a:pt x="5" y="21"/>
                  </a:cubicBezTo>
                  <a:close/>
                </a:path>
              </a:pathLst>
            </a:custGeom>
            <a:solidFill>
              <a:srgbClr val="695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3" name="Freeform 505"/>
            <p:cNvSpPr>
              <a:spLocks/>
            </p:cNvSpPr>
            <p:nvPr/>
          </p:nvSpPr>
          <p:spPr bwMode="auto">
            <a:xfrm>
              <a:off x="2229" y="1534"/>
              <a:ext cx="17" cy="25"/>
            </a:xfrm>
            <a:custGeom>
              <a:avLst/>
              <a:gdLst>
                <a:gd name="T0" fmla="*/ 2 w 17"/>
                <a:gd name="T1" fmla="*/ 8 h 25"/>
                <a:gd name="T2" fmla="*/ 2 w 17"/>
                <a:gd name="T3" fmla="*/ 4 h 25"/>
                <a:gd name="T4" fmla="*/ 14 w 17"/>
                <a:gd name="T5" fmla="*/ 0 h 25"/>
                <a:gd name="T6" fmla="*/ 15 w 17"/>
                <a:gd name="T7" fmla="*/ 18 h 25"/>
                <a:gd name="T8" fmla="*/ 7 w 17"/>
                <a:gd name="T9" fmla="*/ 25 h 25"/>
                <a:gd name="T10" fmla="*/ 2 w 17"/>
                <a:gd name="T11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5">
                  <a:moveTo>
                    <a:pt x="2" y="8"/>
                  </a:moveTo>
                  <a:cubicBezTo>
                    <a:pt x="1" y="6"/>
                    <a:pt x="1" y="5"/>
                    <a:pt x="2" y="4"/>
                  </a:cubicBezTo>
                  <a:cubicBezTo>
                    <a:pt x="6" y="3"/>
                    <a:pt x="10" y="1"/>
                    <a:pt x="14" y="0"/>
                  </a:cubicBezTo>
                  <a:cubicBezTo>
                    <a:pt x="17" y="6"/>
                    <a:pt x="15" y="12"/>
                    <a:pt x="15" y="18"/>
                  </a:cubicBezTo>
                  <a:cubicBezTo>
                    <a:pt x="13" y="21"/>
                    <a:pt x="11" y="24"/>
                    <a:pt x="7" y="25"/>
                  </a:cubicBezTo>
                  <a:cubicBezTo>
                    <a:pt x="0" y="21"/>
                    <a:pt x="7" y="12"/>
                    <a:pt x="2" y="8"/>
                  </a:cubicBezTo>
                  <a:close/>
                </a:path>
              </a:pathLst>
            </a:custGeom>
            <a:solidFill>
              <a:srgbClr val="978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4" name="Freeform 506"/>
            <p:cNvSpPr>
              <a:spLocks/>
            </p:cNvSpPr>
            <p:nvPr/>
          </p:nvSpPr>
          <p:spPr bwMode="auto">
            <a:xfrm>
              <a:off x="2276" y="1479"/>
              <a:ext cx="17" cy="16"/>
            </a:xfrm>
            <a:custGeom>
              <a:avLst/>
              <a:gdLst>
                <a:gd name="T0" fmla="*/ 10 w 17"/>
                <a:gd name="T1" fmla="*/ 16 h 17"/>
                <a:gd name="T2" fmla="*/ 5 w 17"/>
                <a:gd name="T3" fmla="*/ 12 h 17"/>
                <a:gd name="T4" fmla="*/ 1 w 17"/>
                <a:gd name="T5" fmla="*/ 8 h 17"/>
                <a:gd name="T6" fmla="*/ 9 w 17"/>
                <a:gd name="T7" fmla="*/ 0 h 17"/>
                <a:gd name="T8" fmla="*/ 13 w 17"/>
                <a:gd name="T9" fmla="*/ 15 h 17"/>
                <a:gd name="T10" fmla="*/ 10 w 17"/>
                <a:gd name="T1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7">
                  <a:moveTo>
                    <a:pt x="10" y="16"/>
                  </a:moveTo>
                  <a:cubicBezTo>
                    <a:pt x="8" y="15"/>
                    <a:pt x="6" y="14"/>
                    <a:pt x="5" y="12"/>
                  </a:cubicBezTo>
                  <a:cubicBezTo>
                    <a:pt x="2" y="12"/>
                    <a:pt x="0" y="11"/>
                    <a:pt x="1" y="8"/>
                  </a:cubicBezTo>
                  <a:cubicBezTo>
                    <a:pt x="5" y="7"/>
                    <a:pt x="8" y="3"/>
                    <a:pt x="9" y="0"/>
                  </a:cubicBezTo>
                  <a:cubicBezTo>
                    <a:pt x="15" y="3"/>
                    <a:pt x="17" y="8"/>
                    <a:pt x="13" y="15"/>
                  </a:cubicBezTo>
                  <a:cubicBezTo>
                    <a:pt x="13" y="17"/>
                    <a:pt x="11" y="17"/>
                    <a:pt x="10" y="16"/>
                  </a:cubicBezTo>
                  <a:close/>
                </a:path>
              </a:pathLst>
            </a:custGeom>
            <a:solidFill>
              <a:srgbClr val="806C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5" name="Freeform 507"/>
            <p:cNvSpPr>
              <a:spLocks/>
            </p:cNvSpPr>
            <p:nvPr/>
          </p:nvSpPr>
          <p:spPr bwMode="auto">
            <a:xfrm>
              <a:off x="2269" y="1485"/>
              <a:ext cx="12" cy="17"/>
            </a:xfrm>
            <a:custGeom>
              <a:avLst/>
              <a:gdLst>
                <a:gd name="T0" fmla="*/ 8 w 12"/>
                <a:gd name="T1" fmla="*/ 2 h 18"/>
                <a:gd name="T2" fmla="*/ 12 w 12"/>
                <a:gd name="T3" fmla="*/ 6 h 18"/>
                <a:gd name="T4" fmla="*/ 1 w 12"/>
                <a:gd name="T5" fmla="*/ 9 h 18"/>
                <a:gd name="T6" fmla="*/ 8 w 12"/>
                <a:gd name="T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8" y="2"/>
                  </a:moveTo>
                  <a:cubicBezTo>
                    <a:pt x="10" y="3"/>
                    <a:pt x="11" y="5"/>
                    <a:pt x="12" y="6"/>
                  </a:cubicBezTo>
                  <a:cubicBezTo>
                    <a:pt x="11" y="18"/>
                    <a:pt x="5" y="11"/>
                    <a:pt x="1" y="9"/>
                  </a:cubicBezTo>
                  <a:cubicBezTo>
                    <a:pt x="0" y="3"/>
                    <a:pt x="2" y="0"/>
                    <a:pt x="8" y="2"/>
                  </a:cubicBezTo>
                  <a:close/>
                </a:path>
              </a:pathLst>
            </a:custGeom>
            <a:solidFill>
              <a:srgbClr val="362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6" name="Freeform 508"/>
            <p:cNvSpPr>
              <a:spLocks/>
            </p:cNvSpPr>
            <p:nvPr/>
          </p:nvSpPr>
          <p:spPr bwMode="auto">
            <a:xfrm>
              <a:off x="2241" y="1534"/>
              <a:ext cx="8" cy="23"/>
            </a:xfrm>
            <a:custGeom>
              <a:avLst/>
              <a:gdLst>
                <a:gd name="T0" fmla="*/ 1 w 8"/>
                <a:gd name="T1" fmla="*/ 19 h 23"/>
                <a:gd name="T2" fmla="*/ 2 w 8"/>
                <a:gd name="T3" fmla="*/ 0 h 23"/>
                <a:gd name="T4" fmla="*/ 6 w 8"/>
                <a:gd name="T5" fmla="*/ 11 h 23"/>
                <a:gd name="T6" fmla="*/ 6 w 8"/>
                <a:gd name="T7" fmla="*/ 19 h 23"/>
                <a:gd name="T8" fmla="*/ 2 w 8"/>
                <a:gd name="T9" fmla="*/ 23 h 23"/>
                <a:gd name="T10" fmla="*/ 0 w 8"/>
                <a:gd name="T11" fmla="*/ 21 h 23"/>
                <a:gd name="T12" fmla="*/ 1 w 8"/>
                <a:gd name="T1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3">
                  <a:moveTo>
                    <a:pt x="1" y="19"/>
                  </a:moveTo>
                  <a:cubicBezTo>
                    <a:pt x="2" y="13"/>
                    <a:pt x="2" y="7"/>
                    <a:pt x="2" y="0"/>
                  </a:cubicBezTo>
                  <a:cubicBezTo>
                    <a:pt x="8" y="2"/>
                    <a:pt x="4" y="8"/>
                    <a:pt x="6" y="11"/>
                  </a:cubicBezTo>
                  <a:cubicBezTo>
                    <a:pt x="6" y="14"/>
                    <a:pt x="6" y="17"/>
                    <a:pt x="6" y="19"/>
                  </a:cubicBezTo>
                  <a:cubicBezTo>
                    <a:pt x="5" y="21"/>
                    <a:pt x="3" y="22"/>
                    <a:pt x="2" y="23"/>
                  </a:cubicBez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1" y="19"/>
                    <a:pt x="1" y="19"/>
                  </a:cubicBezTo>
                  <a:close/>
                </a:path>
              </a:pathLst>
            </a:custGeom>
            <a:solidFill>
              <a:srgbClr val="3621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7" name="Freeform 509"/>
            <p:cNvSpPr>
              <a:spLocks/>
            </p:cNvSpPr>
            <p:nvPr/>
          </p:nvSpPr>
          <p:spPr bwMode="auto">
            <a:xfrm>
              <a:off x="2364" y="1411"/>
              <a:ext cx="62" cy="87"/>
            </a:xfrm>
            <a:custGeom>
              <a:avLst/>
              <a:gdLst>
                <a:gd name="T0" fmla="*/ 6 w 63"/>
                <a:gd name="T1" fmla="*/ 0 h 88"/>
                <a:gd name="T2" fmla="*/ 13 w 63"/>
                <a:gd name="T3" fmla="*/ 1 h 88"/>
                <a:gd name="T4" fmla="*/ 17 w 63"/>
                <a:gd name="T5" fmla="*/ 5 h 88"/>
                <a:gd name="T6" fmla="*/ 33 w 63"/>
                <a:gd name="T7" fmla="*/ 25 h 88"/>
                <a:gd name="T8" fmla="*/ 50 w 63"/>
                <a:gd name="T9" fmla="*/ 47 h 88"/>
                <a:gd name="T10" fmla="*/ 60 w 63"/>
                <a:gd name="T11" fmla="*/ 83 h 88"/>
                <a:gd name="T12" fmla="*/ 54 w 63"/>
                <a:gd name="T13" fmla="*/ 87 h 88"/>
                <a:gd name="T14" fmla="*/ 25 w 63"/>
                <a:gd name="T15" fmla="*/ 36 h 88"/>
                <a:gd name="T16" fmla="*/ 6 w 63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88">
                  <a:moveTo>
                    <a:pt x="6" y="0"/>
                  </a:moveTo>
                  <a:cubicBezTo>
                    <a:pt x="8" y="0"/>
                    <a:pt x="11" y="0"/>
                    <a:pt x="13" y="1"/>
                  </a:cubicBezTo>
                  <a:cubicBezTo>
                    <a:pt x="15" y="2"/>
                    <a:pt x="16" y="3"/>
                    <a:pt x="17" y="5"/>
                  </a:cubicBezTo>
                  <a:cubicBezTo>
                    <a:pt x="22" y="12"/>
                    <a:pt x="29" y="18"/>
                    <a:pt x="33" y="25"/>
                  </a:cubicBezTo>
                  <a:cubicBezTo>
                    <a:pt x="39" y="33"/>
                    <a:pt x="45" y="40"/>
                    <a:pt x="50" y="47"/>
                  </a:cubicBezTo>
                  <a:cubicBezTo>
                    <a:pt x="56" y="58"/>
                    <a:pt x="63" y="69"/>
                    <a:pt x="60" y="83"/>
                  </a:cubicBezTo>
                  <a:cubicBezTo>
                    <a:pt x="59" y="85"/>
                    <a:pt x="58" y="88"/>
                    <a:pt x="54" y="87"/>
                  </a:cubicBezTo>
                  <a:cubicBezTo>
                    <a:pt x="38" y="74"/>
                    <a:pt x="38" y="52"/>
                    <a:pt x="25" y="36"/>
                  </a:cubicBezTo>
                  <a:cubicBezTo>
                    <a:pt x="20" y="23"/>
                    <a:pt x="0" y="18"/>
                    <a:pt x="6" y="0"/>
                  </a:cubicBezTo>
                  <a:close/>
                </a:path>
              </a:pathLst>
            </a:custGeom>
            <a:solidFill>
              <a:srgbClr val="A66B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8" name="Freeform 510"/>
            <p:cNvSpPr>
              <a:spLocks/>
            </p:cNvSpPr>
            <p:nvPr/>
          </p:nvSpPr>
          <p:spPr bwMode="auto">
            <a:xfrm>
              <a:off x="2417" y="1492"/>
              <a:ext cx="10" cy="18"/>
            </a:xfrm>
            <a:custGeom>
              <a:avLst/>
              <a:gdLst>
                <a:gd name="T0" fmla="*/ 0 w 10"/>
                <a:gd name="T1" fmla="*/ 5 h 18"/>
                <a:gd name="T2" fmla="*/ 4 w 10"/>
                <a:gd name="T3" fmla="*/ 1 h 18"/>
                <a:gd name="T4" fmla="*/ 7 w 10"/>
                <a:gd name="T5" fmla="*/ 2 h 18"/>
                <a:gd name="T6" fmla="*/ 3 w 10"/>
                <a:gd name="T7" fmla="*/ 18 h 18"/>
                <a:gd name="T8" fmla="*/ 0 w 10"/>
                <a:gd name="T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0" y="5"/>
                  </a:moveTo>
                  <a:cubicBezTo>
                    <a:pt x="1" y="4"/>
                    <a:pt x="3" y="2"/>
                    <a:pt x="4" y="1"/>
                  </a:cubicBezTo>
                  <a:cubicBezTo>
                    <a:pt x="5" y="0"/>
                    <a:pt x="7" y="0"/>
                    <a:pt x="7" y="2"/>
                  </a:cubicBezTo>
                  <a:cubicBezTo>
                    <a:pt x="7" y="7"/>
                    <a:pt x="10" y="14"/>
                    <a:pt x="3" y="18"/>
                  </a:cubicBezTo>
                  <a:cubicBezTo>
                    <a:pt x="2" y="14"/>
                    <a:pt x="1" y="9"/>
                    <a:pt x="0" y="5"/>
                  </a:cubicBezTo>
                  <a:close/>
                </a:path>
              </a:pathLst>
            </a:custGeom>
            <a:solidFill>
              <a:srgbClr val="8E6B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29" name="Freeform 511"/>
            <p:cNvSpPr>
              <a:spLocks/>
            </p:cNvSpPr>
            <p:nvPr/>
          </p:nvSpPr>
          <p:spPr bwMode="auto">
            <a:xfrm>
              <a:off x="2350" y="1386"/>
              <a:ext cx="12" cy="17"/>
            </a:xfrm>
            <a:custGeom>
              <a:avLst/>
              <a:gdLst>
                <a:gd name="T0" fmla="*/ 7 w 12"/>
                <a:gd name="T1" fmla="*/ 17 h 17"/>
                <a:gd name="T2" fmla="*/ 0 w 12"/>
                <a:gd name="T3" fmla="*/ 9 h 17"/>
                <a:gd name="T4" fmla="*/ 5 w 12"/>
                <a:gd name="T5" fmla="*/ 5 h 17"/>
                <a:gd name="T6" fmla="*/ 12 w 12"/>
                <a:gd name="T7" fmla="*/ 16 h 17"/>
                <a:gd name="T8" fmla="*/ 7 w 12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">
                  <a:moveTo>
                    <a:pt x="7" y="17"/>
                  </a:moveTo>
                  <a:cubicBezTo>
                    <a:pt x="5" y="14"/>
                    <a:pt x="2" y="11"/>
                    <a:pt x="0" y="9"/>
                  </a:cubicBezTo>
                  <a:cubicBezTo>
                    <a:pt x="0" y="5"/>
                    <a:pt x="0" y="0"/>
                    <a:pt x="5" y="5"/>
                  </a:cubicBezTo>
                  <a:cubicBezTo>
                    <a:pt x="8" y="8"/>
                    <a:pt x="10" y="13"/>
                    <a:pt x="12" y="16"/>
                  </a:cubicBezTo>
                  <a:cubicBezTo>
                    <a:pt x="10" y="16"/>
                    <a:pt x="9" y="17"/>
                    <a:pt x="7" y="17"/>
                  </a:cubicBezTo>
                  <a:close/>
                </a:path>
              </a:pathLst>
            </a:custGeom>
            <a:solidFill>
              <a:srgbClr val="7156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0" name="Freeform 512"/>
            <p:cNvSpPr>
              <a:spLocks/>
            </p:cNvSpPr>
            <p:nvPr/>
          </p:nvSpPr>
          <p:spPr bwMode="auto">
            <a:xfrm>
              <a:off x="2340" y="1326"/>
              <a:ext cx="51" cy="86"/>
            </a:xfrm>
            <a:custGeom>
              <a:avLst/>
              <a:gdLst>
                <a:gd name="T0" fmla="*/ 42 w 52"/>
                <a:gd name="T1" fmla="*/ 86 h 87"/>
                <a:gd name="T2" fmla="*/ 17 w 52"/>
                <a:gd name="T3" fmla="*/ 42 h 87"/>
                <a:gd name="T4" fmla="*/ 5 w 52"/>
                <a:gd name="T5" fmla="*/ 19 h 87"/>
                <a:gd name="T6" fmla="*/ 4 w 52"/>
                <a:gd name="T7" fmla="*/ 2 h 87"/>
                <a:gd name="T8" fmla="*/ 25 w 52"/>
                <a:gd name="T9" fmla="*/ 22 h 87"/>
                <a:gd name="T10" fmla="*/ 44 w 52"/>
                <a:gd name="T11" fmla="*/ 59 h 87"/>
                <a:gd name="T12" fmla="*/ 52 w 52"/>
                <a:gd name="T13" fmla="*/ 76 h 87"/>
                <a:gd name="T14" fmla="*/ 47 w 52"/>
                <a:gd name="T15" fmla="*/ 86 h 87"/>
                <a:gd name="T16" fmla="*/ 42 w 52"/>
                <a:gd name="T17" fmla="*/ 8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87">
                  <a:moveTo>
                    <a:pt x="42" y="86"/>
                  </a:moveTo>
                  <a:cubicBezTo>
                    <a:pt x="34" y="71"/>
                    <a:pt x="25" y="56"/>
                    <a:pt x="17" y="42"/>
                  </a:cubicBezTo>
                  <a:cubicBezTo>
                    <a:pt x="8" y="37"/>
                    <a:pt x="7" y="28"/>
                    <a:pt x="5" y="19"/>
                  </a:cubicBezTo>
                  <a:cubicBezTo>
                    <a:pt x="5" y="13"/>
                    <a:pt x="0" y="8"/>
                    <a:pt x="4" y="2"/>
                  </a:cubicBezTo>
                  <a:cubicBezTo>
                    <a:pt x="20" y="0"/>
                    <a:pt x="19" y="15"/>
                    <a:pt x="25" y="22"/>
                  </a:cubicBezTo>
                  <a:cubicBezTo>
                    <a:pt x="31" y="35"/>
                    <a:pt x="37" y="47"/>
                    <a:pt x="44" y="59"/>
                  </a:cubicBezTo>
                  <a:cubicBezTo>
                    <a:pt x="47" y="64"/>
                    <a:pt x="51" y="70"/>
                    <a:pt x="52" y="76"/>
                  </a:cubicBezTo>
                  <a:cubicBezTo>
                    <a:pt x="52" y="80"/>
                    <a:pt x="50" y="83"/>
                    <a:pt x="47" y="86"/>
                  </a:cubicBezTo>
                  <a:cubicBezTo>
                    <a:pt x="46" y="87"/>
                    <a:pt x="44" y="87"/>
                    <a:pt x="42" y="86"/>
                  </a:cubicBezTo>
                  <a:close/>
                </a:path>
              </a:pathLst>
            </a:custGeom>
            <a:solidFill>
              <a:srgbClr val="A66C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1" name="Freeform 513"/>
            <p:cNvSpPr>
              <a:spLocks/>
            </p:cNvSpPr>
            <p:nvPr/>
          </p:nvSpPr>
          <p:spPr bwMode="auto">
            <a:xfrm>
              <a:off x="2341" y="1342"/>
              <a:ext cx="16" cy="31"/>
            </a:xfrm>
            <a:custGeom>
              <a:avLst/>
              <a:gdLst>
                <a:gd name="T0" fmla="*/ 8 w 16"/>
                <a:gd name="T1" fmla="*/ 2 h 32"/>
                <a:gd name="T2" fmla="*/ 16 w 16"/>
                <a:gd name="T3" fmla="*/ 26 h 32"/>
                <a:gd name="T4" fmla="*/ 0 w 16"/>
                <a:gd name="T5" fmla="*/ 30 h 32"/>
                <a:gd name="T6" fmla="*/ 1 w 16"/>
                <a:gd name="T7" fmla="*/ 10 h 32"/>
                <a:gd name="T8" fmla="*/ 1 w 16"/>
                <a:gd name="T9" fmla="*/ 10 h 32"/>
                <a:gd name="T10" fmla="*/ 8 w 16"/>
                <a:gd name="T11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2">
                  <a:moveTo>
                    <a:pt x="8" y="2"/>
                  </a:moveTo>
                  <a:cubicBezTo>
                    <a:pt x="11" y="10"/>
                    <a:pt x="13" y="18"/>
                    <a:pt x="16" y="26"/>
                  </a:cubicBezTo>
                  <a:cubicBezTo>
                    <a:pt x="12" y="32"/>
                    <a:pt x="6" y="31"/>
                    <a:pt x="0" y="30"/>
                  </a:cubicBezTo>
                  <a:cubicBezTo>
                    <a:pt x="3" y="23"/>
                    <a:pt x="2" y="16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4" y="7"/>
                    <a:pt x="0" y="0"/>
                    <a:pt x="8" y="2"/>
                  </a:cubicBezTo>
                  <a:close/>
                </a:path>
              </a:pathLst>
            </a:custGeom>
            <a:solidFill>
              <a:srgbClr val="3A22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2" name="Freeform 514"/>
            <p:cNvSpPr>
              <a:spLocks/>
            </p:cNvSpPr>
            <p:nvPr/>
          </p:nvSpPr>
          <p:spPr bwMode="auto">
            <a:xfrm>
              <a:off x="2376" y="1409"/>
              <a:ext cx="18" cy="16"/>
            </a:xfrm>
            <a:custGeom>
              <a:avLst/>
              <a:gdLst>
                <a:gd name="T0" fmla="*/ 5 w 18"/>
                <a:gd name="T1" fmla="*/ 2 h 16"/>
                <a:gd name="T2" fmla="*/ 8 w 18"/>
                <a:gd name="T3" fmla="*/ 1 h 16"/>
                <a:gd name="T4" fmla="*/ 18 w 18"/>
                <a:gd name="T5" fmla="*/ 5 h 16"/>
                <a:gd name="T6" fmla="*/ 13 w 18"/>
                <a:gd name="T7" fmla="*/ 15 h 16"/>
                <a:gd name="T8" fmla="*/ 1 w 18"/>
                <a:gd name="T9" fmla="*/ 6 h 16"/>
                <a:gd name="T10" fmla="*/ 0 w 18"/>
                <a:gd name="T11" fmla="*/ 3 h 16"/>
                <a:gd name="T12" fmla="*/ 5 w 18"/>
                <a:gd name="T1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6">
                  <a:moveTo>
                    <a:pt x="5" y="2"/>
                  </a:moveTo>
                  <a:cubicBezTo>
                    <a:pt x="6" y="1"/>
                    <a:pt x="7" y="1"/>
                    <a:pt x="8" y="1"/>
                  </a:cubicBezTo>
                  <a:cubicBezTo>
                    <a:pt x="13" y="0"/>
                    <a:pt x="15" y="2"/>
                    <a:pt x="18" y="5"/>
                  </a:cubicBezTo>
                  <a:cubicBezTo>
                    <a:pt x="18" y="9"/>
                    <a:pt x="16" y="12"/>
                    <a:pt x="13" y="15"/>
                  </a:cubicBezTo>
                  <a:cubicBezTo>
                    <a:pt x="6" y="16"/>
                    <a:pt x="4" y="10"/>
                    <a:pt x="1" y="6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2" y="3"/>
                    <a:pt x="3" y="2"/>
                    <a:pt x="5" y="2"/>
                  </a:cubicBezTo>
                  <a:close/>
                </a:path>
              </a:pathLst>
            </a:custGeom>
            <a:solidFill>
              <a:srgbClr val="9362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3" name="Freeform 515"/>
            <p:cNvSpPr>
              <a:spLocks/>
            </p:cNvSpPr>
            <p:nvPr/>
          </p:nvSpPr>
          <p:spPr bwMode="auto">
            <a:xfrm>
              <a:off x="2386" y="1398"/>
              <a:ext cx="62" cy="116"/>
            </a:xfrm>
            <a:custGeom>
              <a:avLst/>
              <a:gdLst>
                <a:gd name="T0" fmla="*/ 2 w 62"/>
                <a:gd name="T1" fmla="*/ 25 h 117"/>
                <a:gd name="T2" fmla="*/ 6 w 62"/>
                <a:gd name="T3" fmla="*/ 17 h 117"/>
                <a:gd name="T4" fmla="*/ 9 w 62"/>
                <a:gd name="T5" fmla="*/ 1 h 117"/>
                <a:gd name="T6" fmla="*/ 15 w 62"/>
                <a:gd name="T7" fmla="*/ 1 h 117"/>
                <a:gd name="T8" fmla="*/ 26 w 62"/>
                <a:gd name="T9" fmla="*/ 24 h 117"/>
                <a:gd name="T10" fmla="*/ 46 w 62"/>
                <a:gd name="T11" fmla="*/ 52 h 117"/>
                <a:gd name="T12" fmla="*/ 51 w 62"/>
                <a:gd name="T13" fmla="*/ 65 h 117"/>
                <a:gd name="T14" fmla="*/ 58 w 62"/>
                <a:gd name="T15" fmla="*/ 80 h 117"/>
                <a:gd name="T16" fmla="*/ 62 w 62"/>
                <a:gd name="T17" fmla="*/ 104 h 117"/>
                <a:gd name="T18" fmla="*/ 47 w 62"/>
                <a:gd name="T19" fmla="*/ 116 h 117"/>
                <a:gd name="T20" fmla="*/ 42 w 62"/>
                <a:gd name="T21" fmla="*/ 97 h 117"/>
                <a:gd name="T22" fmla="*/ 25 w 62"/>
                <a:gd name="T23" fmla="*/ 60 h 117"/>
                <a:gd name="T24" fmla="*/ 9 w 62"/>
                <a:gd name="T25" fmla="*/ 38 h 117"/>
                <a:gd name="T26" fmla="*/ 2 w 62"/>
                <a:gd name="T27" fmla="*/ 2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117">
                  <a:moveTo>
                    <a:pt x="2" y="25"/>
                  </a:moveTo>
                  <a:cubicBezTo>
                    <a:pt x="4" y="22"/>
                    <a:pt x="5" y="19"/>
                    <a:pt x="6" y="17"/>
                  </a:cubicBezTo>
                  <a:cubicBezTo>
                    <a:pt x="2" y="10"/>
                    <a:pt x="6" y="6"/>
                    <a:pt x="9" y="1"/>
                  </a:cubicBezTo>
                  <a:cubicBezTo>
                    <a:pt x="11" y="0"/>
                    <a:pt x="13" y="0"/>
                    <a:pt x="15" y="1"/>
                  </a:cubicBezTo>
                  <a:cubicBezTo>
                    <a:pt x="24" y="6"/>
                    <a:pt x="22" y="16"/>
                    <a:pt x="26" y="24"/>
                  </a:cubicBezTo>
                  <a:cubicBezTo>
                    <a:pt x="31" y="34"/>
                    <a:pt x="44" y="39"/>
                    <a:pt x="46" y="52"/>
                  </a:cubicBezTo>
                  <a:cubicBezTo>
                    <a:pt x="48" y="56"/>
                    <a:pt x="45" y="62"/>
                    <a:pt x="51" y="65"/>
                  </a:cubicBezTo>
                  <a:cubicBezTo>
                    <a:pt x="60" y="67"/>
                    <a:pt x="56" y="75"/>
                    <a:pt x="58" y="80"/>
                  </a:cubicBezTo>
                  <a:cubicBezTo>
                    <a:pt x="56" y="89"/>
                    <a:pt x="61" y="96"/>
                    <a:pt x="62" y="104"/>
                  </a:cubicBezTo>
                  <a:cubicBezTo>
                    <a:pt x="57" y="108"/>
                    <a:pt x="56" y="117"/>
                    <a:pt x="47" y="116"/>
                  </a:cubicBezTo>
                  <a:cubicBezTo>
                    <a:pt x="45" y="110"/>
                    <a:pt x="43" y="103"/>
                    <a:pt x="42" y="97"/>
                  </a:cubicBezTo>
                  <a:cubicBezTo>
                    <a:pt x="34" y="85"/>
                    <a:pt x="33" y="71"/>
                    <a:pt x="25" y="60"/>
                  </a:cubicBezTo>
                  <a:cubicBezTo>
                    <a:pt x="20" y="52"/>
                    <a:pt x="14" y="45"/>
                    <a:pt x="9" y="38"/>
                  </a:cubicBezTo>
                  <a:cubicBezTo>
                    <a:pt x="7" y="33"/>
                    <a:pt x="0" y="32"/>
                    <a:pt x="2" y="25"/>
                  </a:cubicBezTo>
                  <a:close/>
                </a:path>
              </a:pathLst>
            </a:custGeom>
            <a:solidFill>
              <a:srgbClr val="B06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4" name="Freeform 516"/>
            <p:cNvSpPr>
              <a:spLocks/>
            </p:cNvSpPr>
            <p:nvPr/>
          </p:nvSpPr>
          <p:spPr bwMode="auto">
            <a:xfrm>
              <a:off x="2406" y="1454"/>
              <a:ext cx="22" cy="40"/>
            </a:xfrm>
            <a:custGeom>
              <a:avLst/>
              <a:gdLst>
                <a:gd name="T0" fmla="*/ 6 w 22"/>
                <a:gd name="T1" fmla="*/ 1 h 41"/>
                <a:gd name="T2" fmla="*/ 22 w 22"/>
                <a:gd name="T3" fmla="*/ 41 h 41"/>
                <a:gd name="T4" fmla="*/ 18 w 22"/>
                <a:gd name="T5" fmla="*/ 41 h 41"/>
                <a:gd name="T6" fmla="*/ 15 w 22"/>
                <a:gd name="T7" fmla="*/ 40 h 41"/>
                <a:gd name="T8" fmla="*/ 2 w 22"/>
                <a:gd name="T9" fmla="*/ 5 h 41"/>
                <a:gd name="T10" fmla="*/ 6 w 22"/>
                <a:gd name="T11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41">
                  <a:moveTo>
                    <a:pt x="6" y="1"/>
                  </a:moveTo>
                  <a:cubicBezTo>
                    <a:pt x="13" y="13"/>
                    <a:pt x="21" y="26"/>
                    <a:pt x="22" y="41"/>
                  </a:cubicBezTo>
                  <a:cubicBezTo>
                    <a:pt x="21" y="41"/>
                    <a:pt x="20" y="41"/>
                    <a:pt x="18" y="41"/>
                  </a:cubicBezTo>
                  <a:cubicBezTo>
                    <a:pt x="17" y="40"/>
                    <a:pt x="16" y="40"/>
                    <a:pt x="15" y="40"/>
                  </a:cubicBezTo>
                  <a:cubicBezTo>
                    <a:pt x="14" y="27"/>
                    <a:pt x="8" y="16"/>
                    <a:pt x="2" y="5"/>
                  </a:cubicBezTo>
                  <a:cubicBezTo>
                    <a:pt x="0" y="1"/>
                    <a:pt x="3" y="0"/>
                    <a:pt x="6" y="1"/>
                  </a:cubicBezTo>
                  <a:close/>
                </a:path>
              </a:pathLst>
            </a:custGeom>
            <a:solidFill>
              <a:srgbClr val="4F26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5" name="Freeform 517"/>
            <p:cNvSpPr>
              <a:spLocks/>
            </p:cNvSpPr>
            <p:nvPr/>
          </p:nvSpPr>
          <p:spPr bwMode="auto">
            <a:xfrm>
              <a:off x="2280" y="1503"/>
              <a:ext cx="26" cy="26"/>
            </a:xfrm>
            <a:custGeom>
              <a:avLst/>
              <a:gdLst>
                <a:gd name="T0" fmla="*/ 18 w 26"/>
                <a:gd name="T1" fmla="*/ 10 h 26"/>
                <a:gd name="T2" fmla="*/ 26 w 26"/>
                <a:gd name="T3" fmla="*/ 26 h 26"/>
                <a:gd name="T4" fmla="*/ 14 w 26"/>
                <a:gd name="T5" fmla="*/ 22 h 26"/>
                <a:gd name="T6" fmla="*/ 3 w 26"/>
                <a:gd name="T7" fmla="*/ 6 h 26"/>
                <a:gd name="T8" fmla="*/ 13 w 26"/>
                <a:gd name="T9" fmla="*/ 6 h 26"/>
                <a:gd name="T10" fmla="*/ 18 w 26"/>
                <a:gd name="T11" fmla="*/ 7 h 26"/>
                <a:gd name="T12" fmla="*/ 18 w 26"/>
                <a:gd name="T13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18" y="10"/>
                  </a:moveTo>
                  <a:cubicBezTo>
                    <a:pt x="20" y="16"/>
                    <a:pt x="23" y="21"/>
                    <a:pt x="26" y="26"/>
                  </a:cubicBezTo>
                  <a:cubicBezTo>
                    <a:pt x="22" y="25"/>
                    <a:pt x="18" y="23"/>
                    <a:pt x="14" y="22"/>
                  </a:cubicBezTo>
                  <a:cubicBezTo>
                    <a:pt x="3" y="21"/>
                    <a:pt x="0" y="15"/>
                    <a:pt x="3" y="6"/>
                  </a:cubicBezTo>
                  <a:cubicBezTo>
                    <a:pt x="6" y="0"/>
                    <a:pt x="10" y="2"/>
                    <a:pt x="13" y="6"/>
                  </a:cubicBezTo>
                  <a:cubicBezTo>
                    <a:pt x="15" y="6"/>
                    <a:pt x="16" y="7"/>
                    <a:pt x="18" y="7"/>
                  </a:cubicBezTo>
                  <a:cubicBezTo>
                    <a:pt x="18" y="8"/>
                    <a:pt x="17" y="9"/>
                    <a:pt x="18" y="10"/>
                  </a:cubicBezTo>
                  <a:close/>
                </a:path>
              </a:pathLst>
            </a:custGeom>
            <a:solidFill>
              <a:srgbClr val="806E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6" name="Freeform 518"/>
            <p:cNvSpPr>
              <a:spLocks/>
            </p:cNvSpPr>
            <p:nvPr/>
          </p:nvSpPr>
          <p:spPr bwMode="auto">
            <a:xfrm>
              <a:off x="2334" y="1308"/>
              <a:ext cx="15" cy="44"/>
            </a:xfrm>
            <a:custGeom>
              <a:avLst/>
              <a:gdLst>
                <a:gd name="T0" fmla="*/ 15 w 15"/>
                <a:gd name="T1" fmla="*/ 36 h 44"/>
                <a:gd name="T2" fmla="*/ 8 w 15"/>
                <a:gd name="T3" fmla="*/ 44 h 44"/>
                <a:gd name="T4" fmla="*/ 0 w 15"/>
                <a:gd name="T5" fmla="*/ 0 h 44"/>
                <a:gd name="T6" fmla="*/ 2 w 15"/>
                <a:gd name="T7" fmla="*/ 0 h 44"/>
                <a:gd name="T8" fmla="*/ 12 w 15"/>
                <a:gd name="T9" fmla="*/ 20 h 44"/>
                <a:gd name="T10" fmla="*/ 15 w 15"/>
                <a:gd name="T11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44">
                  <a:moveTo>
                    <a:pt x="15" y="36"/>
                  </a:moveTo>
                  <a:cubicBezTo>
                    <a:pt x="13" y="38"/>
                    <a:pt x="10" y="41"/>
                    <a:pt x="8" y="44"/>
                  </a:cubicBezTo>
                  <a:cubicBezTo>
                    <a:pt x="5" y="29"/>
                    <a:pt x="3" y="14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1" y="4"/>
                    <a:pt x="12" y="11"/>
                    <a:pt x="12" y="20"/>
                  </a:cubicBezTo>
                  <a:cubicBezTo>
                    <a:pt x="13" y="25"/>
                    <a:pt x="14" y="30"/>
                    <a:pt x="15" y="36"/>
                  </a:cubicBezTo>
                  <a:close/>
                </a:path>
              </a:pathLst>
            </a:custGeom>
            <a:solidFill>
              <a:srgbClr val="4B2A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7" name="Freeform 519"/>
            <p:cNvSpPr>
              <a:spLocks/>
            </p:cNvSpPr>
            <p:nvPr/>
          </p:nvSpPr>
          <p:spPr bwMode="auto">
            <a:xfrm>
              <a:off x="2331" y="1282"/>
              <a:ext cx="70" cy="94"/>
            </a:xfrm>
            <a:custGeom>
              <a:avLst/>
              <a:gdLst>
                <a:gd name="T0" fmla="*/ 15 w 71"/>
                <a:gd name="T1" fmla="*/ 46 h 95"/>
                <a:gd name="T2" fmla="*/ 5 w 71"/>
                <a:gd name="T3" fmla="*/ 26 h 95"/>
                <a:gd name="T4" fmla="*/ 2 w 71"/>
                <a:gd name="T5" fmla="*/ 10 h 95"/>
                <a:gd name="T6" fmla="*/ 5 w 71"/>
                <a:gd name="T7" fmla="*/ 0 h 95"/>
                <a:gd name="T8" fmla="*/ 29 w 71"/>
                <a:gd name="T9" fmla="*/ 31 h 95"/>
                <a:gd name="T10" fmla="*/ 42 w 71"/>
                <a:gd name="T11" fmla="*/ 51 h 95"/>
                <a:gd name="T12" fmla="*/ 47 w 71"/>
                <a:gd name="T13" fmla="*/ 56 h 95"/>
                <a:gd name="T14" fmla="*/ 54 w 71"/>
                <a:gd name="T15" fmla="*/ 52 h 95"/>
                <a:gd name="T16" fmla="*/ 59 w 71"/>
                <a:gd name="T17" fmla="*/ 54 h 95"/>
                <a:gd name="T18" fmla="*/ 58 w 71"/>
                <a:gd name="T19" fmla="*/ 54 h 95"/>
                <a:gd name="T20" fmla="*/ 71 w 71"/>
                <a:gd name="T21" fmla="*/ 86 h 95"/>
                <a:gd name="T22" fmla="*/ 66 w 71"/>
                <a:gd name="T23" fmla="*/ 95 h 95"/>
                <a:gd name="T24" fmla="*/ 59 w 71"/>
                <a:gd name="T25" fmla="*/ 92 h 95"/>
                <a:gd name="T26" fmla="*/ 49 w 71"/>
                <a:gd name="T27" fmla="*/ 88 h 95"/>
                <a:gd name="T28" fmla="*/ 44 w 71"/>
                <a:gd name="T29" fmla="*/ 87 h 95"/>
                <a:gd name="T30" fmla="*/ 30 w 71"/>
                <a:gd name="T31" fmla="*/ 69 h 95"/>
                <a:gd name="T32" fmla="*/ 15 w 71"/>
                <a:gd name="T33" fmla="*/ 4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95">
                  <a:moveTo>
                    <a:pt x="15" y="46"/>
                  </a:moveTo>
                  <a:cubicBezTo>
                    <a:pt x="9" y="40"/>
                    <a:pt x="9" y="32"/>
                    <a:pt x="5" y="26"/>
                  </a:cubicBezTo>
                  <a:cubicBezTo>
                    <a:pt x="4" y="21"/>
                    <a:pt x="3" y="15"/>
                    <a:pt x="2" y="10"/>
                  </a:cubicBezTo>
                  <a:cubicBezTo>
                    <a:pt x="0" y="6"/>
                    <a:pt x="0" y="3"/>
                    <a:pt x="5" y="0"/>
                  </a:cubicBezTo>
                  <a:cubicBezTo>
                    <a:pt x="18" y="6"/>
                    <a:pt x="21" y="21"/>
                    <a:pt x="29" y="31"/>
                  </a:cubicBezTo>
                  <a:cubicBezTo>
                    <a:pt x="32" y="38"/>
                    <a:pt x="37" y="44"/>
                    <a:pt x="42" y="51"/>
                  </a:cubicBezTo>
                  <a:cubicBezTo>
                    <a:pt x="43" y="53"/>
                    <a:pt x="43" y="56"/>
                    <a:pt x="47" y="56"/>
                  </a:cubicBezTo>
                  <a:cubicBezTo>
                    <a:pt x="49" y="54"/>
                    <a:pt x="51" y="52"/>
                    <a:pt x="54" y="52"/>
                  </a:cubicBezTo>
                  <a:cubicBezTo>
                    <a:pt x="56" y="52"/>
                    <a:pt x="57" y="52"/>
                    <a:pt x="59" y="54"/>
                  </a:cubicBezTo>
                  <a:cubicBezTo>
                    <a:pt x="59" y="54"/>
                    <a:pt x="58" y="54"/>
                    <a:pt x="58" y="54"/>
                  </a:cubicBezTo>
                  <a:cubicBezTo>
                    <a:pt x="66" y="63"/>
                    <a:pt x="70" y="74"/>
                    <a:pt x="71" y="86"/>
                  </a:cubicBezTo>
                  <a:cubicBezTo>
                    <a:pt x="70" y="89"/>
                    <a:pt x="70" y="93"/>
                    <a:pt x="66" y="95"/>
                  </a:cubicBezTo>
                  <a:cubicBezTo>
                    <a:pt x="63" y="95"/>
                    <a:pt x="61" y="94"/>
                    <a:pt x="59" y="92"/>
                  </a:cubicBezTo>
                  <a:cubicBezTo>
                    <a:pt x="56" y="89"/>
                    <a:pt x="54" y="85"/>
                    <a:pt x="49" y="88"/>
                  </a:cubicBezTo>
                  <a:cubicBezTo>
                    <a:pt x="47" y="88"/>
                    <a:pt x="46" y="88"/>
                    <a:pt x="44" y="87"/>
                  </a:cubicBezTo>
                  <a:cubicBezTo>
                    <a:pt x="38" y="82"/>
                    <a:pt x="38" y="73"/>
                    <a:pt x="30" y="69"/>
                  </a:cubicBezTo>
                  <a:cubicBezTo>
                    <a:pt x="25" y="61"/>
                    <a:pt x="24" y="51"/>
                    <a:pt x="15" y="46"/>
                  </a:cubicBezTo>
                  <a:close/>
                </a:path>
              </a:pathLst>
            </a:custGeom>
            <a:solidFill>
              <a:srgbClr val="AA6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8" name="Freeform 520"/>
            <p:cNvSpPr>
              <a:spLocks/>
            </p:cNvSpPr>
            <p:nvPr/>
          </p:nvSpPr>
          <p:spPr bwMode="auto">
            <a:xfrm>
              <a:off x="2325" y="1272"/>
              <a:ext cx="14" cy="20"/>
            </a:xfrm>
            <a:custGeom>
              <a:avLst/>
              <a:gdLst>
                <a:gd name="T0" fmla="*/ 13 w 14"/>
                <a:gd name="T1" fmla="*/ 12 h 20"/>
                <a:gd name="T2" fmla="*/ 8 w 14"/>
                <a:gd name="T3" fmla="*/ 20 h 20"/>
                <a:gd name="T4" fmla="*/ 1 w 14"/>
                <a:gd name="T5" fmla="*/ 0 h 20"/>
                <a:gd name="T6" fmla="*/ 8 w 14"/>
                <a:gd name="T7" fmla="*/ 0 h 20"/>
                <a:gd name="T8" fmla="*/ 13 w 14"/>
                <a:gd name="T9" fmla="*/ 7 h 20"/>
                <a:gd name="T10" fmla="*/ 14 w 14"/>
                <a:gd name="T11" fmla="*/ 10 h 20"/>
                <a:gd name="T12" fmla="*/ 13 w 14"/>
                <a:gd name="T13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0">
                  <a:moveTo>
                    <a:pt x="13" y="12"/>
                  </a:moveTo>
                  <a:cubicBezTo>
                    <a:pt x="9" y="13"/>
                    <a:pt x="9" y="17"/>
                    <a:pt x="8" y="20"/>
                  </a:cubicBezTo>
                  <a:cubicBezTo>
                    <a:pt x="3" y="15"/>
                    <a:pt x="0" y="8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10" y="2"/>
                    <a:pt x="11" y="5"/>
                    <a:pt x="13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3" y="11"/>
                    <a:pt x="13" y="12"/>
                    <a:pt x="13" y="12"/>
                  </a:cubicBezTo>
                  <a:close/>
                </a:path>
              </a:pathLst>
            </a:custGeom>
            <a:solidFill>
              <a:srgbClr val="A66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39" name="Freeform 521"/>
            <p:cNvSpPr>
              <a:spLocks/>
            </p:cNvSpPr>
            <p:nvPr/>
          </p:nvSpPr>
          <p:spPr bwMode="auto">
            <a:xfrm>
              <a:off x="2273" y="1493"/>
              <a:ext cx="21" cy="42"/>
            </a:xfrm>
            <a:custGeom>
              <a:avLst/>
              <a:gdLst>
                <a:gd name="T0" fmla="*/ 20 w 21"/>
                <a:gd name="T1" fmla="*/ 16 h 42"/>
                <a:gd name="T2" fmla="*/ 13 w 21"/>
                <a:gd name="T3" fmla="*/ 18 h 42"/>
                <a:gd name="T4" fmla="*/ 21 w 21"/>
                <a:gd name="T5" fmla="*/ 32 h 42"/>
                <a:gd name="T6" fmla="*/ 10 w 21"/>
                <a:gd name="T7" fmla="*/ 36 h 42"/>
                <a:gd name="T8" fmla="*/ 1 w 21"/>
                <a:gd name="T9" fmla="*/ 22 h 42"/>
                <a:gd name="T10" fmla="*/ 1 w 21"/>
                <a:gd name="T11" fmla="*/ 16 h 42"/>
                <a:gd name="T12" fmla="*/ 13 w 21"/>
                <a:gd name="T13" fmla="*/ 1 h 42"/>
                <a:gd name="T14" fmla="*/ 16 w 21"/>
                <a:gd name="T15" fmla="*/ 0 h 42"/>
                <a:gd name="T16" fmla="*/ 20 w 21"/>
                <a:gd name="T17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42">
                  <a:moveTo>
                    <a:pt x="20" y="16"/>
                  </a:moveTo>
                  <a:cubicBezTo>
                    <a:pt x="18" y="16"/>
                    <a:pt x="14" y="13"/>
                    <a:pt x="13" y="18"/>
                  </a:cubicBezTo>
                  <a:cubicBezTo>
                    <a:pt x="11" y="26"/>
                    <a:pt x="17" y="28"/>
                    <a:pt x="21" y="32"/>
                  </a:cubicBezTo>
                  <a:cubicBezTo>
                    <a:pt x="21" y="42"/>
                    <a:pt x="14" y="36"/>
                    <a:pt x="10" y="36"/>
                  </a:cubicBezTo>
                  <a:cubicBezTo>
                    <a:pt x="0" y="35"/>
                    <a:pt x="4" y="27"/>
                    <a:pt x="1" y="22"/>
                  </a:cubicBezTo>
                  <a:cubicBezTo>
                    <a:pt x="1" y="20"/>
                    <a:pt x="1" y="18"/>
                    <a:pt x="1" y="16"/>
                  </a:cubicBezTo>
                  <a:cubicBezTo>
                    <a:pt x="7" y="13"/>
                    <a:pt x="12" y="9"/>
                    <a:pt x="13" y="1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8" y="5"/>
                    <a:pt x="19" y="11"/>
                    <a:pt x="20" y="16"/>
                  </a:cubicBezTo>
                  <a:close/>
                </a:path>
              </a:pathLst>
            </a:custGeom>
            <a:solidFill>
              <a:srgbClr val="523A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0" name="Freeform 522"/>
            <p:cNvSpPr>
              <a:spLocks/>
            </p:cNvSpPr>
            <p:nvPr/>
          </p:nvSpPr>
          <p:spPr bwMode="auto">
            <a:xfrm>
              <a:off x="2297" y="1378"/>
              <a:ext cx="5" cy="9"/>
            </a:xfrm>
            <a:custGeom>
              <a:avLst/>
              <a:gdLst>
                <a:gd name="T0" fmla="*/ 1 w 5"/>
                <a:gd name="T1" fmla="*/ 8 h 9"/>
                <a:gd name="T2" fmla="*/ 0 w 5"/>
                <a:gd name="T3" fmla="*/ 5 h 9"/>
                <a:gd name="T4" fmla="*/ 1 w 5"/>
                <a:gd name="T5" fmla="*/ 0 h 9"/>
                <a:gd name="T6" fmla="*/ 5 w 5"/>
                <a:gd name="T7" fmla="*/ 9 h 9"/>
                <a:gd name="T8" fmla="*/ 1 w 5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1" y="8"/>
                  </a:moveTo>
                  <a:cubicBezTo>
                    <a:pt x="1" y="7"/>
                    <a:pt x="0" y="6"/>
                    <a:pt x="0" y="5"/>
                  </a:cubicBezTo>
                  <a:cubicBezTo>
                    <a:pt x="1" y="3"/>
                    <a:pt x="1" y="2"/>
                    <a:pt x="1" y="0"/>
                  </a:cubicBezTo>
                  <a:cubicBezTo>
                    <a:pt x="5" y="2"/>
                    <a:pt x="5" y="5"/>
                    <a:pt x="5" y="9"/>
                  </a:cubicBezTo>
                  <a:cubicBezTo>
                    <a:pt x="3" y="9"/>
                    <a:pt x="2" y="9"/>
                    <a:pt x="1" y="8"/>
                  </a:cubicBezTo>
                  <a:close/>
                </a:path>
              </a:pathLst>
            </a:custGeom>
            <a:solidFill>
              <a:srgbClr val="C1AE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1" name="Freeform 523"/>
            <p:cNvSpPr>
              <a:spLocks/>
            </p:cNvSpPr>
            <p:nvPr/>
          </p:nvSpPr>
          <p:spPr bwMode="auto">
            <a:xfrm>
              <a:off x="2127" y="1636"/>
              <a:ext cx="28" cy="36"/>
            </a:xfrm>
            <a:custGeom>
              <a:avLst/>
              <a:gdLst>
                <a:gd name="T0" fmla="*/ 20 w 29"/>
                <a:gd name="T1" fmla="*/ 0 h 36"/>
                <a:gd name="T2" fmla="*/ 25 w 29"/>
                <a:gd name="T3" fmla="*/ 1 h 36"/>
                <a:gd name="T4" fmla="*/ 28 w 29"/>
                <a:gd name="T5" fmla="*/ 16 h 36"/>
                <a:gd name="T6" fmla="*/ 9 w 29"/>
                <a:gd name="T7" fmla="*/ 32 h 36"/>
                <a:gd name="T8" fmla="*/ 8 w 29"/>
                <a:gd name="T9" fmla="*/ 26 h 36"/>
                <a:gd name="T10" fmla="*/ 20 w 29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6">
                  <a:moveTo>
                    <a:pt x="20" y="0"/>
                  </a:moveTo>
                  <a:cubicBezTo>
                    <a:pt x="22" y="0"/>
                    <a:pt x="23" y="0"/>
                    <a:pt x="25" y="1"/>
                  </a:cubicBezTo>
                  <a:cubicBezTo>
                    <a:pt x="29" y="5"/>
                    <a:pt x="29" y="10"/>
                    <a:pt x="28" y="16"/>
                  </a:cubicBezTo>
                  <a:cubicBezTo>
                    <a:pt x="23" y="23"/>
                    <a:pt x="24" y="36"/>
                    <a:pt x="9" y="32"/>
                  </a:cubicBezTo>
                  <a:cubicBezTo>
                    <a:pt x="9" y="30"/>
                    <a:pt x="9" y="28"/>
                    <a:pt x="8" y="26"/>
                  </a:cubicBezTo>
                  <a:cubicBezTo>
                    <a:pt x="12" y="17"/>
                    <a:pt x="0" y="1"/>
                    <a:pt x="20" y="0"/>
                  </a:cubicBezTo>
                  <a:close/>
                </a:path>
              </a:pathLst>
            </a:custGeom>
            <a:solidFill>
              <a:srgbClr val="875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2" name="Freeform 524"/>
            <p:cNvSpPr>
              <a:spLocks/>
            </p:cNvSpPr>
            <p:nvPr/>
          </p:nvSpPr>
          <p:spPr bwMode="auto">
            <a:xfrm>
              <a:off x="2135" y="1650"/>
              <a:ext cx="23" cy="35"/>
            </a:xfrm>
            <a:custGeom>
              <a:avLst/>
              <a:gdLst>
                <a:gd name="T0" fmla="*/ 0 w 23"/>
                <a:gd name="T1" fmla="*/ 18 h 35"/>
                <a:gd name="T2" fmla="*/ 16 w 23"/>
                <a:gd name="T3" fmla="*/ 3 h 35"/>
                <a:gd name="T4" fmla="*/ 23 w 23"/>
                <a:gd name="T5" fmla="*/ 3 h 35"/>
                <a:gd name="T6" fmla="*/ 7 w 23"/>
                <a:gd name="T7" fmla="*/ 34 h 35"/>
                <a:gd name="T8" fmla="*/ 0 w 23"/>
                <a:gd name="T9" fmla="*/ 35 h 35"/>
                <a:gd name="T10" fmla="*/ 0 w 23"/>
                <a:gd name="T11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5">
                  <a:moveTo>
                    <a:pt x="0" y="18"/>
                  </a:moveTo>
                  <a:cubicBezTo>
                    <a:pt x="10" y="18"/>
                    <a:pt x="12" y="9"/>
                    <a:pt x="16" y="3"/>
                  </a:cubicBezTo>
                  <a:cubicBezTo>
                    <a:pt x="18" y="0"/>
                    <a:pt x="21" y="0"/>
                    <a:pt x="23" y="3"/>
                  </a:cubicBezTo>
                  <a:cubicBezTo>
                    <a:pt x="18" y="13"/>
                    <a:pt x="12" y="24"/>
                    <a:pt x="7" y="34"/>
                  </a:cubicBezTo>
                  <a:cubicBezTo>
                    <a:pt x="5" y="34"/>
                    <a:pt x="3" y="35"/>
                    <a:pt x="0" y="35"/>
                  </a:cubicBezTo>
                  <a:cubicBezTo>
                    <a:pt x="0" y="29"/>
                    <a:pt x="0" y="24"/>
                    <a:pt x="0" y="18"/>
                  </a:cubicBezTo>
                  <a:close/>
                </a:path>
              </a:pathLst>
            </a:custGeom>
            <a:solidFill>
              <a:srgbClr val="513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3" name="Freeform 525"/>
            <p:cNvSpPr>
              <a:spLocks/>
            </p:cNvSpPr>
            <p:nvPr/>
          </p:nvSpPr>
          <p:spPr bwMode="auto">
            <a:xfrm>
              <a:off x="2108" y="1677"/>
              <a:ext cx="20" cy="15"/>
            </a:xfrm>
            <a:custGeom>
              <a:avLst/>
              <a:gdLst>
                <a:gd name="T0" fmla="*/ 0 w 20"/>
                <a:gd name="T1" fmla="*/ 7 h 15"/>
                <a:gd name="T2" fmla="*/ 0 w 20"/>
                <a:gd name="T3" fmla="*/ 4 h 15"/>
                <a:gd name="T4" fmla="*/ 20 w 20"/>
                <a:gd name="T5" fmla="*/ 7 h 15"/>
                <a:gd name="T6" fmla="*/ 16 w 20"/>
                <a:gd name="T7" fmla="*/ 15 h 15"/>
                <a:gd name="T8" fmla="*/ 0 w 20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5">
                  <a:moveTo>
                    <a:pt x="0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7" y="4"/>
                    <a:pt x="14" y="0"/>
                    <a:pt x="20" y="7"/>
                  </a:cubicBezTo>
                  <a:cubicBezTo>
                    <a:pt x="19" y="10"/>
                    <a:pt x="20" y="14"/>
                    <a:pt x="16" y="15"/>
                  </a:cubicBezTo>
                  <a:cubicBezTo>
                    <a:pt x="14" y="5"/>
                    <a:pt x="5" y="10"/>
                    <a:pt x="0" y="7"/>
                  </a:cubicBezTo>
                  <a:close/>
                </a:path>
              </a:pathLst>
            </a:custGeom>
            <a:solidFill>
              <a:srgbClr val="4D47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4" name="Freeform 526"/>
            <p:cNvSpPr>
              <a:spLocks/>
            </p:cNvSpPr>
            <p:nvPr/>
          </p:nvSpPr>
          <p:spPr bwMode="auto">
            <a:xfrm>
              <a:off x="2109" y="1371"/>
              <a:ext cx="64" cy="103"/>
            </a:xfrm>
            <a:custGeom>
              <a:avLst/>
              <a:gdLst>
                <a:gd name="T0" fmla="*/ 22 w 65"/>
                <a:gd name="T1" fmla="*/ 3 h 103"/>
                <a:gd name="T2" fmla="*/ 39 w 65"/>
                <a:gd name="T3" fmla="*/ 4 h 103"/>
                <a:gd name="T4" fmla="*/ 34 w 65"/>
                <a:gd name="T5" fmla="*/ 20 h 103"/>
                <a:gd name="T6" fmla="*/ 34 w 65"/>
                <a:gd name="T7" fmla="*/ 30 h 103"/>
                <a:gd name="T8" fmla="*/ 57 w 65"/>
                <a:gd name="T9" fmla="*/ 69 h 103"/>
                <a:gd name="T10" fmla="*/ 59 w 65"/>
                <a:gd name="T11" fmla="*/ 79 h 103"/>
                <a:gd name="T12" fmla="*/ 58 w 65"/>
                <a:gd name="T13" fmla="*/ 82 h 103"/>
                <a:gd name="T14" fmla="*/ 47 w 65"/>
                <a:gd name="T15" fmla="*/ 98 h 103"/>
                <a:gd name="T16" fmla="*/ 7 w 65"/>
                <a:gd name="T17" fmla="*/ 97 h 103"/>
                <a:gd name="T18" fmla="*/ 1 w 65"/>
                <a:gd name="T19" fmla="*/ 81 h 103"/>
                <a:gd name="T20" fmla="*/ 5 w 65"/>
                <a:gd name="T21" fmla="*/ 64 h 103"/>
                <a:gd name="T22" fmla="*/ 12 w 65"/>
                <a:gd name="T23" fmla="*/ 42 h 103"/>
                <a:gd name="T24" fmla="*/ 15 w 65"/>
                <a:gd name="T25" fmla="*/ 18 h 103"/>
                <a:gd name="T26" fmla="*/ 22 w 65"/>
                <a:gd name="T27" fmla="*/ 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103">
                  <a:moveTo>
                    <a:pt x="22" y="3"/>
                  </a:moveTo>
                  <a:cubicBezTo>
                    <a:pt x="27" y="4"/>
                    <a:pt x="33" y="0"/>
                    <a:pt x="39" y="4"/>
                  </a:cubicBezTo>
                  <a:cubicBezTo>
                    <a:pt x="41" y="10"/>
                    <a:pt x="47" y="18"/>
                    <a:pt x="34" y="20"/>
                  </a:cubicBezTo>
                  <a:cubicBezTo>
                    <a:pt x="31" y="23"/>
                    <a:pt x="30" y="27"/>
                    <a:pt x="34" y="30"/>
                  </a:cubicBezTo>
                  <a:cubicBezTo>
                    <a:pt x="31" y="49"/>
                    <a:pt x="40" y="62"/>
                    <a:pt x="57" y="69"/>
                  </a:cubicBezTo>
                  <a:cubicBezTo>
                    <a:pt x="65" y="72"/>
                    <a:pt x="64" y="75"/>
                    <a:pt x="59" y="79"/>
                  </a:cubicBezTo>
                  <a:cubicBezTo>
                    <a:pt x="59" y="80"/>
                    <a:pt x="59" y="81"/>
                    <a:pt x="58" y="82"/>
                  </a:cubicBezTo>
                  <a:cubicBezTo>
                    <a:pt x="56" y="88"/>
                    <a:pt x="56" y="97"/>
                    <a:pt x="47" y="98"/>
                  </a:cubicBezTo>
                  <a:cubicBezTo>
                    <a:pt x="34" y="95"/>
                    <a:pt x="20" y="103"/>
                    <a:pt x="7" y="97"/>
                  </a:cubicBezTo>
                  <a:cubicBezTo>
                    <a:pt x="0" y="93"/>
                    <a:pt x="0" y="87"/>
                    <a:pt x="1" y="81"/>
                  </a:cubicBezTo>
                  <a:cubicBezTo>
                    <a:pt x="2" y="76"/>
                    <a:pt x="5" y="70"/>
                    <a:pt x="5" y="64"/>
                  </a:cubicBezTo>
                  <a:cubicBezTo>
                    <a:pt x="8" y="57"/>
                    <a:pt x="10" y="50"/>
                    <a:pt x="12" y="42"/>
                  </a:cubicBezTo>
                  <a:cubicBezTo>
                    <a:pt x="13" y="34"/>
                    <a:pt x="15" y="26"/>
                    <a:pt x="15" y="18"/>
                  </a:cubicBezTo>
                  <a:cubicBezTo>
                    <a:pt x="15" y="13"/>
                    <a:pt x="13" y="5"/>
                    <a:pt x="22" y="3"/>
                  </a:cubicBezTo>
                  <a:close/>
                </a:path>
              </a:pathLst>
            </a:custGeom>
            <a:solidFill>
              <a:srgbClr val="F9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5" name="Freeform 527"/>
            <p:cNvSpPr>
              <a:spLocks/>
            </p:cNvSpPr>
            <p:nvPr/>
          </p:nvSpPr>
          <p:spPr bwMode="auto">
            <a:xfrm>
              <a:off x="2161" y="1353"/>
              <a:ext cx="81" cy="33"/>
            </a:xfrm>
            <a:custGeom>
              <a:avLst/>
              <a:gdLst>
                <a:gd name="T0" fmla="*/ 1 w 81"/>
                <a:gd name="T1" fmla="*/ 12 h 34"/>
                <a:gd name="T2" fmla="*/ 50 w 81"/>
                <a:gd name="T3" fmla="*/ 2 h 34"/>
                <a:gd name="T4" fmla="*/ 74 w 81"/>
                <a:gd name="T5" fmla="*/ 13 h 34"/>
                <a:gd name="T6" fmla="*/ 63 w 81"/>
                <a:gd name="T7" fmla="*/ 27 h 34"/>
                <a:gd name="T8" fmla="*/ 33 w 81"/>
                <a:gd name="T9" fmla="*/ 17 h 34"/>
                <a:gd name="T10" fmla="*/ 18 w 81"/>
                <a:gd name="T11" fmla="*/ 32 h 34"/>
                <a:gd name="T12" fmla="*/ 1 w 81"/>
                <a:gd name="T13" fmla="*/ 15 h 34"/>
                <a:gd name="T14" fmla="*/ 0 w 81"/>
                <a:gd name="T15" fmla="*/ 13 h 34"/>
                <a:gd name="T16" fmla="*/ 1 w 81"/>
                <a:gd name="T17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34">
                  <a:moveTo>
                    <a:pt x="1" y="12"/>
                  </a:moveTo>
                  <a:cubicBezTo>
                    <a:pt x="17" y="7"/>
                    <a:pt x="33" y="0"/>
                    <a:pt x="50" y="2"/>
                  </a:cubicBezTo>
                  <a:cubicBezTo>
                    <a:pt x="59" y="4"/>
                    <a:pt x="68" y="5"/>
                    <a:pt x="74" y="13"/>
                  </a:cubicBezTo>
                  <a:cubicBezTo>
                    <a:pt x="70" y="18"/>
                    <a:pt x="81" y="33"/>
                    <a:pt x="63" y="27"/>
                  </a:cubicBezTo>
                  <a:cubicBezTo>
                    <a:pt x="54" y="21"/>
                    <a:pt x="46" y="12"/>
                    <a:pt x="33" y="17"/>
                  </a:cubicBezTo>
                  <a:cubicBezTo>
                    <a:pt x="25" y="19"/>
                    <a:pt x="17" y="21"/>
                    <a:pt x="18" y="32"/>
                  </a:cubicBezTo>
                  <a:cubicBezTo>
                    <a:pt x="4" y="34"/>
                    <a:pt x="3" y="24"/>
                    <a:pt x="1" y="15"/>
                  </a:cubicBezTo>
                  <a:cubicBezTo>
                    <a:pt x="0" y="14"/>
                    <a:pt x="0" y="13"/>
                    <a:pt x="0" y="13"/>
                  </a:cubicBez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rgbClr val="D1B9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6" name="Freeform 528"/>
            <p:cNvSpPr>
              <a:spLocks/>
            </p:cNvSpPr>
            <p:nvPr/>
          </p:nvSpPr>
          <p:spPr bwMode="auto">
            <a:xfrm>
              <a:off x="2172" y="1363"/>
              <a:ext cx="52" cy="28"/>
            </a:xfrm>
            <a:custGeom>
              <a:avLst/>
              <a:gdLst>
                <a:gd name="T0" fmla="*/ 7 w 52"/>
                <a:gd name="T1" fmla="*/ 22 h 29"/>
                <a:gd name="T2" fmla="*/ 4 w 52"/>
                <a:gd name="T3" fmla="*/ 11 h 29"/>
                <a:gd name="T4" fmla="*/ 37 w 52"/>
                <a:gd name="T5" fmla="*/ 0 h 29"/>
                <a:gd name="T6" fmla="*/ 52 w 52"/>
                <a:gd name="T7" fmla="*/ 17 h 29"/>
                <a:gd name="T8" fmla="*/ 42 w 52"/>
                <a:gd name="T9" fmla="*/ 24 h 29"/>
                <a:gd name="T10" fmla="*/ 26 w 52"/>
                <a:gd name="T11" fmla="*/ 25 h 29"/>
                <a:gd name="T12" fmla="*/ 7 w 52"/>
                <a:gd name="T13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9">
                  <a:moveTo>
                    <a:pt x="7" y="22"/>
                  </a:moveTo>
                  <a:cubicBezTo>
                    <a:pt x="0" y="20"/>
                    <a:pt x="2" y="14"/>
                    <a:pt x="4" y="11"/>
                  </a:cubicBezTo>
                  <a:cubicBezTo>
                    <a:pt x="13" y="1"/>
                    <a:pt x="25" y="0"/>
                    <a:pt x="37" y="0"/>
                  </a:cubicBezTo>
                  <a:cubicBezTo>
                    <a:pt x="49" y="0"/>
                    <a:pt x="50" y="9"/>
                    <a:pt x="52" y="17"/>
                  </a:cubicBezTo>
                  <a:cubicBezTo>
                    <a:pt x="48" y="18"/>
                    <a:pt x="43" y="18"/>
                    <a:pt x="42" y="24"/>
                  </a:cubicBezTo>
                  <a:cubicBezTo>
                    <a:pt x="37" y="29"/>
                    <a:pt x="32" y="29"/>
                    <a:pt x="26" y="25"/>
                  </a:cubicBezTo>
                  <a:cubicBezTo>
                    <a:pt x="21" y="16"/>
                    <a:pt x="15" y="13"/>
                    <a:pt x="7" y="22"/>
                  </a:cubicBezTo>
                  <a:close/>
                </a:path>
              </a:pathLst>
            </a:custGeom>
            <a:solidFill>
              <a:srgbClr val="4C3E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7" name="Freeform 529"/>
            <p:cNvSpPr>
              <a:spLocks/>
            </p:cNvSpPr>
            <p:nvPr/>
          </p:nvSpPr>
          <p:spPr bwMode="auto">
            <a:xfrm>
              <a:off x="2108" y="1473"/>
              <a:ext cx="54" cy="24"/>
            </a:xfrm>
            <a:custGeom>
              <a:avLst/>
              <a:gdLst>
                <a:gd name="T0" fmla="*/ 11 w 55"/>
                <a:gd name="T1" fmla="*/ 22 h 25"/>
                <a:gd name="T2" fmla="*/ 0 w 55"/>
                <a:gd name="T3" fmla="*/ 14 h 25"/>
                <a:gd name="T4" fmla="*/ 23 w 55"/>
                <a:gd name="T5" fmla="*/ 5 h 25"/>
                <a:gd name="T6" fmla="*/ 40 w 55"/>
                <a:gd name="T7" fmla="*/ 5 h 25"/>
                <a:gd name="T8" fmla="*/ 52 w 55"/>
                <a:gd name="T9" fmla="*/ 10 h 25"/>
                <a:gd name="T10" fmla="*/ 53 w 55"/>
                <a:gd name="T11" fmla="*/ 21 h 25"/>
                <a:gd name="T12" fmla="*/ 45 w 55"/>
                <a:gd name="T13" fmla="*/ 25 h 25"/>
                <a:gd name="T14" fmla="*/ 32 w 55"/>
                <a:gd name="T15" fmla="*/ 23 h 25"/>
                <a:gd name="T16" fmla="*/ 24 w 55"/>
                <a:gd name="T17" fmla="*/ 23 h 25"/>
                <a:gd name="T18" fmla="*/ 11 w 55"/>
                <a:gd name="T19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25">
                  <a:moveTo>
                    <a:pt x="11" y="22"/>
                  </a:moveTo>
                  <a:cubicBezTo>
                    <a:pt x="7" y="19"/>
                    <a:pt x="7" y="13"/>
                    <a:pt x="0" y="14"/>
                  </a:cubicBezTo>
                  <a:cubicBezTo>
                    <a:pt x="4" y="0"/>
                    <a:pt x="16" y="8"/>
                    <a:pt x="23" y="5"/>
                  </a:cubicBezTo>
                  <a:cubicBezTo>
                    <a:pt x="29" y="1"/>
                    <a:pt x="34" y="1"/>
                    <a:pt x="40" y="5"/>
                  </a:cubicBezTo>
                  <a:cubicBezTo>
                    <a:pt x="44" y="7"/>
                    <a:pt x="48" y="8"/>
                    <a:pt x="52" y="10"/>
                  </a:cubicBezTo>
                  <a:cubicBezTo>
                    <a:pt x="54" y="14"/>
                    <a:pt x="55" y="17"/>
                    <a:pt x="53" y="21"/>
                  </a:cubicBezTo>
                  <a:cubicBezTo>
                    <a:pt x="51" y="24"/>
                    <a:pt x="48" y="25"/>
                    <a:pt x="45" y="25"/>
                  </a:cubicBezTo>
                  <a:cubicBezTo>
                    <a:pt x="41" y="25"/>
                    <a:pt x="36" y="23"/>
                    <a:pt x="32" y="23"/>
                  </a:cubicBezTo>
                  <a:cubicBezTo>
                    <a:pt x="29" y="23"/>
                    <a:pt x="26" y="22"/>
                    <a:pt x="24" y="23"/>
                  </a:cubicBezTo>
                  <a:cubicBezTo>
                    <a:pt x="20" y="23"/>
                    <a:pt x="15" y="25"/>
                    <a:pt x="11" y="22"/>
                  </a:cubicBezTo>
                  <a:close/>
                </a:path>
              </a:pathLst>
            </a:custGeom>
            <a:solidFill>
              <a:srgbClr val="47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8" name="Freeform 530"/>
            <p:cNvSpPr>
              <a:spLocks/>
            </p:cNvSpPr>
            <p:nvPr/>
          </p:nvSpPr>
          <p:spPr bwMode="auto">
            <a:xfrm>
              <a:off x="2148" y="1493"/>
              <a:ext cx="61" cy="24"/>
            </a:xfrm>
            <a:custGeom>
              <a:avLst/>
              <a:gdLst>
                <a:gd name="T0" fmla="*/ 2 w 61"/>
                <a:gd name="T1" fmla="*/ 1 h 24"/>
                <a:gd name="T2" fmla="*/ 11 w 61"/>
                <a:gd name="T3" fmla="*/ 0 h 24"/>
                <a:gd name="T4" fmla="*/ 22 w 61"/>
                <a:gd name="T5" fmla="*/ 1 h 24"/>
                <a:gd name="T6" fmla="*/ 57 w 61"/>
                <a:gd name="T7" fmla="*/ 16 h 24"/>
                <a:gd name="T8" fmla="*/ 61 w 61"/>
                <a:gd name="T9" fmla="*/ 19 h 24"/>
                <a:gd name="T10" fmla="*/ 56 w 61"/>
                <a:gd name="T11" fmla="*/ 21 h 24"/>
                <a:gd name="T12" fmla="*/ 13 w 61"/>
                <a:gd name="T13" fmla="*/ 20 h 24"/>
                <a:gd name="T14" fmla="*/ 1 w 61"/>
                <a:gd name="T15" fmla="*/ 10 h 24"/>
                <a:gd name="T16" fmla="*/ 2 w 61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24">
                  <a:moveTo>
                    <a:pt x="2" y="1"/>
                  </a:moveTo>
                  <a:cubicBezTo>
                    <a:pt x="5" y="1"/>
                    <a:pt x="8" y="0"/>
                    <a:pt x="11" y="0"/>
                  </a:cubicBezTo>
                  <a:cubicBezTo>
                    <a:pt x="15" y="0"/>
                    <a:pt x="19" y="0"/>
                    <a:pt x="22" y="1"/>
                  </a:cubicBezTo>
                  <a:cubicBezTo>
                    <a:pt x="32" y="9"/>
                    <a:pt x="43" y="17"/>
                    <a:pt x="57" y="16"/>
                  </a:cubicBezTo>
                  <a:cubicBezTo>
                    <a:pt x="58" y="16"/>
                    <a:pt x="60" y="18"/>
                    <a:pt x="61" y="19"/>
                  </a:cubicBezTo>
                  <a:cubicBezTo>
                    <a:pt x="59" y="20"/>
                    <a:pt x="57" y="20"/>
                    <a:pt x="56" y="21"/>
                  </a:cubicBezTo>
                  <a:cubicBezTo>
                    <a:pt x="41" y="24"/>
                    <a:pt x="27" y="23"/>
                    <a:pt x="13" y="20"/>
                  </a:cubicBezTo>
                  <a:cubicBezTo>
                    <a:pt x="8" y="18"/>
                    <a:pt x="4" y="15"/>
                    <a:pt x="1" y="10"/>
                  </a:cubicBezTo>
                  <a:cubicBezTo>
                    <a:pt x="0" y="6"/>
                    <a:pt x="0" y="3"/>
                    <a:pt x="2" y="1"/>
                  </a:cubicBezTo>
                  <a:close/>
                </a:path>
              </a:pathLst>
            </a:custGeom>
            <a:solidFill>
              <a:srgbClr val="44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49" name="Freeform 531"/>
            <p:cNvSpPr>
              <a:spLocks/>
            </p:cNvSpPr>
            <p:nvPr/>
          </p:nvSpPr>
          <p:spPr bwMode="auto">
            <a:xfrm>
              <a:off x="2114" y="1513"/>
              <a:ext cx="57" cy="29"/>
            </a:xfrm>
            <a:custGeom>
              <a:avLst/>
              <a:gdLst>
                <a:gd name="T0" fmla="*/ 50 w 58"/>
                <a:gd name="T1" fmla="*/ 5 h 29"/>
                <a:gd name="T2" fmla="*/ 41 w 58"/>
                <a:gd name="T3" fmla="*/ 17 h 29"/>
                <a:gd name="T4" fmla="*/ 8 w 58"/>
                <a:gd name="T5" fmla="*/ 20 h 29"/>
                <a:gd name="T6" fmla="*/ 4 w 58"/>
                <a:gd name="T7" fmla="*/ 20 h 29"/>
                <a:gd name="T8" fmla="*/ 11 w 58"/>
                <a:gd name="T9" fmla="*/ 2 h 29"/>
                <a:gd name="T10" fmla="*/ 36 w 58"/>
                <a:gd name="T11" fmla="*/ 1 h 29"/>
                <a:gd name="T12" fmla="*/ 50 w 58"/>
                <a:gd name="T13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29">
                  <a:moveTo>
                    <a:pt x="50" y="5"/>
                  </a:moveTo>
                  <a:cubicBezTo>
                    <a:pt x="41" y="5"/>
                    <a:pt x="58" y="24"/>
                    <a:pt x="41" y="17"/>
                  </a:cubicBezTo>
                  <a:cubicBezTo>
                    <a:pt x="31" y="29"/>
                    <a:pt x="20" y="28"/>
                    <a:pt x="8" y="20"/>
                  </a:cubicBezTo>
                  <a:cubicBezTo>
                    <a:pt x="7" y="20"/>
                    <a:pt x="6" y="20"/>
                    <a:pt x="4" y="20"/>
                  </a:cubicBezTo>
                  <a:cubicBezTo>
                    <a:pt x="3" y="12"/>
                    <a:pt x="0" y="4"/>
                    <a:pt x="11" y="2"/>
                  </a:cubicBezTo>
                  <a:cubicBezTo>
                    <a:pt x="19" y="3"/>
                    <a:pt x="28" y="4"/>
                    <a:pt x="36" y="1"/>
                  </a:cubicBezTo>
                  <a:cubicBezTo>
                    <a:pt x="41" y="0"/>
                    <a:pt x="46" y="0"/>
                    <a:pt x="50" y="5"/>
                  </a:cubicBezTo>
                  <a:close/>
                </a:path>
              </a:pathLst>
            </a:custGeom>
            <a:solidFill>
              <a:srgbClr val="E0C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0" name="Freeform 532"/>
            <p:cNvSpPr>
              <a:spLocks/>
            </p:cNvSpPr>
            <p:nvPr/>
          </p:nvSpPr>
          <p:spPr bwMode="auto">
            <a:xfrm>
              <a:off x="2205" y="1560"/>
              <a:ext cx="30" cy="34"/>
            </a:xfrm>
            <a:custGeom>
              <a:avLst/>
              <a:gdLst>
                <a:gd name="T0" fmla="*/ 6 w 30"/>
                <a:gd name="T1" fmla="*/ 2 h 34"/>
                <a:gd name="T2" fmla="*/ 13 w 30"/>
                <a:gd name="T3" fmla="*/ 5 h 34"/>
                <a:gd name="T4" fmla="*/ 27 w 30"/>
                <a:gd name="T5" fmla="*/ 12 h 34"/>
                <a:gd name="T6" fmla="*/ 25 w 30"/>
                <a:gd name="T7" fmla="*/ 31 h 34"/>
                <a:gd name="T8" fmla="*/ 16 w 30"/>
                <a:gd name="T9" fmla="*/ 34 h 34"/>
                <a:gd name="T10" fmla="*/ 0 w 30"/>
                <a:gd name="T11" fmla="*/ 26 h 34"/>
                <a:gd name="T12" fmla="*/ 6 w 30"/>
                <a:gd name="T13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6" y="2"/>
                  </a:moveTo>
                  <a:cubicBezTo>
                    <a:pt x="9" y="0"/>
                    <a:pt x="10" y="4"/>
                    <a:pt x="13" y="5"/>
                  </a:cubicBezTo>
                  <a:cubicBezTo>
                    <a:pt x="20" y="2"/>
                    <a:pt x="23" y="7"/>
                    <a:pt x="27" y="12"/>
                  </a:cubicBezTo>
                  <a:cubicBezTo>
                    <a:pt x="28" y="19"/>
                    <a:pt x="30" y="25"/>
                    <a:pt x="25" y="31"/>
                  </a:cubicBezTo>
                  <a:cubicBezTo>
                    <a:pt x="22" y="33"/>
                    <a:pt x="19" y="34"/>
                    <a:pt x="16" y="34"/>
                  </a:cubicBezTo>
                  <a:cubicBezTo>
                    <a:pt x="10" y="34"/>
                    <a:pt x="4" y="31"/>
                    <a:pt x="0" y="26"/>
                  </a:cubicBezTo>
                  <a:cubicBezTo>
                    <a:pt x="0" y="17"/>
                    <a:pt x="0" y="9"/>
                    <a:pt x="6" y="2"/>
                  </a:cubicBezTo>
                  <a:close/>
                </a:path>
              </a:pathLst>
            </a:custGeom>
            <a:solidFill>
              <a:srgbClr val="4C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1" name="Freeform 533"/>
            <p:cNvSpPr>
              <a:spLocks/>
            </p:cNvSpPr>
            <p:nvPr/>
          </p:nvSpPr>
          <p:spPr bwMode="auto">
            <a:xfrm>
              <a:off x="2122" y="1530"/>
              <a:ext cx="32" cy="22"/>
            </a:xfrm>
            <a:custGeom>
              <a:avLst/>
              <a:gdLst>
                <a:gd name="T0" fmla="*/ 0 w 33"/>
                <a:gd name="T1" fmla="*/ 3 h 22"/>
                <a:gd name="T2" fmla="*/ 33 w 33"/>
                <a:gd name="T3" fmla="*/ 0 h 22"/>
                <a:gd name="T4" fmla="*/ 15 w 33"/>
                <a:gd name="T5" fmla="*/ 22 h 22"/>
                <a:gd name="T6" fmla="*/ 0 w 33"/>
                <a:gd name="T7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2">
                  <a:moveTo>
                    <a:pt x="0" y="3"/>
                  </a:moveTo>
                  <a:cubicBezTo>
                    <a:pt x="11" y="2"/>
                    <a:pt x="23" y="7"/>
                    <a:pt x="33" y="0"/>
                  </a:cubicBezTo>
                  <a:cubicBezTo>
                    <a:pt x="31" y="11"/>
                    <a:pt x="26" y="21"/>
                    <a:pt x="15" y="22"/>
                  </a:cubicBezTo>
                  <a:cubicBezTo>
                    <a:pt x="4" y="22"/>
                    <a:pt x="4" y="10"/>
                    <a:pt x="0" y="3"/>
                  </a:cubicBezTo>
                  <a:close/>
                </a:path>
              </a:pathLst>
            </a:custGeom>
            <a:solidFill>
              <a:srgbClr val="3E30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2" name="Freeform 534"/>
            <p:cNvSpPr>
              <a:spLocks/>
            </p:cNvSpPr>
            <p:nvPr/>
          </p:nvSpPr>
          <p:spPr bwMode="auto">
            <a:xfrm>
              <a:off x="2102" y="1502"/>
              <a:ext cx="31" cy="31"/>
            </a:xfrm>
            <a:custGeom>
              <a:avLst/>
              <a:gdLst>
                <a:gd name="T0" fmla="*/ 25 w 31"/>
                <a:gd name="T1" fmla="*/ 16 h 31"/>
                <a:gd name="T2" fmla="*/ 16 w 31"/>
                <a:gd name="T3" fmla="*/ 31 h 31"/>
                <a:gd name="T4" fmla="*/ 0 w 31"/>
                <a:gd name="T5" fmla="*/ 4 h 31"/>
                <a:gd name="T6" fmla="*/ 14 w 31"/>
                <a:gd name="T7" fmla="*/ 0 h 31"/>
                <a:gd name="T8" fmla="*/ 31 w 31"/>
                <a:gd name="T9" fmla="*/ 13 h 31"/>
                <a:gd name="T10" fmla="*/ 25 w 3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1">
                  <a:moveTo>
                    <a:pt x="25" y="16"/>
                  </a:moveTo>
                  <a:cubicBezTo>
                    <a:pt x="13" y="16"/>
                    <a:pt x="21" y="27"/>
                    <a:pt x="16" y="31"/>
                  </a:cubicBezTo>
                  <a:cubicBezTo>
                    <a:pt x="11" y="22"/>
                    <a:pt x="6" y="13"/>
                    <a:pt x="0" y="4"/>
                  </a:cubicBezTo>
                  <a:cubicBezTo>
                    <a:pt x="5" y="3"/>
                    <a:pt x="10" y="1"/>
                    <a:pt x="14" y="0"/>
                  </a:cubicBezTo>
                  <a:cubicBezTo>
                    <a:pt x="20" y="5"/>
                    <a:pt x="29" y="4"/>
                    <a:pt x="31" y="13"/>
                  </a:cubicBezTo>
                  <a:cubicBezTo>
                    <a:pt x="30" y="16"/>
                    <a:pt x="28" y="18"/>
                    <a:pt x="25" y="16"/>
                  </a:cubicBezTo>
                  <a:close/>
                </a:path>
              </a:pathLst>
            </a:custGeom>
            <a:solidFill>
              <a:srgbClr val="574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3" name="Freeform 535"/>
            <p:cNvSpPr>
              <a:spLocks/>
            </p:cNvSpPr>
            <p:nvPr/>
          </p:nvSpPr>
          <p:spPr bwMode="auto">
            <a:xfrm>
              <a:off x="2141" y="1506"/>
              <a:ext cx="63" cy="16"/>
            </a:xfrm>
            <a:custGeom>
              <a:avLst/>
              <a:gdLst>
                <a:gd name="T0" fmla="*/ 22 w 63"/>
                <a:gd name="T1" fmla="*/ 12 h 16"/>
                <a:gd name="T2" fmla="*/ 6 w 63"/>
                <a:gd name="T3" fmla="*/ 12 h 16"/>
                <a:gd name="T4" fmla="*/ 0 w 63"/>
                <a:gd name="T5" fmla="*/ 8 h 16"/>
                <a:gd name="T6" fmla="*/ 7 w 63"/>
                <a:gd name="T7" fmla="*/ 1 h 16"/>
                <a:gd name="T8" fmla="*/ 18 w 63"/>
                <a:gd name="T9" fmla="*/ 4 h 16"/>
                <a:gd name="T10" fmla="*/ 63 w 63"/>
                <a:gd name="T11" fmla="*/ 8 h 16"/>
                <a:gd name="T12" fmla="*/ 22 w 63"/>
                <a:gd name="T13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6">
                  <a:moveTo>
                    <a:pt x="22" y="12"/>
                  </a:moveTo>
                  <a:cubicBezTo>
                    <a:pt x="17" y="12"/>
                    <a:pt x="11" y="12"/>
                    <a:pt x="6" y="12"/>
                  </a:cubicBezTo>
                  <a:cubicBezTo>
                    <a:pt x="2" y="14"/>
                    <a:pt x="1" y="11"/>
                    <a:pt x="0" y="8"/>
                  </a:cubicBezTo>
                  <a:cubicBezTo>
                    <a:pt x="1" y="5"/>
                    <a:pt x="3" y="3"/>
                    <a:pt x="7" y="1"/>
                  </a:cubicBezTo>
                  <a:cubicBezTo>
                    <a:pt x="11" y="0"/>
                    <a:pt x="15" y="1"/>
                    <a:pt x="18" y="4"/>
                  </a:cubicBezTo>
                  <a:cubicBezTo>
                    <a:pt x="33" y="9"/>
                    <a:pt x="48" y="7"/>
                    <a:pt x="63" y="8"/>
                  </a:cubicBezTo>
                  <a:cubicBezTo>
                    <a:pt x="50" y="16"/>
                    <a:pt x="35" y="7"/>
                    <a:pt x="22" y="12"/>
                  </a:cubicBezTo>
                  <a:close/>
                </a:path>
              </a:pathLst>
            </a:custGeom>
            <a:solidFill>
              <a:srgbClr val="534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4" name="Freeform 536"/>
            <p:cNvSpPr>
              <a:spLocks/>
            </p:cNvSpPr>
            <p:nvPr/>
          </p:nvSpPr>
          <p:spPr bwMode="auto">
            <a:xfrm>
              <a:off x="2112" y="1456"/>
              <a:ext cx="52" cy="18"/>
            </a:xfrm>
            <a:custGeom>
              <a:avLst/>
              <a:gdLst>
                <a:gd name="T0" fmla="*/ 4 w 53"/>
                <a:gd name="T1" fmla="*/ 10 h 18"/>
                <a:gd name="T2" fmla="*/ 48 w 53"/>
                <a:gd name="T3" fmla="*/ 11 h 18"/>
                <a:gd name="T4" fmla="*/ 53 w 53"/>
                <a:gd name="T5" fmla="*/ 15 h 18"/>
                <a:gd name="T6" fmla="*/ 50 w 53"/>
                <a:gd name="T7" fmla="*/ 18 h 18"/>
                <a:gd name="T8" fmla="*/ 41 w 53"/>
                <a:gd name="T9" fmla="*/ 18 h 18"/>
                <a:gd name="T10" fmla="*/ 4 w 53"/>
                <a:gd name="T11" fmla="*/ 15 h 18"/>
                <a:gd name="T12" fmla="*/ 0 w 53"/>
                <a:gd name="T13" fmla="*/ 13 h 18"/>
                <a:gd name="T14" fmla="*/ 4 w 53"/>
                <a:gd name="T15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18">
                  <a:moveTo>
                    <a:pt x="4" y="10"/>
                  </a:moveTo>
                  <a:cubicBezTo>
                    <a:pt x="19" y="14"/>
                    <a:pt x="34" y="0"/>
                    <a:pt x="48" y="11"/>
                  </a:cubicBezTo>
                  <a:cubicBezTo>
                    <a:pt x="52" y="10"/>
                    <a:pt x="53" y="12"/>
                    <a:pt x="53" y="15"/>
                  </a:cubicBezTo>
                  <a:cubicBezTo>
                    <a:pt x="53" y="17"/>
                    <a:pt x="52" y="18"/>
                    <a:pt x="50" y="18"/>
                  </a:cubicBezTo>
                  <a:cubicBezTo>
                    <a:pt x="47" y="18"/>
                    <a:pt x="44" y="18"/>
                    <a:pt x="41" y="18"/>
                  </a:cubicBezTo>
                  <a:cubicBezTo>
                    <a:pt x="28" y="18"/>
                    <a:pt x="16" y="17"/>
                    <a:pt x="4" y="15"/>
                  </a:cubicBezTo>
                  <a:cubicBezTo>
                    <a:pt x="2" y="15"/>
                    <a:pt x="1" y="14"/>
                    <a:pt x="0" y="13"/>
                  </a:cubicBezTo>
                  <a:cubicBezTo>
                    <a:pt x="0" y="10"/>
                    <a:pt x="1" y="8"/>
                    <a:pt x="4" y="10"/>
                  </a:cubicBezTo>
                  <a:close/>
                </a:path>
              </a:pathLst>
            </a:custGeom>
            <a:solidFill>
              <a:srgbClr val="36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5" name="Freeform 537"/>
            <p:cNvSpPr>
              <a:spLocks/>
            </p:cNvSpPr>
            <p:nvPr/>
          </p:nvSpPr>
          <p:spPr bwMode="auto">
            <a:xfrm>
              <a:off x="2218" y="1548"/>
              <a:ext cx="25" cy="29"/>
            </a:xfrm>
            <a:custGeom>
              <a:avLst/>
              <a:gdLst>
                <a:gd name="T0" fmla="*/ 12 w 25"/>
                <a:gd name="T1" fmla="*/ 26 h 29"/>
                <a:gd name="T2" fmla="*/ 0 w 25"/>
                <a:gd name="T3" fmla="*/ 17 h 29"/>
                <a:gd name="T4" fmla="*/ 12 w 25"/>
                <a:gd name="T5" fmla="*/ 13 h 29"/>
                <a:gd name="T6" fmla="*/ 17 w 25"/>
                <a:gd name="T7" fmla="*/ 9 h 29"/>
                <a:gd name="T8" fmla="*/ 24 w 25"/>
                <a:gd name="T9" fmla="*/ 5 h 29"/>
                <a:gd name="T10" fmla="*/ 25 w 25"/>
                <a:gd name="T11" fmla="*/ 9 h 29"/>
                <a:gd name="T12" fmla="*/ 24 w 25"/>
                <a:gd name="T13" fmla="*/ 21 h 29"/>
                <a:gd name="T14" fmla="*/ 12 w 25"/>
                <a:gd name="T15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9">
                  <a:moveTo>
                    <a:pt x="12" y="26"/>
                  </a:moveTo>
                  <a:cubicBezTo>
                    <a:pt x="8" y="23"/>
                    <a:pt x="4" y="20"/>
                    <a:pt x="0" y="17"/>
                  </a:cubicBezTo>
                  <a:cubicBezTo>
                    <a:pt x="0" y="0"/>
                    <a:pt x="7" y="10"/>
                    <a:pt x="12" y="13"/>
                  </a:cubicBezTo>
                  <a:cubicBezTo>
                    <a:pt x="15" y="13"/>
                    <a:pt x="15" y="10"/>
                    <a:pt x="17" y="9"/>
                  </a:cubicBezTo>
                  <a:cubicBezTo>
                    <a:pt x="20" y="8"/>
                    <a:pt x="22" y="7"/>
                    <a:pt x="24" y="5"/>
                  </a:cubicBezTo>
                  <a:cubicBezTo>
                    <a:pt x="24" y="7"/>
                    <a:pt x="25" y="8"/>
                    <a:pt x="25" y="9"/>
                  </a:cubicBezTo>
                  <a:cubicBezTo>
                    <a:pt x="25" y="13"/>
                    <a:pt x="25" y="17"/>
                    <a:pt x="24" y="21"/>
                  </a:cubicBezTo>
                  <a:cubicBezTo>
                    <a:pt x="21" y="25"/>
                    <a:pt x="18" y="29"/>
                    <a:pt x="12" y="26"/>
                  </a:cubicBezTo>
                  <a:close/>
                </a:path>
              </a:pathLst>
            </a:custGeom>
            <a:solidFill>
              <a:srgbClr val="7A60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6" name="Freeform 538"/>
            <p:cNvSpPr>
              <a:spLocks/>
            </p:cNvSpPr>
            <p:nvPr/>
          </p:nvSpPr>
          <p:spPr bwMode="auto">
            <a:xfrm>
              <a:off x="2131" y="1336"/>
              <a:ext cx="28" cy="20"/>
            </a:xfrm>
            <a:custGeom>
              <a:avLst/>
              <a:gdLst>
                <a:gd name="T0" fmla="*/ 21 w 29"/>
                <a:gd name="T1" fmla="*/ 20 h 20"/>
                <a:gd name="T2" fmla="*/ 19 w 29"/>
                <a:gd name="T3" fmla="*/ 19 h 20"/>
                <a:gd name="T4" fmla="*/ 4 w 29"/>
                <a:gd name="T5" fmla="*/ 3 h 20"/>
                <a:gd name="T6" fmla="*/ 29 w 29"/>
                <a:gd name="T7" fmla="*/ 12 h 20"/>
                <a:gd name="T8" fmla="*/ 21 w 29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0">
                  <a:moveTo>
                    <a:pt x="21" y="20"/>
                  </a:moveTo>
                  <a:cubicBezTo>
                    <a:pt x="20" y="19"/>
                    <a:pt x="19" y="19"/>
                    <a:pt x="19" y="19"/>
                  </a:cubicBezTo>
                  <a:cubicBezTo>
                    <a:pt x="17" y="11"/>
                    <a:pt x="0" y="17"/>
                    <a:pt x="4" y="3"/>
                  </a:cubicBezTo>
                  <a:cubicBezTo>
                    <a:pt x="12" y="6"/>
                    <a:pt x="23" y="0"/>
                    <a:pt x="29" y="12"/>
                  </a:cubicBezTo>
                  <a:cubicBezTo>
                    <a:pt x="25" y="13"/>
                    <a:pt x="22" y="16"/>
                    <a:pt x="21" y="20"/>
                  </a:cubicBezTo>
                  <a:close/>
                </a:path>
              </a:pathLst>
            </a:custGeom>
            <a:solidFill>
              <a:srgbClr val="F9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7" name="Freeform 539"/>
            <p:cNvSpPr>
              <a:spLocks/>
            </p:cNvSpPr>
            <p:nvPr/>
          </p:nvSpPr>
          <p:spPr bwMode="auto">
            <a:xfrm>
              <a:off x="2174" y="1574"/>
              <a:ext cx="20" cy="39"/>
            </a:xfrm>
            <a:custGeom>
              <a:avLst/>
              <a:gdLst>
                <a:gd name="T0" fmla="*/ 17 w 20"/>
                <a:gd name="T1" fmla="*/ 11 h 40"/>
                <a:gd name="T2" fmla="*/ 13 w 20"/>
                <a:gd name="T3" fmla="*/ 32 h 40"/>
                <a:gd name="T4" fmla="*/ 10 w 20"/>
                <a:gd name="T5" fmla="*/ 40 h 40"/>
                <a:gd name="T6" fmla="*/ 8 w 20"/>
                <a:gd name="T7" fmla="*/ 15 h 40"/>
                <a:gd name="T8" fmla="*/ 17 w 20"/>
                <a:gd name="T9" fmla="*/ 0 h 40"/>
                <a:gd name="T10" fmla="*/ 17 w 20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40">
                  <a:moveTo>
                    <a:pt x="17" y="11"/>
                  </a:moveTo>
                  <a:cubicBezTo>
                    <a:pt x="12" y="18"/>
                    <a:pt x="12" y="25"/>
                    <a:pt x="13" y="32"/>
                  </a:cubicBezTo>
                  <a:cubicBezTo>
                    <a:pt x="14" y="36"/>
                    <a:pt x="15" y="39"/>
                    <a:pt x="10" y="40"/>
                  </a:cubicBezTo>
                  <a:cubicBezTo>
                    <a:pt x="0" y="32"/>
                    <a:pt x="5" y="23"/>
                    <a:pt x="8" y="15"/>
                  </a:cubicBezTo>
                  <a:cubicBezTo>
                    <a:pt x="7" y="8"/>
                    <a:pt x="6" y="0"/>
                    <a:pt x="17" y="0"/>
                  </a:cubicBezTo>
                  <a:cubicBezTo>
                    <a:pt x="20" y="4"/>
                    <a:pt x="20" y="8"/>
                    <a:pt x="17" y="11"/>
                  </a:cubicBezTo>
                  <a:close/>
                </a:path>
              </a:pathLst>
            </a:custGeom>
            <a:solidFill>
              <a:srgbClr val="382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8" name="Freeform 540"/>
            <p:cNvSpPr>
              <a:spLocks/>
            </p:cNvSpPr>
            <p:nvPr/>
          </p:nvSpPr>
          <p:spPr bwMode="auto">
            <a:xfrm>
              <a:off x="2116" y="1466"/>
              <a:ext cx="36" cy="12"/>
            </a:xfrm>
            <a:custGeom>
              <a:avLst/>
              <a:gdLst>
                <a:gd name="T0" fmla="*/ 0 w 37"/>
                <a:gd name="T1" fmla="*/ 5 h 12"/>
                <a:gd name="T2" fmla="*/ 37 w 37"/>
                <a:gd name="T3" fmla="*/ 8 h 12"/>
                <a:gd name="T4" fmla="*/ 32 w 37"/>
                <a:gd name="T5" fmla="*/ 12 h 12"/>
                <a:gd name="T6" fmla="*/ 15 w 37"/>
                <a:gd name="T7" fmla="*/ 12 h 12"/>
                <a:gd name="T8" fmla="*/ 0 w 37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2">
                  <a:moveTo>
                    <a:pt x="0" y="5"/>
                  </a:moveTo>
                  <a:cubicBezTo>
                    <a:pt x="12" y="9"/>
                    <a:pt x="25" y="0"/>
                    <a:pt x="37" y="8"/>
                  </a:cubicBezTo>
                  <a:cubicBezTo>
                    <a:pt x="35" y="9"/>
                    <a:pt x="33" y="11"/>
                    <a:pt x="32" y="12"/>
                  </a:cubicBezTo>
                  <a:cubicBezTo>
                    <a:pt x="26" y="12"/>
                    <a:pt x="21" y="12"/>
                    <a:pt x="15" y="12"/>
                  </a:cubicBezTo>
                  <a:cubicBezTo>
                    <a:pt x="10" y="10"/>
                    <a:pt x="5" y="8"/>
                    <a:pt x="0" y="5"/>
                  </a:cubicBezTo>
                  <a:close/>
                </a:path>
              </a:pathLst>
            </a:custGeom>
            <a:solidFill>
              <a:srgbClr val="E9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59" name="Freeform 541"/>
            <p:cNvSpPr>
              <a:spLocks/>
            </p:cNvSpPr>
            <p:nvPr/>
          </p:nvSpPr>
          <p:spPr bwMode="auto">
            <a:xfrm>
              <a:off x="2172" y="1589"/>
              <a:ext cx="17" cy="36"/>
            </a:xfrm>
            <a:custGeom>
              <a:avLst/>
              <a:gdLst>
                <a:gd name="T0" fmla="*/ 10 w 17"/>
                <a:gd name="T1" fmla="*/ 0 h 37"/>
                <a:gd name="T2" fmla="*/ 14 w 17"/>
                <a:gd name="T3" fmla="*/ 24 h 37"/>
                <a:gd name="T4" fmla="*/ 14 w 17"/>
                <a:gd name="T5" fmla="*/ 33 h 37"/>
                <a:gd name="T6" fmla="*/ 3 w 17"/>
                <a:gd name="T7" fmla="*/ 37 h 37"/>
                <a:gd name="T8" fmla="*/ 3 w 17"/>
                <a:gd name="T9" fmla="*/ 27 h 37"/>
                <a:gd name="T10" fmla="*/ 1 w 17"/>
                <a:gd name="T11" fmla="*/ 9 h 37"/>
                <a:gd name="T12" fmla="*/ 3 w 17"/>
                <a:gd name="T13" fmla="*/ 4 h 37"/>
                <a:gd name="T14" fmla="*/ 10 w 17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7">
                  <a:moveTo>
                    <a:pt x="10" y="0"/>
                  </a:moveTo>
                  <a:cubicBezTo>
                    <a:pt x="12" y="8"/>
                    <a:pt x="7" y="17"/>
                    <a:pt x="14" y="24"/>
                  </a:cubicBezTo>
                  <a:cubicBezTo>
                    <a:pt x="17" y="27"/>
                    <a:pt x="17" y="30"/>
                    <a:pt x="14" y="33"/>
                  </a:cubicBezTo>
                  <a:cubicBezTo>
                    <a:pt x="10" y="34"/>
                    <a:pt x="6" y="35"/>
                    <a:pt x="3" y="37"/>
                  </a:cubicBezTo>
                  <a:cubicBezTo>
                    <a:pt x="0" y="33"/>
                    <a:pt x="3" y="30"/>
                    <a:pt x="3" y="27"/>
                  </a:cubicBezTo>
                  <a:cubicBezTo>
                    <a:pt x="3" y="21"/>
                    <a:pt x="3" y="15"/>
                    <a:pt x="1" y="9"/>
                  </a:cubicBezTo>
                  <a:cubicBezTo>
                    <a:pt x="1" y="7"/>
                    <a:pt x="1" y="6"/>
                    <a:pt x="3" y="4"/>
                  </a:cubicBezTo>
                  <a:cubicBezTo>
                    <a:pt x="5" y="3"/>
                    <a:pt x="8" y="1"/>
                    <a:pt x="10" y="0"/>
                  </a:cubicBezTo>
                  <a:close/>
                </a:path>
              </a:pathLst>
            </a:custGeom>
            <a:solidFill>
              <a:srgbClr val="634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0" name="Freeform 542"/>
            <p:cNvSpPr>
              <a:spLocks/>
            </p:cNvSpPr>
            <p:nvPr/>
          </p:nvSpPr>
          <p:spPr bwMode="auto">
            <a:xfrm>
              <a:off x="2170" y="1592"/>
              <a:ext cx="9" cy="37"/>
            </a:xfrm>
            <a:custGeom>
              <a:avLst/>
              <a:gdLst>
                <a:gd name="T0" fmla="*/ 9 w 9"/>
                <a:gd name="T1" fmla="*/ 25 h 38"/>
                <a:gd name="T2" fmla="*/ 5 w 9"/>
                <a:gd name="T3" fmla="*/ 34 h 38"/>
                <a:gd name="T4" fmla="*/ 0 w 9"/>
                <a:gd name="T5" fmla="*/ 38 h 38"/>
                <a:gd name="T6" fmla="*/ 2 w 9"/>
                <a:gd name="T7" fmla="*/ 0 h 38"/>
                <a:gd name="T8" fmla="*/ 5 w 9"/>
                <a:gd name="T9" fmla="*/ 1 h 38"/>
                <a:gd name="T10" fmla="*/ 5 w 9"/>
                <a:gd name="T11" fmla="*/ 6 h 38"/>
                <a:gd name="T12" fmla="*/ 9 w 9"/>
                <a:gd name="T13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8">
                  <a:moveTo>
                    <a:pt x="9" y="25"/>
                  </a:moveTo>
                  <a:cubicBezTo>
                    <a:pt x="7" y="28"/>
                    <a:pt x="6" y="31"/>
                    <a:pt x="5" y="34"/>
                  </a:cubicBezTo>
                  <a:cubicBezTo>
                    <a:pt x="3" y="35"/>
                    <a:pt x="2" y="36"/>
                    <a:pt x="0" y="38"/>
                  </a:cubicBezTo>
                  <a:cubicBezTo>
                    <a:pt x="1" y="25"/>
                    <a:pt x="1" y="13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5" y="3"/>
                    <a:pt x="5" y="4"/>
                    <a:pt x="5" y="6"/>
                  </a:cubicBezTo>
                  <a:cubicBezTo>
                    <a:pt x="9" y="11"/>
                    <a:pt x="4" y="19"/>
                    <a:pt x="9" y="25"/>
                  </a:cubicBezTo>
                  <a:close/>
                </a:path>
              </a:pathLst>
            </a:custGeom>
            <a:solidFill>
              <a:srgbClr val="7D60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1" name="Freeform 543"/>
            <p:cNvSpPr>
              <a:spLocks/>
            </p:cNvSpPr>
            <p:nvPr/>
          </p:nvSpPr>
          <p:spPr bwMode="auto">
            <a:xfrm>
              <a:off x="2191" y="1386"/>
              <a:ext cx="24" cy="12"/>
            </a:xfrm>
            <a:custGeom>
              <a:avLst/>
              <a:gdLst>
                <a:gd name="T0" fmla="*/ 7 w 24"/>
                <a:gd name="T1" fmla="*/ 1 h 12"/>
                <a:gd name="T2" fmla="*/ 23 w 24"/>
                <a:gd name="T3" fmla="*/ 0 h 12"/>
                <a:gd name="T4" fmla="*/ 24 w 24"/>
                <a:gd name="T5" fmla="*/ 9 h 12"/>
                <a:gd name="T6" fmla="*/ 0 w 24"/>
                <a:gd name="T7" fmla="*/ 9 h 12"/>
                <a:gd name="T8" fmla="*/ 7 w 24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2">
                  <a:moveTo>
                    <a:pt x="7" y="1"/>
                  </a:moveTo>
                  <a:cubicBezTo>
                    <a:pt x="13" y="2"/>
                    <a:pt x="18" y="2"/>
                    <a:pt x="23" y="0"/>
                  </a:cubicBezTo>
                  <a:cubicBezTo>
                    <a:pt x="23" y="3"/>
                    <a:pt x="23" y="6"/>
                    <a:pt x="24" y="9"/>
                  </a:cubicBezTo>
                  <a:cubicBezTo>
                    <a:pt x="16" y="12"/>
                    <a:pt x="8" y="11"/>
                    <a:pt x="0" y="9"/>
                  </a:cubicBezTo>
                  <a:cubicBezTo>
                    <a:pt x="2" y="6"/>
                    <a:pt x="5" y="4"/>
                    <a:pt x="7" y="1"/>
                  </a:cubicBezTo>
                  <a:close/>
                </a:path>
              </a:pathLst>
            </a:custGeom>
            <a:solidFill>
              <a:srgbClr val="C9B3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2" name="Freeform 544"/>
            <p:cNvSpPr>
              <a:spLocks/>
            </p:cNvSpPr>
            <p:nvPr/>
          </p:nvSpPr>
          <p:spPr bwMode="auto">
            <a:xfrm>
              <a:off x="2161" y="1450"/>
              <a:ext cx="18" cy="24"/>
            </a:xfrm>
            <a:custGeom>
              <a:avLst/>
              <a:gdLst>
                <a:gd name="T0" fmla="*/ 0 w 18"/>
                <a:gd name="T1" fmla="*/ 24 h 24"/>
                <a:gd name="T2" fmla="*/ 1 w 18"/>
                <a:gd name="T3" fmla="*/ 20 h 24"/>
                <a:gd name="T4" fmla="*/ 5 w 18"/>
                <a:gd name="T5" fmla="*/ 1 h 24"/>
                <a:gd name="T6" fmla="*/ 6 w 18"/>
                <a:gd name="T7" fmla="*/ 0 h 24"/>
                <a:gd name="T8" fmla="*/ 0 w 1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0" y="24"/>
                  </a:moveTo>
                  <a:cubicBezTo>
                    <a:pt x="1" y="23"/>
                    <a:pt x="1" y="22"/>
                    <a:pt x="1" y="20"/>
                  </a:cubicBezTo>
                  <a:cubicBezTo>
                    <a:pt x="5" y="14"/>
                    <a:pt x="0" y="7"/>
                    <a:pt x="5" y="1"/>
                  </a:cubicBezTo>
                  <a:cubicBezTo>
                    <a:pt x="5" y="1"/>
                    <a:pt x="6" y="0"/>
                    <a:pt x="6" y="0"/>
                  </a:cubicBezTo>
                  <a:cubicBezTo>
                    <a:pt x="18" y="12"/>
                    <a:pt x="13" y="19"/>
                    <a:pt x="0" y="24"/>
                  </a:cubicBezTo>
                  <a:close/>
                </a:path>
              </a:pathLst>
            </a:custGeom>
            <a:solidFill>
              <a:srgbClr val="F9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3" name="Freeform 545"/>
            <p:cNvSpPr>
              <a:spLocks/>
            </p:cNvSpPr>
            <p:nvPr/>
          </p:nvSpPr>
          <p:spPr bwMode="auto">
            <a:xfrm>
              <a:off x="2153" y="1586"/>
              <a:ext cx="13" cy="30"/>
            </a:xfrm>
            <a:custGeom>
              <a:avLst/>
              <a:gdLst>
                <a:gd name="T0" fmla="*/ 10 w 13"/>
                <a:gd name="T1" fmla="*/ 27 h 31"/>
                <a:gd name="T2" fmla="*/ 6 w 13"/>
                <a:gd name="T3" fmla="*/ 31 h 31"/>
                <a:gd name="T4" fmla="*/ 2 w 13"/>
                <a:gd name="T5" fmla="*/ 8 h 31"/>
                <a:gd name="T6" fmla="*/ 5 w 13"/>
                <a:gd name="T7" fmla="*/ 0 h 31"/>
                <a:gd name="T8" fmla="*/ 10 w 13"/>
                <a:gd name="T9" fmla="*/ 7 h 31"/>
                <a:gd name="T10" fmla="*/ 10 w 13"/>
                <a:gd name="T11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1">
                  <a:moveTo>
                    <a:pt x="10" y="27"/>
                  </a:moveTo>
                  <a:cubicBezTo>
                    <a:pt x="8" y="29"/>
                    <a:pt x="7" y="30"/>
                    <a:pt x="6" y="31"/>
                  </a:cubicBezTo>
                  <a:cubicBezTo>
                    <a:pt x="1" y="24"/>
                    <a:pt x="7" y="15"/>
                    <a:pt x="2" y="8"/>
                  </a:cubicBezTo>
                  <a:cubicBezTo>
                    <a:pt x="1" y="4"/>
                    <a:pt x="0" y="1"/>
                    <a:pt x="5" y="0"/>
                  </a:cubicBezTo>
                  <a:cubicBezTo>
                    <a:pt x="10" y="0"/>
                    <a:pt x="10" y="4"/>
                    <a:pt x="10" y="7"/>
                  </a:cubicBezTo>
                  <a:cubicBezTo>
                    <a:pt x="12" y="14"/>
                    <a:pt x="13" y="21"/>
                    <a:pt x="10" y="27"/>
                  </a:cubicBezTo>
                  <a:close/>
                </a:path>
              </a:pathLst>
            </a:custGeom>
            <a:solidFill>
              <a:srgbClr val="3A2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4" name="Freeform 546"/>
            <p:cNvSpPr>
              <a:spLocks/>
            </p:cNvSpPr>
            <p:nvPr/>
          </p:nvSpPr>
          <p:spPr bwMode="auto">
            <a:xfrm>
              <a:off x="2193" y="1562"/>
              <a:ext cx="18" cy="25"/>
            </a:xfrm>
            <a:custGeom>
              <a:avLst/>
              <a:gdLst>
                <a:gd name="T0" fmla="*/ 18 w 18"/>
                <a:gd name="T1" fmla="*/ 0 h 25"/>
                <a:gd name="T2" fmla="*/ 13 w 18"/>
                <a:gd name="T3" fmla="*/ 24 h 25"/>
                <a:gd name="T4" fmla="*/ 10 w 18"/>
                <a:gd name="T5" fmla="*/ 24 h 25"/>
                <a:gd name="T6" fmla="*/ 9 w 18"/>
                <a:gd name="T7" fmla="*/ 23 h 25"/>
                <a:gd name="T8" fmla="*/ 18 w 18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5">
                  <a:moveTo>
                    <a:pt x="18" y="0"/>
                  </a:moveTo>
                  <a:cubicBezTo>
                    <a:pt x="16" y="8"/>
                    <a:pt x="15" y="16"/>
                    <a:pt x="13" y="24"/>
                  </a:cubicBezTo>
                  <a:cubicBezTo>
                    <a:pt x="12" y="25"/>
                    <a:pt x="11" y="25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4" y="16"/>
                    <a:pt x="0" y="2"/>
                    <a:pt x="18" y="0"/>
                  </a:cubicBezTo>
                  <a:close/>
                </a:path>
              </a:pathLst>
            </a:custGeom>
            <a:solidFill>
              <a:srgbClr val="65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5" name="Freeform 547"/>
            <p:cNvSpPr>
              <a:spLocks/>
            </p:cNvSpPr>
            <p:nvPr/>
          </p:nvSpPr>
          <p:spPr bwMode="auto">
            <a:xfrm>
              <a:off x="2191" y="1569"/>
              <a:ext cx="11" cy="16"/>
            </a:xfrm>
            <a:custGeom>
              <a:avLst/>
              <a:gdLst>
                <a:gd name="T0" fmla="*/ 0 w 11"/>
                <a:gd name="T1" fmla="*/ 16 h 16"/>
                <a:gd name="T2" fmla="*/ 0 w 11"/>
                <a:gd name="T3" fmla="*/ 5 h 16"/>
                <a:gd name="T4" fmla="*/ 4 w 11"/>
                <a:gd name="T5" fmla="*/ 1 h 16"/>
                <a:gd name="T6" fmla="*/ 8 w 11"/>
                <a:gd name="T7" fmla="*/ 16 h 16"/>
                <a:gd name="T8" fmla="*/ 0 w 11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6">
                  <a:moveTo>
                    <a:pt x="0" y="16"/>
                  </a:moveTo>
                  <a:cubicBezTo>
                    <a:pt x="0" y="13"/>
                    <a:pt x="0" y="9"/>
                    <a:pt x="0" y="5"/>
                  </a:cubicBezTo>
                  <a:cubicBezTo>
                    <a:pt x="0" y="3"/>
                    <a:pt x="2" y="0"/>
                    <a:pt x="4" y="1"/>
                  </a:cubicBezTo>
                  <a:cubicBezTo>
                    <a:pt x="11" y="5"/>
                    <a:pt x="6" y="11"/>
                    <a:pt x="8" y="16"/>
                  </a:cubicBezTo>
                  <a:cubicBezTo>
                    <a:pt x="5" y="16"/>
                    <a:pt x="3" y="16"/>
                    <a:pt x="0" y="16"/>
                  </a:cubicBezTo>
                  <a:close/>
                </a:path>
              </a:pathLst>
            </a:custGeom>
            <a:solidFill>
              <a:srgbClr val="826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6" name="Freeform 548"/>
            <p:cNvSpPr>
              <a:spLocks/>
            </p:cNvSpPr>
            <p:nvPr/>
          </p:nvSpPr>
          <p:spPr bwMode="auto">
            <a:xfrm>
              <a:off x="2230" y="1542"/>
              <a:ext cx="11" cy="23"/>
            </a:xfrm>
            <a:custGeom>
              <a:avLst/>
              <a:gdLst>
                <a:gd name="T0" fmla="*/ 5 w 11"/>
                <a:gd name="T1" fmla="*/ 15 h 23"/>
                <a:gd name="T2" fmla="*/ 0 w 11"/>
                <a:gd name="T3" fmla="*/ 19 h 23"/>
                <a:gd name="T4" fmla="*/ 1 w 11"/>
                <a:gd name="T5" fmla="*/ 0 h 23"/>
                <a:gd name="T6" fmla="*/ 5 w 11"/>
                <a:gd name="T7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3">
                  <a:moveTo>
                    <a:pt x="5" y="15"/>
                  </a:moveTo>
                  <a:cubicBezTo>
                    <a:pt x="4" y="16"/>
                    <a:pt x="7" y="23"/>
                    <a:pt x="0" y="19"/>
                  </a:cubicBezTo>
                  <a:cubicBezTo>
                    <a:pt x="1" y="13"/>
                    <a:pt x="1" y="6"/>
                    <a:pt x="1" y="0"/>
                  </a:cubicBezTo>
                  <a:cubicBezTo>
                    <a:pt x="11" y="2"/>
                    <a:pt x="1" y="11"/>
                    <a:pt x="5" y="15"/>
                  </a:cubicBezTo>
                  <a:close/>
                </a:path>
              </a:pathLst>
            </a:custGeom>
            <a:solidFill>
              <a:srgbClr val="523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7" name="Freeform 549"/>
            <p:cNvSpPr>
              <a:spLocks/>
            </p:cNvSpPr>
            <p:nvPr/>
          </p:nvSpPr>
          <p:spPr bwMode="auto">
            <a:xfrm>
              <a:off x="2159" y="1483"/>
              <a:ext cx="11" cy="13"/>
            </a:xfrm>
            <a:custGeom>
              <a:avLst/>
              <a:gdLst>
                <a:gd name="T0" fmla="*/ 11 w 11"/>
                <a:gd name="T1" fmla="*/ 12 h 14"/>
                <a:gd name="T2" fmla="*/ 0 w 11"/>
                <a:gd name="T3" fmla="*/ 11 h 14"/>
                <a:gd name="T4" fmla="*/ 0 w 11"/>
                <a:gd name="T5" fmla="*/ 0 h 14"/>
                <a:gd name="T6" fmla="*/ 11 w 11"/>
                <a:gd name="T7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4">
                  <a:moveTo>
                    <a:pt x="11" y="12"/>
                  </a:moveTo>
                  <a:cubicBezTo>
                    <a:pt x="7" y="14"/>
                    <a:pt x="4" y="14"/>
                    <a:pt x="0" y="11"/>
                  </a:cubicBezTo>
                  <a:cubicBezTo>
                    <a:pt x="0" y="8"/>
                    <a:pt x="0" y="4"/>
                    <a:pt x="0" y="0"/>
                  </a:cubicBezTo>
                  <a:cubicBezTo>
                    <a:pt x="5" y="3"/>
                    <a:pt x="10" y="6"/>
                    <a:pt x="11" y="12"/>
                  </a:cubicBezTo>
                  <a:close/>
                </a:path>
              </a:pathLst>
            </a:custGeom>
            <a:solidFill>
              <a:srgbClr val="594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8" name="Freeform 550"/>
            <p:cNvSpPr>
              <a:spLocks/>
            </p:cNvSpPr>
            <p:nvPr/>
          </p:nvSpPr>
          <p:spPr bwMode="auto">
            <a:xfrm>
              <a:off x="2133" y="1390"/>
              <a:ext cx="9" cy="19"/>
            </a:xfrm>
            <a:custGeom>
              <a:avLst/>
              <a:gdLst>
                <a:gd name="T0" fmla="*/ 10 w 10"/>
                <a:gd name="T1" fmla="*/ 11 h 19"/>
                <a:gd name="T2" fmla="*/ 4 w 10"/>
                <a:gd name="T3" fmla="*/ 13 h 19"/>
                <a:gd name="T4" fmla="*/ 10 w 10"/>
                <a:gd name="T5" fmla="*/ 1 h 19"/>
                <a:gd name="T6" fmla="*/ 10 w 10"/>
                <a:gd name="T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9">
                  <a:moveTo>
                    <a:pt x="10" y="11"/>
                  </a:moveTo>
                  <a:cubicBezTo>
                    <a:pt x="8" y="12"/>
                    <a:pt x="6" y="19"/>
                    <a:pt x="4" y="13"/>
                  </a:cubicBezTo>
                  <a:cubicBezTo>
                    <a:pt x="2" y="9"/>
                    <a:pt x="0" y="0"/>
                    <a:pt x="10" y="1"/>
                  </a:cubicBezTo>
                  <a:cubicBezTo>
                    <a:pt x="10" y="4"/>
                    <a:pt x="10" y="8"/>
                    <a:pt x="10" y="11"/>
                  </a:cubicBezTo>
                  <a:close/>
                </a:path>
              </a:pathLst>
            </a:custGeom>
            <a:solidFill>
              <a:srgbClr val="5A4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69" name="Freeform 551"/>
            <p:cNvSpPr>
              <a:spLocks/>
            </p:cNvSpPr>
            <p:nvPr/>
          </p:nvSpPr>
          <p:spPr bwMode="auto">
            <a:xfrm>
              <a:off x="2191" y="1395"/>
              <a:ext cx="24" cy="7"/>
            </a:xfrm>
            <a:custGeom>
              <a:avLst/>
              <a:gdLst>
                <a:gd name="T0" fmla="*/ 0 w 24"/>
                <a:gd name="T1" fmla="*/ 0 h 7"/>
                <a:gd name="T2" fmla="*/ 24 w 24"/>
                <a:gd name="T3" fmla="*/ 0 h 7"/>
                <a:gd name="T4" fmla="*/ 0 w 2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7">
                  <a:moveTo>
                    <a:pt x="0" y="0"/>
                  </a:moveTo>
                  <a:cubicBezTo>
                    <a:pt x="8" y="0"/>
                    <a:pt x="16" y="0"/>
                    <a:pt x="24" y="0"/>
                  </a:cubicBezTo>
                  <a:cubicBezTo>
                    <a:pt x="16" y="7"/>
                    <a:pt x="8" y="6"/>
                    <a:pt x="0" y="0"/>
                  </a:cubicBezTo>
                  <a:close/>
                </a:path>
              </a:pathLst>
            </a:custGeom>
            <a:solidFill>
              <a:srgbClr val="3A2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0" name="Freeform 552"/>
            <p:cNvSpPr>
              <a:spLocks/>
            </p:cNvSpPr>
            <p:nvPr/>
          </p:nvSpPr>
          <p:spPr bwMode="auto">
            <a:xfrm>
              <a:off x="2154" y="1594"/>
              <a:ext cx="8" cy="22"/>
            </a:xfrm>
            <a:custGeom>
              <a:avLst/>
              <a:gdLst>
                <a:gd name="T0" fmla="*/ 1 w 8"/>
                <a:gd name="T1" fmla="*/ 0 h 23"/>
                <a:gd name="T2" fmla="*/ 5 w 8"/>
                <a:gd name="T3" fmla="*/ 23 h 23"/>
                <a:gd name="T4" fmla="*/ 0 w 8"/>
                <a:gd name="T5" fmla="*/ 19 h 23"/>
                <a:gd name="T6" fmla="*/ 0 w 8"/>
                <a:gd name="T7" fmla="*/ 3 h 23"/>
                <a:gd name="T8" fmla="*/ 1 w 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3">
                  <a:moveTo>
                    <a:pt x="1" y="0"/>
                  </a:moveTo>
                  <a:cubicBezTo>
                    <a:pt x="8" y="7"/>
                    <a:pt x="3" y="16"/>
                    <a:pt x="5" y="23"/>
                  </a:cubicBezTo>
                  <a:cubicBezTo>
                    <a:pt x="3" y="22"/>
                    <a:pt x="2" y="21"/>
                    <a:pt x="0" y="19"/>
                  </a:cubicBezTo>
                  <a:cubicBezTo>
                    <a:pt x="0" y="14"/>
                    <a:pt x="0" y="8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7760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1" name="Freeform 553"/>
            <p:cNvSpPr>
              <a:spLocks/>
            </p:cNvSpPr>
            <p:nvPr/>
          </p:nvSpPr>
          <p:spPr bwMode="auto">
            <a:xfrm>
              <a:off x="2163" y="1593"/>
              <a:ext cx="6" cy="19"/>
            </a:xfrm>
            <a:custGeom>
              <a:avLst/>
              <a:gdLst>
                <a:gd name="T0" fmla="*/ 0 w 6"/>
                <a:gd name="T1" fmla="*/ 20 h 20"/>
                <a:gd name="T2" fmla="*/ 0 w 6"/>
                <a:gd name="T3" fmla="*/ 0 h 20"/>
                <a:gd name="T4" fmla="*/ 3 w 6"/>
                <a:gd name="T5" fmla="*/ 0 h 20"/>
                <a:gd name="T6" fmla="*/ 0 w 6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0">
                  <a:moveTo>
                    <a:pt x="0" y="20"/>
                  </a:moveTo>
                  <a:cubicBezTo>
                    <a:pt x="0" y="14"/>
                    <a:pt x="0" y="7"/>
                    <a:pt x="0" y="0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3" y="7"/>
                    <a:pt x="6" y="14"/>
                    <a:pt x="0" y="20"/>
                  </a:cubicBezTo>
                  <a:close/>
                </a:path>
              </a:pathLst>
            </a:custGeom>
            <a:solidFill>
              <a:srgbClr val="7B60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2" name="Freeform 554"/>
            <p:cNvSpPr>
              <a:spLocks/>
            </p:cNvSpPr>
            <p:nvPr/>
          </p:nvSpPr>
          <p:spPr bwMode="auto">
            <a:xfrm>
              <a:off x="2154" y="1356"/>
              <a:ext cx="8" cy="14"/>
            </a:xfrm>
            <a:custGeom>
              <a:avLst/>
              <a:gdLst>
                <a:gd name="T0" fmla="*/ 8 w 8"/>
                <a:gd name="T1" fmla="*/ 9 h 15"/>
                <a:gd name="T2" fmla="*/ 8 w 8"/>
                <a:gd name="T3" fmla="*/ 12 h 15"/>
                <a:gd name="T4" fmla="*/ 1 w 8"/>
                <a:gd name="T5" fmla="*/ 10 h 15"/>
                <a:gd name="T6" fmla="*/ 7 w 8"/>
                <a:gd name="T7" fmla="*/ 0 h 15"/>
                <a:gd name="T8" fmla="*/ 8 w 8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5">
                  <a:moveTo>
                    <a:pt x="8" y="9"/>
                  </a:moveTo>
                  <a:cubicBezTo>
                    <a:pt x="8" y="10"/>
                    <a:pt x="8" y="11"/>
                    <a:pt x="8" y="12"/>
                  </a:cubicBezTo>
                  <a:cubicBezTo>
                    <a:pt x="5" y="12"/>
                    <a:pt x="2" y="15"/>
                    <a:pt x="1" y="10"/>
                  </a:cubicBezTo>
                  <a:cubicBezTo>
                    <a:pt x="0" y="6"/>
                    <a:pt x="1" y="1"/>
                    <a:pt x="7" y="0"/>
                  </a:cubicBezTo>
                  <a:cubicBezTo>
                    <a:pt x="5" y="3"/>
                    <a:pt x="4" y="7"/>
                    <a:pt x="8" y="9"/>
                  </a:cubicBezTo>
                  <a:close/>
                </a:path>
              </a:pathLst>
            </a:custGeom>
            <a:solidFill>
              <a:srgbClr val="FD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3" name="Freeform 555"/>
            <p:cNvSpPr>
              <a:spLocks/>
            </p:cNvSpPr>
            <p:nvPr/>
          </p:nvSpPr>
          <p:spPr bwMode="auto">
            <a:xfrm>
              <a:off x="2065" y="1362"/>
              <a:ext cx="48" cy="29"/>
            </a:xfrm>
            <a:custGeom>
              <a:avLst/>
              <a:gdLst>
                <a:gd name="T0" fmla="*/ 39 w 48"/>
                <a:gd name="T1" fmla="*/ 18 h 30"/>
                <a:gd name="T2" fmla="*/ 39 w 48"/>
                <a:gd name="T3" fmla="*/ 22 h 30"/>
                <a:gd name="T4" fmla="*/ 23 w 48"/>
                <a:gd name="T5" fmla="*/ 26 h 30"/>
                <a:gd name="T6" fmla="*/ 3 w 48"/>
                <a:gd name="T7" fmla="*/ 17 h 30"/>
                <a:gd name="T8" fmla="*/ 14 w 48"/>
                <a:gd name="T9" fmla="*/ 2 h 30"/>
                <a:gd name="T10" fmla="*/ 39 w 48"/>
                <a:gd name="T11" fmla="*/ 3 h 30"/>
                <a:gd name="T12" fmla="*/ 39 w 48"/>
                <a:gd name="T13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0">
                  <a:moveTo>
                    <a:pt x="39" y="18"/>
                  </a:moveTo>
                  <a:cubicBezTo>
                    <a:pt x="39" y="20"/>
                    <a:pt x="39" y="21"/>
                    <a:pt x="39" y="22"/>
                  </a:cubicBezTo>
                  <a:cubicBezTo>
                    <a:pt x="35" y="29"/>
                    <a:pt x="29" y="30"/>
                    <a:pt x="23" y="26"/>
                  </a:cubicBezTo>
                  <a:cubicBezTo>
                    <a:pt x="19" y="15"/>
                    <a:pt x="10" y="18"/>
                    <a:pt x="3" y="17"/>
                  </a:cubicBezTo>
                  <a:cubicBezTo>
                    <a:pt x="0" y="7"/>
                    <a:pt x="4" y="3"/>
                    <a:pt x="14" y="2"/>
                  </a:cubicBezTo>
                  <a:cubicBezTo>
                    <a:pt x="22" y="0"/>
                    <a:pt x="31" y="0"/>
                    <a:pt x="39" y="3"/>
                  </a:cubicBezTo>
                  <a:cubicBezTo>
                    <a:pt x="48" y="8"/>
                    <a:pt x="44" y="13"/>
                    <a:pt x="39" y="18"/>
                  </a:cubicBezTo>
                  <a:close/>
                </a:path>
              </a:pathLst>
            </a:custGeom>
            <a:solidFill>
              <a:srgbClr val="403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4" name="Freeform 556"/>
            <p:cNvSpPr>
              <a:spLocks/>
            </p:cNvSpPr>
            <p:nvPr/>
          </p:nvSpPr>
          <p:spPr bwMode="auto">
            <a:xfrm>
              <a:off x="2060" y="1359"/>
              <a:ext cx="17" cy="44"/>
            </a:xfrm>
            <a:custGeom>
              <a:avLst/>
              <a:gdLst>
                <a:gd name="T0" fmla="*/ 16 w 17"/>
                <a:gd name="T1" fmla="*/ 9 h 45"/>
                <a:gd name="T2" fmla="*/ 8 w 17"/>
                <a:gd name="T3" fmla="*/ 20 h 45"/>
                <a:gd name="T4" fmla="*/ 4 w 17"/>
                <a:gd name="T5" fmla="*/ 45 h 45"/>
                <a:gd name="T6" fmla="*/ 3 w 17"/>
                <a:gd name="T7" fmla="*/ 14 h 45"/>
                <a:gd name="T8" fmla="*/ 16 w 17"/>
                <a:gd name="T9" fmla="*/ 4 h 45"/>
                <a:gd name="T10" fmla="*/ 17 w 17"/>
                <a:gd name="T11" fmla="*/ 7 h 45"/>
                <a:gd name="T12" fmla="*/ 16 w 17"/>
                <a:gd name="T13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5">
                  <a:moveTo>
                    <a:pt x="16" y="9"/>
                  </a:moveTo>
                  <a:cubicBezTo>
                    <a:pt x="6" y="8"/>
                    <a:pt x="11" y="17"/>
                    <a:pt x="8" y="20"/>
                  </a:cubicBezTo>
                  <a:cubicBezTo>
                    <a:pt x="7" y="28"/>
                    <a:pt x="11" y="37"/>
                    <a:pt x="4" y="45"/>
                  </a:cubicBezTo>
                  <a:cubicBezTo>
                    <a:pt x="4" y="34"/>
                    <a:pt x="5" y="24"/>
                    <a:pt x="3" y="14"/>
                  </a:cubicBezTo>
                  <a:cubicBezTo>
                    <a:pt x="0" y="0"/>
                    <a:pt x="7" y="2"/>
                    <a:pt x="16" y="4"/>
                  </a:cubicBezTo>
                  <a:cubicBezTo>
                    <a:pt x="17" y="5"/>
                    <a:pt x="17" y="6"/>
                    <a:pt x="17" y="7"/>
                  </a:cubicBezTo>
                  <a:cubicBezTo>
                    <a:pt x="16" y="8"/>
                    <a:pt x="16" y="9"/>
                    <a:pt x="16" y="9"/>
                  </a:cubicBezTo>
                  <a:close/>
                </a:path>
              </a:pathLst>
            </a:custGeom>
            <a:solidFill>
              <a:srgbClr val="C4B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5" name="Freeform 557"/>
            <p:cNvSpPr>
              <a:spLocks/>
            </p:cNvSpPr>
            <p:nvPr/>
          </p:nvSpPr>
          <p:spPr bwMode="auto">
            <a:xfrm>
              <a:off x="2113" y="1360"/>
              <a:ext cx="14" cy="35"/>
            </a:xfrm>
            <a:custGeom>
              <a:avLst/>
              <a:gdLst>
                <a:gd name="T0" fmla="*/ 7 w 14"/>
                <a:gd name="T1" fmla="*/ 36 h 36"/>
                <a:gd name="T2" fmla="*/ 2 w 14"/>
                <a:gd name="T3" fmla="*/ 23 h 36"/>
                <a:gd name="T4" fmla="*/ 0 w 14"/>
                <a:gd name="T5" fmla="*/ 14 h 36"/>
                <a:gd name="T6" fmla="*/ 12 w 14"/>
                <a:gd name="T7" fmla="*/ 5 h 36"/>
                <a:gd name="T8" fmla="*/ 13 w 14"/>
                <a:gd name="T9" fmla="*/ 30 h 36"/>
                <a:gd name="T10" fmla="*/ 7 w 14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6">
                  <a:moveTo>
                    <a:pt x="7" y="36"/>
                  </a:moveTo>
                  <a:cubicBezTo>
                    <a:pt x="5" y="32"/>
                    <a:pt x="8" y="26"/>
                    <a:pt x="2" y="23"/>
                  </a:cubicBezTo>
                  <a:cubicBezTo>
                    <a:pt x="0" y="20"/>
                    <a:pt x="0" y="17"/>
                    <a:pt x="0" y="14"/>
                  </a:cubicBezTo>
                  <a:cubicBezTo>
                    <a:pt x="3" y="9"/>
                    <a:pt x="2" y="0"/>
                    <a:pt x="12" y="5"/>
                  </a:cubicBezTo>
                  <a:cubicBezTo>
                    <a:pt x="14" y="13"/>
                    <a:pt x="12" y="22"/>
                    <a:pt x="13" y="30"/>
                  </a:cubicBezTo>
                  <a:cubicBezTo>
                    <a:pt x="12" y="33"/>
                    <a:pt x="11" y="36"/>
                    <a:pt x="7" y="36"/>
                  </a:cubicBezTo>
                  <a:close/>
                </a:path>
              </a:pathLst>
            </a:custGeom>
            <a:solidFill>
              <a:srgbClr val="C3A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6" name="Freeform 558"/>
            <p:cNvSpPr>
              <a:spLocks/>
            </p:cNvSpPr>
            <p:nvPr/>
          </p:nvSpPr>
          <p:spPr bwMode="auto">
            <a:xfrm>
              <a:off x="2112" y="1410"/>
              <a:ext cx="11" cy="27"/>
            </a:xfrm>
            <a:custGeom>
              <a:avLst/>
              <a:gdLst>
                <a:gd name="T0" fmla="*/ 11 w 11"/>
                <a:gd name="T1" fmla="*/ 4 h 27"/>
                <a:gd name="T2" fmla="*/ 5 w 11"/>
                <a:gd name="T3" fmla="*/ 25 h 27"/>
                <a:gd name="T4" fmla="*/ 0 w 11"/>
                <a:gd name="T5" fmla="*/ 25 h 27"/>
                <a:gd name="T6" fmla="*/ 7 w 11"/>
                <a:gd name="T7" fmla="*/ 0 h 27"/>
                <a:gd name="T8" fmla="*/ 11 w 11"/>
                <a:gd name="T9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7">
                  <a:moveTo>
                    <a:pt x="11" y="4"/>
                  </a:moveTo>
                  <a:cubicBezTo>
                    <a:pt x="9" y="11"/>
                    <a:pt x="7" y="18"/>
                    <a:pt x="5" y="25"/>
                  </a:cubicBezTo>
                  <a:cubicBezTo>
                    <a:pt x="3" y="27"/>
                    <a:pt x="1" y="27"/>
                    <a:pt x="0" y="25"/>
                  </a:cubicBezTo>
                  <a:cubicBezTo>
                    <a:pt x="2" y="16"/>
                    <a:pt x="2" y="7"/>
                    <a:pt x="7" y="0"/>
                  </a:cubicBezTo>
                  <a:cubicBezTo>
                    <a:pt x="10" y="0"/>
                    <a:pt x="10" y="3"/>
                    <a:pt x="11" y="4"/>
                  </a:cubicBezTo>
                  <a:close/>
                </a:path>
              </a:pathLst>
            </a:custGeom>
            <a:solidFill>
              <a:srgbClr val="655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7" name="Freeform 559"/>
            <p:cNvSpPr>
              <a:spLocks/>
            </p:cNvSpPr>
            <p:nvPr/>
          </p:nvSpPr>
          <p:spPr bwMode="auto">
            <a:xfrm>
              <a:off x="2092" y="1386"/>
              <a:ext cx="22" cy="15"/>
            </a:xfrm>
            <a:custGeom>
              <a:avLst/>
              <a:gdLst>
                <a:gd name="T0" fmla="*/ 17 w 22"/>
                <a:gd name="T1" fmla="*/ 1 h 15"/>
                <a:gd name="T2" fmla="*/ 13 w 22"/>
                <a:gd name="T3" fmla="*/ 10 h 15"/>
                <a:gd name="T4" fmla="*/ 0 w 22"/>
                <a:gd name="T5" fmla="*/ 5 h 15"/>
                <a:gd name="T6" fmla="*/ 17 w 22"/>
                <a:gd name="T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22" y="8"/>
                    <a:pt x="17" y="9"/>
                    <a:pt x="13" y="10"/>
                  </a:cubicBezTo>
                  <a:cubicBezTo>
                    <a:pt x="8" y="11"/>
                    <a:pt x="1" y="15"/>
                    <a:pt x="0" y="5"/>
                  </a:cubicBezTo>
                  <a:cubicBezTo>
                    <a:pt x="5" y="0"/>
                    <a:pt x="11" y="3"/>
                    <a:pt x="17" y="1"/>
                  </a:cubicBezTo>
                  <a:close/>
                </a:path>
              </a:pathLst>
            </a:custGeom>
            <a:solidFill>
              <a:srgbClr val="634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8" name="Freeform 560"/>
            <p:cNvSpPr>
              <a:spLocks/>
            </p:cNvSpPr>
            <p:nvPr/>
          </p:nvSpPr>
          <p:spPr bwMode="auto">
            <a:xfrm>
              <a:off x="2104" y="1362"/>
              <a:ext cx="12" cy="20"/>
            </a:xfrm>
            <a:custGeom>
              <a:avLst/>
              <a:gdLst>
                <a:gd name="T0" fmla="*/ 11 w 12"/>
                <a:gd name="T1" fmla="*/ 14 h 21"/>
                <a:gd name="T2" fmla="*/ 11 w 12"/>
                <a:gd name="T3" fmla="*/ 21 h 21"/>
                <a:gd name="T4" fmla="*/ 0 w 12"/>
                <a:gd name="T5" fmla="*/ 18 h 21"/>
                <a:gd name="T6" fmla="*/ 0 w 12"/>
                <a:gd name="T7" fmla="*/ 5 h 21"/>
                <a:gd name="T8" fmla="*/ 5 w 12"/>
                <a:gd name="T9" fmla="*/ 0 h 21"/>
                <a:gd name="T10" fmla="*/ 11 w 12"/>
                <a:gd name="T11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1">
                  <a:moveTo>
                    <a:pt x="11" y="14"/>
                  </a:moveTo>
                  <a:cubicBezTo>
                    <a:pt x="11" y="16"/>
                    <a:pt x="11" y="19"/>
                    <a:pt x="11" y="21"/>
                  </a:cubicBezTo>
                  <a:cubicBezTo>
                    <a:pt x="7" y="20"/>
                    <a:pt x="4" y="17"/>
                    <a:pt x="0" y="18"/>
                  </a:cubicBezTo>
                  <a:cubicBezTo>
                    <a:pt x="1" y="14"/>
                    <a:pt x="6" y="9"/>
                    <a:pt x="0" y="5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12" y="2"/>
                    <a:pt x="11" y="8"/>
                    <a:pt x="11" y="14"/>
                  </a:cubicBezTo>
                  <a:close/>
                </a:path>
              </a:pathLst>
            </a:custGeom>
            <a:solidFill>
              <a:srgbClr val="614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79" name="Freeform 561"/>
            <p:cNvSpPr>
              <a:spLocks/>
            </p:cNvSpPr>
            <p:nvPr/>
          </p:nvSpPr>
          <p:spPr bwMode="auto">
            <a:xfrm>
              <a:off x="2119" y="1389"/>
              <a:ext cx="8" cy="25"/>
            </a:xfrm>
            <a:custGeom>
              <a:avLst/>
              <a:gdLst>
                <a:gd name="T0" fmla="*/ 4 w 8"/>
                <a:gd name="T1" fmla="*/ 25 h 25"/>
                <a:gd name="T2" fmla="*/ 0 w 8"/>
                <a:gd name="T3" fmla="*/ 21 h 25"/>
                <a:gd name="T4" fmla="*/ 1 w 8"/>
                <a:gd name="T5" fmla="*/ 6 h 25"/>
                <a:gd name="T6" fmla="*/ 5 w 8"/>
                <a:gd name="T7" fmla="*/ 2 h 25"/>
                <a:gd name="T8" fmla="*/ 8 w 8"/>
                <a:gd name="T9" fmla="*/ 2 h 25"/>
                <a:gd name="T10" fmla="*/ 4 w 8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5">
                  <a:moveTo>
                    <a:pt x="4" y="25"/>
                  </a:moveTo>
                  <a:cubicBezTo>
                    <a:pt x="3" y="24"/>
                    <a:pt x="1" y="22"/>
                    <a:pt x="0" y="21"/>
                  </a:cubicBezTo>
                  <a:cubicBezTo>
                    <a:pt x="0" y="16"/>
                    <a:pt x="1" y="11"/>
                    <a:pt x="1" y="6"/>
                  </a:cubicBezTo>
                  <a:cubicBezTo>
                    <a:pt x="2" y="5"/>
                    <a:pt x="4" y="3"/>
                    <a:pt x="5" y="2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6" y="10"/>
                    <a:pt x="5" y="17"/>
                    <a:pt x="4" y="25"/>
                  </a:cubicBezTo>
                  <a:close/>
                </a:path>
              </a:pathLst>
            </a:custGeom>
            <a:solidFill>
              <a:srgbClr val="3727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0" name="Freeform 562"/>
            <p:cNvSpPr>
              <a:spLocks/>
            </p:cNvSpPr>
            <p:nvPr/>
          </p:nvSpPr>
          <p:spPr bwMode="auto">
            <a:xfrm>
              <a:off x="2103" y="1446"/>
              <a:ext cx="13" cy="23"/>
            </a:xfrm>
            <a:custGeom>
              <a:avLst/>
              <a:gdLst>
                <a:gd name="T0" fmla="*/ 13 w 13"/>
                <a:gd name="T1" fmla="*/ 20 h 23"/>
                <a:gd name="T2" fmla="*/ 9 w 13"/>
                <a:gd name="T3" fmla="*/ 23 h 23"/>
                <a:gd name="T4" fmla="*/ 6 w 13"/>
                <a:gd name="T5" fmla="*/ 1 h 23"/>
                <a:gd name="T6" fmla="*/ 9 w 13"/>
                <a:gd name="T7" fmla="*/ 6 h 23"/>
                <a:gd name="T8" fmla="*/ 13 w 1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3">
                  <a:moveTo>
                    <a:pt x="13" y="20"/>
                  </a:moveTo>
                  <a:cubicBezTo>
                    <a:pt x="12" y="21"/>
                    <a:pt x="10" y="22"/>
                    <a:pt x="9" y="23"/>
                  </a:cubicBezTo>
                  <a:cubicBezTo>
                    <a:pt x="0" y="17"/>
                    <a:pt x="4" y="9"/>
                    <a:pt x="6" y="1"/>
                  </a:cubicBezTo>
                  <a:cubicBezTo>
                    <a:pt x="9" y="0"/>
                    <a:pt x="11" y="2"/>
                    <a:pt x="9" y="6"/>
                  </a:cubicBezTo>
                  <a:cubicBezTo>
                    <a:pt x="8" y="11"/>
                    <a:pt x="9" y="16"/>
                    <a:pt x="13" y="20"/>
                  </a:cubicBezTo>
                  <a:close/>
                </a:path>
              </a:pathLst>
            </a:custGeom>
            <a:solidFill>
              <a:srgbClr val="4E3C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1" name="Freeform 563"/>
            <p:cNvSpPr>
              <a:spLocks/>
            </p:cNvSpPr>
            <p:nvPr/>
          </p:nvSpPr>
          <p:spPr bwMode="auto">
            <a:xfrm>
              <a:off x="2088" y="1383"/>
              <a:ext cx="21" cy="9"/>
            </a:xfrm>
            <a:custGeom>
              <a:avLst/>
              <a:gdLst>
                <a:gd name="T0" fmla="*/ 21 w 21"/>
                <a:gd name="T1" fmla="*/ 4 h 9"/>
                <a:gd name="T2" fmla="*/ 4 w 21"/>
                <a:gd name="T3" fmla="*/ 8 h 9"/>
                <a:gd name="T4" fmla="*/ 0 w 21"/>
                <a:gd name="T5" fmla="*/ 4 h 9"/>
                <a:gd name="T6" fmla="*/ 16 w 21"/>
                <a:gd name="T7" fmla="*/ 0 h 9"/>
                <a:gd name="T8" fmla="*/ 21 w 21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9">
                  <a:moveTo>
                    <a:pt x="21" y="4"/>
                  </a:moveTo>
                  <a:cubicBezTo>
                    <a:pt x="16" y="9"/>
                    <a:pt x="10" y="8"/>
                    <a:pt x="4" y="8"/>
                  </a:cubicBezTo>
                  <a:cubicBezTo>
                    <a:pt x="3" y="6"/>
                    <a:pt x="1" y="5"/>
                    <a:pt x="0" y="4"/>
                  </a:cubicBezTo>
                  <a:cubicBezTo>
                    <a:pt x="5" y="4"/>
                    <a:pt x="11" y="4"/>
                    <a:pt x="16" y="0"/>
                  </a:cubicBezTo>
                  <a:cubicBezTo>
                    <a:pt x="17" y="1"/>
                    <a:pt x="19" y="3"/>
                    <a:pt x="21" y="4"/>
                  </a:cubicBezTo>
                  <a:close/>
                </a:path>
              </a:pathLst>
            </a:custGeom>
            <a:solidFill>
              <a:srgbClr val="E1C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2" name="Freeform 564"/>
            <p:cNvSpPr>
              <a:spLocks/>
            </p:cNvSpPr>
            <p:nvPr/>
          </p:nvSpPr>
          <p:spPr bwMode="auto">
            <a:xfrm>
              <a:off x="2109" y="1435"/>
              <a:ext cx="8" cy="17"/>
            </a:xfrm>
            <a:custGeom>
              <a:avLst/>
              <a:gdLst>
                <a:gd name="T0" fmla="*/ 3 w 8"/>
                <a:gd name="T1" fmla="*/ 17 h 17"/>
                <a:gd name="T2" fmla="*/ 0 w 8"/>
                <a:gd name="T3" fmla="*/ 12 h 17"/>
                <a:gd name="T4" fmla="*/ 3 w 8"/>
                <a:gd name="T5" fmla="*/ 0 h 17"/>
                <a:gd name="T6" fmla="*/ 8 w 8"/>
                <a:gd name="T7" fmla="*/ 0 h 17"/>
                <a:gd name="T8" fmla="*/ 3 w 8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7">
                  <a:moveTo>
                    <a:pt x="3" y="17"/>
                  </a:moveTo>
                  <a:cubicBezTo>
                    <a:pt x="2" y="15"/>
                    <a:pt x="1" y="13"/>
                    <a:pt x="0" y="12"/>
                  </a:cubicBezTo>
                  <a:cubicBezTo>
                    <a:pt x="1" y="8"/>
                    <a:pt x="2" y="4"/>
                    <a:pt x="3" y="0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7" y="6"/>
                    <a:pt x="8" y="12"/>
                    <a:pt x="3" y="17"/>
                  </a:cubicBezTo>
                  <a:close/>
                </a:path>
              </a:pathLst>
            </a:custGeom>
            <a:solidFill>
              <a:srgbClr val="635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3" name="Freeform 565"/>
            <p:cNvSpPr>
              <a:spLocks/>
            </p:cNvSpPr>
            <p:nvPr/>
          </p:nvSpPr>
          <p:spPr bwMode="auto">
            <a:xfrm>
              <a:off x="2072" y="1337"/>
              <a:ext cx="55" cy="38"/>
            </a:xfrm>
            <a:custGeom>
              <a:avLst/>
              <a:gdLst>
                <a:gd name="T0" fmla="*/ 43 w 55"/>
                <a:gd name="T1" fmla="*/ 39 h 39"/>
                <a:gd name="T2" fmla="*/ 36 w 55"/>
                <a:gd name="T3" fmla="*/ 27 h 39"/>
                <a:gd name="T4" fmla="*/ 31 w 55"/>
                <a:gd name="T5" fmla="*/ 22 h 39"/>
                <a:gd name="T6" fmla="*/ 28 w 55"/>
                <a:gd name="T7" fmla="*/ 15 h 39"/>
                <a:gd name="T8" fmla="*/ 0 w 55"/>
                <a:gd name="T9" fmla="*/ 10 h 39"/>
                <a:gd name="T10" fmla="*/ 55 w 55"/>
                <a:gd name="T11" fmla="*/ 28 h 39"/>
                <a:gd name="T12" fmla="*/ 54 w 55"/>
                <a:gd name="T13" fmla="*/ 29 h 39"/>
                <a:gd name="T14" fmla="*/ 52 w 55"/>
                <a:gd name="T15" fmla="*/ 27 h 39"/>
                <a:gd name="T16" fmla="*/ 43 w 55"/>
                <a:gd name="T1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9">
                  <a:moveTo>
                    <a:pt x="43" y="39"/>
                  </a:moveTo>
                  <a:cubicBezTo>
                    <a:pt x="37" y="37"/>
                    <a:pt x="43" y="28"/>
                    <a:pt x="36" y="27"/>
                  </a:cubicBezTo>
                  <a:cubicBezTo>
                    <a:pt x="34" y="25"/>
                    <a:pt x="32" y="24"/>
                    <a:pt x="31" y="22"/>
                  </a:cubicBezTo>
                  <a:cubicBezTo>
                    <a:pt x="29" y="19"/>
                    <a:pt x="28" y="17"/>
                    <a:pt x="28" y="15"/>
                  </a:cubicBezTo>
                  <a:cubicBezTo>
                    <a:pt x="20" y="4"/>
                    <a:pt x="9" y="11"/>
                    <a:pt x="0" y="10"/>
                  </a:cubicBezTo>
                  <a:cubicBezTo>
                    <a:pt x="33" y="0"/>
                    <a:pt x="48" y="5"/>
                    <a:pt x="55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44" y="27"/>
                    <a:pt x="49" y="37"/>
                    <a:pt x="43" y="39"/>
                  </a:cubicBezTo>
                  <a:close/>
                </a:path>
              </a:pathLst>
            </a:custGeom>
            <a:solidFill>
              <a:srgbClr val="F9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4" name="Freeform 566"/>
            <p:cNvSpPr>
              <a:spLocks/>
            </p:cNvSpPr>
            <p:nvPr/>
          </p:nvSpPr>
          <p:spPr bwMode="auto">
            <a:xfrm>
              <a:off x="2076" y="1353"/>
              <a:ext cx="32" cy="15"/>
            </a:xfrm>
            <a:custGeom>
              <a:avLst/>
              <a:gdLst>
                <a:gd name="T0" fmla="*/ 27 w 32"/>
                <a:gd name="T1" fmla="*/ 0 h 15"/>
                <a:gd name="T2" fmla="*/ 32 w 32"/>
                <a:gd name="T3" fmla="*/ 11 h 15"/>
                <a:gd name="T4" fmla="*/ 28 w 32"/>
                <a:gd name="T5" fmla="*/ 14 h 15"/>
                <a:gd name="T6" fmla="*/ 0 w 32"/>
                <a:gd name="T7" fmla="*/ 15 h 15"/>
                <a:gd name="T8" fmla="*/ 0 w 32"/>
                <a:gd name="T9" fmla="*/ 10 h 15"/>
                <a:gd name="T10" fmla="*/ 5 w 32"/>
                <a:gd name="T11" fmla="*/ 3 h 15"/>
                <a:gd name="T12" fmla="*/ 27 w 32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5">
                  <a:moveTo>
                    <a:pt x="27" y="0"/>
                  </a:moveTo>
                  <a:cubicBezTo>
                    <a:pt x="29" y="3"/>
                    <a:pt x="30" y="7"/>
                    <a:pt x="32" y="11"/>
                  </a:cubicBezTo>
                  <a:cubicBezTo>
                    <a:pt x="30" y="12"/>
                    <a:pt x="29" y="13"/>
                    <a:pt x="28" y="14"/>
                  </a:cubicBezTo>
                  <a:cubicBezTo>
                    <a:pt x="18" y="14"/>
                    <a:pt x="9" y="14"/>
                    <a:pt x="0" y="15"/>
                  </a:cubicBezTo>
                  <a:cubicBezTo>
                    <a:pt x="0" y="13"/>
                    <a:pt x="0" y="12"/>
                    <a:pt x="0" y="10"/>
                  </a:cubicBezTo>
                  <a:cubicBezTo>
                    <a:pt x="0" y="6"/>
                    <a:pt x="1" y="4"/>
                    <a:pt x="5" y="3"/>
                  </a:cubicBezTo>
                  <a:cubicBezTo>
                    <a:pt x="13" y="6"/>
                    <a:pt x="20" y="3"/>
                    <a:pt x="27" y="0"/>
                  </a:cubicBezTo>
                  <a:close/>
                </a:path>
              </a:pathLst>
            </a:custGeom>
            <a:solidFill>
              <a:srgbClr val="685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5" name="Freeform 567"/>
            <p:cNvSpPr>
              <a:spLocks/>
            </p:cNvSpPr>
            <p:nvPr/>
          </p:nvSpPr>
          <p:spPr bwMode="auto">
            <a:xfrm>
              <a:off x="2040" y="1442"/>
              <a:ext cx="16" cy="36"/>
            </a:xfrm>
            <a:custGeom>
              <a:avLst/>
              <a:gdLst>
                <a:gd name="T0" fmla="*/ 7 w 16"/>
                <a:gd name="T1" fmla="*/ 36 h 36"/>
                <a:gd name="T2" fmla="*/ 3 w 16"/>
                <a:gd name="T3" fmla="*/ 24 h 36"/>
                <a:gd name="T4" fmla="*/ 0 w 16"/>
                <a:gd name="T5" fmla="*/ 17 h 36"/>
                <a:gd name="T6" fmla="*/ 8 w 16"/>
                <a:gd name="T7" fmla="*/ 4 h 36"/>
                <a:gd name="T8" fmla="*/ 7 w 16"/>
                <a:gd name="T9" fmla="*/ 2 h 36"/>
                <a:gd name="T10" fmla="*/ 8 w 16"/>
                <a:gd name="T11" fmla="*/ 1 h 36"/>
                <a:gd name="T12" fmla="*/ 12 w 16"/>
                <a:gd name="T13" fmla="*/ 16 h 36"/>
                <a:gd name="T14" fmla="*/ 7 w 16"/>
                <a:gd name="T1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6">
                  <a:moveTo>
                    <a:pt x="7" y="36"/>
                  </a:moveTo>
                  <a:cubicBezTo>
                    <a:pt x="3" y="33"/>
                    <a:pt x="4" y="29"/>
                    <a:pt x="3" y="24"/>
                  </a:cubicBezTo>
                  <a:cubicBezTo>
                    <a:pt x="3" y="21"/>
                    <a:pt x="3" y="18"/>
                    <a:pt x="0" y="17"/>
                  </a:cubicBezTo>
                  <a:cubicBezTo>
                    <a:pt x="2" y="12"/>
                    <a:pt x="8" y="11"/>
                    <a:pt x="8" y="4"/>
                  </a:cubicBezTo>
                  <a:cubicBezTo>
                    <a:pt x="7" y="4"/>
                    <a:pt x="6" y="3"/>
                    <a:pt x="7" y="2"/>
                  </a:cubicBezTo>
                  <a:cubicBezTo>
                    <a:pt x="7" y="2"/>
                    <a:pt x="7" y="1"/>
                    <a:pt x="8" y="1"/>
                  </a:cubicBezTo>
                  <a:cubicBezTo>
                    <a:pt x="16" y="0"/>
                    <a:pt x="16" y="0"/>
                    <a:pt x="12" y="16"/>
                  </a:cubicBezTo>
                  <a:cubicBezTo>
                    <a:pt x="5" y="22"/>
                    <a:pt x="9" y="30"/>
                    <a:pt x="7" y="36"/>
                  </a:cubicBezTo>
                  <a:close/>
                </a:path>
              </a:pathLst>
            </a:custGeom>
            <a:solidFill>
              <a:srgbClr val="7D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6" name="Freeform 568"/>
            <p:cNvSpPr>
              <a:spLocks/>
            </p:cNvSpPr>
            <p:nvPr/>
          </p:nvSpPr>
          <p:spPr bwMode="auto">
            <a:xfrm>
              <a:off x="2038" y="1423"/>
              <a:ext cx="14" cy="28"/>
            </a:xfrm>
            <a:custGeom>
              <a:avLst/>
              <a:gdLst>
                <a:gd name="T0" fmla="*/ 10 w 14"/>
                <a:gd name="T1" fmla="*/ 20 h 28"/>
                <a:gd name="T2" fmla="*/ 10 w 14"/>
                <a:gd name="T3" fmla="*/ 23 h 28"/>
                <a:gd name="T4" fmla="*/ 2 w 14"/>
                <a:gd name="T5" fmla="*/ 16 h 28"/>
                <a:gd name="T6" fmla="*/ 14 w 14"/>
                <a:gd name="T7" fmla="*/ 0 h 28"/>
                <a:gd name="T8" fmla="*/ 10 w 14"/>
                <a:gd name="T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8">
                  <a:moveTo>
                    <a:pt x="10" y="20"/>
                  </a:moveTo>
                  <a:cubicBezTo>
                    <a:pt x="10" y="21"/>
                    <a:pt x="10" y="22"/>
                    <a:pt x="10" y="23"/>
                  </a:cubicBezTo>
                  <a:cubicBezTo>
                    <a:pt x="0" y="28"/>
                    <a:pt x="2" y="21"/>
                    <a:pt x="2" y="16"/>
                  </a:cubicBezTo>
                  <a:cubicBezTo>
                    <a:pt x="6" y="10"/>
                    <a:pt x="10" y="5"/>
                    <a:pt x="14" y="0"/>
                  </a:cubicBezTo>
                  <a:cubicBezTo>
                    <a:pt x="12" y="7"/>
                    <a:pt x="11" y="14"/>
                    <a:pt x="10" y="20"/>
                  </a:cubicBezTo>
                  <a:close/>
                </a:path>
              </a:pathLst>
            </a:custGeom>
            <a:solidFill>
              <a:srgbClr val="694C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7" name="Freeform 569"/>
            <p:cNvSpPr>
              <a:spLocks/>
            </p:cNvSpPr>
            <p:nvPr/>
          </p:nvSpPr>
          <p:spPr bwMode="auto">
            <a:xfrm>
              <a:off x="2081" y="1351"/>
              <a:ext cx="22" cy="13"/>
            </a:xfrm>
            <a:custGeom>
              <a:avLst/>
              <a:gdLst>
                <a:gd name="T0" fmla="*/ 22 w 22"/>
                <a:gd name="T1" fmla="*/ 2 h 13"/>
                <a:gd name="T2" fmla="*/ 0 w 22"/>
                <a:gd name="T3" fmla="*/ 5 h 13"/>
                <a:gd name="T4" fmla="*/ 19 w 22"/>
                <a:gd name="T5" fmla="*/ 1 h 13"/>
                <a:gd name="T6" fmla="*/ 22 w 22"/>
                <a:gd name="T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3">
                  <a:moveTo>
                    <a:pt x="22" y="2"/>
                  </a:moveTo>
                  <a:cubicBezTo>
                    <a:pt x="16" y="13"/>
                    <a:pt x="8" y="9"/>
                    <a:pt x="0" y="5"/>
                  </a:cubicBezTo>
                  <a:cubicBezTo>
                    <a:pt x="6" y="4"/>
                    <a:pt x="13" y="2"/>
                    <a:pt x="19" y="1"/>
                  </a:cubicBezTo>
                  <a:cubicBezTo>
                    <a:pt x="21" y="0"/>
                    <a:pt x="21" y="1"/>
                    <a:pt x="22" y="2"/>
                  </a:cubicBezTo>
                  <a:close/>
                </a:path>
              </a:pathLst>
            </a:custGeom>
            <a:solidFill>
              <a:srgbClr val="CAB7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8" name="Freeform 570"/>
            <p:cNvSpPr>
              <a:spLocks/>
            </p:cNvSpPr>
            <p:nvPr/>
          </p:nvSpPr>
          <p:spPr bwMode="auto">
            <a:xfrm>
              <a:off x="2151" y="1637"/>
              <a:ext cx="16" cy="16"/>
            </a:xfrm>
            <a:custGeom>
              <a:avLst/>
              <a:gdLst>
                <a:gd name="T0" fmla="*/ 7 w 16"/>
                <a:gd name="T1" fmla="*/ 16 h 16"/>
                <a:gd name="T2" fmla="*/ 0 w 16"/>
                <a:gd name="T3" fmla="*/ 16 h 16"/>
                <a:gd name="T4" fmla="*/ 0 w 16"/>
                <a:gd name="T5" fmla="*/ 0 h 16"/>
                <a:gd name="T6" fmla="*/ 16 w 16"/>
                <a:gd name="T7" fmla="*/ 0 h 16"/>
                <a:gd name="T8" fmla="*/ 12 w 16"/>
                <a:gd name="T9" fmla="*/ 10 h 16"/>
                <a:gd name="T10" fmla="*/ 7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7" y="16"/>
                  </a:moveTo>
                  <a:cubicBezTo>
                    <a:pt x="5" y="16"/>
                    <a:pt x="2" y="16"/>
                    <a:pt x="0" y="16"/>
                  </a:cubicBezTo>
                  <a:cubicBezTo>
                    <a:pt x="0" y="10"/>
                    <a:pt x="0" y="5"/>
                    <a:pt x="0" y="0"/>
                  </a:cubicBezTo>
                  <a:cubicBezTo>
                    <a:pt x="5" y="0"/>
                    <a:pt x="10" y="0"/>
                    <a:pt x="16" y="0"/>
                  </a:cubicBezTo>
                  <a:cubicBezTo>
                    <a:pt x="14" y="3"/>
                    <a:pt x="13" y="7"/>
                    <a:pt x="12" y="10"/>
                  </a:cubicBezTo>
                  <a:cubicBezTo>
                    <a:pt x="11" y="12"/>
                    <a:pt x="9" y="14"/>
                    <a:pt x="7" y="16"/>
                  </a:cubicBezTo>
                  <a:close/>
                </a:path>
              </a:pathLst>
            </a:custGeom>
            <a:solidFill>
              <a:srgbClr val="9B7E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89" name="Freeform 571"/>
            <p:cNvSpPr>
              <a:spLocks/>
            </p:cNvSpPr>
            <p:nvPr/>
          </p:nvSpPr>
          <p:spPr bwMode="auto">
            <a:xfrm>
              <a:off x="2116" y="1490"/>
              <a:ext cx="33" cy="27"/>
            </a:xfrm>
            <a:custGeom>
              <a:avLst/>
              <a:gdLst>
                <a:gd name="T0" fmla="*/ 32 w 34"/>
                <a:gd name="T1" fmla="*/ 20 h 27"/>
                <a:gd name="T2" fmla="*/ 28 w 34"/>
                <a:gd name="T3" fmla="*/ 24 h 27"/>
                <a:gd name="T4" fmla="*/ 15 w 34"/>
                <a:gd name="T5" fmla="*/ 24 h 27"/>
                <a:gd name="T6" fmla="*/ 0 w 34"/>
                <a:gd name="T7" fmla="*/ 12 h 27"/>
                <a:gd name="T8" fmla="*/ 4 w 34"/>
                <a:gd name="T9" fmla="*/ 11 h 27"/>
                <a:gd name="T10" fmla="*/ 16 w 34"/>
                <a:gd name="T11" fmla="*/ 0 h 27"/>
                <a:gd name="T12" fmla="*/ 24 w 34"/>
                <a:gd name="T13" fmla="*/ 0 h 27"/>
                <a:gd name="T14" fmla="*/ 29 w 34"/>
                <a:gd name="T15" fmla="*/ 11 h 27"/>
                <a:gd name="T16" fmla="*/ 32 w 34"/>
                <a:gd name="T17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7">
                  <a:moveTo>
                    <a:pt x="32" y="20"/>
                  </a:moveTo>
                  <a:cubicBezTo>
                    <a:pt x="30" y="22"/>
                    <a:pt x="29" y="23"/>
                    <a:pt x="28" y="24"/>
                  </a:cubicBezTo>
                  <a:cubicBezTo>
                    <a:pt x="24" y="27"/>
                    <a:pt x="20" y="27"/>
                    <a:pt x="15" y="24"/>
                  </a:cubicBezTo>
                  <a:cubicBezTo>
                    <a:pt x="11" y="19"/>
                    <a:pt x="1" y="22"/>
                    <a:pt x="0" y="12"/>
                  </a:cubicBezTo>
                  <a:cubicBezTo>
                    <a:pt x="2" y="12"/>
                    <a:pt x="3" y="12"/>
                    <a:pt x="4" y="11"/>
                  </a:cubicBezTo>
                  <a:cubicBezTo>
                    <a:pt x="7" y="7"/>
                    <a:pt x="11" y="2"/>
                    <a:pt x="16" y="0"/>
                  </a:cubicBezTo>
                  <a:cubicBezTo>
                    <a:pt x="19" y="0"/>
                    <a:pt x="21" y="0"/>
                    <a:pt x="24" y="0"/>
                  </a:cubicBezTo>
                  <a:cubicBezTo>
                    <a:pt x="28" y="2"/>
                    <a:pt x="19" y="11"/>
                    <a:pt x="29" y="11"/>
                  </a:cubicBezTo>
                  <a:cubicBezTo>
                    <a:pt x="32" y="13"/>
                    <a:pt x="34" y="16"/>
                    <a:pt x="32" y="20"/>
                  </a:cubicBezTo>
                  <a:close/>
                </a:path>
              </a:pathLst>
            </a:custGeom>
            <a:solidFill>
              <a:srgbClr val="DFC2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0" name="Freeform 572"/>
            <p:cNvSpPr>
              <a:spLocks/>
            </p:cNvSpPr>
            <p:nvPr/>
          </p:nvSpPr>
          <p:spPr bwMode="auto">
            <a:xfrm>
              <a:off x="2119" y="1490"/>
              <a:ext cx="13" cy="11"/>
            </a:xfrm>
            <a:custGeom>
              <a:avLst/>
              <a:gdLst>
                <a:gd name="T0" fmla="*/ 13 w 13"/>
                <a:gd name="T1" fmla="*/ 0 h 11"/>
                <a:gd name="T2" fmla="*/ 1 w 13"/>
                <a:gd name="T3" fmla="*/ 11 h 11"/>
                <a:gd name="T4" fmla="*/ 0 w 13"/>
                <a:gd name="T5" fmla="*/ 4 h 11"/>
                <a:gd name="T6" fmla="*/ 13 w 13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13" y="0"/>
                  </a:moveTo>
                  <a:cubicBezTo>
                    <a:pt x="10" y="5"/>
                    <a:pt x="6" y="9"/>
                    <a:pt x="1" y="11"/>
                  </a:cubicBezTo>
                  <a:cubicBezTo>
                    <a:pt x="0" y="9"/>
                    <a:pt x="0" y="7"/>
                    <a:pt x="0" y="4"/>
                  </a:cubicBezTo>
                  <a:cubicBezTo>
                    <a:pt x="4" y="3"/>
                    <a:pt x="9" y="1"/>
                    <a:pt x="13" y="0"/>
                  </a:cubicBezTo>
                  <a:close/>
                </a:path>
              </a:pathLst>
            </a:custGeom>
            <a:solidFill>
              <a:srgbClr val="4F39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1" name="Freeform 573"/>
            <p:cNvSpPr>
              <a:spLocks/>
            </p:cNvSpPr>
            <p:nvPr/>
          </p:nvSpPr>
          <p:spPr bwMode="auto">
            <a:xfrm>
              <a:off x="2003" y="1360"/>
              <a:ext cx="17" cy="35"/>
            </a:xfrm>
            <a:custGeom>
              <a:avLst/>
              <a:gdLst>
                <a:gd name="T0" fmla="*/ 6 w 18"/>
                <a:gd name="T1" fmla="*/ 16 h 36"/>
                <a:gd name="T2" fmla="*/ 18 w 18"/>
                <a:gd name="T3" fmla="*/ 16 h 36"/>
                <a:gd name="T4" fmla="*/ 5 w 18"/>
                <a:gd name="T5" fmla="*/ 36 h 36"/>
                <a:gd name="T6" fmla="*/ 2 w 18"/>
                <a:gd name="T7" fmla="*/ 36 h 36"/>
                <a:gd name="T8" fmla="*/ 6 w 18"/>
                <a:gd name="T9" fmla="*/ 1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6">
                  <a:moveTo>
                    <a:pt x="6" y="16"/>
                  </a:moveTo>
                  <a:cubicBezTo>
                    <a:pt x="10" y="18"/>
                    <a:pt x="13" y="0"/>
                    <a:pt x="18" y="16"/>
                  </a:cubicBezTo>
                  <a:cubicBezTo>
                    <a:pt x="14" y="22"/>
                    <a:pt x="9" y="29"/>
                    <a:pt x="5" y="36"/>
                  </a:cubicBezTo>
                  <a:cubicBezTo>
                    <a:pt x="4" y="36"/>
                    <a:pt x="3" y="36"/>
                    <a:pt x="2" y="36"/>
                  </a:cubicBezTo>
                  <a:cubicBezTo>
                    <a:pt x="0" y="28"/>
                    <a:pt x="5" y="23"/>
                    <a:pt x="6" y="16"/>
                  </a:cubicBezTo>
                  <a:close/>
                </a:path>
              </a:pathLst>
            </a:custGeom>
            <a:solidFill>
              <a:srgbClr val="492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2" name="Freeform 574"/>
            <p:cNvSpPr>
              <a:spLocks/>
            </p:cNvSpPr>
            <p:nvPr/>
          </p:nvSpPr>
          <p:spPr bwMode="auto">
            <a:xfrm>
              <a:off x="2043" y="1326"/>
              <a:ext cx="9" cy="18"/>
            </a:xfrm>
            <a:custGeom>
              <a:avLst/>
              <a:gdLst>
                <a:gd name="T0" fmla="*/ 9 w 9"/>
                <a:gd name="T1" fmla="*/ 2 h 18"/>
                <a:gd name="T2" fmla="*/ 9 w 9"/>
                <a:gd name="T3" fmla="*/ 18 h 18"/>
                <a:gd name="T4" fmla="*/ 0 w 9"/>
                <a:gd name="T5" fmla="*/ 18 h 18"/>
                <a:gd name="T6" fmla="*/ 5 w 9"/>
                <a:gd name="T7" fmla="*/ 2 h 18"/>
                <a:gd name="T8" fmla="*/ 9 w 9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9" y="2"/>
                  </a:moveTo>
                  <a:cubicBezTo>
                    <a:pt x="9" y="7"/>
                    <a:pt x="9" y="12"/>
                    <a:pt x="9" y="18"/>
                  </a:cubicBezTo>
                  <a:cubicBezTo>
                    <a:pt x="6" y="18"/>
                    <a:pt x="3" y="18"/>
                    <a:pt x="0" y="18"/>
                  </a:cubicBezTo>
                  <a:cubicBezTo>
                    <a:pt x="2" y="12"/>
                    <a:pt x="4" y="7"/>
                    <a:pt x="5" y="2"/>
                  </a:cubicBezTo>
                  <a:cubicBezTo>
                    <a:pt x="7" y="0"/>
                    <a:pt x="8" y="0"/>
                    <a:pt x="9" y="2"/>
                  </a:cubicBezTo>
                  <a:close/>
                </a:path>
              </a:pathLst>
            </a:custGeom>
            <a:solidFill>
              <a:srgbClr val="311D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3" name="Freeform 575"/>
            <p:cNvSpPr>
              <a:spLocks/>
            </p:cNvSpPr>
            <p:nvPr/>
          </p:nvSpPr>
          <p:spPr bwMode="auto">
            <a:xfrm>
              <a:off x="2032" y="1474"/>
              <a:ext cx="12" cy="25"/>
            </a:xfrm>
            <a:custGeom>
              <a:avLst/>
              <a:gdLst>
                <a:gd name="T0" fmla="*/ 8 w 12"/>
                <a:gd name="T1" fmla="*/ 17 h 26"/>
                <a:gd name="T2" fmla="*/ 0 w 12"/>
                <a:gd name="T3" fmla="*/ 24 h 26"/>
                <a:gd name="T4" fmla="*/ 0 w 12"/>
                <a:gd name="T5" fmla="*/ 0 h 26"/>
                <a:gd name="T6" fmla="*/ 8 w 12"/>
                <a:gd name="T7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6">
                  <a:moveTo>
                    <a:pt x="8" y="17"/>
                  </a:moveTo>
                  <a:cubicBezTo>
                    <a:pt x="12" y="26"/>
                    <a:pt x="5" y="24"/>
                    <a:pt x="0" y="24"/>
                  </a:cubicBezTo>
                  <a:cubicBezTo>
                    <a:pt x="0" y="17"/>
                    <a:pt x="0" y="9"/>
                    <a:pt x="0" y="0"/>
                  </a:cubicBezTo>
                  <a:cubicBezTo>
                    <a:pt x="7" y="5"/>
                    <a:pt x="1" y="14"/>
                    <a:pt x="8" y="17"/>
                  </a:cubicBezTo>
                  <a:close/>
                </a:path>
              </a:pathLst>
            </a:custGeom>
            <a:solidFill>
              <a:srgbClr val="835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4" name="Freeform 576"/>
            <p:cNvSpPr>
              <a:spLocks/>
            </p:cNvSpPr>
            <p:nvPr/>
          </p:nvSpPr>
          <p:spPr bwMode="auto">
            <a:xfrm>
              <a:off x="2396" y="1368"/>
              <a:ext cx="23" cy="23"/>
            </a:xfrm>
            <a:custGeom>
              <a:avLst/>
              <a:gdLst>
                <a:gd name="T0" fmla="*/ 1 w 23"/>
                <a:gd name="T1" fmla="*/ 10 h 24"/>
                <a:gd name="T2" fmla="*/ 5 w 23"/>
                <a:gd name="T3" fmla="*/ 0 h 24"/>
                <a:gd name="T4" fmla="*/ 20 w 23"/>
                <a:gd name="T5" fmla="*/ 4 h 24"/>
                <a:gd name="T6" fmla="*/ 21 w 23"/>
                <a:gd name="T7" fmla="*/ 11 h 24"/>
                <a:gd name="T8" fmla="*/ 17 w 23"/>
                <a:gd name="T9" fmla="*/ 24 h 24"/>
                <a:gd name="T10" fmla="*/ 1 w 23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4">
                  <a:moveTo>
                    <a:pt x="1" y="10"/>
                  </a:moveTo>
                  <a:cubicBezTo>
                    <a:pt x="1" y="6"/>
                    <a:pt x="0" y="2"/>
                    <a:pt x="5" y="0"/>
                  </a:cubicBezTo>
                  <a:cubicBezTo>
                    <a:pt x="9" y="3"/>
                    <a:pt x="14" y="4"/>
                    <a:pt x="20" y="4"/>
                  </a:cubicBezTo>
                  <a:cubicBezTo>
                    <a:pt x="20" y="7"/>
                    <a:pt x="20" y="9"/>
                    <a:pt x="21" y="11"/>
                  </a:cubicBezTo>
                  <a:cubicBezTo>
                    <a:pt x="23" y="17"/>
                    <a:pt x="19" y="20"/>
                    <a:pt x="17" y="24"/>
                  </a:cubicBezTo>
                  <a:cubicBezTo>
                    <a:pt x="9" y="22"/>
                    <a:pt x="10" y="9"/>
                    <a:pt x="1" y="10"/>
                  </a:cubicBezTo>
                  <a:close/>
                </a:path>
              </a:pathLst>
            </a:custGeom>
            <a:solidFill>
              <a:srgbClr val="3B21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5" name="Freeform 577"/>
            <p:cNvSpPr>
              <a:spLocks/>
            </p:cNvSpPr>
            <p:nvPr/>
          </p:nvSpPr>
          <p:spPr bwMode="auto">
            <a:xfrm>
              <a:off x="2410" y="1422"/>
              <a:ext cx="25" cy="29"/>
            </a:xfrm>
            <a:custGeom>
              <a:avLst/>
              <a:gdLst>
                <a:gd name="T0" fmla="*/ 19 w 25"/>
                <a:gd name="T1" fmla="*/ 28 h 29"/>
                <a:gd name="T2" fmla="*/ 2 w 25"/>
                <a:gd name="T3" fmla="*/ 0 h 29"/>
                <a:gd name="T4" fmla="*/ 23 w 25"/>
                <a:gd name="T5" fmla="*/ 24 h 29"/>
                <a:gd name="T6" fmla="*/ 19 w 25"/>
                <a:gd name="T7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9">
                  <a:moveTo>
                    <a:pt x="19" y="28"/>
                  </a:moveTo>
                  <a:cubicBezTo>
                    <a:pt x="19" y="16"/>
                    <a:pt x="0" y="14"/>
                    <a:pt x="2" y="0"/>
                  </a:cubicBezTo>
                  <a:cubicBezTo>
                    <a:pt x="13" y="5"/>
                    <a:pt x="21" y="12"/>
                    <a:pt x="23" y="24"/>
                  </a:cubicBezTo>
                  <a:cubicBezTo>
                    <a:pt x="25" y="28"/>
                    <a:pt x="23" y="29"/>
                    <a:pt x="19" y="28"/>
                  </a:cubicBezTo>
                  <a:close/>
                </a:path>
              </a:pathLst>
            </a:custGeom>
            <a:solidFill>
              <a:srgbClr val="4928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6" name="Freeform 578"/>
            <p:cNvSpPr>
              <a:spLocks/>
            </p:cNvSpPr>
            <p:nvPr/>
          </p:nvSpPr>
          <p:spPr bwMode="auto">
            <a:xfrm>
              <a:off x="2427" y="1394"/>
              <a:ext cx="15" cy="24"/>
            </a:xfrm>
            <a:custGeom>
              <a:avLst/>
              <a:gdLst>
                <a:gd name="T0" fmla="*/ 13 w 15"/>
                <a:gd name="T1" fmla="*/ 21 h 24"/>
                <a:gd name="T2" fmla="*/ 6 w 15"/>
                <a:gd name="T3" fmla="*/ 24 h 24"/>
                <a:gd name="T4" fmla="*/ 2 w 15"/>
                <a:gd name="T5" fmla="*/ 9 h 24"/>
                <a:gd name="T6" fmla="*/ 10 w 15"/>
                <a:gd name="T7" fmla="*/ 5 h 24"/>
                <a:gd name="T8" fmla="*/ 13 w 15"/>
                <a:gd name="T9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3" y="21"/>
                  </a:moveTo>
                  <a:cubicBezTo>
                    <a:pt x="11" y="22"/>
                    <a:pt x="9" y="23"/>
                    <a:pt x="6" y="24"/>
                  </a:cubicBezTo>
                  <a:cubicBezTo>
                    <a:pt x="5" y="19"/>
                    <a:pt x="3" y="14"/>
                    <a:pt x="2" y="9"/>
                  </a:cubicBezTo>
                  <a:cubicBezTo>
                    <a:pt x="0" y="0"/>
                    <a:pt x="5" y="3"/>
                    <a:pt x="10" y="5"/>
                  </a:cubicBezTo>
                  <a:cubicBezTo>
                    <a:pt x="15" y="9"/>
                    <a:pt x="13" y="15"/>
                    <a:pt x="13" y="21"/>
                  </a:cubicBezTo>
                  <a:close/>
                </a:path>
              </a:pathLst>
            </a:custGeom>
            <a:solidFill>
              <a:srgbClr val="4129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7" name="Freeform 579"/>
            <p:cNvSpPr>
              <a:spLocks/>
            </p:cNvSpPr>
            <p:nvPr/>
          </p:nvSpPr>
          <p:spPr bwMode="auto">
            <a:xfrm>
              <a:off x="2386" y="1370"/>
              <a:ext cx="22" cy="29"/>
            </a:xfrm>
            <a:custGeom>
              <a:avLst/>
              <a:gdLst>
                <a:gd name="T0" fmla="*/ 11 w 22"/>
                <a:gd name="T1" fmla="*/ 7 h 29"/>
                <a:gd name="T2" fmla="*/ 11 w 22"/>
                <a:gd name="T3" fmla="*/ 7 h 29"/>
                <a:gd name="T4" fmla="*/ 15 w 22"/>
                <a:gd name="T5" fmla="*/ 29 h 29"/>
                <a:gd name="T6" fmla="*/ 11 w 22"/>
                <a:gd name="T7" fmla="*/ 28 h 29"/>
                <a:gd name="T8" fmla="*/ 0 w 22"/>
                <a:gd name="T9" fmla="*/ 5 h 29"/>
                <a:gd name="T10" fmla="*/ 6 w 22"/>
                <a:gd name="T11" fmla="*/ 1 h 29"/>
                <a:gd name="T12" fmla="*/ 11 w 22"/>
                <a:gd name="T13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11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0" y="14"/>
                    <a:pt x="22" y="20"/>
                    <a:pt x="15" y="29"/>
                  </a:cubicBezTo>
                  <a:cubicBezTo>
                    <a:pt x="13" y="28"/>
                    <a:pt x="12" y="28"/>
                    <a:pt x="11" y="28"/>
                  </a:cubicBezTo>
                  <a:cubicBezTo>
                    <a:pt x="4" y="22"/>
                    <a:pt x="1" y="14"/>
                    <a:pt x="0" y="5"/>
                  </a:cubicBezTo>
                  <a:cubicBezTo>
                    <a:pt x="1" y="2"/>
                    <a:pt x="2" y="0"/>
                    <a:pt x="6" y="1"/>
                  </a:cubicBezTo>
                  <a:cubicBezTo>
                    <a:pt x="8" y="3"/>
                    <a:pt x="9" y="5"/>
                    <a:pt x="11" y="7"/>
                  </a:cubicBezTo>
                  <a:close/>
                </a:path>
              </a:pathLst>
            </a:custGeom>
            <a:solidFill>
              <a:srgbClr val="522B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8" name="Freeform 580"/>
            <p:cNvSpPr>
              <a:spLocks/>
            </p:cNvSpPr>
            <p:nvPr/>
          </p:nvSpPr>
          <p:spPr bwMode="auto">
            <a:xfrm>
              <a:off x="2429" y="1446"/>
              <a:ext cx="9" cy="25"/>
            </a:xfrm>
            <a:custGeom>
              <a:avLst/>
              <a:gdLst>
                <a:gd name="T0" fmla="*/ 0 w 9"/>
                <a:gd name="T1" fmla="*/ 4 h 25"/>
                <a:gd name="T2" fmla="*/ 4 w 9"/>
                <a:gd name="T3" fmla="*/ 0 h 25"/>
                <a:gd name="T4" fmla="*/ 8 w 9"/>
                <a:gd name="T5" fmla="*/ 17 h 25"/>
                <a:gd name="T6" fmla="*/ 4 w 9"/>
                <a:gd name="T7" fmla="*/ 19 h 25"/>
                <a:gd name="T8" fmla="*/ 0 w 9"/>
                <a:gd name="T9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5">
                  <a:moveTo>
                    <a:pt x="0" y="4"/>
                  </a:moveTo>
                  <a:cubicBezTo>
                    <a:pt x="1" y="3"/>
                    <a:pt x="3" y="2"/>
                    <a:pt x="4" y="0"/>
                  </a:cubicBezTo>
                  <a:cubicBezTo>
                    <a:pt x="9" y="5"/>
                    <a:pt x="7" y="11"/>
                    <a:pt x="8" y="17"/>
                  </a:cubicBezTo>
                  <a:cubicBezTo>
                    <a:pt x="7" y="19"/>
                    <a:pt x="7" y="25"/>
                    <a:pt x="4" y="19"/>
                  </a:cubicBezTo>
                  <a:cubicBezTo>
                    <a:pt x="1" y="14"/>
                    <a:pt x="1" y="9"/>
                    <a:pt x="0" y="4"/>
                  </a:cubicBezTo>
                  <a:close/>
                </a:path>
              </a:pathLst>
            </a:custGeom>
            <a:solidFill>
              <a:srgbClr val="6337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99" name="Freeform 581"/>
            <p:cNvSpPr>
              <a:spLocks/>
            </p:cNvSpPr>
            <p:nvPr/>
          </p:nvSpPr>
          <p:spPr bwMode="auto">
            <a:xfrm>
              <a:off x="2413" y="1378"/>
              <a:ext cx="8" cy="13"/>
            </a:xfrm>
            <a:custGeom>
              <a:avLst/>
              <a:gdLst>
                <a:gd name="T0" fmla="*/ 0 w 8"/>
                <a:gd name="T1" fmla="*/ 13 h 13"/>
                <a:gd name="T2" fmla="*/ 4 w 8"/>
                <a:gd name="T3" fmla="*/ 0 h 13"/>
                <a:gd name="T4" fmla="*/ 8 w 8"/>
                <a:gd name="T5" fmla="*/ 5 h 13"/>
                <a:gd name="T6" fmla="*/ 0 w 8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0" y="13"/>
                  </a:moveTo>
                  <a:cubicBezTo>
                    <a:pt x="1" y="9"/>
                    <a:pt x="2" y="4"/>
                    <a:pt x="4" y="0"/>
                  </a:cubicBezTo>
                  <a:cubicBezTo>
                    <a:pt x="5" y="2"/>
                    <a:pt x="7" y="3"/>
                    <a:pt x="8" y="5"/>
                  </a:cubicBezTo>
                  <a:cubicBezTo>
                    <a:pt x="8" y="10"/>
                    <a:pt x="5" y="13"/>
                    <a:pt x="0" y="13"/>
                  </a:cubicBezTo>
                  <a:close/>
                </a:path>
              </a:pathLst>
            </a:custGeom>
            <a:solidFill>
              <a:srgbClr val="5836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0" name="Freeform 582"/>
            <p:cNvSpPr>
              <a:spLocks/>
            </p:cNvSpPr>
            <p:nvPr/>
          </p:nvSpPr>
          <p:spPr bwMode="auto">
            <a:xfrm>
              <a:off x="2044" y="1288"/>
              <a:ext cx="20" cy="40"/>
            </a:xfrm>
            <a:custGeom>
              <a:avLst/>
              <a:gdLst>
                <a:gd name="T0" fmla="*/ 8 w 20"/>
                <a:gd name="T1" fmla="*/ 40 h 40"/>
                <a:gd name="T2" fmla="*/ 4 w 20"/>
                <a:gd name="T3" fmla="*/ 40 h 40"/>
                <a:gd name="T4" fmla="*/ 3 w 20"/>
                <a:gd name="T5" fmla="*/ 28 h 40"/>
                <a:gd name="T6" fmla="*/ 4 w 20"/>
                <a:gd name="T7" fmla="*/ 16 h 40"/>
                <a:gd name="T8" fmla="*/ 16 w 20"/>
                <a:gd name="T9" fmla="*/ 0 h 40"/>
                <a:gd name="T10" fmla="*/ 20 w 20"/>
                <a:gd name="T11" fmla="*/ 4 h 40"/>
                <a:gd name="T12" fmla="*/ 8 w 20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0">
                  <a:moveTo>
                    <a:pt x="8" y="40"/>
                  </a:moveTo>
                  <a:cubicBezTo>
                    <a:pt x="7" y="40"/>
                    <a:pt x="6" y="40"/>
                    <a:pt x="4" y="40"/>
                  </a:cubicBezTo>
                  <a:cubicBezTo>
                    <a:pt x="4" y="36"/>
                    <a:pt x="4" y="32"/>
                    <a:pt x="3" y="28"/>
                  </a:cubicBezTo>
                  <a:cubicBezTo>
                    <a:pt x="3" y="24"/>
                    <a:pt x="0" y="20"/>
                    <a:pt x="4" y="16"/>
                  </a:cubicBezTo>
                  <a:cubicBezTo>
                    <a:pt x="8" y="10"/>
                    <a:pt x="12" y="5"/>
                    <a:pt x="16" y="0"/>
                  </a:cubicBezTo>
                  <a:cubicBezTo>
                    <a:pt x="17" y="1"/>
                    <a:pt x="18" y="2"/>
                    <a:pt x="20" y="4"/>
                  </a:cubicBezTo>
                  <a:cubicBezTo>
                    <a:pt x="15" y="15"/>
                    <a:pt x="15" y="29"/>
                    <a:pt x="8" y="40"/>
                  </a:cubicBezTo>
                  <a:close/>
                </a:path>
              </a:pathLst>
            </a:custGeom>
            <a:solidFill>
              <a:srgbClr val="342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1" name="Freeform 583"/>
            <p:cNvSpPr>
              <a:spLocks/>
            </p:cNvSpPr>
            <p:nvPr/>
          </p:nvSpPr>
          <p:spPr bwMode="auto">
            <a:xfrm>
              <a:off x="2375" y="1648"/>
              <a:ext cx="5" cy="5"/>
            </a:xfrm>
            <a:custGeom>
              <a:avLst/>
              <a:gdLst>
                <a:gd name="T0" fmla="*/ 5 w 5"/>
                <a:gd name="T1" fmla="*/ 5 h 5"/>
                <a:gd name="T2" fmla="*/ 2 w 5"/>
                <a:gd name="T3" fmla="*/ 4 h 5"/>
                <a:gd name="T4" fmla="*/ 1 w 5"/>
                <a:gd name="T5" fmla="*/ 5 h 5"/>
                <a:gd name="T6" fmla="*/ 1 w 5"/>
                <a:gd name="T7" fmla="*/ 2 h 5"/>
                <a:gd name="T8" fmla="*/ 2 w 5"/>
                <a:gd name="T9" fmla="*/ 0 h 5"/>
                <a:gd name="T10" fmla="*/ 1 w 5"/>
                <a:gd name="T11" fmla="*/ 1 h 5"/>
                <a:gd name="T12" fmla="*/ 5 w 5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4" y="4"/>
                    <a:pt x="3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4" y="1"/>
                    <a:pt x="5" y="2"/>
                    <a:pt x="5" y="5"/>
                  </a:cubicBezTo>
                  <a:close/>
                </a:path>
              </a:pathLst>
            </a:custGeom>
            <a:solidFill>
              <a:srgbClr val="353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2" name="Freeform 584"/>
            <p:cNvSpPr>
              <a:spLocks/>
            </p:cNvSpPr>
            <p:nvPr/>
          </p:nvSpPr>
          <p:spPr bwMode="auto">
            <a:xfrm>
              <a:off x="2372" y="1648"/>
              <a:ext cx="5" cy="5"/>
            </a:xfrm>
            <a:custGeom>
              <a:avLst/>
              <a:gdLst>
                <a:gd name="T0" fmla="*/ 5 w 5"/>
                <a:gd name="T1" fmla="*/ 0 h 5"/>
                <a:gd name="T2" fmla="*/ 4 w 5"/>
                <a:gd name="T3" fmla="*/ 5 h 5"/>
                <a:gd name="T4" fmla="*/ 2 w 5"/>
                <a:gd name="T5" fmla="*/ 5 h 5"/>
                <a:gd name="T6" fmla="*/ 0 w 5"/>
                <a:gd name="T7" fmla="*/ 5 h 5"/>
                <a:gd name="T8" fmla="*/ 1 w 5"/>
                <a:gd name="T9" fmla="*/ 0 h 5"/>
                <a:gd name="T10" fmla="*/ 5 w 5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2"/>
                    <a:pt x="4" y="3"/>
                    <a:pt x="4" y="5"/>
                  </a:cubicBezTo>
                  <a:cubicBezTo>
                    <a:pt x="4" y="5"/>
                    <a:pt x="2" y="5"/>
                    <a:pt x="2" y="5"/>
                  </a:cubicBezTo>
                  <a:cubicBezTo>
                    <a:pt x="2" y="5"/>
                    <a:pt x="0" y="5"/>
                    <a:pt x="0" y="5"/>
                  </a:cubicBezTo>
                  <a:cubicBezTo>
                    <a:pt x="1" y="3"/>
                    <a:pt x="1" y="2"/>
                    <a:pt x="1" y="0"/>
                  </a:cubicBezTo>
                  <a:cubicBezTo>
                    <a:pt x="2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9C9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3" name="Freeform 585"/>
            <p:cNvSpPr>
              <a:spLocks/>
            </p:cNvSpPr>
            <p:nvPr/>
          </p:nvSpPr>
          <p:spPr bwMode="auto">
            <a:xfrm>
              <a:off x="2338" y="1279"/>
              <a:ext cx="45" cy="50"/>
            </a:xfrm>
            <a:custGeom>
              <a:avLst/>
              <a:gdLst>
                <a:gd name="T0" fmla="*/ 0 w 46"/>
                <a:gd name="T1" fmla="*/ 5 h 50"/>
                <a:gd name="T2" fmla="*/ 0 w 46"/>
                <a:gd name="T3" fmla="*/ 0 h 50"/>
                <a:gd name="T4" fmla="*/ 19 w 46"/>
                <a:gd name="T5" fmla="*/ 9 h 50"/>
                <a:gd name="T6" fmla="*/ 21 w 46"/>
                <a:gd name="T7" fmla="*/ 14 h 50"/>
                <a:gd name="T8" fmla="*/ 45 w 46"/>
                <a:gd name="T9" fmla="*/ 44 h 50"/>
                <a:gd name="T10" fmla="*/ 36 w 46"/>
                <a:gd name="T11" fmla="*/ 50 h 50"/>
                <a:gd name="T12" fmla="*/ 20 w 46"/>
                <a:gd name="T13" fmla="*/ 37 h 50"/>
                <a:gd name="T14" fmla="*/ 0 w 46"/>
                <a:gd name="T15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50">
                  <a:moveTo>
                    <a:pt x="0" y="5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6" y="3"/>
                    <a:pt x="13" y="6"/>
                    <a:pt x="19" y="9"/>
                  </a:cubicBezTo>
                  <a:cubicBezTo>
                    <a:pt x="21" y="10"/>
                    <a:pt x="21" y="12"/>
                    <a:pt x="21" y="14"/>
                  </a:cubicBezTo>
                  <a:cubicBezTo>
                    <a:pt x="27" y="26"/>
                    <a:pt x="46" y="27"/>
                    <a:pt x="45" y="44"/>
                  </a:cubicBezTo>
                  <a:cubicBezTo>
                    <a:pt x="43" y="48"/>
                    <a:pt x="40" y="49"/>
                    <a:pt x="36" y="50"/>
                  </a:cubicBezTo>
                  <a:cubicBezTo>
                    <a:pt x="27" y="50"/>
                    <a:pt x="24" y="43"/>
                    <a:pt x="20" y="37"/>
                  </a:cubicBezTo>
                  <a:cubicBezTo>
                    <a:pt x="12" y="27"/>
                    <a:pt x="4" y="17"/>
                    <a:pt x="0" y="5"/>
                  </a:cubicBezTo>
                  <a:close/>
                </a:path>
              </a:pathLst>
            </a:custGeom>
            <a:solidFill>
              <a:srgbClr val="8E5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4" name="Freeform 586"/>
            <p:cNvSpPr>
              <a:spLocks/>
            </p:cNvSpPr>
            <p:nvPr/>
          </p:nvSpPr>
          <p:spPr bwMode="auto">
            <a:xfrm>
              <a:off x="2372" y="1300"/>
              <a:ext cx="16" cy="13"/>
            </a:xfrm>
            <a:custGeom>
              <a:avLst/>
              <a:gdLst>
                <a:gd name="T0" fmla="*/ 16 w 16"/>
                <a:gd name="T1" fmla="*/ 12 h 13"/>
                <a:gd name="T2" fmla="*/ 12 w 16"/>
                <a:gd name="T3" fmla="*/ 12 h 13"/>
                <a:gd name="T4" fmla="*/ 0 w 16"/>
                <a:gd name="T5" fmla="*/ 2 h 13"/>
                <a:gd name="T6" fmla="*/ 1 w 16"/>
                <a:gd name="T7" fmla="*/ 0 h 13"/>
                <a:gd name="T8" fmla="*/ 16 w 16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6" y="12"/>
                  </a:moveTo>
                  <a:cubicBezTo>
                    <a:pt x="15" y="12"/>
                    <a:pt x="13" y="12"/>
                    <a:pt x="12" y="12"/>
                  </a:cubicBezTo>
                  <a:cubicBezTo>
                    <a:pt x="5" y="13"/>
                    <a:pt x="2" y="7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9" y="0"/>
                    <a:pt x="13" y="5"/>
                    <a:pt x="16" y="12"/>
                  </a:cubicBezTo>
                  <a:close/>
                </a:path>
              </a:pathLst>
            </a:custGeom>
            <a:solidFill>
              <a:srgbClr val="6F4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5" name="Freeform 587"/>
            <p:cNvSpPr>
              <a:spLocks/>
            </p:cNvSpPr>
            <p:nvPr/>
          </p:nvSpPr>
          <p:spPr bwMode="auto">
            <a:xfrm>
              <a:off x="2357" y="1288"/>
              <a:ext cx="16" cy="15"/>
            </a:xfrm>
            <a:custGeom>
              <a:avLst/>
              <a:gdLst>
                <a:gd name="T0" fmla="*/ 0 w 17"/>
                <a:gd name="T1" fmla="*/ 4 h 15"/>
                <a:gd name="T2" fmla="*/ 0 w 17"/>
                <a:gd name="T3" fmla="*/ 0 h 15"/>
                <a:gd name="T4" fmla="*/ 17 w 17"/>
                <a:gd name="T5" fmla="*/ 12 h 15"/>
                <a:gd name="T6" fmla="*/ 16 w 17"/>
                <a:gd name="T7" fmla="*/ 12 h 15"/>
                <a:gd name="T8" fmla="*/ 0 w 17"/>
                <a:gd name="T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0" y="4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7" y="3"/>
                    <a:pt x="13" y="5"/>
                    <a:pt x="17" y="12"/>
                  </a:cubicBezTo>
                  <a:cubicBezTo>
                    <a:pt x="17" y="12"/>
                    <a:pt x="16" y="12"/>
                    <a:pt x="16" y="12"/>
                  </a:cubicBezTo>
                  <a:cubicBezTo>
                    <a:pt x="8" y="15"/>
                    <a:pt x="2" y="13"/>
                    <a:pt x="0" y="4"/>
                  </a:cubicBezTo>
                  <a:close/>
                </a:path>
              </a:pathLst>
            </a:custGeom>
            <a:solidFill>
              <a:srgbClr val="6D4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6" name="Freeform 588"/>
            <p:cNvSpPr>
              <a:spLocks/>
            </p:cNvSpPr>
            <p:nvPr/>
          </p:nvSpPr>
          <p:spPr bwMode="auto">
            <a:xfrm>
              <a:off x="2350" y="1292"/>
              <a:ext cx="40" cy="44"/>
            </a:xfrm>
            <a:custGeom>
              <a:avLst/>
              <a:gdLst>
                <a:gd name="T0" fmla="*/ 7 w 41"/>
                <a:gd name="T1" fmla="*/ 0 h 44"/>
                <a:gd name="T2" fmla="*/ 23 w 41"/>
                <a:gd name="T3" fmla="*/ 8 h 44"/>
                <a:gd name="T4" fmla="*/ 35 w 41"/>
                <a:gd name="T5" fmla="*/ 20 h 44"/>
                <a:gd name="T6" fmla="*/ 40 w 41"/>
                <a:gd name="T7" fmla="*/ 44 h 44"/>
                <a:gd name="T8" fmla="*/ 36 w 41"/>
                <a:gd name="T9" fmla="*/ 43 h 44"/>
                <a:gd name="T10" fmla="*/ 31 w 41"/>
                <a:gd name="T11" fmla="*/ 32 h 44"/>
                <a:gd name="T12" fmla="*/ 12 w 41"/>
                <a:gd name="T13" fmla="*/ 12 h 44"/>
                <a:gd name="T14" fmla="*/ 7 w 41"/>
                <a:gd name="T1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44">
                  <a:moveTo>
                    <a:pt x="7" y="0"/>
                  </a:moveTo>
                  <a:cubicBezTo>
                    <a:pt x="12" y="5"/>
                    <a:pt x="17" y="7"/>
                    <a:pt x="23" y="8"/>
                  </a:cubicBezTo>
                  <a:cubicBezTo>
                    <a:pt x="26" y="13"/>
                    <a:pt x="30" y="17"/>
                    <a:pt x="35" y="20"/>
                  </a:cubicBezTo>
                  <a:cubicBezTo>
                    <a:pt x="37" y="28"/>
                    <a:pt x="41" y="35"/>
                    <a:pt x="40" y="44"/>
                  </a:cubicBezTo>
                  <a:cubicBezTo>
                    <a:pt x="38" y="44"/>
                    <a:pt x="37" y="44"/>
                    <a:pt x="36" y="43"/>
                  </a:cubicBezTo>
                  <a:cubicBezTo>
                    <a:pt x="32" y="40"/>
                    <a:pt x="29" y="37"/>
                    <a:pt x="31" y="32"/>
                  </a:cubicBezTo>
                  <a:cubicBezTo>
                    <a:pt x="28" y="22"/>
                    <a:pt x="21" y="16"/>
                    <a:pt x="12" y="12"/>
                  </a:cubicBezTo>
                  <a:cubicBezTo>
                    <a:pt x="8" y="9"/>
                    <a:pt x="0" y="7"/>
                    <a:pt x="7" y="0"/>
                  </a:cubicBezTo>
                  <a:close/>
                </a:path>
              </a:pathLst>
            </a:custGeom>
            <a:solidFill>
              <a:srgbClr val="4528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7" name="Freeform 589"/>
            <p:cNvSpPr>
              <a:spLocks/>
            </p:cNvSpPr>
            <p:nvPr/>
          </p:nvSpPr>
          <p:spPr bwMode="auto">
            <a:xfrm>
              <a:off x="2040" y="1304"/>
              <a:ext cx="13" cy="16"/>
            </a:xfrm>
            <a:custGeom>
              <a:avLst/>
              <a:gdLst>
                <a:gd name="T0" fmla="*/ 8 w 13"/>
                <a:gd name="T1" fmla="*/ 0 h 16"/>
                <a:gd name="T2" fmla="*/ 7 w 13"/>
                <a:gd name="T3" fmla="*/ 12 h 16"/>
                <a:gd name="T4" fmla="*/ 0 w 13"/>
                <a:gd name="T5" fmla="*/ 16 h 16"/>
                <a:gd name="T6" fmla="*/ 4 w 13"/>
                <a:gd name="T7" fmla="*/ 0 h 16"/>
                <a:gd name="T8" fmla="*/ 8 w 13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8" y="0"/>
                  </a:moveTo>
                  <a:cubicBezTo>
                    <a:pt x="6" y="4"/>
                    <a:pt x="13" y="8"/>
                    <a:pt x="7" y="12"/>
                  </a:cubicBezTo>
                  <a:cubicBezTo>
                    <a:pt x="5" y="13"/>
                    <a:pt x="2" y="15"/>
                    <a:pt x="0" y="16"/>
                  </a:cubicBezTo>
                  <a:cubicBezTo>
                    <a:pt x="1" y="11"/>
                    <a:pt x="2" y="5"/>
                    <a:pt x="4" y="0"/>
                  </a:cubicBezTo>
                  <a:cubicBezTo>
                    <a:pt x="5" y="0"/>
                    <a:pt x="6" y="0"/>
                    <a:pt x="8" y="0"/>
                  </a:cubicBezTo>
                  <a:close/>
                </a:path>
              </a:pathLst>
            </a:custGeom>
            <a:solidFill>
              <a:srgbClr val="522F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8" name="Freeform 590"/>
            <p:cNvSpPr>
              <a:spLocks/>
            </p:cNvSpPr>
            <p:nvPr/>
          </p:nvSpPr>
          <p:spPr bwMode="auto">
            <a:xfrm>
              <a:off x="2265" y="1534"/>
              <a:ext cx="22" cy="29"/>
            </a:xfrm>
            <a:custGeom>
              <a:avLst/>
              <a:gdLst>
                <a:gd name="T0" fmla="*/ 17 w 22"/>
                <a:gd name="T1" fmla="*/ 4 h 29"/>
                <a:gd name="T2" fmla="*/ 20 w 22"/>
                <a:gd name="T3" fmla="*/ 19 h 29"/>
                <a:gd name="T4" fmla="*/ 0 w 22"/>
                <a:gd name="T5" fmla="*/ 7 h 29"/>
                <a:gd name="T6" fmla="*/ 9 w 22"/>
                <a:gd name="T7" fmla="*/ 1 h 29"/>
                <a:gd name="T8" fmla="*/ 17 w 22"/>
                <a:gd name="T9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9">
                  <a:moveTo>
                    <a:pt x="17" y="4"/>
                  </a:moveTo>
                  <a:cubicBezTo>
                    <a:pt x="22" y="8"/>
                    <a:pt x="20" y="13"/>
                    <a:pt x="20" y="19"/>
                  </a:cubicBezTo>
                  <a:cubicBezTo>
                    <a:pt x="6" y="29"/>
                    <a:pt x="5" y="14"/>
                    <a:pt x="0" y="7"/>
                  </a:cubicBezTo>
                  <a:cubicBezTo>
                    <a:pt x="2" y="4"/>
                    <a:pt x="5" y="1"/>
                    <a:pt x="9" y="1"/>
                  </a:cubicBezTo>
                  <a:cubicBezTo>
                    <a:pt x="12" y="0"/>
                    <a:pt x="15" y="1"/>
                    <a:pt x="17" y="4"/>
                  </a:cubicBezTo>
                  <a:close/>
                </a:path>
              </a:pathLst>
            </a:custGeom>
            <a:solidFill>
              <a:srgbClr val="3326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09" name="Freeform 591"/>
            <p:cNvSpPr>
              <a:spLocks/>
            </p:cNvSpPr>
            <p:nvPr/>
          </p:nvSpPr>
          <p:spPr bwMode="auto">
            <a:xfrm>
              <a:off x="2249" y="1551"/>
              <a:ext cx="15" cy="15"/>
            </a:xfrm>
            <a:custGeom>
              <a:avLst/>
              <a:gdLst>
                <a:gd name="T0" fmla="*/ 13 w 15"/>
                <a:gd name="T1" fmla="*/ 15 h 15"/>
                <a:gd name="T2" fmla="*/ 0 w 15"/>
                <a:gd name="T3" fmla="*/ 2 h 15"/>
                <a:gd name="T4" fmla="*/ 13 w 15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13" y="15"/>
                  </a:moveTo>
                  <a:cubicBezTo>
                    <a:pt x="7" y="12"/>
                    <a:pt x="1" y="10"/>
                    <a:pt x="0" y="2"/>
                  </a:cubicBezTo>
                  <a:cubicBezTo>
                    <a:pt x="12" y="0"/>
                    <a:pt x="15" y="3"/>
                    <a:pt x="13" y="15"/>
                  </a:cubicBezTo>
                  <a:close/>
                </a:path>
              </a:pathLst>
            </a:custGeom>
            <a:solidFill>
              <a:srgbClr val="3B3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0" name="Freeform 592"/>
            <p:cNvSpPr>
              <a:spLocks/>
            </p:cNvSpPr>
            <p:nvPr/>
          </p:nvSpPr>
          <p:spPr bwMode="auto">
            <a:xfrm>
              <a:off x="2260" y="1526"/>
              <a:ext cx="16" cy="15"/>
            </a:xfrm>
            <a:custGeom>
              <a:avLst/>
              <a:gdLst>
                <a:gd name="T0" fmla="*/ 14 w 16"/>
                <a:gd name="T1" fmla="*/ 11 h 15"/>
                <a:gd name="T2" fmla="*/ 5 w 16"/>
                <a:gd name="T3" fmla="*/ 15 h 15"/>
                <a:gd name="T4" fmla="*/ 2 w 16"/>
                <a:gd name="T5" fmla="*/ 12 h 15"/>
                <a:gd name="T6" fmla="*/ 5 w 16"/>
                <a:gd name="T7" fmla="*/ 0 h 15"/>
                <a:gd name="T8" fmla="*/ 13 w 16"/>
                <a:gd name="T9" fmla="*/ 3 h 15"/>
                <a:gd name="T10" fmla="*/ 14 w 16"/>
                <a:gd name="T1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5">
                  <a:moveTo>
                    <a:pt x="14" y="11"/>
                  </a:moveTo>
                  <a:cubicBezTo>
                    <a:pt x="11" y="12"/>
                    <a:pt x="8" y="14"/>
                    <a:pt x="5" y="15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2" y="7"/>
                    <a:pt x="0" y="3"/>
                    <a:pt x="5" y="0"/>
                  </a:cubicBezTo>
                  <a:cubicBezTo>
                    <a:pt x="7" y="3"/>
                    <a:pt x="10" y="3"/>
                    <a:pt x="13" y="3"/>
                  </a:cubicBezTo>
                  <a:cubicBezTo>
                    <a:pt x="16" y="5"/>
                    <a:pt x="16" y="8"/>
                    <a:pt x="14" y="11"/>
                  </a:cubicBezTo>
                  <a:close/>
                </a:path>
              </a:pathLst>
            </a:custGeom>
            <a:solidFill>
              <a:srgbClr val="6855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1" name="Freeform 593"/>
            <p:cNvSpPr>
              <a:spLocks/>
            </p:cNvSpPr>
            <p:nvPr/>
          </p:nvSpPr>
          <p:spPr bwMode="auto">
            <a:xfrm>
              <a:off x="2203" y="1586"/>
              <a:ext cx="34" cy="23"/>
            </a:xfrm>
            <a:custGeom>
              <a:avLst/>
              <a:gdLst>
                <a:gd name="T0" fmla="*/ 0 w 34"/>
                <a:gd name="T1" fmla="*/ 0 h 24"/>
                <a:gd name="T2" fmla="*/ 3 w 34"/>
                <a:gd name="T3" fmla="*/ 0 h 24"/>
                <a:gd name="T4" fmla="*/ 19 w 34"/>
                <a:gd name="T5" fmla="*/ 4 h 24"/>
                <a:gd name="T6" fmla="*/ 27 w 34"/>
                <a:gd name="T7" fmla="*/ 15 h 24"/>
                <a:gd name="T8" fmla="*/ 27 w 34"/>
                <a:gd name="T9" fmla="*/ 15 h 24"/>
                <a:gd name="T10" fmla="*/ 16 w 34"/>
                <a:gd name="T11" fmla="*/ 24 h 24"/>
                <a:gd name="T12" fmla="*/ 4 w 34"/>
                <a:gd name="T13" fmla="*/ 8 h 24"/>
                <a:gd name="T14" fmla="*/ 0 w 34"/>
                <a:gd name="T1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24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8" y="2"/>
                    <a:pt x="13" y="5"/>
                    <a:pt x="19" y="4"/>
                  </a:cubicBezTo>
                  <a:cubicBezTo>
                    <a:pt x="23" y="7"/>
                    <a:pt x="34" y="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1" y="15"/>
                    <a:pt x="20" y="21"/>
                    <a:pt x="16" y="24"/>
                  </a:cubicBezTo>
                  <a:cubicBezTo>
                    <a:pt x="10" y="20"/>
                    <a:pt x="12" y="10"/>
                    <a:pt x="4" y="8"/>
                  </a:cubicBezTo>
                  <a:cubicBezTo>
                    <a:pt x="2" y="5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7A6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2" name="Freeform 594"/>
            <p:cNvSpPr>
              <a:spLocks/>
            </p:cNvSpPr>
            <p:nvPr/>
          </p:nvSpPr>
          <p:spPr bwMode="auto">
            <a:xfrm>
              <a:off x="2186" y="1605"/>
              <a:ext cx="10" cy="16"/>
            </a:xfrm>
            <a:custGeom>
              <a:avLst/>
              <a:gdLst>
                <a:gd name="T0" fmla="*/ 0 w 10"/>
                <a:gd name="T1" fmla="*/ 16 h 16"/>
                <a:gd name="T2" fmla="*/ 0 w 10"/>
                <a:gd name="T3" fmla="*/ 7 h 16"/>
                <a:gd name="T4" fmla="*/ 1 w 10"/>
                <a:gd name="T5" fmla="*/ 0 h 16"/>
                <a:gd name="T6" fmla="*/ 4 w 10"/>
                <a:gd name="T7" fmla="*/ 15 h 16"/>
                <a:gd name="T8" fmla="*/ 0 w 1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16"/>
                  </a:moveTo>
                  <a:cubicBezTo>
                    <a:pt x="0" y="13"/>
                    <a:pt x="0" y="10"/>
                    <a:pt x="0" y="7"/>
                  </a:cubicBezTo>
                  <a:cubicBezTo>
                    <a:pt x="0" y="5"/>
                    <a:pt x="1" y="3"/>
                    <a:pt x="1" y="0"/>
                  </a:cubicBezTo>
                  <a:cubicBezTo>
                    <a:pt x="10" y="4"/>
                    <a:pt x="8" y="9"/>
                    <a:pt x="4" y="15"/>
                  </a:cubicBezTo>
                  <a:cubicBezTo>
                    <a:pt x="3" y="15"/>
                    <a:pt x="1" y="16"/>
                    <a:pt x="0" y="16"/>
                  </a:cubicBezTo>
                  <a:close/>
                </a:path>
              </a:pathLst>
            </a:custGeom>
            <a:solidFill>
              <a:srgbClr val="917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3" name="Freeform 595"/>
            <p:cNvSpPr>
              <a:spLocks/>
            </p:cNvSpPr>
            <p:nvPr/>
          </p:nvSpPr>
          <p:spPr bwMode="auto">
            <a:xfrm>
              <a:off x="2227" y="1569"/>
              <a:ext cx="15" cy="25"/>
            </a:xfrm>
            <a:custGeom>
              <a:avLst/>
              <a:gdLst>
                <a:gd name="T0" fmla="*/ 3 w 15"/>
                <a:gd name="T1" fmla="*/ 5 h 25"/>
                <a:gd name="T2" fmla="*/ 15 w 15"/>
                <a:gd name="T3" fmla="*/ 0 h 25"/>
                <a:gd name="T4" fmla="*/ 15 w 15"/>
                <a:gd name="T5" fmla="*/ 25 h 25"/>
                <a:gd name="T6" fmla="*/ 8 w 15"/>
                <a:gd name="T7" fmla="*/ 24 h 25"/>
                <a:gd name="T8" fmla="*/ 4 w 15"/>
                <a:gd name="T9" fmla="*/ 21 h 25"/>
                <a:gd name="T10" fmla="*/ 3 w 15"/>
                <a:gd name="T11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5">
                  <a:moveTo>
                    <a:pt x="3" y="5"/>
                  </a:moveTo>
                  <a:cubicBezTo>
                    <a:pt x="7" y="3"/>
                    <a:pt x="11" y="2"/>
                    <a:pt x="15" y="0"/>
                  </a:cubicBezTo>
                  <a:cubicBezTo>
                    <a:pt x="15" y="9"/>
                    <a:pt x="15" y="17"/>
                    <a:pt x="15" y="25"/>
                  </a:cubicBezTo>
                  <a:cubicBezTo>
                    <a:pt x="13" y="25"/>
                    <a:pt x="10" y="25"/>
                    <a:pt x="8" y="24"/>
                  </a:cubicBezTo>
                  <a:cubicBezTo>
                    <a:pt x="6" y="24"/>
                    <a:pt x="4" y="22"/>
                    <a:pt x="4" y="21"/>
                  </a:cubicBezTo>
                  <a:cubicBezTo>
                    <a:pt x="4" y="15"/>
                    <a:pt x="0" y="10"/>
                    <a:pt x="3" y="5"/>
                  </a:cubicBezTo>
                  <a:close/>
                </a:path>
              </a:pathLst>
            </a:custGeom>
            <a:solidFill>
              <a:srgbClr val="685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4" name="Freeform 596"/>
            <p:cNvSpPr>
              <a:spLocks/>
            </p:cNvSpPr>
            <p:nvPr/>
          </p:nvSpPr>
          <p:spPr bwMode="auto">
            <a:xfrm>
              <a:off x="2273" y="1515"/>
              <a:ext cx="10" cy="23"/>
            </a:xfrm>
            <a:custGeom>
              <a:avLst/>
              <a:gdLst>
                <a:gd name="T0" fmla="*/ 1 w 10"/>
                <a:gd name="T1" fmla="*/ 22 h 23"/>
                <a:gd name="T2" fmla="*/ 0 w 10"/>
                <a:gd name="T3" fmla="*/ 14 h 23"/>
                <a:gd name="T4" fmla="*/ 1 w 10"/>
                <a:gd name="T5" fmla="*/ 0 h 23"/>
                <a:gd name="T6" fmla="*/ 10 w 10"/>
                <a:gd name="T7" fmla="*/ 14 h 23"/>
                <a:gd name="T8" fmla="*/ 9 w 10"/>
                <a:gd name="T9" fmla="*/ 23 h 23"/>
                <a:gd name="T10" fmla="*/ 1 w 10"/>
                <a:gd name="T11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3">
                  <a:moveTo>
                    <a:pt x="1" y="22"/>
                  </a:moveTo>
                  <a:cubicBezTo>
                    <a:pt x="1" y="19"/>
                    <a:pt x="0" y="17"/>
                    <a:pt x="0" y="14"/>
                  </a:cubicBezTo>
                  <a:cubicBezTo>
                    <a:pt x="0" y="9"/>
                    <a:pt x="1" y="5"/>
                    <a:pt x="1" y="0"/>
                  </a:cubicBezTo>
                  <a:cubicBezTo>
                    <a:pt x="4" y="5"/>
                    <a:pt x="7" y="10"/>
                    <a:pt x="10" y="14"/>
                  </a:cubicBezTo>
                  <a:cubicBezTo>
                    <a:pt x="9" y="17"/>
                    <a:pt x="9" y="20"/>
                    <a:pt x="9" y="23"/>
                  </a:cubicBezTo>
                  <a:cubicBezTo>
                    <a:pt x="6" y="23"/>
                    <a:pt x="4" y="22"/>
                    <a:pt x="1" y="22"/>
                  </a:cubicBezTo>
                  <a:close/>
                </a:path>
              </a:pathLst>
            </a:custGeom>
            <a:solidFill>
              <a:srgbClr val="8C78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5" name="Freeform 597"/>
            <p:cNvSpPr>
              <a:spLocks/>
            </p:cNvSpPr>
            <p:nvPr/>
          </p:nvSpPr>
          <p:spPr bwMode="auto">
            <a:xfrm>
              <a:off x="2222" y="1590"/>
              <a:ext cx="13" cy="11"/>
            </a:xfrm>
            <a:custGeom>
              <a:avLst/>
              <a:gdLst>
                <a:gd name="T0" fmla="*/ 9 w 13"/>
                <a:gd name="T1" fmla="*/ 0 h 11"/>
                <a:gd name="T2" fmla="*/ 13 w 13"/>
                <a:gd name="T3" fmla="*/ 3 h 11"/>
                <a:gd name="T4" fmla="*/ 8 w 13"/>
                <a:gd name="T5" fmla="*/ 11 h 11"/>
                <a:gd name="T6" fmla="*/ 0 w 13"/>
                <a:gd name="T7" fmla="*/ 0 h 11"/>
                <a:gd name="T8" fmla="*/ 9 w 13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9" y="0"/>
                  </a:moveTo>
                  <a:cubicBezTo>
                    <a:pt x="10" y="1"/>
                    <a:pt x="11" y="2"/>
                    <a:pt x="13" y="3"/>
                  </a:cubicBezTo>
                  <a:cubicBezTo>
                    <a:pt x="12" y="7"/>
                    <a:pt x="12" y="10"/>
                    <a:pt x="8" y="11"/>
                  </a:cubicBezTo>
                  <a:cubicBezTo>
                    <a:pt x="9" y="5"/>
                    <a:pt x="3" y="4"/>
                    <a:pt x="0" y="0"/>
                  </a:cubicBezTo>
                  <a:cubicBezTo>
                    <a:pt x="3" y="0"/>
                    <a:pt x="6" y="0"/>
                    <a:pt x="9" y="0"/>
                  </a:cubicBezTo>
                  <a:close/>
                </a:path>
              </a:pathLst>
            </a:custGeom>
            <a:solidFill>
              <a:srgbClr val="4A3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6" name="Freeform 598"/>
            <p:cNvSpPr>
              <a:spLocks/>
            </p:cNvSpPr>
            <p:nvPr/>
          </p:nvSpPr>
          <p:spPr bwMode="auto">
            <a:xfrm>
              <a:off x="2059" y="1311"/>
              <a:ext cx="30" cy="35"/>
            </a:xfrm>
            <a:custGeom>
              <a:avLst/>
              <a:gdLst>
                <a:gd name="T0" fmla="*/ 5 w 30"/>
                <a:gd name="T1" fmla="*/ 35 h 35"/>
                <a:gd name="T2" fmla="*/ 9 w 30"/>
                <a:gd name="T3" fmla="*/ 0 h 35"/>
                <a:gd name="T4" fmla="*/ 30 w 30"/>
                <a:gd name="T5" fmla="*/ 19 h 35"/>
                <a:gd name="T6" fmla="*/ 5 w 30"/>
                <a:gd name="T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5">
                  <a:moveTo>
                    <a:pt x="5" y="35"/>
                  </a:moveTo>
                  <a:cubicBezTo>
                    <a:pt x="0" y="23"/>
                    <a:pt x="4" y="12"/>
                    <a:pt x="9" y="0"/>
                  </a:cubicBezTo>
                  <a:cubicBezTo>
                    <a:pt x="15" y="7"/>
                    <a:pt x="22" y="13"/>
                    <a:pt x="30" y="19"/>
                  </a:cubicBezTo>
                  <a:cubicBezTo>
                    <a:pt x="23" y="26"/>
                    <a:pt x="6" y="20"/>
                    <a:pt x="5" y="35"/>
                  </a:cubicBezTo>
                  <a:close/>
                </a:path>
              </a:pathLst>
            </a:custGeom>
            <a:solidFill>
              <a:srgbClr val="F9D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7" name="Freeform 599"/>
            <p:cNvSpPr>
              <a:spLocks/>
            </p:cNvSpPr>
            <p:nvPr/>
          </p:nvSpPr>
          <p:spPr bwMode="auto">
            <a:xfrm>
              <a:off x="2124" y="1364"/>
              <a:ext cx="7" cy="27"/>
            </a:xfrm>
            <a:custGeom>
              <a:avLst/>
              <a:gdLst>
                <a:gd name="T0" fmla="*/ 0 w 7"/>
                <a:gd name="T1" fmla="*/ 0 h 28"/>
                <a:gd name="T2" fmla="*/ 3 w 7"/>
                <a:gd name="T3" fmla="*/ 1 h 28"/>
                <a:gd name="T4" fmla="*/ 7 w 7"/>
                <a:gd name="T5" fmla="*/ 11 h 28"/>
                <a:gd name="T6" fmla="*/ 3 w 7"/>
                <a:gd name="T7" fmla="*/ 28 h 28"/>
                <a:gd name="T8" fmla="*/ 1 w 7"/>
                <a:gd name="T9" fmla="*/ 28 h 28"/>
                <a:gd name="T10" fmla="*/ 0 w 7"/>
                <a:gd name="T11" fmla="*/ 28 h 28"/>
                <a:gd name="T12" fmla="*/ 0 w 7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8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4" y="4"/>
                    <a:pt x="6" y="8"/>
                    <a:pt x="7" y="11"/>
                  </a:cubicBezTo>
                  <a:cubicBezTo>
                    <a:pt x="6" y="17"/>
                    <a:pt x="4" y="22"/>
                    <a:pt x="3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8"/>
                    <a:pt x="0" y="9"/>
                    <a:pt x="0" y="0"/>
                  </a:cubicBezTo>
                  <a:close/>
                </a:path>
              </a:pathLst>
            </a:custGeom>
            <a:solidFill>
              <a:srgbClr val="312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8" name="Freeform 600"/>
            <p:cNvSpPr>
              <a:spLocks/>
            </p:cNvSpPr>
            <p:nvPr/>
          </p:nvSpPr>
          <p:spPr bwMode="auto">
            <a:xfrm>
              <a:off x="2393" y="1434"/>
              <a:ext cx="19" cy="25"/>
            </a:xfrm>
            <a:custGeom>
              <a:avLst/>
              <a:gdLst>
                <a:gd name="T0" fmla="*/ 19 w 19"/>
                <a:gd name="T1" fmla="*/ 21 h 25"/>
                <a:gd name="T2" fmla="*/ 15 w 19"/>
                <a:gd name="T3" fmla="*/ 25 h 25"/>
                <a:gd name="T4" fmla="*/ 0 w 19"/>
                <a:gd name="T5" fmla="*/ 4 h 25"/>
                <a:gd name="T6" fmla="*/ 4 w 19"/>
                <a:gd name="T7" fmla="*/ 0 h 25"/>
                <a:gd name="T8" fmla="*/ 19 w 19"/>
                <a:gd name="T9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5">
                  <a:moveTo>
                    <a:pt x="19" y="21"/>
                  </a:moveTo>
                  <a:cubicBezTo>
                    <a:pt x="18" y="22"/>
                    <a:pt x="17" y="23"/>
                    <a:pt x="15" y="25"/>
                  </a:cubicBezTo>
                  <a:cubicBezTo>
                    <a:pt x="10" y="18"/>
                    <a:pt x="5" y="11"/>
                    <a:pt x="0" y="4"/>
                  </a:cubicBezTo>
                  <a:cubicBezTo>
                    <a:pt x="1" y="3"/>
                    <a:pt x="1" y="0"/>
                    <a:pt x="4" y="0"/>
                  </a:cubicBezTo>
                  <a:cubicBezTo>
                    <a:pt x="11" y="6"/>
                    <a:pt x="15" y="13"/>
                    <a:pt x="19" y="21"/>
                  </a:cubicBezTo>
                  <a:close/>
                </a:path>
              </a:pathLst>
            </a:custGeom>
            <a:solidFill>
              <a:srgbClr val="5E34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19" name="Freeform 601"/>
            <p:cNvSpPr>
              <a:spLocks/>
            </p:cNvSpPr>
            <p:nvPr/>
          </p:nvSpPr>
          <p:spPr bwMode="auto">
            <a:xfrm>
              <a:off x="2377" y="1415"/>
              <a:ext cx="20" cy="23"/>
            </a:xfrm>
            <a:custGeom>
              <a:avLst/>
              <a:gdLst>
                <a:gd name="T0" fmla="*/ 20 w 20"/>
                <a:gd name="T1" fmla="*/ 19 h 23"/>
                <a:gd name="T2" fmla="*/ 16 w 20"/>
                <a:gd name="T3" fmla="*/ 23 h 23"/>
                <a:gd name="T4" fmla="*/ 0 w 20"/>
                <a:gd name="T5" fmla="*/ 0 h 23"/>
                <a:gd name="T6" fmla="*/ 11 w 20"/>
                <a:gd name="T7" fmla="*/ 8 h 23"/>
                <a:gd name="T8" fmla="*/ 20 w 20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20" y="19"/>
                  </a:moveTo>
                  <a:cubicBezTo>
                    <a:pt x="18" y="21"/>
                    <a:pt x="17" y="22"/>
                    <a:pt x="16" y="23"/>
                  </a:cubicBezTo>
                  <a:cubicBezTo>
                    <a:pt x="11" y="15"/>
                    <a:pt x="1" y="11"/>
                    <a:pt x="0" y="0"/>
                  </a:cubicBezTo>
                  <a:cubicBezTo>
                    <a:pt x="4" y="3"/>
                    <a:pt x="8" y="5"/>
                    <a:pt x="11" y="8"/>
                  </a:cubicBezTo>
                  <a:cubicBezTo>
                    <a:pt x="14" y="12"/>
                    <a:pt x="17" y="15"/>
                    <a:pt x="20" y="19"/>
                  </a:cubicBezTo>
                  <a:close/>
                </a:path>
              </a:pathLst>
            </a:custGeom>
            <a:solidFill>
              <a:srgbClr val="4724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0" name="Freeform 602"/>
            <p:cNvSpPr>
              <a:spLocks/>
            </p:cNvSpPr>
            <p:nvPr/>
          </p:nvSpPr>
          <p:spPr bwMode="auto">
            <a:xfrm>
              <a:off x="2370" y="1367"/>
              <a:ext cx="27" cy="48"/>
            </a:xfrm>
            <a:custGeom>
              <a:avLst/>
              <a:gdLst>
                <a:gd name="T0" fmla="*/ 18 w 27"/>
                <a:gd name="T1" fmla="*/ 9 h 49"/>
                <a:gd name="T2" fmla="*/ 27 w 27"/>
                <a:gd name="T3" fmla="*/ 32 h 49"/>
                <a:gd name="T4" fmla="*/ 22 w 27"/>
                <a:gd name="T5" fmla="*/ 49 h 49"/>
                <a:gd name="T6" fmla="*/ 14 w 27"/>
                <a:gd name="T7" fmla="*/ 44 h 49"/>
                <a:gd name="T8" fmla="*/ 19 w 27"/>
                <a:gd name="T9" fmla="*/ 36 h 49"/>
                <a:gd name="T10" fmla="*/ 11 w 27"/>
                <a:gd name="T11" fmla="*/ 17 h 49"/>
                <a:gd name="T12" fmla="*/ 7 w 27"/>
                <a:gd name="T13" fmla="*/ 0 h 49"/>
                <a:gd name="T14" fmla="*/ 9 w 27"/>
                <a:gd name="T15" fmla="*/ 0 h 49"/>
                <a:gd name="T16" fmla="*/ 18 w 27"/>
                <a:gd name="T17" fmla="*/ 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49">
                  <a:moveTo>
                    <a:pt x="18" y="9"/>
                  </a:moveTo>
                  <a:cubicBezTo>
                    <a:pt x="22" y="16"/>
                    <a:pt x="27" y="23"/>
                    <a:pt x="27" y="32"/>
                  </a:cubicBezTo>
                  <a:cubicBezTo>
                    <a:pt x="25" y="37"/>
                    <a:pt x="24" y="43"/>
                    <a:pt x="22" y="49"/>
                  </a:cubicBezTo>
                  <a:cubicBezTo>
                    <a:pt x="20" y="47"/>
                    <a:pt x="17" y="46"/>
                    <a:pt x="14" y="44"/>
                  </a:cubicBezTo>
                  <a:cubicBezTo>
                    <a:pt x="16" y="42"/>
                    <a:pt x="17" y="39"/>
                    <a:pt x="19" y="36"/>
                  </a:cubicBezTo>
                  <a:cubicBezTo>
                    <a:pt x="20" y="28"/>
                    <a:pt x="14" y="23"/>
                    <a:pt x="11" y="17"/>
                  </a:cubicBezTo>
                  <a:cubicBezTo>
                    <a:pt x="10" y="11"/>
                    <a:pt x="0" y="8"/>
                    <a:pt x="7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6" y="5"/>
                    <a:pt x="18" y="9"/>
                  </a:cubicBezTo>
                  <a:close/>
                </a:path>
              </a:pathLst>
            </a:custGeom>
            <a:solidFill>
              <a:srgbClr val="9A6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1" name="Freeform 603"/>
            <p:cNvSpPr>
              <a:spLocks/>
            </p:cNvSpPr>
            <p:nvPr/>
          </p:nvSpPr>
          <p:spPr bwMode="auto">
            <a:xfrm>
              <a:off x="2361" y="1351"/>
              <a:ext cx="23" cy="36"/>
            </a:xfrm>
            <a:custGeom>
              <a:avLst/>
              <a:gdLst>
                <a:gd name="T0" fmla="*/ 17 w 24"/>
                <a:gd name="T1" fmla="*/ 16 h 37"/>
                <a:gd name="T2" fmla="*/ 24 w 24"/>
                <a:gd name="T3" fmla="*/ 33 h 37"/>
                <a:gd name="T4" fmla="*/ 20 w 24"/>
                <a:gd name="T5" fmla="*/ 37 h 37"/>
                <a:gd name="T6" fmla="*/ 0 w 24"/>
                <a:gd name="T7" fmla="*/ 0 h 37"/>
                <a:gd name="T8" fmla="*/ 17 w 24"/>
                <a:gd name="T9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7">
                  <a:moveTo>
                    <a:pt x="17" y="16"/>
                  </a:moveTo>
                  <a:cubicBezTo>
                    <a:pt x="16" y="23"/>
                    <a:pt x="22" y="27"/>
                    <a:pt x="24" y="33"/>
                  </a:cubicBezTo>
                  <a:cubicBezTo>
                    <a:pt x="23" y="35"/>
                    <a:pt x="22" y="36"/>
                    <a:pt x="20" y="37"/>
                  </a:cubicBezTo>
                  <a:cubicBezTo>
                    <a:pt x="11" y="26"/>
                    <a:pt x="6" y="13"/>
                    <a:pt x="0" y="0"/>
                  </a:cubicBezTo>
                  <a:cubicBezTo>
                    <a:pt x="12" y="0"/>
                    <a:pt x="9" y="13"/>
                    <a:pt x="17" y="16"/>
                  </a:cubicBezTo>
                  <a:close/>
                </a:path>
              </a:pathLst>
            </a:custGeom>
            <a:solidFill>
              <a:srgbClr val="54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2" name="Freeform 604"/>
            <p:cNvSpPr>
              <a:spLocks/>
            </p:cNvSpPr>
            <p:nvPr/>
          </p:nvSpPr>
          <p:spPr bwMode="auto">
            <a:xfrm>
              <a:off x="2380" y="1383"/>
              <a:ext cx="17" cy="19"/>
            </a:xfrm>
            <a:custGeom>
              <a:avLst/>
              <a:gdLst>
                <a:gd name="T0" fmla="*/ 0 w 17"/>
                <a:gd name="T1" fmla="*/ 4 h 19"/>
                <a:gd name="T2" fmla="*/ 4 w 17"/>
                <a:gd name="T3" fmla="*/ 0 h 19"/>
                <a:gd name="T4" fmla="*/ 9 w 17"/>
                <a:gd name="T5" fmla="*/ 19 h 19"/>
                <a:gd name="T6" fmla="*/ 0 w 17"/>
                <a:gd name="T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9">
                  <a:moveTo>
                    <a:pt x="0" y="4"/>
                  </a:moveTo>
                  <a:cubicBezTo>
                    <a:pt x="2" y="2"/>
                    <a:pt x="3" y="1"/>
                    <a:pt x="4" y="0"/>
                  </a:cubicBezTo>
                  <a:cubicBezTo>
                    <a:pt x="5" y="6"/>
                    <a:pt x="17" y="10"/>
                    <a:pt x="9" y="19"/>
                  </a:cubicBezTo>
                  <a:cubicBezTo>
                    <a:pt x="6" y="14"/>
                    <a:pt x="3" y="9"/>
                    <a:pt x="0" y="4"/>
                  </a:cubicBezTo>
                  <a:close/>
                </a:path>
              </a:pathLst>
            </a:custGeom>
            <a:solidFill>
              <a:srgbClr val="4720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3" name="Freeform 605"/>
            <p:cNvSpPr>
              <a:spLocks/>
            </p:cNvSpPr>
            <p:nvPr/>
          </p:nvSpPr>
          <p:spPr bwMode="auto">
            <a:xfrm>
              <a:off x="2371" y="1324"/>
              <a:ext cx="14" cy="20"/>
            </a:xfrm>
            <a:custGeom>
              <a:avLst/>
              <a:gdLst>
                <a:gd name="T0" fmla="*/ 9 w 14"/>
                <a:gd name="T1" fmla="*/ 0 h 20"/>
                <a:gd name="T2" fmla="*/ 14 w 14"/>
                <a:gd name="T3" fmla="*/ 11 h 20"/>
                <a:gd name="T4" fmla="*/ 7 w 14"/>
                <a:gd name="T5" fmla="*/ 20 h 20"/>
                <a:gd name="T6" fmla="*/ 0 w 14"/>
                <a:gd name="T7" fmla="*/ 9 h 20"/>
                <a:gd name="T8" fmla="*/ 1 w 14"/>
                <a:gd name="T9" fmla="*/ 4 h 20"/>
                <a:gd name="T10" fmla="*/ 9 w 14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9" y="0"/>
                  </a:moveTo>
                  <a:cubicBezTo>
                    <a:pt x="11" y="4"/>
                    <a:pt x="12" y="8"/>
                    <a:pt x="14" y="11"/>
                  </a:cubicBezTo>
                  <a:cubicBezTo>
                    <a:pt x="11" y="14"/>
                    <a:pt x="9" y="17"/>
                    <a:pt x="7" y="20"/>
                  </a:cubicBezTo>
                  <a:cubicBezTo>
                    <a:pt x="2" y="18"/>
                    <a:pt x="3" y="12"/>
                    <a:pt x="0" y="9"/>
                  </a:cubicBezTo>
                  <a:cubicBezTo>
                    <a:pt x="0" y="7"/>
                    <a:pt x="0" y="5"/>
                    <a:pt x="1" y="4"/>
                  </a:cubicBezTo>
                  <a:cubicBezTo>
                    <a:pt x="3" y="1"/>
                    <a:pt x="6" y="0"/>
                    <a:pt x="9" y="0"/>
                  </a:cubicBezTo>
                  <a:close/>
                </a:path>
              </a:pathLst>
            </a:custGeom>
            <a:solidFill>
              <a:srgbClr val="A56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24" name="Freeform 606"/>
            <p:cNvSpPr>
              <a:spLocks/>
            </p:cNvSpPr>
            <p:nvPr/>
          </p:nvSpPr>
          <p:spPr bwMode="auto">
            <a:xfrm>
              <a:off x="2357" y="1316"/>
              <a:ext cx="18" cy="20"/>
            </a:xfrm>
            <a:custGeom>
              <a:avLst/>
              <a:gdLst>
                <a:gd name="T0" fmla="*/ 16 w 19"/>
                <a:gd name="T1" fmla="*/ 12 h 20"/>
                <a:gd name="T2" fmla="*/ 17 w 19"/>
                <a:gd name="T3" fmla="*/ 15 h 20"/>
                <a:gd name="T4" fmla="*/ 13 w 19"/>
                <a:gd name="T5" fmla="*/ 19 h 20"/>
                <a:gd name="T6" fmla="*/ 1 w 19"/>
                <a:gd name="T7" fmla="*/ 0 h 20"/>
                <a:gd name="T8" fmla="*/ 16 w 19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6" y="12"/>
                  </a:moveTo>
                  <a:cubicBezTo>
                    <a:pt x="17" y="13"/>
                    <a:pt x="17" y="14"/>
                    <a:pt x="17" y="15"/>
                  </a:cubicBezTo>
                  <a:cubicBezTo>
                    <a:pt x="19" y="19"/>
                    <a:pt x="17" y="20"/>
                    <a:pt x="13" y="19"/>
                  </a:cubicBezTo>
                  <a:cubicBezTo>
                    <a:pt x="10" y="12"/>
                    <a:pt x="0" y="10"/>
                    <a:pt x="1" y="0"/>
                  </a:cubicBezTo>
                  <a:cubicBezTo>
                    <a:pt x="6" y="4"/>
                    <a:pt x="11" y="8"/>
                    <a:pt x="16" y="12"/>
                  </a:cubicBezTo>
                  <a:close/>
                </a:path>
              </a:pathLst>
            </a:custGeom>
            <a:solidFill>
              <a:srgbClr val="5028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1" name="Group 808"/>
          <p:cNvGrpSpPr>
            <a:grpSpLocks/>
          </p:cNvGrpSpPr>
          <p:nvPr/>
        </p:nvGrpSpPr>
        <p:grpSpPr bwMode="auto">
          <a:xfrm>
            <a:off x="501651" y="1857375"/>
            <a:ext cx="3295650" cy="1062038"/>
            <a:chOff x="316" y="1170"/>
            <a:chExt cx="2076" cy="669"/>
          </a:xfrm>
        </p:grpSpPr>
        <p:sp>
          <p:nvSpPr>
            <p:cNvPr id="2325" name="Freeform 608"/>
            <p:cNvSpPr>
              <a:spLocks/>
            </p:cNvSpPr>
            <p:nvPr/>
          </p:nvSpPr>
          <p:spPr bwMode="auto">
            <a:xfrm>
              <a:off x="2379" y="1361"/>
              <a:ext cx="13" cy="14"/>
            </a:xfrm>
            <a:custGeom>
              <a:avLst/>
              <a:gdLst>
                <a:gd name="T0" fmla="*/ 9 w 13"/>
                <a:gd name="T1" fmla="*/ 15 h 15"/>
                <a:gd name="T2" fmla="*/ 0 w 13"/>
                <a:gd name="T3" fmla="*/ 6 h 15"/>
                <a:gd name="T4" fmla="*/ 1 w 13"/>
                <a:gd name="T5" fmla="*/ 0 h 15"/>
                <a:gd name="T6" fmla="*/ 13 w 13"/>
                <a:gd name="T7" fmla="*/ 11 h 15"/>
                <a:gd name="T8" fmla="*/ 9 w 13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9" y="15"/>
                  </a:moveTo>
                  <a:cubicBezTo>
                    <a:pt x="6" y="12"/>
                    <a:pt x="3" y="9"/>
                    <a:pt x="0" y="6"/>
                  </a:cubicBezTo>
                  <a:cubicBezTo>
                    <a:pt x="0" y="4"/>
                    <a:pt x="1" y="0"/>
                    <a:pt x="1" y="0"/>
                  </a:cubicBezTo>
                  <a:cubicBezTo>
                    <a:pt x="8" y="0"/>
                    <a:pt x="10" y="6"/>
                    <a:pt x="13" y="11"/>
                  </a:cubicBezTo>
                  <a:cubicBezTo>
                    <a:pt x="12" y="12"/>
                    <a:pt x="10" y="14"/>
                    <a:pt x="9" y="15"/>
                  </a:cubicBezTo>
                  <a:close/>
                </a:path>
              </a:pathLst>
            </a:custGeom>
            <a:solidFill>
              <a:srgbClr val="6438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6" name="Freeform 609"/>
            <p:cNvSpPr>
              <a:spLocks/>
            </p:cNvSpPr>
            <p:nvPr/>
          </p:nvSpPr>
          <p:spPr bwMode="auto">
            <a:xfrm>
              <a:off x="2369" y="1331"/>
              <a:ext cx="9" cy="15"/>
            </a:xfrm>
            <a:custGeom>
              <a:avLst/>
              <a:gdLst>
                <a:gd name="T0" fmla="*/ 0 w 9"/>
                <a:gd name="T1" fmla="*/ 4 h 15"/>
                <a:gd name="T2" fmla="*/ 4 w 9"/>
                <a:gd name="T3" fmla="*/ 0 h 15"/>
                <a:gd name="T4" fmla="*/ 9 w 9"/>
                <a:gd name="T5" fmla="*/ 13 h 15"/>
                <a:gd name="T6" fmla="*/ 0 w 9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4"/>
                  </a:moveTo>
                  <a:cubicBezTo>
                    <a:pt x="1" y="3"/>
                    <a:pt x="3" y="2"/>
                    <a:pt x="4" y="0"/>
                  </a:cubicBezTo>
                  <a:cubicBezTo>
                    <a:pt x="8" y="3"/>
                    <a:pt x="7" y="8"/>
                    <a:pt x="9" y="13"/>
                  </a:cubicBezTo>
                  <a:cubicBezTo>
                    <a:pt x="0" y="15"/>
                    <a:pt x="3" y="7"/>
                    <a:pt x="0" y="4"/>
                  </a:cubicBezTo>
                  <a:close/>
                </a:path>
              </a:pathLst>
            </a:custGeom>
            <a:solidFill>
              <a:srgbClr val="6C3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7" name="Freeform 610"/>
            <p:cNvSpPr>
              <a:spLocks/>
            </p:cNvSpPr>
            <p:nvPr/>
          </p:nvSpPr>
          <p:spPr bwMode="auto">
            <a:xfrm>
              <a:off x="2149" y="1450"/>
              <a:ext cx="22" cy="20"/>
            </a:xfrm>
            <a:custGeom>
              <a:avLst/>
              <a:gdLst>
                <a:gd name="T0" fmla="*/ 17 w 22"/>
                <a:gd name="T1" fmla="*/ 1 h 20"/>
                <a:gd name="T2" fmla="*/ 13 w 22"/>
                <a:gd name="T3" fmla="*/ 20 h 20"/>
                <a:gd name="T4" fmla="*/ 10 w 22"/>
                <a:gd name="T5" fmla="*/ 17 h 20"/>
                <a:gd name="T6" fmla="*/ 17 w 22"/>
                <a:gd name="T7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0">
                  <a:moveTo>
                    <a:pt x="17" y="1"/>
                  </a:moveTo>
                  <a:cubicBezTo>
                    <a:pt x="17" y="8"/>
                    <a:pt x="22" y="15"/>
                    <a:pt x="13" y="20"/>
                  </a:cubicBezTo>
                  <a:cubicBezTo>
                    <a:pt x="12" y="19"/>
                    <a:pt x="11" y="18"/>
                    <a:pt x="10" y="17"/>
                  </a:cubicBezTo>
                  <a:cubicBezTo>
                    <a:pt x="18" y="14"/>
                    <a:pt x="0" y="0"/>
                    <a:pt x="17" y="1"/>
                  </a:cubicBezTo>
                  <a:close/>
                </a:path>
              </a:pathLst>
            </a:custGeom>
            <a:solidFill>
              <a:srgbClr val="4C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8" name="Freeform 611"/>
            <p:cNvSpPr>
              <a:spLocks/>
            </p:cNvSpPr>
            <p:nvPr/>
          </p:nvSpPr>
          <p:spPr bwMode="auto">
            <a:xfrm>
              <a:off x="2131" y="1416"/>
              <a:ext cx="7" cy="21"/>
            </a:xfrm>
            <a:custGeom>
              <a:avLst/>
              <a:gdLst>
                <a:gd name="T0" fmla="*/ 4 w 8"/>
                <a:gd name="T1" fmla="*/ 21 h 21"/>
                <a:gd name="T2" fmla="*/ 8 w 8"/>
                <a:gd name="T3" fmla="*/ 0 h 21"/>
                <a:gd name="T4" fmla="*/ 4 w 8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1">
                  <a:moveTo>
                    <a:pt x="4" y="21"/>
                  </a:moveTo>
                  <a:cubicBezTo>
                    <a:pt x="0" y="13"/>
                    <a:pt x="0" y="5"/>
                    <a:pt x="8" y="0"/>
                  </a:cubicBezTo>
                  <a:cubicBezTo>
                    <a:pt x="7" y="7"/>
                    <a:pt x="5" y="14"/>
                    <a:pt x="4" y="21"/>
                  </a:cubicBezTo>
                  <a:close/>
                </a:path>
              </a:pathLst>
            </a:custGeom>
            <a:solidFill>
              <a:srgbClr val="4E3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9" name="Freeform 612"/>
            <p:cNvSpPr>
              <a:spLocks/>
            </p:cNvSpPr>
            <p:nvPr/>
          </p:nvSpPr>
          <p:spPr bwMode="auto">
            <a:xfrm>
              <a:off x="2123" y="1490"/>
              <a:ext cx="28" cy="14"/>
            </a:xfrm>
            <a:custGeom>
              <a:avLst/>
              <a:gdLst>
                <a:gd name="T0" fmla="*/ 21 w 29"/>
                <a:gd name="T1" fmla="*/ 12 h 14"/>
                <a:gd name="T2" fmla="*/ 17 w 29"/>
                <a:gd name="T3" fmla="*/ 0 h 14"/>
                <a:gd name="T4" fmla="*/ 28 w 29"/>
                <a:gd name="T5" fmla="*/ 4 h 14"/>
                <a:gd name="T6" fmla="*/ 29 w 29"/>
                <a:gd name="T7" fmla="*/ 11 h 14"/>
                <a:gd name="T8" fmla="*/ 21 w 29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">
                  <a:moveTo>
                    <a:pt x="21" y="12"/>
                  </a:moveTo>
                  <a:cubicBezTo>
                    <a:pt x="0" y="14"/>
                    <a:pt x="22" y="2"/>
                    <a:pt x="17" y="0"/>
                  </a:cubicBezTo>
                  <a:cubicBezTo>
                    <a:pt x="21" y="1"/>
                    <a:pt x="25" y="2"/>
                    <a:pt x="28" y="4"/>
                  </a:cubicBezTo>
                  <a:cubicBezTo>
                    <a:pt x="28" y="6"/>
                    <a:pt x="28" y="8"/>
                    <a:pt x="29" y="11"/>
                  </a:cubicBezTo>
                  <a:cubicBezTo>
                    <a:pt x="27" y="14"/>
                    <a:pt x="24" y="14"/>
                    <a:pt x="21" y="12"/>
                  </a:cubicBezTo>
                  <a:close/>
                </a:path>
              </a:pathLst>
            </a:custGeom>
            <a:solidFill>
              <a:srgbClr val="3521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0" name="Freeform 613"/>
            <p:cNvSpPr>
              <a:spLocks/>
            </p:cNvSpPr>
            <p:nvPr/>
          </p:nvSpPr>
          <p:spPr bwMode="auto">
            <a:xfrm>
              <a:off x="2143" y="1501"/>
              <a:ext cx="16" cy="9"/>
            </a:xfrm>
            <a:custGeom>
              <a:avLst/>
              <a:gdLst>
                <a:gd name="T0" fmla="*/ 0 w 16"/>
                <a:gd name="T1" fmla="*/ 1 h 9"/>
                <a:gd name="T2" fmla="*/ 8 w 16"/>
                <a:gd name="T3" fmla="*/ 0 h 9"/>
                <a:gd name="T4" fmla="*/ 16 w 16"/>
                <a:gd name="T5" fmla="*/ 9 h 9"/>
                <a:gd name="T6" fmla="*/ 4 w 16"/>
                <a:gd name="T7" fmla="*/ 9 h 9"/>
                <a:gd name="T8" fmla="*/ 0 w 1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0" y="1"/>
                  </a:moveTo>
                  <a:cubicBezTo>
                    <a:pt x="2" y="1"/>
                    <a:pt x="5" y="0"/>
                    <a:pt x="8" y="0"/>
                  </a:cubicBezTo>
                  <a:cubicBezTo>
                    <a:pt x="10" y="3"/>
                    <a:pt x="13" y="6"/>
                    <a:pt x="16" y="9"/>
                  </a:cubicBezTo>
                  <a:cubicBezTo>
                    <a:pt x="12" y="9"/>
                    <a:pt x="8" y="9"/>
                    <a:pt x="4" y="9"/>
                  </a:cubicBezTo>
                  <a:cubicBezTo>
                    <a:pt x="3" y="7"/>
                    <a:pt x="1" y="4"/>
                    <a:pt x="0" y="1"/>
                  </a:cubicBezTo>
                  <a:close/>
                </a:path>
              </a:pathLst>
            </a:custGeom>
            <a:solidFill>
              <a:srgbClr val="EED3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1" name="Freeform 614"/>
            <p:cNvSpPr>
              <a:spLocks/>
            </p:cNvSpPr>
            <p:nvPr/>
          </p:nvSpPr>
          <p:spPr bwMode="auto">
            <a:xfrm>
              <a:off x="2127" y="1514"/>
              <a:ext cx="20" cy="10"/>
            </a:xfrm>
            <a:custGeom>
              <a:avLst/>
              <a:gdLst>
                <a:gd name="T0" fmla="*/ 4 w 21"/>
                <a:gd name="T1" fmla="*/ 0 h 10"/>
                <a:gd name="T2" fmla="*/ 17 w 21"/>
                <a:gd name="T3" fmla="*/ 0 h 10"/>
                <a:gd name="T4" fmla="*/ 21 w 21"/>
                <a:gd name="T5" fmla="*/ 4 h 10"/>
                <a:gd name="T6" fmla="*/ 0 w 21"/>
                <a:gd name="T7" fmla="*/ 4 h 10"/>
                <a:gd name="T8" fmla="*/ 4 w 21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4" y="0"/>
                  </a:moveTo>
                  <a:cubicBezTo>
                    <a:pt x="8" y="0"/>
                    <a:pt x="13" y="0"/>
                    <a:pt x="17" y="0"/>
                  </a:cubicBezTo>
                  <a:cubicBezTo>
                    <a:pt x="18" y="1"/>
                    <a:pt x="20" y="3"/>
                    <a:pt x="21" y="4"/>
                  </a:cubicBezTo>
                  <a:cubicBezTo>
                    <a:pt x="14" y="10"/>
                    <a:pt x="7" y="9"/>
                    <a:pt x="0" y="4"/>
                  </a:cubicBezTo>
                  <a:cubicBezTo>
                    <a:pt x="1" y="3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705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2" name="Freeform 615"/>
            <p:cNvSpPr>
              <a:spLocks/>
            </p:cNvSpPr>
            <p:nvPr/>
          </p:nvSpPr>
          <p:spPr bwMode="auto">
            <a:xfrm>
              <a:off x="2171" y="1598"/>
              <a:ext cx="10" cy="18"/>
            </a:xfrm>
            <a:custGeom>
              <a:avLst/>
              <a:gdLst>
                <a:gd name="T0" fmla="*/ 8 w 10"/>
                <a:gd name="T1" fmla="*/ 19 h 19"/>
                <a:gd name="T2" fmla="*/ 4 w 10"/>
                <a:gd name="T3" fmla="*/ 0 h 19"/>
                <a:gd name="T4" fmla="*/ 8 w 10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9">
                  <a:moveTo>
                    <a:pt x="8" y="19"/>
                  </a:moveTo>
                  <a:cubicBezTo>
                    <a:pt x="0" y="14"/>
                    <a:pt x="5" y="6"/>
                    <a:pt x="4" y="0"/>
                  </a:cubicBezTo>
                  <a:cubicBezTo>
                    <a:pt x="10" y="5"/>
                    <a:pt x="7" y="12"/>
                    <a:pt x="8" y="19"/>
                  </a:cubicBezTo>
                  <a:close/>
                </a:path>
              </a:pathLst>
            </a:custGeom>
            <a:solidFill>
              <a:srgbClr val="5032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3" name="Freeform 616"/>
            <p:cNvSpPr>
              <a:spLocks/>
            </p:cNvSpPr>
            <p:nvPr/>
          </p:nvSpPr>
          <p:spPr bwMode="auto">
            <a:xfrm>
              <a:off x="481" y="1396"/>
              <a:ext cx="246" cy="212"/>
            </a:xfrm>
            <a:custGeom>
              <a:avLst/>
              <a:gdLst>
                <a:gd name="T0" fmla="*/ 241 w 248"/>
                <a:gd name="T1" fmla="*/ 173 h 214"/>
                <a:gd name="T2" fmla="*/ 241 w 248"/>
                <a:gd name="T3" fmla="*/ 172 h 214"/>
                <a:gd name="T4" fmla="*/ 230 w 248"/>
                <a:gd name="T5" fmla="*/ 196 h 214"/>
                <a:gd name="T6" fmla="*/ 209 w 248"/>
                <a:gd name="T7" fmla="*/ 214 h 214"/>
                <a:gd name="T8" fmla="*/ 163 w 248"/>
                <a:gd name="T9" fmla="*/ 207 h 214"/>
                <a:gd name="T10" fmla="*/ 91 w 248"/>
                <a:gd name="T11" fmla="*/ 181 h 214"/>
                <a:gd name="T12" fmla="*/ 87 w 248"/>
                <a:gd name="T13" fmla="*/ 176 h 214"/>
                <a:gd name="T14" fmla="*/ 76 w 248"/>
                <a:gd name="T15" fmla="*/ 161 h 214"/>
                <a:gd name="T16" fmla="*/ 69 w 248"/>
                <a:gd name="T17" fmla="*/ 151 h 214"/>
                <a:gd name="T18" fmla="*/ 66 w 248"/>
                <a:gd name="T19" fmla="*/ 147 h 214"/>
                <a:gd name="T20" fmla="*/ 58 w 248"/>
                <a:gd name="T21" fmla="*/ 134 h 214"/>
                <a:gd name="T22" fmla="*/ 47 w 248"/>
                <a:gd name="T23" fmla="*/ 117 h 214"/>
                <a:gd name="T24" fmla="*/ 37 w 248"/>
                <a:gd name="T25" fmla="*/ 103 h 214"/>
                <a:gd name="T26" fmla="*/ 31 w 248"/>
                <a:gd name="T27" fmla="*/ 90 h 214"/>
                <a:gd name="T28" fmla="*/ 28 w 248"/>
                <a:gd name="T29" fmla="*/ 83 h 214"/>
                <a:gd name="T30" fmla="*/ 12 w 248"/>
                <a:gd name="T31" fmla="*/ 54 h 214"/>
                <a:gd name="T32" fmla="*/ 4 w 248"/>
                <a:gd name="T33" fmla="*/ 3 h 214"/>
                <a:gd name="T34" fmla="*/ 8 w 248"/>
                <a:gd name="T35" fmla="*/ 0 h 214"/>
                <a:gd name="T36" fmla="*/ 26 w 248"/>
                <a:gd name="T37" fmla="*/ 3 h 214"/>
                <a:gd name="T38" fmla="*/ 51 w 248"/>
                <a:gd name="T39" fmla="*/ 9 h 214"/>
                <a:gd name="T40" fmla="*/ 88 w 248"/>
                <a:gd name="T41" fmla="*/ 26 h 214"/>
                <a:gd name="T42" fmla="*/ 91 w 248"/>
                <a:gd name="T43" fmla="*/ 31 h 214"/>
                <a:gd name="T44" fmla="*/ 106 w 248"/>
                <a:gd name="T45" fmla="*/ 52 h 214"/>
                <a:gd name="T46" fmla="*/ 128 w 248"/>
                <a:gd name="T47" fmla="*/ 37 h 214"/>
                <a:gd name="T48" fmla="*/ 134 w 248"/>
                <a:gd name="T49" fmla="*/ 37 h 214"/>
                <a:gd name="T50" fmla="*/ 147 w 248"/>
                <a:gd name="T51" fmla="*/ 69 h 214"/>
                <a:gd name="T52" fmla="*/ 151 w 248"/>
                <a:gd name="T53" fmla="*/ 89 h 214"/>
                <a:gd name="T54" fmla="*/ 148 w 248"/>
                <a:gd name="T55" fmla="*/ 97 h 214"/>
                <a:gd name="T56" fmla="*/ 120 w 248"/>
                <a:gd name="T57" fmla="*/ 122 h 214"/>
                <a:gd name="T58" fmla="*/ 104 w 248"/>
                <a:gd name="T59" fmla="*/ 149 h 214"/>
                <a:gd name="T60" fmla="*/ 123 w 248"/>
                <a:gd name="T61" fmla="*/ 141 h 214"/>
                <a:gd name="T62" fmla="*/ 131 w 248"/>
                <a:gd name="T63" fmla="*/ 138 h 214"/>
                <a:gd name="T64" fmla="*/ 145 w 248"/>
                <a:gd name="T65" fmla="*/ 133 h 214"/>
                <a:gd name="T66" fmla="*/ 150 w 248"/>
                <a:gd name="T67" fmla="*/ 132 h 214"/>
                <a:gd name="T68" fmla="*/ 165 w 248"/>
                <a:gd name="T69" fmla="*/ 128 h 214"/>
                <a:gd name="T70" fmla="*/ 170 w 248"/>
                <a:gd name="T71" fmla="*/ 127 h 214"/>
                <a:gd name="T72" fmla="*/ 190 w 248"/>
                <a:gd name="T73" fmla="*/ 120 h 214"/>
                <a:gd name="T74" fmla="*/ 198 w 248"/>
                <a:gd name="T75" fmla="*/ 118 h 214"/>
                <a:gd name="T76" fmla="*/ 206 w 248"/>
                <a:gd name="T77" fmla="*/ 120 h 214"/>
                <a:gd name="T78" fmla="*/ 232 w 248"/>
                <a:gd name="T79" fmla="*/ 129 h 214"/>
                <a:gd name="T80" fmla="*/ 242 w 248"/>
                <a:gd name="T81" fmla="*/ 159 h 214"/>
                <a:gd name="T82" fmla="*/ 241 w 248"/>
                <a:gd name="T83" fmla="*/ 17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8" h="214">
                  <a:moveTo>
                    <a:pt x="241" y="173"/>
                  </a:moveTo>
                  <a:cubicBezTo>
                    <a:pt x="241" y="172"/>
                    <a:pt x="241" y="172"/>
                    <a:pt x="241" y="172"/>
                  </a:cubicBezTo>
                  <a:cubicBezTo>
                    <a:pt x="237" y="180"/>
                    <a:pt x="235" y="188"/>
                    <a:pt x="230" y="196"/>
                  </a:cubicBezTo>
                  <a:cubicBezTo>
                    <a:pt x="226" y="205"/>
                    <a:pt x="221" y="214"/>
                    <a:pt x="209" y="214"/>
                  </a:cubicBezTo>
                  <a:cubicBezTo>
                    <a:pt x="195" y="200"/>
                    <a:pt x="180" y="204"/>
                    <a:pt x="163" y="207"/>
                  </a:cubicBezTo>
                  <a:cubicBezTo>
                    <a:pt x="135" y="211"/>
                    <a:pt x="112" y="198"/>
                    <a:pt x="91" y="181"/>
                  </a:cubicBezTo>
                  <a:cubicBezTo>
                    <a:pt x="90" y="179"/>
                    <a:pt x="88" y="178"/>
                    <a:pt x="87" y="176"/>
                  </a:cubicBezTo>
                  <a:cubicBezTo>
                    <a:pt x="84" y="171"/>
                    <a:pt x="80" y="166"/>
                    <a:pt x="76" y="161"/>
                  </a:cubicBezTo>
                  <a:cubicBezTo>
                    <a:pt x="73" y="158"/>
                    <a:pt x="71" y="155"/>
                    <a:pt x="69" y="151"/>
                  </a:cubicBezTo>
                  <a:cubicBezTo>
                    <a:pt x="68" y="150"/>
                    <a:pt x="67" y="148"/>
                    <a:pt x="66" y="147"/>
                  </a:cubicBezTo>
                  <a:cubicBezTo>
                    <a:pt x="63" y="143"/>
                    <a:pt x="61" y="138"/>
                    <a:pt x="58" y="134"/>
                  </a:cubicBezTo>
                  <a:cubicBezTo>
                    <a:pt x="55" y="128"/>
                    <a:pt x="51" y="123"/>
                    <a:pt x="47" y="117"/>
                  </a:cubicBezTo>
                  <a:cubicBezTo>
                    <a:pt x="44" y="112"/>
                    <a:pt x="40" y="108"/>
                    <a:pt x="37" y="103"/>
                  </a:cubicBezTo>
                  <a:cubicBezTo>
                    <a:pt x="36" y="98"/>
                    <a:pt x="34" y="94"/>
                    <a:pt x="31" y="90"/>
                  </a:cubicBezTo>
                  <a:cubicBezTo>
                    <a:pt x="30" y="88"/>
                    <a:pt x="29" y="85"/>
                    <a:pt x="28" y="83"/>
                  </a:cubicBezTo>
                  <a:cubicBezTo>
                    <a:pt x="23" y="73"/>
                    <a:pt x="18" y="63"/>
                    <a:pt x="12" y="54"/>
                  </a:cubicBezTo>
                  <a:cubicBezTo>
                    <a:pt x="10" y="37"/>
                    <a:pt x="0" y="21"/>
                    <a:pt x="4" y="3"/>
                  </a:cubicBezTo>
                  <a:cubicBezTo>
                    <a:pt x="5" y="2"/>
                    <a:pt x="7" y="1"/>
                    <a:pt x="8" y="0"/>
                  </a:cubicBezTo>
                  <a:cubicBezTo>
                    <a:pt x="15" y="0"/>
                    <a:pt x="20" y="2"/>
                    <a:pt x="26" y="3"/>
                  </a:cubicBezTo>
                  <a:cubicBezTo>
                    <a:pt x="34" y="6"/>
                    <a:pt x="43" y="7"/>
                    <a:pt x="51" y="9"/>
                  </a:cubicBezTo>
                  <a:cubicBezTo>
                    <a:pt x="66" y="10"/>
                    <a:pt x="79" y="13"/>
                    <a:pt x="88" y="26"/>
                  </a:cubicBezTo>
                  <a:cubicBezTo>
                    <a:pt x="89" y="28"/>
                    <a:pt x="90" y="30"/>
                    <a:pt x="91" y="31"/>
                  </a:cubicBezTo>
                  <a:cubicBezTo>
                    <a:pt x="94" y="40"/>
                    <a:pt x="110" y="38"/>
                    <a:pt x="106" y="52"/>
                  </a:cubicBezTo>
                  <a:cubicBezTo>
                    <a:pt x="116" y="49"/>
                    <a:pt x="119" y="38"/>
                    <a:pt x="128" y="37"/>
                  </a:cubicBezTo>
                  <a:cubicBezTo>
                    <a:pt x="130" y="36"/>
                    <a:pt x="132" y="36"/>
                    <a:pt x="134" y="37"/>
                  </a:cubicBezTo>
                  <a:cubicBezTo>
                    <a:pt x="149" y="43"/>
                    <a:pt x="143" y="58"/>
                    <a:pt x="147" y="69"/>
                  </a:cubicBezTo>
                  <a:cubicBezTo>
                    <a:pt x="150" y="75"/>
                    <a:pt x="149" y="83"/>
                    <a:pt x="151" y="89"/>
                  </a:cubicBezTo>
                  <a:cubicBezTo>
                    <a:pt x="151" y="92"/>
                    <a:pt x="150" y="95"/>
                    <a:pt x="148" y="97"/>
                  </a:cubicBezTo>
                  <a:cubicBezTo>
                    <a:pt x="139" y="106"/>
                    <a:pt x="129" y="113"/>
                    <a:pt x="120" y="122"/>
                  </a:cubicBezTo>
                  <a:cubicBezTo>
                    <a:pt x="113" y="130"/>
                    <a:pt x="105" y="137"/>
                    <a:pt x="104" y="149"/>
                  </a:cubicBezTo>
                  <a:cubicBezTo>
                    <a:pt x="112" y="150"/>
                    <a:pt x="117" y="144"/>
                    <a:pt x="123" y="141"/>
                  </a:cubicBezTo>
                  <a:cubicBezTo>
                    <a:pt x="126" y="140"/>
                    <a:pt x="128" y="139"/>
                    <a:pt x="131" y="138"/>
                  </a:cubicBezTo>
                  <a:cubicBezTo>
                    <a:pt x="136" y="138"/>
                    <a:pt x="140" y="135"/>
                    <a:pt x="145" y="133"/>
                  </a:cubicBezTo>
                  <a:cubicBezTo>
                    <a:pt x="147" y="132"/>
                    <a:pt x="148" y="132"/>
                    <a:pt x="150" y="132"/>
                  </a:cubicBezTo>
                  <a:cubicBezTo>
                    <a:pt x="155" y="132"/>
                    <a:pt x="160" y="131"/>
                    <a:pt x="165" y="128"/>
                  </a:cubicBezTo>
                  <a:cubicBezTo>
                    <a:pt x="167" y="128"/>
                    <a:pt x="168" y="127"/>
                    <a:pt x="170" y="127"/>
                  </a:cubicBezTo>
                  <a:cubicBezTo>
                    <a:pt x="177" y="126"/>
                    <a:pt x="183" y="124"/>
                    <a:pt x="190" y="120"/>
                  </a:cubicBezTo>
                  <a:cubicBezTo>
                    <a:pt x="192" y="119"/>
                    <a:pt x="195" y="119"/>
                    <a:pt x="198" y="118"/>
                  </a:cubicBezTo>
                  <a:cubicBezTo>
                    <a:pt x="201" y="118"/>
                    <a:pt x="204" y="119"/>
                    <a:pt x="206" y="120"/>
                  </a:cubicBezTo>
                  <a:cubicBezTo>
                    <a:pt x="215" y="122"/>
                    <a:pt x="224" y="124"/>
                    <a:pt x="232" y="129"/>
                  </a:cubicBezTo>
                  <a:cubicBezTo>
                    <a:pt x="244" y="136"/>
                    <a:pt x="248" y="145"/>
                    <a:pt x="242" y="159"/>
                  </a:cubicBezTo>
                  <a:cubicBezTo>
                    <a:pt x="241" y="163"/>
                    <a:pt x="241" y="168"/>
                    <a:pt x="241" y="173"/>
                  </a:cubicBezTo>
                  <a:close/>
                </a:path>
              </a:pathLst>
            </a:custGeom>
            <a:solidFill>
              <a:srgbClr val="FCDE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4" name="Freeform 617"/>
            <p:cNvSpPr>
              <a:spLocks/>
            </p:cNvSpPr>
            <p:nvPr/>
          </p:nvSpPr>
          <p:spPr bwMode="auto">
            <a:xfrm>
              <a:off x="335" y="1629"/>
              <a:ext cx="193" cy="194"/>
            </a:xfrm>
            <a:custGeom>
              <a:avLst/>
              <a:gdLst>
                <a:gd name="T0" fmla="*/ 0 w 195"/>
                <a:gd name="T1" fmla="*/ 59 h 195"/>
                <a:gd name="T2" fmla="*/ 8 w 195"/>
                <a:gd name="T3" fmla="*/ 52 h 195"/>
                <a:gd name="T4" fmla="*/ 24 w 195"/>
                <a:gd name="T5" fmla="*/ 42 h 195"/>
                <a:gd name="T6" fmla="*/ 45 w 195"/>
                <a:gd name="T7" fmla="*/ 29 h 195"/>
                <a:gd name="T8" fmla="*/ 74 w 195"/>
                <a:gd name="T9" fmla="*/ 13 h 195"/>
                <a:gd name="T10" fmla="*/ 109 w 195"/>
                <a:gd name="T11" fmla="*/ 0 h 195"/>
                <a:gd name="T12" fmla="*/ 124 w 195"/>
                <a:gd name="T13" fmla="*/ 14 h 195"/>
                <a:gd name="T14" fmla="*/ 131 w 195"/>
                <a:gd name="T15" fmla="*/ 33 h 195"/>
                <a:gd name="T16" fmla="*/ 182 w 195"/>
                <a:gd name="T17" fmla="*/ 153 h 195"/>
                <a:gd name="T18" fmla="*/ 173 w 195"/>
                <a:gd name="T19" fmla="*/ 194 h 195"/>
                <a:gd name="T20" fmla="*/ 160 w 195"/>
                <a:gd name="T21" fmla="*/ 192 h 195"/>
                <a:gd name="T22" fmla="*/ 156 w 195"/>
                <a:gd name="T23" fmla="*/ 187 h 195"/>
                <a:gd name="T24" fmla="*/ 138 w 195"/>
                <a:gd name="T25" fmla="*/ 174 h 195"/>
                <a:gd name="T26" fmla="*/ 123 w 195"/>
                <a:gd name="T27" fmla="*/ 165 h 195"/>
                <a:gd name="T28" fmla="*/ 109 w 195"/>
                <a:gd name="T29" fmla="*/ 158 h 195"/>
                <a:gd name="T30" fmla="*/ 86 w 195"/>
                <a:gd name="T31" fmla="*/ 145 h 195"/>
                <a:gd name="T32" fmla="*/ 83 w 195"/>
                <a:gd name="T33" fmla="*/ 134 h 195"/>
                <a:gd name="T34" fmla="*/ 82 w 195"/>
                <a:gd name="T35" fmla="*/ 120 h 195"/>
                <a:gd name="T36" fmla="*/ 80 w 195"/>
                <a:gd name="T37" fmla="*/ 103 h 195"/>
                <a:gd name="T38" fmla="*/ 75 w 195"/>
                <a:gd name="T39" fmla="*/ 94 h 195"/>
                <a:gd name="T40" fmla="*/ 72 w 195"/>
                <a:gd name="T41" fmla="*/ 83 h 195"/>
                <a:gd name="T42" fmla="*/ 42 w 195"/>
                <a:gd name="T43" fmla="*/ 76 h 195"/>
                <a:gd name="T44" fmla="*/ 15 w 195"/>
                <a:gd name="T45" fmla="*/ 67 h 195"/>
                <a:gd name="T46" fmla="*/ 13 w 195"/>
                <a:gd name="T47" fmla="*/ 68 h 195"/>
                <a:gd name="T48" fmla="*/ 0 w 195"/>
                <a:gd name="T49" fmla="*/ 5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5" h="195">
                  <a:moveTo>
                    <a:pt x="0" y="59"/>
                  </a:moveTo>
                  <a:cubicBezTo>
                    <a:pt x="0" y="54"/>
                    <a:pt x="4" y="53"/>
                    <a:pt x="8" y="52"/>
                  </a:cubicBezTo>
                  <a:cubicBezTo>
                    <a:pt x="13" y="48"/>
                    <a:pt x="18" y="44"/>
                    <a:pt x="24" y="42"/>
                  </a:cubicBezTo>
                  <a:cubicBezTo>
                    <a:pt x="31" y="38"/>
                    <a:pt x="37" y="33"/>
                    <a:pt x="45" y="29"/>
                  </a:cubicBezTo>
                  <a:cubicBezTo>
                    <a:pt x="54" y="23"/>
                    <a:pt x="63" y="18"/>
                    <a:pt x="74" y="13"/>
                  </a:cubicBezTo>
                  <a:cubicBezTo>
                    <a:pt x="85" y="8"/>
                    <a:pt x="96" y="0"/>
                    <a:pt x="109" y="0"/>
                  </a:cubicBezTo>
                  <a:cubicBezTo>
                    <a:pt x="118" y="1"/>
                    <a:pt x="121" y="7"/>
                    <a:pt x="124" y="14"/>
                  </a:cubicBezTo>
                  <a:cubicBezTo>
                    <a:pt x="127" y="20"/>
                    <a:pt x="129" y="26"/>
                    <a:pt x="131" y="33"/>
                  </a:cubicBezTo>
                  <a:cubicBezTo>
                    <a:pt x="142" y="75"/>
                    <a:pt x="159" y="115"/>
                    <a:pt x="182" y="153"/>
                  </a:cubicBezTo>
                  <a:cubicBezTo>
                    <a:pt x="195" y="174"/>
                    <a:pt x="193" y="178"/>
                    <a:pt x="173" y="194"/>
                  </a:cubicBezTo>
                  <a:cubicBezTo>
                    <a:pt x="168" y="195"/>
                    <a:pt x="164" y="194"/>
                    <a:pt x="160" y="192"/>
                  </a:cubicBezTo>
                  <a:cubicBezTo>
                    <a:pt x="159" y="190"/>
                    <a:pt x="158" y="189"/>
                    <a:pt x="156" y="187"/>
                  </a:cubicBezTo>
                  <a:cubicBezTo>
                    <a:pt x="150" y="184"/>
                    <a:pt x="145" y="177"/>
                    <a:pt x="138" y="174"/>
                  </a:cubicBezTo>
                  <a:cubicBezTo>
                    <a:pt x="133" y="172"/>
                    <a:pt x="128" y="169"/>
                    <a:pt x="123" y="165"/>
                  </a:cubicBezTo>
                  <a:cubicBezTo>
                    <a:pt x="119" y="163"/>
                    <a:pt x="114" y="160"/>
                    <a:pt x="109" y="158"/>
                  </a:cubicBezTo>
                  <a:cubicBezTo>
                    <a:pt x="101" y="155"/>
                    <a:pt x="91" y="154"/>
                    <a:pt x="86" y="145"/>
                  </a:cubicBezTo>
                  <a:cubicBezTo>
                    <a:pt x="84" y="141"/>
                    <a:pt x="84" y="138"/>
                    <a:pt x="83" y="134"/>
                  </a:cubicBezTo>
                  <a:cubicBezTo>
                    <a:pt x="82" y="129"/>
                    <a:pt x="83" y="124"/>
                    <a:pt x="82" y="120"/>
                  </a:cubicBezTo>
                  <a:cubicBezTo>
                    <a:pt x="80" y="114"/>
                    <a:pt x="81" y="108"/>
                    <a:pt x="80" y="103"/>
                  </a:cubicBezTo>
                  <a:cubicBezTo>
                    <a:pt x="78" y="100"/>
                    <a:pt x="77" y="97"/>
                    <a:pt x="75" y="94"/>
                  </a:cubicBezTo>
                  <a:cubicBezTo>
                    <a:pt x="76" y="90"/>
                    <a:pt x="77" y="86"/>
                    <a:pt x="72" y="83"/>
                  </a:cubicBezTo>
                  <a:cubicBezTo>
                    <a:pt x="62" y="82"/>
                    <a:pt x="52" y="80"/>
                    <a:pt x="42" y="76"/>
                  </a:cubicBezTo>
                  <a:cubicBezTo>
                    <a:pt x="33" y="72"/>
                    <a:pt x="23" y="73"/>
                    <a:pt x="15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9" y="66"/>
                    <a:pt x="0" y="69"/>
                    <a:pt x="0" y="59"/>
                  </a:cubicBezTo>
                  <a:close/>
                </a:path>
              </a:pathLst>
            </a:custGeom>
            <a:solidFill>
              <a:srgbClr val="C2C2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5" name="Freeform 618"/>
            <p:cNvSpPr>
              <a:spLocks/>
            </p:cNvSpPr>
            <p:nvPr/>
          </p:nvSpPr>
          <p:spPr bwMode="auto">
            <a:xfrm>
              <a:off x="558" y="1600"/>
              <a:ext cx="290" cy="165"/>
            </a:xfrm>
            <a:custGeom>
              <a:avLst/>
              <a:gdLst>
                <a:gd name="T0" fmla="*/ 152 w 292"/>
                <a:gd name="T1" fmla="*/ 0 h 167"/>
                <a:gd name="T2" fmla="*/ 291 w 292"/>
                <a:gd name="T3" fmla="*/ 90 h 167"/>
                <a:gd name="T4" fmla="*/ 286 w 292"/>
                <a:gd name="T5" fmla="*/ 94 h 167"/>
                <a:gd name="T6" fmla="*/ 267 w 292"/>
                <a:gd name="T7" fmla="*/ 90 h 167"/>
                <a:gd name="T8" fmla="*/ 263 w 292"/>
                <a:gd name="T9" fmla="*/ 87 h 167"/>
                <a:gd name="T10" fmla="*/ 213 w 292"/>
                <a:gd name="T11" fmla="*/ 51 h 167"/>
                <a:gd name="T12" fmla="*/ 209 w 292"/>
                <a:gd name="T13" fmla="*/ 48 h 167"/>
                <a:gd name="T14" fmla="*/ 202 w 292"/>
                <a:gd name="T15" fmla="*/ 42 h 167"/>
                <a:gd name="T16" fmla="*/ 198 w 292"/>
                <a:gd name="T17" fmla="*/ 40 h 167"/>
                <a:gd name="T18" fmla="*/ 190 w 292"/>
                <a:gd name="T19" fmla="*/ 37 h 167"/>
                <a:gd name="T20" fmla="*/ 181 w 292"/>
                <a:gd name="T21" fmla="*/ 37 h 167"/>
                <a:gd name="T22" fmla="*/ 168 w 292"/>
                <a:gd name="T23" fmla="*/ 40 h 167"/>
                <a:gd name="T24" fmla="*/ 165 w 292"/>
                <a:gd name="T25" fmla="*/ 45 h 167"/>
                <a:gd name="T26" fmla="*/ 160 w 292"/>
                <a:gd name="T27" fmla="*/ 47 h 167"/>
                <a:gd name="T28" fmla="*/ 154 w 292"/>
                <a:gd name="T29" fmla="*/ 44 h 167"/>
                <a:gd name="T30" fmla="*/ 152 w 292"/>
                <a:gd name="T31" fmla="*/ 47 h 167"/>
                <a:gd name="T32" fmla="*/ 144 w 292"/>
                <a:gd name="T33" fmla="*/ 58 h 167"/>
                <a:gd name="T34" fmla="*/ 129 w 292"/>
                <a:gd name="T35" fmla="*/ 78 h 167"/>
                <a:gd name="T36" fmla="*/ 125 w 292"/>
                <a:gd name="T37" fmla="*/ 81 h 167"/>
                <a:gd name="T38" fmla="*/ 103 w 292"/>
                <a:gd name="T39" fmla="*/ 105 h 167"/>
                <a:gd name="T40" fmla="*/ 97 w 292"/>
                <a:gd name="T41" fmla="*/ 118 h 167"/>
                <a:gd name="T42" fmla="*/ 92 w 292"/>
                <a:gd name="T43" fmla="*/ 126 h 167"/>
                <a:gd name="T44" fmla="*/ 87 w 292"/>
                <a:gd name="T45" fmla="*/ 127 h 167"/>
                <a:gd name="T46" fmla="*/ 80 w 292"/>
                <a:gd name="T47" fmla="*/ 127 h 167"/>
                <a:gd name="T48" fmla="*/ 73 w 292"/>
                <a:gd name="T49" fmla="*/ 132 h 167"/>
                <a:gd name="T50" fmla="*/ 67 w 292"/>
                <a:gd name="T51" fmla="*/ 139 h 167"/>
                <a:gd name="T52" fmla="*/ 60 w 292"/>
                <a:gd name="T53" fmla="*/ 145 h 167"/>
                <a:gd name="T54" fmla="*/ 56 w 292"/>
                <a:gd name="T55" fmla="*/ 151 h 167"/>
                <a:gd name="T56" fmla="*/ 49 w 292"/>
                <a:gd name="T57" fmla="*/ 165 h 167"/>
                <a:gd name="T58" fmla="*/ 45 w 292"/>
                <a:gd name="T59" fmla="*/ 167 h 167"/>
                <a:gd name="T60" fmla="*/ 38 w 292"/>
                <a:gd name="T61" fmla="*/ 165 h 167"/>
                <a:gd name="T62" fmla="*/ 28 w 292"/>
                <a:gd name="T63" fmla="*/ 161 h 167"/>
                <a:gd name="T64" fmla="*/ 22 w 292"/>
                <a:gd name="T65" fmla="*/ 157 h 167"/>
                <a:gd name="T66" fmla="*/ 19 w 292"/>
                <a:gd name="T67" fmla="*/ 105 h 167"/>
                <a:gd name="T68" fmla="*/ 7 w 292"/>
                <a:gd name="T69" fmla="*/ 106 h 167"/>
                <a:gd name="T70" fmla="*/ 4 w 292"/>
                <a:gd name="T71" fmla="*/ 102 h 167"/>
                <a:gd name="T72" fmla="*/ 1 w 292"/>
                <a:gd name="T73" fmla="*/ 90 h 167"/>
                <a:gd name="T74" fmla="*/ 1 w 292"/>
                <a:gd name="T75" fmla="*/ 69 h 167"/>
                <a:gd name="T76" fmla="*/ 7 w 292"/>
                <a:gd name="T77" fmla="*/ 61 h 167"/>
                <a:gd name="T78" fmla="*/ 33 w 292"/>
                <a:gd name="T79" fmla="*/ 65 h 167"/>
                <a:gd name="T80" fmla="*/ 35 w 292"/>
                <a:gd name="T81" fmla="*/ 73 h 167"/>
                <a:gd name="T82" fmla="*/ 55 w 292"/>
                <a:gd name="T83" fmla="*/ 103 h 167"/>
                <a:gd name="T84" fmla="*/ 74 w 292"/>
                <a:gd name="T85" fmla="*/ 98 h 167"/>
                <a:gd name="T86" fmla="*/ 136 w 292"/>
                <a:gd name="T87" fmla="*/ 29 h 167"/>
                <a:gd name="T88" fmla="*/ 148 w 292"/>
                <a:gd name="T89" fmla="*/ 4 h 167"/>
                <a:gd name="T90" fmla="*/ 152 w 292"/>
                <a:gd name="T9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2" h="167">
                  <a:moveTo>
                    <a:pt x="152" y="0"/>
                  </a:moveTo>
                  <a:cubicBezTo>
                    <a:pt x="200" y="27"/>
                    <a:pt x="249" y="53"/>
                    <a:pt x="291" y="90"/>
                  </a:cubicBezTo>
                  <a:cubicBezTo>
                    <a:pt x="292" y="93"/>
                    <a:pt x="290" y="96"/>
                    <a:pt x="286" y="94"/>
                  </a:cubicBezTo>
                  <a:cubicBezTo>
                    <a:pt x="280" y="91"/>
                    <a:pt x="274" y="89"/>
                    <a:pt x="267" y="90"/>
                  </a:cubicBezTo>
                  <a:cubicBezTo>
                    <a:pt x="266" y="89"/>
                    <a:pt x="264" y="88"/>
                    <a:pt x="263" y="87"/>
                  </a:cubicBezTo>
                  <a:cubicBezTo>
                    <a:pt x="248" y="73"/>
                    <a:pt x="230" y="63"/>
                    <a:pt x="213" y="51"/>
                  </a:cubicBezTo>
                  <a:cubicBezTo>
                    <a:pt x="212" y="50"/>
                    <a:pt x="211" y="49"/>
                    <a:pt x="209" y="48"/>
                  </a:cubicBezTo>
                  <a:cubicBezTo>
                    <a:pt x="207" y="46"/>
                    <a:pt x="205" y="44"/>
                    <a:pt x="202" y="42"/>
                  </a:cubicBezTo>
                  <a:cubicBezTo>
                    <a:pt x="201" y="41"/>
                    <a:pt x="199" y="40"/>
                    <a:pt x="198" y="40"/>
                  </a:cubicBezTo>
                  <a:cubicBezTo>
                    <a:pt x="195" y="39"/>
                    <a:pt x="193" y="38"/>
                    <a:pt x="190" y="37"/>
                  </a:cubicBezTo>
                  <a:cubicBezTo>
                    <a:pt x="187" y="36"/>
                    <a:pt x="184" y="36"/>
                    <a:pt x="181" y="37"/>
                  </a:cubicBezTo>
                  <a:cubicBezTo>
                    <a:pt x="177" y="41"/>
                    <a:pt x="175" y="52"/>
                    <a:pt x="168" y="40"/>
                  </a:cubicBezTo>
                  <a:cubicBezTo>
                    <a:pt x="167" y="39"/>
                    <a:pt x="167" y="44"/>
                    <a:pt x="165" y="45"/>
                  </a:cubicBezTo>
                  <a:cubicBezTo>
                    <a:pt x="164" y="46"/>
                    <a:pt x="162" y="47"/>
                    <a:pt x="160" y="47"/>
                  </a:cubicBezTo>
                  <a:cubicBezTo>
                    <a:pt x="157" y="47"/>
                    <a:pt x="159" y="40"/>
                    <a:pt x="154" y="44"/>
                  </a:cubicBezTo>
                  <a:cubicBezTo>
                    <a:pt x="153" y="45"/>
                    <a:pt x="153" y="46"/>
                    <a:pt x="152" y="47"/>
                  </a:cubicBezTo>
                  <a:cubicBezTo>
                    <a:pt x="147" y="50"/>
                    <a:pt x="144" y="53"/>
                    <a:pt x="144" y="58"/>
                  </a:cubicBezTo>
                  <a:cubicBezTo>
                    <a:pt x="145" y="69"/>
                    <a:pt x="132" y="70"/>
                    <a:pt x="129" y="78"/>
                  </a:cubicBezTo>
                  <a:cubicBezTo>
                    <a:pt x="128" y="79"/>
                    <a:pt x="126" y="80"/>
                    <a:pt x="125" y="81"/>
                  </a:cubicBezTo>
                  <a:cubicBezTo>
                    <a:pt x="120" y="91"/>
                    <a:pt x="113" y="99"/>
                    <a:pt x="103" y="105"/>
                  </a:cubicBezTo>
                  <a:cubicBezTo>
                    <a:pt x="99" y="108"/>
                    <a:pt x="97" y="112"/>
                    <a:pt x="97" y="118"/>
                  </a:cubicBezTo>
                  <a:cubicBezTo>
                    <a:pt x="96" y="121"/>
                    <a:pt x="95" y="124"/>
                    <a:pt x="92" y="126"/>
                  </a:cubicBezTo>
                  <a:cubicBezTo>
                    <a:pt x="91" y="127"/>
                    <a:pt x="89" y="127"/>
                    <a:pt x="87" y="127"/>
                  </a:cubicBezTo>
                  <a:cubicBezTo>
                    <a:pt x="85" y="126"/>
                    <a:pt x="83" y="126"/>
                    <a:pt x="80" y="127"/>
                  </a:cubicBezTo>
                  <a:cubicBezTo>
                    <a:pt x="78" y="129"/>
                    <a:pt x="75" y="130"/>
                    <a:pt x="73" y="132"/>
                  </a:cubicBezTo>
                  <a:cubicBezTo>
                    <a:pt x="71" y="135"/>
                    <a:pt x="70" y="137"/>
                    <a:pt x="67" y="139"/>
                  </a:cubicBezTo>
                  <a:cubicBezTo>
                    <a:pt x="65" y="141"/>
                    <a:pt x="62" y="142"/>
                    <a:pt x="60" y="145"/>
                  </a:cubicBezTo>
                  <a:cubicBezTo>
                    <a:pt x="59" y="147"/>
                    <a:pt x="58" y="149"/>
                    <a:pt x="56" y="151"/>
                  </a:cubicBezTo>
                  <a:cubicBezTo>
                    <a:pt x="53" y="155"/>
                    <a:pt x="52" y="160"/>
                    <a:pt x="49" y="165"/>
                  </a:cubicBezTo>
                  <a:cubicBezTo>
                    <a:pt x="48" y="166"/>
                    <a:pt x="47" y="167"/>
                    <a:pt x="45" y="167"/>
                  </a:cubicBezTo>
                  <a:cubicBezTo>
                    <a:pt x="42" y="167"/>
                    <a:pt x="40" y="166"/>
                    <a:pt x="38" y="165"/>
                  </a:cubicBezTo>
                  <a:cubicBezTo>
                    <a:pt x="35" y="163"/>
                    <a:pt x="31" y="162"/>
                    <a:pt x="28" y="161"/>
                  </a:cubicBezTo>
                  <a:cubicBezTo>
                    <a:pt x="26" y="160"/>
                    <a:pt x="23" y="159"/>
                    <a:pt x="22" y="157"/>
                  </a:cubicBezTo>
                  <a:cubicBezTo>
                    <a:pt x="17" y="140"/>
                    <a:pt x="28" y="122"/>
                    <a:pt x="19" y="105"/>
                  </a:cubicBezTo>
                  <a:cubicBezTo>
                    <a:pt x="15" y="104"/>
                    <a:pt x="11" y="107"/>
                    <a:pt x="7" y="106"/>
                  </a:cubicBezTo>
                  <a:cubicBezTo>
                    <a:pt x="6" y="105"/>
                    <a:pt x="5" y="104"/>
                    <a:pt x="4" y="102"/>
                  </a:cubicBezTo>
                  <a:cubicBezTo>
                    <a:pt x="2" y="98"/>
                    <a:pt x="1" y="94"/>
                    <a:pt x="1" y="90"/>
                  </a:cubicBezTo>
                  <a:cubicBezTo>
                    <a:pt x="3" y="83"/>
                    <a:pt x="0" y="76"/>
                    <a:pt x="1" y="69"/>
                  </a:cubicBezTo>
                  <a:cubicBezTo>
                    <a:pt x="2" y="66"/>
                    <a:pt x="4" y="63"/>
                    <a:pt x="7" y="61"/>
                  </a:cubicBezTo>
                  <a:cubicBezTo>
                    <a:pt x="16" y="61"/>
                    <a:pt x="25" y="61"/>
                    <a:pt x="33" y="65"/>
                  </a:cubicBezTo>
                  <a:cubicBezTo>
                    <a:pt x="34" y="68"/>
                    <a:pt x="35" y="70"/>
                    <a:pt x="35" y="73"/>
                  </a:cubicBezTo>
                  <a:cubicBezTo>
                    <a:pt x="30" y="91"/>
                    <a:pt x="41" y="97"/>
                    <a:pt x="55" y="103"/>
                  </a:cubicBezTo>
                  <a:cubicBezTo>
                    <a:pt x="65" y="118"/>
                    <a:pt x="68" y="101"/>
                    <a:pt x="74" y="98"/>
                  </a:cubicBezTo>
                  <a:cubicBezTo>
                    <a:pt x="96" y="77"/>
                    <a:pt x="116" y="53"/>
                    <a:pt x="136" y="29"/>
                  </a:cubicBezTo>
                  <a:cubicBezTo>
                    <a:pt x="142" y="22"/>
                    <a:pt x="146" y="14"/>
                    <a:pt x="148" y="4"/>
                  </a:cubicBezTo>
                  <a:cubicBezTo>
                    <a:pt x="149" y="3"/>
                    <a:pt x="150" y="1"/>
                    <a:pt x="152" y="0"/>
                  </a:cubicBezTo>
                  <a:close/>
                </a:path>
              </a:pathLst>
            </a:custGeom>
            <a:solidFill>
              <a:srgbClr val="241F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6" name="Freeform 619"/>
            <p:cNvSpPr>
              <a:spLocks/>
            </p:cNvSpPr>
            <p:nvPr/>
          </p:nvSpPr>
          <p:spPr bwMode="auto">
            <a:xfrm>
              <a:off x="436" y="1588"/>
              <a:ext cx="141" cy="243"/>
            </a:xfrm>
            <a:custGeom>
              <a:avLst/>
              <a:gdLst>
                <a:gd name="T0" fmla="*/ 70 w 142"/>
                <a:gd name="T1" fmla="*/ 233 h 245"/>
                <a:gd name="T2" fmla="*/ 75 w 142"/>
                <a:gd name="T3" fmla="*/ 194 h 245"/>
                <a:gd name="T4" fmla="*/ 18 w 142"/>
                <a:gd name="T5" fmla="*/ 61 h 245"/>
                <a:gd name="T6" fmla="*/ 6 w 142"/>
                <a:gd name="T7" fmla="*/ 45 h 245"/>
                <a:gd name="T8" fmla="*/ 2 w 142"/>
                <a:gd name="T9" fmla="*/ 38 h 245"/>
                <a:gd name="T10" fmla="*/ 23 w 142"/>
                <a:gd name="T11" fmla="*/ 2 h 245"/>
                <a:gd name="T12" fmla="*/ 32 w 142"/>
                <a:gd name="T13" fmla="*/ 1 h 245"/>
                <a:gd name="T14" fmla="*/ 44 w 142"/>
                <a:gd name="T15" fmla="*/ 5 h 245"/>
                <a:gd name="T16" fmla="*/ 49 w 142"/>
                <a:gd name="T17" fmla="*/ 7 h 245"/>
                <a:gd name="T18" fmla="*/ 51 w 142"/>
                <a:gd name="T19" fmla="*/ 12 h 245"/>
                <a:gd name="T20" fmla="*/ 41 w 142"/>
                <a:gd name="T21" fmla="*/ 20 h 245"/>
                <a:gd name="T22" fmla="*/ 30 w 142"/>
                <a:gd name="T23" fmla="*/ 45 h 245"/>
                <a:gd name="T24" fmla="*/ 67 w 142"/>
                <a:gd name="T25" fmla="*/ 104 h 245"/>
                <a:gd name="T26" fmla="*/ 68 w 142"/>
                <a:gd name="T27" fmla="*/ 112 h 245"/>
                <a:gd name="T28" fmla="*/ 65 w 142"/>
                <a:gd name="T29" fmla="*/ 117 h 245"/>
                <a:gd name="T30" fmla="*/ 60 w 142"/>
                <a:gd name="T31" fmla="*/ 133 h 245"/>
                <a:gd name="T32" fmla="*/ 64 w 142"/>
                <a:gd name="T33" fmla="*/ 141 h 245"/>
                <a:gd name="T34" fmla="*/ 72 w 142"/>
                <a:gd name="T35" fmla="*/ 156 h 245"/>
                <a:gd name="T36" fmla="*/ 78 w 142"/>
                <a:gd name="T37" fmla="*/ 167 h 245"/>
                <a:gd name="T38" fmla="*/ 85 w 142"/>
                <a:gd name="T39" fmla="*/ 180 h 245"/>
                <a:gd name="T40" fmla="*/ 89 w 142"/>
                <a:gd name="T41" fmla="*/ 188 h 245"/>
                <a:gd name="T42" fmla="*/ 95 w 142"/>
                <a:gd name="T43" fmla="*/ 196 h 245"/>
                <a:gd name="T44" fmla="*/ 102 w 142"/>
                <a:gd name="T45" fmla="*/ 197 h 245"/>
                <a:gd name="T46" fmla="*/ 106 w 142"/>
                <a:gd name="T47" fmla="*/ 193 h 245"/>
                <a:gd name="T48" fmla="*/ 114 w 142"/>
                <a:gd name="T49" fmla="*/ 187 h 245"/>
                <a:gd name="T50" fmla="*/ 123 w 142"/>
                <a:gd name="T51" fmla="*/ 181 h 245"/>
                <a:gd name="T52" fmla="*/ 141 w 142"/>
                <a:gd name="T53" fmla="*/ 190 h 245"/>
                <a:gd name="T54" fmla="*/ 136 w 142"/>
                <a:gd name="T55" fmla="*/ 212 h 245"/>
                <a:gd name="T56" fmla="*/ 123 w 142"/>
                <a:gd name="T57" fmla="*/ 206 h 245"/>
                <a:gd name="T58" fmla="*/ 74 w 142"/>
                <a:gd name="T59" fmla="*/ 241 h 245"/>
                <a:gd name="T60" fmla="*/ 69 w 142"/>
                <a:gd name="T61" fmla="*/ 245 h 245"/>
                <a:gd name="T62" fmla="*/ 70 w 142"/>
                <a:gd name="T63" fmla="*/ 233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2" h="245">
                  <a:moveTo>
                    <a:pt x="70" y="233"/>
                  </a:moveTo>
                  <a:cubicBezTo>
                    <a:pt x="83" y="222"/>
                    <a:pt x="86" y="209"/>
                    <a:pt x="75" y="194"/>
                  </a:cubicBezTo>
                  <a:cubicBezTo>
                    <a:pt x="45" y="154"/>
                    <a:pt x="34" y="107"/>
                    <a:pt x="18" y="61"/>
                  </a:cubicBezTo>
                  <a:cubicBezTo>
                    <a:pt x="16" y="55"/>
                    <a:pt x="17" y="46"/>
                    <a:pt x="6" y="45"/>
                  </a:cubicBezTo>
                  <a:cubicBezTo>
                    <a:pt x="4" y="43"/>
                    <a:pt x="0" y="42"/>
                    <a:pt x="2" y="38"/>
                  </a:cubicBezTo>
                  <a:cubicBezTo>
                    <a:pt x="20" y="32"/>
                    <a:pt x="20" y="16"/>
                    <a:pt x="23" y="2"/>
                  </a:cubicBezTo>
                  <a:cubicBezTo>
                    <a:pt x="26" y="0"/>
                    <a:pt x="29" y="1"/>
                    <a:pt x="32" y="1"/>
                  </a:cubicBezTo>
                  <a:cubicBezTo>
                    <a:pt x="36" y="2"/>
                    <a:pt x="40" y="4"/>
                    <a:pt x="44" y="5"/>
                  </a:cubicBezTo>
                  <a:cubicBezTo>
                    <a:pt x="46" y="6"/>
                    <a:pt x="47" y="6"/>
                    <a:pt x="49" y="7"/>
                  </a:cubicBezTo>
                  <a:cubicBezTo>
                    <a:pt x="50" y="8"/>
                    <a:pt x="51" y="10"/>
                    <a:pt x="51" y="12"/>
                  </a:cubicBezTo>
                  <a:cubicBezTo>
                    <a:pt x="50" y="17"/>
                    <a:pt x="46" y="18"/>
                    <a:pt x="41" y="20"/>
                  </a:cubicBezTo>
                  <a:cubicBezTo>
                    <a:pt x="30" y="25"/>
                    <a:pt x="28" y="35"/>
                    <a:pt x="30" y="45"/>
                  </a:cubicBezTo>
                  <a:cubicBezTo>
                    <a:pt x="36" y="69"/>
                    <a:pt x="40" y="94"/>
                    <a:pt x="67" y="104"/>
                  </a:cubicBezTo>
                  <a:cubicBezTo>
                    <a:pt x="69" y="107"/>
                    <a:pt x="69" y="110"/>
                    <a:pt x="68" y="112"/>
                  </a:cubicBezTo>
                  <a:cubicBezTo>
                    <a:pt x="67" y="114"/>
                    <a:pt x="66" y="115"/>
                    <a:pt x="65" y="117"/>
                  </a:cubicBezTo>
                  <a:cubicBezTo>
                    <a:pt x="59" y="121"/>
                    <a:pt x="59" y="127"/>
                    <a:pt x="60" y="133"/>
                  </a:cubicBezTo>
                  <a:cubicBezTo>
                    <a:pt x="60" y="136"/>
                    <a:pt x="63" y="139"/>
                    <a:pt x="64" y="141"/>
                  </a:cubicBezTo>
                  <a:cubicBezTo>
                    <a:pt x="67" y="147"/>
                    <a:pt x="69" y="152"/>
                    <a:pt x="72" y="156"/>
                  </a:cubicBezTo>
                  <a:cubicBezTo>
                    <a:pt x="74" y="160"/>
                    <a:pt x="76" y="164"/>
                    <a:pt x="78" y="167"/>
                  </a:cubicBezTo>
                  <a:cubicBezTo>
                    <a:pt x="81" y="171"/>
                    <a:pt x="83" y="176"/>
                    <a:pt x="85" y="180"/>
                  </a:cubicBezTo>
                  <a:cubicBezTo>
                    <a:pt x="86" y="183"/>
                    <a:pt x="87" y="186"/>
                    <a:pt x="89" y="188"/>
                  </a:cubicBezTo>
                  <a:cubicBezTo>
                    <a:pt x="91" y="191"/>
                    <a:pt x="93" y="194"/>
                    <a:pt x="95" y="196"/>
                  </a:cubicBezTo>
                  <a:cubicBezTo>
                    <a:pt x="97" y="199"/>
                    <a:pt x="100" y="199"/>
                    <a:pt x="102" y="197"/>
                  </a:cubicBezTo>
                  <a:cubicBezTo>
                    <a:pt x="104" y="196"/>
                    <a:pt x="105" y="195"/>
                    <a:pt x="106" y="193"/>
                  </a:cubicBezTo>
                  <a:cubicBezTo>
                    <a:pt x="109" y="191"/>
                    <a:pt x="111" y="189"/>
                    <a:pt x="114" y="187"/>
                  </a:cubicBezTo>
                  <a:cubicBezTo>
                    <a:pt x="117" y="185"/>
                    <a:pt x="120" y="183"/>
                    <a:pt x="123" y="181"/>
                  </a:cubicBezTo>
                  <a:cubicBezTo>
                    <a:pt x="133" y="177"/>
                    <a:pt x="139" y="180"/>
                    <a:pt x="141" y="190"/>
                  </a:cubicBezTo>
                  <a:cubicBezTo>
                    <a:pt x="142" y="198"/>
                    <a:pt x="140" y="205"/>
                    <a:pt x="136" y="212"/>
                  </a:cubicBezTo>
                  <a:cubicBezTo>
                    <a:pt x="128" y="218"/>
                    <a:pt x="128" y="206"/>
                    <a:pt x="123" y="206"/>
                  </a:cubicBezTo>
                  <a:cubicBezTo>
                    <a:pt x="102" y="211"/>
                    <a:pt x="91" y="231"/>
                    <a:pt x="74" y="241"/>
                  </a:cubicBezTo>
                  <a:cubicBezTo>
                    <a:pt x="73" y="243"/>
                    <a:pt x="71" y="244"/>
                    <a:pt x="69" y="245"/>
                  </a:cubicBezTo>
                  <a:cubicBezTo>
                    <a:pt x="60" y="240"/>
                    <a:pt x="66" y="237"/>
                    <a:pt x="70" y="233"/>
                  </a:cubicBezTo>
                  <a:close/>
                </a:path>
              </a:pathLst>
            </a:custGeom>
            <a:solidFill>
              <a:srgbClr val="282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7" name="Freeform 620"/>
            <p:cNvSpPr>
              <a:spLocks/>
            </p:cNvSpPr>
            <p:nvPr/>
          </p:nvSpPr>
          <p:spPr bwMode="auto">
            <a:xfrm>
              <a:off x="626" y="1407"/>
              <a:ext cx="119" cy="102"/>
            </a:xfrm>
            <a:custGeom>
              <a:avLst/>
              <a:gdLst>
                <a:gd name="T0" fmla="*/ 110 w 120"/>
                <a:gd name="T1" fmla="*/ 88 h 103"/>
                <a:gd name="T2" fmla="*/ 110 w 120"/>
                <a:gd name="T3" fmla="*/ 96 h 103"/>
                <a:gd name="T4" fmla="*/ 95 w 120"/>
                <a:gd name="T5" fmla="*/ 101 h 103"/>
                <a:gd name="T6" fmla="*/ 74 w 120"/>
                <a:gd name="T7" fmla="*/ 82 h 103"/>
                <a:gd name="T8" fmla="*/ 59 w 120"/>
                <a:gd name="T9" fmla="*/ 73 h 103"/>
                <a:gd name="T10" fmla="*/ 49 w 120"/>
                <a:gd name="T11" fmla="*/ 72 h 103"/>
                <a:gd name="T12" fmla="*/ 38 w 120"/>
                <a:gd name="T13" fmla="*/ 73 h 103"/>
                <a:gd name="T14" fmla="*/ 23 w 120"/>
                <a:gd name="T15" fmla="*/ 71 h 103"/>
                <a:gd name="T16" fmla="*/ 7 w 120"/>
                <a:gd name="T17" fmla="*/ 58 h 103"/>
                <a:gd name="T18" fmla="*/ 49 w 120"/>
                <a:gd name="T19" fmla="*/ 51 h 103"/>
                <a:gd name="T20" fmla="*/ 63 w 120"/>
                <a:gd name="T21" fmla="*/ 35 h 103"/>
                <a:gd name="T22" fmla="*/ 60 w 120"/>
                <a:gd name="T23" fmla="*/ 19 h 103"/>
                <a:gd name="T24" fmla="*/ 68 w 120"/>
                <a:gd name="T25" fmla="*/ 13 h 103"/>
                <a:gd name="T26" fmla="*/ 91 w 120"/>
                <a:gd name="T27" fmla="*/ 11 h 103"/>
                <a:gd name="T28" fmla="*/ 102 w 120"/>
                <a:gd name="T29" fmla="*/ 4 h 103"/>
                <a:gd name="T30" fmla="*/ 115 w 120"/>
                <a:gd name="T31" fmla="*/ 3 h 103"/>
                <a:gd name="T32" fmla="*/ 116 w 120"/>
                <a:gd name="T33" fmla="*/ 43 h 103"/>
                <a:gd name="T34" fmla="*/ 113 w 120"/>
                <a:gd name="T35" fmla="*/ 58 h 103"/>
                <a:gd name="T36" fmla="*/ 110 w 120"/>
                <a:gd name="T37" fmla="*/ 8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03">
                  <a:moveTo>
                    <a:pt x="110" y="88"/>
                  </a:moveTo>
                  <a:cubicBezTo>
                    <a:pt x="110" y="91"/>
                    <a:pt x="110" y="93"/>
                    <a:pt x="110" y="96"/>
                  </a:cubicBezTo>
                  <a:cubicBezTo>
                    <a:pt x="106" y="100"/>
                    <a:pt x="101" y="103"/>
                    <a:pt x="95" y="101"/>
                  </a:cubicBezTo>
                  <a:cubicBezTo>
                    <a:pt x="87" y="95"/>
                    <a:pt x="82" y="87"/>
                    <a:pt x="74" y="82"/>
                  </a:cubicBezTo>
                  <a:cubicBezTo>
                    <a:pt x="70" y="78"/>
                    <a:pt x="66" y="73"/>
                    <a:pt x="59" y="73"/>
                  </a:cubicBezTo>
                  <a:cubicBezTo>
                    <a:pt x="56" y="72"/>
                    <a:pt x="52" y="72"/>
                    <a:pt x="49" y="72"/>
                  </a:cubicBezTo>
                  <a:cubicBezTo>
                    <a:pt x="45" y="73"/>
                    <a:pt x="41" y="73"/>
                    <a:pt x="38" y="73"/>
                  </a:cubicBezTo>
                  <a:cubicBezTo>
                    <a:pt x="33" y="73"/>
                    <a:pt x="28" y="72"/>
                    <a:pt x="23" y="71"/>
                  </a:cubicBezTo>
                  <a:cubicBezTo>
                    <a:pt x="18" y="66"/>
                    <a:pt x="0" y="76"/>
                    <a:pt x="7" y="58"/>
                  </a:cubicBezTo>
                  <a:cubicBezTo>
                    <a:pt x="21" y="53"/>
                    <a:pt x="35" y="54"/>
                    <a:pt x="49" y="51"/>
                  </a:cubicBezTo>
                  <a:cubicBezTo>
                    <a:pt x="63" y="54"/>
                    <a:pt x="66" y="47"/>
                    <a:pt x="63" y="35"/>
                  </a:cubicBezTo>
                  <a:cubicBezTo>
                    <a:pt x="62" y="30"/>
                    <a:pt x="59" y="25"/>
                    <a:pt x="60" y="19"/>
                  </a:cubicBezTo>
                  <a:cubicBezTo>
                    <a:pt x="61" y="15"/>
                    <a:pt x="64" y="13"/>
                    <a:pt x="68" y="13"/>
                  </a:cubicBezTo>
                  <a:cubicBezTo>
                    <a:pt x="76" y="15"/>
                    <a:pt x="84" y="13"/>
                    <a:pt x="91" y="11"/>
                  </a:cubicBezTo>
                  <a:cubicBezTo>
                    <a:pt x="95" y="9"/>
                    <a:pt x="99" y="7"/>
                    <a:pt x="102" y="4"/>
                  </a:cubicBezTo>
                  <a:cubicBezTo>
                    <a:pt x="106" y="2"/>
                    <a:pt x="110" y="0"/>
                    <a:pt x="115" y="3"/>
                  </a:cubicBezTo>
                  <a:cubicBezTo>
                    <a:pt x="120" y="16"/>
                    <a:pt x="118" y="30"/>
                    <a:pt x="116" y="43"/>
                  </a:cubicBezTo>
                  <a:cubicBezTo>
                    <a:pt x="113" y="48"/>
                    <a:pt x="113" y="53"/>
                    <a:pt x="113" y="58"/>
                  </a:cubicBezTo>
                  <a:cubicBezTo>
                    <a:pt x="111" y="68"/>
                    <a:pt x="112" y="78"/>
                    <a:pt x="110" y="88"/>
                  </a:cubicBezTo>
                  <a:close/>
                </a:path>
              </a:pathLst>
            </a:custGeom>
            <a:solidFill>
              <a:srgbClr val="F7DB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8" name="Freeform 621"/>
            <p:cNvSpPr>
              <a:spLocks/>
            </p:cNvSpPr>
            <p:nvPr/>
          </p:nvSpPr>
          <p:spPr bwMode="auto">
            <a:xfrm>
              <a:off x="651" y="1677"/>
              <a:ext cx="61" cy="111"/>
            </a:xfrm>
            <a:custGeom>
              <a:avLst/>
              <a:gdLst>
                <a:gd name="T0" fmla="*/ 5 w 61"/>
                <a:gd name="T1" fmla="*/ 27 h 112"/>
                <a:gd name="T2" fmla="*/ 29 w 61"/>
                <a:gd name="T3" fmla="*/ 0 h 112"/>
                <a:gd name="T4" fmla="*/ 35 w 61"/>
                <a:gd name="T5" fmla="*/ 30 h 112"/>
                <a:gd name="T6" fmla="*/ 41 w 61"/>
                <a:gd name="T7" fmla="*/ 50 h 112"/>
                <a:gd name="T8" fmla="*/ 47 w 61"/>
                <a:gd name="T9" fmla="*/ 66 h 112"/>
                <a:gd name="T10" fmla="*/ 41 w 61"/>
                <a:gd name="T11" fmla="*/ 103 h 112"/>
                <a:gd name="T12" fmla="*/ 30 w 61"/>
                <a:gd name="T13" fmla="*/ 103 h 112"/>
                <a:gd name="T14" fmla="*/ 9 w 61"/>
                <a:gd name="T15" fmla="*/ 109 h 112"/>
                <a:gd name="T16" fmla="*/ 0 w 61"/>
                <a:gd name="T17" fmla="*/ 90 h 112"/>
                <a:gd name="T18" fmla="*/ 0 w 61"/>
                <a:gd name="T19" fmla="*/ 59 h 112"/>
                <a:gd name="T20" fmla="*/ 5 w 61"/>
                <a:gd name="T21" fmla="*/ 2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12">
                  <a:moveTo>
                    <a:pt x="5" y="27"/>
                  </a:moveTo>
                  <a:cubicBezTo>
                    <a:pt x="9" y="15"/>
                    <a:pt x="24" y="11"/>
                    <a:pt x="29" y="0"/>
                  </a:cubicBezTo>
                  <a:cubicBezTo>
                    <a:pt x="37" y="9"/>
                    <a:pt x="34" y="20"/>
                    <a:pt x="35" y="30"/>
                  </a:cubicBezTo>
                  <a:cubicBezTo>
                    <a:pt x="36" y="37"/>
                    <a:pt x="39" y="43"/>
                    <a:pt x="41" y="50"/>
                  </a:cubicBezTo>
                  <a:cubicBezTo>
                    <a:pt x="43" y="55"/>
                    <a:pt x="46" y="61"/>
                    <a:pt x="47" y="66"/>
                  </a:cubicBezTo>
                  <a:cubicBezTo>
                    <a:pt x="48" y="79"/>
                    <a:pt x="61" y="94"/>
                    <a:pt x="41" y="103"/>
                  </a:cubicBezTo>
                  <a:cubicBezTo>
                    <a:pt x="37" y="103"/>
                    <a:pt x="34" y="103"/>
                    <a:pt x="30" y="103"/>
                  </a:cubicBezTo>
                  <a:cubicBezTo>
                    <a:pt x="24" y="110"/>
                    <a:pt x="17" y="112"/>
                    <a:pt x="9" y="109"/>
                  </a:cubicBezTo>
                  <a:cubicBezTo>
                    <a:pt x="3" y="104"/>
                    <a:pt x="1" y="97"/>
                    <a:pt x="0" y="90"/>
                  </a:cubicBezTo>
                  <a:cubicBezTo>
                    <a:pt x="0" y="80"/>
                    <a:pt x="0" y="69"/>
                    <a:pt x="0" y="59"/>
                  </a:cubicBezTo>
                  <a:cubicBezTo>
                    <a:pt x="1" y="48"/>
                    <a:pt x="2" y="38"/>
                    <a:pt x="5" y="27"/>
                  </a:cubicBezTo>
                  <a:close/>
                </a:path>
              </a:pathLst>
            </a:custGeom>
            <a:solidFill>
              <a:srgbClr val="C0BD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39" name="Freeform 622"/>
            <p:cNvSpPr>
              <a:spLocks/>
            </p:cNvSpPr>
            <p:nvPr/>
          </p:nvSpPr>
          <p:spPr bwMode="auto">
            <a:xfrm>
              <a:off x="398" y="1273"/>
              <a:ext cx="41" cy="206"/>
            </a:xfrm>
            <a:custGeom>
              <a:avLst/>
              <a:gdLst>
                <a:gd name="T0" fmla="*/ 7 w 41"/>
                <a:gd name="T1" fmla="*/ 127 h 207"/>
                <a:gd name="T2" fmla="*/ 8 w 41"/>
                <a:gd name="T3" fmla="*/ 80 h 207"/>
                <a:gd name="T4" fmla="*/ 16 w 41"/>
                <a:gd name="T5" fmla="*/ 33 h 207"/>
                <a:gd name="T6" fmla="*/ 17 w 41"/>
                <a:gd name="T7" fmla="*/ 17 h 207"/>
                <a:gd name="T8" fmla="*/ 22 w 41"/>
                <a:gd name="T9" fmla="*/ 1 h 207"/>
                <a:gd name="T10" fmla="*/ 28 w 41"/>
                <a:gd name="T11" fmla="*/ 1 h 207"/>
                <a:gd name="T12" fmla="*/ 39 w 41"/>
                <a:gd name="T13" fmla="*/ 13 h 207"/>
                <a:gd name="T14" fmla="*/ 39 w 41"/>
                <a:gd name="T15" fmla="*/ 31 h 207"/>
                <a:gd name="T16" fmla="*/ 29 w 41"/>
                <a:gd name="T17" fmla="*/ 57 h 207"/>
                <a:gd name="T18" fmla="*/ 31 w 41"/>
                <a:gd name="T19" fmla="*/ 68 h 207"/>
                <a:gd name="T20" fmla="*/ 37 w 41"/>
                <a:gd name="T21" fmla="*/ 74 h 207"/>
                <a:gd name="T22" fmla="*/ 38 w 41"/>
                <a:gd name="T23" fmla="*/ 79 h 207"/>
                <a:gd name="T24" fmla="*/ 28 w 41"/>
                <a:gd name="T25" fmla="*/ 94 h 207"/>
                <a:gd name="T26" fmla="*/ 24 w 41"/>
                <a:gd name="T27" fmla="*/ 108 h 207"/>
                <a:gd name="T28" fmla="*/ 34 w 41"/>
                <a:gd name="T29" fmla="*/ 115 h 207"/>
                <a:gd name="T30" fmla="*/ 33 w 41"/>
                <a:gd name="T31" fmla="*/ 123 h 207"/>
                <a:gd name="T32" fmla="*/ 25 w 41"/>
                <a:gd name="T33" fmla="*/ 150 h 207"/>
                <a:gd name="T34" fmla="*/ 40 w 41"/>
                <a:gd name="T35" fmla="*/ 203 h 207"/>
                <a:gd name="T36" fmla="*/ 36 w 41"/>
                <a:gd name="T37" fmla="*/ 207 h 207"/>
                <a:gd name="T38" fmla="*/ 24 w 41"/>
                <a:gd name="T39" fmla="*/ 187 h 207"/>
                <a:gd name="T40" fmla="*/ 7 w 41"/>
                <a:gd name="T41" fmla="*/ 12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1" h="207">
                  <a:moveTo>
                    <a:pt x="7" y="127"/>
                  </a:moveTo>
                  <a:cubicBezTo>
                    <a:pt x="11" y="111"/>
                    <a:pt x="3" y="96"/>
                    <a:pt x="8" y="80"/>
                  </a:cubicBezTo>
                  <a:cubicBezTo>
                    <a:pt x="5" y="63"/>
                    <a:pt x="4" y="47"/>
                    <a:pt x="16" y="33"/>
                  </a:cubicBezTo>
                  <a:cubicBezTo>
                    <a:pt x="17" y="27"/>
                    <a:pt x="18" y="22"/>
                    <a:pt x="17" y="17"/>
                  </a:cubicBezTo>
                  <a:cubicBezTo>
                    <a:pt x="16" y="11"/>
                    <a:pt x="16" y="5"/>
                    <a:pt x="22" y="1"/>
                  </a:cubicBezTo>
                  <a:cubicBezTo>
                    <a:pt x="24" y="1"/>
                    <a:pt x="26" y="0"/>
                    <a:pt x="28" y="1"/>
                  </a:cubicBezTo>
                  <a:cubicBezTo>
                    <a:pt x="34" y="3"/>
                    <a:pt x="39" y="5"/>
                    <a:pt x="39" y="13"/>
                  </a:cubicBezTo>
                  <a:cubicBezTo>
                    <a:pt x="34" y="19"/>
                    <a:pt x="37" y="25"/>
                    <a:pt x="39" y="31"/>
                  </a:cubicBezTo>
                  <a:cubicBezTo>
                    <a:pt x="38" y="41"/>
                    <a:pt x="31" y="48"/>
                    <a:pt x="29" y="57"/>
                  </a:cubicBezTo>
                  <a:cubicBezTo>
                    <a:pt x="28" y="61"/>
                    <a:pt x="28" y="65"/>
                    <a:pt x="31" y="68"/>
                  </a:cubicBezTo>
                  <a:cubicBezTo>
                    <a:pt x="33" y="70"/>
                    <a:pt x="36" y="72"/>
                    <a:pt x="37" y="74"/>
                  </a:cubicBezTo>
                  <a:cubicBezTo>
                    <a:pt x="38" y="76"/>
                    <a:pt x="38" y="78"/>
                    <a:pt x="38" y="79"/>
                  </a:cubicBezTo>
                  <a:cubicBezTo>
                    <a:pt x="35" y="85"/>
                    <a:pt x="30" y="88"/>
                    <a:pt x="28" y="94"/>
                  </a:cubicBezTo>
                  <a:cubicBezTo>
                    <a:pt x="26" y="98"/>
                    <a:pt x="25" y="103"/>
                    <a:pt x="24" y="108"/>
                  </a:cubicBezTo>
                  <a:cubicBezTo>
                    <a:pt x="25" y="114"/>
                    <a:pt x="32" y="110"/>
                    <a:pt x="34" y="115"/>
                  </a:cubicBezTo>
                  <a:cubicBezTo>
                    <a:pt x="35" y="118"/>
                    <a:pt x="35" y="120"/>
                    <a:pt x="33" y="123"/>
                  </a:cubicBezTo>
                  <a:cubicBezTo>
                    <a:pt x="21" y="129"/>
                    <a:pt x="21" y="138"/>
                    <a:pt x="25" y="150"/>
                  </a:cubicBezTo>
                  <a:cubicBezTo>
                    <a:pt x="31" y="167"/>
                    <a:pt x="41" y="183"/>
                    <a:pt x="40" y="203"/>
                  </a:cubicBezTo>
                  <a:cubicBezTo>
                    <a:pt x="39" y="204"/>
                    <a:pt x="38" y="206"/>
                    <a:pt x="36" y="207"/>
                  </a:cubicBezTo>
                  <a:cubicBezTo>
                    <a:pt x="32" y="200"/>
                    <a:pt x="28" y="193"/>
                    <a:pt x="24" y="187"/>
                  </a:cubicBezTo>
                  <a:cubicBezTo>
                    <a:pt x="9" y="169"/>
                    <a:pt x="0" y="150"/>
                    <a:pt x="7" y="127"/>
                  </a:cubicBezTo>
                  <a:close/>
                </a:path>
              </a:pathLst>
            </a:custGeom>
            <a:solidFill>
              <a:srgbClr val="2B20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0" name="Freeform 623"/>
            <p:cNvSpPr>
              <a:spLocks/>
            </p:cNvSpPr>
            <p:nvPr/>
          </p:nvSpPr>
          <p:spPr bwMode="auto">
            <a:xfrm>
              <a:off x="627" y="1177"/>
              <a:ext cx="115" cy="179"/>
            </a:xfrm>
            <a:custGeom>
              <a:avLst/>
              <a:gdLst>
                <a:gd name="T0" fmla="*/ 113 w 116"/>
                <a:gd name="T1" fmla="*/ 104 h 180"/>
                <a:gd name="T2" fmla="*/ 114 w 116"/>
                <a:gd name="T3" fmla="*/ 142 h 180"/>
                <a:gd name="T4" fmla="*/ 114 w 116"/>
                <a:gd name="T5" fmla="*/ 173 h 180"/>
                <a:gd name="T6" fmla="*/ 113 w 116"/>
                <a:gd name="T7" fmla="*/ 179 h 180"/>
                <a:gd name="T8" fmla="*/ 105 w 116"/>
                <a:gd name="T9" fmla="*/ 171 h 180"/>
                <a:gd name="T10" fmla="*/ 80 w 116"/>
                <a:gd name="T11" fmla="*/ 91 h 180"/>
                <a:gd name="T12" fmla="*/ 67 w 116"/>
                <a:gd name="T13" fmla="*/ 64 h 180"/>
                <a:gd name="T14" fmla="*/ 59 w 116"/>
                <a:gd name="T15" fmla="*/ 44 h 180"/>
                <a:gd name="T16" fmla="*/ 44 w 116"/>
                <a:gd name="T17" fmla="*/ 34 h 180"/>
                <a:gd name="T18" fmla="*/ 37 w 116"/>
                <a:gd name="T19" fmla="*/ 31 h 180"/>
                <a:gd name="T20" fmla="*/ 0 w 116"/>
                <a:gd name="T21" fmla="*/ 8 h 180"/>
                <a:gd name="T22" fmla="*/ 6 w 116"/>
                <a:gd name="T23" fmla="*/ 2 h 180"/>
                <a:gd name="T24" fmla="*/ 41 w 116"/>
                <a:gd name="T25" fmla="*/ 17 h 180"/>
                <a:gd name="T26" fmla="*/ 100 w 116"/>
                <a:gd name="T27" fmla="*/ 71 h 180"/>
                <a:gd name="T28" fmla="*/ 110 w 116"/>
                <a:gd name="T29" fmla="*/ 94 h 180"/>
                <a:gd name="T30" fmla="*/ 107 w 116"/>
                <a:gd name="T31" fmla="*/ 113 h 180"/>
                <a:gd name="T32" fmla="*/ 113 w 116"/>
                <a:gd name="T33" fmla="*/ 10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6" h="180">
                  <a:moveTo>
                    <a:pt x="113" y="104"/>
                  </a:moveTo>
                  <a:cubicBezTo>
                    <a:pt x="113" y="116"/>
                    <a:pt x="113" y="129"/>
                    <a:pt x="114" y="142"/>
                  </a:cubicBezTo>
                  <a:cubicBezTo>
                    <a:pt x="116" y="152"/>
                    <a:pt x="116" y="162"/>
                    <a:pt x="114" y="173"/>
                  </a:cubicBezTo>
                  <a:cubicBezTo>
                    <a:pt x="113" y="175"/>
                    <a:pt x="113" y="177"/>
                    <a:pt x="113" y="179"/>
                  </a:cubicBezTo>
                  <a:cubicBezTo>
                    <a:pt x="107" y="180"/>
                    <a:pt x="106" y="175"/>
                    <a:pt x="105" y="171"/>
                  </a:cubicBezTo>
                  <a:cubicBezTo>
                    <a:pt x="106" y="142"/>
                    <a:pt x="94" y="116"/>
                    <a:pt x="80" y="91"/>
                  </a:cubicBezTo>
                  <a:cubicBezTo>
                    <a:pt x="75" y="82"/>
                    <a:pt x="70" y="73"/>
                    <a:pt x="67" y="64"/>
                  </a:cubicBezTo>
                  <a:cubicBezTo>
                    <a:pt x="66" y="57"/>
                    <a:pt x="67" y="48"/>
                    <a:pt x="59" y="44"/>
                  </a:cubicBezTo>
                  <a:cubicBezTo>
                    <a:pt x="54" y="40"/>
                    <a:pt x="50" y="37"/>
                    <a:pt x="44" y="34"/>
                  </a:cubicBezTo>
                  <a:cubicBezTo>
                    <a:pt x="42" y="33"/>
                    <a:pt x="39" y="32"/>
                    <a:pt x="37" y="31"/>
                  </a:cubicBezTo>
                  <a:cubicBezTo>
                    <a:pt x="25" y="22"/>
                    <a:pt x="8" y="22"/>
                    <a:pt x="0" y="8"/>
                  </a:cubicBezTo>
                  <a:cubicBezTo>
                    <a:pt x="1" y="5"/>
                    <a:pt x="3" y="3"/>
                    <a:pt x="6" y="2"/>
                  </a:cubicBezTo>
                  <a:cubicBezTo>
                    <a:pt x="21" y="0"/>
                    <a:pt x="32" y="6"/>
                    <a:pt x="41" y="17"/>
                  </a:cubicBezTo>
                  <a:cubicBezTo>
                    <a:pt x="62" y="33"/>
                    <a:pt x="87" y="46"/>
                    <a:pt x="100" y="71"/>
                  </a:cubicBezTo>
                  <a:cubicBezTo>
                    <a:pt x="104" y="78"/>
                    <a:pt x="110" y="85"/>
                    <a:pt x="110" y="94"/>
                  </a:cubicBezTo>
                  <a:cubicBezTo>
                    <a:pt x="111" y="101"/>
                    <a:pt x="105" y="107"/>
                    <a:pt x="107" y="113"/>
                  </a:cubicBezTo>
                  <a:cubicBezTo>
                    <a:pt x="110" y="112"/>
                    <a:pt x="104" y="103"/>
                    <a:pt x="113" y="104"/>
                  </a:cubicBezTo>
                  <a:close/>
                </a:path>
              </a:pathLst>
            </a:custGeom>
            <a:solidFill>
              <a:srgbClr val="382A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1" name="Freeform 624"/>
            <p:cNvSpPr>
              <a:spLocks/>
            </p:cNvSpPr>
            <p:nvPr/>
          </p:nvSpPr>
          <p:spPr bwMode="auto">
            <a:xfrm>
              <a:off x="458" y="1170"/>
              <a:ext cx="174" cy="63"/>
            </a:xfrm>
            <a:custGeom>
              <a:avLst/>
              <a:gdLst>
                <a:gd name="T0" fmla="*/ 176 w 176"/>
                <a:gd name="T1" fmla="*/ 12 h 63"/>
                <a:gd name="T2" fmla="*/ 172 w 176"/>
                <a:gd name="T3" fmla="*/ 15 h 63"/>
                <a:gd name="T4" fmla="*/ 146 w 176"/>
                <a:gd name="T5" fmla="*/ 27 h 63"/>
                <a:gd name="T6" fmla="*/ 116 w 176"/>
                <a:gd name="T7" fmla="*/ 31 h 63"/>
                <a:gd name="T8" fmla="*/ 119 w 176"/>
                <a:gd name="T9" fmla="*/ 20 h 63"/>
                <a:gd name="T10" fmla="*/ 79 w 176"/>
                <a:gd name="T11" fmla="*/ 33 h 63"/>
                <a:gd name="T12" fmla="*/ 51 w 176"/>
                <a:gd name="T13" fmla="*/ 47 h 63"/>
                <a:gd name="T14" fmla="*/ 33 w 176"/>
                <a:gd name="T15" fmla="*/ 57 h 63"/>
                <a:gd name="T16" fmla="*/ 20 w 176"/>
                <a:gd name="T17" fmla="*/ 62 h 63"/>
                <a:gd name="T18" fmla="*/ 8 w 176"/>
                <a:gd name="T19" fmla="*/ 62 h 63"/>
                <a:gd name="T20" fmla="*/ 0 w 176"/>
                <a:gd name="T21" fmla="*/ 51 h 63"/>
                <a:gd name="T22" fmla="*/ 63 w 176"/>
                <a:gd name="T23" fmla="*/ 19 h 63"/>
                <a:gd name="T24" fmla="*/ 144 w 176"/>
                <a:gd name="T25" fmla="*/ 7 h 63"/>
                <a:gd name="T26" fmla="*/ 176 w 176"/>
                <a:gd name="T27" fmla="*/ 1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" h="63">
                  <a:moveTo>
                    <a:pt x="176" y="12"/>
                  </a:moveTo>
                  <a:cubicBezTo>
                    <a:pt x="175" y="13"/>
                    <a:pt x="173" y="14"/>
                    <a:pt x="172" y="15"/>
                  </a:cubicBezTo>
                  <a:cubicBezTo>
                    <a:pt x="165" y="23"/>
                    <a:pt x="151" y="17"/>
                    <a:pt x="146" y="27"/>
                  </a:cubicBezTo>
                  <a:cubicBezTo>
                    <a:pt x="136" y="29"/>
                    <a:pt x="126" y="35"/>
                    <a:pt x="116" y="31"/>
                  </a:cubicBezTo>
                  <a:cubicBezTo>
                    <a:pt x="112" y="26"/>
                    <a:pt x="116" y="23"/>
                    <a:pt x="119" y="20"/>
                  </a:cubicBezTo>
                  <a:cubicBezTo>
                    <a:pt x="107" y="27"/>
                    <a:pt x="89" y="20"/>
                    <a:pt x="79" y="33"/>
                  </a:cubicBezTo>
                  <a:cubicBezTo>
                    <a:pt x="71" y="39"/>
                    <a:pt x="61" y="44"/>
                    <a:pt x="51" y="47"/>
                  </a:cubicBezTo>
                  <a:cubicBezTo>
                    <a:pt x="44" y="48"/>
                    <a:pt x="39" y="53"/>
                    <a:pt x="33" y="57"/>
                  </a:cubicBezTo>
                  <a:cubicBezTo>
                    <a:pt x="28" y="59"/>
                    <a:pt x="24" y="60"/>
                    <a:pt x="20" y="62"/>
                  </a:cubicBezTo>
                  <a:cubicBezTo>
                    <a:pt x="16" y="63"/>
                    <a:pt x="12" y="63"/>
                    <a:pt x="8" y="62"/>
                  </a:cubicBezTo>
                  <a:cubicBezTo>
                    <a:pt x="3" y="60"/>
                    <a:pt x="0" y="56"/>
                    <a:pt x="0" y="51"/>
                  </a:cubicBezTo>
                  <a:cubicBezTo>
                    <a:pt x="18" y="34"/>
                    <a:pt x="41" y="27"/>
                    <a:pt x="63" y="19"/>
                  </a:cubicBezTo>
                  <a:cubicBezTo>
                    <a:pt x="89" y="11"/>
                    <a:pt x="116" y="6"/>
                    <a:pt x="144" y="7"/>
                  </a:cubicBezTo>
                  <a:cubicBezTo>
                    <a:pt x="154" y="12"/>
                    <a:pt x="167" y="0"/>
                    <a:pt x="176" y="12"/>
                  </a:cubicBezTo>
                  <a:close/>
                </a:path>
              </a:pathLst>
            </a:custGeom>
            <a:solidFill>
              <a:srgbClr val="312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2" name="Freeform 625"/>
            <p:cNvSpPr>
              <a:spLocks/>
            </p:cNvSpPr>
            <p:nvPr/>
          </p:nvSpPr>
          <p:spPr bwMode="auto">
            <a:xfrm>
              <a:off x="649" y="1358"/>
              <a:ext cx="102" cy="70"/>
            </a:xfrm>
            <a:custGeom>
              <a:avLst/>
              <a:gdLst>
                <a:gd name="T0" fmla="*/ 47 w 103"/>
                <a:gd name="T1" fmla="*/ 66 h 71"/>
                <a:gd name="T2" fmla="*/ 39 w 103"/>
                <a:gd name="T3" fmla="*/ 70 h 71"/>
                <a:gd name="T4" fmla="*/ 34 w 103"/>
                <a:gd name="T5" fmla="*/ 70 h 71"/>
                <a:gd name="T6" fmla="*/ 27 w 103"/>
                <a:gd name="T7" fmla="*/ 58 h 71"/>
                <a:gd name="T8" fmla="*/ 9 w 103"/>
                <a:gd name="T9" fmla="*/ 39 h 71"/>
                <a:gd name="T10" fmla="*/ 6 w 103"/>
                <a:gd name="T11" fmla="*/ 28 h 71"/>
                <a:gd name="T12" fmla="*/ 23 w 103"/>
                <a:gd name="T13" fmla="*/ 13 h 71"/>
                <a:gd name="T14" fmla="*/ 84 w 103"/>
                <a:gd name="T15" fmla="*/ 0 h 71"/>
                <a:gd name="T16" fmla="*/ 91 w 103"/>
                <a:gd name="T17" fmla="*/ 18 h 71"/>
                <a:gd name="T18" fmla="*/ 96 w 103"/>
                <a:gd name="T19" fmla="*/ 33 h 71"/>
                <a:gd name="T20" fmla="*/ 91 w 103"/>
                <a:gd name="T21" fmla="*/ 54 h 71"/>
                <a:gd name="T22" fmla="*/ 79 w 103"/>
                <a:gd name="T23" fmla="*/ 58 h 71"/>
                <a:gd name="T24" fmla="*/ 77 w 103"/>
                <a:gd name="T25" fmla="*/ 53 h 71"/>
                <a:gd name="T26" fmla="*/ 81 w 103"/>
                <a:gd name="T27" fmla="*/ 40 h 71"/>
                <a:gd name="T28" fmla="*/ 78 w 103"/>
                <a:gd name="T29" fmla="*/ 33 h 71"/>
                <a:gd name="T30" fmla="*/ 47 w 103"/>
                <a:gd name="T31" fmla="*/ 39 h 71"/>
                <a:gd name="T32" fmla="*/ 46 w 103"/>
                <a:gd name="T33" fmla="*/ 53 h 71"/>
                <a:gd name="T34" fmla="*/ 49 w 103"/>
                <a:gd name="T35" fmla="*/ 61 h 71"/>
                <a:gd name="T36" fmla="*/ 47 w 103"/>
                <a:gd name="T37" fmla="*/ 6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3" h="71">
                  <a:moveTo>
                    <a:pt x="47" y="66"/>
                  </a:moveTo>
                  <a:cubicBezTo>
                    <a:pt x="44" y="67"/>
                    <a:pt x="40" y="65"/>
                    <a:pt x="39" y="70"/>
                  </a:cubicBezTo>
                  <a:cubicBezTo>
                    <a:pt x="37" y="71"/>
                    <a:pt x="36" y="71"/>
                    <a:pt x="34" y="70"/>
                  </a:cubicBezTo>
                  <a:cubicBezTo>
                    <a:pt x="30" y="66"/>
                    <a:pt x="28" y="62"/>
                    <a:pt x="27" y="58"/>
                  </a:cubicBezTo>
                  <a:cubicBezTo>
                    <a:pt x="25" y="47"/>
                    <a:pt x="22" y="39"/>
                    <a:pt x="9" y="39"/>
                  </a:cubicBezTo>
                  <a:cubicBezTo>
                    <a:pt x="0" y="40"/>
                    <a:pt x="2" y="33"/>
                    <a:pt x="6" y="28"/>
                  </a:cubicBezTo>
                  <a:cubicBezTo>
                    <a:pt x="13" y="25"/>
                    <a:pt x="18" y="19"/>
                    <a:pt x="23" y="13"/>
                  </a:cubicBezTo>
                  <a:cubicBezTo>
                    <a:pt x="45" y="17"/>
                    <a:pt x="64" y="8"/>
                    <a:pt x="84" y="0"/>
                  </a:cubicBezTo>
                  <a:cubicBezTo>
                    <a:pt x="94" y="3"/>
                    <a:pt x="86" y="13"/>
                    <a:pt x="91" y="18"/>
                  </a:cubicBezTo>
                  <a:cubicBezTo>
                    <a:pt x="92" y="23"/>
                    <a:pt x="94" y="28"/>
                    <a:pt x="96" y="33"/>
                  </a:cubicBezTo>
                  <a:cubicBezTo>
                    <a:pt x="96" y="40"/>
                    <a:pt x="103" y="49"/>
                    <a:pt x="91" y="54"/>
                  </a:cubicBezTo>
                  <a:cubicBezTo>
                    <a:pt x="86" y="52"/>
                    <a:pt x="83" y="56"/>
                    <a:pt x="79" y="58"/>
                  </a:cubicBezTo>
                  <a:cubicBezTo>
                    <a:pt x="78" y="57"/>
                    <a:pt x="77" y="55"/>
                    <a:pt x="77" y="53"/>
                  </a:cubicBezTo>
                  <a:cubicBezTo>
                    <a:pt x="77" y="49"/>
                    <a:pt x="80" y="45"/>
                    <a:pt x="81" y="40"/>
                  </a:cubicBezTo>
                  <a:cubicBezTo>
                    <a:pt x="81" y="37"/>
                    <a:pt x="81" y="33"/>
                    <a:pt x="78" y="33"/>
                  </a:cubicBezTo>
                  <a:cubicBezTo>
                    <a:pt x="67" y="32"/>
                    <a:pt x="58" y="41"/>
                    <a:pt x="47" y="39"/>
                  </a:cubicBezTo>
                  <a:cubicBezTo>
                    <a:pt x="44" y="38"/>
                    <a:pt x="45" y="48"/>
                    <a:pt x="46" y="53"/>
                  </a:cubicBezTo>
                  <a:cubicBezTo>
                    <a:pt x="47" y="56"/>
                    <a:pt x="48" y="58"/>
                    <a:pt x="49" y="61"/>
                  </a:cubicBezTo>
                  <a:cubicBezTo>
                    <a:pt x="49" y="62"/>
                    <a:pt x="48" y="64"/>
                    <a:pt x="47" y="66"/>
                  </a:cubicBezTo>
                  <a:close/>
                </a:path>
              </a:pathLst>
            </a:custGeom>
            <a:solidFill>
              <a:srgbClr val="2B23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3" name="Freeform 626"/>
            <p:cNvSpPr>
              <a:spLocks/>
            </p:cNvSpPr>
            <p:nvPr/>
          </p:nvSpPr>
          <p:spPr bwMode="auto">
            <a:xfrm>
              <a:off x="509" y="1774"/>
              <a:ext cx="75" cy="65"/>
            </a:xfrm>
            <a:custGeom>
              <a:avLst/>
              <a:gdLst>
                <a:gd name="T0" fmla="*/ 60 w 75"/>
                <a:gd name="T1" fmla="*/ 25 h 65"/>
                <a:gd name="T2" fmla="*/ 65 w 75"/>
                <a:gd name="T3" fmla="*/ 2 h 65"/>
                <a:gd name="T4" fmla="*/ 70 w 75"/>
                <a:gd name="T5" fmla="*/ 3 h 65"/>
                <a:gd name="T6" fmla="*/ 73 w 75"/>
                <a:gd name="T7" fmla="*/ 28 h 65"/>
                <a:gd name="T8" fmla="*/ 70 w 75"/>
                <a:gd name="T9" fmla="*/ 37 h 65"/>
                <a:gd name="T10" fmla="*/ 57 w 75"/>
                <a:gd name="T11" fmla="*/ 43 h 65"/>
                <a:gd name="T12" fmla="*/ 35 w 75"/>
                <a:gd name="T13" fmla="*/ 50 h 65"/>
                <a:gd name="T14" fmla="*/ 0 w 75"/>
                <a:gd name="T15" fmla="*/ 53 h 65"/>
                <a:gd name="T16" fmla="*/ 51 w 75"/>
                <a:gd name="T17" fmla="*/ 10 h 65"/>
                <a:gd name="T18" fmla="*/ 60 w 75"/>
                <a:gd name="T19" fmla="*/ 2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" h="65">
                  <a:moveTo>
                    <a:pt x="60" y="25"/>
                  </a:moveTo>
                  <a:cubicBezTo>
                    <a:pt x="61" y="18"/>
                    <a:pt x="63" y="10"/>
                    <a:pt x="65" y="2"/>
                  </a:cubicBezTo>
                  <a:cubicBezTo>
                    <a:pt x="67" y="0"/>
                    <a:pt x="68" y="1"/>
                    <a:pt x="70" y="3"/>
                  </a:cubicBezTo>
                  <a:cubicBezTo>
                    <a:pt x="75" y="11"/>
                    <a:pt x="73" y="19"/>
                    <a:pt x="73" y="28"/>
                  </a:cubicBezTo>
                  <a:cubicBezTo>
                    <a:pt x="73" y="31"/>
                    <a:pt x="72" y="34"/>
                    <a:pt x="70" y="37"/>
                  </a:cubicBezTo>
                  <a:cubicBezTo>
                    <a:pt x="66" y="40"/>
                    <a:pt x="62" y="42"/>
                    <a:pt x="57" y="43"/>
                  </a:cubicBezTo>
                  <a:cubicBezTo>
                    <a:pt x="50" y="45"/>
                    <a:pt x="43" y="48"/>
                    <a:pt x="35" y="50"/>
                  </a:cubicBezTo>
                  <a:cubicBezTo>
                    <a:pt x="25" y="59"/>
                    <a:pt x="13" y="65"/>
                    <a:pt x="0" y="53"/>
                  </a:cubicBezTo>
                  <a:cubicBezTo>
                    <a:pt x="13" y="34"/>
                    <a:pt x="30" y="20"/>
                    <a:pt x="51" y="10"/>
                  </a:cubicBezTo>
                  <a:cubicBezTo>
                    <a:pt x="59" y="12"/>
                    <a:pt x="48" y="25"/>
                    <a:pt x="60" y="25"/>
                  </a:cubicBezTo>
                  <a:close/>
                </a:path>
              </a:pathLst>
            </a:custGeom>
            <a:solidFill>
              <a:srgbClr val="F8F7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4" name="Freeform 627"/>
            <p:cNvSpPr>
              <a:spLocks/>
            </p:cNvSpPr>
            <p:nvPr/>
          </p:nvSpPr>
          <p:spPr bwMode="auto">
            <a:xfrm>
              <a:off x="399" y="1229"/>
              <a:ext cx="53" cy="124"/>
            </a:xfrm>
            <a:custGeom>
              <a:avLst/>
              <a:gdLst>
                <a:gd name="T0" fmla="*/ 19 w 53"/>
                <a:gd name="T1" fmla="*/ 76 h 125"/>
                <a:gd name="T2" fmla="*/ 8 w 53"/>
                <a:gd name="T3" fmla="*/ 92 h 125"/>
                <a:gd name="T4" fmla="*/ 7 w 53"/>
                <a:gd name="T5" fmla="*/ 125 h 125"/>
                <a:gd name="T6" fmla="*/ 34 w 53"/>
                <a:gd name="T7" fmla="*/ 8 h 125"/>
                <a:gd name="T8" fmla="*/ 47 w 53"/>
                <a:gd name="T9" fmla="*/ 1 h 125"/>
                <a:gd name="T10" fmla="*/ 52 w 53"/>
                <a:gd name="T11" fmla="*/ 12 h 125"/>
                <a:gd name="T12" fmla="*/ 24 w 53"/>
                <a:gd name="T13" fmla="*/ 47 h 125"/>
                <a:gd name="T14" fmla="*/ 19 w 53"/>
                <a:gd name="T15" fmla="*/ 64 h 125"/>
                <a:gd name="T16" fmla="*/ 19 w 53"/>
                <a:gd name="T17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25">
                  <a:moveTo>
                    <a:pt x="19" y="76"/>
                  </a:moveTo>
                  <a:cubicBezTo>
                    <a:pt x="17" y="82"/>
                    <a:pt x="26" y="96"/>
                    <a:pt x="8" y="92"/>
                  </a:cubicBezTo>
                  <a:cubicBezTo>
                    <a:pt x="8" y="103"/>
                    <a:pt x="7" y="114"/>
                    <a:pt x="7" y="125"/>
                  </a:cubicBezTo>
                  <a:cubicBezTo>
                    <a:pt x="0" y="83"/>
                    <a:pt x="1" y="42"/>
                    <a:pt x="34" y="8"/>
                  </a:cubicBezTo>
                  <a:cubicBezTo>
                    <a:pt x="38" y="5"/>
                    <a:pt x="41" y="0"/>
                    <a:pt x="47" y="1"/>
                  </a:cubicBezTo>
                  <a:cubicBezTo>
                    <a:pt x="52" y="4"/>
                    <a:pt x="53" y="7"/>
                    <a:pt x="52" y="12"/>
                  </a:cubicBezTo>
                  <a:cubicBezTo>
                    <a:pt x="44" y="26"/>
                    <a:pt x="31" y="34"/>
                    <a:pt x="24" y="47"/>
                  </a:cubicBezTo>
                  <a:cubicBezTo>
                    <a:pt x="18" y="52"/>
                    <a:pt x="20" y="58"/>
                    <a:pt x="19" y="64"/>
                  </a:cubicBezTo>
                  <a:cubicBezTo>
                    <a:pt x="23" y="68"/>
                    <a:pt x="15" y="72"/>
                    <a:pt x="19" y="76"/>
                  </a:cubicBezTo>
                  <a:close/>
                </a:path>
              </a:pathLst>
            </a:custGeom>
            <a:solidFill>
              <a:srgbClr val="3227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5" name="Freeform 628"/>
            <p:cNvSpPr>
              <a:spLocks/>
            </p:cNvSpPr>
            <p:nvPr/>
          </p:nvSpPr>
          <p:spPr bwMode="auto">
            <a:xfrm>
              <a:off x="704" y="1502"/>
              <a:ext cx="31" cy="66"/>
            </a:xfrm>
            <a:custGeom>
              <a:avLst/>
              <a:gdLst>
                <a:gd name="T0" fmla="*/ 16 w 32"/>
                <a:gd name="T1" fmla="*/ 3 h 66"/>
                <a:gd name="T2" fmla="*/ 32 w 32"/>
                <a:gd name="T3" fmla="*/ 0 h 66"/>
                <a:gd name="T4" fmla="*/ 16 w 32"/>
                <a:gd name="T5" fmla="*/ 66 h 66"/>
                <a:gd name="T6" fmla="*/ 14 w 32"/>
                <a:gd name="T7" fmla="*/ 52 h 66"/>
                <a:gd name="T8" fmla="*/ 4 w 32"/>
                <a:gd name="T9" fmla="*/ 24 h 66"/>
                <a:gd name="T10" fmla="*/ 9 w 32"/>
                <a:gd name="T11" fmla="*/ 2 h 66"/>
                <a:gd name="T12" fmla="*/ 16 w 32"/>
                <a:gd name="T13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66">
                  <a:moveTo>
                    <a:pt x="16" y="3"/>
                  </a:moveTo>
                  <a:cubicBezTo>
                    <a:pt x="22" y="2"/>
                    <a:pt x="27" y="1"/>
                    <a:pt x="32" y="0"/>
                  </a:cubicBezTo>
                  <a:cubicBezTo>
                    <a:pt x="29" y="23"/>
                    <a:pt x="26" y="45"/>
                    <a:pt x="16" y="66"/>
                  </a:cubicBezTo>
                  <a:cubicBezTo>
                    <a:pt x="10" y="62"/>
                    <a:pt x="12" y="56"/>
                    <a:pt x="14" y="52"/>
                  </a:cubicBezTo>
                  <a:cubicBezTo>
                    <a:pt x="20" y="39"/>
                    <a:pt x="14" y="31"/>
                    <a:pt x="4" y="24"/>
                  </a:cubicBezTo>
                  <a:cubicBezTo>
                    <a:pt x="1" y="16"/>
                    <a:pt x="0" y="8"/>
                    <a:pt x="9" y="2"/>
                  </a:cubicBezTo>
                  <a:cubicBezTo>
                    <a:pt x="12" y="1"/>
                    <a:pt x="14" y="1"/>
                    <a:pt x="16" y="3"/>
                  </a:cubicBezTo>
                  <a:close/>
                </a:path>
              </a:pathLst>
            </a:custGeom>
            <a:solidFill>
              <a:srgbClr val="3E32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6" name="Freeform 629"/>
            <p:cNvSpPr>
              <a:spLocks/>
            </p:cNvSpPr>
            <p:nvPr/>
          </p:nvSpPr>
          <p:spPr bwMode="auto">
            <a:xfrm>
              <a:off x="458" y="1514"/>
              <a:ext cx="23" cy="79"/>
            </a:xfrm>
            <a:custGeom>
              <a:avLst/>
              <a:gdLst>
                <a:gd name="T0" fmla="*/ 10 w 23"/>
                <a:gd name="T1" fmla="*/ 79 h 79"/>
                <a:gd name="T2" fmla="*/ 1 w 23"/>
                <a:gd name="T3" fmla="*/ 76 h 79"/>
                <a:gd name="T4" fmla="*/ 1 w 23"/>
                <a:gd name="T5" fmla="*/ 71 h 79"/>
                <a:gd name="T6" fmla="*/ 4 w 23"/>
                <a:gd name="T7" fmla="*/ 0 h 79"/>
                <a:gd name="T8" fmla="*/ 19 w 23"/>
                <a:gd name="T9" fmla="*/ 18 h 79"/>
                <a:gd name="T10" fmla="*/ 20 w 23"/>
                <a:gd name="T11" fmla="*/ 49 h 79"/>
                <a:gd name="T12" fmla="*/ 16 w 23"/>
                <a:gd name="T13" fmla="*/ 69 h 79"/>
                <a:gd name="T14" fmla="*/ 10 w 23"/>
                <a:gd name="T1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79">
                  <a:moveTo>
                    <a:pt x="10" y="79"/>
                  </a:moveTo>
                  <a:cubicBezTo>
                    <a:pt x="7" y="78"/>
                    <a:pt x="4" y="77"/>
                    <a:pt x="1" y="76"/>
                  </a:cubicBezTo>
                  <a:cubicBezTo>
                    <a:pt x="1" y="74"/>
                    <a:pt x="1" y="73"/>
                    <a:pt x="1" y="71"/>
                  </a:cubicBezTo>
                  <a:cubicBezTo>
                    <a:pt x="5" y="48"/>
                    <a:pt x="0" y="24"/>
                    <a:pt x="4" y="0"/>
                  </a:cubicBezTo>
                  <a:cubicBezTo>
                    <a:pt x="16" y="0"/>
                    <a:pt x="12" y="14"/>
                    <a:pt x="19" y="18"/>
                  </a:cubicBezTo>
                  <a:cubicBezTo>
                    <a:pt x="23" y="28"/>
                    <a:pt x="22" y="38"/>
                    <a:pt x="20" y="49"/>
                  </a:cubicBezTo>
                  <a:cubicBezTo>
                    <a:pt x="18" y="55"/>
                    <a:pt x="17" y="62"/>
                    <a:pt x="16" y="69"/>
                  </a:cubicBezTo>
                  <a:cubicBezTo>
                    <a:pt x="15" y="73"/>
                    <a:pt x="12" y="76"/>
                    <a:pt x="10" y="79"/>
                  </a:cubicBezTo>
                  <a:close/>
                </a:path>
              </a:pathLst>
            </a:custGeom>
            <a:solidFill>
              <a:srgbClr val="4031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7" name="Freeform 630"/>
            <p:cNvSpPr>
              <a:spLocks/>
            </p:cNvSpPr>
            <p:nvPr/>
          </p:nvSpPr>
          <p:spPr bwMode="auto">
            <a:xfrm>
              <a:off x="452" y="1478"/>
              <a:ext cx="24" cy="107"/>
            </a:xfrm>
            <a:custGeom>
              <a:avLst/>
              <a:gdLst>
                <a:gd name="T0" fmla="*/ 14 w 24"/>
                <a:gd name="T1" fmla="*/ 37 h 108"/>
                <a:gd name="T2" fmla="*/ 10 w 24"/>
                <a:gd name="T3" fmla="*/ 86 h 108"/>
                <a:gd name="T4" fmla="*/ 7 w 24"/>
                <a:gd name="T5" fmla="*/ 108 h 108"/>
                <a:gd name="T6" fmla="*/ 7 w 24"/>
                <a:gd name="T7" fmla="*/ 24 h 108"/>
                <a:gd name="T8" fmla="*/ 8 w 24"/>
                <a:gd name="T9" fmla="*/ 0 h 108"/>
                <a:gd name="T10" fmla="*/ 14 w 24"/>
                <a:gd name="T11" fmla="*/ 3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08">
                  <a:moveTo>
                    <a:pt x="14" y="37"/>
                  </a:moveTo>
                  <a:cubicBezTo>
                    <a:pt x="7" y="53"/>
                    <a:pt x="12" y="69"/>
                    <a:pt x="10" y="86"/>
                  </a:cubicBezTo>
                  <a:cubicBezTo>
                    <a:pt x="10" y="93"/>
                    <a:pt x="13" y="101"/>
                    <a:pt x="7" y="108"/>
                  </a:cubicBezTo>
                  <a:cubicBezTo>
                    <a:pt x="7" y="80"/>
                    <a:pt x="7" y="52"/>
                    <a:pt x="7" y="24"/>
                  </a:cubicBezTo>
                  <a:cubicBezTo>
                    <a:pt x="12" y="16"/>
                    <a:pt x="0" y="8"/>
                    <a:pt x="8" y="0"/>
                  </a:cubicBezTo>
                  <a:cubicBezTo>
                    <a:pt x="22" y="7"/>
                    <a:pt x="24" y="18"/>
                    <a:pt x="14" y="37"/>
                  </a:cubicBezTo>
                  <a:close/>
                </a:path>
              </a:pathLst>
            </a:custGeom>
            <a:solidFill>
              <a:srgbClr val="453C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8" name="Freeform 631"/>
            <p:cNvSpPr>
              <a:spLocks/>
            </p:cNvSpPr>
            <p:nvPr/>
          </p:nvSpPr>
          <p:spPr bwMode="auto">
            <a:xfrm>
              <a:off x="735" y="1390"/>
              <a:ext cx="16" cy="65"/>
            </a:xfrm>
            <a:custGeom>
              <a:avLst/>
              <a:gdLst>
                <a:gd name="T0" fmla="*/ 13 w 16"/>
                <a:gd name="T1" fmla="*/ 41 h 65"/>
                <a:gd name="T2" fmla="*/ 12 w 16"/>
                <a:gd name="T3" fmla="*/ 53 h 65"/>
                <a:gd name="T4" fmla="*/ 8 w 16"/>
                <a:gd name="T5" fmla="*/ 65 h 65"/>
                <a:gd name="T6" fmla="*/ 4 w 16"/>
                <a:gd name="T7" fmla="*/ 60 h 65"/>
                <a:gd name="T8" fmla="*/ 4 w 16"/>
                <a:gd name="T9" fmla="*/ 21 h 65"/>
                <a:gd name="T10" fmla="*/ 9 w 16"/>
                <a:gd name="T11" fmla="*/ 0 h 65"/>
                <a:gd name="T12" fmla="*/ 13 w 16"/>
                <a:gd name="T13" fmla="*/ 4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5">
                  <a:moveTo>
                    <a:pt x="13" y="41"/>
                  </a:moveTo>
                  <a:cubicBezTo>
                    <a:pt x="13" y="45"/>
                    <a:pt x="12" y="49"/>
                    <a:pt x="12" y="53"/>
                  </a:cubicBezTo>
                  <a:cubicBezTo>
                    <a:pt x="13" y="57"/>
                    <a:pt x="12" y="62"/>
                    <a:pt x="8" y="65"/>
                  </a:cubicBezTo>
                  <a:cubicBezTo>
                    <a:pt x="5" y="65"/>
                    <a:pt x="3" y="64"/>
                    <a:pt x="4" y="60"/>
                  </a:cubicBezTo>
                  <a:cubicBezTo>
                    <a:pt x="0" y="47"/>
                    <a:pt x="6" y="34"/>
                    <a:pt x="4" y="21"/>
                  </a:cubicBezTo>
                  <a:cubicBezTo>
                    <a:pt x="12" y="15"/>
                    <a:pt x="6" y="6"/>
                    <a:pt x="9" y="0"/>
                  </a:cubicBezTo>
                  <a:cubicBezTo>
                    <a:pt x="16" y="13"/>
                    <a:pt x="11" y="27"/>
                    <a:pt x="13" y="41"/>
                  </a:cubicBezTo>
                  <a:close/>
                </a:path>
              </a:pathLst>
            </a:custGeom>
            <a:solidFill>
              <a:srgbClr val="5A51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49" name="Freeform 632"/>
            <p:cNvSpPr>
              <a:spLocks/>
            </p:cNvSpPr>
            <p:nvPr/>
          </p:nvSpPr>
          <p:spPr bwMode="auto">
            <a:xfrm>
              <a:off x="584" y="1790"/>
              <a:ext cx="42" cy="22"/>
            </a:xfrm>
            <a:custGeom>
              <a:avLst/>
              <a:gdLst>
                <a:gd name="T0" fmla="*/ 41 w 43"/>
                <a:gd name="T1" fmla="*/ 10 h 22"/>
                <a:gd name="T2" fmla="*/ 1 w 43"/>
                <a:gd name="T3" fmla="*/ 22 h 22"/>
                <a:gd name="T4" fmla="*/ 0 w 43"/>
                <a:gd name="T5" fmla="*/ 17 h 22"/>
                <a:gd name="T6" fmla="*/ 7 w 43"/>
                <a:gd name="T7" fmla="*/ 4 h 22"/>
                <a:gd name="T8" fmla="*/ 16 w 43"/>
                <a:gd name="T9" fmla="*/ 1 h 22"/>
                <a:gd name="T10" fmla="*/ 20 w 43"/>
                <a:gd name="T11" fmla="*/ 0 h 22"/>
                <a:gd name="T12" fmla="*/ 26 w 43"/>
                <a:gd name="T13" fmla="*/ 4 h 22"/>
                <a:gd name="T14" fmla="*/ 32 w 43"/>
                <a:gd name="T15" fmla="*/ 5 h 22"/>
                <a:gd name="T16" fmla="*/ 39 w 43"/>
                <a:gd name="T17" fmla="*/ 4 h 22"/>
                <a:gd name="T18" fmla="*/ 43 w 43"/>
                <a:gd name="T19" fmla="*/ 6 h 22"/>
                <a:gd name="T20" fmla="*/ 41 w 43"/>
                <a:gd name="T21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22">
                  <a:moveTo>
                    <a:pt x="41" y="10"/>
                  </a:moveTo>
                  <a:cubicBezTo>
                    <a:pt x="29" y="18"/>
                    <a:pt x="16" y="21"/>
                    <a:pt x="1" y="22"/>
                  </a:cubicBezTo>
                  <a:cubicBezTo>
                    <a:pt x="0" y="21"/>
                    <a:pt x="0" y="19"/>
                    <a:pt x="0" y="17"/>
                  </a:cubicBezTo>
                  <a:cubicBezTo>
                    <a:pt x="0" y="12"/>
                    <a:pt x="2" y="7"/>
                    <a:pt x="7" y="4"/>
                  </a:cubicBezTo>
                  <a:cubicBezTo>
                    <a:pt x="11" y="5"/>
                    <a:pt x="14" y="4"/>
                    <a:pt x="16" y="1"/>
                  </a:cubicBezTo>
                  <a:cubicBezTo>
                    <a:pt x="17" y="0"/>
                    <a:pt x="19" y="0"/>
                    <a:pt x="20" y="0"/>
                  </a:cubicBezTo>
                  <a:cubicBezTo>
                    <a:pt x="23" y="1"/>
                    <a:pt x="24" y="2"/>
                    <a:pt x="26" y="4"/>
                  </a:cubicBezTo>
                  <a:cubicBezTo>
                    <a:pt x="28" y="5"/>
                    <a:pt x="30" y="5"/>
                    <a:pt x="32" y="5"/>
                  </a:cubicBezTo>
                  <a:cubicBezTo>
                    <a:pt x="35" y="5"/>
                    <a:pt x="37" y="4"/>
                    <a:pt x="39" y="4"/>
                  </a:cubicBezTo>
                  <a:cubicBezTo>
                    <a:pt x="40" y="4"/>
                    <a:pt x="42" y="5"/>
                    <a:pt x="43" y="6"/>
                  </a:cubicBezTo>
                  <a:cubicBezTo>
                    <a:pt x="43" y="8"/>
                    <a:pt x="43" y="9"/>
                    <a:pt x="41" y="10"/>
                  </a:cubicBezTo>
                  <a:close/>
                </a:path>
              </a:pathLst>
            </a:custGeom>
            <a:solidFill>
              <a:srgbClr val="3C3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0" name="Freeform 633"/>
            <p:cNvSpPr>
              <a:spLocks/>
            </p:cNvSpPr>
            <p:nvPr/>
          </p:nvSpPr>
          <p:spPr bwMode="auto">
            <a:xfrm>
              <a:off x="633" y="1723"/>
              <a:ext cx="21" cy="72"/>
            </a:xfrm>
            <a:custGeom>
              <a:avLst/>
              <a:gdLst>
                <a:gd name="T0" fmla="*/ 12 w 21"/>
                <a:gd name="T1" fmla="*/ 0 h 72"/>
                <a:gd name="T2" fmla="*/ 15 w 21"/>
                <a:gd name="T3" fmla="*/ 0 h 72"/>
                <a:gd name="T4" fmla="*/ 19 w 21"/>
                <a:gd name="T5" fmla="*/ 20 h 72"/>
                <a:gd name="T6" fmla="*/ 20 w 21"/>
                <a:gd name="T7" fmla="*/ 65 h 72"/>
                <a:gd name="T8" fmla="*/ 11 w 21"/>
                <a:gd name="T9" fmla="*/ 72 h 72"/>
                <a:gd name="T10" fmla="*/ 7 w 21"/>
                <a:gd name="T11" fmla="*/ 66 h 72"/>
                <a:gd name="T12" fmla="*/ 12 w 21"/>
                <a:gd name="T13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72">
                  <a:moveTo>
                    <a:pt x="12" y="0"/>
                  </a:moveTo>
                  <a:cubicBezTo>
                    <a:pt x="13" y="0"/>
                    <a:pt x="14" y="0"/>
                    <a:pt x="15" y="0"/>
                  </a:cubicBezTo>
                  <a:cubicBezTo>
                    <a:pt x="21" y="6"/>
                    <a:pt x="19" y="13"/>
                    <a:pt x="19" y="20"/>
                  </a:cubicBezTo>
                  <a:cubicBezTo>
                    <a:pt x="19" y="35"/>
                    <a:pt x="20" y="50"/>
                    <a:pt x="20" y="65"/>
                  </a:cubicBezTo>
                  <a:cubicBezTo>
                    <a:pt x="21" y="71"/>
                    <a:pt x="16" y="72"/>
                    <a:pt x="11" y="72"/>
                  </a:cubicBezTo>
                  <a:cubicBezTo>
                    <a:pt x="9" y="70"/>
                    <a:pt x="8" y="68"/>
                    <a:pt x="7" y="66"/>
                  </a:cubicBezTo>
                  <a:cubicBezTo>
                    <a:pt x="7" y="44"/>
                    <a:pt x="0" y="21"/>
                    <a:pt x="12" y="0"/>
                  </a:cubicBezTo>
                  <a:close/>
                </a:path>
              </a:pathLst>
            </a:custGeom>
            <a:solidFill>
              <a:srgbClr val="4541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1" name="Freeform 634"/>
            <p:cNvSpPr>
              <a:spLocks/>
            </p:cNvSpPr>
            <p:nvPr/>
          </p:nvSpPr>
          <p:spPr bwMode="auto">
            <a:xfrm>
              <a:off x="643" y="1742"/>
              <a:ext cx="17" cy="47"/>
            </a:xfrm>
            <a:custGeom>
              <a:avLst/>
              <a:gdLst>
                <a:gd name="T0" fmla="*/ 10 w 17"/>
                <a:gd name="T1" fmla="*/ 46 h 47"/>
                <a:gd name="T2" fmla="*/ 6 w 17"/>
                <a:gd name="T3" fmla="*/ 2 h 47"/>
                <a:gd name="T4" fmla="*/ 11 w 17"/>
                <a:gd name="T5" fmla="*/ 2 h 47"/>
                <a:gd name="T6" fmla="*/ 13 w 17"/>
                <a:gd name="T7" fmla="*/ 25 h 47"/>
                <a:gd name="T8" fmla="*/ 17 w 17"/>
                <a:gd name="T9" fmla="*/ 41 h 47"/>
                <a:gd name="T10" fmla="*/ 12 w 17"/>
                <a:gd name="T11" fmla="*/ 46 h 47"/>
                <a:gd name="T12" fmla="*/ 11 w 17"/>
                <a:gd name="T13" fmla="*/ 47 h 47"/>
                <a:gd name="T14" fmla="*/ 10 w 17"/>
                <a:gd name="T15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47">
                  <a:moveTo>
                    <a:pt x="10" y="46"/>
                  </a:moveTo>
                  <a:cubicBezTo>
                    <a:pt x="0" y="32"/>
                    <a:pt x="7" y="16"/>
                    <a:pt x="6" y="2"/>
                  </a:cubicBezTo>
                  <a:cubicBezTo>
                    <a:pt x="8" y="0"/>
                    <a:pt x="9" y="1"/>
                    <a:pt x="11" y="2"/>
                  </a:cubicBezTo>
                  <a:cubicBezTo>
                    <a:pt x="13" y="10"/>
                    <a:pt x="9" y="18"/>
                    <a:pt x="13" y="25"/>
                  </a:cubicBezTo>
                  <a:cubicBezTo>
                    <a:pt x="14" y="30"/>
                    <a:pt x="16" y="35"/>
                    <a:pt x="17" y="41"/>
                  </a:cubicBezTo>
                  <a:cubicBezTo>
                    <a:pt x="17" y="44"/>
                    <a:pt x="15" y="46"/>
                    <a:pt x="12" y="46"/>
                  </a:cubicBezTo>
                  <a:cubicBezTo>
                    <a:pt x="11" y="47"/>
                    <a:pt x="11" y="47"/>
                    <a:pt x="11" y="47"/>
                  </a:cubicBezTo>
                  <a:lnTo>
                    <a:pt x="10" y="46"/>
                  </a:lnTo>
                  <a:close/>
                </a:path>
              </a:pathLst>
            </a:custGeom>
            <a:solidFill>
              <a:srgbClr val="ADA7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2" name="Freeform 635"/>
            <p:cNvSpPr>
              <a:spLocks/>
            </p:cNvSpPr>
            <p:nvPr/>
          </p:nvSpPr>
          <p:spPr bwMode="auto">
            <a:xfrm>
              <a:off x="375" y="1702"/>
              <a:ext cx="39" cy="15"/>
            </a:xfrm>
            <a:custGeom>
              <a:avLst/>
              <a:gdLst>
                <a:gd name="T0" fmla="*/ 5 w 40"/>
                <a:gd name="T1" fmla="*/ 2 h 15"/>
                <a:gd name="T2" fmla="*/ 37 w 40"/>
                <a:gd name="T3" fmla="*/ 6 h 15"/>
                <a:gd name="T4" fmla="*/ 32 w 40"/>
                <a:gd name="T5" fmla="*/ 15 h 15"/>
                <a:gd name="T6" fmla="*/ 1 w 40"/>
                <a:gd name="T7" fmla="*/ 6 h 15"/>
                <a:gd name="T8" fmla="*/ 5 w 40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5">
                  <a:moveTo>
                    <a:pt x="5" y="2"/>
                  </a:moveTo>
                  <a:cubicBezTo>
                    <a:pt x="15" y="3"/>
                    <a:pt x="26" y="5"/>
                    <a:pt x="37" y="6"/>
                  </a:cubicBezTo>
                  <a:cubicBezTo>
                    <a:pt x="39" y="11"/>
                    <a:pt x="40" y="15"/>
                    <a:pt x="32" y="15"/>
                  </a:cubicBezTo>
                  <a:cubicBezTo>
                    <a:pt x="21" y="14"/>
                    <a:pt x="10" y="12"/>
                    <a:pt x="1" y="6"/>
                  </a:cubicBezTo>
                  <a:cubicBezTo>
                    <a:pt x="0" y="2"/>
                    <a:pt x="1" y="0"/>
                    <a:pt x="5" y="2"/>
                  </a:cubicBezTo>
                  <a:close/>
                </a:path>
              </a:pathLst>
            </a:custGeom>
            <a:solidFill>
              <a:srgbClr val="2F2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3" name="Freeform 636"/>
            <p:cNvSpPr>
              <a:spLocks/>
            </p:cNvSpPr>
            <p:nvPr/>
          </p:nvSpPr>
          <p:spPr bwMode="auto">
            <a:xfrm>
              <a:off x="434" y="1474"/>
              <a:ext cx="31" cy="27"/>
            </a:xfrm>
            <a:custGeom>
              <a:avLst/>
              <a:gdLst>
                <a:gd name="T0" fmla="*/ 24 w 31"/>
                <a:gd name="T1" fmla="*/ 8 h 28"/>
                <a:gd name="T2" fmla="*/ 25 w 31"/>
                <a:gd name="T3" fmla="*/ 28 h 28"/>
                <a:gd name="T4" fmla="*/ 17 w 31"/>
                <a:gd name="T5" fmla="*/ 17 h 28"/>
                <a:gd name="T6" fmla="*/ 0 w 31"/>
                <a:gd name="T7" fmla="*/ 5 h 28"/>
                <a:gd name="T8" fmla="*/ 1 w 31"/>
                <a:gd name="T9" fmla="*/ 0 h 28"/>
                <a:gd name="T10" fmla="*/ 24 w 31"/>
                <a:gd name="T11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8">
                  <a:moveTo>
                    <a:pt x="24" y="8"/>
                  </a:moveTo>
                  <a:cubicBezTo>
                    <a:pt x="31" y="15"/>
                    <a:pt x="30" y="21"/>
                    <a:pt x="25" y="28"/>
                  </a:cubicBezTo>
                  <a:cubicBezTo>
                    <a:pt x="24" y="23"/>
                    <a:pt x="24" y="17"/>
                    <a:pt x="17" y="17"/>
                  </a:cubicBezTo>
                  <a:cubicBezTo>
                    <a:pt x="8" y="17"/>
                    <a:pt x="4" y="12"/>
                    <a:pt x="0" y="5"/>
                  </a:cubicBezTo>
                  <a:cubicBezTo>
                    <a:pt x="0" y="3"/>
                    <a:pt x="1" y="1"/>
                    <a:pt x="1" y="0"/>
                  </a:cubicBezTo>
                  <a:cubicBezTo>
                    <a:pt x="10" y="0"/>
                    <a:pt x="17" y="3"/>
                    <a:pt x="24" y="8"/>
                  </a:cubicBezTo>
                  <a:close/>
                </a:path>
              </a:pathLst>
            </a:custGeom>
            <a:solidFill>
              <a:srgbClr val="3027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4" name="Freeform 637"/>
            <p:cNvSpPr>
              <a:spLocks/>
            </p:cNvSpPr>
            <p:nvPr/>
          </p:nvSpPr>
          <p:spPr bwMode="auto">
            <a:xfrm>
              <a:off x="405" y="1625"/>
              <a:ext cx="37" cy="20"/>
            </a:xfrm>
            <a:custGeom>
              <a:avLst/>
              <a:gdLst>
                <a:gd name="T0" fmla="*/ 33 w 37"/>
                <a:gd name="T1" fmla="*/ 0 h 20"/>
                <a:gd name="T2" fmla="*/ 37 w 37"/>
                <a:gd name="T3" fmla="*/ 7 h 20"/>
                <a:gd name="T4" fmla="*/ 2 w 37"/>
                <a:gd name="T5" fmla="*/ 20 h 20"/>
                <a:gd name="T6" fmla="*/ 1 w 37"/>
                <a:gd name="T7" fmla="*/ 15 h 20"/>
                <a:gd name="T8" fmla="*/ 33 w 3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0">
                  <a:moveTo>
                    <a:pt x="33" y="0"/>
                  </a:moveTo>
                  <a:cubicBezTo>
                    <a:pt x="35" y="2"/>
                    <a:pt x="36" y="5"/>
                    <a:pt x="37" y="7"/>
                  </a:cubicBezTo>
                  <a:cubicBezTo>
                    <a:pt x="24" y="7"/>
                    <a:pt x="15" y="19"/>
                    <a:pt x="2" y="20"/>
                  </a:cubicBezTo>
                  <a:cubicBezTo>
                    <a:pt x="0" y="19"/>
                    <a:pt x="0" y="17"/>
                    <a:pt x="1" y="15"/>
                  </a:cubicBezTo>
                  <a:cubicBezTo>
                    <a:pt x="10" y="6"/>
                    <a:pt x="22" y="3"/>
                    <a:pt x="33" y="0"/>
                  </a:cubicBezTo>
                  <a:close/>
                </a:path>
              </a:pathLst>
            </a:custGeom>
            <a:solidFill>
              <a:srgbClr val="423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5" name="Freeform 638"/>
            <p:cNvSpPr>
              <a:spLocks/>
            </p:cNvSpPr>
            <p:nvPr/>
          </p:nvSpPr>
          <p:spPr bwMode="auto">
            <a:xfrm>
              <a:off x="375" y="1640"/>
              <a:ext cx="32" cy="23"/>
            </a:xfrm>
            <a:custGeom>
              <a:avLst/>
              <a:gdLst>
                <a:gd name="T0" fmla="*/ 32 w 33"/>
                <a:gd name="T1" fmla="*/ 0 h 23"/>
                <a:gd name="T2" fmla="*/ 33 w 33"/>
                <a:gd name="T3" fmla="*/ 5 h 23"/>
                <a:gd name="T4" fmla="*/ 5 w 33"/>
                <a:gd name="T5" fmla="*/ 21 h 23"/>
                <a:gd name="T6" fmla="*/ 0 w 33"/>
                <a:gd name="T7" fmla="*/ 17 h 23"/>
                <a:gd name="T8" fmla="*/ 32 w 33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23">
                  <a:moveTo>
                    <a:pt x="32" y="0"/>
                  </a:moveTo>
                  <a:cubicBezTo>
                    <a:pt x="32" y="2"/>
                    <a:pt x="32" y="4"/>
                    <a:pt x="33" y="5"/>
                  </a:cubicBezTo>
                  <a:cubicBezTo>
                    <a:pt x="25" y="12"/>
                    <a:pt x="15" y="17"/>
                    <a:pt x="5" y="21"/>
                  </a:cubicBezTo>
                  <a:cubicBezTo>
                    <a:pt x="1" y="23"/>
                    <a:pt x="0" y="20"/>
                    <a:pt x="0" y="17"/>
                  </a:cubicBezTo>
                  <a:cubicBezTo>
                    <a:pt x="10" y="10"/>
                    <a:pt x="20" y="3"/>
                    <a:pt x="32" y="0"/>
                  </a:cubicBezTo>
                  <a:close/>
                </a:path>
              </a:pathLst>
            </a:custGeom>
            <a:solidFill>
              <a:srgbClr val="3D3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6" name="Freeform 639"/>
            <p:cNvSpPr>
              <a:spLocks/>
            </p:cNvSpPr>
            <p:nvPr/>
          </p:nvSpPr>
          <p:spPr bwMode="auto">
            <a:xfrm>
              <a:off x="878" y="1716"/>
              <a:ext cx="29" cy="28"/>
            </a:xfrm>
            <a:custGeom>
              <a:avLst/>
              <a:gdLst>
                <a:gd name="T0" fmla="*/ 0 w 29"/>
                <a:gd name="T1" fmla="*/ 1 h 29"/>
                <a:gd name="T2" fmla="*/ 29 w 29"/>
                <a:gd name="T3" fmla="*/ 29 h 29"/>
                <a:gd name="T4" fmla="*/ 0 w 29"/>
                <a:gd name="T5" fmla="*/ 0 h 29"/>
                <a:gd name="T6" fmla="*/ 0 w 29"/>
                <a:gd name="T7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9">
                  <a:moveTo>
                    <a:pt x="0" y="1"/>
                  </a:moveTo>
                  <a:cubicBezTo>
                    <a:pt x="15" y="4"/>
                    <a:pt x="23" y="16"/>
                    <a:pt x="29" y="29"/>
                  </a:cubicBezTo>
                  <a:cubicBezTo>
                    <a:pt x="19" y="20"/>
                    <a:pt x="6" y="14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47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7" name="Freeform 640"/>
            <p:cNvSpPr>
              <a:spLocks/>
            </p:cNvSpPr>
            <p:nvPr/>
          </p:nvSpPr>
          <p:spPr bwMode="auto">
            <a:xfrm>
              <a:off x="316" y="1685"/>
              <a:ext cx="32" cy="17"/>
            </a:xfrm>
            <a:custGeom>
              <a:avLst/>
              <a:gdLst>
                <a:gd name="T0" fmla="*/ 19 w 32"/>
                <a:gd name="T1" fmla="*/ 3 h 17"/>
                <a:gd name="T2" fmla="*/ 32 w 32"/>
                <a:gd name="T3" fmla="*/ 12 h 17"/>
                <a:gd name="T4" fmla="*/ 0 w 32"/>
                <a:gd name="T5" fmla="*/ 15 h 17"/>
                <a:gd name="T6" fmla="*/ 19 w 32"/>
                <a:gd name="T7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7">
                  <a:moveTo>
                    <a:pt x="19" y="3"/>
                  </a:moveTo>
                  <a:cubicBezTo>
                    <a:pt x="21" y="10"/>
                    <a:pt x="29" y="7"/>
                    <a:pt x="32" y="12"/>
                  </a:cubicBezTo>
                  <a:cubicBezTo>
                    <a:pt x="22" y="17"/>
                    <a:pt x="11" y="9"/>
                    <a:pt x="0" y="15"/>
                  </a:cubicBezTo>
                  <a:cubicBezTo>
                    <a:pt x="5" y="6"/>
                    <a:pt x="9" y="0"/>
                    <a:pt x="19" y="3"/>
                  </a:cubicBezTo>
                  <a:close/>
                </a:path>
              </a:pathLst>
            </a:custGeom>
            <a:solidFill>
              <a:srgbClr val="383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8" name="Freeform 641"/>
            <p:cNvSpPr>
              <a:spLocks/>
            </p:cNvSpPr>
            <p:nvPr/>
          </p:nvSpPr>
          <p:spPr bwMode="auto">
            <a:xfrm>
              <a:off x="730" y="1462"/>
              <a:ext cx="12" cy="32"/>
            </a:xfrm>
            <a:custGeom>
              <a:avLst/>
              <a:gdLst>
                <a:gd name="T0" fmla="*/ 11 w 13"/>
                <a:gd name="T1" fmla="*/ 6 h 33"/>
                <a:gd name="T2" fmla="*/ 9 w 13"/>
                <a:gd name="T3" fmla="*/ 32 h 33"/>
                <a:gd name="T4" fmla="*/ 6 w 13"/>
                <a:gd name="T5" fmla="*/ 33 h 33"/>
                <a:gd name="T6" fmla="*/ 7 w 13"/>
                <a:gd name="T7" fmla="*/ 1 h 33"/>
                <a:gd name="T8" fmla="*/ 11 w 13"/>
                <a:gd name="T9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3">
                  <a:moveTo>
                    <a:pt x="11" y="6"/>
                  </a:moveTo>
                  <a:cubicBezTo>
                    <a:pt x="10" y="15"/>
                    <a:pt x="10" y="23"/>
                    <a:pt x="9" y="32"/>
                  </a:cubicBezTo>
                  <a:cubicBezTo>
                    <a:pt x="8" y="32"/>
                    <a:pt x="7" y="32"/>
                    <a:pt x="6" y="33"/>
                  </a:cubicBezTo>
                  <a:cubicBezTo>
                    <a:pt x="0" y="22"/>
                    <a:pt x="1" y="11"/>
                    <a:pt x="7" y="1"/>
                  </a:cubicBezTo>
                  <a:cubicBezTo>
                    <a:pt x="11" y="0"/>
                    <a:pt x="13" y="2"/>
                    <a:pt x="11" y="6"/>
                  </a:cubicBezTo>
                  <a:close/>
                </a:path>
              </a:pathLst>
            </a:custGeom>
            <a:solidFill>
              <a:srgbClr val="6E61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59" name="Freeform 642"/>
            <p:cNvSpPr>
              <a:spLocks/>
            </p:cNvSpPr>
            <p:nvPr/>
          </p:nvSpPr>
          <p:spPr bwMode="auto">
            <a:xfrm>
              <a:off x="446" y="1221"/>
              <a:ext cx="21" cy="21"/>
            </a:xfrm>
            <a:custGeom>
              <a:avLst/>
              <a:gdLst>
                <a:gd name="T0" fmla="*/ 4 w 21"/>
                <a:gd name="T1" fmla="*/ 19 h 21"/>
                <a:gd name="T2" fmla="*/ 0 w 21"/>
                <a:gd name="T3" fmla="*/ 9 h 21"/>
                <a:gd name="T4" fmla="*/ 12 w 21"/>
                <a:gd name="T5" fmla="*/ 0 h 21"/>
                <a:gd name="T6" fmla="*/ 20 w 21"/>
                <a:gd name="T7" fmla="*/ 8 h 21"/>
                <a:gd name="T8" fmla="*/ 7 w 21"/>
                <a:gd name="T9" fmla="*/ 21 h 21"/>
                <a:gd name="T10" fmla="*/ 4 w 21"/>
                <a:gd name="T1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1">
                  <a:moveTo>
                    <a:pt x="4" y="19"/>
                  </a:moveTo>
                  <a:cubicBezTo>
                    <a:pt x="3" y="16"/>
                    <a:pt x="2" y="12"/>
                    <a:pt x="0" y="9"/>
                  </a:cubicBezTo>
                  <a:cubicBezTo>
                    <a:pt x="3" y="4"/>
                    <a:pt x="7" y="1"/>
                    <a:pt x="12" y="0"/>
                  </a:cubicBezTo>
                  <a:cubicBezTo>
                    <a:pt x="15" y="2"/>
                    <a:pt x="18" y="5"/>
                    <a:pt x="20" y="8"/>
                  </a:cubicBezTo>
                  <a:cubicBezTo>
                    <a:pt x="21" y="17"/>
                    <a:pt x="13" y="18"/>
                    <a:pt x="7" y="21"/>
                  </a:cubicBezTo>
                  <a:cubicBezTo>
                    <a:pt x="6" y="20"/>
                    <a:pt x="5" y="20"/>
                    <a:pt x="4" y="19"/>
                  </a:cubicBezTo>
                  <a:close/>
                </a:path>
              </a:pathLst>
            </a:custGeom>
            <a:solidFill>
              <a:srgbClr val="3F2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0" name="Freeform 643"/>
            <p:cNvSpPr>
              <a:spLocks/>
            </p:cNvSpPr>
            <p:nvPr/>
          </p:nvSpPr>
          <p:spPr bwMode="auto">
            <a:xfrm>
              <a:off x="414" y="1772"/>
              <a:ext cx="33" cy="18"/>
            </a:xfrm>
            <a:custGeom>
              <a:avLst/>
              <a:gdLst>
                <a:gd name="T0" fmla="*/ 8 w 33"/>
                <a:gd name="T1" fmla="*/ 0 h 18"/>
                <a:gd name="T2" fmla="*/ 32 w 33"/>
                <a:gd name="T3" fmla="*/ 12 h 18"/>
                <a:gd name="T4" fmla="*/ 27 w 33"/>
                <a:gd name="T5" fmla="*/ 16 h 18"/>
                <a:gd name="T6" fmla="*/ 4 w 33"/>
                <a:gd name="T7" fmla="*/ 8 h 18"/>
                <a:gd name="T8" fmla="*/ 8 w 3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8">
                  <a:moveTo>
                    <a:pt x="8" y="0"/>
                  </a:moveTo>
                  <a:cubicBezTo>
                    <a:pt x="16" y="4"/>
                    <a:pt x="24" y="8"/>
                    <a:pt x="32" y="12"/>
                  </a:cubicBezTo>
                  <a:cubicBezTo>
                    <a:pt x="33" y="16"/>
                    <a:pt x="31" y="18"/>
                    <a:pt x="27" y="16"/>
                  </a:cubicBezTo>
                  <a:cubicBezTo>
                    <a:pt x="19" y="15"/>
                    <a:pt x="11" y="13"/>
                    <a:pt x="4" y="8"/>
                  </a:cubicBezTo>
                  <a:cubicBezTo>
                    <a:pt x="3" y="4"/>
                    <a:pt x="0" y="0"/>
                    <a:pt x="8" y="0"/>
                  </a:cubicBezTo>
                  <a:close/>
                </a:path>
              </a:pathLst>
            </a:custGeom>
            <a:solidFill>
              <a:srgbClr val="3A3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1" name="Freeform 644"/>
            <p:cNvSpPr>
              <a:spLocks/>
            </p:cNvSpPr>
            <p:nvPr/>
          </p:nvSpPr>
          <p:spPr bwMode="auto">
            <a:xfrm>
              <a:off x="692" y="1738"/>
              <a:ext cx="15" cy="43"/>
            </a:xfrm>
            <a:custGeom>
              <a:avLst/>
              <a:gdLst>
                <a:gd name="T0" fmla="*/ 0 w 15"/>
                <a:gd name="T1" fmla="*/ 41 h 43"/>
                <a:gd name="T2" fmla="*/ 2 w 15"/>
                <a:gd name="T3" fmla="*/ 2 h 43"/>
                <a:gd name="T4" fmla="*/ 8 w 15"/>
                <a:gd name="T5" fmla="*/ 2 h 43"/>
                <a:gd name="T6" fmla="*/ 14 w 15"/>
                <a:gd name="T7" fmla="*/ 29 h 43"/>
                <a:gd name="T8" fmla="*/ 0 w 15"/>
                <a:gd name="T9" fmla="*/ 4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3">
                  <a:moveTo>
                    <a:pt x="0" y="41"/>
                  </a:moveTo>
                  <a:cubicBezTo>
                    <a:pt x="15" y="29"/>
                    <a:pt x="6" y="15"/>
                    <a:pt x="2" y="2"/>
                  </a:cubicBezTo>
                  <a:cubicBezTo>
                    <a:pt x="4" y="0"/>
                    <a:pt x="6" y="0"/>
                    <a:pt x="8" y="2"/>
                  </a:cubicBezTo>
                  <a:cubicBezTo>
                    <a:pt x="11" y="10"/>
                    <a:pt x="13" y="20"/>
                    <a:pt x="14" y="29"/>
                  </a:cubicBezTo>
                  <a:cubicBezTo>
                    <a:pt x="14" y="40"/>
                    <a:pt x="10" y="43"/>
                    <a:pt x="0" y="41"/>
                  </a:cubicBezTo>
                  <a:close/>
                </a:path>
              </a:pathLst>
            </a:custGeom>
            <a:solidFill>
              <a:srgbClr val="3936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2" name="Freeform 645"/>
            <p:cNvSpPr>
              <a:spLocks/>
            </p:cNvSpPr>
            <p:nvPr/>
          </p:nvSpPr>
          <p:spPr bwMode="auto">
            <a:xfrm>
              <a:off x="687" y="1588"/>
              <a:ext cx="26" cy="26"/>
            </a:xfrm>
            <a:custGeom>
              <a:avLst/>
              <a:gdLst>
                <a:gd name="T0" fmla="*/ 22 w 26"/>
                <a:gd name="T1" fmla="*/ 12 h 27"/>
                <a:gd name="T2" fmla="*/ 21 w 26"/>
                <a:gd name="T3" fmla="*/ 19 h 27"/>
                <a:gd name="T4" fmla="*/ 7 w 26"/>
                <a:gd name="T5" fmla="*/ 27 h 27"/>
                <a:gd name="T6" fmla="*/ 0 w 26"/>
                <a:gd name="T7" fmla="*/ 22 h 27"/>
                <a:gd name="T8" fmla="*/ 1 w 26"/>
                <a:gd name="T9" fmla="*/ 18 h 27"/>
                <a:gd name="T10" fmla="*/ 21 w 26"/>
                <a:gd name="T11" fmla="*/ 2 h 27"/>
                <a:gd name="T12" fmla="*/ 26 w 26"/>
                <a:gd name="T13" fmla="*/ 2 h 27"/>
                <a:gd name="T14" fmla="*/ 22 w 26"/>
                <a:gd name="T15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2" y="12"/>
                  </a:moveTo>
                  <a:cubicBezTo>
                    <a:pt x="21" y="14"/>
                    <a:pt x="21" y="17"/>
                    <a:pt x="21" y="19"/>
                  </a:cubicBezTo>
                  <a:cubicBezTo>
                    <a:pt x="17" y="23"/>
                    <a:pt x="13" y="27"/>
                    <a:pt x="7" y="27"/>
                  </a:cubicBezTo>
                  <a:cubicBezTo>
                    <a:pt x="4" y="27"/>
                    <a:pt x="2" y="25"/>
                    <a:pt x="0" y="22"/>
                  </a:cubicBezTo>
                  <a:cubicBezTo>
                    <a:pt x="0" y="21"/>
                    <a:pt x="0" y="19"/>
                    <a:pt x="1" y="18"/>
                  </a:cubicBezTo>
                  <a:cubicBezTo>
                    <a:pt x="12" y="18"/>
                    <a:pt x="14" y="7"/>
                    <a:pt x="21" y="2"/>
                  </a:cubicBezTo>
                  <a:cubicBezTo>
                    <a:pt x="23" y="0"/>
                    <a:pt x="24" y="0"/>
                    <a:pt x="26" y="2"/>
                  </a:cubicBezTo>
                  <a:cubicBezTo>
                    <a:pt x="24" y="5"/>
                    <a:pt x="23" y="9"/>
                    <a:pt x="22" y="12"/>
                  </a:cubicBezTo>
                  <a:close/>
                </a:path>
              </a:pathLst>
            </a:custGeom>
            <a:solidFill>
              <a:srgbClr val="473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3" name="Freeform 646"/>
            <p:cNvSpPr>
              <a:spLocks/>
            </p:cNvSpPr>
            <p:nvPr/>
          </p:nvSpPr>
          <p:spPr bwMode="auto">
            <a:xfrm>
              <a:off x="355" y="1657"/>
              <a:ext cx="25" cy="18"/>
            </a:xfrm>
            <a:custGeom>
              <a:avLst/>
              <a:gdLst>
                <a:gd name="T0" fmla="*/ 20 w 25"/>
                <a:gd name="T1" fmla="*/ 0 h 18"/>
                <a:gd name="T2" fmla="*/ 25 w 25"/>
                <a:gd name="T3" fmla="*/ 4 h 18"/>
                <a:gd name="T4" fmla="*/ 5 w 25"/>
                <a:gd name="T5" fmla="*/ 16 h 18"/>
                <a:gd name="T6" fmla="*/ 1 w 25"/>
                <a:gd name="T7" fmla="*/ 12 h 18"/>
                <a:gd name="T8" fmla="*/ 20 w 2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8">
                  <a:moveTo>
                    <a:pt x="20" y="0"/>
                  </a:moveTo>
                  <a:cubicBezTo>
                    <a:pt x="22" y="1"/>
                    <a:pt x="24" y="3"/>
                    <a:pt x="25" y="4"/>
                  </a:cubicBezTo>
                  <a:cubicBezTo>
                    <a:pt x="18" y="8"/>
                    <a:pt x="12" y="12"/>
                    <a:pt x="5" y="16"/>
                  </a:cubicBezTo>
                  <a:cubicBezTo>
                    <a:pt x="1" y="18"/>
                    <a:pt x="0" y="16"/>
                    <a:pt x="1" y="12"/>
                  </a:cubicBezTo>
                  <a:cubicBezTo>
                    <a:pt x="7" y="8"/>
                    <a:pt x="14" y="4"/>
                    <a:pt x="20" y="0"/>
                  </a:cubicBezTo>
                  <a:close/>
                </a:path>
              </a:pathLst>
            </a:custGeom>
            <a:solidFill>
              <a:srgbClr val="423F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4" name="Freeform 647"/>
            <p:cNvSpPr>
              <a:spLocks/>
            </p:cNvSpPr>
            <p:nvPr/>
          </p:nvSpPr>
          <p:spPr bwMode="auto">
            <a:xfrm>
              <a:off x="350" y="1696"/>
              <a:ext cx="30" cy="13"/>
            </a:xfrm>
            <a:custGeom>
              <a:avLst/>
              <a:gdLst>
                <a:gd name="T0" fmla="*/ 30 w 30"/>
                <a:gd name="T1" fmla="*/ 8 h 13"/>
                <a:gd name="T2" fmla="*/ 26 w 30"/>
                <a:gd name="T3" fmla="*/ 12 h 13"/>
                <a:gd name="T4" fmla="*/ 0 w 30"/>
                <a:gd name="T5" fmla="*/ 0 h 13"/>
                <a:gd name="T6" fmla="*/ 30 w 30"/>
                <a:gd name="T7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3">
                  <a:moveTo>
                    <a:pt x="30" y="8"/>
                  </a:moveTo>
                  <a:cubicBezTo>
                    <a:pt x="29" y="9"/>
                    <a:pt x="27" y="10"/>
                    <a:pt x="26" y="12"/>
                  </a:cubicBezTo>
                  <a:cubicBezTo>
                    <a:pt x="17" y="7"/>
                    <a:pt x="5" y="13"/>
                    <a:pt x="0" y="0"/>
                  </a:cubicBezTo>
                  <a:cubicBezTo>
                    <a:pt x="10" y="1"/>
                    <a:pt x="21" y="3"/>
                    <a:pt x="30" y="8"/>
                  </a:cubicBezTo>
                  <a:close/>
                </a:path>
              </a:pathLst>
            </a:custGeom>
            <a:solidFill>
              <a:srgbClr val="646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5" name="Freeform 648"/>
            <p:cNvSpPr>
              <a:spLocks/>
            </p:cNvSpPr>
            <p:nvPr/>
          </p:nvSpPr>
          <p:spPr bwMode="auto">
            <a:xfrm>
              <a:off x="842" y="1689"/>
              <a:ext cx="21" cy="17"/>
            </a:xfrm>
            <a:custGeom>
              <a:avLst/>
              <a:gdLst>
                <a:gd name="T0" fmla="*/ 0 w 22"/>
                <a:gd name="T1" fmla="*/ 4 h 17"/>
                <a:gd name="T2" fmla="*/ 5 w 22"/>
                <a:gd name="T3" fmla="*/ 0 h 17"/>
                <a:gd name="T4" fmla="*/ 21 w 22"/>
                <a:gd name="T5" fmla="*/ 12 h 17"/>
                <a:gd name="T6" fmla="*/ 17 w 22"/>
                <a:gd name="T7" fmla="*/ 16 h 17"/>
                <a:gd name="T8" fmla="*/ 0 w 22"/>
                <a:gd name="T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7">
                  <a:moveTo>
                    <a:pt x="0" y="4"/>
                  </a:moveTo>
                  <a:cubicBezTo>
                    <a:pt x="2" y="3"/>
                    <a:pt x="3" y="1"/>
                    <a:pt x="5" y="0"/>
                  </a:cubicBezTo>
                  <a:cubicBezTo>
                    <a:pt x="10" y="4"/>
                    <a:pt x="16" y="8"/>
                    <a:pt x="21" y="12"/>
                  </a:cubicBezTo>
                  <a:cubicBezTo>
                    <a:pt x="22" y="15"/>
                    <a:pt x="21" y="17"/>
                    <a:pt x="17" y="16"/>
                  </a:cubicBezTo>
                  <a:cubicBezTo>
                    <a:pt x="11" y="13"/>
                    <a:pt x="5" y="10"/>
                    <a:pt x="0" y="4"/>
                  </a:cubicBezTo>
                  <a:close/>
                </a:path>
              </a:pathLst>
            </a:custGeom>
            <a:solidFill>
              <a:srgbClr val="4F4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6" name="Freeform 649"/>
            <p:cNvSpPr>
              <a:spLocks/>
            </p:cNvSpPr>
            <p:nvPr/>
          </p:nvSpPr>
          <p:spPr bwMode="auto">
            <a:xfrm>
              <a:off x="723" y="1346"/>
              <a:ext cx="16" cy="29"/>
            </a:xfrm>
            <a:custGeom>
              <a:avLst/>
              <a:gdLst>
                <a:gd name="T0" fmla="*/ 17 w 17"/>
                <a:gd name="T1" fmla="*/ 30 h 30"/>
                <a:gd name="T2" fmla="*/ 10 w 17"/>
                <a:gd name="T3" fmla="*/ 14 h 30"/>
                <a:gd name="T4" fmla="*/ 1 w 17"/>
                <a:gd name="T5" fmla="*/ 6 h 30"/>
                <a:gd name="T6" fmla="*/ 13 w 17"/>
                <a:gd name="T7" fmla="*/ 1 h 30"/>
                <a:gd name="T8" fmla="*/ 17 w 17"/>
                <a:gd name="T9" fmla="*/ 9 h 30"/>
                <a:gd name="T10" fmla="*/ 17 w 17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30">
                  <a:moveTo>
                    <a:pt x="17" y="30"/>
                  </a:moveTo>
                  <a:cubicBezTo>
                    <a:pt x="14" y="24"/>
                    <a:pt x="12" y="19"/>
                    <a:pt x="10" y="14"/>
                  </a:cubicBezTo>
                  <a:cubicBezTo>
                    <a:pt x="5" y="13"/>
                    <a:pt x="0" y="12"/>
                    <a:pt x="1" y="6"/>
                  </a:cubicBezTo>
                  <a:cubicBezTo>
                    <a:pt x="4" y="2"/>
                    <a:pt x="8" y="0"/>
                    <a:pt x="13" y="1"/>
                  </a:cubicBezTo>
                  <a:cubicBezTo>
                    <a:pt x="14" y="4"/>
                    <a:pt x="15" y="7"/>
                    <a:pt x="17" y="9"/>
                  </a:cubicBezTo>
                  <a:cubicBezTo>
                    <a:pt x="17" y="16"/>
                    <a:pt x="17" y="23"/>
                    <a:pt x="17" y="30"/>
                  </a:cubicBezTo>
                  <a:close/>
                </a:path>
              </a:pathLst>
            </a:custGeom>
            <a:solidFill>
              <a:srgbClr val="413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7" name="Freeform 650"/>
            <p:cNvSpPr>
              <a:spLocks/>
            </p:cNvSpPr>
            <p:nvPr/>
          </p:nvSpPr>
          <p:spPr bwMode="auto">
            <a:xfrm>
              <a:off x="655" y="1779"/>
              <a:ext cx="26" cy="14"/>
            </a:xfrm>
            <a:custGeom>
              <a:avLst/>
              <a:gdLst>
                <a:gd name="T0" fmla="*/ 0 w 26"/>
                <a:gd name="T1" fmla="*/ 9 h 14"/>
                <a:gd name="T2" fmla="*/ 5 w 26"/>
                <a:gd name="T3" fmla="*/ 4 h 14"/>
                <a:gd name="T4" fmla="*/ 26 w 26"/>
                <a:gd name="T5" fmla="*/ 0 h 14"/>
                <a:gd name="T6" fmla="*/ 0 w 26"/>
                <a:gd name="T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4">
                  <a:moveTo>
                    <a:pt x="0" y="9"/>
                  </a:moveTo>
                  <a:cubicBezTo>
                    <a:pt x="2" y="7"/>
                    <a:pt x="4" y="6"/>
                    <a:pt x="5" y="4"/>
                  </a:cubicBezTo>
                  <a:cubicBezTo>
                    <a:pt x="13" y="5"/>
                    <a:pt x="19" y="4"/>
                    <a:pt x="26" y="0"/>
                  </a:cubicBezTo>
                  <a:cubicBezTo>
                    <a:pt x="21" y="14"/>
                    <a:pt x="11" y="13"/>
                    <a:pt x="0" y="9"/>
                  </a:cubicBezTo>
                  <a:close/>
                </a:path>
              </a:pathLst>
            </a:custGeom>
            <a:solidFill>
              <a:srgbClr val="4D4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8" name="Freeform 651"/>
            <p:cNvSpPr>
              <a:spLocks/>
            </p:cNvSpPr>
            <p:nvPr/>
          </p:nvSpPr>
          <p:spPr bwMode="auto">
            <a:xfrm>
              <a:off x="708" y="1567"/>
              <a:ext cx="13" cy="23"/>
            </a:xfrm>
            <a:custGeom>
              <a:avLst/>
              <a:gdLst>
                <a:gd name="T0" fmla="*/ 5 w 13"/>
                <a:gd name="T1" fmla="*/ 23 h 23"/>
                <a:gd name="T2" fmla="*/ 0 w 13"/>
                <a:gd name="T3" fmla="*/ 23 h 23"/>
                <a:gd name="T4" fmla="*/ 12 w 13"/>
                <a:gd name="T5" fmla="*/ 0 h 23"/>
                <a:gd name="T6" fmla="*/ 5 w 13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3">
                  <a:moveTo>
                    <a:pt x="5" y="23"/>
                  </a:moveTo>
                  <a:cubicBezTo>
                    <a:pt x="3" y="23"/>
                    <a:pt x="2" y="23"/>
                    <a:pt x="0" y="23"/>
                  </a:cubicBezTo>
                  <a:cubicBezTo>
                    <a:pt x="3" y="14"/>
                    <a:pt x="0" y="3"/>
                    <a:pt x="12" y="0"/>
                  </a:cubicBezTo>
                  <a:cubicBezTo>
                    <a:pt x="13" y="9"/>
                    <a:pt x="11" y="16"/>
                    <a:pt x="5" y="23"/>
                  </a:cubicBezTo>
                  <a:close/>
                </a:path>
              </a:pathLst>
            </a:custGeom>
            <a:solidFill>
              <a:srgbClr val="5D5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69" name="Freeform 652"/>
            <p:cNvSpPr>
              <a:spLocks/>
            </p:cNvSpPr>
            <p:nvPr/>
          </p:nvSpPr>
          <p:spPr bwMode="auto">
            <a:xfrm>
              <a:off x="858" y="1701"/>
              <a:ext cx="20" cy="17"/>
            </a:xfrm>
            <a:custGeom>
              <a:avLst/>
              <a:gdLst>
                <a:gd name="T0" fmla="*/ 0 w 20"/>
                <a:gd name="T1" fmla="*/ 4 h 17"/>
                <a:gd name="T2" fmla="*/ 4 w 20"/>
                <a:gd name="T3" fmla="*/ 0 h 17"/>
                <a:gd name="T4" fmla="*/ 20 w 20"/>
                <a:gd name="T5" fmla="*/ 16 h 17"/>
                <a:gd name="T6" fmla="*/ 20 w 20"/>
                <a:gd name="T7" fmla="*/ 15 h 17"/>
                <a:gd name="T8" fmla="*/ 0 w 20"/>
                <a:gd name="T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0" y="4"/>
                  </a:moveTo>
                  <a:cubicBezTo>
                    <a:pt x="1" y="2"/>
                    <a:pt x="3" y="1"/>
                    <a:pt x="4" y="0"/>
                  </a:cubicBezTo>
                  <a:cubicBezTo>
                    <a:pt x="11" y="4"/>
                    <a:pt x="19" y="5"/>
                    <a:pt x="20" y="16"/>
                  </a:cubicBezTo>
                  <a:cubicBezTo>
                    <a:pt x="20" y="16"/>
                    <a:pt x="20" y="15"/>
                    <a:pt x="20" y="15"/>
                  </a:cubicBezTo>
                  <a:cubicBezTo>
                    <a:pt x="10" y="17"/>
                    <a:pt x="6" y="8"/>
                    <a:pt x="0" y="4"/>
                  </a:cubicBezTo>
                  <a:close/>
                </a:path>
              </a:pathLst>
            </a:custGeom>
            <a:solidFill>
              <a:srgbClr val="4D4B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0" name="Freeform 653"/>
            <p:cNvSpPr>
              <a:spLocks/>
            </p:cNvSpPr>
            <p:nvPr/>
          </p:nvSpPr>
          <p:spPr bwMode="auto">
            <a:xfrm>
              <a:off x="715" y="1713"/>
              <a:ext cx="21" cy="15"/>
            </a:xfrm>
            <a:custGeom>
              <a:avLst/>
              <a:gdLst>
                <a:gd name="T0" fmla="*/ 21 w 22"/>
                <a:gd name="T1" fmla="*/ 7 h 16"/>
                <a:gd name="T2" fmla="*/ 1 w 22"/>
                <a:gd name="T3" fmla="*/ 14 h 16"/>
                <a:gd name="T4" fmla="*/ 0 w 22"/>
                <a:gd name="T5" fmla="*/ 8 h 16"/>
                <a:gd name="T6" fmla="*/ 20 w 22"/>
                <a:gd name="T7" fmla="*/ 2 h 16"/>
                <a:gd name="T8" fmla="*/ 22 w 22"/>
                <a:gd name="T9" fmla="*/ 5 h 16"/>
                <a:gd name="T10" fmla="*/ 21 w 2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6">
                  <a:moveTo>
                    <a:pt x="21" y="7"/>
                  </a:moveTo>
                  <a:cubicBezTo>
                    <a:pt x="16" y="13"/>
                    <a:pt x="9" y="16"/>
                    <a:pt x="1" y="14"/>
                  </a:cubicBezTo>
                  <a:cubicBezTo>
                    <a:pt x="0" y="12"/>
                    <a:pt x="0" y="10"/>
                    <a:pt x="0" y="8"/>
                  </a:cubicBezTo>
                  <a:cubicBezTo>
                    <a:pt x="6" y="2"/>
                    <a:pt x="12" y="0"/>
                    <a:pt x="20" y="2"/>
                  </a:cubicBezTo>
                  <a:cubicBezTo>
                    <a:pt x="21" y="3"/>
                    <a:pt x="22" y="4"/>
                    <a:pt x="22" y="5"/>
                  </a:cubicBezTo>
                  <a:cubicBezTo>
                    <a:pt x="22" y="6"/>
                    <a:pt x="21" y="7"/>
                    <a:pt x="21" y="7"/>
                  </a:cubicBezTo>
                  <a:close/>
                </a:path>
              </a:pathLst>
            </a:custGeom>
            <a:solidFill>
              <a:srgbClr val="6A68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1" name="Freeform 654"/>
            <p:cNvSpPr>
              <a:spLocks/>
            </p:cNvSpPr>
            <p:nvPr/>
          </p:nvSpPr>
          <p:spPr bwMode="auto">
            <a:xfrm>
              <a:off x="624" y="1786"/>
              <a:ext cx="20" cy="18"/>
            </a:xfrm>
            <a:custGeom>
              <a:avLst/>
              <a:gdLst>
                <a:gd name="T0" fmla="*/ 20 w 20"/>
                <a:gd name="T1" fmla="*/ 5 h 18"/>
                <a:gd name="T2" fmla="*/ 20 w 20"/>
                <a:gd name="T3" fmla="*/ 9 h 18"/>
                <a:gd name="T4" fmla="*/ 0 w 20"/>
                <a:gd name="T5" fmla="*/ 14 h 18"/>
                <a:gd name="T6" fmla="*/ 0 w 20"/>
                <a:gd name="T7" fmla="*/ 10 h 18"/>
                <a:gd name="T8" fmla="*/ 10 w 20"/>
                <a:gd name="T9" fmla="*/ 1 h 18"/>
                <a:gd name="T10" fmla="*/ 15 w 20"/>
                <a:gd name="T11" fmla="*/ 0 h 18"/>
                <a:gd name="T12" fmla="*/ 20 w 20"/>
                <a:gd name="T13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20" y="5"/>
                  </a:moveTo>
                  <a:cubicBezTo>
                    <a:pt x="20" y="6"/>
                    <a:pt x="20" y="8"/>
                    <a:pt x="20" y="9"/>
                  </a:cubicBezTo>
                  <a:cubicBezTo>
                    <a:pt x="15" y="18"/>
                    <a:pt x="7" y="12"/>
                    <a:pt x="0" y="14"/>
                  </a:cubicBezTo>
                  <a:cubicBezTo>
                    <a:pt x="0" y="13"/>
                    <a:pt x="0" y="11"/>
                    <a:pt x="0" y="10"/>
                  </a:cubicBezTo>
                  <a:cubicBezTo>
                    <a:pt x="2" y="6"/>
                    <a:pt x="6" y="3"/>
                    <a:pt x="10" y="1"/>
                  </a:cubicBezTo>
                  <a:cubicBezTo>
                    <a:pt x="11" y="0"/>
                    <a:pt x="13" y="0"/>
                    <a:pt x="15" y="0"/>
                  </a:cubicBezTo>
                  <a:cubicBezTo>
                    <a:pt x="17" y="0"/>
                    <a:pt x="18" y="3"/>
                    <a:pt x="20" y="5"/>
                  </a:cubicBezTo>
                  <a:close/>
                </a:path>
              </a:pathLst>
            </a:custGeom>
            <a:solidFill>
              <a:srgbClr val="363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2" name="Freeform 655"/>
            <p:cNvSpPr>
              <a:spLocks/>
            </p:cNvSpPr>
            <p:nvPr/>
          </p:nvSpPr>
          <p:spPr bwMode="auto">
            <a:xfrm>
              <a:off x="693" y="1717"/>
              <a:ext cx="23" cy="19"/>
            </a:xfrm>
            <a:custGeom>
              <a:avLst/>
              <a:gdLst>
                <a:gd name="T0" fmla="*/ 23 w 23"/>
                <a:gd name="T1" fmla="*/ 10 h 20"/>
                <a:gd name="T2" fmla="*/ 23 w 23"/>
                <a:gd name="T3" fmla="*/ 10 h 20"/>
                <a:gd name="T4" fmla="*/ 7 w 23"/>
                <a:gd name="T5" fmla="*/ 20 h 20"/>
                <a:gd name="T6" fmla="*/ 4 w 23"/>
                <a:gd name="T7" fmla="*/ 10 h 20"/>
                <a:gd name="T8" fmla="*/ 23 w 23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0">
                  <a:moveTo>
                    <a:pt x="23" y="10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1" y="17"/>
                    <a:pt x="12" y="15"/>
                    <a:pt x="7" y="20"/>
                  </a:cubicBezTo>
                  <a:cubicBezTo>
                    <a:pt x="3" y="17"/>
                    <a:pt x="0" y="15"/>
                    <a:pt x="4" y="10"/>
                  </a:cubicBezTo>
                  <a:cubicBezTo>
                    <a:pt x="11" y="7"/>
                    <a:pt x="17" y="0"/>
                    <a:pt x="23" y="10"/>
                  </a:cubicBezTo>
                  <a:close/>
                </a:path>
              </a:pathLst>
            </a:custGeom>
            <a:solidFill>
              <a:srgbClr val="514F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3" name="Freeform 656"/>
            <p:cNvSpPr>
              <a:spLocks/>
            </p:cNvSpPr>
            <p:nvPr/>
          </p:nvSpPr>
          <p:spPr bwMode="auto">
            <a:xfrm>
              <a:off x="407" y="1731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1 w 12"/>
                <a:gd name="T3" fmla="*/ 17 h 18"/>
                <a:gd name="T4" fmla="*/ 7 w 12"/>
                <a:gd name="T5" fmla="*/ 17 h 18"/>
                <a:gd name="T6" fmla="*/ 7 w 1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cubicBezTo>
                    <a:pt x="11" y="5"/>
                    <a:pt x="12" y="11"/>
                    <a:pt x="11" y="17"/>
                  </a:cubicBezTo>
                  <a:cubicBezTo>
                    <a:pt x="9" y="18"/>
                    <a:pt x="8" y="18"/>
                    <a:pt x="7" y="17"/>
                  </a:cubicBezTo>
                  <a:cubicBezTo>
                    <a:pt x="3" y="11"/>
                    <a:pt x="0" y="5"/>
                    <a:pt x="7" y="0"/>
                  </a:cubicBezTo>
                  <a:close/>
                </a:path>
              </a:pathLst>
            </a:custGeom>
            <a:solidFill>
              <a:srgbClr val="5A5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4" name="Freeform 657"/>
            <p:cNvSpPr>
              <a:spLocks/>
            </p:cNvSpPr>
            <p:nvPr/>
          </p:nvSpPr>
          <p:spPr bwMode="auto">
            <a:xfrm>
              <a:off x="454" y="1789"/>
              <a:ext cx="20" cy="17"/>
            </a:xfrm>
            <a:custGeom>
              <a:avLst/>
              <a:gdLst>
                <a:gd name="T0" fmla="*/ 4 w 20"/>
                <a:gd name="T1" fmla="*/ 3 h 17"/>
                <a:gd name="T2" fmla="*/ 20 w 20"/>
                <a:gd name="T3" fmla="*/ 12 h 17"/>
                <a:gd name="T4" fmla="*/ 16 w 20"/>
                <a:gd name="T5" fmla="*/ 15 h 17"/>
                <a:gd name="T6" fmla="*/ 1 w 20"/>
                <a:gd name="T7" fmla="*/ 6 h 17"/>
                <a:gd name="T8" fmla="*/ 4 w 20"/>
                <a:gd name="T9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4" y="3"/>
                  </a:moveTo>
                  <a:cubicBezTo>
                    <a:pt x="9" y="6"/>
                    <a:pt x="15" y="9"/>
                    <a:pt x="20" y="12"/>
                  </a:cubicBezTo>
                  <a:cubicBezTo>
                    <a:pt x="20" y="15"/>
                    <a:pt x="20" y="17"/>
                    <a:pt x="16" y="15"/>
                  </a:cubicBezTo>
                  <a:cubicBezTo>
                    <a:pt x="8" y="16"/>
                    <a:pt x="6" y="8"/>
                    <a:pt x="1" y="6"/>
                  </a:cubicBezTo>
                  <a:cubicBezTo>
                    <a:pt x="0" y="3"/>
                    <a:pt x="0" y="0"/>
                    <a:pt x="4" y="3"/>
                  </a:cubicBezTo>
                  <a:close/>
                </a:path>
              </a:pathLst>
            </a:custGeom>
            <a:solidFill>
              <a:srgbClr val="1819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5" name="Freeform 658"/>
            <p:cNvSpPr>
              <a:spLocks/>
            </p:cNvSpPr>
            <p:nvPr/>
          </p:nvSpPr>
          <p:spPr bwMode="auto">
            <a:xfrm>
              <a:off x="470" y="1801"/>
              <a:ext cx="20" cy="14"/>
            </a:xfrm>
            <a:custGeom>
              <a:avLst/>
              <a:gdLst>
                <a:gd name="T0" fmla="*/ 0 w 20"/>
                <a:gd name="T1" fmla="*/ 3 h 14"/>
                <a:gd name="T2" fmla="*/ 4 w 20"/>
                <a:gd name="T3" fmla="*/ 0 h 14"/>
                <a:gd name="T4" fmla="*/ 20 w 20"/>
                <a:gd name="T5" fmla="*/ 14 h 14"/>
                <a:gd name="T6" fmla="*/ 0 w 20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4">
                  <a:moveTo>
                    <a:pt x="0" y="3"/>
                  </a:moveTo>
                  <a:cubicBezTo>
                    <a:pt x="1" y="2"/>
                    <a:pt x="3" y="1"/>
                    <a:pt x="4" y="0"/>
                  </a:cubicBezTo>
                  <a:cubicBezTo>
                    <a:pt x="11" y="3"/>
                    <a:pt x="18" y="6"/>
                    <a:pt x="20" y="14"/>
                  </a:cubicBezTo>
                  <a:cubicBezTo>
                    <a:pt x="11" y="14"/>
                    <a:pt x="6" y="8"/>
                    <a:pt x="0" y="3"/>
                  </a:cubicBezTo>
                  <a:close/>
                </a:path>
              </a:pathLst>
            </a:custGeom>
            <a:solidFill>
              <a:srgbClr val="3A3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6" name="Freeform 659"/>
            <p:cNvSpPr>
              <a:spLocks/>
            </p:cNvSpPr>
            <p:nvPr/>
          </p:nvSpPr>
          <p:spPr bwMode="auto">
            <a:xfrm>
              <a:off x="735" y="1706"/>
              <a:ext cx="25" cy="15"/>
            </a:xfrm>
            <a:custGeom>
              <a:avLst/>
              <a:gdLst>
                <a:gd name="T0" fmla="*/ 0 w 25"/>
                <a:gd name="T1" fmla="*/ 14 h 15"/>
                <a:gd name="T2" fmla="*/ 1 w 25"/>
                <a:gd name="T3" fmla="*/ 12 h 15"/>
                <a:gd name="T4" fmla="*/ 23 w 25"/>
                <a:gd name="T5" fmla="*/ 1 h 15"/>
                <a:gd name="T6" fmla="*/ 24 w 25"/>
                <a:gd name="T7" fmla="*/ 6 h 15"/>
                <a:gd name="T8" fmla="*/ 0 w 25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5">
                  <a:moveTo>
                    <a:pt x="0" y="14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4" y="0"/>
                    <a:pt x="13" y="0"/>
                    <a:pt x="23" y="1"/>
                  </a:cubicBezTo>
                  <a:cubicBezTo>
                    <a:pt x="25" y="2"/>
                    <a:pt x="25" y="4"/>
                    <a:pt x="24" y="6"/>
                  </a:cubicBezTo>
                  <a:cubicBezTo>
                    <a:pt x="16" y="9"/>
                    <a:pt x="10" y="15"/>
                    <a:pt x="0" y="14"/>
                  </a:cubicBezTo>
                  <a:close/>
                </a:path>
              </a:pathLst>
            </a:custGeom>
            <a:solidFill>
              <a:srgbClr val="4E4A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7" name="Freeform 660"/>
            <p:cNvSpPr>
              <a:spLocks/>
            </p:cNvSpPr>
            <p:nvPr/>
          </p:nvSpPr>
          <p:spPr bwMode="auto">
            <a:xfrm>
              <a:off x="730" y="1270"/>
              <a:ext cx="9" cy="22"/>
            </a:xfrm>
            <a:custGeom>
              <a:avLst/>
              <a:gdLst>
                <a:gd name="T0" fmla="*/ 10 w 10"/>
                <a:gd name="T1" fmla="*/ 10 h 22"/>
                <a:gd name="T2" fmla="*/ 4 w 10"/>
                <a:gd name="T3" fmla="*/ 22 h 22"/>
                <a:gd name="T4" fmla="*/ 7 w 10"/>
                <a:gd name="T5" fmla="*/ 0 h 22"/>
                <a:gd name="T6" fmla="*/ 10 w 10"/>
                <a:gd name="T7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2">
                  <a:moveTo>
                    <a:pt x="10" y="10"/>
                  </a:moveTo>
                  <a:cubicBezTo>
                    <a:pt x="8" y="14"/>
                    <a:pt x="6" y="18"/>
                    <a:pt x="4" y="22"/>
                  </a:cubicBezTo>
                  <a:cubicBezTo>
                    <a:pt x="0" y="14"/>
                    <a:pt x="4" y="7"/>
                    <a:pt x="7" y="0"/>
                  </a:cubicBezTo>
                  <a:cubicBezTo>
                    <a:pt x="10" y="3"/>
                    <a:pt x="10" y="6"/>
                    <a:pt x="10" y="10"/>
                  </a:cubicBezTo>
                  <a:close/>
                </a:path>
              </a:pathLst>
            </a:custGeom>
            <a:solidFill>
              <a:srgbClr val="413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8" name="Freeform 661"/>
            <p:cNvSpPr>
              <a:spLocks/>
            </p:cNvSpPr>
            <p:nvPr/>
          </p:nvSpPr>
          <p:spPr bwMode="auto">
            <a:xfrm>
              <a:off x="493" y="1819"/>
              <a:ext cx="12" cy="16"/>
            </a:xfrm>
            <a:custGeom>
              <a:avLst/>
              <a:gdLst>
                <a:gd name="T0" fmla="*/ 13 w 13"/>
                <a:gd name="T1" fmla="*/ 0 h 16"/>
                <a:gd name="T2" fmla="*/ 12 w 13"/>
                <a:gd name="T3" fmla="*/ 12 h 16"/>
                <a:gd name="T4" fmla="*/ 1 w 13"/>
                <a:gd name="T5" fmla="*/ 1 h 16"/>
                <a:gd name="T6" fmla="*/ 13 w 13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13" y="4"/>
                    <a:pt x="7" y="8"/>
                    <a:pt x="12" y="12"/>
                  </a:cubicBezTo>
                  <a:cubicBezTo>
                    <a:pt x="0" y="16"/>
                    <a:pt x="8" y="2"/>
                    <a:pt x="1" y="1"/>
                  </a:cubicBezTo>
                  <a:cubicBezTo>
                    <a:pt x="5" y="1"/>
                    <a:pt x="9" y="0"/>
                    <a:pt x="13" y="0"/>
                  </a:cubicBezTo>
                  <a:close/>
                </a:path>
              </a:pathLst>
            </a:custGeom>
            <a:solidFill>
              <a:srgbClr val="302C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79" name="Freeform 662"/>
            <p:cNvSpPr>
              <a:spLocks/>
            </p:cNvSpPr>
            <p:nvPr/>
          </p:nvSpPr>
          <p:spPr bwMode="auto">
            <a:xfrm>
              <a:off x="544" y="1816"/>
              <a:ext cx="23" cy="12"/>
            </a:xfrm>
            <a:custGeom>
              <a:avLst/>
              <a:gdLst>
                <a:gd name="T0" fmla="*/ 0 w 23"/>
                <a:gd name="T1" fmla="*/ 8 h 12"/>
                <a:gd name="T2" fmla="*/ 21 w 23"/>
                <a:gd name="T3" fmla="*/ 0 h 12"/>
                <a:gd name="T4" fmla="*/ 23 w 23"/>
                <a:gd name="T5" fmla="*/ 2 h 12"/>
                <a:gd name="T6" fmla="*/ 21 w 23"/>
                <a:gd name="T7" fmla="*/ 3 h 12"/>
                <a:gd name="T8" fmla="*/ 0 w 23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2">
                  <a:moveTo>
                    <a:pt x="0" y="8"/>
                  </a:moveTo>
                  <a:cubicBezTo>
                    <a:pt x="6" y="2"/>
                    <a:pt x="14" y="0"/>
                    <a:pt x="21" y="0"/>
                  </a:cubicBezTo>
                  <a:cubicBezTo>
                    <a:pt x="23" y="1"/>
                    <a:pt x="23" y="1"/>
                    <a:pt x="23" y="2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15" y="5"/>
                    <a:pt x="9" y="12"/>
                    <a:pt x="0" y="8"/>
                  </a:cubicBezTo>
                  <a:close/>
                </a:path>
              </a:pathLst>
            </a:custGeom>
            <a:solidFill>
              <a:srgbClr val="6462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0" name="Freeform 663"/>
            <p:cNvSpPr>
              <a:spLocks/>
            </p:cNvSpPr>
            <p:nvPr/>
          </p:nvSpPr>
          <p:spPr bwMode="auto">
            <a:xfrm>
              <a:off x="565" y="1805"/>
              <a:ext cx="20" cy="14"/>
            </a:xfrm>
            <a:custGeom>
              <a:avLst/>
              <a:gdLst>
                <a:gd name="T0" fmla="*/ 0 w 20"/>
                <a:gd name="T1" fmla="*/ 14 h 14"/>
                <a:gd name="T2" fmla="*/ 0 w 20"/>
                <a:gd name="T3" fmla="*/ 11 h 14"/>
                <a:gd name="T4" fmla="*/ 12 w 20"/>
                <a:gd name="T5" fmla="*/ 5 h 14"/>
                <a:gd name="T6" fmla="*/ 20 w 20"/>
                <a:gd name="T7" fmla="*/ 3 h 14"/>
                <a:gd name="T8" fmla="*/ 20 w 20"/>
                <a:gd name="T9" fmla="*/ 7 h 14"/>
                <a:gd name="T10" fmla="*/ 0 w 2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4">
                  <a:moveTo>
                    <a:pt x="0" y="14"/>
                  </a:moveTo>
                  <a:cubicBezTo>
                    <a:pt x="0" y="13"/>
                    <a:pt x="0" y="12"/>
                    <a:pt x="0" y="11"/>
                  </a:cubicBezTo>
                  <a:cubicBezTo>
                    <a:pt x="4" y="9"/>
                    <a:pt x="8" y="7"/>
                    <a:pt x="12" y="5"/>
                  </a:cubicBezTo>
                  <a:cubicBezTo>
                    <a:pt x="15" y="4"/>
                    <a:pt x="17" y="0"/>
                    <a:pt x="20" y="3"/>
                  </a:cubicBezTo>
                  <a:cubicBezTo>
                    <a:pt x="20" y="4"/>
                    <a:pt x="20" y="6"/>
                    <a:pt x="20" y="7"/>
                  </a:cubicBezTo>
                  <a:cubicBezTo>
                    <a:pt x="15" y="12"/>
                    <a:pt x="7" y="12"/>
                    <a:pt x="0" y="14"/>
                  </a:cubicBezTo>
                  <a:close/>
                </a:path>
              </a:pathLst>
            </a:custGeom>
            <a:solidFill>
              <a:srgbClr val="635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1" name="Freeform 664"/>
            <p:cNvSpPr>
              <a:spLocks/>
            </p:cNvSpPr>
            <p:nvPr/>
          </p:nvSpPr>
          <p:spPr bwMode="auto">
            <a:xfrm>
              <a:off x="688" y="1725"/>
              <a:ext cx="12" cy="15"/>
            </a:xfrm>
            <a:custGeom>
              <a:avLst/>
              <a:gdLst>
                <a:gd name="T0" fmla="*/ 8 w 12"/>
                <a:gd name="T1" fmla="*/ 3 h 15"/>
                <a:gd name="T2" fmla="*/ 12 w 12"/>
                <a:gd name="T3" fmla="*/ 11 h 15"/>
                <a:gd name="T4" fmla="*/ 12 w 12"/>
                <a:gd name="T5" fmla="*/ 15 h 15"/>
                <a:gd name="T6" fmla="*/ 6 w 12"/>
                <a:gd name="T7" fmla="*/ 15 h 15"/>
                <a:gd name="T8" fmla="*/ 0 w 12"/>
                <a:gd name="T9" fmla="*/ 2 h 15"/>
                <a:gd name="T10" fmla="*/ 8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8" y="3"/>
                  </a:moveTo>
                  <a:cubicBezTo>
                    <a:pt x="10" y="6"/>
                    <a:pt x="11" y="8"/>
                    <a:pt x="12" y="11"/>
                  </a:cubicBezTo>
                  <a:cubicBezTo>
                    <a:pt x="12" y="12"/>
                    <a:pt x="12" y="13"/>
                    <a:pt x="12" y="15"/>
                  </a:cubicBezTo>
                  <a:cubicBezTo>
                    <a:pt x="10" y="15"/>
                    <a:pt x="8" y="15"/>
                    <a:pt x="6" y="15"/>
                  </a:cubicBezTo>
                  <a:cubicBezTo>
                    <a:pt x="3" y="12"/>
                    <a:pt x="0" y="7"/>
                    <a:pt x="0" y="2"/>
                  </a:cubicBezTo>
                  <a:cubicBezTo>
                    <a:pt x="3" y="0"/>
                    <a:pt x="6" y="0"/>
                    <a:pt x="8" y="3"/>
                  </a:cubicBezTo>
                  <a:close/>
                </a:path>
              </a:pathLst>
            </a:custGeom>
            <a:solidFill>
              <a:srgbClr val="3E3C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2" name="Freeform 665"/>
            <p:cNvSpPr>
              <a:spLocks/>
            </p:cNvSpPr>
            <p:nvPr/>
          </p:nvSpPr>
          <p:spPr bwMode="auto">
            <a:xfrm>
              <a:off x="759" y="1697"/>
              <a:ext cx="21" cy="15"/>
            </a:xfrm>
            <a:custGeom>
              <a:avLst/>
              <a:gdLst>
                <a:gd name="T0" fmla="*/ 0 w 21"/>
                <a:gd name="T1" fmla="*/ 15 h 15"/>
                <a:gd name="T2" fmla="*/ 0 w 21"/>
                <a:gd name="T3" fmla="*/ 11 h 15"/>
                <a:gd name="T4" fmla="*/ 19 w 21"/>
                <a:gd name="T5" fmla="*/ 2 h 15"/>
                <a:gd name="T6" fmla="*/ 20 w 21"/>
                <a:gd name="T7" fmla="*/ 7 h 15"/>
                <a:gd name="T8" fmla="*/ 0 w 21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5">
                  <a:moveTo>
                    <a:pt x="0" y="15"/>
                  </a:moveTo>
                  <a:cubicBezTo>
                    <a:pt x="0" y="14"/>
                    <a:pt x="0" y="12"/>
                    <a:pt x="0" y="11"/>
                  </a:cubicBezTo>
                  <a:cubicBezTo>
                    <a:pt x="2" y="0"/>
                    <a:pt x="11" y="1"/>
                    <a:pt x="19" y="2"/>
                  </a:cubicBezTo>
                  <a:cubicBezTo>
                    <a:pt x="21" y="3"/>
                    <a:pt x="21" y="4"/>
                    <a:pt x="20" y="7"/>
                  </a:cubicBezTo>
                  <a:cubicBezTo>
                    <a:pt x="14" y="9"/>
                    <a:pt x="7" y="12"/>
                    <a:pt x="0" y="15"/>
                  </a:cubicBezTo>
                  <a:close/>
                </a:path>
              </a:pathLst>
            </a:custGeom>
            <a:solidFill>
              <a:srgbClr val="5553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3" name="Freeform 666"/>
            <p:cNvSpPr>
              <a:spLocks/>
            </p:cNvSpPr>
            <p:nvPr/>
          </p:nvSpPr>
          <p:spPr bwMode="auto">
            <a:xfrm>
              <a:off x="740" y="1318"/>
              <a:ext cx="5" cy="31"/>
            </a:xfrm>
            <a:custGeom>
              <a:avLst/>
              <a:gdLst>
                <a:gd name="T0" fmla="*/ 0 w 5"/>
                <a:gd name="T1" fmla="*/ 31 h 31"/>
                <a:gd name="T2" fmla="*/ 0 w 5"/>
                <a:gd name="T3" fmla="*/ 0 h 31"/>
                <a:gd name="T4" fmla="*/ 0 w 5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1">
                  <a:moveTo>
                    <a:pt x="0" y="31"/>
                  </a:moveTo>
                  <a:cubicBezTo>
                    <a:pt x="0" y="20"/>
                    <a:pt x="0" y="10"/>
                    <a:pt x="0" y="0"/>
                  </a:cubicBezTo>
                  <a:cubicBezTo>
                    <a:pt x="2" y="10"/>
                    <a:pt x="5" y="20"/>
                    <a:pt x="0" y="31"/>
                  </a:cubicBezTo>
                  <a:close/>
                </a:path>
              </a:pathLst>
            </a:custGeom>
            <a:solidFill>
              <a:srgbClr val="413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4" name="Freeform 667"/>
            <p:cNvSpPr>
              <a:spLocks/>
            </p:cNvSpPr>
            <p:nvPr/>
          </p:nvSpPr>
          <p:spPr bwMode="auto">
            <a:xfrm>
              <a:off x="779" y="1690"/>
              <a:ext cx="18" cy="14"/>
            </a:xfrm>
            <a:custGeom>
              <a:avLst/>
              <a:gdLst>
                <a:gd name="T0" fmla="*/ 0 w 18"/>
                <a:gd name="T1" fmla="*/ 14 h 14"/>
                <a:gd name="T2" fmla="*/ 0 w 18"/>
                <a:gd name="T3" fmla="*/ 11 h 14"/>
                <a:gd name="T4" fmla="*/ 16 w 18"/>
                <a:gd name="T5" fmla="*/ 2 h 14"/>
                <a:gd name="T6" fmla="*/ 16 w 18"/>
                <a:gd name="T7" fmla="*/ 7 h 14"/>
                <a:gd name="T8" fmla="*/ 0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0" y="14"/>
                  </a:moveTo>
                  <a:cubicBezTo>
                    <a:pt x="1" y="13"/>
                    <a:pt x="1" y="12"/>
                    <a:pt x="0" y="11"/>
                  </a:cubicBezTo>
                  <a:cubicBezTo>
                    <a:pt x="1" y="0"/>
                    <a:pt x="9" y="1"/>
                    <a:pt x="16" y="2"/>
                  </a:cubicBezTo>
                  <a:cubicBezTo>
                    <a:pt x="18" y="3"/>
                    <a:pt x="18" y="5"/>
                    <a:pt x="16" y="7"/>
                  </a:cubicBezTo>
                  <a:cubicBezTo>
                    <a:pt x="12" y="12"/>
                    <a:pt x="6" y="12"/>
                    <a:pt x="0" y="14"/>
                  </a:cubicBezTo>
                  <a:close/>
                </a:path>
              </a:pathLst>
            </a:custGeom>
            <a:solidFill>
              <a:srgbClr val="3635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5" name="Freeform 668"/>
            <p:cNvSpPr>
              <a:spLocks/>
            </p:cNvSpPr>
            <p:nvPr/>
          </p:nvSpPr>
          <p:spPr bwMode="auto">
            <a:xfrm>
              <a:off x="343" y="1669"/>
              <a:ext cx="17" cy="13"/>
            </a:xfrm>
            <a:custGeom>
              <a:avLst/>
              <a:gdLst>
                <a:gd name="T0" fmla="*/ 13 w 17"/>
                <a:gd name="T1" fmla="*/ 0 h 13"/>
                <a:gd name="T2" fmla="*/ 17 w 17"/>
                <a:gd name="T3" fmla="*/ 4 h 13"/>
                <a:gd name="T4" fmla="*/ 0 w 17"/>
                <a:gd name="T5" fmla="*/ 12 h 13"/>
                <a:gd name="T6" fmla="*/ 13 w 1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3">
                  <a:moveTo>
                    <a:pt x="13" y="0"/>
                  </a:moveTo>
                  <a:cubicBezTo>
                    <a:pt x="14" y="1"/>
                    <a:pt x="16" y="3"/>
                    <a:pt x="17" y="4"/>
                  </a:cubicBezTo>
                  <a:cubicBezTo>
                    <a:pt x="12" y="8"/>
                    <a:pt x="7" y="13"/>
                    <a:pt x="0" y="12"/>
                  </a:cubicBezTo>
                  <a:cubicBezTo>
                    <a:pt x="2" y="5"/>
                    <a:pt x="7" y="2"/>
                    <a:pt x="13" y="0"/>
                  </a:cubicBezTo>
                  <a:close/>
                </a:path>
              </a:pathLst>
            </a:custGeom>
            <a:solidFill>
              <a:srgbClr val="5653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6" name="Freeform 669"/>
            <p:cNvSpPr>
              <a:spLocks/>
            </p:cNvSpPr>
            <p:nvPr/>
          </p:nvSpPr>
          <p:spPr bwMode="auto">
            <a:xfrm>
              <a:off x="441" y="1784"/>
              <a:ext cx="17" cy="11"/>
            </a:xfrm>
            <a:custGeom>
              <a:avLst/>
              <a:gdLst>
                <a:gd name="T0" fmla="*/ 17 w 17"/>
                <a:gd name="T1" fmla="*/ 8 h 11"/>
                <a:gd name="T2" fmla="*/ 14 w 17"/>
                <a:gd name="T3" fmla="*/ 11 h 11"/>
                <a:gd name="T4" fmla="*/ 0 w 17"/>
                <a:gd name="T5" fmla="*/ 4 h 11"/>
                <a:gd name="T6" fmla="*/ 5 w 17"/>
                <a:gd name="T7" fmla="*/ 0 h 11"/>
                <a:gd name="T8" fmla="*/ 17 w 17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7" y="8"/>
                  </a:moveTo>
                  <a:cubicBezTo>
                    <a:pt x="16" y="9"/>
                    <a:pt x="15" y="10"/>
                    <a:pt x="14" y="11"/>
                  </a:cubicBezTo>
                  <a:cubicBezTo>
                    <a:pt x="9" y="9"/>
                    <a:pt x="4" y="8"/>
                    <a:pt x="0" y="4"/>
                  </a:cubicBezTo>
                  <a:cubicBezTo>
                    <a:pt x="2" y="3"/>
                    <a:pt x="3" y="2"/>
                    <a:pt x="5" y="0"/>
                  </a:cubicBezTo>
                  <a:cubicBezTo>
                    <a:pt x="10" y="2"/>
                    <a:pt x="14" y="3"/>
                    <a:pt x="17" y="8"/>
                  </a:cubicBezTo>
                  <a:close/>
                </a:path>
              </a:pathLst>
            </a:custGeom>
            <a:solidFill>
              <a:srgbClr val="5C5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7" name="Freeform 670"/>
            <p:cNvSpPr>
              <a:spLocks/>
            </p:cNvSpPr>
            <p:nvPr/>
          </p:nvSpPr>
          <p:spPr bwMode="auto">
            <a:xfrm>
              <a:off x="406" y="1708"/>
              <a:ext cx="10" cy="14"/>
            </a:xfrm>
            <a:custGeom>
              <a:avLst/>
              <a:gdLst>
                <a:gd name="T0" fmla="*/ 0 w 10"/>
                <a:gd name="T1" fmla="*/ 9 h 15"/>
                <a:gd name="T2" fmla="*/ 5 w 10"/>
                <a:gd name="T3" fmla="*/ 0 h 15"/>
                <a:gd name="T4" fmla="*/ 3 w 10"/>
                <a:gd name="T5" fmla="*/ 15 h 15"/>
                <a:gd name="T6" fmla="*/ 0 w 10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9"/>
                  </a:moveTo>
                  <a:cubicBezTo>
                    <a:pt x="4" y="7"/>
                    <a:pt x="4" y="4"/>
                    <a:pt x="5" y="0"/>
                  </a:cubicBezTo>
                  <a:cubicBezTo>
                    <a:pt x="10" y="6"/>
                    <a:pt x="9" y="11"/>
                    <a:pt x="3" y="15"/>
                  </a:cubicBezTo>
                  <a:cubicBezTo>
                    <a:pt x="2" y="13"/>
                    <a:pt x="1" y="11"/>
                    <a:pt x="0" y="9"/>
                  </a:cubicBezTo>
                  <a:close/>
                </a:path>
              </a:pathLst>
            </a:custGeom>
            <a:solidFill>
              <a:srgbClr val="4A4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8" name="Freeform 671"/>
            <p:cNvSpPr>
              <a:spLocks/>
            </p:cNvSpPr>
            <p:nvPr/>
          </p:nvSpPr>
          <p:spPr bwMode="auto">
            <a:xfrm>
              <a:off x="795" y="1685"/>
              <a:ext cx="17" cy="12"/>
            </a:xfrm>
            <a:custGeom>
              <a:avLst/>
              <a:gdLst>
                <a:gd name="T0" fmla="*/ 0 w 17"/>
                <a:gd name="T1" fmla="*/ 12 h 12"/>
                <a:gd name="T2" fmla="*/ 0 w 17"/>
                <a:gd name="T3" fmla="*/ 9 h 12"/>
                <a:gd name="T4" fmla="*/ 15 w 17"/>
                <a:gd name="T5" fmla="*/ 2 h 12"/>
                <a:gd name="T6" fmla="*/ 16 w 17"/>
                <a:gd name="T7" fmla="*/ 7 h 12"/>
                <a:gd name="T8" fmla="*/ 0 w 17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0" y="12"/>
                  </a:moveTo>
                  <a:cubicBezTo>
                    <a:pt x="1" y="11"/>
                    <a:pt x="1" y="10"/>
                    <a:pt x="0" y="9"/>
                  </a:cubicBezTo>
                  <a:cubicBezTo>
                    <a:pt x="3" y="2"/>
                    <a:pt x="8" y="0"/>
                    <a:pt x="15" y="2"/>
                  </a:cubicBezTo>
                  <a:cubicBezTo>
                    <a:pt x="17" y="4"/>
                    <a:pt x="17" y="5"/>
                    <a:pt x="16" y="7"/>
                  </a:cubicBezTo>
                  <a:cubicBezTo>
                    <a:pt x="12" y="11"/>
                    <a:pt x="6" y="12"/>
                    <a:pt x="0" y="12"/>
                  </a:cubicBezTo>
                  <a:close/>
                </a:path>
              </a:pathLst>
            </a:custGeom>
            <a:solidFill>
              <a:srgbClr val="2524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89" name="Freeform 672"/>
            <p:cNvSpPr>
              <a:spLocks/>
            </p:cNvSpPr>
            <p:nvPr/>
          </p:nvSpPr>
          <p:spPr bwMode="auto">
            <a:xfrm>
              <a:off x="811" y="1681"/>
              <a:ext cx="12" cy="12"/>
            </a:xfrm>
            <a:custGeom>
              <a:avLst/>
              <a:gdLst>
                <a:gd name="T0" fmla="*/ 0 w 12"/>
                <a:gd name="T1" fmla="*/ 11 h 12"/>
                <a:gd name="T2" fmla="*/ 0 w 12"/>
                <a:gd name="T3" fmla="*/ 8 h 12"/>
                <a:gd name="T4" fmla="*/ 12 w 12"/>
                <a:gd name="T5" fmla="*/ 3 h 12"/>
                <a:gd name="T6" fmla="*/ 12 w 12"/>
                <a:gd name="T7" fmla="*/ 8 h 12"/>
                <a:gd name="T8" fmla="*/ 0 w 12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2" y="2"/>
                    <a:pt x="6" y="0"/>
                    <a:pt x="12" y="3"/>
                  </a:cubicBezTo>
                  <a:cubicBezTo>
                    <a:pt x="12" y="5"/>
                    <a:pt x="12" y="6"/>
                    <a:pt x="12" y="8"/>
                  </a:cubicBezTo>
                  <a:cubicBezTo>
                    <a:pt x="9" y="11"/>
                    <a:pt x="5" y="12"/>
                    <a:pt x="0" y="11"/>
                  </a:cubicBezTo>
                  <a:close/>
                </a:path>
              </a:pathLst>
            </a:custGeom>
            <a:solidFill>
              <a:srgbClr val="242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0" name="Freeform 673"/>
            <p:cNvSpPr>
              <a:spLocks/>
            </p:cNvSpPr>
            <p:nvPr/>
          </p:nvSpPr>
          <p:spPr bwMode="auto">
            <a:xfrm>
              <a:off x="413" y="1763"/>
              <a:ext cx="9" cy="17"/>
            </a:xfrm>
            <a:custGeom>
              <a:avLst/>
              <a:gdLst>
                <a:gd name="T0" fmla="*/ 9 w 9"/>
                <a:gd name="T1" fmla="*/ 9 h 17"/>
                <a:gd name="T2" fmla="*/ 5 w 9"/>
                <a:gd name="T3" fmla="*/ 17 h 17"/>
                <a:gd name="T4" fmla="*/ 2 w 9"/>
                <a:gd name="T5" fmla="*/ 4 h 17"/>
                <a:gd name="T6" fmla="*/ 6 w 9"/>
                <a:gd name="T7" fmla="*/ 0 h 17"/>
                <a:gd name="T8" fmla="*/ 9 w 9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7">
                  <a:moveTo>
                    <a:pt x="9" y="9"/>
                  </a:moveTo>
                  <a:cubicBezTo>
                    <a:pt x="5" y="11"/>
                    <a:pt x="6" y="14"/>
                    <a:pt x="5" y="17"/>
                  </a:cubicBezTo>
                  <a:cubicBezTo>
                    <a:pt x="0" y="14"/>
                    <a:pt x="2" y="9"/>
                    <a:pt x="2" y="4"/>
                  </a:cubicBezTo>
                  <a:cubicBezTo>
                    <a:pt x="3" y="2"/>
                    <a:pt x="4" y="1"/>
                    <a:pt x="6" y="0"/>
                  </a:cubicBezTo>
                  <a:cubicBezTo>
                    <a:pt x="7" y="3"/>
                    <a:pt x="8" y="6"/>
                    <a:pt x="9" y="9"/>
                  </a:cubicBezTo>
                  <a:close/>
                </a:path>
              </a:pathLst>
            </a:custGeom>
            <a:solidFill>
              <a:srgbClr val="514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1" name="Freeform 674"/>
            <p:cNvSpPr>
              <a:spLocks/>
            </p:cNvSpPr>
            <p:nvPr/>
          </p:nvSpPr>
          <p:spPr bwMode="auto">
            <a:xfrm>
              <a:off x="414" y="1748"/>
              <a:ext cx="5" cy="19"/>
            </a:xfrm>
            <a:custGeom>
              <a:avLst/>
              <a:gdLst>
                <a:gd name="T0" fmla="*/ 5 w 5"/>
                <a:gd name="T1" fmla="*/ 15 h 19"/>
                <a:gd name="T2" fmla="*/ 1 w 5"/>
                <a:gd name="T3" fmla="*/ 19 h 19"/>
                <a:gd name="T4" fmla="*/ 0 w 5"/>
                <a:gd name="T5" fmla="*/ 0 h 19"/>
                <a:gd name="T6" fmla="*/ 4 w 5"/>
                <a:gd name="T7" fmla="*/ 0 h 19"/>
                <a:gd name="T8" fmla="*/ 5 w 5"/>
                <a:gd name="T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9">
                  <a:moveTo>
                    <a:pt x="5" y="15"/>
                  </a:moveTo>
                  <a:cubicBezTo>
                    <a:pt x="4" y="16"/>
                    <a:pt x="2" y="18"/>
                    <a:pt x="1" y="19"/>
                  </a:cubicBezTo>
                  <a:cubicBezTo>
                    <a:pt x="1" y="13"/>
                    <a:pt x="0" y="6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5"/>
                    <a:pt x="4" y="10"/>
                    <a:pt x="5" y="15"/>
                  </a:cubicBezTo>
                  <a:close/>
                </a:path>
              </a:pathLst>
            </a:custGeom>
            <a:solidFill>
              <a:srgbClr val="2E2A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2" name="Freeform 675"/>
            <p:cNvSpPr>
              <a:spLocks/>
            </p:cNvSpPr>
            <p:nvPr/>
          </p:nvSpPr>
          <p:spPr bwMode="auto">
            <a:xfrm>
              <a:off x="411" y="1388"/>
              <a:ext cx="88" cy="143"/>
            </a:xfrm>
            <a:custGeom>
              <a:avLst/>
              <a:gdLst>
                <a:gd name="T0" fmla="*/ 47 w 88"/>
                <a:gd name="T1" fmla="*/ 94 h 144"/>
                <a:gd name="T2" fmla="*/ 24 w 88"/>
                <a:gd name="T3" fmla="*/ 86 h 144"/>
                <a:gd name="T4" fmla="*/ 5 w 88"/>
                <a:gd name="T5" fmla="*/ 28 h 144"/>
                <a:gd name="T6" fmla="*/ 19 w 88"/>
                <a:gd name="T7" fmla="*/ 6 h 144"/>
                <a:gd name="T8" fmla="*/ 41 w 88"/>
                <a:gd name="T9" fmla="*/ 12 h 144"/>
                <a:gd name="T10" fmla="*/ 46 w 88"/>
                <a:gd name="T11" fmla="*/ 15 h 144"/>
                <a:gd name="T12" fmla="*/ 55 w 88"/>
                <a:gd name="T13" fmla="*/ 26 h 144"/>
                <a:gd name="T14" fmla="*/ 75 w 88"/>
                <a:gd name="T15" fmla="*/ 11 h 144"/>
                <a:gd name="T16" fmla="*/ 84 w 88"/>
                <a:gd name="T17" fmla="*/ 62 h 144"/>
                <a:gd name="T18" fmla="*/ 75 w 88"/>
                <a:gd name="T19" fmla="*/ 111 h 144"/>
                <a:gd name="T20" fmla="*/ 70 w 88"/>
                <a:gd name="T21" fmla="*/ 129 h 144"/>
                <a:gd name="T22" fmla="*/ 63 w 88"/>
                <a:gd name="T23" fmla="*/ 143 h 144"/>
                <a:gd name="T24" fmla="*/ 55 w 88"/>
                <a:gd name="T25" fmla="*/ 127 h 144"/>
                <a:gd name="T26" fmla="*/ 55 w 88"/>
                <a:gd name="T27" fmla="*/ 98 h 144"/>
                <a:gd name="T28" fmla="*/ 47 w 88"/>
                <a:gd name="T29" fmla="*/ 9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144">
                  <a:moveTo>
                    <a:pt x="47" y="94"/>
                  </a:moveTo>
                  <a:cubicBezTo>
                    <a:pt x="37" y="96"/>
                    <a:pt x="30" y="92"/>
                    <a:pt x="24" y="86"/>
                  </a:cubicBezTo>
                  <a:cubicBezTo>
                    <a:pt x="21" y="65"/>
                    <a:pt x="11" y="47"/>
                    <a:pt x="5" y="28"/>
                  </a:cubicBezTo>
                  <a:cubicBezTo>
                    <a:pt x="0" y="12"/>
                    <a:pt x="5" y="5"/>
                    <a:pt x="19" y="6"/>
                  </a:cubicBezTo>
                  <a:cubicBezTo>
                    <a:pt x="29" y="1"/>
                    <a:pt x="33" y="12"/>
                    <a:pt x="41" y="12"/>
                  </a:cubicBezTo>
                  <a:cubicBezTo>
                    <a:pt x="43" y="13"/>
                    <a:pt x="45" y="14"/>
                    <a:pt x="46" y="15"/>
                  </a:cubicBezTo>
                  <a:cubicBezTo>
                    <a:pt x="50" y="18"/>
                    <a:pt x="51" y="22"/>
                    <a:pt x="55" y="26"/>
                  </a:cubicBezTo>
                  <a:cubicBezTo>
                    <a:pt x="62" y="22"/>
                    <a:pt x="58" y="0"/>
                    <a:pt x="75" y="11"/>
                  </a:cubicBezTo>
                  <a:cubicBezTo>
                    <a:pt x="75" y="28"/>
                    <a:pt x="88" y="44"/>
                    <a:pt x="84" y="62"/>
                  </a:cubicBezTo>
                  <a:cubicBezTo>
                    <a:pt x="88" y="80"/>
                    <a:pt x="79" y="95"/>
                    <a:pt x="75" y="111"/>
                  </a:cubicBezTo>
                  <a:cubicBezTo>
                    <a:pt x="72" y="117"/>
                    <a:pt x="73" y="123"/>
                    <a:pt x="70" y="129"/>
                  </a:cubicBezTo>
                  <a:cubicBezTo>
                    <a:pt x="62" y="131"/>
                    <a:pt x="68" y="139"/>
                    <a:pt x="63" y="143"/>
                  </a:cubicBezTo>
                  <a:cubicBezTo>
                    <a:pt x="47" y="144"/>
                    <a:pt x="60" y="131"/>
                    <a:pt x="55" y="127"/>
                  </a:cubicBezTo>
                  <a:cubicBezTo>
                    <a:pt x="55" y="117"/>
                    <a:pt x="55" y="107"/>
                    <a:pt x="55" y="98"/>
                  </a:cubicBezTo>
                  <a:cubicBezTo>
                    <a:pt x="55" y="92"/>
                    <a:pt x="52" y="89"/>
                    <a:pt x="47" y="94"/>
                  </a:cubicBezTo>
                  <a:close/>
                </a:path>
              </a:pathLst>
            </a:custGeom>
            <a:solidFill>
              <a:srgbClr val="DBBF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3" name="Freeform 676"/>
            <p:cNvSpPr>
              <a:spLocks/>
            </p:cNvSpPr>
            <p:nvPr/>
          </p:nvSpPr>
          <p:spPr bwMode="auto">
            <a:xfrm>
              <a:off x="611" y="1354"/>
              <a:ext cx="81" cy="134"/>
            </a:xfrm>
            <a:custGeom>
              <a:avLst/>
              <a:gdLst>
                <a:gd name="T0" fmla="*/ 46 w 82"/>
                <a:gd name="T1" fmla="*/ 34 h 136"/>
                <a:gd name="T2" fmla="*/ 46 w 82"/>
                <a:gd name="T3" fmla="*/ 41 h 136"/>
                <a:gd name="T4" fmla="*/ 71 w 82"/>
                <a:gd name="T5" fmla="*/ 60 h 136"/>
                <a:gd name="T6" fmla="*/ 75 w 82"/>
                <a:gd name="T7" fmla="*/ 74 h 136"/>
                <a:gd name="T8" fmla="*/ 82 w 82"/>
                <a:gd name="T9" fmla="*/ 94 h 136"/>
                <a:gd name="T10" fmla="*/ 72 w 82"/>
                <a:gd name="T11" fmla="*/ 108 h 136"/>
                <a:gd name="T12" fmla="*/ 22 w 82"/>
                <a:gd name="T13" fmla="*/ 114 h 136"/>
                <a:gd name="T14" fmla="*/ 39 w 82"/>
                <a:gd name="T15" fmla="*/ 123 h 136"/>
                <a:gd name="T16" fmla="*/ 18 w 82"/>
                <a:gd name="T17" fmla="*/ 133 h 136"/>
                <a:gd name="T18" fmla="*/ 9 w 82"/>
                <a:gd name="T19" fmla="*/ 95 h 136"/>
                <a:gd name="T20" fmla="*/ 2 w 82"/>
                <a:gd name="T21" fmla="*/ 81 h 136"/>
                <a:gd name="T22" fmla="*/ 1 w 82"/>
                <a:gd name="T23" fmla="*/ 76 h 136"/>
                <a:gd name="T24" fmla="*/ 7 w 82"/>
                <a:gd name="T25" fmla="*/ 72 h 136"/>
                <a:gd name="T26" fmla="*/ 18 w 82"/>
                <a:gd name="T27" fmla="*/ 63 h 136"/>
                <a:gd name="T28" fmla="*/ 21 w 82"/>
                <a:gd name="T29" fmla="*/ 59 h 136"/>
                <a:gd name="T30" fmla="*/ 20 w 82"/>
                <a:gd name="T31" fmla="*/ 35 h 136"/>
                <a:gd name="T32" fmla="*/ 15 w 82"/>
                <a:gd name="T33" fmla="*/ 26 h 136"/>
                <a:gd name="T34" fmla="*/ 7 w 82"/>
                <a:gd name="T35" fmla="*/ 9 h 136"/>
                <a:gd name="T36" fmla="*/ 10 w 82"/>
                <a:gd name="T37" fmla="*/ 4 h 136"/>
                <a:gd name="T38" fmla="*/ 31 w 82"/>
                <a:gd name="T39" fmla="*/ 11 h 136"/>
                <a:gd name="T40" fmla="*/ 46 w 82"/>
                <a:gd name="T41" fmla="*/ 3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2" h="136">
                  <a:moveTo>
                    <a:pt x="46" y="34"/>
                  </a:moveTo>
                  <a:cubicBezTo>
                    <a:pt x="47" y="36"/>
                    <a:pt x="42" y="42"/>
                    <a:pt x="46" y="41"/>
                  </a:cubicBezTo>
                  <a:cubicBezTo>
                    <a:pt x="68" y="31"/>
                    <a:pt x="68" y="47"/>
                    <a:pt x="71" y="60"/>
                  </a:cubicBezTo>
                  <a:cubicBezTo>
                    <a:pt x="72" y="65"/>
                    <a:pt x="73" y="69"/>
                    <a:pt x="75" y="74"/>
                  </a:cubicBezTo>
                  <a:cubicBezTo>
                    <a:pt x="79" y="80"/>
                    <a:pt x="80" y="87"/>
                    <a:pt x="82" y="94"/>
                  </a:cubicBezTo>
                  <a:cubicBezTo>
                    <a:pt x="81" y="100"/>
                    <a:pt x="79" y="105"/>
                    <a:pt x="72" y="108"/>
                  </a:cubicBezTo>
                  <a:cubicBezTo>
                    <a:pt x="55" y="107"/>
                    <a:pt x="39" y="109"/>
                    <a:pt x="22" y="114"/>
                  </a:cubicBezTo>
                  <a:cubicBezTo>
                    <a:pt x="24" y="125"/>
                    <a:pt x="37" y="113"/>
                    <a:pt x="39" y="123"/>
                  </a:cubicBezTo>
                  <a:cubicBezTo>
                    <a:pt x="35" y="133"/>
                    <a:pt x="28" y="136"/>
                    <a:pt x="18" y="133"/>
                  </a:cubicBezTo>
                  <a:cubicBezTo>
                    <a:pt x="6" y="123"/>
                    <a:pt x="13" y="108"/>
                    <a:pt x="9" y="95"/>
                  </a:cubicBezTo>
                  <a:cubicBezTo>
                    <a:pt x="7" y="89"/>
                    <a:pt x="4" y="85"/>
                    <a:pt x="2" y="81"/>
                  </a:cubicBezTo>
                  <a:cubicBezTo>
                    <a:pt x="1" y="79"/>
                    <a:pt x="0" y="77"/>
                    <a:pt x="1" y="76"/>
                  </a:cubicBezTo>
                  <a:cubicBezTo>
                    <a:pt x="2" y="73"/>
                    <a:pt x="4" y="72"/>
                    <a:pt x="7" y="72"/>
                  </a:cubicBezTo>
                  <a:cubicBezTo>
                    <a:pt x="12" y="71"/>
                    <a:pt x="15" y="68"/>
                    <a:pt x="18" y="63"/>
                  </a:cubicBezTo>
                  <a:cubicBezTo>
                    <a:pt x="19" y="62"/>
                    <a:pt x="20" y="60"/>
                    <a:pt x="21" y="59"/>
                  </a:cubicBezTo>
                  <a:cubicBezTo>
                    <a:pt x="28" y="51"/>
                    <a:pt x="23" y="43"/>
                    <a:pt x="20" y="35"/>
                  </a:cubicBezTo>
                  <a:cubicBezTo>
                    <a:pt x="18" y="32"/>
                    <a:pt x="17" y="29"/>
                    <a:pt x="15" y="26"/>
                  </a:cubicBezTo>
                  <a:cubicBezTo>
                    <a:pt x="12" y="21"/>
                    <a:pt x="6" y="17"/>
                    <a:pt x="7" y="9"/>
                  </a:cubicBezTo>
                  <a:cubicBezTo>
                    <a:pt x="8" y="8"/>
                    <a:pt x="9" y="6"/>
                    <a:pt x="10" y="4"/>
                  </a:cubicBezTo>
                  <a:cubicBezTo>
                    <a:pt x="19" y="0"/>
                    <a:pt x="28" y="1"/>
                    <a:pt x="31" y="11"/>
                  </a:cubicBezTo>
                  <a:cubicBezTo>
                    <a:pt x="34" y="21"/>
                    <a:pt x="50" y="21"/>
                    <a:pt x="46" y="34"/>
                  </a:cubicBezTo>
                  <a:close/>
                </a:path>
              </a:pathLst>
            </a:custGeom>
            <a:solidFill>
              <a:srgbClr val="FA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4" name="Freeform 677"/>
            <p:cNvSpPr>
              <a:spLocks/>
            </p:cNvSpPr>
            <p:nvPr/>
          </p:nvSpPr>
          <p:spPr bwMode="auto">
            <a:xfrm>
              <a:off x="519" y="1508"/>
              <a:ext cx="169" cy="121"/>
            </a:xfrm>
            <a:custGeom>
              <a:avLst/>
              <a:gdLst>
                <a:gd name="T0" fmla="*/ 170 w 170"/>
                <a:gd name="T1" fmla="*/ 98 h 122"/>
                <a:gd name="T2" fmla="*/ 169 w 170"/>
                <a:gd name="T3" fmla="*/ 101 h 122"/>
                <a:gd name="T4" fmla="*/ 35 w 170"/>
                <a:gd name="T5" fmla="*/ 82 h 122"/>
                <a:gd name="T6" fmla="*/ 1 w 170"/>
                <a:gd name="T7" fmla="*/ 57 h 122"/>
                <a:gd name="T8" fmla="*/ 1 w 170"/>
                <a:gd name="T9" fmla="*/ 52 h 122"/>
                <a:gd name="T10" fmla="*/ 1 w 170"/>
                <a:gd name="T11" fmla="*/ 33 h 122"/>
                <a:gd name="T12" fmla="*/ 4 w 170"/>
                <a:gd name="T13" fmla="*/ 10 h 122"/>
                <a:gd name="T14" fmla="*/ 11 w 170"/>
                <a:gd name="T15" fmla="*/ 1 h 122"/>
                <a:gd name="T16" fmla="*/ 23 w 170"/>
                <a:gd name="T17" fmla="*/ 21 h 122"/>
                <a:gd name="T18" fmla="*/ 23 w 170"/>
                <a:gd name="T19" fmla="*/ 39 h 122"/>
                <a:gd name="T20" fmla="*/ 38 w 170"/>
                <a:gd name="T21" fmla="*/ 45 h 122"/>
                <a:gd name="T22" fmla="*/ 50 w 170"/>
                <a:gd name="T23" fmla="*/ 62 h 122"/>
                <a:gd name="T24" fmla="*/ 50 w 170"/>
                <a:gd name="T25" fmla="*/ 62 h 122"/>
                <a:gd name="T26" fmla="*/ 91 w 170"/>
                <a:gd name="T27" fmla="*/ 85 h 122"/>
                <a:gd name="T28" fmla="*/ 127 w 170"/>
                <a:gd name="T29" fmla="*/ 89 h 122"/>
                <a:gd name="T30" fmla="*/ 170 w 170"/>
                <a:gd name="T31" fmla="*/ 9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0" h="122">
                  <a:moveTo>
                    <a:pt x="170" y="98"/>
                  </a:moveTo>
                  <a:cubicBezTo>
                    <a:pt x="170" y="99"/>
                    <a:pt x="169" y="100"/>
                    <a:pt x="169" y="101"/>
                  </a:cubicBezTo>
                  <a:cubicBezTo>
                    <a:pt x="121" y="122"/>
                    <a:pt x="77" y="108"/>
                    <a:pt x="35" y="82"/>
                  </a:cubicBezTo>
                  <a:cubicBezTo>
                    <a:pt x="24" y="74"/>
                    <a:pt x="9" y="70"/>
                    <a:pt x="1" y="57"/>
                  </a:cubicBezTo>
                  <a:cubicBezTo>
                    <a:pt x="1" y="56"/>
                    <a:pt x="0" y="54"/>
                    <a:pt x="1" y="52"/>
                  </a:cubicBezTo>
                  <a:cubicBezTo>
                    <a:pt x="2" y="46"/>
                    <a:pt x="2" y="39"/>
                    <a:pt x="1" y="33"/>
                  </a:cubicBezTo>
                  <a:cubicBezTo>
                    <a:pt x="1" y="25"/>
                    <a:pt x="2" y="18"/>
                    <a:pt x="4" y="10"/>
                  </a:cubicBezTo>
                  <a:cubicBezTo>
                    <a:pt x="5" y="7"/>
                    <a:pt x="3" y="0"/>
                    <a:pt x="11" y="1"/>
                  </a:cubicBezTo>
                  <a:cubicBezTo>
                    <a:pt x="15" y="8"/>
                    <a:pt x="22" y="13"/>
                    <a:pt x="23" y="21"/>
                  </a:cubicBezTo>
                  <a:cubicBezTo>
                    <a:pt x="22" y="27"/>
                    <a:pt x="24" y="33"/>
                    <a:pt x="23" y="39"/>
                  </a:cubicBezTo>
                  <a:cubicBezTo>
                    <a:pt x="23" y="53"/>
                    <a:pt x="29" y="53"/>
                    <a:pt x="38" y="45"/>
                  </a:cubicBezTo>
                  <a:cubicBezTo>
                    <a:pt x="45" y="49"/>
                    <a:pt x="50" y="53"/>
                    <a:pt x="50" y="62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64" y="69"/>
                    <a:pt x="76" y="80"/>
                    <a:pt x="91" y="85"/>
                  </a:cubicBezTo>
                  <a:cubicBezTo>
                    <a:pt x="103" y="90"/>
                    <a:pt x="116" y="93"/>
                    <a:pt x="127" y="89"/>
                  </a:cubicBezTo>
                  <a:cubicBezTo>
                    <a:pt x="145" y="82"/>
                    <a:pt x="160" y="77"/>
                    <a:pt x="170" y="98"/>
                  </a:cubicBezTo>
                  <a:close/>
                </a:path>
              </a:pathLst>
            </a:custGeom>
            <a:solidFill>
              <a:srgbClr val="DCC0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5" name="Freeform 678"/>
            <p:cNvSpPr>
              <a:spLocks/>
            </p:cNvSpPr>
            <p:nvPr/>
          </p:nvSpPr>
          <p:spPr bwMode="auto">
            <a:xfrm>
              <a:off x="462" y="1450"/>
              <a:ext cx="60" cy="152"/>
            </a:xfrm>
            <a:custGeom>
              <a:avLst/>
              <a:gdLst>
                <a:gd name="T0" fmla="*/ 12 w 61"/>
                <a:gd name="T1" fmla="*/ 81 h 153"/>
                <a:gd name="T2" fmla="*/ 17 w 61"/>
                <a:gd name="T3" fmla="*/ 68 h 153"/>
                <a:gd name="T4" fmla="*/ 20 w 61"/>
                <a:gd name="T5" fmla="*/ 48 h 153"/>
                <a:gd name="T6" fmla="*/ 33 w 61"/>
                <a:gd name="T7" fmla="*/ 0 h 153"/>
                <a:gd name="T8" fmla="*/ 52 w 61"/>
                <a:gd name="T9" fmla="*/ 29 h 153"/>
                <a:gd name="T10" fmla="*/ 46 w 61"/>
                <a:gd name="T11" fmla="*/ 46 h 153"/>
                <a:gd name="T12" fmla="*/ 42 w 61"/>
                <a:gd name="T13" fmla="*/ 56 h 153"/>
                <a:gd name="T14" fmla="*/ 46 w 61"/>
                <a:gd name="T15" fmla="*/ 45 h 153"/>
                <a:gd name="T16" fmla="*/ 51 w 61"/>
                <a:gd name="T17" fmla="*/ 36 h 153"/>
                <a:gd name="T18" fmla="*/ 57 w 61"/>
                <a:gd name="T19" fmla="*/ 48 h 153"/>
                <a:gd name="T20" fmla="*/ 57 w 61"/>
                <a:gd name="T21" fmla="*/ 50 h 153"/>
                <a:gd name="T22" fmla="*/ 55 w 61"/>
                <a:gd name="T23" fmla="*/ 66 h 153"/>
                <a:gd name="T24" fmla="*/ 52 w 61"/>
                <a:gd name="T25" fmla="*/ 87 h 153"/>
                <a:gd name="T26" fmla="*/ 48 w 61"/>
                <a:gd name="T27" fmla="*/ 97 h 153"/>
                <a:gd name="T28" fmla="*/ 44 w 61"/>
                <a:gd name="T29" fmla="*/ 112 h 153"/>
                <a:gd name="T30" fmla="*/ 41 w 61"/>
                <a:gd name="T31" fmla="*/ 131 h 153"/>
                <a:gd name="T32" fmla="*/ 28 w 61"/>
                <a:gd name="T33" fmla="*/ 153 h 153"/>
                <a:gd name="T34" fmla="*/ 26 w 61"/>
                <a:gd name="T35" fmla="*/ 147 h 153"/>
                <a:gd name="T36" fmla="*/ 24 w 61"/>
                <a:gd name="T37" fmla="*/ 115 h 153"/>
                <a:gd name="T38" fmla="*/ 21 w 61"/>
                <a:gd name="T39" fmla="*/ 106 h 153"/>
                <a:gd name="T40" fmla="*/ 23 w 61"/>
                <a:gd name="T41" fmla="*/ 119 h 153"/>
                <a:gd name="T42" fmla="*/ 16 w 61"/>
                <a:gd name="T43" fmla="*/ 148 h 153"/>
                <a:gd name="T44" fmla="*/ 6 w 61"/>
                <a:gd name="T45" fmla="*/ 144 h 153"/>
                <a:gd name="T46" fmla="*/ 8 w 61"/>
                <a:gd name="T47" fmla="*/ 136 h 153"/>
                <a:gd name="T48" fmla="*/ 12 w 61"/>
                <a:gd name="T49" fmla="*/ 117 h 153"/>
                <a:gd name="T50" fmla="*/ 12 w 61"/>
                <a:gd name="T51" fmla="*/ 8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1" h="153">
                  <a:moveTo>
                    <a:pt x="12" y="81"/>
                  </a:moveTo>
                  <a:cubicBezTo>
                    <a:pt x="17" y="78"/>
                    <a:pt x="0" y="67"/>
                    <a:pt x="17" y="68"/>
                  </a:cubicBezTo>
                  <a:cubicBezTo>
                    <a:pt x="21" y="62"/>
                    <a:pt x="16" y="54"/>
                    <a:pt x="20" y="48"/>
                  </a:cubicBezTo>
                  <a:cubicBezTo>
                    <a:pt x="24" y="32"/>
                    <a:pt x="28" y="16"/>
                    <a:pt x="33" y="0"/>
                  </a:cubicBezTo>
                  <a:cubicBezTo>
                    <a:pt x="46" y="6"/>
                    <a:pt x="46" y="19"/>
                    <a:pt x="52" y="29"/>
                  </a:cubicBezTo>
                  <a:cubicBezTo>
                    <a:pt x="48" y="34"/>
                    <a:pt x="46" y="40"/>
                    <a:pt x="46" y="46"/>
                  </a:cubicBezTo>
                  <a:cubicBezTo>
                    <a:pt x="45" y="50"/>
                    <a:pt x="42" y="53"/>
                    <a:pt x="42" y="56"/>
                  </a:cubicBezTo>
                  <a:cubicBezTo>
                    <a:pt x="43" y="53"/>
                    <a:pt x="46" y="49"/>
                    <a:pt x="46" y="45"/>
                  </a:cubicBezTo>
                  <a:cubicBezTo>
                    <a:pt x="47" y="41"/>
                    <a:pt x="45" y="37"/>
                    <a:pt x="51" y="36"/>
                  </a:cubicBezTo>
                  <a:cubicBezTo>
                    <a:pt x="57" y="38"/>
                    <a:pt x="61" y="41"/>
                    <a:pt x="57" y="48"/>
                  </a:cubicBezTo>
                  <a:cubicBezTo>
                    <a:pt x="57" y="48"/>
                    <a:pt x="57" y="49"/>
                    <a:pt x="57" y="50"/>
                  </a:cubicBezTo>
                  <a:cubicBezTo>
                    <a:pt x="57" y="56"/>
                    <a:pt x="56" y="61"/>
                    <a:pt x="55" y="66"/>
                  </a:cubicBezTo>
                  <a:cubicBezTo>
                    <a:pt x="53" y="73"/>
                    <a:pt x="53" y="80"/>
                    <a:pt x="52" y="87"/>
                  </a:cubicBezTo>
                  <a:cubicBezTo>
                    <a:pt x="51" y="91"/>
                    <a:pt x="49" y="94"/>
                    <a:pt x="48" y="97"/>
                  </a:cubicBezTo>
                  <a:cubicBezTo>
                    <a:pt x="47" y="102"/>
                    <a:pt x="45" y="107"/>
                    <a:pt x="44" y="112"/>
                  </a:cubicBezTo>
                  <a:cubicBezTo>
                    <a:pt x="42" y="118"/>
                    <a:pt x="44" y="125"/>
                    <a:pt x="41" y="131"/>
                  </a:cubicBezTo>
                  <a:cubicBezTo>
                    <a:pt x="35" y="137"/>
                    <a:pt x="41" y="151"/>
                    <a:pt x="28" y="153"/>
                  </a:cubicBezTo>
                  <a:cubicBezTo>
                    <a:pt x="27" y="151"/>
                    <a:pt x="26" y="149"/>
                    <a:pt x="26" y="147"/>
                  </a:cubicBezTo>
                  <a:cubicBezTo>
                    <a:pt x="21" y="137"/>
                    <a:pt x="24" y="126"/>
                    <a:pt x="24" y="115"/>
                  </a:cubicBezTo>
                  <a:cubicBezTo>
                    <a:pt x="22" y="112"/>
                    <a:pt x="24" y="108"/>
                    <a:pt x="21" y="106"/>
                  </a:cubicBezTo>
                  <a:cubicBezTo>
                    <a:pt x="23" y="111"/>
                    <a:pt x="23" y="115"/>
                    <a:pt x="23" y="119"/>
                  </a:cubicBezTo>
                  <a:cubicBezTo>
                    <a:pt x="20" y="129"/>
                    <a:pt x="24" y="140"/>
                    <a:pt x="16" y="148"/>
                  </a:cubicBezTo>
                  <a:cubicBezTo>
                    <a:pt x="13" y="147"/>
                    <a:pt x="9" y="145"/>
                    <a:pt x="6" y="144"/>
                  </a:cubicBezTo>
                  <a:cubicBezTo>
                    <a:pt x="5" y="141"/>
                    <a:pt x="6" y="138"/>
                    <a:pt x="8" y="136"/>
                  </a:cubicBezTo>
                  <a:cubicBezTo>
                    <a:pt x="13" y="130"/>
                    <a:pt x="8" y="123"/>
                    <a:pt x="12" y="117"/>
                  </a:cubicBezTo>
                  <a:cubicBezTo>
                    <a:pt x="12" y="105"/>
                    <a:pt x="12" y="93"/>
                    <a:pt x="12" y="81"/>
                  </a:cubicBezTo>
                  <a:close/>
                </a:path>
              </a:pathLst>
            </a:custGeom>
            <a:solidFill>
              <a:srgbClr val="D9BD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6" name="Freeform 679"/>
            <p:cNvSpPr>
              <a:spLocks/>
            </p:cNvSpPr>
            <p:nvPr/>
          </p:nvSpPr>
          <p:spPr bwMode="auto">
            <a:xfrm>
              <a:off x="446" y="1358"/>
              <a:ext cx="45" cy="67"/>
            </a:xfrm>
            <a:custGeom>
              <a:avLst/>
              <a:gdLst>
                <a:gd name="T0" fmla="*/ 40 w 45"/>
                <a:gd name="T1" fmla="*/ 42 h 68"/>
                <a:gd name="T2" fmla="*/ 28 w 45"/>
                <a:gd name="T3" fmla="*/ 52 h 68"/>
                <a:gd name="T4" fmla="*/ 22 w 45"/>
                <a:gd name="T5" fmla="*/ 68 h 68"/>
                <a:gd name="T6" fmla="*/ 11 w 45"/>
                <a:gd name="T7" fmla="*/ 53 h 68"/>
                <a:gd name="T8" fmla="*/ 8 w 45"/>
                <a:gd name="T9" fmla="*/ 46 h 68"/>
                <a:gd name="T10" fmla="*/ 2 w 45"/>
                <a:gd name="T11" fmla="*/ 30 h 68"/>
                <a:gd name="T12" fmla="*/ 23 w 45"/>
                <a:gd name="T13" fmla="*/ 0 h 68"/>
                <a:gd name="T14" fmla="*/ 34 w 45"/>
                <a:gd name="T15" fmla="*/ 13 h 68"/>
                <a:gd name="T16" fmla="*/ 44 w 45"/>
                <a:gd name="T17" fmla="*/ 36 h 68"/>
                <a:gd name="T18" fmla="*/ 44 w 45"/>
                <a:gd name="T19" fmla="*/ 41 h 68"/>
                <a:gd name="T20" fmla="*/ 40 w 45"/>
                <a:gd name="T21" fmla="*/ 4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68">
                  <a:moveTo>
                    <a:pt x="40" y="42"/>
                  </a:moveTo>
                  <a:cubicBezTo>
                    <a:pt x="31" y="38"/>
                    <a:pt x="29" y="43"/>
                    <a:pt x="28" y="52"/>
                  </a:cubicBezTo>
                  <a:cubicBezTo>
                    <a:pt x="28" y="58"/>
                    <a:pt x="29" y="67"/>
                    <a:pt x="22" y="68"/>
                  </a:cubicBezTo>
                  <a:cubicBezTo>
                    <a:pt x="14" y="68"/>
                    <a:pt x="13" y="59"/>
                    <a:pt x="11" y="53"/>
                  </a:cubicBezTo>
                  <a:cubicBezTo>
                    <a:pt x="11" y="50"/>
                    <a:pt x="9" y="48"/>
                    <a:pt x="8" y="46"/>
                  </a:cubicBezTo>
                  <a:cubicBezTo>
                    <a:pt x="2" y="42"/>
                    <a:pt x="0" y="37"/>
                    <a:pt x="2" y="30"/>
                  </a:cubicBezTo>
                  <a:cubicBezTo>
                    <a:pt x="8" y="19"/>
                    <a:pt x="7" y="4"/>
                    <a:pt x="23" y="0"/>
                  </a:cubicBezTo>
                  <a:cubicBezTo>
                    <a:pt x="29" y="3"/>
                    <a:pt x="31" y="8"/>
                    <a:pt x="34" y="13"/>
                  </a:cubicBezTo>
                  <a:cubicBezTo>
                    <a:pt x="37" y="21"/>
                    <a:pt x="36" y="30"/>
                    <a:pt x="44" y="36"/>
                  </a:cubicBezTo>
                  <a:cubicBezTo>
                    <a:pt x="45" y="37"/>
                    <a:pt x="45" y="39"/>
                    <a:pt x="44" y="41"/>
                  </a:cubicBezTo>
                  <a:cubicBezTo>
                    <a:pt x="43" y="41"/>
                    <a:pt x="42" y="42"/>
                    <a:pt x="40" y="42"/>
                  </a:cubicBezTo>
                  <a:close/>
                </a:path>
              </a:pathLst>
            </a:custGeom>
            <a:solidFill>
              <a:srgbClr val="3C2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7" name="Freeform 680"/>
            <p:cNvSpPr>
              <a:spLocks/>
            </p:cNvSpPr>
            <p:nvPr/>
          </p:nvSpPr>
          <p:spPr bwMode="auto">
            <a:xfrm>
              <a:off x="529" y="1365"/>
              <a:ext cx="93" cy="61"/>
            </a:xfrm>
            <a:custGeom>
              <a:avLst/>
              <a:gdLst>
                <a:gd name="T0" fmla="*/ 38 w 94"/>
                <a:gd name="T1" fmla="*/ 62 h 62"/>
                <a:gd name="T2" fmla="*/ 1 w 94"/>
                <a:gd name="T3" fmla="*/ 46 h 62"/>
                <a:gd name="T4" fmla="*/ 5 w 94"/>
                <a:gd name="T5" fmla="*/ 39 h 62"/>
                <a:gd name="T6" fmla="*/ 18 w 94"/>
                <a:gd name="T7" fmla="*/ 23 h 62"/>
                <a:gd name="T8" fmla="*/ 90 w 94"/>
                <a:gd name="T9" fmla="*/ 8 h 62"/>
                <a:gd name="T10" fmla="*/ 94 w 94"/>
                <a:gd name="T11" fmla="*/ 13 h 62"/>
                <a:gd name="T12" fmla="*/ 66 w 94"/>
                <a:gd name="T13" fmla="*/ 28 h 62"/>
                <a:gd name="T14" fmla="*/ 48 w 94"/>
                <a:gd name="T15" fmla="*/ 32 h 62"/>
                <a:gd name="T16" fmla="*/ 42 w 94"/>
                <a:gd name="T17" fmla="*/ 59 h 62"/>
                <a:gd name="T18" fmla="*/ 38 w 94"/>
                <a:gd name="T1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62">
                  <a:moveTo>
                    <a:pt x="38" y="62"/>
                  </a:moveTo>
                  <a:cubicBezTo>
                    <a:pt x="30" y="47"/>
                    <a:pt x="14" y="48"/>
                    <a:pt x="1" y="46"/>
                  </a:cubicBezTo>
                  <a:cubicBezTo>
                    <a:pt x="0" y="42"/>
                    <a:pt x="3" y="41"/>
                    <a:pt x="5" y="39"/>
                  </a:cubicBezTo>
                  <a:cubicBezTo>
                    <a:pt x="18" y="41"/>
                    <a:pt x="16" y="31"/>
                    <a:pt x="18" y="23"/>
                  </a:cubicBezTo>
                  <a:cubicBezTo>
                    <a:pt x="40" y="8"/>
                    <a:pt x="64" y="0"/>
                    <a:pt x="90" y="8"/>
                  </a:cubicBezTo>
                  <a:cubicBezTo>
                    <a:pt x="93" y="9"/>
                    <a:pt x="94" y="11"/>
                    <a:pt x="94" y="13"/>
                  </a:cubicBezTo>
                  <a:cubicBezTo>
                    <a:pt x="87" y="23"/>
                    <a:pt x="80" y="32"/>
                    <a:pt x="66" y="28"/>
                  </a:cubicBezTo>
                  <a:cubicBezTo>
                    <a:pt x="59" y="28"/>
                    <a:pt x="54" y="30"/>
                    <a:pt x="48" y="32"/>
                  </a:cubicBezTo>
                  <a:cubicBezTo>
                    <a:pt x="38" y="40"/>
                    <a:pt x="44" y="50"/>
                    <a:pt x="42" y="59"/>
                  </a:cubicBezTo>
                  <a:cubicBezTo>
                    <a:pt x="41" y="61"/>
                    <a:pt x="40" y="62"/>
                    <a:pt x="38" y="62"/>
                  </a:cubicBezTo>
                  <a:close/>
                </a:path>
              </a:pathLst>
            </a:custGeom>
            <a:solidFill>
              <a:srgbClr val="2F25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8" name="Freeform 681"/>
            <p:cNvSpPr>
              <a:spLocks/>
            </p:cNvSpPr>
            <p:nvPr/>
          </p:nvSpPr>
          <p:spPr bwMode="auto">
            <a:xfrm>
              <a:off x="609" y="1475"/>
              <a:ext cx="59" cy="64"/>
            </a:xfrm>
            <a:custGeom>
              <a:avLst/>
              <a:gdLst>
                <a:gd name="T0" fmla="*/ 20 w 60"/>
                <a:gd name="T1" fmla="*/ 11 h 65"/>
                <a:gd name="T2" fmla="*/ 41 w 60"/>
                <a:gd name="T3" fmla="*/ 1 h 65"/>
                <a:gd name="T4" fmla="*/ 56 w 60"/>
                <a:gd name="T5" fmla="*/ 0 h 65"/>
                <a:gd name="T6" fmla="*/ 60 w 60"/>
                <a:gd name="T7" fmla="*/ 7 h 65"/>
                <a:gd name="T8" fmla="*/ 56 w 60"/>
                <a:gd name="T9" fmla="*/ 17 h 65"/>
                <a:gd name="T10" fmla="*/ 49 w 60"/>
                <a:gd name="T11" fmla="*/ 25 h 65"/>
                <a:gd name="T12" fmla="*/ 34 w 60"/>
                <a:gd name="T13" fmla="*/ 34 h 65"/>
                <a:gd name="T14" fmla="*/ 30 w 60"/>
                <a:gd name="T15" fmla="*/ 37 h 65"/>
                <a:gd name="T16" fmla="*/ 17 w 60"/>
                <a:gd name="T17" fmla="*/ 56 h 65"/>
                <a:gd name="T18" fmla="*/ 5 w 60"/>
                <a:gd name="T19" fmla="*/ 63 h 65"/>
                <a:gd name="T20" fmla="*/ 2 w 60"/>
                <a:gd name="T21" fmla="*/ 49 h 65"/>
                <a:gd name="T22" fmla="*/ 2 w 60"/>
                <a:gd name="T23" fmla="*/ 41 h 65"/>
                <a:gd name="T24" fmla="*/ 4 w 60"/>
                <a:gd name="T25" fmla="*/ 37 h 65"/>
                <a:gd name="T26" fmla="*/ 13 w 60"/>
                <a:gd name="T27" fmla="*/ 26 h 65"/>
                <a:gd name="T28" fmla="*/ 16 w 60"/>
                <a:gd name="T29" fmla="*/ 17 h 65"/>
                <a:gd name="T30" fmla="*/ 20 w 60"/>
                <a:gd name="T31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65">
                  <a:moveTo>
                    <a:pt x="20" y="11"/>
                  </a:moveTo>
                  <a:cubicBezTo>
                    <a:pt x="27" y="8"/>
                    <a:pt x="34" y="4"/>
                    <a:pt x="41" y="1"/>
                  </a:cubicBezTo>
                  <a:cubicBezTo>
                    <a:pt x="46" y="0"/>
                    <a:pt x="51" y="0"/>
                    <a:pt x="56" y="0"/>
                  </a:cubicBezTo>
                  <a:cubicBezTo>
                    <a:pt x="58" y="2"/>
                    <a:pt x="59" y="4"/>
                    <a:pt x="60" y="7"/>
                  </a:cubicBezTo>
                  <a:cubicBezTo>
                    <a:pt x="60" y="11"/>
                    <a:pt x="59" y="14"/>
                    <a:pt x="56" y="17"/>
                  </a:cubicBezTo>
                  <a:cubicBezTo>
                    <a:pt x="54" y="20"/>
                    <a:pt x="52" y="23"/>
                    <a:pt x="49" y="25"/>
                  </a:cubicBezTo>
                  <a:cubicBezTo>
                    <a:pt x="44" y="28"/>
                    <a:pt x="39" y="31"/>
                    <a:pt x="34" y="34"/>
                  </a:cubicBezTo>
                  <a:cubicBezTo>
                    <a:pt x="33" y="35"/>
                    <a:pt x="31" y="36"/>
                    <a:pt x="30" y="37"/>
                  </a:cubicBezTo>
                  <a:cubicBezTo>
                    <a:pt x="22" y="41"/>
                    <a:pt x="19" y="48"/>
                    <a:pt x="17" y="56"/>
                  </a:cubicBezTo>
                  <a:cubicBezTo>
                    <a:pt x="14" y="61"/>
                    <a:pt x="11" y="65"/>
                    <a:pt x="5" y="63"/>
                  </a:cubicBezTo>
                  <a:cubicBezTo>
                    <a:pt x="0" y="59"/>
                    <a:pt x="3" y="54"/>
                    <a:pt x="2" y="49"/>
                  </a:cubicBezTo>
                  <a:cubicBezTo>
                    <a:pt x="1" y="46"/>
                    <a:pt x="1" y="44"/>
                    <a:pt x="2" y="41"/>
                  </a:cubicBezTo>
                  <a:cubicBezTo>
                    <a:pt x="2" y="40"/>
                    <a:pt x="3" y="38"/>
                    <a:pt x="4" y="37"/>
                  </a:cubicBezTo>
                  <a:cubicBezTo>
                    <a:pt x="7" y="33"/>
                    <a:pt x="11" y="30"/>
                    <a:pt x="13" y="26"/>
                  </a:cubicBezTo>
                  <a:cubicBezTo>
                    <a:pt x="15" y="23"/>
                    <a:pt x="15" y="20"/>
                    <a:pt x="16" y="17"/>
                  </a:cubicBezTo>
                  <a:cubicBezTo>
                    <a:pt x="18" y="15"/>
                    <a:pt x="19" y="13"/>
                    <a:pt x="20" y="11"/>
                  </a:cubicBezTo>
                  <a:close/>
                </a:path>
              </a:pathLst>
            </a:custGeom>
            <a:solidFill>
              <a:srgbClr val="3623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99" name="Freeform 682"/>
            <p:cNvSpPr>
              <a:spLocks/>
            </p:cNvSpPr>
            <p:nvPr/>
          </p:nvSpPr>
          <p:spPr bwMode="auto">
            <a:xfrm>
              <a:off x="675" y="1475"/>
              <a:ext cx="36" cy="46"/>
            </a:xfrm>
            <a:custGeom>
              <a:avLst/>
              <a:gdLst>
                <a:gd name="T0" fmla="*/ 13 w 36"/>
                <a:gd name="T1" fmla="*/ 0 h 47"/>
                <a:gd name="T2" fmla="*/ 26 w 36"/>
                <a:gd name="T3" fmla="*/ 11 h 47"/>
                <a:gd name="T4" fmla="*/ 35 w 36"/>
                <a:gd name="T5" fmla="*/ 28 h 47"/>
                <a:gd name="T6" fmla="*/ 22 w 36"/>
                <a:gd name="T7" fmla="*/ 38 h 47"/>
                <a:gd name="T8" fmla="*/ 20 w 36"/>
                <a:gd name="T9" fmla="*/ 36 h 47"/>
                <a:gd name="T10" fmla="*/ 9 w 36"/>
                <a:gd name="T11" fmla="*/ 44 h 47"/>
                <a:gd name="T12" fmla="*/ 2 w 36"/>
                <a:gd name="T13" fmla="*/ 43 h 47"/>
                <a:gd name="T14" fmla="*/ 2 w 36"/>
                <a:gd name="T15" fmla="*/ 12 h 47"/>
                <a:gd name="T16" fmla="*/ 13 w 36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13" y="0"/>
                  </a:moveTo>
                  <a:cubicBezTo>
                    <a:pt x="19" y="2"/>
                    <a:pt x="24" y="4"/>
                    <a:pt x="26" y="11"/>
                  </a:cubicBezTo>
                  <a:cubicBezTo>
                    <a:pt x="30" y="16"/>
                    <a:pt x="36" y="20"/>
                    <a:pt x="35" y="28"/>
                  </a:cubicBezTo>
                  <a:cubicBezTo>
                    <a:pt x="31" y="32"/>
                    <a:pt x="33" y="44"/>
                    <a:pt x="22" y="38"/>
                  </a:cubicBezTo>
                  <a:cubicBezTo>
                    <a:pt x="21" y="37"/>
                    <a:pt x="20" y="35"/>
                    <a:pt x="20" y="36"/>
                  </a:cubicBezTo>
                  <a:cubicBezTo>
                    <a:pt x="20" y="44"/>
                    <a:pt x="16" y="47"/>
                    <a:pt x="9" y="44"/>
                  </a:cubicBezTo>
                  <a:cubicBezTo>
                    <a:pt x="6" y="44"/>
                    <a:pt x="4" y="43"/>
                    <a:pt x="2" y="43"/>
                  </a:cubicBezTo>
                  <a:cubicBezTo>
                    <a:pt x="4" y="33"/>
                    <a:pt x="0" y="22"/>
                    <a:pt x="2" y="12"/>
                  </a:cubicBezTo>
                  <a:cubicBezTo>
                    <a:pt x="4" y="7"/>
                    <a:pt x="8" y="2"/>
                    <a:pt x="13" y="0"/>
                  </a:cubicBezTo>
                  <a:close/>
                </a:path>
              </a:pathLst>
            </a:custGeom>
            <a:solidFill>
              <a:srgbClr val="4A3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0" name="Freeform 683"/>
            <p:cNvSpPr>
              <a:spLocks/>
            </p:cNvSpPr>
            <p:nvPr/>
          </p:nvSpPr>
          <p:spPr bwMode="auto">
            <a:xfrm>
              <a:off x="572" y="1511"/>
              <a:ext cx="36" cy="44"/>
            </a:xfrm>
            <a:custGeom>
              <a:avLst/>
              <a:gdLst>
                <a:gd name="T0" fmla="*/ 34 w 36"/>
                <a:gd name="T1" fmla="*/ 27 h 44"/>
                <a:gd name="T2" fmla="*/ 8 w 36"/>
                <a:gd name="T3" fmla="*/ 38 h 44"/>
                <a:gd name="T4" fmla="*/ 17 w 36"/>
                <a:gd name="T5" fmla="*/ 13 h 44"/>
                <a:gd name="T6" fmla="*/ 24 w 36"/>
                <a:gd name="T7" fmla="*/ 2 h 44"/>
                <a:gd name="T8" fmla="*/ 33 w 36"/>
                <a:gd name="T9" fmla="*/ 8 h 44"/>
                <a:gd name="T10" fmla="*/ 36 w 36"/>
                <a:gd name="T11" fmla="*/ 22 h 44"/>
                <a:gd name="T12" fmla="*/ 34 w 36"/>
                <a:gd name="T13" fmla="*/ 2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4">
                  <a:moveTo>
                    <a:pt x="34" y="27"/>
                  </a:moveTo>
                  <a:cubicBezTo>
                    <a:pt x="27" y="36"/>
                    <a:pt x="13" y="44"/>
                    <a:pt x="8" y="38"/>
                  </a:cubicBezTo>
                  <a:cubicBezTo>
                    <a:pt x="0" y="31"/>
                    <a:pt x="10" y="19"/>
                    <a:pt x="17" y="13"/>
                  </a:cubicBezTo>
                  <a:cubicBezTo>
                    <a:pt x="22" y="10"/>
                    <a:pt x="19" y="4"/>
                    <a:pt x="24" y="2"/>
                  </a:cubicBezTo>
                  <a:cubicBezTo>
                    <a:pt x="30" y="0"/>
                    <a:pt x="31" y="4"/>
                    <a:pt x="33" y="8"/>
                  </a:cubicBezTo>
                  <a:cubicBezTo>
                    <a:pt x="34" y="12"/>
                    <a:pt x="35" y="17"/>
                    <a:pt x="36" y="22"/>
                  </a:cubicBezTo>
                  <a:cubicBezTo>
                    <a:pt x="35" y="24"/>
                    <a:pt x="35" y="26"/>
                    <a:pt x="34" y="27"/>
                  </a:cubicBezTo>
                  <a:close/>
                </a:path>
              </a:pathLst>
            </a:custGeom>
            <a:solidFill>
              <a:srgbClr val="4E38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1" name="Freeform 684"/>
            <p:cNvSpPr>
              <a:spLocks/>
            </p:cNvSpPr>
            <p:nvPr/>
          </p:nvSpPr>
          <p:spPr bwMode="auto">
            <a:xfrm>
              <a:off x="505" y="1497"/>
              <a:ext cx="25" cy="69"/>
            </a:xfrm>
            <a:custGeom>
              <a:avLst/>
              <a:gdLst>
                <a:gd name="T0" fmla="*/ 1 w 25"/>
                <a:gd name="T1" fmla="*/ 50 h 69"/>
                <a:gd name="T2" fmla="*/ 4 w 25"/>
                <a:gd name="T3" fmla="*/ 41 h 69"/>
                <a:gd name="T4" fmla="*/ 8 w 25"/>
                <a:gd name="T5" fmla="*/ 20 h 69"/>
                <a:gd name="T6" fmla="*/ 12 w 25"/>
                <a:gd name="T7" fmla="*/ 1 h 69"/>
                <a:gd name="T8" fmla="*/ 13 w 25"/>
                <a:gd name="T9" fmla="*/ 0 h 69"/>
                <a:gd name="T10" fmla="*/ 25 w 25"/>
                <a:gd name="T11" fmla="*/ 12 h 69"/>
                <a:gd name="T12" fmla="*/ 24 w 25"/>
                <a:gd name="T13" fmla="*/ 21 h 69"/>
                <a:gd name="T14" fmla="*/ 18 w 25"/>
                <a:gd name="T15" fmla="*/ 46 h 69"/>
                <a:gd name="T16" fmla="*/ 16 w 25"/>
                <a:gd name="T17" fmla="*/ 65 h 69"/>
                <a:gd name="T18" fmla="*/ 16 w 25"/>
                <a:gd name="T19" fmla="*/ 65 h 69"/>
                <a:gd name="T20" fmla="*/ 1 w 25"/>
                <a:gd name="T21" fmla="*/ 5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69">
                  <a:moveTo>
                    <a:pt x="1" y="50"/>
                  </a:moveTo>
                  <a:cubicBezTo>
                    <a:pt x="0" y="46"/>
                    <a:pt x="0" y="43"/>
                    <a:pt x="4" y="41"/>
                  </a:cubicBezTo>
                  <a:cubicBezTo>
                    <a:pt x="10" y="35"/>
                    <a:pt x="4" y="26"/>
                    <a:pt x="8" y="20"/>
                  </a:cubicBezTo>
                  <a:cubicBezTo>
                    <a:pt x="13" y="14"/>
                    <a:pt x="8" y="7"/>
                    <a:pt x="12" y="1"/>
                  </a:cubicBezTo>
                  <a:cubicBezTo>
                    <a:pt x="12" y="1"/>
                    <a:pt x="13" y="0"/>
                    <a:pt x="13" y="0"/>
                  </a:cubicBezTo>
                  <a:cubicBezTo>
                    <a:pt x="19" y="2"/>
                    <a:pt x="22" y="7"/>
                    <a:pt x="25" y="12"/>
                  </a:cubicBezTo>
                  <a:cubicBezTo>
                    <a:pt x="20" y="15"/>
                    <a:pt x="24" y="18"/>
                    <a:pt x="24" y="21"/>
                  </a:cubicBezTo>
                  <a:cubicBezTo>
                    <a:pt x="14" y="28"/>
                    <a:pt x="20" y="38"/>
                    <a:pt x="18" y="46"/>
                  </a:cubicBezTo>
                  <a:cubicBezTo>
                    <a:pt x="18" y="52"/>
                    <a:pt x="20" y="59"/>
                    <a:pt x="16" y="65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2" y="69"/>
                    <a:pt x="2" y="59"/>
                    <a:pt x="1" y="50"/>
                  </a:cubicBezTo>
                  <a:close/>
                </a:path>
              </a:pathLst>
            </a:custGeom>
            <a:solidFill>
              <a:srgbClr val="D2B8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2" name="Freeform 685"/>
            <p:cNvSpPr>
              <a:spLocks/>
            </p:cNvSpPr>
            <p:nvPr/>
          </p:nvSpPr>
          <p:spPr bwMode="auto">
            <a:xfrm>
              <a:off x="658" y="1475"/>
              <a:ext cx="32" cy="46"/>
            </a:xfrm>
            <a:custGeom>
              <a:avLst/>
              <a:gdLst>
                <a:gd name="T0" fmla="*/ 23 w 32"/>
                <a:gd name="T1" fmla="*/ 11 h 47"/>
                <a:gd name="T2" fmla="*/ 19 w 32"/>
                <a:gd name="T3" fmla="*/ 43 h 47"/>
                <a:gd name="T4" fmla="*/ 11 w 32"/>
                <a:gd name="T5" fmla="*/ 44 h 47"/>
                <a:gd name="T6" fmla="*/ 1 w 32"/>
                <a:gd name="T7" fmla="*/ 37 h 47"/>
                <a:gd name="T8" fmla="*/ 0 w 32"/>
                <a:gd name="T9" fmla="*/ 31 h 47"/>
                <a:gd name="T10" fmla="*/ 8 w 32"/>
                <a:gd name="T11" fmla="*/ 19 h 47"/>
                <a:gd name="T12" fmla="*/ 11 w 32"/>
                <a:gd name="T13" fmla="*/ 19 h 47"/>
                <a:gd name="T14" fmla="*/ 7 w 32"/>
                <a:gd name="T15" fmla="*/ 7 h 47"/>
                <a:gd name="T16" fmla="*/ 6 w 32"/>
                <a:gd name="T17" fmla="*/ 0 h 47"/>
                <a:gd name="T18" fmla="*/ 19 w 32"/>
                <a:gd name="T19" fmla="*/ 1 h 47"/>
                <a:gd name="T20" fmla="*/ 23 w 32"/>
                <a:gd name="T21" fmla="*/ 1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7">
                  <a:moveTo>
                    <a:pt x="23" y="11"/>
                  </a:moveTo>
                  <a:cubicBezTo>
                    <a:pt x="19" y="22"/>
                    <a:pt x="32" y="34"/>
                    <a:pt x="19" y="43"/>
                  </a:cubicBezTo>
                  <a:cubicBezTo>
                    <a:pt x="16" y="43"/>
                    <a:pt x="14" y="44"/>
                    <a:pt x="11" y="44"/>
                  </a:cubicBezTo>
                  <a:cubicBezTo>
                    <a:pt x="4" y="47"/>
                    <a:pt x="3" y="41"/>
                    <a:pt x="1" y="37"/>
                  </a:cubicBezTo>
                  <a:cubicBezTo>
                    <a:pt x="0" y="35"/>
                    <a:pt x="0" y="33"/>
                    <a:pt x="0" y="31"/>
                  </a:cubicBezTo>
                  <a:cubicBezTo>
                    <a:pt x="2" y="27"/>
                    <a:pt x="2" y="21"/>
                    <a:pt x="8" y="19"/>
                  </a:cubicBezTo>
                  <a:cubicBezTo>
                    <a:pt x="10" y="19"/>
                    <a:pt x="12" y="23"/>
                    <a:pt x="11" y="19"/>
                  </a:cubicBezTo>
                  <a:cubicBezTo>
                    <a:pt x="11" y="15"/>
                    <a:pt x="9" y="11"/>
                    <a:pt x="7" y="7"/>
                  </a:cubicBezTo>
                  <a:cubicBezTo>
                    <a:pt x="6" y="5"/>
                    <a:pt x="6" y="2"/>
                    <a:pt x="6" y="0"/>
                  </a:cubicBezTo>
                  <a:cubicBezTo>
                    <a:pt x="10" y="0"/>
                    <a:pt x="15" y="0"/>
                    <a:pt x="19" y="1"/>
                  </a:cubicBezTo>
                  <a:cubicBezTo>
                    <a:pt x="24" y="3"/>
                    <a:pt x="26" y="6"/>
                    <a:pt x="23" y="11"/>
                  </a:cubicBezTo>
                  <a:close/>
                </a:path>
              </a:pathLst>
            </a:custGeom>
            <a:solidFill>
              <a:srgbClr val="835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3" name="Freeform 686"/>
            <p:cNvSpPr>
              <a:spLocks/>
            </p:cNvSpPr>
            <p:nvPr/>
          </p:nvSpPr>
          <p:spPr bwMode="auto">
            <a:xfrm>
              <a:off x="564" y="1425"/>
              <a:ext cx="45" cy="31"/>
            </a:xfrm>
            <a:custGeom>
              <a:avLst/>
              <a:gdLst>
                <a:gd name="T0" fmla="*/ 45 w 45"/>
                <a:gd name="T1" fmla="*/ 9 h 31"/>
                <a:gd name="T2" fmla="*/ 33 w 45"/>
                <a:gd name="T3" fmla="*/ 24 h 31"/>
                <a:gd name="T4" fmla="*/ 20 w 45"/>
                <a:gd name="T5" fmla="*/ 29 h 31"/>
                <a:gd name="T6" fmla="*/ 15 w 45"/>
                <a:gd name="T7" fmla="*/ 19 h 31"/>
                <a:gd name="T8" fmla="*/ 2 w 45"/>
                <a:gd name="T9" fmla="*/ 4 h 31"/>
                <a:gd name="T10" fmla="*/ 37 w 45"/>
                <a:gd name="T11" fmla="*/ 5 h 31"/>
                <a:gd name="T12" fmla="*/ 45 w 45"/>
                <a:gd name="T13" fmla="*/ 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31">
                  <a:moveTo>
                    <a:pt x="45" y="9"/>
                  </a:moveTo>
                  <a:cubicBezTo>
                    <a:pt x="42" y="15"/>
                    <a:pt x="34" y="16"/>
                    <a:pt x="33" y="24"/>
                  </a:cubicBezTo>
                  <a:cubicBezTo>
                    <a:pt x="31" y="31"/>
                    <a:pt x="25" y="30"/>
                    <a:pt x="20" y="29"/>
                  </a:cubicBezTo>
                  <a:cubicBezTo>
                    <a:pt x="13" y="28"/>
                    <a:pt x="14" y="24"/>
                    <a:pt x="15" y="19"/>
                  </a:cubicBezTo>
                  <a:cubicBezTo>
                    <a:pt x="18" y="9"/>
                    <a:pt x="0" y="15"/>
                    <a:pt x="2" y="4"/>
                  </a:cubicBezTo>
                  <a:cubicBezTo>
                    <a:pt x="14" y="0"/>
                    <a:pt x="25" y="5"/>
                    <a:pt x="37" y="5"/>
                  </a:cubicBezTo>
                  <a:cubicBezTo>
                    <a:pt x="40" y="5"/>
                    <a:pt x="43" y="7"/>
                    <a:pt x="45" y="9"/>
                  </a:cubicBezTo>
                  <a:close/>
                </a:path>
              </a:pathLst>
            </a:custGeom>
            <a:solidFill>
              <a:srgbClr val="FA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4" name="Freeform 687"/>
            <p:cNvSpPr>
              <a:spLocks/>
            </p:cNvSpPr>
            <p:nvPr/>
          </p:nvSpPr>
          <p:spPr bwMode="auto">
            <a:xfrm>
              <a:off x="534" y="1529"/>
              <a:ext cx="24" cy="37"/>
            </a:xfrm>
            <a:custGeom>
              <a:avLst/>
              <a:gdLst>
                <a:gd name="T0" fmla="*/ 23 w 24"/>
                <a:gd name="T1" fmla="*/ 24 h 37"/>
                <a:gd name="T2" fmla="*/ 12 w 24"/>
                <a:gd name="T3" fmla="*/ 36 h 37"/>
                <a:gd name="T4" fmla="*/ 3 w 24"/>
                <a:gd name="T5" fmla="*/ 24 h 37"/>
                <a:gd name="T6" fmla="*/ 8 w 24"/>
                <a:gd name="T7" fmla="*/ 0 h 37"/>
                <a:gd name="T8" fmla="*/ 15 w 24"/>
                <a:gd name="T9" fmla="*/ 13 h 37"/>
                <a:gd name="T10" fmla="*/ 13 w 24"/>
                <a:gd name="T11" fmla="*/ 18 h 37"/>
                <a:gd name="T12" fmla="*/ 15 w 24"/>
                <a:gd name="T13" fmla="*/ 13 h 37"/>
                <a:gd name="T14" fmla="*/ 23 w 24"/>
                <a:gd name="T15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7">
                  <a:moveTo>
                    <a:pt x="23" y="24"/>
                  </a:moveTo>
                  <a:cubicBezTo>
                    <a:pt x="24" y="32"/>
                    <a:pt x="21" y="37"/>
                    <a:pt x="12" y="36"/>
                  </a:cubicBezTo>
                  <a:cubicBezTo>
                    <a:pt x="4" y="36"/>
                    <a:pt x="3" y="31"/>
                    <a:pt x="3" y="24"/>
                  </a:cubicBezTo>
                  <a:cubicBezTo>
                    <a:pt x="4" y="16"/>
                    <a:pt x="0" y="7"/>
                    <a:pt x="8" y="0"/>
                  </a:cubicBezTo>
                  <a:cubicBezTo>
                    <a:pt x="10" y="4"/>
                    <a:pt x="13" y="9"/>
                    <a:pt x="15" y="13"/>
                  </a:cubicBezTo>
                  <a:cubicBezTo>
                    <a:pt x="14" y="14"/>
                    <a:pt x="13" y="16"/>
                    <a:pt x="13" y="18"/>
                  </a:cubicBezTo>
                  <a:cubicBezTo>
                    <a:pt x="14" y="16"/>
                    <a:pt x="14" y="14"/>
                    <a:pt x="15" y="13"/>
                  </a:cubicBezTo>
                  <a:cubicBezTo>
                    <a:pt x="20" y="15"/>
                    <a:pt x="21" y="20"/>
                    <a:pt x="23" y="24"/>
                  </a:cubicBezTo>
                  <a:close/>
                </a:path>
              </a:pathLst>
            </a:custGeom>
            <a:solidFill>
              <a:srgbClr val="DAC0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5" name="Freeform 688"/>
            <p:cNvSpPr>
              <a:spLocks/>
            </p:cNvSpPr>
            <p:nvPr/>
          </p:nvSpPr>
          <p:spPr bwMode="auto">
            <a:xfrm>
              <a:off x="684" y="1497"/>
              <a:ext cx="30" cy="29"/>
            </a:xfrm>
            <a:custGeom>
              <a:avLst/>
              <a:gdLst>
                <a:gd name="T0" fmla="*/ 0 w 30"/>
                <a:gd name="T1" fmla="*/ 21 h 29"/>
                <a:gd name="T2" fmla="*/ 9 w 30"/>
                <a:gd name="T3" fmla="*/ 0 h 29"/>
                <a:gd name="T4" fmla="*/ 24 w 30"/>
                <a:gd name="T5" fmla="*/ 5 h 29"/>
                <a:gd name="T6" fmla="*/ 28 w 30"/>
                <a:gd name="T7" fmla="*/ 9 h 29"/>
                <a:gd name="T8" fmla="*/ 24 w 30"/>
                <a:gd name="T9" fmla="*/ 29 h 29"/>
                <a:gd name="T10" fmla="*/ 0 w 30"/>
                <a:gd name="T11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9">
                  <a:moveTo>
                    <a:pt x="0" y="21"/>
                  </a:moveTo>
                  <a:cubicBezTo>
                    <a:pt x="10" y="20"/>
                    <a:pt x="8" y="11"/>
                    <a:pt x="9" y="0"/>
                  </a:cubicBezTo>
                  <a:cubicBezTo>
                    <a:pt x="14" y="16"/>
                    <a:pt x="19" y="16"/>
                    <a:pt x="24" y="5"/>
                  </a:cubicBezTo>
                  <a:cubicBezTo>
                    <a:pt x="28" y="4"/>
                    <a:pt x="29" y="5"/>
                    <a:pt x="28" y="9"/>
                  </a:cubicBezTo>
                  <a:cubicBezTo>
                    <a:pt x="24" y="15"/>
                    <a:pt x="30" y="23"/>
                    <a:pt x="24" y="29"/>
                  </a:cubicBezTo>
                  <a:cubicBezTo>
                    <a:pt x="16" y="27"/>
                    <a:pt x="8" y="24"/>
                    <a:pt x="0" y="21"/>
                  </a:cubicBezTo>
                  <a:close/>
                </a:path>
              </a:pathLst>
            </a:custGeom>
            <a:solidFill>
              <a:srgbClr val="865F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6" name="Freeform 689"/>
            <p:cNvSpPr>
              <a:spLocks/>
            </p:cNvSpPr>
            <p:nvPr/>
          </p:nvSpPr>
          <p:spPr bwMode="auto">
            <a:xfrm>
              <a:off x="596" y="1491"/>
              <a:ext cx="34" cy="33"/>
            </a:xfrm>
            <a:custGeom>
              <a:avLst/>
              <a:gdLst>
                <a:gd name="T0" fmla="*/ 5 w 35"/>
                <a:gd name="T1" fmla="*/ 31 h 33"/>
                <a:gd name="T2" fmla="*/ 0 w 35"/>
                <a:gd name="T3" fmla="*/ 22 h 33"/>
                <a:gd name="T4" fmla="*/ 29 w 35"/>
                <a:gd name="T5" fmla="*/ 0 h 33"/>
                <a:gd name="T6" fmla="*/ 30 w 35"/>
                <a:gd name="T7" fmla="*/ 11 h 33"/>
                <a:gd name="T8" fmla="*/ 17 w 35"/>
                <a:gd name="T9" fmla="*/ 23 h 33"/>
                <a:gd name="T10" fmla="*/ 17 w 35"/>
                <a:gd name="T11" fmla="*/ 22 h 33"/>
                <a:gd name="T12" fmla="*/ 5 w 35"/>
                <a:gd name="T13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3">
                  <a:moveTo>
                    <a:pt x="5" y="31"/>
                  </a:moveTo>
                  <a:cubicBezTo>
                    <a:pt x="5" y="27"/>
                    <a:pt x="4" y="24"/>
                    <a:pt x="0" y="22"/>
                  </a:cubicBezTo>
                  <a:cubicBezTo>
                    <a:pt x="9" y="13"/>
                    <a:pt x="19" y="7"/>
                    <a:pt x="29" y="0"/>
                  </a:cubicBezTo>
                  <a:cubicBezTo>
                    <a:pt x="31" y="3"/>
                    <a:pt x="35" y="7"/>
                    <a:pt x="30" y="11"/>
                  </a:cubicBezTo>
                  <a:cubicBezTo>
                    <a:pt x="23" y="12"/>
                    <a:pt x="21" y="18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4" y="26"/>
                    <a:pt x="13" y="33"/>
                    <a:pt x="5" y="31"/>
                  </a:cubicBezTo>
                  <a:close/>
                </a:path>
              </a:pathLst>
            </a:custGeom>
            <a:solidFill>
              <a:srgbClr val="3D27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7" name="Freeform 690"/>
            <p:cNvSpPr>
              <a:spLocks/>
            </p:cNvSpPr>
            <p:nvPr/>
          </p:nvSpPr>
          <p:spPr bwMode="auto">
            <a:xfrm>
              <a:off x="623" y="1506"/>
              <a:ext cx="24" cy="28"/>
            </a:xfrm>
            <a:custGeom>
              <a:avLst/>
              <a:gdLst>
                <a:gd name="T0" fmla="*/ 13 w 24"/>
                <a:gd name="T1" fmla="*/ 0 h 28"/>
                <a:gd name="T2" fmla="*/ 17 w 24"/>
                <a:gd name="T3" fmla="*/ 0 h 28"/>
                <a:gd name="T4" fmla="*/ 23 w 24"/>
                <a:gd name="T5" fmla="*/ 8 h 28"/>
                <a:gd name="T6" fmla="*/ 22 w 24"/>
                <a:gd name="T7" fmla="*/ 21 h 28"/>
                <a:gd name="T8" fmla="*/ 6 w 24"/>
                <a:gd name="T9" fmla="*/ 23 h 28"/>
                <a:gd name="T10" fmla="*/ 13 w 24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8">
                  <a:moveTo>
                    <a:pt x="13" y="0"/>
                  </a:moveTo>
                  <a:cubicBezTo>
                    <a:pt x="14" y="0"/>
                    <a:pt x="16" y="0"/>
                    <a:pt x="17" y="0"/>
                  </a:cubicBezTo>
                  <a:cubicBezTo>
                    <a:pt x="20" y="2"/>
                    <a:pt x="22" y="4"/>
                    <a:pt x="23" y="8"/>
                  </a:cubicBezTo>
                  <a:cubicBezTo>
                    <a:pt x="24" y="12"/>
                    <a:pt x="24" y="17"/>
                    <a:pt x="22" y="21"/>
                  </a:cubicBezTo>
                  <a:cubicBezTo>
                    <a:pt x="17" y="28"/>
                    <a:pt x="12" y="28"/>
                    <a:pt x="6" y="23"/>
                  </a:cubicBezTo>
                  <a:cubicBezTo>
                    <a:pt x="0" y="12"/>
                    <a:pt x="10" y="7"/>
                    <a:pt x="13" y="0"/>
                  </a:cubicBezTo>
                  <a:close/>
                </a:path>
              </a:pathLst>
            </a:custGeom>
            <a:solidFill>
              <a:srgbClr val="462F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8" name="Freeform 691"/>
            <p:cNvSpPr>
              <a:spLocks/>
            </p:cNvSpPr>
            <p:nvPr/>
          </p:nvSpPr>
          <p:spPr bwMode="auto">
            <a:xfrm>
              <a:off x="566" y="1419"/>
              <a:ext cx="35" cy="18"/>
            </a:xfrm>
            <a:custGeom>
              <a:avLst/>
              <a:gdLst>
                <a:gd name="T0" fmla="*/ 35 w 35"/>
                <a:gd name="T1" fmla="*/ 15 h 18"/>
                <a:gd name="T2" fmla="*/ 0 w 35"/>
                <a:gd name="T3" fmla="*/ 10 h 18"/>
                <a:gd name="T4" fmla="*/ 1 w 35"/>
                <a:gd name="T5" fmla="*/ 7 h 18"/>
                <a:gd name="T6" fmla="*/ 3 w 35"/>
                <a:gd name="T7" fmla="*/ 4 h 18"/>
                <a:gd name="T8" fmla="*/ 17 w 35"/>
                <a:gd name="T9" fmla="*/ 5 h 18"/>
                <a:gd name="T10" fmla="*/ 35 w 35"/>
                <a:gd name="T11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8">
                  <a:moveTo>
                    <a:pt x="35" y="15"/>
                  </a:moveTo>
                  <a:cubicBezTo>
                    <a:pt x="23" y="18"/>
                    <a:pt x="11" y="15"/>
                    <a:pt x="0" y="10"/>
                  </a:cubicBezTo>
                  <a:cubicBezTo>
                    <a:pt x="0" y="9"/>
                    <a:pt x="0" y="8"/>
                    <a:pt x="1" y="7"/>
                  </a:cubicBezTo>
                  <a:cubicBezTo>
                    <a:pt x="2" y="6"/>
                    <a:pt x="2" y="5"/>
                    <a:pt x="3" y="4"/>
                  </a:cubicBezTo>
                  <a:cubicBezTo>
                    <a:pt x="8" y="0"/>
                    <a:pt x="12" y="4"/>
                    <a:pt x="17" y="5"/>
                  </a:cubicBezTo>
                  <a:cubicBezTo>
                    <a:pt x="23" y="8"/>
                    <a:pt x="33" y="4"/>
                    <a:pt x="35" y="15"/>
                  </a:cubicBezTo>
                  <a:close/>
                </a:path>
              </a:pathLst>
            </a:custGeom>
            <a:solidFill>
              <a:srgbClr val="5B4A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09" name="Freeform 692"/>
            <p:cNvSpPr>
              <a:spLocks/>
            </p:cNvSpPr>
            <p:nvPr/>
          </p:nvSpPr>
          <p:spPr bwMode="auto">
            <a:xfrm>
              <a:off x="618" y="1506"/>
              <a:ext cx="18" cy="24"/>
            </a:xfrm>
            <a:custGeom>
              <a:avLst/>
              <a:gdLst>
                <a:gd name="T0" fmla="*/ 19 w 19"/>
                <a:gd name="T1" fmla="*/ 0 h 24"/>
                <a:gd name="T2" fmla="*/ 12 w 19"/>
                <a:gd name="T3" fmla="*/ 23 h 24"/>
                <a:gd name="T4" fmla="*/ 10 w 19"/>
                <a:gd name="T5" fmla="*/ 24 h 24"/>
                <a:gd name="T6" fmla="*/ 8 w 19"/>
                <a:gd name="T7" fmla="*/ 24 h 24"/>
                <a:gd name="T8" fmla="*/ 19 w 19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4">
                  <a:moveTo>
                    <a:pt x="19" y="0"/>
                  </a:moveTo>
                  <a:cubicBezTo>
                    <a:pt x="16" y="7"/>
                    <a:pt x="14" y="15"/>
                    <a:pt x="12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0" y="10"/>
                    <a:pt x="12" y="6"/>
                    <a:pt x="19" y="0"/>
                  </a:cubicBezTo>
                  <a:close/>
                </a:path>
              </a:pathLst>
            </a:custGeom>
            <a:solidFill>
              <a:srgbClr val="7B5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0" name="Freeform 693"/>
            <p:cNvSpPr>
              <a:spLocks/>
            </p:cNvSpPr>
            <p:nvPr/>
          </p:nvSpPr>
          <p:spPr bwMode="auto">
            <a:xfrm>
              <a:off x="581" y="1417"/>
              <a:ext cx="32" cy="17"/>
            </a:xfrm>
            <a:custGeom>
              <a:avLst/>
              <a:gdLst>
                <a:gd name="T0" fmla="*/ 20 w 32"/>
                <a:gd name="T1" fmla="*/ 17 h 17"/>
                <a:gd name="T2" fmla="*/ 0 w 32"/>
                <a:gd name="T3" fmla="*/ 10 h 17"/>
                <a:gd name="T4" fmla="*/ 31 w 32"/>
                <a:gd name="T5" fmla="*/ 15 h 17"/>
                <a:gd name="T6" fmla="*/ 32 w 32"/>
                <a:gd name="T7" fmla="*/ 17 h 17"/>
                <a:gd name="T8" fmla="*/ 30 w 32"/>
                <a:gd name="T9" fmla="*/ 16 h 17"/>
                <a:gd name="T10" fmla="*/ 28 w 32"/>
                <a:gd name="T11" fmla="*/ 17 h 17"/>
                <a:gd name="T12" fmla="*/ 20 w 32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7">
                  <a:moveTo>
                    <a:pt x="20" y="17"/>
                  </a:moveTo>
                  <a:cubicBezTo>
                    <a:pt x="15" y="10"/>
                    <a:pt x="5" y="17"/>
                    <a:pt x="0" y="10"/>
                  </a:cubicBezTo>
                  <a:cubicBezTo>
                    <a:pt x="12" y="2"/>
                    <a:pt x="23" y="0"/>
                    <a:pt x="31" y="15"/>
                  </a:cubicBezTo>
                  <a:cubicBezTo>
                    <a:pt x="31" y="15"/>
                    <a:pt x="31" y="16"/>
                    <a:pt x="32" y="17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6" y="17"/>
                    <a:pt x="23" y="17"/>
                    <a:pt x="20" y="17"/>
                  </a:cubicBezTo>
                  <a:close/>
                </a:path>
              </a:pathLst>
            </a:custGeom>
            <a:solidFill>
              <a:srgbClr val="625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1" name="Freeform 694"/>
            <p:cNvSpPr>
              <a:spLocks/>
            </p:cNvSpPr>
            <p:nvPr/>
          </p:nvSpPr>
          <p:spPr bwMode="auto">
            <a:xfrm>
              <a:off x="505" y="1396"/>
              <a:ext cx="29" cy="14"/>
            </a:xfrm>
            <a:custGeom>
              <a:avLst/>
              <a:gdLst>
                <a:gd name="T0" fmla="*/ 29 w 29"/>
                <a:gd name="T1" fmla="*/ 10 h 14"/>
                <a:gd name="T2" fmla="*/ 25 w 29"/>
                <a:gd name="T3" fmla="*/ 14 h 14"/>
                <a:gd name="T4" fmla="*/ 0 w 29"/>
                <a:gd name="T5" fmla="*/ 7 h 14"/>
                <a:gd name="T6" fmla="*/ 9 w 29"/>
                <a:gd name="T7" fmla="*/ 1 h 14"/>
                <a:gd name="T8" fmla="*/ 29 w 29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4">
                  <a:moveTo>
                    <a:pt x="29" y="10"/>
                  </a:moveTo>
                  <a:cubicBezTo>
                    <a:pt x="28" y="11"/>
                    <a:pt x="26" y="12"/>
                    <a:pt x="25" y="14"/>
                  </a:cubicBezTo>
                  <a:cubicBezTo>
                    <a:pt x="17" y="11"/>
                    <a:pt x="7" y="12"/>
                    <a:pt x="0" y="7"/>
                  </a:cubicBezTo>
                  <a:cubicBezTo>
                    <a:pt x="2" y="3"/>
                    <a:pt x="5" y="1"/>
                    <a:pt x="9" y="1"/>
                  </a:cubicBezTo>
                  <a:cubicBezTo>
                    <a:pt x="17" y="2"/>
                    <a:pt x="26" y="0"/>
                    <a:pt x="29" y="10"/>
                  </a:cubicBezTo>
                  <a:close/>
                </a:path>
              </a:pathLst>
            </a:custGeom>
            <a:solidFill>
              <a:srgbClr val="6D5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2" name="Freeform 695"/>
            <p:cNvSpPr>
              <a:spLocks/>
            </p:cNvSpPr>
            <p:nvPr/>
          </p:nvSpPr>
          <p:spPr bwMode="auto">
            <a:xfrm>
              <a:off x="646" y="1510"/>
              <a:ext cx="23" cy="19"/>
            </a:xfrm>
            <a:custGeom>
              <a:avLst/>
              <a:gdLst>
                <a:gd name="T0" fmla="*/ 14 w 23"/>
                <a:gd name="T1" fmla="*/ 0 h 19"/>
                <a:gd name="T2" fmla="*/ 23 w 23"/>
                <a:gd name="T3" fmla="*/ 8 h 19"/>
                <a:gd name="T4" fmla="*/ 2 w 23"/>
                <a:gd name="T5" fmla="*/ 15 h 19"/>
                <a:gd name="T6" fmla="*/ 7 w 23"/>
                <a:gd name="T7" fmla="*/ 6 h 19"/>
                <a:gd name="T8" fmla="*/ 14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14" y="0"/>
                  </a:moveTo>
                  <a:cubicBezTo>
                    <a:pt x="17" y="2"/>
                    <a:pt x="20" y="5"/>
                    <a:pt x="23" y="8"/>
                  </a:cubicBezTo>
                  <a:cubicBezTo>
                    <a:pt x="19" y="19"/>
                    <a:pt x="9" y="13"/>
                    <a:pt x="2" y="15"/>
                  </a:cubicBezTo>
                  <a:cubicBezTo>
                    <a:pt x="0" y="10"/>
                    <a:pt x="5" y="9"/>
                    <a:pt x="7" y="6"/>
                  </a:cubicBezTo>
                  <a:cubicBezTo>
                    <a:pt x="10" y="4"/>
                    <a:pt x="11" y="1"/>
                    <a:pt x="14" y="0"/>
                  </a:cubicBezTo>
                  <a:close/>
                </a:path>
              </a:pathLst>
            </a:custGeom>
            <a:solidFill>
              <a:srgbClr val="6B4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3" name="Freeform 696"/>
            <p:cNvSpPr>
              <a:spLocks/>
            </p:cNvSpPr>
            <p:nvPr/>
          </p:nvSpPr>
          <p:spPr bwMode="auto">
            <a:xfrm>
              <a:off x="490" y="1388"/>
              <a:ext cx="23" cy="15"/>
            </a:xfrm>
            <a:custGeom>
              <a:avLst/>
              <a:gdLst>
                <a:gd name="T0" fmla="*/ 24 w 24"/>
                <a:gd name="T1" fmla="*/ 11 h 15"/>
                <a:gd name="T2" fmla="*/ 16 w 24"/>
                <a:gd name="T3" fmla="*/ 15 h 15"/>
                <a:gd name="T4" fmla="*/ 0 w 24"/>
                <a:gd name="T5" fmla="*/ 10 h 15"/>
                <a:gd name="T6" fmla="*/ 0 w 24"/>
                <a:gd name="T7" fmla="*/ 8 h 15"/>
                <a:gd name="T8" fmla="*/ 24 w 24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24" y="11"/>
                  </a:moveTo>
                  <a:cubicBezTo>
                    <a:pt x="21" y="13"/>
                    <a:pt x="19" y="14"/>
                    <a:pt x="16" y="15"/>
                  </a:cubicBezTo>
                  <a:cubicBezTo>
                    <a:pt x="10" y="15"/>
                    <a:pt x="5" y="14"/>
                    <a:pt x="0" y="10"/>
                  </a:cubicBezTo>
                  <a:cubicBezTo>
                    <a:pt x="0" y="9"/>
                    <a:pt x="0" y="8"/>
                    <a:pt x="0" y="8"/>
                  </a:cubicBezTo>
                  <a:cubicBezTo>
                    <a:pt x="10" y="0"/>
                    <a:pt x="17" y="4"/>
                    <a:pt x="24" y="11"/>
                  </a:cubicBezTo>
                  <a:close/>
                </a:path>
              </a:pathLst>
            </a:custGeom>
            <a:solidFill>
              <a:srgbClr val="3D2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4" name="Freeform 697"/>
            <p:cNvSpPr>
              <a:spLocks/>
            </p:cNvSpPr>
            <p:nvPr/>
          </p:nvSpPr>
          <p:spPr bwMode="auto">
            <a:xfrm>
              <a:off x="603" y="1522"/>
              <a:ext cx="17" cy="16"/>
            </a:xfrm>
            <a:custGeom>
              <a:avLst/>
              <a:gdLst>
                <a:gd name="T0" fmla="*/ 3 w 18"/>
                <a:gd name="T1" fmla="*/ 16 h 16"/>
                <a:gd name="T2" fmla="*/ 2 w 18"/>
                <a:gd name="T3" fmla="*/ 11 h 16"/>
                <a:gd name="T4" fmla="*/ 10 w 18"/>
                <a:gd name="T5" fmla="*/ 0 h 16"/>
                <a:gd name="T6" fmla="*/ 11 w 18"/>
                <a:gd name="T7" fmla="*/ 15 h 16"/>
                <a:gd name="T8" fmla="*/ 3 w 1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3" y="16"/>
                  </a:moveTo>
                  <a:cubicBezTo>
                    <a:pt x="3" y="15"/>
                    <a:pt x="3" y="13"/>
                    <a:pt x="2" y="11"/>
                  </a:cubicBezTo>
                  <a:cubicBezTo>
                    <a:pt x="0" y="4"/>
                    <a:pt x="5" y="2"/>
                    <a:pt x="10" y="0"/>
                  </a:cubicBezTo>
                  <a:cubicBezTo>
                    <a:pt x="18" y="5"/>
                    <a:pt x="9" y="10"/>
                    <a:pt x="11" y="15"/>
                  </a:cubicBezTo>
                  <a:cubicBezTo>
                    <a:pt x="8" y="16"/>
                    <a:pt x="5" y="16"/>
                    <a:pt x="3" y="16"/>
                  </a:cubicBezTo>
                  <a:close/>
                </a:path>
              </a:pathLst>
            </a:custGeom>
            <a:solidFill>
              <a:srgbClr val="7D5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5" name="Freeform 698"/>
            <p:cNvSpPr>
              <a:spLocks/>
            </p:cNvSpPr>
            <p:nvPr/>
          </p:nvSpPr>
          <p:spPr bwMode="auto">
            <a:xfrm>
              <a:off x="641" y="1512"/>
              <a:ext cx="15" cy="15"/>
            </a:xfrm>
            <a:custGeom>
              <a:avLst/>
              <a:gdLst>
                <a:gd name="T0" fmla="*/ 15 w 15"/>
                <a:gd name="T1" fmla="*/ 6 h 15"/>
                <a:gd name="T2" fmla="*/ 7 w 15"/>
                <a:gd name="T3" fmla="*/ 13 h 15"/>
                <a:gd name="T4" fmla="*/ 4 w 15"/>
                <a:gd name="T5" fmla="*/ 15 h 15"/>
                <a:gd name="T6" fmla="*/ 3 w 15"/>
                <a:gd name="T7" fmla="*/ 2 h 15"/>
                <a:gd name="T8" fmla="*/ 12 w 15"/>
                <a:gd name="T9" fmla="*/ 2 h 15"/>
                <a:gd name="T10" fmla="*/ 15 w 15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5">
                  <a:moveTo>
                    <a:pt x="15" y="6"/>
                  </a:moveTo>
                  <a:cubicBezTo>
                    <a:pt x="12" y="8"/>
                    <a:pt x="10" y="11"/>
                    <a:pt x="7" y="13"/>
                  </a:cubicBezTo>
                  <a:cubicBezTo>
                    <a:pt x="6" y="14"/>
                    <a:pt x="5" y="15"/>
                    <a:pt x="4" y="15"/>
                  </a:cubicBezTo>
                  <a:cubicBezTo>
                    <a:pt x="1" y="10"/>
                    <a:pt x="0" y="6"/>
                    <a:pt x="3" y="2"/>
                  </a:cubicBezTo>
                  <a:cubicBezTo>
                    <a:pt x="6" y="0"/>
                    <a:pt x="9" y="1"/>
                    <a:pt x="12" y="2"/>
                  </a:cubicBezTo>
                  <a:cubicBezTo>
                    <a:pt x="13" y="3"/>
                    <a:pt x="14" y="4"/>
                    <a:pt x="15" y="6"/>
                  </a:cubicBezTo>
                  <a:close/>
                </a:path>
              </a:pathLst>
            </a:custGeom>
            <a:solidFill>
              <a:srgbClr val="3725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6" name="Freeform 699"/>
            <p:cNvSpPr>
              <a:spLocks/>
            </p:cNvSpPr>
            <p:nvPr/>
          </p:nvSpPr>
          <p:spPr bwMode="auto">
            <a:xfrm>
              <a:off x="505" y="1479"/>
              <a:ext cx="8" cy="16"/>
            </a:xfrm>
            <a:custGeom>
              <a:avLst/>
              <a:gdLst>
                <a:gd name="T0" fmla="*/ 7 w 8"/>
                <a:gd name="T1" fmla="*/ 7 h 17"/>
                <a:gd name="T2" fmla="*/ 4 w 8"/>
                <a:gd name="T3" fmla="*/ 15 h 17"/>
                <a:gd name="T4" fmla="*/ 1 w 8"/>
                <a:gd name="T5" fmla="*/ 15 h 17"/>
                <a:gd name="T6" fmla="*/ 8 w 8"/>
                <a:gd name="T7" fmla="*/ 0 h 17"/>
                <a:gd name="T8" fmla="*/ 7 w 8"/>
                <a:gd name="T9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7">
                  <a:moveTo>
                    <a:pt x="7" y="7"/>
                  </a:moveTo>
                  <a:cubicBezTo>
                    <a:pt x="6" y="10"/>
                    <a:pt x="5" y="13"/>
                    <a:pt x="4" y="15"/>
                  </a:cubicBezTo>
                  <a:cubicBezTo>
                    <a:pt x="3" y="17"/>
                    <a:pt x="2" y="17"/>
                    <a:pt x="1" y="15"/>
                  </a:cubicBezTo>
                  <a:cubicBezTo>
                    <a:pt x="0" y="9"/>
                    <a:pt x="0" y="3"/>
                    <a:pt x="8" y="0"/>
                  </a:cubicBezTo>
                  <a:cubicBezTo>
                    <a:pt x="8" y="3"/>
                    <a:pt x="7" y="5"/>
                    <a:pt x="7" y="7"/>
                  </a:cubicBezTo>
                  <a:close/>
                </a:path>
              </a:pathLst>
            </a:custGeom>
            <a:solidFill>
              <a:srgbClr val="68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7" name="Freeform 700"/>
            <p:cNvSpPr>
              <a:spLocks/>
            </p:cNvSpPr>
            <p:nvPr/>
          </p:nvSpPr>
          <p:spPr bwMode="auto">
            <a:xfrm>
              <a:off x="453" y="1600"/>
              <a:ext cx="116" cy="108"/>
            </a:xfrm>
            <a:custGeom>
              <a:avLst/>
              <a:gdLst>
                <a:gd name="T0" fmla="*/ 49 w 117"/>
                <a:gd name="T1" fmla="*/ 94 h 109"/>
                <a:gd name="T2" fmla="*/ 12 w 117"/>
                <a:gd name="T3" fmla="*/ 9 h 109"/>
                <a:gd name="T4" fmla="*/ 25 w 117"/>
                <a:gd name="T5" fmla="*/ 5 h 109"/>
                <a:gd name="T6" fmla="*/ 104 w 117"/>
                <a:gd name="T7" fmla="*/ 45 h 109"/>
                <a:gd name="T8" fmla="*/ 110 w 117"/>
                <a:gd name="T9" fmla="*/ 69 h 109"/>
                <a:gd name="T10" fmla="*/ 109 w 117"/>
                <a:gd name="T11" fmla="*/ 90 h 109"/>
                <a:gd name="T12" fmla="*/ 49 w 117"/>
                <a:gd name="T13" fmla="*/ 9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09">
                  <a:moveTo>
                    <a:pt x="49" y="94"/>
                  </a:moveTo>
                  <a:cubicBezTo>
                    <a:pt x="20" y="86"/>
                    <a:pt x="0" y="38"/>
                    <a:pt x="12" y="9"/>
                  </a:cubicBezTo>
                  <a:cubicBezTo>
                    <a:pt x="16" y="0"/>
                    <a:pt x="20" y="4"/>
                    <a:pt x="25" y="5"/>
                  </a:cubicBezTo>
                  <a:cubicBezTo>
                    <a:pt x="56" y="9"/>
                    <a:pt x="79" y="30"/>
                    <a:pt x="104" y="45"/>
                  </a:cubicBezTo>
                  <a:cubicBezTo>
                    <a:pt x="112" y="50"/>
                    <a:pt x="110" y="61"/>
                    <a:pt x="110" y="69"/>
                  </a:cubicBezTo>
                  <a:cubicBezTo>
                    <a:pt x="108" y="76"/>
                    <a:pt x="117" y="83"/>
                    <a:pt x="109" y="90"/>
                  </a:cubicBezTo>
                  <a:cubicBezTo>
                    <a:pt x="90" y="101"/>
                    <a:pt x="70" y="109"/>
                    <a:pt x="49" y="94"/>
                  </a:cubicBezTo>
                  <a:close/>
                </a:path>
              </a:pathLst>
            </a:custGeom>
            <a:solidFill>
              <a:srgbClr val="FDF5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8" name="Freeform 701"/>
            <p:cNvSpPr>
              <a:spLocks/>
            </p:cNvSpPr>
            <p:nvPr/>
          </p:nvSpPr>
          <p:spPr bwMode="auto">
            <a:xfrm>
              <a:off x="678" y="1621"/>
              <a:ext cx="145" cy="107"/>
            </a:xfrm>
            <a:custGeom>
              <a:avLst/>
              <a:gdLst>
                <a:gd name="T0" fmla="*/ 146 w 146"/>
                <a:gd name="T1" fmla="*/ 63 h 108"/>
                <a:gd name="T2" fmla="*/ 134 w 146"/>
                <a:gd name="T3" fmla="*/ 68 h 108"/>
                <a:gd name="T4" fmla="*/ 118 w 146"/>
                <a:gd name="T5" fmla="*/ 73 h 108"/>
                <a:gd name="T6" fmla="*/ 102 w 146"/>
                <a:gd name="T7" fmla="*/ 80 h 108"/>
                <a:gd name="T8" fmla="*/ 82 w 146"/>
                <a:gd name="T9" fmla="*/ 87 h 108"/>
                <a:gd name="T10" fmla="*/ 59 w 146"/>
                <a:gd name="T11" fmla="*/ 97 h 108"/>
                <a:gd name="T12" fmla="*/ 38 w 146"/>
                <a:gd name="T13" fmla="*/ 106 h 108"/>
                <a:gd name="T14" fmla="*/ 18 w 146"/>
                <a:gd name="T15" fmla="*/ 108 h 108"/>
                <a:gd name="T16" fmla="*/ 10 w 146"/>
                <a:gd name="T17" fmla="*/ 107 h 108"/>
                <a:gd name="T18" fmla="*/ 2 w 146"/>
                <a:gd name="T19" fmla="*/ 92 h 108"/>
                <a:gd name="T20" fmla="*/ 6 w 146"/>
                <a:gd name="T21" fmla="*/ 55 h 108"/>
                <a:gd name="T22" fmla="*/ 16 w 146"/>
                <a:gd name="T23" fmla="*/ 46 h 108"/>
                <a:gd name="T24" fmla="*/ 19 w 146"/>
                <a:gd name="T25" fmla="*/ 36 h 108"/>
                <a:gd name="T26" fmla="*/ 27 w 146"/>
                <a:gd name="T27" fmla="*/ 44 h 108"/>
                <a:gd name="T28" fmla="*/ 27 w 146"/>
                <a:gd name="T29" fmla="*/ 28 h 108"/>
                <a:gd name="T30" fmla="*/ 30 w 146"/>
                <a:gd name="T31" fmla="*/ 23 h 108"/>
                <a:gd name="T32" fmla="*/ 31 w 146"/>
                <a:gd name="T33" fmla="*/ 20 h 108"/>
                <a:gd name="T34" fmla="*/ 39 w 146"/>
                <a:gd name="T35" fmla="*/ 46 h 108"/>
                <a:gd name="T36" fmla="*/ 40 w 146"/>
                <a:gd name="T37" fmla="*/ 55 h 108"/>
                <a:gd name="T38" fmla="*/ 40 w 146"/>
                <a:gd name="T39" fmla="*/ 50 h 108"/>
                <a:gd name="T40" fmla="*/ 42 w 146"/>
                <a:gd name="T41" fmla="*/ 23 h 108"/>
                <a:gd name="T42" fmla="*/ 44 w 146"/>
                <a:gd name="T43" fmla="*/ 0 h 108"/>
                <a:gd name="T44" fmla="*/ 52 w 146"/>
                <a:gd name="T45" fmla="*/ 22 h 108"/>
                <a:gd name="T46" fmla="*/ 62 w 146"/>
                <a:gd name="T47" fmla="*/ 8 h 108"/>
                <a:gd name="T48" fmla="*/ 68 w 146"/>
                <a:gd name="T49" fmla="*/ 31 h 108"/>
                <a:gd name="T50" fmla="*/ 70 w 146"/>
                <a:gd name="T51" fmla="*/ 52 h 108"/>
                <a:gd name="T52" fmla="*/ 74 w 146"/>
                <a:gd name="T53" fmla="*/ 53 h 108"/>
                <a:gd name="T54" fmla="*/ 83 w 146"/>
                <a:gd name="T55" fmla="*/ 16 h 108"/>
                <a:gd name="T56" fmla="*/ 90 w 146"/>
                <a:gd name="T57" fmla="*/ 23 h 108"/>
                <a:gd name="T58" fmla="*/ 88 w 146"/>
                <a:gd name="T59" fmla="*/ 40 h 108"/>
                <a:gd name="T60" fmla="*/ 90 w 146"/>
                <a:gd name="T61" fmla="*/ 23 h 108"/>
                <a:gd name="T62" fmla="*/ 146 w 146"/>
                <a:gd name="T63" fmla="*/ 6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108">
                  <a:moveTo>
                    <a:pt x="146" y="63"/>
                  </a:moveTo>
                  <a:cubicBezTo>
                    <a:pt x="142" y="65"/>
                    <a:pt x="138" y="66"/>
                    <a:pt x="134" y="68"/>
                  </a:cubicBezTo>
                  <a:cubicBezTo>
                    <a:pt x="129" y="70"/>
                    <a:pt x="124" y="71"/>
                    <a:pt x="118" y="73"/>
                  </a:cubicBezTo>
                  <a:cubicBezTo>
                    <a:pt x="113" y="75"/>
                    <a:pt x="106" y="74"/>
                    <a:pt x="102" y="80"/>
                  </a:cubicBezTo>
                  <a:cubicBezTo>
                    <a:pt x="95" y="80"/>
                    <a:pt x="88" y="82"/>
                    <a:pt x="82" y="87"/>
                  </a:cubicBezTo>
                  <a:cubicBezTo>
                    <a:pt x="73" y="88"/>
                    <a:pt x="65" y="91"/>
                    <a:pt x="59" y="97"/>
                  </a:cubicBezTo>
                  <a:cubicBezTo>
                    <a:pt x="51" y="97"/>
                    <a:pt x="42" y="97"/>
                    <a:pt x="38" y="106"/>
                  </a:cubicBezTo>
                  <a:cubicBezTo>
                    <a:pt x="31" y="103"/>
                    <a:pt x="25" y="108"/>
                    <a:pt x="18" y="108"/>
                  </a:cubicBezTo>
                  <a:cubicBezTo>
                    <a:pt x="15" y="108"/>
                    <a:pt x="13" y="108"/>
                    <a:pt x="10" y="107"/>
                  </a:cubicBezTo>
                  <a:cubicBezTo>
                    <a:pt x="8" y="102"/>
                    <a:pt x="5" y="97"/>
                    <a:pt x="2" y="92"/>
                  </a:cubicBezTo>
                  <a:cubicBezTo>
                    <a:pt x="7" y="80"/>
                    <a:pt x="2" y="67"/>
                    <a:pt x="6" y="55"/>
                  </a:cubicBezTo>
                  <a:cubicBezTo>
                    <a:pt x="9" y="52"/>
                    <a:pt x="0" y="35"/>
                    <a:pt x="16" y="46"/>
                  </a:cubicBezTo>
                  <a:cubicBezTo>
                    <a:pt x="18" y="47"/>
                    <a:pt x="17" y="39"/>
                    <a:pt x="19" y="36"/>
                  </a:cubicBezTo>
                  <a:cubicBezTo>
                    <a:pt x="26" y="34"/>
                    <a:pt x="24" y="42"/>
                    <a:pt x="27" y="44"/>
                  </a:cubicBezTo>
                  <a:cubicBezTo>
                    <a:pt x="26" y="38"/>
                    <a:pt x="25" y="33"/>
                    <a:pt x="27" y="28"/>
                  </a:cubicBezTo>
                  <a:cubicBezTo>
                    <a:pt x="28" y="26"/>
                    <a:pt x="29" y="25"/>
                    <a:pt x="30" y="23"/>
                  </a:cubicBezTo>
                  <a:cubicBezTo>
                    <a:pt x="30" y="22"/>
                    <a:pt x="30" y="21"/>
                    <a:pt x="31" y="20"/>
                  </a:cubicBezTo>
                  <a:cubicBezTo>
                    <a:pt x="43" y="26"/>
                    <a:pt x="36" y="37"/>
                    <a:pt x="39" y="46"/>
                  </a:cubicBezTo>
                  <a:cubicBezTo>
                    <a:pt x="40" y="49"/>
                    <a:pt x="40" y="52"/>
                    <a:pt x="40" y="55"/>
                  </a:cubicBezTo>
                  <a:cubicBezTo>
                    <a:pt x="41" y="53"/>
                    <a:pt x="40" y="51"/>
                    <a:pt x="40" y="50"/>
                  </a:cubicBezTo>
                  <a:cubicBezTo>
                    <a:pt x="39" y="41"/>
                    <a:pt x="36" y="32"/>
                    <a:pt x="42" y="23"/>
                  </a:cubicBezTo>
                  <a:cubicBezTo>
                    <a:pt x="42" y="16"/>
                    <a:pt x="43" y="9"/>
                    <a:pt x="44" y="0"/>
                  </a:cubicBezTo>
                  <a:cubicBezTo>
                    <a:pt x="54" y="6"/>
                    <a:pt x="48" y="16"/>
                    <a:pt x="52" y="22"/>
                  </a:cubicBezTo>
                  <a:cubicBezTo>
                    <a:pt x="59" y="19"/>
                    <a:pt x="49" y="5"/>
                    <a:pt x="62" y="8"/>
                  </a:cubicBezTo>
                  <a:cubicBezTo>
                    <a:pt x="67" y="15"/>
                    <a:pt x="68" y="23"/>
                    <a:pt x="68" y="31"/>
                  </a:cubicBezTo>
                  <a:cubicBezTo>
                    <a:pt x="68" y="38"/>
                    <a:pt x="65" y="45"/>
                    <a:pt x="70" y="52"/>
                  </a:cubicBezTo>
                  <a:cubicBezTo>
                    <a:pt x="71" y="52"/>
                    <a:pt x="73" y="53"/>
                    <a:pt x="74" y="53"/>
                  </a:cubicBezTo>
                  <a:cubicBezTo>
                    <a:pt x="76" y="40"/>
                    <a:pt x="66" y="25"/>
                    <a:pt x="83" y="16"/>
                  </a:cubicBezTo>
                  <a:cubicBezTo>
                    <a:pt x="86" y="18"/>
                    <a:pt x="88" y="21"/>
                    <a:pt x="90" y="23"/>
                  </a:cubicBezTo>
                  <a:cubicBezTo>
                    <a:pt x="87" y="28"/>
                    <a:pt x="89" y="34"/>
                    <a:pt x="88" y="40"/>
                  </a:cubicBezTo>
                  <a:cubicBezTo>
                    <a:pt x="89" y="34"/>
                    <a:pt x="87" y="28"/>
                    <a:pt x="90" y="23"/>
                  </a:cubicBezTo>
                  <a:cubicBezTo>
                    <a:pt x="109" y="36"/>
                    <a:pt x="130" y="46"/>
                    <a:pt x="146" y="63"/>
                  </a:cubicBezTo>
                  <a:close/>
                </a:path>
              </a:pathLst>
            </a:custGeom>
            <a:solidFill>
              <a:srgbClr val="C2C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19" name="Freeform 702"/>
            <p:cNvSpPr>
              <a:spLocks/>
            </p:cNvSpPr>
            <p:nvPr/>
          </p:nvSpPr>
          <p:spPr bwMode="auto">
            <a:xfrm>
              <a:off x="583" y="1606"/>
              <a:ext cx="125" cy="102"/>
            </a:xfrm>
            <a:custGeom>
              <a:avLst/>
              <a:gdLst>
                <a:gd name="T0" fmla="*/ 110 w 126"/>
                <a:gd name="T1" fmla="*/ 6 h 102"/>
                <a:gd name="T2" fmla="*/ 126 w 126"/>
                <a:gd name="T3" fmla="*/ 0 h 102"/>
                <a:gd name="T4" fmla="*/ 121 w 126"/>
                <a:gd name="T5" fmla="*/ 18 h 102"/>
                <a:gd name="T6" fmla="*/ 51 w 126"/>
                <a:gd name="T7" fmla="*/ 95 h 102"/>
                <a:gd name="T8" fmla="*/ 30 w 126"/>
                <a:gd name="T9" fmla="*/ 99 h 102"/>
                <a:gd name="T10" fmla="*/ 7 w 126"/>
                <a:gd name="T11" fmla="*/ 67 h 102"/>
                <a:gd name="T12" fmla="*/ 30 w 126"/>
                <a:gd name="T13" fmla="*/ 39 h 102"/>
                <a:gd name="T14" fmla="*/ 110 w 126"/>
                <a:gd name="T15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102">
                  <a:moveTo>
                    <a:pt x="110" y="6"/>
                  </a:moveTo>
                  <a:cubicBezTo>
                    <a:pt x="115" y="4"/>
                    <a:pt x="120" y="2"/>
                    <a:pt x="126" y="0"/>
                  </a:cubicBezTo>
                  <a:cubicBezTo>
                    <a:pt x="126" y="6"/>
                    <a:pt x="126" y="13"/>
                    <a:pt x="121" y="18"/>
                  </a:cubicBezTo>
                  <a:cubicBezTo>
                    <a:pt x="98" y="44"/>
                    <a:pt x="76" y="71"/>
                    <a:pt x="51" y="95"/>
                  </a:cubicBezTo>
                  <a:cubicBezTo>
                    <a:pt x="44" y="98"/>
                    <a:pt x="38" y="102"/>
                    <a:pt x="30" y="99"/>
                  </a:cubicBezTo>
                  <a:cubicBezTo>
                    <a:pt x="5" y="94"/>
                    <a:pt x="0" y="87"/>
                    <a:pt x="7" y="67"/>
                  </a:cubicBezTo>
                  <a:cubicBezTo>
                    <a:pt x="9" y="53"/>
                    <a:pt x="18" y="45"/>
                    <a:pt x="30" y="39"/>
                  </a:cubicBezTo>
                  <a:cubicBezTo>
                    <a:pt x="56" y="26"/>
                    <a:pt x="78" y="5"/>
                    <a:pt x="110" y="6"/>
                  </a:cubicBezTo>
                  <a:close/>
                </a:path>
              </a:pathLst>
            </a:custGeom>
            <a:solidFill>
              <a:srgbClr val="FCF4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0" name="Freeform 703"/>
            <p:cNvSpPr>
              <a:spLocks/>
            </p:cNvSpPr>
            <p:nvPr/>
          </p:nvSpPr>
          <p:spPr bwMode="auto">
            <a:xfrm>
              <a:off x="478" y="1579"/>
              <a:ext cx="214" cy="89"/>
            </a:xfrm>
            <a:custGeom>
              <a:avLst/>
              <a:gdLst>
                <a:gd name="T0" fmla="*/ 216 w 216"/>
                <a:gd name="T1" fmla="*/ 34 h 90"/>
                <a:gd name="T2" fmla="*/ 137 w 216"/>
                <a:gd name="T3" fmla="*/ 71 h 90"/>
                <a:gd name="T4" fmla="*/ 110 w 216"/>
                <a:gd name="T5" fmla="*/ 50 h 90"/>
                <a:gd name="T6" fmla="*/ 106 w 216"/>
                <a:gd name="T7" fmla="*/ 68 h 90"/>
                <a:gd name="T8" fmla="*/ 102 w 216"/>
                <a:gd name="T9" fmla="*/ 75 h 90"/>
                <a:gd name="T10" fmla="*/ 89 w 216"/>
                <a:gd name="T11" fmla="*/ 82 h 90"/>
                <a:gd name="T12" fmla="*/ 85 w 216"/>
                <a:gd name="T13" fmla="*/ 90 h 90"/>
                <a:gd name="T14" fmla="*/ 55 w 216"/>
                <a:gd name="T15" fmla="*/ 57 h 90"/>
                <a:gd name="T16" fmla="*/ 0 w 216"/>
                <a:gd name="T17" fmla="*/ 26 h 90"/>
                <a:gd name="T18" fmla="*/ 8 w 216"/>
                <a:gd name="T19" fmla="*/ 19 h 90"/>
                <a:gd name="T20" fmla="*/ 12 w 216"/>
                <a:gd name="T21" fmla="*/ 19 h 90"/>
                <a:gd name="T22" fmla="*/ 13 w 216"/>
                <a:gd name="T23" fmla="*/ 22 h 90"/>
                <a:gd name="T24" fmla="*/ 36 w 216"/>
                <a:gd name="T25" fmla="*/ 13 h 90"/>
                <a:gd name="T26" fmla="*/ 39 w 216"/>
                <a:gd name="T27" fmla="*/ 20 h 90"/>
                <a:gd name="T28" fmla="*/ 46 w 216"/>
                <a:gd name="T29" fmla="*/ 30 h 90"/>
                <a:gd name="T30" fmla="*/ 49 w 216"/>
                <a:gd name="T31" fmla="*/ 36 h 90"/>
                <a:gd name="T32" fmla="*/ 51 w 216"/>
                <a:gd name="T33" fmla="*/ 31 h 90"/>
                <a:gd name="T34" fmla="*/ 55 w 216"/>
                <a:gd name="T35" fmla="*/ 13 h 90"/>
                <a:gd name="T36" fmla="*/ 68 w 216"/>
                <a:gd name="T37" fmla="*/ 10 h 90"/>
                <a:gd name="T38" fmla="*/ 77 w 216"/>
                <a:gd name="T39" fmla="*/ 6 h 90"/>
                <a:gd name="T40" fmla="*/ 158 w 216"/>
                <a:gd name="T41" fmla="*/ 36 h 90"/>
                <a:gd name="T42" fmla="*/ 184 w 216"/>
                <a:gd name="T43" fmla="*/ 33 h 90"/>
                <a:gd name="T44" fmla="*/ 211 w 216"/>
                <a:gd name="T45" fmla="*/ 30 h 90"/>
                <a:gd name="T46" fmla="*/ 216 w 216"/>
                <a:gd name="T47" fmla="*/ 3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6" h="90">
                  <a:moveTo>
                    <a:pt x="216" y="34"/>
                  </a:moveTo>
                  <a:cubicBezTo>
                    <a:pt x="187" y="41"/>
                    <a:pt x="163" y="59"/>
                    <a:pt x="137" y="71"/>
                  </a:cubicBezTo>
                  <a:cubicBezTo>
                    <a:pt x="120" y="73"/>
                    <a:pt x="117" y="60"/>
                    <a:pt x="110" y="50"/>
                  </a:cubicBezTo>
                  <a:cubicBezTo>
                    <a:pt x="112" y="57"/>
                    <a:pt x="110" y="63"/>
                    <a:pt x="106" y="68"/>
                  </a:cubicBezTo>
                  <a:cubicBezTo>
                    <a:pt x="105" y="71"/>
                    <a:pt x="104" y="73"/>
                    <a:pt x="102" y="75"/>
                  </a:cubicBezTo>
                  <a:cubicBezTo>
                    <a:pt x="98" y="79"/>
                    <a:pt x="93" y="79"/>
                    <a:pt x="89" y="82"/>
                  </a:cubicBezTo>
                  <a:cubicBezTo>
                    <a:pt x="87" y="85"/>
                    <a:pt x="86" y="88"/>
                    <a:pt x="85" y="90"/>
                  </a:cubicBezTo>
                  <a:cubicBezTo>
                    <a:pt x="81" y="73"/>
                    <a:pt x="71" y="64"/>
                    <a:pt x="55" y="57"/>
                  </a:cubicBezTo>
                  <a:cubicBezTo>
                    <a:pt x="36" y="49"/>
                    <a:pt x="18" y="36"/>
                    <a:pt x="0" y="26"/>
                  </a:cubicBezTo>
                  <a:cubicBezTo>
                    <a:pt x="3" y="23"/>
                    <a:pt x="6" y="21"/>
                    <a:pt x="8" y="19"/>
                  </a:cubicBezTo>
                  <a:cubicBezTo>
                    <a:pt x="9" y="17"/>
                    <a:pt x="11" y="17"/>
                    <a:pt x="12" y="19"/>
                  </a:cubicBezTo>
                  <a:cubicBezTo>
                    <a:pt x="12" y="20"/>
                    <a:pt x="13" y="21"/>
                    <a:pt x="13" y="22"/>
                  </a:cubicBezTo>
                  <a:cubicBezTo>
                    <a:pt x="21" y="21"/>
                    <a:pt x="25" y="8"/>
                    <a:pt x="36" y="13"/>
                  </a:cubicBezTo>
                  <a:cubicBezTo>
                    <a:pt x="38" y="15"/>
                    <a:pt x="39" y="18"/>
                    <a:pt x="39" y="20"/>
                  </a:cubicBezTo>
                  <a:cubicBezTo>
                    <a:pt x="40" y="25"/>
                    <a:pt x="43" y="27"/>
                    <a:pt x="46" y="30"/>
                  </a:cubicBezTo>
                  <a:cubicBezTo>
                    <a:pt x="48" y="32"/>
                    <a:pt x="47" y="34"/>
                    <a:pt x="49" y="36"/>
                  </a:cubicBezTo>
                  <a:cubicBezTo>
                    <a:pt x="49" y="34"/>
                    <a:pt x="50" y="32"/>
                    <a:pt x="51" y="31"/>
                  </a:cubicBezTo>
                  <a:cubicBezTo>
                    <a:pt x="62" y="27"/>
                    <a:pt x="52" y="19"/>
                    <a:pt x="55" y="13"/>
                  </a:cubicBezTo>
                  <a:cubicBezTo>
                    <a:pt x="58" y="6"/>
                    <a:pt x="63" y="8"/>
                    <a:pt x="68" y="10"/>
                  </a:cubicBezTo>
                  <a:cubicBezTo>
                    <a:pt x="75" y="17"/>
                    <a:pt x="71" y="0"/>
                    <a:pt x="77" y="6"/>
                  </a:cubicBezTo>
                  <a:cubicBezTo>
                    <a:pt x="103" y="20"/>
                    <a:pt x="129" y="33"/>
                    <a:pt x="158" y="36"/>
                  </a:cubicBezTo>
                  <a:cubicBezTo>
                    <a:pt x="167" y="37"/>
                    <a:pt x="177" y="38"/>
                    <a:pt x="184" y="33"/>
                  </a:cubicBezTo>
                  <a:cubicBezTo>
                    <a:pt x="193" y="27"/>
                    <a:pt x="202" y="28"/>
                    <a:pt x="211" y="30"/>
                  </a:cubicBezTo>
                  <a:cubicBezTo>
                    <a:pt x="213" y="31"/>
                    <a:pt x="214" y="33"/>
                    <a:pt x="216" y="34"/>
                  </a:cubicBezTo>
                  <a:close/>
                </a:path>
              </a:pathLst>
            </a:custGeom>
            <a:solidFill>
              <a:srgbClr val="261D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1" name="Freeform 704"/>
            <p:cNvSpPr>
              <a:spLocks/>
            </p:cNvSpPr>
            <p:nvPr/>
          </p:nvSpPr>
          <p:spPr bwMode="auto">
            <a:xfrm>
              <a:off x="502" y="1689"/>
              <a:ext cx="63" cy="87"/>
            </a:xfrm>
            <a:custGeom>
              <a:avLst/>
              <a:gdLst>
                <a:gd name="T0" fmla="*/ 0 w 64"/>
                <a:gd name="T1" fmla="*/ 4 h 88"/>
                <a:gd name="T2" fmla="*/ 60 w 64"/>
                <a:gd name="T3" fmla="*/ 0 h 88"/>
                <a:gd name="T4" fmla="*/ 64 w 64"/>
                <a:gd name="T5" fmla="*/ 11 h 88"/>
                <a:gd name="T6" fmla="*/ 61 w 64"/>
                <a:gd name="T7" fmla="*/ 13 h 88"/>
                <a:gd name="T8" fmla="*/ 51 w 64"/>
                <a:gd name="T9" fmla="*/ 14 h 88"/>
                <a:gd name="T10" fmla="*/ 42 w 64"/>
                <a:gd name="T11" fmla="*/ 29 h 88"/>
                <a:gd name="T12" fmla="*/ 29 w 64"/>
                <a:gd name="T13" fmla="*/ 49 h 88"/>
                <a:gd name="T14" fmla="*/ 30 w 64"/>
                <a:gd name="T15" fmla="*/ 65 h 88"/>
                <a:gd name="T16" fmla="*/ 32 w 64"/>
                <a:gd name="T17" fmla="*/ 76 h 88"/>
                <a:gd name="T18" fmla="*/ 21 w 64"/>
                <a:gd name="T19" fmla="*/ 88 h 88"/>
                <a:gd name="T20" fmla="*/ 16 w 64"/>
                <a:gd name="T21" fmla="*/ 80 h 88"/>
                <a:gd name="T22" fmla="*/ 9 w 64"/>
                <a:gd name="T23" fmla="*/ 61 h 88"/>
                <a:gd name="T24" fmla="*/ 8 w 64"/>
                <a:gd name="T25" fmla="*/ 52 h 88"/>
                <a:gd name="T26" fmla="*/ 8 w 64"/>
                <a:gd name="T27" fmla="*/ 22 h 88"/>
                <a:gd name="T28" fmla="*/ 2 w 64"/>
                <a:gd name="T29" fmla="*/ 18 h 88"/>
                <a:gd name="T30" fmla="*/ 0 w 64"/>
                <a:gd name="T31" fmla="*/ 11 h 88"/>
                <a:gd name="T32" fmla="*/ 0 w 64"/>
                <a:gd name="T33" fmla="*/ 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88">
                  <a:moveTo>
                    <a:pt x="0" y="4"/>
                  </a:moveTo>
                  <a:cubicBezTo>
                    <a:pt x="21" y="11"/>
                    <a:pt x="40" y="2"/>
                    <a:pt x="60" y="0"/>
                  </a:cubicBezTo>
                  <a:cubicBezTo>
                    <a:pt x="62" y="4"/>
                    <a:pt x="63" y="7"/>
                    <a:pt x="64" y="11"/>
                  </a:cubicBezTo>
                  <a:cubicBezTo>
                    <a:pt x="64" y="12"/>
                    <a:pt x="63" y="13"/>
                    <a:pt x="61" y="13"/>
                  </a:cubicBezTo>
                  <a:cubicBezTo>
                    <a:pt x="57" y="13"/>
                    <a:pt x="54" y="12"/>
                    <a:pt x="51" y="14"/>
                  </a:cubicBezTo>
                  <a:cubicBezTo>
                    <a:pt x="47" y="19"/>
                    <a:pt x="47" y="25"/>
                    <a:pt x="42" y="29"/>
                  </a:cubicBezTo>
                  <a:cubicBezTo>
                    <a:pt x="35" y="34"/>
                    <a:pt x="30" y="40"/>
                    <a:pt x="29" y="49"/>
                  </a:cubicBezTo>
                  <a:cubicBezTo>
                    <a:pt x="29" y="55"/>
                    <a:pt x="29" y="60"/>
                    <a:pt x="30" y="65"/>
                  </a:cubicBezTo>
                  <a:cubicBezTo>
                    <a:pt x="30" y="69"/>
                    <a:pt x="32" y="73"/>
                    <a:pt x="32" y="76"/>
                  </a:cubicBezTo>
                  <a:cubicBezTo>
                    <a:pt x="31" y="83"/>
                    <a:pt x="29" y="88"/>
                    <a:pt x="21" y="88"/>
                  </a:cubicBezTo>
                  <a:cubicBezTo>
                    <a:pt x="18" y="86"/>
                    <a:pt x="16" y="84"/>
                    <a:pt x="16" y="80"/>
                  </a:cubicBezTo>
                  <a:cubicBezTo>
                    <a:pt x="14" y="74"/>
                    <a:pt x="14" y="66"/>
                    <a:pt x="9" y="61"/>
                  </a:cubicBezTo>
                  <a:cubicBezTo>
                    <a:pt x="9" y="58"/>
                    <a:pt x="8" y="55"/>
                    <a:pt x="8" y="52"/>
                  </a:cubicBezTo>
                  <a:cubicBezTo>
                    <a:pt x="6" y="42"/>
                    <a:pt x="9" y="32"/>
                    <a:pt x="8" y="22"/>
                  </a:cubicBezTo>
                  <a:cubicBezTo>
                    <a:pt x="5" y="21"/>
                    <a:pt x="4" y="20"/>
                    <a:pt x="2" y="18"/>
                  </a:cubicBezTo>
                  <a:cubicBezTo>
                    <a:pt x="1" y="16"/>
                    <a:pt x="0" y="13"/>
                    <a:pt x="0" y="11"/>
                  </a:cubicBezTo>
                  <a:cubicBezTo>
                    <a:pt x="0" y="9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312C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2" name="Freeform 705"/>
            <p:cNvSpPr>
              <a:spLocks/>
            </p:cNvSpPr>
            <p:nvPr/>
          </p:nvSpPr>
          <p:spPr bwMode="auto">
            <a:xfrm>
              <a:off x="576" y="1614"/>
              <a:ext cx="38" cy="59"/>
            </a:xfrm>
            <a:custGeom>
              <a:avLst/>
              <a:gdLst>
                <a:gd name="T0" fmla="*/ 1 w 38"/>
                <a:gd name="T1" fmla="*/ 31 h 59"/>
                <a:gd name="T2" fmla="*/ 9 w 38"/>
                <a:gd name="T3" fmla="*/ 0 h 59"/>
                <a:gd name="T4" fmla="*/ 38 w 38"/>
                <a:gd name="T5" fmla="*/ 35 h 59"/>
                <a:gd name="T6" fmla="*/ 14 w 38"/>
                <a:gd name="T7" fmla="*/ 59 h 59"/>
                <a:gd name="T8" fmla="*/ 13 w 38"/>
                <a:gd name="T9" fmla="*/ 49 h 59"/>
                <a:gd name="T10" fmla="*/ 7 w 38"/>
                <a:gd name="T11" fmla="*/ 44 h 59"/>
                <a:gd name="T12" fmla="*/ 1 w 38"/>
                <a:gd name="T13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9">
                  <a:moveTo>
                    <a:pt x="1" y="31"/>
                  </a:moveTo>
                  <a:cubicBezTo>
                    <a:pt x="15" y="23"/>
                    <a:pt x="0" y="10"/>
                    <a:pt x="9" y="0"/>
                  </a:cubicBezTo>
                  <a:cubicBezTo>
                    <a:pt x="18" y="12"/>
                    <a:pt x="20" y="31"/>
                    <a:pt x="38" y="35"/>
                  </a:cubicBezTo>
                  <a:cubicBezTo>
                    <a:pt x="28" y="41"/>
                    <a:pt x="20" y="50"/>
                    <a:pt x="14" y="59"/>
                  </a:cubicBezTo>
                  <a:cubicBezTo>
                    <a:pt x="13" y="56"/>
                    <a:pt x="13" y="53"/>
                    <a:pt x="13" y="49"/>
                  </a:cubicBezTo>
                  <a:cubicBezTo>
                    <a:pt x="10" y="49"/>
                    <a:pt x="8" y="47"/>
                    <a:pt x="7" y="44"/>
                  </a:cubicBezTo>
                  <a:cubicBezTo>
                    <a:pt x="7" y="39"/>
                    <a:pt x="6" y="34"/>
                    <a:pt x="1" y="31"/>
                  </a:cubicBezTo>
                  <a:close/>
                </a:path>
              </a:pathLst>
            </a:custGeom>
            <a:solidFill>
              <a:srgbClr val="3A2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3" name="Freeform 706"/>
            <p:cNvSpPr>
              <a:spLocks/>
            </p:cNvSpPr>
            <p:nvPr/>
          </p:nvSpPr>
          <p:spPr bwMode="auto">
            <a:xfrm>
              <a:off x="616" y="1727"/>
              <a:ext cx="23" cy="69"/>
            </a:xfrm>
            <a:custGeom>
              <a:avLst/>
              <a:gdLst>
                <a:gd name="T0" fmla="*/ 21 w 24"/>
                <a:gd name="T1" fmla="*/ 61 h 69"/>
                <a:gd name="T2" fmla="*/ 9 w 24"/>
                <a:gd name="T3" fmla="*/ 69 h 69"/>
                <a:gd name="T4" fmla="*/ 10 w 24"/>
                <a:gd name="T5" fmla="*/ 68 h 69"/>
                <a:gd name="T6" fmla="*/ 4 w 24"/>
                <a:gd name="T7" fmla="*/ 55 h 69"/>
                <a:gd name="T8" fmla="*/ 9 w 24"/>
                <a:gd name="T9" fmla="*/ 8 h 69"/>
                <a:gd name="T10" fmla="*/ 13 w 24"/>
                <a:gd name="T11" fmla="*/ 0 h 69"/>
                <a:gd name="T12" fmla="*/ 23 w 24"/>
                <a:gd name="T13" fmla="*/ 17 h 69"/>
                <a:gd name="T14" fmla="*/ 23 w 24"/>
                <a:gd name="T15" fmla="*/ 41 h 69"/>
                <a:gd name="T16" fmla="*/ 21 w 24"/>
                <a:gd name="T17" fmla="*/ 6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69">
                  <a:moveTo>
                    <a:pt x="21" y="61"/>
                  </a:moveTo>
                  <a:cubicBezTo>
                    <a:pt x="20" y="67"/>
                    <a:pt x="15" y="68"/>
                    <a:pt x="9" y="69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5" y="65"/>
                    <a:pt x="4" y="60"/>
                    <a:pt x="4" y="55"/>
                  </a:cubicBezTo>
                  <a:cubicBezTo>
                    <a:pt x="5" y="39"/>
                    <a:pt x="0" y="23"/>
                    <a:pt x="9" y="8"/>
                  </a:cubicBezTo>
                  <a:cubicBezTo>
                    <a:pt x="10" y="6"/>
                    <a:pt x="12" y="3"/>
                    <a:pt x="13" y="0"/>
                  </a:cubicBezTo>
                  <a:cubicBezTo>
                    <a:pt x="24" y="2"/>
                    <a:pt x="22" y="10"/>
                    <a:pt x="23" y="17"/>
                  </a:cubicBezTo>
                  <a:cubicBezTo>
                    <a:pt x="23" y="25"/>
                    <a:pt x="23" y="33"/>
                    <a:pt x="23" y="41"/>
                  </a:cubicBezTo>
                  <a:cubicBezTo>
                    <a:pt x="22" y="47"/>
                    <a:pt x="24" y="54"/>
                    <a:pt x="21" y="61"/>
                  </a:cubicBezTo>
                  <a:close/>
                </a:path>
              </a:pathLst>
            </a:custGeom>
            <a:solidFill>
              <a:srgbClr val="BFBA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4" name="Freeform 707"/>
            <p:cNvSpPr>
              <a:spLocks/>
            </p:cNvSpPr>
            <p:nvPr/>
          </p:nvSpPr>
          <p:spPr bwMode="auto">
            <a:xfrm>
              <a:off x="633" y="1717"/>
              <a:ext cx="13" cy="74"/>
            </a:xfrm>
            <a:custGeom>
              <a:avLst/>
              <a:gdLst>
                <a:gd name="T0" fmla="*/ 11 w 13"/>
                <a:gd name="T1" fmla="*/ 75 h 75"/>
                <a:gd name="T2" fmla="*/ 7 w 13"/>
                <a:gd name="T3" fmla="*/ 72 h 75"/>
                <a:gd name="T4" fmla="*/ 1 w 13"/>
                <a:gd name="T5" fmla="*/ 53 h 75"/>
                <a:gd name="T6" fmla="*/ 2 w 13"/>
                <a:gd name="T7" fmla="*/ 7 h 75"/>
                <a:gd name="T8" fmla="*/ 8 w 13"/>
                <a:gd name="T9" fmla="*/ 0 h 75"/>
                <a:gd name="T10" fmla="*/ 12 w 13"/>
                <a:gd name="T11" fmla="*/ 7 h 75"/>
                <a:gd name="T12" fmla="*/ 11 w 13"/>
                <a:gd name="T1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5">
                  <a:moveTo>
                    <a:pt x="11" y="75"/>
                  </a:moveTo>
                  <a:cubicBezTo>
                    <a:pt x="10" y="74"/>
                    <a:pt x="8" y="73"/>
                    <a:pt x="7" y="72"/>
                  </a:cubicBezTo>
                  <a:cubicBezTo>
                    <a:pt x="4" y="66"/>
                    <a:pt x="0" y="60"/>
                    <a:pt x="1" y="53"/>
                  </a:cubicBezTo>
                  <a:cubicBezTo>
                    <a:pt x="2" y="37"/>
                    <a:pt x="0" y="22"/>
                    <a:pt x="2" y="7"/>
                  </a:cubicBezTo>
                  <a:cubicBezTo>
                    <a:pt x="4" y="4"/>
                    <a:pt x="4" y="0"/>
                    <a:pt x="8" y="0"/>
                  </a:cubicBezTo>
                  <a:cubicBezTo>
                    <a:pt x="13" y="0"/>
                    <a:pt x="11" y="5"/>
                    <a:pt x="12" y="7"/>
                  </a:cubicBezTo>
                  <a:cubicBezTo>
                    <a:pt x="12" y="30"/>
                    <a:pt x="11" y="52"/>
                    <a:pt x="11" y="75"/>
                  </a:cubicBezTo>
                  <a:close/>
                </a:path>
              </a:pathLst>
            </a:custGeom>
            <a:solidFill>
              <a:srgbClr val="BAB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5" name="Freeform 708"/>
            <p:cNvSpPr>
              <a:spLocks/>
            </p:cNvSpPr>
            <p:nvPr/>
          </p:nvSpPr>
          <p:spPr bwMode="auto">
            <a:xfrm>
              <a:off x="558" y="1693"/>
              <a:ext cx="23" cy="72"/>
            </a:xfrm>
            <a:custGeom>
              <a:avLst/>
              <a:gdLst>
                <a:gd name="T0" fmla="*/ 7 w 23"/>
                <a:gd name="T1" fmla="*/ 9 h 73"/>
                <a:gd name="T2" fmla="*/ 19 w 23"/>
                <a:gd name="T3" fmla="*/ 5 h 73"/>
                <a:gd name="T4" fmla="*/ 22 w 23"/>
                <a:gd name="T5" fmla="*/ 16 h 73"/>
                <a:gd name="T6" fmla="*/ 20 w 23"/>
                <a:gd name="T7" fmla="*/ 42 h 73"/>
                <a:gd name="T8" fmla="*/ 17 w 23"/>
                <a:gd name="T9" fmla="*/ 64 h 73"/>
                <a:gd name="T10" fmla="*/ 10 w 23"/>
                <a:gd name="T11" fmla="*/ 73 h 73"/>
                <a:gd name="T12" fmla="*/ 2 w 23"/>
                <a:gd name="T13" fmla="*/ 70 h 73"/>
                <a:gd name="T14" fmla="*/ 2 w 23"/>
                <a:gd name="T15" fmla="*/ 36 h 73"/>
                <a:gd name="T16" fmla="*/ 7 w 23"/>
                <a:gd name="T17" fmla="*/ 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73">
                  <a:moveTo>
                    <a:pt x="7" y="9"/>
                  </a:moveTo>
                  <a:cubicBezTo>
                    <a:pt x="12" y="9"/>
                    <a:pt x="13" y="0"/>
                    <a:pt x="19" y="5"/>
                  </a:cubicBezTo>
                  <a:cubicBezTo>
                    <a:pt x="22" y="8"/>
                    <a:pt x="23" y="12"/>
                    <a:pt x="22" y="16"/>
                  </a:cubicBezTo>
                  <a:cubicBezTo>
                    <a:pt x="20" y="24"/>
                    <a:pt x="21" y="33"/>
                    <a:pt x="20" y="42"/>
                  </a:cubicBezTo>
                  <a:cubicBezTo>
                    <a:pt x="18" y="49"/>
                    <a:pt x="16" y="57"/>
                    <a:pt x="17" y="64"/>
                  </a:cubicBezTo>
                  <a:cubicBezTo>
                    <a:pt x="16" y="69"/>
                    <a:pt x="14" y="72"/>
                    <a:pt x="10" y="73"/>
                  </a:cubicBezTo>
                  <a:cubicBezTo>
                    <a:pt x="7" y="73"/>
                    <a:pt x="3" y="73"/>
                    <a:pt x="2" y="70"/>
                  </a:cubicBezTo>
                  <a:cubicBezTo>
                    <a:pt x="1" y="59"/>
                    <a:pt x="2" y="48"/>
                    <a:pt x="2" y="36"/>
                  </a:cubicBezTo>
                  <a:cubicBezTo>
                    <a:pt x="3" y="27"/>
                    <a:pt x="0" y="17"/>
                    <a:pt x="7" y="9"/>
                  </a:cubicBezTo>
                  <a:close/>
                </a:path>
              </a:pathLst>
            </a:custGeom>
            <a:solidFill>
              <a:srgbClr val="BEBB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6" name="Freeform 709"/>
            <p:cNvSpPr>
              <a:spLocks/>
            </p:cNvSpPr>
            <p:nvPr/>
          </p:nvSpPr>
          <p:spPr bwMode="auto">
            <a:xfrm>
              <a:off x="572" y="1698"/>
              <a:ext cx="14" cy="58"/>
            </a:xfrm>
            <a:custGeom>
              <a:avLst/>
              <a:gdLst>
                <a:gd name="T0" fmla="*/ 5 w 14"/>
                <a:gd name="T1" fmla="*/ 10 h 59"/>
                <a:gd name="T2" fmla="*/ 5 w 14"/>
                <a:gd name="T3" fmla="*/ 0 h 59"/>
                <a:gd name="T4" fmla="*/ 14 w 14"/>
                <a:gd name="T5" fmla="*/ 13 h 59"/>
                <a:gd name="T6" fmla="*/ 8 w 14"/>
                <a:gd name="T7" fmla="*/ 58 h 59"/>
                <a:gd name="T8" fmla="*/ 3 w 14"/>
                <a:gd name="T9" fmla="*/ 57 h 59"/>
                <a:gd name="T10" fmla="*/ 3 w 14"/>
                <a:gd name="T11" fmla="*/ 39 h 59"/>
                <a:gd name="T12" fmla="*/ 5 w 14"/>
                <a:gd name="T13" fmla="*/ 1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59">
                  <a:moveTo>
                    <a:pt x="5" y="10"/>
                  </a:moveTo>
                  <a:cubicBezTo>
                    <a:pt x="5" y="7"/>
                    <a:pt x="5" y="3"/>
                    <a:pt x="5" y="0"/>
                  </a:cubicBezTo>
                  <a:cubicBezTo>
                    <a:pt x="12" y="1"/>
                    <a:pt x="14" y="6"/>
                    <a:pt x="14" y="13"/>
                  </a:cubicBezTo>
                  <a:cubicBezTo>
                    <a:pt x="13" y="28"/>
                    <a:pt x="14" y="43"/>
                    <a:pt x="8" y="58"/>
                  </a:cubicBezTo>
                  <a:cubicBezTo>
                    <a:pt x="6" y="59"/>
                    <a:pt x="4" y="59"/>
                    <a:pt x="3" y="57"/>
                  </a:cubicBezTo>
                  <a:cubicBezTo>
                    <a:pt x="0" y="51"/>
                    <a:pt x="2" y="45"/>
                    <a:pt x="3" y="39"/>
                  </a:cubicBezTo>
                  <a:cubicBezTo>
                    <a:pt x="4" y="29"/>
                    <a:pt x="2" y="20"/>
                    <a:pt x="5" y="10"/>
                  </a:cubicBezTo>
                  <a:close/>
                </a:path>
              </a:pathLst>
            </a:custGeom>
            <a:solidFill>
              <a:srgbClr val="AFAB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7" name="Freeform 710"/>
            <p:cNvSpPr>
              <a:spLocks/>
            </p:cNvSpPr>
            <p:nvPr/>
          </p:nvSpPr>
          <p:spPr bwMode="auto">
            <a:xfrm>
              <a:off x="555" y="1755"/>
              <a:ext cx="44" cy="29"/>
            </a:xfrm>
            <a:custGeom>
              <a:avLst/>
              <a:gdLst>
                <a:gd name="T0" fmla="*/ 6 w 44"/>
                <a:gd name="T1" fmla="*/ 8 h 29"/>
                <a:gd name="T2" fmla="*/ 15 w 44"/>
                <a:gd name="T3" fmla="*/ 9 h 29"/>
                <a:gd name="T4" fmla="*/ 35 w 44"/>
                <a:gd name="T5" fmla="*/ 0 h 29"/>
                <a:gd name="T6" fmla="*/ 42 w 44"/>
                <a:gd name="T7" fmla="*/ 4 h 29"/>
                <a:gd name="T8" fmla="*/ 41 w 44"/>
                <a:gd name="T9" fmla="*/ 23 h 29"/>
                <a:gd name="T10" fmla="*/ 26 w 44"/>
                <a:gd name="T11" fmla="*/ 23 h 29"/>
                <a:gd name="T12" fmla="*/ 22 w 44"/>
                <a:gd name="T13" fmla="*/ 21 h 29"/>
                <a:gd name="T14" fmla="*/ 20 w 44"/>
                <a:gd name="T15" fmla="*/ 21 h 29"/>
                <a:gd name="T16" fmla="*/ 19 w 44"/>
                <a:gd name="T17" fmla="*/ 21 h 29"/>
                <a:gd name="T18" fmla="*/ 3 w 44"/>
                <a:gd name="T19" fmla="*/ 17 h 29"/>
                <a:gd name="T20" fmla="*/ 1 w 44"/>
                <a:gd name="T21" fmla="*/ 9 h 29"/>
                <a:gd name="T22" fmla="*/ 6 w 44"/>
                <a:gd name="T23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29">
                  <a:moveTo>
                    <a:pt x="6" y="8"/>
                  </a:moveTo>
                  <a:cubicBezTo>
                    <a:pt x="9" y="8"/>
                    <a:pt x="12" y="8"/>
                    <a:pt x="15" y="9"/>
                  </a:cubicBezTo>
                  <a:cubicBezTo>
                    <a:pt x="21" y="4"/>
                    <a:pt x="29" y="6"/>
                    <a:pt x="35" y="0"/>
                  </a:cubicBezTo>
                  <a:cubicBezTo>
                    <a:pt x="37" y="2"/>
                    <a:pt x="40" y="3"/>
                    <a:pt x="42" y="4"/>
                  </a:cubicBezTo>
                  <a:cubicBezTo>
                    <a:pt x="42" y="10"/>
                    <a:pt x="44" y="17"/>
                    <a:pt x="41" y="23"/>
                  </a:cubicBezTo>
                  <a:cubicBezTo>
                    <a:pt x="36" y="29"/>
                    <a:pt x="31" y="21"/>
                    <a:pt x="26" y="23"/>
                  </a:cubicBezTo>
                  <a:cubicBezTo>
                    <a:pt x="25" y="23"/>
                    <a:pt x="23" y="22"/>
                    <a:pt x="22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5" y="13"/>
                    <a:pt x="10" y="12"/>
                    <a:pt x="3" y="17"/>
                  </a:cubicBezTo>
                  <a:cubicBezTo>
                    <a:pt x="0" y="14"/>
                    <a:pt x="0" y="12"/>
                    <a:pt x="1" y="9"/>
                  </a:cubicBezTo>
                  <a:cubicBezTo>
                    <a:pt x="3" y="7"/>
                    <a:pt x="5" y="7"/>
                    <a:pt x="6" y="8"/>
                  </a:cubicBezTo>
                  <a:close/>
                </a:path>
              </a:pathLst>
            </a:custGeom>
            <a:solidFill>
              <a:srgbClr val="343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8" name="Freeform 711"/>
            <p:cNvSpPr>
              <a:spLocks/>
            </p:cNvSpPr>
            <p:nvPr/>
          </p:nvSpPr>
          <p:spPr bwMode="auto">
            <a:xfrm>
              <a:off x="590" y="1759"/>
              <a:ext cx="18" cy="44"/>
            </a:xfrm>
            <a:custGeom>
              <a:avLst/>
              <a:gdLst>
                <a:gd name="T0" fmla="*/ 3 w 18"/>
                <a:gd name="T1" fmla="*/ 20 h 44"/>
                <a:gd name="T2" fmla="*/ 7 w 18"/>
                <a:gd name="T3" fmla="*/ 0 h 44"/>
                <a:gd name="T4" fmla="*/ 12 w 18"/>
                <a:gd name="T5" fmla="*/ 4 h 44"/>
                <a:gd name="T6" fmla="*/ 12 w 18"/>
                <a:gd name="T7" fmla="*/ 33 h 44"/>
                <a:gd name="T8" fmla="*/ 8 w 18"/>
                <a:gd name="T9" fmla="*/ 44 h 44"/>
                <a:gd name="T10" fmla="*/ 3 w 18"/>
                <a:gd name="T11" fmla="*/ 37 h 44"/>
                <a:gd name="T12" fmla="*/ 0 w 18"/>
                <a:gd name="T13" fmla="*/ 28 h 44"/>
                <a:gd name="T14" fmla="*/ 3 w 18"/>
                <a:gd name="T15" fmla="*/ 2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44">
                  <a:moveTo>
                    <a:pt x="3" y="20"/>
                  </a:moveTo>
                  <a:cubicBezTo>
                    <a:pt x="5" y="13"/>
                    <a:pt x="0" y="5"/>
                    <a:pt x="7" y="0"/>
                  </a:cubicBezTo>
                  <a:cubicBezTo>
                    <a:pt x="9" y="1"/>
                    <a:pt x="10" y="3"/>
                    <a:pt x="12" y="4"/>
                  </a:cubicBezTo>
                  <a:cubicBezTo>
                    <a:pt x="18" y="14"/>
                    <a:pt x="18" y="23"/>
                    <a:pt x="12" y="33"/>
                  </a:cubicBezTo>
                  <a:cubicBezTo>
                    <a:pt x="10" y="36"/>
                    <a:pt x="14" y="42"/>
                    <a:pt x="8" y="44"/>
                  </a:cubicBezTo>
                  <a:cubicBezTo>
                    <a:pt x="3" y="44"/>
                    <a:pt x="4" y="40"/>
                    <a:pt x="3" y="37"/>
                  </a:cubicBezTo>
                  <a:cubicBezTo>
                    <a:pt x="1" y="34"/>
                    <a:pt x="0" y="32"/>
                    <a:pt x="0" y="28"/>
                  </a:cubicBezTo>
                  <a:cubicBezTo>
                    <a:pt x="0" y="25"/>
                    <a:pt x="1" y="22"/>
                    <a:pt x="3" y="20"/>
                  </a:cubicBezTo>
                  <a:close/>
                </a:path>
              </a:pathLst>
            </a:custGeom>
            <a:solidFill>
              <a:srgbClr val="C5C1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29" name="Freeform 712"/>
            <p:cNvSpPr>
              <a:spLocks/>
            </p:cNvSpPr>
            <p:nvPr/>
          </p:nvSpPr>
          <p:spPr bwMode="auto">
            <a:xfrm>
              <a:off x="602" y="1748"/>
              <a:ext cx="15" cy="51"/>
            </a:xfrm>
            <a:custGeom>
              <a:avLst/>
              <a:gdLst>
                <a:gd name="T0" fmla="*/ 7 w 15"/>
                <a:gd name="T1" fmla="*/ 51 h 51"/>
                <a:gd name="T2" fmla="*/ 3 w 15"/>
                <a:gd name="T3" fmla="*/ 44 h 51"/>
                <a:gd name="T4" fmla="*/ 3 w 15"/>
                <a:gd name="T5" fmla="*/ 15 h 51"/>
                <a:gd name="T6" fmla="*/ 11 w 15"/>
                <a:gd name="T7" fmla="*/ 0 h 51"/>
                <a:gd name="T8" fmla="*/ 13 w 15"/>
                <a:gd name="T9" fmla="*/ 36 h 51"/>
                <a:gd name="T10" fmla="*/ 7 w 15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1">
                  <a:moveTo>
                    <a:pt x="7" y="51"/>
                  </a:moveTo>
                  <a:cubicBezTo>
                    <a:pt x="3" y="50"/>
                    <a:pt x="4" y="46"/>
                    <a:pt x="3" y="44"/>
                  </a:cubicBezTo>
                  <a:cubicBezTo>
                    <a:pt x="0" y="34"/>
                    <a:pt x="1" y="25"/>
                    <a:pt x="3" y="15"/>
                  </a:cubicBezTo>
                  <a:cubicBezTo>
                    <a:pt x="5" y="10"/>
                    <a:pt x="0" y="1"/>
                    <a:pt x="11" y="0"/>
                  </a:cubicBezTo>
                  <a:cubicBezTo>
                    <a:pt x="15" y="12"/>
                    <a:pt x="12" y="24"/>
                    <a:pt x="13" y="36"/>
                  </a:cubicBezTo>
                  <a:cubicBezTo>
                    <a:pt x="12" y="42"/>
                    <a:pt x="11" y="47"/>
                    <a:pt x="7" y="51"/>
                  </a:cubicBezTo>
                  <a:close/>
                </a:path>
              </a:pathLst>
            </a:custGeom>
            <a:solidFill>
              <a:srgbClr val="C6BF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0" name="Freeform 713"/>
            <p:cNvSpPr>
              <a:spLocks/>
            </p:cNvSpPr>
            <p:nvPr/>
          </p:nvSpPr>
          <p:spPr bwMode="auto">
            <a:xfrm>
              <a:off x="613" y="1734"/>
              <a:ext cx="11" cy="49"/>
            </a:xfrm>
            <a:custGeom>
              <a:avLst/>
              <a:gdLst>
                <a:gd name="T0" fmla="*/ 12 w 12"/>
                <a:gd name="T1" fmla="*/ 1 h 49"/>
                <a:gd name="T2" fmla="*/ 12 w 12"/>
                <a:gd name="T3" fmla="*/ 49 h 49"/>
                <a:gd name="T4" fmla="*/ 3 w 12"/>
                <a:gd name="T5" fmla="*/ 34 h 49"/>
                <a:gd name="T6" fmla="*/ 4 w 12"/>
                <a:gd name="T7" fmla="*/ 10 h 49"/>
                <a:gd name="T8" fmla="*/ 0 w 12"/>
                <a:gd name="T9" fmla="*/ 5 h 49"/>
                <a:gd name="T10" fmla="*/ 12 w 12"/>
                <a:gd name="T1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9">
                  <a:moveTo>
                    <a:pt x="12" y="1"/>
                  </a:moveTo>
                  <a:cubicBezTo>
                    <a:pt x="12" y="17"/>
                    <a:pt x="12" y="33"/>
                    <a:pt x="12" y="49"/>
                  </a:cubicBezTo>
                  <a:cubicBezTo>
                    <a:pt x="1" y="48"/>
                    <a:pt x="4" y="40"/>
                    <a:pt x="3" y="34"/>
                  </a:cubicBezTo>
                  <a:cubicBezTo>
                    <a:pt x="2" y="26"/>
                    <a:pt x="5" y="18"/>
                    <a:pt x="4" y="10"/>
                  </a:cubicBezTo>
                  <a:cubicBezTo>
                    <a:pt x="3" y="8"/>
                    <a:pt x="2" y="7"/>
                    <a:pt x="0" y="5"/>
                  </a:cubicBezTo>
                  <a:cubicBezTo>
                    <a:pt x="3" y="0"/>
                    <a:pt x="7" y="2"/>
                    <a:pt x="12" y="1"/>
                  </a:cubicBezTo>
                  <a:close/>
                </a:path>
              </a:pathLst>
            </a:custGeom>
            <a:solidFill>
              <a:srgbClr val="3B3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1" name="Freeform 714"/>
            <p:cNvSpPr>
              <a:spLocks/>
            </p:cNvSpPr>
            <p:nvPr/>
          </p:nvSpPr>
          <p:spPr bwMode="auto">
            <a:xfrm>
              <a:off x="707" y="1625"/>
              <a:ext cx="13" cy="44"/>
            </a:xfrm>
            <a:custGeom>
              <a:avLst/>
              <a:gdLst>
                <a:gd name="T0" fmla="*/ 8 w 13"/>
                <a:gd name="T1" fmla="*/ 44 h 44"/>
                <a:gd name="T2" fmla="*/ 2 w 13"/>
                <a:gd name="T3" fmla="*/ 16 h 44"/>
                <a:gd name="T4" fmla="*/ 8 w 13"/>
                <a:gd name="T5" fmla="*/ 0 h 44"/>
                <a:gd name="T6" fmla="*/ 9 w 13"/>
                <a:gd name="T7" fmla="*/ 19 h 44"/>
                <a:gd name="T8" fmla="*/ 8 w 13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4">
                  <a:moveTo>
                    <a:pt x="8" y="44"/>
                  </a:moveTo>
                  <a:cubicBezTo>
                    <a:pt x="1" y="35"/>
                    <a:pt x="9" y="24"/>
                    <a:pt x="2" y="16"/>
                  </a:cubicBezTo>
                  <a:cubicBezTo>
                    <a:pt x="1" y="10"/>
                    <a:pt x="0" y="4"/>
                    <a:pt x="8" y="0"/>
                  </a:cubicBezTo>
                  <a:cubicBezTo>
                    <a:pt x="9" y="7"/>
                    <a:pt x="9" y="13"/>
                    <a:pt x="9" y="19"/>
                  </a:cubicBezTo>
                  <a:cubicBezTo>
                    <a:pt x="12" y="28"/>
                    <a:pt x="13" y="36"/>
                    <a:pt x="8" y="44"/>
                  </a:cubicBezTo>
                  <a:close/>
                </a:path>
              </a:pathLst>
            </a:custGeom>
            <a:solidFill>
              <a:srgbClr val="BAB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2" name="Freeform 715"/>
            <p:cNvSpPr>
              <a:spLocks/>
            </p:cNvSpPr>
            <p:nvPr/>
          </p:nvSpPr>
          <p:spPr bwMode="auto">
            <a:xfrm>
              <a:off x="606" y="1739"/>
              <a:ext cx="16" cy="46"/>
            </a:xfrm>
            <a:custGeom>
              <a:avLst/>
              <a:gdLst>
                <a:gd name="T0" fmla="*/ 7 w 17"/>
                <a:gd name="T1" fmla="*/ 0 h 46"/>
                <a:gd name="T2" fmla="*/ 11 w 17"/>
                <a:gd name="T3" fmla="*/ 0 h 46"/>
                <a:gd name="T4" fmla="*/ 10 w 17"/>
                <a:gd name="T5" fmla="*/ 42 h 46"/>
                <a:gd name="T6" fmla="*/ 4 w 17"/>
                <a:gd name="T7" fmla="*/ 45 h 46"/>
                <a:gd name="T8" fmla="*/ 7 w 17"/>
                <a:gd name="T9" fmla="*/ 9 h 46"/>
                <a:gd name="T10" fmla="*/ 7 w 17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46">
                  <a:moveTo>
                    <a:pt x="7" y="0"/>
                  </a:moveTo>
                  <a:cubicBezTo>
                    <a:pt x="8" y="0"/>
                    <a:pt x="9" y="0"/>
                    <a:pt x="11" y="0"/>
                  </a:cubicBezTo>
                  <a:cubicBezTo>
                    <a:pt x="17" y="14"/>
                    <a:pt x="10" y="28"/>
                    <a:pt x="10" y="42"/>
                  </a:cubicBezTo>
                  <a:cubicBezTo>
                    <a:pt x="8" y="45"/>
                    <a:pt x="7" y="46"/>
                    <a:pt x="4" y="45"/>
                  </a:cubicBezTo>
                  <a:cubicBezTo>
                    <a:pt x="4" y="33"/>
                    <a:pt x="0" y="21"/>
                    <a:pt x="7" y="9"/>
                  </a:cubicBezTo>
                  <a:cubicBezTo>
                    <a:pt x="7" y="6"/>
                    <a:pt x="7" y="3"/>
                    <a:pt x="7" y="0"/>
                  </a:cubicBezTo>
                  <a:close/>
                </a:path>
              </a:pathLst>
            </a:custGeom>
            <a:solidFill>
              <a:srgbClr val="74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3" name="Freeform 716"/>
            <p:cNvSpPr>
              <a:spLocks/>
            </p:cNvSpPr>
            <p:nvPr/>
          </p:nvSpPr>
          <p:spPr bwMode="auto">
            <a:xfrm>
              <a:off x="628" y="1723"/>
              <a:ext cx="9" cy="50"/>
            </a:xfrm>
            <a:custGeom>
              <a:avLst/>
              <a:gdLst>
                <a:gd name="T0" fmla="*/ 7 w 9"/>
                <a:gd name="T1" fmla="*/ 0 h 50"/>
                <a:gd name="T2" fmla="*/ 8 w 9"/>
                <a:gd name="T3" fmla="*/ 48 h 50"/>
                <a:gd name="T4" fmla="*/ 5 w 9"/>
                <a:gd name="T5" fmla="*/ 48 h 50"/>
                <a:gd name="T6" fmla="*/ 0 w 9"/>
                <a:gd name="T7" fmla="*/ 4 h 50"/>
                <a:gd name="T8" fmla="*/ 7 w 9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0">
                  <a:moveTo>
                    <a:pt x="7" y="0"/>
                  </a:moveTo>
                  <a:cubicBezTo>
                    <a:pt x="8" y="16"/>
                    <a:pt x="8" y="32"/>
                    <a:pt x="8" y="48"/>
                  </a:cubicBezTo>
                  <a:cubicBezTo>
                    <a:pt x="7" y="50"/>
                    <a:pt x="6" y="50"/>
                    <a:pt x="5" y="48"/>
                  </a:cubicBezTo>
                  <a:cubicBezTo>
                    <a:pt x="2" y="34"/>
                    <a:pt x="9" y="18"/>
                    <a:pt x="0" y="4"/>
                  </a:cubicBezTo>
                  <a:cubicBezTo>
                    <a:pt x="2" y="1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403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4" name="Freeform 717"/>
            <p:cNvSpPr>
              <a:spLocks/>
            </p:cNvSpPr>
            <p:nvPr/>
          </p:nvSpPr>
          <p:spPr bwMode="auto">
            <a:xfrm>
              <a:off x="739" y="1636"/>
              <a:ext cx="21" cy="47"/>
            </a:xfrm>
            <a:custGeom>
              <a:avLst/>
              <a:gdLst>
                <a:gd name="T0" fmla="*/ 21 w 21"/>
                <a:gd name="T1" fmla="*/ 1 h 47"/>
                <a:gd name="T2" fmla="*/ 16 w 21"/>
                <a:gd name="T3" fmla="*/ 44 h 47"/>
                <a:gd name="T4" fmla="*/ 14 w 21"/>
                <a:gd name="T5" fmla="*/ 45 h 47"/>
                <a:gd name="T6" fmla="*/ 12 w 21"/>
                <a:gd name="T7" fmla="*/ 41 h 47"/>
                <a:gd name="T8" fmla="*/ 16 w 21"/>
                <a:gd name="T9" fmla="*/ 0 h 47"/>
                <a:gd name="T10" fmla="*/ 21 w 21"/>
                <a:gd name="T11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7">
                  <a:moveTo>
                    <a:pt x="21" y="1"/>
                  </a:moveTo>
                  <a:cubicBezTo>
                    <a:pt x="11" y="14"/>
                    <a:pt x="19" y="30"/>
                    <a:pt x="16" y="44"/>
                  </a:cubicBezTo>
                  <a:cubicBezTo>
                    <a:pt x="16" y="47"/>
                    <a:pt x="14" y="47"/>
                    <a:pt x="14" y="45"/>
                  </a:cubicBezTo>
                  <a:cubicBezTo>
                    <a:pt x="15" y="44"/>
                    <a:pt x="13" y="42"/>
                    <a:pt x="12" y="41"/>
                  </a:cubicBezTo>
                  <a:cubicBezTo>
                    <a:pt x="7" y="27"/>
                    <a:pt x="0" y="12"/>
                    <a:pt x="16" y="0"/>
                  </a:cubicBezTo>
                  <a:cubicBezTo>
                    <a:pt x="18" y="1"/>
                    <a:pt x="20" y="1"/>
                    <a:pt x="21" y="1"/>
                  </a:cubicBezTo>
                  <a:close/>
                </a:path>
              </a:pathLst>
            </a:custGeom>
            <a:solidFill>
              <a:srgbClr val="2B2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5" name="Freeform 718"/>
            <p:cNvSpPr>
              <a:spLocks/>
            </p:cNvSpPr>
            <p:nvPr/>
          </p:nvSpPr>
          <p:spPr bwMode="auto">
            <a:xfrm>
              <a:off x="695" y="1643"/>
              <a:ext cx="14" cy="37"/>
            </a:xfrm>
            <a:custGeom>
              <a:avLst/>
              <a:gdLst>
                <a:gd name="T0" fmla="*/ 13 w 14"/>
                <a:gd name="T1" fmla="*/ 1 h 37"/>
                <a:gd name="T2" fmla="*/ 13 w 14"/>
                <a:gd name="T3" fmla="*/ 6 h 37"/>
                <a:gd name="T4" fmla="*/ 10 w 14"/>
                <a:gd name="T5" fmla="*/ 37 h 37"/>
                <a:gd name="T6" fmla="*/ 2 w 14"/>
                <a:gd name="T7" fmla="*/ 14 h 37"/>
                <a:gd name="T8" fmla="*/ 13 w 14"/>
                <a:gd name="T9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7">
                  <a:moveTo>
                    <a:pt x="13" y="1"/>
                  </a:moveTo>
                  <a:cubicBezTo>
                    <a:pt x="13" y="3"/>
                    <a:pt x="13" y="4"/>
                    <a:pt x="13" y="6"/>
                  </a:cubicBezTo>
                  <a:cubicBezTo>
                    <a:pt x="9" y="16"/>
                    <a:pt x="14" y="27"/>
                    <a:pt x="10" y="37"/>
                  </a:cubicBezTo>
                  <a:cubicBezTo>
                    <a:pt x="1" y="31"/>
                    <a:pt x="9" y="20"/>
                    <a:pt x="2" y="14"/>
                  </a:cubicBezTo>
                  <a:cubicBezTo>
                    <a:pt x="0" y="5"/>
                    <a:pt x="3" y="0"/>
                    <a:pt x="13" y="1"/>
                  </a:cubicBezTo>
                  <a:close/>
                </a:path>
              </a:pathLst>
            </a:custGeom>
            <a:solidFill>
              <a:srgbClr val="8A84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6" name="Freeform 719"/>
            <p:cNvSpPr>
              <a:spLocks/>
            </p:cNvSpPr>
            <p:nvPr/>
          </p:nvSpPr>
          <p:spPr bwMode="auto">
            <a:xfrm>
              <a:off x="743" y="1632"/>
              <a:ext cx="12" cy="45"/>
            </a:xfrm>
            <a:custGeom>
              <a:avLst/>
              <a:gdLst>
                <a:gd name="T0" fmla="*/ 12 w 12"/>
                <a:gd name="T1" fmla="*/ 4 h 45"/>
                <a:gd name="T2" fmla="*/ 8 w 12"/>
                <a:gd name="T3" fmla="*/ 45 h 45"/>
                <a:gd name="T4" fmla="*/ 4 w 12"/>
                <a:gd name="T5" fmla="*/ 45 h 45"/>
                <a:gd name="T6" fmla="*/ 1 w 12"/>
                <a:gd name="T7" fmla="*/ 39 h 45"/>
                <a:gd name="T8" fmla="*/ 1 w 12"/>
                <a:gd name="T9" fmla="*/ 6 h 45"/>
                <a:gd name="T10" fmla="*/ 4 w 12"/>
                <a:gd name="T11" fmla="*/ 1 h 45"/>
                <a:gd name="T12" fmla="*/ 12 w 12"/>
                <a:gd name="T13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5">
                  <a:moveTo>
                    <a:pt x="12" y="4"/>
                  </a:moveTo>
                  <a:cubicBezTo>
                    <a:pt x="4" y="17"/>
                    <a:pt x="11" y="31"/>
                    <a:pt x="8" y="45"/>
                  </a:cubicBezTo>
                  <a:cubicBezTo>
                    <a:pt x="6" y="45"/>
                    <a:pt x="5" y="45"/>
                    <a:pt x="4" y="45"/>
                  </a:cubicBezTo>
                  <a:cubicBezTo>
                    <a:pt x="3" y="43"/>
                    <a:pt x="1" y="41"/>
                    <a:pt x="1" y="39"/>
                  </a:cubicBezTo>
                  <a:cubicBezTo>
                    <a:pt x="0" y="28"/>
                    <a:pt x="0" y="17"/>
                    <a:pt x="1" y="6"/>
                  </a:cubicBezTo>
                  <a:cubicBezTo>
                    <a:pt x="2" y="4"/>
                    <a:pt x="3" y="2"/>
                    <a:pt x="4" y="1"/>
                  </a:cubicBezTo>
                  <a:cubicBezTo>
                    <a:pt x="8" y="0"/>
                    <a:pt x="10" y="1"/>
                    <a:pt x="12" y="4"/>
                  </a:cubicBezTo>
                  <a:close/>
                </a:path>
              </a:pathLst>
            </a:custGeom>
            <a:solidFill>
              <a:srgbClr val="C0BA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7" name="Freeform 720"/>
            <p:cNvSpPr>
              <a:spLocks/>
            </p:cNvSpPr>
            <p:nvPr/>
          </p:nvSpPr>
          <p:spPr bwMode="auto">
            <a:xfrm>
              <a:off x="566" y="1652"/>
              <a:ext cx="23" cy="18"/>
            </a:xfrm>
            <a:custGeom>
              <a:avLst/>
              <a:gdLst>
                <a:gd name="T0" fmla="*/ 19 w 23"/>
                <a:gd name="T1" fmla="*/ 9 h 18"/>
                <a:gd name="T2" fmla="*/ 23 w 23"/>
                <a:gd name="T3" fmla="*/ 11 h 18"/>
                <a:gd name="T4" fmla="*/ 0 w 23"/>
                <a:gd name="T5" fmla="*/ 8 h 18"/>
                <a:gd name="T6" fmla="*/ 11 w 23"/>
                <a:gd name="T7" fmla="*/ 1 h 18"/>
                <a:gd name="T8" fmla="*/ 19 w 23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8">
                  <a:moveTo>
                    <a:pt x="19" y="9"/>
                  </a:moveTo>
                  <a:cubicBezTo>
                    <a:pt x="20" y="10"/>
                    <a:pt x="21" y="11"/>
                    <a:pt x="23" y="11"/>
                  </a:cubicBezTo>
                  <a:cubicBezTo>
                    <a:pt x="15" y="13"/>
                    <a:pt x="6" y="18"/>
                    <a:pt x="0" y="8"/>
                  </a:cubicBezTo>
                  <a:cubicBezTo>
                    <a:pt x="0" y="1"/>
                    <a:pt x="6" y="0"/>
                    <a:pt x="11" y="1"/>
                  </a:cubicBezTo>
                  <a:cubicBezTo>
                    <a:pt x="14" y="3"/>
                    <a:pt x="17" y="6"/>
                    <a:pt x="19" y="9"/>
                  </a:cubicBezTo>
                  <a:close/>
                </a:path>
              </a:pathLst>
            </a:custGeom>
            <a:solidFill>
              <a:srgbClr val="998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8" name="Freeform 721"/>
            <p:cNvSpPr>
              <a:spLocks/>
            </p:cNvSpPr>
            <p:nvPr/>
          </p:nvSpPr>
          <p:spPr bwMode="auto">
            <a:xfrm>
              <a:off x="613" y="1699"/>
              <a:ext cx="20" cy="28"/>
            </a:xfrm>
            <a:custGeom>
              <a:avLst/>
              <a:gdLst>
                <a:gd name="T0" fmla="*/ 0 w 21"/>
                <a:gd name="T1" fmla="*/ 6 h 29"/>
                <a:gd name="T2" fmla="*/ 21 w 21"/>
                <a:gd name="T3" fmla="*/ 2 h 29"/>
                <a:gd name="T4" fmla="*/ 0 w 21"/>
                <a:gd name="T5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29">
                  <a:moveTo>
                    <a:pt x="0" y="6"/>
                  </a:moveTo>
                  <a:cubicBezTo>
                    <a:pt x="6" y="3"/>
                    <a:pt x="13" y="0"/>
                    <a:pt x="21" y="2"/>
                  </a:cubicBezTo>
                  <a:cubicBezTo>
                    <a:pt x="14" y="4"/>
                    <a:pt x="11" y="29"/>
                    <a:pt x="0" y="6"/>
                  </a:cubicBezTo>
                  <a:close/>
                </a:path>
              </a:pathLst>
            </a:custGeom>
            <a:solidFill>
              <a:srgbClr val="B2AD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39" name="Freeform 722"/>
            <p:cNvSpPr>
              <a:spLocks/>
            </p:cNvSpPr>
            <p:nvPr/>
          </p:nvSpPr>
          <p:spPr bwMode="auto">
            <a:xfrm>
              <a:off x="649" y="1704"/>
              <a:ext cx="7" cy="33"/>
            </a:xfrm>
            <a:custGeom>
              <a:avLst/>
              <a:gdLst>
                <a:gd name="T0" fmla="*/ 7 w 7"/>
                <a:gd name="T1" fmla="*/ 0 h 34"/>
                <a:gd name="T2" fmla="*/ 6 w 7"/>
                <a:gd name="T3" fmla="*/ 33 h 34"/>
                <a:gd name="T4" fmla="*/ 2 w 7"/>
                <a:gd name="T5" fmla="*/ 31 h 34"/>
                <a:gd name="T6" fmla="*/ 3 w 7"/>
                <a:gd name="T7" fmla="*/ 13 h 34"/>
                <a:gd name="T8" fmla="*/ 7 w 7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4">
                  <a:moveTo>
                    <a:pt x="7" y="0"/>
                  </a:moveTo>
                  <a:cubicBezTo>
                    <a:pt x="7" y="11"/>
                    <a:pt x="6" y="22"/>
                    <a:pt x="6" y="33"/>
                  </a:cubicBezTo>
                  <a:cubicBezTo>
                    <a:pt x="4" y="34"/>
                    <a:pt x="3" y="33"/>
                    <a:pt x="2" y="31"/>
                  </a:cubicBezTo>
                  <a:cubicBezTo>
                    <a:pt x="2" y="25"/>
                    <a:pt x="0" y="18"/>
                    <a:pt x="3" y="13"/>
                  </a:cubicBezTo>
                  <a:cubicBezTo>
                    <a:pt x="0" y="7"/>
                    <a:pt x="1" y="3"/>
                    <a:pt x="7" y="0"/>
                  </a:cubicBezTo>
                  <a:close/>
                </a:path>
              </a:pathLst>
            </a:custGeom>
            <a:solidFill>
              <a:srgbClr val="595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0" name="Freeform 723"/>
            <p:cNvSpPr>
              <a:spLocks/>
            </p:cNvSpPr>
            <p:nvPr/>
          </p:nvSpPr>
          <p:spPr bwMode="auto">
            <a:xfrm>
              <a:off x="570" y="1753"/>
              <a:ext cx="20" cy="14"/>
            </a:xfrm>
            <a:custGeom>
              <a:avLst/>
              <a:gdLst>
                <a:gd name="T0" fmla="*/ 20 w 20"/>
                <a:gd name="T1" fmla="*/ 2 h 14"/>
                <a:gd name="T2" fmla="*/ 0 w 20"/>
                <a:gd name="T3" fmla="*/ 11 h 14"/>
                <a:gd name="T4" fmla="*/ 2 w 20"/>
                <a:gd name="T5" fmla="*/ 3 h 14"/>
                <a:gd name="T6" fmla="*/ 8 w 20"/>
                <a:gd name="T7" fmla="*/ 1 h 14"/>
                <a:gd name="T8" fmla="*/ 10 w 20"/>
                <a:gd name="T9" fmla="*/ 2 h 14"/>
                <a:gd name="T10" fmla="*/ 20 w 20"/>
                <a:gd name="T1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4">
                  <a:moveTo>
                    <a:pt x="20" y="2"/>
                  </a:moveTo>
                  <a:cubicBezTo>
                    <a:pt x="16" y="11"/>
                    <a:pt x="9" y="14"/>
                    <a:pt x="0" y="11"/>
                  </a:cubicBezTo>
                  <a:cubicBezTo>
                    <a:pt x="0" y="8"/>
                    <a:pt x="1" y="5"/>
                    <a:pt x="2" y="3"/>
                  </a:cubicBezTo>
                  <a:cubicBezTo>
                    <a:pt x="4" y="1"/>
                    <a:pt x="6" y="0"/>
                    <a:pt x="8" y="1"/>
                  </a:cubicBezTo>
                  <a:cubicBezTo>
                    <a:pt x="8" y="1"/>
                    <a:pt x="10" y="2"/>
                    <a:pt x="10" y="2"/>
                  </a:cubicBezTo>
                  <a:cubicBezTo>
                    <a:pt x="13" y="2"/>
                    <a:pt x="17" y="2"/>
                    <a:pt x="20" y="2"/>
                  </a:cubicBezTo>
                  <a:close/>
                </a:path>
              </a:pathLst>
            </a:custGeom>
            <a:solidFill>
              <a:srgbClr val="444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1" name="Freeform 724"/>
            <p:cNvSpPr>
              <a:spLocks/>
            </p:cNvSpPr>
            <p:nvPr/>
          </p:nvSpPr>
          <p:spPr bwMode="auto">
            <a:xfrm>
              <a:off x="715" y="1644"/>
              <a:ext cx="7" cy="37"/>
            </a:xfrm>
            <a:custGeom>
              <a:avLst/>
              <a:gdLst>
                <a:gd name="T0" fmla="*/ 0 w 7"/>
                <a:gd name="T1" fmla="*/ 25 h 37"/>
                <a:gd name="T2" fmla="*/ 1 w 7"/>
                <a:gd name="T3" fmla="*/ 0 h 37"/>
                <a:gd name="T4" fmla="*/ 5 w 7"/>
                <a:gd name="T5" fmla="*/ 0 h 37"/>
                <a:gd name="T6" fmla="*/ 6 w 7"/>
                <a:gd name="T7" fmla="*/ 32 h 37"/>
                <a:gd name="T8" fmla="*/ 2 w 7"/>
                <a:gd name="T9" fmla="*/ 36 h 37"/>
                <a:gd name="T10" fmla="*/ 0 w 7"/>
                <a:gd name="T11" fmla="*/ 2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37">
                  <a:moveTo>
                    <a:pt x="0" y="25"/>
                  </a:moveTo>
                  <a:cubicBezTo>
                    <a:pt x="1" y="17"/>
                    <a:pt x="1" y="8"/>
                    <a:pt x="1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11"/>
                    <a:pt x="6" y="21"/>
                    <a:pt x="6" y="32"/>
                  </a:cubicBezTo>
                  <a:cubicBezTo>
                    <a:pt x="7" y="36"/>
                    <a:pt x="6" y="37"/>
                    <a:pt x="2" y="36"/>
                  </a:cubicBezTo>
                  <a:cubicBezTo>
                    <a:pt x="1" y="32"/>
                    <a:pt x="1" y="28"/>
                    <a:pt x="0" y="25"/>
                  </a:cubicBezTo>
                  <a:close/>
                </a:path>
              </a:pathLst>
            </a:custGeom>
            <a:solidFill>
              <a:srgbClr val="514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2" name="Freeform 725"/>
            <p:cNvSpPr>
              <a:spLocks/>
            </p:cNvSpPr>
            <p:nvPr/>
          </p:nvSpPr>
          <p:spPr bwMode="auto">
            <a:xfrm>
              <a:off x="680" y="1676"/>
              <a:ext cx="8" cy="37"/>
            </a:xfrm>
            <a:custGeom>
              <a:avLst/>
              <a:gdLst>
                <a:gd name="T0" fmla="*/ 4 w 8"/>
                <a:gd name="T1" fmla="*/ 0 h 37"/>
                <a:gd name="T2" fmla="*/ 0 w 8"/>
                <a:gd name="T3" fmla="*/ 37 h 37"/>
                <a:gd name="T4" fmla="*/ 0 w 8"/>
                <a:gd name="T5" fmla="*/ 1 h 37"/>
                <a:gd name="T6" fmla="*/ 4 w 8"/>
                <a:gd name="T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7">
                  <a:moveTo>
                    <a:pt x="4" y="0"/>
                  </a:moveTo>
                  <a:cubicBezTo>
                    <a:pt x="3" y="12"/>
                    <a:pt x="8" y="25"/>
                    <a:pt x="0" y="37"/>
                  </a:cubicBezTo>
                  <a:cubicBezTo>
                    <a:pt x="0" y="25"/>
                    <a:pt x="0" y="13"/>
                    <a:pt x="0" y="1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6E6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3" name="Freeform 726"/>
            <p:cNvSpPr>
              <a:spLocks/>
            </p:cNvSpPr>
            <p:nvPr/>
          </p:nvSpPr>
          <p:spPr bwMode="auto">
            <a:xfrm>
              <a:off x="739" y="1629"/>
              <a:ext cx="8" cy="29"/>
            </a:xfrm>
            <a:custGeom>
              <a:avLst/>
              <a:gdLst>
                <a:gd name="T0" fmla="*/ 8 w 8"/>
                <a:gd name="T1" fmla="*/ 4 h 29"/>
                <a:gd name="T2" fmla="*/ 7 w 8"/>
                <a:gd name="T3" fmla="*/ 7 h 29"/>
                <a:gd name="T4" fmla="*/ 6 w 8"/>
                <a:gd name="T5" fmla="*/ 27 h 29"/>
                <a:gd name="T6" fmla="*/ 1 w 8"/>
                <a:gd name="T7" fmla="*/ 27 h 29"/>
                <a:gd name="T8" fmla="*/ 0 w 8"/>
                <a:gd name="T9" fmla="*/ 0 h 29"/>
                <a:gd name="T10" fmla="*/ 8 w 8"/>
                <a:gd name="T11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9">
                  <a:moveTo>
                    <a:pt x="8" y="4"/>
                  </a:moveTo>
                  <a:cubicBezTo>
                    <a:pt x="8" y="5"/>
                    <a:pt x="8" y="6"/>
                    <a:pt x="7" y="7"/>
                  </a:cubicBezTo>
                  <a:cubicBezTo>
                    <a:pt x="5" y="13"/>
                    <a:pt x="7" y="20"/>
                    <a:pt x="6" y="27"/>
                  </a:cubicBezTo>
                  <a:cubicBezTo>
                    <a:pt x="4" y="28"/>
                    <a:pt x="3" y="29"/>
                    <a:pt x="1" y="27"/>
                  </a:cubicBezTo>
                  <a:cubicBezTo>
                    <a:pt x="1" y="18"/>
                    <a:pt x="0" y="9"/>
                    <a:pt x="0" y="0"/>
                  </a:cubicBezTo>
                  <a:cubicBezTo>
                    <a:pt x="3" y="1"/>
                    <a:pt x="6" y="2"/>
                    <a:pt x="8" y="4"/>
                  </a:cubicBezTo>
                  <a:close/>
                </a:path>
              </a:pathLst>
            </a:custGeom>
            <a:solidFill>
              <a:srgbClr val="3B3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4" name="Freeform 727"/>
            <p:cNvSpPr>
              <a:spLocks/>
            </p:cNvSpPr>
            <p:nvPr/>
          </p:nvSpPr>
          <p:spPr bwMode="auto">
            <a:xfrm>
              <a:off x="553" y="1700"/>
              <a:ext cx="13" cy="32"/>
            </a:xfrm>
            <a:custGeom>
              <a:avLst/>
              <a:gdLst>
                <a:gd name="T0" fmla="*/ 12 w 13"/>
                <a:gd name="T1" fmla="*/ 2 h 33"/>
                <a:gd name="T2" fmla="*/ 11 w 13"/>
                <a:gd name="T3" fmla="*/ 32 h 33"/>
                <a:gd name="T4" fmla="*/ 6 w 13"/>
                <a:gd name="T5" fmla="*/ 30 h 33"/>
                <a:gd name="T6" fmla="*/ 10 w 13"/>
                <a:gd name="T7" fmla="*/ 0 h 33"/>
                <a:gd name="T8" fmla="*/ 12 w 13"/>
                <a:gd name="T9" fmla="*/ 0 h 33"/>
                <a:gd name="T10" fmla="*/ 12 w 13"/>
                <a:gd name="T11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3">
                  <a:moveTo>
                    <a:pt x="12" y="2"/>
                  </a:moveTo>
                  <a:cubicBezTo>
                    <a:pt x="12" y="12"/>
                    <a:pt x="12" y="22"/>
                    <a:pt x="11" y="32"/>
                  </a:cubicBezTo>
                  <a:cubicBezTo>
                    <a:pt x="9" y="33"/>
                    <a:pt x="7" y="33"/>
                    <a:pt x="6" y="30"/>
                  </a:cubicBezTo>
                  <a:cubicBezTo>
                    <a:pt x="3" y="20"/>
                    <a:pt x="0" y="9"/>
                    <a:pt x="10" y="0"/>
                  </a:cubicBezTo>
                  <a:cubicBezTo>
                    <a:pt x="11" y="0"/>
                    <a:pt x="12" y="0"/>
                    <a:pt x="12" y="0"/>
                  </a:cubicBezTo>
                  <a:cubicBezTo>
                    <a:pt x="13" y="0"/>
                    <a:pt x="13" y="1"/>
                    <a:pt x="12" y="2"/>
                  </a:cubicBezTo>
                  <a:close/>
                </a:path>
              </a:pathLst>
            </a:custGeom>
            <a:solidFill>
              <a:srgbClr val="464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5" name="Freeform 728"/>
            <p:cNvSpPr>
              <a:spLocks/>
            </p:cNvSpPr>
            <p:nvPr/>
          </p:nvSpPr>
          <p:spPr bwMode="auto">
            <a:xfrm>
              <a:off x="602" y="1763"/>
              <a:ext cx="3" cy="29"/>
            </a:xfrm>
            <a:custGeom>
              <a:avLst/>
              <a:gdLst>
                <a:gd name="T0" fmla="*/ 3 w 3"/>
                <a:gd name="T1" fmla="*/ 0 h 29"/>
                <a:gd name="T2" fmla="*/ 3 w 3"/>
                <a:gd name="T3" fmla="*/ 29 h 29"/>
                <a:gd name="T4" fmla="*/ 1 w 3"/>
                <a:gd name="T5" fmla="*/ 28 h 29"/>
                <a:gd name="T6" fmla="*/ 0 w 3"/>
                <a:gd name="T7" fmla="*/ 29 h 29"/>
                <a:gd name="T8" fmla="*/ 0 w 3"/>
                <a:gd name="T9" fmla="*/ 0 h 29"/>
                <a:gd name="T10" fmla="*/ 3 w 3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29">
                  <a:moveTo>
                    <a:pt x="3" y="0"/>
                  </a:moveTo>
                  <a:cubicBezTo>
                    <a:pt x="3" y="10"/>
                    <a:pt x="3" y="19"/>
                    <a:pt x="3" y="29"/>
                  </a:cubicBezTo>
                  <a:cubicBezTo>
                    <a:pt x="3" y="29"/>
                    <a:pt x="1" y="28"/>
                    <a:pt x="1" y="28"/>
                  </a:cubicBezTo>
                  <a:cubicBezTo>
                    <a:pt x="1" y="28"/>
                    <a:pt x="0" y="29"/>
                    <a:pt x="0" y="29"/>
                  </a:cubicBezTo>
                  <a:cubicBezTo>
                    <a:pt x="0" y="19"/>
                    <a:pt x="0" y="1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4B4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6" name="Freeform 729"/>
            <p:cNvSpPr>
              <a:spLocks/>
            </p:cNvSpPr>
            <p:nvPr/>
          </p:nvSpPr>
          <p:spPr bwMode="auto">
            <a:xfrm>
              <a:off x="648" y="1717"/>
              <a:ext cx="7" cy="27"/>
            </a:xfrm>
            <a:custGeom>
              <a:avLst/>
              <a:gdLst>
                <a:gd name="T0" fmla="*/ 4 w 7"/>
                <a:gd name="T1" fmla="*/ 0 h 28"/>
                <a:gd name="T2" fmla="*/ 5 w 7"/>
                <a:gd name="T3" fmla="*/ 20 h 28"/>
                <a:gd name="T4" fmla="*/ 4 w 7"/>
                <a:gd name="T5" fmla="*/ 28 h 28"/>
                <a:gd name="T6" fmla="*/ 2 w 7"/>
                <a:gd name="T7" fmla="*/ 28 h 28"/>
                <a:gd name="T8" fmla="*/ 1 w 7"/>
                <a:gd name="T9" fmla="*/ 28 h 28"/>
                <a:gd name="T10" fmla="*/ 0 w 7"/>
                <a:gd name="T11" fmla="*/ 7 h 28"/>
                <a:gd name="T12" fmla="*/ 4 w 7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28">
                  <a:moveTo>
                    <a:pt x="4" y="0"/>
                  </a:moveTo>
                  <a:cubicBezTo>
                    <a:pt x="5" y="6"/>
                    <a:pt x="5" y="13"/>
                    <a:pt x="5" y="20"/>
                  </a:cubicBezTo>
                  <a:cubicBezTo>
                    <a:pt x="6" y="23"/>
                    <a:pt x="7" y="25"/>
                    <a:pt x="4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1" y="28"/>
                    <a:pt x="1" y="28"/>
                  </a:cubicBezTo>
                  <a:cubicBezTo>
                    <a:pt x="0" y="21"/>
                    <a:pt x="0" y="14"/>
                    <a:pt x="0" y="7"/>
                  </a:cubicBezTo>
                  <a:cubicBezTo>
                    <a:pt x="1" y="4"/>
                    <a:pt x="0" y="0"/>
                    <a:pt x="4" y="0"/>
                  </a:cubicBezTo>
                  <a:close/>
                </a:path>
              </a:pathLst>
            </a:custGeom>
            <a:solidFill>
              <a:srgbClr val="A29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7" name="Freeform 730"/>
            <p:cNvSpPr>
              <a:spLocks/>
            </p:cNvSpPr>
            <p:nvPr/>
          </p:nvSpPr>
          <p:spPr bwMode="auto">
            <a:xfrm>
              <a:off x="598" y="1709"/>
              <a:ext cx="7" cy="20"/>
            </a:xfrm>
            <a:custGeom>
              <a:avLst/>
              <a:gdLst>
                <a:gd name="T0" fmla="*/ 7 w 7"/>
                <a:gd name="T1" fmla="*/ 0 h 21"/>
                <a:gd name="T2" fmla="*/ 7 w 7"/>
                <a:gd name="T3" fmla="*/ 21 h 21"/>
                <a:gd name="T4" fmla="*/ 3 w 7"/>
                <a:gd name="T5" fmla="*/ 21 h 21"/>
                <a:gd name="T6" fmla="*/ 7 w 7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1">
                  <a:moveTo>
                    <a:pt x="7" y="0"/>
                  </a:moveTo>
                  <a:cubicBezTo>
                    <a:pt x="7" y="10"/>
                    <a:pt x="7" y="16"/>
                    <a:pt x="7" y="21"/>
                  </a:cubicBezTo>
                  <a:cubicBezTo>
                    <a:pt x="5" y="21"/>
                    <a:pt x="4" y="21"/>
                    <a:pt x="3" y="21"/>
                  </a:cubicBezTo>
                  <a:cubicBezTo>
                    <a:pt x="0" y="15"/>
                    <a:pt x="2" y="10"/>
                    <a:pt x="7" y="0"/>
                  </a:cubicBezTo>
                  <a:close/>
                </a:path>
              </a:pathLst>
            </a:custGeom>
            <a:solidFill>
              <a:srgbClr val="B3AF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8" name="Freeform 731"/>
            <p:cNvSpPr>
              <a:spLocks/>
            </p:cNvSpPr>
            <p:nvPr/>
          </p:nvSpPr>
          <p:spPr bwMode="auto">
            <a:xfrm>
              <a:off x="543" y="1694"/>
              <a:ext cx="20" cy="82"/>
            </a:xfrm>
            <a:custGeom>
              <a:avLst/>
              <a:gdLst>
                <a:gd name="T0" fmla="*/ 20 w 20"/>
                <a:gd name="T1" fmla="*/ 6 h 83"/>
                <a:gd name="T2" fmla="*/ 19 w 20"/>
                <a:gd name="T3" fmla="*/ 38 h 83"/>
                <a:gd name="T4" fmla="*/ 15 w 20"/>
                <a:gd name="T5" fmla="*/ 71 h 83"/>
                <a:gd name="T6" fmla="*/ 15 w 20"/>
                <a:gd name="T7" fmla="*/ 79 h 83"/>
                <a:gd name="T8" fmla="*/ 7 w 20"/>
                <a:gd name="T9" fmla="*/ 83 h 83"/>
                <a:gd name="T10" fmla="*/ 2 w 20"/>
                <a:gd name="T11" fmla="*/ 61 h 83"/>
                <a:gd name="T12" fmla="*/ 5 w 20"/>
                <a:gd name="T13" fmla="*/ 42 h 83"/>
                <a:gd name="T14" fmla="*/ 5 w 20"/>
                <a:gd name="T15" fmla="*/ 24 h 83"/>
                <a:gd name="T16" fmla="*/ 6 w 20"/>
                <a:gd name="T17" fmla="*/ 3 h 83"/>
                <a:gd name="T18" fmla="*/ 20 w 20"/>
                <a:gd name="T19" fmla="*/ 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83">
                  <a:moveTo>
                    <a:pt x="20" y="6"/>
                  </a:moveTo>
                  <a:cubicBezTo>
                    <a:pt x="19" y="17"/>
                    <a:pt x="19" y="28"/>
                    <a:pt x="19" y="38"/>
                  </a:cubicBezTo>
                  <a:cubicBezTo>
                    <a:pt x="17" y="49"/>
                    <a:pt x="20" y="61"/>
                    <a:pt x="15" y="71"/>
                  </a:cubicBezTo>
                  <a:cubicBezTo>
                    <a:pt x="15" y="74"/>
                    <a:pt x="15" y="76"/>
                    <a:pt x="15" y="79"/>
                  </a:cubicBezTo>
                  <a:cubicBezTo>
                    <a:pt x="12" y="80"/>
                    <a:pt x="9" y="82"/>
                    <a:pt x="7" y="83"/>
                  </a:cubicBezTo>
                  <a:cubicBezTo>
                    <a:pt x="0" y="77"/>
                    <a:pt x="1" y="69"/>
                    <a:pt x="2" y="61"/>
                  </a:cubicBezTo>
                  <a:cubicBezTo>
                    <a:pt x="3" y="55"/>
                    <a:pt x="5" y="49"/>
                    <a:pt x="5" y="42"/>
                  </a:cubicBezTo>
                  <a:cubicBezTo>
                    <a:pt x="5" y="36"/>
                    <a:pt x="5" y="30"/>
                    <a:pt x="5" y="24"/>
                  </a:cubicBezTo>
                  <a:cubicBezTo>
                    <a:pt x="7" y="17"/>
                    <a:pt x="6" y="10"/>
                    <a:pt x="6" y="3"/>
                  </a:cubicBezTo>
                  <a:cubicBezTo>
                    <a:pt x="11" y="2"/>
                    <a:pt x="17" y="0"/>
                    <a:pt x="20" y="6"/>
                  </a:cubicBezTo>
                  <a:close/>
                </a:path>
              </a:pathLst>
            </a:custGeom>
            <a:solidFill>
              <a:srgbClr val="B7B3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49" name="Freeform 732"/>
            <p:cNvSpPr>
              <a:spLocks/>
            </p:cNvSpPr>
            <p:nvPr/>
          </p:nvSpPr>
          <p:spPr bwMode="auto">
            <a:xfrm>
              <a:off x="489" y="1705"/>
              <a:ext cx="24" cy="39"/>
            </a:xfrm>
            <a:custGeom>
              <a:avLst/>
              <a:gdLst>
                <a:gd name="T0" fmla="*/ 17 w 25"/>
                <a:gd name="T1" fmla="*/ 0 h 40"/>
                <a:gd name="T2" fmla="*/ 21 w 25"/>
                <a:gd name="T3" fmla="*/ 3 h 40"/>
                <a:gd name="T4" fmla="*/ 23 w 25"/>
                <a:gd name="T5" fmla="*/ 19 h 40"/>
                <a:gd name="T6" fmla="*/ 17 w 25"/>
                <a:gd name="T7" fmla="*/ 40 h 40"/>
                <a:gd name="T8" fmla="*/ 9 w 25"/>
                <a:gd name="T9" fmla="*/ 24 h 40"/>
                <a:gd name="T10" fmla="*/ 17 w 25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40">
                  <a:moveTo>
                    <a:pt x="17" y="0"/>
                  </a:moveTo>
                  <a:cubicBezTo>
                    <a:pt x="18" y="1"/>
                    <a:pt x="20" y="2"/>
                    <a:pt x="21" y="3"/>
                  </a:cubicBezTo>
                  <a:cubicBezTo>
                    <a:pt x="25" y="8"/>
                    <a:pt x="23" y="13"/>
                    <a:pt x="23" y="19"/>
                  </a:cubicBezTo>
                  <a:cubicBezTo>
                    <a:pt x="20" y="25"/>
                    <a:pt x="24" y="34"/>
                    <a:pt x="17" y="40"/>
                  </a:cubicBezTo>
                  <a:cubicBezTo>
                    <a:pt x="10" y="37"/>
                    <a:pt x="9" y="31"/>
                    <a:pt x="9" y="24"/>
                  </a:cubicBezTo>
                  <a:cubicBezTo>
                    <a:pt x="5" y="14"/>
                    <a:pt x="0" y="3"/>
                    <a:pt x="17" y="0"/>
                  </a:cubicBezTo>
                  <a:close/>
                </a:path>
              </a:pathLst>
            </a:custGeom>
            <a:solidFill>
              <a:srgbClr val="A09B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0" name="Freeform 733"/>
            <p:cNvSpPr>
              <a:spLocks/>
            </p:cNvSpPr>
            <p:nvPr/>
          </p:nvSpPr>
          <p:spPr bwMode="auto">
            <a:xfrm>
              <a:off x="536" y="1742"/>
              <a:ext cx="14" cy="42"/>
            </a:xfrm>
            <a:custGeom>
              <a:avLst/>
              <a:gdLst>
                <a:gd name="T0" fmla="*/ 13 w 14"/>
                <a:gd name="T1" fmla="*/ 10 h 42"/>
                <a:gd name="T2" fmla="*/ 14 w 14"/>
                <a:gd name="T3" fmla="*/ 34 h 42"/>
                <a:gd name="T4" fmla="*/ 5 w 14"/>
                <a:gd name="T5" fmla="*/ 42 h 42"/>
                <a:gd name="T6" fmla="*/ 1 w 14"/>
                <a:gd name="T7" fmla="*/ 34 h 42"/>
                <a:gd name="T8" fmla="*/ 0 w 14"/>
                <a:gd name="T9" fmla="*/ 15 h 42"/>
                <a:gd name="T10" fmla="*/ 3 w 14"/>
                <a:gd name="T11" fmla="*/ 3 h 42"/>
                <a:gd name="T12" fmla="*/ 8 w 14"/>
                <a:gd name="T13" fmla="*/ 0 h 42"/>
                <a:gd name="T14" fmla="*/ 13 w 14"/>
                <a:gd name="T15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42">
                  <a:moveTo>
                    <a:pt x="13" y="10"/>
                  </a:moveTo>
                  <a:cubicBezTo>
                    <a:pt x="13" y="18"/>
                    <a:pt x="13" y="26"/>
                    <a:pt x="14" y="34"/>
                  </a:cubicBezTo>
                  <a:cubicBezTo>
                    <a:pt x="11" y="37"/>
                    <a:pt x="8" y="39"/>
                    <a:pt x="5" y="42"/>
                  </a:cubicBezTo>
                  <a:cubicBezTo>
                    <a:pt x="3" y="40"/>
                    <a:pt x="2" y="37"/>
                    <a:pt x="1" y="34"/>
                  </a:cubicBezTo>
                  <a:cubicBezTo>
                    <a:pt x="0" y="28"/>
                    <a:pt x="0" y="21"/>
                    <a:pt x="0" y="15"/>
                  </a:cubicBezTo>
                  <a:cubicBezTo>
                    <a:pt x="0" y="11"/>
                    <a:pt x="1" y="7"/>
                    <a:pt x="3" y="3"/>
                  </a:cubicBezTo>
                  <a:cubicBezTo>
                    <a:pt x="4" y="1"/>
                    <a:pt x="6" y="0"/>
                    <a:pt x="8" y="0"/>
                  </a:cubicBezTo>
                  <a:cubicBezTo>
                    <a:pt x="13" y="2"/>
                    <a:pt x="11" y="7"/>
                    <a:pt x="13" y="10"/>
                  </a:cubicBezTo>
                  <a:close/>
                </a:path>
              </a:pathLst>
            </a:custGeom>
            <a:solidFill>
              <a:srgbClr val="BCB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1" name="Freeform 734"/>
            <p:cNvSpPr>
              <a:spLocks/>
            </p:cNvSpPr>
            <p:nvPr/>
          </p:nvSpPr>
          <p:spPr bwMode="auto">
            <a:xfrm>
              <a:off x="522" y="1762"/>
              <a:ext cx="20" cy="25"/>
            </a:xfrm>
            <a:custGeom>
              <a:avLst/>
              <a:gdLst>
                <a:gd name="T0" fmla="*/ 19 w 20"/>
                <a:gd name="T1" fmla="*/ 13 h 25"/>
                <a:gd name="T2" fmla="*/ 19 w 20"/>
                <a:gd name="T3" fmla="*/ 22 h 25"/>
                <a:gd name="T4" fmla="*/ 20 w 20"/>
                <a:gd name="T5" fmla="*/ 22 h 25"/>
                <a:gd name="T6" fmla="*/ 7 w 20"/>
                <a:gd name="T7" fmla="*/ 21 h 25"/>
                <a:gd name="T8" fmla="*/ 0 w 20"/>
                <a:gd name="T9" fmla="*/ 14 h 25"/>
                <a:gd name="T10" fmla="*/ 8 w 20"/>
                <a:gd name="T11" fmla="*/ 2 h 25"/>
                <a:gd name="T12" fmla="*/ 12 w 20"/>
                <a:gd name="T13" fmla="*/ 0 h 25"/>
                <a:gd name="T14" fmla="*/ 17 w 20"/>
                <a:gd name="T15" fmla="*/ 6 h 25"/>
                <a:gd name="T16" fmla="*/ 19 w 20"/>
                <a:gd name="T17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5">
                  <a:moveTo>
                    <a:pt x="19" y="13"/>
                  </a:moveTo>
                  <a:cubicBezTo>
                    <a:pt x="19" y="16"/>
                    <a:pt x="19" y="19"/>
                    <a:pt x="19" y="22"/>
                  </a:cubicBezTo>
                  <a:cubicBezTo>
                    <a:pt x="19" y="22"/>
                    <a:pt x="20" y="22"/>
                    <a:pt x="20" y="22"/>
                  </a:cubicBezTo>
                  <a:cubicBezTo>
                    <a:pt x="15" y="24"/>
                    <a:pt x="11" y="25"/>
                    <a:pt x="7" y="21"/>
                  </a:cubicBezTo>
                  <a:cubicBezTo>
                    <a:pt x="2" y="21"/>
                    <a:pt x="0" y="19"/>
                    <a:pt x="0" y="14"/>
                  </a:cubicBezTo>
                  <a:cubicBezTo>
                    <a:pt x="5" y="11"/>
                    <a:pt x="8" y="8"/>
                    <a:pt x="8" y="2"/>
                  </a:cubicBezTo>
                  <a:cubicBezTo>
                    <a:pt x="9" y="0"/>
                    <a:pt x="10" y="0"/>
                    <a:pt x="12" y="0"/>
                  </a:cubicBezTo>
                  <a:cubicBezTo>
                    <a:pt x="14" y="2"/>
                    <a:pt x="16" y="4"/>
                    <a:pt x="17" y="6"/>
                  </a:cubicBezTo>
                  <a:cubicBezTo>
                    <a:pt x="17" y="9"/>
                    <a:pt x="17" y="11"/>
                    <a:pt x="19" y="13"/>
                  </a:cubicBezTo>
                  <a:close/>
                </a:path>
              </a:pathLst>
            </a:custGeom>
            <a:solidFill>
              <a:srgbClr val="7573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2" name="Freeform 735"/>
            <p:cNvSpPr>
              <a:spLocks/>
            </p:cNvSpPr>
            <p:nvPr/>
          </p:nvSpPr>
          <p:spPr bwMode="auto">
            <a:xfrm>
              <a:off x="474" y="1566"/>
              <a:ext cx="19" cy="31"/>
            </a:xfrm>
            <a:custGeom>
              <a:avLst/>
              <a:gdLst>
                <a:gd name="T0" fmla="*/ 4 w 19"/>
                <a:gd name="T1" fmla="*/ 31 h 31"/>
                <a:gd name="T2" fmla="*/ 8 w 19"/>
                <a:gd name="T3" fmla="*/ 0 h 31"/>
                <a:gd name="T4" fmla="*/ 14 w 19"/>
                <a:gd name="T5" fmla="*/ 6 h 31"/>
                <a:gd name="T6" fmla="*/ 8 w 19"/>
                <a:gd name="T7" fmla="*/ 31 h 31"/>
                <a:gd name="T8" fmla="*/ 6 w 19"/>
                <a:gd name="T9" fmla="*/ 31 h 31"/>
                <a:gd name="T10" fmla="*/ 4 w 19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1">
                  <a:moveTo>
                    <a:pt x="4" y="31"/>
                  </a:moveTo>
                  <a:cubicBezTo>
                    <a:pt x="7" y="21"/>
                    <a:pt x="0" y="9"/>
                    <a:pt x="8" y="0"/>
                  </a:cubicBezTo>
                  <a:cubicBezTo>
                    <a:pt x="12" y="1"/>
                    <a:pt x="14" y="3"/>
                    <a:pt x="14" y="6"/>
                  </a:cubicBezTo>
                  <a:cubicBezTo>
                    <a:pt x="13" y="15"/>
                    <a:pt x="19" y="25"/>
                    <a:pt x="8" y="31"/>
                  </a:cubicBezTo>
                  <a:cubicBezTo>
                    <a:pt x="6" y="31"/>
                    <a:pt x="6" y="31"/>
                    <a:pt x="6" y="31"/>
                  </a:cubicBezTo>
                  <a:lnTo>
                    <a:pt x="4" y="31"/>
                  </a:lnTo>
                  <a:close/>
                </a:path>
              </a:pathLst>
            </a:custGeom>
            <a:solidFill>
              <a:srgbClr val="7761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3" name="Freeform 736"/>
            <p:cNvSpPr>
              <a:spLocks/>
            </p:cNvSpPr>
            <p:nvPr/>
          </p:nvSpPr>
          <p:spPr bwMode="auto">
            <a:xfrm>
              <a:off x="502" y="1724"/>
              <a:ext cx="12" cy="31"/>
            </a:xfrm>
            <a:custGeom>
              <a:avLst/>
              <a:gdLst>
                <a:gd name="T0" fmla="*/ 3 w 12"/>
                <a:gd name="T1" fmla="*/ 20 h 31"/>
                <a:gd name="T2" fmla="*/ 7 w 12"/>
                <a:gd name="T3" fmla="*/ 0 h 31"/>
                <a:gd name="T4" fmla="*/ 11 w 12"/>
                <a:gd name="T5" fmla="*/ 15 h 31"/>
                <a:gd name="T6" fmla="*/ 11 w 12"/>
                <a:gd name="T7" fmla="*/ 24 h 31"/>
                <a:gd name="T8" fmla="*/ 8 w 12"/>
                <a:gd name="T9" fmla="*/ 31 h 31"/>
                <a:gd name="T10" fmla="*/ 3 w 12"/>
                <a:gd name="T11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1">
                  <a:moveTo>
                    <a:pt x="3" y="20"/>
                  </a:moveTo>
                  <a:cubicBezTo>
                    <a:pt x="5" y="14"/>
                    <a:pt x="0" y="6"/>
                    <a:pt x="7" y="0"/>
                  </a:cubicBezTo>
                  <a:cubicBezTo>
                    <a:pt x="12" y="4"/>
                    <a:pt x="7" y="11"/>
                    <a:pt x="11" y="15"/>
                  </a:cubicBezTo>
                  <a:cubicBezTo>
                    <a:pt x="11" y="18"/>
                    <a:pt x="11" y="21"/>
                    <a:pt x="11" y="24"/>
                  </a:cubicBezTo>
                  <a:cubicBezTo>
                    <a:pt x="9" y="26"/>
                    <a:pt x="11" y="30"/>
                    <a:pt x="8" y="31"/>
                  </a:cubicBezTo>
                  <a:cubicBezTo>
                    <a:pt x="3" y="29"/>
                    <a:pt x="3" y="25"/>
                    <a:pt x="3" y="20"/>
                  </a:cubicBezTo>
                  <a:close/>
                </a:path>
              </a:pathLst>
            </a:custGeom>
            <a:solidFill>
              <a:srgbClr val="6D6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4" name="Freeform 737"/>
            <p:cNvSpPr>
              <a:spLocks/>
            </p:cNvSpPr>
            <p:nvPr/>
          </p:nvSpPr>
          <p:spPr bwMode="auto">
            <a:xfrm>
              <a:off x="488" y="1700"/>
              <a:ext cx="17" cy="28"/>
            </a:xfrm>
            <a:custGeom>
              <a:avLst/>
              <a:gdLst>
                <a:gd name="T0" fmla="*/ 18 w 18"/>
                <a:gd name="T1" fmla="*/ 5 h 29"/>
                <a:gd name="T2" fmla="*/ 10 w 18"/>
                <a:gd name="T3" fmla="*/ 29 h 29"/>
                <a:gd name="T4" fmla="*/ 3 w 18"/>
                <a:gd name="T5" fmla="*/ 24 h 29"/>
                <a:gd name="T6" fmla="*/ 10 w 18"/>
                <a:gd name="T7" fmla="*/ 1 h 29"/>
                <a:gd name="T8" fmla="*/ 14 w 18"/>
                <a:gd name="T9" fmla="*/ 0 h 29"/>
                <a:gd name="T10" fmla="*/ 18 w 18"/>
                <a:gd name="T11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9">
                  <a:moveTo>
                    <a:pt x="18" y="5"/>
                  </a:moveTo>
                  <a:cubicBezTo>
                    <a:pt x="6" y="10"/>
                    <a:pt x="12" y="21"/>
                    <a:pt x="10" y="29"/>
                  </a:cubicBezTo>
                  <a:cubicBezTo>
                    <a:pt x="7" y="28"/>
                    <a:pt x="4" y="27"/>
                    <a:pt x="3" y="24"/>
                  </a:cubicBezTo>
                  <a:cubicBezTo>
                    <a:pt x="7" y="17"/>
                    <a:pt x="0" y="6"/>
                    <a:pt x="10" y="1"/>
                  </a:cubicBezTo>
                  <a:cubicBezTo>
                    <a:pt x="11" y="1"/>
                    <a:pt x="13" y="0"/>
                    <a:pt x="14" y="0"/>
                  </a:cubicBezTo>
                  <a:cubicBezTo>
                    <a:pt x="16" y="2"/>
                    <a:pt x="17" y="3"/>
                    <a:pt x="18" y="5"/>
                  </a:cubicBezTo>
                  <a:close/>
                </a:path>
              </a:pathLst>
            </a:custGeom>
            <a:solidFill>
              <a:srgbClr val="625D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5" name="Freeform 738"/>
            <p:cNvSpPr>
              <a:spLocks/>
            </p:cNvSpPr>
            <p:nvPr/>
          </p:nvSpPr>
          <p:spPr bwMode="auto">
            <a:xfrm>
              <a:off x="482" y="1562"/>
              <a:ext cx="12" cy="36"/>
            </a:xfrm>
            <a:custGeom>
              <a:avLst/>
              <a:gdLst>
                <a:gd name="T0" fmla="*/ 0 w 12"/>
                <a:gd name="T1" fmla="*/ 35 h 36"/>
                <a:gd name="T2" fmla="*/ 4 w 12"/>
                <a:gd name="T3" fmla="*/ 7 h 36"/>
                <a:gd name="T4" fmla="*/ 4 w 12"/>
                <a:gd name="T5" fmla="*/ 0 h 36"/>
                <a:gd name="T6" fmla="*/ 8 w 12"/>
                <a:gd name="T7" fmla="*/ 36 h 36"/>
                <a:gd name="T8" fmla="*/ 4 w 12"/>
                <a:gd name="T9" fmla="*/ 36 h 36"/>
                <a:gd name="T10" fmla="*/ 0 w 12"/>
                <a:gd name="T11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6">
                  <a:moveTo>
                    <a:pt x="0" y="35"/>
                  </a:moveTo>
                  <a:cubicBezTo>
                    <a:pt x="7" y="27"/>
                    <a:pt x="4" y="17"/>
                    <a:pt x="4" y="7"/>
                  </a:cubicBezTo>
                  <a:cubicBezTo>
                    <a:pt x="2" y="4"/>
                    <a:pt x="2" y="2"/>
                    <a:pt x="4" y="0"/>
                  </a:cubicBezTo>
                  <a:cubicBezTo>
                    <a:pt x="12" y="11"/>
                    <a:pt x="7" y="24"/>
                    <a:pt x="8" y="36"/>
                  </a:cubicBezTo>
                  <a:cubicBezTo>
                    <a:pt x="7" y="36"/>
                    <a:pt x="5" y="36"/>
                    <a:pt x="4" y="36"/>
                  </a:cubicBezTo>
                  <a:cubicBezTo>
                    <a:pt x="3" y="36"/>
                    <a:pt x="1" y="35"/>
                    <a:pt x="0" y="35"/>
                  </a:cubicBezTo>
                  <a:close/>
                </a:path>
              </a:pathLst>
            </a:custGeom>
            <a:solidFill>
              <a:srgbClr val="452E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6" name="Freeform 739"/>
            <p:cNvSpPr>
              <a:spLocks/>
            </p:cNvSpPr>
            <p:nvPr/>
          </p:nvSpPr>
          <p:spPr bwMode="auto">
            <a:xfrm>
              <a:off x="484" y="1701"/>
              <a:ext cx="14" cy="22"/>
            </a:xfrm>
            <a:custGeom>
              <a:avLst/>
              <a:gdLst>
                <a:gd name="T0" fmla="*/ 14 w 14"/>
                <a:gd name="T1" fmla="*/ 0 h 23"/>
                <a:gd name="T2" fmla="*/ 7 w 14"/>
                <a:gd name="T3" fmla="*/ 23 h 23"/>
                <a:gd name="T4" fmla="*/ 14 w 14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3">
                  <a:moveTo>
                    <a:pt x="14" y="0"/>
                  </a:moveTo>
                  <a:cubicBezTo>
                    <a:pt x="8" y="7"/>
                    <a:pt x="14" y="16"/>
                    <a:pt x="7" y="23"/>
                  </a:cubicBezTo>
                  <a:cubicBezTo>
                    <a:pt x="8" y="15"/>
                    <a:pt x="0" y="4"/>
                    <a:pt x="14" y="0"/>
                  </a:cubicBezTo>
                  <a:close/>
                </a:path>
              </a:pathLst>
            </a:custGeom>
            <a:solidFill>
              <a:srgbClr val="A8A2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7" name="Freeform 740"/>
            <p:cNvSpPr>
              <a:spLocks/>
            </p:cNvSpPr>
            <p:nvPr/>
          </p:nvSpPr>
          <p:spPr bwMode="auto">
            <a:xfrm>
              <a:off x="560" y="1784"/>
              <a:ext cx="9" cy="21"/>
            </a:xfrm>
            <a:custGeom>
              <a:avLst/>
              <a:gdLst>
                <a:gd name="T0" fmla="*/ 9 w 9"/>
                <a:gd name="T1" fmla="*/ 15 h 21"/>
                <a:gd name="T2" fmla="*/ 3 w 9"/>
                <a:gd name="T3" fmla="*/ 17 h 21"/>
                <a:gd name="T4" fmla="*/ 0 w 9"/>
                <a:gd name="T5" fmla="*/ 0 h 21"/>
                <a:gd name="T6" fmla="*/ 9 w 9"/>
                <a:gd name="T7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1">
                  <a:moveTo>
                    <a:pt x="9" y="15"/>
                  </a:moveTo>
                  <a:cubicBezTo>
                    <a:pt x="8" y="20"/>
                    <a:pt x="5" y="21"/>
                    <a:pt x="3" y="17"/>
                  </a:cubicBezTo>
                  <a:cubicBezTo>
                    <a:pt x="1" y="12"/>
                    <a:pt x="1" y="6"/>
                    <a:pt x="0" y="0"/>
                  </a:cubicBezTo>
                  <a:cubicBezTo>
                    <a:pt x="9" y="2"/>
                    <a:pt x="3" y="12"/>
                    <a:pt x="9" y="15"/>
                  </a:cubicBezTo>
                  <a:close/>
                </a:path>
              </a:pathLst>
            </a:custGeom>
            <a:solidFill>
              <a:srgbClr val="302C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8" name="Freeform 741"/>
            <p:cNvSpPr>
              <a:spLocks/>
            </p:cNvSpPr>
            <p:nvPr/>
          </p:nvSpPr>
          <p:spPr bwMode="auto">
            <a:xfrm>
              <a:off x="523" y="1783"/>
              <a:ext cx="19" cy="10"/>
            </a:xfrm>
            <a:custGeom>
              <a:avLst/>
              <a:gdLst>
                <a:gd name="T0" fmla="*/ 6 w 19"/>
                <a:gd name="T1" fmla="*/ 0 h 10"/>
                <a:gd name="T2" fmla="*/ 19 w 19"/>
                <a:gd name="T3" fmla="*/ 1 h 10"/>
                <a:gd name="T4" fmla="*/ 5 w 19"/>
                <a:gd name="T5" fmla="*/ 8 h 10"/>
                <a:gd name="T6" fmla="*/ 6 w 19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6" y="0"/>
                  </a:moveTo>
                  <a:cubicBezTo>
                    <a:pt x="10" y="1"/>
                    <a:pt x="14" y="1"/>
                    <a:pt x="19" y="1"/>
                  </a:cubicBezTo>
                  <a:cubicBezTo>
                    <a:pt x="16" y="6"/>
                    <a:pt x="11" y="10"/>
                    <a:pt x="5" y="8"/>
                  </a:cubicBezTo>
                  <a:cubicBezTo>
                    <a:pt x="0" y="6"/>
                    <a:pt x="7" y="3"/>
                    <a:pt x="6" y="0"/>
                  </a:cubicBezTo>
                  <a:close/>
                </a:path>
              </a:pathLst>
            </a:custGeom>
            <a:solidFill>
              <a:srgbClr val="B0AE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59" name="Freeform 742"/>
            <p:cNvSpPr>
              <a:spLocks/>
            </p:cNvSpPr>
            <p:nvPr/>
          </p:nvSpPr>
          <p:spPr bwMode="auto">
            <a:xfrm>
              <a:off x="509" y="1748"/>
              <a:ext cx="10" cy="20"/>
            </a:xfrm>
            <a:custGeom>
              <a:avLst/>
              <a:gdLst>
                <a:gd name="T0" fmla="*/ 1 w 10"/>
                <a:gd name="T1" fmla="*/ 7 h 20"/>
                <a:gd name="T2" fmla="*/ 4 w 10"/>
                <a:gd name="T3" fmla="*/ 0 h 20"/>
                <a:gd name="T4" fmla="*/ 8 w 10"/>
                <a:gd name="T5" fmla="*/ 20 h 20"/>
                <a:gd name="T6" fmla="*/ 1 w 10"/>
                <a:gd name="T7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0">
                  <a:moveTo>
                    <a:pt x="1" y="7"/>
                  </a:moveTo>
                  <a:cubicBezTo>
                    <a:pt x="0" y="4"/>
                    <a:pt x="0" y="1"/>
                    <a:pt x="4" y="0"/>
                  </a:cubicBezTo>
                  <a:cubicBezTo>
                    <a:pt x="8" y="6"/>
                    <a:pt x="10" y="13"/>
                    <a:pt x="8" y="20"/>
                  </a:cubicBezTo>
                  <a:cubicBezTo>
                    <a:pt x="3" y="18"/>
                    <a:pt x="6" y="10"/>
                    <a:pt x="1" y="7"/>
                  </a:cubicBezTo>
                  <a:close/>
                </a:path>
              </a:pathLst>
            </a:custGeom>
            <a:solidFill>
              <a:srgbClr val="8D89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0" name="Freeform 743"/>
            <p:cNvSpPr>
              <a:spLocks/>
            </p:cNvSpPr>
            <p:nvPr/>
          </p:nvSpPr>
          <p:spPr bwMode="auto">
            <a:xfrm>
              <a:off x="629" y="1451"/>
              <a:ext cx="52" cy="20"/>
            </a:xfrm>
            <a:custGeom>
              <a:avLst/>
              <a:gdLst>
                <a:gd name="T0" fmla="*/ 3 w 52"/>
                <a:gd name="T1" fmla="*/ 16 h 20"/>
                <a:gd name="T2" fmla="*/ 1 w 52"/>
                <a:gd name="T3" fmla="*/ 10 h 20"/>
                <a:gd name="T4" fmla="*/ 51 w 52"/>
                <a:gd name="T5" fmla="*/ 8 h 20"/>
                <a:gd name="T6" fmla="*/ 52 w 52"/>
                <a:gd name="T7" fmla="*/ 11 h 20"/>
                <a:gd name="T8" fmla="*/ 51 w 52"/>
                <a:gd name="T9" fmla="*/ 12 h 20"/>
                <a:gd name="T10" fmla="*/ 3 w 52"/>
                <a:gd name="T1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20">
                  <a:moveTo>
                    <a:pt x="3" y="16"/>
                  </a:moveTo>
                  <a:cubicBezTo>
                    <a:pt x="1" y="15"/>
                    <a:pt x="0" y="12"/>
                    <a:pt x="1" y="10"/>
                  </a:cubicBezTo>
                  <a:cubicBezTo>
                    <a:pt x="18" y="15"/>
                    <a:pt x="34" y="0"/>
                    <a:pt x="51" y="8"/>
                  </a:cubicBezTo>
                  <a:cubicBezTo>
                    <a:pt x="52" y="9"/>
                    <a:pt x="52" y="10"/>
                    <a:pt x="52" y="11"/>
                  </a:cubicBezTo>
                  <a:cubicBezTo>
                    <a:pt x="52" y="11"/>
                    <a:pt x="52" y="12"/>
                    <a:pt x="51" y="12"/>
                  </a:cubicBezTo>
                  <a:cubicBezTo>
                    <a:pt x="35" y="13"/>
                    <a:pt x="20" y="20"/>
                    <a:pt x="3" y="16"/>
                  </a:cubicBezTo>
                  <a:close/>
                </a:path>
              </a:pathLst>
            </a:custGeom>
            <a:solidFill>
              <a:srgbClr val="3E2D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1" name="Freeform 744"/>
            <p:cNvSpPr>
              <a:spLocks/>
            </p:cNvSpPr>
            <p:nvPr/>
          </p:nvSpPr>
          <p:spPr bwMode="auto">
            <a:xfrm>
              <a:off x="680" y="1442"/>
              <a:ext cx="16" cy="22"/>
            </a:xfrm>
            <a:custGeom>
              <a:avLst/>
              <a:gdLst>
                <a:gd name="T0" fmla="*/ 0 w 16"/>
                <a:gd name="T1" fmla="*/ 21 h 22"/>
                <a:gd name="T2" fmla="*/ 0 w 16"/>
                <a:gd name="T3" fmla="*/ 17 h 22"/>
                <a:gd name="T4" fmla="*/ 9 w 16"/>
                <a:gd name="T5" fmla="*/ 4 h 22"/>
                <a:gd name="T6" fmla="*/ 12 w 16"/>
                <a:gd name="T7" fmla="*/ 0 h 22"/>
                <a:gd name="T8" fmla="*/ 0 w 16"/>
                <a:gd name="T9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0" y="21"/>
                  </a:moveTo>
                  <a:cubicBezTo>
                    <a:pt x="0" y="20"/>
                    <a:pt x="0" y="19"/>
                    <a:pt x="0" y="17"/>
                  </a:cubicBezTo>
                  <a:cubicBezTo>
                    <a:pt x="5" y="15"/>
                    <a:pt x="10" y="12"/>
                    <a:pt x="9" y="4"/>
                  </a:cubicBezTo>
                  <a:cubicBezTo>
                    <a:pt x="10" y="3"/>
                    <a:pt x="11" y="1"/>
                    <a:pt x="12" y="0"/>
                  </a:cubicBezTo>
                  <a:cubicBezTo>
                    <a:pt x="16" y="18"/>
                    <a:pt x="14" y="22"/>
                    <a:pt x="0" y="21"/>
                  </a:cubicBezTo>
                  <a:close/>
                </a:path>
              </a:pathLst>
            </a:custGeom>
            <a:solidFill>
              <a:srgbClr val="4C3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2" name="Freeform 745"/>
            <p:cNvSpPr>
              <a:spLocks/>
            </p:cNvSpPr>
            <p:nvPr/>
          </p:nvSpPr>
          <p:spPr bwMode="auto">
            <a:xfrm>
              <a:off x="701" y="1486"/>
              <a:ext cx="19" cy="20"/>
            </a:xfrm>
            <a:custGeom>
              <a:avLst/>
              <a:gdLst>
                <a:gd name="T0" fmla="*/ 11 w 19"/>
                <a:gd name="T1" fmla="*/ 21 h 21"/>
                <a:gd name="T2" fmla="*/ 7 w 19"/>
                <a:gd name="T3" fmla="*/ 17 h 21"/>
                <a:gd name="T4" fmla="*/ 0 w 19"/>
                <a:gd name="T5" fmla="*/ 0 h 21"/>
                <a:gd name="T6" fmla="*/ 19 w 19"/>
                <a:gd name="T7" fmla="*/ 20 h 21"/>
                <a:gd name="T8" fmla="*/ 11 w 19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1" y="21"/>
                  </a:moveTo>
                  <a:cubicBezTo>
                    <a:pt x="10" y="19"/>
                    <a:pt x="9" y="18"/>
                    <a:pt x="7" y="17"/>
                  </a:cubicBezTo>
                  <a:cubicBezTo>
                    <a:pt x="5" y="11"/>
                    <a:pt x="2" y="5"/>
                    <a:pt x="0" y="0"/>
                  </a:cubicBezTo>
                  <a:cubicBezTo>
                    <a:pt x="11" y="2"/>
                    <a:pt x="17" y="10"/>
                    <a:pt x="19" y="20"/>
                  </a:cubicBezTo>
                  <a:cubicBezTo>
                    <a:pt x="17" y="20"/>
                    <a:pt x="14" y="21"/>
                    <a:pt x="11" y="21"/>
                  </a:cubicBezTo>
                  <a:close/>
                </a:path>
              </a:pathLst>
            </a:custGeom>
            <a:solidFill>
              <a:srgbClr val="5441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3" name="Freeform 746"/>
            <p:cNvSpPr>
              <a:spLocks/>
            </p:cNvSpPr>
            <p:nvPr/>
          </p:nvSpPr>
          <p:spPr bwMode="auto">
            <a:xfrm>
              <a:off x="696" y="1413"/>
              <a:ext cx="24" cy="15"/>
            </a:xfrm>
            <a:custGeom>
              <a:avLst/>
              <a:gdLst>
                <a:gd name="T0" fmla="*/ 0 w 24"/>
                <a:gd name="T1" fmla="*/ 10 h 15"/>
                <a:gd name="T2" fmla="*/ 0 w 24"/>
                <a:gd name="T3" fmla="*/ 6 h 15"/>
                <a:gd name="T4" fmla="*/ 18 w 24"/>
                <a:gd name="T5" fmla="*/ 2 h 15"/>
                <a:gd name="T6" fmla="*/ 24 w 24"/>
                <a:gd name="T7" fmla="*/ 8 h 15"/>
                <a:gd name="T8" fmla="*/ 0 w 24"/>
                <a:gd name="T9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0" y="10"/>
                  </a:moveTo>
                  <a:cubicBezTo>
                    <a:pt x="0" y="9"/>
                    <a:pt x="0" y="7"/>
                    <a:pt x="0" y="6"/>
                  </a:cubicBezTo>
                  <a:cubicBezTo>
                    <a:pt x="5" y="0"/>
                    <a:pt x="11" y="1"/>
                    <a:pt x="18" y="2"/>
                  </a:cubicBezTo>
                  <a:cubicBezTo>
                    <a:pt x="21" y="3"/>
                    <a:pt x="24" y="4"/>
                    <a:pt x="24" y="8"/>
                  </a:cubicBezTo>
                  <a:cubicBezTo>
                    <a:pt x="16" y="10"/>
                    <a:pt x="8" y="15"/>
                    <a:pt x="0" y="10"/>
                  </a:cubicBezTo>
                  <a:close/>
                </a:path>
              </a:pathLst>
            </a:custGeom>
            <a:solidFill>
              <a:srgbClr val="3B3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4" name="Freeform 747"/>
            <p:cNvSpPr>
              <a:spLocks/>
            </p:cNvSpPr>
            <p:nvPr/>
          </p:nvSpPr>
          <p:spPr bwMode="auto">
            <a:xfrm>
              <a:off x="731" y="1450"/>
              <a:ext cx="15" cy="18"/>
            </a:xfrm>
            <a:custGeom>
              <a:avLst/>
              <a:gdLst>
                <a:gd name="T0" fmla="*/ 10 w 16"/>
                <a:gd name="T1" fmla="*/ 18 h 18"/>
                <a:gd name="T2" fmla="*/ 6 w 16"/>
                <a:gd name="T3" fmla="*/ 13 h 18"/>
                <a:gd name="T4" fmla="*/ 9 w 16"/>
                <a:gd name="T5" fmla="*/ 0 h 18"/>
                <a:gd name="T6" fmla="*/ 13 w 16"/>
                <a:gd name="T7" fmla="*/ 5 h 18"/>
                <a:gd name="T8" fmla="*/ 13 w 16"/>
                <a:gd name="T9" fmla="*/ 13 h 18"/>
                <a:gd name="T10" fmla="*/ 10 w 16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10" y="18"/>
                  </a:moveTo>
                  <a:cubicBezTo>
                    <a:pt x="9" y="16"/>
                    <a:pt x="7" y="15"/>
                    <a:pt x="6" y="13"/>
                  </a:cubicBezTo>
                  <a:cubicBezTo>
                    <a:pt x="3" y="8"/>
                    <a:pt x="0" y="2"/>
                    <a:pt x="9" y="0"/>
                  </a:cubicBezTo>
                  <a:cubicBezTo>
                    <a:pt x="10" y="2"/>
                    <a:pt x="12" y="3"/>
                    <a:pt x="13" y="5"/>
                  </a:cubicBezTo>
                  <a:cubicBezTo>
                    <a:pt x="15" y="7"/>
                    <a:pt x="16" y="10"/>
                    <a:pt x="13" y="13"/>
                  </a:cubicBezTo>
                  <a:cubicBezTo>
                    <a:pt x="12" y="14"/>
                    <a:pt x="11" y="16"/>
                    <a:pt x="10" y="18"/>
                  </a:cubicBezTo>
                  <a:close/>
                </a:path>
              </a:pathLst>
            </a:custGeom>
            <a:solidFill>
              <a:srgbClr val="6C6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5" name="Freeform 748"/>
            <p:cNvSpPr>
              <a:spLocks/>
            </p:cNvSpPr>
            <p:nvPr/>
          </p:nvSpPr>
          <p:spPr bwMode="auto">
            <a:xfrm>
              <a:off x="685" y="1427"/>
              <a:ext cx="7" cy="19"/>
            </a:xfrm>
            <a:custGeom>
              <a:avLst/>
              <a:gdLst>
                <a:gd name="T0" fmla="*/ 7 w 7"/>
                <a:gd name="T1" fmla="*/ 15 h 19"/>
                <a:gd name="T2" fmla="*/ 4 w 7"/>
                <a:gd name="T3" fmla="*/ 19 h 19"/>
                <a:gd name="T4" fmla="*/ 0 w 7"/>
                <a:gd name="T5" fmla="*/ 0 h 19"/>
                <a:gd name="T6" fmla="*/ 3 w 7"/>
                <a:gd name="T7" fmla="*/ 0 h 19"/>
                <a:gd name="T8" fmla="*/ 7 w 7"/>
                <a:gd name="T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9">
                  <a:moveTo>
                    <a:pt x="7" y="15"/>
                  </a:moveTo>
                  <a:cubicBezTo>
                    <a:pt x="6" y="17"/>
                    <a:pt x="5" y="18"/>
                    <a:pt x="4" y="19"/>
                  </a:cubicBezTo>
                  <a:cubicBezTo>
                    <a:pt x="3" y="13"/>
                    <a:pt x="1" y="6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5"/>
                    <a:pt x="6" y="10"/>
                    <a:pt x="7" y="15"/>
                  </a:cubicBezTo>
                  <a:close/>
                </a:path>
              </a:pathLst>
            </a:custGeom>
            <a:solidFill>
              <a:srgbClr val="4833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6" name="Freeform 749"/>
            <p:cNvSpPr>
              <a:spLocks/>
            </p:cNvSpPr>
            <p:nvPr/>
          </p:nvSpPr>
          <p:spPr bwMode="auto">
            <a:xfrm>
              <a:off x="715" y="1409"/>
              <a:ext cx="13" cy="12"/>
            </a:xfrm>
            <a:custGeom>
              <a:avLst/>
              <a:gdLst>
                <a:gd name="T0" fmla="*/ 5 w 13"/>
                <a:gd name="T1" fmla="*/ 12 h 12"/>
                <a:gd name="T2" fmla="*/ 0 w 13"/>
                <a:gd name="T3" fmla="*/ 9 h 12"/>
                <a:gd name="T4" fmla="*/ 13 w 13"/>
                <a:gd name="T5" fmla="*/ 2 h 12"/>
                <a:gd name="T6" fmla="*/ 13 w 13"/>
                <a:gd name="T7" fmla="*/ 6 h 12"/>
                <a:gd name="T8" fmla="*/ 5 w 13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5" y="12"/>
                  </a:moveTo>
                  <a:cubicBezTo>
                    <a:pt x="3" y="11"/>
                    <a:pt x="2" y="10"/>
                    <a:pt x="0" y="9"/>
                  </a:cubicBezTo>
                  <a:cubicBezTo>
                    <a:pt x="2" y="2"/>
                    <a:pt x="6" y="0"/>
                    <a:pt x="13" y="2"/>
                  </a:cubicBezTo>
                  <a:cubicBezTo>
                    <a:pt x="13" y="3"/>
                    <a:pt x="13" y="5"/>
                    <a:pt x="13" y="6"/>
                  </a:cubicBezTo>
                  <a:cubicBezTo>
                    <a:pt x="12" y="11"/>
                    <a:pt x="8" y="11"/>
                    <a:pt x="5" y="12"/>
                  </a:cubicBezTo>
                  <a:close/>
                </a:path>
              </a:pathLst>
            </a:custGeom>
            <a:solidFill>
              <a:srgbClr val="5B52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7" name="Freeform 750"/>
            <p:cNvSpPr>
              <a:spLocks/>
            </p:cNvSpPr>
            <p:nvPr/>
          </p:nvSpPr>
          <p:spPr bwMode="auto">
            <a:xfrm>
              <a:off x="677" y="1473"/>
              <a:ext cx="11" cy="13"/>
            </a:xfrm>
            <a:custGeom>
              <a:avLst/>
              <a:gdLst>
                <a:gd name="T0" fmla="*/ 4 w 11"/>
                <a:gd name="T1" fmla="*/ 13 h 13"/>
                <a:gd name="T2" fmla="*/ 0 w 11"/>
                <a:gd name="T3" fmla="*/ 3 h 13"/>
                <a:gd name="T4" fmla="*/ 11 w 11"/>
                <a:gd name="T5" fmla="*/ 2 h 13"/>
                <a:gd name="T6" fmla="*/ 4 w 11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4" y="13"/>
                  </a:moveTo>
                  <a:cubicBezTo>
                    <a:pt x="2" y="10"/>
                    <a:pt x="1" y="6"/>
                    <a:pt x="0" y="3"/>
                  </a:cubicBezTo>
                  <a:cubicBezTo>
                    <a:pt x="4" y="0"/>
                    <a:pt x="7" y="0"/>
                    <a:pt x="11" y="2"/>
                  </a:cubicBezTo>
                  <a:cubicBezTo>
                    <a:pt x="9" y="6"/>
                    <a:pt x="6" y="10"/>
                    <a:pt x="4" y="13"/>
                  </a:cubicBezTo>
                  <a:close/>
                </a:path>
              </a:pathLst>
            </a:custGeom>
            <a:solidFill>
              <a:srgbClr val="3A23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8" name="Freeform 751"/>
            <p:cNvSpPr>
              <a:spLocks/>
            </p:cNvSpPr>
            <p:nvPr/>
          </p:nvSpPr>
          <p:spPr bwMode="auto">
            <a:xfrm>
              <a:off x="664" y="1710"/>
              <a:ext cx="7" cy="33"/>
            </a:xfrm>
            <a:custGeom>
              <a:avLst/>
              <a:gdLst>
                <a:gd name="T0" fmla="*/ 7 w 7"/>
                <a:gd name="T1" fmla="*/ 0 h 34"/>
                <a:gd name="T2" fmla="*/ 7 w 7"/>
                <a:gd name="T3" fmla="*/ 34 h 34"/>
                <a:gd name="T4" fmla="*/ 7 w 7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4">
                  <a:moveTo>
                    <a:pt x="7" y="0"/>
                  </a:moveTo>
                  <a:cubicBezTo>
                    <a:pt x="7" y="9"/>
                    <a:pt x="7" y="19"/>
                    <a:pt x="7" y="34"/>
                  </a:cubicBezTo>
                  <a:cubicBezTo>
                    <a:pt x="1" y="19"/>
                    <a:pt x="0" y="10"/>
                    <a:pt x="7" y="0"/>
                  </a:cubicBezTo>
                  <a:close/>
                </a:path>
              </a:pathLst>
            </a:custGeom>
            <a:solidFill>
              <a:srgbClr val="5B5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69" name="Freeform 752"/>
            <p:cNvSpPr>
              <a:spLocks/>
            </p:cNvSpPr>
            <p:nvPr/>
          </p:nvSpPr>
          <p:spPr bwMode="auto">
            <a:xfrm>
              <a:off x="649" y="1736"/>
              <a:ext cx="7" cy="31"/>
            </a:xfrm>
            <a:custGeom>
              <a:avLst/>
              <a:gdLst>
                <a:gd name="T0" fmla="*/ 3 w 7"/>
                <a:gd name="T1" fmla="*/ 8 h 31"/>
                <a:gd name="T2" fmla="*/ 4 w 7"/>
                <a:gd name="T3" fmla="*/ 0 h 31"/>
                <a:gd name="T4" fmla="*/ 6 w 7"/>
                <a:gd name="T5" fmla="*/ 0 h 31"/>
                <a:gd name="T6" fmla="*/ 7 w 7"/>
                <a:gd name="T7" fmla="*/ 31 h 31"/>
                <a:gd name="T8" fmla="*/ 3 w 7"/>
                <a:gd name="T9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1">
                  <a:moveTo>
                    <a:pt x="3" y="8"/>
                  </a:moveTo>
                  <a:cubicBezTo>
                    <a:pt x="3" y="5"/>
                    <a:pt x="4" y="2"/>
                    <a:pt x="4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7" y="10"/>
                    <a:pt x="7" y="20"/>
                    <a:pt x="7" y="31"/>
                  </a:cubicBezTo>
                  <a:cubicBezTo>
                    <a:pt x="0" y="24"/>
                    <a:pt x="5" y="15"/>
                    <a:pt x="3" y="8"/>
                  </a:cubicBezTo>
                  <a:close/>
                </a:path>
              </a:pathLst>
            </a:custGeom>
            <a:solidFill>
              <a:srgbClr val="3C3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0" name="Freeform 753"/>
            <p:cNvSpPr>
              <a:spLocks/>
            </p:cNvSpPr>
            <p:nvPr/>
          </p:nvSpPr>
          <p:spPr bwMode="auto">
            <a:xfrm>
              <a:off x="418" y="1327"/>
              <a:ext cx="43" cy="59"/>
            </a:xfrm>
            <a:custGeom>
              <a:avLst/>
              <a:gdLst>
                <a:gd name="T0" fmla="*/ 16 w 43"/>
                <a:gd name="T1" fmla="*/ 24 h 60"/>
                <a:gd name="T2" fmla="*/ 16 w 43"/>
                <a:gd name="T3" fmla="*/ 21 h 60"/>
                <a:gd name="T4" fmla="*/ 19 w 43"/>
                <a:gd name="T5" fmla="*/ 14 h 60"/>
                <a:gd name="T6" fmla="*/ 40 w 43"/>
                <a:gd name="T7" fmla="*/ 0 h 60"/>
                <a:gd name="T8" fmla="*/ 43 w 43"/>
                <a:gd name="T9" fmla="*/ 4 h 60"/>
                <a:gd name="T10" fmla="*/ 28 w 43"/>
                <a:gd name="T11" fmla="*/ 35 h 60"/>
                <a:gd name="T12" fmla="*/ 26 w 43"/>
                <a:gd name="T13" fmla="*/ 39 h 60"/>
                <a:gd name="T14" fmla="*/ 10 w 43"/>
                <a:gd name="T15" fmla="*/ 57 h 60"/>
                <a:gd name="T16" fmla="*/ 0 w 43"/>
                <a:gd name="T17" fmla="*/ 57 h 60"/>
                <a:gd name="T18" fmla="*/ 5 w 43"/>
                <a:gd name="T19" fmla="*/ 37 h 60"/>
                <a:gd name="T20" fmla="*/ 16 w 43"/>
                <a:gd name="T21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60">
                  <a:moveTo>
                    <a:pt x="16" y="24"/>
                  </a:moveTo>
                  <a:cubicBezTo>
                    <a:pt x="16" y="23"/>
                    <a:pt x="16" y="22"/>
                    <a:pt x="16" y="21"/>
                  </a:cubicBezTo>
                  <a:cubicBezTo>
                    <a:pt x="15" y="18"/>
                    <a:pt x="17" y="16"/>
                    <a:pt x="19" y="14"/>
                  </a:cubicBezTo>
                  <a:cubicBezTo>
                    <a:pt x="27" y="11"/>
                    <a:pt x="30" y="0"/>
                    <a:pt x="40" y="0"/>
                  </a:cubicBezTo>
                  <a:cubicBezTo>
                    <a:pt x="41" y="1"/>
                    <a:pt x="42" y="2"/>
                    <a:pt x="43" y="4"/>
                  </a:cubicBezTo>
                  <a:cubicBezTo>
                    <a:pt x="42" y="16"/>
                    <a:pt x="32" y="24"/>
                    <a:pt x="28" y="35"/>
                  </a:cubicBezTo>
                  <a:cubicBezTo>
                    <a:pt x="27" y="36"/>
                    <a:pt x="27" y="38"/>
                    <a:pt x="26" y="39"/>
                  </a:cubicBezTo>
                  <a:cubicBezTo>
                    <a:pt x="21" y="46"/>
                    <a:pt x="16" y="52"/>
                    <a:pt x="10" y="57"/>
                  </a:cubicBezTo>
                  <a:cubicBezTo>
                    <a:pt x="6" y="58"/>
                    <a:pt x="3" y="60"/>
                    <a:pt x="0" y="57"/>
                  </a:cubicBezTo>
                  <a:cubicBezTo>
                    <a:pt x="0" y="50"/>
                    <a:pt x="1" y="43"/>
                    <a:pt x="5" y="37"/>
                  </a:cubicBezTo>
                  <a:cubicBezTo>
                    <a:pt x="13" y="37"/>
                    <a:pt x="13" y="29"/>
                    <a:pt x="16" y="24"/>
                  </a:cubicBezTo>
                  <a:close/>
                </a:path>
              </a:pathLst>
            </a:custGeom>
            <a:solidFill>
              <a:srgbClr val="805A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1" name="Freeform 754"/>
            <p:cNvSpPr>
              <a:spLocks/>
            </p:cNvSpPr>
            <p:nvPr/>
          </p:nvSpPr>
          <p:spPr bwMode="auto">
            <a:xfrm>
              <a:off x="422" y="1292"/>
              <a:ext cx="41" cy="56"/>
            </a:xfrm>
            <a:custGeom>
              <a:avLst/>
              <a:gdLst>
                <a:gd name="T0" fmla="*/ 16 w 41"/>
                <a:gd name="T1" fmla="*/ 52 h 56"/>
                <a:gd name="T2" fmla="*/ 12 w 41"/>
                <a:gd name="T3" fmla="*/ 56 h 56"/>
                <a:gd name="T4" fmla="*/ 4 w 41"/>
                <a:gd name="T5" fmla="*/ 52 h 56"/>
                <a:gd name="T6" fmla="*/ 5 w 41"/>
                <a:gd name="T7" fmla="*/ 37 h 56"/>
                <a:gd name="T8" fmla="*/ 8 w 41"/>
                <a:gd name="T9" fmla="*/ 32 h 56"/>
                <a:gd name="T10" fmla="*/ 22 w 41"/>
                <a:gd name="T11" fmla="*/ 12 h 56"/>
                <a:gd name="T12" fmla="*/ 37 w 41"/>
                <a:gd name="T13" fmla="*/ 5 h 56"/>
                <a:gd name="T14" fmla="*/ 31 w 41"/>
                <a:gd name="T15" fmla="*/ 25 h 56"/>
                <a:gd name="T16" fmla="*/ 16 w 41"/>
                <a:gd name="T17" fmla="*/ 5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56">
                  <a:moveTo>
                    <a:pt x="16" y="52"/>
                  </a:moveTo>
                  <a:cubicBezTo>
                    <a:pt x="15" y="53"/>
                    <a:pt x="14" y="54"/>
                    <a:pt x="12" y="56"/>
                  </a:cubicBezTo>
                  <a:cubicBezTo>
                    <a:pt x="9" y="56"/>
                    <a:pt x="5" y="55"/>
                    <a:pt x="4" y="52"/>
                  </a:cubicBezTo>
                  <a:cubicBezTo>
                    <a:pt x="0" y="46"/>
                    <a:pt x="4" y="42"/>
                    <a:pt x="5" y="37"/>
                  </a:cubicBezTo>
                  <a:cubicBezTo>
                    <a:pt x="6" y="35"/>
                    <a:pt x="7" y="33"/>
                    <a:pt x="8" y="32"/>
                  </a:cubicBezTo>
                  <a:cubicBezTo>
                    <a:pt x="13" y="25"/>
                    <a:pt x="17" y="18"/>
                    <a:pt x="22" y="12"/>
                  </a:cubicBezTo>
                  <a:cubicBezTo>
                    <a:pt x="25" y="8"/>
                    <a:pt x="29" y="0"/>
                    <a:pt x="37" y="5"/>
                  </a:cubicBezTo>
                  <a:cubicBezTo>
                    <a:pt x="41" y="13"/>
                    <a:pt x="34" y="19"/>
                    <a:pt x="31" y="25"/>
                  </a:cubicBezTo>
                  <a:cubicBezTo>
                    <a:pt x="25" y="33"/>
                    <a:pt x="25" y="45"/>
                    <a:pt x="16" y="52"/>
                  </a:cubicBezTo>
                  <a:close/>
                </a:path>
              </a:pathLst>
            </a:custGeom>
            <a:solidFill>
              <a:srgbClr val="7E5B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2" name="Freeform 755"/>
            <p:cNvSpPr>
              <a:spLocks/>
            </p:cNvSpPr>
            <p:nvPr/>
          </p:nvSpPr>
          <p:spPr bwMode="auto">
            <a:xfrm>
              <a:off x="418" y="1347"/>
              <a:ext cx="45" cy="46"/>
            </a:xfrm>
            <a:custGeom>
              <a:avLst/>
              <a:gdLst>
                <a:gd name="T0" fmla="*/ 0 w 45"/>
                <a:gd name="T1" fmla="*/ 37 h 47"/>
                <a:gd name="T2" fmla="*/ 8 w 45"/>
                <a:gd name="T3" fmla="*/ 32 h 47"/>
                <a:gd name="T4" fmla="*/ 24 w 45"/>
                <a:gd name="T5" fmla="*/ 17 h 47"/>
                <a:gd name="T6" fmla="*/ 24 w 45"/>
                <a:gd name="T7" fmla="*/ 17 h 47"/>
                <a:gd name="T8" fmla="*/ 40 w 45"/>
                <a:gd name="T9" fmla="*/ 0 h 47"/>
                <a:gd name="T10" fmla="*/ 40 w 45"/>
                <a:gd name="T11" fmla="*/ 15 h 47"/>
                <a:gd name="T12" fmla="*/ 37 w 45"/>
                <a:gd name="T13" fmla="*/ 20 h 47"/>
                <a:gd name="T14" fmla="*/ 28 w 45"/>
                <a:gd name="T15" fmla="*/ 39 h 47"/>
                <a:gd name="T16" fmla="*/ 24 w 45"/>
                <a:gd name="T17" fmla="*/ 43 h 47"/>
                <a:gd name="T18" fmla="*/ 12 w 45"/>
                <a:gd name="T19" fmla="*/ 41 h 47"/>
                <a:gd name="T20" fmla="*/ 0 w 45"/>
                <a:gd name="T21" fmla="*/ 3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47">
                  <a:moveTo>
                    <a:pt x="0" y="37"/>
                  </a:moveTo>
                  <a:cubicBezTo>
                    <a:pt x="3" y="37"/>
                    <a:pt x="7" y="36"/>
                    <a:pt x="8" y="32"/>
                  </a:cubicBezTo>
                  <a:cubicBezTo>
                    <a:pt x="19" y="32"/>
                    <a:pt x="20" y="22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30" y="12"/>
                    <a:pt x="29" y="0"/>
                    <a:pt x="40" y="0"/>
                  </a:cubicBezTo>
                  <a:cubicBezTo>
                    <a:pt x="45" y="5"/>
                    <a:pt x="42" y="10"/>
                    <a:pt x="40" y="15"/>
                  </a:cubicBezTo>
                  <a:cubicBezTo>
                    <a:pt x="39" y="17"/>
                    <a:pt x="38" y="18"/>
                    <a:pt x="37" y="20"/>
                  </a:cubicBezTo>
                  <a:cubicBezTo>
                    <a:pt x="33" y="25"/>
                    <a:pt x="30" y="32"/>
                    <a:pt x="28" y="39"/>
                  </a:cubicBezTo>
                  <a:cubicBezTo>
                    <a:pt x="27" y="40"/>
                    <a:pt x="26" y="42"/>
                    <a:pt x="24" y="43"/>
                  </a:cubicBezTo>
                  <a:cubicBezTo>
                    <a:pt x="19" y="47"/>
                    <a:pt x="16" y="45"/>
                    <a:pt x="12" y="41"/>
                  </a:cubicBezTo>
                  <a:cubicBezTo>
                    <a:pt x="9" y="38"/>
                    <a:pt x="2" y="45"/>
                    <a:pt x="0" y="37"/>
                  </a:cubicBezTo>
                  <a:close/>
                </a:path>
              </a:pathLst>
            </a:custGeom>
            <a:solidFill>
              <a:srgbClr val="7B58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3" name="Freeform 756"/>
            <p:cNvSpPr>
              <a:spLocks/>
            </p:cNvSpPr>
            <p:nvPr/>
          </p:nvSpPr>
          <p:spPr bwMode="auto">
            <a:xfrm>
              <a:off x="422" y="1280"/>
              <a:ext cx="33" cy="54"/>
            </a:xfrm>
            <a:custGeom>
              <a:avLst/>
              <a:gdLst>
                <a:gd name="T0" fmla="*/ 0 w 33"/>
                <a:gd name="T1" fmla="*/ 52 h 54"/>
                <a:gd name="T2" fmla="*/ 13 w 33"/>
                <a:gd name="T3" fmla="*/ 24 h 54"/>
                <a:gd name="T4" fmla="*/ 15 w 33"/>
                <a:gd name="T5" fmla="*/ 13 h 54"/>
                <a:gd name="T6" fmla="*/ 33 w 33"/>
                <a:gd name="T7" fmla="*/ 5 h 54"/>
                <a:gd name="T8" fmla="*/ 8 w 33"/>
                <a:gd name="T9" fmla="*/ 48 h 54"/>
                <a:gd name="T10" fmla="*/ 8 w 33"/>
                <a:gd name="T11" fmla="*/ 48 h 54"/>
                <a:gd name="T12" fmla="*/ 0 w 33"/>
                <a:gd name="T13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54">
                  <a:moveTo>
                    <a:pt x="0" y="52"/>
                  </a:moveTo>
                  <a:cubicBezTo>
                    <a:pt x="2" y="41"/>
                    <a:pt x="9" y="33"/>
                    <a:pt x="13" y="24"/>
                  </a:cubicBezTo>
                  <a:cubicBezTo>
                    <a:pt x="15" y="21"/>
                    <a:pt x="13" y="16"/>
                    <a:pt x="15" y="13"/>
                  </a:cubicBezTo>
                  <a:cubicBezTo>
                    <a:pt x="20" y="8"/>
                    <a:pt x="24" y="0"/>
                    <a:pt x="33" y="5"/>
                  </a:cubicBezTo>
                  <a:cubicBezTo>
                    <a:pt x="30" y="22"/>
                    <a:pt x="14" y="32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6" y="50"/>
                    <a:pt x="5" y="54"/>
                    <a:pt x="0" y="52"/>
                  </a:cubicBezTo>
                  <a:close/>
                </a:path>
              </a:pathLst>
            </a:custGeom>
            <a:solidFill>
              <a:srgbClr val="7A5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4" name="Freeform 757"/>
            <p:cNvSpPr>
              <a:spLocks/>
            </p:cNvSpPr>
            <p:nvPr/>
          </p:nvSpPr>
          <p:spPr bwMode="auto">
            <a:xfrm>
              <a:off x="423" y="1240"/>
              <a:ext cx="33" cy="36"/>
            </a:xfrm>
            <a:custGeom>
              <a:avLst/>
              <a:gdLst>
                <a:gd name="T0" fmla="*/ 0 w 33"/>
                <a:gd name="T1" fmla="*/ 36 h 37"/>
                <a:gd name="T2" fmla="*/ 27 w 33"/>
                <a:gd name="T3" fmla="*/ 0 h 37"/>
                <a:gd name="T4" fmla="*/ 28 w 33"/>
                <a:gd name="T5" fmla="*/ 2 h 37"/>
                <a:gd name="T6" fmla="*/ 32 w 33"/>
                <a:gd name="T7" fmla="*/ 7 h 37"/>
                <a:gd name="T8" fmla="*/ 18 w 33"/>
                <a:gd name="T9" fmla="*/ 23 h 37"/>
                <a:gd name="T10" fmla="*/ 6 w 33"/>
                <a:gd name="T11" fmla="*/ 36 h 37"/>
                <a:gd name="T12" fmla="*/ 4 w 33"/>
                <a:gd name="T13" fmla="*/ 37 h 37"/>
                <a:gd name="T14" fmla="*/ 0 w 33"/>
                <a:gd name="T15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37">
                  <a:moveTo>
                    <a:pt x="0" y="36"/>
                  </a:moveTo>
                  <a:cubicBezTo>
                    <a:pt x="0" y="17"/>
                    <a:pt x="17" y="12"/>
                    <a:pt x="27" y="0"/>
                  </a:cubicBezTo>
                  <a:cubicBezTo>
                    <a:pt x="27" y="0"/>
                    <a:pt x="28" y="2"/>
                    <a:pt x="28" y="2"/>
                  </a:cubicBezTo>
                  <a:cubicBezTo>
                    <a:pt x="31" y="2"/>
                    <a:pt x="33" y="4"/>
                    <a:pt x="32" y="7"/>
                  </a:cubicBezTo>
                  <a:cubicBezTo>
                    <a:pt x="29" y="14"/>
                    <a:pt x="22" y="17"/>
                    <a:pt x="18" y="23"/>
                  </a:cubicBezTo>
                  <a:cubicBezTo>
                    <a:pt x="14" y="27"/>
                    <a:pt x="12" y="33"/>
                    <a:pt x="6" y="36"/>
                  </a:cubicBezTo>
                  <a:cubicBezTo>
                    <a:pt x="5" y="37"/>
                    <a:pt x="5" y="37"/>
                    <a:pt x="4" y="37"/>
                  </a:cubicBezTo>
                  <a:cubicBezTo>
                    <a:pt x="2" y="37"/>
                    <a:pt x="1" y="37"/>
                    <a:pt x="0" y="36"/>
                  </a:cubicBezTo>
                  <a:close/>
                </a:path>
              </a:pathLst>
            </a:custGeom>
            <a:solidFill>
              <a:srgbClr val="765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5" name="Freeform 758"/>
            <p:cNvSpPr>
              <a:spLocks/>
            </p:cNvSpPr>
            <p:nvPr/>
          </p:nvSpPr>
          <p:spPr bwMode="auto">
            <a:xfrm>
              <a:off x="426" y="1270"/>
              <a:ext cx="29" cy="27"/>
            </a:xfrm>
            <a:custGeom>
              <a:avLst/>
              <a:gdLst>
                <a:gd name="T0" fmla="*/ 28 w 29"/>
                <a:gd name="T1" fmla="*/ 14 h 27"/>
                <a:gd name="T2" fmla="*/ 12 w 29"/>
                <a:gd name="T3" fmla="*/ 27 h 27"/>
                <a:gd name="T4" fmla="*/ 8 w 29"/>
                <a:gd name="T5" fmla="*/ 17 h 27"/>
                <a:gd name="T6" fmla="*/ 1 w 29"/>
                <a:gd name="T7" fmla="*/ 6 h 27"/>
                <a:gd name="T8" fmla="*/ 0 w 29"/>
                <a:gd name="T9" fmla="*/ 6 h 27"/>
                <a:gd name="T10" fmla="*/ 25 w 29"/>
                <a:gd name="T11" fmla="*/ 5 h 27"/>
                <a:gd name="T12" fmla="*/ 29 w 29"/>
                <a:gd name="T13" fmla="*/ 10 h 27"/>
                <a:gd name="T14" fmla="*/ 28 w 29"/>
                <a:gd name="T15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7">
                  <a:moveTo>
                    <a:pt x="28" y="14"/>
                  </a:moveTo>
                  <a:cubicBezTo>
                    <a:pt x="23" y="18"/>
                    <a:pt x="18" y="22"/>
                    <a:pt x="12" y="27"/>
                  </a:cubicBezTo>
                  <a:cubicBezTo>
                    <a:pt x="9" y="24"/>
                    <a:pt x="8" y="21"/>
                    <a:pt x="8" y="17"/>
                  </a:cubicBezTo>
                  <a:cubicBezTo>
                    <a:pt x="9" y="11"/>
                    <a:pt x="3" y="10"/>
                    <a:pt x="1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8" y="0"/>
                    <a:pt x="17" y="0"/>
                    <a:pt x="25" y="5"/>
                  </a:cubicBezTo>
                  <a:cubicBezTo>
                    <a:pt x="26" y="7"/>
                    <a:pt x="28" y="8"/>
                    <a:pt x="29" y="10"/>
                  </a:cubicBezTo>
                  <a:cubicBezTo>
                    <a:pt x="29" y="11"/>
                    <a:pt x="29" y="13"/>
                    <a:pt x="28" y="14"/>
                  </a:cubicBezTo>
                  <a:close/>
                </a:path>
              </a:pathLst>
            </a:custGeom>
            <a:solidFill>
              <a:srgbClr val="472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6" name="Freeform 759"/>
            <p:cNvSpPr>
              <a:spLocks/>
            </p:cNvSpPr>
            <p:nvPr/>
          </p:nvSpPr>
          <p:spPr bwMode="auto">
            <a:xfrm>
              <a:off x="430" y="1387"/>
              <a:ext cx="19" cy="20"/>
            </a:xfrm>
            <a:custGeom>
              <a:avLst/>
              <a:gdLst>
                <a:gd name="T0" fmla="*/ 0 w 19"/>
                <a:gd name="T1" fmla="*/ 0 h 20"/>
                <a:gd name="T2" fmla="*/ 12 w 19"/>
                <a:gd name="T3" fmla="*/ 0 h 20"/>
                <a:gd name="T4" fmla="*/ 19 w 19"/>
                <a:gd name="T5" fmla="*/ 15 h 20"/>
                <a:gd name="T6" fmla="*/ 0 w 19"/>
                <a:gd name="T7" fmla="*/ 7 h 20"/>
                <a:gd name="T8" fmla="*/ 0 w 1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0" y="0"/>
                  </a:moveTo>
                  <a:cubicBezTo>
                    <a:pt x="4" y="2"/>
                    <a:pt x="8" y="2"/>
                    <a:pt x="12" y="0"/>
                  </a:cubicBezTo>
                  <a:cubicBezTo>
                    <a:pt x="18" y="4"/>
                    <a:pt x="18" y="10"/>
                    <a:pt x="19" y="15"/>
                  </a:cubicBezTo>
                  <a:cubicBezTo>
                    <a:pt x="10" y="20"/>
                    <a:pt x="8" y="6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442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7" name="Freeform 760"/>
            <p:cNvSpPr>
              <a:spLocks/>
            </p:cNvSpPr>
            <p:nvPr/>
          </p:nvSpPr>
          <p:spPr bwMode="auto">
            <a:xfrm>
              <a:off x="423" y="1351"/>
              <a:ext cx="16" cy="19"/>
            </a:xfrm>
            <a:custGeom>
              <a:avLst/>
              <a:gdLst>
                <a:gd name="T0" fmla="*/ 11 w 16"/>
                <a:gd name="T1" fmla="*/ 0 h 20"/>
                <a:gd name="T2" fmla="*/ 0 w 16"/>
                <a:gd name="T3" fmla="*/ 13 h 20"/>
                <a:gd name="T4" fmla="*/ 11 w 16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0">
                  <a:moveTo>
                    <a:pt x="11" y="0"/>
                  </a:moveTo>
                  <a:cubicBezTo>
                    <a:pt x="9" y="7"/>
                    <a:pt x="16" y="20"/>
                    <a:pt x="0" y="13"/>
                  </a:cubicBezTo>
                  <a:cubicBezTo>
                    <a:pt x="2" y="7"/>
                    <a:pt x="6" y="3"/>
                    <a:pt x="11" y="0"/>
                  </a:cubicBezTo>
                  <a:close/>
                </a:path>
              </a:pathLst>
            </a:custGeom>
            <a:solidFill>
              <a:srgbClr val="5D3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8" name="Freeform 761"/>
            <p:cNvSpPr>
              <a:spLocks/>
            </p:cNvSpPr>
            <p:nvPr/>
          </p:nvSpPr>
          <p:spPr bwMode="auto">
            <a:xfrm>
              <a:off x="423" y="1287"/>
              <a:ext cx="15" cy="17"/>
            </a:xfrm>
            <a:custGeom>
              <a:avLst/>
              <a:gdLst>
                <a:gd name="T0" fmla="*/ 11 w 15"/>
                <a:gd name="T1" fmla="*/ 0 h 17"/>
                <a:gd name="T2" fmla="*/ 15 w 15"/>
                <a:gd name="T3" fmla="*/ 10 h 17"/>
                <a:gd name="T4" fmla="*/ 12 w 15"/>
                <a:gd name="T5" fmla="*/ 17 h 17"/>
                <a:gd name="T6" fmla="*/ 11 w 15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7">
                  <a:moveTo>
                    <a:pt x="11" y="0"/>
                  </a:moveTo>
                  <a:cubicBezTo>
                    <a:pt x="15" y="2"/>
                    <a:pt x="15" y="6"/>
                    <a:pt x="15" y="10"/>
                  </a:cubicBezTo>
                  <a:cubicBezTo>
                    <a:pt x="14" y="12"/>
                    <a:pt x="13" y="14"/>
                    <a:pt x="12" y="17"/>
                  </a:cubicBezTo>
                  <a:cubicBezTo>
                    <a:pt x="9" y="11"/>
                    <a:pt x="0" y="6"/>
                    <a:pt x="11" y="0"/>
                  </a:cubicBezTo>
                  <a:close/>
                </a:path>
              </a:pathLst>
            </a:custGeom>
            <a:solidFill>
              <a:srgbClr val="654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79" name="Freeform 762"/>
            <p:cNvSpPr>
              <a:spLocks/>
            </p:cNvSpPr>
            <p:nvPr/>
          </p:nvSpPr>
          <p:spPr bwMode="auto">
            <a:xfrm>
              <a:off x="419" y="1328"/>
              <a:ext cx="11" cy="16"/>
            </a:xfrm>
            <a:custGeom>
              <a:avLst/>
              <a:gdLst>
                <a:gd name="T0" fmla="*/ 3 w 11"/>
                <a:gd name="T1" fmla="*/ 4 h 16"/>
                <a:gd name="T2" fmla="*/ 11 w 11"/>
                <a:gd name="T3" fmla="*/ 0 h 16"/>
                <a:gd name="T4" fmla="*/ 7 w 11"/>
                <a:gd name="T5" fmla="*/ 16 h 16"/>
                <a:gd name="T6" fmla="*/ 3 w 11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3" y="4"/>
                  </a:moveTo>
                  <a:cubicBezTo>
                    <a:pt x="6" y="3"/>
                    <a:pt x="9" y="1"/>
                    <a:pt x="11" y="0"/>
                  </a:cubicBezTo>
                  <a:cubicBezTo>
                    <a:pt x="10" y="5"/>
                    <a:pt x="8" y="10"/>
                    <a:pt x="7" y="16"/>
                  </a:cubicBezTo>
                  <a:cubicBezTo>
                    <a:pt x="1" y="13"/>
                    <a:pt x="0" y="9"/>
                    <a:pt x="3" y="4"/>
                  </a:cubicBezTo>
                  <a:close/>
                </a:path>
              </a:pathLst>
            </a:custGeom>
            <a:solidFill>
              <a:srgbClr val="47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0" name="Freeform 763"/>
            <p:cNvSpPr>
              <a:spLocks/>
            </p:cNvSpPr>
            <p:nvPr/>
          </p:nvSpPr>
          <p:spPr bwMode="auto">
            <a:xfrm>
              <a:off x="411" y="1292"/>
              <a:ext cx="14" cy="13"/>
            </a:xfrm>
            <a:custGeom>
              <a:avLst/>
              <a:gdLst>
                <a:gd name="T0" fmla="*/ 7 w 14"/>
                <a:gd name="T1" fmla="*/ 12 h 13"/>
                <a:gd name="T2" fmla="*/ 1 w 14"/>
                <a:gd name="T3" fmla="*/ 12 h 13"/>
                <a:gd name="T4" fmla="*/ 7 w 14"/>
                <a:gd name="T5" fmla="*/ 0 h 13"/>
                <a:gd name="T6" fmla="*/ 7 w 14"/>
                <a:gd name="T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7" y="12"/>
                  </a:moveTo>
                  <a:cubicBezTo>
                    <a:pt x="5" y="12"/>
                    <a:pt x="1" y="13"/>
                    <a:pt x="1" y="12"/>
                  </a:cubicBezTo>
                  <a:cubicBezTo>
                    <a:pt x="0" y="6"/>
                    <a:pt x="6" y="4"/>
                    <a:pt x="7" y="0"/>
                  </a:cubicBezTo>
                  <a:cubicBezTo>
                    <a:pt x="14" y="4"/>
                    <a:pt x="8" y="8"/>
                    <a:pt x="7" y="12"/>
                  </a:cubicBezTo>
                  <a:close/>
                </a:path>
              </a:pathLst>
            </a:custGeom>
            <a:solidFill>
              <a:srgbClr val="6C4F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1" name="Freeform 764"/>
            <p:cNvSpPr>
              <a:spLocks/>
            </p:cNvSpPr>
            <p:nvPr/>
          </p:nvSpPr>
          <p:spPr bwMode="auto">
            <a:xfrm>
              <a:off x="474" y="1223"/>
              <a:ext cx="264" cy="188"/>
            </a:xfrm>
            <a:custGeom>
              <a:avLst/>
              <a:gdLst>
                <a:gd name="T0" fmla="*/ 40 w 267"/>
                <a:gd name="T1" fmla="*/ 178 h 190"/>
                <a:gd name="T2" fmla="*/ 16 w 267"/>
                <a:gd name="T3" fmla="*/ 175 h 190"/>
                <a:gd name="T4" fmla="*/ 4 w 267"/>
                <a:gd name="T5" fmla="*/ 150 h 190"/>
                <a:gd name="T6" fmla="*/ 4 w 267"/>
                <a:gd name="T7" fmla="*/ 133 h 190"/>
                <a:gd name="T8" fmla="*/ 9 w 267"/>
                <a:gd name="T9" fmla="*/ 101 h 190"/>
                <a:gd name="T10" fmla="*/ 6 w 267"/>
                <a:gd name="T11" fmla="*/ 79 h 190"/>
                <a:gd name="T12" fmla="*/ 5 w 267"/>
                <a:gd name="T13" fmla="*/ 71 h 190"/>
                <a:gd name="T14" fmla="*/ 6 w 267"/>
                <a:gd name="T15" fmla="*/ 66 h 190"/>
                <a:gd name="T16" fmla="*/ 21 w 267"/>
                <a:gd name="T17" fmla="*/ 43 h 190"/>
                <a:gd name="T18" fmla="*/ 38 w 267"/>
                <a:gd name="T19" fmla="*/ 26 h 190"/>
                <a:gd name="T20" fmla="*/ 54 w 267"/>
                <a:gd name="T21" fmla="*/ 15 h 190"/>
                <a:gd name="T22" fmla="*/ 71 w 267"/>
                <a:gd name="T23" fmla="*/ 12 h 190"/>
                <a:gd name="T24" fmla="*/ 103 w 267"/>
                <a:gd name="T25" fmla="*/ 2 h 190"/>
                <a:gd name="T26" fmla="*/ 125 w 267"/>
                <a:gd name="T27" fmla="*/ 3 h 190"/>
                <a:gd name="T28" fmla="*/ 153 w 267"/>
                <a:gd name="T29" fmla="*/ 2 h 190"/>
                <a:gd name="T30" fmla="*/ 167 w 267"/>
                <a:gd name="T31" fmla="*/ 2 h 190"/>
                <a:gd name="T32" fmla="*/ 193 w 267"/>
                <a:gd name="T33" fmla="*/ 2 h 190"/>
                <a:gd name="T34" fmla="*/ 207 w 267"/>
                <a:gd name="T35" fmla="*/ 3 h 190"/>
                <a:gd name="T36" fmla="*/ 224 w 267"/>
                <a:gd name="T37" fmla="*/ 14 h 190"/>
                <a:gd name="T38" fmla="*/ 264 w 267"/>
                <a:gd name="T39" fmla="*/ 125 h 190"/>
                <a:gd name="T40" fmla="*/ 252 w 267"/>
                <a:gd name="T41" fmla="*/ 130 h 190"/>
                <a:gd name="T42" fmla="*/ 249 w 267"/>
                <a:gd name="T43" fmla="*/ 129 h 190"/>
                <a:gd name="T44" fmla="*/ 209 w 267"/>
                <a:gd name="T45" fmla="*/ 136 h 190"/>
                <a:gd name="T46" fmla="*/ 201 w 267"/>
                <a:gd name="T47" fmla="*/ 150 h 190"/>
                <a:gd name="T48" fmla="*/ 184 w 267"/>
                <a:gd name="T49" fmla="*/ 166 h 190"/>
                <a:gd name="T50" fmla="*/ 148 w 267"/>
                <a:gd name="T51" fmla="*/ 138 h 190"/>
                <a:gd name="T52" fmla="*/ 94 w 267"/>
                <a:gd name="T53" fmla="*/ 133 h 190"/>
                <a:gd name="T54" fmla="*/ 70 w 267"/>
                <a:gd name="T55" fmla="*/ 150 h 190"/>
                <a:gd name="T56" fmla="*/ 73 w 267"/>
                <a:gd name="T57" fmla="*/ 170 h 190"/>
                <a:gd name="T58" fmla="*/ 84 w 267"/>
                <a:gd name="T59" fmla="*/ 180 h 190"/>
                <a:gd name="T60" fmla="*/ 61 w 267"/>
                <a:gd name="T61" fmla="*/ 185 h 190"/>
                <a:gd name="T62" fmla="*/ 40 w 267"/>
                <a:gd name="T63" fmla="*/ 178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67" h="190">
                  <a:moveTo>
                    <a:pt x="40" y="178"/>
                  </a:moveTo>
                  <a:cubicBezTo>
                    <a:pt x="32" y="177"/>
                    <a:pt x="24" y="176"/>
                    <a:pt x="16" y="175"/>
                  </a:cubicBezTo>
                  <a:cubicBezTo>
                    <a:pt x="3" y="171"/>
                    <a:pt x="2" y="161"/>
                    <a:pt x="4" y="150"/>
                  </a:cubicBezTo>
                  <a:cubicBezTo>
                    <a:pt x="0" y="144"/>
                    <a:pt x="1" y="138"/>
                    <a:pt x="4" y="133"/>
                  </a:cubicBezTo>
                  <a:cubicBezTo>
                    <a:pt x="11" y="123"/>
                    <a:pt x="13" y="113"/>
                    <a:pt x="9" y="101"/>
                  </a:cubicBezTo>
                  <a:cubicBezTo>
                    <a:pt x="7" y="94"/>
                    <a:pt x="8" y="86"/>
                    <a:pt x="6" y="79"/>
                  </a:cubicBezTo>
                  <a:cubicBezTo>
                    <a:pt x="5" y="77"/>
                    <a:pt x="5" y="74"/>
                    <a:pt x="5" y="71"/>
                  </a:cubicBezTo>
                  <a:cubicBezTo>
                    <a:pt x="5" y="69"/>
                    <a:pt x="5" y="67"/>
                    <a:pt x="6" y="66"/>
                  </a:cubicBezTo>
                  <a:cubicBezTo>
                    <a:pt x="11" y="58"/>
                    <a:pt x="17" y="52"/>
                    <a:pt x="21" y="43"/>
                  </a:cubicBezTo>
                  <a:cubicBezTo>
                    <a:pt x="25" y="36"/>
                    <a:pt x="31" y="30"/>
                    <a:pt x="38" y="26"/>
                  </a:cubicBezTo>
                  <a:cubicBezTo>
                    <a:pt x="44" y="22"/>
                    <a:pt x="48" y="17"/>
                    <a:pt x="54" y="15"/>
                  </a:cubicBezTo>
                  <a:cubicBezTo>
                    <a:pt x="60" y="13"/>
                    <a:pt x="65" y="13"/>
                    <a:pt x="71" y="12"/>
                  </a:cubicBezTo>
                  <a:cubicBezTo>
                    <a:pt x="83" y="12"/>
                    <a:pt x="91" y="0"/>
                    <a:pt x="103" y="2"/>
                  </a:cubicBezTo>
                  <a:cubicBezTo>
                    <a:pt x="110" y="4"/>
                    <a:pt x="118" y="4"/>
                    <a:pt x="125" y="3"/>
                  </a:cubicBezTo>
                  <a:cubicBezTo>
                    <a:pt x="134" y="5"/>
                    <a:pt x="144" y="5"/>
                    <a:pt x="153" y="2"/>
                  </a:cubicBezTo>
                  <a:cubicBezTo>
                    <a:pt x="158" y="1"/>
                    <a:pt x="163" y="1"/>
                    <a:pt x="167" y="2"/>
                  </a:cubicBezTo>
                  <a:cubicBezTo>
                    <a:pt x="176" y="5"/>
                    <a:pt x="184" y="5"/>
                    <a:pt x="193" y="2"/>
                  </a:cubicBezTo>
                  <a:cubicBezTo>
                    <a:pt x="197" y="1"/>
                    <a:pt x="202" y="1"/>
                    <a:pt x="207" y="3"/>
                  </a:cubicBezTo>
                  <a:cubicBezTo>
                    <a:pt x="214" y="5"/>
                    <a:pt x="220" y="8"/>
                    <a:pt x="224" y="14"/>
                  </a:cubicBezTo>
                  <a:cubicBezTo>
                    <a:pt x="243" y="49"/>
                    <a:pt x="267" y="82"/>
                    <a:pt x="264" y="125"/>
                  </a:cubicBezTo>
                  <a:cubicBezTo>
                    <a:pt x="261" y="129"/>
                    <a:pt x="257" y="131"/>
                    <a:pt x="252" y="130"/>
                  </a:cubicBezTo>
                  <a:cubicBezTo>
                    <a:pt x="251" y="129"/>
                    <a:pt x="250" y="129"/>
                    <a:pt x="249" y="129"/>
                  </a:cubicBezTo>
                  <a:cubicBezTo>
                    <a:pt x="234" y="121"/>
                    <a:pt x="220" y="119"/>
                    <a:pt x="209" y="136"/>
                  </a:cubicBezTo>
                  <a:cubicBezTo>
                    <a:pt x="207" y="142"/>
                    <a:pt x="205" y="146"/>
                    <a:pt x="201" y="150"/>
                  </a:cubicBezTo>
                  <a:cubicBezTo>
                    <a:pt x="202" y="162"/>
                    <a:pt x="196" y="167"/>
                    <a:pt x="184" y="166"/>
                  </a:cubicBezTo>
                  <a:cubicBezTo>
                    <a:pt x="171" y="159"/>
                    <a:pt x="169" y="136"/>
                    <a:pt x="148" y="138"/>
                  </a:cubicBezTo>
                  <a:cubicBezTo>
                    <a:pt x="130" y="133"/>
                    <a:pt x="112" y="131"/>
                    <a:pt x="94" y="133"/>
                  </a:cubicBezTo>
                  <a:cubicBezTo>
                    <a:pt x="83" y="135"/>
                    <a:pt x="72" y="135"/>
                    <a:pt x="70" y="150"/>
                  </a:cubicBezTo>
                  <a:cubicBezTo>
                    <a:pt x="70" y="157"/>
                    <a:pt x="72" y="163"/>
                    <a:pt x="73" y="170"/>
                  </a:cubicBezTo>
                  <a:cubicBezTo>
                    <a:pt x="72" y="178"/>
                    <a:pt x="89" y="170"/>
                    <a:pt x="84" y="180"/>
                  </a:cubicBezTo>
                  <a:cubicBezTo>
                    <a:pt x="79" y="190"/>
                    <a:pt x="69" y="184"/>
                    <a:pt x="61" y="185"/>
                  </a:cubicBezTo>
                  <a:cubicBezTo>
                    <a:pt x="55" y="180"/>
                    <a:pt x="47" y="180"/>
                    <a:pt x="40" y="178"/>
                  </a:cubicBezTo>
                  <a:close/>
                </a:path>
              </a:pathLst>
            </a:custGeom>
            <a:solidFill>
              <a:srgbClr val="FC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2" name="Freeform 765"/>
            <p:cNvSpPr>
              <a:spLocks/>
            </p:cNvSpPr>
            <p:nvPr/>
          </p:nvSpPr>
          <p:spPr bwMode="auto">
            <a:xfrm>
              <a:off x="576" y="1176"/>
              <a:ext cx="97" cy="53"/>
            </a:xfrm>
            <a:custGeom>
              <a:avLst/>
              <a:gdLst>
                <a:gd name="T0" fmla="*/ 25 w 98"/>
                <a:gd name="T1" fmla="*/ 21 h 53"/>
                <a:gd name="T2" fmla="*/ 53 w 98"/>
                <a:gd name="T3" fmla="*/ 9 h 53"/>
                <a:gd name="T4" fmla="*/ 93 w 98"/>
                <a:gd name="T5" fmla="*/ 29 h 53"/>
                <a:gd name="T6" fmla="*/ 83 w 98"/>
                <a:gd name="T7" fmla="*/ 46 h 53"/>
                <a:gd name="T8" fmla="*/ 74 w 98"/>
                <a:gd name="T9" fmla="*/ 46 h 53"/>
                <a:gd name="T10" fmla="*/ 69 w 98"/>
                <a:gd name="T11" fmla="*/ 34 h 53"/>
                <a:gd name="T12" fmla="*/ 46 w 98"/>
                <a:gd name="T13" fmla="*/ 50 h 53"/>
                <a:gd name="T14" fmla="*/ 41 w 98"/>
                <a:gd name="T15" fmla="*/ 52 h 53"/>
                <a:gd name="T16" fmla="*/ 20 w 98"/>
                <a:gd name="T17" fmla="*/ 49 h 53"/>
                <a:gd name="T18" fmla="*/ 4 w 98"/>
                <a:gd name="T19" fmla="*/ 51 h 53"/>
                <a:gd name="T20" fmla="*/ 0 w 98"/>
                <a:gd name="T21" fmla="*/ 48 h 53"/>
                <a:gd name="T22" fmla="*/ 8 w 98"/>
                <a:gd name="T23" fmla="*/ 35 h 53"/>
                <a:gd name="T24" fmla="*/ 20 w 98"/>
                <a:gd name="T25" fmla="*/ 31 h 53"/>
                <a:gd name="T26" fmla="*/ 30 w 98"/>
                <a:gd name="T27" fmla="*/ 33 h 53"/>
                <a:gd name="T28" fmla="*/ 37 w 98"/>
                <a:gd name="T29" fmla="*/ 27 h 53"/>
                <a:gd name="T30" fmla="*/ 28 w 98"/>
                <a:gd name="T31" fmla="*/ 26 h 53"/>
                <a:gd name="T32" fmla="*/ 25 w 98"/>
                <a:gd name="T33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" h="53">
                  <a:moveTo>
                    <a:pt x="25" y="21"/>
                  </a:moveTo>
                  <a:cubicBezTo>
                    <a:pt x="27" y="0"/>
                    <a:pt x="44" y="13"/>
                    <a:pt x="53" y="9"/>
                  </a:cubicBezTo>
                  <a:cubicBezTo>
                    <a:pt x="66" y="15"/>
                    <a:pt x="80" y="22"/>
                    <a:pt x="93" y="29"/>
                  </a:cubicBezTo>
                  <a:cubicBezTo>
                    <a:pt x="98" y="40"/>
                    <a:pt x="88" y="42"/>
                    <a:pt x="83" y="46"/>
                  </a:cubicBezTo>
                  <a:cubicBezTo>
                    <a:pt x="80" y="47"/>
                    <a:pt x="77" y="47"/>
                    <a:pt x="74" y="46"/>
                  </a:cubicBezTo>
                  <a:cubicBezTo>
                    <a:pt x="70" y="43"/>
                    <a:pt x="78" y="35"/>
                    <a:pt x="69" y="34"/>
                  </a:cubicBezTo>
                  <a:cubicBezTo>
                    <a:pt x="54" y="29"/>
                    <a:pt x="52" y="42"/>
                    <a:pt x="46" y="50"/>
                  </a:cubicBezTo>
                  <a:cubicBezTo>
                    <a:pt x="45" y="51"/>
                    <a:pt x="43" y="51"/>
                    <a:pt x="41" y="52"/>
                  </a:cubicBezTo>
                  <a:cubicBezTo>
                    <a:pt x="34" y="53"/>
                    <a:pt x="27" y="49"/>
                    <a:pt x="20" y="49"/>
                  </a:cubicBezTo>
                  <a:cubicBezTo>
                    <a:pt x="15" y="50"/>
                    <a:pt x="10" y="53"/>
                    <a:pt x="4" y="51"/>
                  </a:cubicBezTo>
                  <a:cubicBezTo>
                    <a:pt x="3" y="50"/>
                    <a:pt x="1" y="50"/>
                    <a:pt x="0" y="48"/>
                  </a:cubicBezTo>
                  <a:cubicBezTo>
                    <a:pt x="0" y="42"/>
                    <a:pt x="4" y="38"/>
                    <a:pt x="8" y="35"/>
                  </a:cubicBezTo>
                  <a:cubicBezTo>
                    <a:pt x="12" y="33"/>
                    <a:pt x="16" y="31"/>
                    <a:pt x="20" y="31"/>
                  </a:cubicBezTo>
                  <a:cubicBezTo>
                    <a:pt x="24" y="31"/>
                    <a:pt x="27" y="33"/>
                    <a:pt x="30" y="33"/>
                  </a:cubicBezTo>
                  <a:cubicBezTo>
                    <a:pt x="32" y="31"/>
                    <a:pt x="39" y="34"/>
                    <a:pt x="37" y="27"/>
                  </a:cubicBezTo>
                  <a:cubicBezTo>
                    <a:pt x="34" y="27"/>
                    <a:pt x="31" y="27"/>
                    <a:pt x="28" y="26"/>
                  </a:cubicBezTo>
                  <a:cubicBezTo>
                    <a:pt x="26" y="25"/>
                    <a:pt x="24" y="24"/>
                    <a:pt x="25" y="21"/>
                  </a:cubicBezTo>
                  <a:close/>
                </a:path>
              </a:pathLst>
            </a:custGeom>
            <a:solidFill>
              <a:srgbClr val="855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3" name="Freeform 766"/>
            <p:cNvSpPr>
              <a:spLocks/>
            </p:cNvSpPr>
            <p:nvPr/>
          </p:nvSpPr>
          <p:spPr bwMode="auto">
            <a:xfrm>
              <a:off x="662" y="1208"/>
              <a:ext cx="30" cy="19"/>
            </a:xfrm>
            <a:custGeom>
              <a:avLst/>
              <a:gdLst>
                <a:gd name="T0" fmla="*/ 10 w 30"/>
                <a:gd name="T1" fmla="*/ 0 h 19"/>
                <a:gd name="T2" fmla="*/ 26 w 30"/>
                <a:gd name="T3" fmla="*/ 9 h 19"/>
                <a:gd name="T4" fmla="*/ 23 w 30"/>
                <a:gd name="T5" fmla="*/ 19 h 19"/>
                <a:gd name="T6" fmla="*/ 8 w 30"/>
                <a:gd name="T7" fmla="*/ 18 h 19"/>
                <a:gd name="T8" fmla="*/ 1 w 30"/>
                <a:gd name="T9" fmla="*/ 13 h 19"/>
                <a:gd name="T10" fmla="*/ 10 w 3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9">
                  <a:moveTo>
                    <a:pt x="10" y="0"/>
                  </a:moveTo>
                  <a:cubicBezTo>
                    <a:pt x="17" y="1"/>
                    <a:pt x="21" y="6"/>
                    <a:pt x="26" y="9"/>
                  </a:cubicBezTo>
                  <a:cubicBezTo>
                    <a:pt x="30" y="14"/>
                    <a:pt x="28" y="16"/>
                    <a:pt x="23" y="19"/>
                  </a:cubicBezTo>
                  <a:cubicBezTo>
                    <a:pt x="18" y="19"/>
                    <a:pt x="13" y="18"/>
                    <a:pt x="8" y="18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6"/>
                    <a:pt x="9" y="6"/>
                    <a:pt x="10" y="0"/>
                  </a:cubicBezTo>
                  <a:close/>
                </a:path>
              </a:pathLst>
            </a:custGeom>
            <a:solidFill>
              <a:srgbClr val="855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4" name="Freeform 767"/>
            <p:cNvSpPr>
              <a:spLocks/>
            </p:cNvSpPr>
            <p:nvPr/>
          </p:nvSpPr>
          <p:spPr bwMode="auto">
            <a:xfrm>
              <a:off x="679" y="1217"/>
              <a:ext cx="25" cy="20"/>
            </a:xfrm>
            <a:custGeom>
              <a:avLst/>
              <a:gdLst>
                <a:gd name="T0" fmla="*/ 5 w 25"/>
                <a:gd name="T1" fmla="*/ 8 h 20"/>
                <a:gd name="T2" fmla="*/ 9 w 25"/>
                <a:gd name="T3" fmla="*/ 0 h 20"/>
                <a:gd name="T4" fmla="*/ 17 w 25"/>
                <a:gd name="T5" fmla="*/ 20 h 20"/>
                <a:gd name="T6" fmla="*/ 0 w 25"/>
                <a:gd name="T7" fmla="*/ 13 h 20"/>
                <a:gd name="T8" fmla="*/ 5 w 25"/>
                <a:gd name="T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0">
                  <a:moveTo>
                    <a:pt x="5" y="8"/>
                  </a:moveTo>
                  <a:cubicBezTo>
                    <a:pt x="8" y="7"/>
                    <a:pt x="9" y="4"/>
                    <a:pt x="9" y="0"/>
                  </a:cubicBezTo>
                  <a:cubicBezTo>
                    <a:pt x="18" y="4"/>
                    <a:pt x="25" y="10"/>
                    <a:pt x="17" y="20"/>
                  </a:cubicBezTo>
                  <a:cubicBezTo>
                    <a:pt x="11" y="18"/>
                    <a:pt x="6" y="15"/>
                    <a:pt x="0" y="13"/>
                  </a:cubicBezTo>
                  <a:cubicBezTo>
                    <a:pt x="0" y="10"/>
                    <a:pt x="3" y="10"/>
                    <a:pt x="5" y="8"/>
                  </a:cubicBezTo>
                  <a:close/>
                </a:path>
              </a:pathLst>
            </a:custGeom>
            <a:solidFill>
              <a:srgbClr val="624B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5" name="Freeform 768"/>
            <p:cNvSpPr>
              <a:spLocks/>
            </p:cNvSpPr>
            <p:nvPr/>
          </p:nvSpPr>
          <p:spPr bwMode="auto">
            <a:xfrm>
              <a:off x="656" y="1205"/>
              <a:ext cx="17" cy="18"/>
            </a:xfrm>
            <a:custGeom>
              <a:avLst/>
              <a:gdLst>
                <a:gd name="T0" fmla="*/ 16 w 17"/>
                <a:gd name="T1" fmla="*/ 3 h 18"/>
                <a:gd name="T2" fmla="*/ 8 w 17"/>
                <a:gd name="T3" fmla="*/ 15 h 18"/>
                <a:gd name="T4" fmla="*/ 0 w 17"/>
                <a:gd name="T5" fmla="*/ 15 h 18"/>
                <a:gd name="T6" fmla="*/ 12 w 17"/>
                <a:gd name="T7" fmla="*/ 0 h 18"/>
                <a:gd name="T8" fmla="*/ 16 w 17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6" y="3"/>
                  </a:moveTo>
                  <a:cubicBezTo>
                    <a:pt x="17" y="10"/>
                    <a:pt x="11" y="11"/>
                    <a:pt x="8" y="15"/>
                  </a:cubicBezTo>
                  <a:cubicBezTo>
                    <a:pt x="6" y="18"/>
                    <a:pt x="3" y="18"/>
                    <a:pt x="0" y="15"/>
                  </a:cubicBezTo>
                  <a:cubicBezTo>
                    <a:pt x="2" y="8"/>
                    <a:pt x="13" y="9"/>
                    <a:pt x="12" y="0"/>
                  </a:cubicBezTo>
                  <a:cubicBezTo>
                    <a:pt x="14" y="1"/>
                    <a:pt x="15" y="2"/>
                    <a:pt x="16" y="3"/>
                  </a:cubicBezTo>
                  <a:close/>
                </a:path>
              </a:pathLst>
            </a:custGeom>
            <a:solidFill>
              <a:srgbClr val="462B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6" name="Freeform 769"/>
            <p:cNvSpPr>
              <a:spLocks/>
            </p:cNvSpPr>
            <p:nvPr/>
          </p:nvSpPr>
          <p:spPr bwMode="auto">
            <a:xfrm>
              <a:off x="534" y="1184"/>
              <a:ext cx="46" cy="27"/>
            </a:xfrm>
            <a:custGeom>
              <a:avLst/>
              <a:gdLst>
                <a:gd name="T0" fmla="*/ 0 w 46"/>
                <a:gd name="T1" fmla="*/ 17 h 27"/>
                <a:gd name="T2" fmla="*/ 42 w 46"/>
                <a:gd name="T3" fmla="*/ 5 h 27"/>
                <a:gd name="T4" fmla="*/ 39 w 46"/>
                <a:gd name="T5" fmla="*/ 17 h 27"/>
                <a:gd name="T6" fmla="*/ 35 w 46"/>
                <a:gd name="T7" fmla="*/ 26 h 27"/>
                <a:gd name="T8" fmla="*/ 27 w 46"/>
                <a:gd name="T9" fmla="*/ 26 h 27"/>
                <a:gd name="T10" fmla="*/ 4 w 46"/>
                <a:gd name="T11" fmla="*/ 20 h 27"/>
                <a:gd name="T12" fmla="*/ 0 w 46"/>
                <a:gd name="T13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7"/>
                  </a:moveTo>
                  <a:cubicBezTo>
                    <a:pt x="7" y="7"/>
                    <a:pt x="34" y="0"/>
                    <a:pt x="42" y="5"/>
                  </a:cubicBezTo>
                  <a:cubicBezTo>
                    <a:pt x="46" y="9"/>
                    <a:pt x="37" y="12"/>
                    <a:pt x="39" y="17"/>
                  </a:cubicBezTo>
                  <a:cubicBezTo>
                    <a:pt x="41" y="21"/>
                    <a:pt x="39" y="24"/>
                    <a:pt x="35" y="26"/>
                  </a:cubicBezTo>
                  <a:cubicBezTo>
                    <a:pt x="33" y="27"/>
                    <a:pt x="30" y="27"/>
                    <a:pt x="27" y="26"/>
                  </a:cubicBezTo>
                  <a:cubicBezTo>
                    <a:pt x="20" y="21"/>
                    <a:pt x="12" y="22"/>
                    <a:pt x="4" y="20"/>
                  </a:cubicBezTo>
                  <a:cubicBezTo>
                    <a:pt x="2" y="19"/>
                    <a:pt x="1" y="18"/>
                    <a:pt x="0" y="17"/>
                  </a:cubicBezTo>
                  <a:close/>
                </a:path>
              </a:pathLst>
            </a:custGeom>
            <a:solidFill>
              <a:srgbClr val="9F6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7" name="Freeform 770"/>
            <p:cNvSpPr>
              <a:spLocks/>
            </p:cNvSpPr>
            <p:nvPr/>
          </p:nvSpPr>
          <p:spPr bwMode="auto">
            <a:xfrm>
              <a:off x="569" y="1190"/>
              <a:ext cx="38" cy="23"/>
            </a:xfrm>
            <a:custGeom>
              <a:avLst/>
              <a:gdLst>
                <a:gd name="T0" fmla="*/ 0 w 38"/>
                <a:gd name="T1" fmla="*/ 19 h 23"/>
                <a:gd name="T2" fmla="*/ 4 w 38"/>
                <a:gd name="T3" fmla="*/ 11 h 23"/>
                <a:gd name="T4" fmla="*/ 32 w 38"/>
                <a:gd name="T5" fmla="*/ 7 h 23"/>
                <a:gd name="T6" fmla="*/ 37 w 38"/>
                <a:gd name="T7" fmla="*/ 10 h 23"/>
                <a:gd name="T8" fmla="*/ 28 w 38"/>
                <a:gd name="T9" fmla="*/ 19 h 23"/>
                <a:gd name="T10" fmla="*/ 17 w 38"/>
                <a:gd name="T11" fmla="*/ 23 h 23"/>
                <a:gd name="T12" fmla="*/ 9 w 38"/>
                <a:gd name="T13" fmla="*/ 23 h 23"/>
                <a:gd name="T14" fmla="*/ 0 w 38"/>
                <a:gd name="T15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3">
                  <a:moveTo>
                    <a:pt x="0" y="19"/>
                  </a:moveTo>
                  <a:cubicBezTo>
                    <a:pt x="2" y="16"/>
                    <a:pt x="3" y="13"/>
                    <a:pt x="4" y="11"/>
                  </a:cubicBezTo>
                  <a:cubicBezTo>
                    <a:pt x="13" y="8"/>
                    <a:pt x="22" y="0"/>
                    <a:pt x="32" y="7"/>
                  </a:cubicBezTo>
                  <a:cubicBezTo>
                    <a:pt x="34" y="8"/>
                    <a:pt x="35" y="9"/>
                    <a:pt x="37" y="10"/>
                  </a:cubicBezTo>
                  <a:cubicBezTo>
                    <a:pt x="38" y="17"/>
                    <a:pt x="33" y="18"/>
                    <a:pt x="28" y="19"/>
                  </a:cubicBezTo>
                  <a:cubicBezTo>
                    <a:pt x="24" y="20"/>
                    <a:pt x="21" y="22"/>
                    <a:pt x="17" y="23"/>
                  </a:cubicBezTo>
                  <a:cubicBezTo>
                    <a:pt x="14" y="23"/>
                    <a:pt x="12" y="23"/>
                    <a:pt x="9" y="23"/>
                  </a:cubicBezTo>
                  <a:cubicBezTo>
                    <a:pt x="6" y="22"/>
                    <a:pt x="2" y="22"/>
                    <a:pt x="0" y="19"/>
                  </a:cubicBezTo>
                  <a:close/>
                </a:path>
              </a:pathLst>
            </a:custGeom>
            <a:solidFill>
              <a:srgbClr val="4D2E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8" name="Freeform 771"/>
            <p:cNvSpPr>
              <a:spLocks/>
            </p:cNvSpPr>
            <p:nvPr/>
          </p:nvSpPr>
          <p:spPr bwMode="auto">
            <a:xfrm>
              <a:off x="465" y="1224"/>
              <a:ext cx="31" cy="26"/>
            </a:xfrm>
            <a:custGeom>
              <a:avLst/>
              <a:gdLst>
                <a:gd name="T0" fmla="*/ 13 w 31"/>
                <a:gd name="T1" fmla="*/ 4 h 27"/>
                <a:gd name="T2" fmla="*/ 25 w 31"/>
                <a:gd name="T3" fmla="*/ 0 h 27"/>
                <a:gd name="T4" fmla="*/ 31 w 31"/>
                <a:gd name="T5" fmla="*/ 9 h 27"/>
                <a:gd name="T6" fmla="*/ 21 w 31"/>
                <a:gd name="T7" fmla="*/ 19 h 27"/>
                <a:gd name="T8" fmla="*/ 0 w 31"/>
                <a:gd name="T9" fmla="*/ 18 h 27"/>
                <a:gd name="T10" fmla="*/ 13 w 31"/>
                <a:gd name="T11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7">
                  <a:moveTo>
                    <a:pt x="13" y="4"/>
                  </a:moveTo>
                  <a:cubicBezTo>
                    <a:pt x="16" y="0"/>
                    <a:pt x="21" y="1"/>
                    <a:pt x="25" y="0"/>
                  </a:cubicBezTo>
                  <a:cubicBezTo>
                    <a:pt x="29" y="1"/>
                    <a:pt x="31" y="4"/>
                    <a:pt x="31" y="9"/>
                  </a:cubicBezTo>
                  <a:cubicBezTo>
                    <a:pt x="29" y="14"/>
                    <a:pt x="25" y="17"/>
                    <a:pt x="21" y="19"/>
                  </a:cubicBezTo>
                  <a:cubicBezTo>
                    <a:pt x="14" y="21"/>
                    <a:pt x="7" y="27"/>
                    <a:pt x="0" y="18"/>
                  </a:cubicBezTo>
                  <a:cubicBezTo>
                    <a:pt x="0" y="10"/>
                    <a:pt x="9" y="9"/>
                    <a:pt x="13" y="4"/>
                  </a:cubicBezTo>
                  <a:close/>
                </a:path>
              </a:pathLst>
            </a:custGeom>
            <a:solidFill>
              <a:srgbClr val="9768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89" name="Freeform 772"/>
            <p:cNvSpPr>
              <a:spLocks/>
            </p:cNvSpPr>
            <p:nvPr/>
          </p:nvSpPr>
          <p:spPr bwMode="auto">
            <a:xfrm>
              <a:off x="504" y="1201"/>
              <a:ext cx="37" cy="22"/>
            </a:xfrm>
            <a:custGeom>
              <a:avLst/>
              <a:gdLst>
                <a:gd name="T0" fmla="*/ 30 w 37"/>
                <a:gd name="T1" fmla="*/ 0 h 22"/>
                <a:gd name="T2" fmla="*/ 33 w 37"/>
                <a:gd name="T3" fmla="*/ 0 h 22"/>
                <a:gd name="T4" fmla="*/ 35 w 37"/>
                <a:gd name="T5" fmla="*/ 12 h 22"/>
                <a:gd name="T6" fmla="*/ 30 w 37"/>
                <a:gd name="T7" fmla="*/ 15 h 22"/>
                <a:gd name="T8" fmla="*/ 3 w 37"/>
                <a:gd name="T9" fmla="*/ 18 h 22"/>
                <a:gd name="T10" fmla="*/ 1 w 37"/>
                <a:gd name="T11" fmla="*/ 12 h 22"/>
                <a:gd name="T12" fmla="*/ 30 w 37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30" y="0"/>
                  </a:moveTo>
                  <a:cubicBezTo>
                    <a:pt x="31" y="0"/>
                    <a:pt x="32" y="0"/>
                    <a:pt x="33" y="0"/>
                  </a:cubicBezTo>
                  <a:cubicBezTo>
                    <a:pt x="37" y="4"/>
                    <a:pt x="37" y="7"/>
                    <a:pt x="35" y="12"/>
                  </a:cubicBezTo>
                  <a:cubicBezTo>
                    <a:pt x="33" y="13"/>
                    <a:pt x="32" y="14"/>
                    <a:pt x="30" y="15"/>
                  </a:cubicBezTo>
                  <a:cubicBezTo>
                    <a:pt x="21" y="17"/>
                    <a:pt x="12" y="22"/>
                    <a:pt x="3" y="18"/>
                  </a:cubicBezTo>
                  <a:cubicBezTo>
                    <a:pt x="1" y="16"/>
                    <a:pt x="0" y="15"/>
                    <a:pt x="1" y="12"/>
                  </a:cubicBezTo>
                  <a:cubicBezTo>
                    <a:pt x="10" y="8"/>
                    <a:pt x="20" y="4"/>
                    <a:pt x="30" y="0"/>
                  </a:cubicBezTo>
                  <a:close/>
                </a:path>
              </a:pathLst>
            </a:custGeom>
            <a:solidFill>
              <a:srgbClr val="633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0" name="Freeform 773"/>
            <p:cNvSpPr>
              <a:spLocks/>
            </p:cNvSpPr>
            <p:nvPr/>
          </p:nvSpPr>
          <p:spPr bwMode="auto">
            <a:xfrm>
              <a:off x="451" y="1228"/>
              <a:ext cx="27" cy="19"/>
            </a:xfrm>
            <a:custGeom>
              <a:avLst/>
              <a:gdLst>
                <a:gd name="T0" fmla="*/ 27 w 27"/>
                <a:gd name="T1" fmla="*/ 0 h 19"/>
                <a:gd name="T2" fmla="*/ 16 w 27"/>
                <a:gd name="T3" fmla="*/ 13 h 19"/>
                <a:gd name="T4" fmla="*/ 4 w 27"/>
                <a:gd name="T5" fmla="*/ 17 h 19"/>
                <a:gd name="T6" fmla="*/ 0 w 27"/>
                <a:gd name="T7" fmla="*/ 14 h 19"/>
                <a:gd name="T8" fmla="*/ 15 w 27"/>
                <a:gd name="T9" fmla="*/ 1 h 19"/>
                <a:gd name="T10" fmla="*/ 27 w 27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cubicBezTo>
                    <a:pt x="25" y="6"/>
                    <a:pt x="21" y="10"/>
                    <a:pt x="16" y="13"/>
                  </a:cubicBezTo>
                  <a:cubicBezTo>
                    <a:pt x="12" y="16"/>
                    <a:pt x="9" y="19"/>
                    <a:pt x="4" y="17"/>
                  </a:cubicBezTo>
                  <a:cubicBezTo>
                    <a:pt x="2" y="16"/>
                    <a:pt x="1" y="15"/>
                    <a:pt x="0" y="14"/>
                  </a:cubicBezTo>
                  <a:cubicBezTo>
                    <a:pt x="5" y="9"/>
                    <a:pt x="10" y="5"/>
                    <a:pt x="15" y="1"/>
                  </a:cubicBezTo>
                  <a:cubicBezTo>
                    <a:pt x="19" y="0"/>
                    <a:pt x="23" y="0"/>
                    <a:pt x="27" y="0"/>
                  </a:cubicBezTo>
                  <a:close/>
                </a:path>
              </a:pathLst>
            </a:custGeom>
            <a:solidFill>
              <a:srgbClr val="966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1" name="Freeform 774"/>
            <p:cNvSpPr>
              <a:spLocks/>
            </p:cNvSpPr>
            <p:nvPr/>
          </p:nvSpPr>
          <p:spPr bwMode="auto">
            <a:xfrm>
              <a:off x="490" y="1213"/>
              <a:ext cx="18" cy="22"/>
            </a:xfrm>
            <a:custGeom>
              <a:avLst/>
              <a:gdLst>
                <a:gd name="T0" fmla="*/ 16 w 19"/>
                <a:gd name="T1" fmla="*/ 0 h 22"/>
                <a:gd name="T2" fmla="*/ 16 w 19"/>
                <a:gd name="T3" fmla="*/ 4 h 22"/>
                <a:gd name="T4" fmla="*/ 18 w 19"/>
                <a:gd name="T5" fmla="*/ 12 h 22"/>
                <a:gd name="T6" fmla="*/ 4 w 19"/>
                <a:gd name="T7" fmla="*/ 20 h 22"/>
                <a:gd name="T8" fmla="*/ 0 w 19"/>
                <a:gd name="T9" fmla="*/ 11 h 22"/>
                <a:gd name="T10" fmla="*/ 16 w 19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2">
                  <a:moveTo>
                    <a:pt x="16" y="0"/>
                  </a:moveTo>
                  <a:cubicBezTo>
                    <a:pt x="16" y="2"/>
                    <a:pt x="16" y="3"/>
                    <a:pt x="16" y="4"/>
                  </a:cubicBezTo>
                  <a:cubicBezTo>
                    <a:pt x="19" y="6"/>
                    <a:pt x="19" y="9"/>
                    <a:pt x="18" y="12"/>
                  </a:cubicBezTo>
                  <a:cubicBezTo>
                    <a:pt x="15" y="17"/>
                    <a:pt x="12" y="22"/>
                    <a:pt x="4" y="20"/>
                  </a:cubicBezTo>
                  <a:cubicBezTo>
                    <a:pt x="3" y="17"/>
                    <a:pt x="2" y="14"/>
                    <a:pt x="0" y="11"/>
                  </a:cubicBezTo>
                  <a:cubicBezTo>
                    <a:pt x="4" y="6"/>
                    <a:pt x="8" y="0"/>
                    <a:pt x="16" y="0"/>
                  </a:cubicBezTo>
                  <a:close/>
                </a:path>
              </a:pathLst>
            </a:custGeom>
            <a:solidFill>
              <a:srgbClr val="8F61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2" name="Freeform 775"/>
            <p:cNvSpPr>
              <a:spLocks/>
            </p:cNvSpPr>
            <p:nvPr/>
          </p:nvSpPr>
          <p:spPr bwMode="auto">
            <a:xfrm>
              <a:off x="685" y="1376"/>
              <a:ext cx="52" cy="43"/>
            </a:xfrm>
            <a:custGeom>
              <a:avLst/>
              <a:gdLst>
                <a:gd name="T0" fmla="*/ 43 w 53"/>
                <a:gd name="T1" fmla="*/ 35 h 43"/>
                <a:gd name="T2" fmla="*/ 30 w 53"/>
                <a:gd name="T3" fmla="*/ 42 h 43"/>
                <a:gd name="T4" fmla="*/ 11 w 53"/>
                <a:gd name="T5" fmla="*/ 43 h 43"/>
                <a:gd name="T6" fmla="*/ 3 w 53"/>
                <a:gd name="T7" fmla="*/ 17 h 43"/>
                <a:gd name="T8" fmla="*/ 15 w 53"/>
                <a:gd name="T9" fmla="*/ 12 h 43"/>
                <a:gd name="T10" fmla="*/ 30 w 53"/>
                <a:gd name="T11" fmla="*/ 13 h 43"/>
                <a:gd name="T12" fmla="*/ 45 w 53"/>
                <a:gd name="T13" fmla="*/ 7 h 43"/>
                <a:gd name="T14" fmla="*/ 47 w 53"/>
                <a:gd name="T15" fmla="*/ 30 h 43"/>
                <a:gd name="T16" fmla="*/ 43 w 53"/>
                <a:gd name="T17" fmla="*/ 3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3">
                  <a:moveTo>
                    <a:pt x="43" y="35"/>
                  </a:moveTo>
                  <a:cubicBezTo>
                    <a:pt x="39" y="37"/>
                    <a:pt x="35" y="39"/>
                    <a:pt x="30" y="42"/>
                  </a:cubicBezTo>
                  <a:cubicBezTo>
                    <a:pt x="24" y="42"/>
                    <a:pt x="18" y="43"/>
                    <a:pt x="11" y="43"/>
                  </a:cubicBezTo>
                  <a:cubicBezTo>
                    <a:pt x="0" y="37"/>
                    <a:pt x="3" y="27"/>
                    <a:pt x="3" y="17"/>
                  </a:cubicBezTo>
                  <a:cubicBezTo>
                    <a:pt x="3" y="9"/>
                    <a:pt x="6" y="3"/>
                    <a:pt x="15" y="12"/>
                  </a:cubicBezTo>
                  <a:cubicBezTo>
                    <a:pt x="20" y="18"/>
                    <a:pt x="25" y="17"/>
                    <a:pt x="30" y="13"/>
                  </a:cubicBezTo>
                  <a:cubicBezTo>
                    <a:pt x="35" y="9"/>
                    <a:pt x="38" y="0"/>
                    <a:pt x="45" y="7"/>
                  </a:cubicBezTo>
                  <a:cubicBezTo>
                    <a:pt x="52" y="13"/>
                    <a:pt x="53" y="22"/>
                    <a:pt x="47" y="30"/>
                  </a:cubicBezTo>
                  <a:cubicBezTo>
                    <a:pt x="46" y="32"/>
                    <a:pt x="44" y="33"/>
                    <a:pt x="43" y="35"/>
                  </a:cubicBezTo>
                  <a:close/>
                </a:path>
              </a:pathLst>
            </a:custGeom>
            <a:solidFill>
              <a:srgbClr val="C4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3" name="Freeform 776"/>
            <p:cNvSpPr>
              <a:spLocks/>
            </p:cNvSpPr>
            <p:nvPr/>
          </p:nvSpPr>
          <p:spPr bwMode="auto">
            <a:xfrm>
              <a:off x="673" y="1341"/>
              <a:ext cx="60" cy="47"/>
            </a:xfrm>
            <a:custGeom>
              <a:avLst/>
              <a:gdLst>
                <a:gd name="T0" fmla="*/ 0 w 60"/>
                <a:gd name="T1" fmla="*/ 31 h 48"/>
                <a:gd name="T2" fmla="*/ 4 w 60"/>
                <a:gd name="T3" fmla="*/ 14 h 48"/>
                <a:gd name="T4" fmla="*/ 51 w 60"/>
                <a:gd name="T5" fmla="*/ 11 h 48"/>
                <a:gd name="T6" fmla="*/ 51 w 60"/>
                <a:gd name="T7" fmla="*/ 11 h 48"/>
                <a:gd name="T8" fmla="*/ 60 w 60"/>
                <a:gd name="T9" fmla="*/ 19 h 48"/>
                <a:gd name="T10" fmla="*/ 39 w 60"/>
                <a:gd name="T11" fmla="*/ 30 h 48"/>
                <a:gd name="T12" fmla="*/ 15 w 60"/>
                <a:gd name="T13" fmla="*/ 37 h 48"/>
                <a:gd name="T14" fmla="*/ 0 w 60"/>
                <a:gd name="T15" fmla="*/ 3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" h="48">
                  <a:moveTo>
                    <a:pt x="0" y="31"/>
                  </a:moveTo>
                  <a:cubicBezTo>
                    <a:pt x="1" y="25"/>
                    <a:pt x="2" y="20"/>
                    <a:pt x="4" y="14"/>
                  </a:cubicBezTo>
                  <a:cubicBezTo>
                    <a:pt x="20" y="10"/>
                    <a:pt x="35" y="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4" y="13"/>
                    <a:pt x="57" y="16"/>
                    <a:pt x="60" y="19"/>
                  </a:cubicBezTo>
                  <a:cubicBezTo>
                    <a:pt x="56" y="29"/>
                    <a:pt x="48" y="30"/>
                    <a:pt x="39" y="30"/>
                  </a:cubicBezTo>
                  <a:cubicBezTo>
                    <a:pt x="30" y="30"/>
                    <a:pt x="21" y="30"/>
                    <a:pt x="15" y="37"/>
                  </a:cubicBezTo>
                  <a:cubicBezTo>
                    <a:pt x="5" y="48"/>
                    <a:pt x="4" y="36"/>
                    <a:pt x="0" y="31"/>
                  </a:cubicBezTo>
                  <a:close/>
                </a:path>
              </a:pathLst>
            </a:custGeom>
            <a:solidFill>
              <a:srgbClr val="D9BD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4" name="Freeform 777"/>
            <p:cNvSpPr>
              <a:spLocks/>
            </p:cNvSpPr>
            <p:nvPr/>
          </p:nvSpPr>
          <p:spPr bwMode="auto">
            <a:xfrm>
              <a:off x="577" y="1783"/>
              <a:ext cx="16" cy="27"/>
            </a:xfrm>
            <a:custGeom>
              <a:avLst/>
              <a:gdLst>
                <a:gd name="T0" fmla="*/ 16 w 16"/>
                <a:gd name="T1" fmla="*/ 5 h 27"/>
                <a:gd name="T2" fmla="*/ 16 w 16"/>
                <a:gd name="T3" fmla="*/ 13 h 27"/>
                <a:gd name="T4" fmla="*/ 8 w 16"/>
                <a:gd name="T5" fmla="*/ 25 h 27"/>
                <a:gd name="T6" fmla="*/ 0 w 16"/>
                <a:gd name="T7" fmla="*/ 27 h 27"/>
                <a:gd name="T8" fmla="*/ 1 w 16"/>
                <a:gd name="T9" fmla="*/ 20 h 27"/>
                <a:gd name="T10" fmla="*/ 4 w 16"/>
                <a:gd name="T11" fmla="*/ 7 h 27"/>
                <a:gd name="T12" fmla="*/ 16 w 16"/>
                <a:gd name="T13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7">
                  <a:moveTo>
                    <a:pt x="16" y="5"/>
                  </a:moveTo>
                  <a:cubicBezTo>
                    <a:pt x="16" y="7"/>
                    <a:pt x="16" y="10"/>
                    <a:pt x="16" y="13"/>
                  </a:cubicBezTo>
                  <a:cubicBezTo>
                    <a:pt x="9" y="14"/>
                    <a:pt x="15" y="23"/>
                    <a:pt x="8" y="25"/>
                  </a:cubicBezTo>
                  <a:cubicBezTo>
                    <a:pt x="6" y="26"/>
                    <a:pt x="3" y="27"/>
                    <a:pt x="0" y="27"/>
                  </a:cubicBezTo>
                  <a:cubicBezTo>
                    <a:pt x="0" y="25"/>
                    <a:pt x="0" y="22"/>
                    <a:pt x="1" y="20"/>
                  </a:cubicBezTo>
                  <a:cubicBezTo>
                    <a:pt x="4" y="16"/>
                    <a:pt x="1" y="11"/>
                    <a:pt x="4" y="7"/>
                  </a:cubicBezTo>
                  <a:cubicBezTo>
                    <a:pt x="7" y="3"/>
                    <a:pt x="11" y="0"/>
                    <a:pt x="16" y="5"/>
                  </a:cubicBezTo>
                  <a:close/>
                </a:path>
              </a:pathLst>
            </a:custGeom>
            <a:solidFill>
              <a:srgbClr val="E6E2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5" name="Freeform 778"/>
            <p:cNvSpPr>
              <a:spLocks/>
            </p:cNvSpPr>
            <p:nvPr/>
          </p:nvSpPr>
          <p:spPr bwMode="auto">
            <a:xfrm>
              <a:off x="577" y="1775"/>
              <a:ext cx="10" cy="28"/>
            </a:xfrm>
            <a:custGeom>
              <a:avLst/>
              <a:gdLst>
                <a:gd name="T0" fmla="*/ 5 w 10"/>
                <a:gd name="T1" fmla="*/ 16 h 28"/>
                <a:gd name="T2" fmla="*/ 1 w 10"/>
                <a:gd name="T3" fmla="*/ 28 h 28"/>
                <a:gd name="T4" fmla="*/ 0 w 10"/>
                <a:gd name="T5" fmla="*/ 1 h 28"/>
                <a:gd name="T6" fmla="*/ 4 w 10"/>
                <a:gd name="T7" fmla="*/ 0 h 28"/>
                <a:gd name="T8" fmla="*/ 5 w 10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5" y="16"/>
                  </a:moveTo>
                  <a:cubicBezTo>
                    <a:pt x="3" y="20"/>
                    <a:pt x="7" y="26"/>
                    <a:pt x="1" y="28"/>
                  </a:cubicBezTo>
                  <a:cubicBezTo>
                    <a:pt x="0" y="19"/>
                    <a:pt x="0" y="10"/>
                    <a:pt x="0" y="1"/>
                  </a:cubicBezTo>
                  <a:cubicBezTo>
                    <a:pt x="1" y="1"/>
                    <a:pt x="3" y="1"/>
                    <a:pt x="4" y="0"/>
                  </a:cubicBezTo>
                  <a:cubicBezTo>
                    <a:pt x="10" y="5"/>
                    <a:pt x="7" y="11"/>
                    <a:pt x="5" y="16"/>
                  </a:cubicBezTo>
                  <a:close/>
                </a:path>
              </a:pathLst>
            </a:custGeom>
            <a:solidFill>
              <a:srgbClr val="423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6" name="Freeform 779"/>
            <p:cNvSpPr>
              <a:spLocks/>
            </p:cNvSpPr>
            <p:nvPr/>
          </p:nvSpPr>
          <p:spPr bwMode="auto">
            <a:xfrm>
              <a:off x="468" y="1566"/>
              <a:ext cx="7" cy="19"/>
            </a:xfrm>
            <a:custGeom>
              <a:avLst/>
              <a:gdLst>
                <a:gd name="T0" fmla="*/ 6 w 7"/>
                <a:gd name="T1" fmla="*/ 0 h 19"/>
                <a:gd name="T2" fmla="*/ 2 w 7"/>
                <a:gd name="T3" fmla="*/ 19 h 19"/>
                <a:gd name="T4" fmla="*/ 6 w 7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9">
                  <a:moveTo>
                    <a:pt x="6" y="0"/>
                  </a:moveTo>
                  <a:cubicBezTo>
                    <a:pt x="6" y="6"/>
                    <a:pt x="7" y="13"/>
                    <a:pt x="2" y="19"/>
                  </a:cubicBezTo>
                  <a:cubicBezTo>
                    <a:pt x="3" y="12"/>
                    <a:pt x="0" y="5"/>
                    <a:pt x="6" y="0"/>
                  </a:cubicBezTo>
                  <a:close/>
                </a:path>
              </a:pathLst>
            </a:custGeom>
            <a:solidFill>
              <a:srgbClr val="453C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7" name="Freeform 780"/>
            <p:cNvSpPr>
              <a:spLocks/>
            </p:cNvSpPr>
            <p:nvPr/>
          </p:nvSpPr>
          <p:spPr bwMode="auto">
            <a:xfrm>
              <a:off x="610" y="1739"/>
              <a:ext cx="16" cy="60"/>
            </a:xfrm>
            <a:custGeom>
              <a:avLst/>
              <a:gdLst>
                <a:gd name="T0" fmla="*/ 3 w 17"/>
                <a:gd name="T1" fmla="*/ 45 h 60"/>
                <a:gd name="T2" fmla="*/ 7 w 17"/>
                <a:gd name="T3" fmla="*/ 0 h 60"/>
                <a:gd name="T4" fmla="*/ 11 w 17"/>
                <a:gd name="T5" fmla="*/ 23 h 60"/>
                <a:gd name="T6" fmla="*/ 15 w 17"/>
                <a:gd name="T7" fmla="*/ 44 h 60"/>
                <a:gd name="T8" fmla="*/ 16 w 17"/>
                <a:gd name="T9" fmla="*/ 56 h 60"/>
                <a:gd name="T10" fmla="*/ 8 w 17"/>
                <a:gd name="T11" fmla="*/ 60 h 60"/>
                <a:gd name="T12" fmla="*/ 3 w 17"/>
                <a:gd name="T13" fmla="*/ 4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60">
                  <a:moveTo>
                    <a:pt x="3" y="45"/>
                  </a:moveTo>
                  <a:cubicBezTo>
                    <a:pt x="4" y="30"/>
                    <a:pt x="5" y="15"/>
                    <a:pt x="7" y="0"/>
                  </a:cubicBezTo>
                  <a:cubicBezTo>
                    <a:pt x="17" y="6"/>
                    <a:pt x="9" y="16"/>
                    <a:pt x="11" y="23"/>
                  </a:cubicBezTo>
                  <a:cubicBezTo>
                    <a:pt x="13" y="30"/>
                    <a:pt x="8" y="38"/>
                    <a:pt x="15" y="44"/>
                  </a:cubicBezTo>
                  <a:cubicBezTo>
                    <a:pt x="15" y="48"/>
                    <a:pt x="15" y="52"/>
                    <a:pt x="16" y="56"/>
                  </a:cubicBezTo>
                  <a:cubicBezTo>
                    <a:pt x="13" y="57"/>
                    <a:pt x="10" y="59"/>
                    <a:pt x="8" y="60"/>
                  </a:cubicBezTo>
                  <a:cubicBezTo>
                    <a:pt x="0" y="57"/>
                    <a:pt x="0" y="51"/>
                    <a:pt x="3" y="45"/>
                  </a:cubicBezTo>
                  <a:close/>
                </a:path>
              </a:pathLst>
            </a:custGeom>
            <a:solidFill>
              <a:srgbClr val="AFA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8" name="Freeform 781"/>
            <p:cNvSpPr>
              <a:spLocks/>
            </p:cNvSpPr>
            <p:nvPr/>
          </p:nvSpPr>
          <p:spPr bwMode="auto">
            <a:xfrm>
              <a:off x="609" y="1784"/>
              <a:ext cx="9" cy="15"/>
            </a:xfrm>
            <a:custGeom>
              <a:avLst/>
              <a:gdLst>
                <a:gd name="T0" fmla="*/ 4 w 9"/>
                <a:gd name="T1" fmla="*/ 0 h 15"/>
                <a:gd name="T2" fmla="*/ 9 w 9"/>
                <a:gd name="T3" fmla="*/ 15 h 15"/>
                <a:gd name="T4" fmla="*/ 0 w 9"/>
                <a:gd name="T5" fmla="*/ 15 h 15"/>
                <a:gd name="T6" fmla="*/ 1 w 9"/>
                <a:gd name="T7" fmla="*/ 0 h 15"/>
                <a:gd name="T8" fmla="*/ 4 w 9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5">
                  <a:moveTo>
                    <a:pt x="4" y="0"/>
                  </a:moveTo>
                  <a:cubicBezTo>
                    <a:pt x="5" y="5"/>
                    <a:pt x="5" y="10"/>
                    <a:pt x="9" y="15"/>
                  </a:cubicBezTo>
                  <a:cubicBezTo>
                    <a:pt x="6" y="15"/>
                    <a:pt x="3" y="15"/>
                    <a:pt x="0" y="15"/>
                  </a:cubicBezTo>
                  <a:cubicBezTo>
                    <a:pt x="0" y="10"/>
                    <a:pt x="1" y="5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605B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99" name="Freeform 782"/>
            <p:cNvSpPr>
              <a:spLocks/>
            </p:cNvSpPr>
            <p:nvPr/>
          </p:nvSpPr>
          <p:spPr bwMode="auto">
            <a:xfrm>
              <a:off x="632" y="1771"/>
              <a:ext cx="8" cy="17"/>
            </a:xfrm>
            <a:custGeom>
              <a:avLst/>
              <a:gdLst>
                <a:gd name="T0" fmla="*/ 1 w 8"/>
                <a:gd name="T1" fmla="*/ 0 h 17"/>
                <a:gd name="T2" fmla="*/ 4 w 8"/>
                <a:gd name="T3" fmla="*/ 0 h 17"/>
                <a:gd name="T4" fmla="*/ 8 w 8"/>
                <a:gd name="T5" fmla="*/ 17 h 17"/>
                <a:gd name="T6" fmla="*/ 4 w 8"/>
                <a:gd name="T7" fmla="*/ 17 h 17"/>
                <a:gd name="T8" fmla="*/ 1 w 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7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6"/>
                    <a:pt x="6" y="11"/>
                    <a:pt x="8" y="17"/>
                  </a:cubicBezTo>
                  <a:cubicBezTo>
                    <a:pt x="7" y="17"/>
                    <a:pt x="6" y="17"/>
                    <a:pt x="4" y="17"/>
                  </a:cubicBezTo>
                  <a:cubicBezTo>
                    <a:pt x="1" y="12"/>
                    <a:pt x="0" y="6"/>
                    <a:pt x="1" y="0"/>
                  </a:cubicBezTo>
                  <a:close/>
                </a:path>
              </a:pathLst>
            </a:custGeom>
            <a:solidFill>
              <a:srgbClr val="6D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0" name="Freeform 783"/>
            <p:cNvSpPr>
              <a:spLocks/>
            </p:cNvSpPr>
            <p:nvPr/>
          </p:nvSpPr>
          <p:spPr bwMode="auto">
            <a:xfrm>
              <a:off x="428" y="1413"/>
              <a:ext cx="20" cy="17"/>
            </a:xfrm>
            <a:custGeom>
              <a:avLst/>
              <a:gdLst>
                <a:gd name="T0" fmla="*/ 20 w 20"/>
                <a:gd name="T1" fmla="*/ 13 h 17"/>
                <a:gd name="T2" fmla="*/ 3 w 20"/>
                <a:gd name="T3" fmla="*/ 12 h 17"/>
                <a:gd name="T4" fmla="*/ 8 w 20"/>
                <a:gd name="T5" fmla="*/ 3 h 17"/>
                <a:gd name="T6" fmla="*/ 20 w 20"/>
                <a:gd name="T7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7">
                  <a:moveTo>
                    <a:pt x="20" y="13"/>
                  </a:moveTo>
                  <a:cubicBezTo>
                    <a:pt x="14" y="6"/>
                    <a:pt x="7" y="17"/>
                    <a:pt x="3" y="12"/>
                  </a:cubicBezTo>
                  <a:cubicBezTo>
                    <a:pt x="0" y="9"/>
                    <a:pt x="4" y="5"/>
                    <a:pt x="8" y="3"/>
                  </a:cubicBezTo>
                  <a:cubicBezTo>
                    <a:pt x="16" y="0"/>
                    <a:pt x="18" y="7"/>
                    <a:pt x="20" y="13"/>
                  </a:cubicBezTo>
                  <a:close/>
                </a:path>
              </a:pathLst>
            </a:custGeom>
            <a:solidFill>
              <a:srgbClr val="5541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1" name="Freeform 784"/>
            <p:cNvSpPr>
              <a:spLocks/>
            </p:cNvSpPr>
            <p:nvPr/>
          </p:nvSpPr>
          <p:spPr bwMode="auto">
            <a:xfrm>
              <a:off x="447" y="1452"/>
              <a:ext cx="12" cy="14"/>
            </a:xfrm>
            <a:custGeom>
              <a:avLst/>
              <a:gdLst>
                <a:gd name="T0" fmla="*/ 12 w 12"/>
                <a:gd name="T1" fmla="*/ 6 h 14"/>
                <a:gd name="T2" fmla="*/ 4 w 12"/>
                <a:gd name="T3" fmla="*/ 12 h 14"/>
                <a:gd name="T4" fmla="*/ 0 w 12"/>
                <a:gd name="T5" fmla="*/ 6 h 14"/>
                <a:gd name="T6" fmla="*/ 9 w 12"/>
                <a:gd name="T7" fmla="*/ 1 h 14"/>
                <a:gd name="T8" fmla="*/ 12 w 12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2" y="6"/>
                  </a:moveTo>
                  <a:cubicBezTo>
                    <a:pt x="11" y="11"/>
                    <a:pt x="8" y="14"/>
                    <a:pt x="4" y="12"/>
                  </a:cubicBezTo>
                  <a:cubicBezTo>
                    <a:pt x="2" y="12"/>
                    <a:pt x="0" y="8"/>
                    <a:pt x="0" y="6"/>
                  </a:cubicBezTo>
                  <a:cubicBezTo>
                    <a:pt x="0" y="1"/>
                    <a:pt x="6" y="3"/>
                    <a:pt x="9" y="1"/>
                  </a:cubicBezTo>
                  <a:cubicBezTo>
                    <a:pt x="11" y="0"/>
                    <a:pt x="12" y="4"/>
                    <a:pt x="12" y="6"/>
                  </a:cubicBezTo>
                  <a:close/>
                </a:path>
              </a:pathLst>
            </a:custGeom>
            <a:solidFill>
              <a:srgbClr val="4E3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2" name="Freeform 785"/>
            <p:cNvSpPr>
              <a:spLocks/>
            </p:cNvSpPr>
            <p:nvPr/>
          </p:nvSpPr>
          <p:spPr bwMode="auto">
            <a:xfrm>
              <a:off x="442" y="1382"/>
              <a:ext cx="12" cy="21"/>
            </a:xfrm>
            <a:custGeom>
              <a:avLst/>
              <a:gdLst>
                <a:gd name="T0" fmla="*/ 7 w 12"/>
                <a:gd name="T1" fmla="*/ 20 h 21"/>
                <a:gd name="T2" fmla="*/ 0 w 12"/>
                <a:gd name="T3" fmla="*/ 5 h 21"/>
                <a:gd name="T4" fmla="*/ 0 w 12"/>
                <a:gd name="T5" fmla="*/ 5 h 21"/>
                <a:gd name="T6" fmla="*/ 6 w 12"/>
                <a:gd name="T7" fmla="*/ 0 h 21"/>
                <a:gd name="T8" fmla="*/ 9 w 12"/>
                <a:gd name="T9" fmla="*/ 5 h 21"/>
                <a:gd name="T10" fmla="*/ 12 w 12"/>
                <a:gd name="T11" fmla="*/ 21 h 21"/>
                <a:gd name="T12" fmla="*/ 7 w 12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1">
                  <a:moveTo>
                    <a:pt x="7" y="20"/>
                  </a:moveTo>
                  <a:cubicBezTo>
                    <a:pt x="3" y="16"/>
                    <a:pt x="1" y="10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2" y="3"/>
                    <a:pt x="3" y="0"/>
                    <a:pt x="6" y="0"/>
                  </a:cubicBezTo>
                  <a:cubicBezTo>
                    <a:pt x="9" y="0"/>
                    <a:pt x="11" y="2"/>
                    <a:pt x="9" y="5"/>
                  </a:cubicBezTo>
                  <a:cubicBezTo>
                    <a:pt x="7" y="11"/>
                    <a:pt x="11" y="15"/>
                    <a:pt x="12" y="21"/>
                  </a:cubicBezTo>
                  <a:cubicBezTo>
                    <a:pt x="11" y="20"/>
                    <a:pt x="9" y="20"/>
                    <a:pt x="7" y="20"/>
                  </a:cubicBezTo>
                  <a:close/>
                </a:path>
              </a:pathLst>
            </a:custGeom>
            <a:solidFill>
              <a:srgbClr val="8361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3" name="Freeform 786"/>
            <p:cNvSpPr>
              <a:spLocks/>
            </p:cNvSpPr>
            <p:nvPr/>
          </p:nvSpPr>
          <p:spPr bwMode="auto">
            <a:xfrm>
              <a:off x="475" y="1497"/>
              <a:ext cx="11" cy="20"/>
            </a:xfrm>
            <a:custGeom>
              <a:avLst/>
              <a:gdLst>
                <a:gd name="T0" fmla="*/ 7 w 11"/>
                <a:gd name="T1" fmla="*/ 0 h 20"/>
                <a:gd name="T2" fmla="*/ 4 w 11"/>
                <a:gd name="T3" fmla="*/ 20 h 20"/>
                <a:gd name="T4" fmla="*/ 7 w 11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0">
                  <a:moveTo>
                    <a:pt x="7" y="0"/>
                  </a:moveTo>
                  <a:cubicBezTo>
                    <a:pt x="6" y="7"/>
                    <a:pt x="11" y="15"/>
                    <a:pt x="4" y="20"/>
                  </a:cubicBezTo>
                  <a:cubicBezTo>
                    <a:pt x="4" y="13"/>
                    <a:pt x="0" y="6"/>
                    <a:pt x="7" y="0"/>
                  </a:cubicBezTo>
                  <a:close/>
                </a:path>
              </a:pathLst>
            </a:custGeom>
            <a:solidFill>
              <a:srgbClr val="9275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4" name="Freeform 787"/>
            <p:cNvSpPr>
              <a:spLocks/>
            </p:cNvSpPr>
            <p:nvPr/>
          </p:nvSpPr>
          <p:spPr bwMode="auto">
            <a:xfrm>
              <a:off x="482" y="1434"/>
              <a:ext cx="8" cy="8"/>
            </a:xfrm>
            <a:custGeom>
              <a:avLst/>
              <a:gdLst>
                <a:gd name="T0" fmla="*/ 5 w 8"/>
                <a:gd name="T1" fmla="*/ 8 h 8"/>
                <a:gd name="T2" fmla="*/ 3 w 8"/>
                <a:gd name="T3" fmla="*/ 3 h 8"/>
                <a:gd name="T4" fmla="*/ 8 w 8"/>
                <a:gd name="T5" fmla="*/ 5 h 8"/>
                <a:gd name="T6" fmla="*/ 5 w 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5" y="8"/>
                  </a:moveTo>
                  <a:cubicBezTo>
                    <a:pt x="2" y="7"/>
                    <a:pt x="0" y="5"/>
                    <a:pt x="3" y="3"/>
                  </a:cubicBezTo>
                  <a:cubicBezTo>
                    <a:pt x="5" y="0"/>
                    <a:pt x="7" y="2"/>
                    <a:pt x="8" y="5"/>
                  </a:cubicBezTo>
                  <a:cubicBezTo>
                    <a:pt x="7" y="6"/>
                    <a:pt x="6" y="7"/>
                    <a:pt x="5" y="8"/>
                  </a:cubicBezTo>
                  <a:close/>
                </a:path>
              </a:pathLst>
            </a:custGeom>
            <a:solidFill>
              <a:srgbClr val="B69F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5" name="Freeform 788"/>
            <p:cNvSpPr>
              <a:spLocks/>
            </p:cNvSpPr>
            <p:nvPr/>
          </p:nvSpPr>
          <p:spPr bwMode="auto">
            <a:xfrm>
              <a:off x="487" y="1438"/>
              <a:ext cx="3" cy="4"/>
            </a:xfrm>
            <a:custGeom>
              <a:avLst/>
              <a:gdLst>
                <a:gd name="T0" fmla="*/ 0 w 3"/>
                <a:gd name="T1" fmla="*/ 4 h 4"/>
                <a:gd name="T2" fmla="*/ 3 w 3"/>
                <a:gd name="T3" fmla="*/ 1 h 4"/>
                <a:gd name="T4" fmla="*/ 0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2"/>
                    <a:pt x="0" y="0"/>
                    <a:pt x="3" y="1"/>
                  </a:cubicBezTo>
                  <a:cubicBezTo>
                    <a:pt x="3" y="3"/>
                    <a:pt x="2" y="4"/>
                    <a:pt x="0" y="4"/>
                  </a:cubicBezTo>
                  <a:close/>
                </a:path>
              </a:pathLst>
            </a:custGeom>
            <a:solidFill>
              <a:srgbClr val="574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6" name="Freeform 789"/>
            <p:cNvSpPr>
              <a:spLocks/>
            </p:cNvSpPr>
            <p:nvPr/>
          </p:nvSpPr>
          <p:spPr bwMode="auto">
            <a:xfrm>
              <a:off x="563" y="1376"/>
              <a:ext cx="74" cy="56"/>
            </a:xfrm>
            <a:custGeom>
              <a:avLst/>
              <a:gdLst>
                <a:gd name="T0" fmla="*/ 49 w 75"/>
                <a:gd name="T1" fmla="*/ 56 h 56"/>
                <a:gd name="T2" fmla="*/ 18 w 75"/>
                <a:gd name="T3" fmla="*/ 51 h 56"/>
                <a:gd name="T4" fmla="*/ 6 w 75"/>
                <a:gd name="T5" fmla="*/ 47 h 56"/>
                <a:gd name="T6" fmla="*/ 10 w 75"/>
                <a:gd name="T7" fmla="*/ 15 h 56"/>
                <a:gd name="T8" fmla="*/ 31 w 75"/>
                <a:gd name="T9" fmla="*/ 11 h 56"/>
                <a:gd name="T10" fmla="*/ 47 w 75"/>
                <a:gd name="T11" fmla="*/ 5 h 56"/>
                <a:gd name="T12" fmla="*/ 58 w 75"/>
                <a:gd name="T13" fmla="*/ 5 h 56"/>
                <a:gd name="T14" fmla="*/ 69 w 75"/>
                <a:gd name="T15" fmla="*/ 12 h 56"/>
                <a:gd name="T16" fmla="*/ 70 w 75"/>
                <a:gd name="T17" fmla="*/ 41 h 56"/>
                <a:gd name="T18" fmla="*/ 70 w 75"/>
                <a:gd name="T19" fmla="*/ 40 h 56"/>
                <a:gd name="T20" fmla="*/ 53 w 75"/>
                <a:gd name="T21" fmla="*/ 51 h 56"/>
                <a:gd name="T22" fmla="*/ 49 w 75"/>
                <a:gd name="T2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56">
                  <a:moveTo>
                    <a:pt x="49" y="56"/>
                  </a:moveTo>
                  <a:cubicBezTo>
                    <a:pt x="40" y="46"/>
                    <a:pt x="28" y="54"/>
                    <a:pt x="18" y="51"/>
                  </a:cubicBezTo>
                  <a:cubicBezTo>
                    <a:pt x="14" y="50"/>
                    <a:pt x="10" y="48"/>
                    <a:pt x="6" y="47"/>
                  </a:cubicBezTo>
                  <a:cubicBezTo>
                    <a:pt x="1" y="36"/>
                    <a:pt x="0" y="25"/>
                    <a:pt x="10" y="15"/>
                  </a:cubicBezTo>
                  <a:cubicBezTo>
                    <a:pt x="19" y="24"/>
                    <a:pt x="25" y="16"/>
                    <a:pt x="31" y="11"/>
                  </a:cubicBezTo>
                  <a:cubicBezTo>
                    <a:pt x="36" y="8"/>
                    <a:pt x="46" y="23"/>
                    <a:pt x="47" y="5"/>
                  </a:cubicBezTo>
                  <a:cubicBezTo>
                    <a:pt x="47" y="0"/>
                    <a:pt x="54" y="4"/>
                    <a:pt x="58" y="5"/>
                  </a:cubicBezTo>
                  <a:cubicBezTo>
                    <a:pt x="63" y="4"/>
                    <a:pt x="66" y="8"/>
                    <a:pt x="69" y="12"/>
                  </a:cubicBezTo>
                  <a:cubicBezTo>
                    <a:pt x="75" y="21"/>
                    <a:pt x="74" y="31"/>
                    <a:pt x="70" y="41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6" y="46"/>
                    <a:pt x="61" y="50"/>
                    <a:pt x="53" y="51"/>
                  </a:cubicBezTo>
                  <a:cubicBezTo>
                    <a:pt x="52" y="52"/>
                    <a:pt x="51" y="54"/>
                    <a:pt x="49" y="56"/>
                  </a:cubicBezTo>
                  <a:close/>
                </a:path>
              </a:pathLst>
            </a:custGeom>
            <a:solidFill>
              <a:srgbClr val="C8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7" name="Freeform 790"/>
            <p:cNvSpPr>
              <a:spLocks/>
            </p:cNvSpPr>
            <p:nvPr/>
          </p:nvSpPr>
          <p:spPr bwMode="auto">
            <a:xfrm>
              <a:off x="536" y="1349"/>
              <a:ext cx="93" cy="42"/>
            </a:xfrm>
            <a:custGeom>
              <a:avLst/>
              <a:gdLst>
                <a:gd name="T0" fmla="*/ 10 w 94"/>
                <a:gd name="T1" fmla="*/ 43 h 43"/>
                <a:gd name="T2" fmla="*/ 5 w 94"/>
                <a:gd name="T3" fmla="*/ 23 h 43"/>
                <a:gd name="T4" fmla="*/ 75 w 94"/>
                <a:gd name="T5" fmla="*/ 9 h 43"/>
                <a:gd name="T6" fmla="*/ 85 w 94"/>
                <a:gd name="T7" fmla="*/ 14 h 43"/>
                <a:gd name="T8" fmla="*/ 94 w 94"/>
                <a:gd name="T9" fmla="*/ 30 h 43"/>
                <a:gd name="T10" fmla="*/ 85 w 94"/>
                <a:gd name="T11" fmla="*/ 27 h 43"/>
                <a:gd name="T12" fmla="*/ 10 w 94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43">
                  <a:moveTo>
                    <a:pt x="10" y="43"/>
                  </a:moveTo>
                  <a:cubicBezTo>
                    <a:pt x="0" y="39"/>
                    <a:pt x="0" y="32"/>
                    <a:pt x="5" y="23"/>
                  </a:cubicBezTo>
                  <a:cubicBezTo>
                    <a:pt x="17" y="8"/>
                    <a:pt x="53" y="0"/>
                    <a:pt x="75" y="9"/>
                  </a:cubicBezTo>
                  <a:cubicBezTo>
                    <a:pt x="78" y="10"/>
                    <a:pt x="82" y="12"/>
                    <a:pt x="85" y="14"/>
                  </a:cubicBezTo>
                  <a:cubicBezTo>
                    <a:pt x="84" y="21"/>
                    <a:pt x="93" y="23"/>
                    <a:pt x="94" y="30"/>
                  </a:cubicBezTo>
                  <a:cubicBezTo>
                    <a:pt x="89" y="34"/>
                    <a:pt x="88" y="29"/>
                    <a:pt x="85" y="27"/>
                  </a:cubicBezTo>
                  <a:cubicBezTo>
                    <a:pt x="58" y="22"/>
                    <a:pt x="34" y="32"/>
                    <a:pt x="10" y="43"/>
                  </a:cubicBezTo>
                  <a:close/>
                </a:path>
              </a:pathLst>
            </a:custGeom>
            <a:solidFill>
              <a:srgbClr val="DBC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8" name="Freeform 791"/>
            <p:cNvSpPr>
              <a:spLocks/>
            </p:cNvSpPr>
            <p:nvPr/>
          </p:nvSpPr>
          <p:spPr bwMode="auto">
            <a:xfrm>
              <a:off x="531" y="1340"/>
              <a:ext cx="90" cy="31"/>
            </a:xfrm>
            <a:custGeom>
              <a:avLst/>
              <a:gdLst>
                <a:gd name="T0" fmla="*/ 90 w 91"/>
                <a:gd name="T1" fmla="*/ 23 h 32"/>
                <a:gd name="T2" fmla="*/ 10 w 91"/>
                <a:gd name="T3" fmla="*/ 32 h 32"/>
                <a:gd name="T4" fmla="*/ 0 w 91"/>
                <a:gd name="T5" fmla="*/ 31 h 32"/>
                <a:gd name="T6" fmla="*/ 90 w 91"/>
                <a:gd name="T7" fmla="*/ 20 h 32"/>
                <a:gd name="T8" fmla="*/ 90 w 91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32">
                  <a:moveTo>
                    <a:pt x="90" y="23"/>
                  </a:moveTo>
                  <a:cubicBezTo>
                    <a:pt x="63" y="18"/>
                    <a:pt x="35" y="17"/>
                    <a:pt x="10" y="32"/>
                  </a:cubicBezTo>
                  <a:cubicBezTo>
                    <a:pt x="7" y="32"/>
                    <a:pt x="4" y="31"/>
                    <a:pt x="0" y="31"/>
                  </a:cubicBezTo>
                  <a:cubicBezTo>
                    <a:pt x="21" y="5"/>
                    <a:pt x="63" y="0"/>
                    <a:pt x="90" y="20"/>
                  </a:cubicBezTo>
                  <a:cubicBezTo>
                    <a:pt x="91" y="21"/>
                    <a:pt x="91" y="22"/>
                    <a:pt x="90" y="23"/>
                  </a:cubicBezTo>
                  <a:close/>
                </a:path>
              </a:pathLst>
            </a:custGeom>
            <a:solidFill>
              <a:srgbClr val="382A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09" name="Freeform 792"/>
            <p:cNvSpPr>
              <a:spLocks/>
            </p:cNvSpPr>
            <p:nvPr/>
          </p:nvSpPr>
          <p:spPr bwMode="auto">
            <a:xfrm>
              <a:off x="630" y="1387"/>
              <a:ext cx="16" cy="30"/>
            </a:xfrm>
            <a:custGeom>
              <a:avLst/>
              <a:gdLst>
                <a:gd name="T0" fmla="*/ 2 w 16"/>
                <a:gd name="T1" fmla="*/ 30 h 30"/>
                <a:gd name="T2" fmla="*/ 0 w 16"/>
                <a:gd name="T3" fmla="*/ 0 h 30"/>
                <a:gd name="T4" fmla="*/ 2 w 16"/>
                <a:gd name="T5" fmla="*/ 0 h 30"/>
                <a:gd name="T6" fmla="*/ 2 w 16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0">
                  <a:moveTo>
                    <a:pt x="2" y="30"/>
                  </a:moveTo>
                  <a:cubicBezTo>
                    <a:pt x="1" y="20"/>
                    <a:pt x="1" y="1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13" y="10"/>
                    <a:pt x="16" y="20"/>
                    <a:pt x="2" y="30"/>
                  </a:cubicBezTo>
                  <a:close/>
                </a:path>
              </a:pathLst>
            </a:custGeom>
            <a:solidFill>
              <a:srgbClr val="4939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0" name="Freeform 793"/>
            <p:cNvSpPr>
              <a:spLocks/>
            </p:cNvSpPr>
            <p:nvPr/>
          </p:nvSpPr>
          <p:spPr bwMode="auto">
            <a:xfrm>
              <a:off x="664" y="1417"/>
              <a:ext cx="10" cy="24"/>
            </a:xfrm>
            <a:custGeom>
              <a:avLst/>
              <a:gdLst>
                <a:gd name="T0" fmla="*/ 7 w 10"/>
                <a:gd name="T1" fmla="*/ 24 h 24"/>
                <a:gd name="T2" fmla="*/ 0 w 10"/>
                <a:gd name="T3" fmla="*/ 0 h 24"/>
                <a:gd name="T4" fmla="*/ 7 w 1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4">
                  <a:moveTo>
                    <a:pt x="7" y="24"/>
                  </a:moveTo>
                  <a:cubicBezTo>
                    <a:pt x="4" y="15"/>
                    <a:pt x="3" y="9"/>
                    <a:pt x="0" y="0"/>
                  </a:cubicBezTo>
                  <a:cubicBezTo>
                    <a:pt x="10" y="7"/>
                    <a:pt x="9" y="14"/>
                    <a:pt x="7" y="24"/>
                  </a:cubicBezTo>
                  <a:close/>
                </a:path>
              </a:pathLst>
            </a:custGeom>
            <a:solidFill>
              <a:srgbClr val="8F75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1" name="Freeform 794"/>
            <p:cNvSpPr>
              <a:spLocks/>
            </p:cNvSpPr>
            <p:nvPr/>
          </p:nvSpPr>
          <p:spPr bwMode="auto">
            <a:xfrm>
              <a:off x="616" y="1416"/>
              <a:ext cx="16" cy="16"/>
            </a:xfrm>
            <a:custGeom>
              <a:avLst/>
              <a:gdLst>
                <a:gd name="T0" fmla="*/ 0 w 17"/>
                <a:gd name="T1" fmla="*/ 11 h 16"/>
                <a:gd name="T2" fmla="*/ 17 w 17"/>
                <a:gd name="T3" fmla="*/ 0 h 16"/>
                <a:gd name="T4" fmla="*/ 0 w 17"/>
                <a:gd name="T5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6">
                  <a:moveTo>
                    <a:pt x="0" y="11"/>
                  </a:moveTo>
                  <a:cubicBezTo>
                    <a:pt x="6" y="7"/>
                    <a:pt x="12" y="4"/>
                    <a:pt x="17" y="0"/>
                  </a:cubicBezTo>
                  <a:cubicBezTo>
                    <a:pt x="15" y="8"/>
                    <a:pt x="12" y="16"/>
                    <a:pt x="0" y="11"/>
                  </a:cubicBezTo>
                  <a:close/>
                </a:path>
              </a:pathLst>
            </a:custGeom>
            <a:solidFill>
              <a:srgbClr val="5D46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2" name="Freeform 795"/>
            <p:cNvSpPr>
              <a:spLocks/>
            </p:cNvSpPr>
            <p:nvPr/>
          </p:nvSpPr>
          <p:spPr bwMode="auto">
            <a:xfrm>
              <a:off x="620" y="1375"/>
              <a:ext cx="12" cy="12"/>
            </a:xfrm>
            <a:custGeom>
              <a:avLst/>
              <a:gdLst>
                <a:gd name="T0" fmla="*/ 12 w 12"/>
                <a:gd name="T1" fmla="*/ 12 h 12"/>
                <a:gd name="T2" fmla="*/ 11 w 12"/>
                <a:gd name="T3" fmla="*/ 12 h 12"/>
                <a:gd name="T4" fmla="*/ 10 w 12"/>
                <a:gd name="T5" fmla="*/ 12 h 12"/>
                <a:gd name="T6" fmla="*/ 0 w 12"/>
                <a:gd name="T7" fmla="*/ 6 h 12"/>
                <a:gd name="T8" fmla="*/ 0 w 12"/>
                <a:gd name="T9" fmla="*/ 0 h 12"/>
                <a:gd name="T10" fmla="*/ 9 w 12"/>
                <a:gd name="T11" fmla="*/ 3 h 12"/>
                <a:gd name="T12" fmla="*/ 12 w 12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2" y="12"/>
                  </a:move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7" y="10"/>
                    <a:pt x="3" y="8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3" y="1"/>
                    <a:pt x="6" y="2"/>
                    <a:pt x="9" y="3"/>
                  </a:cubicBezTo>
                  <a:cubicBezTo>
                    <a:pt x="10" y="6"/>
                    <a:pt x="11" y="9"/>
                    <a:pt x="12" y="12"/>
                  </a:cubicBezTo>
                  <a:close/>
                </a:path>
              </a:pathLst>
            </a:custGeom>
            <a:solidFill>
              <a:srgbClr val="6C5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3" name="Freeform 796"/>
            <p:cNvSpPr>
              <a:spLocks/>
            </p:cNvSpPr>
            <p:nvPr/>
          </p:nvSpPr>
          <p:spPr bwMode="auto">
            <a:xfrm>
              <a:off x="499" y="1547"/>
              <a:ext cx="57" cy="51"/>
            </a:xfrm>
            <a:custGeom>
              <a:avLst/>
              <a:gdLst>
                <a:gd name="T0" fmla="*/ 56 w 58"/>
                <a:gd name="T1" fmla="*/ 38 h 51"/>
                <a:gd name="T2" fmla="*/ 47 w 58"/>
                <a:gd name="T3" fmla="*/ 46 h 51"/>
                <a:gd name="T4" fmla="*/ 20 w 58"/>
                <a:gd name="T5" fmla="*/ 31 h 51"/>
                <a:gd name="T6" fmla="*/ 5 w 58"/>
                <a:gd name="T7" fmla="*/ 14 h 51"/>
                <a:gd name="T8" fmla="*/ 8 w 58"/>
                <a:gd name="T9" fmla="*/ 0 h 51"/>
                <a:gd name="T10" fmla="*/ 23 w 58"/>
                <a:gd name="T11" fmla="*/ 15 h 51"/>
                <a:gd name="T12" fmla="*/ 56 w 58"/>
                <a:gd name="T13" fmla="*/ 3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51">
                  <a:moveTo>
                    <a:pt x="56" y="38"/>
                  </a:moveTo>
                  <a:cubicBezTo>
                    <a:pt x="58" y="46"/>
                    <a:pt x="57" y="51"/>
                    <a:pt x="47" y="46"/>
                  </a:cubicBezTo>
                  <a:cubicBezTo>
                    <a:pt x="41" y="36"/>
                    <a:pt x="28" y="39"/>
                    <a:pt x="20" y="31"/>
                  </a:cubicBezTo>
                  <a:cubicBezTo>
                    <a:pt x="15" y="26"/>
                    <a:pt x="8" y="22"/>
                    <a:pt x="5" y="14"/>
                  </a:cubicBezTo>
                  <a:cubicBezTo>
                    <a:pt x="0" y="8"/>
                    <a:pt x="5" y="4"/>
                    <a:pt x="8" y="0"/>
                  </a:cubicBezTo>
                  <a:cubicBezTo>
                    <a:pt x="12" y="6"/>
                    <a:pt x="12" y="16"/>
                    <a:pt x="23" y="15"/>
                  </a:cubicBezTo>
                  <a:cubicBezTo>
                    <a:pt x="32" y="26"/>
                    <a:pt x="46" y="29"/>
                    <a:pt x="56" y="38"/>
                  </a:cubicBezTo>
                  <a:close/>
                </a:path>
              </a:pathLst>
            </a:custGeom>
            <a:solidFill>
              <a:srgbClr val="4131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4" name="Freeform 797"/>
            <p:cNvSpPr>
              <a:spLocks/>
            </p:cNvSpPr>
            <p:nvPr/>
          </p:nvSpPr>
          <p:spPr bwMode="auto">
            <a:xfrm>
              <a:off x="516" y="1518"/>
              <a:ext cx="13" cy="23"/>
            </a:xfrm>
            <a:custGeom>
              <a:avLst/>
              <a:gdLst>
                <a:gd name="T0" fmla="*/ 6 w 13"/>
                <a:gd name="T1" fmla="*/ 23 h 23"/>
                <a:gd name="T2" fmla="*/ 13 w 13"/>
                <a:gd name="T3" fmla="*/ 0 h 23"/>
                <a:gd name="T4" fmla="*/ 9 w 13"/>
                <a:gd name="T5" fmla="*/ 23 h 23"/>
                <a:gd name="T6" fmla="*/ 6 w 13"/>
                <a:gd name="T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3">
                  <a:moveTo>
                    <a:pt x="6" y="23"/>
                  </a:moveTo>
                  <a:cubicBezTo>
                    <a:pt x="8" y="15"/>
                    <a:pt x="0" y="5"/>
                    <a:pt x="13" y="0"/>
                  </a:cubicBezTo>
                  <a:cubicBezTo>
                    <a:pt x="9" y="8"/>
                    <a:pt x="10" y="16"/>
                    <a:pt x="9" y="23"/>
                  </a:cubicBezTo>
                  <a:cubicBezTo>
                    <a:pt x="8" y="23"/>
                    <a:pt x="7" y="23"/>
                    <a:pt x="6" y="23"/>
                  </a:cubicBezTo>
                  <a:close/>
                </a:path>
              </a:pathLst>
            </a:custGeom>
            <a:solidFill>
              <a:srgbClr val="795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5" name="Freeform 798"/>
            <p:cNvSpPr>
              <a:spLocks/>
            </p:cNvSpPr>
            <p:nvPr/>
          </p:nvSpPr>
          <p:spPr bwMode="auto">
            <a:xfrm>
              <a:off x="561" y="1570"/>
              <a:ext cx="9" cy="10"/>
            </a:xfrm>
            <a:custGeom>
              <a:avLst/>
              <a:gdLst>
                <a:gd name="T0" fmla="*/ 8 w 9"/>
                <a:gd name="T1" fmla="*/ 0 h 10"/>
                <a:gd name="T2" fmla="*/ 4 w 9"/>
                <a:gd name="T3" fmla="*/ 10 h 10"/>
                <a:gd name="T4" fmla="*/ 1 w 9"/>
                <a:gd name="T5" fmla="*/ 6 h 10"/>
                <a:gd name="T6" fmla="*/ 8 w 9"/>
                <a:gd name="T7" fmla="*/ 0 h 10"/>
                <a:gd name="T8" fmla="*/ 8 w 9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8" y="0"/>
                  </a:moveTo>
                  <a:cubicBezTo>
                    <a:pt x="7" y="3"/>
                    <a:pt x="9" y="8"/>
                    <a:pt x="4" y="10"/>
                  </a:cubicBezTo>
                  <a:cubicBezTo>
                    <a:pt x="3" y="10"/>
                    <a:pt x="1" y="8"/>
                    <a:pt x="1" y="6"/>
                  </a:cubicBezTo>
                  <a:cubicBezTo>
                    <a:pt x="0" y="1"/>
                    <a:pt x="4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775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6" name="Freeform 799"/>
            <p:cNvSpPr>
              <a:spLocks/>
            </p:cNvSpPr>
            <p:nvPr/>
          </p:nvSpPr>
          <p:spPr bwMode="auto">
            <a:xfrm>
              <a:off x="521" y="1541"/>
              <a:ext cx="7" cy="21"/>
            </a:xfrm>
            <a:custGeom>
              <a:avLst/>
              <a:gdLst>
                <a:gd name="T0" fmla="*/ 1 w 7"/>
                <a:gd name="T1" fmla="*/ 0 h 21"/>
                <a:gd name="T2" fmla="*/ 4 w 7"/>
                <a:gd name="T3" fmla="*/ 0 h 21"/>
                <a:gd name="T4" fmla="*/ 0 w 7"/>
                <a:gd name="T5" fmla="*/ 21 h 21"/>
                <a:gd name="T6" fmla="*/ 1 w 7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1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7"/>
                    <a:pt x="7" y="15"/>
                    <a:pt x="0" y="21"/>
                  </a:cubicBez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solidFill>
              <a:srgbClr val="876E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7" name="Freeform 800"/>
            <p:cNvSpPr>
              <a:spLocks/>
            </p:cNvSpPr>
            <p:nvPr/>
          </p:nvSpPr>
          <p:spPr bwMode="auto">
            <a:xfrm>
              <a:off x="494" y="1561"/>
              <a:ext cx="51" cy="43"/>
            </a:xfrm>
            <a:custGeom>
              <a:avLst/>
              <a:gdLst>
                <a:gd name="T0" fmla="*/ 10 w 52"/>
                <a:gd name="T1" fmla="*/ 0 h 43"/>
                <a:gd name="T2" fmla="*/ 52 w 52"/>
                <a:gd name="T3" fmla="*/ 32 h 43"/>
                <a:gd name="T4" fmla="*/ 40 w 52"/>
                <a:gd name="T5" fmla="*/ 33 h 43"/>
                <a:gd name="T6" fmla="*/ 21 w 52"/>
                <a:gd name="T7" fmla="*/ 40 h 43"/>
                <a:gd name="T8" fmla="*/ 20 w 52"/>
                <a:gd name="T9" fmla="*/ 33 h 43"/>
                <a:gd name="T10" fmla="*/ 8 w 52"/>
                <a:gd name="T11" fmla="*/ 15 h 43"/>
                <a:gd name="T12" fmla="*/ 10 w 5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43">
                  <a:moveTo>
                    <a:pt x="10" y="0"/>
                  </a:moveTo>
                  <a:cubicBezTo>
                    <a:pt x="22" y="14"/>
                    <a:pt x="43" y="16"/>
                    <a:pt x="52" y="32"/>
                  </a:cubicBezTo>
                  <a:cubicBezTo>
                    <a:pt x="48" y="32"/>
                    <a:pt x="44" y="25"/>
                    <a:pt x="40" y="33"/>
                  </a:cubicBezTo>
                  <a:cubicBezTo>
                    <a:pt x="36" y="41"/>
                    <a:pt x="29" y="43"/>
                    <a:pt x="21" y="40"/>
                  </a:cubicBezTo>
                  <a:cubicBezTo>
                    <a:pt x="21" y="38"/>
                    <a:pt x="21" y="35"/>
                    <a:pt x="20" y="33"/>
                  </a:cubicBezTo>
                  <a:cubicBezTo>
                    <a:pt x="17" y="26"/>
                    <a:pt x="9" y="23"/>
                    <a:pt x="8" y="15"/>
                  </a:cubicBezTo>
                  <a:cubicBezTo>
                    <a:pt x="9" y="10"/>
                    <a:pt x="0" y="4"/>
                    <a:pt x="10" y="0"/>
                  </a:cubicBezTo>
                  <a:close/>
                </a:path>
              </a:pathLst>
            </a:custGeom>
            <a:solidFill>
              <a:srgbClr val="C4AE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8" name="Freeform 801"/>
            <p:cNvSpPr>
              <a:spLocks/>
            </p:cNvSpPr>
            <p:nvPr/>
          </p:nvSpPr>
          <p:spPr bwMode="auto">
            <a:xfrm>
              <a:off x="488" y="1576"/>
              <a:ext cx="31" cy="29"/>
            </a:xfrm>
            <a:custGeom>
              <a:avLst/>
              <a:gdLst>
                <a:gd name="T0" fmla="*/ 14 w 32"/>
                <a:gd name="T1" fmla="*/ 0 h 30"/>
                <a:gd name="T2" fmla="*/ 26 w 32"/>
                <a:gd name="T3" fmla="*/ 18 h 30"/>
                <a:gd name="T4" fmla="*/ 3 w 32"/>
                <a:gd name="T5" fmla="*/ 25 h 30"/>
                <a:gd name="T6" fmla="*/ 14 w 3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30">
                  <a:moveTo>
                    <a:pt x="14" y="0"/>
                  </a:moveTo>
                  <a:cubicBezTo>
                    <a:pt x="19" y="6"/>
                    <a:pt x="32" y="5"/>
                    <a:pt x="26" y="18"/>
                  </a:cubicBezTo>
                  <a:cubicBezTo>
                    <a:pt x="17" y="15"/>
                    <a:pt x="13" y="30"/>
                    <a:pt x="3" y="25"/>
                  </a:cubicBezTo>
                  <a:cubicBezTo>
                    <a:pt x="12" y="19"/>
                    <a:pt x="0" y="4"/>
                    <a:pt x="14" y="0"/>
                  </a:cubicBezTo>
                  <a:close/>
                </a:path>
              </a:pathLst>
            </a:custGeom>
            <a:solidFill>
              <a:srgbClr val="796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19" name="Freeform 802"/>
            <p:cNvSpPr>
              <a:spLocks/>
            </p:cNvSpPr>
            <p:nvPr/>
          </p:nvSpPr>
          <p:spPr bwMode="auto">
            <a:xfrm>
              <a:off x="506" y="1514"/>
              <a:ext cx="12" cy="24"/>
            </a:xfrm>
            <a:custGeom>
              <a:avLst/>
              <a:gdLst>
                <a:gd name="T0" fmla="*/ 7 w 12"/>
                <a:gd name="T1" fmla="*/ 2 h 24"/>
                <a:gd name="T2" fmla="*/ 3 w 12"/>
                <a:gd name="T3" fmla="*/ 24 h 24"/>
                <a:gd name="T4" fmla="*/ 8 w 12"/>
                <a:gd name="T5" fmla="*/ 0 h 24"/>
                <a:gd name="T6" fmla="*/ 7 w 12"/>
                <a:gd name="T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4">
                  <a:moveTo>
                    <a:pt x="7" y="2"/>
                  </a:moveTo>
                  <a:cubicBezTo>
                    <a:pt x="5" y="9"/>
                    <a:pt x="12" y="18"/>
                    <a:pt x="3" y="24"/>
                  </a:cubicBezTo>
                  <a:cubicBezTo>
                    <a:pt x="5" y="16"/>
                    <a:pt x="0" y="7"/>
                    <a:pt x="8" y="0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8268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0" name="Freeform 803"/>
            <p:cNvSpPr>
              <a:spLocks/>
            </p:cNvSpPr>
            <p:nvPr/>
          </p:nvSpPr>
          <p:spPr bwMode="auto">
            <a:xfrm>
              <a:off x="500" y="1493"/>
              <a:ext cx="9" cy="24"/>
            </a:xfrm>
            <a:custGeom>
              <a:avLst/>
              <a:gdLst>
                <a:gd name="T0" fmla="*/ 7 w 10"/>
                <a:gd name="T1" fmla="*/ 0 h 24"/>
                <a:gd name="T2" fmla="*/ 10 w 10"/>
                <a:gd name="T3" fmla="*/ 0 h 24"/>
                <a:gd name="T4" fmla="*/ 5 w 10"/>
                <a:gd name="T5" fmla="*/ 24 h 24"/>
                <a:gd name="T6" fmla="*/ 7 w 1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7" y="0"/>
                  </a:moveTo>
                  <a:cubicBezTo>
                    <a:pt x="8" y="1"/>
                    <a:pt x="9" y="1"/>
                    <a:pt x="10" y="0"/>
                  </a:cubicBezTo>
                  <a:cubicBezTo>
                    <a:pt x="8" y="8"/>
                    <a:pt x="7" y="15"/>
                    <a:pt x="5" y="24"/>
                  </a:cubicBezTo>
                  <a:cubicBezTo>
                    <a:pt x="0" y="14"/>
                    <a:pt x="4" y="7"/>
                    <a:pt x="7" y="0"/>
                  </a:cubicBezTo>
                  <a:close/>
                </a:path>
              </a:pathLst>
            </a:custGeom>
            <a:solidFill>
              <a:srgbClr val="7E64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1" name="Freeform 804"/>
            <p:cNvSpPr>
              <a:spLocks/>
            </p:cNvSpPr>
            <p:nvPr/>
          </p:nvSpPr>
          <p:spPr bwMode="auto">
            <a:xfrm>
              <a:off x="493" y="1475"/>
              <a:ext cx="8" cy="23"/>
            </a:xfrm>
            <a:custGeom>
              <a:avLst/>
              <a:gdLst>
                <a:gd name="T0" fmla="*/ 8 w 8"/>
                <a:gd name="T1" fmla="*/ 0 h 24"/>
                <a:gd name="T2" fmla="*/ 3 w 8"/>
                <a:gd name="T3" fmla="*/ 24 h 24"/>
                <a:gd name="T4" fmla="*/ 8 w 8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4">
                  <a:moveTo>
                    <a:pt x="8" y="0"/>
                  </a:moveTo>
                  <a:cubicBezTo>
                    <a:pt x="7" y="8"/>
                    <a:pt x="5" y="15"/>
                    <a:pt x="3" y="24"/>
                  </a:cubicBezTo>
                  <a:cubicBezTo>
                    <a:pt x="1" y="14"/>
                    <a:pt x="0" y="7"/>
                    <a:pt x="8" y="0"/>
                  </a:cubicBezTo>
                  <a:close/>
                </a:path>
              </a:pathLst>
            </a:custGeom>
            <a:solidFill>
              <a:srgbClr val="765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2" name="Freeform 805"/>
            <p:cNvSpPr>
              <a:spLocks/>
            </p:cNvSpPr>
            <p:nvPr/>
          </p:nvSpPr>
          <p:spPr bwMode="auto">
            <a:xfrm>
              <a:off x="482" y="1553"/>
              <a:ext cx="4" cy="16"/>
            </a:xfrm>
            <a:custGeom>
              <a:avLst/>
              <a:gdLst>
                <a:gd name="T0" fmla="*/ 4 w 4"/>
                <a:gd name="T1" fmla="*/ 9 h 16"/>
                <a:gd name="T2" fmla="*/ 4 w 4"/>
                <a:gd name="T3" fmla="*/ 16 h 16"/>
                <a:gd name="T4" fmla="*/ 0 w 4"/>
                <a:gd name="T5" fmla="*/ 13 h 16"/>
                <a:gd name="T6" fmla="*/ 1 w 4"/>
                <a:gd name="T7" fmla="*/ 0 h 16"/>
                <a:gd name="T8" fmla="*/ 4 w 4"/>
                <a:gd name="T9" fmla="*/ 0 h 16"/>
                <a:gd name="T10" fmla="*/ 4 w 4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6">
                  <a:moveTo>
                    <a:pt x="4" y="9"/>
                  </a:moveTo>
                  <a:cubicBezTo>
                    <a:pt x="4" y="11"/>
                    <a:pt x="4" y="14"/>
                    <a:pt x="4" y="16"/>
                  </a:cubicBezTo>
                  <a:cubicBezTo>
                    <a:pt x="3" y="15"/>
                    <a:pt x="1" y="14"/>
                    <a:pt x="0" y="13"/>
                  </a:cubicBezTo>
                  <a:cubicBezTo>
                    <a:pt x="1" y="8"/>
                    <a:pt x="1" y="4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3"/>
                    <a:pt x="4" y="6"/>
                    <a:pt x="4" y="9"/>
                  </a:cubicBezTo>
                  <a:close/>
                </a:path>
              </a:pathLst>
            </a:custGeom>
            <a:solidFill>
              <a:srgbClr val="B39E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3" name="Freeform 806"/>
            <p:cNvSpPr>
              <a:spLocks/>
            </p:cNvSpPr>
            <p:nvPr/>
          </p:nvSpPr>
          <p:spPr bwMode="auto">
            <a:xfrm>
              <a:off x="485" y="1524"/>
              <a:ext cx="6" cy="15"/>
            </a:xfrm>
            <a:custGeom>
              <a:avLst/>
              <a:gdLst>
                <a:gd name="T0" fmla="*/ 3 w 6"/>
                <a:gd name="T1" fmla="*/ 0 h 15"/>
                <a:gd name="T2" fmla="*/ 4 w 6"/>
                <a:gd name="T3" fmla="*/ 15 h 15"/>
                <a:gd name="T4" fmla="*/ 3 w 6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5">
                  <a:moveTo>
                    <a:pt x="3" y="0"/>
                  </a:moveTo>
                  <a:cubicBezTo>
                    <a:pt x="6" y="6"/>
                    <a:pt x="6" y="10"/>
                    <a:pt x="4" y="15"/>
                  </a:cubicBezTo>
                  <a:cubicBezTo>
                    <a:pt x="0" y="11"/>
                    <a:pt x="1" y="6"/>
                    <a:pt x="3" y="0"/>
                  </a:cubicBezTo>
                  <a:close/>
                </a:path>
              </a:pathLst>
            </a:custGeom>
            <a:solidFill>
              <a:srgbClr val="846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24" name="Freeform 807"/>
            <p:cNvSpPr>
              <a:spLocks/>
            </p:cNvSpPr>
            <p:nvPr/>
          </p:nvSpPr>
          <p:spPr bwMode="auto">
            <a:xfrm>
              <a:off x="511" y="1498"/>
              <a:ext cx="9" cy="18"/>
            </a:xfrm>
            <a:custGeom>
              <a:avLst/>
              <a:gdLst>
                <a:gd name="T0" fmla="*/ 2 w 9"/>
                <a:gd name="T1" fmla="*/ 18 h 18"/>
                <a:gd name="T2" fmla="*/ 3 w 9"/>
                <a:gd name="T3" fmla="*/ 16 h 18"/>
                <a:gd name="T4" fmla="*/ 6 w 9"/>
                <a:gd name="T5" fmla="*/ 0 h 18"/>
                <a:gd name="T6" fmla="*/ 2 w 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8">
                  <a:moveTo>
                    <a:pt x="2" y="18"/>
                  </a:moveTo>
                  <a:cubicBezTo>
                    <a:pt x="2" y="18"/>
                    <a:pt x="3" y="16"/>
                    <a:pt x="3" y="16"/>
                  </a:cubicBezTo>
                  <a:cubicBezTo>
                    <a:pt x="3" y="11"/>
                    <a:pt x="0" y="5"/>
                    <a:pt x="6" y="0"/>
                  </a:cubicBezTo>
                  <a:cubicBezTo>
                    <a:pt x="5" y="6"/>
                    <a:pt x="9" y="13"/>
                    <a:pt x="2" y="18"/>
                  </a:cubicBezTo>
                  <a:close/>
                </a:path>
              </a:pathLst>
            </a:custGeom>
            <a:solidFill>
              <a:srgbClr val="715A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2" name="Group 1009"/>
          <p:cNvGrpSpPr>
            <a:grpSpLocks/>
          </p:cNvGrpSpPr>
          <p:nvPr/>
        </p:nvGrpSpPr>
        <p:grpSpPr bwMode="auto">
          <a:xfrm>
            <a:off x="538163" y="1895475"/>
            <a:ext cx="744537" cy="2232025"/>
            <a:chOff x="339" y="1194"/>
            <a:chExt cx="469" cy="1406"/>
          </a:xfrm>
        </p:grpSpPr>
        <p:sp>
          <p:nvSpPr>
            <p:cNvPr id="2125" name="Freeform 809"/>
            <p:cNvSpPr>
              <a:spLocks/>
            </p:cNvSpPr>
            <p:nvPr/>
          </p:nvSpPr>
          <p:spPr bwMode="auto">
            <a:xfrm>
              <a:off x="445" y="1353"/>
              <a:ext cx="27" cy="34"/>
            </a:xfrm>
            <a:custGeom>
              <a:avLst/>
              <a:gdLst>
                <a:gd name="T0" fmla="*/ 6 w 27"/>
                <a:gd name="T1" fmla="*/ 35 h 35"/>
                <a:gd name="T2" fmla="*/ 2 w 27"/>
                <a:gd name="T3" fmla="*/ 31 h 35"/>
                <a:gd name="T4" fmla="*/ 9 w 27"/>
                <a:gd name="T5" fmla="*/ 11 h 35"/>
                <a:gd name="T6" fmla="*/ 9 w 27"/>
                <a:gd name="T7" fmla="*/ 11 h 35"/>
                <a:gd name="T8" fmla="*/ 21 w 27"/>
                <a:gd name="T9" fmla="*/ 0 h 35"/>
                <a:gd name="T10" fmla="*/ 26 w 27"/>
                <a:gd name="T11" fmla="*/ 2 h 35"/>
                <a:gd name="T12" fmla="*/ 25 w 27"/>
                <a:gd name="T13" fmla="*/ 7 h 35"/>
                <a:gd name="T14" fmla="*/ 6 w 27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5">
                  <a:moveTo>
                    <a:pt x="6" y="35"/>
                  </a:moveTo>
                  <a:cubicBezTo>
                    <a:pt x="4" y="34"/>
                    <a:pt x="3" y="32"/>
                    <a:pt x="2" y="31"/>
                  </a:cubicBezTo>
                  <a:cubicBezTo>
                    <a:pt x="0" y="22"/>
                    <a:pt x="6" y="17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13" y="7"/>
                    <a:pt x="15" y="1"/>
                    <a:pt x="21" y="0"/>
                  </a:cubicBezTo>
                  <a:cubicBezTo>
                    <a:pt x="23" y="1"/>
                    <a:pt x="25" y="1"/>
                    <a:pt x="26" y="2"/>
                  </a:cubicBezTo>
                  <a:cubicBezTo>
                    <a:pt x="27" y="4"/>
                    <a:pt x="26" y="6"/>
                    <a:pt x="25" y="7"/>
                  </a:cubicBezTo>
                  <a:cubicBezTo>
                    <a:pt x="12" y="12"/>
                    <a:pt x="15" y="28"/>
                    <a:pt x="6" y="35"/>
                  </a:cubicBezTo>
                  <a:close/>
                </a:path>
              </a:pathLst>
            </a:custGeom>
            <a:solidFill>
              <a:srgbClr val="7956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6" name="Freeform 810"/>
            <p:cNvSpPr>
              <a:spLocks/>
            </p:cNvSpPr>
            <p:nvPr/>
          </p:nvSpPr>
          <p:spPr bwMode="auto">
            <a:xfrm>
              <a:off x="470" y="1352"/>
              <a:ext cx="13" cy="19"/>
            </a:xfrm>
            <a:custGeom>
              <a:avLst/>
              <a:gdLst>
                <a:gd name="T0" fmla="*/ 0 w 13"/>
                <a:gd name="T1" fmla="*/ 8 h 20"/>
                <a:gd name="T2" fmla="*/ 0 w 13"/>
                <a:gd name="T3" fmla="*/ 4 h 20"/>
                <a:gd name="T4" fmla="*/ 13 w 13"/>
                <a:gd name="T5" fmla="*/ 4 h 20"/>
                <a:gd name="T6" fmla="*/ 8 w 13"/>
                <a:gd name="T7" fmla="*/ 20 h 20"/>
                <a:gd name="T8" fmla="*/ 0 w 13"/>
                <a:gd name="T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0">
                  <a:moveTo>
                    <a:pt x="0" y="8"/>
                  </a:moveTo>
                  <a:cubicBezTo>
                    <a:pt x="0" y="7"/>
                    <a:pt x="0" y="5"/>
                    <a:pt x="0" y="4"/>
                  </a:cubicBezTo>
                  <a:cubicBezTo>
                    <a:pt x="5" y="0"/>
                    <a:pt x="9" y="0"/>
                    <a:pt x="13" y="4"/>
                  </a:cubicBezTo>
                  <a:cubicBezTo>
                    <a:pt x="11" y="9"/>
                    <a:pt x="10" y="14"/>
                    <a:pt x="8" y="20"/>
                  </a:cubicBezTo>
                  <a:cubicBezTo>
                    <a:pt x="3" y="18"/>
                    <a:pt x="0" y="14"/>
                    <a:pt x="0" y="8"/>
                  </a:cubicBezTo>
                  <a:close/>
                </a:path>
              </a:pathLst>
            </a:custGeom>
            <a:solidFill>
              <a:srgbClr val="875D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7" name="Freeform 811"/>
            <p:cNvSpPr>
              <a:spLocks/>
            </p:cNvSpPr>
            <p:nvPr/>
          </p:nvSpPr>
          <p:spPr bwMode="auto">
            <a:xfrm>
              <a:off x="573" y="1387"/>
              <a:ext cx="21" cy="16"/>
            </a:xfrm>
            <a:custGeom>
              <a:avLst/>
              <a:gdLst>
                <a:gd name="T0" fmla="*/ 21 w 21"/>
                <a:gd name="T1" fmla="*/ 0 h 16"/>
                <a:gd name="T2" fmla="*/ 8 w 21"/>
                <a:gd name="T3" fmla="*/ 15 h 16"/>
                <a:gd name="T4" fmla="*/ 0 w 21"/>
                <a:gd name="T5" fmla="*/ 4 h 16"/>
                <a:gd name="T6" fmla="*/ 21 w 2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6">
                  <a:moveTo>
                    <a:pt x="21" y="0"/>
                  </a:moveTo>
                  <a:cubicBezTo>
                    <a:pt x="20" y="8"/>
                    <a:pt x="16" y="14"/>
                    <a:pt x="8" y="15"/>
                  </a:cubicBezTo>
                  <a:cubicBezTo>
                    <a:pt x="2" y="16"/>
                    <a:pt x="1" y="9"/>
                    <a:pt x="0" y="4"/>
                  </a:cubicBezTo>
                  <a:cubicBezTo>
                    <a:pt x="7" y="3"/>
                    <a:pt x="14" y="1"/>
                    <a:pt x="21" y="0"/>
                  </a:cubicBezTo>
                  <a:close/>
                </a:path>
              </a:pathLst>
            </a:custGeom>
            <a:solidFill>
              <a:srgbClr val="4343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8" name="Freeform 812"/>
            <p:cNvSpPr>
              <a:spLocks/>
            </p:cNvSpPr>
            <p:nvPr/>
          </p:nvSpPr>
          <p:spPr bwMode="auto">
            <a:xfrm>
              <a:off x="656" y="1482"/>
              <a:ext cx="20" cy="29"/>
            </a:xfrm>
            <a:custGeom>
              <a:avLst/>
              <a:gdLst>
                <a:gd name="T0" fmla="*/ 9 w 20"/>
                <a:gd name="T1" fmla="*/ 0 h 30"/>
                <a:gd name="T2" fmla="*/ 18 w 20"/>
                <a:gd name="T3" fmla="*/ 30 h 30"/>
                <a:gd name="T4" fmla="*/ 10 w 20"/>
                <a:gd name="T5" fmla="*/ 17 h 30"/>
                <a:gd name="T6" fmla="*/ 4 w 20"/>
                <a:gd name="T7" fmla="*/ 24 h 30"/>
                <a:gd name="T8" fmla="*/ 4 w 20"/>
                <a:gd name="T9" fmla="*/ 9 h 30"/>
                <a:gd name="T10" fmla="*/ 9 w 20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0">
                  <a:moveTo>
                    <a:pt x="9" y="0"/>
                  </a:moveTo>
                  <a:cubicBezTo>
                    <a:pt x="19" y="8"/>
                    <a:pt x="20" y="18"/>
                    <a:pt x="18" y="30"/>
                  </a:cubicBezTo>
                  <a:cubicBezTo>
                    <a:pt x="8" y="28"/>
                    <a:pt x="17" y="18"/>
                    <a:pt x="10" y="17"/>
                  </a:cubicBezTo>
                  <a:cubicBezTo>
                    <a:pt x="8" y="17"/>
                    <a:pt x="6" y="22"/>
                    <a:pt x="4" y="24"/>
                  </a:cubicBezTo>
                  <a:cubicBezTo>
                    <a:pt x="0" y="19"/>
                    <a:pt x="2" y="14"/>
                    <a:pt x="4" y="9"/>
                  </a:cubicBezTo>
                  <a:cubicBezTo>
                    <a:pt x="8" y="7"/>
                    <a:pt x="8" y="3"/>
                    <a:pt x="9" y="0"/>
                  </a:cubicBezTo>
                  <a:close/>
                </a:path>
              </a:pathLst>
            </a:custGeom>
            <a:solidFill>
              <a:srgbClr val="3B23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9" name="Freeform 813"/>
            <p:cNvSpPr>
              <a:spLocks/>
            </p:cNvSpPr>
            <p:nvPr/>
          </p:nvSpPr>
          <p:spPr bwMode="auto">
            <a:xfrm>
              <a:off x="640" y="1496"/>
              <a:ext cx="18" cy="22"/>
            </a:xfrm>
            <a:custGeom>
              <a:avLst/>
              <a:gdLst>
                <a:gd name="T0" fmla="*/ 12 w 18"/>
                <a:gd name="T1" fmla="*/ 22 h 22"/>
                <a:gd name="T2" fmla="*/ 4 w 18"/>
                <a:gd name="T3" fmla="*/ 18 h 22"/>
                <a:gd name="T4" fmla="*/ 0 w 18"/>
                <a:gd name="T5" fmla="*/ 10 h 22"/>
                <a:gd name="T6" fmla="*/ 16 w 18"/>
                <a:gd name="T7" fmla="*/ 1 h 22"/>
                <a:gd name="T8" fmla="*/ 12 w 18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12" y="22"/>
                  </a:moveTo>
                  <a:cubicBezTo>
                    <a:pt x="10" y="20"/>
                    <a:pt x="7" y="19"/>
                    <a:pt x="4" y="18"/>
                  </a:cubicBezTo>
                  <a:cubicBezTo>
                    <a:pt x="1" y="16"/>
                    <a:pt x="0" y="13"/>
                    <a:pt x="0" y="10"/>
                  </a:cubicBezTo>
                  <a:cubicBezTo>
                    <a:pt x="5" y="5"/>
                    <a:pt x="9" y="0"/>
                    <a:pt x="16" y="1"/>
                  </a:cubicBezTo>
                  <a:cubicBezTo>
                    <a:pt x="18" y="9"/>
                    <a:pt x="17" y="15"/>
                    <a:pt x="12" y="22"/>
                  </a:cubicBezTo>
                  <a:close/>
                </a:path>
              </a:pathLst>
            </a:custGeom>
            <a:solidFill>
              <a:srgbClr val="5738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0" name="Freeform 814"/>
            <p:cNvSpPr>
              <a:spLocks/>
            </p:cNvSpPr>
            <p:nvPr/>
          </p:nvSpPr>
          <p:spPr bwMode="auto">
            <a:xfrm>
              <a:off x="652" y="1490"/>
              <a:ext cx="8" cy="28"/>
            </a:xfrm>
            <a:custGeom>
              <a:avLst/>
              <a:gdLst>
                <a:gd name="T0" fmla="*/ 0 w 8"/>
                <a:gd name="T1" fmla="*/ 28 h 28"/>
                <a:gd name="T2" fmla="*/ 4 w 8"/>
                <a:gd name="T3" fmla="*/ 7 h 28"/>
                <a:gd name="T4" fmla="*/ 8 w 8"/>
                <a:gd name="T5" fmla="*/ 0 h 28"/>
                <a:gd name="T6" fmla="*/ 8 w 8"/>
                <a:gd name="T7" fmla="*/ 15 h 28"/>
                <a:gd name="T8" fmla="*/ 8 w 8"/>
                <a:gd name="T9" fmla="*/ 20 h 28"/>
                <a:gd name="T10" fmla="*/ 4 w 8"/>
                <a:gd name="T11" fmla="*/ 28 h 28"/>
                <a:gd name="T12" fmla="*/ 0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0" y="28"/>
                  </a:moveTo>
                  <a:cubicBezTo>
                    <a:pt x="0" y="20"/>
                    <a:pt x="1" y="14"/>
                    <a:pt x="4" y="7"/>
                  </a:cubicBezTo>
                  <a:cubicBezTo>
                    <a:pt x="5" y="5"/>
                    <a:pt x="6" y="2"/>
                    <a:pt x="8" y="0"/>
                  </a:cubicBezTo>
                  <a:cubicBezTo>
                    <a:pt x="8" y="5"/>
                    <a:pt x="8" y="10"/>
                    <a:pt x="8" y="15"/>
                  </a:cubicBezTo>
                  <a:cubicBezTo>
                    <a:pt x="8" y="17"/>
                    <a:pt x="8" y="18"/>
                    <a:pt x="8" y="20"/>
                  </a:cubicBezTo>
                  <a:cubicBezTo>
                    <a:pt x="8" y="23"/>
                    <a:pt x="7" y="26"/>
                    <a:pt x="4" y="28"/>
                  </a:cubicBezTo>
                  <a:cubicBezTo>
                    <a:pt x="3" y="28"/>
                    <a:pt x="1" y="28"/>
                    <a:pt x="0" y="28"/>
                  </a:cubicBezTo>
                  <a:close/>
                </a:path>
              </a:pathLst>
            </a:custGeom>
            <a:solidFill>
              <a:srgbClr val="825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1" name="Freeform 815"/>
            <p:cNvSpPr>
              <a:spLocks/>
            </p:cNvSpPr>
            <p:nvPr/>
          </p:nvSpPr>
          <p:spPr bwMode="auto">
            <a:xfrm>
              <a:off x="600" y="1513"/>
              <a:ext cx="13" cy="20"/>
            </a:xfrm>
            <a:custGeom>
              <a:avLst/>
              <a:gdLst>
                <a:gd name="T0" fmla="*/ 13 w 13"/>
                <a:gd name="T1" fmla="*/ 9 h 20"/>
                <a:gd name="T2" fmla="*/ 5 w 13"/>
                <a:gd name="T3" fmla="*/ 20 h 20"/>
                <a:gd name="T4" fmla="*/ 1 w 13"/>
                <a:gd name="T5" fmla="*/ 9 h 20"/>
                <a:gd name="T6" fmla="*/ 13 w 13"/>
                <a:gd name="T7" fmla="*/ 0 h 20"/>
                <a:gd name="T8" fmla="*/ 13 w 13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0">
                  <a:moveTo>
                    <a:pt x="13" y="9"/>
                  </a:moveTo>
                  <a:cubicBezTo>
                    <a:pt x="11" y="13"/>
                    <a:pt x="8" y="16"/>
                    <a:pt x="5" y="20"/>
                  </a:cubicBezTo>
                  <a:cubicBezTo>
                    <a:pt x="0" y="18"/>
                    <a:pt x="2" y="13"/>
                    <a:pt x="1" y="9"/>
                  </a:cubicBezTo>
                  <a:cubicBezTo>
                    <a:pt x="5" y="6"/>
                    <a:pt x="9" y="3"/>
                    <a:pt x="13" y="0"/>
                  </a:cubicBezTo>
                  <a:cubicBezTo>
                    <a:pt x="13" y="3"/>
                    <a:pt x="13" y="6"/>
                    <a:pt x="13" y="9"/>
                  </a:cubicBezTo>
                  <a:close/>
                </a:path>
              </a:pathLst>
            </a:custGeom>
            <a:solidFill>
              <a:srgbClr val="805B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2" name="Freeform 816"/>
            <p:cNvSpPr>
              <a:spLocks/>
            </p:cNvSpPr>
            <p:nvPr/>
          </p:nvSpPr>
          <p:spPr bwMode="auto">
            <a:xfrm>
              <a:off x="613" y="1498"/>
              <a:ext cx="12" cy="16"/>
            </a:xfrm>
            <a:custGeom>
              <a:avLst/>
              <a:gdLst>
                <a:gd name="T0" fmla="*/ 0 w 13"/>
                <a:gd name="T1" fmla="*/ 16 h 16"/>
                <a:gd name="T2" fmla="*/ 13 w 13"/>
                <a:gd name="T3" fmla="*/ 4 h 16"/>
                <a:gd name="T4" fmla="*/ 0 w 13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6">
                  <a:moveTo>
                    <a:pt x="0" y="16"/>
                  </a:moveTo>
                  <a:cubicBezTo>
                    <a:pt x="2" y="10"/>
                    <a:pt x="2" y="0"/>
                    <a:pt x="13" y="4"/>
                  </a:cubicBezTo>
                  <a:cubicBezTo>
                    <a:pt x="9" y="8"/>
                    <a:pt x="6" y="13"/>
                    <a:pt x="0" y="16"/>
                  </a:cubicBezTo>
                  <a:close/>
                </a:path>
              </a:pathLst>
            </a:custGeom>
            <a:solidFill>
              <a:srgbClr val="745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3" name="Freeform 817"/>
            <p:cNvSpPr>
              <a:spLocks/>
            </p:cNvSpPr>
            <p:nvPr/>
          </p:nvSpPr>
          <p:spPr bwMode="auto">
            <a:xfrm>
              <a:off x="541" y="1542"/>
              <a:ext cx="11" cy="20"/>
            </a:xfrm>
            <a:custGeom>
              <a:avLst/>
              <a:gdLst>
                <a:gd name="T0" fmla="*/ 8 w 11"/>
                <a:gd name="T1" fmla="*/ 0 h 20"/>
                <a:gd name="T2" fmla="*/ 3 w 11"/>
                <a:gd name="T3" fmla="*/ 20 h 20"/>
                <a:gd name="T4" fmla="*/ 8 w 11"/>
                <a:gd name="T5" fmla="*/ 0 h 20"/>
                <a:gd name="T6" fmla="*/ 8 w 11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8" y="0"/>
                  </a:moveTo>
                  <a:cubicBezTo>
                    <a:pt x="8" y="6"/>
                    <a:pt x="11" y="12"/>
                    <a:pt x="3" y="20"/>
                  </a:cubicBezTo>
                  <a:cubicBezTo>
                    <a:pt x="0" y="10"/>
                    <a:pt x="2" y="5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9E85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4" name="Freeform 818"/>
            <p:cNvSpPr>
              <a:spLocks/>
            </p:cNvSpPr>
            <p:nvPr/>
          </p:nvSpPr>
          <p:spPr bwMode="auto">
            <a:xfrm>
              <a:off x="687" y="1674"/>
              <a:ext cx="7" cy="29"/>
            </a:xfrm>
            <a:custGeom>
              <a:avLst/>
              <a:gdLst>
                <a:gd name="T0" fmla="*/ 7 w 7"/>
                <a:gd name="T1" fmla="*/ 29 h 29"/>
                <a:gd name="T2" fmla="*/ 7 w 7"/>
                <a:gd name="T3" fmla="*/ 0 h 29"/>
                <a:gd name="T4" fmla="*/ 7 w 7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9">
                  <a:moveTo>
                    <a:pt x="7" y="29"/>
                  </a:moveTo>
                  <a:cubicBezTo>
                    <a:pt x="0" y="20"/>
                    <a:pt x="0" y="10"/>
                    <a:pt x="7" y="0"/>
                  </a:cubicBezTo>
                  <a:cubicBezTo>
                    <a:pt x="7" y="10"/>
                    <a:pt x="7" y="19"/>
                    <a:pt x="7" y="29"/>
                  </a:cubicBezTo>
                  <a:close/>
                </a:path>
              </a:pathLst>
            </a:custGeom>
            <a:solidFill>
              <a:srgbClr val="605D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5" name="Freeform 819"/>
            <p:cNvSpPr>
              <a:spLocks/>
            </p:cNvSpPr>
            <p:nvPr/>
          </p:nvSpPr>
          <p:spPr bwMode="auto">
            <a:xfrm>
              <a:off x="759" y="1644"/>
              <a:ext cx="10" cy="27"/>
            </a:xfrm>
            <a:custGeom>
              <a:avLst/>
              <a:gdLst>
                <a:gd name="T0" fmla="*/ 8 w 10"/>
                <a:gd name="T1" fmla="*/ 0 h 27"/>
                <a:gd name="T2" fmla="*/ 10 w 10"/>
                <a:gd name="T3" fmla="*/ 27 h 27"/>
                <a:gd name="T4" fmla="*/ 5 w 10"/>
                <a:gd name="T5" fmla="*/ 27 h 27"/>
                <a:gd name="T6" fmla="*/ 8 w 10"/>
                <a:gd name="T7" fmla="*/ 0 h 27"/>
                <a:gd name="T8" fmla="*/ 8 w 1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7">
                  <a:moveTo>
                    <a:pt x="8" y="0"/>
                  </a:moveTo>
                  <a:cubicBezTo>
                    <a:pt x="8" y="9"/>
                    <a:pt x="9" y="18"/>
                    <a:pt x="10" y="27"/>
                  </a:cubicBezTo>
                  <a:cubicBezTo>
                    <a:pt x="8" y="27"/>
                    <a:pt x="7" y="27"/>
                    <a:pt x="5" y="27"/>
                  </a:cubicBezTo>
                  <a:cubicBezTo>
                    <a:pt x="3" y="18"/>
                    <a:pt x="0" y="9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454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6" name="Freeform 820"/>
            <p:cNvSpPr>
              <a:spLocks/>
            </p:cNvSpPr>
            <p:nvPr/>
          </p:nvSpPr>
          <p:spPr bwMode="auto">
            <a:xfrm>
              <a:off x="700" y="1649"/>
              <a:ext cx="12" cy="31"/>
            </a:xfrm>
            <a:custGeom>
              <a:avLst/>
              <a:gdLst>
                <a:gd name="T0" fmla="*/ 5 w 12"/>
                <a:gd name="T1" fmla="*/ 31 h 31"/>
                <a:gd name="T2" fmla="*/ 8 w 12"/>
                <a:gd name="T3" fmla="*/ 0 h 31"/>
                <a:gd name="T4" fmla="*/ 5 w 12"/>
                <a:gd name="T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1">
                  <a:moveTo>
                    <a:pt x="5" y="31"/>
                  </a:moveTo>
                  <a:cubicBezTo>
                    <a:pt x="6" y="21"/>
                    <a:pt x="0" y="10"/>
                    <a:pt x="8" y="0"/>
                  </a:cubicBezTo>
                  <a:cubicBezTo>
                    <a:pt x="6" y="10"/>
                    <a:pt x="12" y="21"/>
                    <a:pt x="5" y="31"/>
                  </a:cubicBezTo>
                  <a:close/>
                </a:path>
              </a:pathLst>
            </a:custGeom>
            <a:solidFill>
              <a:srgbClr val="5E5C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7" name="Freeform 821"/>
            <p:cNvSpPr>
              <a:spLocks/>
            </p:cNvSpPr>
            <p:nvPr/>
          </p:nvSpPr>
          <p:spPr bwMode="auto">
            <a:xfrm>
              <a:off x="727" y="1657"/>
              <a:ext cx="9" cy="20"/>
            </a:xfrm>
            <a:custGeom>
              <a:avLst/>
              <a:gdLst>
                <a:gd name="T0" fmla="*/ 2 w 10"/>
                <a:gd name="T1" fmla="*/ 0 h 20"/>
                <a:gd name="T2" fmla="*/ 8 w 10"/>
                <a:gd name="T3" fmla="*/ 20 h 20"/>
                <a:gd name="T4" fmla="*/ 2 w 10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0">
                  <a:moveTo>
                    <a:pt x="2" y="0"/>
                  </a:moveTo>
                  <a:cubicBezTo>
                    <a:pt x="8" y="6"/>
                    <a:pt x="10" y="11"/>
                    <a:pt x="8" y="20"/>
                  </a:cubicBezTo>
                  <a:cubicBezTo>
                    <a:pt x="0" y="14"/>
                    <a:pt x="1" y="7"/>
                    <a:pt x="2" y="0"/>
                  </a:cubicBezTo>
                  <a:close/>
                </a:path>
              </a:pathLst>
            </a:custGeom>
            <a:solidFill>
              <a:srgbClr val="534E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8" name="Freeform 822"/>
            <p:cNvSpPr>
              <a:spLocks/>
            </p:cNvSpPr>
            <p:nvPr/>
          </p:nvSpPr>
          <p:spPr bwMode="auto">
            <a:xfrm>
              <a:off x="734" y="1656"/>
              <a:ext cx="14" cy="21"/>
            </a:xfrm>
            <a:custGeom>
              <a:avLst/>
              <a:gdLst>
                <a:gd name="T0" fmla="*/ 7 w 15"/>
                <a:gd name="T1" fmla="*/ 0 h 21"/>
                <a:gd name="T2" fmla="*/ 10 w 15"/>
                <a:gd name="T3" fmla="*/ 0 h 21"/>
                <a:gd name="T4" fmla="*/ 14 w 15"/>
                <a:gd name="T5" fmla="*/ 17 h 21"/>
                <a:gd name="T6" fmla="*/ 14 w 15"/>
                <a:gd name="T7" fmla="*/ 21 h 21"/>
                <a:gd name="T8" fmla="*/ 7 w 15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1">
                  <a:moveTo>
                    <a:pt x="7" y="0"/>
                  </a:moveTo>
                  <a:cubicBezTo>
                    <a:pt x="8" y="0"/>
                    <a:pt x="9" y="0"/>
                    <a:pt x="10" y="0"/>
                  </a:cubicBezTo>
                  <a:cubicBezTo>
                    <a:pt x="15" y="5"/>
                    <a:pt x="10" y="12"/>
                    <a:pt x="14" y="17"/>
                  </a:cubicBezTo>
                  <a:cubicBezTo>
                    <a:pt x="14" y="18"/>
                    <a:pt x="14" y="19"/>
                    <a:pt x="14" y="21"/>
                  </a:cubicBezTo>
                  <a:cubicBezTo>
                    <a:pt x="0" y="18"/>
                    <a:pt x="9" y="7"/>
                    <a:pt x="7" y="0"/>
                  </a:cubicBezTo>
                  <a:close/>
                </a:path>
              </a:pathLst>
            </a:custGeom>
            <a:solidFill>
              <a:srgbClr val="504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39" name="Freeform 823"/>
            <p:cNvSpPr>
              <a:spLocks/>
            </p:cNvSpPr>
            <p:nvPr/>
          </p:nvSpPr>
          <p:spPr bwMode="auto">
            <a:xfrm>
              <a:off x="715" y="1676"/>
              <a:ext cx="13" cy="16"/>
            </a:xfrm>
            <a:custGeom>
              <a:avLst/>
              <a:gdLst>
                <a:gd name="T0" fmla="*/ 2 w 13"/>
                <a:gd name="T1" fmla="*/ 4 h 16"/>
                <a:gd name="T2" fmla="*/ 6 w 13"/>
                <a:gd name="T3" fmla="*/ 0 h 16"/>
                <a:gd name="T4" fmla="*/ 6 w 13"/>
                <a:gd name="T5" fmla="*/ 14 h 16"/>
                <a:gd name="T6" fmla="*/ 2 w 13"/>
                <a:gd name="T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6">
                  <a:moveTo>
                    <a:pt x="2" y="4"/>
                  </a:moveTo>
                  <a:cubicBezTo>
                    <a:pt x="3" y="3"/>
                    <a:pt x="5" y="1"/>
                    <a:pt x="6" y="0"/>
                  </a:cubicBezTo>
                  <a:cubicBezTo>
                    <a:pt x="9" y="5"/>
                    <a:pt x="13" y="12"/>
                    <a:pt x="6" y="14"/>
                  </a:cubicBezTo>
                  <a:cubicBezTo>
                    <a:pt x="0" y="16"/>
                    <a:pt x="2" y="8"/>
                    <a:pt x="2" y="4"/>
                  </a:cubicBezTo>
                  <a:close/>
                </a:path>
              </a:pathLst>
            </a:custGeom>
            <a:solidFill>
              <a:srgbClr val="7A78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0" name="Freeform 824"/>
            <p:cNvSpPr>
              <a:spLocks/>
            </p:cNvSpPr>
            <p:nvPr/>
          </p:nvSpPr>
          <p:spPr bwMode="auto">
            <a:xfrm>
              <a:off x="704" y="1695"/>
              <a:ext cx="9" cy="12"/>
            </a:xfrm>
            <a:custGeom>
              <a:avLst/>
              <a:gdLst>
                <a:gd name="T0" fmla="*/ 8 w 9"/>
                <a:gd name="T1" fmla="*/ 6 h 12"/>
                <a:gd name="T2" fmla="*/ 4 w 9"/>
                <a:gd name="T3" fmla="*/ 10 h 12"/>
                <a:gd name="T4" fmla="*/ 1 w 9"/>
                <a:gd name="T5" fmla="*/ 6 h 12"/>
                <a:gd name="T6" fmla="*/ 5 w 9"/>
                <a:gd name="T7" fmla="*/ 1 h 12"/>
                <a:gd name="T8" fmla="*/ 8 w 9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6"/>
                  </a:moveTo>
                  <a:cubicBezTo>
                    <a:pt x="8" y="8"/>
                    <a:pt x="8" y="12"/>
                    <a:pt x="4" y="10"/>
                  </a:cubicBezTo>
                  <a:cubicBezTo>
                    <a:pt x="3" y="10"/>
                    <a:pt x="1" y="8"/>
                    <a:pt x="1" y="6"/>
                  </a:cubicBezTo>
                  <a:cubicBezTo>
                    <a:pt x="0" y="3"/>
                    <a:pt x="2" y="1"/>
                    <a:pt x="5" y="1"/>
                  </a:cubicBezTo>
                  <a:cubicBezTo>
                    <a:pt x="9" y="0"/>
                    <a:pt x="8" y="4"/>
                    <a:pt x="8" y="6"/>
                  </a:cubicBezTo>
                  <a:close/>
                </a:path>
              </a:pathLst>
            </a:custGeom>
            <a:solidFill>
              <a:srgbClr val="7F7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1" name="Freeform 825"/>
            <p:cNvSpPr>
              <a:spLocks/>
            </p:cNvSpPr>
            <p:nvPr/>
          </p:nvSpPr>
          <p:spPr bwMode="auto">
            <a:xfrm>
              <a:off x="540" y="1605"/>
              <a:ext cx="31" cy="36"/>
            </a:xfrm>
            <a:custGeom>
              <a:avLst/>
              <a:gdLst>
                <a:gd name="T0" fmla="*/ 25 w 31"/>
                <a:gd name="T1" fmla="*/ 36 h 36"/>
                <a:gd name="T2" fmla="*/ 14 w 31"/>
                <a:gd name="T3" fmla="*/ 28 h 36"/>
                <a:gd name="T4" fmla="*/ 4 w 31"/>
                <a:gd name="T5" fmla="*/ 22 h 36"/>
                <a:gd name="T6" fmla="*/ 25 w 31"/>
                <a:gd name="T7" fmla="*/ 12 h 36"/>
                <a:gd name="T8" fmla="*/ 25 w 3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6">
                  <a:moveTo>
                    <a:pt x="25" y="36"/>
                  </a:moveTo>
                  <a:cubicBezTo>
                    <a:pt x="20" y="36"/>
                    <a:pt x="17" y="32"/>
                    <a:pt x="14" y="28"/>
                  </a:cubicBezTo>
                  <a:cubicBezTo>
                    <a:pt x="11" y="25"/>
                    <a:pt x="0" y="27"/>
                    <a:pt x="4" y="22"/>
                  </a:cubicBezTo>
                  <a:cubicBezTo>
                    <a:pt x="8" y="17"/>
                    <a:pt x="12" y="0"/>
                    <a:pt x="25" y="12"/>
                  </a:cubicBezTo>
                  <a:cubicBezTo>
                    <a:pt x="29" y="20"/>
                    <a:pt x="31" y="28"/>
                    <a:pt x="25" y="36"/>
                  </a:cubicBezTo>
                  <a:close/>
                </a:path>
              </a:pathLst>
            </a:custGeom>
            <a:solidFill>
              <a:srgbClr val="443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2" name="Freeform 826"/>
            <p:cNvSpPr>
              <a:spLocks/>
            </p:cNvSpPr>
            <p:nvPr/>
          </p:nvSpPr>
          <p:spPr bwMode="auto">
            <a:xfrm>
              <a:off x="510" y="1594"/>
              <a:ext cx="36" cy="17"/>
            </a:xfrm>
            <a:custGeom>
              <a:avLst/>
              <a:gdLst>
                <a:gd name="T0" fmla="*/ 4 w 36"/>
                <a:gd name="T1" fmla="*/ 7 h 18"/>
                <a:gd name="T2" fmla="*/ 23 w 36"/>
                <a:gd name="T3" fmla="*/ 0 h 18"/>
                <a:gd name="T4" fmla="*/ 19 w 36"/>
                <a:gd name="T5" fmla="*/ 16 h 18"/>
                <a:gd name="T6" fmla="*/ 12 w 36"/>
                <a:gd name="T7" fmla="*/ 16 h 18"/>
                <a:gd name="T8" fmla="*/ 4 w 36"/>
                <a:gd name="T9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8">
                  <a:moveTo>
                    <a:pt x="4" y="7"/>
                  </a:moveTo>
                  <a:cubicBezTo>
                    <a:pt x="10" y="5"/>
                    <a:pt x="17" y="2"/>
                    <a:pt x="23" y="0"/>
                  </a:cubicBezTo>
                  <a:cubicBezTo>
                    <a:pt x="26" y="6"/>
                    <a:pt x="36" y="14"/>
                    <a:pt x="19" y="16"/>
                  </a:cubicBezTo>
                  <a:cubicBezTo>
                    <a:pt x="17" y="18"/>
                    <a:pt x="15" y="18"/>
                    <a:pt x="12" y="16"/>
                  </a:cubicBezTo>
                  <a:cubicBezTo>
                    <a:pt x="0" y="15"/>
                    <a:pt x="0" y="15"/>
                    <a:pt x="4" y="7"/>
                  </a:cubicBezTo>
                  <a:close/>
                </a:path>
              </a:pathLst>
            </a:custGeom>
            <a:solidFill>
              <a:srgbClr val="4D3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3" name="Freeform 827"/>
            <p:cNvSpPr>
              <a:spLocks/>
            </p:cNvSpPr>
            <p:nvPr/>
          </p:nvSpPr>
          <p:spPr bwMode="auto">
            <a:xfrm>
              <a:off x="562" y="1617"/>
              <a:ext cx="18" cy="30"/>
            </a:xfrm>
            <a:custGeom>
              <a:avLst/>
              <a:gdLst>
                <a:gd name="T0" fmla="*/ 3 w 18"/>
                <a:gd name="T1" fmla="*/ 24 h 30"/>
                <a:gd name="T2" fmla="*/ 3 w 18"/>
                <a:gd name="T3" fmla="*/ 0 h 30"/>
                <a:gd name="T4" fmla="*/ 14 w 18"/>
                <a:gd name="T5" fmla="*/ 18 h 30"/>
                <a:gd name="T6" fmla="*/ 3 w 18"/>
                <a:gd name="T7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3" y="24"/>
                  </a:moveTo>
                  <a:cubicBezTo>
                    <a:pt x="3" y="16"/>
                    <a:pt x="0" y="8"/>
                    <a:pt x="3" y="0"/>
                  </a:cubicBezTo>
                  <a:cubicBezTo>
                    <a:pt x="10" y="4"/>
                    <a:pt x="18" y="8"/>
                    <a:pt x="14" y="18"/>
                  </a:cubicBezTo>
                  <a:cubicBezTo>
                    <a:pt x="12" y="22"/>
                    <a:pt x="11" y="30"/>
                    <a:pt x="3" y="24"/>
                  </a:cubicBezTo>
                  <a:close/>
                </a:path>
              </a:pathLst>
            </a:custGeom>
            <a:solidFill>
              <a:srgbClr val="4137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4" name="Freeform 828"/>
            <p:cNvSpPr>
              <a:spLocks/>
            </p:cNvSpPr>
            <p:nvPr/>
          </p:nvSpPr>
          <p:spPr bwMode="auto">
            <a:xfrm>
              <a:off x="574" y="1645"/>
              <a:ext cx="16" cy="16"/>
            </a:xfrm>
            <a:custGeom>
              <a:avLst/>
              <a:gdLst>
                <a:gd name="T0" fmla="*/ 11 w 16"/>
                <a:gd name="T1" fmla="*/ 16 h 16"/>
                <a:gd name="T2" fmla="*/ 3 w 16"/>
                <a:gd name="T3" fmla="*/ 8 h 16"/>
                <a:gd name="T4" fmla="*/ 3 w 16"/>
                <a:gd name="T5" fmla="*/ 0 h 16"/>
                <a:gd name="T6" fmla="*/ 11 w 16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1" y="16"/>
                  </a:moveTo>
                  <a:cubicBezTo>
                    <a:pt x="5" y="16"/>
                    <a:pt x="0" y="16"/>
                    <a:pt x="3" y="8"/>
                  </a:cubicBezTo>
                  <a:cubicBezTo>
                    <a:pt x="3" y="5"/>
                    <a:pt x="3" y="2"/>
                    <a:pt x="3" y="0"/>
                  </a:cubicBezTo>
                  <a:cubicBezTo>
                    <a:pt x="16" y="1"/>
                    <a:pt x="16" y="7"/>
                    <a:pt x="11" y="16"/>
                  </a:cubicBezTo>
                  <a:close/>
                </a:path>
              </a:pathLst>
            </a:custGeom>
            <a:solidFill>
              <a:srgbClr val="5A4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5" name="Freeform 829"/>
            <p:cNvSpPr>
              <a:spLocks/>
            </p:cNvSpPr>
            <p:nvPr/>
          </p:nvSpPr>
          <p:spPr bwMode="auto">
            <a:xfrm>
              <a:off x="520" y="1609"/>
              <a:ext cx="9" cy="13"/>
            </a:xfrm>
            <a:custGeom>
              <a:avLst/>
              <a:gdLst>
                <a:gd name="T0" fmla="*/ 2 w 9"/>
                <a:gd name="T1" fmla="*/ 0 h 13"/>
                <a:gd name="T2" fmla="*/ 9 w 9"/>
                <a:gd name="T3" fmla="*/ 0 h 13"/>
                <a:gd name="T4" fmla="*/ 9 w 9"/>
                <a:gd name="T5" fmla="*/ 13 h 13"/>
                <a:gd name="T6" fmla="*/ 2 w 9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2" y="0"/>
                  </a:moveTo>
                  <a:cubicBezTo>
                    <a:pt x="4" y="0"/>
                    <a:pt x="7" y="0"/>
                    <a:pt x="9" y="0"/>
                  </a:cubicBezTo>
                  <a:cubicBezTo>
                    <a:pt x="9" y="4"/>
                    <a:pt x="9" y="8"/>
                    <a:pt x="9" y="13"/>
                  </a:cubicBezTo>
                  <a:cubicBezTo>
                    <a:pt x="0" y="11"/>
                    <a:pt x="2" y="5"/>
                    <a:pt x="2" y="0"/>
                  </a:cubicBezTo>
                  <a:close/>
                </a:path>
              </a:pathLst>
            </a:custGeom>
            <a:solidFill>
              <a:srgbClr val="7C6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6" name="Freeform 830"/>
            <p:cNvSpPr>
              <a:spLocks/>
            </p:cNvSpPr>
            <p:nvPr/>
          </p:nvSpPr>
          <p:spPr bwMode="auto">
            <a:xfrm>
              <a:off x="606" y="1629"/>
              <a:ext cx="10" cy="9"/>
            </a:xfrm>
            <a:custGeom>
              <a:avLst/>
              <a:gdLst>
                <a:gd name="T0" fmla="*/ 10 w 10"/>
                <a:gd name="T1" fmla="*/ 6 h 9"/>
                <a:gd name="T2" fmla="*/ 3 w 10"/>
                <a:gd name="T3" fmla="*/ 9 h 9"/>
                <a:gd name="T4" fmla="*/ 0 w 10"/>
                <a:gd name="T5" fmla="*/ 5 h 9"/>
                <a:gd name="T6" fmla="*/ 5 w 10"/>
                <a:gd name="T7" fmla="*/ 1 h 9"/>
                <a:gd name="T8" fmla="*/ 10 w 10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10" y="6"/>
                  </a:moveTo>
                  <a:cubicBezTo>
                    <a:pt x="7" y="7"/>
                    <a:pt x="5" y="8"/>
                    <a:pt x="3" y="9"/>
                  </a:cubicBezTo>
                  <a:cubicBezTo>
                    <a:pt x="2" y="9"/>
                    <a:pt x="0" y="6"/>
                    <a:pt x="0" y="5"/>
                  </a:cubicBezTo>
                  <a:cubicBezTo>
                    <a:pt x="0" y="2"/>
                    <a:pt x="2" y="0"/>
                    <a:pt x="5" y="1"/>
                  </a:cubicBezTo>
                  <a:cubicBezTo>
                    <a:pt x="7" y="2"/>
                    <a:pt x="8" y="3"/>
                    <a:pt x="10" y="6"/>
                  </a:cubicBezTo>
                  <a:close/>
                </a:path>
              </a:pathLst>
            </a:custGeom>
            <a:solidFill>
              <a:srgbClr val="3A2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7" name="Freeform 831"/>
            <p:cNvSpPr>
              <a:spLocks/>
            </p:cNvSpPr>
            <p:nvPr/>
          </p:nvSpPr>
          <p:spPr bwMode="auto">
            <a:xfrm>
              <a:off x="525" y="1716"/>
              <a:ext cx="23" cy="26"/>
            </a:xfrm>
            <a:custGeom>
              <a:avLst/>
              <a:gdLst>
                <a:gd name="T0" fmla="*/ 1 w 23"/>
                <a:gd name="T1" fmla="*/ 21 h 27"/>
                <a:gd name="T2" fmla="*/ 16 w 23"/>
                <a:gd name="T3" fmla="*/ 0 h 27"/>
                <a:gd name="T4" fmla="*/ 23 w 23"/>
                <a:gd name="T5" fmla="*/ 11 h 27"/>
                <a:gd name="T6" fmla="*/ 18 w 23"/>
                <a:gd name="T7" fmla="*/ 24 h 27"/>
                <a:gd name="T8" fmla="*/ 11 w 23"/>
                <a:gd name="T9" fmla="*/ 27 h 27"/>
                <a:gd name="T10" fmla="*/ 4 w 23"/>
                <a:gd name="T11" fmla="*/ 23 h 27"/>
                <a:gd name="T12" fmla="*/ 1 w 23"/>
                <a:gd name="T13" fmla="*/ 2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7">
                  <a:moveTo>
                    <a:pt x="1" y="21"/>
                  </a:moveTo>
                  <a:cubicBezTo>
                    <a:pt x="0" y="10"/>
                    <a:pt x="6" y="4"/>
                    <a:pt x="16" y="0"/>
                  </a:cubicBezTo>
                  <a:cubicBezTo>
                    <a:pt x="21" y="1"/>
                    <a:pt x="23" y="6"/>
                    <a:pt x="23" y="11"/>
                  </a:cubicBezTo>
                  <a:cubicBezTo>
                    <a:pt x="22" y="16"/>
                    <a:pt x="21" y="20"/>
                    <a:pt x="18" y="24"/>
                  </a:cubicBezTo>
                  <a:cubicBezTo>
                    <a:pt x="16" y="26"/>
                    <a:pt x="14" y="27"/>
                    <a:pt x="11" y="27"/>
                  </a:cubicBezTo>
                  <a:cubicBezTo>
                    <a:pt x="8" y="27"/>
                    <a:pt x="7" y="23"/>
                    <a:pt x="4" y="23"/>
                  </a:cubicBezTo>
                  <a:cubicBezTo>
                    <a:pt x="3" y="23"/>
                    <a:pt x="2" y="22"/>
                    <a:pt x="1" y="21"/>
                  </a:cubicBezTo>
                  <a:close/>
                </a:path>
              </a:pathLst>
            </a:custGeom>
            <a:solidFill>
              <a:srgbClr val="9995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8" name="Freeform 832"/>
            <p:cNvSpPr>
              <a:spLocks/>
            </p:cNvSpPr>
            <p:nvPr/>
          </p:nvSpPr>
          <p:spPr bwMode="auto">
            <a:xfrm>
              <a:off x="540" y="1697"/>
              <a:ext cx="14" cy="35"/>
            </a:xfrm>
            <a:custGeom>
              <a:avLst/>
              <a:gdLst>
                <a:gd name="T0" fmla="*/ 5 w 14"/>
                <a:gd name="T1" fmla="*/ 32 h 36"/>
                <a:gd name="T2" fmla="*/ 1 w 14"/>
                <a:gd name="T3" fmla="*/ 19 h 36"/>
                <a:gd name="T4" fmla="*/ 9 w 14"/>
                <a:gd name="T5" fmla="*/ 0 h 36"/>
                <a:gd name="T6" fmla="*/ 13 w 14"/>
                <a:gd name="T7" fmla="*/ 20 h 36"/>
                <a:gd name="T8" fmla="*/ 10 w 14"/>
                <a:gd name="T9" fmla="*/ 36 h 36"/>
                <a:gd name="T10" fmla="*/ 5 w 14"/>
                <a:gd name="T11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6">
                  <a:moveTo>
                    <a:pt x="5" y="32"/>
                  </a:moveTo>
                  <a:cubicBezTo>
                    <a:pt x="4" y="27"/>
                    <a:pt x="2" y="23"/>
                    <a:pt x="1" y="19"/>
                  </a:cubicBezTo>
                  <a:cubicBezTo>
                    <a:pt x="9" y="15"/>
                    <a:pt x="0" y="3"/>
                    <a:pt x="9" y="0"/>
                  </a:cubicBezTo>
                  <a:cubicBezTo>
                    <a:pt x="13" y="6"/>
                    <a:pt x="14" y="13"/>
                    <a:pt x="13" y="20"/>
                  </a:cubicBezTo>
                  <a:cubicBezTo>
                    <a:pt x="9" y="25"/>
                    <a:pt x="13" y="31"/>
                    <a:pt x="10" y="36"/>
                  </a:cubicBezTo>
                  <a:cubicBezTo>
                    <a:pt x="6" y="36"/>
                    <a:pt x="4" y="36"/>
                    <a:pt x="5" y="32"/>
                  </a:cubicBezTo>
                  <a:close/>
                </a:path>
              </a:pathLst>
            </a:custGeom>
            <a:solidFill>
              <a:srgbClr val="B6B1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49" name="Freeform 833"/>
            <p:cNvSpPr>
              <a:spLocks/>
            </p:cNvSpPr>
            <p:nvPr/>
          </p:nvSpPr>
          <p:spPr bwMode="auto">
            <a:xfrm>
              <a:off x="506" y="1708"/>
              <a:ext cx="13" cy="31"/>
            </a:xfrm>
            <a:custGeom>
              <a:avLst/>
              <a:gdLst>
                <a:gd name="T0" fmla="*/ 7 w 13"/>
                <a:gd name="T1" fmla="*/ 32 h 32"/>
                <a:gd name="T2" fmla="*/ 3 w 13"/>
                <a:gd name="T3" fmla="*/ 17 h 32"/>
                <a:gd name="T4" fmla="*/ 3 w 13"/>
                <a:gd name="T5" fmla="*/ 0 h 32"/>
                <a:gd name="T6" fmla="*/ 7 w 13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2">
                  <a:moveTo>
                    <a:pt x="7" y="32"/>
                  </a:moveTo>
                  <a:cubicBezTo>
                    <a:pt x="0" y="28"/>
                    <a:pt x="5" y="22"/>
                    <a:pt x="3" y="17"/>
                  </a:cubicBezTo>
                  <a:cubicBezTo>
                    <a:pt x="3" y="11"/>
                    <a:pt x="3" y="5"/>
                    <a:pt x="3" y="0"/>
                  </a:cubicBezTo>
                  <a:cubicBezTo>
                    <a:pt x="13" y="9"/>
                    <a:pt x="4" y="21"/>
                    <a:pt x="7" y="32"/>
                  </a:cubicBezTo>
                  <a:close/>
                </a:path>
              </a:pathLst>
            </a:custGeom>
            <a:solidFill>
              <a:srgbClr val="C2B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0" name="Freeform 834"/>
            <p:cNvSpPr>
              <a:spLocks/>
            </p:cNvSpPr>
            <p:nvPr/>
          </p:nvSpPr>
          <p:spPr bwMode="auto">
            <a:xfrm>
              <a:off x="525" y="1732"/>
              <a:ext cx="15" cy="32"/>
            </a:xfrm>
            <a:custGeom>
              <a:avLst/>
              <a:gdLst>
                <a:gd name="T0" fmla="*/ 4 w 15"/>
                <a:gd name="T1" fmla="*/ 4 h 32"/>
                <a:gd name="T2" fmla="*/ 9 w 15"/>
                <a:gd name="T3" fmla="*/ 8 h 32"/>
                <a:gd name="T4" fmla="*/ 8 w 15"/>
                <a:gd name="T5" fmla="*/ 31 h 32"/>
                <a:gd name="T6" fmla="*/ 5 w 15"/>
                <a:gd name="T7" fmla="*/ 32 h 32"/>
                <a:gd name="T8" fmla="*/ 1 w 15"/>
                <a:gd name="T9" fmla="*/ 23 h 32"/>
                <a:gd name="T10" fmla="*/ 4 w 15"/>
                <a:gd name="T11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2">
                  <a:moveTo>
                    <a:pt x="4" y="4"/>
                  </a:moveTo>
                  <a:cubicBezTo>
                    <a:pt x="10" y="0"/>
                    <a:pt x="7" y="7"/>
                    <a:pt x="9" y="8"/>
                  </a:cubicBezTo>
                  <a:cubicBezTo>
                    <a:pt x="13" y="16"/>
                    <a:pt x="15" y="24"/>
                    <a:pt x="8" y="31"/>
                  </a:cubicBezTo>
                  <a:cubicBezTo>
                    <a:pt x="7" y="31"/>
                    <a:pt x="6" y="32"/>
                    <a:pt x="5" y="32"/>
                  </a:cubicBezTo>
                  <a:cubicBezTo>
                    <a:pt x="4" y="29"/>
                    <a:pt x="2" y="26"/>
                    <a:pt x="1" y="23"/>
                  </a:cubicBezTo>
                  <a:cubicBezTo>
                    <a:pt x="5" y="17"/>
                    <a:pt x="0" y="10"/>
                    <a:pt x="4" y="4"/>
                  </a:cubicBezTo>
                  <a:close/>
                </a:path>
              </a:pathLst>
            </a:custGeom>
            <a:solidFill>
              <a:srgbClr val="4641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1" name="Freeform 835"/>
            <p:cNvSpPr>
              <a:spLocks/>
            </p:cNvSpPr>
            <p:nvPr/>
          </p:nvSpPr>
          <p:spPr bwMode="auto">
            <a:xfrm>
              <a:off x="515" y="1707"/>
              <a:ext cx="9" cy="15"/>
            </a:xfrm>
            <a:custGeom>
              <a:avLst/>
              <a:gdLst>
                <a:gd name="T0" fmla="*/ 8 w 9"/>
                <a:gd name="T1" fmla="*/ 0 h 15"/>
                <a:gd name="T2" fmla="*/ 4 w 9"/>
                <a:gd name="T3" fmla="*/ 15 h 15"/>
                <a:gd name="T4" fmla="*/ 8 w 9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8" y="0"/>
                  </a:moveTo>
                  <a:cubicBezTo>
                    <a:pt x="9" y="6"/>
                    <a:pt x="7" y="10"/>
                    <a:pt x="4" y="15"/>
                  </a:cubicBezTo>
                  <a:cubicBezTo>
                    <a:pt x="1" y="9"/>
                    <a:pt x="0" y="4"/>
                    <a:pt x="8" y="0"/>
                  </a:cubicBezTo>
                  <a:close/>
                </a:path>
              </a:pathLst>
            </a:custGeom>
            <a:solidFill>
              <a:srgbClr val="9E9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2" name="Freeform 836"/>
            <p:cNvSpPr>
              <a:spLocks/>
            </p:cNvSpPr>
            <p:nvPr/>
          </p:nvSpPr>
          <p:spPr bwMode="auto">
            <a:xfrm>
              <a:off x="526" y="1736"/>
              <a:ext cx="7" cy="19"/>
            </a:xfrm>
            <a:custGeom>
              <a:avLst/>
              <a:gdLst>
                <a:gd name="T0" fmla="*/ 3 w 7"/>
                <a:gd name="T1" fmla="*/ 0 h 19"/>
                <a:gd name="T2" fmla="*/ 0 w 7"/>
                <a:gd name="T3" fmla="*/ 19 h 19"/>
                <a:gd name="T4" fmla="*/ 0 w 7"/>
                <a:gd name="T5" fmla="*/ 0 h 19"/>
                <a:gd name="T6" fmla="*/ 3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3" y="0"/>
                  </a:moveTo>
                  <a:cubicBezTo>
                    <a:pt x="2" y="6"/>
                    <a:pt x="7" y="14"/>
                    <a:pt x="0" y="19"/>
                  </a:cubicBezTo>
                  <a:cubicBezTo>
                    <a:pt x="0" y="13"/>
                    <a:pt x="0" y="6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9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3" name="Freeform 837"/>
            <p:cNvSpPr>
              <a:spLocks/>
            </p:cNvSpPr>
            <p:nvPr/>
          </p:nvSpPr>
          <p:spPr bwMode="auto">
            <a:xfrm>
              <a:off x="554" y="1731"/>
              <a:ext cx="14" cy="33"/>
            </a:xfrm>
            <a:custGeom>
              <a:avLst/>
              <a:gdLst>
                <a:gd name="T0" fmla="*/ 4 w 14"/>
                <a:gd name="T1" fmla="*/ 33 h 33"/>
                <a:gd name="T2" fmla="*/ 8 w 14"/>
                <a:gd name="T3" fmla="*/ 0 h 33"/>
                <a:gd name="T4" fmla="*/ 10 w 14"/>
                <a:gd name="T5" fmla="*/ 0 h 33"/>
                <a:gd name="T6" fmla="*/ 7 w 14"/>
                <a:gd name="T7" fmla="*/ 32 h 33"/>
                <a:gd name="T8" fmla="*/ 4 w 14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3">
                  <a:moveTo>
                    <a:pt x="4" y="33"/>
                  </a:moveTo>
                  <a:cubicBezTo>
                    <a:pt x="5" y="22"/>
                    <a:pt x="0" y="10"/>
                    <a:pt x="8" y="0"/>
                  </a:cubicBezTo>
                  <a:cubicBezTo>
                    <a:pt x="9" y="0"/>
                    <a:pt x="10" y="0"/>
                    <a:pt x="10" y="0"/>
                  </a:cubicBezTo>
                  <a:cubicBezTo>
                    <a:pt x="10" y="11"/>
                    <a:pt x="14" y="22"/>
                    <a:pt x="7" y="32"/>
                  </a:cubicBezTo>
                  <a:cubicBezTo>
                    <a:pt x="6" y="33"/>
                    <a:pt x="5" y="33"/>
                    <a:pt x="4" y="33"/>
                  </a:cubicBezTo>
                  <a:close/>
                </a:path>
              </a:pathLst>
            </a:custGeom>
            <a:solidFill>
              <a:srgbClr val="8A85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4" name="Freeform 838"/>
            <p:cNvSpPr>
              <a:spLocks/>
            </p:cNvSpPr>
            <p:nvPr/>
          </p:nvSpPr>
          <p:spPr bwMode="auto">
            <a:xfrm>
              <a:off x="567" y="1734"/>
              <a:ext cx="11" cy="22"/>
            </a:xfrm>
            <a:custGeom>
              <a:avLst/>
              <a:gdLst>
                <a:gd name="T0" fmla="*/ 11 w 11"/>
                <a:gd name="T1" fmla="*/ 20 h 22"/>
                <a:gd name="T2" fmla="*/ 5 w 11"/>
                <a:gd name="T3" fmla="*/ 22 h 22"/>
                <a:gd name="T4" fmla="*/ 7 w 11"/>
                <a:gd name="T5" fmla="*/ 1 h 22"/>
                <a:gd name="T6" fmla="*/ 9 w 11"/>
                <a:gd name="T7" fmla="*/ 1 h 22"/>
                <a:gd name="T8" fmla="*/ 11 w 11"/>
                <a:gd name="T9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2">
                  <a:moveTo>
                    <a:pt x="11" y="20"/>
                  </a:moveTo>
                  <a:cubicBezTo>
                    <a:pt x="9" y="21"/>
                    <a:pt x="7" y="21"/>
                    <a:pt x="5" y="22"/>
                  </a:cubicBezTo>
                  <a:cubicBezTo>
                    <a:pt x="0" y="14"/>
                    <a:pt x="3" y="8"/>
                    <a:pt x="7" y="1"/>
                  </a:cubicBezTo>
                  <a:cubicBezTo>
                    <a:pt x="7" y="0"/>
                    <a:pt x="8" y="0"/>
                    <a:pt x="9" y="1"/>
                  </a:cubicBezTo>
                  <a:cubicBezTo>
                    <a:pt x="10" y="8"/>
                    <a:pt x="11" y="14"/>
                    <a:pt x="11" y="20"/>
                  </a:cubicBezTo>
                  <a:close/>
                </a:path>
              </a:pathLst>
            </a:custGeom>
            <a:solidFill>
              <a:srgbClr val="6B68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5" name="Freeform 839"/>
            <p:cNvSpPr>
              <a:spLocks/>
            </p:cNvSpPr>
            <p:nvPr/>
          </p:nvSpPr>
          <p:spPr bwMode="auto">
            <a:xfrm>
              <a:off x="571" y="1708"/>
              <a:ext cx="9" cy="27"/>
            </a:xfrm>
            <a:custGeom>
              <a:avLst/>
              <a:gdLst>
                <a:gd name="T0" fmla="*/ 5 w 9"/>
                <a:gd name="T1" fmla="*/ 28 h 28"/>
                <a:gd name="T2" fmla="*/ 3 w 9"/>
                <a:gd name="T3" fmla="*/ 28 h 28"/>
                <a:gd name="T4" fmla="*/ 6 w 9"/>
                <a:gd name="T5" fmla="*/ 0 h 28"/>
                <a:gd name="T6" fmla="*/ 5 w 9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8">
                  <a:moveTo>
                    <a:pt x="5" y="28"/>
                  </a:moveTo>
                  <a:cubicBezTo>
                    <a:pt x="4" y="28"/>
                    <a:pt x="3" y="28"/>
                    <a:pt x="3" y="28"/>
                  </a:cubicBezTo>
                  <a:cubicBezTo>
                    <a:pt x="3" y="19"/>
                    <a:pt x="0" y="9"/>
                    <a:pt x="6" y="0"/>
                  </a:cubicBezTo>
                  <a:cubicBezTo>
                    <a:pt x="9" y="10"/>
                    <a:pt x="5" y="19"/>
                    <a:pt x="5" y="28"/>
                  </a:cubicBezTo>
                  <a:close/>
                </a:path>
              </a:pathLst>
            </a:custGeom>
            <a:solidFill>
              <a:srgbClr val="4541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6" name="Freeform 840"/>
            <p:cNvSpPr>
              <a:spLocks/>
            </p:cNvSpPr>
            <p:nvPr/>
          </p:nvSpPr>
          <p:spPr bwMode="auto">
            <a:xfrm>
              <a:off x="581" y="1755"/>
              <a:ext cx="12" cy="36"/>
            </a:xfrm>
            <a:custGeom>
              <a:avLst/>
              <a:gdLst>
                <a:gd name="T0" fmla="*/ 1 w 12"/>
                <a:gd name="T1" fmla="*/ 36 h 36"/>
                <a:gd name="T2" fmla="*/ 0 w 12"/>
                <a:gd name="T3" fmla="*/ 20 h 36"/>
                <a:gd name="T4" fmla="*/ 12 w 12"/>
                <a:gd name="T5" fmla="*/ 24 h 36"/>
                <a:gd name="T6" fmla="*/ 12 w 12"/>
                <a:gd name="T7" fmla="*/ 33 h 36"/>
                <a:gd name="T8" fmla="*/ 1 w 12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6">
                  <a:moveTo>
                    <a:pt x="1" y="36"/>
                  </a:moveTo>
                  <a:cubicBezTo>
                    <a:pt x="1" y="31"/>
                    <a:pt x="0" y="26"/>
                    <a:pt x="0" y="20"/>
                  </a:cubicBezTo>
                  <a:cubicBezTo>
                    <a:pt x="10" y="0"/>
                    <a:pt x="7" y="28"/>
                    <a:pt x="12" y="24"/>
                  </a:cubicBezTo>
                  <a:cubicBezTo>
                    <a:pt x="12" y="27"/>
                    <a:pt x="12" y="30"/>
                    <a:pt x="12" y="33"/>
                  </a:cubicBezTo>
                  <a:cubicBezTo>
                    <a:pt x="8" y="34"/>
                    <a:pt x="5" y="35"/>
                    <a:pt x="1" y="36"/>
                  </a:cubicBezTo>
                  <a:close/>
                </a:path>
              </a:pathLst>
            </a:custGeom>
            <a:solidFill>
              <a:srgbClr val="D1CC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7" name="Freeform 841"/>
            <p:cNvSpPr>
              <a:spLocks/>
            </p:cNvSpPr>
            <p:nvPr/>
          </p:nvSpPr>
          <p:spPr bwMode="auto">
            <a:xfrm>
              <a:off x="741" y="1636"/>
              <a:ext cx="6" cy="37"/>
            </a:xfrm>
            <a:custGeom>
              <a:avLst/>
              <a:gdLst>
                <a:gd name="T0" fmla="*/ 6 w 6"/>
                <a:gd name="T1" fmla="*/ 37 h 37"/>
                <a:gd name="T2" fmla="*/ 2 w 6"/>
                <a:gd name="T3" fmla="*/ 20 h 37"/>
                <a:gd name="T4" fmla="*/ 5 w 6"/>
                <a:gd name="T5" fmla="*/ 0 h 37"/>
                <a:gd name="T6" fmla="*/ 6 w 6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7">
                  <a:moveTo>
                    <a:pt x="6" y="37"/>
                  </a:moveTo>
                  <a:cubicBezTo>
                    <a:pt x="1" y="32"/>
                    <a:pt x="3" y="26"/>
                    <a:pt x="2" y="20"/>
                  </a:cubicBezTo>
                  <a:cubicBezTo>
                    <a:pt x="3" y="14"/>
                    <a:pt x="0" y="6"/>
                    <a:pt x="5" y="0"/>
                  </a:cubicBezTo>
                  <a:cubicBezTo>
                    <a:pt x="6" y="12"/>
                    <a:pt x="6" y="25"/>
                    <a:pt x="6" y="37"/>
                  </a:cubicBezTo>
                  <a:close/>
                </a:path>
              </a:pathLst>
            </a:custGeom>
            <a:solidFill>
              <a:srgbClr val="8B8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8" name="Freeform 842"/>
            <p:cNvSpPr>
              <a:spLocks/>
            </p:cNvSpPr>
            <p:nvPr/>
          </p:nvSpPr>
          <p:spPr bwMode="auto">
            <a:xfrm>
              <a:off x="543" y="1734"/>
              <a:ext cx="11" cy="18"/>
            </a:xfrm>
            <a:custGeom>
              <a:avLst/>
              <a:gdLst>
                <a:gd name="T0" fmla="*/ 6 w 11"/>
                <a:gd name="T1" fmla="*/ 18 h 18"/>
                <a:gd name="T2" fmla="*/ 2 w 11"/>
                <a:gd name="T3" fmla="*/ 10 h 18"/>
                <a:gd name="T4" fmla="*/ 5 w 11"/>
                <a:gd name="T5" fmla="*/ 1 h 18"/>
                <a:gd name="T6" fmla="*/ 9 w 11"/>
                <a:gd name="T7" fmla="*/ 1 h 18"/>
                <a:gd name="T8" fmla="*/ 6 w 11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6" y="18"/>
                  </a:moveTo>
                  <a:cubicBezTo>
                    <a:pt x="3" y="16"/>
                    <a:pt x="2" y="13"/>
                    <a:pt x="2" y="10"/>
                  </a:cubicBezTo>
                  <a:cubicBezTo>
                    <a:pt x="0" y="6"/>
                    <a:pt x="2" y="4"/>
                    <a:pt x="5" y="1"/>
                  </a:cubicBezTo>
                  <a:cubicBezTo>
                    <a:pt x="6" y="0"/>
                    <a:pt x="8" y="0"/>
                    <a:pt x="9" y="1"/>
                  </a:cubicBezTo>
                  <a:cubicBezTo>
                    <a:pt x="11" y="7"/>
                    <a:pt x="9" y="12"/>
                    <a:pt x="6" y="18"/>
                  </a:cubicBezTo>
                  <a:close/>
                </a:path>
              </a:pathLst>
            </a:custGeom>
            <a:solidFill>
              <a:srgbClr val="7E7A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59" name="Freeform 843"/>
            <p:cNvSpPr>
              <a:spLocks/>
            </p:cNvSpPr>
            <p:nvPr/>
          </p:nvSpPr>
          <p:spPr bwMode="auto">
            <a:xfrm>
              <a:off x="546" y="1717"/>
              <a:ext cx="7" cy="18"/>
            </a:xfrm>
            <a:custGeom>
              <a:avLst/>
              <a:gdLst>
                <a:gd name="T0" fmla="*/ 6 w 7"/>
                <a:gd name="T1" fmla="*/ 19 h 19"/>
                <a:gd name="T2" fmla="*/ 5 w 7"/>
                <a:gd name="T3" fmla="*/ 19 h 19"/>
                <a:gd name="T4" fmla="*/ 4 w 7"/>
                <a:gd name="T5" fmla="*/ 19 h 19"/>
                <a:gd name="T6" fmla="*/ 2 w 7"/>
                <a:gd name="T7" fmla="*/ 17 h 19"/>
                <a:gd name="T8" fmla="*/ 3 w 7"/>
                <a:gd name="T9" fmla="*/ 15 h 19"/>
                <a:gd name="T10" fmla="*/ 7 w 7"/>
                <a:gd name="T11" fmla="*/ 0 h 19"/>
                <a:gd name="T12" fmla="*/ 6 w 7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9">
                  <a:moveTo>
                    <a:pt x="6" y="19"/>
                  </a:move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8"/>
                    <a:pt x="2" y="18"/>
                    <a:pt x="2" y="17"/>
                  </a:cubicBezTo>
                  <a:cubicBezTo>
                    <a:pt x="3" y="16"/>
                    <a:pt x="3" y="15"/>
                    <a:pt x="3" y="15"/>
                  </a:cubicBezTo>
                  <a:cubicBezTo>
                    <a:pt x="5" y="10"/>
                    <a:pt x="0" y="3"/>
                    <a:pt x="7" y="0"/>
                  </a:cubicBezTo>
                  <a:cubicBezTo>
                    <a:pt x="7" y="6"/>
                    <a:pt x="7" y="12"/>
                    <a:pt x="6" y="19"/>
                  </a:cubicBezTo>
                  <a:close/>
                </a:path>
              </a:pathLst>
            </a:custGeom>
            <a:solidFill>
              <a:srgbClr val="3F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0" name="Freeform 844"/>
            <p:cNvSpPr>
              <a:spLocks/>
            </p:cNvSpPr>
            <p:nvPr/>
          </p:nvSpPr>
          <p:spPr bwMode="auto">
            <a:xfrm>
              <a:off x="533" y="1740"/>
              <a:ext cx="10" cy="27"/>
            </a:xfrm>
            <a:custGeom>
              <a:avLst/>
              <a:gdLst>
                <a:gd name="T0" fmla="*/ 0 w 10"/>
                <a:gd name="T1" fmla="*/ 23 h 27"/>
                <a:gd name="T2" fmla="*/ 1 w 10"/>
                <a:gd name="T3" fmla="*/ 0 h 27"/>
                <a:gd name="T4" fmla="*/ 8 w 10"/>
                <a:gd name="T5" fmla="*/ 0 h 27"/>
                <a:gd name="T6" fmla="*/ 10 w 10"/>
                <a:gd name="T7" fmla="*/ 2 h 27"/>
                <a:gd name="T8" fmla="*/ 8 w 10"/>
                <a:gd name="T9" fmla="*/ 3 h 27"/>
                <a:gd name="T10" fmla="*/ 8 w 10"/>
                <a:gd name="T11" fmla="*/ 16 h 27"/>
                <a:gd name="T12" fmla="*/ 4 w 10"/>
                <a:gd name="T13" fmla="*/ 27 h 27"/>
                <a:gd name="T14" fmla="*/ 0 w 10"/>
                <a:gd name="T1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7">
                  <a:moveTo>
                    <a:pt x="0" y="23"/>
                  </a:moveTo>
                  <a:cubicBezTo>
                    <a:pt x="0" y="15"/>
                    <a:pt x="0" y="8"/>
                    <a:pt x="1" y="0"/>
                  </a:cubicBezTo>
                  <a:cubicBezTo>
                    <a:pt x="3" y="0"/>
                    <a:pt x="6" y="0"/>
                    <a:pt x="8" y="0"/>
                  </a:cubicBezTo>
                  <a:cubicBezTo>
                    <a:pt x="10" y="0"/>
                    <a:pt x="10" y="1"/>
                    <a:pt x="10" y="2"/>
                  </a:cubicBezTo>
                  <a:cubicBezTo>
                    <a:pt x="9" y="3"/>
                    <a:pt x="9" y="3"/>
                    <a:pt x="8" y="3"/>
                  </a:cubicBezTo>
                  <a:cubicBezTo>
                    <a:pt x="8" y="8"/>
                    <a:pt x="8" y="12"/>
                    <a:pt x="8" y="16"/>
                  </a:cubicBezTo>
                  <a:cubicBezTo>
                    <a:pt x="4" y="19"/>
                    <a:pt x="9" y="25"/>
                    <a:pt x="4" y="27"/>
                  </a:cubicBezTo>
                  <a:cubicBezTo>
                    <a:pt x="2" y="26"/>
                    <a:pt x="1" y="24"/>
                    <a:pt x="0" y="23"/>
                  </a:cubicBezTo>
                  <a:close/>
                </a:path>
              </a:pathLst>
            </a:custGeom>
            <a:solidFill>
              <a:srgbClr val="C3B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1" name="Freeform 845"/>
            <p:cNvSpPr>
              <a:spLocks/>
            </p:cNvSpPr>
            <p:nvPr/>
          </p:nvSpPr>
          <p:spPr bwMode="auto">
            <a:xfrm>
              <a:off x="541" y="1728"/>
              <a:ext cx="9" cy="16"/>
            </a:xfrm>
            <a:custGeom>
              <a:avLst/>
              <a:gdLst>
                <a:gd name="T0" fmla="*/ 0 w 9"/>
                <a:gd name="T1" fmla="*/ 15 h 16"/>
                <a:gd name="T2" fmla="*/ 0 w 9"/>
                <a:gd name="T3" fmla="*/ 12 h 16"/>
                <a:gd name="T4" fmla="*/ 4 w 9"/>
                <a:gd name="T5" fmla="*/ 0 h 16"/>
                <a:gd name="T6" fmla="*/ 8 w 9"/>
                <a:gd name="T7" fmla="*/ 3 h 16"/>
                <a:gd name="T8" fmla="*/ 9 w 9"/>
                <a:gd name="T9" fmla="*/ 7 h 16"/>
                <a:gd name="T10" fmla="*/ 4 w 9"/>
                <a:gd name="T11" fmla="*/ 16 h 16"/>
                <a:gd name="T12" fmla="*/ 0 w 9"/>
                <a:gd name="T1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6">
                  <a:moveTo>
                    <a:pt x="0" y="15"/>
                  </a:moveTo>
                  <a:cubicBezTo>
                    <a:pt x="0" y="14"/>
                    <a:pt x="0" y="13"/>
                    <a:pt x="0" y="12"/>
                  </a:cubicBezTo>
                  <a:cubicBezTo>
                    <a:pt x="0" y="7"/>
                    <a:pt x="0" y="2"/>
                    <a:pt x="4" y="0"/>
                  </a:cubicBezTo>
                  <a:cubicBezTo>
                    <a:pt x="5" y="1"/>
                    <a:pt x="7" y="2"/>
                    <a:pt x="8" y="3"/>
                  </a:cubicBezTo>
                  <a:cubicBezTo>
                    <a:pt x="9" y="4"/>
                    <a:pt x="9" y="6"/>
                    <a:pt x="9" y="7"/>
                  </a:cubicBezTo>
                  <a:cubicBezTo>
                    <a:pt x="7" y="10"/>
                    <a:pt x="6" y="13"/>
                    <a:pt x="4" y="16"/>
                  </a:cubicBezTo>
                  <a:cubicBezTo>
                    <a:pt x="3" y="16"/>
                    <a:pt x="2" y="15"/>
                    <a:pt x="0" y="15"/>
                  </a:cubicBezTo>
                  <a:close/>
                </a:path>
              </a:pathLst>
            </a:custGeom>
            <a:solidFill>
              <a:srgbClr val="9893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2" name="Freeform 846"/>
            <p:cNvSpPr>
              <a:spLocks/>
            </p:cNvSpPr>
            <p:nvPr/>
          </p:nvSpPr>
          <p:spPr bwMode="auto">
            <a:xfrm>
              <a:off x="535" y="1756"/>
              <a:ext cx="6" cy="19"/>
            </a:xfrm>
            <a:custGeom>
              <a:avLst/>
              <a:gdLst>
                <a:gd name="T0" fmla="*/ 2 w 6"/>
                <a:gd name="T1" fmla="*/ 11 h 19"/>
                <a:gd name="T2" fmla="*/ 6 w 6"/>
                <a:gd name="T3" fmla="*/ 0 h 19"/>
                <a:gd name="T4" fmla="*/ 6 w 6"/>
                <a:gd name="T5" fmla="*/ 19 h 19"/>
                <a:gd name="T6" fmla="*/ 2 w 6"/>
                <a:gd name="T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9">
                  <a:moveTo>
                    <a:pt x="2" y="11"/>
                  </a:moveTo>
                  <a:cubicBezTo>
                    <a:pt x="4" y="8"/>
                    <a:pt x="0" y="2"/>
                    <a:pt x="6" y="0"/>
                  </a:cubicBezTo>
                  <a:cubicBezTo>
                    <a:pt x="6" y="7"/>
                    <a:pt x="6" y="13"/>
                    <a:pt x="6" y="19"/>
                  </a:cubicBezTo>
                  <a:cubicBezTo>
                    <a:pt x="2" y="18"/>
                    <a:pt x="2" y="14"/>
                    <a:pt x="2" y="11"/>
                  </a:cubicBezTo>
                  <a:close/>
                </a:path>
              </a:pathLst>
            </a:custGeom>
            <a:solidFill>
              <a:srgbClr val="3630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3" name="Freeform 847"/>
            <p:cNvSpPr>
              <a:spLocks/>
            </p:cNvSpPr>
            <p:nvPr/>
          </p:nvSpPr>
          <p:spPr bwMode="auto">
            <a:xfrm>
              <a:off x="442" y="1296"/>
              <a:ext cx="48" cy="68"/>
            </a:xfrm>
            <a:custGeom>
              <a:avLst/>
              <a:gdLst>
                <a:gd name="T0" fmla="*/ 42 w 48"/>
                <a:gd name="T1" fmla="*/ 3 h 68"/>
                <a:gd name="T2" fmla="*/ 45 w 48"/>
                <a:gd name="T3" fmla="*/ 27 h 68"/>
                <a:gd name="T4" fmla="*/ 39 w 48"/>
                <a:gd name="T5" fmla="*/ 34 h 68"/>
                <a:gd name="T6" fmla="*/ 33 w 48"/>
                <a:gd name="T7" fmla="*/ 32 h 68"/>
                <a:gd name="T8" fmla="*/ 16 w 48"/>
                <a:gd name="T9" fmla="*/ 51 h 68"/>
                <a:gd name="T10" fmla="*/ 0 w 48"/>
                <a:gd name="T11" fmla="*/ 68 h 68"/>
                <a:gd name="T12" fmla="*/ 16 w 48"/>
                <a:gd name="T13" fmla="*/ 36 h 68"/>
                <a:gd name="T14" fmla="*/ 26 w 48"/>
                <a:gd name="T15" fmla="*/ 13 h 68"/>
                <a:gd name="T16" fmla="*/ 42 w 48"/>
                <a:gd name="T17" fmla="*/ 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68">
                  <a:moveTo>
                    <a:pt x="42" y="3"/>
                  </a:moveTo>
                  <a:cubicBezTo>
                    <a:pt x="48" y="10"/>
                    <a:pt x="43" y="19"/>
                    <a:pt x="45" y="27"/>
                  </a:cubicBezTo>
                  <a:cubicBezTo>
                    <a:pt x="47" y="32"/>
                    <a:pt x="43" y="33"/>
                    <a:pt x="39" y="34"/>
                  </a:cubicBezTo>
                  <a:cubicBezTo>
                    <a:pt x="37" y="35"/>
                    <a:pt x="36" y="28"/>
                    <a:pt x="33" y="32"/>
                  </a:cubicBezTo>
                  <a:cubicBezTo>
                    <a:pt x="28" y="39"/>
                    <a:pt x="24" y="47"/>
                    <a:pt x="16" y="51"/>
                  </a:cubicBezTo>
                  <a:cubicBezTo>
                    <a:pt x="11" y="57"/>
                    <a:pt x="6" y="62"/>
                    <a:pt x="0" y="68"/>
                  </a:cubicBezTo>
                  <a:cubicBezTo>
                    <a:pt x="2" y="55"/>
                    <a:pt x="12" y="47"/>
                    <a:pt x="16" y="36"/>
                  </a:cubicBezTo>
                  <a:cubicBezTo>
                    <a:pt x="19" y="28"/>
                    <a:pt x="22" y="20"/>
                    <a:pt x="26" y="13"/>
                  </a:cubicBezTo>
                  <a:cubicBezTo>
                    <a:pt x="31" y="8"/>
                    <a:pt x="33" y="0"/>
                    <a:pt x="42" y="3"/>
                  </a:cubicBezTo>
                  <a:close/>
                </a:path>
              </a:pathLst>
            </a:custGeom>
            <a:solidFill>
              <a:srgbClr val="4C2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4" name="Freeform 848"/>
            <p:cNvSpPr>
              <a:spLocks/>
            </p:cNvSpPr>
            <p:nvPr/>
          </p:nvSpPr>
          <p:spPr bwMode="auto">
            <a:xfrm>
              <a:off x="438" y="1312"/>
              <a:ext cx="23" cy="33"/>
            </a:xfrm>
            <a:custGeom>
              <a:avLst/>
              <a:gdLst>
                <a:gd name="T0" fmla="*/ 0 w 23"/>
                <a:gd name="T1" fmla="*/ 32 h 33"/>
                <a:gd name="T2" fmla="*/ 12 w 23"/>
                <a:gd name="T3" fmla="*/ 3 h 33"/>
                <a:gd name="T4" fmla="*/ 22 w 23"/>
                <a:gd name="T5" fmla="*/ 6 h 33"/>
                <a:gd name="T6" fmla="*/ 20 w 23"/>
                <a:gd name="T7" fmla="*/ 15 h 33"/>
                <a:gd name="T8" fmla="*/ 0 w 23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3">
                  <a:moveTo>
                    <a:pt x="0" y="32"/>
                  </a:moveTo>
                  <a:cubicBezTo>
                    <a:pt x="5" y="23"/>
                    <a:pt x="1" y="10"/>
                    <a:pt x="12" y="3"/>
                  </a:cubicBezTo>
                  <a:cubicBezTo>
                    <a:pt x="16" y="0"/>
                    <a:pt x="20" y="2"/>
                    <a:pt x="22" y="6"/>
                  </a:cubicBezTo>
                  <a:cubicBezTo>
                    <a:pt x="23" y="10"/>
                    <a:pt x="23" y="13"/>
                    <a:pt x="20" y="15"/>
                  </a:cubicBezTo>
                  <a:cubicBezTo>
                    <a:pt x="12" y="19"/>
                    <a:pt x="12" y="33"/>
                    <a:pt x="0" y="32"/>
                  </a:cubicBezTo>
                  <a:close/>
                </a:path>
              </a:pathLst>
            </a:custGeom>
            <a:solidFill>
              <a:srgbClr val="4B2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5" name="Freeform 849"/>
            <p:cNvSpPr>
              <a:spLocks/>
            </p:cNvSpPr>
            <p:nvPr/>
          </p:nvSpPr>
          <p:spPr bwMode="auto">
            <a:xfrm>
              <a:off x="426" y="1364"/>
              <a:ext cx="17" cy="20"/>
            </a:xfrm>
            <a:custGeom>
              <a:avLst/>
              <a:gdLst>
                <a:gd name="T0" fmla="*/ 16 w 17"/>
                <a:gd name="T1" fmla="*/ 0 h 21"/>
                <a:gd name="T2" fmla="*/ 0 w 17"/>
                <a:gd name="T3" fmla="*/ 15 h 21"/>
                <a:gd name="T4" fmla="*/ 16 w 1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1">
                  <a:moveTo>
                    <a:pt x="16" y="0"/>
                  </a:moveTo>
                  <a:cubicBezTo>
                    <a:pt x="12" y="6"/>
                    <a:pt x="17" y="21"/>
                    <a:pt x="0" y="15"/>
                  </a:cubicBezTo>
                  <a:cubicBezTo>
                    <a:pt x="6" y="10"/>
                    <a:pt x="11" y="5"/>
                    <a:pt x="16" y="0"/>
                  </a:cubicBezTo>
                  <a:close/>
                </a:path>
              </a:pathLst>
            </a:custGeom>
            <a:solidFill>
              <a:srgbClr val="5A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6" name="Freeform 850"/>
            <p:cNvSpPr>
              <a:spLocks/>
            </p:cNvSpPr>
            <p:nvPr/>
          </p:nvSpPr>
          <p:spPr bwMode="auto">
            <a:xfrm>
              <a:off x="458" y="1309"/>
              <a:ext cx="12" cy="23"/>
            </a:xfrm>
            <a:custGeom>
              <a:avLst/>
              <a:gdLst>
                <a:gd name="T0" fmla="*/ 0 w 12"/>
                <a:gd name="T1" fmla="*/ 18 h 23"/>
                <a:gd name="T2" fmla="*/ 1 w 12"/>
                <a:gd name="T3" fmla="*/ 11 h 23"/>
                <a:gd name="T4" fmla="*/ 12 w 12"/>
                <a:gd name="T5" fmla="*/ 3 h 23"/>
                <a:gd name="T6" fmla="*/ 0 w 12"/>
                <a:gd name="T7" fmla="*/ 23 h 23"/>
                <a:gd name="T8" fmla="*/ 0 w 12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3">
                  <a:moveTo>
                    <a:pt x="0" y="18"/>
                  </a:moveTo>
                  <a:cubicBezTo>
                    <a:pt x="0" y="16"/>
                    <a:pt x="0" y="13"/>
                    <a:pt x="1" y="11"/>
                  </a:cubicBezTo>
                  <a:cubicBezTo>
                    <a:pt x="3" y="6"/>
                    <a:pt x="4" y="0"/>
                    <a:pt x="12" y="3"/>
                  </a:cubicBezTo>
                  <a:cubicBezTo>
                    <a:pt x="11" y="11"/>
                    <a:pt x="5" y="17"/>
                    <a:pt x="0" y="23"/>
                  </a:cubicBezTo>
                  <a:cubicBezTo>
                    <a:pt x="0" y="21"/>
                    <a:pt x="0" y="20"/>
                    <a:pt x="0" y="18"/>
                  </a:cubicBezTo>
                  <a:close/>
                </a:path>
              </a:pathLst>
            </a:custGeom>
            <a:solidFill>
              <a:srgbClr val="725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7" name="Freeform 851"/>
            <p:cNvSpPr>
              <a:spLocks/>
            </p:cNvSpPr>
            <p:nvPr/>
          </p:nvSpPr>
          <p:spPr bwMode="auto">
            <a:xfrm>
              <a:off x="450" y="1287"/>
              <a:ext cx="34" cy="33"/>
            </a:xfrm>
            <a:custGeom>
              <a:avLst/>
              <a:gdLst>
                <a:gd name="T0" fmla="*/ 20 w 34"/>
                <a:gd name="T1" fmla="*/ 25 h 33"/>
                <a:gd name="T2" fmla="*/ 9 w 34"/>
                <a:gd name="T3" fmla="*/ 33 h 33"/>
                <a:gd name="T4" fmla="*/ 0 w 34"/>
                <a:gd name="T5" fmla="*/ 28 h 33"/>
                <a:gd name="T6" fmla="*/ 8 w 34"/>
                <a:gd name="T7" fmla="*/ 9 h 33"/>
                <a:gd name="T8" fmla="*/ 9 w 34"/>
                <a:gd name="T9" fmla="*/ 6 h 33"/>
                <a:gd name="T10" fmla="*/ 17 w 34"/>
                <a:gd name="T11" fmla="*/ 3 h 33"/>
                <a:gd name="T12" fmla="*/ 32 w 34"/>
                <a:gd name="T13" fmla="*/ 5 h 33"/>
                <a:gd name="T14" fmla="*/ 34 w 34"/>
                <a:gd name="T15" fmla="*/ 12 h 33"/>
                <a:gd name="T16" fmla="*/ 20 w 34"/>
                <a:gd name="T17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33">
                  <a:moveTo>
                    <a:pt x="20" y="25"/>
                  </a:moveTo>
                  <a:cubicBezTo>
                    <a:pt x="16" y="28"/>
                    <a:pt x="12" y="30"/>
                    <a:pt x="9" y="33"/>
                  </a:cubicBezTo>
                  <a:cubicBezTo>
                    <a:pt x="7" y="29"/>
                    <a:pt x="3" y="29"/>
                    <a:pt x="0" y="28"/>
                  </a:cubicBezTo>
                  <a:cubicBezTo>
                    <a:pt x="0" y="21"/>
                    <a:pt x="9" y="17"/>
                    <a:pt x="8" y="9"/>
                  </a:cubicBezTo>
                  <a:cubicBezTo>
                    <a:pt x="9" y="8"/>
                    <a:pt x="9" y="7"/>
                    <a:pt x="9" y="6"/>
                  </a:cubicBezTo>
                  <a:cubicBezTo>
                    <a:pt x="11" y="4"/>
                    <a:pt x="14" y="3"/>
                    <a:pt x="17" y="3"/>
                  </a:cubicBezTo>
                  <a:cubicBezTo>
                    <a:pt x="22" y="3"/>
                    <a:pt x="27" y="0"/>
                    <a:pt x="32" y="5"/>
                  </a:cubicBezTo>
                  <a:cubicBezTo>
                    <a:pt x="33" y="7"/>
                    <a:pt x="33" y="10"/>
                    <a:pt x="34" y="12"/>
                  </a:cubicBezTo>
                  <a:cubicBezTo>
                    <a:pt x="27" y="13"/>
                    <a:pt x="25" y="21"/>
                    <a:pt x="20" y="25"/>
                  </a:cubicBezTo>
                  <a:close/>
                </a:path>
              </a:pathLst>
            </a:custGeom>
            <a:solidFill>
              <a:srgbClr val="3B2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8" name="Freeform 852"/>
            <p:cNvSpPr>
              <a:spLocks/>
            </p:cNvSpPr>
            <p:nvPr/>
          </p:nvSpPr>
          <p:spPr bwMode="auto">
            <a:xfrm>
              <a:off x="430" y="1272"/>
              <a:ext cx="42" cy="56"/>
            </a:xfrm>
            <a:custGeom>
              <a:avLst/>
              <a:gdLst>
                <a:gd name="T0" fmla="*/ 0 w 42"/>
                <a:gd name="T1" fmla="*/ 56 h 56"/>
                <a:gd name="T2" fmla="*/ 24 w 42"/>
                <a:gd name="T3" fmla="*/ 12 h 56"/>
                <a:gd name="T4" fmla="*/ 24 w 42"/>
                <a:gd name="T5" fmla="*/ 12 h 56"/>
                <a:gd name="T6" fmla="*/ 37 w 42"/>
                <a:gd name="T7" fmla="*/ 4 h 56"/>
                <a:gd name="T8" fmla="*/ 28 w 42"/>
                <a:gd name="T9" fmla="*/ 24 h 56"/>
                <a:gd name="T10" fmla="*/ 28 w 42"/>
                <a:gd name="T11" fmla="*/ 24 h 56"/>
                <a:gd name="T12" fmla="*/ 0 w 42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56">
                  <a:moveTo>
                    <a:pt x="0" y="56"/>
                  </a:moveTo>
                  <a:cubicBezTo>
                    <a:pt x="2" y="38"/>
                    <a:pt x="20" y="28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7" y="7"/>
                    <a:pt x="29" y="0"/>
                    <a:pt x="37" y="4"/>
                  </a:cubicBezTo>
                  <a:cubicBezTo>
                    <a:pt x="42" y="14"/>
                    <a:pt x="31" y="17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14" y="30"/>
                    <a:pt x="13" y="48"/>
                    <a:pt x="0" y="56"/>
                  </a:cubicBezTo>
                  <a:close/>
                </a:path>
              </a:pathLst>
            </a:custGeom>
            <a:solidFill>
              <a:srgbClr val="4A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69" name="Freeform 853"/>
            <p:cNvSpPr>
              <a:spLocks/>
            </p:cNvSpPr>
            <p:nvPr/>
          </p:nvSpPr>
          <p:spPr bwMode="auto">
            <a:xfrm>
              <a:off x="454" y="1321"/>
              <a:ext cx="30" cy="43"/>
            </a:xfrm>
            <a:custGeom>
              <a:avLst/>
              <a:gdLst>
                <a:gd name="T0" fmla="*/ 4 w 30"/>
                <a:gd name="T1" fmla="*/ 26 h 43"/>
                <a:gd name="T2" fmla="*/ 21 w 30"/>
                <a:gd name="T3" fmla="*/ 3 h 43"/>
                <a:gd name="T4" fmla="*/ 24 w 30"/>
                <a:gd name="T5" fmla="*/ 7 h 43"/>
                <a:gd name="T6" fmla="*/ 12 w 30"/>
                <a:gd name="T7" fmla="*/ 34 h 43"/>
                <a:gd name="T8" fmla="*/ 0 w 30"/>
                <a:gd name="T9" fmla="*/ 43 h 43"/>
                <a:gd name="T10" fmla="*/ 4 w 30"/>
                <a:gd name="T11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3">
                  <a:moveTo>
                    <a:pt x="4" y="26"/>
                  </a:moveTo>
                  <a:cubicBezTo>
                    <a:pt x="6" y="16"/>
                    <a:pt x="13" y="9"/>
                    <a:pt x="21" y="3"/>
                  </a:cubicBezTo>
                  <a:cubicBezTo>
                    <a:pt x="24" y="0"/>
                    <a:pt x="24" y="5"/>
                    <a:pt x="24" y="7"/>
                  </a:cubicBezTo>
                  <a:cubicBezTo>
                    <a:pt x="30" y="20"/>
                    <a:pt x="20" y="27"/>
                    <a:pt x="12" y="34"/>
                  </a:cubicBezTo>
                  <a:cubicBezTo>
                    <a:pt x="8" y="37"/>
                    <a:pt x="4" y="40"/>
                    <a:pt x="0" y="43"/>
                  </a:cubicBezTo>
                  <a:cubicBezTo>
                    <a:pt x="2" y="37"/>
                    <a:pt x="3" y="32"/>
                    <a:pt x="4" y="26"/>
                  </a:cubicBezTo>
                  <a:close/>
                </a:path>
              </a:pathLst>
            </a:custGeom>
            <a:solidFill>
              <a:srgbClr val="503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0" name="Freeform 854"/>
            <p:cNvSpPr>
              <a:spLocks/>
            </p:cNvSpPr>
            <p:nvPr/>
          </p:nvSpPr>
          <p:spPr bwMode="auto">
            <a:xfrm>
              <a:off x="442" y="1364"/>
              <a:ext cx="12" cy="23"/>
            </a:xfrm>
            <a:custGeom>
              <a:avLst/>
              <a:gdLst>
                <a:gd name="T0" fmla="*/ 12 w 12"/>
                <a:gd name="T1" fmla="*/ 0 h 24"/>
                <a:gd name="T2" fmla="*/ 5 w 12"/>
                <a:gd name="T3" fmla="*/ 20 h 24"/>
                <a:gd name="T4" fmla="*/ 0 w 12"/>
                <a:gd name="T5" fmla="*/ 24 h 24"/>
                <a:gd name="T6" fmla="*/ 12 w 12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4">
                  <a:moveTo>
                    <a:pt x="12" y="0"/>
                  </a:moveTo>
                  <a:cubicBezTo>
                    <a:pt x="10" y="6"/>
                    <a:pt x="7" y="13"/>
                    <a:pt x="5" y="20"/>
                  </a:cubicBezTo>
                  <a:cubicBezTo>
                    <a:pt x="3" y="21"/>
                    <a:pt x="2" y="22"/>
                    <a:pt x="0" y="24"/>
                  </a:cubicBezTo>
                  <a:cubicBezTo>
                    <a:pt x="0" y="14"/>
                    <a:pt x="3" y="5"/>
                    <a:pt x="12" y="0"/>
                  </a:cubicBezTo>
                  <a:close/>
                </a:path>
              </a:pathLst>
            </a:custGeom>
            <a:solidFill>
              <a:srgbClr val="502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1" name="Freeform 855"/>
            <p:cNvSpPr>
              <a:spLocks/>
            </p:cNvSpPr>
            <p:nvPr/>
          </p:nvSpPr>
          <p:spPr bwMode="auto">
            <a:xfrm>
              <a:off x="438" y="1238"/>
              <a:ext cx="54" cy="33"/>
            </a:xfrm>
            <a:custGeom>
              <a:avLst/>
              <a:gdLst>
                <a:gd name="T0" fmla="*/ 17 w 54"/>
                <a:gd name="T1" fmla="*/ 7 h 34"/>
                <a:gd name="T2" fmla="*/ 29 w 54"/>
                <a:gd name="T3" fmla="*/ 3 h 34"/>
                <a:gd name="T4" fmla="*/ 48 w 54"/>
                <a:gd name="T5" fmla="*/ 3 h 34"/>
                <a:gd name="T6" fmla="*/ 54 w 54"/>
                <a:gd name="T7" fmla="*/ 8 h 34"/>
                <a:gd name="T8" fmla="*/ 52 w 54"/>
                <a:gd name="T9" fmla="*/ 12 h 34"/>
                <a:gd name="T10" fmla="*/ 40 w 54"/>
                <a:gd name="T11" fmla="*/ 18 h 34"/>
                <a:gd name="T12" fmla="*/ 30 w 54"/>
                <a:gd name="T13" fmla="*/ 20 h 34"/>
                <a:gd name="T14" fmla="*/ 17 w 54"/>
                <a:gd name="T15" fmla="*/ 28 h 34"/>
                <a:gd name="T16" fmla="*/ 0 w 54"/>
                <a:gd name="T17" fmla="*/ 23 h 34"/>
                <a:gd name="T18" fmla="*/ 17 w 54"/>
                <a:gd name="T19" fmla="*/ 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34">
                  <a:moveTo>
                    <a:pt x="17" y="7"/>
                  </a:moveTo>
                  <a:cubicBezTo>
                    <a:pt x="21" y="6"/>
                    <a:pt x="25" y="4"/>
                    <a:pt x="29" y="3"/>
                  </a:cubicBezTo>
                  <a:cubicBezTo>
                    <a:pt x="35" y="11"/>
                    <a:pt x="42" y="0"/>
                    <a:pt x="48" y="3"/>
                  </a:cubicBezTo>
                  <a:cubicBezTo>
                    <a:pt x="51" y="3"/>
                    <a:pt x="53" y="5"/>
                    <a:pt x="54" y="8"/>
                  </a:cubicBezTo>
                  <a:cubicBezTo>
                    <a:pt x="54" y="10"/>
                    <a:pt x="53" y="11"/>
                    <a:pt x="52" y="12"/>
                  </a:cubicBezTo>
                  <a:cubicBezTo>
                    <a:pt x="48" y="15"/>
                    <a:pt x="44" y="16"/>
                    <a:pt x="40" y="18"/>
                  </a:cubicBezTo>
                  <a:cubicBezTo>
                    <a:pt x="36" y="19"/>
                    <a:pt x="33" y="19"/>
                    <a:pt x="30" y="20"/>
                  </a:cubicBezTo>
                  <a:cubicBezTo>
                    <a:pt x="24" y="20"/>
                    <a:pt x="21" y="25"/>
                    <a:pt x="17" y="28"/>
                  </a:cubicBezTo>
                  <a:cubicBezTo>
                    <a:pt x="10" y="28"/>
                    <a:pt x="3" y="34"/>
                    <a:pt x="0" y="23"/>
                  </a:cubicBezTo>
                  <a:cubicBezTo>
                    <a:pt x="3" y="15"/>
                    <a:pt x="11" y="13"/>
                    <a:pt x="17" y="7"/>
                  </a:cubicBezTo>
                  <a:close/>
                </a:path>
              </a:pathLst>
            </a:custGeom>
            <a:solidFill>
              <a:srgbClr val="3C22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2" name="Freeform 856"/>
            <p:cNvSpPr>
              <a:spLocks/>
            </p:cNvSpPr>
            <p:nvPr/>
          </p:nvSpPr>
          <p:spPr bwMode="auto">
            <a:xfrm>
              <a:off x="426" y="1258"/>
              <a:ext cx="32" cy="21"/>
            </a:xfrm>
            <a:custGeom>
              <a:avLst/>
              <a:gdLst>
                <a:gd name="T0" fmla="*/ 12 w 32"/>
                <a:gd name="T1" fmla="*/ 2 h 21"/>
                <a:gd name="T2" fmla="*/ 28 w 32"/>
                <a:gd name="T3" fmla="*/ 5 h 21"/>
                <a:gd name="T4" fmla="*/ 31 w 32"/>
                <a:gd name="T5" fmla="*/ 10 h 21"/>
                <a:gd name="T6" fmla="*/ 25 w 32"/>
                <a:gd name="T7" fmla="*/ 21 h 21"/>
                <a:gd name="T8" fmla="*/ 0 w 32"/>
                <a:gd name="T9" fmla="*/ 18 h 21"/>
                <a:gd name="T10" fmla="*/ 12 w 32"/>
                <a:gd name="T11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2" y="2"/>
                  </a:moveTo>
                  <a:cubicBezTo>
                    <a:pt x="16" y="9"/>
                    <a:pt x="23" y="0"/>
                    <a:pt x="28" y="5"/>
                  </a:cubicBezTo>
                  <a:cubicBezTo>
                    <a:pt x="29" y="6"/>
                    <a:pt x="31" y="8"/>
                    <a:pt x="31" y="10"/>
                  </a:cubicBezTo>
                  <a:cubicBezTo>
                    <a:pt x="32" y="15"/>
                    <a:pt x="30" y="19"/>
                    <a:pt x="25" y="21"/>
                  </a:cubicBezTo>
                  <a:cubicBezTo>
                    <a:pt x="17" y="17"/>
                    <a:pt x="9" y="18"/>
                    <a:pt x="0" y="18"/>
                  </a:cubicBezTo>
                  <a:cubicBezTo>
                    <a:pt x="4" y="12"/>
                    <a:pt x="8" y="7"/>
                    <a:pt x="12" y="2"/>
                  </a:cubicBezTo>
                  <a:close/>
                </a:path>
              </a:pathLst>
            </a:custGeom>
            <a:solidFill>
              <a:srgbClr val="684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3" name="Freeform 857"/>
            <p:cNvSpPr>
              <a:spLocks/>
            </p:cNvSpPr>
            <p:nvPr/>
          </p:nvSpPr>
          <p:spPr bwMode="auto">
            <a:xfrm>
              <a:off x="451" y="1264"/>
              <a:ext cx="20" cy="20"/>
            </a:xfrm>
            <a:custGeom>
              <a:avLst/>
              <a:gdLst>
                <a:gd name="T0" fmla="*/ 0 w 20"/>
                <a:gd name="T1" fmla="*/ 15 h 20"/>
                <a:gd name="T2" fmla="*/ 4 w 20"/>
                <a:gd name="T3" fmla="*/ 4 h 20"/>
                <a:gd name="T4" fmla="*/ 11 w 20"/>
                <a:gd name="T5" fmla="*/ 0 h 20"/>
                <a:gd name="T6" fmla="*/ 20 w 20"/>
                <a:gd name="T7" fmla="*/ 6 h 20"/>
                <a:gd name="T8" fmla="*/ 15 w 20"/>
                <a:gd name="T9" fmla="*/ 12 h 20"/>
                <a:gd name="T10" fmla="*/ 3 w 20"/>
                <a:gd name="T11" fmla="*/ 20 h 20"/>
                <a:gd name="T12" fmla="*/ 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0" y="15"/>
                  </a:moveTo>
                  <a:cubicBezTo>
                    <a:pt x="1" y="11"/>
                    <a:pt x="2" y="8"/>
                    <a:pt x="4" y="4"/>
                  </a:cubicBezTo>
                  <a:cubicBezTo>
                    <a:pt x="6" y="2"/>
                    <a:pt x="8" y="0"/>
                    <a:pt x="11" y="0"/>
                  </a:cubicBezTo>
                  <a:cubicBezTo>
                    <a:pt x="15" y="0"/>
                    <a:pt x="19" y="1"/>
                    <a:pt x="20" y="6"/>
                  </a:cubicBezTo>
                  <a:cubicBezTo>
                    <a:pt x="20" y="9"/>
                    <a:pt x="18" y="11"/>
                    <a:pt x="15" y="12"/>
                  </a:cubicBezTo>
                  <a:cubicBezTo>
                    <a:pt x="11" y="14"/>
                    <a:pt x="7" y="17"/>
                    <a:pt x="3" y="20"/>
                  </a:cubicBezTo>
                  <a:cubicBezTo>
                    <a:pt x="2" y="18"/>
                    <a:pt x="1" y="17"/>
                    <a:pt x="0" y="15"/>
                  </a:cubicBezTo>
                  <a:close/>
                </a:path>
              </a:pathLst>
            </a:custGeom>
            <a:solidFill>
              <a:srgbClr val="7F5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4" name="Freeform 858"/>
            <p:cNvSpPr>
              <a:spLocks/>
            </p:cNvSpPr>
            <p:nvPr/>
          </p:nvSpPr>
          <p:spPr bwMode="auto">
            <a:xfrm>
              <a:off x="458" y="1251"/>
              <a:ext cx="45" cy="45"/>
            </a:xfrm>
            <a:custGeom>
              <a:avLst/>
              <a:gdLst>
                <a:gd name="T0" fmla="*/ 8 w 46"/>
                <a:gd name="T1" fmla="*/ 25 h 45"/>
                <a:gd name="T2" fmla="*/ 12 w 46"/>
                <a:gd name="T3" fmla="*/ 21 h 45"/>
                <a:gd name="T4" fmla="*/ 32 w 46"/>
                <a:gd name="T5" fmla="*/ 3 h 45"/>
                <a:gd name="T6" fmla="*/ 40 w 46"/>
                <a:gd name="T7" fmla="*/ 16 h 45"/>
                <a:gd name="T8" fmla="*/ 25 w 46"/>
                <a:gd name="T9" fmla="*/ 37 h 45"/>
                <a:gd name="T10" fmla="*/ 20 w 46"/>
                <a:gd name="T11" fmla="*/ 34 h 45"/>
                <a:gd name="T12" fmla="*/ 15 w 46"/>
                <a:gd name="T13" fmla="*/ 39 h 45"/>
                <a:gd name="T14" fmla="*/ 8 w 46"/>
                <a:gd name="T15" fmla="*/ 41 h 45"/>
                <a:gd name="T16" fmla="*/ 0 w 46"/>
                <a:gd name="T17" fmla="*/ 45 h 45"/>
                <a:gd name="T18" fmla="*/ 8 w 46"/>
                <a:gd name="T19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45">
                  <a:moveTo>
                    <a:pt x="8" y="25"/>
                  </a:moveTo>
                  <a:cubicBezTo>
                    <a:pt x="10" y="23"/>
                    <a:pt x="11" y="22"/>
                    <a:pt x="12" y="21"/>
                  </a:cubicBezTo>
                  <a:cubicBezTo>
                    <a:pt x="16" y="12"/>
                    <a:pt x="24" y="7"/>
                    <a:pt x="32" y="3"/>
                  </a:cubicBezTo>
                  <a:cubicBezTo>
                    <a:pt x="46" y="0"/>
                    <a:pt x="38" y="11"/>
                    <a:pt x="40" y="16"/>
                  </a:cubicBezTo>
                  <a:cubicBezTo>
                    <a:pt x="37" y="25"/>
                    <a:pt x="33" y="33"/>
                    <a:pt x="25" y="37"/>
                  </a:cubicBezTo>
                  <a:cubicBezTo>
                    <a:pt x="22" y="37"/>
                    <a:pt x="21" y="36"/>
                    <a:pt x="20" y="34"/>
                  </a:cubicBezTo>
                  <a:cubicBezTo>
                    <a:pt x="14" y="32"/>
                    <a:pt x="17" y="38"/>
                    <a:pt x="15" y="39"/>
                  </a:cubicBezTo>
                  <a:cubicBezTo>
                    <a:pt x="13" y="41"/>
                    <a:pt x="11" y="42"/>
                    <a:pt x="8" y="41"/>
                  </a:cubicBezTo>
                  <a:cubicBezTo>
                    <a:pt x="6" y="42"/>
                    <a:pt x="3" y="43"/>
                    <a:pt x="0" y="45"/>
                  </a:cubicBezTo>
                  <a:cubicBezTo>
                    <a:pt x="3" y="38"/>
                    <a:pt x="6" y="31"/>
                    <a:pt x="8" y="25"/>
                  </a:cubicBezTo>
                  <a:close/>
                </a:path>
              </a:pathLst>
            </a:custGeom>
            <a:solidFill>
              <a:srgbClr val="7C5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5" name="Freeform 859"/>
            <p:cNvSpPr>
              <a:spLocks/>
            </p:cNvSpPr>
            <p:nvPr/>
          </p:nvSpPr>
          <p:spPr bwMode="auto">
            <a:xfrm>
              <a:off x="677" y="1334"/>
              <a:ext cx="47" cy="27"/>
            </a:xfrm>
            <a:custGeom>
              <a:avLst/>
              <a:gdLst>
                <a:gd name="T0" fmla="*/ 47 w 47"/>
                <a:gd name="T1" fmla="*/ 18 h 27"/>
                <a:gd name="T2" fmla="*/ 0 w 47"/>
                <a:gd name="T3" fmla="*/ 21 h 27"/>
                <a:gd name="T4" fmla="*/ 47 w 47"/>
                <a:gd name="T5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27">
                  <a:moveTo>
                    <a:pt x="47" y="18"/>
                  </a:moveTo>
                  <a:cubicBezTo>
                    <a:pt x="31" y="12"/>
                    <a:pt x="16" y="27"/>
                    <a:pt x="0" y="21"/>
                  </a:cubicBezTo>
                  <a:cubicBezTo>
                    <a:pt x="16" y="1"/>
                    <a:pt x="31" y="0"/>
                    <a:pt x="47" y="18"/>
                  </a:cubicBezTo>
                  <a:close/>
                </a:path>
              </a:pathLst>
            </a:custGeom>
            <a:solidFill>
              <a:srgbClr val="392A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6" name="Freeform 860"/>
            <p:cNvSpPr>
              <a:spLocks/>
            </p:cNvSpPr>
            <p:nvPr/>
          </p:nvSpPr>
          <p:spPr bwMode="auto">
            <a:xfrm>
              <a:off x="542" y="1209"/>
              <a:ext cx="43" cy="34"/>
            </a:xfrm>
            <a:custGeom>
              <a:avLst/>
              <a:gdLst>
                <a:gd name="T0" fmla="*/ 27 w 43"/>
                <a:gd name="T1" fmla="*/ 0 h 34"/>
                <a:gd name="T2" fmla="*/ 39 w 43"/>
                <a:gd name="T3" fmla="*/ 0 h 34"/>
                <a:gd name="T4" fmla="*/ 35 w 43"/>
                <a:gd name="T5" fmla="*/ 15 h 34"/>
                <a:gd name="T6" fmla="*/ 36 w 43"/>
                <a:gd name="T7" fmla="*/ 17 h 34"/>
                <a:gd name="T8" fmla="*/ 37 w 43"/>
                <a:gd name="T9" fmla="*/ 19 h 34"/>
                <a:gd name="T10" fmla="*/ 35 w 43"/>
                <a:gd name="T11" fmla="*/ 20 h 34"/>
                <a:gd name="T12" fmla="*/ 3 w 43"/>
                <a:gd name="T13" fmla="*/ 31 h 34"/>
                <a:gd name="T14" fmla="*/ 1 w 43"/>
                <a:gd name="T15" fmla="*/ 26 h 34"/>
                <a:gd name="T16" fmla="*/ 3 w 43"/>
                <a:gd name="T17" fmla="*/ 18 h 34"/>
                <a:gd name="T18" fmla="*/ 16 w 43"/>
                <a:gd name="T19" fmla="*/ 3 h 34"/>
                <a:gd name="T20" fmla="*/ 20 w 43"/>
                <a:gd name="T21" fmla="*/ 0 h 34"/>
                <a:gd name="T22" fmla="*/ 27 w 43"/>
                <a:gd name="T2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34">
                  <a:moveTo>
                    <a:pt x="27" y="0"/>
                  </a:moveTo>
                  <a:cubicBezTo>
                    <a:pt x="31" y="0"/>
                    <a:pt x="35" y="0"/>
                    <a:pt x="39" y="0"/>
                  </a:cubicBezTo>
                  <a:cubicBezTo>
                    <a:pt x="43" y="6"/>
                    <a:pt x="32" y="9"/>
                    <a:pt x="35" y="15"/>
                  </a:cubicBezTo>
                  <a:cubicBezTo>
                    <a:pt x="35" y="16"/>
                    <a:pt x="36" y="16"/>
                    <a:pt x="36" y="17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22" y="16"/>
                    <a:pt x="16" y="34"/>
                    <a:pt x="3" y="31"/>
                  </a:cubicBezTo>
                  <a:cubicBezTo>
                    <a:pt x="2" y="30"/>
                    <a:pt x="1" y="28"/>
                    <a:pt x="1" y="26"/>
                  </a:cubicBezTo>
                  <a:cubicBezTo>
                    <a:pt x="0" y="23"/>
                    <a:pt x="1" y="21"/>
                    <a:pt x="3" y="18"/>
                  </a:cubicBezTo>
                  <a:cubicBezTo>
                    <a:pt x="8" y="14"/>
                    <a:pt x="13" y="10"/>
                    <a:pt x="16" y="3"/>
                  </a:cubicBezTo>
                  <a:cubicBezTo>
                    <a:pt x="17" y="1"/>
                    <a:pt x="18" y="0"/>
                    <a:pt x="20" y="0"/>
                  </a:cubicBezTo>
                  <a:cubicBezTo>
                    <a:pt x="22" y="0"/>
                    <a:pt x="25" y="0"/>
                    <a:pt x="27" y="0"/>
                  </a:cubicBezTo>
                  <a:close/>
                </a:path>
              </a:pathLst>
            </a:custGeom>
            <a:solidFill>
              <a:srgbClr val="8A6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7" name="Freeform 861"/>
            <p:cNvSpPr>
              <a:spLocks/>
            </p:cNvSpPr>
            <p:nvPr/>
          </p:nvSpPr>
          <p:spPr bwMode="auto">
            <a:xfrm>
              <a:off x="466" y="1323"/>
              <a:ext cx="27" cy="33"/>
            </a:xfrm>
            <a:custGeom>
              <a:avLst/>
              <a:gdLst>
                <a:gd name="T0" fmla="*/ 0 w 27"/>
                <a:gd name="T1" fmla="*/ 32 h 33"/>
                <a:gd name="T2" fmla="*/ 12 w 27"/>
                <a:gd name="T3" fmla="*/ 5 h 33"/>
                <a:gd name="T4" fmla="*/ 21 w 27"/>
                <a:gd name="T5" fmla="*/ 0 h 33"/>
                <a:gd name="T6" fmla="*/ 17 w 27"/>
                <a:gd name="T7" fmla="*/ 33 h 33"/>
                <a:gd name="T8" fmla="*/ 4 w 27"/>
                <a:gd name="T9" fmla="*/ 33 h 33"/>
                <a:gd name="T10" fmla="*/ 0 w 27"/>
                <a:gd name="T11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3">
                  <a:moveTo>
                    <a:pt x="0" y="32"/>
                  </a:moveTo>
                  <a:cubicBezTo>
                    <a:pt x="2" y="22"/>
                    <a:pt x="12" y="16"/>
                    <a:pt x="12" y="5"/>
                  </a:cubicBezTo>
                  <a:cubicBezTo>
                    <a:pt x="16" y="5"/>
                    <a:pt x="19" y="3"/>
                    <a:pt x="21" y="0"/>
                  </a:cubicBezTo>
                  <a:cubicBezTo>
                    <a:pt x="27" y="12"/>
                    <a:pt x="27" y="23"/>
                    <a:pt x="17" y="33"/>
                  </a:cubicBezTo>
                  <a:cubicBezTo>
                    <a:pt x="13" y="33"/>
                    <a:pt x="8" y="33"/>
                    <a:pt x="4" y="33"/>
                  </a:cubicBezTo>
                  <a:cubicBezTo>
                    <a:pt x="3" y="32"/>
                    <a:pt x="2" y="32"/>
                    <a:pt x="0" y="32"/>
                  </a:cubicBezTo>
                  <a:close/>
                </a:path>
              </a:pathLst>
            </a:custGeom>
            <a:solidFill>
              <a:srgbClr val="573F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8" name="Freeform 862"/>
            <p:cNvSpPr>
              <a:spLocks/>
            </p:cNvSpPr>
            <p:nvPr/>
          </p:nvSpPr>
          <p:spPr bwMode="auto">
            <a:xfrm>
              <a:off x="500" y="1223"/>
              <a:ext cx="29" cy="29"/>
            </a:xfrm>
            <a:custGeom>
              <a:avLst/>
              <a:gdLst>
                <a:gd name="T0" fmla="*/ 26 w 30"/>
                <a:gd name="T1" fmla="*/ 18 h 30"/>
                <a:gd name="T2" fmla="*/ 14 w 30"/>
                <a:gd name="T3" fmla="*/ 29 h 30"/>
                <a:gd name="T4" fmla="*/ 2 w 30"/>
                <a:gd name="T5" fmla="*/ 26 h 30"/>
                <a:gd name="T6" fmla="*/ 4 w 30"/>
                <a:gd name="T7" fmla="*/ 17 h 30"/>
                <a:gd name="T8" fmla="*/ 9 w 30"/>
                <a:gd name="T9" fmla="*/ 13 h 30"/>
                <a:gd name="T10" fmla="*/ 22 w 30"/>
                <a:gd name="T11" fmla="*/ 1 h 30"/>
                <a:gd name="T12" fmla="*/ 27 w 30"/>
                <a:gd name="T13" fmla="*/ 1 h 30"/>
                <a:gd name="T14" fmla="*/ 30 w 30"/>
                <a:gd name="T15" fmla="*/ 8 h 30"/>
                <a:gd name="T16" fmla="*/ 29 w 30"/>
                <a:gd name="T17" fmla="*/ 14 h 30"/>
                <a:gd name="T18" fmla="*/ 26 w 30"/>
                <a:gd name="T1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0">
                  <a:moveTo>
                    <a:pt x="26" y="18"/>
                  </a:moveTo>
                  <a:cubicBezTo>
                    <a:pt x="25" y="25"/>
                    <a:pt x="19" y="26"/>
                    <a:pt x="14" y="29"/>
                  </a:cubicBezTo>
                  <a:cubicBezTo>
                    <a:pt x="10" y="28"/>
                    <a:pt x="5" y="30"/>
                    <a:pt x="2" y="26"/>
                  </a:cubicBezTo>
                  <a:cubicBezTo>
                    <a:pt x="0" y="22"/>
                    <a:pt x="2" y="19"/>
                    <a:pt x="4" y="17"/>
                  </a:cubicBezTo>
                  <a:cubicBezTo>
                    <a:pt x="6" y="15"/>
                    <a:pt x="7" y="14"/>
                    <a:pt x="9" y="13"/>
                  </a:cubicBezTo>
                  <a:cubicBezTo>
                    <a:pt x="14" y="10"/>
                    <a:pt x="17" y="5"/>
                    <a:pt x="22" y="1"/>
                  </a:cubicBezTo>
                  <a:cubicBezTo>
                    <a:pt x="23" y="0"/>
                    <a:pt x="25" y="0"/>
                    <a:pt x="27" y="1"/>
                  </a:cubicBezTo>
                  <a:cubicBezTo>
                    <a:pt x="29" y="3"/>
                    <a:pt x="30" y="5"/>
                    <a:pt x="30" y="8"/>
                  </a:cubicBezTo>
                  <a:cubicBezTo>
                    <a:pt x="30" y="10"/>
                    <a:pt x="30" y="12"/>
                    <a:pt x="29" y="14"/>
                  </a:cubicBezTo>
                  <a:cubicBezTo>
                    <a:pt x="29" y="15"/>
                    <a:pt x="28" y="17"/>
                    <a:pt x="26" y="18"/>
                  </a:cubicBezTo>
                  <a:close/>
                </a:path>
              </a:pathLst>
            </a:custGeom>
            <a:solidFill>
              <a:srgbClr val="593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79" name="Freeform 863"/>
            <p:cNvSpPr>
              <a:spLocks/>
            </p:cNvSpPr>
            <p:nvPr/>
          </p:nvSpPr>
          <p:spPr bwMode="auto">
            <a:xfrm>
              <a:off x="592" y="1219"/>
              <a:ext cx="33" cy="16"/>
            </a:xfrm>
            <a:custGeom>
              <a:avLst/>
              <a:gdLst>
                <a:gd name="T0" fmla="*/ 1 w 34"/>
                <a:gd name="T1" fmla="*/ 2 h 16"/>
                <a:gd name="T2" fmla="*/ 26 w 34"/>
                <a:gd name="T3" fmla="*/ 6 h 16"/>
                <a:gd name="T4" fmla="*/ 34 w 34"/>
                <a:gd name="T5" fmla="*/ 10 h 16"/>
                <a:gd name="T6" fmla="*/ 4 w 34"/>
                <a:gd name="T7" fmla="*/ 10 h 16"/>
                <a:gd name="T8" fmla="*/ 1 w 34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6">
                  <a:moveTo>
                    <a:pt x="1" y="2"/>
                  </a:moveTo>
                  <a:cubicBezTo>
                    <a:pt x="10" y="0"/>
                    <a:pt x="18" y="4"/>
                    <a:pt x="26" y="6"/>
                  </a:cubicBezTo>
                  <a:cubicBezTo>
                    <a:pt x="28" y="9"/>
                    <a:pt x="33" y="7"/>
                    <a:pt x="34" y="10"/>
                  </a:cubicBezTo>
                  <a:cubicBezTo>
                    <a:pt x="24" y="13"/>
                    <a:pt x="14" y="16"/>
                    <a:pt x="4" y="10"/>
                  </a:cubicBezTo>
                  <a:cubicBezTo>
                    <a:pt x="1" y="8"/>
                    <a:pt x="0" y="6"/>
                    <a:pt x="1" y="2"/>
                  </a:cubicBezTo>
                  <a:close/>
                </a:path>
              </a:pathLst>
            </a:custGeom>
            <a:solidFill>
              <a:srgbClr val="906B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0" name="Freeform 864"/>
            <p:cNvSpPr>
              <a:spLocks/>
            </p:cNvSpPr>
            <p:nvPr/>
          </p:nvSpPr>
          <p:spPr bwMode="auto">
            <a:xfrm>
              <a:off x="489" y="1246"/>
              <a:ext cx="24" cy="21"/>
            </a:xfrm>
            <a:custGeom>
              <a:avLst/>
              <a:gdLst>
                <a:gd name="T0" fmla="*/ 13 w 25"/>
                <a:gd name="T1" fmla="*/ 3 h 22"/>
                <a:gd name="T2" fmla="*/ 25 w 25"/>
                <a:gd name="T3" fmla="*/ 6 h 22"/>
                <a:gd name="T4" fmla="*/ 9 w 25"/>
                <a:gd name="T5" fmla="*/ 22 h 22"/>
                <a:gd name="T6" fmla="*/ 1 w 25"/>
                <a:gd name="T7" fmla="*/ 11 h 22"/>
                <a:gd name="T8" fmla="*/ 1 w 25"/>
                <a:gd name="T9" fmla="*/ 6 h 22"/>
                <a:gd name="T10" fmla="*/ 13 w 25"/>
                <a:gd name="T1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2">
                  <a:moveTo>
                    <a:pt x="13" y="3"/>
                  </a:moveTo>
                  <a:cubicBezTo>
                    <a:pt x="17" y="3"/>
                    <a:pt x="22" y="2"/>
                    <a:pt x="25" y="6"/>
                  </a:cubicBezTo>
                  <a:cubicBezTo>
                    <a:pt x="20" y="11"/>
                    <a:pt x="14" y="17"/>
                    <a:pt x="9" y="22"/>
                  </a:cubicBezTo>
                  <a:cubicBezTo>
                    <a:pt x="2" y="21"/>
                    <a:pt x="12" y="9"/>
                    <a:pt x="1" y="11"/>
                  </a:cubicBezTo>
                  <a:cubicBezTo>
                    <a:pt x="0" y="9"/>
                    <a:pt x="0" y="7"/>
                    <a:pt x="1" y="6"/>
                  </a:cubicBezTo>
                  <a:cubicBezTo>
                    <a:pt x="5" y="3"/>
                    <a:pt x="8" y="0"/>
                    <a:pt x="13" y="3"/>
                  </a:cubicBezTo>
                  <a:close/>
                </a:path>
              </a:pathLst>
            </a:custGeom>
            <a:solidFill>
              <a:srgbClr val="3B22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1" name="Freeform 865"/>
            <p:cNvSpPr>
              <a:spLocks/>
            </p:cNvSpPr>
            <p:nvPr/>
          </p:nvSpPr>
          <p:spPr bwMode="auto">
            <a:xfrm>
              <a:off x="640" y="1222"/>
              <a:ext cx="26" cy="14"/>
            </a:xfrm>
            <a:custGeom>
              <a:avLst/>
              <a:gdLst>
                <a:gd name="T0" fmla="*/ 24 w 26"/>
                <a:gd name="T1" fmla="*/ 7 h 14"/>
                <a:gd name="T2" fmla="*/ 0 w 26"/>
                <a:gd name="T3" fmla="*/ 7 h 14"/>
                <a:gd name="T4" fmla="*/ 6 w 26"/>
                <a:gd name="T5" fmla="*/ 1 h 14"/>
                <a:gd name="T6" fmla="*/ 24 w 26"/>
                <a:gd name="T7" fmla="*/ 2 h 14"/>
                <a:gd name="T8" fmla="*/ 24 w 26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24" y="7"/>
                  </a:moveTo>
                  <a:cubicBezTo>
                    <a:pt x="16" y="14"/>
                    <a:pt x="8" y="10"/>
                    <a:pt x="0" y="7"/>
                  </a:cubicBezTo>
                  <a:cubicBezTo>
                    <a:pt x="0" y="4"/>
                    <a:pt x="2" y="2"/>
                    <a:pt x="6" y="1"/>
                  </a:cubicBezTo>
                  <a:cubicBezTo>
                    <a:pt x="12" y="1"/>
                    <a:pt x="18" y="0"/>
                    <a:pt x="24" y="2"/>
                  </a:cubicBezTo>
                  <a:cubicBezTo>
                    <a:pt x="26" y="4"/>
                    <a:pt x="26" y="5"/>
                    <a:pt x="24" y="7"/>
                  </a:cubicBezTo>
                  <a:close/>
                </a:path>
              </a:pathLst>
            </a:custGeom>
            <a:solidFill>
              <a:srgbClr val="816C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2" name="Freeform 866"/>
            <p:cNvSpPr>
              <a:spLocks/>
            </p:cNvSpPr>
            <p:nvPr/>
          </p:nvSpPr>
          <p:spPr bwMode="auto">
            <a:xfrm>
              <a:off x="577" y="1221"/>
              <a:ext cx="19" cy="13"/>
            </a:xfrm>
            <a:custGeom>
              <a:avLst/>
              <a:gdLst>
                <a:gd name="T0" fmla="*/ 16 w 19"/>
                <a:gd name="T1" fmla="*/ 0 h 13"/>
                <a:gd name="T2" fmla="*/ 19 w 19"/>
                <a:gd name="T3" fmla="*/ 8 h 13"/>
                <a:gd name="T4" fmla="*/ 0 w 19"/>
                <a:gd name="T5" fmla="*/ 8 h 13"/>
                <a:gd name="T6" fmla="*/ 1 w 19"/>
                <a:gd name="T7" fmla="*/ 5 h 13"/>
                <a:gd name="T8" fmla="*/ 16 w 19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3">
                  <a:moveTo>
                    <a:pt x="16" y="0"/>
                  </a:moveTo>
                  <a:cubicBezTo>
                    <a:pt x="17" y="3"/>
                    <a:pt x="18" y="6"/>
                    <a:pt x="19" y="8"/>
                  </a:cubicBezTo>
                  <a:cubicBezTo>
                    <a:pt x="13" y="13"/>
                    <a:pt x="7" y="11"/>
                    <a:pt x="0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7" y="6"/>
                    <a:pt x="11" y="2"/>
                    <a:pt x="16" y="0"/>
                  </a:cubicBezTo>
                  <a:close/>
                </a:path>
              </a:pathLst>
            </a:custGeom>
            <a:solidFill>
              <a:srgbClr val="D8BB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3" name="Freeform 867"/>
            <p:cNvSpPr>
              <a:spLocks/>
            </p:cNvSpPr>
            <p:nvPr/>
          </p:nvSpPr>
          <p:spPr bwMode="auto">
            <a:xfrm>
              <a:off x="618" y="1218"/>
              <a:ext cx="26" cy="11"/>
            </a:xfrm>
            <a:custGeom>
              <a:avLst/>
              <a:gdLst>
                <a:gd name="T0" fmla="*/ 27 w 27"/>
                <a:gd name="T1" fmla="*/ 8 h 11"/>
                <a:gd name="T2" fmla="*/ 23 w 27"/>
                <a:gd name="T3" fmla="*/ 11 h 11"/>
                <a:gd name="T4" fmla="*/ 8 w 27"/>
                <a:gd name="T5" fmla="*/ 11 h 11"/>
                <a:gd name="T6" fmla="*/ 0 w 27"/>
                <a:gd name="T7" fmla="*/ 7 h 11"/>
                <a:gd name="T8" fmla="*/ 3 w 27"/>
                <a:gd name="T9" fmla="*/ 7 h 11"/>
                <a:gd name="T10" fmla="*/ 8 w 27"/>
                <a:gd name="T11" fmla="*/ 1 h 11"/>
                <a:gd name="T12" fmla="*/ 16 w 27"/>
                <a:gd name="T13" fmla="*/ 0 h 11"/>
                <a:gd name="T14" fmla="*/ 27 w 27"/>
                <a:gd name="T1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1">
                  <a:moveTo>
                    <a:pt x="27" y="8"/>
                  </a:moveTo>
                  <a:cubicBezTo>
                    <a:pt x="26" y="9"/>
                    <a:pt x="24" y="10"/>
                    <a:pt x="23" y="11"/>
                  </a:cubicBezTo>
                  <a:cubicBezTo>
                    <a:pt x="18" y="11"/>
                    <a:pt x="13" y="11"/>
                    <a:pt x="8" y="11"/>
                  </a:cubicBezTo>
                  <a:cubicBezTo>
                    <a:pt x="5" y="10"/>
                    <a:pt x="3" y="8"/>
                    <a:pt x="0" y="7"/>
                  </a:cubicBezTo>
                  <a:cubicBezTo>
                    <a:pt x="1" y="7"/>
                    <a:pt x="2" y="7"/>
                    <a:pt x="3" y="7"/>
                  </a:cubicBezTo>
                  <a:cubicBezTo>
                    <a:pt x="5" y="5"/>
                    <a:pt x="6" y="2"/>
                    <a:pt x="8" y="1"/>
                  </a:cubicBezTo>
                  <a:cubicBezTo>
                    <a:pt x="11" y="0"/>
                    <a:pt x="14" y="0"/>
                    <a:pt x="16" y="0"/>
                  </a:cubicBezTo>
                  <a:cubicBezTo>
                    <a:pt x="20" y="2"/>
                    <a:pt x="25" y="3"/>
                    <a:pt x="27" y="8"/>
                  </a:cubicBezTo>
                  <a:close/>
                </a:path>
              </a:pathLst>
            </a:custGeom>
            <a:solidFill>
              <a:srgbClr val="5135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4" name="Freeform 868"/>
            <p:cNvSpPr>
              <a:spLocks/>
            </p:cNvSpPr>
            <p:nvPr/>
          </p:nvSpPr>
          <p:spPr bwMode="auto">
            <a:xfrm>
              <a:off x="466" y="1281"/>
              <a:ext cx="17" cy="18"/>
            </a:xfrm>
            <a:custGeom>
              <a:avLst/>
              <a:gdLst>
                <a:gd name="T0" fmla="*/ 12 w 17"/>
                <a:gd name="T1" fmla="*/ 3 h 18"/>
                <a:gd name="T2" fmla="*/ 17 w 17"/>
                <a:gd name="T3" fmla="*/ 7 h 18"/>
                <a:gd name="T4" fmla="*/ 16 w 17"/>
                <a:gd name="T5" fmla="*/ 11 h 18"/>
                <a:gd name="T6" fmla="*/ 0 w 17"/>
                <a:gd name="T7" fmla="*/ 11 h 18"/>
                <a:gd name="T8" fmla="*/ 4 w 17"/>
                <a:gd name="T9" fmla="*/ 7 h 18"/>
                <a:gd name="T10" fmla="*/ 12 w 17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12" y="3"/>
                  </a:moveTo>
                  <a:cubicBezTo>
                    <a:pt x="14" y="4"/>
                    <a:pt x="15" y="6"/>
                    <a:pt x="17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1" y="9"/>
                    <a:pt x="6" y="18"/>
                    <a:pt x="0" y="11"/>
                  </a:cubicBezTo>
                  <a:cubicBezTo>
                    <a:pt x="2" y="9"/>
                    <a:pt x="3" y="8"/>
                    <a:pt x="4" y="7"/>
                  </a:cubicBezTo>
                  <a:cubicBezTo>
                    <a:pt x="7" y="5"/>
                    <a:pt x="8" y="0"/>
                    <a:pt x="12" y="3"/>
                  </a:cubicBezTo>
                  <a:close/>
                </a:path>
              </a:pathLst>
            </a:custGeom>
            <a:solidFill>
              <a:srgbClr val="6C4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5" name="Freeform 869"/>
            <p:cNvSpPr>
              <a:spLocks/>
            </p:cNvSpPr>
            <p:nvPr/>
          </p:nvSpPr>
          <p:spPr bwMode="auto">
            <a:xfrm>
              <a:off x="525" y="1227"/>
              <a:ext cx="20" cy="14"/>
            </a:xfrm>
            <a:custGeom>
              <a:avLst/>
              <a:gdLst>
                <a:gd name="T0" fmla="*/ 0 w 20"/>
                <a:gd name="T1" fmla="*/ 14 h 14"/>
                <a:gd name="T2" fmla="*/ 0 w 20"/>
                <a:gd name="T3" fmla="*/ 9 h 14"/>
                <a:gd name="T4" fmla="*/ 20 w 20"/>
                <a:gd name="T5" fmla="*/ 10 h 14"/>
                <a:gd name="T6" fmla="*/ 20 w 20"/>
                <a:gd name="T7" fmla="*/ 13 h 14"/>
                <a:gd name="T8" fmla="*/ 0 w 20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4">
                  <a:moveTo>
                    <a:pt x="0" y="14"/>
                  </a:moveTo>
                  <a:cubicBezTo>
                    <a:pt x="0" y="12"/>
                    <a:pt x="0" y="11"/>
                    <a:pt x="0" y="9"/>
                  </a:cubicBezTo>
                  <a:cubicBezTo>
                    <a:pt x="7" y="5"/>
                    <a:pt x="14" y="0"/>
                    <a:pt x="20" y="10"/>
                  </a:cubicBezTo>
                  <a:cubicBezTo>
                    <a:pt x="20" y="11"/>
                    <a:pt x="20" y="12"/>
                    <a:pt x="20" y="13"/>
                  </a:cubicBezTo>
                  <a:cubicBezTo>
                    <a:pt x="14" y="13"/>
                    <a:pt x="7" y="14"/>
                    <a:pt x="0" y="14"/>
                  </a:cubicBezTo>
                  <a:close/>
                </a:path>
              </a:pathLst>
            </a:custGeom>
            <a:solidFill>
              <a:srgbClr val="2A19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6" name="Freeform 870"/>
            <p:cNvSpPr>
              <a:spLocks/>
            </p:cNvSpPr>
            <p:nvPr/>
          </p:nvSpPr>
          <p:spPr bwMode="auto">
            <a:xfrm>
              <a:off x="664" y="1223"/>
              <a:ext cx="20" cy="7"/>
            </a:xfrm>
            <a:custGeom>
              <a:avLst/>
              <a:gdLst>
                <a:gd name="T0" fmla="*/ 0 w 20"/>
                <a:gd name="T1" fmla="*/ 6 h 7"/>
                <a:gd name="T2" fmla="*/ 1 w 20"/>
                <a:gd name="T3" fmla="*/ 2 h 7"/>
                <a:gd name="T4" fmla="*/ 4 w 20"/>
                <a:gd name="T5" fmla="*/ 2 h 7"/>
                <a:gd name="T6" fmla="*/ 20 w 20"/>
                <a:gd name="T7" fmla="*/ 2 h 7"/>
                <a:gd name="T8" fmla="*/ 15 w 20"/>
                <a:gd name="T9" fmla="*/ 7 h 7"/>
                <a:gd name="T10" fmla="*/ 0 w 20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7">
                  <a:moveTo>
                    <a:pt x="0" y="6"/>
                  </a:moveTo>
                  <a:cubicBezTo>
                    <a:pt x="1" y="5"/>
                    <a:pt x="1" y="4"/>
                    <a:pt x="1" y="2"/>
                  </a:cubicBezTo>
                  <a:cubicBezTo>
                    <a:pt x="1" y="0"/>
                    <a:pt x="3" y="0"/>
                    <a:pt x="4" y="2"/>
                  </a:cubicBezTo>
                  <a:cubicBezTo>
                    <a:pt x="9" y="2"/>
                    <a:pt x="14" y="2"/>
                    <a:pt x="20" y="2"/>
                  </a:cubicBezTo>
                  <a:cubicBezTo>
                    <a:pt x="18" y="4"/>
                    <a:pt x="17" y="5"/>
                    <a:pt x="15" y="7"/>
                  </a:cubicBezTo>
                  <a:cubicBezTo>
                    <a:pt x="10" y="6"/>
                    <a:pt x="5" y="6"/>
                    <a:pt x="0" y="6"/>
                  </a:cubicBezTo>
                  <a:close/>
                </a:path>
              </a:pathLst>
            </a:custGeom>
            <a:solidFill>
              <a:srgbClr val="321E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7" name="Freeform 871"/>
            <p:cNvSpPr>
              <a:spLocks/>
            </p:cNvSpPr>
            <p:nvPr/>
          </p:nvSpPr>
          <p:spPr bwMode="auto">
            <a:xfrm>
              <a:off x="619" y="1200"/>
              <a:ext cx="25" cy="25"/>
            </a:xfrm>
            <a:custGeom>
              <a:avLst/>
              <a:gdLst>
                <a:gd name="T0" fmla="*/ 5 w 25"/>
                <a:gd name="T1" fmla="*/ 21 h 25"/>
                <a:gd name="T2" fmla="*/ 1 w 25"/>
                <a:gd name="T3" fmla="*/ 25 h 25"/>
                <a:gd name="T4" fmla="*/ 19 w 25"/>
                <a:gd name="T5" fmla="*/ 2 h 25"/>
                <a:gd name="T6" fmla="*/ 25 w 25"/>
                <a:gd name="T7" fmla="*/ 9 h 25"/>
                <a:gd name="T8" fmla="*/ 24 w 25"/>
                <a:gd name="T9" fmla="*/ 11 h 25"/>
                <a:gd name="T10" fmla="*/ 5 w 25"/>
                <a:gd name="T11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5">
                  <a:moveTo>
                    <a:pt x="5" y="21"/>
                  </a:moveTo>
                  <a:cubicBezTo>
                    <a:pt x="4" y="22"/>
                    <a:pt x="3" y="23"/>
                    <a:pt x="1" y="25"/>
                  </a:cubicBezTo>
                  <a:cubicBezTo>
                    <a:pt x="0" y="12"/>
                    <a:pt x="9" y="6"/>
                    <a:pt x="19" y="2"/>
                  </a:cubicBezTo>
                  <a:cubicBezTo>
                    <a:pt x="24" y="0"/>
                    <a:pt x="25" y="5"/>
                    <a:pt x="25" y="9"/>
                  </a:cubicBezTo>
                  <a:cubicBezTo>
                    <a:pt x="25" y="9"/>
                    <a:pt x="24" y="10"/>
                    <a:pt x="24" y="11"/>
                  </a:cubicBezTo>
                  <a:cubicBezTo>
                    <a:pt x="19" y="17"/>
                    <a:pt x="11" y="16"/>
                    <a:pt x="5" y="21"/>
                  </a:cubicBezTo>
                  <a:close/>
                </a:path>
              </a:pathLst>
            </a:custGeom>
            <a:solidFill>
              <a:srgbClr val="5331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8" name="Freeform 872"/>
            <p:cNvSpPr>
              <a:spLocks/>
            </p:cNvSpPr>
            <p:nvPr/>
          </p:nvSpPr>
          <p:spPr bwMode="auto">
            <a:xfrm>
              <a:off x="604" y="1197"/>
              <a:ext cx="21" cy="20"/>
            </a:xfrm>
            <a:custGeom>
              <a:avLst/>
              <a:gdLst>
                <a:gd name="T0" fmla="*/ 9 w 22"/>
                <a:gd name="T1" fmla="*/ 4 h 20"/>
                <a:gd name="T2" fmla="*/ 20 w 22"/>
                <a:gd name="T3" fmla="*/ 4 h 20"/>
                <a:gd name="T4" fmla="*/ 15 w 22"/>
                <a:gd name="T5" fmla="*/ 10 h 20"/>
                <a:gd name="T6" fmla="*/ 0 w 22"/>
                <a:gd name="T7" fmla="*/ 16 h 20"/>
                <a:gd name="T8" fmla="*/ 9 w 22"/>
                <a:gd name="T9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0">
                  <a:moveTo>
                    <a:pt x="9" y="4"/>
                  </a:moveTo>
                  <a:cubicBezTo>
                    <a:pt x="13" y="4"/>
                    <a:pt x="17" y="0"/>
                    <a:pt x="20" y="4"/>
                  </a:cubicBezTo>
                  <a:cubicBezTo>
                    <a:pt x="22" y="7"/>
                    <a:pt x="18" y="10"/>
                    <a:pt x="15" y="10"/>
                  </a:cubicBezTo>
                  <a:cubicBezTo>
                    <a:pt x="10" y="12"/>
                    <a:pt x="8" y="20"/>
                    <a:pt x="0" y="16"/>
                  </a:cubicBezTo>
                  <a:cubicBezTo>
                    <a:pt x="0" y="9"/>
                    <a:pt x="4" y="6"/>
                    <a:pt x="9" y="4"/>
                  </a:cubicBezTo>
                  <a:close/>
                </a:path>
              </a:pathLst>
            </a:custGeom>
            <a:solidFill>
              <a:srgbClr val="563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89" name="Freeform 873"/>
            <p:cNvSpPr>
              <a:spLocks/>
            </p:cNvSpPr>
            <p:nvPr/>
          </p:nvSpPr>
          <p:spPr bwMode="auto">
            <a:xfrm>
              <a:off x="597" y="1196"/>
              <a:ext cx="16" cy="17"/>
            </a:xfrm>
            <a:custGeom>
              <a:avLst/>
              <a:gdLst>
                <a:gd name="T0" fmla="*/ 16 w 16"/>
                <a:gd name="T1" fmla="*/ 5 h 17"/>
                <a:gd name="T2" fmla="*/ 7 w 16"/>
                <a:gd name="T3" fmla="*/ 17 h 17"/>
                <a:gd name="T4" fmla="*/ 0 w 16"/>
                <a:gd name="T5" fmla="*/ 13 h 17"/>
                <a:gd name="T6" fmla="*/ 9 w 16"/>
                <a:gd name="T7" fmla="*/ 4 h 17"/>
                <a:gd name="T8" fmla="*/ 16 w 16"/>
                <a:gd name="T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16" y="5"/>
                  </a:moveTo>
                  <a:cubicBezTo>
                    <a:pt x="13" y="9"/>
                    <a:pt x="10" y="13"/>
                    <a:pt x="7" y="17"/>
                  </a:cubicBezTo>
                  <a:cubicBezTo>
                    <a:pt x="4" y="17"/>
                    <a:pt x="2" y="16"/>
                    <a:pt x="0" y="13"/>
                  </a:cubicBezTo>
                  <a:cubicBezTo>
                    <a:pt x="3" y="10"/>
                    <a:pt x="6" y="7"/>
                    <a:pt x="9" y="4"/>
                  </a:cubicBezTo>
                  <a:cubicBezTo>
                    <a:pt x="11" y="0"/>
                    <a:pt x="14" y="1"/>
                    <a:pt x="16" y="5"/>
                  </a:cubicBezTo>
                  <a:close/>
                </a:path>
              </a:pathLst>
            </a:custGeom>
            <a:solidFill>
              <a:srgbClr val="8C63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0" name="Freeform 874"/>
            <p:cNvSpPr>
              <a:spLocks/>
            </p:cNvSpPr>
            <p:nvPr/>
          </p:nvSpPr>
          <p:spPr bwMode="auto">
            <a:xfrm>
              <a:off x="633" y="1217"/>
              <a:ext cx="36" cy="10"/>
            </a:xfrm>
            <a:custGeom>
              <a:avLst/>
              <a:gdLst>
                <a:gd name="T0" fmla="*/ 35 w 36"/>
                <a:gd name="T1" fmla="*/ 8 h 10"/>
                <a:gd name="T2" fmla="*/ 32 w 36"/>
                <a:gd name="T3" fmla="*/ 8 h 10"/>
                <a:gd name="T4" fmla="*/ 11 w 36"/>
                <a:gd name="T5" fmla="*/ 9 h 10"/>
                <a:gd name="T6" fmla="*/ 0 w 36"/>
                <a:gd name="T7" fmla="*/ 4 h 10"/>
                <a:gd name="T8" fmla="*/ 7 w 36"/>
                <a:gd name="T9" fmla="*/ 0 h 10"/>
                <a:gd name="T10" fmla="*/ 15 w 36"/>
                <a:gd name="T11" fmla="*/ 3 h 10"/>
                <a:gd name="T12" fmla="*/ 23 w 36"/>
                <a:gd name="T13" fmla="*/ 3 h 10"/>
                <a:gd name="T14" fmla="*/ 31 w 36"/>
                <a:gd name="T15" fmla="*/ 3 h 10"/>
                <a:gd name="T16" fmla="*/ 35 w 36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0">
                  <a:moveTo>
                    <a:pt x="35" y="8"/>
                  </a:moveTo>
                  <a:cubicBezTo>
                    <a:pt x="34" y="8"/>
                    <a:pt x="33" y="8"/>
                    <a:pt x="32" y="8"/>
                  </a:cubicBezTo>
                  <a:cubicBezTo>
                    <a:pt x="25" y="8"/>
                    <a:pt x="18" y="9"/>
                    <a:pt x="11" y="9"/>
                  </a:cubicBezTo>
                  <a:cubicBezTo>
                    <a:pt x="8" y="6"/>
                    <a:pt x="1" y="10"/>
                    <a:pt x="0" y="4"/>
                  </a:cubicBezTo>
                  <a:cubicBezTo>
                    <a:pt x="2" y="1"/>
                    <a:pt x="4" y="0"/>
                    <a:pt x="7" y="0"/>
                  </a:cubicBezTo>
                  <a:cubicBezTo>
                    <a:pt x="10" y="0"/>
                    <a:pt x="13" y="1"/>
                    <a:pt x="15" y="3"/>
                  </a:cubicBezTo>
                  <a:cubicBezTo>
                    <a:pt x="18" y="3"/>
                    <a:pt x="21" y="3"/>
                    <a:pt x="23" y="3"/>
                  </a:cubicBezTo>
                  <a:cubicBezTo>
                    <a:pt x="26" y="3"/>
                    <a:pt x="28" y="3"/>
                    <a:pt x="31" y="3"/>
                  </a:cubicBezTo>
                  <a:cubicBezTo>
                    <a:pt x="33" y="3"/>
                    <a:pt x="36" y="4"/>
                    <a:pt x="35" y="8"/>
                  </a:cubicBezTo>
                  <a:close/>
                </a:path>
              </a:pathLst>
            </a:custGeom>
            <a:solidFill>
              <a:srgbClr val="F6D7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1" name="Freeform 875"/>
            <p:cNvSpPr>
              <a:spLocks/>
            </p:cNvSpPr>
            <p:nvPr/>
          </p:nvSpPr>
          <p:spPr bwMode="auto">
            <a:xfrm>
              <a:off x="635" y="1209"/>
              <a:ext cx="19" cy="11"/>
            </a:xfrm>
            <a:custGeom>
              <a:avLst/>
              <a:gdLst>
                <a:gd name="T0" fmla="*/ 13 w 19"/>
                <a:gd name="T1" fmla="*/ 11 h 11"/>
                <a:gd name="T2" fmla="*/ 5 w 19"/>
                <a:gd name="T3" fmla="*/ 11 h 11"/>
                <a:gd name="T4" fmla="*/ 9 w 19"/>
                <a:gd name="T5" fmla="*/ 0 h 11"/>
                <a:gd name="T6" fmla="*/ 9 w 19"/>
                <a:gd name="T7" fmla="*/ 0 h 11"/>
                <a:gd name="T8" fmla="*/ 19 w 19"/>
                <a:gd name="T9" fmla="*/ 1 h 11"/>
                <a:gd name="T10" fmla="*/ 13 w 19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">
                  <a:moveTo>
                    <a:pt x="13" y="11"/>
                  </a:moveTo>
                  <a:cubicBezTo>
                    <a:pt x="11" y="11"/>
                    <a:pt x="8" y="11"/>
                    <a:pt x="5" y="11"/>
                  </a:cubicBezTo>
                  <a:cubicBezTo>
                    <a:pt x="0" y="5"/>
                    <a:pt x="6" y="3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5" y="0"/>
                    <a:pt x="19" y="1"/>
                  </a:cubicBezTo>
                  <a:cubicBezTo>
                    <a:pt x="17" y="4"/>
                    <a:pt x="15" y="8"/>
                    <a:pt x="13" y="11"/>
                  </a:cubicBezTo>
                  <a:close/>
                </a:path>
              </a:pathLst>
            </a:custGeom>
            <a:solidFill>
              <a:srgbClr val="5F3F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2" name="Freeform 876"/>
            <p:cNvSpPr>
              <a:spLocks/>
            </p:cNvSpPr>
            <p:nvPr/>
          </p:nvSpPr>
          <p:spPr bwMode="auto">
            <a:xfrm>
              <a:off x="570" y="1209"/>
              <a:ext cx="16" cy="16"/>
            </a:xfrm>
            <a:custGeom>
              <a:avLst/>
              <a:gdLst>
                <a:gd name="T0" fmla="*/ 7 w 16"/>
                <a:gd name="T1" fmla="*/ 15 h 16"/>
                <a:gd name="T2" fmla="*/ 3 w 16"/>
                <a:gd name="T3" fmla="*/ 11 h 16"/>
                <a:gd name="T4" fmla="*/ 11 w 16"/>
                <a:gd name="T5" fmla="*/ 0 h 16"/>
                <a:gd name="T6" fmla="*/ 16 w 16"/>
                <a:gd name="T7" fmla="*/ 4 h 16"/>
                <a:gd name="T8" fmla="*/ 7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7" y="15"/>
                  </a:moveTo>
                  <a:cubicBezTo>
                    <a:pt x="4" y="15"/>
                    <a:pt x="0" y="16"/>
                    <a:pt x="3" y="11"/>
                  </a:cubicBezTo>
                  <a:cubicBezTo>
                    <a:pt x="5" y="7"/>
                    <a:pt x="8" y="3"/>
                    <a:pt x="11" y="0"/>
                  </a:cubicBezTo>
                  <a:cubicBezTo>
                    <a:pt x="12" y="1"/>
                    <a:pt x="14" y="3"/>
                    <a:pt x="16" y="4"/>
                  </a:cubicBezTo>
                  <a:cubicBezTo>
                    <a:pt x="13" y="8"/>
                    <a:pt x="10" y="12"/>
                    <a:pt x="7" y="15"/>
                  </a:cubicBezTo>
                  <a:close/>
                </a:path>
              </a:pathLst>
            </a:custGeom>
            <a:solidFill>
              <a:srgbClr val="542F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3" name="Freeform 877"/>
            <p:cNvSpPr>
              <a:spLocks/>
            </p:cNvSpPr>
            <p:nvPr/>
          </p:nvSpPr>
          <p:spPr bwMode="auto">
            <a:xfrm>
              <a:off x="537" y="1194"/>
              <a:ext cx="25" cy="24"/>
            </a:xfrm>
            <a:custGeom>
              <a:avLst/>
              <a:gdLst>
                <a:gd name="T0" fmla="*/ 25 w 25"/>
                <a:gd name="T1" fmla="*/ 15 h 24"/>
                <a:gd name="T2" fmla="*/ 24 w 25"/>
                <a:gd name="T3" fmla="*/ 19 h 24"/>
                <a:gd name="T4" fmla="*/ 7 w 25"/>
                <a:gd name="T5" fmla="*/ 21 h 24"/>
                <a:gd name="T6" fmla="*/ 0 w 25"/>
                <a:gd name="T7" fmla="*/ 18 h 24"/>
                <a:gd name="T8" fmla="*/ 0 w 25"/>
                <a:gd name="T9" fmla="*/ 7 h 24"/>
                <a:gd name="T10" fmla="*/ 25 w 25"/>
                <a:gd name="T11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5"/>
                  </a:moveTo>
                  <a:cubicBezTo>
                    <a:pt x="25" y="16"/>
                    <a:pt x="24" y="17"/>
                    <a:pt x="24" y="19"/>
                  </a:cubicBezTo>
                  <a:cubicBezTo>
                    <a:pt x="19" y="24"/>
                    <a:pt x="13" y="20"/>
                    <a:pt x="7" y="21"/>
                  </a:cubicBezTo>
                  <a:cubicBezTo>
                    <a:pt x="4" y="21"/>
                    <a:pt x="2" y="21"/>
                    <a:pt x="0" y="18"/>
                  </a:cubicBezTo>
                  <a:cubicBezTo>
                    <a:pt x="0" y="15"/>
                    <a:pt x="0" y="11"/>
                    <a:pt x="0" y="7"/>
                  </a:cubicBezTo>
                  <a:cubicBezTo>
                    <a:pt x="9" y="9"/>
                    <a:pt x="21" y="0"/>
                    <a:pt x="25" y="15"/>
                  </a:cubicBezTo>
                  <a:close/>
                </a:path>
              </a:pathLst>
            </a:custGeom>
            <a:solidFill>
              <a:srgbClr val="4D2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4" name="Freeform 878"/>
            <p:cNvSpPr>
              <a:spLocks/>
            </p:cNvSpPr>
            <p:nvPr/>
          </p:nvSpPr>
          <p:spPr bwMode="auto">
            <a:xfrm>
              <a:off x="486" y="1224"/>
              <a:ext cx="22" cy="23"/>
            </a:xfrm>
            <a:custGeom>
              <a:avLst/>
              <a:gdLst>
                <a:gd name="T0" fmla="*/ 4 w 23"/>
                <a:gd name="T1" fmla="*/ 21 h 23"/>
                <a:gd name="T2" fmla="*/ 0 w 23"/>
                <a:gd name="T3" fmla="*/ 17 h 23"/>
                <a:gd name="T4" fmla="*/ 8 w 23"/>
                <a:gd name="T5" fmla="*/ 9 h 23"/>
                <a:gd name="T6" fmla="*/ 20 w 23"/>
                <a:gd name="T7" fmla="*/ 0 h 23"/>
                <a:gd name="T8" fmla="*/ 23 w 23"/>
                <a:gd name="T9" fmla="*/ 5 h 23"/>
                <a:gd name="T10" fmla="*/ 14 w 23"/>
                <a:gd name="T11" fmla="*/ 19 h 23"/>
                <a:gd name="T12" fmla="*/ 4 w 23"/>
                <a:gd name="T13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3">
                  <a:moveTo>
                    <a:pt x="4" y="21"/>
                  </a:moveTo>
                  <a:cubicBezTo>
                    <a:pt x="3" y="19"/>
                    <a:pt x="2" y="18"/>
                    <a:pt x="0" y="17"/>
                  </a:cubicBezTo>
                  <a:cubicBezTo>
                    <a:pt x="2" y="13"/>
                    <a:pt x="5" y="10"/>
                    <a:pt x="8" y="9"/>
                  </a:cubicBezTo>
                  <a:cubicBezTo>
                    <a:pt x="12" y="6"/>
                    <a:pt x="16" y="3"/>
                    <a:pt x="20" y="0"/>
                  </a:cubicBezTo>
                  <a:cubicBezTo>
                    <a:pt x="22" y="2"/>
                    <a:pt x="22" y="3"/>
                    <a:pt x="23" y="5"/>
                  </a:cubicBezTo>
                  <a:cubicBezTo>
                    <a:pt x="22" y="11"/>
                    <a:pt x="17" y="14"/>
                    <a:pt x="14" y="19"/>
                  </a:cubicBezTo>
                  <a:cubicBezTo>
                    <a:pt x="11" y="21"/>
                    <a:pt x="8" y="23"/>
                    <a:pt x="4" y="21"/>
                  </a:cubicBezTo>
                  <a:close/>
                </a:path>
              </a:pathLst>
            </a:custGeom>
            <a:solidFill>
              <a:srgbClr val="A269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5" name="Freeform 879"/>
            <p:cNvSpPr>
              <a:spLocks/>
            </p:cNvSpPr>
            <p:nvPr/>
          </p:nvSpPr>
          <p:spPr bwMode="auto">
            <a:xfrm>
              <a:off x="505" y="1213"/>
              <a:ext cx="31" cy="19"/>
            </a:xfrm>
            <a:custGeom>
              <a:avLst/>
              <a:gdLst>
                <a:gd name="T0" fmla="*/ 1 w 31"/>
                <a:gd name="T1" fmla="*/ 17 h 19"/>
                <a:gd name="T2" fmla="*/ 0 w 31"/>
                <a:gd name="T3" fmla="*/ 11 h 19"/>
                <a:gd name="T4" fmla="*/ 0 w 31"/>
                <a:gd name="T5" fmla="*/ 4 h 19"/>
                <a:gd name="T6" fmla="*/ 28 w 31"/>
                <a:gd name="T7" fmla="*/ 0 h 19"/>
                <a:gd name="T8" fmla="*/ 27 w 31"/>
                <a:gd name="T9" fmla="*/ 8 h 19"/>
                <a:gd name="T10" fmla="*/ 20 w 31"/>
                <a:gd name="T11" fmla="*/ 12 h 19"/>
                <a:gd name="T12" fmla="*/ 17 w 31"/>
                <a:gd name="T13" fmla="*/ 12 h 19"/>
                <a:gd name="T14" fmla="*/ 6 w 31"/>
                <a:gd name="T15" fmla="*/ 19 h 19"/>
                <a:gd name="T16" fmla="*/ 1 w 31"/>
                <a:gd name="T17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19">
                  <a:moveTo>
                    <a:pt x="1" y="17"/>
                  </a:moveTo>
                  <a:cubicBezTo>
                    <a:pt x="1" y="15"/>
                    <a:pt x="0" y="13"/>
                    <a:pt x="0" y="11"/>
                  </a:cubicBezTo>
                  <a:cubicBezTo>
                    <a:pt x="0" y="9"/>
                    <a:pt x="0" y="7"/>
                    <a:pt x="0" y="4"/>
                  </a:cubicBezTo>
                  <a:cubicBezTo>
                    <a:pt x="10" y="3"/>
                    <a:pt x="19" y="1"/>
                    <a:pt x="28" y="0"/>
                  </a:cubicBezTo>
                  <a:cubicBezTo>
                    <a:pt x="31" y="3"/>
                    <a:pt x="28" y="6"/>
                    <a:pt x="27" y="8"/>
                  </a:cubicBezTo>
                  <a:cubicBezTo>
                    <a:pt x="25" y="10"/>
                    <a:pt x="23" y="11"/>
                    <a:pt x="20" y="12"/>
                  </a:cubicBezTo>
                  <a:cubicBezTo>
                    <a:pt x="19" y="12"/>
                    <a:pt x="18" y="12"/>
                    <a:pt x="17" y="12"/>
                  </a:cubicBezTo>
                  <a:cubicBezTo>
                    <a:pt x="13" y="15"/>
                    <a:pt x="11" y="19"/>
                    <a:pt x="6" y="19"/>
                  </a:cubicBezTo>
                  <a:cubicBezTo>
                    <a:pt x="4" y="19"/>
                    <a:pt x="2" y="18"/>
                    <a:pt x="1" y="17"/>
                  </a:cubicBezTo>
                  <a:close/>
                </a:path>
              </a:pathLst>
            </a:custGeom>
            <a:solidFill>
              <a:srgbClr val="9E6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6" name="Freeform 880"/>
            <p:cNvSpPr>
              <a:spLocks/>
            </p:cNvSpPr>
            <p:nvPr/>
          </p:nvSpPr>
          <p:spPr bwMode="auto">
            <a:xfrm>
              <a:off x="529" y="1212"/>
              <a:ext cx="17" cy="20"/>
            </a:xfrm>
            <a:custGeom>
              <a:avLst/>
              <a:gdLst>
                <a:gd name="T0" fmla="*/ 0 w 17"/>
                <a:gd name="T1" fmla="*/ 8 h 20"/>
                <a:gd name="T2" fmla="*/ 4 w 17"/>
                <a:gd name="T3" fmla="*/ 1 h 20"/>
                <a:gd name="T4" fmla="*/ 8 w 17"/>
                <a:gd name="T5" fmla="*/ 0 h 20"/>
                <a:gd name="T6" fmla="*/ 17 w 17"/>
                <a:gd name="T7" fmla="*/ 0 h 20"/>
                <a:gd name="T8" fmla="*/ 0 w 17"/>
                <a:gd name="T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0">
                  <a:moveTo>
                    <a:pt x="0" y="8"/>
                  </a:moveTo>
                  <a:cubicBezTo>
                    <a:pt x="2" y="6"/>
                    <a:pt x="3" y="3"/>
                    <a:pt x="4" y="1"/>
                  </a:cubicBezTo>
                  <a:cubicBezTo>
                    <a:pt x="6" y="1"/>
                    <a:pt x="7" y="0"/>
                    <a:pt x="8" y="0"/>
                  </a:cubicBezTo>
                  <a:cubicBezTo>
                    <a:pt x="11" y="0"/>
                    <a:pt x="14" y="0"/>
                    <a:pt x="17" y="0"/>
                  </a:cubicBezTo>
                  <a:cubicBezTo>
                    <a:pt x="15" y="11"/>
                    <a:pt x="12" y="20"/>
                    <a:pt x="0" y="8"/>
                  </a:cubicBezTo>
                  <a:close/>
                </a:path>
              </a:pathLst>
            </a:custGeom>
            <a:solidFill>
              <a:srgbClr val="825B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7" name="Freeform 881"/>
            <p:cNvSpPr>
              <a:spLocks/>
            </p:cNvSpPr>
            <p:nvPr/>
          </p:nvSpPr>
          <p:spPr bwMode="auto">
            <a:xfrm>
              <a:off x="461" y="1248"/>
              <a:ext cx="31" cy="24"/>
            </a:xfrm>
            <a:custGeom>
              <a:avLst/>
              <a:gdLst>
                <a:gd name="T0" fmla="*/ 29 w 31"/>
                <a:gd name="T1" fmla="*/ 5 h 25"/>
                <a:gd name="T2" fmla="*/ 29 w 31"/>
                <a:gd name="T3" fmla="*/ 9 h 25"/>
                <a:gd name="T4" fmla="*/ 9 w 31"/>
                <a:gd name="T5" fmla="*/ 25 h 25"/>
                <a:gd name="T6" fmla="*/ 2 w 31"/>
                <a:gd name="T7" fmla="*/ 20 h 25"/>
                <a:gd name="T8" fmla="*/ 0 w 31"/>
                <a:gd name="T9" fmla="*/ 18 h 25"/>
                <a:gd name="T10" fmla="*/ 1 w 31"/>
                <a:gd name="T11" fmla="*/ 16 h 25"/>
                <a:gd name="T12" fmla="*/ 16 w 31"/>
                <a:gd name="T13" fmla="*/ 8 h 25"/>
                <a:gd name="T14" fmla="*/ 17 w 31"/>
                <a:gd name="T15" fmla="*/ 4 h 25"/>
                <a:gd name="T16" fmla="*/ 28 w 31"/>
                <a:gd name="T17" fmla="*/ 1 h 25"/>
                <a:gd name="T18" fmla="*/ 29 w 31"/>
                <a:gd name="T19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25">
                  <a:moveTo>
                    <a:pt x="29" y="5"/>
                  </a:moveTo>
                  <a:cubicBezTo>
                    <a:pt x="29" y="6"/>
                    <a:pt x="29" y="7"/>
                    <a:pt x="29" y="9"/>
                  </a:cubicBezTo>
                  <a:cubicBezTo>
                    <a:pt x="25" y="17"/>
                    <a:pt x="16" y="20"/>
                    <a:pt x="9" y="25"/>
                  </a:cubicBezTo>
                  <a:cubicBezTo>
                    <a:pt x="7" y="23"/>
                    <a:pt x="4" y="22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cubicBezTo>
                    <a:pt x="0" y="17"/>
                    <a:pt x="0" y="16"/>
                    <a:pt x="1" y="16"/>
                  </a:cubicBezTo>
                  <a:cubicBezTo>
                    <a:pt x="5" y="11"/>
                    <a:pt x="10" y="9"/>
                    <a:pt x="16" y="8"/>
                  </a:cubicBezTo>
                  <a:cubicBezTo>
                    <a:pt x="21" y="7"/>
                    <a:pt x="18" y="6"/>
                    <a:pt x="17" y="4"/>
                  </a:cubicBezTo>
                  <a:cubicBezTo>
                    <a:pt x="20" y="0"/>
                    <a:pt x="24" y="1"/>
                    <a:pt x="28" y="1"/>
                  </a:cubicBezTo>
                  <a:cubicBezTo>
                    <a:pt x="31" y="2"/>
                    <a:pt x="31" y="3"/>
                    <a:pt x="29" y="5"/>
                  </a:cubicBezTo>
                  <a:close/>
                </a:path>
              </a:pathLst>
            </a:custGeom>
            <a:solidFill>
              <a:srgbClr val="4326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8" name="Freeform 882"/>
            <p:cNvSpPr>
              <a:spLocks/>
            </p:cNvSpPr>
            <p:nvPr/>
          </p:nvSpPr>
          <p:spPr bwMode="auto">
            <a:xfrm>
              <a:off x="459" y="1251"/>
              <a:ext cx="28" cy="13"/>
            </a:xfrm>
            <a:custGeom>
              <a:avLst/>
              <a:gdLst>
                <a:gd name="T0" fmla="*/ 19 w 28"/>
                <a:gd name="T1" fmla="*/ 0 h 13"/>
                <a:gd name="T2" fmla="*/ 23 w 28"/>
                <a:gd name="T3" fmla="*/ 5 h 13"/>
                <a:gd name="T4" fmla="*/ 3 w 28"/>
                <a:gd name="T5" fmla="*/ 13 h 13"/>
                <a:gd name="T6" fmla="*/ 8 w 28"/>
                <a:gd name="T7" fmla="*/ 1 h 13"/>
                <a:gd name="T8" fmla="*/ 19 w 28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3">
                  <a:moveTo>
                    <a:pt x="19" y="0"/>
                  </a:moveTo>
                  <a:cubicBezTo>
                    <a:pt x="21" y="1"/>
                    <a:pt x="28" y="1"/>
                    <a:pt x="23" y="5"/>
                  </a:cubicBezTo>
                  <a:cubicBezTo>
                    <a:pt x="17" y="9"/>
                    <a:pt x="10" y="10"/>
                    <a:pt x="3" y="13"/>
                  </a:cubicBezTo>
                  <a:cubicBezTo>
                    <a:pt x="0" y="8"/>
                    <a:pt x="4" y="4"/>
                    <a:pt x="8" y="1"/>
                  </a:cubicBezTo>
                  <a:cubicBezTo>
                    <a:pt x="11" y="1"/>
                    <a:pt x="15" y="0"/>
                    <a:pt x="19" y="0"/>
                  </a:cubicBezTo>
                  <a:close/>
                </a:path>
              </a:pathLst>
            </a:custGeom>
            <a:solidFill>
              <a:srgbClr val="906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99" name="Freeform 883"/>
            <p:cNvSpPr>
              <a:spLocks/>
            </p:cNvSpPr>
            <p:nvPr/>
          </p:nvSpPr>
          <p:spPr bwMode="auto">
            <a:xfrm>
              <a:off x="454" y="1251"/>
              <a:ext cx="13" cy="17"/>
            </a:xfrm>
            <a:custGeom>
              <a:avLst/>
              <a:gdLst>
                <a:gd name="T0" fmla="*/ 13 w 13"/>
                <a:gd name="T1" fmla="*/ 1 h 17"/>
                <a:gd name="T2" fmla="*/ 8 w 13"/>
                <a:gd name="T3" fmla="*/ 13 h 17"/>
                <a:gd name="T4" fmla="*/ 9 w 13"/>
                <a:gd name="T5" fmla="*/ 16 h 17"/>
                <a:gd name="T6" fmla="*/ 1 w 13"/>
                <a:gd name="T7" fmla="*/ 17 h 17"/>
                <a:gd name="T8" fmla="*/ 0 w 13"/>
                <a:gd name="T9" fmla="*/ 12 h 17"/>
                <a:gd name="T10" fmla="*/ 13 w 13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7">
                  <a:moveTo>
                    <a:pt x="13" y="1"/>
                  </a:moveTo>
                  <a:cubicBezTo>
                    <a:pt x="11" y="5"/>
                    <a:pt x="10" y="9"/>
                    <a:pt x="8" y="13"/>
                  </a:cubicBezTo>
                  <a:cubicBezTo>
                    <a:pt x="9" y="14"/>
                    <a:pt x="9" y="15"/>
                    <a:pt x="9" y="16"/>
                  </a:cubicBezTo>
                  <a:cubicBezTo>
                    <a:pt x="6" y="16"/>
                    <a:pt x="3" y="17"/>
                    <a:pt x="1" y="17"/>
                  </a:cubicBezTo>
                  <a:cubicBezTo>
                    <a:pt x="0" y="15"/>
                    <a:pt x="0" y="14"/>
                    <a:pt x="0" y="12"/>
                  </a:cubicBezTo>
                  <a:cubicBezTo>
                    <a:pt x="1" y="5"/>
                    <a:pt x="5" y="0"/>
                    <a:pt x="13" y="1"/>
                  </a:cubicBezTo>
                  <a:close/>
                </a:path>
              </a:pathLst>
            </a:custGeom>
            <a:solidFill>
              <a:srgbClr val="805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0" name="Freeform 884"/>
            <p:cNvSpPr>
              <a:spLocks/>
            </p:cNvSpPr>
            <p:nvPr/>
          </p:nvSpPr>
          <p:spPr bwMode="auto">
            <a:xfrm>
              <a:off x="489" y="1238"/>
              <a:ext cx="17" cy="14"/>
            </a:xfrm>
            <a:custGeom>
              <a:avLst/>
              <a:gdLst>
                <a:gd name="T0" fmla="*/ 1 w 18"/>
                <a:gd name="T1" fmla="*/ 15 h 15"/>
                <a:gd name="T2" fmla="*/ 0 w 18"/>
                <a:gd name="T3" fmla="*/ 11 h 15"/>
                <a:gd name="T4" fmla="*/ 1 w 18"/>
                <a:gd name="T5" fmla="*/ 7 h 15"/>
                <a:gd name="T6" fmla="*/ 9 w 18"/>
                <a:gd name="T7" fmla="*/ 3 h 15"/>
                <a:gd name="T8" fmla="*/ 18 w 18"/>
                <a:gd name="T9" fmla="*/ 3 h 15"/>
                <a:gd name="T10" fmla="*/ 13 w 18"/>
                <a:gd name="T11" fmla="*/ 11 h 15"/>
                <a:gd name="T12" fmla="*/ 1 w 18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5">
                  <a:moveTo>
                    <a:pt x="1" y="15"/>
                  </a:moveTo>
                  <a:cubicBezTo>
                    <a:pt x="1" y="14"/>
                    <a:pt x="1" y="12"/>
                    <a:pt x="0" y="11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4" y="5"/>
                    <a:pt x="7" y="4"/>
                    <a:pt x="9" y="3"/>
                  </a:cubicBezTo>
                  <a:cubicBezTo>
                    <a:pt x="12" y="0"/>
                    <a:pt x="15" y="0"/>
                    <a:pt x="18" y="3"/>
                  </a:cubicBezTo>
                  <a:cubicBezTo>
                    <a:pt x="16" y="5"/>
                    <a:pt x="15" y="8"/>
                    <a:pt x="13" y="11"/>
                  </a:cubicBezTo>
                  <a:cubicBezTo>
                    <a:pt x="9" y="12"/>
                    <a:pt x="5" y="14"/>
                    <a:pt x="1" y="15"/>
                  </a:cubicBezTo>
                  <a:close/>
                </a:path>
              </a:pathLst>
            </a:custGeom>
            <a:solidFill>
              <a:srgbClr val="9063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1" name="Freeform 885"/>
            <p:cNvSpPr>
              <a:spLocks/>
            </p:cNvSpPr>
            <p:nvPr/>
          </p:nvSpPr>
          <p:spPr bwMode="auto">
            <a:xfrm>
              <a:off x="470" y="1273"/>
              <a:ext cx="11" cy="15"/>
            </a:xfrm>
            <a:custGeom>
              <a:avLst/>
              <a:gdLst>
                <a:gd name="T0" fmla="*/ 8 w 11"/>
                <a:gd name="T1" fmla="*/ 11 h 15"/>
                <a:gd name="T2" fmla="*/ 0 w 11"/>
                <a:gd name="T3" fmla="*/ 15 h 15"/>
                <a:gd name="T4" fmla="*/ 3 w 11"/>
                <a:gd name="T5" fmla="*/ 6 h 15"/>
                <a:gd name="T6" fmla="*/ 10 w 11"/>
                <a:gd name="T7" fmla="*/ 2 h 15"/>
                <a:gd name="T8" fmla="*/ 8 w 11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5">
                  <a:moveTo>
                    <a:pt x="8" y="11"/>
                  </a:moveTo>
                  <a:cubicBezTo>
                    <a:pt x="6" y="12"/>
                    <a:pt x="3" y="13"/>
                    <a:pt x="0" y="15"/>
                  </a:cubicBezTo>
                  <a:cubicBezTo>
                    <a:pt x="1" y="12"/>
                    <a:pt x="2" y="9"/>
                    <a:pt x="3" y="6"/>
                  </a:cubicBezTo>
                  <a:cubicBezTo>
                    <a:pt x="5" y="4"/>
                    <a:pt x="7" y="0"/>
                    <a:pt x="10" y="2"/>
                  </a:cubicBezTo>
                  <a:cubicBezTo>
                    <a:pt x="11" y="3"/>
                    <a:pt x="9" y="8"/>
                    <a:pt x="8" y="11"/>
                  </a:cubicBezTo>
                  <a:close/>
                </a:path>
              </a:pathLst>
            </a:custGeom>
            <a:solidFill>
              <a:srgbClr val="4729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2" name="Freeform 886"/>
            <p:cNvSpPr>
              <a:spLocks/>
            </p:cNvSpPr>
            <p:nvPr/>
          </p:nvSpPr>
          <p:spPr bwMode="auto">
            <a:xfrm>
              <a:off x="525" y="1209"/>
              <a:ext cx="36" cy="28"/>
            </a:xfrm>
            <a:custGeom>
              <a:avLst/>
              <a:gdLst>
                <a:gd name="T0" fmla="*/ 4 w 36"/>
                <a:gd name="T1" fmla="*/ 11 h 28"/>
                <a:gd name="T2" fmla="*/ 21 w 36"/>
                <a:gd name="T3" fmla="*/ 3 h 28"/>
                <a:gd name="T4" fmla="*/ 36 w 36"/>
                <a:gd name="T5" fmla="*/ 4 h 28"/>
                <a:gd name="T6" fmla="*/ 21 w 36"/>
                <a:gd name="T7" fmla="*/ 21 h 28"/>
                <a:gd name="T8" fmla="*/ 0 w 36"/>
                <a:gd name="T9" fmla="*/ 24 h 28"/>
                <a:gd name="T10" fmla="*/ 0 w 36"/>
                <a:gd name="T11" fmla="*/ 16 h 28"/>
                <a:gd name="T12" fmla="*/ 4 w 36"/>
                <a:gd name="T13" fmla="*/ 1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28">
                  <a:moveTo>
                    <a:pt x="4" y="11"/>
                  </a:moveTo>
                  <a:cubicBezTo>
                    <a:pt x="13" y="16"/>
                    <a:pt x="17" y="10"/>
                    <a:pt x="21" y="3"/>
                  </a:cubicBezTo>
                  <a:cubicBezTo>
                    <a:pt x="26" y="0"/>
                    <a:pt x="31" y="6"/>
                    <a:pt x="36" y="4"/>
                  </a:cubicBezTo>
                  <a:cubicBezTo>
                    <a:pt x="36" y="14"/>
                    <a:pt x="28" y="17"/>
                    <a:pt x="21" y="21"/>
                  </a:cubicBezTo>
                  <a:cubicBezTo>
                    <a:pt x="14" y="21"/>
                    <a:pt x="8" y="28"/>
                    <a:pt x="0" y="24"/>
                  </a:cubicBezTo>
                  <a:cubicBezTo>
                    <a:pt x="0" y="21"/>
                    <a:pt x="0" y="18"/>
                    <a:pt x="0" y="16"/>
                  </a:cubicBezTo>
                  <a:cubicBezTo>
                    <a:pt x="2" y="14"/>
                    <a:pt x="3" y="13"/>
                    <a:pt x="4" y="11"/>
                  </a:cubicBezTo>
                  <a:close/>
                </a:path>
              </a:pathLst>
            </a:custGeom>
            <a:solidFill>
              <a:srgbClr val="392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3" name="Freeform 887"/>
            <p:cNvSpPr>
              <a:spLocks/>
            </p:cNvSpPr>
            <p:nvPr/>
          </p:nvSpPr>
          <p:spPr bwMode="auto">
            <a:xfrm>
              <a:off x="525" y="1227"/>
              <a:ext cx="21" cy="12"/>
            </a:xfrm>
            <a:custGeom>
              <a:avLst/>
              <a:gdLst>
                <a:gd name="T0" fmla="*/ 0 w 21"/>
                <a:gd name="T1" fmla="*/ 6 h 12"/>
                <a:gd name="T2" fmla="*/ 21 w 21"/>
                <a:gd name="T3" fmla="*/ 3 h 12"/>
                <a:gd name="T4" fmla="*/ 20 w 21"/>
                <a:gd name="T5" fmla="*/ 10 h 12"/>
                <a:gd name="T6" fmla="*/ 0 w 21"/>
                <a:gd name="T7" fmla="*/ 9 h 12"/>
                <a:gd name="T8" fmla="*/ 0 w 2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2">
                  <a:moveTo>
                    <a:pt x="0" y="6"/>
                  </a:moveTo>
                  <a:cubicBezTo>
                    <a:pt x="7" y="5"/>
                    <a:pt x="13" y="0"/>
                    <a:pt x="21" y="3"/>
                  </a:cubicBezTo>
                  <a:cubicBezTo>
                    <a:pt x="21" y="5"/>
                    <a:pt x="20" y="8"/>
                    <a:pt x="20" y="10"/>
                  </a:cubicBezTo>
                  <a:cubicBezTo>
                    <a:pt x="14" y="4"/>
                    <a:pt x="7" y="12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lose/>
                </a:path>
              </a:pathLst>
            </a:custGeom>
            <a:solidFill>
              <a:srgbClr val="7053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4" name="Freeform 888"/>
            <p:cNvSpPr>
              <a:spLocks/>
            </p:cNvSpPr>
            <p:nvPr/>
          </p:nvSpPr>
          <p:spPr bwMode="auto">
            <a:xfrm>
              <a:off x="506" y="1225"/>
              <a:ext cx="16" cy="15"/>
            </a:xfrm>
            <a:custGeom>
              <a:avLst/>
              <a:gdLst>
                <a:gd name="T0" fmla="*/ 3 w 16"/>
                <a:gd name="T1" fmla="*/ 4 h 15"/>
                <a:gd name="T2" fmla="*/ 16 w 16"/>
                <a:gd name="T3" fmla="*/ 0 h 15"/>
                <a:gd name="T4" fmla="*/ 4 w 16"/>
                <a:gd name="T5" fmla="*/ 15 h 15"/>
                <a:gd name="T6" fmla="*/ 3 w 16"/>
                <a:gd name="T7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5">
                  <a:moveTo>
                    <a:pt x="3" y="4"/>
                  </a:moveTo>
                  <a:cubicBezTo>
                    <a:pt x="7" y="3"/>
                    <a:pt x="12" y="1"/>
                    <a:pt x="16" y="0"/>
                  </a:cubicBezTo>
                  <a:cubicBezTo>
                    <a:pt x="15" y="8"/>
                    <a:pt x="10" y="11"/>
                    <a:pt x="4" y="15"/>
                  </a:cubicBezTo>
                  <a:cubicBezTo>
                    <a:pt x="0" y="12"/>
                    <a:pt x="1" y="8"/>
                    <a:pt x="3" y="4"/>
                  </a:cubicBezTo>
                  <a:close/>
                </a:path>
              </a:pathLst>
            </a:custGeom>
            <a:solidFill>
              <a:srgbClr val="8F6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5" name="Freeform 889"/>
            <p:cNvSpPr>
              <a:spLocks/>
            </p:cNvSpPr>
            <p:nvPr/>
          </p:nvSpPr>
          <p:spPr bwMode="auto">
            <a:xfrm>
              <a:off x="498" y="1229"/>
              <a:ext cx="12" cy="12"/>
            </a:xfrm>
            <a:custGeom>
              <a:avLst/>
              <a:gdLst>
                <a:gd name="T0" fmla="*/ 12 w 13"/>
                <a:gd name="T1" fmla="*/ 0 h 12"/>
                <a:gd name="T2" fmla="*/ 13 w 13"/>
                <a:gd name="T3" fmla="*/ 11 h 12"/>
                <a:gd name="T4" fmla="*/ 9 w 13"/>
                <a:gd name="T5" fmla="*/ 12 h 12"/>
                <a:gd name="T6" fmla="*/ 0 w 13"/>
                <a:gd name="T7" fmla="*/ 12 h 12"/>
                <a:gd name="T8" fmla="*/ 9 w 13"/>
                <a:gd name="T9" fmla="*/ 1 h 12"/>
                <a:gd name="T10" fmla="*/ 12 w 13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12" y="4"/>
                    <a:pt x="13" y="8"/>
                    <a:pt x="13" y="11"/>
                  </a:cubicBezTo>
                  <a:cubicBezTo>
                    <a:pt x="11" y="11"/>
                    <a:pt x="10" y="12"/>
                    <a:pt x="9" y="12"/>
                  </a:cubicBezTo>
                  <a:cubicBezTo>
                    <a:pt x="6" y="12"/>
                    <a:pt x="3" y="12"/>
                    <a:pt x="0" y="12"/>
                  </a:cubicBezTo>
                  <a:cubicBezTo>
                    <a:pt x="3" y="8"/>
                    <a:pt x="6" y="4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lose/>
                </a:path>
              </a:pathLst>
            </a:custGeom>
            <a:solidFill>
              <a:srgbClr val="753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6" name="Freeform 890"/>
            <p:cNvSpPr>
              <a:spLocks/>
            </p:cNvSpPr>
            <p:nvPr/>
          </p:nvSpPr>
          <p:spPr bwMode="auto">
            <a:xfrm>
              <a:off x="624" y="1209"/>
              <a:ext cx="20" cy="12"/>
            </a:xfrm>
            <a:custGeom>
              <a:avLst/>
              <a:gdLst>
                <a:gd name="T0" fmla="*/ 20 w 20"/>
                <a:gd name="T1" fmla="*/ 0 h 12"/>
                <a:gd name="T2" fmla="*/ 16 w 20"/>
                <a:gd name="T3" fmla="*/ 11 h 12"/>
                <a:gd name="T4" fmla="*/ 9 w 20"/>
                <a:gd name="T5" fmla="*/ 12 h 12"/>
                <a:gd name="T6" fmla="*/ 0 w 20"/>
                <a:gd name="T7" fmla="*/ 12 h 12"/>
                <a:gd name="T8" fmla="*/ 20 w 2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19" y="3"/>
                    <a:pt x="18" y="7"/>
                    <a:pt x="16" y="11"/>
                  </a:cubicBezTo>
                  <a:cubicBezTo>
                    <a:pt x="14" y="11"/>
                    <a:pt x="11" y="12"/>
                    <a:pt x="9" y="12"/>
                  </a:cubicBezTo>
                  <a:cubicBezTo>
                    <a:pt x="6" y="12"/>
                    <a:pt x="3" y="12"/>
                    <a:pt x="0" y="12"/>
                  </a:cubicBezTo>
                  <a:cubicBezTo>
                    <a:pt x="5" y="4"/>
                    <a:pt x="12" y="1"/>
                    <a:pt x="20" y="0"/>
                  </a:cubicBezTo>
                  <a:close/>
                </a:path>
              </a:pathLst>
            </a:custGeom>
            <a:solidFill>
              <a:srgbClr val="875E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7" name="Freeform 891"/>
            <p:cNvSpPr>
              <a:spLocks/>
            </p:cNvSpPr>
            <p:nvPr/>
          </p:nvSpPr>
          <p:spPr bwMode="auto">
            <a:xfrm>
              <a:off x="623" y="2425"/>
              <a:ext cx="131" cy="175"/>
            </a:xfrm>
            <a:custGeom>
              <a:avLst/>
              <a:gdLst>
                <a:gd name="T0" fmla="*/ 128 w 132"/>
                <a:gd name="T1" fmla="*/ 3 h 177"/>
                <a:gd name="T2" fmla="*/ 125 w 132"/>
                <a:gd name="T3" fmla="*/ 95 h 177"/>
                <a:gd name="T4" fmla="*/ 117 w 132"/>
                <a:gd name="T5" fmla="*/ 121 h 177"/>
                <a:gd name="T6" fmla="*/ 28 w 132"/>
                <a:gd name="T7" fmla="*/ 159 h 177"/>
                <a:gd name="T8" fmla="*/ 1 w 132"/>
                <a:gd name="T9" fmla="*/ 147 h 177"/>
                <a:gd name="T10" fmla="*/ 0 w 132"/>
                <a:gd name="T11" fmla="*/ 144 h 177"/>
                <a:gd name="T12" fmla="*/ 0 w 132"/>
                <a:gd name="T13" fmla="*/ 142 h 177"/>
                <a:gd name="T14" fmla="*/ 5 w 132"/>
                <a:gd name="T15" fmla="*/ 136 h 177"/>
                <a:gd name="T16" fmla="*/ 18 w 132"/>
                <a:gd name="T17" fmla="*/ 133 h 177"/>
                <a:gd name="T18" fmla="*/ 28 w 132"/>
                <a:gd name="T19" fmla="*/ 139 h 177"/>
                <a:gd name="T20" fmla="*/ 24 w 132"/>
                <a:gd name="T21" fmla="*/ 127 h 177"/>
                <a:gd name="T22" fmla="*/ 21 w 132"/>
                <a:gd name="T23" fmla="*/ 114 h 177"/>
                <a:gd name="T24" fmla="*/ 33 w 132"/>
                <a:gd name="T25" fmla="*/ 45 h 177"/>
                <a:gd name="T26" fmla="*/ 28 w 132"/>
                <a:gd name="T27" fmla="*/ 27 h 177"/>
                <a:gd name="T28" fmla="*/ 29 w 132"/>
                <a:gd name="T29" fmla="*/ 18 h 177"/>
                <a:gd name="T30" fmla="*/ 92 w 132"/>
                <a:gd name="T31" fmla="*/ 27 h 177"/>
                <a:gd name="T32" fmla="*/ 93 w 132"/>
                <a:gd name="T33" fmla="*/ 45 h 177"/>
                <a:gd name="T34" fmla="*/ 74 w 132"/>
                <a:gd name="T35" fmla="*/ 52 h 177"/>
                <a:gd name="T36" fmla="*/ 66 w 132"/>
                <a:gd name="T37" fmla="*/ 51 h 177"/>
                <a:gd name="T38" fmla="*/ 53 w 132"/>
                <a:gd name="T39" fmla="*/ 57 h 177"/>
                <a:gd name="T40" fmla="*/ 46 w 132"/>
                <a:gd name="T41" fmla="*/ 66 h 177"/>
                <a:gd name="T42" fmla="*/ 57 w 132"/>
                <a:gd name="T43" fmla="*/ 74 h 177"/>
                <a:gd name="T44" fmla="*/ 86 w 132"/>
                <a:gd name="T45" fmla="*/ 82 h 177"/>
                <a:gd name="T46" fmla="*/ 82 w 132"/>
                <a:gd name="T47" fmla="*/ 89 h 177"/>
                <a:gd name="T48" fmla="*/ 80 w 132"/>
                <a:gd name="T49" fmla="*/ 89 h 177"/>
                <a:gd name="T50" fmla="*/ 77 w 132"/>
                <a:gd name="T51" fmla="*/ 90 h 177"/>
                <a:gd name="T52" fmla="*/ 80 w 132"/>
                <a:gd name="T53" fmla="*/ 90 h 177"/>
                <a:gd name="T54" fmla="*/ 84 w 132"/>
                <a:gd name="T55" fmla="*/ 93 h 177"/>
                <a:gd name="T56" fmla="*/ 88 w 132"/>
                <a:gd name="T57" fmla="*/ 112 h 177"/>
                <a:gd name="T58" fmla="*/ 88 w 132"/>
                <a:gd name="T59" fmla="*/ 120 h 177"/>
                <a:gd name="T60" fmla="*/ 80 w 132"/>
                <a:gd name="T61" fmla="*/ 126 h 177"/>
                <a:gd name="T62" fmla="*/ 102 w 132"/>
                <a:gd name="T63" fmla="*/ 73 h 177"/>
                <a:gd name="T64" fmla="*/ 95 w 132"/>
                <a:gd name="T65" fmla="*/ 45 h 177"/>
                <a:gd name="T66" fmla="*/ 100 w 132"/>
                <a:gd name="T67" fmla="*/ 38 h 177"/>
                <a:gd name="T68" fmla="*/ 110 w 132"/>
                <a:gd name="T69" fmla="*/ 42 h 177"/>
                <a:gd name="T70" fmla="*/ 114 w 132"/>
                <a:gd name="T71" fmla="*/ 47 h 177"/>
                <a:gd name="T72" fmla="*/ 113 w 132"/>
                <a:gd name="T73" fmla="*/ 38 h 177"/>
                <a:gd name="T74" fmla="*/ 114 w 132"/>
                <a:gd name="T75" fmla="*/ 33 h 177"/>
                <a:gd name="T76" fmla="*/ 116 w 132"/>
                <a:gd name="T77" fmla="*/ 23 h 177"/>
                <a:gd name="T78" fmla="*/ 116 w 132"/>
                <a:gd name="T79" fmla="*/ 16 h 177"/>
                <a:gd name="T80" fmla="*/ 115 w 132"/>
                <a:gd name="T81" fmla="*/ 6 h 177"/>
                <a:gd name="T82" fmla="*/ 128 w 132"/>
                <a:gd name="T83" fmla="*/ 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2" h="177">
                  <a:moveTo>
                    <a:pt x="128" y="3"/>
                  </a:moveTo>
                  <a:cubicBezTo>
                    <a:pt x="130" y="34"/>
                    <a:pt x="132" y="64"/>
                    <a:pt x="125" y="95"/>
                  </a:cubicBezTo>
                  <a:cubicBezTo>
                    <a:pt x="123" y="104"/>
                    <a:pt x="121" y="113"/>
                    <a:pt x="117" y="121"/>
                  </a:cubicBezTo>
                  <a:cubicBezTo>
                    <a:pt x="98" y="168"/>
                    <a:pt x="75" y="177"/>
                    <a:pt x="28" y="159"/>
                  </a:cubicBezTo>
                  <a:cubicBezTo>
                    <a:pt x="19" y="155"/>
                    <a:pt x="10" y="151"/>
                    <a:pt x="1" y="147"/>
                  </a:cubicBezTo>
                  <a:cubicBezTo>
                    <a:pt x="0" y="146"/>
                    <a:pt x="0" y="145"/>
                    <a:pt x="0" y="144"/>
                  </a:cubicBezTo>
                  <a:cubicBezTo>
                    <a:pt x="0" y="143"/>
                    <a:pt x="0" y="142"/>
                    <a:pt x="0" y="142"/>
                  </a:cubicBezTo>
                  <a:cubicBezTo>
                    <a:pt x="1" y="140"/>
                    <a:pt x="3" y="138"/>
                    <a:pt x="5" y="136"/>
                  </a:cubicBezTo>
                  <a:cubicBezTo>
                    <a:pt x="9" y="133"/>
                    <a:pt x="13" y="132"/>
                    <a:pt x="18" y="133"/>
                  </a:cubicBezTo>
                  <a:cubicBezTo>
                    <a:pt x="22" y="134"/>
                    <a:pt x="24" y="138"/>
                    <a:pt x="28" y="139"/>
                  </a:cubicBezTo>
                  <a:cubicBezTo>
                    <a:pt x="26" y="135"/>
                    <a:pt x="25" y="131"/>
                    <a:pt x="24" y="127"/>
                  </a:cubicBezTo>
                  <a:cubicBezTo>
                    <a:pt x="23" y="123"/>
                    <a:pt x="22" y="119"/>
                    <a:pt x="21" y="114"/>
                  </a:cubicBezTo>
                  <a:cubicBezTo>
                    <a:pt x="18" y="90"/>
                    <a:pt x="23" y="67"/>
                    <a:pt x="33" y="45"/>
                  </a:cubicBezTo>
                  <a:cubicBezTo>
                    <a:pt x="37" y="36"/>
                    <a:pt x="36" y="31"/>
                    <a:pt x="28" y="27"/>
                  </a:cubicBezTo>
                  <a:cubicBezTo>
                    <a:pt x="26" y="24"/>
                    <a:pt x="27" y="21"/>
                    <a:pt x="29" y="18"/>
                  </a:cubicBezTo>
                  <a:cubicBezTo>
                    <a:pt x="51" y="12"/>
                    <a:pt x="72" y="15"/>
                    <a:pt x="92" y="27"/>
                  </a:cubicBezTo>
                  <a:cubicBezTo>
                    <a:pt x="96" y="33"/>
                    <a:pt x="95" y="39"/>
                    <a:pt x="93" y="45"/>
                  </a:cubicBezTo>
                  <a:cubicBezTo>
                    <a:pt x="89" y="52"/>
                    <a:pt x="82" y="52"/>
                    <a:pt x="74" y="52"/>
                  </a:cubicBezTo>
                  <a:cubicBezTo>
                    <a:pt x="72" y="52"/>
                    <a:pt x="69" y="51"/>
                    <a:pt x="66" y="51"/>
                  </a:cubicBezTo>
                  <a:cubicBezTo>
                    <a:pt x="60" y="49"/>
                    <a:pt x="58" y="56"/>
                    <a:pt x="53" y="57"/>
                  </a:cubicBezTo>
                  <a:cubicBezTo>
                    <a:pt x="48" y="58"/>
                    <a:pt x="46" y="61"/>
                    <a:pt x="46" y="66"/>
                  </a:cubicBezTo>
                  <a:cubicBezTo>
                    <a:pt x="47" y="72"/>
                    <a:pt x="52" y="73"/>
                    <a:pt x="57" y="74"/>
                  </a:cubicBezTo>
                  <a:cubicBezTo>
                    <a:pt x="66" y="76"/>
                    <a:pt x="78" y="72"/>
                    <a:pt x="86" y="82"/>
                  </a:cubicBezTo>
                  <a:cubicBezTo>
                    <a:pt x="87" y="86"/>
                    <a:pt x="85" y="88"/>
                    <a:pt x="82" y="89"/>
                  </a:cubicBezTo>
                  <a:cubicBezTo>
                    <a:pt x="80" y="90"/>
                    <a:pt x="83" y="89"/>
                    <a:pt x="80" y="89"/>
                  </a:cubicBezTo>
                  <a:cubicBezTo>
                    <a:pt x="79" y="90"/>
                    <a:pt x="78" y="90"/>
                    <a:pt x="77" y="90"/>
                  </a:cubicBezTo>
                  <a:cubicBezTo>
                    <a:pt x="78" y="91"/>
                    <a:pt x="78" y="90"/>
                    <a:pt x="80" y="90"/>
                  </a:cubicBezTo>
                  <a:cubicBezTo>
                    <a:pt x="81" y="91"/>
                    <a:pt x="83" y="92"/>
                    <a:pt x="84" y="93"/>
                  </a:cubicBezTo>
                  <a:cubicBezTo>
                    <a:pt x="86" y="99"/>
                    <a:pt x="86" y="106"/>
                    <a:pt x="88" y="112"/>
                  </a:cubicBezTo>
                  <a:cubicBezTo>
                    <a:pt x="88" y="115"/>
                    <a:pt x="88" y="118"/>
                    <a:pt x="88" y="120"/>
                  </a:cubicBezTo>
                  <a:cubicBezTo>
                    <a:pt x="85" y="125"/>
                    <a:pt x="81" y="126"/>
                    <a:pt x="80" y="126"/>
                  </a:cubicBezTo>
                  <a:cubicBezTo>
                    <a:pt x="93" y="122"/>
                    <a:pt x="105" y="97"/>
                    <a:pt x="102" y="73"/>
                  </a:cubicBezTo>
                  <a:cubicBezTo>
                    <a:pt x="101" y="63"/>
                    <a:pt x="97" y="54"/>
                    <a:pt x="95" y="45"/>
                  </a:cubicBezTo>
                  <a:cubicBezTo>
                    <a:pt x="95" y="41"/>
                    <a:pt x="97" y="39"/>
                    <a:pt x="100" y="38"/>
                  </a:cubicBezTo>
                  <a:cubicBezTo>
                    <a:pt x="104" y="38"/>
                    <a:pt x="107" y="40"/>
                    <a:pt x="110" y="42"/>
                  </a:cubicBezTo>
                  <a:cubicBezTo>
                    <a:pt x="111" y="43"/>
                    <a:pt x="112" y="46"/>
                    <a:pt x="114" y="47"/>
                  </a:cubicBezTo>
                  <a:cubicBezTo>
                    <a:pt x="113" y="44"/>
                    <a:pt x="113" y="41"/>
                    <a:pt x="113" y="38"/>
                  </a:cubicBezTo>
                  <a:cubicBezTo>
                    <a:pt x="113" y="36"/>
                    <a:pt x="114" y="34"/>
                    <a:pt x="114" y="33"/>
                  </a:cubicBezTo>
                  <a:cubicBezTo>
                    <a:pt x="115" y="30"/>
                    <a:pt x="116" y="27"/>
                    <a:pt x="116" y="23"/>
                  </a:cubicBezTo>
                  <a:cubicBezTo>
                    <a:pt x="116" y="21"/>
                    <a:pt x="116" y="19"/>
                    <a:pt x="116" y="16"/>
                  </a:cubicBezTo>
                  <a:cubicBezTo>
                    <a:pt x="115" y="13"/>
                    <a:pt x="114" y="10"/>
                    <a:pt x="115" y="6"/>
                  </a:cubicBezTo>
                  <a:cubicBezTo>
                    <a:pt x="118" y="0"/>
                    <a:pt x="123" y="1"/>
                    <a:pt x="128" y="3"/>
                  </a:cubicBezTo>
                  <a:close/>
                </a:path>
              </a:pathLst>
            </a:custGeom>
            <a:solidFill>
              <a:srgbClr val="27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8" name="Freeform 892"/>
            <p:cNvSpPr>
              <a:spLocks/>
            </p:cNvSpPr>
            <p:nvPr/>
          </p:nvSpPr>
          <p:spPr bwMode="auto">
            <a:xfrm>
              <a:off x="679" y="1965"/>
              <a:ext cx="129" cy="140"/>
            </a:xfrm>
            <a:custGeom>
              <a:avLst/>
              <a:gdLst>
                <a:gd name="T0" fmla="*/ 14 w 130"/>
                <a:gd name="T1" fmla="*/ 15 h 141"/>
                <a:gd name="T2" fmla="*/ 63 w 130"/>
                <a:gd name="T3" fmla="*/ 6 h 141"/>
                <a:gd name="T4" fmla="*/ 130 w 130"/>
                <a:gd name="T5" fmla="*/ 59 h 141"/>
                <a:gd name="T6" fmla="*/ 128 w 130"/>
                <a:gd name="T7" fmla="*/ 91 h 141"/>
                <a:gd name="T8" fmla="*/ 76 w 130"/>
                <a:gd name="T9" fmla="*/ 129 h 141"/>
                <a:gd name="T10" fmla="*/ 54 w 130"/>
                <a:gd name="T11" fmla="*/ 128 h 141"/>
                <a:gd name="T12" fmla="*/ 26 w 130"/>
                <a:gd name="T13" fmla="*/ 139 h 141"/>
                <a:gd name="T14" fmla="*/ 16 w 130"/>
                <a:gd name="T15" fmla="*/ 137 h 141"/>
                <a:gd name="T16" fmla="*/ 7 w 130"/>
                <a:gd name="T17" fmla="*/ 116 h 141"/>
                <a:gd name="T18" fmla="*/ 10 w 130"/>
                <a:gd name="T19" fmla="*/ 108 h 141"/>
                <a:gd name="T20" fmla="*/ 14 w 130"/>
                <a:gd name="T21" fmla="*/ 103 h 141"/>
                <a:gd name="T22" fmla="*/ 15 w 130"/>
                <a:gd name="T23" fmla="*/ 100 h 141"/>
                <a:gd name="T24" fmla="*/ 14 w 130"/>
                <a:gd name="T25" fmla="*/ 96 h 141"/>
                <a:gd name="T26" fmla="*/ 12 w 130"/>
                <a:gd name="T27" fmla="*/ 91 h 141"/>
                <a:gd name="T28" fmla="*/ 12 w 130"/>
                <a:gd name="T29" fmla="*/ 86 h 141"/>
                <a:gd name="T30" fmla="*/ 13 w 130"/>
                <a:gd name="T31" fmla="*/ 80 h 141"/>
                <a:gd name="T32" fmla="*/ 15 w 130"/>
                <a:gd name="T33" fmla="*/ 76 h 141"/>
                <a:gd name="T34" fmla="*/ 17 w 130"/>
                <a:gd name="T35" fmla="*/ 72 h 141"/>
                <a:gd name="T36" fmla="*/ 14 w 130"/>
                <a:gd name="T37" fmla="*/ 59 h 141"/>
                <a:gd name="T38" fmla="*/ 14 w 130"/>
                <a:gd name="T39" fmla="*/ 48 h 141"/>
                <a:gd name="T40" fmla="*/ 18 w 130"/>
                <a:gd name="T41" fmla="*/ 41 h 141"/>
                <a:gd name="T42" fmla="*/ 22 w 130"/>
                <a:gd name="T43" fmla="*/ 37 h 141"/>
                <a:gd name="T44" fmla="*/ 27 w 130"/>
                <a:gd name="T45" fmla="*/ 35 h 141"/>
                <a:gd name="T46" fmla="*/ 22 w 130"/>
                <a:gd name="T47" fmla="*/ 36 h 141"/>
                <a:gd name="T48" fmla="*/ 17 w 130"/>
                <a:gd name="T49" fmla="*/ 35 h 141"/>
                <a:gd name="T50" fmla="*/ 0 w 130"/>
                <a:gd name="T51" fmla="*/ 23 h 141"/>
                <a:gd name="T52" fmla="*/ 1 w 130"/>
                <a:gd name="T53" fmla="*/ 18 h 141"/>
                <a:gd name="T54" fmla="*/ 14 w 130"/>
                <a:gd name="T55" fmla="*/ 1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0" h="141">
                  <a:moveTo>
                    <a:pt x="14" y="15"/>
                  </a:moveTo>
                  <a:cubicBezTo>
                    <a:pt x="31" y="15"/>
                    <a:pt x="47" y="8"/>
                    <a:pt x="63" y="6"/>
                  </a:cubicBezTo>
                  <a:cubicBezTo>
                    <a:pt x="100" y="0"/>
                    <a:pt x="128" y="22"/>
                    <a:pt x="130" y="59"/>
                  </a:cubicBezTo>
                  <a:cubicBezTo>
                    <a:pt x="130" y="70"/>
                    <a:pt x="130" y="81"/>
                    <a:pt x="128" y="91"/>
                  </a:cubicBezTo>
                  <a:cubicBezTo>
                    <a:pt x="121" y="121"/>
                    <a:pt x="106" y="132"/>
                    <a:pt x="76" y="129"/>
                  </a:cubicBezTo>
                  <a:cubicBezTo>
                    <a:pt x="68" y="129"/>
                    <a:pt x="61" y="129"/>
                    <a:pt x="54" y="128"/>
                  </a:cubicBezTo>
                  <a:cubicBezTo>
                    <a:pt x="42" y="125"/>
                    <a:pt x="33" y="130"/>
                    <a:pt x="26" y="139"/>
                  </a:cubicBezTo>
                  <a:cubicBezTo>
                    <a:pt x="22" y="141"/>
                    <a:pt x="19" y="141"/>
                    <a:pt x="16" y="137"/>
                  </a:cubicBezTo>
                  <a:cubicBezTo>
                    <a:pt x="15" y="129"/>
                    <a:pt x="7" y="125"/>
                    <a:pt x="7" y="116"/>
                  </a:cubicBezTo>
                  <a:cubicBezTo>
                    <a:pt x="7" y="113"/>
                    <a:pt x="9" y="110"/>
                    <a:pt x="10" y="108"/>
                  </a:cubicBezTo>
                  <a:cubicBezTo>
                    <a:pt x="12" y="106"/>
                    <a:pt x="13" y="105"/>
                    <a:pt x="14" y="103"/>
                  </a:cubicBezTo>
                  <a:cubicBezTo>
                    <a:pt x="15" y="102"/>
                    <a:pt x="15" y="101"/>
                    <a:pt x="15" y="100"/>
                  </a:cubicBezTo>
                  <a:cubicBezTo>
                    <a:pt x="15" y="98"/>
                    <a:pt x="14" y="97"/>
                    <a:pt x="14" y="96"/>
                  </a:cubicBezTo>
                  <a:cubicBezTo>
                    <a:pt x="13" y="94"/>
                    <a:pt x="12" y="92"/>
                    <a:pt x="12" y="91"/>
                  </a:cubicBezTo>
                  <a:cubicBezTo>
                    <a:pt x="11" y="89"/>
                    <a:pt x="11" y="88"/>
                    <a:pt x="12" y="86"/>
                  </a:cubicBezTo>
                  <a:cubicBezTo>
                    <a:pt x="12" y="84"/>
                    <a:pt x="13" y="82"/>
                    <a:pt x="13" y="80"/>
                  </a:cubicBezTo>
                  <a:cubicBezTo>
                    <a:pt x="14" y="79"/>
                    <a:pt x="14" y="77"/>
                    <a:pt x="15" y="76"/>
                  </a:cubicBezTo>
                  <a:cubicBezTo>
                    <a:pt x="15" y="75"/>
                    <a:pt x="16" y="73"/>
                    <a:pt x="17" y="72"/>
                  </a:cubicBezTo>
                  <a:cubicBezTo>
                    <a:pt x="19" y="67"/>
                    <a:pt x="14" y="63"/>
                    <a:pt x="14" y="59"/>
                  </a:cubicBezTo>
                  <a:cubicBezTo>
                    <a:pt x="13" y="55"/>
                    <a:pt x="13" y="51"/>
                    <a:pt x="14" y="48"/>
                  </a:cubicBezTo>
                  <a:cubicBezTo>
                    <a:pt x="15" y="45"/>
                    <a:pt x="16" y="43"/>
                    <a:pt x="18" y="41"/>
                  </a:cubicBezTo>
                  <a:cubicBezTo>
                    <a:pt x="19" y="39"/>
                    <a:pt x="20" y="38"/>
                    <a:pt x="22" y="37"/>
                  </a:cubicBezTo>
                  <a:cubicBezTo>
                    <a:pt x="24" y="37"/>
                    <a:pt x="25" y="37"/>
                    <a:pt x="27" y="35"/>
                  </a:cubicBezTo>
                  <a:cubicBezTo>
                    <a:pt x="25" y="34"/>
                    <a:pt x="23" y="36"/>
                    <a:pt x="22" y="36"/>
                  </a:cubicBezTo>
                  <a:cubicBezTo>
                    <a:pt x="20" y="37"/>
                    <a:pt x="18" y="36"/>
                    <a:pt x="17" y="35"/>
                  </a:cubicBezTo>
                  <a:cubicBezTo>
                    <a:pt x="14" y="28"/>
                    <a:pt x="6" y="27"/>
                    <a:pt x="0" y="23"/>
                  </a:cubicBezTo>
                  <a:cubicBezTo>
                    <a:pt x="0" y="21"/>
                    <a:pt x="0" y="19"/>
                    <a:pt x="1" y="18"/>
                  </a:cubicBezTo>
                  <a:cubicBezTo>
                    <a:pt x="5" y="16"/>
                    <a:pt x="10" y="17"/>
                    <a:pt x="14" y="15"/>
                  </a:cubicBezTo>
                  <a:close/>
                </a:path>
              </a:pathLst>
            </a:custGeom>
            <a:solidFill>
              <a:srgbClr val="2B2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09" name="Freeform 893"/>
            <p:cNvSpPr>
              <a:spLocks/>
            </p:cNvSpPr>
            <p:nvPr/>
          </p:nvSpPr>
          <p:spPr bwMode="auto">
            <a:xfrm>
              <a:off x="395" y="2264"/>
              <a:ext cx="92" cy="79"/>
            </a:xfrm>
            <a:custGeom>
              <a:avLst/>
              <a:gdLst>
                <a:gd name="T0" fmla="*/ 11 w 92"/>
                <a:gd name="T1" fmla="*/ 48 h 80"/>
                <a:gd name="T2" fmla="*/ 11 w 92"/>
                <a:gd name="T3" fmla="*/ 41 h 80"/>
                <a:gd name="T4" fmla="*/ 3 w 92"/>
                <a:gd name="T5" fmla="*/ 13 h 80"/>
                <a:gd name="T6" fmla="*/ 10 w 92"/>
                <a:gd name="T7" fmla="*/ 0 h 80"/>
                <a:gd name="T8" fmla="*/ 34 w 92"/>
                <a:gd name="T9" fmla="*/ 28 h 80"/>
                <a:gd name="T10" fmla="*/ 61 w 92"/>
                <a:gd name="T11" fmla="*/ 43 h 80"/>
                <a:gd name="T12" fmla="*/ 92 w 92"/>
                <a:gd name="T13" fmla="*/ 44 h 80"/>
                <a:gd name="T14" fmla="*/ 69 w 92"/>
                <a:gd name="T15" fmla="*/ 59 h 80"/>
                <a:gd name="T16" fmla="*/ 45 w 92"/>
                <a:gd name="T17" fmla="*/ 79 h 80"/>
                <a:gd name="T18" fmla="*/ 16 w 92"/>
                <a:gd name="T19" fmla="*/ 69 h 80"/>
                <a:gd name="T20" fmla="*/ 11 w 92"/>
                <a:gd name="T21" fmla="*/ 4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80">
                  <a:moveTo>
                    <a:pt x="11" y="48"/>
                  </a:moveTo>
                  <a:cubicBezTo>
                    <a:pt x="11" y="46"/>
                    <a:pt x="11" y="44"/>
                    <a:pt x="11" y="41"/>
                  </a:cubicBezTo>
                  <a:cubicBezTo>
                    <a:pt x="5" y="33"/>
                    <a:pt x="6" y="22"/>
                    <a:pt x="3" y="13"/>
                  </a:cubicBezTo>
                  <a:cubicBezTo>
                    <a:pt x="0" y="6"/>
                    <a:pt x="3" y="2"/>
                    <a:pt x="10" y="0"/>
                  </a:cubicBezTo>
                  <a:cubicBezTo>
                    <a:pt x="24" y="4"/>
                    <a:pt x="30" y="16"/>
                    <a:pt x="34" y="28"/>
                  </a:cubicBezTo>
                  <a:cubicBezTo>
                    <a:pt x="39" y="43"/>
                    <a:pt x="48" y="45"/>
                    <a:pt x="61" y="43"/>
                  </a:cubicBezTo>
                  <a:cubicBezTo>
                    <a:pt x="71" y="41"/>
                    <a:pt x="82" y="31"/>
                    <a:pt x="92" y="44"/>
                  </a:cubicBezTo>
                  <a:cubicBezTo>
                    <a:pt x="87" y="53"/>
                    <a:pt x="78" y="59"/>
                    <a:pt x="69" y="59"/>
                  </a:cubicBezTo>
                  <a:cubicBezTo>
                    <a:pt x="55" y="61"/>
                    <a:pt x="51" y="70"/>
                    <a:pt x="45" y="79"/>
                  </a:cubicBezTo>
                  <a:cubicBezTo>
                    <a:pt x="34" y="80"/>
                    <a:pt x="23" y="80"/>
                    <a:pt x="16" y="69"/>
                  </a:cubicBezTo>
                  <a:cubicBezTo>
                    <a:pt x="15" y="62"/>
                    <a:pt x="11" y="56"/>
                    <a:pt x="11" y="48"/>
                  </a:cubicBezTo>
                  <a:close/>
                </a:path>
              </a:pathLst>
            </a:custGeom>
            <a:solidFill>
              <a:srgbClr val="FAE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0" name="Freeform 894"/>
            <p:cNvSpPr>
              <a:spLocks/>
            </p:cNvSpPr>
            <p:nvPr/>
          </p:nvSpPr>
          <p:spPr bwMode="auto">
            <a:xfrm>
              <a:off x="339" y="2427"/>
              <a:ext cx="70" cy="96"/>
            </a:xfrm>
            <a:custGeom>
              <a:avLst/>
              <a:gdLst>
                <a:gd name="T0" fmla="*/ 55 w 71"/>
                <a:gd name="T1" fmla="*/ 94 h 97"/>
                <a:gd name="T2" fmla="*/ 24 w 71"/>
                <a:gd name="T3" fmla="*/ 92 h 97"/>
                <a:gd name="T4" fmla="*/ 5 w 71"/>
                <a:gd name="T5" fmla="*/ 72 h 97"/>
                <a:gd name="T6" fmla="*/ 11 w 71"/>
                <a:gd name="T7" fmla="*/ 9 h 97"/>
                <a:gd name="T8" fmla="*/ 32 w 71"/>
                <a:gd name="T9" fmla="*/ 0 h 97"/>
                <a:gd name="T10" fmla="*/ 38 w 71"/>
                <a:gd name="T11" fmla="*/ 13 h 97"/>
                <a:gd name="T12" fmla="*/ 25 w 71"/>
                <a:gd name="T13" fmla="*/ 47 h 97"/>
                <a:gd name="T14" fmla="*/ 19 w 71"/>
                <a:gd name="T15" fmla="*/ 72 h 97"/>
                <a:gd name="T16" fmla="*/ 40 w 71"/>
                <a:gd name="T17" fmla="*/ 79 h 97"/>
                <a:gd name="T18" fmla="*/ 47 w 71"/>
                <a:gd name="T19" fmla="*/ 80 h 97"/>
                <a:gd name="T20" fmla="*/ 54 w 71"/>
                <a:gd name="T21" fmla="*/ 79 h 97"/>
                <a:gd name="T22" fmla="*/ 61 w 71"/>
                <a:gd name="T23" fmla="*/ 80 h 97"/>
                <a:gd name="T24" fmla="*/ 69 w 71"/>
                <a:gd name="T25" fmla="*/ 82 h 97"/>
                <a:gd name="T26" fmla="*/ 71 w 71"/>
                <a:gd name="T27" fmla="*/ 90 h 97"/>
                <a:gd name="T28" fmla="*/ 55 w 71"/>
                <a:gd name="T29" fmla="*/ 9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97">
                  <a:moveTo>
                    <a:pt x="55" y="94"/>
                  </a:moveTo>
                  <a:cubicBezTo>
                    <a:pt x="45" y="93"/>
                    <a:pt x="34" y="92"/>
                    <a:pt x="24" y="92"/>
                  </a:cubicBezTo>
                  <a:cubicBezTo>
                    <a:pt x="11" y="91"/>
                    <a:pt x="5" y="85"/>
                    <a:pt x="5" y="72"/>
                  </a:cubicBezTo>
                  <a:cubicBezTo>
                    <a:pt x="6" y="51"/>
                    <a:pt x="0" y="29"/>
                    <a:pt x="11" y="9"/>
                  </a:cubicBezTo>
                  <a:cubicBezTo>
                    <a:pt x="20" y="9"/>
                    <a:pt x="25" y="3"/>
                    <a:pt x="32" y="0"/>
                  </a:cubicBezTo>
                  <a:cubicBezTo>
                    <a:pt x="37" y="3"/>
                    <a:pt x="39" y="7"/>
                    <a:pt x="38" y="13"/>
                  </a:cubicBezTo>
                  <a:cubicBezTo>
                    <a:pt x="18" y="24"/>
                    <a:pt x="16" y="30"/>
                    <a:pt x="25" y="47"/>
                  </a:cubicBezTo>
                  <a:cubicBezTo>
                    <a:pt x="35" y="57"/>
                    <a:pt x="23" y="63"/>
                    <a:pt x="19" y="72"/>
                  </a:cubicBezTo>
                  <a:cubicBezTo>
                    <a:pt x="27" y="72"/>
                    <a:pt x="35" y="74"/>
                    <a:pt x="40" y="79"/>
                  </a:cubicBezTo>
                  <a:cubicBezTo>
                    <a:pt x="43" y="81"/>
                    <a:pt x="45" y="81"/>
                    <a:pt x="47" y="80"/>
                  </a:cubicBezTo>
                  <a:cubicBezTo>
                    <a:pt x="50" y="79"/>
                    <a:pt x="52" y="79"/>
                    <a:pt x="54" y="79"/>
                  </a:cubicBezTo>
                  <a:cubicBezTo>
                    <a:pt x="57" y="79"/>
                    <a:pt x="59" y="80"/>
                    <a:pt x="61" y="80"/>
                  </a:cubicBezTo>
                  <a:cubicBezTo>
                    <a:pt x="64" y="80"/>
                    <a:pt x="66" y="80"/>
                    <a:pt x="69" y="82"/>
                  </a:cubicBezTo>
                  <a:cubicBezTo>
                    <a:pt x="71" y="84"/>
                    <a:pt x="71" y="87"/>
                    <a:pt x="71" y="90"/>
                  </a:cubicBezTo>
                  <a:cubicBezTo>
                    <a:pt x="67" y="97"/>
                    <a:pt x="61" y="96"/>
                    <a:pt x="55" y="94"/>
                  </a:cubicBezTo>
                  <a:close/>
                </a:path>
              </a:pathLst>
            </a:custGeom>
            <a:solidFill>
              <a:srgbClr val="332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1" name="Freeform 895"/>
            <p:cNvSpPr>
              <a:spLocks/>
            </p:cNvSpPr>
            <p:nvPr/>
          </p:nvSpPr>
          <p:spPr bwMode="auto">
            <a:xfrm>
              <a:off x="690" y="2114"/>
              <a:ext cx="27" cy="112"/>
            </a:xfrm>
            <a:custGeom>
              <a:avLst/>
              <a:gdLst>
                <a:gd name="T0" fmla="*/ 10 w 27"/>
                <a:gd name="T1" fmla="*/ 0 h 113"/>
                <a:gd name="T2" fmla="*/ 22 w 27"/>
                <a:gd name="T3" fmla="*/ 12 h 113"/>
                <a:gd name="T4" fmla="*/ 23 w 27"/>
                <a:gd name="T5" fmla="*/ 91 h 113"/>
                <a:gd name="T6" fmla="*/ 20 w 27"/>
                <a:gd name="T7" fmla="*/ 113 h 113"/>
                <a:gd name="T8" fmla="*/ 9 w 27"/>
                <a:gd name="T9" fmla="*/ 95 h 113"/>
                <a:gd name="T10" fmla="*/ 7 w 27"/>
                <a:gd name="T11" fmla="*/ 70 h 113"/>
                <a:gd name="T12" fmla="*/ 2 w 27"/>
                <a:gd name="T13" fmla="*/ 35 h 113"/>
                <a:gd name="T14" fmla="*/ 3 w 27"/>
                <a:gd name="T15" fmla="*/ 30 h 113"/>
                <a:gd name="T16" fmla="*/ 6 w 27"/>
                <a:gd name="T17" fmla="*/ 26 h 113"/>
                <a:gd name="T18" fmla="*/ 8 w 27"/>
                <a:gd name="T19" fmla="*/ 9 h 113"/>
                <a:gd name="T20" fmla="*/ 7 w 27"/>
                <a:gd name="T21" fmla="*/ 4 h 113"/>
                <a:gd name="T22" fmla="*/ 10 w 27"/>
                <a:gd name="T23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113">
                  <a:moveTo>
                    <a:pt x="10" y="0"/>
                  </a:moveTo>
                  <a:cubicBezTo>
                    <a:pt x="18" y="0"/>
                    <a:pt x="23" y="3"/>
                    <a:pt x="22" y="12"/>
                  </a:cubicBezTo>
                  <a:cubicBezTo>
                    <a:pt x="18" y="38"/>
                    <a:pt x="24" y="64"/>
                    <a:pt x="23" y="91"/>
                  </a:cubicBezTo>
                  <a:cubicBezTo>
                    <a:pt x="24" y="98"/>
                    <a:pt x="27" y="106"/>
                    <a:pt x="20" y="113"/>
                  </a:cubicBezTo>
                  <a:cubicBezTo>
                    <a:pt x="11" y="111"/>
                    <a:pt x="11" y="102"/>
                    <a:pt x="9" y="95"/>
                  </a:cubicBezTo>
                  <a:cubicBezTo>
                    <a:pt x="9" y="86"/>
                    <a:pt x="7" y="78"/>
                    <a:pt x="7" y="70"/>
                  </a:cubicBezTo>
                  <a:cubicBezTo>
                    <a:pt x="12" y="58"/>
                    <a:pt x="0" y="48"/>
                    <a:pt x="2" y="35"/>
                  </a:cubicBezTo>
                  <a:cubicBezTo>
                    <a:pt x="2" y="34"/>
                    <a:pt x="3" y="32"/>
                    <a:pt x="3" y="30"/>
                  </a:cubicBezTo>
                  <a:cubicBezTo>
                    <a:pt x="4" y="29"/>
                    <a:pt x="5" y="27"/>
                    <a:pt x="6" y="26"/>
                  </a:cubicBezTo>
                  <a:cubicBezTo>
                    <a:pt x="10" y="20"/>
                    <a:pt x="9" y="15"/>
                    <a:pt x="8" y="9"/>
                  </a:cubicBezTo>
                  <a:cubicBezTo>
                    <a:pt x="7" y="7"/>
                    <a:pt x="7" y="6"/>
                    <a:pt x="7" y="4"/>
                  </a:cubicBezTo>
                  <a:cubicBezTo>
                    <a:pt x="8" y="2"/>
                    <a:pt x="9" y="1"/>
                    <a:pt x="10" y="0"/>
                  </a:cubicBezTo>
                  <a:close/>
                </a:path>
              </a:pathLst>
            </a:custGeom>
            <a:solidFill>
              <a:srgbClr val="3C3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2" name="Freeform 896"/>
            <p:cNvSpPr>
              <a:spLocks/>
            </p:cNvSpPr>
            <p:nvPr/>
          </p:nvSpPr>
          <p:spPr bwMode="auto">
            <a:xfrm>
              <a:off x="380" y="2088"/>
              <a:ext cx="39" cy="59"/>
            </a:xfrm>
            <a:custGeom>
              <a:avLst/>
              <a:gdLst>
                <a:gd name="T0" fmla="*/ 4 w 40"/>
                <a:gd name="T1" fmla="*/ 31 h 59"/>
                <a:gd name="T2" fmla="*/ 3 w 40"/>
                <a:gd name="T3" fmla="*/ 6 h 59"/>
                <a:gd name="T4" fmla="*/ 3 w 40"/>
                <a:gd name="T5" fmla="*/ 2 h 59"/>
                <a:gd name="T6" fmla="*/ 11 w 40"/>
                <a:gd name="T7" fmla="*/ 1 h 59"/>
                <a:gd name="T8" fmla="*/ 20 w 40"/>
                <a:gd name="T9" fmla="*/ 11 h 59"/>
                <a:gd name="T10" fmla="*/ 30 w 40"/>
                <a:gd name="T11" fmla="*/ 29 h 59"/>
                <a:gd name="T12" fmla="*/ 40 w 40"/>
                <a:gd name="T13" fmla="*/ 47 h 59"/>
                <a:gd name="T14" fmla="*/ 31 w 40"/>
                <a:gd name="T15" fmla="*/ 59 h 59"/>
                <a:gd name="T16" fmla="*/ 4 w 40"/>
                <a:gd name="T17" fmla="*/ 3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9">
                  <a:moveTo>
                    <a:pt x="4" y="31"/>
                  </a:moveTo>
                  <a:cubicBezTo>
                    <a:pt x="0" y="22"/>
                    <a:pt x="12" y="14"/>
                    <a:pt x="3" y="6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6" y="0"/>
                    <a:pt x="8" y="0"/>
                    <a:pt x="11" y="1"/>
                  </a:cubicBezTo>
                  <a:cubicBezTo>
                    <a:pt x="16" y="3"/>
                    <a:pt x="18" y="7"/>
                    <a:pt x="20" y="11"/>
                  </a:cubicBezTo>
                  <a:cubicBezTo>
                    <a:pt x="23" y="17"/>
                    <a:pt x="26" y="23"/>
                    <a:pt x="30" y="29"/>
                  </a:cubicBezTo>
                  <a:cubicBezTo>
                    <a:pt x="34" y="35"/>
                    <a:pt x="39" y="40"/>
                    <a:pt x="40" y="47"/>
                  </a:cubicBezTo>
                  <a:cubicBezTo>
                    <a:pt x="39" y="53"/>
                    <a:pt x="36" y="57"/>
                    <a:pt x="31" y="59"/>
                  </a:cubicBezTo>
                  <a:cubicBezTo>
                    <a:pt x="16" y="55"/>
                    <a:pt x="15" y="38"/>
                    <a:pt x="4" y="31"/>
                  </a:cubicBezTo>
                  <a:close/>
                </a:path>
              </a:pathLst>
            </a:custGeom>
            <a:solidFill>
              <a:srgbClr val="DCC4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3" name="Freeform 897"/>
            <p:cNvSpPr>
              <a:spLocks/>
            </p:cNvSpPr>
            <p:nvPr/>
          </p:nvSpPr>
          <p:spPr bwMode="auto">
            <a:xfrm>
              <a:off x="382" y="2035"/>
              <a:ext cx="42" cy="55"/>
            </a:xfrm>
            <a:custGeom>
              <a:avLst/>
              <a:gdLst>
                <a:gd name="T0" fmla="*/ 9 w 43"/>
                <a:gd name="T1" fmla="*/ 56 h 56"/>
                <a:gd name="T2" fmla="*/ 1 w 43"/>
                <a:gd name="T3" fmla="*/ 56 h 56"/>
                <a:gd name="T4" fmla="*/ 21 w 43"/>
                <a:gd name="T5" fmla="*/ 35 h 56"/>
                <a:gd name="T6" fmla="*/ 14 w 43"/>
                <a:gd name="T7" fmla="*/ 1 h 56"/>
                <a:gd name="T8" fmla="*/ 20 w 43"/>
                <a:gd name="T9" fmla="*/ 5 h 56"/>
                <a:gd name="T10" fmla="*/ 29 w 43"/>
                <a:gd name="T11" fmla="*/ 24 h 56"/>
                <a:gd name="T12" fmla="*/ 24 w 43"/>
                <a:gd name="T13" fmla="*/ 49 h 56"/>
                <a:gd name="T14" fmla="*/ 18 w 43"/>
                <a:gd name="T15" fmla="*/ 51 h 56"/>
                <a:gd name="T16" fmla="*/ 9 w 43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6">
                  <a:moveTo>
                    <a:pt x="9" y="56"/>
                  </a:moveTo>
                  <a:cubicBezTo>
                    <a:pt x="6" y="56"/>
                    <a:pt x="4" y="56"/>
                    <a:pt x="1" y="56"/>
                  </a:cubicBezTo>
                  <a:cubicBezTo>
                    <a:pt x="0" y="43"/>
                    <a:pt x="8" y="37"/>
                    <a:pt x="21" y="35"/>
                  </a:cubicBezTo>
                  <a:cubicBezTo>
                    <a:pt x="1" y="25"/>
                    <a:pt x="10" y="13"/>
                    <a:pt x="14" y="1"/>
                  </a:cubicBezTo>
                  <a:cubicBezTo>
                    <a:pt x="17" y="0"/>
                    <a:pt x="19" y="2"/>
                    <a:pt x="20" y="5"/>
                  </a:cubicBezTo>
                  <a:cubicBezTo>
                    <a:pt x="23" y="12"/>
                    <a:pt x="24" y="18"/>
                    <a:pt x="29" y="24"/>
                  </a:cubicBezTo>
                  <a:cubicBezTo>
                    <a:pt x="43" y="39"/>
                    <a:pt x="42" y="41"/>
                    <a:pt x="24" y="49"/>
                  </a:cubicBezTo>
                  <a:cubicBezTo>
                    <a:pt x="22" y="50"/>
                    <a:pt x="20" y="50"/>
                    <a:pt x="18" y="51"/>
                  </a:cubicBezTo>
                  <a:cubicBezTo>
                    <a:pt x="15" y="52"/>
                    <a:pt x="12" y="55"/>
                    <a:pt x="9" y="56"/>
                  </a:cubicBezTo>
                  <a:close/>
                </a:path>
              </a:pathLst>
            </a:custGeom>
            <a:solidFill>
              <a:srgbClr val="3C3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4" name="Freeform 898"/>
            <p:cNvSpPr>
              <a:spLocks/>
            </p:cNvSpPr>
            <p:nvPr/>
          </p:nvSpPr>
          <p:spPr bwMode="auto">
            <a:xfrm>
              <a:off x="395" y="1998"/>
              <a:ext cx="107" cy="42"/>
            </a:xfrm>
            <a:custGeom>
              <a:avLst/>
              <a:gdLst>
                <a:gd name="T0" fmla="*/ 3 w 108"/>
                <a:gd name="T1" fmla="*/ 42 h 42"/>
                <a:gd name="T2" fmla="*/ 0 w 108"/>
                <a:gd name="T3" fmla="*/ 38 h 42"/>
                <a:gd name="T4" fmla="*/ 47 w 108"/>
                <a:gd name="T5" fmla="*/ 5 h 42"/>
                <a:gd name="T6" fmla="*/ 94 w 108"/>
                <a:gd name="T7" fmla="*/ 5 h 42"/>
                <a:gd name="T8" fmla="*/ 108 w 108"/>
                <a:gd name="T9" fmla="*/ 9 h 42"/>
                <a:gd name="T10" fmla="*/ 99 w 108"/>
                <a:gd name="T11" fmla="*/ 14 h 42"/>
                <a:gd name="T12" fmla="*/ 89 w 108"/>
                <a:gd name="T13" fmla="*/ 15 h 42"/>
                <a:gd name="T14" fmla="*/ 40 w 108"/>
                <a:gd name="T15" fmla="*/ 15 h 42"/>
                <a:gd name="T16" fmla="*/ 15 w 108"/>
                <a:gd name="T17" fmla="*/ 31 h 42"/>
                <a:gd name="T18" fmla="*/ 3 w 108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" h="42">
                  <a:moveTo>
                    <a:pt x="3" y="42"/>
                  </a:moveTo>
                  <a:cubicBezTo>
                    <a:pt x="2" y="41"/>
                    <a:pt x="1" y="39"/>
                    <a:pt x="0" y="38"/>
                  </a:cubicBezTo>
                  <a:cubicBezTo>
                    <a:pt x="12" y="4"/>
                    <a:pt x="12" y="4"/>
                    <a:pt x="47" y="5"/>
                  </a:cubicBezTo>
                  <a:cubicBezTo>
                    <a:pt x="62" y="5"/>
                    <a:pt x="78" y="5"/>
                    <a:pt x="94" y="5"/>
                  </a:cubicBezTo>
                  <a:cubicBezTo>
                    <a:pt x="99" y="4"/>
                    <a:pt x="105" y="0"/>
                    <a:pt x="108" y="9"/>
                  </a:cubicBezTo>
                  <a:cubicBezTo>
                    <a:pt x="106" y="12"/>
                    <a:pt x="103" y="13"/>
                    <a:pt x="99" y="14"/>
                  </a:cubicBezTo>
                  <a:cubicBezTo>
                    <a:pt x="96" y="15"/>
                    <a:pt x="93" y="15"/>
                    <a:pt x="89" y="15"/>
                  </a:cubicBezTo>
                  <a:cubicBezTo>
                    <a:pt x="73" y="15"/>
                    <a:pt x="56" y="15"/>
                    <a:pt x="40" y="15"/>
                  </a:cubicBezTo>
                  <a:cubicBezTo>
                    <a:pt x="28" y="15"/>
                    <a:pt x="21" y="21"/>
                    <a:pt x="15" y="31"/>
                  </a:cubicBezTo>
                  <a:cubicBezTo>
                    <a:pt x="13" y="36"/>
                    <a:pt x="11" y="42"/>
                    <a:pt x="3" y="42"/>
                  </a:cubicBezTo>
                  <a:close/>
                </a:path>
              </a:pathLst>
            </a:custGeom>
            <a:solidFill>
              <a:srgbClr val="3F35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5" name="Freeform 899"/>
            <p:cNvSpPr>
              <a:spLocks/>
            </p:cNvSpPr>
            <p:nvPr/>
          </p:nvSpPr>
          <p:spPr bwMode="auto">
            <a:xfrm>
              <a:off x="401" y="2326"/>
              <a:ext cx="42" cy="59"/>
            </a:xfrm>
            <a:custGeom>
              <a:avLst/>
              <a:gdLst>
                <a:gd name="T0" fmla="*/ 13 w 42"/>
                <a:gd name="T1" fmla="*/ 2 h 59"/>
                <a:gd name="T2" fmla="*/ 41 w 42"/>
                <a:gd name="T3" fmla="*/ 15 h 59"/>
                <a:gd name="T4" fmla="*/ 32 w 42"/>
                <a:gd name="T5" fmla="*/ 29 h 59"/>
                <a:gd name="T6" fmla="*/ 21 w 42"/>
                <a:gd name="T7" fmla="*/ 51 h 59"/>
                <a:gd name="T8" fmla="*/ 14 w 42"/>
                <a:gd name="T9" fmla="*/ 58 h 59"/>
                <a:gd name="T10" fmla="*/ 18 w 42"/>
                <a:gd name="T11" fmla="*/ 21 h 59"/>
                <a:gd name="T12" fmla="*/ 6 w 42"/>
                <a:gd name="T13" fmla="*/ 6 h 59"/>
                <a:gd name="T14" fmla="*/ 13 w 42"/>
                <a:gd name="T15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9">
                  <a:moveTo>
                    <a:pt x="13" y="2"/>
                  </a:moveTo>
                  <a:cubicBezTo>
                    <a:pt x="17" y="17"/>
                    <a:pt x="33" y="8"/>
                    <a:pt x="41" y="15"/>
                  </a:cubicBezTo>
                  <a:cubicBezTo>
                    <a:pt x="42" y="23"/>
                    <a:pt x="37" y="27"/>
                    <a:pt x="32" y="29"/>
                  </a:cubicBezTo>
                  <a:cubicBezTo>
                    <a:pt x="24" y="34"/>
                    <a:pt x="22" y="42"/>
                    <a:pt x="21" y="51"/>
                  </a:cubicBezTo>
                  <a:cubicBezTo>
                    <a:pt x="20" y="55"/>
                    <a:pt x="19" y="59"/>
                    <a:pt x="14" y="58"/>
                  </a:cubicBezTo>
                  <a:cubicBezTo>
                    <a:pt x="15" y="46"/>
                    <a:pt x="0" y="32"/>
                    <a:pt x="18" y="21"/>
                  </a:cubicBezTo>
                  <a:cubicBezTo>
                    <a:pt x="19" y="21"/>
                    <a:pt x="6" y="15"/>
                    <a:pt x="6" y="6"/>
                  </a:cubicBezTo>
                  <a:cubicBezTo>
                    <a:pt x="7" y="4"/>
                    <a:pt x="8" y="0"/>
                    <a:pt x="13" y="2"/>
                  </a:cubicBezTo>
                  <a:close/>
                </a:path>
              </a:pathLst>
            </a:custGeom>
            <a:solidFill>
              <a:srgbClr val="3C33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6" name="Freeform 900"/>
            <p:cNvSpPr>
              <a:spLocks/>
            </p:cNvSpPr>
            <p:nvPr/>
          </p:nvSpPr>
          <p:spPr bwMode="auto">
            <a:xfrm>
              <a:off x="577" y="1982"/>
              <a:ext cx="96" cy="23"/>
            </a:xfrm>
            <a:custGeom>
              <a:avLst/>
              <a:gdLst>
                <a:gd name="T0" fmla="*/ 44 w 97"/>
                <a:gd name="T1" fmla="*/ 5 h 23"/>
                <a:gd name="T2" fmla="*/ 78 w 97"/>
                <a:gd name="T3" fmla="*/ 5 h 23"/>
                <a:gd name="T4" fmla="*/ 97 w 97"/>
                <a:gd name="T5" fmla="*/ 8 h 23"/>
                <a:gd name="T6" fmla="*/ 58 w 97"/>
                <a:gd name="T7" fmla="*/ 19 h 23"/>
                <a:gd name="T8" fmla="*/ 36 w 97"/>
                <a:gd name="T9" fmla="*/ 21 h 23"/>
                <a:gd name="T10" fmla="*/ 13 w 97"/>
                <a:gd name="T11" fmla="*/ 23 h 23"/>
                <a:gd name="T12" fmla="*/ 0 w 97"/>
                <a:gd name="T13" fmla="*/ 14 h 23"/>
                <a:gd name="T14" fmla="*/ 44 w 97"/>
                <a:gd name="T15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23">
                  <a:moveTo>
                    <a:pt x="44" y="5"/>
                  </a:moveTo>
                  <a:cubicBezTo>
                    <a:pt x="55" y="5"/>
                    <a:pt x="67" y="5"/>
                    <a:pt x="78" y="5"/>
                  </a:cubicBezTo>
                  <a:cubicBezTo>
                    <a:pt x="84" y="5"/>
                    <a:pt x="92" y="0"/>
                    <a:pt x="97" y="8"/>
                  </a:cubicBezTo>
                  <a:cubicBezTo>
                    <a:pt x="86" y="20"/>
                    <a:pt x="72" y="18"/>
                    <a:pt x="58" y="19"/>
                  </a:cubicBezTo>
                  <a:cubicBezTo>
                    <a:pt x="51" y="19"/>
                    <a:pt x="43" y="19"/>
                    <a:pt x="36" y="21"/>
                  </a:cubicBezTo>
                  <a:cubicBezTo>
                    <a:pt x="28" y="23"/>
                    <a:pt x="20" y="23"/>
                    <a:pt x="13" y="23"/>
                  </a:cubicBezTo>
                  <a:cubicBezTo>
                    <a:pt x="8" y="21"/>
                    <a:pt x="1" y="22"/>
                    <a:pt x="0" y="14"/>
                  </a:cubicBezTo>
                  <a:cubicBezTo>
                    <a:pt x="15" y="12"/>
                    <a:pt x="30" y="12"/>
                    <a:pt x="44" y="5"/>
                  </a:cubicBezTo>
                  <a:close/>
                </a:path>
              </a:pathLst>
            </a:custGeom>
            <a:solidFill>
              <a:srgbClr val="3F3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7" name="Freeform 901"/>
            <p:cNvSpPr>
              <a:spLocks/>
            </p:cNvSpPr>
            <p:nvPr/>
          </p:nvSpPr>
          <p:spPr bwMode="auto">
            <a:xfrm>
              <a:off x="705" y="2272"/>
              <a:ext cx="26" cy="54"/>
            </a:xfrm>
            <a:custGeom>
              <a:avLst/>
              <a:gdLst>
                <a:gd name="T0" fmla="*/ 16 w 26"/>
                <a:gd name="T1" fmla="*/ 0 h 55"/>
                <a:gd name="T2" fmla="*/ 26 w 26"/>
                <a:gd name="T3" fmla="*/ 49 h 55"/>
                <a:gd name="T4" fmla="*/ 22 w 26"/>
                <a:gd name="T5" fmla="*/ 55 h 55"/>
                <a:gd name="T6" fmla="*/ 18 w 26"/>
                <a:gd name="T7" fmla="*/ 54 h 55"/>
                <a:gd name="T8" fmla="*/ 14 w 26"/>
                <a:gd name="T9" fmla="*/ 50 h 55"/>
                <a:gd name="T10" fmla="*/ 9 w 26"/>
                <a:gd name="T11" fmla="*/ 42 h 55"/>
                <a:gd name="T12" fmla="*/ 7 w 26"/>
                <a:gd name="T13" fmla="*/ 37 h 55"/>
                <a:gd name="T14" fmla="*/ 1 w 26"/>
                <a:gd name="T15" fmla="*/ 26 h 55"/>
                <a:gd name="T16" fmla="*/ 1 w 26"/>
                <a:gd name="T17" fmla="*/ 19 h 55"/>
                <a:gd name="T18" fmla="*/ 5 w 26"/>
                <a:gd name="T19" fmla="*/ 13 h 55"/>
                <a:gd name="T20" fmla="*/ 6 w 26"/>
                <a:gd name="T21" fmla="*/ 8 h 55"/>
                <a:gd name="T22" fmla="*/ 8 w 26"/>
                <a:gd name="T23" fmla="*/ 4 h 55"/>
                <a:gd name="T24" fmla="*/ 16 w 26"/>
                <a:gd name="T2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55">
                  <a:moveTo>
                    <a:pt x="16" y="0"/>
                  </a:moveTo>
                  <a:cubicBezTo>
                    <a:pt x="19" y="17"/>
                    <a:pt x="23" y="33"/>
                    <a:pt x="26" y="49"/>
                  </a:cubicBezTo>
                  <a:cubicBezTo>
                    <a:pt x="26" y="52"/>
                    <a:pt x="25" y="54"/>
                    <a:pt x="22" y="55"/>
                  </a:cubicBezTo>
                  <a:cubicBezTo>
                    <a:pt x="21" y="55"/>
                    <a:pt x="19" y="55"/>
                    <a:pt x="18" y="54"/>
                  </a:cubicBezTo>
                  <a:cubicBezTo>
                    <a:pt x="16" y="53"/>
                    <a:pt x="15" y="51"/>
                    <a:pt x="14" y="50"/>
                  </a:cubicBezTo>
                  <a:cubicBezTo>
                    <a:pt x="13" y="47"/>
                    <a:pt x="11" y="45"/>
                    <a:pt x="9" y="42"/>
                  </a:cubicBezTo>
                  <a:cubicBezTo>
                    <a:pt x="8" y="40"/>
                    <a:pt x="8" y="39"/>
                    <a:pt x="7" y="37"/>
                  </a:cubicBezTo>
                  <a:cubicBezTo>
                    <a:pt x="6" y="33"/>
                    <a:pt x="3" y="30"/>
                    <a:pt x="1" y="26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2" y="17"/>
                    <a:pt x="3" y="15"/>
                    <a:pt x="5" y="13"/>
                  </a:cubicBezTo>
                  <a:cubicBezTo>
                    <a:pt x="8" y="12"/>
                    <a:pt x="8" y="10"/>
                    <a:pt x="6" y="8"/>
                  </a:cubicBezTo>
                  <a:cubicBezTo>
                    <a:pt x="6" y="7"/>
                    <a:pt x="7" y="5"/>
                    <a:pt x="8" y="4"/>
                  </a:cubicBezTo>
                  <a:cubicBezTo>
                    <a:pt x="10" y="2"/>
                    <a:pt x="13" y="0"/>
                    <a:pt x="16" y="0"/>
                  </a:cubicBezTo>
                  <a:close/>
                </a:path>
              </a:pathLst>
            </a:custGeom>
            <a:solidFill>
              <a:srgbClr val="453C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8" name="Freeform 902"/>
            <p:cNvSpPr>
              <a:spLocks/>
            </p:cNvSpPr>
            <p:nvPr/>
          </p:nvSpPr>
          <p:spPr bwMode="auto">
            <a:xfrm>
              <a:off x="379" y="2375"/>
              <a:ext cx="64" cy="36"/>
            </a:xfrm>
            <a:custGeom>
              <a:avLst/>
              <a:gdLst>
                <a:gd name="T0" fmla="*/ 37 w 65"/>
                <a:gd name="T1" fmla="*/ 9 h 36"/>
                <a:gd name="T2" fmla="*/ 41 w 65"/>
                <a:gd name="T3" fmla="*/ 0 h 36"/>
                <a:gd name="T4" fmla="*/ 65 w 65"/>
                <a:gd name="T5" fmla="*/ 33 h 36"/>
                <a:gd name="T6" fmla="*/ 56 w 65"/>
                <a:gd name="T7" fmla="*/ 36 h 36"/>
                <a:gd name="T8" fmla="*/ 31 w 65"/>
                <a:gd name="T9" fmla="*/ 35 h 36"/>
                <a:gd name="T10" fmla="*/ 2 w 65"/>
                <a:gd name="T11" fmla="*/ 32 h 36"/>
                <a:gd name="T12" fmla="*/ 12 w 65"/>
                <a:gd name="T13" fmla="*/ 22 h 36"/>
                <a:gd name="T14" fmla="*/ 37 w 65"/>
                <a:gd name="T15" fmla="*/ 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36">
                  <a:moveTo>
                    <a:pt x="37" y="9"/>
                  </a:moveTo>
                  <a:cubicBezTo>
                    <a:pt x="38" y="6"/>
                    <a:pt x="40" y="3"/>
                    <a:pt x="41" y="0"/>
                  </a:cubicBezTo>
                  <a:cubicBezTo>
                    <a:pt x="49" y="11"/>
                    <a:pt x="61" y="19"/>
                    <a:pt x="65" y="33"/>
                  </a:cubicBezTo>
                  <a:cubicBezTo>
                    <a:pt x="62" y="35"/>
                    <a:pt x="59" y="36"/>
                    <a:pt x="56" y="36"/>
                  </a:cubicBezTo>
                  <a:cubicBezTo>
                    <a:pt x="48" y="35"/>
                    <a:pt x="39" y="35"/>
                    <a:pt x="31" y="35"/>
                  </a:cubicBezTo>
                  <a:cubicBezTo>
                    <a:pt x="21" y="35"/>
                    <a:pt x="11" y="36"/>
                    <a:pt x="2" y="32"/>
                  </a:cubicBezTo>
                  <a:cubicBezTo>
                    <a:pt x="0" y="25"/>
                    <a:pt x="0" y="25"/>
                    <a:pt x="12" y="22"/>
                  </a:cubicBezTo>
                  <a:cubicBezTo>
                    <a:pt x="21" y="20"/>
                    <a:pt x="38" y="31"/>
                    <a:pt x="37" y="9"/>
                  </a:cubicBezTo>
                  <a:close/>
                </a:path>
              </a:pathLst>
            </a:custGeom>
            <a:solidFill>
              <a:srgbClr val="453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19" name="Freeform 903"/>
            <p:cNvSpPr>
              <a:spLocks/>
            </p:cNvSpPr>
            <p:nvPr/>
          </p:nvSpPr>
          <p:spPr bwMode="auto">
            <a:xfrm>
              <a:off x="548" y="2535"/>
              <a:ext cx="47" cy="26"/>
            </a:xfrm>
            <a:custGeom>
              <a:avLst/>
              <a:gdLst>
                <a:gd name="T0" fmla="*/ 41 w 47"/>
                <a:gd name="T1" fmla="*/ 27 h 27"/>
                <a:gd name="T2" fmla="*/ 1 w 47"/>
                <a:gd name="T3" fmla="*/ 16 h 27"/>
                <a:gd name="T4" fmla="*/ 12 w 47"/>
                <a:gd name="T5" fmla="*/ 2 h 27"/>
                <a:gd name="T6" fmla="*/ 17 w 47"/>
                <a:gd name="T7" fmla="*/ 1 h 27"/>
                <a:gd name="T8" fmla="*/ 23 w 47"/>
                <a:gd name="T9" fmla="*/ 1 h 27"/>
                <a:gd name="T10" fmla="*/ 45 w 47"/>
                <a:gd name="T11" fmla="*/ 19 h 27"/>
                <a:gd name="T12" fmla="*/ 41 w 47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27">
                  <a:moveTo>
                    <a:pt x="41" y="27"/>
                  </a:moveTo>
                  <a:cubicBezTo>
                    <a:pt x="28" y="23"/>
                    <a:pt x="15" y="19"/>
                    <a:pt x="1" y="16"/>
                  </a:cubicBezTo>
                  <a:cubicBezTo>
                    <a:pt x="0" y="7"/>
                    <a:pt x="7" y="5"/>
                    <a:pt x="12" y="2"/>
                  </a:cubicBezTo>
                  <a:cubicBezTo>
                    <a:pt x="14" y="1"/>
                    <a:pt x="16" y="1"/>
                    <a:pt x="17" y="1"/>
                  </a:cubicBezTo>
                  <a:cubicBezTo>
                    <a:pt x="19" y="0"/>
                    <a:pt x="21" y="0"/>
                    <a:pt x="23" y="1"/>
                  </a:cubicBezTo>
                  <a:cubicBezTo>
                    <a:pt x="34" y="2"/>
                    <a:pt x="38" y="13"/>
                    <a:pt x="45" y="19"/>
                  </a:cubicBezTo>
                  <a:cubicBezTo>
                    <a:pt x="47" y="23"/>
                    <a:pt x="45" y="26"/>
                    <a:pt x="41" y="27"/>
                  </a:cubicBezTo>
                  <a:close/>
                </a:path>
              </a:pathLst>
            </a:custGeom>
            <a:solidFill>
              <a:srgbClr val="52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0" name="Freeform 904"/>
            <p:cNvSpPr>
              <a:spLocks/>
            </p:cNvSpPr>
            <p:nvPr/>
          </p:nvSpPr>
          <p:spPr bwMode="auto">
            <a:xfrm>
              <a:off x="390" y="2252"/>
              <a:ext cx="21" cy="53"/>
            </a:xfrm>
            <a:custGeom>
              <a:avLst/>
              <a:gdLst>
                <a:gd name="T0" fmla="*/ 0 w 21"/>
                <a:gd name="T1" fmla="*/ 21 h 53"/>
                <a:gd name="T2" fmla="*/ 1 w 21"/>
                <a:gd name="T3" fmla="*/ 17 h 53"/>
                <a:gd name="T4" fmla="*/ 9 w 21"/>
                <a:gd name="T5" fmla="*/ 0 h 53"/>
                <a:gd name="T6" fmla="*/ 14 w 21"/>
                <a:gd name="T7" fmla="*/ 1 h 53"/>
                <a:gd name="T8" fmla="*/ 15 w 21"/>
                <a:gd name="T9" fmla="*/ 13 h 53"/>
                <a:gd name="T10" fmla="*/ 12 w 21"/>
                <a:gd name="T11" fmla="*/ 25 h 53"/>
                <a:gd name="T12" fmla="*/ 16 w 21"/>
                <a:gd name="T13" fmla="*/ 53 h 53"/>
                <a:gd name="T14" fmla="*/ 0 w 21"/>
                <a:gd name="T15" fmla="*/ 2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53">
                  <a:moveTo>
                    <a:pt x="0" y="21"/>
                  </a:moveTo>
                  <a:cubicBezTo>
                    <a:pt x="0" y="20"/>
                    <a:pt x="1" y="19"/>
                    <a:pt x="1" y="17"/>
                  </a:cubicBezTo>
                  <a:cubicBezTo>
                    <a:pt x="4" y="12"/>
                    <a:pt x="6" y="6"/>
                    <a:pt x="9" y="0"/>
                  </a:cubicBezTo>
                  <a:cubicBezTo>
                    <a:pt x="11" y="0"/>
                    <a:pt x="12" y="0"/>
                    <a:pt x="14" y="1"/>
                  </a:cubicBezTo>
                  <a:cubicBezTo>
                    <a:pt x="17" y="5"/>
                    <a:pt x="21" y="8"/>
                    <a:pt x="15" y="13"/>
                  </a:cubicBezTo>
                  <a:cubicBezTo>
                    <a:pt x="10" y="16"/>
                    <a:pt x="8" y="19"/>
                    <a:pt x="12" y="25"/>
                  </a:cubicBezTo>
                  <a:cubicBezTo>
                    <a:pt x="18" y="34"/>
                    <a:pt x="18" y="43"/>
                    <a:pt x="16" y="53"/>
                  </a:cubicBezTo>
                  <a:cubicBezTo>
                    <a:pt x="0" y="48"/>
                    <a:pt x="8" y="31"/>
                    <a:pt x="0" y="21"/>
                  </a:cubicBezTo>
                  <a:close/>
                </a:path>
              </a:pathLst>
            </a:custGeom>
            <a:solidFill>
              <a:srgbClr val="453A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1" name="Freeform 905"/>
            <p:cNvSpPr>
              <a:spLocks/>
            </p:cNvSpPr>
            <p:nvPr/>
          </p:nvSpPr>
          <p:spPr bwMode="auto">
            <a:xfrm>
              <a:off x="712" y="2320"/>
              <a:ext cx="37" cy="53"/>
            </a:xfrm>
            <a:custGeom>
              <a:avLst/>
              <a:gdLst>
                <a:gd name="T0" fmla="*/ 15 w 38"/>
                <a:gd name="T1" fmla="*/ 6 h 53"/>
                <a:gd name="T2" fmla="*/ 19 w 38"/>
                <a:gd name="T3" fmla="*/ 0 h 53"/>
                <a:gd name="T4" fmla="*/ 15 w 38"/>
                <a:gd name="T5" fmla="*/ 36 h 53"/>
                <a:gd name="T6" fmla="*/ 16 w 38"/>
                <a:gd name="T7" fmla="*/ 47 h 53"/>
                <a:gd name="T8" fmla="*/ 16 w 38"/>
                <a:gd name="T9" fmla="*/ 52 h 53"/>
                <a:gd name="T10" fmla="*/ 2 w 38"/>
                <a:gd name="T11" fmla="*/ 40 h 53"/>
                <a:gd name="T12" fmla="*/ 9 w 38"/>
                <a:gd name="T13" fmla="*/ 23 h 53"/>
                <a:gd name="T14" fmla="*/ 15 w 38"/>
                <a:gd name="T1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53">
                  <a:moveTo>
                    <a:pt x="15" y="6"/>
                  </a:moveTo>
                  <a:cubicBezTo>
                    <a:pt x="17" y="4"/>
                    <a:pt x="18" y="2"/>
                    <a:pt x="19" y="0"/>
                  </a:cubicBezTo>
                  <a:cubicBezTo>
                    <a:pt x="25" y="13"/>
                    <a:pt x="38" y="26"/>
                    <a:pt x="15" y="36"/>
                  </a:cubicBezTo>
                  <a:cubicBezTo>
                    <a:pt x="14" y="36"/>
                    <a:pt x="16" y="43"/>
                    <a:pt x="16" y="47"/>
                  </a:cubicBezTo>
                  <a:cubicBezTo>
                    <a:pt x="17" y="49"/>
                    <a:pt x="17" y="51"/>
                    <a:pt x="16" y="52"/>
                  </a:cubicBezTo>
                  <a:cubicBezTo>
                    <a:pt x="7" y="53"/>
                    <a:pt x="5" y="46"/>
                    <a:pt x="2" y="40"/>
                  </a:cubicBezTo>
                  <a:cubicBezTo>
                    <a:pt x="0" y="33"/>
                    <a:pt x="5" y="28"/>
                    <a:pt x="9" y="23"/>
                  </a:cubicBezTo>
                  <a:cubicBezTo>
                    <a:pt x="14" y="18"/>
                    <a:pt x="11" y="11"/>
                    <a:pt x="15" y="6"/>
                  </a:cubicBezTo>
                  <a:close/>
                </a:path>
              </a:pathLst>
            </a:custGeom>
            <a:solidFill>
              <a:srgbClr val="3B3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2" name="Freeform 906"/>
            <p:cNvSpPr>
              <a:spLocks/>
            </p:cNvSpPr>
            <p:nvPr/>
          </p:nvSpPr>
          <p:spPr bwMode="auto">
            <a:xfrm>
              <a:off x="589" y="2544"/>
              <a:ext cx="37" cy="26"/>
            </a:xfrm>
            <a:custGeom>
              <a:avLst/>
              <a:gdLst>
                <a:gd name="T0" fmla="*/ 0 w 38"/>
                <a:gd name="T1" fmla="*/ 18 h 27"/>
                <a:gd name="T2" fmla="*/ 4 w 38"/>
                <a:gd name="T3" fmla="*/ 11 h 27"/>
                <a:gd name="T4" fmla="*/ 12 w 38"/>
                <a:gd name="T5" fmla="*/ 5 h 27"/>
                <a:gd name="T6" fmla="*/ 17 w 38"/>
                <a:gd name="T7" fmla="*/ 5 h 27"/>
                <a:gd name="T8" fmla="*/ 36 w 38"/>
                <a:gd name="T9" fmla="*/ 23 h 27"/>
                <a:gd name="T10" fmla="*/ 36 w 38"/>
                <a:gd name="T11" fmla="*/ 27 h 27"/>
                <a:gd name="T12" fmla="*/ 0 w 38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7">
                  <a:moveTo>
                    <a:pt x="0" y="18"/>
                  </a:moveTo>
                  <a:cubicBezTo>
                    <a:pt x="2" y="16"/>
                    <a:pt x="3" y="14"/>
                    <a:pt x="4" y="11"/>
                  </a:cubicBezTo>
                  <a:cubicBezTo>
                    <a:pt x="6" y="8"/>
                    <a:pt x="9" y="6"/>
                    <a:pt x="12" y="5"/>
                  </a:cubicBezTo>
                  <a:cubicBezTo>
                    <a:pt x="14" y="5"/>
                    <a:pt x="15" y="5"/>
                    <a:pt x="17" y="5"/>
                  </a:cubicBezTo>
                  <a:cubicBezTo>
                    <a:pt x="33" y="0"/>
                    <a:pt x="38" y="8"/>
                    <a:pt x="36" y="23"/>
                  </a:cubicBezTo>
                  <a:cubicBezTo>
                    <a:pt x="36" y="24"/>
                    <a:pt x="36" y="25"/>
                    <a:pt x="36" y="27"/>
                  </a:cubicBezTo>
                  <a:cubicBezTo>
                    <a:pt x="24" y="25"/>
                    <a:pt x="12" y="24"/>
                    <a:pt x="0" y="18"/>
                  </a:cubicBezTo>
                  <a:close/>
                </a:path>
              </a:pathLst>
            </a:custGeom>
            <a:solidFill>
              <a:srgbClr val="4B37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3" name="Freeform 907"/>
            <p:cNvSpPr>
              <a:spLocks/>
            </p:cNvSpPr>
            <p:nvPr/>
          </p:nvSpPr>
          <p:spPr bwMode="auto">
            <a:xfrm>
              <a:off x="699" y="2204"/>
              <a:ext cx="20" cy="64"/>
            </a:xfrm>
            <a:custGeom>
              <a:avLst/>
              <a:gdLst>
                <a:gd name="T0" fmla="*/ 10 w 20"/>
                <a:gd name="T1" fmla="*/ 21 h 64"/>
                <a:gd name="T2" fmla="*/ 14 w 20"/>
                <a:gd name="T3" fmla="*/ 0 h 64"/>
                <a:gd name="T4" fmla="*/ 20 w 20"/>
                <a:gd name="T5" fmla="*/ 54 h 64"/>
                <a:gd name="T6" fmla="*/ 13 w 20"/>
                <a:gd name="T7" fmla="*/ 61 h 64"/>
                <a:gd name="T8" fmla="*/ 7 w 20"/>
                <a:gd name="T9" fmla="*/ 47 h 64"/>
                <a:gd name="T10" fmla="*/ 4 w 20"/>
                <a:gd name="T11" fmla="*/ 43 h 64"/>
                <a:gd name="T12" fmla="*/ 2 w 20"/>
                <a:gd name="T13" fmla="*/ 39 h 64"/>
                <a:gd name="T14" fmla="*/ 0 w 20"/>
                <a:gd name="T15" fmla="*/ 33 h 64"/>
                <a:gd name="T16" fmla="*/ 1 w 20"/>
                <a:gd name="T17" fmla="*/ 28 h 64"/>
                <a:gd name="T18" fmla="*/ 4 w 20"/>
                <a:gd name="T19" fmla="*/ 25 h 64"/>
                <a:gd name="T20" fmla="*/ 10 w 20"/>
                <a:gd name="T21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64">
                  <a:moveTo>
                    <a:pt x="10" y="21"/>
                  </a:moveTo>
                  <a:cubicBezTo>
                    <a:pt x="16" y="15"/>
                    <a:pt x="11" y="7"/>
                    <a:pt x="14" y="0"/>
                  </a:cubicBezTo>
                  <a:cubicBezTo>
                    <a:pt x="16" y="18"/>
                    <a:pt x="18" y="36"/>
                    <a:pt x="20" y="54"/>
                  </a:cubicBezTo>
                  <a:cubicBezTo>
                    <a:pt x="18" y="56"/>
                    <a:pt x="20" y="64"/>
                    <a:pt x="13" y="61"/>
                  </a:cubicBezTo>
                  <a:cubicBezTo>
                    <a:pt x="9" y="57"/>
                    <a:pt x="9" y="52"/>
                    <a:pt x="7" y="47"/>
                  </a:cubicBezTo>
                  <a:cubicBezTo>
                    <a:pt x="6" y="46"/>
                    <a:pt x="5" y="44"/>
                    <a:pt x="4" y="43"/>
                  </a:cubicBezTo>
                  <a:cubicBezTo>
                    <a:pt x="3" y="42"/>
                    <a:pt x="2" y="41"/>
                    <a:pt x="2" y="39"/>
                  </a:cubicBezTo>
                  <a:cubicBezTo>
                    <a:pt x="1" y="37"/>
                    <a:pt x="0" y="35"/>
                    <a:pt x="0" y="33"/>
                  </a:cubicBezTo>
                  <a:cubicBezTo>
                    <a:pt x="0" y="31"/>
                    <a:pt x="0" y="30"/>
                    <a:pt x="1" y="28"/>
                  </a:cubicBezTo>
                  <a:cubicBezTo>
                    <a:pt x="2" y="27"/>
                    <a:pt x="3" y="26"/>
                    <a:pt x="4" y="25"/>
                  </a:cubicBezTo>
                  <a:cubicBezTo>
                    <a:pt x="6" y="23"/>
                    <a:pt x="7" y="22"/>
                    <a:pt x="10" y="21"/>
                  </a:cubicBezTo>
                  <a:close/>
                </a:path>
              </a:pathLst>
            </a:custGeom>
            <a:solidFill>
              <a:srgbClr val="5247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4" name="Freeform 908"/>
            <p:cNvSpPr>
              <a:spLocks/>
            </p:cNvSpPr>
            <p:nvPr/>
          </p:nvSpPr>
          <p:spPr bwMode="auto">
            <a:xfrm>
              <a:off x="733" y="2387"/>
              <a:ext cx="17" cy="46"/>
            </a:xfrm>
            <a:custGeom>
              <a:avLst/>
              <a:gdLst>
                <a:gd name="T0" fmla="*/ 18 w 18"/>
                <a:gd name="T1" fmla="*/ 41 h 47"/>
                <a:gd name="T2" fmla="*/ 7 w 18"/>
                <a:gd name="T3" fmla="*/ 45 h 47"/>
                <a:gd name="T4" fmla="*/ 3 w 18"/>
                <a:gd name="T5" fmla="*/ 46 h 47"/>
                <a:gd name="T6" fmla="*/ 1 w 18"/>
                <a:gd name="T7" fmla="*/ 42 h 47"/>
                <a:gd name="T8" fmla="*/ 2 w 18"/>
                <a:gd name="T9" fmla="*/ 37 h 47"/>
                <a:gd name="T10" fmla="*/ 3 w 18"/>
                <a:gd name="T11" fmla="*/ 28 h 47"/>
                <a:gd name="T12" fmla="*/ 3 w 18"/>
                <a:gd name="T13" fmla="*/ 23 h 47"/>
                <a:gd name="T14" fmla="*/ 1 w 18"/>
                <a:gd name="T15" fmla="*/ 3 h 47"/>
                <a:gd name="T16" fmla="*/ 4 w 18"/>
                <a:gd name="T17" fmla="*/ 0 h 47"/>
                <a:gd name="T18" fmla="*/ 14 w 18"/>
                <a:gd name="T19" fmla="*/ 1 h 47"/>
                <a:gd name="T20" fmla="*/ 18 w 18"/>
                <a:gd name="T21" fmla="*/ 4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47">
                  <a:moveTo>
                    <a:pt x="18" y="41"/>
                  </a:moveTo>
                  <a:cubicBezTo>
                    <a:pt x="15" y="43"/>
                    <a:pt x="11" y="44"/>
                    <a:pt x="7" y="45"/>
                  </a:cubicBezTo>
                  <a:cubicBezTo>
                    <a:pt x="6" y="47"/>
                    <a:pt x="5" y="47"/>
                    <a:pt x="3" y="46"/>
                  </a:cubicBezTo>
                  <a:cubicBezTo>
                    <a:pt x="2" y="45"/>
                    <a:pt x="1" y="44"/>
                    <a:pt x="1" y="42"/>
                  </a:cubicBezTo>
                  <a:cubicBezTo>
                    <a:pt x="1" y="40"/>
                    <a:pt x="1" y="39"/>
                    <a:pt x="2" y="37"/>
                  </a:cubicBezTo>
                  <a:cubicBezTo>
                    <a:pt x="3" y="34"/>
                    <a:pt x="4" y="31"/>
                    <a:pt x="3" y="28"/>
                  </a:cubicBezTo>
                  <a:cubicBezTo>
                    <a:pt x="3" y="27"/>
                    <a:pt x="3" y="25"/>
                    <a:pt x="3" y="23"/>
                  </a:cubicBezTo>
                  <a:cubicBezTo>
                    <a:pt x="3" y="17"/>
                    <a:pt x="0" y="10"/>
                    <a:pt x="1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7" y="2"/>
                    <a:pt x="11" y="0"/>
                    <a:pt x="14" y="1"/>
                  </a:cubicBezTo>
                  <a:cubicBezTo>
                    <a:pt x="16" y="15"/>
                    <a:pt x="17" y="28"/>
                    <a:pt x="18" y="41"/>
                  </a:cubicBezTo>
                  <a:close/>
                </a:path>
              </a:pathLst>
            </a:custGeom>
            <a:solidFill>
              <a:srgbClr val="3D3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5" name="Freeform 909"/>
            <p:cNvSpPr>
              <a:spLocks/>
            </p:cNvSpPr>
            <p:nvPr/>
          </p:nvSpPr>
          <p:spPr bwMode="auto">
            <a:xfrm>
              <a:off x="393" y="2506"/>
              <a:ext cx="53" cy="22"/>
            </a:xfrm>
            <a:custGeom>
              <a:avLst/>
              <a:gdLst>
                <a:gd name="T0" fmla="*/ 0 w 53"/>
                <a:gd name="T1" fmla="*/ 14 h 22"/>
                <a:gd name="T2" fmla="*/ 13 w 53"/>
                <a:gd name="T3" fmla="*/ 5 h 22"/>
                <a:gd name="T4" fmla="*/ 37 w 53"/>
                <a:gd name="T5" fmla="*/ 7 h 22"/>
                <a:gd name="T6" fmla="*/ 51 w 53"/>
                <a:gd name="T7" fmla="*/ 11 h 22"/>
                <a:gd name="T8" fmla="*/ 41 w 53"/>
                <a:gd name="T9" fmla="*/ 21 h 22"/>
                <a:gd name="T10" fmla="*/ 37 w 53"/>
                <a:gd name="T11" fmla="*/ 22 h 22"/>
                <a:gd name="T12" fmla="*/ 0 w 53"/>
                <a:gd name="T1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22">
                  <a:moveTo>
                    <a:pt x="0" y="14"/>
                  </a:moveTo>
                  <a:cubicBezTo>
                    <a:pt x="6" y="13"/>
                    <a:pt x="13" y="14"/>
                    <a:pt x="13" y="5"/>
                  </a:cubicBezTo>
                  <a:cubicBezTo>
                    <a:pt x="22" y="0"/>
                    <a:pt x="29" y="9"/>
                    <a:pt x="37" y="7"/>
                  </a:cubicBezTo>
                  <a:cubicBezTo>
                    <a:pt x="42" y="8"/>
                    <a:pt x="46" y="9"/>
                    <a:pt x="51" y="11"/>
                  </a:cubicBezTo>
                  <a:cubicBezTo>
                    <a:pt x="53" y="18"/>
                    <a:pt x="53" y="18"/>
                    <a:pt x="41" y="21"/>
                  </a:cubicBezTo>
                  <a:cubicBezTo>
                    <a:pt x="40" y="21"/>
                    <a:pt x="38" y="21"/>
                    <a:pt x="37" y="22"/>
                  </a:cubicBezTo>
                  <a:cubicBezTo>
                    <a:pt x="25" y="19"/>
                    <a:pt x="13" y="16"/>
                    <a:pt x="0" y="14"/>
                  </a:cubicBezTo>
                  <a:close/>
                </a:path>
              </a:pathLst>
            </a:custGeom>
            <a:solidFill>
              <a:srgbClr val="4B41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6" name="Freeform 910"/>
            <p:cNvSpPr>
              <a:spLocks/>
            </p:cNvSpPr>
            <p:nvPr/>
          </p:nvSpPr>
          <p:spPr bwMode="auto">
            <a:xfrm>
              <a:off x="350" y="2412"/>
              <a:ext cx="24" cy="24"/>
            </a:xfrm>
            <a:custGeom>
              <a:avLst/>
              <a:gdLst>
                <a:gd name="T0" fmla="*/ 21 w 24"/>
                <a:gd name="T1" fmla="*/ 16 h 25"/>
                <a:gd name="T2" fmla="*/ 0 w 24"/>
                <a:gd name="T3" fmla="*/ 24 h 25"/>
                <a:gd name="T4" fmla="*/ 7 w 24"/>
                <a:gd name="T5" fmla="*/ 10 h 25"/>
                <a:gd name="T6" fmla="*/ 13 w 24"/>
                <a:gd name="T7" fmla="*/ 0 h 25"/>
                <a:gd name="T8" fmla="*/ 19 w 24"/>
                <a:gd name="T9" fmla="*/ 4 h 25"/>
                <a:gd name="T10" fmla="*/ 21 w 24"/>
                <a:gd name="T11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5">
                  <a:moveTo>
                    <a:pt x="21" y="16"/>
                  </a:moveTo>
                  <a:cubicBezTo>
                    <a:pt x="16" y="24"/>
                    <a:pt x="9" y="25"/>
                    <a:pt x="0" y="24"/>
                  </a:cubicBezTo>
                  <a:cubicBezTo>
                    <a:pt x="0" y="18"/>
                    <a:pt x="19" y="23"/>
                    <a:pt x="7" y="10"/>
                  </a:cubicBezTo>
                  <a:cubicBezTo>
                    <a:pt x="4" y="8"/>
                    <a:pt x="8" y="2"/>
                    <a:pt x="13" y="0"/>
                  </a:cubicBezTo>
                  <a:cubicBezTo>
                    <a:pt x="16" y="0"/>
                    <a:pt x="18" y="2"/>
                    <a:pt x="19" y="4"/>
                  </a:cubicBezTo>
                  <a:cubicBezTo>
                    <a:pt x="21" y="8"/>
                    <a:pt x="24" y="12"/>
                    <a:pt x="21" y="16"/>
                  </a:cubicBezTo>
                  <a:close/>
                </a:path>
              </a:pathLst>
            </a:custGeom>
            <a:solidFill>
              <a:srgbClr val="564E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7" name="Freeform 911"/>
            <p:cNvSpPr>
              <a:spLocks/>
            </p:cNvSpPr>
            <p:nvPr/>
          </p:nvSpPr>
          <p:spPr bwMode="auto">
            <a:xfrm>
              <a:off x="560" y="1995"/>
              <a:ext cx="42" cy="17"/>
            </a:xfrm>
            <a:custGeom>
              <a:avLst/>
              <a:gdLst>
                <a:gd name="T0" fmla="*/ 17 w 42"/>
                <a:gd name="T1" fmla="*/ 1 h 17"/>
                <a:gd name="T2" fmla="*/ 30 w 42"/>
                <a:gd name="T3" fmla="*/ 5 h 17"/>
                <a:gd name="T4" fmla="*/ 36 w 42"/>
                <a:gd name="T5" fmla="*/ 14 h 17"/>
                <a:gd name="T6" fmla="*/ 22 w 42"/>
                <a:gd name="T7" fmla="*/ 16 h 17"/>
                <a:gd name="T8" fmla="*/ 5 w 42"/>
                <a:gd name="T9" fmla="*/ 11 h 17"/>
                <a:gd name="T10" fmla="*/ 0 w 42"/>
                <a:gd name="T11" fmla="*/ 4 h 17"/>
                <a:gd name="T12" fmla="*/ 17 w 4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7">
                  <a:moveTo>
                    <a:pt x="17" y="1"/>
                  </a:moveTo>
                  <a:cubicBezTo>
                    <a:pt x="22" y="3"/>
                    <a:pt x="26" y="4"/>
                    <a:pt x="30" y="5"/>
                  </a:cubicBezTo>
                  <a:cubicBezTo>
                    <a:pt x="32" y="8"/>
                    <a:pt x="42" y="6"/>
                    <a:pt x="36" y="14"/>
                  </a:cubicBezTo>
                  <a:cubicBezTo>
                    <a:pt x="32" y="17"/>
                    <a:pt x="27" y="17"/>
                    <a:pt x="22" y="16"/>
                  </a:cubicBezTo>
                  <a:cubicBezTo>
                    <a:pt x="16" y="14"/>
                    <a:pt x="11" y="13"/>
                    <a:pt x="5" y="11"/>
                  </a:cubicBezTo>
                  <a:cubicBezTo>
                    <a:pt x="3" y="9"/>
                    <a:pt x="1" y="7"/>
                    <a:pt x="0" y="4"/>
                  </a:cubicBezTo>
                  <a:cubicBezTo>
                    <a:pt x="6" y="1"/>
                    <a:pt x="11" y="0"/>
                    <a:pt x="17" y="1"/>
                  </a:cubicBezTo>
                  <a:close/>
                </a:path>
              </a:pathLst>
            </a:custGeom>
            <a:solidFill>
              <a:srgbClr val="6F6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8" name="Freeform 912"/>
            <p:cNvSpPr>
              <a:spLocks/>
            </p:cNvSpPr>
            <p:nvPr/>
          </p:nvSpPr>
          <p:spPr bwMode="auto">
            <a:xfrm>
              <a:off x="728" y="2366"/>
              <a:ext cx="21" cy="27"/>
            </a:xfrm>
            <a:custGeom>
              <a:avLst/>
              <a:gdLst>
                <a:gd name="T0" fmla="*/ 19 w 22"/>
                <a:gd name="T1" fmla="*/ 22 h 27"/>
                <a:gd name="T2" fmla="*/ 12 w 22"/>
                <a:gd name="T3" fmla="*/ 23 h 27"/>
                <a:gd name="T4" fmla="*/ 2 w 22"/>
                <a:gd name="T5" fmla="*/ 10 h 27"/>
                <a:gd name="T6" fmla="*/ 0 w 22"/>
                <a:gd name="T7" fmla="*/ 5 h 27"/>
                <a:gd name="T8" fmla="*/ 0 w 22"/>
                <a:gd name="T9" fmla="*/ 1 h 27"/>
                <a:gd name="T10" fmla="*/ 19 w 22"/>
                <a:gd name="T11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7">
                  <a:moveTo>
                    <a:pt x="19" y="22"/>
                  </a:moveTo>
                  <a:cubicBezTo>
                    <a:pt x="17" y="23"/>
                    <a:pt x="15" y="27"/>
                    <a:pt x="12" y="23"/>
                  </a:cubicBezTo>
                  <a:cubicBezTo>
                    <a:pt x="8" y="19"/>
                    <a:pt x="6" y="14"/>
                    <a:pt x="2" y="10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16" y="0"/>
                    <a:pt x="22" y="7"/>
                    <a:pt x="19" y="22"/>
                  </a:cubicBezTo>
                  <a:close/>
                </a:path>
              </a:pathLst>
            </a:custGeom>
            <a:solidFill>
              <a:srgbClr val="4F4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29" name="Freeform 913"/>
            <p:cNvSpPr>
              <a:spLocks/>
            </p:cNvSpPr>
            <p:nvPr/>
          </p:nvSpPr>
          <p:spPr bwMode="auto">
            <a:xfrm>
              <a:off x="489" y="1999"/>
              <a:ext cx="37" cy="15"/>
            </a:xfrm>
            <a:custGeom>
              <a:avLst/>
              <a:gdLst>
                <a:gd name="T0" fmla="*/ 13 w 38"/>
                <a:gd name="T1" fmla="*/ 7 h 15"/>
                <a:gd name="T2" fmla="*/ 0 w 38"/>
                <a:gd name="T3" fmla="*/ 4 h 15"/>
                <a:gd name="T4" fmla="*/ 29 w 38"/>
                <a:gd name="T5" fmla="*/ 1 h 15"/>
                <a:gd name="T6" fmla="*/ 38 w 38"/>
                <a:gd name="T7" fmla="*/ 7 h 15"/>
                <a:gd name="T8" fmla="*/ 34 w 38"/>
                <a:gd name="T9" fmla="*/ 12 h 15"/>
                <a:gd name="T10" fmla="*/ 13 w 38"/>
                <a:gd name="T1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5">
                  <a:moveTo>
                    <a:pt x="13" y="7"/>
                  </a:moveTo>
                  <a:cubicBezTo>
                    <a:pt x="8" y="6"/>
                    <a:pt x="4" y="5"/>
                    <a:pt x="0" y="4"/>
                  </a:cubicBezTo>
                  <a:cubicBezTo>
                    <a:pt x="9" y="1"/>
                    <a:pt x="19" y="0"/>
                    <a:pt x="29" y="1"/>
                  </a:cubicBezTo>
                  <a:cubicBezTo>
                    <a:pt x="32" y="4"/>
                    <a:pt x="38" y="1"/>
                    <a:pt x="38" y="7"/>
                  </a:cubicBezTo>
                  <a:cubicBezTo>
                    <a:pt x="37" y="9"/>
                    <a:pt x="36" y="11"/>
                    <a:pt x="34" y="12"/>
                  </a:cubicBezTo>
                  <a:cubicBezTo>
                    <a:pt x="26" y="14"/>
                    <a:pt x="19" y="15"/>
                    <a:pt x="13" y="7"/>
                  </a:cubicBezTo>
                  <a:close/>
                </a:path>
              </a:pathLst>
            </a:custGeom>
            <a:solidFill>
              <a:srgbClr val="6256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0" name="Freeform 914"/>
            <p:cNvSpPr>
              <a:spLocks/>
            </p:cNvSpPr>
            <p:nvPr/>
          </p:nvSpPr>
          <p:spPr bwMode="auto">
            <a:xfrm>
              <a:off x="683" y="2096"/>
              <a:ext cx="22" cy="24"/>
            </a:xfrm>
            <a:custGeom>
              <a:avLst/>
              <a:gdLst>
                <a:gd name="T0" fmla="*/ 17 w 22"/>
                <a:gd name="T1" fmla="*/ 18 h 24"/>
                <a:gd name="T2" fmla="*/ 17 w 22"/>
                <a:gd name="T3" fmla="*/ 23 h 24"/>
                <a:gd name="T4" fmla="*/ 1 w 22"/>
                <a:gd name="T5" fmla="*/ 13 h 24"/>
                <a:gd name="T6" fmla="*/ 13 w 22"/>
                <a:gd name="T7" fmla="*/ 3 h 24"/>
                <a:gd name="T8" fmla="*/ 22 w 22"/>
                <a:gd name="T9" fmla="*/ 7 h 24"/>
                <a:gd name="T10" fmla="*/ 17 w 22"/>
                <a:gd name="T11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4">
                  <a:moveTo>
                    <a:pt x="17" y="18"/>
                  </a:moveTo>
                  <a:cubicBezTo>
                    <a:pt x="17" y="19"/>
                    <a:pt x="17" y="21"/>
                    <a:pt x="17" y="23"/>
                  </a:cubicBezTo>
                  <a:cubicBezTo>
                    <a:pt x="8" y="24"/>
                    <a:pt x="2" y="21"/>
                    <a:pt x="1" y="13"/>
                  </a:cubicBezTo>
                  <a:cubicBezTo>
                    <a:pt x="0" y="6"/>
                    <a:pt x="4" y="0"/>
                    <a:pt x="13" y="3"/>
                  </a:cubicBezTo>
                  <a:cubicBezTo>
                    <a:pt x="16" y="4"/>
                    <a:pt x="19" y="5"/>
                    <a:pt x="22" y="7"/>
                  </a:cubicBezTo>
                  <a:cubicBezTo>
                    <a:pt x="19" y="10"/>
                    <a:pt x="9" y="10"/>
                    <a:pt x="17" y="18"/>
                  </a:cubicBezTo>
                  <a:close/>
                </a:path>
              </a:pathLst>
            </a:custGeom>
            <a:solidFill>
              <a:srgbClr val="483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1" name="Freeform 915"/>
            <p:cNvSpPr>
              <a:spLocks/>
            </p:cNvSpPr>
            <p:nvPr/>
          </p:nvSpPr>
          <p:spPr bwMode="auto">
            <a:xfrm>
              <a:off x="363" y="2391"/>
              <a:ext cx="27" cy="25"/>
            </a:xfrm>
            <a:custGeom>
              <a:avLst/>
              <a:gdLst>
                <a:gd name="T0" fmla="*/ 4 w 28"/>
                <a:gd name="T1" fmla="*/ 25 h 25"/>
                <a:gd name="T2" fmla="*/ 0 w 28"/>
                <a:gd name="T3" fmla="*/ 21 h 25"/>
                <a:gd name="T4" fmla="*/ 28 w 28"/>
                <a:gd name="T5" fmla="*/ 6 h 25"/>
                <a:gd name="T6" fmla="*/ 16 w 28"/>
                <a:gd name="T7" fmla="*/ 13 h 25"/>
                <a:gd name="T8" fmla="*/ 4 w 28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5">
                  <a:moveTo>
                    <a:pt x="4" y="25"/>
                  </a:moveTo>
                  <a:cubicBezTo>
                    <a:pt x="2" y="24"/>
                    <a:pt x="1" y="22"/>
                    <a:pt x="0" y="21"/>
                  </a:cubicBezTo>
                  <a:cubicBezTo>
                    <a:pt x="6" y="10"/>
                    <a:pt x="13" y="0"/>
                    <a:pt x="28" y="6"/>
                  </a:cubicBezTo>
                  <a:cubicBezTo>
                    <a:pt x="24" y="9"/>
                    <a:pt x="20" y="11"/>
                    <a:pt x="16" y="13"/>
                  </a:cubicBezTo>
                  <a:cubicBezTo>
                    <a:pt x="15" y="20"/>
                    <a:pt x="11" y="24"/>
                    <a:pt x="4" y="25"/>
                  </a:cubicBezTo>
                  <a:close/>
                </a:path>
              </a:pathLst>
            </a:custGeom>
            <a:solidFill>
              <a:srgbClr val="3B31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2" name="Freeform 916"/>
            <p:cNvSpPr>
              <a:spLocks/>
            </p:cNvSpPr>
            <p:nvPr/>
          </p:nvSpPr>
          <p:spPr bwMode="auto">
            <a:xfrm>
              <a:off x="517" y="1999"/>
              <a:ext cx="48" cy="10"/>
            </a:xfrm>
            <a:custGeom>
              <a:avLst/>
              <a:gdLst>
                <a:gd name="T0" fmla="*/ 9 w 48"/>
                <a:gd name="T1" fmla="*/ 5 h 10"/>
                <a:gd name="T2" fmla="*/ 0 w 48"/>
                <a:gd name="T3" fmla="*/ 1 h 10"/>
                <a:gd name="T4" fmla="*/ 43 w 48"/>
                <a:gd name="T5" fmla="*/ 0 h 10"/>
                <a:gd name="T6" fmla="*/ 48 w 48"/>
                <a:gd name="T7" fmla="*/ 4 h 10"/>
                <a:gd name="T8" fmla="*/ 37 w 48"/>
                <a:gd name="T9" fmla="*/ 9 h 10"/>
                <a:gd name="T10" fmla="*/ 24 w 48"/>
                <a:gd name="T11" fmla="*/ 10 h 10"/>
                <a:gd name="T12" fmla="*/ 9 w 48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0">
                  <a:moveTo>
                    <a:pt x="9" y="5"/>
                  </a:moveTo>
                  <a:cubicBezTo>
                    <a:pt x="6" y="4"/>
                    <a:pt x="3" y="2"/>
                    <a:pt x="0" y="1"/>
                  </a:cubicBezTo>
                  <a:cubicBezTo>
                    <a:pt x="15" y="1"/>
                    <a:pt x="29" y="0"/>
                    <a:pt x="43" y="0"/>
                  </a:cubicBezTo>
                  <a:cubicBezTo>
                    <a:pt x="45" y="1"/>
                    <a:pt x="46" y="2"/>
                    <a:pt x="48" y="4"/>
                  </a:cubicBezTo>
                  <a:cubicBezTo>
                    <a:pt x="45" y="8"/>
                    <a:pt x="41" y="9"/>
                    <a:pt x="37" y="9"/>
                  </a:cubicBezTo>
                  <a:cubicBezTo>
                    <a:pt x="32" y="10"/>
                    <a:pt x="28" y="10"/>
                    <a:pt x="24" y="10"/>
                  </a:cubicBezTo>
                  <a:cubicBezTo>
                    <a:pt x="18" y="9"/>
                    <a:pt x="13" y="9"/>
                    <a:pt x="9" y="5"/>
                  </a:cubicBezTo>
                  <a:close/>
                </a:path>
              </a:pathLst>
            </a:custGeom>
            <a:solidFill>
              <a:srgbClr val="3B31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3" name="Freeform 917"/>
            <p:cNvSpPr>
              <a:spLocks/>
            </p:cNvSpPr>
            <p:nvPr/>
          </p:nvSpPr>
          <p:spPr bwMode="auto">
            <a:xfrm>
              <a:off x="396" y="2312"/>
              <a:ext cx="18" cy="20"/>
            </a:xfrm>
            <a:custGeom>
              <a:avLst/>
              <a:gdLst>
                <a:gd name="T0" fmla="*/ 18 w 18"/>
                <a:gd name="T1" fmla="*/ 17 h 21"/>
                <a:gd name="T2" fmla="*/ 11 w 18"/>
                <a:gd name="T3" fmla="*/ 21 h 21"/>
                <a:gd name="T4" fmla="*/ 10 w 18"/>
                <a:gd name="T5" fmla="*/ 0 h 21"/>
                <a:gd name="T6" fmla="*/ 18 w 18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1">
                  <a:moveTo>
                    <a:pt x="18" y="17"/>
                  </a:moveTo>
                  <a:cubicBezTo>
                    <a:pt x="15" y="19"/>
                    <a:pt x="13" y="20"/>
                    <a:pt x="11" y="21"/>
                  </a:cubicBezTo>
                  <a:cubicBezTo>
                    <a:pt x="14" y="14"/>
                    <a:pt x="0" y="8"/>
                    <a:pt x="10" y="0"/>
                  </a:cubicBezTo>
                  <a:cubicBezTo>
                    <a:pt x="17" y="4"/>
                    <a:pt x="14" y="12"/>
                    <a:pt x="18" y="17"/>
                  </a:cubicBezTo>
                  <a:close/>
                </a:path>
              </a:pathLst>
            </a:custGeom>
            <a:solidFill>
              <a:srgbClr val="4940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4" name="Freeform 918"/>
            <p:cNvSpPr>
              <a:spLocks/>
            </p:cNvSpPr>
            <p:nvPr/>
          </p:nvSpPr>
          <p:spPr bwMode="auto">
            <a:xfrm>
              <a:off x="709" y="2258"/>
              <a:ext cx="12" cy="19"/>
            </a:xfrm>
            <a:custGeom>
              <a:avLst/>
              <a:gdLst>
                <a:gd name="T0" fmla="*/ 4 w 12"/>
                <a:gd name="T1" fmla="*/ 8 h 19"/>
                <a:gd name="T2" fmla="*/ 10 w 12"/>
                <a:gd name="T3" fmla="*/ 0 h 19"/>
                <a:gd name="T4" fmla="*/ 12 w 12"/>
                <a:gd name="T5" fmla="*/ 14 h 19"/>
                <a:gd name="T6" fmla="*/ 3 w 12"/>
                <a:gd name="T7" fmla="*/ 19 h 19"/>
                <a:gd name="T8" fmla="*/ 1 w 12"/>
                <a:gd name="T9" fmla="*/ 18 h 19"/>
                <a:gd name="T10" fmla="*/ 0 w 12"/>
                <a:gd name="T11" fmla="*/ 13 h 19"/>
                <a:gd name="T12" fmla="*/ 2 w 12"/>
                <a:gd name="T13" fmla="*/ 9 h 19"/>
                <a:gd name="T14" fmla="*/ 4 w 12"/>
                <a:gd name="T15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9">
                  <a:moveTo>
                    <a:pt x="4" y="8"/>
                  </a:moveTo>
                  <a:cubicBezTo>
                    <a:pt x="6" y="5"/>
                    <a:pt x="8" y="2"/>
                    <a:pt x="10" y="0"/>
                  </a:cubicBezTo>
                  <a:cubicBezTo>
                    <a:pt x="11" y="4"/>
                    <a:pt x="11" y="9"/>
                    <a:pt x="12" y="14"/>
                  </a:cubicBezTo>
                  <a:cubicBezTo>
                    <a:pt x="10" y="17"/>
                    <a:pt x="7" y="19"/>
                    <a:pt x="3" y="19"/>
                  </a:cubicBezTo>
                  <a:cubicBezTo>
                    <a:pt x="3" y="19"/>
                    <a:pt x="2" y="18"/>
                    <a:pt x="1" y="18"/>
                  </a:cubicBezTo>
                  <a:cubicBezTo>
                    <a:pt x="1" y="16"/>
                    <a:pt x="0" y="15"/>
                    <a:pt x="0" y="13"/>
                  </a:cubicBezTo>
                  <a:cubicBezTo>
                    <a:pt x="0" y="12"/>
                    <a:pt x="1" y="10"/>
                    <a:pt x="2" y="9"/>
                  </a:cubicBezTo>
                  <a:cubicBezTo>
                    <a:pt x="2" y="8"/>
                    <a:pt x="3" y="8"/>
                    <a:pt x="4" y="8"/>
                  </a:cubicBezTo>
                  <a:close/>
                </a:path>
              </a:pathLst>
            </a:custGeom>
            <a:solidFill>
              <a:srgbClr val="26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5" name="Freeform 919"/>
            <p:cNvSpPr>
              <a:spLocks/>
            </p:cNvSpPr>
            <p:nvPr/>
          </p:nvSpPr>
          <p:spPr bwMode="auto">
            <a:xfrm>
              <a:off x="524" y="2536"/>
              <a:ext cx="24" cy="12"/>
            </a:xfrm>
            <a:custGeom>
              <a:avLst/>
              <a:gdLst>
                <a:gd name="T0" fmla="*/ 0 w 24"/>
                <a:gd name="T1" fmla="*/ 8 h 13"/>
                <a:gd name="T2" fmla="*/ 9 w 24"/>
                <a:gd name="T3" fmla="*/ 3 h 13"/>
                <a:gd name="T4" fmla="*/ 18 w 24"/>
                <a:gd name="T5" fmla="*/ 1 h 13"/>
                <a:gd name="T6" fmla="*/ 23 w 24"/>
                <a:gd name="T7" fmla="*/ 4 h 13"/>
                <a:gd name="T8" fmla="*/ 21 w 24"/>
                <a:gd name="T9" fmla="*/ 13 h 13"/>
                <a:gd name="T10" fmla="*/ 0 w 24"/>
                <a:gd name="T11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3">
                  <a:moveTo>
                    <a:pt x="0" y="8"/>
                  </a:moveTo>
                  <a:cubicBezTo>
                    <a:pt x="3" y="7"/>
                    <a:pt x="7" y="7"/>
                    <a:pt x="9" y="3"/>
                  </a:cubicBezTo>
                  <a:cubicBezTo>
                    <a:pt x="11" y="1"/>
                    <a:pt x="14" y="0"/>
                    <a:pt x="18" y="1"/>
                  </a:cubicBezTo>
                  <a:cubicBezTo>
                    <a:pt x="20" y="1"/>
                    <a:pt x="21" y="2"/>
                    <a:pt x="23" y="4"/>
                  </a:cubicBezTo>
                  <a:cubicBezTo>
                    <a:pt x="24" y="7"/>
                    <a:pt x="23" y="10"/>
                    <a:pt x="21" y="13"/>
                  </a:cubicBezTo>
                  <a:cubicBezTo>
                    <a:pt x="14" y="11"/>
                    <a:pt x="6" y="13"/>
                    <a:pt x="0" y="8"/>
                  </a:cubicBezTo>
                  <a:close/>
                </a:path>
              </a:pathLst>
            </a:custGeom>
            <a:solidFill>
              <a:srgbClr val="4841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6" name="Freeform 920"/>
            <p:cNvSpPr>
              <a:spLocks/>
            </p:cNvSpPr>
            <p:nvPr/>
          </p:nvSpPr>
          <p:spPr bwMode="auto">
            <a:xfrm>
              <a:off x="545" y="2534"/>
              <a:ext cx="16" cy="16"/>
            </a:xfrm>
            <a:custGeom>
              <a:avLst/>
              <a:gdLst>
                <a:gd name="T0" fmla="*/ 0 w 16"/>
                <a:gd name="T1" fmla="*/ 15 h 17"/>
                <a:gd name="T2" fmla="*/ 0 w 16"/>
                <a:gd name="T3" fmla="*/ 5 h 17"/>
                <a:gd name="T4" fmla="*/ 8 w 16"/>
                <a:gd name="T5" fmla="*/ 0 h 17"/>
                <a:gd name="T6" fmla="*/ 16 w 16"/>
                <a:gd name="T7" fmla="*/ 6 h 17"/>
                <a:gd name="T8" fmla="*/ 4 w 16"/>
                <a:gd name="T9" fmla="*/ 17 h 17"/>
                <a:gd name="T10" fmla="*/ 0 w 16"/>
                <a:gd name="T1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7">
                  <a:moveTo>
                    <a:pt x="0" y="15"/>
                  </a:moveTo>
                  <a:cubicBezTo>
                    <a:pt x="0" y="12"/>
                    <a:pt x="0" y="8"/>
                    <a:pt x="0" y="5"/>
                  </a:cubicBezTo>
                  <a:cubicBezTo>
                    <a:pt x="1" y="2"/>
                    <a:pt x="4" y="0"/>
                    <a:pt x="8" y="0"/>
                  </a:cubicBezTo>
                  <a:cubicBezTo>
                    <a:pt x="11" y="1"/>
                    <a:pt x="14" y="2"/>
                    <a:pt x="16" y="6"/>
                  </a:cubicBezTo>
                  <a:cubicBezTo>
                    <a:pt x="12" y="9"/>
                    <a:pt x="8" y="13"/>
                    <a:pt x="4" y="17"/>
                  </a:cubicBezTo>
                  <a:cubicBezTo>
                    <a:pt x="3" y="16"/>
                    <a:pt x="1" y="15"/>
                    <a:pt x="0" y="15"/>
                  </a:cubicBezTo>
                  <a:close/>
                </a:path>
              </a:pathLst>
            </a:custGeom>
            <a:solidFill>
              <a:srgbClr val="615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7" name="Freeform 921"/>
            <p:cNvSpPr>
              <a:spLocks/>
            </p:cNvSpPr>
            <p:nvPr/>
          </p:nvSpPr>
          <p:spPr bwMode="auto">
            <a:xfrm>
              <a:off x="654" y="1983"/>
              <a:ext cx="26" cy="11"/>
            </a:xfrm>
            <a:custGeom>
              <a:avLst/>
              <a:gdLst>
                <a:gd name="T0" fmla="*/ 14 w 26"/>
                <a:gd name="T1" fmla="*/ 0 h 11"/>
                <a:gd name="T2" fmla="*/ 26 w 26"/>
                <a:gd name="T3" fmla="*/ 1 h 11"/>
                <a:gd name="T4" fmla="*/ 26 w 26"/>
                <a:gd name="T5" fmla="*/ 5 h 11"/>
                <a:gd name="T6" fmla="*/ 18 w 26"/>
                <a:gd name="T7" fmla="*/ 8 h 11"/>
                <a:gd name="T8" fmla="*/ 0 w 26"/>
                <a:gd name="T9" fmla="*/ 4 h 11"/>
                <a:gd name="T10" fmla="*/ 10 w 26"/>
                <a:gd name="T11" fmla="*/ 0 h 11"/>
                <a:gd name="T12" fmla="*/ 14 w 2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1">
                  <a:moveTo>
                    <a:pt x="14" y="0"/>
                  </a:moveTo>
                  <a:cubicBezTo>
                    <a:pt x="18" y="0"/>
                    <a:pt x="22" y="1"/>
                    <a:pt x="26" y="1"/>
                  </a:cubicBezTo>
                  <a:cubicBezTo>
                    <a:pt x="26" y="2"/>
                    <a:pt x="26" y="4"/>
                    <a:pt x="26" y="5"/>
                  </a:cubicBezTo>
                  <a:cubicBezTo>
                    <a:pt x="25" y="11"/>
                    <a:pt x="22" y="11"/>
                    <a:pt x="18" y="8"/>
                  </a:cubicBezTo>
                  <a:cubicBezTo>
                    <a:pt x="13" y="3"/>
                    <a:pt x="6" y="6"/>
                    <a:pt x="0" y="4"/>
                  </a:cubicBezTo>
                  <a:cubicBezTo>
                    <a:pt x="3" y="3"/>
                    <a:pt x="7" y="2"/>
                    <a:pt x="10" y="0"/>
                  </a:cubicBezTo>
                  <a:cubicBezTo>
                    <a:pt x="11" y="0"/>
                    <a:pt x="13" y="0"/>
                    <a:pt x="14" y="0"/>
                  </a:cubicBezTo>
                  <a:close/>
                </a:path>
              </a:pathLst>
            </a:custGeom>
            <a:solidFill>
              <a:srgbClr val="483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8" name="Freeform 922"/>
            <p:cNvSpPr>
              <a:spLocks/>
            </p:cNvSpPr>
            <p:nvPr/>
          </p:nvSpPr>
          <p:spPr bwMode="auto">
            <a:xfrm>
              <a:off x="645" y="2372"/>
              <a:ext cx="90" cy="95"/>
            </a:xfrm>
            <a:custGeom>
              <a:avLst/>
              <a:gdLst>
                <a:gd name="T0" fmla="*/ 87 w 91"/>
                <a:gd name="T1" fmla="*/ 95 h 96"/>
                <a:gd name="T2" fmla="*/ 78 w 91"/>
                <a:gd name="T3" fmla="*/ 93 h 96"/>
                <a:gd name="T4" fmla="*/ 71 w 91"/>
                <a:gd name="T5" fmla="*/ 85 h 96"/>
                <a:gd name="T6" fmla="*/ 7 w 91"/>
                <a:gd name="T7" fmla="*/ 72 h 96"/>
                <a:gd name="T8" fmla="*/ 0 w 91"/>
                <a:gd name="T9" fmla="*/ 64 h 96"/>
                <a:gd name="T10" fmla="*/ 8 w 91"/>
                <a:gd name="T11" fmla="*/ 46 h 96"/>
                <a:gd name="T12" fmla="*/ 18 w 91"/>
                <a:gd name="T13" fmla="*/ 36 h 96"/>
                <a:gd name="T14" fmla="*/ 26 w 91"/>
                <a:gd name="T15" fmla="*/ 33 h 96"/>
                <a:gd name="T16" fmla="*/ 32 w 91"/>
                <a:gd name="T17" fmla="*/ 22 h 96"/>
                <a:gd name="T18" fmla="*/ 37 w 91"/>
                <a:gd name="T19" fmla="*/ 17 h 96"/>
                <a:gd name="T20" fmla="*/ 48 w 91"/>
                <a:gd name="T21" fmla="*/ 6 h 96"/>
                <a:gd name="T22" fmla="*/ 54 w 91"/>
                <a:gd name="T23" fmla="*/ 2 h 96"/>
                <a:gd name="T24" fmla="*/ 68 w 91"/>
                <a:gd name="T25" fmla="*/ 14 h 96"/>
                <a:gd name="T26" fmla="*/ 70 w 91"/>
                <a:gd name="T27" fmla="*/ 18 h 96"/>
                <a:gd name="T28" fmla="*/ 72 w 91"/>
                <a:gd name="T29" fmla="*/ 23 h 96"/>
                <a:gd name="T30" fmla="*/ 76 w 91"/>
                <a:gd name="T31" fmla="*/ 31 h 96"/>
                <a:gd name="T32" fmla="*/ 78 w 91"/>
                <a:gd name="T33" fmla="*/ 35 h 96"/>
                <a:gd name="T34" fmla="*/ 81 w 91"/>
                <a:gd name="T35" fmla="*/ 40 h 96"/>
                <a:gd name="T36" fmla="*/ 85 w 91"/>
                <a:gd name="T37" fmla="*/ 43 h 96"/>
                <a:gd name="T38" fmla="*/ 88 w 91"/>
                <a:gd name="T39" fmla="*/ 46 h 96"/>
                <a:gd name="T40" fmla="*/ 89 w 91"/>
                <a:gd name="T41" fmla="*/ 48 h 96"/>
                <a:gd name="T42" fmla="*/ 89 w 91"/>
                <a:gd name="T43" fmla="*/ 52 h 96"/>
                <a:gd name="T44" fmla="*/ 87 w 91"/>
                <a:gd name="T45" fmla="*/ 58 h 96"/>
                <a:gd name="T46" fmla="*/ 88 w 91"/>
                <a:gd name="T47" fmla="*/ 63 h 96"/>
                <a:gd name="T48" fmla="*/ 89 w 91"/>
                <a:gd name="T49" fmla="*/ 65 h 96"/>
                <a:gd name="T50" fmla="*/ 89 w 91"/>
                <a:gd name="T51" fmla="*/ 69 h 96"/>
                <a:gd name="T52" fmla="*/ 90 w 91"/>
                <a:gd name="T53" fmla="*/ 74 h 96"/>
                <a:gd name="T54" fmla="*/ 91 w 91"/>
                <a:gd name="T55" fmla="*/ 78 h 96"/>
                <a:gd name="T56" fmla="*/ 91 w 91"/>
                <a:gd name="T57" fmla="*/ 87 h 96"/>
                <a:gd name="T58" fmla="*/ 90 w 91"/>
                <a:gd name="T59" fmla="*/ 92 h 96"/>
                <a:gd name="T60" fmla="*/ 87 w 91"/>
                <a:gd name="T61" fmla="*/ 9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1" h="96">
                  <a:moveTo>
                    <a:pt x="87" y="95"/>
                  </a:moveTo>
                  <a:cubicBezTo>
                    <a:pt x="83" y="96"/>
                    <a:pt x="80" y="96"/>
                    <a:pt x="78" y="93"/>
                  </a:cubicBezTo>
                  <a:cubicBezTo>
                    <a:pt x="75" y="91"/>
                    <a:pt x="72" y="88"/>
                    <a:pt x="71" y="85"/>
                  </a:cubicBezTo>
                  <a:cubicBezTo>
                    <a:pt x="51" y="73"/>
                    <a:pt x="29" y="75"/>
                    <a:pt x="7" y="72"/>
                  </a:cubicBezTo>
                  <a:cubicBezTo>
                    <a:pt x="3" y="71"/>
                    <a:pt x="1" y="68"/>
                    <a:pt x="0" y="64"/>
                  </a:cubicBezTo>
                  <a:cubicBezTo>
                    <a:pt x="0" y="57"/>
                    <a:pt x="6" y="53"/>
                    <a:pt x="8" y="46"/>
                  </a:cubicBezTo>
                  <a:cubicBezTo>
                    <a:pt x="11" y="43"/>
                    <a:pt x="14" y="38"/>
                    <a:pt x="18" y="36"/>
                  </a:cubicBezTo>
                  <a:cubicBezTo>
                    <a:pt x="20" y="35"/>
                    <a:pt x="24" y="35"/>
                    <a:pt x="26" y="33"/>
                  </a:cubicBezTo>
                  <a:cubicBezTo>
                    <a:pt x="28" y="29"/>
                    <a:pt x="30" y="26"/>
                    <a:pt x="32" y="22"/>
                  </a:cubicBezTo>
                  <a:cubicBezTo>
                    <a:pt x="33" y="20"/>
                    <a:pt x="35" y="18"/>
                    <a:pt x="37" y="17"/>
                  </a:cubicBezTo>
                  <a:cubicBezTo>
                    <a:pt x="41" y="13"/>
                    <a:pt x="46" y="11"/>
                    <a:pt x="48" y="6"/>
                  </a:cubicBezTo>
                  <a:cubicBezTo>
                    <a:pt x="50" y="4"/>
                    <a:pt x="52" y="3"/>
                    <a:pt x="54" y="2"/>
                  </a:cubicBezTo>
                  <a:cubicBezTo>
                    <a:pt x="64" y="0"/>
                    <a:pt x="64" y="9"/>
                    <a:pt x="68" y="14"/>
                  </a:cubicBezTo>
                  <a:cubicBezTo>
                    <a:pt x="69" y="15"/>
                    <a:pt x="69" y="17"/>
                    <a:pt x="70" y="18"/>
                  </a:cubicBezTo>
                  <a:cubicBezTo>
                    <a:pt x="71" y="20"/>
                    <a:pt x="71" y="21"/>
                    <a:pt x="72" y="23"/>
                  </a:cubicBezTo>
                  <a:cubicBezTo>
                    <a:pt x="73" y="26"/>
                    <a:pt x="75" y="28"/>
                    <a:pt x="76" y="31"/>
                  </a:cubicBezTo>
                  <a:cubicBezTo>
                    <a:pt x="77" y="32"/>
                    <a:pt x="78" y="33"/>
                    <a:pt x="78" y="35"/>
                  </a:cubicBezTo>
                  <a:cubicBezTo>
                    <a:pt x="79" y="37"/>
                    <a:pt x="80" y="39"/>
                    <a:pt x="81" y="40"/>
                  </a:cubicBezTo>
                  <a:cubicBezTo>
                    <a:pt x="83" y="41"/>
                    <a:pt x="84" y="42"/>
                    <a:pt x="85" y="43"/>
                  </a:cubicBezTo>
                  <a:cubicBezTo>
                    <a:pt x="86" y="44"/>
                    <a:pt x="87" y="45"/>
                    <a:pt x="88" y="46"/>
                  </a:cubicBezTo>
                  <a:cubicBezTo>
                    <a:pt x="88" y="47"/>
                    <a:pt x="88" y="47"/>
                    <a:pt x="89" y="48"/>
                  </a:cubicBezTo>
                  <a:cubicBezTo>
                    <a:pt x="89" y="49"/>
                    <a:pt x="89" y="51"/>
                    <a:pt x="89" y="52"/>
                  </a:cubicBezTo>
                  <a:cubicBezTo>
                    <a:pt x="88" y="54"/>
                    <a:pt x="87" y="56"/>
                    <a:pt x="87" y="58"/>
                  </a:cubicBezTo>
                  <a:cubicBezTo>
                    <a:pt x="87" y="59"/>
                    <a:pt x="87" y="61"/>
                    <a:pt x="88" y="63"/>
                  </a:cubicBezTo>
                  <a:cubicBezTo>
                    <a:pt x="88" y="63"/>
                    <a:pt x="89" y="65"/>
                    <a:pt x="89" y="65"/>
                  </a:cubicBezTo>
                  <a:cubicBezTo>
                    <a:pt x="89" y="66"/>
                    <a:pt x="89" y="67"/>
                    <a:pt x="89" y="69"/>
                  </a:cubicBezTo>
                  <a:cubicBezTo>
                    <a:pt x="88" y="71"/>
                    <a:pt x="89" y="72"/>
                    <a:pt x="90" y="74"/>
                  </a:cubicBezTo>
                  <a:cubicBezTo>
                    <a:pt x="90" y="75"/>
                    <a:pt x="90" y="77"/>
                    <a:pt x="91" y="78"/>
                  </a:cubicBezTo>
                  <a:cubicBezTo>
                    <a:pt x="91" y="81"/>
                    <a:pt x="91" y="84"/>
                    <a:pt x="91" y="87"/>
                  </a:cubicBezTo>
                  <a:cubicBezTo>
                    <a:pt x="91" y="89"/>
                    <a:pt x="90" y="90"/>
                    <a:pt x="90" y="92"/>
                  </a:cubicBezTo>
                  <a:cubicBezTo>
                    <a:pt x="89" y="93"/>
                    <a:pt x="88" y="95"/>
                    <a:pt x="87" y="95"/>
                  </a:cubicBezTo>
                  <a:close/>
                </a:path>
              </a:pathLst>
            </a:custGeom>
            <a:solidFill>
              <a:srgbClr val="FB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39" name="Freeform 923"/>
            <p:cNvSpPr>
              <a:spLocks/>
            </p:cNvSpPr>
            <p:nvPr/>
          </p:nvSpPr>
          <p:spPr bwMode="auto">
            <a:xfrm>
              <a:off x="660" y="2465"/>
              <a:ext cx="75" cy="93"/>
            </a:xfrm>
            <a:custGeom>
              <a:avLst/>
              <a:gdLst>
                <a:gd name="T0" fmla="*/ 36 w 75"/>
                <a:gd name="T1" fmla="*/ 6 h 94"/>
                <a:gd name="T2" fmla="*/ 56 w 75"/>
                <a:gd name="T3" fmla="*/ 1 h 94"/>
                <a:gd name="T4" fmla="*/ 60 w 75"/>
                <a:gd name="T5" fmla="*/ 2 h 94"/>
                <a:gd name="T6" fmla="*/ 59 w 75"/>
                <a:gd name="T7" fmla="*/ 78 h 94"/>
                <a:gd name="T8" fmla="*/ 43 w 75"/>
                <a:gd name="T9" fmla="*/ 92 h 94"/>
                <a:gd name="T10" fmla="*/ 30 w 75"/>
                <a:gd name="T11" fmla="*/ 89 h 94"/>
                <a:gd name="T12" fmla="*/ 29 w 75"/>
                <a:gd name="T13" fmla="*/ 82 h 94"/>
                <a:gd name="T14" fmla="*/ 39 w 75"/>
                <a:gd name="T15" fmla="*/ 81 h 94"/>
                <a:gd name="T16" fmla="*/ 48 w 75"/>
                <a:gd name="T17" fmla="*/ 78 h 94"/>
                <a:gd name="T18" fmla="*/ 48 w 75"/>
                <a:gd name="T19" fmla="*/ 43 h 94"/>
                <a:gd name="T20" fmla="*/ 10 w 75"/>
                <a:gd name="T21" fmla="*/ 36 h 94"/>
                <a:gd name="T22" fmla="*/ 3 w 75"/>
                <a:gd name="T23" fmla="*/ 23 h 94"/>
                <a:gd name="T24" fmla="*/ 16 w 75"/>
                <a:gd name="T25" fmla="*/ 10 h 94"/>
                <a:gd name="T26" fmla="*/ 20 w 75"/>
                <a:gd name="T27" fmla="*/ 5 h 94"/>
                <a:gd name="T28" fmla="*/ 28 w 75"/>
                <a:gd name="T29" fmla="*/ 6 h 94"/>
                <a:gd name="T30" fmla="*/ 34 w 75"/>
                <a:gd name="T31" fmla="*/ 15 h 94"/>
                <a:gd name="T32" fmla="*/ 36 w 75"/>
                <a:gd name="T33" fmla="*/ 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" h="94">
                  <a:moveTo>
                    <a:pt x="36" y="6"/>
                  </a:moveTo>
                  <a:cubicBezTo>
                    <a:pt x="43" y="6"/>
                    <a:pt x="50" y="8"/>
                    <a:pt x="56" y="1"/>
                  </a:cubicBezTo>
                  <a:cubicBezTo>
                    <a:pt x="57" y="0"/>
                    <a:pt x="59" y="1"/>
                    <a:pt x="60" y="2"/>
                  </a:cubicBezTo>
                  <a:cubicBezTo>
                    <a:pt x="75" y="28"/>
                    <a:pt x="74" y="53"/>
                    <a:pt x="59" y="78"/>
                  </a:cubicBezTo>
                  <a:cubicBezTo>
                    <a:pt x="55" y="85"/>
                    <a:pt x="50" y="89"/>
                    <a:pt x="43" y="92"/>
                  </a:cubicBezTo>
                  <a:cubicBezTo>
                    <a:pt x="37" y="94"/>
                    <a:pt x="33" y="93"/>
                    <a:pt x="30" y="89"/>
                  </a:cubicBezTo>
                  <a:cubicBezTo>
                    <a:pt x="29" y="88"/>
                    <a:pt x="28" y="84"/>
                    <a:pt x="29" y="82"/>
                  </a:cubicBezTo>
                  <a:cubicBezTo>
                    <a:pt x="31" y="78"/>
                    <a:pt x="35" y="80"/>
                    <a:pt x="39" y="81"/>
                  </a:cubicBezTo>
                  <a:cubicBezTo>
                    <a:pt x="43" y="81"/>
                    <a:pt x="46" y="81"/>
                    <a:pt x="48" y="78"/>
                  </a:cubicBezTo>
                  <a:cubicBezTo>
                    <a:pt x="52" y="66"/>
                    <a:pt x="51" y="54"/>
                    <a:pt x="48" y="43"/>
                  </a:cubicBezTo>
                  <a:cubicBezTo>
                    <a:pt x="36" y="34"/>
                    <a:pt x="22" y="41"/>
                    <a:pt x="10" y="36"/>
                  </a:cubicBezTo>
                  <a:cubicBezTo>
                    <a:pt x="3" y="33"/>
                    <a:pt x="0" y="31"/>
                    <a:pt x="3" y="23"/>
                  </a:cubicBezTo>
                  <a:cubicBezTo>
                    <a:pt x="6" y="12"/>
                    <a:pt x="9" y="8"/>
                    <a:pt x="16" y="10"/>
                  </a:cubicBezTo>
                  <a:cubicBezTo>
                    <a:pt x="24" y="13"/>
                    <a:pt x="19" y="7"/>
                    <a:pt x="20" y="5"/>
                  </a:cubicBezTo>
                  <a:cubicBezTo>
                    <a:pt x="22" y="1"/>
                    <a:pt x="22" y="1"/>
                    <a:pt x="28" y="6"/>
                  </a:cubicBezTo>
                  <a:cubicBezTo>
                    <a:pt x="31" y="9"/>
                    <a:pt x="34" y="11"/>
                    <a:pt x="34" y="15"/>
                  </a:cubicBezTo>
                  <a:cubicBezTo>
                    <a:pt x="34" y="12"/>
                    <a:pt x="33" y="9"/>
                    <a:pt x="36" y="6"/>
                  </a:cubicBezTo>
                  <a:close/>
                </a:path>
              </a:pathLst>
            </a:custGeom>
            <a:solidFill>
              <a:srgbClr val="C0A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0" name="Freeform 924"/>
            <p:cNvSpPr>
              <a:spLocks/>
            </p:cNvSpPr>
            <p:nvPr/>
          </p:nvSpPr>
          <p:spPr bwMode="auto">
            <a:xfrm>
              <a:off x="542" y="2504"/>
              <a:ext cx="109" cy="62"/>
            </a:xfrm>
            <a:custGeom>
              <a:avLst/>
              <a:gdLst>
                <a:gd name="T0" fmla="*/ 83 w 110"/>
                <a:gd name="T1" fmla="*/ 63 h 63"/>
                <a:gd name="T2" fmla="*/ 80 w 110"/>
                <a:gd name="T3" fmla="*/ 56 h 63"/>
                <a:gd name="T4" fmla="*/ 70 w 110"/>
                <a:gd name="T5" fmla="*/ 54 h 63"/>
                <a:gd name="T6" fmla="*/ 63 w 110"/>
                <a:gd name="T7" fmla="*/ 48 h 63"/>
                <a:gd name="T8" fmla="*/ 54 w 110"/>
                <a:gd name="T9" fmla="*/ 35 h 63"/>
                <a:gd name="T10" fmla="*/ 46 w 110"/>
                <a:gd name="T11" fmla="*/ 32 h 63"/>
                <a:gd name="T12" fmla="*/ 45 w 110"/>
                <a:gd name="T13" fmla="*/ 32 h 63"/>
                <a:gd name="T14" fmla="*/ 47 w 110"/>
                <a:gd name="T15" fmla="*/ 34 h 63"/>
                <a:gd name="T16" fmla="*/ 57 w 110"/>
                <a:gd name="T17" fmla="*/ 43 h 63"/>
                <a:gd name="T18" fmla="*/ 59 w 110"/>
                <a:gd name="T19" fmla="*/ 47 h 63"/>
                <a:gd name="T20" fmla="*/ 51 w 110"/>
                <a:gd name="T21" fmla="*/ 51 h 63"/>
                <a:gd name="T22" fmla="*/ 27 w 110"/>
                <a:gd name="T23" fmla="*/ 34 h 63"/>
                <a:gd name="T24" fmla="*/ 23 w 110"/>
                <a:gd name="T25" fmla="*/ 32 h 63"/>
                <a:gd name="T26" fmla="*/ 17 w 110"/>
                <a:gd name="T27" fmla="*/ 29 h 63"/>
                <a:gd name="T28" fmla="*/ 6 w 110"/>
                <a:gd name="T29" fmla="*/ 24 h 63"/>
                <a:gd name="T30" fmla="*/ 0 w 110"/>
                <a:gd name="T31" fmla="*/ 15 h 63"/>
                <a:gd name="T32" fmla="*/ 0 w 110"/>
                <a:gd name="T33" fmla="*/ 10 h 63"/>
                <a:gd name="T34" fmla="*/ 1 w 110"/>
                <a:gd name="T35" fmla="*/ 7 h 63"/>
                <a:gd name="T36" fmla="*/ 3 w 110"/>
                <a:gd name="T37" fmla="*/ 5 h 63"/>
                <a:gd name="T38" fmla="*/ 103 w 110"/>
                <a:gd name="T39" fmla="*/ 28 h 63"/>
                <a:gd name="T40" fmla="*/ 107 w 110"/>
                <a:gd name="T41" fmla="*/ 35 h 63"/>
                <a:gd name="T42" fmla="*/ 110 w 110"/>
                <a:gd name="T43" fmla="*/ 47 h 63"/>
                <a:gd name="T44" fmla="*/ 98 w 110"/>
                <a:gd name="T45" fmla="*/ 53 h 63"/>
                <a:gd name="T46" fmla="*/ 88 w 110"/>
                <a:gd name="T47" fmla="*/ 59 h 63"/>
                <a:gd name="T48" fmla="*/ 83 w 110"/>
                <a:gd name="T4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0" h="63">
                  <a:moveTo>
                    <a:pt x="83" y="63"/>
                  </a:moveTo>
                  <a:cubicBezTo>
                    <a:pt x="82" y="60"/>
                    <a:pt x="80" y="58"/>
                    <a:pt x="80" y="56"/>
                  </a:cubicBezTo>
                  <a:cubicBezTo>
                    <a:pt x="78" y="49"/>
                    <a:pt x="77" y="39"/>
                    <a:pt x="70" y="54"/>
                  </a:cubicBezTo>
                  <a:cubicBezTo>
                    <a:pt x="67" y="52"/>
                    <a:pt x="65" y="50"/>
                    <a:pt x="63" y="48"/>
                  </a:cubicBezTo>
                  <a:cubicBezTo>
                    <a:pt x="59" y="44"/>
                    <a:pt x="58" y="39"/>
                    <a:pt x="54" y="35"/>
                  </a:cubicBezTo>
                  <a:cubicBezTo>
                    <a:pt x="52" y="33"/>
                    <a:pt x="49" y="33"/>
                    <a:pt x="46" y="32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5" y="32"/>
                    <a:pt x="46" y="33"/>
                    <a:pt x="47" y="34"/>
                  </a:cubicBezTo>
                  <a:cubicBezTo>
                    <a:pt x="52" y="36"/>
                    <a:pt x="54" y="40"/>
                    <a:pt x="57" y="43"/>
                  </a:cubicBezTo>
                  <a:cubicBezTo>
                    <a:pt x="58" y="44"/>
                    <a:pt x="59" y="46"/>
                    <a:pt x="59" y="47"/>
                  </a:cubicBezTo>
                  <a:cubicBezTo>
                    <a:pt x="58" y="52"/>
                    <a:pt x="54" y="50"/>
                    <a:pt x="51" y="51"/>
                  </a:cubicBezTo>
                  <a:cubicBezTo>
                    <a:pt x="38" y="53"/>
                    <a:pt x="39" y="34"/>
                    <a:pt x="27" y="34"/>
                  </a:cubicBezTo>
                  <a:cubicBezTo>
                    <a:pt x="26" y="34"/>
                    <a:pt x="25" y="33"/>
                    <a:pt x="23" y="32"/>
                  </a:cubicBezTo>
                  <a:cubicBezTo>
                    <a:pt x="21" y="31"/>
                    <a:pt x="19" y="30"/>
                    <a:pt x="17" y="29"/>
                  </a:cubicBezTo>
                  <a:cubicBezTo>
                    <a:pt x="13" y="27"/>
                    <a:pt x="9" y="27"/>
                    <a:pt x="6" y="24"/>
                  </a:cubicBezTo>
                  <a:cubicBezTo>
                    <a:pt x="3" y="22"/>
                    <a:pt x="1" y="19"/>
                    <a:pt x="0" y="15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0" y="9"/>
                    <a:pt x="1" y="8"/>
                    <a:pt x="1" y="7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31" y="0"/>
                    <a:pt x="86" y="13"/>
                    <a:pt x="103" y="28"/>
                  </a:cubicBezTo>
                  <a:cubicBezTo>
                    <a:pt x="104" y="31"/>
                    <a:pt x="105" y="34"/>
                    <a:pt x="107" y="35"/>
                  </a:cubicBezTo>
                  <a:cubicBezTo>
                    <a:pt x="108" y="39"/>
                    <a:pt x="109" y="43"/>
                    <a:pt x="110" y="47"/>
                  </a:cubicBezTo>
                  <a:cubicBezTo>
                    <a:pt x="107" y="51"/>
                    <a:pt x="103" y="53"/>
                    <a:pt x="98" y="53"/>
                  </a:cubicBezTo>
                  <a:cubicBezTo>
                    <a:pt x="93" y="52"/>
                    <a:pt x="88" y="52"/>
                    <a:pt x="88" y="59"/>
                  </a:cubicBezTo>
                  <a:cubicBezTo>
                    <a:pt x="86" y="61"/>
                    <a:pt x="85" y="62"/>
                    <a:pt x="83" y="63"/>
                  </a:cubicBezTo>
                  <a:close/>
                </a:path>
              </a:pathLst>
            </a:custGeom>
            <a:solidFill>
              <a:srgbClr val="DD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1" name="Freeform 925"/>
            <p:cNvSpPr>
              <a:spLocks/>
            </p:cNvSpPr>
            <p:nvPr/>
          </p:nvSpPr>
          <p:spPr bwMode="auto">
            <a:xfrm>
              <a:off x="632" y="2449"/>
              <a:ext cx="39" cy="90"/>
            </a:xfrm>
            <a:custGeom>
              <a:avLst/>
              <a:gdLst>
                <a:gd name="T0" fmla="*/ 16 w 39"/>
                <a:gd name="T1" fmla="*/ 90 h 90"/>
                <a:gd name="T2" fmla="*/ 12 w 39"/>
                <a:gd name="T3" fmla="*/ 86 h 90"/>
                <a:gd name="T4" fmla="*/ 3 w 39"/>
                <a:gd name="T5" fmla="*/ 51 h 90"/>
                <a:gd name="T6" fmla="*/ 0 w 39"/>
                <a:gd name="T7" fmla="*/ 15 h 90"/>
                <a:gd name="T8" fmla="*/ 9 w 39"/>
                <a:gd name="T9" fmla="*/ 7 h 90"/>
                <a:gd name="T10" fmla="*/ 13 w 39"/>
                <a:gd name="T11" fmla="*/ 1 h 90"/>
                <a:gd name="T12" fmla="*/ 20 w 39"/>
                <a:gd name="T13" fmla="*/ 1 h 90"/>
                <a:gd name="T14" fmla="*/ 39 w 39"/>
                <a:gd name="T15" fmla="*/ 3 h 90"/>
                <a:gd name="T16" fmla="*/ 16 w 39"/>
                <a:gd name="T1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90">
                  <a:moveTo>
                    <a:pt x="16" y="90"/>
                  </a:moveTo>
                  <a:cubicBezTo>
                    <a:pt x="15" y="89"/>
                    <a:pt x="13" y="88"/>
                    <a:pt x="12" y="86"/>
                  </a:cubicBezTo>
                  <a:cubicBezTo>
                    <a:pt x="3" y="76"/>
                    <a:pt x="13" y="61"/>
                    <a:pt x="3" y="51"/>
                  </a:cubicBezTo>
                  <a:cubicBezTo>
                    <a:pt x="6" y="38"/>
                    <a:pt x="5" y="26"/>
                    <a:pt x="0" y="15"/>
                  </a:cubicBezTo>
                  <a:cubicBezTo>
                    <a:pt x="2" y="11"/>
                    <a:pt x="9" y="13"/>
                    <a:pt x="9" y="7"/>
                  </a:cubicBezTo>
                  <a:cubicBezTo>
                    <a:pt x="10" y="4"/>
                    <a:pt x="11" y="2"/>
                    <a:pt x="13" y="1"/>
                  </a:cubicBezTo>
                  <a:cubicBezTo>
                    <a:pt x="15" y="0"/>
                    <a:pt x="18" y="0"/>
                    <a:pt x="20" y="1"/>
                  </a:cubicBezTo>
                  <a:cubicBezTo>
                    <a:pt x="26" y="2"/>
                    <a:pt x="32" y="2"/>
                    <a:pt x="39" y="3"/>
                  </a:cubicBezTo>
                  <a:cubicBezTo>
                    <a:pt x="20" y="30"/>
                    <a:pt x="16" y="59"/>
                    <a:pt x="16" y="90"/>
                  </a:cubicBezTo>
                  <a:close/>
                </a:path>
              </a:pathLst>
            </a:custGeom>
            <a:solidFill>
              <a:srgbClr val="F8E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2" name="Freeform 926"/>
            <p:cNvSpPr>
              <a:spLocks/>
            </p:cNvSpPr>
            <p:nvPr/>
          </p:nvSpPr>
          <p:spPr bwMode="auto">
            <a:xfrm>
              <a:off x="661" y="2554"/>
              <a:ext cx="46" cy="36"/>
            </a:xfrm>
            <a:custGeom>
              <a:avLst/>
              <a:gdLst>
                <a:gd name="T0" fmla="*/ 0 w 46"/>
                <a:gd name="T1" fmla="*/ 2 h 36"/>
                <a:gd name="T2" fmla="*/ 28 w 46"/>
                <a:gd name="T3" fmla="*/ 8 h 36"/>
                <a:gd name="T4" fmla="*/ 41 w 46"/>
                <a:gd name="T5" fmla="*/ 19 h 36"/>
                <a:gd name="T6" fmla="*/ 17 w 46"/>
                <a:gd name="T7" fmla="*/ 27 h 36"/>
                <a:gd name="T8" fmla="*/ 0 w 46"/>
                <a:gd name="T9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6">
                  <a:moveTo>
                    <a:pt x="0" y="2"/>
                  </a:moveTo>
                  <a:cubicBezTo>
                    <a:pt x="10" y="0"/>
                    <a:pt x="19" y="5"/>
                    <a:pt x="28" y="8"/>
                  </a:cubicBezTo>
                  <a:cubicBezTo>
                    <a:pt x="35" y="10"/>
                    <a:pt x="46" y="9"/>
                    <a:pt x="41" y="19"/>
                  </a:cubicBezTo>
                  <a:cubicBezTo>
                    <a:pt x="40" y="22"/>
                    <a:pt x="29" y="36"/>
                    <a:pt x="17" y="27"/>
                  </a:cubicBezTo>
                  <a:cubicBezTo>
                    <a:pt x="8" y="21"/>
                    <a:pt x="1" y="14"/>
                    <a:pt x="0" y="2"/>
                  </a:cubicBezTo>
                  <a:close/>
                </a:path>
              </a:pathLst>
            </a:custGeom>
            <a:solidFill>
              <a:srgbClr val="D4B8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3" name="Freeform 927"/>
            <p:cNvSpPr>
              <a:spLocks/>
            </p:cNvSpPr>
            <p:nvPr/>
          </p:nvSpPr>
          <p:spPr bwMode="auto">
            <a:xfrm>
              <a:off x="651" y="2503"/>
              <a:ext cx="35" cy="44"/>
            </a:xfrm>
            <a:custGeom>
              <a:avLst/>
              <a:gdLst>
                <a:gd name="T0" fmla="*/ 12 w 35"/>
                <a:gd name="T1" fmla="*/ 44 h 44"/>
                <a:gd name="T2" fmla="*/ 10 w 35"/>
                <a:gd name="T3" fmla="*/ 6 h 44"/>
                <a:gd name="T4" fmla="*/ 28 w 35"/>
                <a:gd name="T5" fmla="*/ 6 h 44"/>
                <a:gd name="T6" fmla="*/ 29 w 35"/>
                <a:gd name="T7" fmla="*/ 17 h 44"/>
                <a:gd name="T8" fmla="*/ 25 w 35"/>
                <a:gd name="T9" fmla="*/ 32 h 44"/>
                <a:gd name="T10" fmla="*/ 12 w 35"/>
                <a:gd name="T1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4">
                  <a:moveTo>
                    <a:pt x="12" y="44"/>
                  </a:moveTo>
                  <a:cubicBezTo>
                    <a:pt x="0" y="32"/>
                    <a:pt x="4" y="18"/>
                    <a:pt x="10" y="6"/>
                  </a:cubicBezTo>
                  <a:cubicBezTo>
                    <a:pt x="12" y="0"/>
                    <a:pt x="22" y="4"/>
                    <a:pt x="28" y="6"/>
                  </a:cubicBezTo>
                  <a:cubicBezTo>
                    <a:pt x="35" y="8"/>
                    <a:pt x="30" y="13"/>
                    <a:pt x="29" y="17"/>
                  </a:cubicBezTo>
                  <a:cubicBezTo>
                    <a:pt x="28" y="22"/>
                    <a:pt x="26" y="27"/>
                    <a:pt x="25" y="32"/>
                  </a:cubicBezTo>
                  <a:cubicBezTo>
                    <a:pt x="22" y="37"/>
                    <a:pt x="16" y="39"/>
                    <a:pt x="12" y="44"/>
                  </a:cubicBezTo>
                  <a:close/>
                </a:path>
              </a:pathLst>
            </a:custGeom>
            <a:solidFill>
              <a:srgbClr val="CEB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4" name="Freeform 928"/>
            <p:cNvSpPr>
              <a:spLocks/>
            </p:cNvSpPr>
            <p:nvPr/>
          </p:nvSpPr>
          <p:spPr bwMode="auto">
            <a:xfrm>
              <a:off x="599" y="2429"/>
              <a:ext cx="53" cy="24"/>
            </a:xfrm>
            <a:custGeom>
              <a:avLst/>
              <a:gdLst>
                <a:gd name="T0" fmla="*/ 54 w 54"/>
                <a:gd name="T1" fmla="*/ 22 h 25"/>
                <a:gd name="T2" fmla="*/ 46 w 54"/>
                <a:gd name="T3" fmla="*/ 23 h 25"/>
                <a:gd name="T4" fmla="*/ 2 w 54"/>
                <a:gd name="T5" fmla="*/ 13 h 25"/>
                <a:gd name="T6" fmla="*/ 5 w 54"/>
                <a:gd name="T7" fmla="*/ 2 h 25"/>
                <a:gd name="T8" fmla="*/ 14 w 54"/>
                <a:gd name="T9" fmla="*/ 1 h 25"/>
                <a:gd name="T10" fmla="*/ 29 w 54"/>
                <a:gd name="T11" fmla="*/ 2 h 25"/>
                <a:gd name="T12" fmla="*/ 50 w 54"/>
                <a:gd name="T13" fmla="*/ 8 h 25"/>
                <a:gd name="T14" fmla="*/ 54 w 54"/>
                <a:gd name="T15" fmla="*/ 15 h 25"/>
                <a:gd name="T16" fmla="*/ 54 w 54"/>
                <a:gd name="T17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25">
                  <a:moveTo>
                    <a:pt x="54" y="22"/>
                  </a:moveTo>
                  <a:cubicBezTo>
                    <a:pt x="52" y="22"/>
                    <a:pt x="49" y="22"/>
                    <a:pt x="46" y="23"/>
                  </a:cubicBezTo>
                  <a:cubicBezTo>
                    <a:pt x="30" y="25"/>
                    <a:pt x="15" y="23"/>
                    <a:pt x="2" y="13"/>
                  </a:cubicBezTo>
                  <a:cubicBezTo>
                    <a:pt x="0" y="9"/>
                    <a:pt x="2" y="5"/>
                    <a:pt x="5" y="2"/>
                  </a:cubicBezTo>
                  <a:cubicBezTo>
                    <a:pt x="8" y="1"/>
                    <a:pt x="11" y="0"/>
                    <a:pt x="14" y="1"/>
                  </a:cubicBezTo>
                  <a:cubicBezTo>
                    <a:pt x="19" y="1"/>
                    <a:pt x="24" y="2"/>
                    <a:pt x="29" y="2"/>
                  </a:cubicBezTo>
                  <a:cubicBezTo>
                    <a:pt x="37" y="3"/>
                    <a:pt x="44" y="1"/>
                    <a:pt x="50" y="8"/>
                  </a:cubicBezTo>
                  <a:cubicBezTo>
                    <a:pt x="51" y="10"/>
                    <a:pt x="53" y="12"/>
                    <a:pt x="54" y="15"/>
                  </a:cubicBezTo>
                  <a:cubicBezTo>
                    <a:pt x="54" y="17"/>
                    <a:pt x="54" y="19"/>
                    <a:pt x="54" y="22"/>
                  </a:cubicBezTo>
                  <a:close/>
                </a:path>
              </a:pathLst>
            </a:custGeom>
            <a:solidFill>
              <a:srgbClr val="403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5" name="Freeform 929"/>
            <p:cNvSpPr>
              <a:spLocks/>
            </p:cNvSpPr>
            <p:nvPr/>
          </p:nvSpPr>
          <p:spPr bwMode="auto">
            <a:xfrm>
              <a:off x="640" y="2550"/>
              <a:ext cx="19" cy="25"/>
            </a:xfrm>
            <a:custGeom>
              <a:avLst/>
              <a:gdLst>
                <a:gd name="T0" fmla="*/ 0 w 19"/>
                <a:gd name="T1" fmla="*/ 4 h 25"/>
                <a:gd name="T2" fmla="*/ 11 w 19"/>
                <a:gd name="T3" fmla="*/ 0 h 25"/>
                <a:gd name="T4" fmla="*/ 15 w 19"/>
                <a:gd name="T5" fmla="*/ 25 h 25"/>
                <a:gd name="T6" fmla="*/ 0 w 19"/>
                <a:gd name="T7" fmla="*/ 8 h 25"/>
                <a:gd name="T8" fmla="*/ 0 w 19"/>
                <a:gd name="T9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5">
                  <a:moveTo>
                    <a:pt x="0" y="4"/>
                  </a:moveTo>
                  <a:cubicBezTo>
                    <a:pt x="3" y="0"/>
                    <a:pt x="7" y="0"/>
                    <a:pt x="11" y="0"/>
                  </a:cubicBezTo>
                  <a:cubicBezTo>
                    <a:pt x="12" y="8"/>
                    <a:pt x="19" y="15"/>
                    <a:pt x="15" y="25"/>
                  </a:cubicBezTo>
                  <a:cubicBezTo>
                    <a:pt x="10" y="19"/>
                    <a:pt x="5" y="14"/>
                    <a:pt x="0" y="8"/>
                  </a:cubicBezTo>
                  <a:cubicBezTo>
                    <a:pt x="0" y="7"/>
                    <a:pt x="0" y="5"/>
                    <a:pt x="0" y="4"/>
                  </a:cubicBezTo>
                  <a:close/>
                </a:path>
              </a:pathLst>
            </a:custGeom>
            <a:solidFill>
              <a:srgbClr val="DEC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6" name="Freeform 930"/>
            <p:cNvSpPr>
              <a:spLocks/>
            </p:cNvSpPr>
            <p:nvPr/>
          </p:nvSpPr>
          <p:spPr bwMode="auto">
            <a:xfrm>
              <a:off x="702" y="2508"/>
              <a:ext cx="20" cy="35"/>
            </a:xfrm>
            <a:custGeom>
              <a:avLst/>
              <a:gdLst>
                <a:gd name="T0" fmla="*/ 6 w 20"/>
                <a:gd name="T1" fmla="*/ 0 h 35"/>
                <a:gd name="T2" fmla="*/ 6 w 20"/>
                <a:gd name="T3" fmla="*/ 35 h 35"/>
                <a:gd name="T4" fmla="*/ 5 w 20"/>
                <a:gd name="T5" fmla="*/ 25 h 35"/>
                <a:gd name="T6" fmla="*/ 2 w 20"/>
                <a:gd name="T7" fmla="*/ 7 h 35"/>
                <a:gd name="T8" fmla="*/ 2 w 20"/>
                <a:gd name="T9" fmla="*/ 7 h 35"/>
                <a:gd name="T10" fmla="*/ 0 w 20"/>
                <a:gd name="T11" fmla="*/ 5 h 35"/>
                <a:gd name="T12" fmla="*/ 2 w 20"/>
                <a:gd name="T13" fmla="*/ 4 h 35"/>
                <a:gd name="T14" fmla="*/ 6 w 20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35">
                  <a:moveTo>
                    <a:pt x="6" y="0"/>
                  </a:moveTo>
                  <a:cubicBezTo>
                    <a:pt x="20" y="11"/>
                    <a:pt x="12" y="23"/>
                    <a:pt x="6" y="35"/>
                  </a:cubicBezTo>
                  <a:cubicBezTo>
                    <a:pt x="6" y="32"/>
                    <a:pt x="6" y="29"/>
                    <a:pt x="5" y="25"/>
                  </a:cubicBezTo>
                  <a:cubicBezTo>
                    <a:pt x="2" y="20"/>
                    <a:pt x="7" y="13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2"/>
                    <a:pt x="4" y="1"/>
                    <a:pt x="6" y="0"/>
                  </a:cubicBezTo>
                  <a:close/>
                </a:path>
              </a:pathLst>
            </a:custGeom>
            <a:solidFill>
              <a:srgbClr val="4E3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7" name="Freeform 931"/>
            <p:cNvSpPr>
              <a:spLocks/>
            </p:cNvSpPr>
            <p:nvPr/>
          </p:nvSpPr>
          <p:spPr bwMode="auto">
            <a:xfrm>
              <a:off x="730" y="2457"/>
              <a:ext cx="17" cy="24"/>
            </a:xfrm>
            <a:custGeom>
              <a:avLst/>
              <a:gdLst>
                <a:gd name="T0" fmla="*/ 2 w 18"/>
                <a:gd name="T1" fmla="*/ 9 h 24"/>
                <a:gd name="T2" fmla="*/ 2 w 18"/>
                <a:gd name="T3" fmla="*/ 6 h 24"/>
                <a:gd name="T4" fmla="*/ 6 w 18"/>
                <a:gd name="T5" fmla="*/ 1 h 24"/>
                <a:gd name="T6" fmla="*/ 10 w 18"/>
                <a:gd name="T7" fmla="*/ 2 h 24"/>
                <a:gd name="T8" fmla="*/ 10 w 18"/>
                <a:gd name="T9" fmla="*/ 8 h 24"/>
                <a:gd name="T10" fmla="*/ 9 w 18"/>
                <a:gd name="T11" fmla="*/ 23 h 24"/>
                <a:gd name="T12" fmla="*/ 2 w 18"/>
                <a:gd name="T13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4">
                  <a:moveTo>
                    <a:pt x="2" y="9"/>
                  </a:moveTo>
                  <a:cubicBezTo>
                    <a:pt x="1" y="8"/>
                    <a:pt x="1" y="7"/>
                    <a:pt x="2" y="6"/>
                  </a:cubicBezTo>
                  <a:cubicBezTo>
                    <a:pt x="4" y="5"/>
                    <a:pt x="4" y="2"/>
                    <a:pt x="6" y="1"/>
                  </a:cubicBezTo>
                  <a:cubicBezTo>
                    <a:pt x="8" y="0"/>
                    <a:pt x="9" y="1"/>
                    <a:pt x="10" y="2"/>
                  </a:cubicBezTo>
                  <a:cubicBezTo>
                    <a:pt x="10" y="4"/>
                    <a:pt x="10" y="6"/>
                    <a:pt x="10" y="8"/>
                  </a:cubicBezTo>
                  <a:cubicBezTo>
                    <a:pt x="10" y="13"/>
                    <a:pt x="18" y="21"/>
                    <a:pt x="9" y="23"/>
                  </a:cubicBezTo>
                  <a:cubicBezTo>
                    <a:pt x="0" y="24"/>
                    <a:pt x="3" y="15"/>
                    <a:pt x="2" y="9"/>
                  </a:cubicBezTo>
                  <a:close/>
                </a:path>
              </a:pathLst>
            </a:custGeom>
            <a:solidFill>
              <a:srgbClr val="55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8" name="Freeform 932"/>
            <p:cNvSpPr>
              <a:spLocks/>
            </p:cNvSpPr>
            <p:nvPr/>
          </p:nvSpPr>
          <p:spPr bwMode="auto">
            <a:xfrm>
              <a:off x="658" y="2533"/>
              <a:ext cx="28" cy="21"/>
            </a:xfrm>
            <a:custGeom>
              <a:avLst/>
              <a:gdLst>
                <a:gd name="T0" fmla="*/ 5 w 28"/>
                <a:gd name="T1" fmla="*/ 14 h 22"/>
                <a:gd name="T2" fmla="*/ 18 w 28"/>
                <a:gd name="T3" fmla="*/ 2 h 22"/>
                <a:gd name="T4" fmla="*/ 5 w 28"/>
                <a:gd name="T5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2">
                  <a:moveTo>
                    <a:pt x="5" y="14"/>
                  </a:moveTo>
                  <a:cubicBezTo>
                    <a:pt x="0" y="0"/>
                    <a:pt x="13" y="5"/>
                    <a:pt x="18" y="2"/>
                  </a:cubicBezTo>
                  <a:cubicBezTo>
                    <a:pt x="28" y="22"/>
                    <a:pt x="9" y="9"/>
                    <a:pt x="5" y="14"/>
                  </a:cubicBezTo>
                  <a:close/>
                </a:path>
              </a:pathLst>
            </a:custGeom>
            <a:solidFill>
              <a:srgbClr val="73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49" name="Freeform 933"/>
            <p:cNvSpPr>
              <a:spLocks/>
            </p:cNvSpPr>
            <p:nvPr/>
          </p:nvSpPr>
          <p:spPr bwMode="auto">
            <a:xfrm>
              <a:off x="625" y="2542"/>
              <a:ext cx="19" cy="20"/>
            </a:xfrm>
            <a:custGeom>
              <a:avLst/>
              <a:gdLst>
                <a:gd name="T0" fmla="*/ 15 w 19"/>
                <a:gd name="T1" fmla="*/ 13 h 21"/>
                <a:gd name="T2" fmla="*/ 15 w 19"/>
                <a:gd name="T3" fmla="*/ 17 h 21"/>
                <a:gd name="T4" fmla="*/ 4 w 19"/>
                <a:gd name="T5" fmla="*/ 21 h 21"/>
                <a:gd name="T6" fmla="*/ 0 w 19"/>
                <a:gd name="T7" fmla="*/ 3 h 21"/>
                <a:gd name="T8" fmla="*/ 15 w 19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5" y="13"/>
                  </a:moveTo>
                  <a:cubicBezTo>
                    <a:pt x="18" y="14"/>
                    <a:pt x="19" y="16"/>
                    <a:pt x="15" y="17"/>
                  </a:cubicBezTo>
                  <a:cubicBezTo>
                    <a:pt x="11" y="19"/>
                    <a:pt x="8" y="20"/>
                    <a:pt x="4" y="21"/>
                  </a:cubicBezTo>
                  <a:cubicBezTo>
                    <a:pt x="3" y="15"/>
                    <a:pt x="2" y="9"/>
                    <a:pt x="0" y="3"/>
                  </a:cubicBezTo>
                  <a:cubicBezTo>
                    <a:pt x="10" y="0"/>
                    <a:pt x="5" y="17"/>
                    <a:pt x="15" y="13"/>
                  </a:cubicBezTo>
                  <a:close/>
                </a:path>
              </a:pathLst>
            </a:custGeom>
            <a:solidFill>
              <a:srgbClr val="6D52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0" name="Freeform 934"/>
            <p:cNvSpPr>
              <a:spLocks/>
            </p:cNvSpPr>
            <p:nvPr/>
          </p:nvSpPr>
          <p:spPr bwMode="auto">
            <a:xfrm>
              <a:off x="688" y="2509"/>
              <a:ext cx="16" cy="18"/>
            </a:xfrm>
            <a:custGeom>
              <a:avLst/>
              <a:gdLst>
                <a:gd name="T0" fmla="*/ 16 w 16"/>
                <a:gd name="T1" fmla="*/ 3 h 18"/>
                <a:gd name="T2" fmla="*/ 16 w 16"/>
                <a:gd name="T3" fmla="*/ 6 h 18"/>
                <a:gd name="T4" fmla="*/ 0 w 16"/>
                <a:gd name="T5" fmla="*/ 16 h 18"/>
                <a:gd name="T6" fmla="*/ 16 w 16"/>
                <a:gd name="T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16" y="3"/>
                  </a:moveTo>
                  <a:cubicBezTo>
                    <a:pt x="16" y="4"/>
                    <a:pt x="16" y="5"/>
                    <a:pt x="16" y="6"/>
                  </a:cubicBezTo>
                  <a:cubicBezTo>
                    <a:pt x="11" y="9"/>
                    <a:pt x="9" y="18"/>
                    <a:pt x="0" y="16"/>
                  </a:cubicBezTo>
                  <a:cubicBezTo>
                    <a:pt x="1" y="7"/>
                    <a:pt x="4" y="0"/>
                    <a:pt x="16" y="3"/>
                  </a:cubicBezTo>
                  <a:close/>
                </a:path>
              </a:pathLst>
            </a:custGeom>
            <a:solidFill>
              <a:srgbClr val="C0A7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1" name="Freeform 935"/>
            <p:cNvSpPr>
              <a:spLocks/>
            </p:cNvSpPr>
            <p:nvPr/>
          </p:nvSpPr>
          <p:spPr bwMode="auto">
            <a:xfrm>
              <a:off x="688" y="2471"/>
              <a:ext cx="9" cy="20"/>
            </a:xfrm>
            <a:custGeom>
              <a:avLst/>
              <a:gdLst>
                <a:gd name="T0" fmla="*/ 8 w 9"/>
                <a:gd name="T1" fmla="*/ 0 h 20"/>
                <a:gd name="T2" fmla="*/ 9 w 9"/>
                <a:gd name="T3" fmla="*/ 19 h 20"/>
                <a:gd name="T4" fmla="*/ 6 w 9"/>
                <a:gd name="T5" fmla="*/ 20 h 20"/>
                <a:gd name="T6" fmla="*/ 0 w 9"/>
                <a:gd name="T7" fmla="*/ 0 h 20"/>
                <a:gd name="T8" fmla="*/ 8 w 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0">
                  <a:moveTo>
                    <a:pt x="8" y="0"/>
                  </a:moveTo>
                  <a:cubicBezTo>
                    <a:pt x="8" y="7"/>
                    <a:pt x="9" y="13"/>
                    <a:pt x="9" y="19"/>
                  </a:cubicBezTo>
                  <a:cubicBezTo>
                    <a:pt x="8" y="19"/>
                    <a:pt x="7" y="19"/>
                    <a:pt x="6" y="20"/>
                  </a:cubicBezTo>
                  <a:cubicBezTo>
                    <a:pt x="4" y="13"/>
                    <a:pt x="2" y="7"/>
                    <a:pt x="0" y="0"/>
                  </a:cubicBezTo>
                  <a:cubicBezTo>
                    <a:pt x="3" y="0"/>
                    <a:pt x="6" y="0"/>
                    <a:pt x="8" y="0"/>
                  </a:cubicBezTo>
                  <a:close/>
                </a:path>
              </a:pathLst>
            </a:custGeom>
            <a:solidFill>
              <a:srgbClr val="695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2" name="Freeform 936"/>
            <p:cNvSpPr>
              <a:spLocks/>
            </p:cNvSpPr>
            <p:nvPr/>
          </p:nvSpPr>
          <p:spPr bwMode="auto">
            <a:xfrm>
              <a:off x="700" y="2515"/>
              <a:ext cx="11" cy="18"/>
            </a:xfrm>
            <a:custGeom>
              <a:avLst/>
              <a:gdLst>
                <a:gd name="T0" fmla="*/ 4 w 11"/>
                <a:gd name="T1" fmla="*/ 0 h 18"/>
                <a:gd name="T2" fmla="*/ 7 w 11"/>
                <a:gd name="T3" fmla="*/ 18 h 18"/>
                <a:gd name="T4" fmla="*/ 4 w 11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8">
                  <a:moveTo>
                    <a:pt x="4" y="0"/>
                  </a:moveTo>
                  <a:cubicBezTo>
                    <a:pt x="11" y="5"/>
                    <a:pt x="7" y="12"/>
                    <a:pt x="7" y="18"/>
                  </a:cubicBezTo>
                  <a:cubicBezTo>
                    <a:pt x="0" y="14"/>
                    <a:pt x="5" y="6"/>
                    <a:pt x="4" y="0"/>
                  </a:cubicBezTo>
                  <a:close/>
                </a:path>
              </a:pathLst>
            </a:custGeom>
            <a:solidFill>
              <a:srgbClr val="A996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3" name="Freeform 937"/>
            <p:cNvSpPr>
              <a:spLocks/>
            </p:cNvSpPr>
            <p:nvPr/>
          </p:nvSpPr>
          <p:spPr bwMode="auto">
            <a:xfrm>
              <a:off x="713" y="2456"/>
              <a:ext cx="10" cy="11"/>
            </a:xfrm>
            <a:custGeom>
              <a:avLst/>
              <a:gdLst>
                <a:gd name="T0" fmla="*/ 7 w 10"/>
                <a:gd name="T1" fmla="*/ 11 h 11"/>
                <a:gd name="T2" fmla="*/ 3 w 10"/>
                <a:gd name="T3" fmla="*/ 10 h 11"/>
                <a:gd name="T4" fmla="*/ 3 w 10"/>
                <a:gd name="T5" fmla="*/ 0 h 11"/>
                <a:gd name="T6" fmla="*/ 10 w 10"/>
                <a:gd name="T7" fmla="*/ 8 h 11"/>
                <a:gd name="T8" fmla="*/ 7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7" y="11"/>
                  </a:moveTo>
                  <a:cubicBezTo>
                    <a:pt x="6" y="11"/>
                    <a:pt x="4" y="11"/>
                    <a:pt x="3" y="10"/>
                  </a:cubicBezTo>
                  <a:cubicBezTo>
                    <a:pt x="0" y="7"/>
                    <a:pt x="0" y="3"/>
                    <a:pt x="3" y="0"/>
                  </a:cubicBezTo>
                  <a:cubicBezTo>
                    <a:pt x="6" y="2"/>
                    <a:pt x="10" y="3"/>
                    <a:pt x="10" y="8"/>
                  </a:cubicBezTo>
                  <a:cubicBezTo>
                    <a:pt x="9" y="9"/>
                    <a:pt x="8" y="10"/>
                    <a:pt x="7" y="11"/>
                  </a:cubicBezTo>
                  <a:close/>
                </a:path>
              </a:pathLst>
            </a:custGeom>
            <a:solidFill>
              <a:srgbClr val="5442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4" name="Freeform 938"/>
            <p:cNvSpPr>
              <a:spLocks/>
            </p:cNvSpPr>
            <p:nvPr/>
          </p:nvSpPr>
          <p:spPr bwMode="auto">
            <a:xfrm>
              <a:off x="732" y="2446"/>
              <a:ext cx="9" cy="15"/>
            </a:xfrm>
            <a:custGeom>
              <a:avLst/>
              <a:gdLst>
                <a:gd name="T0" fmla="*/ 8 w 10"/>
                <a:gd name="T1" fmla="*/ 13 h 15"/>
                <a:gd name="T2" fmla="*/ 4 w 10"/>
                <a:gd name="T3" fmla="*/ 13 h 15"/>
                <a:gd name="T4" fmla="*/ 0 w 10"/>
                <a:gd name="T5" fmla="*/ 13 h 15"/>
                <a:gd name="T6" fmla="*/ 0 w 10"/>
                <a:gd name="T7" fmla="*/ 0 h 15"/>
                <a:gd name="T8" fmla="*/ 4 w 10"/>
                <a:gd name="T9" fmla="*/ 0 h 15"/>
                <a:gd name="T10" fmla="*/ 8 w 10"/>
                <a:gd name="T11" fmla="*/ 5 h 15"/>
                <a:gd name="T12" fmla="*/ 10 w 10"/>
                <a:gd name="T13" fmla="*/ 9 h 15"/>
                <a:gd name="T14" fmla="*/ 8 w 10"/>
                <a:gd name="T15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5">
                  <a:moveTo>
                    <a:pt x="8" y="13"/>
                  </a:moveTo>
                  <a:cubicBezTo>
                    <a:pt x="7" y="13"/>
                    <a:pt x="5" y="13"/>
                    <a:pt x="4" y="13"/>
                  </a:cubicBezTo>
                  <a:cubicBezTo>
                    <a:pt x="3" y="15"/>
                    <a:pt x="1" y="15"/>
                    <a:pt x="0" y="13"/>
                  </a:cubicBezTo>
                  <a:cubicBezTo>
                    <a:pt x="0" y="9"/>
                    <a:pt x="0" y="5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6" y="2"/>
                    <a:pt x="7" y="3"/>
                    <a:pt x="8" y="5"/>
                  </a:cubicBezTo>
                  <a:cubicBezTo>
                    <a:pt x="8" y="7"/>
                    <a:pt x="9" y="8"/>
                    <a:pt x="10" y="9"/>
                  </a:cubicBezTo>
                  <a:cubicBezTo>
                    <a:pt x="9" y="11"/>
                    <a:pt x="9" y="12"/>
                    <a:pt x="8" y="13"/>
                  </a:cubicBezTo>
                  <a:close/>
                </a:path>
              </a:pathLst>
            </a:custGeom>
            <a:solidFill>
              <a:srgbClr val="685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5" name="Freeform 939"/>
            <p:cNvSpPr>
              <a:spLocks/>
            </p:cNvSpPr>
            <p:nvPr/>
          </p:nvSpPr>
          <p:spPr bwMode="auto">
            <a:xfrm>
              <a:off x="730" y="2430"/>
              <a:ext cx="12" cy="12"/>
            </a:xfrm>
            <a:custGeom>
              <a:avLst/>
              <a:gdLst>
                <a:gd name="T0" fmla="*/ 7 w 13"/>
                <a:gd name="T1" fmla="*/ 2 h 13"/>
                <a:gd name="T2" fmla="*/ 10 w 13"/>
                <a:gd name="T3" fmla="*/ 2 h 13"/>
                <a:gd name="T4" fmla="*/ 13 w 13"/>
                <a:gd name="T5" fmla="*/ 11 h 13"/>
                <a:gd name="T6" fmla="*/ 10 w 13"/>
                <a:gd name="T7" fmla="*/ 13 h 13"/>
                <a:gd name="T8" fmla="*/ 6 w 13"/>
                <a:gd name="T9" fmla="*/ 12 h 13"/>
                <a:gd name="T10" fmla="*/ 2 w 13"/>
                <a:gd name="T11" fmla="*/ 6 h 13"/>
                <a:gd name="T12" fmla="*/ 2 w 13"/>
                <a:gd name="T13" fmla="*/ 7 h 13"/>
                <a:gd name="T14" fmla="*/ 2 w 13"/>
                <a:gd name="T15" fmla="*/ 1 h 13"/>
                <a:gd name="T16" fmla="*/ 7 w 13"/>
                <a:gd name="T1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">
                  <a:moveTo>
                    <a:pt x="7" y="2"/>
                  </a:moveTo>
                  <a:cubicBezTo>
                    <a:pt x="8" y="2"/>
                    <a:pt x="9" y="2"/>
                    <a:pt x="10" y="2"/>
                  </a:cubicBezTo>
                  <a:cubicBezTo>
                    <a:pt x="11" y="5"/>
                    <a:pt x="12" y="8"/>
                    <a:pt x="13" y="11"/>
                  </a:cubicBezTo>
                  <a:cubicBezTo>
                    <a:pt x="12" y="12"/>
                    <a:pt x="11" y="12"/>
                    <a:pt x="10" y="13"/>
                  </a:cubicBezTo>
                  <a:cubicBezTo>
                    <a:pt x="8" y="13"/>
                    <a:pt x="7" y="12"/>
                    <a:pt x="6" y="12"/>
                  </a:cubicBezTo>
                  <a:cubicBezTo>
                    <a:pt x="4" y="10"/>
                    <a:pt x="3" y="8"/>
                    <a:pt x="2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4" y="0"/>
                    <a:pt x="5" y="1"/>
                    <a:pt x="7" y="2"/>
                  </a:cubicBezTo>
                  <a:close/>
                </a:path>
              </a:pathLst>
            </a:custGeom>
            <a:solidFill>
              <a:srgbClr val="B6A2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6" name="Freeform 940"/>
            <p:cNvSpPr>
              <a:spLocks/>
            </p:cNvSpPr>
            <p:nvPr/>
          </p:nvSpPr>
          <p:spPr bwMode="auto">
            <a:xfrm>
              <a:off x="737" y="2439"/>
              <a:ext cx="6" cy="10"/>
            </a:xfrm>
            <a:custGeom>
              <a:avLst/>
              <a:gdLst>
                <a:gd name="T0" fmla="*/ 2 w 6"/>
                <a:gd name="T1" fmla="*/ 0 h 10"/>
                <a:gd name="T2" fmla="*/ 5 w 6"/>
                <a:gd name="T3" fmla="*/ 1 h 10"/>
                <a:gd name="T4" fmla="*/ 6 w 6"/>
                <a:gd name="T5" fmla="*/ 8 h 10"/>
                <a:gd name="T6" fmla="*/ 4 w 6"/>
                <a:gd name="T7" fmla="*/ 10 h 10"/>
                <a:gd name="T8" fmla="*/ 2 w 6"/>
                <a:gd name="T9" fmla="*/ 9 h 10"/>
                <a:gd name="T10" fmla="*/ 0 w 6"/>
                <a:gd name="T11" fmla="*/ 5 h 10"/>
                <a:gd name="T12" fmla="*/ 2 w 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0">
                  <a:moveTo>
                    <a:pt x="2" y="0"/>
                  </a:moveTo>
                  <a:cubicBezTo>
                    <a:pt x="3" y="0"/>
                    <a:pt x="4" y="1"/>
                    <a:pt x="5" y="1"/>
                  </a:cubicBezTo>
                  <a:cubicBezTo>
                    <a:pt x="6" y="3"/>
                    <a:pt x="6" y="5"/>
                    <a:pt x="6" y="8"/>
                  </a:cubicBezTo>
                  <a:cubicBezTo>
                    <a:pt x="5" y="8"/>
                    <a:pt x="5" y="9"/>
                    <a:pt x="4" y="10"/>
                  </a:cubicBezTo>
                  <a:cubicBezTo>
                    <a:pt x="3" y="10"/>
                    <a:pt x="3" y="10"/>
                    <a:pt x="2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3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F7E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7" name="Freeform 941"/>
            <p:cNvSpPr>
              <a:spLocks/>
            </p:cNvSpPr>
            <p:nvPr/>
          </p:nvSpPr>
          <p:spPr bwMode="auto">
            <a:xfrm>
              <a:off x="737" y="2446"/>
              <a:ext cx="6" cy="9"/>
            </a:xfrm>
            <a:custGeom>
              <a:avLst/>
              <a:gdLst>
                <a:gd name="T0" fmla="*/ 2 w 6"/>
                <a:gd name="T1" fmla="*/ 1 h 9"/>
                <a:gd name="T2" fmla="*/ 6 w 6"/>
                <a:gd name="T3" fmla="*/ 1 h 9"/>
                <a:gd name="T4" fmla="*/ 4 w 6"/>
                <a:gd name="T5" fmla="*/ 9 h 9"/>
                <a:gd name="T6" fmla="*/ 2 w 6"/>
                <a:gd name="T7" fmla="*/ 9 h 9"/>
                <a:gd name="T8" fmla="*/ 2 w 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2" y="1"/>
                  </a:moveTo>
                  <a:cubicBezTo>
                    <a:pt x="3" y="1"/>
                    <a:pt x="4" y="0"/>
                    <a:pt x="6" y="1"/>
                  </a:cubicBezTo>
                  <a:cubicBezTo>
                    <a:pt x="5" y="4"/>
                    <a:pt x="4" y="6"/>
                    <a:pt x="4" y="9"/>
                  </a:cubicBezTo>
                  <a:cubicBezTo>
                    <a:pt x="4" y="9"/>
                    <a:pt x="2" y="9"/>
                    <a:pt x="2" y="9"/>
                  </a:cubicBezTo>
                  <a:cubicBezTo>
                    <a:pt x="0" y="7"/>
                    <a:pt x="0" y="4"/>
                    <a:pt x="2" y="1"/>
                  </a:cubicBezTo>
                  <a:close/>
                </a:path>
              </a:pathLst>
            </a:custGeom>
            <a:solidFill>
              <a:srgbClr val="523E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8" name="Freeform 942"/>
            <p:cNvSpPr>
              <a:spLocks/>
            </p:cNvSpPr>
            <p:nvPr/>
          </p:nvSpPr>
          <p:spPr bwMode="auto">
            <a:xfrm>
              <a:off x="412" y="1977"/>
              <a:ext cx="317" cy="438"/>
            </a:xfrm>
            <a:custGeom>
              <a:avLst/>
              <a:gdLst>
                <a:gd name="T0" fmla="*/ 270 w 319"/>
                <a:gd name="T1" fmla="*/ 11 h 441"/>
                <a:gd name="T2" fmla="*/ 285 w 319"/>
                <a:gd name="T3" fmla="*/ 29 h 441"/>
                <a:gd name="T4" fmla="*/ 282 w 319"/>
                <a:gd name="T5" fmla="*/ 38 h 441"/>
                <a:gd name="T6" fmla="*/ 276 w 319"/>
                <a:gd name="T7" fmla="*/ 58 h 441"/>
                <a:gd name="T8" fmla="*/ 275 w 319"/>
                <a:gd name="T9" fmla="*/ 71 h 441"/>
                <a:gd name="T10" fmla="*/ 276 w 319"/>
                <a:gd name="T11" fmla="*/ 82 h 441"/>
                <a:gd name="T12" fmla="*/ 276 w 319"/>
                <a:gd name="T13" fmla="*/ 90 h 441"/>
                <a:gd name="T14" fmla="*/ 278 w 319"/>
                <a:gd name="T15" fmla="*/ 103 h 441"/>
                <a:gd name="T16" fmla="*/ 290 w 319"/>
                <a:gd name="T17" fmla="*/ 143 h 441"/>
                <a:gd name="T18" fmla="*/ 286 w 319"/>
                <a:gd name="T19" fmla="*/ 158 h 441"/>
                <a:gd name="T20" fmla="*/ 278 w 319"/>
                <a:gd name="T21" fmla="*/ 174 h 441"/>
                <a:gd name="T22" fmla="*/ 293 w 319"/>
                <a:gd name="T23" fmla="*/ 230 h 441"/>
                <a:gd name="T24" fmla="*/ 293 w 319"/>
                <a:gd name="T25" fmla="*/ 252 h 441"/>
                <a:gd name="T26" fmla="*/ 291 w 319"/>
                <a:gd name="T27" fmla="*/ 258 h 441"/>
                <a:gd name="T28" fmla="*/ 292 w 319"/>
                <a:gd name="T29" fmla="*/ 265 h 441"/>
                <a:gd name="T30" fmla="*/ 293 w 319"/>
                <a:gd name="T31" fmla="*/ 272 h 441"/>
                <a:gd name="T32" fmla="*/ 293 w 319"/>
                <a:gd name="T33" fmla="*/ 289 h 441"/>
                <a:gd name="T34" fmla="*/ 298 w 319"/>
                <a:gd name="T35" fmla="*/ 301 h 441"/>
                <a:gd name="T36" fmla="*/ 299 w 319"/>
                <a:gd name="T37" fmla="*/ 309 h 441"/>
                <a:gd name="T38" fmla="*/ 298 w 319"/>
                <a:gd name="T39" fmla="*/ 314 h 441"/>
                <a:gd name="T40" fmla="*/ 305 w 319"/>
                <a:gd name="T41" fmla="*/ 335 h 441"/>
                <a:gd name="T42" fmla="*/ 301 w 319"/>
                <a:gd name="T43" fmla="*/ 351 h 441"/>
                <a:gd name="T44" fmla="*/ 302 w 319"/>
                <a:gd name="T45" fmla="*/ 351 h 441"/>
                <a:gd name="T46" fmla="*/ 314 w 319"/>
                <a:gd name="T47" fmla="*/ 350 h 441"/>
                <a:gd name="T48" fmla="*/ 306 w 319"/>
                <a:gd name="T49" fmla="*/ 387 h 441"/>
                <a:gd name="T50" fmla="*/ 286 w 319"/>
                <a:gd name="T51" fmla="*/ 396 h 441"/>
                <a:gd name="T52" fmla="*/ 248 w 319"/>
                <a:gd name="T53" fmla="*/ 388 h 441"/>
                <a:gd name="T54" fmla="*/ 224 w 319"/>
                <a:gd name="T55" fmla="*/ 407 h 441"/>
                <a:gd name="T56" fmla="*/ 209 w 319"/>
                <a:gd name="T57" fmla="*/ 423 h 441"/>
                <a:gd name="T58" fmla="*/ 180 w 319"/>
                <a:gd name="T59" fmla="*/ 417 h 441"/>
                <a:gd name="T60" fmla="*/ 154 w 319"/>
                <a:gd name="T61" fmla="*/ 404 h 441"/>
                <a:gd name="T62" fmla="*/ 131 w 319"/>
                <a:gd name="T63" fmla="*/ 404 h 441"/>
                <a:gd name="T64" fmla="*/ 114 w 319"/>
                <a:gd name="T65" fmla="*/ 402 h 441"/>
                <a:gd name="T66" fmla="*/ 103 w 319"/>
                <a:gd name="T67" fmla="*/ 418 h 441"/>
                <a:gd name="T68" fmla="*/ 105 w 319"/>
                <a:gd name="T69" fmla="*/ 429 h 441"/>
                <a:gd name="T70" fmla="*/ 90 w 319"/>
                <a:gd name="T71" fmla="*/ 439 h 441"/>
                <a:gd name="T72" fmla="*/ 73 w 319"/>
                <a:gd name="T73" fmla="*/ 439 h 441"/>
                <a:gd name="T74" fmla="*/ 32 w 319"/>
                <a:gd name="T75" fmla="*/ 436 h 441"/>
                <a:gd name="T76" fmla="*/ 7 w 319"/>
                <a:gd name="T77" fmla="*/ 401 h 441"/>
                <a:gd name="T78" fmla="*/ 36 w 319"/>
                <a:gd name="T79" fmla="*/ 347 h 441"/>
                <a:gd name="T80" fmla="*/ 125 w 319"/>
                <a:gd name="T81" fmla="*/ 298 h 441"/>
                <a:gd name="T82" fmla="*/ 117 w 319"/>
                <a:gd name="T83" fmla="*/ 193 h 441"/>
                <a:gd name="T84" fmla="*/ 217 w 319"/>
                <a:gd name="T85" fmla="*/ 108 h 441"/>
                <a:gd name="T86" fmla="*/ 202 w 319"/>
                <a:gd name="T87" fmla="*/ 60 h 441"/>
                <a:gd name="T88" fmla="*/ 227 w 319"/>
                <a:gd name="T89" fmla="*/ 36 h 441"/>
                <a:gd name="T90" fmla="*/ 222 w 319"/>
                <a:gd name="T91" fmla="*/ 24 h 441"/>
                <a:gd name="T92" fmla="*/ 262 w 319"/>
                <a:gd name="T93" fmla="*/ 14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19" h="441">
                  <a:moveTo>
                    <a:pt x="262" y="14"/>
                  </a:moveTo>
                  <a:cubicBezTo>
                    <a:pt x="265" y="14"/>
                    <a:pt x="268" y="14"/>
                    <a:pt x="270" y="11"/>
                  </a:cubicBezTo>
                  <a:cubicBezTo>
                    <a:pt x="275" y="16"/>
                    <a:pt x="294" y="0"/>
                    <a:pt x="286" y="22"/>
                  </a:cubicBezTo>
                  <a:cubicBezTo>
                    <a:pt x="286" y="25"/>
                    <a:pt x="286" y="27"/>
                    <a:pt x="285" y="29"/>
                  </a:cubicBezTo>
                  <a:cubicBezTo>
                    <a:pt x="285" y="31"/>
                    <a:pt x="285" y="32"/>
                    <a:pt x="284" y="34"/>
                  </a:cubicBezTo>
                  <a:cubicBezTo>
                    <a:pt x="283" y="35"/>
                    <a:pt x="283" y="37"/>
                    <a:pt x="282" y="38"/>
                  </a:cubicBezTo>
                  <a:cubicBezTo>
                    <a:pt x="280" y="42"/>
                    <a:pt x="277" y="46"/>
                    <a:pt x="277" y="51"/>
                  </a:cubicBezTo>
                  <a:cubicBezTo>
                    <a:pt x="277" y="53"/>
                    <a:pt x="277" y="55"/>
                    <a:pt x="276" y="58"/>
                  </a:cubicBezTo>
                  <a:cubicBezTo>
                    <a:pt x="276" y="60"/>
                    <a:pt x="275" y="62"/>
                    <a:pt x="276" y="64"/>
                  </a:cubicBezTo>
                  <a:cubicBezTo>
                    <a:pt x="276" y="67"/>
                    <a:pt x="275" y="69"/>
                    <a:pt x="275" y="71"/>
                  </a:cubicBezTo>
                  <a:cubicBezTo>
                    <a:pt x="275" y="72"/>
                    <a:pt x="275" y="74"/>
                    <a:pt x="275" y="75"/>
                  </a:cubicBezTo>
                  <a:cubicBezTo>
                    <a:pt x="276" y="77"/>
                    <a:pt x="276" y="79"/>
                    <a:pt x="276" y="82"/>
                  </a:cubicBezTo>
                  <a:cubicBezTo>
                    <a:pt x="277" y="83"/>
                    <a:pt x="276" y="85"/>
                    <a:pt x="276" y="86"/>
                  </a:cubicBezTo>
                  <a:cubicBezTo>
                    <a:pt x="273" y="87"/>
                    <a:pt x="272" y="89"/>
                    <a:pt x="276" y="90"/>
                  </a:cubicBezTo>
                  <a:cubicBezTo>
                    <a:pt x="276" y="91"/>
                    <a:pt x="277" y="93"/>
                    <a:pt x="278" y="94"/>
                  </a:cubicBezTo>
                  <a:cubicBezTo>
                    <a:pt x="278" y="97"/>
                    <a:pt x="280" y="100"/>
                    <a:pt x="278" y="103"/>
                  </a:cubicBezTo>
                  <a:cubicBezTo>
                    <a:pt x="275" y="112"/>
                    <a:pt x="297" y="111"/>
                    <a:pt x="286" y="123"/>
                  </a:cubicBezTo>
                  <a:cubicBezTo>
                    <a:pt x="271" y="133"/>
                    <a:pt x="271" y="133"/>
                    <a:pt x="290" y="143"/>
                  </a:cubicBezTo>
                  <a:cubicBezTo>
                    <a:pt x="290" y="144"/>
                    <a:pt x="290" y="145"/>
                    <a:pt x="290" y="146"/>
                  </a:cubicBezTo>
                  <a:cubicBezTo>
                    <a:pt x="294" y="152"/>
                    <a:pt x="291" y="155"/>
                    <a:pt x="286" y="158"/>
                  </a:cubicBezTo>
                  <a:cubicBezTo>
                    <a:pt x="284" y="158"/>
                    <a:pt x="282" y="158"/>
                    <a:pt x="280" y="159"/>
                  </a:cubicBezTo>
                  <a:cubicBezTo>
                    <a:pt x="269" y="162"/>
                    <a:pt x="276" y="169"/>
                    <a:pt x="278" y="174"/>
                  </a:cubicBezTo>
                  <a:cubicBezTo>
                    <a:pt x="282" y="185"/>
                    <a:pt x="291" y="194"/>
                    <a:pt x="291" y="207"/>
                  </a:cubicBezTo>
                  <a:cubicBezTo>
                    <a:pt x="290" y="215"/>
                    <a:pt x="298" y="222"/>
                    <a:pt x="293" y="230"/>
                  </a:cubicBezTo>
                  <a:cubicBezTo>
                    <a:pt x="280" y="235"/>
                    <a:pt x="294" y="241"/>
                    <a:pt x="292" y="247"/>
                  </a:cubicBezTo>
                  <a:cubicBezTo>
                    <a:pt x="293" y="249"/>
                    <a:pt x="293" y="250"/>
                    <a:pt x="293" y="252"/>
                  </a:cubicBezTo>
                  <a:cubicBezTo>
                    <a:pt x="292" y="254"/>
                    <a:pt x="289" y="254"/>
                    <a:pt x="290" y="256"/>
                  </a:cubicBezTo>
                  <a:cubicBezTo>
                    <a:pt x="290" y="256"/>
                    <a:pt x="291" y="258"/>
                    <a:pt x="291" y="258"/>
                  </a:cubicBezTo>
                  <a:cubicBezTo>
                    <a:pt x="290" y="259"/>
                    <a:pt x="290" y="260"/>
                    <a:pt x="290" y="262"/>
                  </a:cubicBezTo>
                  <a:cubicBezTo>
                    <a:pt x="291" y="263"/>
                    <a:pt x="291" y="264"/>
                    <a:pt x="292" y="265"/>
                  </a:cubicBezTo>
                  <a:cubicBezTo>
                    <a:pt x="292" y="267"/>
                    <a:pt x="293" y="269"/>
                    <a:pt x="294" y="271"/>
                  </a:cubicBezTo>
                  <a:cubicBezTo>
                    <a:pt x="293" y="272"/>
                    <a:pt x="293" y="272"/>
                    <a:pt x="293" y="272"/>
                  </a:cubicBezTo>
                  <a:cubicBezTo>
                    <a:pt x="295" y="276"/>
                    <a:pt x="294" y="279"/>
                    <a:pt x="293" y="283"/>
                  </a:cubicBezTo>
                  <a:cubicBezTo>
                    <a:pt x="292" y="285"/>
                    <a:pt x="292" y="287"/>
                    <a:pt x="293" y="289"/>
                  </a:cubicBezTo>
                  <a:cubicBezTo>
                    <a:pt x="293" y="291"/>
                    <a:pt x="294" y="292"/>
                    <a:pt x="294" y="293"/>
                  </a:cubicBezTo>
                  <a:cubicBezTo>
                    <a:pt x="296" y="296"/>
                    <a:pt x="297" y="298"/>
                    <a:pt x="298" y="301"/>
                  </a:cubicBezTo>
                  <a:cubicBezTo>
                    <a:pt x="299" y="302"/>
                    <a:pt x="300" y="303"/>
                    <a:pt x="300" y="305"/>
                  </a:cubicBezTo>
                  <a:cubicBezTo>
                    <a:pt x="300" y="306"/>
                    <a:pt x="299" y="307"/>
                    <a:pt x="299" y="309"/>
                  </a:cubicBezTo>
                  <a:cubicBezTo>
                    <a:pt x="298" y="310"/>
                    <a:pt x="298" y="311"/>
                    <a:pt x="298" y="312"/>
                  </a:cubicBezTo>
                  <a:cubicBezTo>
                    <a:pt x="298" y="312"/>
                    <a:pt x="298" y="314"/>
                    <a:pt x="298" y="314"/>
                  </a:cubicBezTo>
                  <a:cubicBezTo>
                    <a:pt x="298" y="317"/>
                    <a:pt x="298" y="319"/>
                    <a:pt x="298" y="322"/>
                  </a:cubicBezTo>
                  <a:cubicBezTo>
                    <a:pt x="301" y="326"/>
                    <a:pt x="300" y="332"/>
                    <a:pt x="305" y="335"/>
                  </a:cubicBezTo>
                  <a:cubicBezTo>
                    <a:pt x="306" y="335"/>
                    <a:pt x="307" y="336"/>
                    <a:pt x="307" y="337"/>
                  </a:cubicBezTo>
                  <a:cubicBezTo>
                    <a:pt x="308" y="343"/>
                    <a:pt x="302" y="346"/>
                    <a:pt x="301" y="351"/>
                  </a:cubicBezTo>
                  <a:cubicBezTo>
                    <a:pt x="299" y="355"/>
                    <a:pt x="295" y="356"/>
                    <a:pt x="292" y="360"/>
                  </a:cubicBezTo>
                  <a:cubicBezTo>
                    <a:pt x="298" y="360"/>
                    <a:pt x="301" y="356"/>
                    <a:pt x="302" y="351"/>
                  </a:cubicBezTo>
                  <a:cubicBezTo>
                    <a:pt x="305" y="347"/>
                    <a:pt x="308" y="345"/>
                    <a:pt x="313" y="347"/>
                  </a:cubicBezTo>
                  <a:cubicBezTo>
                    <a:pt x="314" y="348"/>
                    <a:pt x="314" y="349"/>
                    <a:pt x="314" y="350"/>
                  </a:cubicBezTo>
                  <a:cubicBezTo>
                    <a:pt x="319" y="357"/>
                    <a:pt x="312" y="364"/>
                    <a:pt x="314" y="371"/>
                  </a:cubicBezTo>
                  <a:cubicBezTo>
                    <a:pt x="311" y="376"/>
                    <a:pt x="303" y="379"/>
                    <a:pt x="306" y="387"/>
                  </a:cubicBezTo>
                  <a:cubicBezTo>
                    <a:pt x="306" y="398"/>
                    <a:pt x="297" y="395"/>
                    <a:pt x="291" y="396"/>
                  </a:cubicBezTo>
                  <a:cubicBezTo>
                    <a:pt x="289" y="396"/>
                    <a:pt x="288" y="396"/>
                    <a:pt x="286" y="396"/>
                  </a:cubicBezTo>
                  <a:cubicBezTo>
                    <a:pt x="274" y="395"/>
                    <a:pt x="269" y="386"/>
                    <a:pt x="268" y="375"/>
                  </a:cubicBezTo>
                  <a:cubicBezTo>
                    <a:pt x="258" y="375"/>
                    <a:pt x="256" y="386"/>
                    <a:pt x="248" y="388"/>
                  </a:cubicBezTo>
                  <a:cubicBezTo>
                    <a:pt x="242" y="389"/>
                    <a:pt x="238" y="385"/>
                    <a:pt x="232" y="385"/>
                  </a:cubicBezTo>
                  <a:cubicBezTo>
                    <a:pt x="223" y="390"/>
                    <a:pt x="216" y="395"/>
                    <a:pt x="224" y="407"/>
                  </a:cubicBezTo>
                  <a:cubicBezTo>
                    <a:pt x="231" y="417"/>
                    <a:pt x="222" y="421"/>
                    <a:pt x="215" y="424"/>
                  </a:cubicBezTo>
                  <a:cubicBezTo>
                    <a:pt x="213" y="424"/>
                    <a:pt x="211" y="424"/>
                    <a:pt x="209" y="423"/>
                  </a:cubicBezTo>
                  <a:cubicBezTo>
                    <a:pt x="204" y="418"/>
                    <a:pt x="199" y="415"/>
                    <a:pt x="192" y="416"/>
                  </a:cubicBezTo>
                  <a:cubicBezTo>
                    <a:pt x="187" y="414"/>
                    <a:pt x="183" y="412"/>
                    <a:pt x="180" y="417"/>
                  </a:cubicBezTo>
                  <a:cubicBezTo>
                    <a:pt x="178" y="419"/>
                    <a:pt x="176" y="420"/>
                    <a:pt x="173" y="419"/>
                  </a:cubicBezTo>
                  <a:cubicBezTo>
                    <a:pt x="166" y="415"/>
                    <a:pt x="165" y="403"/>
                    <a:pt x="154" y="404"/>
                  </a:cubicBezTo>
                  <a:cubicBezTo>
                    <a:pt x="149" y="402"/>
                    <a:pt x="147" y="395"/>
                    <a:pt x="143" y="392"/>
                  </a:cubicBezTo>
                  <a:cubicBezTo>
                    <a:pt x="137" y="394"/>
                    <a:pt x="139" y="404"/>
                    <a:pt x="131" y="404"/>
                  </a:cubicBezTo>
                  <a:cubicBezTo>
                    <a:pt x="127" y="405"/>
                    <a:pt x="124" y="401"/>
                    <a:pt x="120" y="400"/>
                  </a:cubicBezTo>
                  <a:cubicBezTo>
                    <a:pt x="118" y="401"/>
                    <a:pt x="116" y="401"/>
                    <a:pt x="114" y="402"/>
                  </a:cubicBezTo>
                  <a:cubicBezTo>
                    <a:pt x="110" y="404"/>
                    <a:pt x="108" y="406"/>
                    <a:pt x="106" y="410"/>
                  </a:cubicBezTo>
                  <a:cubicBezTo>
                    <a:pt x="104" y="412"/>
                    <a:pt x="103" y="415"/>
                    <a:pt x="103" y="418"/>
                  </a:cubicBezTo>
                  <a:cubicBezTo>
                    <a:pt x="103" y="419"/>
                    <a:pt x="103" y="421"/>
                    <a:pt x="103" y="422"/>
                  </a:cubicBezTo>
                  <a:cubicBezTo>
                    <a:pt x="104" y="425"/>
                    <a:pt x="104" y="427"/>
                    <a:pt x="105" y="429"/>
                  </a:cubicBezTo>
                  <a:cubicBezTo>
                    <a:pt x="104" y="434"/>
                    <a:pt x="102" y="438"/>
                    <a:pt x="98" y="440"/>
                  </a:cubicBezTo>
                  <a:cubicBezTo>
                    <a:pt x="95" y="441"/>
                    <a:pt x="92" y="441"/>
                    <a:pt x="90" y="439"/>
                  </a:cubicBezTo>
                  <a:cubicBezTo>
                    <a:pt x="88" y="432"/>
                    <a:pt x="86" y="430"/>
                    <a:pt x="81" y="437"/>
                  </a:cubicBezTo>
                  <a:cubicBezTo>
                    <a:pt x="78" y="438"/>
                    <a:pt x="75" y="439"/>
                    <a:pt x="73" y="439"/>
                  </a:cubicBezTo>
                  <a:cubicBezTo>
                    <a:pt x="62" y="440"/>
                    <a:pt x="52" y="434"/>
                    <a:pt x="41" y="436"/>
                  </a:cubicBezTo>
                  <a:cubicBezTo>
                    <a:pt x="38" y="436"/>
                    <a:pt x="35" y="436"/>
                    <a:pt x="32" y="436"/>
                  </a:cubicBezTo>
                  <a:cubicBezTo>
                    <a:pt x="32" y="435"/>
                    <a:pt x="31" y="435"/>
                    <a:pt x="30" y="434"/>
                  </a:cubicBezTo>
                  <a:cubicBezTo>
                    <a:pt x="20" y="425"/>
                    <a:pt x="7" y="417"/>
                    <a:pt x="7" y="401"/>
                  </a:cubicBezTo>
                  <a:cubicBezTo>
                    <a:pt x="0" y="380"/>
                    <a:pt x="24" y="380"/>
                    <a:pt x="30" y="367"/>
                  </a:cubicBezTo>
                  <a:cubicBezTo>
                    <a:pt x="20" y="357"/>
                    <a:pt x="34" y="354"/>
                    <a:pt x="36" y="347"/>
                  </a:cubicBezTo>
                  <a:cubicBezTo>
                    <a:pt x="51" y="351"/>
                    <a:pt x="60" y="335"/>
                    <a:pt x="74" y="334"/>
                  </a:cubicBezTo>
                  <a:cubicBezTo>
                    <a:pt x="109" y="345"/>
                    <a:pt x="123" y="335"/>
                    <a:pt x="125" y="298"/>
                  </a:cubicBezTo>
                  <a:cubicBezTo>
                    <a:pt x="125" y="277"/>
                    <a:pt x="124" y="255"/>
                    <a:pt x="120" y="234"/>
                  </a:cubicBezTo>
                  <a:cubicBezTo>
                    <a:pt x="117" y="221"/>
                    <a:pt x="116" y="207"/>
                    <a:pt x="117" y="193"/>
                  </a:cubicBezTo>
                  <a:cubicBezTo>
                    <a:pt x="117" y="159"/>
                    <a:pt x="132" y="141"/>
                    <a:pt x="164" y="133"/>
                  </a:cubicBezTo>
                  <a:cubicBezTo>
                    <a:pt x="183" y="128"/>
                    <a:pt x="204" y="126"/>
                    <a:pt x="217" y="108"/>
                  </a:cubicBezTo>
                  <a:cubicBezTo>
                    <a:pt x="221" y="102"/>
                    <a:pt x="222" y="95"/>
                    <a:pt x="219" y="88"/>
                  </a:cubicBezTo>
                  <a:cubicBezTo>
                    <a:pt x="216" y="77"/>
                    <a:pt x="207" y="70"/>
                    <a:pt x="202" y="60"/>
                  </a:cubicBezTo>
                  <a:cubicBezTo>
                    <a:pt x="198" y="44"/>
                    <a:pt x="211" y="45"/>
                    <a:pt x="219" y="41"/>
                  </a:cubicBezTo>
                  <a:cubicBezTo>
                    <a:pt x="222" y="39"/>
                    <a:pt x="225" y="39"/>
                    <a:pt x="227" y="36"/>
                  </a:cubicBezTo>
                  <a:cubicBezTo>
                    <a:pt x="228" y="34"/>
                    <a:pt x="228" y="32"/>
                    <a:pt x="227" y="30"/>
                  </a:cubicBezTo>
                  <a:cubicBezTo>
                    <a:pt x="226" y="27"/>
                    <a:pt x="224" y="26"/>
                    <a:pt x="222" y="24"/>
                  </a:cubicBezTo>
                  <a:cubicBezTo>
                    <a:pt x="221" y="22"/>
                    <a:pt x="221" y="21"/>
                    <a:pt x="222" y="19"/>
                  </a:cubicBezTo>
                  <a:cubicBezTo>
                    <a:pt x="236" y="17"/>
                    <a:pt x="249" y="16"/>
                    <a:pt x="262" y="14"/>
                  </a:cubicBezTo>
                  <a:close/>
                </a:path>
              </a:pathLst>
            </a:custGeom>
            <a:solidFill>
              <a:srgbClr val="FEE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59" name="Freeform 943"/>
            <p:cNvSpPr>
              <a:spLocks/>
            </p:cNvSpPr>
            <p:nvPr/>
          </p:nvSpPr>
          <p:spPr bwMode="auto">
            <a:xfrm>
              <a:off x="708" y="2016"/>
              <a:ext cx="55" cy="68"/>
            </a:xfrm>
            <a:custGeom>
              <a:avLst/>
              <a:gdLst>
                <a:gd name="T0" fmla="*/ 48 w 56"/>
                <a:gd name="T1" fmla="*/ 56 h 69"/>
                <a:gd name="T2" fmla="*/ 33 w 56"/>
                <a:gd name="T3" fmla="*/ 59 h 69"/>
                <a:gd name="T4" fmla="*/ 30 w 56"/>
                <a:gd name="T5" fmla="*/ 57 h 69"/>
                <a:gd name="T6" fmla="*/ 27 w 56"/>
                <a:gd name="T7" fmla="*/ 54 h 69"/>
                <a:gd name="T8" fmla="*/ 26 w 56"/>
                <a:gd name="T9" fmla="*/ 57 h 69"/>
                <a:gd name="T10" fmla="*/ 24 w 56"/>
                <a:gd name="T11" fmla="*/ 60 h 69"/>
                <a:gd name="T12" fmla="*/ 0 w 56"/>
                <a:gd name="T13" fmla="*/ 44 h 69"/>
                <a:gd name="T14" fmla="*/ 56 w 56"/>
                <a:gd name="T15" fmla="*/ 5 h 69"/>
                <a:gd name="T16" fmla="*/ 51 w 56"/>
                <a:gd name="T17" fmla="*/ 19 h 69"/>
                <a:gd name="T18" fmla="*/ 48 w 56"/>
                <a:gd name="T19" fmla="*/ 5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69">
                  <a:moveTo>
                    <a:pt x="48" y="56"/>
                  </a:moveTo>
                  <a:cubicBezTo>
                    <a:pt x="44" y="62"/>
                    <a:pt x="38" y="58"/>
                    <a:pt x="33" y="59"/>
                  </a:cubicBezTo>
                  <a:cubicBezTo>
                    <a:pt x="31" y="59"/>
                    <a:pt x="30" y="58"/>
                    <a:pt x="30" y="57"/>
                  </a:cubicBezTo>
                  <a:cubicBezTo>
                    <a:pt x="29" y="56"/>
                    <a:pt x="28" y="55"/>
                    <a:pt x="27" y="54"/>
                  </a:cubicBezTo>
                  <a:cubicBezTo>
                    <a:pt x="27" y="55"/>
                    <a:pt x="26" y="56"/>
                    <a:pt x="26" y="57"/>
                  </a:cubicBezTo>
                  <a:cubicBezTo>
                    <a:pt x="26" y="59"/>
                    <a:pt x="25" y="59"/>
                    <a:pt x="24" y="60"/>
                  </a:cubicBezTo>
                  <a:cubicBezTo>
                    <a:pt x="0" y="69"/>
                    <a:pt x="0" y="69"/>
                    <a:pt x="0" y="44"/>
                  </a:cubicBezTo>
                  <a:cubicBezTo>
                    <a:pt x="0" y="4"/>
                    <a:pt x="6" y="0"/>
                    <a:pt x="56" y="5"/>
                  </a:cubicBezTo>
                  <a:cubicBezTo>
                    <a:pt x="55" y="10"/>
                    <a:pt x="53" y="15"/>
                    <a:pt x="51" y="19"/>
                  </a:cubicBezTo>
                  <a:cubicBezTo>
                    <a:pt x="48" y="31"/>
                    <a:pt x="50" y="44"/>
                    <a:pt x="48" y="56"/>
                  </a:cubicBezTo>
                  <a:close/>
                </a:path>
              </a:pathLst>
            </a:custGeom>
            <a:solidFill>
              <a:srgbClr val="C4A7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0" name="Freeform 944"/>
            <p:cNvSpPr>
              <a:spLocks/>
            </p:cNvSpPr>
            <p:nvPr/>
          </p:nvSpPr>
          <p:spPr bwMode="auto">
            <a:xfrm>
              <a:off x="718" y="1974"/>
              <a:ext cx="83" cy="71"/>
            </a:xfrm>
            <a:custGeom>
              <a:avLst/>
              <a:gdLst>
                <a:gd name="T0" fmla="*/ 78 w 84"/>
                <a:gd name="T1" fmla="*/ 69 h 71"/>
                <a:gd name="T2" fmla="*/ 74 w 84"/>
                <a:gd name="T3" fmla="*/ 55 h 71"/>
                <a:gd name="T4" fmla="*/ 54 w 84"/>
                <a:gd name="T5" fmla="*/ 39 h 71"/>
                <a:gd name="T6" fmla="*/ 14 w 84"/>
                <a:gd name="T7" fmla="*/ 41 h 71"/>
                <a:gd name="T8" fmla="*/ 2 w 84"/>
                <a:gd name="T9" fmla="*/ 36 h 71"/>
                <a:gd name="T10" fmla="*/ 6 w 84"/>
                <a:gd name="T11" fmla="*/ 26 h 71"/>
                <a:gd name="T12" fmla="*/ 46 w 84"/>
                <a:gd name="T13" fmla="*/ 12 h 71"/>
                <a:gd name="T14" fmla="*/ 73 w 84"/>
                <a:gd name="T15" fmla="*/ 19 h 71"/>
                <a:gd name="T16" fmla="*/ 82 w 84"/>
                <a:gd name="T17" fmla="*/ 69 h 71"/>
                <a:gd name="T18" fmla="*/ 78 w 84"/>
                <a:gd name="T19" fmla="*/ 6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71">
                  <a:moveTo>
                    <a:pt x="78" y="69"/>
                  </a:moveTo>
                  <a:cubicBezTo>
                    <a:pt x="77" y="64"/>
                    <a:pt x="75" y="60"/>
                    <a:pt x="74" y="55"/>
                  </a:cubicBezTo>
                  <a:cubicBezTo>
                    <a:pt x="73" y="42"/>
                    <a:pt x="66" y="38"/>
                    <a:pt x="54" y="39"/>
                  </a:cubicBezTo>
                  <a:cubicBezTo>
                    <a:pt x="41" y="41"/>
                    <a:pt x="28" y="40"/>
                    <a:pt x="14" y="41"/>
                  </a:cubicBezTo>
                  <a:cubicBezTo>
                    <a:pt x="10" y="41"/>
                    <a:pt x="4" y="41"/>
                    <a:pt x="2" y="36"/>
                  </a:cubicBezTo>
                  <a:cubicBezTo>
                    <a:pt x="0" y="32"/>
                    <a:pt x="3" y="26"/>
                    <a:pt x="6" y="26"/>
                  </a:cubicBezTo>
                  <a:cubicBezTo>
                    <a:pt x="20" y="23"/>
                    <a:pt x="26" y="0"/>
                    <a:pt x="46" y="12"/>
                  </a:cubicBezTo>
                  <a:cubicBezTo>
                    <a:pt x="54" y="17"/>
                    <a:pt x="67" y="5"/>
                    <a:pt x="73" y="19"/>
                  </a:cubicBezTo>
                  <a:cubicBezTo>
                    <a:pt x="79" y="36"/>
                    <a:pt x="84" y="52"/>
                    <a:pt x="82" y="69"/>
                  </a:cubicBezTo>
                  <a:cubicBezTo>
                    <a:pt x="80" y="71"/>
                    <a:pt x="79" y="71"/>
                    <a:pt x="78" y="69"/>
                  </a:cubicBezTo>
                  <a:close/>
                </a:path>
              </a:pathLst>
            </a:custGeom>
            <a:solidFill>
              <a:srgbClr val="D7B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1" name="Freeform 945"/>
            <p:cNvSpPr>
              <a:spLocks/>
            </p:cNvSpPr>
            <p:nvPr/>
          </p:nvSpPr>
          <p:spPr bwMode="auto">
            <a:xfrm>
              <a:off x="761" y="2043"/>
              <a:ext cx="38" cy="35"/>
            </a:xfrm>
            <a:custGeom>
              <a:avLst/>
              <a:gdLst>
                <a:gd name="T0" fmla="*/ 34 w 38"/>
                <a:gd name="T1" fmla="*/ 0 h 36"/>
                <a:gd name="T2" fmla="*/ 38 w 38"/>
                <a:gd name="T3" fmla="*/ 0 h 36"/>
                <a:gd name="T4" fmla="*/ 31 w 38"/>
                <a:gd name="T5" fmla="*/ 21 h 36"/>
                <a:gd name="T6" fmla="*/ 17 w 38"/>
                <a:gd name="T7" fmla="*/ 36 h 36"/>
                <a:gd name="T8" fmla="*/ 5 w 38"/>
                <a:gd name="T9" fmla="*/ 18 h 36"/>
                <a:gd name="T10" fmla="*/ 15 w 38"/>
                <a:gd name="T11" fmla="*/ 4 h 36"/>
                <a:gd name="T12" fmla="*/ 34 w 38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6">
                  <a:moveTo>
                    <a:pt x="34" y="0"/>
                  </a:moveTo>
                  <a:cubicBezTo>
                    <a:pt x="35" y="0"/>
                    <a:pt x="36" y="0"/>
                    <a:pt x="38" y="0"/>
                  </a:cubicBezTo>
                  <a:cubicBezTo>
                    <a:pt x="38" y="8"/>
                    <a:pt x="34" y="14"/>
                    <a:pt x="31" y="21"/>
                  </a:cubicBezTo>
                  <a:cubicBezTo>
                    <a:pt x="28" y="27"/>
                    <a:pt x="25" y="36"/>
                    <a:pt x="17" y="36"/>
                  </a:cubicBezTo>
                  <a:cubicBezTo>
                    <a:pt x="8" y="35"/>
                    <a:pt x="7" y="25"/>
                    <a:pt x="5" y="18"/>
                  </a:cubicBezTo>
                  <a:cubicBezTo>
                    <a:pt x="0" y="6"/>
                    <a:pt x="5" y="4"/>
                    <a:pt x="15" y="4"/>
                  </a:cubicBezTo>
                  <a:cubicBezTo>
                    <a:pt x="22" y="4"/>
                    <a:pt x="30" y="11"/>
                    <a:pt x="34" y="0"/>
                  </a:cubicBezTo>
                  <a:close/>
                </a:path>
              </a:pathLst>
            </a:custGeom>
            <a:solidFill>
              <a:srgbClr val="D5B8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2" name="Freeform 946"/>
            <p:cNvSpPr>
              <a:spLocks/>
            </p:cNvSpPr>
            <p:nvPr/>
          </p:nvSpPr>
          <p:spPr bwMode="auto">
            <a:xfrm>
              <a:off x="700" y="1986"/>
              <a:ext cx="17" cy="21"/>
            </a:xfrm>
            <a:custGeom>
              <a:avLst/>
              <a:gdLst>
                <a:gd name="T0" fmla="*/ 1 w 17"/>
                <a:gd name="T1" fmla="*/ 14 h 21"/>
                <a:gd name="T2" fmla="*/ 10 w 17"/>
                <a:gd name="T3" fmla="*/ 2 h 21"/>
                <a:gd name="T4" fmla="*/ 15 w 17"/>
                <a:gd name="T5" fmla="*/ 13 h 21"/>
                <a:gd name="T6" fmla="*/ 0 w 17"/>
                <a:gd name="T7" fmla="*/ 16 h 21"/>
                <a:gd name="T8" fmla="*/ 1 w 17"/>
                <a:gd name="T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" y="14"/>
                  </a:moveTo>
                  <a:cubicBezTo>
                    <a:pt x="7" y="12"/>
                    <a:pt x="1" y="0"/>
                    <a:pt x="10" y="2"/>
                  </a:cubicBezTo>
                  <a:cubicBezTo>
                    <a:pt x="14" y="3"/>
                    <a:pt x="17" y="10"/>
                    <a:pt x="15" y="13"/>
                  </a:cubicBezTo>
                  <a:cubicBezTo>
                    <a:pt x="12" y="19"/>
                    <a:pt x="6" y="21"/>
                    <a:pt x="0" y="16"/>
                  </a:cubicBezTo>
                  <a:cubicBezTo>
                    <a:pt x="1" y="15"/>
                    <a:pt x="1" y="15"/>
                    <a:pt x="1" y="14"/>
                  </a:cubicBezTo>
                  <a:close/>
                </a:path>
              </a:pathLst>
            </a:custGeom>
            <a:solidFill>
              <a:srgbClr val="B6A2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3" name="Freeform 947"/>
            <p:cNvSpPr>
              <a:spLocks/>
            </p:cNvSpPr>
            <p:nvPr/>
          </p:nvSpPr>
          <p:spPr bwMode="auto">
            <a:xfrm>
              <a:off x="681" y="2010"/>
              <a:ext cx="17" cy="23"/>
            </a:xfrm>
            <a:custGeom>
              <a:avLst/>
              <a:gdLst>
                <a:gd name="T0" fmla="*/ 1 w 17"/>
                <a:gd name="T1" fmla="*/ 18 h 23"/>
                <a:gd name="T2" fmla="*/ 12 w 17"/>
                <a:gd name="T3" fmla="*/ 2 h 23"/>
                <a:gd name="T4" fmla="*/ 17 w 17"/>
                <a:gd name="T5" fmla="*/ 2 h 23"/>
                <a:gd name="T6" fmla="*/ 15 w 17"/>
                <a:gd name="T7" fmla="*/ 14 h 23"/>
                <a:gd name="T8" fmla="*/ 7 w 17"/>
                <a:gd name="T9" fmla="*/ 23 h 23"/>
                <a:gd name="T10" fmla="*/ 1 w 17"/>
                <a:gd name="T11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3">
                  <a:moveTo>
                    <a:pt x="1" y="18"/>
                  </a:moveTo>
                  <a:cubicBezTo>
                    <a:pt x="0" y="9"/>
                    <a:pt x="4" y="4"/>
                    <a:pt x="12" y="2"/>
                  </a:cubicBezTo>
                  <a:cubicBezTo>
                    <a:pt x="14" y="0"/>
                    <a:pt x="15" y="0"/>
                    <a:pt x="17" y="2"/>
                  </a:cubicBezTo>
                  <a:cubicBezTo>
                    <a:pt x="16" y="6"/>
                    <a:pt x="16" y="10"/>
                    <a:pt x="15" y="14"/>
                  </a:cubicBezTo>
                  <a:cubicBezTo>
                    <a:pt x="13" y="17"/>
                    <a:pt x="14" y="23"/>
                    <a:pt x="7" y="23"/>
                  </a:cubicBezTo>
                  <a:cubicBezTo>
                    <a:pt x="5" y="21"/>
                    <a:pt x="4" y="18"/>
                    <a:pt x="1" y="18"/>
                  </a:cubicBezTo>
                  <a:close/>
                </a:path>
              </a:pathLst>
            </a:custGeom>
            <a:solidFill>
              <a:srgbClr val="CCB8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4" name="Freeform 948"/>
            <p:cNvSpPr>
              <a:spLocks/>
            </p:cNvSpPr>
            <p:nvPr/>
          </p:nvSpPr>
          <p:spPr bwMode="auto">
            <a:xfrm>
              <a:off x="686" y="2024"/>
              <a:ext cx="25" cy="18"/>
            </a:xfrm>
            <a:custGeom>
              <a:avLst/>
              <a:gdLst>
                <a:gd name="T0" fmla="*/ 2 w 25"/>
                <a:gd name="T1" fmla="*/ 7 h 18"/>
                <a:gd name="T2" fmla="*/ 10 w 25"/>
                <a:gd name="T3" fmla="*/ 0 h 18"/>
                <a:gd name="T4" fmla="*/ 11 w 25"/>
                <a:gd name="T5" fmla="*/ 16 h 18"/>
                <a:gd name="T6" fmla="*/ 6 w 25"/>
                <a:gd name="T7" fmla="*/ 17 h 18"/>
                <a:gd name="T8" fmla="*/ 2 w 25"/>
                <a:gd name="T9" fmla="*/ 14 h 18"/>
                <a:gd name="T10" fmla="*/ 1 w 25"/>
                <a:gd name="T11" fmla="*/ 12 h 18"/>
                <a:gd name="T12" fmla="*/ 2 w 25"/>
                <a:gd name="T1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8">
                  <a:moveTo>
                    <a:pt x="2" y="7"/>
                  </a:moveTo>
                  <a:cubicBezTo>
                    <a:pt x="5" y="5"/>
                    <a:pt x="7" y="2"/>
                    <a:pt x="10" y="0"/>
                  </a:cubicBezTo>
                  <a:cubicBezTo>
                    <a:pt x="11" y="5"/>
                    <a:pt x="25" y="10"/>
                    <a:pt x="11" y="16"/>
                  </a:cubicBezTo>
                  <a:cubicBezTo>
                    <a:pt x="9" y="17"/>
                    <a:pt x="8" y="18"/>
                    <a:pt x="6" y="17"/>
                  </a:cubicBezTo>
                  <a:cubicBezTo>
                    <a:pt x="5" y="17"/>
                    <a:pt x="3" y="16"/>
                    <a:pt x="2" y="14"/>
                  </a:cubicBezTo>
                  <a:cubicBezTo>
                    <a:pt x="2" y="14"/>
                    <a:pt x="1" y="13"/>
                    <a:pt x="1" y="12"/>
                  </a:cubicBezTo>
                  <a:cubicBezTo>
                    <a:pt x="0" y="10"/>
                    <a:pt x="1" y="9"/>
                    <a:pt x="2" y="7"/>
                  </a:cubicBezTo>
                  <a:close/>
                </a:path>
              </a:pathLst>
            </a:custGeom>
            <a:solidFill>
              <a:srgbClr val="F0D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5" name="Freeform 949"/>
            <p:cNvSpPr>
              <a:spLocks/>
            </p:cNvSpPr>
            <p:nvPr/>
          </p:nvSpPr>
          <p:spPr bwMode="auto">
            <a:xfrm>
              <a:off x="751" y="2035"/>
              <a:ext cx="12" cy="37"/>
            </a:xfrm>
            <a:custGeom>
              <a:avLst/>
              <a:gdLst>
                <a:gd name="T0" fmla="*/ 4 w 12"/>
                <a:gd name="T1" fmla="*/ 37 h 37"/>
                <a:gd name="T2" fmla="*/ 7 w 12"/>
                <a:gd name="T3" fmla="*/ 0 h 37"/>
                <a:gd name="T4" fmla="*/ 4 w 12"/>
                <a:gd name="T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37">
                  <a:moveTo>
                    <a:pt x="4" y="37"/>
                  </a:moveTo>
                  <a:cubicBezTo>
                    <a:pt x="0" y="24"/>
                    <a:pt x="2" y="12"/>
                    <a:pt x="7" y="0"/>
                  </a:cubicBezTo>
                  <a:cubicBezTo>
                    <a:pt x="6" y="12"/>
                    <a:pt x="12" y="25"/>
                    <a:pt x="4" y="37"/>
                  </a:cubicBezTo>
                  <a:close/>
                </a:path>
              </a:pathLst>
            </a:custGeom>
            <a:solidFill>
              <a:srgbClr val="8F7B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6" name="Freeform 950"/>
            <p:cNvSpPr>
              <a:spLocks/>
            </p:cNvSpPr>
            <p:nvPr/>
          </p:nvSpPr>
          <p:spPr bwMode="auto">
            <a:xfrm>
              <a:off x="684" y="2069"/>
              <a:ext cx="8" cy="10"/>
            </a:xfrm>
            <a:custGeom>
              <a:avLst/>
              <a:gdLst>
                <a:gd name="T0" fmla="*/ 4 w 8"/>
                <a:gd name="T1" fmla="*/ 11 h 11"/>
                <a:gd name="T2" fmla="*/ 0 w 8"/>
                <a:gd name="T3" fmla="*/ 2 h 11"/>
                <a:gd name="T4" fmla="*/ 4 w 8"/>
                <a:gd name="T5" fmla="*/ 0 h 11"/>
                <a:gd name="T6" fmla="*/ 7 w 8"/>
                <a:gd name="T7" fmla="*/ 1 h 11"/>
                <a:gd name="T8" fmla="*/ 8 w 8"/>
                <a:gd name="T9" fmla="*/ 2 h 11"/>
                <a:gd name="T10" fmla="*/ 4 w 8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4" y="11"/>
                  </a:moveTo>
                  <a:cubicBezTo>
                    <a:pt x="3" y="8"/>
                    <a:pt x="2" y="5"/>
                    <a:pt x="0" y="2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6" y="1"/>
                    <a:pt x="7" y="1"/>
                  </a:cubicBezTo>
                  <a:cubicBezTo>
                    <a:pt x="7" y="1"/>
                    <a:pt x="8" y="2"/>
                    <a:pt x="8" y="2"/>
                  </a:cubicBezTo>
                  <a:cubicBezTo>
                    <a:pt x="7" y="5"/>
                    <a:pt x="6" y="8"/>
                    <a:pt x="4" y="11"/>
                  </a:cubicBezTo>
                  <a:close/>
                </a:path>
              </a:pathLst>
            </a:custGeom>
            <a:solidFill>
              <a:srgbClr val="837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7" name="Freeform 951"/>
            <p:cNvSpPr>
              <a:spLocks/>
            </p:cNvSpPr>
            <p:nvPr/>
          </p:nvSpPr>
          <p:spPr bwMode="auto">
            <a:xfrm>
              <a:off x="692" y="1999"/>
              <a:ext cx="9" cy="10"/>
            </a:xfrm>
            <a:custGeom>
              <a:avLst/>
              <a:gdLst>
                <a:gd name="T0" fmla="*/ 9 w 9"/>
                <a:gd name="T1" fmla="*/ 1 h 10"/>
                <a:gd name="T2" fmla="*/ 8 w 9"/>
                <a:gd name="T3" fmla="*/ 3 h 10"/>
                <a:gd name="T4" fmla="*/ 7 w 9"/>
                <a:gd name="T5" fmla="*/ 9 h 10"/>
                <a:gd name="T6" fmla="*/ 3 w 9"/>
                <a:gd name="T7" fmla="*/ 9 h 10"/>
                <a:gd name="T8" fmla="*/ 0 w 9"/>
                <a:gd name="T9" fmla="*/ 4 h 10"/>
                <a:gd name="T10" fmla="*/ 4 w 9"/>
                <a:gd name="T11" fmla="*/ 0 h 10"/>
                <a:gd name="T12" fmla="*/ 9 w 9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9" y="1"/>
                  </a:moveTo>
                  <a:cubicBezTo>
                    <a:pt x="9" y="2"/>
                    <a:pt x="9" y="2"/>
                    <a:pt x="8" y="3"/>
                  </a:cubicBezTo>
                  <a:cubicBezTo>
                    <a:pt x="8" y="5"/>
                    <a:pt x="8" y="7"/>
                    <a:pt x="7" y="9"/>
                  </a:cubicBezTo>
                  <a:cubicBezTo>
                    <a:pt x="6" y="10"/>
                    <a:pt x="5" y="10"/>
                    <a:pt x="3" y="9"/>
                  </a:cubicBezTo>
                  <a:cubicBezTo>
                    <a:pt x="2" y="8"/>
                    <a:pt x="1" y="6"/>
                    <a:pt x="0" y="4"/>
                  </a:cubicBezTo>
                  <a:cubicBezTo>
                    <a:pt x="2" y="3"/>
                    <a:pt x="3" y="2"/>
                    <a:pt x="4" y="0"/>
                  </a:cubicBezTo>
                  <a:cubicBezTo>
                    <a:pt x="6" y="1"/>
                    <a:pt x="7" y="1"/>
                    <a:pt x="9" y="1"/>
                  </a:cubicBezTo>
                  <a:close/>
                </a:path>
              </a:pathLst>
            </a:custGeom>
            <a:solidFill>
              <a:srgbClr val="6E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8" name="Freeform 952"/>
            <p:cNvSpPr>
              <a:spLocks/>
            </p:cNvSpPr>
            <p:nvPr/>
          </p:nvSpPr>
          <p:spPr bwMode="auto">
            <a:xfrm>
              <a:off x="690" y="2062"/>
              <a:ext cx="10" cy="10"/>
            </a:xfrm>
            <a:custGeom>
              <a:avLst/>
              <a:gdLst>
                <a:gd name="T0" fmla="*/ 10 w 10"/>
                <a:gd name="T1" fmla="*/ 5 h 10"/>
                <a:gd name="T2" fmla="*/ 2 w 10"/>
                <a:gd name="T3" fmla="*/ 9 h 10"/>
                <a:gd name="T4" fmla="*/ 1 w 10"/>
                <a:gd name="T5" fmla="*/ 9 h 10"/>
                <a:gd name="T6" fmla="*/ 0 w 10"/>
                <a:gd name="T7" fmla="*/ 4 h 10"/>
                <a:gd name="T8" fmla="*/ 2 w 10"/>
                <a:gd name="T9" fmla="*/ 1 h 10"/>
                <a:gd name="T10" fmla="*/ 6 w 10"/>
                <a:gd name="T11" fmla="*/ 2 h 10"/>
                <a:gd name="T12" fmla="*/ 6 w 10"/>
                <a:gd name="T13" fmla="*/ 1 h 10"/>
                <a:gd name="T14" fmla="*/ 10 w 10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5"/>
                  </a:moveTo>
                  <a:cubicBezTo>
                    <a:pt x="9" y="10"/>
                    <a:pt x="5" y="9"/>
                    <a:pt x="2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4" y="0"/>
                    <a:pt x="5" y="0"/>
                    <a:pt x="6" y="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3"/>
                    <a:pt x="8" y="4"/>
                    <a:pt x="10" y="5"/>
                  </a:cubicBezTo>
                  <a:close/>
                </a:path>
              </a:pathLst>
            </a:custGeom>
            <a:solidFill>
              <a:srgbClr val="6858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69" name="Freeform 953"/>
            <p:cNvSpPr>
              <a:spLocks/>
            </p:cNvSpPr>
            <p:nvPr/>
          </p:nvSpPr>
          <p:spPr bwMode="auto">
            <a:xfrm>
              <a:off x="686" y="2038"/>
              <a:ext cx="11" cy="8"/>
            </a:xfrm>
            <a:custGeom>
              <a:avLst/>
              <a:gdLst>
                <a:gd name="T0" fmla="*/ 6 w 11"/>
                <a:gd name="T1" fmla="*/ 1 h 8"/>
                <a:gd name="T2" fmla="*/ 11 w 11"/>
                <a:gd name="T3" fmla="*/ 2 h 8"/>
                <a:gd name="T4" fmla="*/ 10 w 11"/>
                <a:gd name="T5" fmla="*/ 5 h 8"/>
                <a:gd name="T6" fmla="*/ 6 w 11"/>
                <a:gd name="T7" fmla="*/ 8 h 8"/>
                <a:gd name="T8" fmla="*/ 3 w 11"/>
                <a:gd name="T9" fmla="*/ 7 h 8"/>
                <a:gd name="T10" fmla="*/ 1 w 11"/>
                <a:gd name="T11" fmla="*/ 6 h 8"/>
                <a:gd name="T12" fmla="*/ 1 w 11"/>
                <a:gd name="T13" fmla="*/ 1 h 8"/>
                <a:gd name="T14" fmla="*/ 6 w 11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8">
                  <a:moveTo>
                    <a:pt x="6" y="1"/>
                  </a:moveTo>
                  <a:cubicBezTo>
                    <a:pt x="8" y="1"/>
                    <a:pt x="9" y="2"/>
                    <a:pt x="11" y="2"/>
                  </a:cubicBezTo>
                  <a:cubicBezTo>
                    <a:pt x="11" y="3"/>
                    <a:pt x="11" y="4"/>
                    <a:pt x="10" y="5"/>
                  </a:cubicBezTo>
                  <a:cubicBezTo>
                    <a:pt x="9" y="7"/>
                    <a:pt x="8" y="8"/>
                    <a:pt x="6" y="8"/>
                  </a:cubicBezTo>
                  <a:cubicBezTo>
                    <a:pt x="5" y="8"/>
                    <a:pt x="4" y="8"/>
                    <a:pt x="3" y="7"/>
                  </a:cubicBezTo>
                  <a:cubicBezTo>
                    <a:pt x="3" y="7"/>
                    <a:pt x="2" y="6"/>
                    <a:pt x="1" y="6"/>
                  </a:cubicBezTo>
                  <a:cubicBezTo>
                    <a:pt x="0" y="4"/>
                    <a:pt x="0" y="3"/>
                    <a:pt x="1" y="1"/>
                  </a:cubicBezTo>
                  <a:cubicBezTo>
                    <a:pt x="3" y="0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C0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0" name="Freeform 954"/>
            <p:cNvSpPr>
              <a:spLocks/>
            </p:cNvSpPr>
            <p:nvPr/>
          </p:nvSpPr>
          <p:spPr bwMode="auto">
            <a:xfrm>
              <a:off x="732" y="2070"/>
              <a:ext cx="5" cy="10"/>
            </a:xfrm>
            <a:custGeom>
              <a:avLst/>
              <a:gdLst>
                <a:gd name="T0" fmla="*/ 0 w 6"/>
                <a:gd name="T1" fmla="*/ 6 h 11"/>
                <a:gd name="T2" fmla="*/ 0 w 6"/>
                <a:gd name="T3" fmla="*/ 2 h 11"/>
                <a:gd name="T4" fmla="*/ 2 w 6"/>
                <a:gd name="T5" fmla="*/ 0 h 11"/>
                <a:gd name="T6" fmla="*/ 4 w 6"/>
                <a:gd name="T7" fmla="*/ 1 h 11"/>
                <a:gd name="T8" fmla="*/ 5 w 6"/>
                <a:gd name="T9" fmla="*/ 5 h 11"/>
                <a:gd name="T10" fmla="*/ 0 w 6"/>
                <a:gd name="T11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cubicBezTo>
                    <a:pt x="0" y="5"/>
                    <a:pt x="0" y="3"/>
                    <a:pt x="0" y="2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3" y="0"/>
                    <a:pt x="4" y="1"/>
                    <a:pt x="4" y="1"/>
                  </a:cubicBezTo>
                  <a:cubicBezTo>
                    <a:pt x="6" y="2"/>
                    <a:pt x="6" y="4"/>
                    <a:pt x="5" y="5"/>
                  </a:cubicBezTo>
                  <a:cubicBezTo>
                    <a:pt x="3" y="8"/>
                    <a:pt x="2" y="11"/>
                    <a:pt x="0" y="6"/>
                  </a:cubicBezTo>
                  <a:close/>
                </a:path>
              </a:pathLst>
            </a:custGeom>
            <a:solidFill>
              <a:srgbClr val="AD99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1" name="Freeform 955"/>
            <p:cNvSpPr>
              <a:spLocks/>
            </p:cNvSpPr>
            <p:nvPr/>
          </p:nvSpPr>
          <p:spPr bwMode="auto">
            <a:xfrm>
              <a:off x="692" y="2006"/>
              <a:ext cx="7" cy="6"/>
            </a:xfrm>
            <a:custGeom>
              <a:avLst/>
              <a:gdLst>
                <a:gd name="T0" fmla="*/ 4 w 7"/>
                <a:gd name="T1" fmla="*/ 2 h 6"/>
                <a:gd name="T2" fmla="*/ 7 w 7"/>
                <a:gd name="T3" fmla="*/ 2 h 6"/>
                <a:gd name="T4" fmla="*/ 6 w 7"/>
                <a:gd name="T5" fmla="*/ 6 h 6"/>
                <a:gd name="T6" fmla="*/ 1 w 7"/>
                <a:gd name="T7" fmla="*/ 6 h 6"/>
                <a:gd name="T8" fmla="*/ 0 w 7"/>
                <a:gd name="T9" fmla="*/ 1 h 6"/>
                <a:gd name="T10" fmla="*/ 4 w 7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4" y="2"/>
                  </a:moveTo>
                  <a:cubicBezTo>
                    <a:pt x="5" y="2"/>
                    <a:pt x="6" y="2"/>
                    <a:pt x="7" y="2"/>
                  </a:cubicBezTo>
                  <a:cubicBezTo>
                    <a:pt x="7" y="4"/>
                    <a:pt x="6" y="5"/>
                    <a:pt x="6" y="6"/>
                  </a:cubicBezTo>
                  <a:cubicBezTo>
                    <a:pt x="4" y="6"/>
                    <a:pt x="2" y="6"/>
                    <a:pt x="1" y="6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1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D1B9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2" name="Freeform 956"/>
            <p:cNvSpPr>
              <a:spLocks/>
            </p:cNvSpPr>
            <p:nvPr/>
          </p:nvSpPr>
          <p:spPr bwMode="auto">
            <a:xfrm>
              <a:off x="690" y="2056"/>
              <a:ext cx="6" cy="8"/>
            </a:xfrm>
            <a:custGeom>
              <a:avLst/>
              <a:gdLst>
                <a:gd name="T0" fmla="*/ 6 w 6"/>
                <a:gd name="T1" fmla="*/ 8 h 8"/>
                <a:gd name="T2" fmla="*/ 2 w 6"/>
                <a:gd name="T3" fmla="*/ 7 h 8"/>
                <a:gd name="T4" fmla="*/ 1 w 6"/>
                <a:gd name="T5" fmla="*/ 6 h 8"/>
                <a:gd name="T6" fmla="*/ 0 w 6"/>
                <a:gd name="T7" fmla="*/ 3 h 8"/>
                <a:gd name="T8" fmla="*/ 1 w 6"/>
                <a:gd name="T9" fmla="*/ 1 h 8"/>
                <a:gd name="T10" fmla="*/ 2 w 6"/>
                <a:gd name="T11" fmla="*/ 0 h 8"/>
                <a:gd name="T12" fmla="*/ 6 w 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">
                  <a:moveTo>
                    <a:pt x="6" y="8"/>
                  </a:moveTo>
                  <a:cubicBezTo>
                    <a:pt x="5" y="7"/>
                    <a:pt x="4" y="7"/>
                    <a:pt x="2" y="7"/>
                  </a:cubicBezTo>
                  <a:cubicBezTo>
                    <a:pt x="2" y="7"/>
                    <a:pt x="1" y="6"/>
                    <a:pt x="1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3"/>
                    <a:pt x="1" y="1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ubicBezTo>
                    <a:pt x="6" y="1"/>
                    <a:pt x="6" y="5"/>
                    <a:pt x="6" y="8"/>
                  </a:cubicBezTo>
                  <a:close/>
                </a:path>
              </a:pathLst>
            </a:custGeom>
            <a:solidFill>
              <a:srgbClr val="DFCC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3" name="Freeform 957"/>
            <p:cNvSpPr>
              <a:spLocks/>
            </p:cNvSpPr>
            <p:nvPr/>
          </p:nvSpPr>
          <p:spPr bwMode="auto">
            <a:xfrm>
              <a:off x="687" y="2046"/>
              <a:ext cx="10" cy="7"/>
            </a:xfrm>
            <a:custGeom>
              <a:avLst/>
              <a:gdLst>
                <a:gd name="T0" fmla="*/ 10 w 10"/>
                <a:gd name="T1" fmla="*/ 3 h 7"/>
                <a:gd name="T2" fmla="*/ 5 w 10"/>
                <a:gd name="T3" fmla="*/ 5 h 7"/>
                <a:gd name="T4" fmla="*/ 3 w 10"/>
                <a:gd name="T5" fmla="*/ 7 h 7"/>
                <a:gd name="T6" fmla="*/ 1 w 10"/>
                <a:gd name="T7" fmla="*/ 6 h 7"/>
                <a:gd name="T8" fmla="*/ 0 w 10"/>
                <a:gd name="T9" fmla="*/ 1 h 7"/>
                <a:gd name="T10" fmla="*/ 5 w 10"/>
                <a:gd name="T11" fmla="*/ 0 h 7"/>
                <a:gd name="T12" fmla="*/ 10 w 10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7">
                  <a:moveTo>
                    <a:pt x="10" y="3"/>
                  </a:moveTo>
                  <a:cubicBezTo>
                    <a:pt x="8" y="4"/>
                    <a:pt x="7" y="5"/>
                    <a:pt x="5" y="5"/>
                  </a:cubicBezTo>
                  <a:cubicBezTo>
                    <a:pt x="4" y="6"/>
                    <a:pt x="4" y="7"/>
                    <a:pt x="3" y="7"/>
                  </a:cubicBezTo>
                  <a:cubicBezTo>
                    <a:pt x="2" y="7"/>
                    <a:pt x="1" y="6"/>
                    <a:pt x="1" y="6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7" y="0"/>
                    <a:pt x="8" y="1"/>
                    <a:pt x="10" y="3"/>
                  </a:cubicBezTo>
                  <a:close/>
                </a:path>
              </a:pathLst>
            </a:custGeom>
            <a:solidFill>
              <a:srgbClr val="867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4" name="Freeform 958"/>
            <p:cNvSpPr>
              <a:spLocks/>
            </p:cNvSpPr>
            <p:nvPr/>
          </p:nvSpPr>
          <p:spPr bwMode="auto">
            <a:xfrm>
              <a:off x="690" y="2043"/>
              <a:ext cx="7" cy="6"/>
            </a:xfrm>
            <a:custGeom>
              <a:avLst/>
              <a:gdLst>
                <a:gd name="T0" fmla="*/ 7 w 7"/>
                <a:gd name="T1" fmla="*/ 6 h 6"/>
                <a:gd name="T2" fmla="*/ 2 w 7"/>
                <a:gd name="T3" fmla="*/ 4 h 6"/>
                <a:gd name="T4" fmla="*/ 1 w 7"/>
                <a:gd name="T5" fmla="*/ 2 h 6"/>
                <a:gd name="T6" fmla="*/ 2 w 7"/>
                <a:gd name="T7" fmla="*/ 1 h 6"/>
                <a:gd name="T8" fmla="*/ 6 w 7"/>
                <a:gd name="T9" fmla="*/ 0 h 6"/>
                <a:gd name="T10" fmla="*/ 7 w 7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7" y="6"/>
                  </a:moveTo>
                  <a:cubicBezTo>
                    <a:pt x="5" y="5"/>
                    <a:pt x="4" y="5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6" y="2"/>
                    <a:pt x="6" y="4"/>
                    <a:pt x="7" y="6"/>
                  </a:cubicBezTo>
                  <a:close/>
                </a:path>
              </a:pathLst>
            </a:custGeom>
            <a:solidFill>
              <a:srgbClr val="E1C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5" name="Freeform 959"/>
            <p:cNvSpPr>
              <a:spLocks/>
            </p:cNvSpPr>
            <p:nvPr/>
          </p:nvSpPr>
          <p:spPr bwMode="auto">
            <a:xfrm>
              <a:off x="735" y="2070"/>
              <a:ext cx="5" cy="5"/>
            </a:xfrm>
            <a:custGeom>
              <a:avLst/>
              <a:gdLst>
                <a:gd name="T0" fmla="*/ 1 w 5"/>
                <a:gd name="T1" fmla="*/ 5 h 5"/>
                <a:gd name="T2" fmla="*/ 0 w 5"/>
                <a:gd name="T3" fmla="*/ 1 h 5"/>
                <a:gd name="T4" fmla="*/ 4 w 5"/>
                <a:gd name="T5" fmla="*/ 2 h 5"/>
                <a:gd name="T6" fmla="*/ 5 w 5"/>
                <a:gd name="T7" fmla="*/ 5 h 5"/>
                <a:gd name="T8" fmla="*/ 1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cubicBezTo>
                    <a:pt x="1" y="4"/>
                    <a:pt x="0" y="3"/>
                    <a:pt x="0" y="1"/>
                  </a:cubicBezTo>
                  <a:cubicBezTo>
                    <a:pt x="1" y="0"/>
                    <a:pt x="3" y="0"/>
                    <a:pt x="4" y="2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3" y="5"/>
                    <a:pt x="2" y="5"/>
                    <a:pt x="1" y="5"/>
                  </a:cubicBezTo>
                  <a:close/>
                </a:path>
              </a:pathLst>
            </a:custGeom>
            <a:solidFill>
              <a:srgbClr val="3525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6" name="Freeform 960"/>
            <p:cNvSpPr>
              <a:spLocks/>
            </p:cNvSpPr>
            <p:nvPr/>
          </p:nvSpPr>
          <p:spPr bwMode="auto">
            <a:xfrm>
              <a:off x="696" y="2063"/>
              <a:ext cx="4" cy="4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0 h 4"/>
                <a:gd name="T4" fmla="*/ 4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3"/>
                    <a:pt x="1" y="2"/>
                    <a:pt x="0" y="0"/>
                  </a:cubicBezTo>
                  <a:cubicBezTo>
                    <a:pt x="1" y="2"/>
                    <a:pt x="2" y="3"/>
                    <a:pt x="4" y="4"/>
                  </a:cubicBezTo>
                  <a:close/>
                </a:path>
              </a:pathLst>
            </a:custGeom>
            <a:solidFill>
              <a:srgbClr val="BCA9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7" name="Freeform 961"/>
            <p:cNvSpPr>
              <a:spLocks/>
            </p:cNvSpPr>
            <p:nvPr/>
          </p:nvSpPr>
          <p:spPr bwMode="auto">
            <a:xfrm>
              <a:off x="687" y="2051"/>
              <a:ext cx="5" cy="6"/>
            </a:xfrm>
            <a:custGeom>
              <a:avLst/>
              <a:gdLst>
                <a:gd name="T0" fmla="*/ 1 w 5"/>
                <a:gd name="T1" fmla="*/ 0 h 6"/>
                <a:gd name="T2" fmla="*/ 5 w 5"/>
                <a:gd name="T3" fmla="*/ 0 h 6"/>
                <a:gd name="T4" fmla="*/ 5 w 5"/>
                <a:gd name="T5" fmla="*/ 5 h 6"/>
                <a:gd name="T6" fmla="*/ 5 w 5"/>
                <a:gd name="T7" fmla="*/ 4 h 6"/>
                <a:gd name="T8" fmla="*/ 1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0"/>
                  </a:moveTo>
                  <a:cubicBezTo>
                    <a:pt x="2" y="0"/>
                    <a:pt x="4" y="0"/>
                    <a:pt x="5" y="0"/>
                  </a:cubicBezTo>
                  <a:cubicBezTo>
                    <a:pt x="5" y="2"/>
                    <a:pt x="5" y="3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1" y="6"/>
                    <a:pt x="0" y="4"/>
                    <a:pt x="1" y="0"/>
                  </a:cubicBezTo>
                  <a:close/>
                </a:path>
              </a:pathLst>
            </a:custGeom>
            <a:solidFill>
              <a:srgbClr val="E4D1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8" name="Freeform 962"/>
            <p:cNvSpPr>
              <a:spLocks/>
            </p:cNvSpPr>
            <p:nvPr/>
          </p:nvSpPr>
          <p:spPr bwMode="auto">
            <a:xfrm>
              <a:off x="434" y="2511"/>
              <a:ext cx="34" cy="25"/>
            </a:xfrm>
            <a:custGeom>
              <a:avLst/>
              <a:gdLst>
                <a:gd name="T0" fmla="*/ 0 w 34"/>
                <a:gd name="T1" fmla="*/ 16 h 25"/>
                <a:gd name="T2" fmla="*/ 9 w 34"/>
                <a:gd name="T3" fmla="*/ 8 h 25"/>
                <a:gd name="T4" fmla="*/ 34 w 34"/>
                <a:gd name="T5" fmla="*/ 15 h 25"/>
                <a:gd name="T6" fmla="*/ 32 w 34"/>
                <a:gd name="T7" fmla="*/ 17 h 25"/>
                <a:gd name="T8" fmla="*/ 0 w 34"/>
                <a:gd name="T9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5">
                  <a:moveTo>
                    <a:pt x="0" y="16"/>
                  </a:moveTo>
                  <a:cubicBezTo>
                    <a:pt x="1" y="10"/>
                    <a:pt x="10" y="16"/>
                    <a:pt x="9" y="8"/>
                  </a:cubicBezTo>
                  <a:cubicBezTo>
                    <a:pt x="17" y="0"/>
                    <a:pt x="26" y="3"/>
                    <a:pt x="34" y="15"/>
                  </a:cubicBezTo>
                  <a:cubicBezTo>
                    <a:pt x="33" y="15"/>
                    <a:pt x="32" y="16"/>
                    <a:pt x="32" y="17"/>
                  </a:cubicBezTo>
                  <a:cubicBezTo>
                    <a:pt x="21" y="25"/>
                    <a:pt x="11" y="16"/>
                    <a:pt x="0" y="16"/>
                  </a:cubicBezTo>
                  <a:close/>
                </a:path>
              </a:pathLst>
            </a:custGeom>
            <a:solidFill>
              <a:srgbClr val="493B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79" name="Freeform 963"/>
            <p:cNvSpPr>
              <a:spLocks/>
            </p:cNvSpPr>
            <p:nvPr/>
          </p:nvSpPr>
          <p:spPr bwMode="auto">
            <a:xfrm>
              <a:off x="466" y="2524"/>
              <a:ext cx="12" cy="12"/>
            </a:xfrm>
            <a:custGeom>
              <a:avLst/>
              <a:gdLst>
                <a:gd name="T0" fmla="*/ 12 w 12"/>
                <a:gd name="T1" fmla="*/ 4 h 12"/>
                <a:gd name="T2" fmla="*/ 12 w 12"/>
                <a:gd name="T3" fmla="*/ 11 h 12"/>
                <a:gd name="T4" fmla="*/ 0 w 12"/>
                <a:gd name="T5" fmla="*/ 4 h 12"/>
                <a:gd name="T6" fmla="*/ 0 w 12"/>
                <a:gd name="T7" fmla="*/ 3 h 12"/>
                <a:gd name="T8" fmla="*/ 12 w 12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2" y="4"/>
                  </a:moveTo>
                  <a:cubicBezTo>
                    <a:pt x="12" y="6"/>
                    <a:pt x="12" y="8"/>
                    <a:pt x="12" y="11"/>
                  </a:cubicBezTo>
                  <a:cubicBezTo>
                    <a:pt x="7" y="11"/>
                    <a:pt x="1" y="12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4" y="0"/>
                    <a:pt x="8" y="0"/>
                    <a:pt x="12" y="4"/>
                  </a:cubicBezTo>
                  <a:close/>
                </a:path>
              </a:pathLst>
            </a:custGeom>
            <a:solidFill>
              <a:srgbClr val="554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0" name="Freeform 964"/>
            <p:cNvSpPr>
              <a:spLocks/>
            </p:cNvSpPr>
            <p:nvPr/>
          </p:nvSpPr>
          <p:spPr bwMode="auto">
            <a:xfrm>
              <a:off x="399" y="2017"/>
              <a:ext cx="233" cy="308"/>
            </a:xfrm>
            <a:custGeom>
              <a:avLst/>
              <a:gdLst>
                <a:gd name="T0" fmla="*/ 219 w 235"/>
                <a:gd name="T1" fmla="*/ 19 h 311"/>
                <a:gd name="T2" fmla="*/ 235 w 235"/>
                <a:gd name="T3" fmla="*/ 46 h 311"/>
                <a:gd name="T4" fmla="*/ 233 w 235"/>
                <a:gd name="T5" fmla="*/ 49 h 311"/>
                <a:gd name="T6" fmla="*/ 171 w 235"/>
                <a:gd name="T7" fmla="*/ 56 h 311"/>
                <a:gd name="T8" fmla="*/ 86 w 235"/>
                <a:gd name="T9" fmla="*/ 59 h 311"/>
                <a:gd name="T10" fmla="*/ 193 w 235"/>
                <a:gd name="T11" fmla="*/ 61 h 311"/>
                <a:gd name="T12" fmla="*/ 232 w 235"/>
                <a:gd name="T13" fmla="*/ 65 h 311"/>
                <a:gd name="T14" fmla="*/ 235 w 235"/>
                <a:gd name="T15" fmla="*/ 66 h 311"/>
                <a:gd name="T16" fmla="*/ 211 w 235"/>
                <a:gd name="T17" fmla="*/ 89 h 311"/>
                <a:gd name="T18" fmla="*/ 175 w 235"/>
                <a:gd name="T19" fmla="*/ 98 h 311"/>
                <a:gd name="T20" fmla="*/ 135 w 235"/>
                <a:gd name="T21" fmla="*/ 146 h 311"/>
                <a:gd name="T22" fmla="*/ 143 w 235"/>
                <a:gd name="T23" fmla="*/ 261 h 311"/>
                <a:gd name="T24" fmla="*/ 131 w 235"/>
                <a:gd name="T25" fmla="*/ 297 h 311"/>
                <a:gd name="T26" fmla="*/ 87 w 235"/>
                <a:gd name="T27" fmla="*/ 294 h 311"/>
                <a:gd name="T28" fmla="*/ 58 w 235"/>
                <a:gd name="T29" fmla="*/ 297 h 311"/>
                <a:gd name="T30" fmla="*/ 25 w 235"/>
                <a:gd name="T31" fmla="*/ 278 h 311"/>
                <a:gd name="T32" fmla="*/ 6 w 235"/>
                <a:gd name="T33" fmla="*/ 250 h 311"/>
                <a:gd name="T34" fmla="*/ 3 w 235"/>
                <a:gd name="T35" fmla="*/ 238 h 311"/>
                <a:gd name="T36" fmla="*/ 9 w 235"/>
                <a:gd name="T37" fmla="*/ 229 h 311"/>
                <a:gd name="T38" fmla="*/ 4 w 235"/>
                <a:gd name="T39" fmla="*/ 198 h 311"/>
                <a:gd name="T40" fmla="*/ 8 w 235"/>
                <a:gd name="T41" fmla="*/ 182 h 311"/>
                <a:gd name="T42" fmla="*/ 9 w 235"/>
                <a:gd name="T43" fmla="*/ 156 h 311"/>
                <a:gd name="T44" fmla="*/ 12 w 235"/>
                <a:gd name="T45" fmla="*/ 131 h 311"/>
                <a:gd name="T46" fmla="*/ 19 w 235"/>
                <a:gd name="T47" fmla="*/ 119 h 311"/>
                <a:gd name="T48" fmla="*/ 87 w 235"/>
                <a:gd name="T49" fmla="*/ 1 h 311"/>
                <a:gd name="T50" fmla="*/ 102 w 235"/>
                <a:gd name="T51" fmla="*/ 0 h 311"/>
                <a:gd name="T52" fmla="*/ 166 w 235"/>
                <a:gd name="T53" fmla="*/ 2 h 311"/>
                <a:gd name="T54" fmla="*/ 219 w 235"/>
                <a:gd name="T55" fmla="*/ 19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5" h="311">
                  <a:moveTo>
                    <a:pt x="219" y="19"/>
                  </a:moveTo>
                  <a:cubicBezTo>
                    <a:pt x="225" y="28"/>
                    <a:pt x="235" y="34"/>
                    <a:pt x="235" y="46"/>
                  </a:cubicBezTo>
                  <a:cubicBezTo>
                    <a:pt x="234" y="47"/>
                    <a:pt x="234" y="48"/>
                    <a:pt x="233" y="49"/>
                  </a:cubicBezTo>
                  <a:cubicBezTo>
                    <a:pt x="213" y="55"/>
                    <a:pt x="192" y="55"/>
                    <a:pt x="171" y="56"/>
                  </a:cubicBezTo>
                  <a:cubicBezTo>
                    <a:pt x="143" y="57"/>
                    <a:pt x="115" y="56"/>
                    <a:pt x="86" y="59"/>
                  </a:cubicBezTo>
                  <a:cubicBezTo>
                    <a:pt x="122" y="61"/>
                    <a:pt x="157" y="61"/>
                    <a:pt x="193" y="61"/>
                  </a:cubicBezTo>
                  <a:cubicBezTo>
                    <a:pt x="206" y="61"/>
                    <a:pt x="220" y="59"/>
                    <a:pt x="232" y="65"/>
                  </a:cubicBezTo>
                  <a:cubicBezTo>
                    <a:pt x="233" y="65"/>
                    <a:pt x="234" y="66"/>
                    <a:pt x="235" y="66"/>
                  </a:cubicBezTo>
                  <a:cubicBezTo>
                    <a:pt x="235" y="82"/>
                    <a:pt x="221" y="85"/>
                    <a:pt x="211" y="89"/>
                  </a:cubicBezTo>
                  <a:cubicBezTo>
                    <a:pt x="200" y="94"/>
                    <a:pt x="187" y="96"/>
                    <a:pt x="175" y="98"/>
                  </a:cubicBezTo>
                  <a:cubicBezTo>
                    <a:pt x="152" y="103"/>
                    <a:pt x="136" y="123"/>
                    <a:pt x="135" y="146"/>
                  </a:cubicBezTo>
                  <a:cubicBezTo>
                    <a:pt x="133" y="185"/>
                    <a:pt x="147" y="222"/>
                    <a:pt x="143" y="261"/>
                  </a:cubicBezTo>
                  <a:cubicBezTo>
                    <a:pt x="142" y="274"/>
                    <a:pt x="141" y="287"/>
                    <a:pt x="131" y="297"/>
                  </a:cubicBezTo>
                  <a:cubicBezTo>
                    <a:pt x="116" y="311"/>
                    <a:pt x="101" y="311"/>
                    <a:pt x="87" y="294"/>
                  </a:cubicBezTo>
                  <a:cubicBezTo>
                    <a:pt x="77" y="286"/>
                    <a:pt x="67" y="295"/>
                    <a:pt x="58" y="297"/>
                  </a:cubicBezTo>
                  <a:cubicBezTo>
                    <a:pt x="40" y="301"/>
                    <a:pt x="29" y="297"/>
                    <a:pt x="25" y="278"/>
                  </a:cubicBezTo>
                  <a:cubicBezTo>
                    <a:pt x="23" y="266"/>
                    <a:pt x="14" y="258"/>
                    <a:pt x="6" y="250"/>
                  </a:cubicBezTo>
                  <a:cubicBezTo>
                    <a:pt x="5" y="246"/>
                    <a:pt x="4" y="242"/>
                    <a:pt x="3" y="238"/>
                  </a:cubicBezTo>
                  <a:cubicBezTo>
                    <a:pt x="0" y="233"/>
                    <a:pt x="5" y="231"/>
                    <a:pt x="9" y="229"/>
                  </a:cubicBezTo>
                  <a:cubicBezTo>
                    <a:pt x="20" y="216"/>
                    <a:pt x="2" y="208"/>
                    <a:pt x="4" y="198"/>
                  </a:cubicBezTo>
                  <a:cubicBezTo>
                    <a:pt x="2" y="191"/>
                    <a:pt x="15" y="189"/>
                    <a:pt x="8" y="182"/>
                  </a:cubicBezTo>
                  <a:cubicBezTo>
                    <a:pt x="20" y="173"/>
                    <a:pt x="6" y="164"/>
                    <a:pt x="9" y="156"/>
                  </a:cubicBezTo>
                  <a:cubicBezTo>
                    <a:pt x="21" y="149"/>
                    <a:pt x="7" y="139"/>
                    <a:pt x="12" y="131"/>
                  </a:cubicBezTo>
                  <a:cubicBezTo>
                    <a:pt x="10" y="124"/>
                    <a:pt x="16" y="123"/>
                    <a:pt x="19" y="119"/>
                  </a:cubicBezTo>
                  <a:cubicBezTo>
                    <a:pt x="7" y="74"/>
                    <a:pt x="42" y="14"/>
                    <a:pt x="87" y="1"/>
                  </a:cubicBezTo>
                  <a:cubicBezTo>
                    <a:pt x="92" y="0"/>
                    <a:pt x="97" y="0"/>
                    <a:pt x="102" y="0"/>
                  </a:cubicBezTo>
                  <a:cubicBezTo>
                    <a:pt x="124" y="1"/>
                    <a:pt x="145" y="3"/>
                    <a:pt x="166" y="2"/>
                  </a:cubicBezTo>
                  <a:cubicBezTo>
                    <a:pt x="185" y="0"/>
                    <a:pt x="204" y="4"/>
                    <a:pt x="219" y="19"/>
                  </a:cubicBezTo>
                  <a:close/>
                </a:path>
              </a:pathLst>
            </a:custGeom>
            <a:solidFill>
              <a:srgbClr val="FE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1" name="Freeform 965"/>
            <p:cNvSpPr>
              <a:spLocks/>
            </p:cNvSpPr>
            <p:nvPr/>
          </p:nvSpPr>
          <p:spPr bwMode="auto">
            <a:xfrm>
              <a:off x="376" y="2119"/>
              <a:ext cx="57" cy="52"/>
            </a:xfrm>
            <a:custGeom>
              <a:avLst/>
              <a:gdLst>
                <a:gd name="T0" fmla="*/ 36 w 58"/>
                <a:gd name="T1" fmla="*/ 28 h 52"/>
                <a:gd name="T2" fmla="*/ 36 w 58"/>
                <a:gd name="T3" fmla="*/ 52 h 52"/>
                <a:gd name="T4" fmla="*/ 19 w 58"/>
                <a:gd name="T5" fmla="*/ 35 h 52"/>
                <a:gd name="T6" fmla="*/ 8 w 58"/>
                <a:gd name="T7" fmla="*/ 0 h 52"/>
                <a:gd name="T8" fmla="*/ 36 w 58"/>
                <a:gd name="T9" fmla="*/ 2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2">
                  <a:moveTo>
                    <a:pt x="36" y="28"/>
                  </a:moveTo>
                  <a:cubicBezTo>
                    <a:pt x="34" y="36"/>
                    <a:pt x="58" y="44"/>
                    <a:pt x="36" y="52"/>
                  </a:cubicBezTo>
                  <a:cubicBezTo>
                    <a:pt x="25" y="52"/>
                    <a:pt x="20" y="46"/>
                    <a:pt x="19" y="35"/>
                  </a:cubicBezTo>
                  <a:cubicBezTo>
                    <a:pt x="22" y="21"/>
                    <a:pt x="0" y="15"/>
                    <a:pt x="8" y="0"/>
                  </a:cubicBezTo>
                  <a:cubicBezTo>
                    <a:pt x="26" y="1"/>
                    <a:pt x="24" y="21"/>
                    <a:pt x="36" y="28"/>
                  </a:cubicBezTo>
                  <a:close/>
                </a:path>
              </a:pathLst>
            </a:custGeom>
            <a:solidFill>
              <a:srgbClr val="EFD7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2" name="Freeform 966"/>
            <p:cNvSpPr>
              <a:spLocks/>
            </p:cNvSpPr>
            <p:nvPr/>
          </p:nvSpPr>
          <p:spPr bwMode="auto">
            <a:xfrm>
              <a:off x="380" y="2144"/>
              <a:ext cx="38" cy="53"/>
            </a:xfrm>
            <a:custGeom>
              <a:avLst/>
              <a:gdLst>
                <a:gd name="T0" fmla="*/ 15 w 39"/>
                <a:gd name="T1" fmla="*/ 10 h 54"/>
                <a:gd name="T2" fmla="*/ 32 w 39"/>
                <a:gd name="T3" fmla="*/ 27 h 54"/>
                <a:gd name="T4" fmla="*/ 31 w 39"/>
                <a:gd name="T5" fmla="*/ 54 h 54"/>
                <a:gd name="T6" fmla="*/ 11 w 39"/>
                <a:gd name="T7" fmla="*/ 30 h 54"/>
                <a:gd name="T8" fmla="*/ 7 w 39"/>
                <a:gd name="T9" fmla="*/ 14 h 54"/>
                <a:gd name="T10" fmla="*/ 6 w 39"/>
                <a:gd name="T11" fmla="*/ 3 h 54"/>
                <a:gd name="T12" fmla="*/ 15 w 39"/>
                <a:gd name="T13" fmla="*/ 1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54">
                  <a:moveTo>
                    <a:pt x="15" y="10"/>
                  </a:moveTo>
                  <a:cubicBezTo>
                    <a:pt x="21" y="16"/>
                    <a:pt x="26" y="21"/>
                    <a:pt x="32" y="27"/>
                  </a:cubicBezTo>
                  <a:cubicBezTo>
                    <a:pt x="33" y="36"/>
                    <a:pt x="39" y="45"/>
                    <a:pt x="31" y="54"/>
                  </a:cubicBezTo>
                  <a:cubicBezTo>
                    <a:pt x="18" y="52"/>
                    <a:pt x="15" y="41"/>
                    <a:pt x="11" y="30"/>
                  </a:cubicBezTo>
                  <a:cubicBezTo>
                    <a:pt x="14" y="24"/>
                    <a:pt x="9" y="20"/>
                    <a:pt x="7" y="14"/>
                  </a:cubicBezTo>
                  <a:cubicBezTo>
                    <a:pt x="5" y="11"/>
                    <a:pt x="0" y="6"/>
                    <a:pt x="6" y="3"/>
                  </a:cubicBezTo>
                  <a:cubicBezTo>
                    <a:pt x="12" y="0"/>
                    <a:pt x="10" y="10"/>
                    <a:pt x="15" y="10"/>
                  </a:cubicBezTo>
                  <a:close/>
                </a:path>
              </a:pathLst>
            </a:custGeom>
            <a:solidFill>
              <a:srgbClr val="E9D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3" name="Freeform 967"/>
            <p:cNvSpPr>
              <a:spLocks/>
            </p:cNvSpPr>
            <p:nvPr/>
          </p:nvSpPr>
          <p:spPr bwMode="auto">
            <a:xfrm>
              <a:off x="386" y="2198"/>
              <a:ext cx="44" cy="48"/>
            </a:xfrm>
            <a:custGeom>
              <a:avLst/>
              <a:gdLst>
                <a:gd name="T0" fmla="*/ 20 w 44"/>
                <a:gd name="T1" fmla="*/ 16 h 48"/>
                <a:gd name="T2" fmla="*/ 24 w 44"/>
                <a:gd name="T3" fmla="*/ 48 h 48"/>
                <a:gd name="T4" fmla="*/ 12 w 44"/>
                <a:gd name="T5" fmla="*/ 35 h 48"/>
                <a:gd name="T6" fmla="*/ 1 w 44"/>
                <a:gd name="T7" fmla="*/ 10 h 48"/>
                <a:gd name="T8" fmla="*/ 9 w 44"/>
                <a:gd name="T9" fmla="*/ 4 h 48"/>
                <a:gd name="T10" fmla="*/ 20 w 44"/>
                <a:gd name="T11" fmla="*/ 1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8">
                  <a:moveTo>
                    <a:pt x="20" y="16"/>
                  </a:moveTo>
                  <a:cubicBezTo>
                    <a:pt x="21" y="27"/>
                    <a:pt x="44" y="35"/>
                    <a:pt x="24" y="48"/>
                  </a:cubicBezTo>
                  <a:cubicBezTo>
                    <a:pt x="19" y="45"/>
                    <a:pt x="13" y="42"/>
                    <a:pt x="12" y="35"/>
                  </a:cubicBezTo>
                  <a:cubicBezTo>
                    <a:pt x="17" y="23"/>
                    <a:pt x="2" y="20"/>
                    <a:pt x="1" y="10"/>
                  </a:cubicBezTo>
                  <a:cubicBezTo>
                    <a:pt x="0" y="0"/>
                    <a:pt x="3" y="1"/>
                    <a:pt x="9" y="4"/>
                  </a:cubicBezTo>
                  <a:cubicBezTo>
                    <a:pt x="18" y="4"/>
                    <a:pt x="16" y="13"/>
                    <a:pt x="20" y="16"/>
                  </a:cubicBezTo>
                  <a:close/>
                </a:path>
              </a:pathLst>
            </a:custGeom>
            <a:solidFill>
              <a:srgbClr val="ECD5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4" name="Freeform 968"/>
            <p:cNvSpPr>
              <a:spLocks/>
            </p:cNvSpPr>
            <p:nvPr/>
          </p:nvSpPr>
          <p:spPr bwMode="auto">
            <a:xfrm>
              <a:off x="382" y="2173"/>
              <a:ext cx="34" cy="41"/>
            </a:xfrm>
            <a:custGeom>
              <a:avLst/>
              <a:gdLst>
                <a:gd name="T0" fmla="*/ 25 w 35"/>
                <a:gd name="T1" fmla="*/ 42 h 42"/>
                <a:gd name="T2" fmla="*/ 14 w 35"/>
                <a:gd name="T3" fmla="*/ 30 h 42"/>
                <a:gd name="T4" fmla="*/ 4 w 35"/>
                <a:gd name="T5" fmla="*/ 7 h 42"/>
                <a:gd name="T6" fmla="*/ 9 w 35"/>
                <a:gd name="T7" fmla="*/ 1 h 42"/>
                <a:gd name="T8" fmla="*/ 29 w 35"/>
                <a:gd name="T9" fmla="*/ 25 h 42"/>
                <a:gd name="T10" fmla="*/ 25 w 35"/>
                <a:gd name="T11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2">
                  <a:moveTo>
                    <a:pt x="25" y="42"/>
                  </a:moveTo>
                  <a:cubicBezTo>
                    <a:pt x="19" y="40"/>
                    <a:pt x="18" y="34"/>
                    <a:pt x="14" y="30"/>
                  </a:cubicBezTo>
                  <a:cubicBezTo>
                    <a:pt x="11" y="22"/>
                    <a:pt x="7" y="15"/>
                    <a:pt x="4" y="7"/>
                  </a:cubicBezTo>
                  <a:cubicBezTo>
                    <a:pt x="0" y="0"/>
                    <a:pt x="6" y="2"/>
                    <a:pt x="9" y="1"/>
                  </a:cubicBezTo>
                  <a:cubicBezTo>
                    <a:pt x="19" y="7"/>
                    <a:pt x="21" y="19"/>
                    <a:pt x="29" y="25"/>
                  </a:cubicBezTo>
                  <a:cubicBezTo>
                    <a:pt x="35" y="32"/>
                    <a:pt x="24" y="36"/>
                    <a:pt x="25" y="42"/>
                  </a:cubicBezTo>
                  <a:close/>
                </a:path>
              </a:pathLst>
            </a:custGeom>
            <a:solidFill>
              <a:srgbClr val="E6CD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5" name="Freeform 969"/>
            <p:cNvSpPr>
              <a:spLocks/>
            </p:cNvSpPr>
            <p:nvPr/>
          </p:nvSpPr>
          <p:spPr bwMode="auto">
            <a:xfrm>
              <a:off x="388" y="2228"/>
              <a:ext cx="22" cy="25"/>
            </a:xfrm>
            <a:custGeom>
              <a:avLst/>
              <a:gdLst>
                <a:gd name="T0" fmla="*/ 10 w 22"/>
                <a:gd name="T1" fmla="*/ 5 h 25"/>
                <a:gd name="T2" fmla="*/ 22 w 22"/>
                <a:gd name="T3" fmla="*/ 18 h 25"/>
                <a:gd name="T4" fmla="*/ 14 w 22"/>
                <a:gd name="T5" fmla="*/ 25 h 25"/>
                <a:gd name="T6" fmla="*/ 11 w 22"/>
                <a:gd name="T7" fmla="*/ 24 h 25"/>
                <a:gd name="T8" fmla="*/ 3 w 22"/>
                <a:gd name="T9" fmla="*/ 6 h 25"/>
                <a:gd name="T10" fmla="*/ 5 w 22"/>
                <a:gd name="T11" fmla="*/ 2 h 25"/>
                <a:gd name="T12" fmla="*/ 10 w 22"/>
                <a:gd name="T13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5">
                  <a:moveTo>
                    <a:pt x="10" y="5"/>
                  </a:moveTo>
                  <a:cubicBezTo>
                    <a:pt x="15" y="8"/>
                    <a:pt x="20" y="12"/>
                    <a:pt x="22" y="18"/>
                  </a:cubicBezTo>
                  <a:cubicBezTo>
                    <a:pt x="18" y="19"/>
                    <a:pt x="16" y="22"/>
                    <a:pt x="14" y="25"/>
                  </a:cubicBezTo>
                  <a:cubicBezTo>
                    <a:pt x="13" y="25"/>
                    <a:pt x="12" y="25"/>
                    <a:pt x="11" y="24"/>
                  </a:cubicBezTo>
                  <a:cubicBezTo>
                    <a:pt x="8" y="18"/>
                    <a:pt x="5" y="12"/>
                    <a:pt x="3" y="6"/>
                  </a:cubicBezTo>
                  <a:cubicBezTo>
                    <a:pt x="3" y="5"/>
                    <a:pt x="0" y="0"/>
                    <a:pt x="5" y="2"/>
                  </a:cubicBezTo>
                  <a:cubicBezTo>
                    <a:pt x="7" y="2"/>
                    <a:pt x="8" y="4"/>
                    <a:pt x="10" y="5"/>
                  </a:cubicBezTo>
                  <a:close/>
                </a:path>
              </a:pathLst>
            </a:custGeom>
            <a:solidFill>
              <a:srgbClr val="E3C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6" name="Freeform 970"/>
            <p:cNvSpPr>
              <a:spLocks/>
            </p:cNvSpPr>
            <p:nvPr/>
          </p:nvSpPr>
          <p:spPr bwMode="auto">
            <a:xfrm>
              <a:off x="350" y="2468"/>
              <a:ext cx="166" cy="67"/>
            </a:xfrm>
            <a:custGeom>
              <a:avLst/>
              <a:gdLst>
                <a:gd name="T0" fmla="*/ 129 w 168"/>
                <a:gd name="T1" fmla="*/ 60 h 67"/>
                <a:gd name="T2" fmla="*/ 117 w 168"/>
                <a:gd name="T3" fmla="*/ 59 h 67"/>
                <a:gd name="T4" fmla="*/ 94 w 168"/>
                <a:gd name="T5" fmla="*/ 51 h 67"/>
                <a:gd name="T6" fmla="*/ 81 w 168"/>
                <a:gd name="T7" fmla="*/ 48 h 67"/>
                <a:gd name="T8" fmla="*/ 70 w 168"/>
                <a:gd name="T9" fmla="*/ 37 h 67"/>
                <a:gd name="T10" fmla="*/ 64 w 168"/>
                <a:gd name="T11" fmla="*/ 31 h 67"/>
                <a:gd name="T12" fmla="*/ 58 w 168"/>
                <a:gd name="T13" fmla="*/ 33 h 67"/>
                <a:gd name="T14" fmla="*/ 50 w 168"/>
                <a:gd name="T15" fmla="*/ 30 h 67"/>
                <a:gd name="T16" fmla="*/ 46 w 168"/>
                <a:gd name="T17" fmla="*/ 30 h 67"/>
                <a:gd name="T18" fmla="*/ 41 w 168"/>
                <a:gd name="T19" fmla="*/ 33 h 67"/>
                <a:gd name="T20" fmla="*/ 37 w 168"/>
                <a:gd name="T21" fmla="*/ 36 h 67"/>
                <a:gd name="T22" fmla="*/ 29 w 168"/>
                <a:gd name="T23" fmla="*/ 44 h 67"/>
                <a:gd name="T24" fmla="*/ 7 w 168"/>
                <a:gd name="T25" fmla="*/ 37 h 67"/>
                <a:gd name="T26" fmla="*/ 2 w 168"/>
                <a:gd name="T27" fmla="*/ 34 h 67"/>
                <a:gd name="T28" fmla="*/ 6 w 168"/>
                <a:gd name="T29" fmla="*/ 20 h 67"/>
                <a:gd name="T30" fmla="*/ 13 w 168"/>
                <a:gd name="T31" fmla="*/ 8 h 67"/>
                <a:gd name="T32" fmla="*/ 18 w 168"/>
                <a:gd name="T33" fmla="*/ 3 h 67"/>
                <a:gd name="T34" fmla="*/ 83 w 168"/>
                <a:gd name="T35" fmla="*/ 5 h 67"/>
                <a:gd name="T36" fmla="*/ 150 w 168"/>
                <a:gd name="T37" fmla="*/ 19 h 67"/>
                <a:gd name="T38" fmla="*/ 161 w 168"/>
                <a:gd name="T39" fmla="*/ 31 h 67"/>
                <a:gd name="T40" fmla="*/ 161 w 168"/>
                <a:gd name="T41" fmla="*/ 44 h 67"/>
                <a:gd name="T42" fmla="*/ 161 w 168"/>
                <a:gd name="T43" fmla="*/ 52 h 67"/>
                <a:gd name="T44" fmla="*/ 164 w 168"/>
                <a:gd name="T45" fmla="*/ 56 h 67"/>
                <a:gd name="T46" fmla="*/ 161 w 168"/>
                <a:gd name="T47" fmla="*/ 65 h 67"/>
                <a:gd name="T48" fmla="*/ 129 w 168"/>
                <a:gd name="T49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8" h="67">
                  <a:moveTo>
                    <a:pt x="129" y="60"/>
                  </a:moveTo>
                  <a:cubicBezTo>
                    <a:pt x="125" y="60"/>
                    <a:pt x="121" y="60"/>
                    <a:pt x="117" y="59"/>
                  </a:cubicBezTo>
                  <a:cubicBezTo>
                    <a:pt x="114" y="56"/>
                    <a:pt x="100" y="51"/>
                    <a:pt x="94" y="51"/>
                  </a:cubicBezTo>
                  <a:cubicBezTo>
                    <a:pt x="89" y="52"/>
                    <a:pt x="84" y="53"/>
                    <a:pt x="81" y="48"/>
                  </a:cubicBezTo>
                  <a:cubicBezTo>
                    <a:pt x="76" y="45"/>
                    <a:pt x="73" y="41"/>
                    <a:pt x="70" y="37"/>
                  </a:cubicBezTo>
                  <a:cubicBezTo>
                    <a:pt x="68" y="34"/>
                    <a:pt x="67" y="31"/>
                    <a:pt x="64" y="31"/>
                  </a:cubicBezTo>
                  <a:cubicBezTo>
                    <a:pt x="62" y="31"/>
                    <a:pt x="60" y="33"/>
                    <a:pt x="58" y="33"/>
                  </a:cubicBezTo>
                  <a:cubicBezTo>
                    <a:pt x="55" y="32"/>
                    <a:pt x="53" y="31"/>
                    <a:pt x="50" y="30"/>
                  </a:cubicBezTo>
                  <a:cubicBezTo>
                    <a:pt x="49" y="30"/>
                    <a:pt x="47" y="30"/>
                    <a:pt x="46" y="30"/>
                  </a:cubicBezTo>
                  <a:cubicBezTo>
                    <a:pt x="44" y="30"/>
                    <a:pt x="43" y="32"/>
                    <a:pt x="41" y="33"/>
                  </a:cubicBezTo>
                  <a:cubicBezTo>
                    <a:pt x="40" y="34"/>
                    <a:pt x="39" y="35"/>
                    <a:pt x="37" y="36"/>
                  </a:cubicBezTo>
                  <a:cubicBezTo>
                    <a:pt x="34" y="38"/>
                    <a:pt x="36" y="45"/>
                    <a:pt x="29" y="44"/>
                  </a:cubicBezTo>
                  <a:cubicBezTo>
                    <a:pt x="23" y="39"/>
                    <a:pt x="18" y="28"/>
                    <a:pt x="7" y="37"/>
                  </a:cubicBezTo>
                  <a:cubicBezTo>
                    <a:pt x="4" y="39"/>
                    <a:pt x="2" y="37"/>
                    <a:pt x="2" y="34"/>
                  </a:cubicBezTo>
                  <a:cubicBezTo>
                    <a:pt x="1" y="29"/>
                    <a:pt x="0" y="23"/>
                    <a:pt x="6" y="20"/>
                  </a:cubicBezTo>
                  <a:cubicBezTo>
                    <a:pt x="12" y="17"/>
                    <a:pt x="18" y="16"/>
                    <a:pt x="13" y="8"/>
                  </a:cubicBezTo>
                  <a:cubicBezTo>
                    <a:pt x="14" y="6"/>
                    <a:pt x="16" y="4"/>
                    <a:pt x="18" y="3"/>
                  </a:cubicBezTo>
                  <a:cubicBezTo>
                    <a:pt x="40" y="0"/>
                    <a:pt x="62" y="1"/>
                    <a:pt x="83" y="5"/>
                  </a:cubicBezTo>
                  <a:cubicBezTo>
                    <a:pt x="105" y="10"/>
                    <a:pt x="128" y="12"/>
                    <a:pt x="150" y="19"/>
                  </a:cubicBezTo>
                  <a:cubicBezTo>
                    <a:pt x="155" y="22"/>
                    <a:pt x="159" y="26"/>
                    <a:pt x="161" y="31"/>
                  </a:cubicBezTo>
                  <a:cubicBezTo>
                    <a:pt x="162" y="35"/>
                    <a:pt x="163" y="40"/>
                    <a:pt x="161" y="44"/>
                  </a:cubicBezTo>
                  <a:cubicBezTo>
                    <a:pt x="158" y="47"/>
                    <a:pt x="158" y="50"/>
                    <a:pt x="161" y="52"/>
                  </a:cubicBezTo>
                  <a:cubicBezTo>
                    <a:pt x="162" y="53"/>
                    <a:pt x="163" y="55"/>
                    <a:pt x="164" y="56"/>
                  </a:cubicBezTo>
                  <a:cubicBezTo>
                    <a:pt x="166" y="60"/>
                    <a:pt x="168" y="64"/>
                    <a:pt x="161" y="65"/>
                  </a:cubicBezTo>
                  <a:cubicBezTo>
                    <a:pt x="150" y="67"/>
                    <a:pt x="140" y="62"/>
                    <a:pt x="129" y="60"/>
                  </a:cubicBezTo>
                  <a:close/>
                </a:path>
              </a:pathLst>
            </a:custGeom>
            <a:solidFill>
              <a:srgbClr val="DDB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7" name="Freeform 971"/>
            <p:cNvSpPr>
              <a:spLocks/>
            </p:cNvSpPr>
            <p:nvPr/>
          </p:nvSpPr>
          <p:spPr bwMode="auto">
            <a:xfrm>
              <a:off x="367" y="2404"/>
              <a:ext cx="46" cy="41"/>
            </a:xfrm>
            <a:custGeom>
              <a:avLst/>
              <a:gdLst>
                <a:gd name="T0" fmla="*/ 0 w 47"/>
                <a:gd name="T1" fmla="*/ 12 h 42"/>
                <a:gd name="T2" fmla="*/ 12 w 47"/>
                <a:gd name="T3" fmla="*/ 0 h 42"/>
                <a:gd name="T4" fmla="*/ 44 w 47"/>
                <a:gd name="T5" fmla="*/ 1 h 42"/>
                <a:gd name="T6" fmla="*/ 46 w 47"/>
                <a:gd name="T7" fmla="*/ 9 h 42"/>
                <a:gd name="T8" fmla="*/ 20 w 47"/>
                <a:gd name="T9" fmla="*/ 35 h 42"/>
                <a:gd name="T10" fmla="*/ 8 w 47"/>
                <a:gd name="T11" fmla="*/ 41 h 42"/>
                <a:gd name="T12" fmla="*/ 7 w 47"/>
                <a:gd name="T13" fmla="*/ 38 h 42"/>
                <a:gd name="T14" fmla="*/ 8 w 47"/>
                <a:gd name="T15" fmla="*/ 36 h 42"/>
                <a:gd name="T16" fmla="*/ 4 w 47"/>
                <a:gd name="T17" fmla="*/ 24 h 42"/>
                <a:gd name="T18" fmla="*/ 0 w 47"/>
                <a:gd name="T19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42">
                  <a:moveTo>
                    <a:pt x="0" y="12"/>
                  </a:moveTo>
                  <a:cubicBezTo>
                    <a:pt x="4" y="8"/>
                    <a:pt x="8" y="4"/>
                    <a:pt x="12" y="0"/>
                  </a:cubicBezTo>
                  <a:cubicBezTo>
                    <a:pt x="23" y="0"/>
                    <a:pt x="33" y="1"/>
                    <a:pt x="44" y="1"/>
                  </a:cubicBezTo>
                  <a:cubicBezTo>
                    <a:pt x="46" y="3"/>
                    <a:pt x="47" y="6"/>
                    <a:pt x="46" y="9"/>
                  </a:cubicBezTo>
                  <a:cubicBezTo>
                    <a:pt x="37" y="18"/>
                    <a:pt x="24" y="21"/>
                    <a:pt x="20" y="35"/>
                  </a:cubicBezTo>
                  <a:cubicBezTo>
                    <a:pt x="17" y="38"/>
                    <a:pt x="14" y="42"/>
                    <a:pt x="8" y="41"/>
                  </a:cubicBezTo>
                  <a:cubicBezTo>
                    <a:pt x="7" y="40"/>
                    <a:pt x="7" y="39"/>
                    <a:pt x="7" y="38"/>
                  </a:cubicBezTo>
                  <a:cubicBezTo>
                    <a:pt x="7" y="37"/>
                    <a:pt x="8" y="36"/>
                    <a:pt x="8" y="36"/>
                  </a:cubicBezTo>
                  <a:cubicBezTo>
                    <a:pt x="9" y="31"/>
                    <a:pt x="7" y="28"/>
                    <a:pt x="4" y="24"/>
                  </a:cubicBezTo>
                  <a:cubicBezTo>
                    <a:pt x="2" y="20"/>
                    <a:pt x="1" y="16"/>
                    <a:pt x="0" y="12"/>
                  </a:cubicBezTo>
                  <a:close/>
                </a:path>
              </a:pathLst>
            </a:custGeom>
            <a:solidFill>
              <a:srgbClr val="F7D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8" name="Freeform 972"/>
            <p:cNvSpPr>
              <a:spLocks/>
            </p:cNvSpPr>
            <p:nvPr/>
          </p:nvSpPr>
          <p:spPr bwMode="auto">
            <a:xfrm>
              <a:off x="339" y="2433"/>
              <a:ext cx="36" cy="43"/>
            </a:xfrm>
            <a:custGeom>
              <a:avLst/>
              <a:gdLst>
                <a:gd name="T0" fmla="*/ 36 w 36"/>
                <a:gd name="T1" fmla="*/ 6 h 43"/>
                <a:gd name="T2" fmla="*/ 36 w 36"/>
                <a:gd name="T3" fmla="*/ 10 h 43"/>
                <a:gd name="T4" fmla="*/ 28 w 36"/>
                <a:gd name="T5" fmla="*/ 42 h 43"/>
                <a:gd name="T6" fmla="*/ 24 w 36"/>
                <a:gd name="T7" fmla="*/ 43 h 43"/>
                <a:gd name="T8" fmla="*/ 17 w 36"/>
                <a:gd name="T9" fmla="*/ 16 h 43"/>
                <a:gd name="T10" fmla="*/ 36 w 36"/>
                <a:gd name="T11" fmla="*/ 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43">
                  <a:moveTo>
                    <a:pt x="36" y="6"/>
                  </a:moveTo>
                  <a:cubicBezTo>
                    <a:pt x="36" y="7"/>
                    <a:pt x="36" y="9"/>
                    <a:pt x="36" y="10"/>
                  </a:cubicBezTo>
                  <a:cubicBezTo>
                    <a:pt x="26" y="19"/>
                    <a:pt x="26" y="30"/>
                    <a:pt x="28" y="42"/>
                  </a:cubicBezTo>
                  <a:cubicBezTo>
                    <a:pt x="27" y="42"/>
                    <a:pt x="25" y="42"/>
                    <a:pt x="24" y="43"/>
                  </a:cubicBezTo>
                  <a:cubicBezTo>
                    <a:pt x="0" y="40"/>
                    <a:pt x="18" y="24"/>
                    <a:pt x="17" y="16"/>
                  </a:cubicBezTo>
                  <a:cubicBezTo>
                    <a:pt x="14" y="0"/>
                    <a:pt x="29" y="9"/>
                    <a:pt x="36" y="6"/>
                  </a:cubicBezTo>
                  <a:close/>
                </a:path>
              </a:pathLst>
            </a:custGeom>
            <a:solidFill>
              <a:srgbClr val="F7E0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89" name="Freeform 973"/>
            <p:cNvSpPr>
              <a:spLocks/>
            </p:cNvSpPr>
            <p:nvPr/>
          </p:nvSpPr>
          <p:spPr bwMode="auto">
            <a:xfrm>
              <a:off x="401" y="2495"/>
              <a:ext cx="29" cy="28"/>
            </a:xfrm>
            <a:custGeom>
              <a:avLst/>
              <a:gdLst>
                <a:gd name="T0" fmla="*/ 21 w 29"/>
                <a:gd name="T1" fmla="*/ 8 h 28"/>
                <a:gd name="T2" fmla="*/ 29 w 29"/>
                <a:gd name="T3" fmla="*/ 21 h 28"/>
                <a:gd name="T4" fmla="*/ 5 w 29"/>
                <a:gd name="T5" fmla="*/ 16 h 28"/>
                <a:gd name="T6" fmla="*/ 1 w 29"/>
                <a:gd name="T7" fmla="*/ 13 h 28"/>
                <a:gd name="T8" fmla="*/ 0 w 29"/>
                <a:gd name="T9" fmla="*/ 8 h 28"/>
                <a:gd name="T10" fmla="*/ 6 w 29"/>
                <a:gd name="T11" fmla="*/ 4 h 28"/>
                <a:gd name="T12" fmla="*/ 10 w 29"/>
                <a:gd name="T13" fmla="*/ 0 h 28"/>
                <a:gd name="T14" fmla="*/ 21 w 29"/>
                <a:gd name="T15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8">
                  <a:moveTo>
                    <a:pt x="21" y="8"/>
                  </a:moveTo>
                  <a:cubicBezTo>
                    <a:pt x="26" y="11"/>
                    <a:pt x="27" y="16"/>
                    <a:pt x="29" y="21"/>
                  </a:cubicBezTo>
                  <a:cubicBezTo>
                    <a:pt x="19" y="28"/>
                    <a:pt x="13" y="18"/>
                    <a:pt x="5" y="16"/>
                  </a:cubicBezTo>
                  <a:cubicBezTo>
                    <a:pt x="4" y="15"/>
                    <a:pt x="3" y="14"/>
                    <a:pt x="1" y="13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1" y="6"/>
                    <a:pt x="3" y="4"/>
                    <a:pt x="6" y="4"/>
                  </a:cubicBezTo>
                  <a:cubicBezTo>
                    <a:pt x="7" y="3"/>
                    <a:pt x="9" y="1"/>
                    <a:pt x="10" y="0"/>
                  </a:cubicBezTo>
                  <a:cubicBezTo>
                    <a:pt x="16" y="0"/>
                    <a:pt x="16" y="7"/>
                    <a:pt x="21" y="8"/>
                  </a:cubicBezTo>
                  <a:close/>
                </a:path>
              </a:pathLst>
            </a:custGeom>
            <a:solidFill>
              <a:srgbClr val="AC95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0" name="Freeform 974"/>
            <p:cNvSpPr>
              <a:spLocks/>
            </p:cNvSpPr>
            <p:nvPr/>
          </p:nvSpPr>
          <p:spPr bwMode="auto">
            <a:xfrm>
              <a:off x="375" y="2498"/>
              <a:ext cx="13" cy="19"/>
            </a:xfrm>
            <a:custGeom>
              <a:avLst/>
              <a:gdLst>
                <a:gd name="T0" fmla="*/ 4 w 14"/>
                <a:gd name="T1" fmla="*/ 14 h 19"/>
                <a:gd name="T2" fmla="*/ 12 w 14"/>
                <a:gd name="T3" fmla="*/ 1 h 19"/>
                <a:gd name="T4" fmla="*/ 14 w 14"/>
                <a:gd name="T5" fmla="*/ 5 h 19"/>
                <a:gd name="T6" fmla="*/ 12 w 14"/>
                <a:gd name="T7" fmla="*/ 9 h 19"/>
                <a:gd name="T8" fmla="*/ 4 w 14"/>
                <a:gd name="T9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">
                  <a:moveTo>
                    <a:pt x="4" y="14"/>
                  </a:moveTo>
                  <a:cubicBezTo>
                    <a:pt x="14" y="14"/>
                    <a:pt x="0" y="0"/>
                    <a:pt x="12" y="1"/>
                  </a:cubicBezTo>
                  <a:cubicBezTo>
                    <a:pt x="13" y="2"/>
                    <a:pt x="14" y="4"/>
                    <a:pt x="14" y="5"/>
                  </a:cubicBezTo>
                  <a:cubicBezTo>
                    <a:pt x="14" y="7"/>
                    <a:pt x="13" y="8"/>
                    <a:pt x="12" y="9"/>
                  </a:cubicBezTo>
                  <a:cubicBezTo>
                    <a:pt x="12" y="14"/>
                    <a:pt x="11" y="19"/>
                    <a:pt x="4" y="14"/>
                  </a:cubicBezTo>
                  <a:close/>
                </a:path>
              </a:pathLst>
            </a:custGeom>
            <a:solidFill>
              <a:srgbClr val="553F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1" name="Freeform 975"/>
            <p:cNvSpPr>
              <a:spLocks/>
            </p:cNvSpPr>
            <p:nvPr/>
          </p:nvSpPr>
          <p:spPr bwMode="auto">
            <a:xfrm>
              <a:off x="396" y="2498"/>
              <a:ext cx="6" cy="13"/>
            </a:xfrm>
            <a:custGeom>
              <a:avLst/>
              <a:gdLst>
                <a:gd name="T0" fmla="*/ 6 w 6"/>
                <a:gd name="T1" fmla="*/ 4 h 13"/>
                <a:gd name="T2" fmla="*/ 6 w 6"/>
                <a:gd name="T3" fmla="*/ 10 h 13"/>
                <a:gd name="T4" fmla="*/ 3 w 6"/>
                <a:gd name="T5" fmla="*/ 13 h 13"/>
                <a:gd name="T6" fmla="*/ 0 w 6"/>
                <a:gd name="T7" fmla="*/ 6 h 13"/>
                <a:gd name="T8" fmla="*/ 2 w 6"/>
                <a:gd name="T9" fmla="*/ 2 h 13"/>
                <a:gd name="T10" fmla="*/ 6 w 6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3">
                  <a:moveTo>
                    <a:pt x="6" y="4"/>
                  </a:moveTo>
                  <a:cubicBezTo>
                    <a:pt x="6" y="6"/>
                    <a:pt x="6" y="8"/>
                    <a:pt x="6" y="10"/>
                  </a:cubicBezTo>
                  <a:cubicBezTo>
                    <a:pt x="5" y="11"/>
                    <a:pt x="4" y="12"/>
                    <a:pt x="3" y="13"/>
                  </a:cubicBezTo>
                  <a:cubicBezTo>
                    <a:pt x="0" y="12"/>
                    <a:pt x="0" y="9"/>
                    <a:pt x="0" y="6"/>
                  </a:cubicBezTo>
                  <a:cubicBezTo>
                    <a:pt x="0" y="5"/>
                    <a:pt x="0" y="3"/>
                    <a:pt x="2" y="2"/>
                  </a:cubicBezTo>
                  <a:cubicBezTo>
                    <a:pt x="4" y="0"/>
                    <a:pt x="6" y="0"/>
                    <a:pt x="6" y="4"/>
                  </a:cubicBezTo>
                  <a:close/>
                </a:path>
              </a:pathLst>
            </a:custGeom>
            <a:solidFill>
              <a:srgbClr val="A28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2" name="Freeform 976"/>
            <p:cNvSpPr>
              <a:spLocks/>
            </p:cNvSpPr>
            <p:nvPr/>
          </p:nvSpPr>
          <p:spPr bwMode="auto">
            <a:xfrm>
              <a:off x="386" y="2501"/>
              <a:ext cx="10" cy="7"/>
            </a:xfrm>
            <a:custGeom>
              <a:avLst/>
              <a:gdLst>
                <a:gd name="T0" fmla="*/ 0 w 10"/>
                <a:gd name="T1" fmla="*/ 6 h 7"/>
                <a:gd name="T2" fmla="*/ 1 w 10"/>
                <a:gd name="T3" fmla="*/ 2 h 7"/>
                <a:gd name="T4" fmla="*/ 5 w 10"/>
                <a:gd name="T5" fmla="*/ 0 h 7"/>
                <a:gd name="T6" fmla="*/ 9 w 10"/>
                <a:gd name="T7" fmla="*/ 2 h 7"/>
                <a:gd name="T8" fmla="*/ 8 w 10"/>
                <a:gd name="T9" fmla="*/ 7 h 7"/>
                <a:gd name="T10" fmla="*/ 0 w 10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7">
                  <a:moveTo>
                    <a:pt x="0" y="6"/>
                  </a:moveTo>
                  <a:cubicBezTo>
                    <a:pt x="0" y="5"/>
                    <a:pt x="1" y="3"/>
                    <a:pt x="1" y="2"/>
                  </a:cubicBezTo>
                  <a:cubicBezTo>
                    <a:pt x="2" y="1"/>
                    <a:pt x="4" y="0"/>
                    <a:pt x="5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10" y="4"/>
                    <a:pt x="10" y="5"/>
                    <a:pt x="8" y="7"/>
                  </a:cubicBezTo>
                  <a:cubicBezTo>
                    <a:pt x="6" y="7"/>
                    <a:pt x="3" y="6"/>
                    <a:pt x="0" y="6"/>
                  </a:cubicBezTo>
                  <a:close/>
                </a:path>
              </a:pathLst>
            </a:custGeom>
            <a:solidFill>
              <a:srgbClr val="A08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3" name="Freeform 977"/>
            <p:cNvSpPr>
              <a:spLocks/>
            </p:cNvSpPr>
            <p:nvPr/>
          </p:nvSpPr>
          <p:spPr bwMode="auto">
            <a:xfrm>
              <a:off x="394" y="2503"/>
              <a:ext cx="5" cy="8"/>
            </a:xfrm>
            <a:custGeom>
              <a:avLst/>
              <a:gdLst>
                <a:gd name="T0" fmla="*/ 0 w 5"/>
                <a:gd name="T1" fmla="*/ 5 h 8"/>
                <a:gd name="T2" fmla="*/ 0 w 5"/>
                <a:gd name="T3" fmla="*/ 0 h 8"/>
                <a:gd name="T4" fmla="*/ 3 w 5"/>
                <a:gd name="T5" fmla="*/ 1 h 8"/>
                <a:gd name="T6" fmla="*/ 5 w 5"/>
                <a:gd name="T7" fmla="*/ 8 h 8"/>
                <a:gd name="T8" fmla="*/ 0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0" y="5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4" y="3"/>
                    <a:pt x="4" y="6"/>
                    <a:pt x="5" y="8"/>
                  </a:cubicBezTo>
                  <a:cubicBezTo>
                    <a:pt x="3" y="7"/>
                    <a:pt x="2" y="6"/>
                    <a:pt x="0" y="5"/>
                  </a:cubicBezTo>
                  <a:close/>
                </a:path>
              </a:pathLst>
            </a:custGeom>
            <a:solidFill>
              <a:srgbClr val="3523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4" name="Freeform 978"/>
            <p:cNvSpPr>
              <a:spLocks/>
            </p:cNvSpPr>
            <p:nvPr/>
          </p:nvSpPr>
          <p:spPr bwMode="auto">
            <a:xfrm>
              <a:off x="674" y="2128"/>
              <a:ext cx="36" cy="55"/>
            </a:xfrm>
            <a:custGeom>
              <a:avLst/>
              <a:gdLst>
                <a:gd name="T0" fmla="*/ 27 w 36"/>
                <a:gd name="T1" fmla="*/ 55 h 55"/>
                <a:gd name="T2" fmla="*/ 6 w 36"/>
                <a:gd name="T3" fmla="*/ 16 h 55"/>
                <a:gd name="T4" fmla="*/ 14 w 36"/>
                <a:gd name="T5" fmla="*/ 2 h 55"/>
                <a:gd name="T6" fmla="*/ 16 w 36"/>
                <a:gd name="T7" fmla="*/ 6 h 55"/>
                <a:gd name="T8" fmla="*/ 16 w 36"/>
                <a:gd name="T9" fmla="*/ 10 h 55"/>
                <a:gd name="T10" fmla="*/ 18 w 36"/>
                <a:gd name="T11" fmla="*/ 14 h 55"/>
                <a:gd name="T12" fmla="*/ 21 w 36"/>
                <a:gd name="T13" fmla="*/ 19 h 55"/>
                <a:gd name="T14" fmla="*/ 27 w 36"/>
                <a:gd name="T1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55">
                  <a:moveTo>
                    <a:pt x="27" y="55"/>
                  </a:moveTo>
                  <a:cubicBezTo>
                    <a:pt x="20" y="42"/>
                    <a:pt x="12" y="29"/>
                    <a:pt x="6" y="16"/>
                  </a:cubicBezTo>
                  <a:cubicBezTo>
                    <a:pt x="2" y="9"/>
                    <a:pt x="0" y="0"/>
                    <a:pt x="14" y="2"/>
                  </a:cubicBezTo>
                  <a:cubicBezTo>
                    <a:pt x="15" y="3"/>
                    <a:pt x="16" y="5"/>
                    <a:pt x="16" y="6"/>
                  </a:cubicBezTo>
                  <a:cubicBezTo>
                    <a:pt x="16" y="8"/>
                    <a:pt x="16" y="9"/>
                    <a:pt x="16" y="10"/>
                  </a:cubicBezTo>
                  <a:cubicBezTo>
                    <a:pt x="17" y="11"/>
                    <a:pt x="18" y="13"/>
                    <a:pt x="18" y="14"/>
                  </a:cubicBezTo>
                  <a:cubicBezTo>
                    <a:pt x="20" y="15"/>
                    <a:pt x="20" y="17"/>
                    <a:pt x="21" y="19"/>
                  </a:cubicBezTo>
                  <a:cubicBezTo>
                    <a:pt x="18" y="32"/>
                    <a:pt x="36" y="41"/>
                    <a:pt x="27" y="55"/>
                  </a:cubicBezTo>
                  <a:close/>
                </a:path>
              </a:pathLst>
            </a:custGeom>
            <a:solidFill>
              <a:srgbClr val="DAC3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5" name="Freeform 979"/>
            <p:cNvSpPr>
              <a:spLocks/>
            </p:cNvSpPr>
            <p:nvPr/>
          </p:nvSpPr>
          <p:spPr bwMode="auto">
            <a:xfrm>
              <a:off x="688" y="2194"/>
              <a:ext cx="22" cy="40"/>
            </a:xfrm>
            <a:custGeom>
              <a:avLst/>
              <a:gdLst>
                <a:gd name="T0" fmla="*/ 12 w 22"/>
                <a:gd name="T1" fmla="*/ 37 h 41"/>
                <a:gd name="T2" fmla="*/ 4 w 22"/>
                <a:gd name="T3" fmla="*/ 17 h 41"/>
                <a:gd name="T4" fmla="*/ 5 w 22"/>
                <a:gd name="T5" fmla="*/ 4 h 41"/>
                <a:gd name="T6" fmla="*/ 15 w 22"/>
                <a:gd name="T7" fmla="*/ 12 h 41"/>
                <a:gd name="T8" fmla="*/ 21 w 22"/>
                <a:gd name="T9" fmla="*/ 32 h 41"/>
                <a:gd name="T10" fmla="*/ 15 w 22"/>
                <a:gd name="T11" fmla="*/ 41 h 41"/>
                <a:gd name="T12" fmla="*/ 12 w 22"/>
                <a:gd name="T13" fmla="*/ 3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1">
                  <a:moveTo>
                    <a:pt x="12" y="37"/>
                  </a:moveTo>
                  <a:cubicBezTo>
                    <a:pt x="10" y="30"/>
                    <a:pt x="8" y="23"/>
                    <a:pt x="4" y="17"/>
                  </a:cubicBezTo>
                  <a:cubicBezTo>
                    <a:pt x="0" y="12"/>
                    <a:pt x="0" y="6"/>
                    <a:pt x="5" y="4"/>
                  </a:cubicBezTo>
                  <a:cubicBezTo>
                    <a:pt x="12" y="0"/>
                    <a:pt x="11" y="10"/>
                    <a:pt x="15" y="12"/>
                  </a:cubicBezTo>
                  <a:cubicBezTo>
                    <a:pt x="13" y="20"/>
                    <a:pt x="19" y="25"/>
                    <a:pt x="21" y="32"/>
                  </a:cubicBezTo>
                  <a:cubicBezTo>
                    <a:pt x="20" y="36"/>
                    <a:pt x="22" y="41"/>
                    <a:pt x="15" y="41"/>
                  </a:cubicBezTo>
                  <a:cubicBezTo>
                    <a:pt x="14" y="39"/>
                    <a:pt x="13" y="38"/>
                    <a:pt x="12" y="37"/>
                  </a:cubicBezTo>
                  <a:close/>
                </a:path>
              </a:pathLst>
            </a:custGeom>
            <a:solidFill>
              <a:srgbClr val="CEBA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6" name="Freeform 980"/>
            <p:cNvSpPr>
              <a:spLocks/>
            </p:cNvSpPr>
            <p:nvPr/>
          </p:nvSpPr>
          <p:spPr bwMode="auto">
            <a:xfrm>
              <a:off x="690" y="2122"/>
              <a:ext cx="16" cy="20"/>
            </a:xfrm>
            <a:custGeom>
              <a:avLst/>
              <a:gdLst>
                <a:gd name="T0" fmla="*/ 2 w 16"/>
                <a:gd name="T1" fmla="*/ 8 h 20"/>
                <a:gd name="T2" fmla="*/ 10 w 16"/>
                <a:gd name="T3" fmla="*/ 0 h 20"/>
                <a:gd name="T4" fmla="*/ 11 w 16"/>
                <a:gd name="T5" fmla="*/ 20 h 20"/>
                <a:gd name="T6" fmla="*/ 7 w 16"/>
                <a:gd name="T7" fmla="*/ 18 h 20"/>
                <a:gd name="T8" fmla="*/ 1 w 16"/>
                <a:gd name="T9" fmla="*/ 12 h 20"/>
                <a:gd name="T10" fmla="*/ 2 w 16"/>
                <a:gd name="T11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0">
                  <a:moveTo>
                    <a:pt x="2" y="8"/>
                  </a:moveTo>
                  <a:cubicBezTo>
                    <a:pt x="7" y="8"/>
                    <a:pt x="10" y="5"/>
                    <a:pt x="10" y="0"/>
                  </a:cubicBezTo>
                  <a:cubicBezTo>
                    <a:pt x="15" y="7"/>
                    <a:pt x="16" y="13"/>
                    <a:pt x="11" y="20"/>
                  </a:cubicBezTo>
                  <a:cubicBezTo>
                    <a:pt x="9" y="20"/>
                    <a:pt x="8" y="19"/>
                    <a:pt x="7" y="18"/>
                  </a:cubicBezTo>
                  <a:cubicBezTo>
                    <a:pt x="5" y="16"/>
                    <a:pt x="2" y="15"/>
                    <a:pt x="1" y="12"/>
                  </a:cubicBezTo>
                  <a:cubicBezTo>
                    <a:pt x="0" y="11"/>
                    <a:pt x="1" y="9"/>
                    <a:pt x="2" y="8"/>
                  </a:cubicBezTo>
                  <a:close/>
                </a:path>
              </a:pathLst>
            </a:custGeom>
            <a:solidFill>
              <a:srgbClr val="C5B4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7" name="Freeform 981"/>
            <p:cNvSpPr>
              <a:spLocks/>
            </p:cNvSpPr>
            <p:nvPr/>
          </p:nvSpPr>
          <p:spPr bwMode="auto">
            <a:xfrm>
              <a:off x="688" y="2140"/>
              <a:ext cx="9" cy="7"/>
            </a:xfrm>
            <a:custGeom>
              <a:avLst/>
              <a:gdLst>
                <a:gd name="T0" fmla="*/ 7 w 9"/>
                <a:gd name="T1" fmla="*/ 7 h 7"/>
                <a:gd name="T2" fmla="*/ 0 w 9"/>
                <a:gd name="T3" fmla="*/ 2 h 7"/>
                <a:gd name="T4" fmla="*/ 5 w 9"/>
                <a:gd name="T5" fmla="*/ 0 h 7"/>
                <a:gd name="T6" fmla="*/ 7 w 9"/>
                <a:gd name="T7" fmla="*/ 1 h 7"/>
                <a:gd name="T8" fmla="*/ 9 w 9"/>
                <a:gd name="T9" fmla="*/ 2 h 7"/>
                <a:gd name="T10" fmla="*/ 7 w 9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7">
                  <a:moveTo>
                    <a:pt x="7" y="7"/>
                  </a:moveTo>
                  <a:cubicBezTo>
                    <a:pt x="4" y="7"/>
                    <a:pt x="1" y="7"/>
                    <a:pt x="0" y="2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6" y="0"/>
                    <a:pt x="6" y="1"/>
                    <a:pt x="7" y="1"/>
                  </a:cubicBezTo>
                  <a:cubicBezTo>
                    <a:pt x="8" y="1"/>
                    <a:pt x="8" y="2"/>
                    <a:pt x="9" y="2"/>
                  </a:cubicBezTo>
                  <a:cubicBezTo>
                    <a:pt x="8" y="4"/>
                    <a:pt x="8" y="5"/>
                    <a:pt x="7" y="7"/>
                  </a:cubicBezTo>
                  <a:close/>
                </a:path>
              </a:pathLst>
            </a:custGeom>
            <a:solidFill>
              <a:srgbClr val="9B85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8" name="Freeform 982"/>
            <p:cNvSpPr>
              <a:spLocks/>
            </p:cNvSpPr>
            <p:nvPr/>
          </p:nvSpPr>
          <p:spPr bwMode="auto">
            <a:xfrm>
              <a:off x="694" y="2137"/>
              <a:ext cx="7" cy="5"/>
            </a:xfrm>
            <a:custGeom>
              <a:avLst/>
              <a:gdLst>
                <a:gd name="T0" fmla="*/ 6 w 7"/>
                <a:gd name="T1" fmla="*/ 2 h 5"/>
                <a:gd name="T2" fmla="*/ 7 w 7"/>
                <a:gd name="T3" fmla="*/ 5 h 5"/>
                <a:gd name="T4" fmla="*/ 3 w 7"/>
                <a:gd name="T5" fmla="*/ 5 h 5"/>
                <a:gd name="T6" fmla="*/ 2 w 7"/>
                <a:gd name="T7" fmla="*/ 5 h 5"/>
                <a:gd name="T8" fmla="*/ 1 w 7"/>
                <a:gd name="T9" fmla="*/ 5 h 5"/>
                <a:gd name="T10" fmla="*/ 1 w 7"/>
                <a:gd name="T11" fmla="*/ 1 h 5"/>
                <a:gd name="T12" fmla="*/ 6 w 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6" y="3"/>
                    <a:pt x="6" y="4"/>
                    <a:pt x="7" y="5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4" y="0"/>
                    <a:pt x="6" y="2"/>
                  </a:cubicBezTo>
                  <a:close/>
                </a:path>
              </a:pathLst>
            </a:custGeom>
            <a:solidFill>
              <a:srgbClr val="4F3A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299" name="Freeform 983"/>
            <p:cNvSpPr>
              <a:spLocks/>
            </p:cNvSpPr>
            <p:nvPr/>
          </p:nvSpPr>
          <p:spPr bwMode="auto">
            <a:xfrm>
              <a:off x="391" y="2001"/>
              <a:ext cx="241" cy="134"/>
            </a:xfrm>
            <a:custGeom>
              <a:avLst/>
              <a:gdLst>
                <a:gd name="T0" fmla="*/ 227 w 243"/>
                <a:gd name="T1" fmla="*/ 35 h 135"/>
                <a:gd name="T2" fmla="*/ 128 w 243"/>
                <a:gd name="T3" fmla="*/ 23 h 135"/>
                <a:gd name="T4" fmla="*/ 35 w 243"/>
                <a:gd name="T5" fmla="*/ 88 h 135"/>
                <a:gd name="T6" fmla="*/ 27 w 243"/>
                <a:gd name="T7" fmla="*/ 135 h 135"/>
                <a:gd name="T8" fmla="*/ 15 w 243"/>
                <a:gd name="T9" fmla="*/ 118 h 135"/>
                <a:gd name="T10" fmla="*/ 11 w 243"/>
                <a:gd name="T11" fmla="*/ 100 h 135"/>
                <a:gd name="T12" fmla="*/ 3 w 243"/>
                <a:gd name="T13" fmla="*/ 82 h 135"/>
                <a:gd name="T14" fmla="*/ 27 w 243"/>
                <a:gd name="T15" fmla="*/ 72 h 135"/>
                <a:gd name="T16" fmla="*/ 7 w 243"/>
                <a:gd name="T17" fmla="*/ 39 h 135"/>
                <a:gd name="T18" fmla="*/ 39 w 243"/>
                <a:gd name="T19" fmla="*/ 7 h 135"/>
                <a:gd name="T20" fmla="*/ 60 w 243"/>
                <a:gd name="T21" fmla="*/ 12 h 135"/>
                <a:gd name="T22" fmla="*/ 59 w 243"/>
                <a:gd name="T23" fmla="*/ 16 h 135"/>
                <a:gd name="T24" fmla="*/ 75 w 243"/>
                <a:gd name="T25" fmla="*/ 11 h 135"/>
                <a:gd name="T26" fmla="*/ 95 w 243"/>
                <a:gd name="T27" fmla="*/ 7 h 135"/>
                <a:gd name="T28" fmla="*/ 103 w 243"/>
                <a:gd name="T29" fmla="*/ 7 h 135"/>
                <a:gd name="T30" fmla="*/ 115 w 243"/>
                <a:gd name="T31" fmla="*/ 10 h 135"/>
                <a:gd name="T32" fmla="*/ 151 w 243"/>
                <a:gd name="T33" fmla="*/ 9 h 135"/>
                <a:gd name="T34" fmla="*/ 163 w 243"/>
                <a:gd name="T35" fmla="*/ 3 h 135"/>
                <a:gd name="T36" fmla="*/ 175 w 243"/>
                <a:gd name="T37" fmla="*/ 2 h 135"/>
                <a:gd name="T38" fmla="*/ 191 w 243"/>
                <a:gd name="T39" fmla="*/ 6 h 135"/>
                <a:gd name="T40" fmla="*/ 229 w 243"/>
                <a:gd name="T41" fmla="*/ 13 h 135"/>
                <a:gd name="T42" fmla="*/ 243 w 243"/>
                <a:gd name="T43" fmla="*/ 19 h 135"/>
                <a:gd name="T44" fmla="*/ 227 w 243"/>
                <a:gd name="T45" fmla="*/ 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3" h="135">
                  <a:moveTo>
                    <a:pt x="227" y="35"/>
                  </a:moveTo>
                  <a:cubicBezTo>
                    <a:pt x="196" y="18"/>
                    <a:pt x="161" y="23"/>
                    <a:pt x="128" y="23"/>
                  </a:cubicBezTo>
                  <a:cubicBezTo>
                    <a:pt x="75" y="22"/>
                    <a:pt x="54" y="38"/>
                    <a:pt x="35" y="88"/>
                  </a:cubicBezTo>
                  <a:cubicBezTo>
                    <a:pt x="29" y="104"/>
                    <a:pt x="30" y="119"/>
                    <a:pt x="27" y="135"/>
                  </a:cubicBezTo>
                  <a:cubicBezTo>
                    <a:pt x="20" y="131"/>
                    <a:pt x="18" y="124"/>
                    <a:pt x="15" y="118"/>
                  </a:cubicBezTo>
                  <a:cubicBezTo>
                    <a:pt x="10" y="113"/>
                    <a:pt x="17" y="105"/>
                    <a:pt x="11" y="100"/>
                  </a:cubicBezTo>
                  <a:cubicBezTo>
                    <a:pt x="8" y="94"/>
                    <a:pt x="0" y="91"/>
                    <a:pt x="3" y="82"/>
                  </a:cubicBezTo>
                  <a:cubicBezTo>
                    <a:pt x="9" y="75"/>
                    <a:pt x="20" y="79"/>
                    <a:pt x="27" y="72"/>
                  </a:cubicBezTo>
                  <a:cubicBezTo>
                    <a:pt x="20" y="61"/>
                    <a:pt x="0" y="58"/>
                    <a:pt x="7" y="39"/>
                  </a:cubicBezTo>
                  <a:cubicBezTo>
                    <a:pt x="17" y="28"/>
                    <a:pt x="17" y="7"/>
                    <a:pt x="39" y="7"/>
                  </a:cubicBezTo>
                  <a:cubicBezTo>
                    <a:pt x="46" y="11"/>
                    <a:pt x="54" y="5"/>
                    <a:pt x="60" y="12"/>
                  </a:cubicBezTo>
                  <a:cubicBezTo>
                    <a:pt x="61" y="13"/>
                    <a:pt x="58" y="15"/>
                    <a:pt x="59" y="16"/>
                  </a:cubicBezTo>
                  <a:cubicBezTo>
                    <a:pt x="63" y="12"/>
                    <a:pt x="71" y="18"/>
                    <a:pt x="75" y="11"/>
                  </a:cubicBezTo>
                  <a:cubicBezTo>
                    <a:pt x="81" y="6"/>
                    <a:pt x="89" y="11"/>
                    <a:pt x="95" y="7"/>
                  </a:cubicBezTo>
                  <a:cubicBezTo>
                    <a:pt x="98" y="7"/>
                    <a:pt x="100" y="7"/>
                    <a:pt x="103" y="7"/>
                  </a:cubicBezTo>
                  <a:cubicBezTo>
                    <a:pt x="107" y="10"/>
                    <a:pt x="111" y="9"/>
                    <a:pt x="115" y="10"/>
                  </a:cubicBezTo>
                  <a:cubicBezTo>
                    <a:pt x="127" y="11"/>
                    <a:pt x="139" y="9"/>
                    <a:pt x="151" y="9"/>
                  </a:cubicBezTo>
                  <a:cubicBezTo>
                    <a:pt x="156" y="10"/>
                    <a:pt x="160" y="7"/>
                    <a:pt x="163" y="3"/>
                  </a:cubicBezTo>
                  <a:cubicBezTo>
                    <a:pt x="167" y="3"/>
                    <a:pt x="171" y="2"/>
                    <a:pt x="175" y="2"/>
                  </a:cubicBezTo>
                  <a:cubicBezTo>
                    <a:pt x="180" y="4"/>
                    <a:pt x="187" y="0"/>
                    <a:pt x="191" y="6"/>
                  </a:cubicBezTo>
                  <a:cubicBezTo>
                    <a:pt x="203" y="11"/>
                    <a:pt x="217" y="7"/>
                    <a:pt x="229" y="13"/>
                  </a:cubicBezTo>
                  <a:cubicBezTo>
                    <a:pt x="234" y="14"/>
                    <a:pt x="240" y="14"/>
                    <a:pt x="243" y="19"/>
                  </a:cubicBezTo>
                  <a:cubicBezTo>
                    <a:pt x="239" y="26"/>
                    <a:pt x="223" y="20"/>
                    <a:pt x="227" y="35"/>
                  </a:cubicBezTo>
                  <a:close/>
                </a:path>
              </a:pathLst>
            </a:custGeom>
            <a:solidFill>
              <a:srgbClr val="FAD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0" name="Freeform 984"/>
            <p:cNvSpPr>
              <a:spLocks/>
            </p:cNvSpPr>
            <p:nvPr/>
          </p:nvSpPr>
          <p:spPr bwMode="auto">
            <a:xfrm>
              <a:off x="390" y="2082"/>
              <a:ext cx="16" cy="24"/>
            </a:xfrm>
            <a:custGeom>
              <a:avLst/>
              <a:gdLst>
                <a:gd name="T0" fmla="*/ 4 w 16"/>
                <a:gd name="T1" fmla="*/ 0 h 24"/>
                <a:gd name="T2" fmla="*/ 16 w 16"/>
                <a:gd name="T3" fmla="*/ 15 h 24"/>
                <a:gd name="T4" fmla="*/ 4 w 16"/>
                <a:gd name="T5" fmla="*/ 21 h 24"/>
                <a:gd name="T6" fmla="*/ 0 w 16"/>
                <a:gd name="T7" fmla="*/ 8 h 24"/>
                <a:gd name="T8" fmla="*/ 4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4" y="0"/>
                  </a:moveTo>
                  <a:cubicBezTo>
                    <a:pt x="8" y="5"/>
                    <a:pt x="12" y="10"/>
                    <a:pt x="16" y="15"/>
                  </a:cubicBezTo>
                  <a:cubicBezTo>
                    <a:pt x="14" y="22"/>
                    <a:pt x="10" y="24"/>
                    <a:pt x="4" y="21"/>
                  </a:cubicBezTo>
                  <a:cubicBezTo>
                    <a:pt x="3" y="16"/>
                    <a:pt x="1" y="12"/>
                    <a:pt x="0" y="8"/>
                  </a:cubicBezTo>
                  <a:cubicBezTo>
                    <a:pt x="0" y="4"/>
                    <a:pt x="0" y="1"/>
                    <a:pt x="4" y="0"/>
                  </a:cubicBezTo>
                  <a:close/>
                </a:path>
              </a:pathLst>
            </a:custGeom>
            <a:solidFill>
              <a:srgbClr val="E2CB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1" name="Freeform 985"/>
            <p:cNvSpPr>
              <a:spLocks/>
            </p:cNvSpPr>
            <p:nvPr/>
          </p:nvSpPr>
          <p:spPr bwMode="auto">
            <a:xfrm>
              <a:off x="394" y="2097"/>
              <a:ext cx="21" cy="21"/>
            </a:xfrm>
            <a:custGeom>
              <a:avLst/>
              <a:gdLst>
                <a:gd name="T0" fmla="*/ 0 w 21"/>
                <a:gd name="T1" fmla="*/ 6 h 21"/>
                <a:gd name="T2" fmla="*/ 12 w 21"/>
                <a:gd name="T3" fmla="*/ 0 h 21"/>
                <a:gd name="T4" fmla="*/ 12 w 21"/>
                <a:gd name="T5" fmla="*/ 21 h 21"/>
                <a:gd name="T6" fmla="*/ 0 w 21"/>
                <a:gd name="T7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0" y="6"/>
                  </a:moveTo>
                  <a:cubicBezTo>
                    <a:pt x="4" y="4"/>
                    <a:pt x="8" y="2"/>
                    <a:pt x="12" y="0"/>
                  </a:cubicBezTo>
                  <a:cubicBezTo>
                    <a:pt x="21" y="8"/>
                    <a:pt x="12" y="14"/>
                    <a:pt x="12" y="21"/>
                  </a:cubicBezTo>
                  <a:cubicBezTo>
                    <a:pt x="3" y="20"/>
                    <a:pt x="7" y="9"/>
                    <a:pt x="0" y="6"/>
                  </a:cubicBezTo>
                  <a:close/>
                </a:path>
              </a:pathLst>
            </a:custGeom>
            <a:solidFill>
              <a:srgbClr val="C0A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2" name="Freeform 986"/>
            <p:cNvSpPr>
              <a:spLocks/>
            </p:cNvSpPr>
            <p:nvPr/>
          </p:nvSpPr>
          <p:spPr bwMode="auto">
            <a:xfrm>
              <a:off x="430" y="2008"/>
              <a:ext cx="56" cy="11"/>
            </a:xfrm>
            <a:custGeom>
              <a:avLst/>
              <a:gdLst>
                <a:gd name="T0" fmla="*/ 56 w 56"/>
                <a:gd name="T1" fmla="*/ 0 h 11"/>
                <a:gd name="T2" fmla="*/ 36 w 56"/>
                <a:gd name="T3" fmla="*/ 7 h 11"/>
                <a:gd name="T4" fmla="*/ 20 w 56"/>
                <a:gd name="T5" fmla="*/ 7 h 11"/>
                <a:gd name="T6" fmla="*/ 0 w 56"/>
                <a:gd name="T7" fmla="*/ 0 h 11"/>
                <a:gd name="T8" fmla="*/ 56 w 56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1">
                  <a:moveTo>
                    <a:pt x="56" y="0"/>
                  </a:moveTo>
                  <a:cubicBezTo>
                    <a:pt x="51" y="7"/>
                    <a:pt x="42" y="1"/>
                    <a:pt x="36" y="7"/>
                  </a:cubicBezTo>
                  <a:cubicBezTo>
                    <a:pt x="31" y="11"/>
                    <a:pt x="25" y="11"/>
                    <a:pt x="20" y="7"/>
                  </a:cubicBezTo>
                  <a:cubicBezTo>
                    <a:pt x="15" y="1"/>
                    <a:pt x="5" y="6"/>
                    <a:pt x="0" y="0"/>
                  </a:cubicBezTo>
                  <a:cubicBezTo>
                    <a:pt x="19" y="0"/>
                    <a:pt x="37" y="0"/>
                    <a:pt x="56" y="0"/>
                  </a:cubicBezTo>
                  <a:close/>
                </a:path>
              </a:pathLst>
            </a:custGeom>
            <a:solidFill>
              <a:srgbClr val="CEBE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3" name="Freeform 987"/>
            <p:cNvSpPr>
              <a:spLocks/>
            </p:cNvSpPr>
            <p:nvPr/>
          </p:nvSpPr>
          <p:spPr bwMode="auto">
            <a:xfrm>
              <a:off x="494" y="2006"/>
              <a:ext cx="32" cy="10"/>
            </a:xfrm>
            <a:custGeom>
              <a:avLst/>
              <a:gdLst>
                <a:gd name="T0" fmla="*/ 9 w 33"/>
                <a:gd name="T1" fmla="*/ 6 h 10"/>
                <a:gd name="T2" fmla="*/ 0 w 33"/>
                <a:gd name="T3" fmla="*/ 2 h 10"/>
                <a:gd name="T4" fmla="*/ 8 w 33"/>
                <a:gd name="T5" fmla="*/ 0 h 10"/>
                <a:gd name="T6" fmla="*/ 32 w 33"/>
                <a:gd name="T7" fmla="*/ 2 h 10"/>
                <a:gd name="T8" fmla="*/ 31 w 33"/>
                <a:gd name="T9" fmla="*/ 7 h 10"/>
                <a:gd name="T10" fmla="*/ 9 w 33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0">
                  <a:moveTo>
                    <a:pt x="9" y="6"/>
                  </a:moveTo>
                  <a:cubicBezTo>
                    <a:pt x="5" y="7"/>
                    <a:pt x="0" y="10"/>
                    <a:pt x="0" y="2"/>
                  </a:cubicBezTo>
                  <a:cubicBezTo>
                    <a:pt x="3" y="2"/>
                    <a:pt x="5" y="1"/>
                    <a:pt x="8" y="0"/>
                  </a:cubicBezTo>
                  <a:cubicBezTo>
                    <a:pt x="16" y="1"/>
                    <a:pt x="24" y="1"/>
                    <a:pt x="32" y="2"/>
                  </a:cubicBezTo>
                  <a:cubicBezTo>
                    <a:pt x="33" y="4"/>
                    <a:pt x="33" y="6"/>
                    <a:pt x="31" y="7"/>
                  </a:cubicBezTo>
                  <a:cubicBezTo>
                    <a:pt x="23" y="7"/>
                    <a:pt x="16" y="9"/>
                    <a:pt x="9" y="6"/>
                  </a:cubicBezTo>
                  <a:close/>
                </a:path>
              </a:pathLst>
            </a:custGeom>
            <a:solidFill>
              <a:srgbClr val="DFCB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4" name="Freeform 988"/>
            <p:cNvSpPr>
              <a:spLocks/>
            </p:cNvSpPr>
            <p:nvPr/>
          </p:nvSpPr>
          <p:spPr bwMode="auto">
            <a:xfrm>
              <a:off x="590" y="1997"/>
              <a:ext cx="31" cy="19"/>
            </a:xfrm>
            <a:custGeom>
              <a:avLst/>
              <a:gdLst>
                <a:gd name="T0" fmla="*/ 8 w 32"/>
                <a:gd name="T1" fmla="*/ 11 h 19"/>
                <a:gd name="T2" fmla="*/ 0 w 32"/>
                <a:gd name="T3" fmla="*/ 3 h 19"/>
                <a:gd name="T4" fmla="*/ 23 w 32"/>
                <a:gd name="T5" fmla="*/ 3 h 19"/>
                <a:gd name="T6" fmla="*/ 32 w 32"/>
                <a:gd name="T7" fmla="*/ 5 h 19"/>
                <a:gd name="T8" fmla="*/ 8 w 32"/>
                <a:gd name="T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9">
                  <a:moveTo>
                    <a:pt x="8" y="11"/>
                  </a:moveTo>
                  <a:cubicBezTo>
                    <a:pt x="6" y="8"/>
                    <a:pt x="3" y="6"/>
                    <a:pt x="0" y="3"/>
                  </a:cubicBezTo>
                  <a:cubicBezTo>
                    <a:pt x="8" y="3"/>
                    <a:pt x="15" y="3"/>
                    <a:pt x="23" y="3"/>
                  </a:cubicBezTo>
                  <a:cubicBezTo>
                    <a:pt x="27" y="0"/>
                    <a:pt x="30" y="0"/>
                    <a:pt x="32" y="5"/>
                  </a:cubicBezTo>
                  <a:cubicBezTo>
                    <a:pt x="27" y="19"/>
                    <a:pt x="17" y="12"/>
                    <a:pt x="8" y="11"/>
                  </a:cubicBezTo>
                  <a:close/>
                </a:path>
              </a:pathLst>
            </a:custGeom>
            <a:solidFill>
              <a:srgbClr val="F0DB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5" name="Freeform 989"/>
            <p:cNvSpPr>
              <a:spLocks/>
            </p:cNvSpPr>
            <p:nvPr/>
          </p:nvSpPr>
          <p:spPr bwMode="auto">
            <a:xfrm>
              <a:off x="613" y="1995"/>
              <a:ext cx="20" cy="15"/>
            </a:xfrm>
            <a:custGeom>
              <a:avLst/>
              <a:gdLst>
                <a:gd name="T0" fmla="*/ 8 w 21"/>
                <a:gd name="T1" fmla="*/ 9 h 15"/>
                <a:gd name="T2" fmla="*/ 0 w 21"/>
                <a:gd name="T3" fmla="*/ 5 h 15"/>
                <a:gd name="T4" fmla="*/ 20 w 21"/>
                <a:gd name="T5" fmla="*/ 1 h 15"/>
                <a:gd name="T6" fmla="*/ 21 w 21"/>
                <a:gd name="T7" fmla="*/ 4 h 15"/>
                <a:gd name="T8" fmla="*/ 15 w 21"/>
                <a:gd name="T9" fmla="*/ 14 h 15"/>
                <a:gd name="T10" fmla="*/ 8 w 21"/>
                <a:gd name="T11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8" y="9"/>
                  </a:moveTo>
                  <a:cubicBezTo>
                    <a:pt x="5" y="7"/>
                    <a:pt x="3" y="6"/>
                    <a:pt x="0" y="5"/>
                  </a:cubicBezTo>
                  <a:cubicBezTo>
                    <a:pt x="6" y="0"/>
                    <a:pt x="13" y="1"/>
                    <a:pt x="20" y="1"/>
                  </a:cubicBezTo>
                  <a:cubicBezTo>
                    <a:pt x="21" y="2"/>
                    <a:pt x="21" y="3"/>
                    <a:pt x="21" y="4"/>
                  </a:cubicBezTo>
                  <a:cubicBezTo>
                    <a:pt x="20" y="8"/>
                    <a:pt x="19" y="12"/>
                    <a:pt x="15" y="14"/>
                  </a:cubicBezTo>
                  <a:cubicBezTo>
                    <a:pt x="11" y="15"/>
                    <a:pt x="7" y="15"/>
                    <a:pt x="8" y="9"/>
                  </a:cubicBezTo>
                  <a:close/>
                </a:path>
              </a:pathLst>
            </a:custGeom>
            <a:solidFill>
              <a:srgbClr val="BFAA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6" name="Freeform 990"/>
            <p:cNvSpPr>
              <a:spLocks/>
            </p:cNvSpPr>
            <p:nvPr/>
          </p:nvSpPr>
          <p:spPr bwMode="auto">
            <a:xfrm>
              <a:off x="714" y="2324"/>
              <a:ext cx="22" cy="21"/>
            </a:xfrm>
            <a:custGeom>
              <a:avLst/>
              <a:gdLst>
                <a:gd name="T0" fmla="*/ 10 w 23"/>
                <a:gd name="T1" fmla="*/ 21 h 21"/>
                <a:gd name="T2" fmla="*/ 10 w 23"/>
                <a:gd name="T3" fmla="*/ 0 h 21"/>
                <a:gd name="T4" fmla="*/ 13 w 23"/>
                <a:gd name="T5" fmla="*/ 2 h 21"/>
                <a:gd name="T6" fmla="*/ 10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10" y="21"/>
                  </a:moveTo>
                  <a:cubicBezTo>
                    <a:pt x="0" y="14"/>
                    <a:pt x="13" y="7"/>
                    <a:pt x="10" y="0"/>
                  </a:cubicBezTo>
                  <a:cubicBezTo>
                    <a:pt x="11" y="1"/>
                    <a:pt x="12" y="1"/>
                    <a:pt x="13" y="2"/>
                  </a:cubicBezTo>
                  <a:cubicBezTo>
                    <a:pt x="11" y="8"/>
                    <a:pt x="23" y="16"/>
                    <a:pt x="10" y="21"/>
                  </a:cubicBezTo>
                  <a:close/>
                </a:path>
              </a:pathLst>
            </a:custGeom>
            <a:solidFill>
              <a:srgbClr val="F7D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7" name="Freeform 991"/>
            <p:cNvSpPr>
              <a:spLocks/>
            </p:cNvSpPr>
            <p:nvPr/>
          </p:nvSpPr>
          <p:spPr bwMode="auto">
            <a:xfrm>
              <a:off x="695" y="2297"/>
              <a:ext cx="21" cy="17"/>
            </a:xfrm>
            <a:custGeom>
              <a:avLst/>
              <a:gdLst>
                <a:gd name="T0" fmla="*/ 20 w 21"/>
                <a:gd name="T1" fmla="*/ 13 h 18"/>
                <a:gd name="T2" fmla="*/ 13 w 21"/>
                <a:gd name="T3" fmla="*/ 0 h 18"/>
                <a:gd name="T4" fmla="*/ 20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0" y="13"/>
                  </a:moveTo>
                  <a:cubicBezTo>
                    <a:pt x="0" y="18"/>
                    <a:pt x="19" y="2"/>
                    <a:pt x="13" y="0"/>
                  </a:cubicBezTo>
                  <a:cubicBezTo>
                    <a:pt x="18" y="3"/>
                    <a:pt x="21" y="6"/>
                    <a:pt x="20" y="13"/>
                  </a:cubicBezTo>
                  <a:close/>
                </a:path>
              </a:pathLst>
            </a:custGeom>
            <a:solidFill>
              <a:srgbClr val="F7D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8" name="Freeform 992"/>
            <p:cNvSpPr>
              <a:spLocks/>
            </p:cNvSpPr>
            <p:nvPr/>
          </p:nvSpPr>
          <p:spPr bwMode="auto">
            <a:xfrm>
              <a:off x="707" y="2312"/>
              <a:ext cx="16" cy="12"/>
            </a:xfrm>
            <a:custGeom>
              <a:avLst/>
              <a:gdLst>
                <a:gd name="T0" fmla="*/ 16 w 16"/>
                <a:gd name="T1" fmla="*/ 10 h 13"/>
                <a:gd name="T2" fmla="*/ 5 w 16"/>
                <a:gd name="T3" fmla="*/ 13 h 13"/>
                <a:gd name="T4" fmla="*/ 5 w 16"/>
                <a:gd name="T5" fmla="*/ 13 h 13"/>
                <a:gd name="T6" fmla="*/ 10 w 16"/>
                <a:gd name="T7" fmla="*/ 0 h 13"/>
                <a:gd name="T8" fmla="*/ 16 w 16"/>
                <a:gd name="T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16" y="10"/>
                  </a:moveTo>
                  <a:cubicBezTo>
                    <a:pt x="12" y="11"/>
                    <a:pt x="9" y="12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0" y="7"/>
                    <a:pt x="8" y="5"/>
                    <a:pt x="10" y="0"/>
                  </a:cubicBezTo>
                  <a:cubicBezTo>
                    <a:pt x="13" y="2"/>
                    <a:pt x="15" y="5"/>
                    <a:pt x="16" y="10"/>
                  </a:cubicBezTo>
                  <a:close/>
                </a:path>
              </a:pathLst>
            </a:custGeom>
            <a:solidFill>
              <a:srgbClr val="F7D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09" name="Freeform 993"/>
            <p:cNvSpPr>
              <a:spLocks/>
            </p:cNvSpPr>
            <p:nvPr/>
          </p:nvSpPr>
          <p:spPr bwMode="auto">
            <a:xfrm>
              <a:off x="704" y="2279"/>
              <a:ext cx="9" cy="8"/>
            </a:xfrm>
            <a:custGeom>
              <a:avLst/>
              <a:gdLst>
                <a:gd name="T0" fmla="*/ 1 w 9"/>
                <a:gd name="T1" fmla="*/ 7 h 8"/>
                <a:gd name="T2" fmla="*/ 3 w 9"/>
                <a:gd name="T3" fmla="*/ 2 h 8"/>
                <a:gd name="T4" fmla="*/ 8 w 9"/>
                <a:gd name="T5" fmla="*/ 2 h 8"/>
                <a:gd name="T6" fmla="*/ 9 w 9"/>
                <a:gd name="T7" fmla="*/ 5 h 8"/>
                <a:gd name="T8" fmla="*/ 8 w 9"/>
                <a:gd name="T9" fmla="*/ 6 h 8"/>
                <a:gd name="T10" fmla="*/ 4 w 9"/>
                <a:gd name="T11" fmla="*/ 8 h 8"/>
                <a:gd name="T12" fmla="*/ 1 w 9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8">
                  <a:moveTo>
                    <a:pt x="1" y="7"/>
                  </a:moveTo>
                  <a:cubicBezTo>
                    <a:pt x="0" y="4"/>
                    <a:pt x="1" y="3"/>
                    <a:pt x="3" y="2"/>
                  </a:cubicBezTo>
                  <a:cubicBezTo>
                    <a:pt x="5" y="0"/>
                    <a:pt x="6" y="0"/>
                    <a:pt x="8" y="2"/>
                  </a:cubicBezTo>
                  <a:cubicBezTo>
                    <a:pt x="8" y="3"/>
                    <a:pt x="9" y="4"/>
                    <a:pt x="9" y="5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7" y="7"/>
                    <a:pt x="6" y="8"/>
                    <a:pt x="4" y="8"/>
                  </a:cubicBezTo>
                  <a:cubicBezTo>
                    <a:pt x="3" y="8"/>
                    <a:pt x="2" y="8"/>
                    <a:pt x="1" y="7"/>
                  </a:cubicBezTo>
                  <a:close/>
                </a:path>
              </a:pathLst>
            </a:custGeom>
            <a:solidFill>
              <a:srgbClr val="907C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0" name="Freeform 994"/>
            <p:cNvSpPr>
              <a:spLocks/>
            </p:cNvSpPr>
            <p:nvPr/>
          </p:nvSpPr>
          <p:spPr bwMode="auto">
            <a:xfrm>
              <a:off x="707" y="2276"/>
              <a:ext cx="5" cy="5"/>
            </a:xfrm>
            <a:custGeom>
              <a:avLst/>
              <a:gdLst>
                <a:gd name="T0" fmla="*/ 5 w 5"/>
                <a:gd name="T1" fmla="*/ 5 h 5"/>
                <a:gd name="T2" fmla="*/ 0 w 5"/>
                <a:gd name="T3" fmla="*/ 5 h 5"/>
                <a:gd name="T4" fmla="*/ 0 w 5"/>
                <a:gd name="T5" fmla="*/ 2 h 5"/>
                <a:gd name="T6" fmla="*/ 5 w 5"/>
                <a:gd name="T7" fmla="*/ 1 h 5"/>
                <a:gd name="T8" fmla="*/ 5 w 5"/>
                <a:gd name="T9" fmla="*/ 1 h 5"/>
                <a:gd name="T10" fmla="*/ 5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3" y="5"/>
                    <a:pt x="2" y="5"/>
                    <a:pt x="0" y="5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3"/>
                    <a:pt x="5" y="4"/>
                    <a:pt x="5" y="5"/>
                  </a:cubicBezTo>
                  <a:close/>
                </a:path>
              </a:pathLst>
            </a:custGeom>
            <a:solidFill>
              <a:srgbClr val="4732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1" name="Freeform 995"/>
            <p:cNvSpPr>
              <a:spLocks/>
            </p:cNvSpPr>
            <p:nvPr/>
          </p:nvSpPr>
          <p:spPr bwMode="auto">
            <a:xfrm>
              <a:off x="707" y="2285"/>
              <a:ext cx="5" cy="5"/>
            </a:xfrm>
            <a:custGeom>
              <a:avLst/>
              <a:gdLst>
                <a:gd name="T0" fmla="*/ 1 w 5"/>
                <a:gd name="T1" fmla="*/ 0 h 5"/>
                <a:gd name="T2" fmla="*/ 5 w 5"/>
                <a:gd name="T3" fmla="*/ 0 h 5"/>
                <a:gd name="T4" fmla="*/ 1 w 5"/>
                <a:gd name="T5" fmla="*/ 4 h 5"/>
                <a:gd name="T6" fmla="*/ 1 w 5"/>
                <a:gd name="T7" fmla="*/ 5 h 5"/>
                <a:gd name="T8" fmla="*/ 0 w 5"/>
                <a:gd name="T9" fmla="*/ 2 h 5"/>
                <a:gd name="T10" fmla="*/ 1 w 5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3"/>
                    <a:pt x="3" y="4"/>
                    <a:pt x="1" y="4"/>
                  </a:cubicBezTo>
                  <a:cubicBezTo>
                    <a:pt x="1" y="4"/>
                    <a:pt x="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6B5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2" name="Freeform 996"/>
            <p:cNvSpPr>
              <a:spLocks/>
            </p:cNvSpPr>
            <p:nvPr/>
          </p:nvSpPr>
          <p:spPr bwMode="auto">
            <a:xfrm>
              <a:off x="409" y="2403"/>
              <a:ext cx="25" cy="16"/>
            </a:xfrm>
            <a:custGeom>
              <a:avLst/>
              <a:gdLst>
                <a:gd name="T0" fmla="*/ 1 w 25"/>
                <a:gd name="T1" fmla="*/ 10 h 16"/>
                <a:gd name="T2" fmla="*/ 1 w 25"/>
                <a:gd name="T3" fmla="*/ 2 h 16"/>
                <a:gd name="T4" fmla="*/ 25 w 25"/>
                <a:gd name="T5" fmla="*/ 5 h 16"/>
                <a:gd name="T6" fmla="*/ 15 w 25"/>
                <a:gd name="T7" fmla="*/ 12 h 16"/>
                <a:gd name="T8" fmla="*/ 8 w 25"/>
                <a:gd name="T9" fmla="*/ 16 h 16"/>
                <a:gd name="T10" fmla="*/ 1 w 25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6">
                  <a:moveTo>
                    <a:pt x="1" y="10"/>
                  </a:moveTo>
                  <a:cubicBezTo>
                    <a:pt x="1" y="7"/>
                    <a:pt x="1" y="5"/>
                    <a:pt x="1" y="2"/>
                  </a:cubicBezTo>
                  <a:cubicBezTo>
                    <a:pt x="9" y="2"/>
                    <a:pt x="18" y="0"/>
                    <a:pt x="25" y="5"/>
                  </a:cubicBezTo>
                  <a:cubicBezTo>
                    <a:pt x="23" y="9"/>
                    <a:pt x="18" y="10"/>
                    <a:pt x="15" y="12"/>
                  </a:cubicBezTo>
                  <a:cubicBezTo>
                    <a:pt x="13" y="14"/>
                    <a:pt x="10" y="15"/>
                    <a:pt x="8" y="16"/>
                  </a:cubicBezTo>
                  <a:cubicBezTo>
                    <a:pt x="4" y="15"/>
                    <a:pt x="0" y="15"/>
                    <a:pt x="1" y="10"/>
                  </a:cubicBezTo>
                  <a:close/>
                </a:path>
              </a:pathLst>
            </a:custGeom>
            <a:solidFill>
              <a:srgbClr val="CFBB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3" name="Freeform 997"/>
            <p:cNvSpPr>
              <a:spLocks/>
            </p:cNvSpPr>
            <p:nvPr/>
          </p:nvSpPr>
          <p:spPr bwMode="auto">
            <a:xfrm>
              <a:off x="422" y="2408"/>
              <a:ext cx="21" cy="9"/>
            </a:xfrm>
            <a:custGeom>
              <a:avLst/>
              <a:gdLst>
                <a:gd name="T0" fmla="*/ 0 w 21"/>
                <a:gd name="T1" fmla="*/ 4 h 9"/>
                <a:gd name="T2" fmla="*/ 12 w 21"/>
                <a:gd name="T3" fmla="*/ 0 h 9"/>
                <a:gd name="T4" fmla="*/ 20 w 21"/>
                <a:gd name="T5" fmla="*/ 0 h 9"/>
                <a:gd name="T6" fmla="*/ 20 w 21"/>
                <a:gd name="T7" fmla="*/ 0 h 9"/>
                <a:gd name="T8" fmla="*/ 15 w 21"/>
                <a:gd name="T9" fmla="*/ 8 h 9"/>
                <a:gd name="T10" fmla="*/ 0 w 21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9">
                  <a:moveTo>
                    <a:pt x="0" y="4"/>
                  </a:moveTo>
                  <a:cubicBezTo>
                    <a:pt x="4" y="0"/>
                    <a:pt x="8" y="2"/>
                    <a:pt x="12" y="0"/>
                  </a:cubicBezTo>
                  <a:cubicBezTo>
                    <a:pt x="15" y="0"/>
                    <a:pt x="17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5"/>
                    <a:pt x="18" y="6"/>
                    <a:pt x="15" y="8"/>
                  </a:cubicBezTo>
                  <a:cubicBezTo>
                    <a:pt x="10" y="9"/>
                    <a:pt x="4" y="9"/>
                    <a:pt x="0" y="4"/>
                  </a:cubicBezTo>
                  <a:close/>
                </a:path>
              </a:pathLst>
            </a:custGeom>
            <a:solidFill>
              <a:srgbClr val="FD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4" name="Freeform 998"/>
            <p:cNvSpPr>
              <a:spLocks/>
            </p:cNvSpPr>
            <p:nvPr/>
          </p:nvSpPr>
          <p:spPr bwMode="auto">
            <a:xfrm>
              <a:off x="547" y="2526"/>
              <a:ext cx="20" cy="14"/>
            </a:xfrm>
            <a:custGeom>
              <a:avLst/>
              <a:gdLst>
                <a:gd name="T0" fmla="*/ 2 w 20"/>
                <a:gd name="T1" fmla="*/ 1 h 14"/>
                <a:gd name="T2" fmla="*/ 14 w 20"/>
                <a:gd name="T3" fmla="*/ 4 h 14"/>
                <a:gd name="T4" fmla="*/ 19 w 20"/>
                <a:gd name="T5" fmla="*/ 9 h 14"/>
                <a:gd name="T6" fmla="*/ 18 w 20"/>
                <a:gd name="T7" fmla="*/ 12 h 14"/>
                <a:gd name="T8" fmla="*/ 14 w 20"/>
                <a:gd name="T9" fmla="*/ 14 h 14"/>
                <a:gd name="T10" fmla="*/ 4 w 20"/>
                <a:gd name="T11" fmla="*/ 9 h 14"/>
                <a:gd name="T12" fmla="*/ 2 w 20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4">
                  <a:moveTo>
                    <a:pt x="2" y="1"/>
                  </a:moveTo>
                  <a:cubicBezTo>
                    <a:pt x="6" y="1"/>
                    <a:pt x="11" y="0"/>
                    <a:pt x="14" y="4"/>
                  </a:cubicBezTo>
                  <a:cubicBezTo>
                    <a:pt x="15" y="6"/>
                    <a:pt x="17" y="7"/>
                    <a:pt x="19" y="9"/>
                  </a:cubicBezTo>
                  <a:cubicBezTo>
                    <a:pt x="20" y="10"/>
                    <a:pt x="19" y="11"/>
                    <a:pt x="18" y="12"/>
                  </a:cubicBezTo>
                  <a:cubicBezTo>
                    <a:pt x="17" y="13"/>
                    <a:pt x="15" y="13"/>
                    <a:pt x="14" y="14"/>
                  </a:cubicBezTo>
                  <a:cubicBezTo>
                    <a:pt x="10" y="13"/>
                    <a:pt x="6" y="14"/>
                    <a:pt x="4" y="9"/>
                  </a:cubicBezTo>
                  <a:cubicBezTo>
                    <a:pt x="2" y="7"/>
                    <a:pt x="0" y="5"/>
                    <a:pt x="2" y="1"/>
                  </a:cubicBezTo>
                  <a:close/>
                </a:path>
              </a:pathLst>
            </a:custGeom>
            <a:solidFill>
              <a:srgbClr val="CEB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5" name="Freeform 999"/>
            <p:cNvSpPr>
              <a:spLocks/>
            </p:cNvSpPr>
            <p:nvPr/>
          </p:nvSpPr>
          <p:spPr bwMode="auto">
            <a:xfrm>
              <a:off x="565" y="2534"/>
              <a:ext cx="4" cy="4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2 h 4"/>
                <a:gd name="T4" fmla="*/ 4 w 4"/>
                <a:gd name="T5" fmla="*/ 1 h 4"/>
                <a:gd name="T6" fmla="*/ 4 w 4"/>
                <a:gd name="T7" fmla="*/ 4 h 4"/>
                <a:gd name="T8" fmla="*/ 0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0"/>
                    <a:pt x="2" y="0"/>
                    <a:pt x="4" y="1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D8C0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6" name="Freeform 1000"/>
            <p:cNvSpPr>
              <a:spLocks/>
            </p:cNvSpPr>
            <p:nvPr/>
          </p:nvSpPr>
          <p:spPr bwMode="auto">
            <a:xfrm>
              <a:off x="698" y="2361"/>
              <a:ext cx="31" cy="30"/>
            </a:xfrm>
            <a:custGeom>
              <a:avLst/>
              <a:gdLst>
                <a:gd name="T0" fmla="*/ 2 w 31"/>
                <a:gd name="T1" fmla="*/ 7 h 30"/>
                <a:gd name="T2" fmla="*/ 18 w 31"/>
                <a:gd name="T3" fmla="*/ 0 h 30"/>
                <a:gd name="T4" fmla="*/ 30 w 31"/>
                <a:gd name="T5" fmla="*/ 10 h 30"/>
                <a:gd name="T6" fmla="*/ 30 w 31"/>
                <a:gd name="T7" fmla="*/ 12 h 30"/>
                <a:gd name="T8" fmla="*/ 31 w 31"/>
                <a:gd name="T9" fmla="*/ 14 h 30"/>
                <a:gd name="T10" fmla="*/ 31 w 31"/>
                <a:gd name="T11" fmla="*/ 16 h 30"/>
                <a:gd name="T12" fmla="*/ 27 w 31"/>
                <a:gd name="T13" fmla="*/ 18 h 30"/>
                <a:gd name="T14" fmla="*/ 23 w 31"/>
                <a:gd name="T15" fmla="*/ 22 h 30"/>
                <a:gd name="T16" fmla="*/ 21 w 31"/>
                <a:gd name="T17" fmla="*/ 26 h 30"/>
                <a:gd name="T18" fmla="*/ 18 w 31"/>
                <a:gd name="T19" fmla="*/ 29 h 30"/>
                <a:gd name="T20" fmla="*/ 14 w 31"/>
                <a:gd name="T21" fmla="*/ 27 h 30"/>
                <a:gd name="T22" fmla="*/ 2 w 31"/>
                <a:gd name="T23" fmla="*/ 15 h 30"/>
                <a:gd name="T24" fmla="*/ 2 w 31"/>
                <a:gd name="T25" fmla="*/ 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30">
                  <a:moveTo>
                    <a:pt x="2" y="7"/>
                  </a:moveTo>
                  <a:cubicBezTo>
                    <a:pt x="7" y="3"/>
                    <a:pt x="15" y="8"/>
                    <a:pt x="18" y="0"/>
                  </a:cubicBezTo>
                  <a:cubicBezTo>
                    <a:pt x="22" y="3"/>
                    <a:pt x="26" y="7"/>
                    <a:pt x="30" y="10"/>
                  </a:cubicBezTo>
                  <a:cubicBezTo>
                    <a:pt x="30" y="11"/>
                    <a:pt x="29" y="11"/>
                    <a:pt x="30" y="12"/>
                  </a:cubicBezTo>
                  <a:cubicBezTo>
                    <a:pt x="31" y="13"/>
                    <a:pt x="31" y="14"/>
                    <a:pt x="31" y="14"/>
                  </a:cubicBezTo>
                  <a:cubicBezTo>
                    <a:pt x="31" y="15"/>
                    <a:pt x="31" y="16"/>
                    <a:pt x="31" y="16"/>
                  </a:cubicBezTo>
                  <a:cubicBezTo>
                    <a:pt x="30" y="17"/>
                    <a:pt x="29" y="18"/>
                    <a:pt x="27" y="18"/>
                  </a:cubicBezTo>
                  <a:cubicBezTo>
                    <a:pt x="26" y="19"/>
                    <a:pt x="24" y="20"/>
                    <a:pt x="23" y="22"/>
                  </a:cubicBezTo>
                  <a:cubicBezTo>
                    <a:pt x="22" y="23"/>
                    <a:pt x="21" y="24"/>
                    <a:pt x="21" y="26"/>
                  </a:cubicBezTo>
                  <a:cubicBezTo>
                    <a:pt x="20" y="27"/>
                    <a:pt x="19" y="28"/>
                    <a:pt x="18" y="29"/>
                  </a:cubicBezTo>
                  <a:cubicBezTo>
                    <a:pt x="16" y="29"/>
                    <a:pt x="15" y="29"/>
                    <a:pt x="14" y="27"/>
                  </a:cubicBezTo>
                  <a:cubicBezTo>
                    <a:pt x="4" y="30"/>
                    <a:pt x="11" y="14"/>
                    <a:pt x="2" y="15"/>
                  </a:cubicBezTo>
                  <a:cubicBezTo>
                    <a:pt x="0" y="13"/>
                    <a:pt x="0" y="10"/>
                    <a:pt x="2" y="7"/>
                  </a:cubicBezTo>
                  <a:close/>
                </a:path>
              </a:pathLst>
            </a:custGeom>
            <a:solidFill>
              <a:srgbClr val="F6D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7" name="Freeform 1001"/>
            <p:cNvSpPr>
              <a:spLocks/>
            </p:cNvSpPr>
            <p:nvPr/>
          </p:nvSpPr>
          <p:spPr bwMode="auto">
            <a:xfrm>
              <a:off x="592" y="2532"/>
              <a:ext cx="14" cy="19"/>
            </a:xfrm>
            <a:custGeom>
              <a:avLst/>
              <a:gdLst>
                <a:gd name="T0" fmla="*/ 9 w 14"/>
                <a:gd name="T1" fmla="*/ 19 h 20"/>
                <a:gd name="T2" fmla="*/ 7 w 14"/>
                <a:gd name="T3" fmla="*/ 19 h 20"/>
                <a:gd name="T4" fmla="*/ 6 w 14"/>
                <a:gd name="T5" fmla="*/ 19 h 20"/>
                <a:gd name="T6" fmla="*/ 6 w 14"/>
                <a:gd name="T7" fmla="*/ 0 h 20"/>
                <a:gd name="T8" fmla="*/ 13 w 14"/>
                <a:gd name="T9" fmla="*/ 19 h 20"/>
                <a:gd name="T10" fmla="*/ 11 w 14"/>
                <a:gd name="T11" fmla="*/ 20 h 20"/>
                <a:gd name="T12" fmla="*/ 9 w 14"/>
                <a:gd name="T13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0">
                  <a:moveTo>
                    <a:pt x="9" y="19"/>
                  </a:move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2" y="13"/>
                    <a:pt x="0" y="6"/>
                    <a:pt x="6" y="0"/>
                  </a:cubicBezTo>
                  <a:cubicBezTo>
                    <a:pt x="11" y="6"/>
                    <a:pt x="14" y="12"/>
                    <a:pt x="13" y="19"/>
                  </a:cubicBezTo>
                  <a:cubicBezTo>
                    <a:pt x="13" y="20"/>
                    <a:pt x="11" y="20"/>
                    <a:pt x="11" y="20"/>
                  </a:cubicBezTo>
                  <a:lnTo>
                    <a:pt x="9" y="19"/>
                  </a:lnTo>
                  <a:close/>
                </a:path>
              </a:pathLst>
            </a:custGeom>
            <a:solidFill>
              <a:srgbClr val="725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8" name="Freeform 1002"/>
            <p:cNvSpPr>
              <a:spLocks/>
            </p:cNvSpPr>
            <p:nvPr/>
          </p:nvSpPr>
          <p:spPr bwMode="auto">
            <a:xfrm>
              <a:off x="697" y="2246"/>
              <a:ext cx="23" cy="22"/>
            </a:xfrm>
            <a:custGeom>
              <a:avLst/>
              <a:gdLst>
                <a:gd name="T0" fmla="*/ 3 w 23"/>
                <a:gd name="T1" fmla="*/ 9 h 22"/>
                <a:gd name="T2" fmla="*/ 6 w 23"/>
                <a:gd name="T3" fmla="*/ 1 h 22"/>
                <a:gd name="T4" fmla="*/ 16 w 23"/>
                <a:gd name="T5" fmla="*/ 20 h 22"/>
                <a:gd name="T6" fmla="*/ 15 w 23"/>
                <a:gd name="T7" fmla="*/ 19 h 22"/>
                <a:gd name="T8" fmla="*/ 6 w 23"/>
                <a:gd name="T9" fmla="*/ 20 h 22"/>
                <a:gd name="T10" fmla="*/ 3 w 23"/>
                <a:gd name="T11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2">
                  <a:moveTo>
                    <a:pt x="3" y="9"/>
                  </a:moveTo>
                  <a:cubicBezTo>
                    <a:pt x="2" y="6"/>
                    <a:pt x="4" y="3"/>
                    <a:pt x="6" y="1"/>
                  </a:cubicBezTo>
                  <a:cubicBezTo>
                    <a:pt x="23" y="0"/>
                    <a:pt x="12" y="14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2" y="22"/>
                    <a:pt x="9" y="22"/>
                    <a:pt x="6" y="20"/>
                  </a:cubicBezTo>
                  <a:cubicBezTo>
                    <a:pt x="4" y="17"/>
                    <a:pt x="0" y="14"/>
                    <a:pt x="3" y="9"/>
                  </a:cubicBezTo>
                  <a:close/>
                </a:path>
              </a:pathLst>
            </a:custGeom>
            <a:solidFill>
              <a:srgbClr val="DBC9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19" name="Freeform 1003"/>
            <p:cNvSpPr>
              <a:spLocks/>
            </p:cNvSpPr>
            <p:nvPr/>
          </p:nvSpPr>
          <p:spPr bwMode="auto">
            <a:xfrm>
              <a:off x="700" y="2237"/>
              <a:ext cx="4" cy="6"/>
            </a:xfrm>
            <a:custGeom>
              <a:avLst/>
              <a:gdLst>
                <a:gd name="T0" fmla="*/ 0 w 4"/>
                <a:gd name="T1" fmla="*/ 4 h 6"/>
                <a:gd name="T2" fmla="*/ 0 w 4"/>
                <a:gd name="T3" fmla="*/ 0 h 6"/>
                <a:gd name="T4" fmla="*/ 3 w 4"/>
                <a:gd name="T5" fmla="*/ 4 h 6"/>
                <a:gd name="T6" fmla="*/ 0 w 4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3" y="0"/>
                    <a:pt x="4" y="2"/>
                    <a:pt x="3" y="4"/>
                  </a:cubicBezTo>
                  <a:cubicBezTo>
                    <a:pt x="2" y="6"/>
                    <a:pt x="1" y="6"/>
                    <a:pt x="0" y="4"/>
                  </a:cubicBezTo>
                  <a:close/>
                </a:path>
              </a:pathLst>
            </a:custGeom>
            <a:solidFill>
              <a:srgbClr val="ECD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0" name="Freeform 1004"/>
            <p:cNvSpPr>
              <a:spLocks/>
            </p:cNvSpPr>
            <p:nvPr/>
          </p:nvSpPr>
          <p:spPr bwMode="auto">
            <a:xfrm>
              <a:off x="700" y="2241"/>
              <a:ext cx="4" cy="5"/>
            </a:xfrm>
            <a:custGeom>
              <a:avLst/>
              <a:gdLst>
                <a:gd name="T0" fmla="*/ 0 w 4"/>
                <a:gd name="T1" fmla="*/ 0 h 5"/>
                <a:gd name="T2" fmla="*/ 3 w 4"/>
                <a:gd name="T3" fmla="*/ 0 h 5"/>
                <a:gd name="T4" fmla="*/ 4 w 4"/>
                <a:gd name="T5" fmla="*/ 5 h 5"/>
                <a:gd name="T6" fmla="*/ 0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2"/>
                    <a:pt x="4" y="3"/>
                    <a:pt x="4" y="5"/>
                  </a:cubicBezTo>
                  <a:cubicBezTo>
                    <a:pt x="1" y="4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B09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1" name="Freeform 1005"/>
            <p:cNvSpPr>
              <a:spLocks/>
            </p:cNvSpPr>
            <p:nvPr/>
          </p:nvSpPr>
          <p:spPr bwMode="auto">
            <a:xfrm>
              <a:off x="699" y="2229"/>
              <a:ext cx="5" cy="5"/>
            </a:xfrm>
            <a:custGeom>
              <a:avLst/>
              <a:gdLst>
                <a:gd name="T0" fmla="*/ 1 w 5"/>
                <a:gd name="T1" fmla="*/ 1 h 5"/>
                <a:gd name="T2" fmla="*/ 4 w 5"/>
                <a:gd name="T3" fmla="*/ 5 h 5"/>
                <a:gd name="T4" fmla="*/ 2 w 5"/>
                <a:gd name="T5" fmla="*/ 4 h 5"/>
                <a:gd name="T6" fmla="*/ 0 w 5"/>
                <a:gd name="T7" fmla="*/ 5 h 5"/>
                <a:gd name="T8" fmla="*/ 1 w 5"/>
                <a:gd name="T9" fmla="*/ 0 h 5"/>
                <a:gd name="T10" fmla="*/ 1 w 5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1" y="1"/>
                  </a:moveTo>
                  <a:cubicBezTo>
                    <a:pt x="4" y="1"/>
                    <a:pt x="5" y="2"/>
                    <a:pt x="4" y="5"/>
                  </a:cubicBezTo>
                  <a:cubicBezTo>
                    <a:pt x="3" y="4"/>
                    <a:pt x="3" y="4"/>
                    <a:pt x="2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2"/>
                    <a:pt x="1" y="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13D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2" name="Freeform 1006"/>
            <p:cNvSpPr>
              <a:spLocks/>
            </p:cNvSpPr>
            <p:nvPr/>
          </p:nvSpPr>
          <p:spPr bwMode="auto">
            <a:xfrm>
              <a:off x="720" y="2382"/>
              <a:ext cx="21" cy="33"/>
            </a:xfrm>
            <a:custGeom>
              <a:avLst/>
              <a:gdLst>
                <a:gd name="T0" fmla="*/ 17 w 22"/>
                <a:gd name="T1" fmla="*/ 7 h 33"/>
                <a:gd name="T2" fmla="*/ 20 w 22"/>
                <a:gd name="T3" fmla="*/ 30 h 33"/>
                <a:gd name="T4" fmla="*/ 16 w 22"/>
                <a:gd name="T5" fmla="*/ 33 h 33"/>
                <a:gd name="T6" fmla="*/ 14 w 22"/>
                <a:gd name="T7" fmla="*/ 33 h 33"/>
                <a:gd name="T8" fmla="*/ 12 w 22"/>
                <a:gd name="T9" fmla="*/ 32 h 33"/>
                <a:gd name="T10" fmla="*/ 9 w 22"/>
                <a:gd name="T11" fmla="*/ 29 h 33"/>
                <a:gd name="T12" fmla="*/ 6 w 22"/>
                <a:gd name="T13" fmla="*/ 23 h 33"/>
                <a:gd name="T14" fmla="*/ 3 w 22"/>
                <a:gd name="T15" fmla="*/ 20 h 33"/>
                <a:gd name="T16" fmla="*/ 2 w 22"/>
                <a:gd name="T17" fmla="*/ 18 h 33"/>
                <a:gd name="T18" fmla="*/ 1 w 22"/>
                <a:gd name="T19" fmla="*/ 14 h 33"/>
                <a:gd name="T20" fmla="*/ 1 w 22"/>
                <a:gd name="T21" fmla="*/ 9 h 33"/>
                <a:gd name="T22" fmla="*/ 2 w 22"/>
                <a:gd name="T23" fmla="*/ 4 h 33"/>
                <a:gd name="T24" fmla="*/ 5 w 22"/>
                <a:gd name="T25" fmla="*/ 1 h 33"/>
                <a:gd name="T26" fmla="*/ 10 w 22"/>
                <a:gd name="T27" fmla="*/ 0 h 33"/>
                <a:gd name="T28" fmla="*/ 17 w 22"/>
                <a:gd name="T2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" h="33">
                  <a:moveTo>
                    <a:pt x="17" y="7"/>
                  </a:moveTo>
                  <a:cubicBezTo>
                    <a:pt x="18" y="15"/>
                    <a:pt x="22" y="22"/>
                    <a:pt x="20" y="30"/>
                  </a:cubicBezTo>
                  <a:cubicBezTo>
                    <a:pt x="19" y="31"/>
                    <a:pt x="18" y="32"/>
                    <a:pt x="16" y="33"/>
                  </a:cubicBezTo>
                  <a:cubicBezTo>
                    <a:pt x="16" y="33"/>
                    <a:pt x="15" y="33"/>
                    <a:pt x="14" y="33"/>
                  </a:cubicBezTo>
                  <a:cubicBezTo>
                    <a:pt x="14" y="32"/>
                    <a:pt x="13" y="32"/>
                    <a:pt x="12" y="32"/>
                  </a:cubicBezTo>
                  <a:cubicBezTo>
                    <a:pt x="11" y="31"/>
                    <a:pt x="10" y="30"/>
                    <a:pt x="9" y="29"/>
                  </a:cubicBezTo>
                  <a:cubicBezTo>
                    <a:pt x="8" y="27"/>
                    <a:pt x="7" y="25"/>
                    <a:pt x="6" y="23"/>
                  </a:cubicBezTo>
                  <a:cubicBezTo>
                    <a:pt x="5" y="22"/>
                    <a:pt x="4" y="21"/>
                    <a:pt x="3" y="20"/>
                  </a:cubicBezTo>
                  <a:cubicBezTo>
                    <a:pt x="3" y="19"/>
                    <a:pt x="2" y="19"/>
                    <a:pt x="2" y="18"/>
                  </a:cubicBezTo>
                  <a:cubicBezTo>
                    <a:pt x="1" y="17"/>
                    <a:pt x="1" y="15"/>
                    <a:pt x="1" y="14"/>
                  </a:cubicBezTo>
                  <a:cubicBezTo>
                    <a:pt x="1" y="12"/>
                    <a:pt x="0" y="10"/>
                    <a:pt x="1" y="9"/>
                  </a:cubicBezTo>
                  <a:cubicBezTo>
                    <a:pt x="1" y="7"/>
                    <a:pt x="1" y="6"/>
                    <a:pt x="2" y="4"/>
                  </a:cubicBezTo>
                  <a:cubicBezTo>
                    <a:pt x="2" y="3"/>
                    <a:pt x="4" y="1"/>
                    <a:pt x="5" y="1"/>
                  </a:cubicBezTo>
                  <a:cubicBezTo>
                    <a:pt x="7" y="0"/>
                    <a:pt x="8" y="0"/>
                    <a:pt x="10" y="0"/>
                  </a:cubicBezTo>
                  <a:cubicBezTo>
                    <a:pt x="14" y="1"/>
                    <a:pt x="16" y="3"/>
                    <a:pt x="17" y="7"/>
                  </a:cubicBezTo>
                  <a:close/>
                </a:path>
              </a:pathLst>
            </a:custGeom>
            <a:solidFill>
              <a:srgbClr val="D0BA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3" name="Freeform 1007"/>
            <p:cNvSpPr>
              <a:spLocks/>
            </p:cNvSpPr>
            <p:nvPr/>
          </p:nvSpPr>
          <p:spPr bwMode="auto">
            <a:xfrm>
              <a:off x="726" y="2373"/>
              <a:ext cx="14" cy="16"/>
            </a:xfrm>
            <a:custGeom>
              <a:avLst/>
              <a:gdLst>
                <a:gd name="T0" fmla="*/ 11 w 15"/>
                <a:gd name="T1" fmla="*/ 16 h 16"/>
                <a:gd name="T2" fmla="*/ 3 w 15"/>
                <a:gd name="T3" fmla="*/ 11 h 16"/>
                <a:gd name="T4" fmla="*/ 0 w 15"/>
                <a:gd name="T5" fmla="*/ 7 h 16"/>
                <a:gd name="T6" fmla="*/ 2 w 15"/>
                <a:gd name="T7" fmla="*/ 3 h 16"/>
                <a:gd name="T8" fmla="*/ 2 w 15"/>
                <a:gd name="T9" fmla="*/ 0 h 16"/>
                <a:gd name="T10" fmla="*/ 14 w 15"/>
                <a:gd name="T11" fmla="*/ 16 h 16"/>
                <a:gd name="T12" fmla="*/ 13 w 15"/>
                <a:gd name="T13" fmla="*/ 16 h 16"/>
                <a:gd name="T14" fmla="*/ 11 w 15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6">
                  <a:moveTo>
                    <a:pt x="11" y="16"/>
                  </a:moveTo>
                  <a:cubicBezTo>
                    <a:pt x="8" y="14"/>
                    <a:pt x="5" y="12"/>
                    <a:pt x="3" y="11"/>
                  </a:cubicBezTo>
                  <a:cubicBezTo>
                    <a:pt x="1" y="10"/>
                    <a:pt x="0" y="9"/>
                    <a:pt x="0" y="7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2" y="2"/>
                    <a:pt x="2" y="1"/>
                    <a:pt x="2" y="0"/>
                  </a:cubicBezTo>
                  <a:cubicBezTo>
                    <a:pt x="13" y="0"/>
                    <a:pt x="15" y="7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lnTo>
                    <a:pt x="11" y="16"/>
                  </a:lnTo>
                  <a:close/>
                </a:path>
              </a:pathLst>
            </a:custGeom>
            <a:solidFill>
              <a:srgbClr val="E6D1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324" name="Freeform 1008"/>
            <p:cNvSpPr>
              <a:spLocks/>
            </p:cNvSpPr>
            <p:nvPr/>
          </p:nvSpPr>
          <p:spPr bwMode="auto">
            <a:xfrm>
              <a:off x="731" y="2414"/>
              <a:ext cx="13" cy="12"/>
            </a:xfrm>
            <a:custGeom>
              <a:avLst/>
              <a:gdLst>
                <a:gd name="T0" fmla="*/ 9 w 14"/>
                <a:gd name="T1" fmla="*/ 3 h 12"/>
                <a:gd name="T2" fmla="*/ 5 w 14"/>
                <a:gd name="T3" fmla="*/ 10 h 12"/>
                <a:gd name="T4" fmla="*/ 3 w 14"/>
                <a:gd name="T5" fmla="*/ 10 h 12"/>
                <a:gd name="T6" fmla="*/ 1 w 14"/>
                <a:gd name="T7" fmla="*/ 6 h 12"/>
                <a:gd name="T8" fmla="*/ 1 w 14"/>
                <a:gd name="T9" fmla="*/ 7 h 12"/>
                <a:gd name="T10" fmla="*/ 0 w 14"/>
                <a:gd name="T11" fmla="*/ 5 h 12"/>
                <a:gd name="T12" fmla="*/ 0 w 14"/>
                <a:gd name="T13" fmla="*/ 2 h 12"/>
                <a:gd name="T14" fmla="*/ 5 w 14"/>
                <a:gd name="T15" fmla="*/ 0 h 12"/>
                <a:gd name="T16" fmla="*/ 9 w 14"/>
                <a:gd name="T1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9" y="3"/>
                  </a:moveTo>
                  <a:cubicBezTo>
                    <a:pt x="10" y="6"/>
                    <a:pt x="14" y="12"/>
                    <a:pt x="5" y="10"/>
                  </a:cubicBezTo>
                  <a:cubicBezTo>
                    <a:pt x="4" y="10"/>
                    <a:pt x="4" y="10"/>
                    <a:pt x="3" y="10"/>
                  </a:cubicBezTo>
                  <a:cubicBezTo>
                    <a:pt x="2" y="8"/>
                    <a:pt x="2" y="7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6"/>
                    <a:pt x="0" y="5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6" y="0"/>
                    <a:pt x="8" y="1"/>
                    <a:pt x="9" y="3"/>
                  </a:cubicBezTo>
                  <a:close/>
                </a:path>
              </a:pathLst>
            </a:custGeom>
            <a:solidFill>
              <a:srgbClr val="B6A1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3" name="Group 1210"/>
          <p:cNvGrpSpPr>
            <a:grpSpLocks/>
          </p:cNvGrpSpPr>
          <p:nvPr/>
        </p:nvGrpSpPr>
        <p:grpSpPr bwMode="auto">
          <a:xfrm>
            <a:off x="563563" y="3170238"/>
            <a:ext cx="3441700" cy="877888"/>
            <a:chOff x="355" y="1997"/>
            <a:chExt cx="2168" cy="553"/>
          </a:xfrm>
        </p:grpSpPr>
        <p:sp>
          <p:nvSpPr>
            <p:cNvPr id="1925" name="Freeform 1010"/>
            <p:cNvSpPr>
              <a:spLocks/>
            </p:cNvSpPr>
            <p:nvPr/>
          </p:nvSpPr>
          <p:spPr bwMode="auto">
            <a:xfrm>
              <a:off x="728" y="2423"/>
              <a:ext cx="7" cy="7"/>
            </a:xfrm>
            <a:custGeom>
              <a:avLst/>
              <a:gdLst>
                <a:gd name="T0" fmla="*/ 0 w 8"/>
                <a:gd name="T1" fmla="*/ 5 h 7"/>
                <a:gd name="T2" fmla="*/ 4 w 8"/>
                <a:gd name="T3" fmla="*/ 1 h 7"/>
                <a:gd name="T4" fmla="*/ 8 w 8"/>
                <a:gd name="T5" fmla="*/ 1 h 7"/>
                <a:gd name="T6" fmla="*/ 8 w 8"/>
                <a:gd name="T7" fmla="*/ 1 h 7"/>
                <a:gd name="T8" fmla="*/ 7 w 8"/>
                <a:gd name="T9" fmla="*/ 6 h 7"/>
                <a:gd name="T10" fmla="*/ 4 w 8"/>
                <a:gd name="T11" fmla="*/ 7 h 7"/>
                <a:gd name="T12" fmla="*/ 0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0" y="5"/>
                  </a:moveTo>
                  <a:cubicBezTo>
                    <a:pt x="1" y="4"/>
                    <a:pt x="2" y="3"/>
                    <a:pt x="4" y="1"/>
                  </a:cubicBezTo>
                  <a:cubicBezTo>
                    <a:pt x="5" y="0"/>
                    <a:pt x="7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3"/>
                    <a:pt x="8" y="4"/>
                    <a:pt x="7" y="6"/>
                  </a:cubicBezTo>
                  <a:cubicBezTo>
                    <a:pt x="6" y="7"/>
                    <a:pt x="5" y="7"/>
                    <a:pt x="4" y="7"/>
                  </a:cubicBezTo>
                  <a:cubicBezTo>
                    <a:pt x="2" y="7"/>
                    <a:pt x="1" y="6"/>
                    <a:pt x="0" y="5"/>
                  </a:cubicBezTo>
                  <a:close/>
                </a:path>
              </a:pathLst>
            </a:custGeom>
            <a:solidFill>
              <a:srgbClr val="B6A1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6" name="Freeform 1011"/>
            <p:cNvSpPr>
              <a:spLocks/>
            </p:cNvSpPr>
            <p:nvPr/>
          </p:nvSpPr>
          <p:spPr bwMode="auto">
            <a:xfrm>
              <a:off x="734" y="2412"/>
              <a:ext cx="5" cy="5"/>
            </a:xfrm>
            <a:custGeom>
              <a:avLst/>
              <a:gdLst>
                <a:gd name="T0" fmla="*/ 6 w 6"/>
                <a:gd name="T1" fmla="*/ 5 h 5"/>
                <a:gd name="T2" fmla="*/ 4 w 6"/>
                <a:gd name="T3" fmla="*/ 4 h 5"/>
                <a:gd name="T4" fmla="*/ 3 w 6"/>
                <a:gd name="T5" fmla="*/ 4 h 5"/>
                <a:gd name="T6" fmla="*/ 3 w 6"/>
                <a:gd name="T7" fmla="*/ 1 h 5"/>
                <a:gd name="T8" fmla="*/ 6 w 6"/>
                <a:gd name="T9" fmla="*/ 0 h 5"/>
                <a:gd name="T10" fmla="*/ 6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6" y="5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0" y="3"/>
                    <a:pt x="0" y="2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6" y="2"/>
                    <a:pt x="6" y="3"/>
                    <a:pt x="6" y="5"/>
                  </a:cubicBezTo>
                  <a:close/>
                </a:path>
              </a:pathLst>
            </a:custGeom>
            <a:solidFill>
              <a:srgbClr val="573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7" name="Freeform 1012"/>
            <p:cNvSpPr>
              <a:spLocks/>
            </p:cNvSpPr>
            <p:nvPr/>
          </p:nvSpPr>
          <p:spPr bwMode="auto">
            <a:xfrm>
              <a:off x="731" y="2428"/>
              <a:ext cx="5" cy="3"/>
            </a:xfrm>
            <a:custGeom>
              <a:avLst/>
              <a:gdLst>
                <a:gd name="T0" fmla="*/ 1 w 6"/>
                <a:gd name="T1" fmla="*/ 0 h 4"/>
                <a:gd name="T2" fmla="*/ 4 w 6"/>
                <a:gd name="T3" fmla="*/ 1 h 4"/>
                <a:gd name="T4" fmla="*/ 6 w 6"/>
                <a:gd name="T5" fmla="*/ 4 h 4"/>
                <a:gd name="T6" fmla="*/ 2 w 6"/>
                <a:gd name="T7" fmla="*/ 4 h 4"/>
                <a:gd name="T8" fmla="*/ 0 w 6"/>
                <a:gd name="T9" fmla="*/ 2 h 4"/>
                <a:gd name="T10" fmla="*/ 1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cubicBezTo>
                    <a:pt x="2" y="1"/>
                    <a:pt x="3" y="1"/>
                    <a:pt x="4" y="1"/>
                  </a:cubicBezTo>
                  <a:cubicBezTo>
                    <a:pt x="5" y="2"/>
                    <a:pt x="5" y="3"/>
                    <a:pt x="6" y="4"/>
                  </a:cubicBezTo>
                  <a:cubicBezTo>
                    <a:pt x="5" y="4"/>
                    <a:pt x="3" y="4"/>
                    <a:pt x="2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3DB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8" name="Freeform 1013"/>
            <p:cNvSpPr>
              <a:spLocks/>
            </p:cNvSpPr>
            <p:nvPr/>
          </p:nvSpPr>
          <p:spPr bwMode="auto">
            <a:xfrm>
              <a:off x="502" y="2486"/>
              <a:ext cx="46" cy="53"/>
            </a:xfrm>
            <a:custGeom>
              <a:avLst/>
              <a:gdLst>
                <a:gd name="T0" fmla="*/ 4 w 47"/>
                <a:gd name="T1" fmla="*/ 25 h 53"/>
                <a:gd name="T2" fmla="*/ 4 w 47"/>
                <a:gd name="T3" fmla="*/ 17 h 53"/>
                <a:gd name="T4" fmla="*/ 36 w 47"/>
                <a:gd name="T5" fmla="*/ 10 h 53"/>
                <a:gd name="T6" fmla="*/ 45 w 47"/>
                <a:gd name="T7" fmla="*/ 16 h 53"/>
                <a:gd name="T8" fmla="*/ 44 w 47"/>
                <a:gd name="T9" fmla="*/ 25 h 53"/>
                <a:gd name="T10" fmla="*/ 44 w 47"/>
                <a:gd name="T11" fmla="*/ 25 h 53"/>
                <a:gd name="T12" fmla="*/ 34 w 47"/>
                <a:gd name="T13" fmla="*/ 28 h 53"/>
                <a:gd name="T14" fmla="*/ 42 w 47"/>
                <a:gd name="T15" fmla="*/ 46 h 53"/>
                <a:gd name="T16" fmla="*/ 39 w 47"/>
                <a:gd name="T17" fmla="*/ 53 h 53"/>
                <a:gd name="T18" fmla="*/ 32 w 47"/>
                <a:gd name="T19" fmla="*/ 53 h 53"/>
                <a:gd name="T20" fmla="*/ 21 w 47"/>
                <a:gd name="T21" fmla="*/ 48 h 53"/>
                <a:gd name="T22" fmla="*/ 8 w 47"/>
                <a:gd name="T23" fmla="*/ 37 h 53"/>
                <a:gd name="T24" fmla="*/ 8 w 47"/>
                <a:gd name="T25" fmla="*/ 37 h 53"/>
                <a:gd name="T26" fmla="*/ 4 w 47"/>
                <a:gd name="T27" fmla="*/ 2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53">
                  <a:moveTo>
                    <a:pt x="4" y="25"/>
                  </a:moveTo>
                  <a:cubicBezTo>
                    <a:pt x="9" y="23"/>
                    <a:pt x="4" y="20"/>
                    <a:pt x="4" y="17"/>
                  </a:cubicBezTo>
                  <a:cubicBezTo>
                    <a:pt x="12" y="0"/>
                    <a:pt x="25" y="13"/>
                    <a:pt x="36" y="10"/>
                  </a:cubicBezTo>
                  <a:cubicBezTo>
                    <a:pt x="40" y="11"/>
                    <a:pt x="43" y="13"/>
                    <a:pt x="45" y="16"/>
                  </a:cubicBezTo>
                  <a:cubicBezTo>
                    <a:pt x="47" y="19"/>
                    <a:pt x="46" y="22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2" y="31"/>
                    <a:pt x="36" y="22"/>
                    <a:pt x="34" y="28"/>
                  </a:cubicBezTo>
                  <a:cubicBezTo>
                    <a:pt x="33" y="36"/>
                    <a:pt x="39" y="40"/>
                    <a:pt x="42" y="46"/>
                  </a:cubicBezTo>
                  <a:cubicBezTo>
                    <a:pt x="42" y="49"/>
                    <a:pt x="42" y="52"/>
                    <a:pt x="39" y="53"/>
                  </a:cubicBezTo>
                  <a:cubicBezTo>
                    <a:pt x="37" y="53"/>
                    <a:pt x="34" y="53"/>
                    <a:pt x="32" y="53"/>
                  </a:cubicBezTo>
                  <a:cubicBezTo>
                    <a:pt x="28" y="52"/>
                    <a:pt x="25" y="50"/>
                    <a:pt x="21" y="48"/>
                  </a:cubicBezTo>
                  <a:cubicBezTo>
                    <a:pt x="18" y="43"/>
                    <a:pt x="15" y="38"/>
                    <a:pt x="8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4" y="34"/>
                    <a:pt x="0" y="31"/>
                    <a:pt x="4" y="25"/>
                  </a:cubicBezTo>
                  <a:close/>
                </a:path>
              </a:pathLst>
            </a:custGeom>
            <a:solidFill>
              <a:srgbClr val="DDC7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9" name="Freeform 1014"/>
            <p:cNvSpPr>
              <a:spLocks/>
            </p:cNvSpPr>
            <p:nvPr/>
          </p:nvSpPr>
          <p:spPr bwMode="auto">
            <a:xfrm>
              <a:off x="509" y="2516"/>
              <a:ext cx="15" cy="18"/>
            </a:xfrm>
            <a:custGeom>
              <a:avLst/>
              <a:gdLst>
                <a:gd name="T0" fmla="*/ 0 w 15"/>
                <a:gd name="T1" fmla="*/ 7 h 18"/>
                <a:gd name="T2" fmla="*/ 13 w 15"/>
                <a:gd name="T3" fmla="*/ 18 h 18"/>
                <a:gd name="T4" fmla="*/ 0 w 15"/>
                <a:gd name="T5" fmla="*/ 17 h 18"/>
                <a:gd name="T6" fmla="*/ 0 w 15"/>
                <a:gd name="T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7"/>
                  </a:moveTo>
                  <a:cubicBezTo>
                    <a:pt x="14" y="0"/>
                    <a:pt x="15" y="8"/>
                    <a:pt x="13" y="18"/>
                  </a:cubicBezTo>
                  <a:cubicBezTo>
                    <a:pt x="8" y="18"/>
                    <a:pt x="4" y="18"/>
                    <a:pt x="0" y="17"/>
                  </a:cubicBezTo>
                  <a:cubicBezTo>
                    <a:pt x="0" y="14"/>
                    <a:pt x="0" y="11"/>
                    <a:pt x="0" y="7"/>
                  </a:cubicBezTo>
                  <a:close/>
                </a:path>
              </a:pathLst>
            </a:custGeom>
            <a:solidFill>
              <a:srgbClr val="B39D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0" name="Freeform 1015"/>
            <p:cNvSpPr>
              <a:spLocks/>
            </p:cNvSpPr>
            <p:nvPr/>
          </p:nvSpPr>
          <p:spPr bwMode="auto">
            <a:xfrm>
              <a:off x="581" y="2003"/>
              <a:ext cx="63" cy="18"/>
            </a:xfrm>
            <a:custGeom>
              <a:avLst/>
              <a:gdLst>
                <a:gd name="T0" fmla="*/ 40 w 64"/>
                <a:gd name="T1" fmla="*/ 1 h 18"/>
                <a:gd name="T2" fmla="*/ 48 w 64"/>
                <a:gd name="T3" fmla="*/ 4 h 18"/>
                <a:gd name="T4" fmla="*/ 60 w 64"/>
                <a:gd name="T5" fmla="*/ 5 h 18"/>
                <a:gd name="T6" fmla="*/ 64 w 64"/>
                <a:gd name="T7" fmla="*/ 12 h 18"/>
                <a:gd name="T8" fmla="*/ 37 w 64"/>
                <a:gd name="T9" fmla="*/ 16 h 18"/>
                <a:gd name="T10" fmla="*/ 0 w 64"/>
                <a:gd name="T11" fmla="*/ 4 h 18"/>
                <a:gd name="T12" fmla="*/ 17 w 64"/>
                <a:gd name="T13" fmla="*/ 5 h 18"/>
                <a:gd name="T14" fmla="*/ 40 w 64"/>
                <a:gd name="T1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8">
                  <a:moveTo>
                    <a:pt x="40" y="1"/>
                  </a:moveTo>
                  <a:cubicBezTo>
                    <a:pt x="42" y="4"/>
                    <a:pt x="45" y="4"/>
                    <a:pt x="48" y="4"/>
                  </a:cubicBezTo>
                  <a:cubicBezTo>
                    <a:pt x="52" y="1"/>
                    <a:pt x="56" y="1"/>
                    <a:pt x="60" y="5"/>
                  </a:cubicBezTo>
                  <a:cubicBezTo>
                    <a:pt x="61" y="7"/>
                    <a:pt x="63" y="10"/>
                    <a:pt x="64" y="12"/>
                  </a:cubicBezTo>
                  <a:cubicBezTo>
                    <a:pt x="56" y="18"/>
                    <a:pt x="45" y="11"/>
                    <a:pt x="37" y="16"/>
                  </a:cubicBezTo>
                  <a:cubicBezTo>
                    <a:pt x="24" y="12"/>
                    <a:pt x="12" y="8"/>
                    <a:pt x="0" y="4"/>
                  </a:cubicBezTo>
                  <a:cubicBezTo>
                    <a:pt x="6" y="5"/>
                    <a:pt x="12" y="7"/>
                    <a:pt x="17" y="5"/>
                  </a:cubicBezTo>
                  <a:cubicBezTo>
                    <a:pt x="24" y="0"/>
                    <a:pt x="33" y="8"/>
                    <a:pt x="40" y="1"/>
                  </a:cubicBezTo>
                  <a:close/>
                </a:path>
              </a:pathLst>
            </a:custGeom>
            <a:solidFill>
              <a:srgbClr val="EED8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1" name="Freeform 1016"/>
            <p:cNvSpPr>
              <a:spLocks/>
            </p:cNvSpPr>
            <p:nvPr/>
          </p:nvSpPr>
          <p:spPr bwMode="auto">
            <a:xfrm>
              <a:off x="525" y="2004"/>
              <a:ext cx="18" cy="12"/>
            </a:xfrm>
            <a:custGeom>
              <a:avLst/>
              <a:gdLst>
                <a:gd name="T0" fmla="*/ 0 w 18"/>
                <a:gd name="T1" fmla="*/ 7 h 12"/>
                <a:gd name="T2" fmla="*/ 0 w 18"/>
                <a:gd name="T3" fmla="*/ 4 h 12"/>
                <a:gd name="T4" fmla="*/ 1 w 18"/>
                <a:gd name="T5" fmla="*/ 0 h 12"/>
                <a:gd name="T6" fmla="*/ 16 w 18"/>
                <a:gd name="T7" fmla="*/ 0 h 12"/>
                <a:gd name="T8" fmla="*/ 15 w 18"/>
                <a:gd name="T9" fmla="*/ 9 h 12"/>
                <a:gd name="T10" fmla="*/ 0 w 18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0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0" y="3"/>
                    <a:pt x="0" y="1"/>
                    <a:pt x="1" y="0"/>
                  </a:cubicBezTo>
                  <a:cubicBezTo>
                    <a:pt x="6" y="0"/>
                    <a:pt x="11" y="0"/>
                    <a:pt x="16" y="0"/>
                  </a:cubicBezTo>
                  <a:cubicBezTo>
                    <a:pt x="18" y="3"/>
                    <a:pt x="18" y="6"/>
                    <a:pt x="15" y="9"/>
                  </a:cubicBezTo>
                  <a:cubicBezTo>
                    <a:pt x="10" y="9"/>
                    <a:pt x="4" y="12"/>
                    <a:pt x="0" y="7"/>
                  </a:cubicBezTo>
                  <a:close/>
                </a:path>
              </a:pathLst>
            </a:custGeom>
            <a:solidFill>
              <a:srgbClr val="AD98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2" name="Freeform 1017"/>
            <p:cNvSpPr>
              <a:spLocks/>
            </p:cNvSpPr>
            <p:nvPr/>
          </p:nvSpPr>
          <p:spPr bwMode="auto">
            <a:xfrm>
              <a:off x="541" y="2004"/>
              <a:ext cx="13" cy="13"/>
            </a:xfrm>
            <a:custGeom>
              <a:avLst/>
              <a:gdLst>
                <a:gd name="T0" fmla="*/ 0 w 13"/>
                <a:gd name="T1" fmla="*/ 7 h 13"/>
                <a:gd name="T2" fmla="*/ 0 w 13"/>
                <a:gd name="T3" fmla="*/ 0 h 13"/>
                <a:gd name="T4" fmla="*/ 12 w 13"/>
                <a:gd name="T5" fmla="*/ 0 h 13"/>
                <a:gd name="T6" fmla="*/ 4 w 13"/>
                <a:gd name="T7" fmla="*/ 11 h 13"/>
                <a:gd name="T8" fmla="*/ 0 w 13"/>
                <a:gd name="T9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0" y="7"/>
                  </a:moveTo>
                  <a:cubicBezTo>
                    <a:pt x="0" y="5"/>
                    <a:pt x="0" y="2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2" y="6"/>
                    <a:pt x="13" y="13"/>
                    <a:pt x="4" y="11"/>
                  </a:cubicBezTo>
                  <a:cubicBezTo>
                    <a:pt x="3" y="10"/>
                    <a:pt x="0" y="10"/>
                    <a:pt x="0" y="7"/>
                  </a:cubicBezTo>
                  <a:close/>
                </a:path>
              </a:pathLst>
            </a:custGeom>
            <a:solidFill>
              <a:srgbClr val="CFB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3" name="Freeform 1018"/>
            <p:cNvSpPr>
              <a:spLocks/>
            </p:cNvSpPr>
            <p:nvPr/>
          </p:nvSpPr>
          <p:spPr bwMode="auto">
            <a:xfrm>
              <a:off x="701" y="2267"/>
              <a:ext cx="11" cy="11"/>
            </a:xfrm>
            <a:custGeom>
              <a:avLst/>
              <a:gdLst>
                <a:gd name="T0" fmla="*/ 11 w 11"/>
                <a:gd name="T1" fmla="*/ 10 h 11"/>
                <a:gd name="T2" fmla="*/ 6 w 11"/>
                <a:gd name="T3" fmla="*/ 11 h 11"/>
                <a:gd name="T4" fmla="*/ 0 w 11"/>
                <a:gd name="T5" fmla="*/ 2 h 11"/>
                <a:gd name="T6" fmla="*/ 4 w 11"/>
                <a:gd name="T7" fmla="*/ 0 h 11"/>
                <a:gd name="T8" fmla="*/ 11 w 11"/>
                <a:gd name="T9" fmla="*/ 6 h 11"/>
                <a:gd name="T10" fmla="*/ 11 w 11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1">
                  <a:moveTo>
                    <a:pt x="11" y="10"/>
                  </a:moveTo>
                  <a:cubicBezTo>
                    <a:pt x="9" y="10"/>
                    <a:pt x="8" y="10"/>
                    <a:pt x="6" y="11"/>
                  </a:cubicBezTo>
                  <a:cubicBezTo>
                    <a:pt x="2" y="9"/>
                    <a:pt x="1" y="6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7" y="1"/>
                    <a:pt x="9" y="4"/>
                    <a:pt x="11" y="6"/>
                  </a:cubicBezTo>
                  <a:cubicBezTo>
                    <a:pt x="11" y="8"/>
                    <a:pt x="11" y="9"/>
                    <a:pt x="11" y="10"/>
                  </a:cubicBezTo>
                  <a:close/>
                </a:path>
              </a:pathLst>
            </a:custGeom>
            <a:solidFill>
              <a:srgbClr val="7B66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4" name="Freeform 1019"/>
            <p:cNvSpPr>
              <a:spLocks/>
            </p:cNvSpPr>
            <p:nvPr/>
          </p:nvSpPr>
          <p:spPr bwMode="auto">
            <a:xfrm>
              <a:off x="703" y="2265"/>
              <a:ext cx="9" cy="8"/>
            </a:xfrm>
            <a:custGeom>
              <a:avLst/>
              <a:gdLst>
                <a:gd name="T0" fmla="*/ 9 w 9"/>
                <a:gd name="T1" fmla="*/ 8 h 8"/>
                <a:gd name="T2" fmla="*/ 2 w 9"/>
                <a:gd name="T3" fmla="*/ 4 h 8"/>
                <a:gd name="T4" fmla="*/ 0 w 9"/>
                <a:gd name="T5" fmla="*/ 1 h 8"/>
                <a:gd name="T6" fmla="*/ 2 w 9"/>
                <a:gd name="T7" fmla="*/ 1 h 8"/>
                <a:gd name="T8" fmla="*/ 9 w 9"/>
                <a:gd name="T9" fmla="*/ 0 h 8"/>
                <a:gd name="T10" fmla="*/ 9 w 9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8">
                  <a:moveTo>
                    <a:pt x="9" y="8"/>
                  </a:moveTo>
                  <a:cubicBezTo>
                    <a:pt x="7" y="7"/>
                    <a:pt x="4" y="6"/>
                    <a:pt x="2" y="4"/>
                  </a:cubicBezTo>
                  <a:cubicBezTo>
                    <a:pt x="1" y="4"/>
                    <a:pt x="0" y="2"/>
                    <a:pt x="0" y="1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9" y="3"/>
                    <a:pt x="9" y="6"/>
                    <a:pt x="9" y="8"/>
                  </a:cubicBezTo>
                  <a:close/>
                </a:path>
              </a:pathLst>
            </a:custGeom>
            <a:solidFill>
              <a:srgbClr val="E8D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5" name="Freeform 1020"/>
            <p:cNvSpPr>
              <a:spLocks/>
            </p:cNvSpPr>
            <p:nvPr/>
          </p:nvSpPr>
          <p:spPr bwMode="auto">
            <a:xfrm>
              <a:off x="536" y="2520"/>
              <a:ext cx="15" cy="19"/>
            </a:xfrm>
            <a:custGeom>
              <a:avLst/>
              <a:gdLst>
                <a:gd name="T0" fmla="*/ 4 w 15"/>
                <a:gd name="T1" fmla="*/ 19 h 19"/>
                <a:gd name="T2" fmla="*/ 5 w 15"/>
                <a:gd name="T3" fmla="*/ 12 h 19"/>
                <a:gd name="T4" fmla="*/ 9 w 15"/>
                <a:gd name="T5" fmla="*/ 0 h 19"/>
                <a:gd name="T6" fmla="*/ 13 w 15"/>
                <a:gd name="T7" fmla="*/ 7 h 19"/>
                <a:gd name="T8" fmla="*/ 15 w 15"/>
                <a:gd name="T9" fmla="*/ 15 h 19"/>
                <a:gd name="T10" fmla="*/ 9 w 15"/>
                <a:gd name="T11" fmla="*/ 19 h 19"/>
                <a:gd name="T12" fmla="*/ 4 w 15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9">
                  <a:moveTo>
                    <a:pt x="4" y="19"/>
                  </a:moveTo>
                  <a:cubicBezTo>
                    <a:pt x="4" y="17"/>
                    <a:pt x="5" y="14"/>
                    <a:pt x="5" y="12"/>
                  </a:cubicBezTo>
                  <a:cubicBezTo>
                    <a:pt x="2" y="6"/>
                    <a:pt x="0" y="1"/>
                    <a:pt x="9" y="0"/>
                  </a:cubicBezTo>
                  <a:cubicBezTo>
                    <a:pt x="10" y="2"/>
                    <a:pt x="12" y="5"/>
                    <a:pt x="13" y="7"/>
                  </a:cubicBezTo>
                  <a:cubicBezTo>
                    <a:pt x="14" y="10"/>
                    <a:pt x="14" y="13"/>
                    <a:pt x="15" y="15"/>
                  </a:cubicBezTo>
                  <a:cubicBezTo>
                    <a:pt x="13" y="17"/>
                    <a:pt x="11" y="18"/>
                    <a:pt x="9" y="19"/>
                  </a:cubicBezTo>
                  <a:cubicBezTo>
                    <a:pt x="7" y="19"/>
                    <a:pt x="6" y="19"/>
                    <a:pt x="4" y="19"/>
                  </a:cubicBezTo>
                  <a:close/>
                </a:path>
              </a:pathLst>
            </a:custGeom>
            <a:solidFill>
              <a:srgbClr val="483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6" name="Freeform 1021"/>
            <p:cNvSpPr>
              <a:spLocks/>
            </p:cNvSpPr>
            <p:nvPr/>
          </p:nvSpPr>
          <p:spPr bwMode="auto">
            <a:xfrm>
              <a:off x="617" y="2352"/>
              <a:ext cx="63" cy="56"/>
            </a:xfrm>
            <a:custGeom>
              <a:avLst/>
              <a:gdLst>
                <a:gd name="T0" fmla="*/ 8 w 64"/>
                <a:gd name="T1" fmla="*/ 44 h 56"/>
                <a:gd name="T2" fmla="*/ 11 w 64"/>
                <a:gd name="T3" fmla="*/ 26 h 56"/>
                <a:gd name="T4" fmla="*/ 28 w 64"/>
                <a:gd name="T5" fmla="*/ 0 h 56"/>
                <a:gd name="T6" fmla="*/ 51 w 64"/>
                <a:gd name="T7" fmla="*/ 27 h 56"/>
                <a:gd name="T8" fmla="*/ 64 w 64"/>
                <a:gd name="T9" fmla="*/ 44 h 56"/>
                <a:gd name="T10" fmla="*/ 56 w 64"/>
                <a:gd name="T11" fmla="*/ 56 h 56"/>
                <a:gd name="T12" fmla="*/ 37 w 64"/>
                <a:gd name="T13" fmla="*/ 39 h 56"/>
                <a:gd name="T14" fmla="*/ 30 w 64"/>
                <a:gd name="T15" fmla="*/ 40 h 56"/>
                <a:gd name="T16" fmla="*/ 22 w 64"/>
                <a:gd name="T17" fmla="*/ 47 h 56"/>
                <a:gd name="T18" fmla="*/ 8 w 64"/>
                <a:gd name="T19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56">
                  <a:moveTo>
                    <a:pt x="8" y="44"/>
                  </a:moveTo>
                  <a:cubicBezTo>
                    <a:pt x="12" y="39"/>
                    <a:pt x="22" y="38"/>
                    <a:pt x="11" y="26"/>
                  </a:cubicBezTo>
                  <a:cubicBezTo>
                    <a:pt x="0" y="14"/>
                    <a:pt x="16" y="5"/>
                    <a:pt x="28" y="0"/>
                  </a:cubicBezTo>
                  <a:cubicBezTo>
                    <a:pt x="32" y="12"/>
                    <a:pt x="44" y="18"/>
                    <a:pt x="51" y="27"/>
                  </a:cubicBezTo>
                  <a:cubicBezTo>
                    <a:pt x="56" y="32"/>
                    <a:pt x="62" y="37"/>
                    <a:pt x="64" y="44"/>
                  </a:cubicBezTo>
                  <a:cubicBezTo>
                    <a:pt x="61" y="48"/>
                    <a:pt x="59" y="52"/>
                    <a:pt x="56" y="56"/>
                  </a:cubicBezTo>
                  <a:cubicBezTo>
                    <a:pt x="49" y="51"/>
                    <a:pt x="44" y="44"/>
                    <a:pt x="37" y="39"/>
                  </a:cubicBezTo>
                  <a:cubicBezTo>
                    <a:pt x="34" y="36"/>
                    <a:pt x="32" y="35"/>
                    <a:pt x="30" y="40"/>
                  </a:cubicBezTo>
                  <a:cubicBezTo>
                    <a:pt x="28" y="43"/>
                    <a:pt x="26" y="46"/>
                    <a:pt x="22" y="47"/>
                  </a:cubicBezTo>
                  <a:cubicBezTo>
                    <a:pt x="17" y="49"/>
                    <a:pt x="12" y="49"/>
                    <a:pt x="8" y="44"/>
                  </a:cubicBezTo>
                  <a:close/>
                </a:path>
              </a:pathLst>
            </a:custGeom>
            <a:solidFill>
              <a:srgbClr val="F6D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7" name="Freeform 1022"/>
            <p:cNvSpPr>
              <a:spLocks/>
            </p:cNvSpPr>
            <p:nvPr/>
          </p:nvSpPr>
          <p:spPr bwMode="auto">
            <a:xfrm>
              <a:off x="642" y="2348"/>
              <a:ext cx="58" cy="48"/>
            </a:xfrm>
            <a:custGeom>
              <a:avLst/>
              <a:gdLst>
                <a:gd name="T0" fmla="*/ 38 w 58"/>
                <a:gd name="T1" fmla="*/ 48 h 48"/>
                <a:gd name="T2" fmla="*/ 4 w 58"/>
                <a:gd name="T3" fmla="*/ 16 h 48"/>
                <a:gd name="T4" fmla="*/ 2 w 58"/>
                <a:gd name="T5" fmla="*/ 4 h 48"/>
                <a:gd name="T6" fmla="*/ 14 w 58"/>
                <a:gd name="T7" fmla="*/ 12 h 48"/>
                <a:gd name="T8" fmla="*/ 32 w 58"/>
                <a:gd name="T9" fmla="*/ 1 h 48"/>
                <a:gd name="T10" fmla="*/ 43 w 58"/>
                <a:gd name="T11" fmla="*/ 20 h 48"/>
                <a:gd name="T12" fmla="*/ 58 w 58"/>
                <a:gd name="T13" fmla="*/ 20 h 48"/>
                <a:gd name="T14" fmla="*/ 58 w 58"/>
                <a:gd name="T15" fmla="*/ 20 h 48"/>
                <a:gd name="T16" fmla="*/ 58 w 58"/>
                <a:gd name="T17" fmla="*/ 28 h 48"/>
                <a:gd name="T18" fmla="*/ 54 w 58"/>
                <a:gd name="T19" fmla="*/ 32 h 48"/>
                <a:gd name="T20" fmla="*/ 42 w 58"/>
                <a:gd name="T21" fmla="*/ 44 h 48"/>
                <a:gd name="T22" fmla="*/ 38 w 58"/>
                <a:gd name="T2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" h="48">
                  <a:moveTo>
                    <a:pt x="38" y="48"/>
                  </a:moveTo>
                  <a:cubicBezTo>
                    <a:pt x="27" y="38"/>
                    <a:pt x="15" y="27"/>
                    <a:pt x="4" y="16"/>
                  </a:cubicBezTo>
                  <a:cubicBezTo>
                    <a:pt x="0" y="13"/>
                    <a:pt x="0" y="9"/>
                    <a:pt x="2" y="4"/>
                  </a:cubicBezTo>
                  <a:cubicBezTo>
                    <a:pt x="6" y="7"/>
                    <a:pt x="10" y="10"/>
                    <a:pt x="14" y="12"/>
                  </a:cubicBezTo>
                  <a:cubicBezTo>
                    <a:pt x="27" y="18"/>
                    <a:pt x="25" y="0"/>
                    <a:pt x="32" y="1"/>
                  </a:cubicBezTo>
                  <a:cubicBezTo>
                    <a:pt x="42" y="2"/>
                    <a:pt x="34" y="16"/>
                    <a:pt x="43" y="20"/>
                  </a:cubicBezTo>
                  <a:cubicBezTo>
                    <a:pt x="48" y="22"/>
                    <a:pt x="53" y="18"/>
                    <a:pt x="58" y="20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8" y="23"/>
                    <a:pt x="58" y="26"/>
                    <a:pt x="58" y="28"/>
                  </a:cubicBezTo>
                  <a:cubicBezTo>
                    <a:pt x="57" y="30"/>
                    <a:pt x="55" y="31"/>
                    <a:pt x="54" y="32"/>
                  </a:cubicBezTo>
                  <a:cubicBezTo>
                    <a:pt x="49" y="35"/>
                    <a:pt x="41" y="35"/>
                    <a:pt x="42" y="44"/>
                  </a:cubicBezTo>
                  <a:cubicBezTo>
                    <a:pt x="41" y="46"/>
                    <a:pt x="39" y="47"/>
                    <a:pt x="38" y="48"/>
                  </a:cubicBezTo>
                  <a:close/>
                </a:path>
              </a:pathLst>
            </a:custGeom>
            <a:solidFill>
              <a:srgbClr val="FEE7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8" name="Freeform 1023"/>
            <p:cNvSpPr>
              <a:spLocks/>
            </p:cNvSpPr>
            <p:nvPr/>
          </p:nvSpPr>
          <p:spPr bwMode="auto">
            <a:xfrm>
              <a:off x="619" y="2396"/>
              <a:ext cx="40" cy="40"/>
            </a:xfrm>
            <a:custGeom>
              <a:avLst/>
              <a:gdLst>
                <a:gd name="T0" fmla="*/ 5 w 40"/>
                <a:gd name="T1" fmla="*/ 0 h 41"/>
                <a:gd name="T2" fmla="*/ 21 w 40"/>
                <a:gd name="T3" fmla="*/ 0 h 41"/>
                <a:gd name="T4" fmla="*/ 37 w 40"/>
                <a:gd name="T5" fmla="*/ 24 h 41"/>
                <a:gd name="T6" fmla="*/ 29 w 40"/>
                <a:gd name="T7" fmla="*/ 41 h 41"/>
                <a:gd name="T8" fmla="*/ 5 w 40"/>
                <a:gd name="T9" fmla="*/ 40 h 41"/>
                <a:gd name="T10" fmla="*/ 10 w 40"/>
                <a:gd name="T11" fmla="*/ 29 h 41"/>
                <a:gd name="T12" fmla="*/ 19 w 40"/>
                <a:gd name="T13" fmla="*/ 19 h 41"/>
                <a:gd name="T14" fmla="*/ 8 w 40"/>
                <a:gd name="T15" fmla="*/ 12 h 41"/>
                <a:gd name="T16" fmla="*/ 0 w 40"/>
                <a:gd name="T17" fmla="*/ 5 h 41"/>
                <a:gd name="T18" fmla="*/ 2 w 40"/>
                <a:gd name="T19" fmla="*/ 0 h 41"/>
                <a:gd name="T20" fmla="*/ 5 w 40"/>
                <a:gd name="T21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41">
                  <a:moveTo>
                    <a:pt x="5" y="0"/>
                  </a:moveTo>
                  <a:cubicBezTo>
                    <a:pt x="10" y="0"/>
                    <a:pt x="16" y="0"/>
                    <a:pt x="21" y="0"/>
                  </a:cubicBezTo>
                  <a:cubicBezTo>
                    <a:pt x="36" y="2"/>
                    <a:pt x="40" y="10"/>
                    <a:pt x="37" y="24"/>
                  </a:cubicBezTo>
                  <a:cubicBezTo>
                    <a:pt x="34" y="30"/>
                    <a:pt x="31" y="36"/>
                    <a:pt x="29" y="41"/>
                  </a:cubicBezTo>
                  <a:cubicBezTo>
                    <a:pt x="21" y="41"/>
                    <a:pt x="13" y="40"/>
                    <a:pt x="5" y="40"/>
                  </a:cubicBezTo>
                  <a:cubicBezTo>
                    <a:pt x="1" y="33"/>
                    <a:pt x="6" y="31"/>
                    <a:pt x="10" y="29"/>
                  </a:cubicBezTo>
                  <a:cubicBezTo>
                    <a:pt x="14" y="27"/>
                    <a:pt x="20" y="26"/>
                    <a:pt x="19" y="19"/>
                  </a:cubicBezTo>
                  <a:cubicBezTo>
                    <a:pt x="18" y="14"/>
                    <a:pt x="12" y="13"/>
                    <a:pt x="8" y="12"/>
                  </a:cubicBezTo>
                  <a:cubicBezTo>
                    <a:pt x="5" y="11"/>
                    <a:pt x="2" y="8"/>
                    <a:pt x="0" y="5"/>
                  </a:cubicBezTo>
                  <a:cubicBezTo>
                    <a:pt x="0" y="3"/>
                    <a:pt x="1" y="2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FDE6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39" name="Freeform 1024"/>
            <p:cNvSpPr>
              <a:spLocks/>
            </p:cNvSpPr>
            <p:nvPr/>
          </p:nvSpPr>
          <p:spPr bwMode="auto">
            <a:xfrm>
              <a:off x="641" y="2378"/>
              <a:ext cx="31" cy="35"/>
            </a:xfrm>
            <a:custGeom>
              <a:avLst/>
              <a:gdLst>
                <a:gd name="T0" fmla="*/ 3 w 31"/>
                <a:gd name="T1" fmla="*/ 10 h 35"/>
                <a:gd name="T2" fmla="*/ 10 w 31"/>
                <a:gd name="T3" fmla="*/ 4 h 35"/>
                <a:gd name="T4" fmla="*/ 31 w 31"/>
                <a:gd name="T5" fmla="*/ 30 h 35"/>
                <a:gd name="T6" fmla="*/ 23 w 31"/>
                <a:gd name="T7" fmla="*/ 30 h 35"/>
                <a:gd name="T8" fmla="*/ 3 w 31"/>
                <a:gd name="T9" fmla="*/ 1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5">
                  <a:moveTo>
                    <a:pt x="3" y="10"/>
                  </a:moveTo>
                  <a:cubicBezTo>
                    <a:pt x="0" y="2"/>
                    <a:pt x="4" y="0"/>
                    <a:pt x="10" y="4"/>
                  </a:cubicBezTo>
                  <a:cubicBezTo>
                    <a:pt x="18" y="11"/>
                    <a:pt x="29" y="18"/>
                    <a:pt x="31" y="30"/>
                  </a:cubicBezTo>
                  <a:cubicBezTo>
                    <a:pt x="28" y="35"/>
                    <a:pt x="26" y="31"/>
                    <a:pt x="23" y="30"/>
                  </a:cubicBezTo>
                  <a:cubicBezTo>
                    <a:pt x="13" y="27"/>
                    <a:pt x="7" y="19"/>
                    <a:pt x="3" y="10"/>
                  </a:cubicBezTo>
                  <a:close/>
                </a:path>
              </a:pathLst>
            </a:custGeom>
            <a:solidFill>
              <a:srgbClr val="FCE5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0" name="Freeform 1025"/>
            <p:cNvSpPr>
              <a:spLocks/>
            </p:cNvSpPr>
            <p:nvPr/>
          </p:nvSpPr>
          <p:spPr bwMode="auto">
            <a:xfrm>
              <a:off x="640" y="2388"/>
              <a:ext cx="24" cy="32"/>
            </a:xfrm>
            <a:custGeom>
              <a:avLst/>
              <a:gdLst>
                <a:gd name="T0" fmla="*/ 4 w 24"/>
                <a:gd name="T1" fmla="*/ 0 h 32"/>
                <a:gd name="T2" fmla="*/ 24 w 24"/>
                <a:gd name="T3" fmla="*/ 20 h 32"/>
                <a:gd name="T4" fmla="*/ 16 w 24"/>
                <a:gd name="T5" fmla="*/ 32 h 32"/>
                <a:gd name="T6" fmla="*/ 0 w 24"/>
                <a:gd name="T7" fmla="*/ 8 h 32"/>
                <a:gd name="T8" fmla="*/ 4 w 24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2">
                  <a:moveTo>
                    <a:pt x="4" y="0"/>
                  </a:moveTo>
                  <a:cubicBezTo>
                    <a:pt x="12" y="5"/>
                    <a:pt x="19" y="12"/>
                    <a:pt x="24" y="20"/>
                  </a:cubicBezTo>
                  <a:cubicBezTo>
                    <a:pt x="21" y="24"/>
                    <a:pt x="19" y="28"/>
                    <a:pt x="16" y="32"/>
                  </a:cubicBezTo>
                  <a:cubicBezTo>
                    <a:pt x="14" y="22"/>
                    <a:pt x="10" y="13"/>
                    <a:pt x="0" y="8"/>
                  </a:cubicBezTo>
                  <a:cubicBezTo>
                    <a:pt x="1" y="6"/>
                    <a:pt x="3" y="3"/>
                    <a:pt x="4" y="0"/>
                  </a:cubicBezTo>
                  <a:close/>
                </a:path>
              </a:pathLst>
            </a:custGeom>
            <a:solidFill>
              <a:srgbClr val="F3DB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1" name="Freeform 1026"/>
            <p:cNvSpPr>
              <a:spLocks/>
            </p:cNvSpPr>
            <p:nvPr/>
          </p:nvSpPr>
          <p:spPr bwMode="auto">
            <a:xfrm>
              <a:off x="675" y="2375"/>
              <a:ext cx="21" cy="17"/>
            </a:xfrm>
            <a:custGeom>
              <a:avLst/>
              <a:gdLst>
                <a:gd name="T0" fmla="*/ 9 w 21"/>
                <a:gd name="T1" fmla="*/ 17 h 17"/>
                <a:gd name="T2" fmla="*/ 4 w 21"/>
                <a:gd name="T3" fmla="*/ 6 h 17"/>
                <a:gd name="T4" fmla="*/ 21 w 21"/>
                <a:gd name="T5" fmla="*/ 5 h 17"/>
                <a:gd name="T6" fmla="*/ 9 w 21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7">
                  <a:moveTo>
                    <a:pt x="9" y="17"/>
                  </a:moveTo>
                  <a:cubicBezTo>
                    <a:pt x="8" y="13"/>
                    <a:pt x="0" y="10"/>
                    <a:pt x="4" y="6"/>
                  </a:cubicBezTo>
                  <a:cubicBezTo>
                    <a:pt x="9" y="0"/>
                    <a:pt x="15" y="7"/>
                    <a:pt x="21" y="5"/>
                  </a:cubicBezTo>
                  <a:cubicBezTo>
                    <a:pt x="21" y="14"/>
                    <a:pt x="11" y="12"/>
                    <a:pt x="9" y="17"/>
                  </a:cubicBezTo>
                  <a:close/>
                </a:path>
              </a:pathLst>
            </a:custGeom>
            <a:solidFill>
              <a:srgbClr val="F6D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2" name="Freeform 1027"/>
            <p:cNvSpPr>
              <a:spLocks/>
            </p:cNvSpPr>
            <p:nvPr/>
          </p:nvSpPr>
          <p:spPr bwMode="auto">
            <a:xfrm>
              <a:off x="712" y="2387"/>
              <a:ext cx="12" cy="12"/>
            </a:xfrm>
            <a:custGeom>
              <a:avLst/>
              <a:gdLst>
                <a:gd name="T0" fmla="*/ 12 w 12"/>
                <a:gd name="T1" fmla="*/ 5 h 12"/>
                <a:gd name="T2" fmla="*/ 12 w 12"/>
                <a:gd name="T3" fmla="*/ 10 h 12"/>
                <a:gd name="T4" fmla="*/ 8 w 12"/>
                <a:gd name="T5" fmla="*/ 12 h 12"/>
                <a:gd name="T6" fmla="*/ 4 w 12"/>
                <a:gd name="T7" fmla="*/ 11 h 12"/>
                <a:gd name="T8" fmla="*/ 0 w 12"/>
                <a:gd name="T9" fmla="*/ 5 h 12"/>
                <a:gd name="T10" fmla="*/ 0 w 12"/>
                <a:gd name="T11" fmla="*/ 1 h 12"/>
                <a:gd name="T12" fmla="*/ 4 w 12"/>
                <a:gd name="T13" fmla="*/ 1 h 12"/>
                <a:gd name="T14" fmla="*/ 8 w 12"/>
                <a:gd name="T15" fmla="*/ 0 h 12"/>
                <a:gd name="T16" fmla="*/ 12 w 12"/>
                <a:gd name="T1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2">
                  <a:moveTo>
                    <a:pt x="12" y="5"/>
                  </a:moveTo>
                  <a:cubicBezTo>
                    <a:pt x="12" y="7"/>
                    <a:pt x="12" y="8"/>
                    <a:pt x="12" y="10"/>
                  </a:cubicBezTo>
                  <a:cubicBezTo>
                    <a:pt x="11" y="11"/>
                    <a:pt x="10" y="11"/>
                    <a:pt x="8" y="12"/>
                  </a:cubicBezTo>
                  <a:cubicBezTo>
                    <a:pt x="7" y="12"/>
                    <a:pt x="5" y="12"/>
                    <a:pt x="4" y="11"/>
                  </a:cubicBezTo>
                  <a:cubicBezTo>
                    <a:pt x="2" y="9"/>
                    <a:pt x="2" y="7"/>
                    <a:pt x="0" y="5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1" y="1"/>
                    <a:pt x="3" y="1"/>
                    <a:pt x="4" y="1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10" y="1"/>
                    <a:pt x="10" y="4"/>
                    <a:pt x="12" y="5"/>
                  </a:cubicBezTo>
                  <a:close/>
                </a:path>
              </a:pathLst>
            </a:custGeom>
            <a:solidFill>
              <a:srgbClr val="D1BA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3" name="Freeform 1028"/>
            <p:cNvSpPr>
              <a:spLocks/>
            </p:cNvSpPr>
            <p:nvPr/>
          </p:nvSpPr>
          <p:spPr bwMode="auto">
            <a:xfrm>
              <a:off x="713" y="2396"/>
              <a:ext cx="13" cy="9"/>
            </a:xfrm>
            <a:custGeom>
              <a:avLst/>
              <a:gdLst>
                <a:gd name="T0" fmla="*/ 1 w 13"/>
                <a:gd name="T1" fmla="*/ 1 h 9"/>
                <a:gd name="T2" fmla="*/ 7 w 13"/>
                <a:gd name="T3" fmla="*/ 0 h 9"/>
                <a:gd name="T4" fmla="*/ 10 w 13"/>
                <a:gd name="T5" fmla="*/ 5 h 9"/>
                <a:gd name="T6" fmla="*/ 10 w 13"/>
                <a:gd name="T7" fmla="*/ 5 h 9"/>
                <a:gd name="T8" fmla="*/ 13 w 13"/>
                <a:gd name="T9" fmla="*/ 7 h 9"/>
                <a:gd name="T10" fmla="*/ 10 w 13"/>
                <a:gd name="T11" fmla="*/ 9 h 9"/>
                <a:gd name="T12" fmla="*/ 7 w 13"/>
                <a:gd name="T13" fmla="*/ 8 h 9"/>
                <a:gd name="T14" fmla="*/ 0 w 13"/>
                <a:gd name="T15" fmla="*/ 0 h 9"/>
                <a:gd name="T16" fmla="*/ 1 w 13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1" y="1"/>
                  </a:moveTo>
                  <a:cubicBezTo>
                    <a:pt x="3" y="1"/>
                    <a:pt x="5" y="0"/>
                    <a:pt x="7" y="0"/>
                  </a:cubicBezTo>
                  <a:cubicBezTo>
                    <a:pt x="9" y="2"/>
                    <a:pt x="10" y="3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5"/>
                    <a:pt x="12" y="6"/>
                    <a:pt x="13" y="7"/>
                  </a:cubicBezTo>
                  <a:cubicBezTo>
                    <a:pt x="12" y="8"/>
                    <a:pt x="11" y="8"/>
                    <a:pt x="10" y="9"/>
                  </a:cubicBezTo>
                  <a:cubicBezTo>
                    <a:pt x="9" y="9"/>
                    <a:pt x="8" y="9"/>
                    <a:pt x="7" y="8"/>
                  </a:cubicBezTo>
                  <a:cubicBezTo>
                    <a:pt x="3" y="7"/>
                    <a:pt x="2" y="4"/>
                    <a:pt x="0" y="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4A3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4" name="Freeform 1029"/>
            <p:cNvSpPr>
              <a:spLocks/>
            </p:cNvSpPr>
            <p:nvPr/>
          </p:nvSpPr>
          <p:spPr bwMode="auto">
            <a:xfrm>
              <a:off x="729" y="2438"/>
              <a:ext cx="10" cy="8"/>
            </a:xfrm>
            <a:custGeom>
              <a:avLst/>
              <a:gdLst>
                <a:gd name="T0" fmla="*/ 11 w 11"/>
                <a:gd name="T1" fmla="*/ 1 h 8"/>
                <a:gd name="T2" fmla="*/ 11 w 11"/>
                <a:gd name="T3" fmla="*/ 6 h 8"/>
                <a:gd name="T4" fmla="*/ 7 w 11"/>
                <a:gd name="T5" fmla="*/ 8 h 8"/>
                <a:gd name="T6" fmla="*/ 3 w 11"/>
                <a:gd name="T7" fmla="*/ 8 h 8"/>
                <a:gd name="T8" fmla="*/ 3 w 11"/>
                <a:gd name="T9" fmla="*/ 1 h 8"/>
                <a:gd name="T10" fmla="*/ 7 w 11"/>
                <a:gd name="T11" fmla="*/ 1 h 8"/>
                <a:gd name="T12" fmla="*/ 11 w 11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11" y="1"/>
                  </a:moveTo>
                  <a:cubicBezTo>
                    <a:pt x="11" y="3"/>
                    <a:pt x="11" y="4"/>
                    <a:pt x="11" y="6"/>
                  </a:cubicBezTo>
                  <a:cubicBezTo>
                    <a:pt x="10" y="7"/>
                    <a:pt x="8" y="7"/>
                    <a:pt x="7" y="8"/>
                  </a:cubicBezTo>
                  <a:cubicBezTo>
                    <a:pt x="5" y="7"/>
                    <a:pt x="4" y="8"/>
                    <a:pt x="3" y="8"/>
                  </a:cubicBezTo>
                  <a:cubicBezTo>
                    <a:pt x="0" y="6"/>
                    <a:pt x="0" y="3"/>
                    <a:pt x="3" y="1"/>
                  </a:cubicBezTo>
                  <a:cubicBezTo>
                    <a:pt x="4" y="0"/>
                    <a:pt x="5" y="0"/>
                    <a:pt x="7" y="1"/>
                  </a:cubicBezTo>
                  <a:cubicBezTo>
                    <a:pt x="8" y="1"/>
                    <a:pt x="9" y="1"/>
                    <a:pt x="11" y="1"/>
                  </a:cubicBezTo>
                  <a:close/>
                </a:path>
              </a:pathLst>
            </a:custGeom>
            <a:solidFill>
              <a:srgbClr val="9581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5" name="Freeform 1030"/>
            <p:cNvSpPr>
              <a:spLocks/>
            </p:cNvSpPr>
            <p:nvPr/>
          </p:nvSpPr>
          <p:spPr bwMode="auto">
            <a:xfrm>
              <a:off x="722" y="2410"/>
              <a:ext cx="11" cy="8"/>
            </a:xfrm>
            <a:custGeom>
              <a:avLst/>
              <a:gdLst>
                <a:gd name="T0" fmla="*/ 6 w 11"/>
                <a:gd name="T1" fmla="*/ 6 h 8"/>
                <a:gd name="T2" fmla="*/ 0 w 11"/>
                <a:gd name="T3" fmla="*/ 6 h 8"/>
                <a:gd name="T4" fmla="*/ 1 w 11"/>
                <a:gd name="T5" fmla="*/ 2 h 8"/>
                <a:gd name="T6" fmla="*/ 6 w 11"/>
                <a:gd name="T7" fmla="*/ 0 h 8"/>
                <a:gd name="T8" fmla="*/ 10 w 11"/>
                <a:gd name="T9" fmla="*/ 3 h 8"/>
                <a:gd name="T10" fmla="*/ 10 w 11"/>
                <a:gd name="T11" fmla="*/ 2 h 8"/>
                <a:gd name="T12" fmla="*/ 11 w 11"/>
                <a:gd name="T13" fmla="*/ 6 h 8"/>
                <a:gd name="T14" fmla="*/ 9 w 11"/>
                <a:gd name="T15" fmla="*/ 6 h 8"/>
                <a:gd name="T16" fmla="*/ 6 w 11"/>
                <a:gd name="T1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6" y="6"/>
                  </a:moveTo>
                  <a:cubicBezTo>
                    <a:pt x="4" y="6"/>
                    <a:pt x="2" y="6"/>
                    <a:pt x="0" y="6"/>
                  </a:cubicBezTo>
                  <a:cubicBezTo>
                    <a:pt x="0" y="5"/>
                    <a:pt x="1" y="3"/>
                    <a:pt x="1" y="2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8" y="0"/>
                    <a:pt x="9" y="1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3"/>
                    <a:pt x="11" y="5"/>
                    <a:pt x="11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8" y="8"/>
                    <a:pt x="7" y="8"/>
                    <a:pt x="6" y="6"/>
                  </a:cubicBezTo>
                  <a:close/>
                </a:path>
              </a:pathLst>
            </a:custGeom>
            <a:solidFill>
              <a:srgbClr val="8872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6" name="Freeform 1031"/>
            <p:cNvSpPr>
              <a:spLocks/>
            </p:cNvSpPr>
            <p:nvPr/>
          </p:nvSpPr>
          <p:spPr bwMode="auto">
            <a:xfrm>
              <a:off x="727" y="2428"/>
              <a:ext cx="6" cy="8"/>
            </a:xfrm>
            <a:custGeom>
              <a:avLst/>
              <a:gdLst>
                <a:gd name="T0" fmla="*/ 5 w 6"/>
                <a:gd name="T1" fmla="*/ 0 h 9"/>
                <a:gd name="T2" fmla="*/ 6 w 6"/>
                <a:gd name="T3" fmla="*/ 4 h 9"/>
                <a:gd name="T4" fmla="*/ 5 w 6"/>
                <a:gd name="T5" fmla="*/ 9 h 9"/>
                <a:gd name="T6" fmla="*/ 1 w 6"/>
                <a:gd name="T7" fmla="*/ 0 h 9"/>
                <a:gd name="T8" fmla="*/ 5 w 6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9">
                  <a:moveTo>
                    <a:pt x="5" y="0"/>
                  </a:moveTo>
                  <a:cubicBezTo>
                    <a:pt x="5" y="2"/>
                    <a:pt x="5" y="3"/>
                    <a:pt x="6" y="4"/>
                  </a:cubicBezTo>
                  <a:cubicBezTo>
                    <a:pt x="5" y="6"/>
                    <a:pt x="5" y="7"/>
                    <a:pt x="5" y="9"/>
                  </a:cubicBezTo>
                  <a:cubicBezTo>
                    <a:pt x="1" y="7"/>
                    <a:pt x="0" y="4"/>
                    <a:pt x="1" y="0"/>
                  </a:cubicBezTo>
                  <a:cubicBezTo>
                    <a:pt x="2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4A3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7" name="Freeform 1032"/>
            <p:cNvSpPr>
              <a:spLocks/>
            </p:cNvSpPr>
            <p:nvPr/>
          </p:nvSpPr>
          <p:spPr bwMode="auto">
            <a:xfrm>
              <a:off x="720" y="2407"/>
              <a:ext cx="5" cy="9"/>
            </a:xfrm>
            <a:custGeom>
              <a:avLst/>
              <a:gdLst>
                <a:gd name="T0" fmla="*/ 5 w 5"/>
                <a:gd name="T1" fmla="*/ 5 h 9"/>
                <a:gd name="T2" fmla="*/ 2 w 5"/>
                <a:gd name="T3" fmla="*/ 9 h 9"/>
                <a:gd name="T4" fmla="*/ 0 w 5"/>
                <a:gd name="T5" fmla="*/ 1 h 9"/>
                <a:gd name="T6" fmla="*/ 3 w 5"/>
                <a:gd name="T7" fmla="*/ 0 h 9"/>
                <a:gd name="T8" fmla="*/ 5 w 5"/>
                <a:gd name="T9" fmla="*/ 2 h 9"/>
                <a:gd name="T10" fmla="*/ 5 w 5"/>
                <a:gd name="T1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9">
                  <a:moveTo>
                    <a:pt x="5" y="5"/>
                  </a:moveTo>
                  <a:cubicBezTo>
                    <a:pt x="4" y="6"/>
                    <a:pt x="3" y="8"/>
                    <a:pt x="2" y="9"/>
                  </a:cubicBezTo>
                  <a:cubicBezTo>
                    <a:pt x="2" y="7"/>
                    <a:pt x="1" y="4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1"/>
                    <a:pt x="4" y="1"/>
                    <a:pt x="5" y="2"/>
                  </a:cubicBezTo>
                  <a:cubicBezTo>
                    <a:pt x="5" y="3"/>
                    <a:pt x="5" y="4"/>
                    <a:pt x="5" y="5"/>
                  </a:cubicBezTo>
                  <a:close/>
                </a:path>
              </a:pathLst>
            </a:custGeom>
            <a:solidFill>
              <a:srgbClr val="D1BC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8" name="Freeform 1033"/>
            <p:cNvSpPr>
              <a:spLocks/>
            </p:cNvSpPr>
            <p:nvPr/>
          </p:nvSpPr>
          <p:spPr bwMode="auto">
            <a:xfrm>
              <a:off x="728" y="2416"/>
              <a:ext cx="4" cy="5"/>
            </a:xfrm>
            <a:custGeom>
              <a:avLst/>
              <a:gdLst>
                <a:gd name="T0" fmla="*/ 0 w 4"/>
                <a:gd name="T1" fmla="*/ 0 h 5"/>
                <a:gd name="T2" fmla="*/ 3 w 4"/>
                <a:gd name="T3" fmla="*/ 0 h 5"/>
                <a:gd name="T4" fmla="*/ 4 w 4"/>
                <a:gd name="T5" fmla="*/ 5 h 5"/>
                <a:gd name="T6" fmla="*/ 0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2"/>
                    <a:pt x="4" y="3"/>
                    <a:pt x="4" y="5"/>
                  </a:cubicBezTo>
                  <a:cubicBezTo>
                    <a:pt x="1" y="5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523A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49" name="Freeform 1034"/>
            <p:cNvSpPr>
              <a:spLocks/>
            </p:cNvSpPr>
            <p:nvPr/>
          </p:nvSpPr>
          <p:spPr bwMode="auto">
            <a:xfrm>
              <a:off x="732" y="2420"/>
              <a:ext cx="3" cy="4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4 h 4"/>
                <a:gd name="T4" fmla="*/ 0 w 4"/>
                <a:gd name="T5" fmla="*/ 0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2"/>
                    <a:pt x="3" y="3"/>
                    <a:pt x="4" y="4"/>
                  </a:cubicBezTo>
                  <a:close/>
                </a:path>
              </a:pathLst>
            </a:custGeom>
            <a:solidFill>
              <a:srgbClr val="4C35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0" name="Freeform 1035"/>
            <p:cNvSpPr>
              <a:spLocks/>
            </p:cNvSpPr>
            <p:nvPr/>
          </p:nvSpPr>
          <p:spPr bwMode="auto">
            <a:xfrm>
              <a:off x="732" y="2443"/>
              <a:ext cx="5" cy="4"/>
            </a:xfrm>
            <a:custGeom>
              <a:avLst/>
              <a:gdLst>
                <a:gd name="T0" fmla="*/ 0 w 6"/>
                <a:gd name="T1" fmla="*/ 3 h 4"/>
                <a:gd name="T2" fmla="*/ 4 w 6"/>
                <a:gd name="T3" fmla="*/ 0 h 4"/>
                <a:gd name="T4" fmla="*/ 6 w 6"/>
                <a:gd name="T5" fmla="*/ 2 h 4"/>
                <a:gd name="T6" fmla="*/ 4 w 6"/>
                <a:gd name="T7" fmla="*/ 4 h 4"/>
                <a:gd name="T8" fmla="*/ 0 w 6"/>
                <a:gd name="T9" fmla="*/ 3 h 4"/>
                <a:gd name="T10" fmla="*/ 0 w 6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0" y="3"/>
                  </a:moveTo>
                  <a:cubicBezTo>
                    <a:pt x="1" y="2"/>
                    <a:pt x="2" y="1"/>
                    <a:pt x="4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3" y="4"/>
                    <a:pt x="1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E5D1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1" name="Freeform 1036"/>
            <p:cNvSpPr>
              <a:spLocks/>
            </p:cNvSpPr>
            <p:nvPr/>
          </p:nvSpPr>
          <p:spPr bwMode="auto">
            <a:xfrm>
              <a:off x="720" y="2404"/>
              <a:ext cx="6" cy="4"/>
            </a:xfrm>
            <a:custGeom>
              <a:avLst/>
              <a:gdLst>
                <a:gd name="T0" fmla="*/ 4 w 6"/>
                <a:gd name="T1" fmla="*/ 4 h 4"/>
                <a:gd name="T2" fmla="*/ 0 w 6"/>
                <a:gd name="T3" fmla="*/ 4 h 4"/>
                <a:gd name="T4" fmla="*/ 0 w 6"/>
                <a:gd name="T5" fmla="*/ 0 h 4"/>
                <a:gd name="T6" fmla="*/ 2 w 6"/>
                <a:gd name="T7" fmla="*/ 0 h 4"/>
                <a:gd name="T8" fmla="*/ 4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4" y="4"/>
                  </a:moveTo>
                  <a:cubicBezTo>
                    <a:pt x="3" y="4"/>
                    <a:pt x="2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" y="1"/>
                    <a:pt x="6" y="2"/>
                    <a:pt x="4" y="4"/>
                  </a:cubicBezTo>
                  <a:close/>
                </a:path>
              </a:pathLst>
            </a:custGeom>
            <a:solidFill>
              <a:srgbClr val="4631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2" name="Freeform 1037"/>
            <p:cNvSpPr>
              <a:spLocks/>
            </p:cNvSpPr>
            <p:nvPr/>
          </p:nvSpPr>
          <p:spPr bwMode="auto">
            <a:xfrm>
              <a:off x="732" y="2459"/>
              <a:ext cx="3" cy="4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0 h 4"/>
                <a:gd name="T4" fmla="*/ 0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3" y="2"/>
                    <a:pt x="1" y="3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B29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3" name="Freeform 1038"/>
            <p:cNvSpPr>
              <a:spLocks/>
            </p:cNvSpPr>
            <p:nvPr/>
          </p:nvSpPr>
          <p:spPr bwMode="auto">
            <a:xfrm>
              <a:off x="712" y="2392"/>
              <a:ext cx="4" cy="5"/>
            </a:xfrm>
            <a:custGeom>
              <a:avLst/>
              <a:gdLst>
                <a:gd name="T0" fmla="*/ 2 w 4"/>
                <a:gd name="T1" fmla="*/ 5 h 5"/>
                <a:gd name="T2" fmla="*/ 1 w 4"/>
                <a:gd name="T3" fmla="*/ 4 h 5"/>
                <a:gd name="T4" fmla="*/ 0 w 4"/>
                <a:gd name="T5" fmla="*/ 0 h 5"/>
                <a:gd name="T6" fmla="*/ 2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2" y="5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3" y="1"/>
                    <a:pt x="4" y="2"/>
                    <a:pt x="2" y="5"/>
                  </a:cubicBezTo>
                  <a:close/>
                </a:path>
              </a:pathLst>
            </a:custGeom>
            <a:solidFill>
              <a:srgbClr val="3824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4" name="Freeform 1039"/>
            <p:cNvSpPr>
              <a:spLocks/>
            </p:cNvSpPr>
            <p:nvPr/>
          </p:nvSpPr>
          <p:spPr bwMode="auto">
            <a:xfrm>
              <a:off x="732" y="2435"/>
              <a:ext cx="3" cy="4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3" y="0"/>
                    <a:pt x="3" y="2"/>
                    <a:pt x="4" y="4"/>
                  </a:cubicBezTo>
                  <a:close/>
                </a:path>
              </a:pathLst>
            </a:custGeom>
            <a:solidFill>
              <a:srgbClr val="412E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5" name="Freeform 1040"/>
            <p:cNvSpPr>
              <a:spLocks/>
            </p:cNvSpPr>
            <p:nvPr/>
          </p:nvSpPr>
          <p:spPr bwMode="auto">
            <a:xfrm>
              <a:off x="541" y="2481"/>
              <a:ext cx="104" cy="54"/>
            </a:xfrm>
            <a:custGeom>
              <a:avLst/>
              <a:gdLst>
                <a:gd name="T0" fmla="*/ 4 w 105"/>
                <a:gd name="T1" fmla="*/ 30 h 54"/>
                <a:gd name="T2" fmla="*/ 4 w 105"/>
                <a:gd name="T3" fmla="*/ 22 h 54"/>
                <a:gd name="T4" fmla="*/ 18 w 105"/>
                <a:gd name="T5" fmla="*/ 1 h 54"/>
                <a:gd name="T6" fmla="*/ 47 w 105"/>
                <a:gd name="T7" fmla="*/ 7 h 54"/>
                <a:gd name="T8" fmla="*/ 72 w 105"/>
                <a:gd name="T9" fmla="*/ 11 h 54"/>
                <a:gd name="T10" fmla="*/ 88 w 105"/>
                <a:gd name="T11" fmla="*/ 17 h 54"/>
                <a:gd name="T12" fmla="*/ 92 w 105"/>
                <a:gd name="T13" fmla="*/ 18 h 54"/>
                <a:gd name="T14" fmla="*/ 96 w 105"/>
                <a:gd name="T15" fmla="*/ 18 h 54"/>
                <a:gd name="T16" fmla="*/ 105 w 105"/>
                <a:gd name="T17" fmla="*/ 21 h 54"/>
                <a:gd name="T18" fmla="*/ 104 w 105"/>
                <a:gd name="T19" fmla="*/ 54 h 54"/>
                <a:gd name="T20" fmla="*/ 19 w 105"/>
                <a:gd name="T21" fmla="*/ 32 h 54"/>
                <a:gd name="T22" fmla="*/ 4 w 105"/>
                <a:gd name="T23" fmla="*/ 3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54">
                  <a:moveTo>
                    <a:pt x="4" y="30"/>
                  </a:moveTo>
                  <a:cubicBezTo>
                    <a:pt x="4" y="27"/>
                    <a:pt x="4" y="25"/>
                    <a:pt x="4" y="22"/>
                  </a:cubicBezTo>
                  <a:cubicBezTo>
                    <a:pt x="0" y="9"/>
                    <a:pt x="1" y="0"/>
                    <a:pt x="18" y="1"/>
                  </a:cubicBezTo>
                  <a:cubicBezTo>
                    <a:pt x="27" y="4"/>
                    <a:pt x="37" y="6"/>
                    <a:pt x="47" y="7"/>
                  </a:cubicBezTo>
                  <a:cubicBezTo>
                    <a:pt x="55" y="9"/>
                    <a:pt x="64" y="8"/>
                    <a:pt x="72" y="11"/>
                  </a:cubicBezTo>
                  <a:cubicBezTo>
                    <a:pt x="77" y="13"/>
                    <a:pt x="83" y="14"/>
                    <a:pt x="88" y="17"/>
                  </a:cubicBezTo>
                  <a:cubicBezTo>
                    <a:pt x="88" y="17"/>
                    <a:pt x="90" y="26"/>
                    <a:pt x="92" y="18"/>
                  </a:cubicBezTo>
                  <a:cubicBezTo>
                    <a:pt x="93" y="17"/>
                    <a:pt x="95" y="17"/>
                    <a:pt x="96" y="18"/>
                  </a:cubicBezTo>
                  <a:cubicBezTo>
                    <a:pt x="99" y="18"/>
                    <a:pt x="105" y="11"/>
                    <a:pt x="105" y="21"/>
                  </a:cubicBezTo>
                  <a:cubicBezTo>
                    <a:pt x="105" y="32"/>
                    <a:pt x="104" y="43"/>
                    <a:pt x="104" y="54"/>
                  </a:cubicBezTo>
                  <a:cubicBezTo>
                    <a:pt x="78" y="37"/>
                    <a:pt x="48" y="35"/>
                    <a:pt x="19" y="32"/>
                  </a:cubicBezTo>
                  <a:cubicBezTo>
                    <a:pt x="14" y="31"/>
                    <a:pt x="10" y="26"/>
                    <a:pt x="4" y="30"/>
                  </a:cubicBezTo>
                  <a:close/>
                </a:path>
              </a:pathLst>
            </a:custGeom>
            <a:solidFill>
              <a:srgbClr val="FCD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6" name="Freeform 1041"/>
            <p:cNvSpPr>
              <a:spLocks/>
            </p:cNvSpPr>
            <p:nvPr/>
          </p:nvSpPr>
          <p:spPr bwMode="auto">
            <a:xfrm>
              <a:off x="529" y="2512"/>
              <a:ext cx="16" cy="20"/>
            </a:xfrm>
            <a:custGeom>
              <a:avLst/>
              <a:gdLst>
                <a:gd name="T0" fmla="*/ 16 w 16"/>
                <a:gd name="T1" fmla="*/ 8 h 20"/>
                <a:gd name="T2" fmla="*/ 12 w 16"/>
                <a:gd name="T3" fmla="*/ 20 h 20"/>
                <a:gd name="T4" fmla="*/ 4 w 16"/>
                <a:gd name="T5" fmla="*/ 0 h 20"/>
                <a:gd name="T6" fmla="*/ 16 w 16"/>
                <a:gd name="T7" fmla="*/ 4 h 20"/>
                <a:gd name="T8" fmla="*/ 16 w 16"/>
                <a:gd name="T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0">
                  <a:moveTo>
                    <a:pt x="16" y="8"/>
                  </a:moveTo>
                  <a:cubicBezTo>
                    <a:pt x="11" y="10"/>
                    <a:pt x="13" y="15"/>
                    <a:pt x="12" y="20"/>
                  </a:cubicBezTo>
                  <a:cubicBezTo>
                    <a:pt x="1" y="14"/>
                    <a:pt x="0" y="11"/>
                    <a:pt x="4" y="0"/>
                  </a:cubicBezTo>
                  <a:cubicBezTo>
                    <a:pt x="8" y="1"/>
                    <a:pt x="13" y="0"/>
                    <a:pt x="16" y="4"/>
                  </a:cubicBezTo>
                  <a:cubicBezTo>
                    <a:pt x="16" y="5"/>
                    <a:pt x="16" y="6"/>
                    <a:pt x="16" y="8"/>
                  </a:cubicBezTo>
                  <a:close/>
                </a:path>
              </a:pathLst>
            </a:custGeom>
            <a:solidFill>
              <a:srgbClr val="6F5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7" name="Freeform 1042"/>
            <p:cNvSpPr>
              <a:spLocks/>
            </p:cNvSpPr>
            <p:nvPr/>
          </p:nvSpPr>
          <p:spPr bwMode="auto">
            <a:xfrm>
              <a:off x="588" y="2532"/>
              <a:ext cx="10" cy="18"/>
            </a:xfrm>
            <a:custGeom>
              <a:avLst/>
              <a:gdLst>
                <a:gd name="T0" fmla="*/ 10 w 10"/>
                <a:gd name="T1" fmla="*/ 0 h 19"/>
                <a:gd name="T2" fmla="*/ 10 w 10"/>
                <a:gd name="T3" fmla="*/ 19 h 19"/>
                <a:gd name="T4" fmla="*/ 1 w 10"/>
                <a:gd name="T5" fmla="*/ 7 h 19"/>
                <a:gd name="T6" fmla="*/ 0 w 10"/>
                <a:gd name="T7" fmla="*/ 4 h 19"/>
                <a:gd name="T8" fmla="*/ 1 w 10"/>
                <a:gd name="T9" fmla="*/ 3 h 19"/>
                <a:gd name="T10" fmla="*/ 10 w 10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9">
                  <a:moveTo>
                    <a:pt x="10" y="0"/>
                  </a:moveTo>
                  <a:cubicBezTo>
                    <a:pt x="7" y="6"/>
                    <a:pt x="10" y="13"/>
                    <a:pt x="10" y="19"/>
                  </a:cubicBezTo>
                  <a:cubicBezTo>
                    <a:pt x="4" y="17"/>
                    <a:pt x="3" y="11"/>
                    <a:pt x="1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4"/>
                    <a:pt x="1" y="3"/>
                    <a:pt x="1" y="3"/>
                  </a:cubicBezTo>
                  <a:cubicBezTo>
                    <a:pt x="4" y="2"/>
                    <a:pt x="7" y="1"/>
                    <a:pt x="10" y="0"/>
                  </a:cubicBezTo>
                  <a:close/>
                </a:path>
              </a:pathLst>
            </a:custGeom>
            <a:solidFill>
              <a:srgbClr val="D4BA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8" name="Freeform 1043"/>
            <p:cNvSpPr>
              <a:spLocks/>
            </p:cNvSpPr>
            <p:nvPr/>
          </p:nvSpPr>
          <p:spPr bwMode="auto">
            <a:xfrm>
              <a:off x="580" y="2526"/>
              <a:ext cx="9" cy="13"/>
            </a:xfrm>
            <a:custGeom>
              <a:avLst/>
              <a:gdLst>
                <a:gd name="T0" fmla="*/ 9 w 9"/>
                <a:gd name="T1" fmla="*/ 9 h 13"/>
                <a:gd name="T2" fmla="*/ 9 w 9"/>
                <a:gd name="T3" fmla="*/ 13 h 13"/>
                <a:gd name="T4" fmla="*/ 1 w 9"/>
                <a:gd name="T5" fmla="*/ 4 h 13"/>
                <a:gd name="T6" fmla="*/ 3 w 9"/>
                <a:gd name="T7" fmla="*/ 0 h 13"/>
                <a:gd name="T8" fmla="*/ 9 w 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3">
                  <a:moveTo>
                    <a:pt x="9" y="9"/>
                  </a:moveTo>
                  <a:cubicBezTo>
                    <a:pt x="8" y="10"/>
                    <a:pt x="8" y="11"/>
                    <a:pt x="9" y="13"/>
                  </a:cubicBezTo>
                  <a:cubicBezTo>
                    <a:pt x="3" y="13"/>
                    <a:pt x="0" y="10"/>
                    <a:pt x="1" y="4"/>
                  </a:cubicBezTo>
                  <a:cubicBezTo>
                    <a:pt x="1" y="3"/>
                    <a:pt x="2" y="2"/>
                    <a:pt x="3" y="0"/>
                  </a:cubicBezTo>
                  <a:cubicBezTo>
                    <a:pt x="5" y="3"/>
                    <a:pt x="7" y="6"/>
                    <a:pt x="9" y="9"/>
                  </a:cubicBezTo>
                  <a:close/>
                </a:path>
              </a:pathLst>
            </a:custGeom>
            <a:solidFill>
              <a:srgbClr val="725D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59" name="Freeform 1044"/>
            <p:cNvSpPr>
              <a:spLocks/>
            </p:cNvSpPr>
            <p:nvPr/>
          </p:nvSpPr>
          <p:spPr bwMode="auto">
            <a:xfrm>
              <a:off x="533" y="2497"/>
              <a:ext cx="12" cy="21"/>
            </a:xfrm>
            <a:custGeom>
              <a:avLst/>
              <a:gdLst>
                <a:gd name="T0" fmla="*/ 12 w 12"/>
                <a:gd name="T1" fmla="*/ 19 h 21"/>
                <a:gd name="T2" fmla="*/ 0 w 12"/>
                <a:gd name="T3" fmla="*/ 15 h 21"/>
                <a:gd name="T4" fmla="*/ 12 w 12"/>
                <a:gd name="T5" fmla="*/ 14 h 21"/>
                <a:gd name="T6" fmla="*/ 12 w 12"/>
                <a:gd name="T7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12" y="19"/>
                  </a:moveTo>
                  <a:cubicBezTo>
                    <a:pt x="8" y="17"/>
                    <a:pt x="3" y="20"/>
                    <a:pt x="0" y="15"/>
                  </a:cubicBezTo>
                  <a:cubicBezTo>
                    <a:pt x="3" y="0"/>
                    <a:pt x="9" y="21"/>
                    <a:pt x="12" y="14"/>
                  </a:cubicBezTo>
                  <a:cubicBezTo>
                    <a:pt x="12" y="16"/>
                    <a:pt x="12" y="17"/>
                    <a:pt x="12" y="19"/>
                  </a:cubicBezTo>
                  <a:close/>
                </a:path>
              </a:pathLst>
            </a:custGeom>
            <a:solidFill>
              <a:srgbClr val="CEB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0" name="Freeform 1045"/>
            <p:cNvSpPr>
              <a:spLocks/>
            </p:cNvSpPr>
            <p:nvPr/>
          </p:nvSpPr>
          <p:spPr bwMode="auto">
            <a:xfrm>
              <a:off x="561" y="2530"/>
              <a:ext cx="8" cy="6"/>
            </a:xfrm>
            <a:custGeom>
              <a:avLst/>
              <a:gdLst>
                <a:gd name="T0" fmla="*/ 8 w 8"/>
                <a:gd name="T1" fmla="*/ 5 h 6"/>
                <a:gd name="T2" fmla="*/ 4 w 8"/>
                <a:gd name="T3" fmla="*/ 6 h 6"/>
                <a:gd name="T4" fmla="*/ 0 w 8"/>
                <a:gd name="T5" fmla="*/ 0 h 6"/>
                <a:gd name="T6" fmla="*/ 8 w 8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5"/>
                  </a:moveTo>
                  <a:cubicBezTo>
                    <a:pt x="7" y="5"/>
                    <a:pt x="5" y="6"/>
                    <a:pt x="4" y="6"/>
                  </a:cubicBezTo>
                  <a:cubicBezTo>
                    <a:pt x="3" y="4"/>
                    <a:pt x="1" y="2"/>
                    <a:pt x="0" y="0"/>
                  </a:cubicBezTo>
                  <a:cubicBezTo>
                    <a:pt x="3" y="2"/>
                    <a:pt x="5" y="3"/>
                    <a:pt x="8" y="5"/>
                  </a:cubicBezTo>
                  <a:close/>
                </a:path>
              </a:pathLst>
            </a:custGeom>
            <a:solidFill>
              <a:srgbClr val="AB95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1" name="Freeform 1046"/>
            <p:cNvSpPr>
              <a:spLocks/>
            </p:cNvSpPr>
            <p:nvPr/>
          </p:nvSpPr>
          <p:spPr bwMode="auto">
            <a:xfrm>
              <a:off x="589" y="2459"/>
              <a:ext cx="60" cy="40"/>
            </a:xfrm>
            <a:custGeom>
              <a:avLst/>
              <a:gdLst>
                <a:gd name="T0" fmla="*/ 24 w 61"/>
                <a:gd name="T1" fmla="*/ 36 h 40"/>
                <a:gd name="T2" fmla="*/ 0 w 61"/>
                <a:gd name="T3" fmla="*/ 32 h 40"/>
                <a:gd name="T4" fmla="*/ 7 w 61"/>
                <a:gd name="T5" fmla="*/ 7 h 40"/>
                <a:gd name="T6" fmla="*/ 17 w 61"/>
                <a:gd name="T7" fmla="*/ 0 h 40"/>
                <a:gd name="T8" fmla="*/ 34 w 61"/>
                <a:gd name="T9" fmla="*/ 1 h 40"/>
                <a:gd name="T10" fmla="*/ 42 w 61"/>
                <a:gd name="T11" fmla="*/ 3 h 40"/>
                <a:gd name="T12" fmla="*/ 44 w 61"/>
                <a:gd name="T13" fmla="*/ 5 h 40"/>
                <a:gd name="T14" fmla="*/ 48 w 61"/>
                <a:gd name="T15" fmla="*/ 40 h 40"/>
                <a:gd name="T16" fmla="*/ 44 w 61"/>
                <a:gd name="T17" fmla="*/ 40 h 40"/>
                <a:gd name="T18" fmla="*/ 24 w 61"/>
                <a:gd name="T1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40">
                  <a:moveTo>
                    <a:pt x="24" y="36"/>
                  </a:moveTo>
                  <a:cubicBezTo>
                    <a:pt x="16" y="34"/>
                    <a:pt x="7" y="37"/>
                    <a:pt x="0" y="32"/>
                  </a:cubicBezTo>
                  <a:cubicBezTo>
                    <a:pt x="1" y="24"/>
                    <a:pt x="13" y="19"/>
                    <a:pt x="7" y="7"/>
                  </a:cubicBezTo>
                  <a:cubicBezTo>
                    <a:pt x="5" y="4"/>
                    <a:pt x="12" y="1"/>
                    <a:pt x="17" y="0"/>
                  </a:cubicBezTo>
                  <a:cubicBezTo>
                    <a:pt x="22" y="0"/>
                    <a:pt x="28" y="2"/>
                    <a:pt x="34" y="1"/>
                  </a:cubicBezTo>
                  <a:cubicBezTo>
                    <a:pt x="37" y="1"/>
                    <a:pt x="40" y="1"/>
                    <a:pt x="42" y="3"/>
                  </a:cubicBezTo>
                  <a:cubicBezTo>
                    <a:pt x="43" y="3"/>
                    <a:pt x="43" y="4"/>
                    <a:pt x="44" y="5"/>
                  </a:cubicBezTo>
                  <a:cubicBezTo>
                    <a:pt x="57" y="15"/>
                    <a:pt x="61" y="27"/>
                    <a:pt x="48" y="40"/>
                  </a:cubicBezTo>
                  <a:cubicBezTo>
                    <a:pt x="47" y="40"/>
                    <a:pt x="45" y="40"/>
                    <a:pt x="44" y="40"/>
                  </a:cubicBezTo>
                  <a:cubicBezTo>
                    <a:pt x="38" y="37"/>
                    <a:pt x="30" y="40"/>
                    <a:pt x="24" y="36"/>
                  </a:cubicBezTo>
                  <a:close/>
                </a:path>
              </a:pathLst>
            </a:custGeom>
            <a:solidFill>
              <a:srgbClr val="FDEC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2" name="Freeform 1047"/>
            <p:cNvSpPr>
              <a:spLocks/>
            </p:cNvSpPr>
            <p:nvPr/>
          </p:nvSpPr>
          <p:spPr bwMode="auto">
            <a:xfrm>
              <a:off x="557" y="2428"/>
              <a:ext cx="87" cy="35"/>
            </a:xfrm>
            <a:custGeom>
              <a:avLst/>
              <a:gdLst>
                <a:gd name="T0" fmla="*/ 44 w 88"/>
                <a:gd name="T1" fmla="*/ 11 h 36"/>
                <a:gd name="T2" fmla="*/ 88 w 88"/>
                <a:gd name="T3" fmla="*/ 24 h 36"/>
                <a:gd name="T4" fmla="*/ 88 w 88"/>
                <a:gd name="T5" fmla="*/ 32 h 36"/>
                <a:gd name="T6" fmla="*/ 77 w 88"/>
                <a:gd name="T7" fmla="*/ 34 h 36"/>
                <a:gd name="T8" fmla="*/ 57 w 88"/>
                <a:gd name="T9" fmla="*/ 32 h 36"/>
                <a:gd name="T10" fmla="*/ 22 w 88"/>
                <a:gd name="T11" fmla="*/ 30 h 36"/>
                <a:gd name="T12" fmla="*/ 8 w 88"/>
                <a:gd name="T13" fmla="*/ 15 h 36"/>
                <a:gd name="T14" fmla="*/ 5 w 88"/>
                <a:gd name="T15" fmla="*/ 2 h 36"/>
                <a:gd name="T16" fmla="*/ 16 w 88"/>
                <a:gd name="T17" fmla="*/ 1 h 36"/>
                <a:gd name="T18" fmla="*/ 44 w 88"/>
                <a:gd name="T19" fmla="*/ 1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36">
                  <a:moveTo>
                    <a:pt x="44" y="11"/>
                  </a:moveTo>
                  <a:cubicBezTo>
                    <a:pt x="58" y="21"/>
                    <a:pt x="75" y="15"/>
                    <a:pt x="88" y="24"/>
                  </a:cubicBezTo>
                  <a:cubicBezTo>
                    <a:pt x="88" y="26"/>
                    <a:pt x="88" y="29"/>
                    <a:pt x="88" y="32"/>
                  </a:cubicBezTo>
                  <a:cubicBezTo>
                    <a:pt x="85" y="36"/>
                    <a:pt x="81" y="34"/>
                    <a:pt x="77" y="34"/>
                  </a:cubicBezTo>
                  <a:cubicBezTo>
                    <a:pt x="70" y="31"/>
                    <a:pt x="63" y="34"/>
                    <a:pt x="57" y="32"/>
                  </a:cubicBezTo>
                  <a:cubicBezTo>
                    <a:pt x="45" y="28"/>
                    <a:pt x="34" y="34"/>
                    <a:pt x="22" y="30"/>
                  </a:cubicBezTo>
                  <a:cubicBezTo>
                    <a:pt x="19" y="24"/>
                    <a:pt x="14" y="19"/>
                    <a:pt x="8" y="15"/>
                  </a:cubicBezTo>
                  <a:cubicBezTo>
                    <a:pt x="3" y="12"/>
                    <a:pt x="0" y="8"/>
                    <a:pt x="5" y="2"/>
                  </a:cubicBezTo>
                  <a:cubicBezTo>
                    <a:pt x="9" y="0"/>
                    <a:pt x="12" y="1"/>
                    <a:pt x="16" y="1"/>
                  </a:cubicBezTo>
                  <a:cubicBezTo>
                    <a:pt x="26" y="4"/>
                    <a:pt x="37" y="3"/>
                    <a:pt x="44" y="11"/>
                  </a:cubicBezTo>
                  <a:close/>
                </a:path>
              </a:pathLst>
            </a:custGeom>
            <a:solidFill>
              <a:srgbClr val="F3DA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3" name="Freeform 1048"/>
            <p:cNvSpPr>
              <a:spLocks/>
            </p:cNvSpPr>
            <p:nvPr/>
          </p:nvSpPr>
          <p:spPr bwMode="auto">
            <a:xfrm>
              <a:off x="632" y="2459"/>
              <a:ext cx="18" cy="6"/>
            </a:xfrm>
            <a:custGeom>
              <a:avLst/>
              <a:gdLst>
                <a:gd name="T0" fmla="*/ 0 w 18"/>
                <a:gd name="T1" fmla="*/ 1 h 6"/>
                <a:gd name="T2" fmla="*/ 12 w 18"/>
                <a:gd name="T3" fmla="*/ 0 h 6"/>
                <a:gd name="T4" fmla="*/ 11 w 18"/>
                <a:gd name="T5" fmla="*/ 6 h 6"/>
                <a:gd name="T6" fmla="*/ 0 w 18"/>
                <a:gd name="T7" fmla="*/ 5 h 6"/>
                <a:gd name="T8" fmla="*/ 0 w 18"/>
                <a:gd name="T9" fmla="*/ 3 h 6"/>
                <a:gd name="T10" fmla="*/ 0 w 1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6">
                  <a:moveTo>
                    <a:pt x="0" y="1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16" y="2"/>
                    <a:pt x="18" y="5"/>
                    <a:pt x="11" y="6"/>
                  </a:cubicBezTo>
                  <a:cubicBezTo>
                    <a:pt x="8" y="6"/>
                    <a:pt x="4" y="5"/>
                    <a:pt x="0" y="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5541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4" name="Freeform 1049"/>
            <p:cNvSpPr>
              <a:spLocks/>
            </p:cNvSpPr>
            <p:nvPr/>
          </p:nvSpPr>
          <p:spPr bwMode="auto">
            <a:xfrm>
              <a:off x="579" y="2387"/>
              <a:ext cx="38" cy="48"/>
            </a:xfrm>
            <a:custGeom>
              <a:avLst/>
              <a:gdLst>
                <a:gd name="T0" fmla="*/ 6 w 38"/>
                <a:gd name="T1" fmla="*/ 4 h 49"/>
                <a:gd name="T2" fmla="*/ 10 w 38"/>
                <a:gd name="T3" fmla="*/ 1 h 49"/>
                <a:gd name="T4" fmla="*/ 21 w 38"/>
                <a:gd name="T5" fmla="*/ 7 h 49"/>
                <a:gd name="T6" fmla="*/ 25 w 38"/>
                <a:gd name="T7" fmla="*/ 14 h 49"/>
                <a:gd name="T8" fmla="*/ 30 w 38"/>
                <a:gd name="T9" fmla="*/ 34 h 49"/>
                <a:gd name="T10" fmla="*/ 33 w 38"/>
                <a:gd name="T11" fmla="*/ 47 h 49"/>
                <a:gd name="T12" fmla="*/ 26 w 38"/>
                <a:gd name="T13" fmla="*/ 48 h 49"/>
                <a:gd name="T14" fmla="*/ 14 w 38"/>
                <a:gd name="T15" fmla="*/ 47 h 49"/>
                <a:gd name="T16" fmla="*/ 6 w 38"/>
                <a:gd name="T17" fmla="*/ 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49">
                  <a:moveTo>
                    <a:pt x="6" y="4"/>
                  </a:moveTo>
                  <a:cubicBezTo>
                    <a:pt x="7" y="3"/>
                    <a:pt x="9" y="2"/>
                    <a:pt x="10" y="1"/>
                  </a:cubicBezTo>
                  <a:cubicBezTo>
                    <a:pt x="16" y="0"/>
                    <a:pt x="19" y="3"/>
                    <a:pt x="21" y="7"/>
                  </a:cubicBezTo>
                  <a:cubicBezTo>
                    <a:pt x="23" y="9"/>
                    <a:pt x="24" y="11"/>
                    <a:pt x="25" y="14"/>
                  </a:cubicBezTo>
                  <a:cubicBezTo>
                    <a:pt x="29" y="20"/>
                    <a:pt x="27" y="27"/>
                    <a:pt x="30" y="34"/>
                  </a:cubicBezTo>
                  <a:cubicBezTo>
                    <a:pt x="32" y="38"/>
                    <a:pt x="38" y="41"/>
                    <a:pt x="33" y="47"/>
                  </a:cubicBezTo>
                  <a:cubicBezTo>
                    <a:pt x="31" y="47"/>
                    <a:pt x="28" y="48"/>
                    <a:pt x="26" y="48"/>
                  </a:cubicBezTo>
                  <a:cubicBezTo>
                    <a:pt x="22" y="48"/>
                    <a:pt x="18" y="49"/>
                    <a:pt x="14" y="47"/>
                  </a:cubicBezTo>
                  <a:cubicBezTo>
                    <a:pt x="11" y="32"/>
                    <a:pt x="0" y="20"/>
                    <a:pt x="6" y="4"/>
                  </a:cubicBezTo>
                  <a:close/>
                </a:path>
              </a:pathLst>
            </a:custGeom>
            <a:solidFill>
              <a:srgbClr val="D2BD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5" name="Freeform 1050"/>
            <p:cNvSpPr>
              <a:spLocks/>
            </p:cNvSpPr>
            <p:nvPr/>
          </p:nvSpPr>
          <p:spPr bwMode="auto">
            <a:xfrm>
              <a:off x="604" y="2407"/>
              <a:ext cx="31" cy="30"/>
            </a:xfrm>
            <a:custGeom>
              <a:avLst/>
              <a:gdLst>
                <a:gd name="T0" fmla="*/ 8 w 32"/>
                <a:gd name="T1" fmla="*/ 27 h 31"/>
                <a:gd name="T2" fmla="*/ 2 w 32"/>
                <a:gd name="T3" fmla="*/ 14 h 31"/>
                <a:gd name="T4" fmla="*/ 11 w 32"/>
                <a:gd name="T5" fmla="*/ 2 h 31"/>
                <a:gd name="T6" fmla="*/ 18 w 32"/>
                <a:gd name="T7" fmla="*/ 0 h 31"/>
                <a:gd name="T8" fmla="*/ 27 w 32"/>
                <a:gd name="T9" fmla="*/ 6 h 31"/>
                <a:gd name="T10" fmla="*/ 29 w 32"/>
                <a:gd name="T11" fmla="*/ 21 h 31"/>
                <a:gd name="T12" fmla="*/ 21 w 32"/>
                <a:gd name="T13" fmla="*/ 29 h 31"/>
                <a:gd name="T14" fmla="*/ 8 w 32"/>
                <a:gd name="T15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1">
                  <a:moveTo>
                    <a:pt x="8" y="27"/>
                  </a:moveTo>
                  <a:cubicBezTo>
                    <a:pt x="8" y="22"/>
                    <a:pt x="0" y="20"/>
                    <a:pt x="2" y="14"/>
                  </a:cubicBezTo>
                  <a:cubicBezTo>
                    <a:pt x="2" y="8"/>
                    <a:pt x="7" y="6"/>
                    <a:pt x="11" y="2"/>
                  </a:cubicBezTo>
                  <a:cubicBezTo>
                    <a:pt x="13" y="1"/>
                    <a:pt x="15" y="0"/>
                    <a:pt x="18" y="0"/>
                  </a:cubicBezTo>
                  <a:cubicBezTo>
                    <a:pt x="21" y="1"/>
                    <a:pt x="25" y="2"/>
                    <a:pt x="27" y="6"/>
                  </a:cubicBezTo>
                  <a:cubicBezTo>
                    <a:pt x="30" y="11"/>
                    <a:pt x="32" y="16"/>
                    <a:pt x="29" y="21"/>
                  </a:cubicBezTo>
                  <a:cubicBezTo>
                    <a:pt x="24" y="21"/>
                    <a:pt x="21" y="24"/>
                    <a:pt x="21" y="29"/>
                  </a:cubicBezTo>
                  <a:cubicBezTo>
                    <a:pt x="17" y="29"/>
                    <a:pt x="12" y="31"/>
                    <a:pt x="8" y="27"/>
                  </a:cubicBezTo>
                  <a:close/>
                </a:path>
              </a:pathLst>
            </a:custGeom>
            <a:solidFill>
              <a:srgbClr val="E7D6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6" name="Freeform 1051"/>
            <p:cNvSpPr>
              <a:spLocks/>
            </p:cNvSpPr>
            <p:nvPr/>
          </p:nvSpPr>
          <p:spPr bwMode="auto">
            <a:xfrm>
              <a:off x="572" y="2426"/>
              <a:ext cx="33" cy="12"/>
            </a:xfrm>
            <a:custGeom>
              <a:avLst/>
              <a:gdLst>
                <a:gd name="T0" fmla="*/ 21 w 33"/>
                <a:gd name="T1" fmla="*/ 6 h 13"/>
                <a:gd name="T2" fmla="*/ 33 w 33"/>
                <a:gd name="T3" fmla="*/ 9 h 13"/>
                <a:gd name="T4" fmla="*/ 29 w 33"/>
                <a:gd name="T5" fmla="*/ 13 h 13"/>
                <a:gd name="T6" fmla="*/ 0 w 33"/>
                <a:gd name="T7" fmla="*/ 7 h 13"/>
                <a:gd name="T8" fmla="*/ 9 w 33"/>
                <a:gd name="T9" fmla="*/ 1 h 13"/>
                <a:gd name="T10" fmla="*/ 21 w 33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3">
                  <a:moveTo>
                    <a:pt x="21" y="6"/>
                  </a:moveTo>
                  <a:cubicBezTo>
                    <a:pt x="25" y="7"/>
                    <a:pt x="29" y="8"/>
                    <a:pt x="33" y="9"/>
                  </a:cubicBezTo>
                  <a:cubicBezTo>
                    <a:pt x="32" y="11"/>
                    <a:pt x="31" y="12"/>
                    <a:pt x="29" y="13"/>
                  </a:cubicBezTo>
                  <a:cubicBezTo>
                    <a:pt x="20" y="11"/>
                    <a:pt x="9" y="12"/>
                    <a:pt x="0" y="7"/>
                  </a:cubicBezTo>
                  <a:cubicBezTo>
                    <a:pt x="2" y="3"/>
                    <a:pt x="5" y="2"/>
                    <a:pt x="9" y="1"/>
                  </a:cubicBezTo>
                  <a:cubicBezTo>
                    <a:pt x="14" y="0"/>
                    <a:pt x="18" y="2"/>
                    <a:pt x="21" y="6"/>
                  </a:cubicBezTo>
                  <a:close/>
                </a:path>
              </a:pathLst>
            </a:custGeom>
            <a:solidFill>
              <a:srgbClr val="6A54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7" name="Freeform 1052"/>
            <p:cNvSpPr>
              <a:spLocks/>
            </p:cNvSpPr>
            <p:nvPr/>
          </p:nvSpPr>
          <p:spPr bwMode="auto">
            <a:xfrm>
              <a:off x="735" y="2446"/>
              <a:ext cx="4" cy="9"/>
            </a:xfrm>
            <a:custGeom>
              <a:avLst/>
              <a:gdLst>
                <a:gd name="T0" fmla="*/ 5 w 5"/>
                <a:gd name="T1" fmla="*/ 1 h 9"/>
                <a:gd name="T2" fmla="*/ 5 w 5"/>
                <a:gd name="T3" fmla="*/ 9 h 9"/>
                <a:gd name="T4" fmla="*/ 1 w 5"/>
                <a:gd name="T5" fmla="*/ 1 h 9"/>
                <a:gd name="T6" fmla="*/ 1 w 5"/>
                <a:gd name="T7" fmla="*/ 1 h 9"/>
                <a:gd name="T8" fmla="*/ 5 w 5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1"/>
                  </a:moveTo>
                  <a:cubicBezTo>
                    <a:pt x="5" y="4"/>
                    <a:pt x="5" y="7"/>
                    <a:pt x="5" y="9"/>
                  </a:cubicBezTo>
                  <a:cubicBezTo>
                    <a:pt x="0" y="8"/>
                    <a:pt x="2" y="4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E7D4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8" name="Freeform 1053"/>
            <p:cNvSpPr>
              <a:spLocks/>
            </p:cNvSpPr>
            <p:nvPr/>
          </p:nvSpPr>
          <p:spPr bwMode="auto">
            <a:xfrm>
              <a:off x="735" y="2443"/>
              <a:ext cx="4" cy="4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4 h 4"/>
                <a:gd name="T4" fmla="*/ 0 w 4"/>
                <a:gd name="T5" fmla="*/ 0 h 4"/>
                <a:gd name="T6" fmla="*/ 4 w 4"/>
                <a:gd name="T7" fmla="*/ 1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1"/>
                  </a:cubicBezTo>
                  <a:cubicBezTo>
                    <a:pt x="4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27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69" name="Freeform 1054"/>
            <p:cNvSpPr>
              <a:spLocks/>
            </p:cNvSpPr>
            <p:nvPr/>
          </p:nvSpPr>
          <p:spPr bwMode="auto">
            <a:xfrm>
              <a:off x="538" y="2355"/>
              <a:ext cx="61" cy="76"/>
            </a:xfrm>
            <a:custGeom>
              <a:avLst/>
              <a:gdLst>
                <a:gd name="T0" fmla="*/ 55 w 61"/>
                <a:gd name="T1" fmla="*/ 77 h 77"/>
                <a:gd name="T2" fmla="*/ 43 w 61"/>
                <a:gd name="T3" fmla="*/ 74 h 77"/>
                <a:gd name="T4" fmla="*/ 10 w 61"/>
                <a:gd name="T5" fmla="*/ 60 h 77"/>
                <a:gd name="T6" fmla="*/ 5 w 61"/>
                <a:gd name="T7" fmla="*/ 47 h 77"/>
                <a:gd name="T8" fmla="*/ 1 w 61"/>
                <a:gd name="T9" fmla="*/ 32 h 77"/>
                <a:gd name="T10" fmla="*/ 0 w 61"/>
                <a:gd name="T11" fmla="*/ 26 h 77"/>
                <a:gd name="T12" fmla="*/ 2 w 61"/>
                <a:gd name="T13" fmla="*/ 22 h 77"/>
                <a:gd name="T14" fmla="*/ 8 w 61"/>
                <a:gd name="T15" fmla="*/ 9 h 77"/>
                <a:gd name="T16" fmla="*/ 19 w 61"/>
                <a:gd name="T17" fmla="*/ 4 h 77"/>
                <a:gd name="T18" fmla="*/ 28 w 61"/>
                <a:gd name="T19" fmla="*/ 21 h 77"/>
                <a:gd name="T20" fmla="*/ 47 w 61"/>
                <a:gd name="T21" fmla="*/ 36 h 77"/>
                <a:gd name="T22" fmla="*/ 55 w 61"/>
                <a:gd name="T23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77">
                  <a:moveTo>
                    <a:pt x="55" y="77"/>
                  </a:moveTo>
                  <a:cubicBezTo>
                    <a:pt x="51" y="76"/>
                    <a:pt x="47" y="75"/>
                    <a:pt x="43" y="74"/>
                  </a:cubicBezTo>
                  <a:cubicBezTo>
                    <a:pt x="30" y="75"/>
                    <a:pt x="17" y="73"/>
                    <a:pt x="10" y="60"/>
                  </a:cubicBezTo>
                  <a:cubicBezTo>
                    <a:pt x="7" y="56"/>
                    <a:pt x="6" y="52"/>
                    <a:pt x="5" y="47"/>
                  </a:cubicBezTo>
                  <a:cubicBezTo>
                    <a:pt x="5" y="42"/>
                    <a:pt x="3" y="37"/>
                    <a:pt x="1" y="32"/>
                  </a:cubicBezTo>
                  <a:cubicBezTo>
                    <a:pt x="1" y="30"/>
                    <a:pt x="0" y="28"/>
                    <a:pt x="0" y="26"/>
                  </a:cubicBezTo>
                  <a:cubicBezTo>
                    <a:pt x="0" y="25"/>
                    <a:pt x="1" y="23"/>
                    <a:pt x="2" y="22"/>
                  </a:cubicBezTo>
                  <a:cubicBezTo>
                    <a:pt x="9" y="19"/>
                    <a:pt x="9" y="15"/>
                    <a:pt x="8" y="9"/>
                  </a:cubicBezTo>
                  <a:cubicBezTo>
                    <a:pt x="7" y="0"/>
                    <a:pt x="13" y="0"/>
                    <a:pt x="19" y="4"/>
                  </a:cubicBezTo>
                  <a:cubicBezTo>
                    <a:pt x="21" y="11"/>
                    <a:pt x="19" y="19"/>
                    <a:pt x="28" y="21"/>
                  </a:cubicBezTo>
                  <a:cubicBezTo>
                    <a:pt x="47" y="9"/>
                    <a:pt x="41" y="30"/>
                    <a:pt x="47" y="36"/>
                  </a:cubicBezTo>
                  <a:cubicBezTo>
                    <a:pt x="47" y="50"/>
                    <a:pt x="61" y="61"/>
                    <a:pt x="55" y="77"/>
                  </a:cubicBezTo>
                  <a:close/>
                </a:path>
              </a:pathLst>
            </a:custGeom>
            <a:solidFill>
              <a:srgbClr val="F0D6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0" name="Freeform 1055"/>
            <p:cNvSpPr>
              <a:spLocks/>
            </p:cNvSpPr>
            <p:nvPr/>
          </p:nvSpPr>
          <p:spPr bwMode="auto">
            <a:xfrm>
              <a:off x="500" y="2410"/>
              <a:ext cx="81" cy="27"/>
            </a:xfrm>
            <a:custGeom>
              <a:avLst/>
              <a:gdLst>
                <a:gd name="T0" fmla="*/ 50 w 82"/>
                <a:gd name="T1" fmla="*/ 3 h 28"/>
                <a:gd name="T2" fmla="*/ 82 w 82"/>
                <a:gd name="T3" fmla="*/ 19 h 28"/>
                <a:gd name="T4" fmla="*/ 73 w 82"/>
                <a:gd name="T5" fmla="*/ 23 h 28"/>
                <a:gd name="T6" fmla="*/ 62 w 82"/>
                <a:gd name="T7" fmla="*/ 23 h 28"/>
                <a:gd name="T8" fmla="*/ 43 w 82"/>
                <a:gd name="T9" fmla="*/ 28 h 28"/>
                <a:gd name="T10" fmla="*/ 35 w 82"/>
                <a:gd name="T11" fmla="*/ 25 h 28"/>
                <a:gd name="T12" fmla="*/ 14 w 82"/>
                <a:gd name="T13" fmla="*/ 16 h 28"/>
                <a:gd name="T14" fmla="*/ 1 w 82"/>
                <a:gd name="T15" fmla="*/ 5 h 28"/>
                <a:gd name="T16" fmla="*/ 2 w 82"/>
                <a:gd name="T17" fmla="*/ 2 h 28"/>
                <a:gd name="T18" fmla="*/ 10 w 82"/>
                <a:gd name="T19" fmla="*/ 1 h 28"/>
                <a:gd name="T20" fmla="*/ 23 w 82"/>
                <a:gd name="T21" fmla="*/ 1 h 28"/>
                <a:gd name="T22" fmla="*/ 36 w 82"/>
                <a:gd name="T23" fmla="*/ 2 h 28"/>
                <a:gd name="T24" fmla="*/ 50 w 82"/>
                <a:gd name="T25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28">
                  <a:moveTo>
                    <a:pt x="50" y="3"/>
                  </a:moveTo>
                  <a:cubicBezTo>
                    <a:pt x="57" y="14"/>
                    <a:pt x="71" y="14"/>
                    <a:pt x="82" y="19"/>
                  </a:cubicBezTo>
                  <a:cubicBezTo>
                    <a:pt x="79" y="20"/>
                    <a:pt x="76" y="22"/>
                    <a:pt x="73" y="23"/>
                  </a:cubicBezTo>
                  <a:cubicBezTo>
                    <a:pt x="69" y="23"/>
                    <a:pt x="66" y="23"/>
                    <a:pt x="62" y="23"/>
                  </a:cubicBezTo>
                  <a:cubicBezTo>
                    <a:pt x="56" y="27"/>
                    <a:pt x="49" y="28"/>
                    <a:pt x="43" y="28"/>
                  </a:cubicBezTo>
                  <a:cubicBezTo>
                    <a:pt x="40" y="28"/>
                    <a:pt x="37" y="27"/>
                    <a:pt x="35" y="25"/>
                  </a:cubicBezTo>
                  <a:cubicBezTo>
                    <a:pt x="29" y="19"/>
                    <a:pt x="21" y="19"/>
                    <a:pt x="14" y="16"/>
                  </a:cubicBezTo>
                  <a:cubicBezTo>
                    <a:pt x="8" y="14"/>
                    <a:pt x="0" y="14"/>
                    <a:pt x="1" y="5"/>
                  </a:cubicBezTo>
                  <a:cubicBezTo>
                    <a:pt x="1" y="4"/>
                    <a:pt x="2" y="3"/>
                    <a:pt x="2" y="2"/>
                  </a:cubicBezTo>
                  <a:cubicBezTo>
                    <a:pt x="5" y="2"/>
                    <a:pt x="7" y="2"/>
                    <a:pt x="10" y="1"/>
                  </a:cubicBezTo>
                  <a:cubicBezTo>
                    <a:pt x="14" y="0"/>
                    <a:pt x="19" y="1"/>
                    <a:pt x="23" y="1"/>
                  </a:cubicBezTo>
                  <a:cubicBezTo>
                    <a:pt x="28" y="2"/>
                    <a:pt x="32" y="2"/>
                    <a:pt x="36" y="2"/>
                  </a:cubicBezTo>
                  <a:cubicBezTo>
                    <a:pt x="41" y="3"/>
                    <a:pt x="45" y="4"/>
                    <a:pt x="50" y="3"/>
                  </a:cubicBezTo>
                  <a:close/>
                </a:path>
              </a:pathLst>
            </a:custGeom>
            <a:solidFill>
              <a:srgbClr val="5041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1" name="Freeform 1056"/>
            <p:cNvSpPr>
              <a:spLocks/>
            </p:cNvSpPr>
            <p:nvPr/>
          </p:nvSpPr>
          <p:spPr bwMode="auto">
            <a:xfrm>
              <a:off x="656" y="2339"/>
              <a:ext cx="44" cy="41"/>
            </a:xfrm>
            <a:custGeom>
              <a:avLst/>
              <a:gdLst>
                <a:gd name="T0" fmla="*/ 44 w 44"/>
                <a:gd name="T1" fmla="*/ 29 h 41"/>
                <a:gd name="T2" fmla="*/ 18 w 44"/>
                <a:gd name="T3" fmla="*/ 11 h 41"/>
                <a:gd name="T4" fmla="*/ 0 w 44"/>
                <a:gd name="T5" fmla="*/ 21 h 41"/>
                <a:gd name="T6" fmla="*/ 14 w 44"/>
                <a:gd name="T7" fmla="*/ 6 h 41"/>
                <a:gd name="T8" fmla="*/ 27 w 44"/>
                <a:gd name="T9" fmla="*/ 10 h 41"/>
                <a:gd name="T10" fmla="*/ 44 w 44"/>
                <a:gd name="T11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1">
                  <a:moveTo>
                    <a:pt x="44" y="29"/>
                  </a:moveTo>
                  <a:cubicBezTo>
                    <a:pt x="22" y="37"/>
                    <a:pt x="22" y="36"/>
                    <a:pt x="18" y="11"/>
                  </a:cubicBezTo>
                  <a:cubicBezTo>
                    <a:pt x="14" y="21"/>
                    <a:pt x="15" y="41"/>
                    <a:pt x="0" y="21"/>
                  </a:cubicBezTo>
                  <a:cubicBezTo>
                    <a:pt x="5" y="16"/>
                    <a:pt x="9" y="10"/>
                    <a:pt x="14" y="6"/>
                  </a:cubicBezTo>
                  <a:cubicBezTo>
                    <a:pt x="20" y="0"/>
                    <a:pt x="28" y="0"/>
                    <a:pt x="27" y="10"/>
                  </a:cubicBezTo>
                  <a:cubicBezTo>
                    <a:pt x="26" y="24"/>
                    <a:pt x="37" y="25"/>
                    <a:pt x="44" y="29"/>
                  </a:cubicBezTo>
                  <a:close/>
                </a:path>
              </a:pathLst>
            </a:custGeom>
            <a:solidFill>
              <a:srgbClr val="F6D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2" name="Freeform 1057"/>
            <p:cNvSpPr>
              <a:spLocks/>
            </p:cNvSpPr>
            <p:nvPr/>
          </p:nvSpPr>
          <p:spPr bwMode="auto">
            <a:xfrm>
              <a:off x="519" y="2366"/>
              <a:ext cx="30" cy="56"/>
            </a:xfrm>
            <a:custGeom>
              <a:avLst/>
              <a:gdLst>
                <a:gd name="T0" fmla="*/ 30 w 30"/>
                <a:gd name="T1" fmla="*/ 47 h 56"/>
                <a:gd name="T2" fmla="*/ 18 w 30"/>
                <a:gd name="T3" fmla="*/ 50 h 56"/>
                <a:gd name="T4" fmla="*/ 16 w 30"/>
                <a:gd name="T5" fmla="*/ 46 h 56"/>
                <a:gd name="T6" fmla="*/ 9 w 30"/>
                <a:gd name="T7" fmla="*/ 30 h 56"/>
                <a:gd name="T8" fmla="*/ 6 w 30"/>
                <a:gd name="T9" fmla="*/ 6 h 56"/>
                <a:gd name="T10" fmla="*/ 10 w 30"/>
                <a:gd name="T11" fmla="*/ 2 h 56"/>
                <a:gd name="T12" fmla="*/ 22 w 30"/>
                <a:gd name="T13" fmla="*/ 14 h 56"/>
                <a:gd name="T14" fmla="*/ 22 w 30"/>
                <a:gd name="T15" fmla="*/ 18 h 56"/>
                <a:gd name="T16" fmla="*/ 26 w 30"/>
                <a:gd name="T17" fmla="*/ 34 h 56"/>
                <a:gd name="T18" fmla="*/ 30 w 30"/>
                <a:gd name="T19" fmla="*/ 47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6">
                  <a:moveTo>
                    <a:pt x="30" y="47"/>
                  </a:moveTo>
                  <a:cubicBezTo>
                    <a:pt x="29" y="56"/>
                    <a:pt x="23" y="53"/>
                    <a:pt x="18" y="50"/>
                  </a:cubicBezTo>
                  <a:cubicBezTo>
                    <a:pt x="17" y="49"/>
                    <a:pt x="16" y="48"/>
                    <a:pt x="16" y="46"/>
                  </a:cubicBezTo>
                  <a:cubicBezTo>
                    <a:pt x="15" y="40"/>
                    <a:pt x="13" y="35"/>
                    <a:pt x="9" y="30"/>
                  </a:cubicBezTo>
                  <a:cubicBezTo>
                    <a:pt x="7" y="22"/>
                    <a:pt x="0" y="15"/>
                    <a:pt x="6" y="6"/>
                  </a:cubicBezTo>
                  <a:cubicBezTo>
                    <a:pt x="8" y="5"/>
                    <a:pt x="9" y="4"/>
                    <a:pt x="10" y="2"/>
                  </a:cubicBezTo>
                  <a:cubicBezTo>
                    <a:pt x="19" y="0"/>
                    <a:pt x="14" y="14"/>
                    <a:pt x="22" y="14"/>
                  </a:cubicBezTo>
                  <a:cubicBezTo>
                    <a:pt x="22" y="15"/>
                    <a:pt x="22" y="17"/>
                    <a:pt x="22" y="18"/>
                  </a:cubicBezTo>
                  <a:cubicBezTo>
                    <a:pt x="23" y="24"/>
                    <a:pt x="24" y="29"/>
                    <a:pt x="26" y="34"/>
                  </a:cubicBezTo>
                  <a:cubicBezTo>
                    <a:pt x="27" y="38"/>
                    <a:pt x="29" y="42"/>
                    <a:pt x="30" y="47"/>
                  </a:cubicBezTo>
                  <a:close/>
                </a:path>
              </a:pathLst>
            </a:custGeom>
            <a:solidFill>
              <a:srgbClr val="E1C9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3" name="Freeform 1058"/>
            <p:cNvSpPr>
              <a:spLocks/>
            </p:cNvSpPr>
            <p:nvPr/>
          </p:nvSpPr>
          <p:spPr bwMode="auto">
            <a:xfrm>
              <a:off x="599" y="2376"/>
              <a:ext cx="25" cy="39"/>
            </a:xfrm>
            <a:custGeom>
              <a:avLst/>
              <a:gdLst>
                <a:gd name="T0" fmla="*/ 22 w 26"/>
                <a:gd name="T1" fmla="*/ 33 h 39"/>
                <a:gd name="T2" fmla="*/ 17 w 26"/>
                <a:gd name="T3" fmla="*/ 36 h 39"/>
                <a:gd name="T4" fmla="*/ 0 w 26"/>
                <a:gd name="T5" fmla="*/ 19 h 39"/>
                <a:gd name="T6" fmla="*/ 3 w 26"/>
                <a:gd name="T7" fmla="*/ 12 h 39"/>
                <a:gd name="T8" fmla="*/ 23 w 26"/>
                <a:gd name="T9" fmla="*/ 20 h 39"/>
                <a:gd name="T10" fmla="*/ 22 w 26"/>
                <a:gd name="T11" fmla="*/ 20 h 39"/>
                <a:gd name="T12" fmla="*/ 22 w 26"/>
                <a:gd name="T13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9">
                  <a:moveTo>
                    <a:pt x="22" y="33"/>
                  </a:moveTo>
                  <a:cubicBezTo>
                    <a:pt x="20" y="34"/>
                    <a:pt x="19" y="35"/>
                    <a:pt x="17" y="36"/>
                  </a:cubicBezTo>
                  <a:cubicBezTo>
                    <a:pt x="3" y="39"/>
                    <a:pt x="8" y="23"/>
                    <a:pt x="0" y="19"/>
                  </a:cubicBezTo>
                  <a:cubicBezTo>
                    <a:pt x="0" y="16"/>
                    <a:pt x="0" y="13"/>
                    <a:pt x="3" y="12"/>
                  </a:cubicBezTo>
                  <a:cubicBezTo>
                    <a:pt x="16" y="0"/>
                    <a:pt x="19" y="12"/>
                    <a:pt x="23" y="20"/>
                  </a:cubicBezTo>
                  <a:cubicBezTo>
                    <a:pt x="23" y="20"/>
                    <a:pt x="22" y="20"/>
                    <a:pt x="22" y="20"/>
                  </a:cubicBezTo>
                  <a:cubicBezTo>
                    <a:pt x="18" y="24"/>
                    <a:pt x="26" y="29"/>
                    <a:pt x="22" y="33"/>
                  </a:cubicBezTo>
                  <a:close/>
                </a:path>
              </a:pathLst>
            </a:custGeom>
            <a:solidFill>
              <a:srgbClr val="D4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4" name="Freeform 1059"/>
            <p:cNvSpPr>
              <a:spLocks/>
            </p:cNvSpPr>
            <p:nvPr/>
          </p:nvSpPr>
          <p:spPr bwMode="auto">
            <a:xfrm>
              <a:off x="513" y="2372"/>
              <a:ext cx="20" cy="38"/>
            </a:xfrm>
            <a:custGeom>
              <a:avLst/>
              <a:gdLst>
                <a:gd name="T0" fmla="*/ 12 w 20"/>
                <a:gd name="T1" fmla="*/ 0 h 38"/>
                <a:gd name="T2" fmla="*/ 20 w 20"/>
                <a:gd name="T3" fmla="*/ 24 h 38"/>
                <a:gd name="T4" fmla="*/ 18 w 20"/>
                <a:gd name="T5" fmla="*/ 34 h 38"/>
                <a:gd name="T6" fmla="*/ 12 w 20"/>
                <a:gd name="T7" fmla="*/ 37 h 38"/>
                <a:gd name="T8" fmla="*/ 6 w 20"/>
                <a:gd name="T9" fmla="*/ 29 h 38"/>
                <a:gd name="T10" fmla="*/ 0 w 20"/>
                <a:gd name="T11" fmla="*/ 11 h 38"/>
                <a:gd name="T12" fmla="*/ 12 w 20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8">
                  <a:moveTo>
                    <a:pt x="12" y="0"/>
                  </a:moveTo>
                  <a:cubicBezTo>
                    <a:pt x="15" y="8"/>
                    <a:pt x="17" y="16"/>
                    <a:pt x="20" y="24"/>
                  </a:cubicBezTo>
                  <a:cubicBezTo>
                    <a:pt x="20" y="28"/>
                    <a:pt x="20" y="31"/>
                    <a:pt x="18" y="34"/>
                  </a:cubicBezTo>
                  <a:cubicBezTo>
                    <a:pt x="17" y="36"/>
                    <a:pt x="15" y="38"/>
                    <a:pt x="12" y="37"/>
                  </a:cubicBezTo>
                  <a:cubicBezTo>
                    <a:pt x="8" y="36"/>
                    <a:pt x="7" y="33"/>
                    <a:pt x="6" y="29"/>
                  </a:cubicBezTo>
                  <a:cubicBezTo>
                    <a:pt x="5" y="23"/>
                    <a:pt x="2" y="17"/>
                    <a:pt x="0" y="11"/>
                  </a:cubicBezTo>
                  <a:cubicBezTo>
                    <a:pt x="0" y="4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D3BB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5" name="Freeform 1060"/>
            <p:cNvSpPr>
              <a:spLocks/>
            </p:cNvSpPr>
            <p:nvPr/>
          </p:nvSpPr>
          <p:spPr bwMode="auto">
            <a:xfrm>
              <a:off x="693" y="2324"/>
              <a:ext cx="29" cy="19"/>
            </a:xfrm>
            <a:custGeom>
              <a:avLst/>
              <a:gdLst>
                <a:gd name="T0" fmla="*/ 19 w 29"/>
                <a:gd name="T1" fmla="*/ 0 h 19"/>
                <a:gd name="T2" fmla="*/ 20 w 29"/>
                <a:gd name="T3" fmla="*/ 10 h 19"/>
                <a:gd name="T4" fmla="*/ 0 w 29"/>
                <a:gd name="T5" fmla="*/ 19 h 19"/>
                <a:gd name="T6" fmla="*/ 19 w 2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9">
                  <a:moveTo>
                    <a:pt x="19" y="0"/>
                  </a:moveTo>
                  <a:cubicBezTo>
                    <a:pt x="20" y="4"/>
                    <a:pt x="29" y="6"/>
                    <a:pt x="20" y="10"/>
                  </a:cubicBezTo>
                  <a:cubicBezTo>
                    <a:pt x="14" y="13"/>
                    <a:pt x="7" y="15"/>
                    <a:pt x="0" y="19"/>
                  </a:cubicBezTo>
                  <a:cubicBezTo>
                    <a:pt x="2" y="6"/>
                    <a:pt x="9" y="2"/>
                    <a:pt x="19" y="0"/>
                  </a:cubicBezTo>
                  <a:close/>
                </a:path>
              </a:pathLst>
            </a:custGeom>
            <a:solidFill>
              <a:srgbClr val="F7DD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6" name="Freeform 1061"/>
            <p:cNvSpPr>
              <a:spLocks/>
            </p:cNvSpPr>
            <p:nvPr/>
          </p:nvSpPr>
          <p:spPr bwMode="auto">
            <a:xfrm>
              <a:off x="449" y="2404"/>
              <a:ext cx="37" cy="14"/>
            </a:xfrm>
            <a:custGeom>
              <a:avLst/>
              <a:gdLst>
                <a:gd name="T0" fmla="*/ 1 w 37"/>
                <a:gd name="T1" fmla="*/ 0 h 14"/>
                <a:gd name="T2" fmla="*/ 37 w 37"/>
                <a:gd name="T3" fmla="*/ 5 h 14"/>
                <a:gd name="T4" fmla="*/ 29 w 37"/>
                <a:gd name="T5" fmla="*/ 13 h 14"/>
                <a:gd name="T6" fmla="*/ 6 w 37"/>
                <a:gd name="T7" fmla="*/ 11 h 14"/>
                <a:gd name="T8" fmla="*/ 1 w 37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4">
                  <a:moveTo>
                    <a:pt x="1" y="0"/>
                  </a:moveTo>
                  <a:cubicBezTo>
                    <a:pt x="13" y="2"/>
                    <a:pt x="25" y="3"/>
                    <a:pt x="37" y="5"/>
                  </a:cubicBezTo>
                  <a:cubicBezTo>
                    <a:pt x="37" y="11"/>
                    <a:pt x="33" y="11"/>
                    <a:pt x="29" y="13"/>
                  </a:cubicBezTo>
                  <a:cubicBezTo>
                    <a:pt x="21" y="14"/>
                    <a:pt x="13" y="14"/>
                    <a:pt x="6" y="11"/>
                  </a:cubicBezTo>
                  <a:cubicBezTo>
                    <a:pt x="2" y="9"/>
                    <a:pt x="0" y="5"/>
                    <a:pt x="1" y="0"/>
                  </a:cubicBezTo>
                  <a:close/>
                </a:path>
              </a:pathLst>
            </a:custGeom>
            <a:solidFill>
              <a:srgbClr val="5846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7" name="Freeform 1062"/>
            <p:cNvSpPr>
              <a:spLocks/>
            </p:cNvSpPr>
            <p:nvPr/>
          </p:nvSpPr>
          <p:spPr bwMode="auto">
            <a:xfrm>
              <a:off x="509" y="2383"/>
              <a:ext cx="13" cy="20"/>
            </a:xfrm>
            <a:custGeom>
              <a:avLst/>
              <a:gdLst>
                <a:gd name="T0" fmla="*/ 4 w 13"/>
                <a:gd name="T1" fmla="*/ 0 h 20"/>
                <a:gd name="T2" fmla="*/ 12 w 13"/>
                <a:gd name="T3" fmla="*/ 17 h 20"/>
                <a:gd name="T4" fmla="*/ 4 w 13"/>
                <a:gd name="T5" fmla="*/ 17 h 20"/>
                <a:gd name="T6" fmla="*/ 1 w 13"/>
                <a:gd name="T7" fmla="*/ 14 h 20"/>
                <a:gd name="T8" fmla="*/ 0 w 13"/>
                <a:gd name="T9" fmla="*/ 9 h 20"/>
                <a:gd name="T10" fmla="*/ 4 w 13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0">
                  <a:moveTo>
                    <a:pt x="4" y="0"/>
                  </a:moveTo>
                  <a:cubicBezTo>
                    <a:pt x="13" y="3"/>
                    <a:pt x="13" y="10"/>
                    <a:pt x="12" y="17"/>
                  </a:cubicBezTo>
                  <a:cubicBezTo>
                    <a:pt x="10" y="20"/>
                    <a:pt x="7" y="20"/>
                    <a:pt x="4" y="17"/>
                  </a:cubicBezTo>
                  <a:cubicBezTo>
                    <a:pt x="3" y="16"/>
                    <a:pt x="2" y="15"/>
                    <a:pt x="1" y="14"/>
                  </a:cubicBezTo>
                  <a:cubicBezTo>
                    <a:pt x="2" y="12"/>
                    <a:pt x="2" y="11"/>
                    <a:pt x="0" y="9"/>
                  </a:cubicBezTo>
                  <a:cubicBezTo>
                    <a:pt x="0" y="5"/>
                    <a:pt x="0" y="2"/>
                    <a:pt x="4" y="0"/>
                  </a:cubicBezTo>
                  <a:close/>
                </a:path>
              </a:pathLst>
            </a:custGeom>
            <a:solidFill>
              <a:srgbClr val="644E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8" name="Freeform 1063"/>
            <p:cNvSpPr>
              <a:spLocks/>
            </p:cNvSpPr>
            <p:nvPr/>
          </p:nvSpPr>
          <p:spPr bwMode="auto">
            <a:xfrm>
              <a:off x="509" y="2400"/>
              <a:ext cx="20" cy="16"/>
            </a:xfrm>
            <a:custGeom>
              <a:avLst/>
              <a:gdLst>
                <a:gd name="T0" fmla="*/ 4 w 20"/>
                <a:gd name="T1" fmla="*/ 0 h 16"/>
                <a:gd name="T2" fmla="*/ 12 w 20"/>
                <a:gd name="T3" fmla="*/ 0 h 16"/>
                <a:gd name="T4" fmla="*/ 16 w 20"/>
                <a:gd name="T5" fmla="*/ 7 h 16"/>
                <a:gd name="T6" fmla="*/ 12 w 20"/>
                <a:gd name="T7" fmla="*/ 15 h 16"/>
                <a:gd name="T8" fmla="*/ 0 w 20"/>
                <a:gd name="T9" fmla="*/ 11 h 16"/>
                <a:gd name="T10" fmla="*/ 4 w 2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6">
                  <a:moveTo>
                    <a:pt x="4" y="0"/>
                  </a:moveTo>
                  <a:cubicBezTo>
                    <a:pt x="7" y="0"/>
                    <a:pt x="9" y="0"/>
                    <a:pt x="12" y="0"/>
                  </a:cubicBezTo>
                  <a:cubicBezTo>
                    <a:pt x="13" y="2"/>
                    <a:pt x="15" y="4"/>
                    <a:pt x="16" y="7"/>
                  </a:cubicBezTo>
                  <a:cubicBezTo>
                    <a:pt x="20" y="12"/>
                    <a:pt x="16" y="13"/>
                    <a:pt x="12" y="15"/>
                  </a:cubicBezTo>
                  <a:cubicBezTo>
                    <a:pt x="7" y="16"/>
                    <a:pt x="4" y="13"/>
                    <a:pt x="0" y="11"/>
                  </a:cubicBezTo>
                  <a:cubicBezTo>
                    <a:pt x="1" y="8"/>
                    <a:pt x="3" y="4"/>
                    <a:pt x="4" y="0"/>
                  </a:cubicBezTo>
                  <a:close/>
                </a:path>
              </a:pathLst>
            </a:custGeom>
            <a:solidFill>
              <a:srgbClr val="DAC2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79" name="Freeform 1064"/>
            <p:cNvSpPr>
              <a:spLocks/>
            </p:cNvSpPr>
            <p:nvPr/>
          </p:nvSpPr>
          <p:spPr bwMode="auto">
            <a:xfrm>
              <a:off x="436" y="2404"/>
              <a:ext cx="18" cy="20"/>
            </a:xfrm>
            <a:custGeom>
              <a:avLst/>
              <a:gdLst>
                <a:gd name="T0" fmla="*/ 14 w 18"/>
                <a:gd name="T1" fmla="*/ 0 h 20"/>
                <a:gd name="T2" fmla="*/ 18 w 18"/>
                <a:gd name="T3" fmla="*/ 8 h 20"/>
                <a:gd name="T4" fmla="*/ 2 w 18"/>
                <a:gd name="T5" fmla="*/ 17 h 20"/>
                <a:gd name="T6" fmla="*/ 1 w 18"/>
                <a:gd name="T7" fmla="*/ 9 h 20"/>
                <a:gd name="T8" fmla="*/ 6 w 18"/>
                <a:gd name="T9" fmla="*/ 4 h 20"/>
                <a:gd name="T10" fmla="*/ 14 w 18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0">
                  <a:moveTo>
                    <a:pt x="14" y="0"/>
                  </a:moveTo>
                  <a:cubicBezTo>
                    <a:pt x="16" y="3"/>
                    <a:pt x="17" y="6"/>
                    <a:pt x="18" y="8"/>
                  </a:cubicBezTo>
                  <a:cubicBezTo>
                    <a:pt x="15" y="15"/>
                    <a:pt x="11" y="20"/>
                    <a:pt x="2" y="17"/>
                  </a:cubicBezTo>
                  <a:cubicBezTo>
                    <a:pt x="0" y="15"/>
                    <a:pt x="0" y="12"/>
                    <a:pt x="1" y="9"/>
                  </a:cubicBezTo>
                  <a:cubicBezTo>
                    <a:pt x="3" y="8"/>
                    <a:pt x="4" y="6"/>
                    <a:pt x="6" y="4"/>
                  </a:cubicBezTo>
                  <a:cubicBezTo>
                    <a:pt x="9" y="3"/>
                    <a:pt x="11" y="2"/>
                    <a:pt x="14" y="0"/>
                  </a:cubicBezTo>
                  <a:close/>
                </a:path>
              </a:pathLst>
            </a:custGeom>
            <a:solidFill>
              <a:srgbClr val="CFBB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0" name="Freeform 1065"/>
            <p:cNvSpPr>
              <a:spLocks/>
            </p:cNvSpPr>
            <p:nvPr/>
          </p:nvSpPr>
          <p:spPr bwMode="auto">
            <a:xfrm>
              <a:off x="588" y="2381"/>
              <a:ext cx="14" cy="17"/>
            </a:xfrm>
            <a:custGeom>
              <a:avLst/>
              <a:gdLst>
                <a:gd name="T0" fmla="*/ 14 w 14"/>
                <a:gd name="T1" fmla="*/ 7 h 17"/>
                <a:gd name="T2" fmla="*/ 14 w 14"/>
                <a:gd name="T3" fmla="*/ 16 h 17"/>
                <a:gd name="T4" fmla="*/ 12 w 14"/>
                <a:gd name="T5" fmla="*/ 17 h 17"/>
                <a:gd name="T6" fmla="*/ 10 w 14"/>
                <a:gd name="T7" fmla="*/ 15 h 17"/>
                <a:gd name="T8" fmla="*/ 1 w 14"/>
                <a:gd name="T9" fmla="*/ 7 h 17"/>
                <a:gd name="T10" fmla="*/ 4 w 14"/>
                <a:gd name="T11" fmla="*/ 1 h 17"/>
                <a:gd name="T12" fmla="*/ 14 w 14"/>
                <a:gd name="T13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7">
                  <a:moveTo>
                    <a:pt x="14" y="7"/>
                  </a:moveTo>
                  <a:cubicBezTo>
                    <a:pt x="14" y="10"/>
                    <a:pt x="14" y="13"/>
                    <a:pt x="14" y="16"/>
                  </a:cubicBezTo>
                  <a:cubicBezTo>
                    <a:pt x="14" y="16"/>
                    <a:pt x="13" y="17"/>
                    <a:pt x="12" y="17"/>
                  </a:cubicBezTo>
                  <a:cubicBezTo>
                    <a:pt x="11" y="16"/>
                    <a:pt x="10" y="16"/>
                    <a:pt x="10" y="15"/>
                  </a:cubicBezTo>
                  <a:cubicBezTo>
                    <a:pt x="7" y="13"/>
                    <a:pt x="4" y="10"/>
                    <a:pt x="1" y="7"/>
                  </a:cubicBezTo>
                  <a:cubicBezTo>
                    <a:pt x="2" y="5"/>
                    <a:pt x="0" y="1"/>
                    <a:pt x="4" y="1"/>
                  </a:cubicBezTo>
                  <a:cubicBezTo>
                    <a:pt x="8" y="2"/>
                    <a:pt x="14" y="0"/>
                    <a:pt x="14" y="7"/>
                  </a:cubicBezTo>
                  <a:close/>
                </a:path>
              </a:pathLst>
            </a:custGeom>
            <a:solidFill>
              <a:srgbClr val="7C6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1" name="Freeform 1066"/>
            <p:cNvSpPr>
              <a:spLocks/>
            </p:cNvSpPr>
            <p:nvPr/>
          </p:nvSpPr>
          <p:spPr bwMode="auto">
            <a:xfrm>
              <a:off x="628" y="1997"/>
              <a:ext cx="19" cy="11"/>
            </a:xfrm>
            <a:custGeom>
              <a:avLst/>
              <a:gdLst>
                <a:gd name="T0" fmla="*/ 12 w 19"/>
                <a:gd name="T1" fmla="*/ 11 h 11"/>
                <a:gd name="T2" fmla="*/ 0 w 19"/>
                <a:gd name="T3" fmla="*/ 10 h 11"/>
                <a:gd name="T4" fmla="*/ 5 w 19"/>
                <a:gd name="T5" fmla="*/ 2 h 11"/>
                <a:gd name="T6" fmla="*/ 12 w 19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1">
                  <a:moveTo>
                    <a:pt x="12" y="11"/>
                  </a:moveTo>
                  <a:cubicBezTo>
                    <a:pt x="8" y="11"/>
                    <a:pt x="4" y="11"/>
                    <a:pt x="0" y="10"/>
                  </a:cubicBezTo>
                  <a:cubicBezTo>
                    <a:pt x="0" y="6"/>
                    <a:pt x="2" y="4"/>
                    <a:pt x="5" y="2"/>
                  </a:cubicBezTo>
                  <a:cubicBezTo>
                    <a:pt x="9" y="4"/>
                    <a:pt x="19" y="0"/>
                    <a:pt x="12" y="11"/>
                  </a:cubicBezTo>
                  <a:close/>
                </a:path>
              </a:pathLst>
            </a:custGeom>
            <a:solidFill>
              <a:srgbClr val="9B84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2" name="Freeform 1067"/>
            <p:cNvSpPr>
              <a:spLocks/>
            </p:cNvSpPr>
            <p:nvPr/>
          </p:nvSpPr>
          <p:spPr bwMode="auto">
            <a:xfrm>
              <a:off x="554" y="2359"/>
              <a:ext cx="12" cy="17"/>
            </a:xfrm>
            <a:custGeom>
              <a:avLst/>
              <a:gdLst>
                <a:gd name="T0" fmla="*/ 12 w 12"/>
                <a:gd name="T1" fmla="*/ 17 h 17"/>
                <a:gd name="T2" fmla="*/ 3 w 12"/>
                <a:gd name="T3" fmla="*/ 0 h 17"/>
                <a:gd name="T4" fmla="*/ 12 w 12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7">
                  <a:moveTo>
                    <a:pt x="12" y="17"/>
                  </a:moveTo>
                  <a:cubicBezTo>
                    <a:pt x="1" y="16"/>
                    <a:pt x="0" y="9"/>
                    <a:pt x="3" y="0"/>
                  </a:cubicBezTo>
                  <a:cubicBezTo>
                    <a:pt x="6" y="6"/>
                    <a:pt x="9" y="12"/>
                    <a:pt x="12" y="17"/>
                  </a:cubicBezTo>
                  <a:close/>
                </a:path>
              </a:pathLst>
            </a:custGeom>
            <a:solidFill>
              <a:srgbClr val="826A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3" name="Freeform 1068"/>
            <p:cNvSpPr>
              <a:spLocks/>
            </p:cNvSpPr>
            <p:nvPr/>
          </p:nvSpPr>
          <p:spPr bwMode="auto">
            <a:xfrm>
              <a:off x="618" y="2011"/>
              <a:ext cx="26" cy="12"/>
            </a:xfrm>
            <a:custGeom>
              <a:avLst/>
              <a:gdLst>
                <a:gd name="T0" fmla="*/ 0 w 27"/>
                <a:gd name="T1" fmla="*/ 8 h 12"/>
                <a:gd name="T2" fmla="*/ 27 w 27"/>
                <a:gd name="T3" fmla="*/ 4 h 12"/>
                <a:gd name="T4" fmla="*/ 15 w 27"/>
                <a:gd name="T5" fmla="*/ 9 h 12"/>
                <a:gd name="T6" fmla="*/ 0 w 27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2">
                  <a:moveTo>
                    <a:pt x="0" y="8"/>
                  </a:moveTo>
                  <a:cubicBezTo>
                    <a:pt x="8" y="0"/>
                    <a:pt x="18" y="6"/>
                    <a:pt x="27" y="4"/>
                  </a:cubicBezTo>
                  <a:cubicBezTo>
                    <a:pt x="25" y="12"/>
                    <a:pt x="19" y="7"/>
                    <a:pt x="15" y="9"/>
                  </a:cubicBezTo>
                  <a:cubicBezTo>
                    <a:pt x="10" y="9"/>
                    <a:pt x="5" y="9"/>
                    <a:pt x="0" y="8"/>
                  </a:cubicBezTo>
                  <a:close/>
                </a:path>
              </a:pathLst>
            </a:custGeom>
            <a:solidFill>
              <a:srgbClr val="5E45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4" name="Freeform 1069"/>
            <p:cNvSpPr>
              <a:spLocks/>
            </p:cNvSpPr>
            <p:nvPr/>
          </p:nvSpPr>
          <p:spPr bwMode="auto">
            <a:xfrm>
              <a:off x="529" y="2360"/>
              <a:ext cx="12" cy="21"/>
            </a:xfrm>
            <a:custGeom>
              <a:avLst/>
              <a:gdLst>
                <a:gd name="T0" fmla="*/ 12 w 12"/>
                <a:gd name="T1" fmla="*/ 20 h 21"/>
                <a:gd name="T2" fmla="*/ 0 w 12"/>
                <a:gd name="T3" fmla="*/ 8 h 21"/>
                <a:gd name="T4" fmla="*/ 11 w 12"/>
                <a:gd name="T5" fmla="*/ 17 h 21"/>
                <a:gd name="T6" fmla="*/ 12 w 12"/>
                <a:gd name="T7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1">
                  <a:moveTo>
                    <a:pt x="12" y="20"/>
                  </a:moveTo>
                  <a:cubicBezTo>
                    <a:pt x="3" y="21"/>
                    <a:pt x="5" y="11"/>
                    <a:pt x="0" y="8"/>
                  </a:cubicBezTo>
                  <a:cubicBezTo>
                    <a:pt x="12" y="0"/>
                    <a:pt x="6" y="16"/>
                    <a:pt x="11" y="17"/>
                  </a:cubicBezTo>
                  <a:cubicBezTo>
                    <a:pt x="12" y="18"/>
                    <a:pt x="12" y="19"/>
                    <a:pt x="12" y="20"/>
                  </a:cubicBezTo>
                  <a:close/>
                </a:path>
              </a:pathLst>
            </a:custGeom>
            <a:solidFill>
              <a:srgbClr val="7B62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5" name="Freeform 1070"/>
            <p:cNvSpPr>
              <a:spLocks/>
            </p:cNvSpPr>
            <p:nvPr/>
          </p:nvSpPr>
          <p:spPr bwMode="auto">
            <a:xfrm>
              <a:off x="492" y="2402"/>
              <a:ext cx="10" cy="15"/>
            </a:xfrm>
            <a:custGeom>
              <a:avLst/>
              <a:gdLst>
                <a:gd name="T0" fmla="*/ 2 w 10"/>
                <a:gd name="T1" fmla="*/ 6 h 15"/>
                <a:gd name="T2" fmla="*/ 8 w 10"/>
                <a:gd name="T3" fmla="*/ 1 h 15"/>
                <a:gd name="T4" fmla="*/ 10 w 10"/>
                <a:gd name="T5" fmla="*/ 10 h 15"/>
                <a:gd name="T6" fmla="*/ 10 w 10"/>
                <a:gd name="T7" fmla="*/ 10 h 15"/>
                <a:gd name="T8" fmla="*/ 5 w 10"/>
                <a:gd name="T9" fmla="*/ 15 h 15"/>
                <a:gd name="T10" fmla="*/ 0 w 10"/>
                <a:gd name="T11" fmla="*/ 13 h 15"/>
                <a:gd name="T12" fmla="*/ 2 w 10"/>
                <a:gd name="T13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5">
                  <a:moveTo>
                    <a:pt x="2" y="6"/>
                  </a:moveTo>
                  <a:cubicBezTo>
                    <a:pt x="3" y="3"/>
                    <a:pt x="5" y="0"/>
                    <a:pt x="8" y="1"/>
                  </a:cubicBezTo>
                  <a:cubicBezTo>
                    <a:pt x="10" y="2"/>
                    <a:pt x="10" y="7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9" y="12"/>
                    <a:pt x="7" y="14"/>
                    <a:pt x="5" y="15"/>
                  </a:cubicBezTo>
                  <a:cubicBezTo>
                    <a:pt x="3" y="15"/>
                    <a:pt x="1" y="15"/>
                    <a:pt x="0" y="13"/>
                  </a:cubicBezTo>
                  <a:cubicBezTo>
                    <a:pt x="0" y="11"/>
                    <a:pt x="0" y="8"/>
                    <a:pt x="2" y="6"/>
                  </a:cubicBezTo>
                  <a:close/>
                </a:path>
              </a:pathLst>
            </a:custGeom>
            <a:solidFill>
              <a:srgbClr val="D8BE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6" name="Freeform 1071"/>
            <p:cNvSpPr>
              <a:spLocks/>
            </p:cNvSpPr>
            <p:nvPr/>
          </p:nvSpPr>
          <p:spPr bwMode="auto">
            <a:xfrm>
              <a:off x="477" y="2408"/>
              <a:ext cx="17" cy="14"/>
            </a:xfrm>
            <a:custGeom>
              <a:avLst/>
              <a:gdLst>
                <a:gd name="T0" fmla="*/ 17 w 17"/>
                <a:gd name="T1" fmla="*/ 0 h 14"/>
                <a:gd name="T2" fmla="*/ 17 w 17"/>
                <a:gd name="T3" fmla="*/ 8 h 14"/>
                <a:gd name="T4" fmla="*/ 0 w 17"/>
                <a:gd name="T5" fmla="*/ 5 h 14"/>
                <a:gd name="T6" fmla="*/ 9 w 17"/>
                <a:gd name="T7" fmla="*/ 1 h 14"/>
                <a:gd name="T8" fmla="*/ 17 w 17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4">
                  <a:moveTo>
                    <a:pt x="17" y="0"/>
                  </a:moveTo>
                  <a:cubicBezTo>
                    <a:pt x="17" y="3"/>
                    <a:pt x="17" y="5"/>
                    <a:pt x="17" y="8"/>
                  </a:cubicBezTo>
                  <a:cubicBezTo>
                    <a:pt x="10" y="13"/>
                    <a:pt x="4" y="14"/>
                    <a:pt x="0" y="5"/>
                  </a:cubicBezTo>
                  <a:cubicBezTo>
                    <a:pt x="3" y="4"/>
                    <a:pt x="6" y="2"/>
                    <a:pt x="9" y="1"/>
                  </a:cubicBezTo>
                  <a:cubicBezTo>
                    <a:pt x="12" y="1"/>
                    <a:pt x="14" y="1"/>
                    <a:pt x="17" y="0"/>
                  </a:cubicBezTo>
                  <a:close/>
                </a:path>
              </a:pathLst>
            </a:custGeom>
            <a:solidFill>
              <a:srgbClr val="5E4C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7" name="Freeform 1072"/>
            <p:cNvSpPr>
              <a:spLocks/>
            </p:cNvSpPr>
            <p:nvPr/>
          </p:nvSpPr>
          <p:spPr bwMode="auto">
            <a:xfrm>
              <a:off x="626" y="2063"/>
              <a:ext cx="12" cy="19"/>
            </a:xfrm>
            <a:custGeom>
              <a:avLst/>
              <a:gdLst>
                <a:gd name="T0" fmla="*/ 6 w 12"/>
                <a:gd name="T1" fmla="*/ 0 h 20"/>
                <a:gd name="T2" fmla="*/ 6 w 12"/>
                <a:gd name="T3" fmla="*/ 20 h 20"/>
                <a:gd name="T4" fmla="*/ 6 w 12"/>
                <a:gd name="T5" fmla="*/ 20 h 20"/>
                <a:gd name="T6" fmla="*/ 6 w 1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6" y="0"/>
                  </a:moveTo>
                  <a:cubicBezTo>
                    <a:pt x="12" y="7"/>
                    <a:pt x="12" y="14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0" y="14"/>
                    <a:pt x="1" y="7"/>
                    <a:pt x="6" y="0"/>
                  </a:cubicBezTo>
                  <a:close/>
                </a:path>
              </a:pathLst>
            </a:custGeom>
            <a:solidFill>
              <a:srgbClr val="FE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8" name="Freeform 1073"/>
            <p:cNvSpPr>
              <a:spLocks/>
            </p:cNvSpPr>
            <p:nvPr/>
          </p:nvSpPr>
          <p:spPr bwMode="auto">
            <a:xfrm>
              <a:off x="681" y="2049"/>
              <a:ext cx="11" cy="13"/>
            </a:xfrm>
            <a:custGeom>
              <a:avLst/>
              <a:gdLst>
                <a:gd name="T0" fmla="*/ 7 w 11"/>
                <a:gd name="T1" fmla="*/ 2 h 13"/>
                <a:gd name="T2" fmla="*/ 11 w 11"/>
                <a:gd name="T3" fmla="*/ 6 h 13"/>
                <a:gd name="T4" fmla="*/ 10 w 11"/>
                <a:gd name="T5" fmla="*/ 11 h 13"/>
                <a:gd name="T6" fmla="*/ 6 w 11"/>
                <a:gd name="T7" fmla="*/ 13 h 13"/>
                <a:gd name="T8" fmla="*/ 2 w 11"/>
                <a:gd name="T9" fmla="*/ 12 h 13"/>
                <a:gd name="T10" fmla="*/ 0 w 11"/>
                <a:gd name="T11" fmla="*/ 2 h 13"/>
                <a:gd name="T12" fmla="*/ 3 w 11"/>
                <a:gd name="T13" fmla="*/ 0 h 13"/>
                <a:gd name="T14" fmla="*/ 7 w 11"/>
                <a:gd name="T15" fmla="*/ 3 h 13"/>
                <a:gd name="T16" fmla="*/ 7 w 11"/>
                <a:gd name="T1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3">
                  <a:moveTo>
                    <a:pt x="7" y="2"/>
                  </a:moveTo>
                  <a:cubicBezTo>
                    <a:pt x="7" y="4"/>
                    <a:pt x="8" y="7"/>
                    <a:pt x="11" y="6"/>
                  </a:cubicBezTo>
                  <a:cubicBezTo>
                    <a:pt x="11" y="8"/>
                    <a:pt x="10" y="9"/>
                    <a:pt x="10" y="11"/>
                  </a:cubicBezTo>
                  <a:cubicBezTo>
                    <a:pt x="9" y="12"/>
                    <a:pt x="8" y="13"/>
                    <a:pt x="6" y="13"/>
                  </a:cubicBezTo>
                  <a:cubicBezTo>
                    <a:pt x="5" y="13"/>
                    <a:pt x="3" y="12"/>
                    <a:pt x="2" y="12"/>
                  </a:cubicBezTo>
                  <a:cubicBezTo>
                    <a:pt x="1" y="8"/>
                    <a:pt x="0" y="5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5" y="1"/>
                    <a:pt x="6" y="1"/>
                    <a:pt x="7" y="3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6B58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89" name="Freeform 1074"/>
            <p:cNvSpPr>
              <a:spLocks/>
            </p:cNvSpPr>
            <p:nvPr/>
          </p:nvSpPr>
          <p:spPr bwMode="auto">
            <a:xfrm>
              <a:off x="679" y="2033"/>
              <a:ext cx="10" cy="12"/>
            </a:xfrm>
            <a:custGeom>
              <a:avLst/>
              <a:gdLst>
                <a:gd name="T0" fmla="*/ 10 w 10"/>
                <a:gd name="T1" fmla="*/ 6 h 12"/>
                <a:gd name="T2" fmla="*/ 9 w 10"/>
                <a:gd name="T3" fmla="*/ 11 h 12"/>
                <a:gd name="T4" fmla="*/ 4 w 10"/>
                <a:gd name="T5" fmla="*/ 11 h 12"/>
                <a:gd name="T6" fmla="*/ 5 w 10"/>
                <a:gd name="T7" fmla="*/ 2 h 12"/>
                <a:gd name="T8" fmla="*/ 8 w 10"/>
                <a:gd name="T9" fmla="*/ 3 h 12"/>
                <a:gd name="T10" fmla="*/ 9 w 10"/>
                <a:gd name="T11" fmla="*/ 3 h 12"/>
                <a:gd name="T12" fmla="*/ 10 w 10"/>
                <a:gd name="T13" fmla="*/ 5 h 12"/>
                <a:gd name="T14" fmla="*/ 10 w 10"/>
                <a:gd name="T1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2">
                  <a:moveTo>
                    <a:pt x="10" y="6"/>
                  </a:moveTo>
                  <a:cubicBezTo>
                    <a:pt x="10" y="8"/>
                    <a:pt x="9" y="9"/>
                    <a:pt x="9" y="11"/>
                  </a:cubicBezTo>
                  <a:cubicBezTo>
                    <a:pt x="7" y="12"/>
                    <a:pt x="6" y="12"/>
                    <a:pt x="4" y="11"/>
                  </a:cubicBezTo>
                  <a:cubicBezTo>
                    <a:pt x="6" y="8"/>
                    <a:pt x="0" y="5"/>
                    <a:pt x="5" y="2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lose/>
                </a:path>
              </a:pathLst>
            </a:custGeom>
            <a:solidFill>
              <a:srgbClr val="6E5A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0" name="Freeform 1075"/>
            <p:cNvSpPr>
              <a:spLocks/>
            </p:cNvSpPr>
            <p:nvPr/>
          </p:nvSpPr>
          <p:spPr bwMode="auto">
            <a:xfrm>
              <a:off x="679" y="2061"/>
              <a:ext cx="13" cy="8"/>
            </a:xfrm>
            <a:custGeom>
              <a:avLst/>
              <a:gdLst>
                <a:gd name="T0" fmla="*/ 13 w 13"/>
                <a:gd name="T1" fmla="*/ 2 h 8"/>
                <a:gd name="T2" fmla="*/ 13 w 13"/>
                <a:gd name="T3" fmla="*/ 7 h 8"/>
                <a:gd name="T4" fmla="*/ 8 w 13"/>
                <a:gd name="T5" fmla="*/ 8 h 8"/>
                <a:gd name="T6" fmla="*/ 4 w 13"/>
                <a:gd name="T7" fmla="*/ 7 h 8"/>
                <a:gd name="T8" fmla="*/ 4 w 13"/>
                <a:gd name="T9" fmla="*/ 0 h 8"/>
                <a:gd name="T10" fmla="*/ 9 w 13"/>
                <a:gd name="T11" fmla="*/ 1 h 8"/>
                <a:gd name="T12" fmla="*/ 13 w 13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8">
                  <a:moveTo>
                    <a:pt x="13" y="2"/>
                  </a:moveTo>
                  <a:cubicBezTo>
                    <a:pt x="13" y="3"/>
                    <a:pt x="13" y="5"/>
                    <a:pt x="13" y="7"/>
                  </a:cubicBezTo>
                  <a:cubicBezTo>
                    <a:pt x="11" y="8"/>
                    <a:pt x="10" y="8"/>
                    <a:pt x="8" y="8"/>
                  </a:cubicBezTo>
                  <a:cubicBezTo>
                    <a:pt x="7" y="8"/>
                    <a:pt x="6" y="8"/>
                    <a:pt x="4" y="7"/>
                  </a:cubicBezTo>
                  <a:cubicBezTo>
                    <a:pt x="0" y="5"/>
                    <a:pt x="1" y="3"/>
                    <a:pt x="4" y="0"/>
                  </a:cubicBezTo>
                  <a:cubicBezTo>
                    <a:pt x="5" y="0"/>
                    <a:pt x="7" y="1"/>
                    <a:pt x="9" y="1"/>
                  </a:cubicBezTo>
                  <a:cubicBezTo>
                    <a:pt x="10" y="1"/>
                    <a:pt x="12" y="1"/>
                    <a:pt x="13" y="2"/>
                  </a:cubicBezTo>
                  <a:close/>
                </a:path>
              </a:pathLst>
            </a:custGeom>
            <a:solidFill>
              <a:srgbClr val="7664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1" name="Freeform 1076"/>
            <p:cNvSpPr>
              <a:spLocks/>
            </p:cNvSpPr>
            <p:nvPr/>
          </p:nvSpPr>
          <p:spPr bwMode="auto">
            <a:xfrm>
              <a:off x="693" y="2255"/>
              <a:ext cx="12" cy="12"/>
            </a:xfrm>
            <a:custGeom>
              <a:avLst/>
              <a:gdLst>
                <a:gd name="T0" fmla="*/ 7 w 12"/>
                <a:gd name="T1" fmla="*/ 0 h 12"/>
                <a:gd name="T2" fmla="*/ 12 w 12"/>
                <a:gd name="T3" fmla="*/ 11 h 12"/>
                <a:gd name="T4" fmla="*/ 11 w 12"/>
                <a:gd name="T5" fmla="*/ 11 h 12"/>
                <a:gd name="T6" fmla="*/ 10 w 12"/>
                <a:gd name="T7" fmla="*/ 10 h 12"/>
                <a:gd name="T8" fmla="*/ 6 w 12"/>
                <a:gd name="T9" fmla="*/ 11 h 12"/>
                <a:gd name="T10" fmla="*/ 7 w 12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2">
                  <a:moveTo>
                    <a:pt x="7" y="0"/>
                  </a:moveTo>
                  <a:cubicBezTo>
                    <a:pt x="9" y="4"/>
                    <a:pt x="10" y="7"/>
                    <a:pt x="12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9" y="12"/>
                    <a:pt x="8" y="12"/>
                    <a:pt x="6" y="11"/>
                  </a:cubicBezTo>
                  <a:cubicBezTo>
                    <a:pt x="0" y="7"/>
                    <a:pt x="1" y="3"/>
                    <a:pt x="7" y="0"/>
                  </a:cubicBezTo>
                  <a:close/>
                </a:path>
              </a:pathLst>
            </a:custGeom>
            <a:solidFill>
              <a:srgbClr val="624C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2" name="Freeform 1077"/>
            <p:cNvSpPr>
              <a:spLocks/>
            </p:cNvSpPr>
            <p:nvPr/>
          </p:nvSpPr>
          <p:spPr bwMode="auto">
            <a:xfrm>
              <a:off x="679" y="2043"/>
              <a:ext cx="10" cy="9"/>
            </a:xfrm>
            <a:custGeom>
              <a:avLst/>
              <a:gdLst>
                <a:gd name="T0" fmla="*/ 4 w 10"/>
                <a:gd name="T1" fmla="*/ 1 h 9"/>
                <a:gd name="T2" fmla="*/ 9 w 10"/>
                <a:gd name="T3" fmla="*/ 1 h 9"/>
                <a:gd name="T4" fmla="*/ 9 w 10"/>
                <a:gd name="T5" fmla="*/ 0 h 9"/>
                <a:gd name="T6" fmla="*/ 10 w 10"/>
                <a:gd name="T7" fmla="*/ 3 h 9"/>
                <a:gd name="T8" fmla="*/ 10 w 10"/>
                <a:gd name="T9" fmla="*/ 4 h 9"/>
                <a:gd name="T10" fmla="*/ 9 w 10"/>
                <a:gd name="T11" fmla="*/ 9 h 9"/>
                <a:gd name="T12" fmla="*/ 5 w 10"/>
                <a:gd name="T13" fmla="*/ 9 h 9"/>
                <a:gd name="T14" fmla="*/ 1 w 10"/>
                <a:gd name="T15" fmla="*/ 4 h 9"/>
                <a:gd name="T16" fmla="*/ 4 w 10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4" y="1"/>
                  </a:moveTo>
                  <a:cubicBezTo>
                    <a:pt x="6" y="1"/>
                    <a:pt x="7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10" y="1"/>
                    <a:pt x="10" y="2"/>
                    <a:pt x="10" y="3"/>
                  </a:cubicBezTo>
                  <a:cubicBezTo>
                    <a:pt x="10" y="3"/>
                    <a:pt x="10" y="4"/>
                    <a:pt x="10" y="4"/>
                  </a:cubicBezTo>
                  <a:cubicBezTo>
                    <a:pt x="9" y="6"/>
                    <a:pt x="9" y="7"/>
                    <a:pt x="9" y="9"/>
                  </a:cubicBezTo>
                  <a:cubicBezTo>
                    <a:pt x="7" y="9"/>
                    <a:pt x="6" y="9"/>
                    <a:pt x="5" y="9"/>
                  </a:cubicBezTo>
                  <a:cubicBezTo>
                    <a:pt x="3" y="7"/>
                    <a:pt x="2" y="5"/>
                    <a:pt x="1" y="4"/>
                  </a:cubicBezTo>
                  <a:cubicBezTo>
                    <a:pt x="0" y="1"/>
                    <a:pt x="2" y="1"/>
                    <a:pt x="4" y="1"/>
                  </a:cubicBezTo>
                  <a:close/>
                </a:path>
              </a:pathLst>
            </a:custGeom>
            <a:solidFill>
              <a:srgbClr val="BDA8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3" name="Freeform 1078"/>
            <p:cNvSpPr>
              <a:spLocks/>
            </p:cNvSpPr>
            <p:nvPr/>
          </p:nvSpPr>
          <p:spPr bwMode="auto">
            <a:xfrm>
              <a:off x="682" y="2028"/>
              <a:ext cx="6" cy="8"/>
            </a:xfrm>
            <a:custGeom>
              <a:avLst/>
              <a:gdLst>
                <a:gd name="T0" fmla="*/ 5 w 6"/>
                <a:gd name="T1" fmla="*/ 8 h 8"/>
                <a:gd name="T2" fmla="*/ 2 w 6"/>
                <a:gd name="T3" fmla="*/ 7 h 8"/>
                <a:gd name="T4" fmla="*/ 0 w 6"/>
                <a:gd name="T5" fmla="*/ 0 h 8"/>
                <a:gd name="T6" fmla="*/ 6 w 6"/>
                <a:gd name="T7" fmla="*/ 3 h 8"/>
                <a:gd name="T8" fmla="*/ 5 w 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5" y="8"/>
                  </a:moveTo>
                  <a:cubicBezTo>
                    <a:pt x="4" y="8"/>
                    <a:pt x="3" y="8"/>
                    <a:pt x="2" y="7"/>
                  </a:cubicBezTo>
                  <a:cubicBezTo>
                    <a:pt x="1" y="5"/>
                    <a:pt x="1" y="2"/>
                    <a:pt x="0" y="0"/>
                  </a:cubicBezTo>
                  <a:cubicBezTo>
                    <a:pt x="2" y="1"/>
                    <a:pt x="4" y="2"/>
                    <a:pt x="6" y="3"/>
                  </a:cubicBezTo>
                  <a:cubicBezTo>
                    <a:pt x="6" y="5"/>
                    <a:pt x="5" y="6"/>
                    <a:pt x="5" y="8"/>
                  </a:cubicBezTo>
                  <a:close/>
                </a:path>
              </a:pathLst>
            </a:custGeom>
            <a:solidFill>
              <a:srgbClr val="A894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4" name="Freeform 1079"/>
            <p:cNvSpPr>
              <a:spLocks/>
            </p:cNvSpPr>
            <p:nvPr/>
          </p:nvSpPr>
          <p:spPr bwMode="auto">
            <a:xfrm>
              <a:off x="704" y="2285"/>
              <a:ext cx="4" cy="5"/>
            </a:xfrm>
            <a:custGeom>
              <a:avLst/>
              <a:gdLst>
                <a:gd name="T0" fmla="*/ 4 w 4"/>
                <a:gd name="T1" fmla="*/ 0 h 5"/>
                <a:gd name="T2" fmla="*/ 4 w 4"/>
                <a:gd name="T3" fmla="*/ 5 h 5"/>
                <a:gd name="T4" fmla="*/ 1 w 4"/>
                <a:gd name="T5" fmla="*/ 1 h 5"/>
                <a:gd name="T6" fmla="*/ 4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cubicBezTo>
                    <a:pt x="4" y="2"/>
                    <a:pt x="4" y="3"/>
                    <a:pt x="4" y="5"/>
                  </a:cubicBezTo>
                  <a:cubicBezTo>
                    <a:pt x="2" y="4"/>
                    <a:pt x="0" y="3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291C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5" name="Freeform 1080"/>
            <p:cNvSpPr>
              <a:spLocks/>
            </p:cNvSpPr>
            <p:nvPr/>
          </p:nvSpPr>
          <p:spPr bwMode="auto">
            <a:xfrm>
              <a:off x="680" y="2047"/>
              <a:ext cx="4" cy="5"/>
            </a:xfrm>
            <a:custGeom>
              <a:avLst/>
              <a:gdLst>
                <a:gd name="T0" fmla="*/ 0 w 4"/>
                <a:gd name="T1" fmla="*/ 0 h 5"/>
                <a:gd name="T2" fmla="*/ 4 w 4"/>
                <a:gd name="T3" fmla="*/ 5 h 5"/>
                <a:gd name="T4" fmla="*/ 1 w 4"/>
                <a:gd name="T5" fmla="*/ 4 h 5"/>
                <a:gd name="T6" fmla="*/ 0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0"/>
                    <a:pt x="3" y="2"/>
                    <a:pt x="4" y="5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3F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6" name="Freeform 1081"/>
            <p:cNvSpPr>
              <a:spLocks/>
            </p:cNvSpPr>
            <p:nvPr/>
          </p:nvSpPr>
          <p:spPr bwMode="auto">
            <a:xfrm>
              <a:off x="692" y="2003"/>
              <a:ext cx="4" cy="5"/>
            </a:xfrm>
            <a:custGeom>
              <a:avLst/>
              <a:gdLst>
                <a:gd name="T0" fmla="*/ 4 w 4"/>
                <a:gd name="T1" fmla="*/ 5 h 5"/>
                <a:gd name="T2" fmla="*/ 0 w 4"/>
                <a:gd name="T3" fmla="*/ 4 h 5"/>
                <a:gd name="T4" fmla="*/ 0 w 4"/>
                <a:gd name="T5" fmla="*/ 0 h 5"/>
                <a:gd name="T6" fmla="*/ 4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5"/>
                  </a:moveTo>
                  <a:cubicBezTo>
                    <a:pt x="3" y="5"/>
                    <a:pt x="1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2" y="1"/>
                    <a:pt x="3" y="3"/>
                    <a:pt x="4" y="5"/>
                  </a:cubicBezTo>
                  <a:close/>
                </a:path>
              </a:pathLst>
            </a:custGeom>
            <a:solidFill>
              <a:srgbClr val="F1DC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7" name="Freeform 1082"/>
            <p:cNvSpPr>
              <a:spLocks/>
            </p:cNvSpPr>
            <p:nvPr/>
          </p:nvSpPr>
          <p:spPr bwMode="auto">
            <a:xfrm>
              <a:off x="688" y="2130"/>
              <a:ext cx="4" cy="6"/>
            </a:xfrm>
            <a:custGeom>
              <a:avLst/>
              <a:gdLst>
                <a:gd name="T0" fmla="*/ 4 w 4"/>
                <a:gd name="T1" fmla="*/ 0 h 6"/>
                <a:gd name="T2" fmla="*/ 4 w 4"/>
                <a:gd name="T3" fmla="*/ 4 h 6"/>
                <a:gd name="T4" fmla="*/ 0 w 4"/>
                <a:gd name="T5" fmla="*/ 4 h 6"/>
                <a:gd name="T6" fmla="*/ 0 w 4"/>
                <a:gd name="T7" fmla="*/ 0 h 6"/>
                <a:gd name="T8" fmla="*/ 4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0"/>
                  </a:moveTo>
                  <a:cubicBezTo>
                    <a:pt x="4" y="2"/>
                    <a:pt x="4" y="3"/>
                    <a:pt x="4" y="4"/>
                  </a:cubicBezTo>
                  <a:cubicBezTo>
                    <a:pt x="3" y="6"/>
                    <a:pt x="1" y="5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C5B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8" name="Freeform 1083"/>
            <p:cNvSpPr>
              <a:spLocks/>
            </p:cNvSpPr>
            <p:nvPr/>
          </p:nvSpPr>
          <p:spPr bwMode="auto">
            <a:xfrm>
              <a:off x="509" y="2392"/>
              <a:ext cx="4" cy="5"/>
            </a:xfrm>
            <a:custGeom>
              <a:avLst/>
              <a:gdLst>
                <a:gd name="T0" fmla="*/ 0 w 4"/>
                <a:gd name="T1" fmla="*/ 0 h 5"/>
                <a:gd name="T2" fmla="*/ 1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3" y="2"/>
                    <a:pt x="4" y="3"/>
                    <a:pt x="1" y="5"/>
                  </a:cubicBezTo>
                  <a:cubicBezTo>
                    <a:pt x="1" y="4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D8BE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99" name="Freeform 1084"/>
            <p:cNvSpPr>
              <a:spLocks/>
            </p:cNvSpPr>
            <p:nvPr/>
          </p:nvSpPr>
          <p:spPr bwMode="auto">
            <a:xfrm>
              <a:off x="697" y="2229"/>
              <a:ext cx="3" cy="5"/>
            </a:xfrm>
            <a:custGeom>
              <a:avLst/>
              <a:gdLst>
                <a:gd name="T0" fmla="*/ 3 w 3"/>
                <a:gd name="T1" fmla="*/ 0 h 5"/>
                <a:gd name="T2" fmla="*/ 2 w 3"/>
                <a:gd name="T3" fmla="*/ 5 h 5"/>
                <a:gd name="T4" fmla="*/ 3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cubicBezTo>
                    <a:pt x="3" y="2"/>
                    <a:pt x="3" y="3"/>
                    <a:pt x="2" y="5"/>
                  </a:cubicBezTo>
                  <a:cubicBezTo>
                    <a:pt x="0" y="3"/>
                    <a:pt x="0" y="1"/>
                    <a:pt x="3" y="0"/>
                  </a:cubicBezTo>
                  <a:close/>
                </a:path>
              </a:pathLst>
            </a:custGeom>
            <a:solidFill>
              <a:srgbClr val="E3C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0" name="Freeform 1085"/>
            <p:cNvSpPr>
              <a:spLocks/>
            </p:cNvSpPr>
            <p:nvPr/>
          </p:nvSpPr>
          <p:spPr bwMode="auto">
            <a:xfrm>
              <a:off x="683" y="2067"/>
              <a:ext cx="6" cy="4"/>
            </a:xfrm>
            <a:custGeom>
              <a:avLst/>
              <a:gdLst>
                <a:gd name="T0" fmla="*/ 0 w 6"/>
                <a:gd name="T1" fmla="*/ 1 h 4"/>
                <a:gd name="T2" fmla="*/ 5 w 6"/>
                <a:gd name="T3" fmla="*/ 0 h 4"/>
                <a:gd name="T4" fmla="*/ 6 w 6"/>
                <a:gd name="T5" fmla="*/ 3 h 4"/>
                <a:gd name="T6" fmla="*/ 5 w 6"/>
                <a:gd name="T7" fmla="*/ 4 h 4"/>
                <a:gd name="T8" fmla="*/ 3 w 6"/>
                <a:gd name="T9" fmla="*/ 4 h 4"/>
                <a:gd name="T10" fmla="*/ 1 w 6"/>
                <a:gd name="T11" fmla="*/ 4 h 4"/>
                <a:gd name="T12" fmla="*/ 0 w 6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">
                  <a:moveTo>
                    <a:pt x="0" y="1"/>
                  </a:moveTo>
                  <a:cubicBezTo>
                    <a:pt x="2" y="1"/>
                    <a:pt x="3" y="1"/>
                    <a:pt x="5" y="0"/>
                  </a:cubicBezTo>
                  <a:cubicBezTo>
                    <a:pt x="6" y="1"/>
                    <a:pt x="6" y="2"/>
                    <a:pt x="6" y="3"/>
                  </a:cubicBezTo>
                  <a:cubicBezTo>
                    <a:pt x="6" y="4"/>
                    <a:pt x="6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3423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1" name="Freeform 1086"/>
            <p:cNvSpPr>
              <a:spLocks/>
            </p:cNvSpPr>
            <p:nvPr/>
          </p:nvSpPr>
          <p:spPr bwMode="auto">
            <a:xfrm>
              <a:off x="683" y="2060"/>
              <a:ext cx="7" cy="3"/>
            </a:xfrm>
            <a:custGeom>
              <a:avLst/>
              <a:gdLst>
                <a:gd name="T0" fmla="*/ 5 w 7"/>
                <a:gd name="T1" fmla="*/ 3 h 3"/>
                <a:gd name="T2" fmla="*/ 0 w 7"/>
                <a:gd name="T3" fmla="*/ 1 h 3"/>
                <a:gd name="T4" fmla="*/ 0 w 7"/>
                <a:gd name="T5" fmla="*/ 1 h 3"/>
                <a:gd name="T6" fmla="*/ 6 w 7"/>
                <a:gd name="T7" fmla="*/ 0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3" y="3"/>
                    <a:pt x="2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1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B1A1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2" name="Freeform 1087"/>
            <p:cNvSpPr>
              <a:spLocks/>
            </p:cNvSpPr>
            <p:nvPr/>
          </p:nvSpPr>
          <p:spPr bwMode="auto">
            <a:xfrm>
              <a:off x="699" y="2265"/>
              <a:ext cx="6" cy="4"/>
            </a:xfrm>
            <a:custGeom>
              <a:avLst/>
              <a:gdLst>
                <a:gd name="T0" fmla="*/ 0 w 6"/>
                <a:gd name="T1" fmla="*/ 1 h 4"/>
                <a:gd name="T2" fmla="*/ 4 w 6"/>
                <a:gd name="T3" fmla="*/ 0 h 4"/>
                <a:gd name="T4" fmla="*/ 6 w 6"/>
                <a:gd name="T5" fmla="*/ 4 h 4"/>
                <a:gd name="T6" fmla="*/ 2 w 6"/>
                <a:gd name="T7" fmla="*/ 4 h 4"/>
                <a:gd name="T8" fmla="*/ 0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1"/>
                  </a:moveTo>
                  <a:cubicBezTo>
                    <a:pt x="2" y="1"/>
                    <a:pt x="3" y="1"/>
                    <a:pt x="4" y="0"/>
                  </a:cubicBezTo>
                  <a:cubicBezTo>
                    <a:pt x="5" y="2"/>
                    <a:pt x="6" y="3"/>
                    <a:pt x="6" y="4"/>
                  </a:cubicBezTo>
                  <a:cubicBezTo>
                    <a:pt x="5" y="4"/>
                    <a:pt x="3" y="4"/>
                    <a:pt x="2" y="4"/>
                  </a:cubicBezTo>
                  <a:cubicBezTo>
                    <a:pt x="1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3C28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3" name="Freeform 1088"/>
            <p:cNvSpPr>
              <a:spLocks/>
            </p:cNvSpPr>
            <p:nvPr/>
          </p:nvSpPr>
          <p:spPr bwMode="auto">
            <a:xfrm>
              <a:off x="729" y="2063"/>
              <a:ext cx="14" cy="9"/>
            </a:xfrm>
            <a:custGeom>
              <a:avLst/>
              <a:gdLst>
                <a:gd name="T0" fmla="*/ 11 w 15"/>
                <a:gd name="T1" fmla="*/ 9 h 9"/>
                <a:gd name="T2" fmla="*/ 7 w 15"/>
                <a:gd name="T3" fmla="*/ 8 h 9"/>
                <a:gd name="T4" fmla="*/ 6 w 15"/>
                <a:gd name="T5" fmla="*/ 9 h 9"/>
                <a:gd name="T6" fmla="*/ 3 w 15"/>
                <a:gd name="T7" fmla="*/ 1 h 9"/>
                <a:gd name="T8" fmla="*/ 11 w 1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">
                  <a:moveTo>
                    <a:pt x="11" y="9"/>
                  </a:moveTo>
                  <a:cubicBezTo>
                    <a:pt x="9" y="9"/>
                    <a:pt x="8" y="8"/>
                    <a:pt x="7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6"/>
                    <a:pt x="0" y="5"/>
                    <a:pt x="3" y="1"/>
                  </a:cubicBezTo>
                  <a:cubicBezTo>
                    <a:pt x="9" y="0"/>
                    <a:pt x="15" y="0"/>
                    <a:pt x="11" y="9"/>
                  </a:cubicBezTo>
                  <a:close/>
                </a:path>
              </a:pathLst>
            </a:custGeom>
            <a:solidFill>
              <a:srgbClr val="6550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4" name="Freeform 1089"/>
            <p:cNvSpPr>
              <a:spLocks/>
            </p:cNvSpPr>
            <p:nvPr/>
          </p:nvSpPr>
          <p:spPr bwMode="auto">
            <a:xfrm>
              <a:off x="728" y="2064"/>
              <a:ext cx="7" cy="8"/>
            </a:xfrm>
            <a:custGeom>
              <a:avLst/>
              <a:gdLst>
                <a:gd name="T0" fmla="*/ 4 w 7"/>
                <a:gd name="T1" fmla="*/ 0 h 8"/>
                <a:gd name="T2" fmla="*/ 7 w 7"/>
                <a:gd name="T3" fmla="*/ 8 h 8"/>
                <a:gd name="T4" fmla="*/ 5 w 7"/>
                <a:gd name="T5" fmla="*/ 8 h 8"/>
                <a:gd name="T6" fmla="*/ 4 w 7"/>
                <a:gd name="T7" fmla="*/ 8 h 8"/>
                <a:gd name="T8" fmla="*/ 4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4" y="0"/>
                  </a:moveTo>
                  <a:cubicBezTo>
                    <a:pt x="5" y="3"/>
                    <a:pt x="6" y="5"/>
                    <a:pt x="7" y="8"/>
                  </a:cubicBezTo>
                  <a:cubicBezTo>
                    <a:pt x="7" y="8"/>
                    <a:pt x="5" y="8"/>
                    <a:pt x="5" y="8"/>
                  </a:cubicBezTo>
                  <a:cubicBezTo>
                    <a:pt x="5" y="8"/>
                    <a:pt x="4" y="8"/>
                    <a:pt x="4" y="8"/>
                  </a:cubicBezTo>
                  <a:cubicBezTo>
                    <a:pt x="0" y="5"/>
                    <a:pt x="0" y="2"/>
                    <a:pt x="4" y="0"/>
                  </a:cubicBezTo>
                  <a:close/>
                </a:path>
              </a:pathLst>
            </a:custGeom>
            <a:solidFill>
              <a:srgbClr val="8E7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5" name="Freeform 1090"/>
            <p:cNvSpPr>
              <a:spLocks/>
            </p:cNvSpPr>
            <p:nvPr/>
          </p:nvSpPr>
          <p:spPr bwMode="auto">
            <a:xfrm>
              <a:off x="688" y="2036"/>
              <a:ext cx="4" cy="3"/>
            </a:xfrm>
            <a:custGeom>
              <a:avLst/>
              <a:gdLst>
                <a:gd name="T0" fmla="*/ 1 w 4"/>
                <a:gd name="T1" fmla="*/ 3 h 3"/>
                <a:gd name="T2" fmla="*/ 0 w 4"/>
                <a:gd name="T3" fmla="*/ 0 h 3"/>
                <a:gd name="T4" fmla="*/ 4 w 4"/>
                <a:gd name="T5" fmla="*/ 3 h 3"/>
                <a:gd name="T6" fmla="*/ 2 w 4"/>
                <a:gd name="T7" fmla="*/ 3 h 3"/>
                <a:gd name="T8" fmla="*/ 1 w 4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1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3" y="2"/>
                    <a:pt x="4" y="3"/>
                  </a:cubicBezTo>
                  <a:cubicBezTo>
                    <a:pt x="4" y="3"/>
                    <a:pt x="2" y="3"/>
                    <a:pt x="2" y="3"/>
                  </a:cubicBezTo>
                  <a:lnTo>
                    <a:pt x="1" y="3"/>
                  </a:lnTo>
                  <a:close/>
                </a:path>
              </a:pathLst>
            </a:custGeom>
            <a:solidFill>
              <a:srgbClr val="E9D5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6" name="Freeform 1091"/>
            <p:cNvSpPr>
              <a:spLocks/>
            </p:cNvSpPr>
            <p:nvPr/>
          </p:nvSpPr>
          <p:spPr bwMode="auto">
            <a:xfrm>
              <a:off x="688" y="2067"/>
              <a:ext cx="4" cy="4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4 w 4"/>
                <a:gd name="T5" fmla="*/ 1 h 4"/>
                <a:gd name="T6" fmla="*/ 3 w 4"/>
                <a:gd name="T7" fmla="*/ 4 h 4"/>
                <a:gd name="T8" fmla="*/ 0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3" y="0"/>
                    <a:pt x="4" y="1"/>
                  </a:cubicBezTo>
                  <a:cubicBezTo>
                    <a:pt x="4" y="2"/>
                    <a:pt x="3" y="3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B2A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7" name="Freeform 1092"/>
            <p:cNvSpPr>
              <a:spLocks/>
            </p:cNvSpPr>
            <p:nvPr/>
          </p:nvSpPr>
          <p:spPr bwMode="auto">
            <a:xfrm>
              <a:off x="688" y="2043"/>
              <a:ext cx="4" cy="4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0 h 4"/>
                <a:gd name="T4" fmla="*/ 4 w 4"/>
                <a:gd name="T5" fmla="*/ 1 h 4"/>
                <a:gd name="T6" fmla="*/ 4 w 4"/>
                <a:gd name="T7" fmla="*/ 4 h 4"/>
                <a:gd name="T8" fmla="*/ 1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1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3E2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8" name="Freeform 1093"/>
            <p:cNvSpPr>
              <a:spLocks/>
            </p:cNvSpPr>
            <p:nvPr/>
          </p:nvSpPr>
          <p:spPr bwMode="auto">
            <a:xfrm>
              <a:off x="688" y="2060"/>
              <a:ext cx="4" cy="3"/>
            </a:xfrm>
            <a:custGeom>
              <a:avLst/>
              <a:gdLst>
                <a:gd name="T0" fmla="*/ 0 w 4"/>
                <a:gd name="T1" fmla="*/ 3 h 3"/>
                <a:gd name="T2" fmla="*/ 1 w 4"/>
                <a:gd name="T3" fmla="*/ 0 h 3"/>
                <a:gd name="T4" fmla="*/ 3 w 4"/>
                <a:gd name="T5" fmla="*/ 0 h 3"/>
                <a:gd name="T6" fmla="*/ 4 w 4"/>
                <a:gd name="T7" fmla="*/ 3 h 3"/>
                <a:gd name="T8" fmla="*/ 0 w 4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4" y="1"/>
                    <a:pt x="4" y="2"/>
                    <a:pt x="4" y="3"/>
                  </a:cubicBezTo>
                  <a:cubicBezTo>
                    <a:pt x="3" y="3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2B2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09" name="Freeform 1094"/>
            <p:cNvSpPr>
              <a:spLocks/>
            </p:cNvSpPr>
            <p:nvPr/>
          </p:nvSpPr>
          <p:spPr bwMode="auto">
            <a:xfrm>
              <a:off x="470" y="2057"/>
              <a:ext cx="162" cy="26"/>
            </a:xfrm>
            <a:custGeom>
              <a:avLst/>
              <a:gdLst>
                <a:gd name="T0" fmla="*/ 164 w 164"/>
                <a:gd name="T1" fmla="*/ 6 h 27"/>
                <a:gd name="T2" fmla="*/ 164 w 164"/>
                <a:gd name="T3" fmla="*/ 26 h 27"/>
                <a:gd name="T4" fmla="*/ 13 w 164"/>
                <a:gd name="T5" fmla="*/ 26 h 27"/>
                <a:gd name="T6" fmla="*/ 1 w 164"/>
                <a:gd name="T7" fmla="*/ 19 h 27"/>
                <a:gd name="T8" fmla="*/ 13 w 164"/>
                <a:gd name="T9" fmla="*/ 11 h 27"/>
                <a:gd name="T10" fmla="*/ 99 w 164"/>
                <a:gd name="T11" fmla="*/ 10 h 27"/>
                <a:gd name="T12" fmla="*/ 134 w 164"/>
                <a:gd name="T13" fmla="*/ 5 h 27"/>
                <a:gd name="T14" fmla="*/ 164 w 164"/>
                <a:gd name="T15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4" h="27">
                  <a:moveTo>
                    <a:pt x="164" y="6"/>
                  </a:moveTo>
                  <a:cubicBezTo>
                    <a:pt x="164" y="13"/>
                    <a:pt x="164" y="20"/>
                    <a:pt x="164" y="26"/>
                  </a:cubicBezTo>
                  <a:cubicBezTo>
                    <a:pt x="114" y="26"/>
                    <a:pt x="63" y="26"/>
                    <a:pt x="13" y="26"/>
                  </a:cubicBezTo>
                  <a:cubicBezTo>
                    <a:pt x="8" y="26"/>
                    <a:pt x="1" y="27"/>
                    <a:pt x="1" y="19"/>
                  </a:cubicBezTo>
                  <a:cubicBezTo>
                    <a:pt x="0" y="10"/>
                    <a:pt x="7" y="11"/>
                    <a:pt x="13" y="11"/>
                  </a:cubicBezTo>
                  <a:cubicBezTo>
                    <a:pt x="42" y="10"/>
                    <a:pt x="70" y="11"/>
                    <a:pt x="99" y="10"/>
                  </a:cubicBezTo>
                  <a:cubicBezTo>
                    <a:pt x="110" y="10"/>
                    <a:pt x="122" y="12"/>
                    <a:pt x="134" y="5"/>
                  </a:cubicBezTo>
                  <a:cubicBezTo>
                    <a:pt x="142" y="0"/>
                    <a:pt x="153" y="14"/>
                    <a:pt x="164" y="6"/>
                  </a:cubicBezTo>
                  <a:close/>
                </a:path>
              </a:pathLst>
            </a:custGeom>
            <a:solidFill>
              <a:srgbClr val="FDED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0" name="Freeform 1095"/>
            <p:cNvSpPr>
              <a:spLocks/>
            </p:cNvSpPr>
            <p:nvPr/>
          </p:nvSpPr>
          <p:spPr bwMode="auto">
            <a:xfrm>
              <a:off x="355" y="2435"/>
              <a:ext cx="180" cy="56"/>
            </a:xfrm>
            <a:custGeom>
              <a:avLst/>
              <a:gdLst>
                <a:gd name="T0" fmla="*/ 12 w 182"/>
                <a:gd name="T1" fmla="*/ 40 h 56"/>
                <a:gd name="T2" fmla="*/ 20 w 182"/>
                <a:gd name="T3" fmla="*/ 8 h 56"/>
                <a:gd name="T4" fmla="*/ 28 w 182"/>
                <a:gd name="T5" fmla="*/ 0 h 56"/>
                <a:gd name="T6" fmla="*/ 127 w 182"/>
                <a:gd name="T7" fmla="*/ 20 h 56"/>
                <a:gd name="T8" fmla="*/ 171 w 182"/>
                <a:gd name="T9" fmla="*/ 35 h 56"/>
                <a:gd name="T10" fmla="*/ 180 w 182"/>
                <a:gd name="T11" fmla="*/ 48 h 56"/>
                <a:gd name="T12" fmla="*/ 165 w 182"/>
                <a:gd name="T13" fmla="*/ 52 h 56"/>
                <a:gd name="T14" fmla="*/ 148 w 182"/>
                <a:gd name="T15" fmla="*/ 56 h 56"/>
                <a:gd name="T16" fmla="*/ 12 w 182"/>
                <a:gd name="T17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56">
                  <a:moveTo>
                    <a:pt x="12" y="40"/>
                  </a:moveTo>
                  <a:cubicBezTo>
                    <a:pt x="0" y="25"/>
                    <a:pt x="3" y="14"/>
                    <a:pt x="20" y="8"/>
                  </a:cubicBezTo>
                  <a:cubicBezTo>
                    <a:pt x="24" y="7"/>
                    <a:pt x="27" y="4"/>
                    <a:pt x="28" y="0"/>
                  </a:cubicBezTo>
                  <a:cubicBezTo>
                    <a:pt x="61" y="8"/>
                    <a:pt x="94" y="16"/>
                    <a:pt x="127" y="20"/>
                  </a:cubicBezTo>
                  <a:cubicBezTo>
                    <a:pt x="143" y="22"/>
                    <a:pt x="157" y="26"/>
                    <a:pt x="171" y="35"/>
                  </a:cubicBezTo>
                  <a:cubicBezTo>
                    <a:pt x="175" y="38"/>
                    <a:pt x="182" y="41"/>
                    <a:pt x="180" y="48"/>
                  </a:cubicBezTo>
                  <a:cubicBezTo>
                    <a:pt x="177" y="56"/>
                    <a:pt x="170" y="53"/>
                    <a:pt x="165" y="52"/>
                  </a:cubicBezTo>
                  <a:cubicBezTo>
                    <a:pt x="159" y="51"/>
                    <a:pt x="154" y="56"/>
                    <a:pt x="148" y="56"/>
                  </a:cubicBezTo>
                  <a:cubicBezTo>
                    <a:pt x="103" y="50"/>
                    <a:pt x="58" y="37"/>
                    <a:pt x="12" y="40"/>
                  </a:cubicBezTo>
                  <a:close/>
                </a:path>
              </a:pathLst>
            </a:custGeom>
            <a:solidFill>
              <a:srgbClr val="FDE0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1" name="Freeform 1096"/>
            <p:cNvSpPr>
              <a:spLocks/>
            </p:cNvSpPr>
            <p:nvPr/>
          </p:nvSpPr>
          <p:spPr bwMode="auto">
            <a:xfrm>
              <a:off x="502" y="2470"/>
              <a:ext cx="45" cy="34"/>
            </a:xfrm>
            <a:custGeom>
              <a:avLst/>
              <a:gdLst>
                <a:gd name="T0" fmla="*/ 0 w 46"/>
                <a:gd name="T1" fmla="*/ 21 h 34"/>
                <a:gd name="T2" fmla="*/ 21 w 46"/>
                <a:gd name="T3" fmla="*/ 14 h 34"/>
                <a:gd name="T4" fmla="*/ 29 w 46"/>
                <a:gd name="T5" fmla="*/ 13 h 34"/>
                <a:gd name="T6" fmla="*/ 24 w 46"/>
                <a:gd name="T7" fmla="*/ 5 h 34"/>
                <a:gd name="T8" fmla="*/ 41 w 46"/>
                <a:gd name="T9" fmla="*/ 6 h 34"/>
                <a:gd name="T10" fmla="*/ 36 w 46"/>
                <a:gd name="T11" fmla="*/ 29 h 34"/>
                <a:gd name="T12" fmla="*/ 4 w 46"/>
                <a:gd name="T13" fmla="*/ 33 h 34"/>
                <a:gd name="T14" fmla="*/ 0 w 46"/>
                <a:gd name="T15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34">
                  <a:moveTo>
                    <a:pt x="0" y="21"/>
                  </a:moveTo>
                  <a:cubicBezTo>
                    <a:pt x="5" y="12"/>
                    <a:pt x="11" y="7"/>
                    <a:pt x="21" y="14"/>
                  </a:cubicBezTo>
                  <a:cubicBezTo>
                    <a:pt x="24" y="16"/>
                    <a:pt x="28" y="17"/>
                    <a:pt x="29" y="13"/>
                  </a:cubicBezTo>
                  <a:cubicBezTo>
                    <a:pt x="29" y="11"/>
                    <a:pt x="26" y="8"/>
                    <a:pt x="24" y="5"/>
                  </a:cubicBezTo>
                  <a:cubicBezTo>
                    <a:pt x="30" y="1"/>
                    <a:pt x="37" y="0"/>
                    <a:pt x="41" y="6"/>
                  </a:cubicBezTo>
                  <a:cubicBezTo>
                    <a:pt x="46" y="15"/>
                    <a:pt x="41" y="22"/>
                    <a:pt x="36" y="29"/>
                  </a:cubicBezTo>
                  <a:cubicBezTo>
                    <a:pt x="26" y="34"/>
                    <a:pt x="13" y="20"/>
                    <a:pt x="4" y="33"/>
                  </a:cubicBezTo>
                  <a:cubicBezTo>
                    <a:pt x="3" y="29"/>
                    <a:pt x="1" y="25"/>
                    <a:pt x="0" y="21"/>
                  </a:cubicBezTo>
                  <a:close/>
                </a:path>
              </a:pathLst>
            </a:custGeom>
            <a:solidFill>
              <a:srgbClr val="F7DD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2" name="Freeform 1097"/>
            <p:cNvSpPr>
              <a:spLocks/>
            </p:cNvSpPr>
            <p:nvPr/>
          </p:nvSpPr>
          <p:spPr bwMode="auto">
            <a:xfrm>
              <a:off x="483" y="2507"/>
              <a:ext cx="11" cy="19"/>
            </a:xfrm>
            <a:custGeom>
              <a:avLst/>
              <a:gdLst>
                <a:gd name="T0" fmla="*/ 11 w 11"/>
                <a:gd name="T1" fmla="*/ 19 h 19"/>
                <a:gd name="T2" fmla="*/ 0 w 11"/>
                <a:gd name="T3" fmla="*/ 0 h 19"/>
                <a:gd name="T4" fmla="*/ 11 w 11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9">
                  <a:moveTo>
                    <a:pt x="11" y="19"/>
                  </a:moveTo>
                  <a:cubicBezTo>
                    <a:pt x="1" y="12"/>
                    <a:pt x="0" y="7"/>
                    <a:pt x="0" y="0"/>
                  </a:cubicBezTo>
                  <a:cubicBezTo>
                    <a:pt x="10" y="3"/>
                    <a:pt x="8" y="9"/>
                    <a:pt x="11" y="19"/>
                  </a:cubicBezTo>
                  <a:close/>
                </a:path>
              </a:pathLst>
            </a:custGeom>
            <a:solidFill>
              <a:srgbClr val="664F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3" name="Freeform 1098"/>
            <p:cNvSpPr>
              <a:spLocks/>
            </p:cNvSpPr>
            <p:nvPr/>
          </p:nvSpPr>
          <p:spPr bwMode="auto">
            <a:xfrm>
              <a:off x="411" y="2485"/>
              <a:ext cx="11" cy="20"/>
            </a:xfrm>
            <a:custGeom>
              <a:avLst/>
              <a:gdLst>
                <a:gd name="T0" fmla="*/ 11 w 11"/>
                <a:gd name="T1" fmla="*/ 18 h 20"/>
                <a:gd name="T2" fmla="*/ 0 w 11"/>
                <a:gd name="T3" fmla="*/ 10 h 20"/>
                <a:gd name="T4" fmla="*/ 6 w 11"/>
                <a:gd name="T5" fmla="*/ 6 h 20"/>
                <a:gd name="T6" fmla="*/ 11 w 11"/>
                <a:gd name="T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11" y="18"/>
                  </a:moveTo>
                  <a:cubicBezTo>
                    <a:pt x="4" y="20"/>
                    <a:pt x="4" y="13"/>
                    <a:pt x="0" y="10"/>
                  </a:cubicBezTo>
                  <a:cubicBezTo>
                    <a:pt x="0" y="4"/>
                    <a:pt x="1" y="0"/>
                    <a:pt x="6" y="6"/>
                  </a:cubicBezTo>
                  <a:cubicBezTo>
                    <a:pt x="9" y="10"/>
                    <a:pt x="10" y="14"/>
                    <a:pt x="11" y="18"/>
                  </a:cubicBezTo>
                  <a:close/>
                </a:path>
              </a:pathLst>
            </a:custGeom>
            <a:solidFill>
              <a:srgbClr val="6A52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4" name="Freeform 1099"/>
            <p:cNvSpPr>
              <a:spLocks/>
            </p:cNvSpPr>
            <p:nvPr/>
          </p:nvSpPr>
          <p:spPr bwMode="auto">
            <a:xfrm>
              <a:off x="450" y="2499"/>
              <a:ext cx="9" cy="17"/>
            </a:xfrm>
            <a:custGeom>
              <a:avLst/>
              <a:gdLst>
                <a:gd name="T0" fmla="*/ 8 w 9"/>
                <a:gd name="T1" fmla="*/ 17 h 17"/>
                <a:gd name="T2" fmla="*/ 1 w 9"/>
                <a:gd name="T3" fmla="*/ 0 h 17"/>
                <a:gd name="T4" fmla="*/ 8 w 9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7">
                  <a:moveTo>
                    <a:pt x="8" y="17"/>
                  </a:moveTo>
                  <a:cubicBezTo>
                    <a:pt x="1" y="12"/>
                    <a:pt x="0" y="7"/>
                    <a:pt x="1" y="0"/>
                  </a:cubicBezTo>
                  <a:cubicBezTo>
                    <a:pt x="7" y="5"/>
                    <a:pt x="9" y="9"/>
                    <a:pt x="8" y="17"/>
                  </a:cubicBezTo>
                  <a:close/>
                </a:path>
              </a:pathLst>
            </a:custGeom>
            <a:solidFill>
              <a:srgbClr val="473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5" name="Freeform 1100"/>
            <p:cNvSpPr>
              <a:spLocks/>
            </p:cNvSpPr>
            <p:nvPr/>
          </p:nvSpPr>
          <p:spPr bwMode="auto">
            <a:xfrm>
              <a:off x="430" y="2489"/>
              <a:ext cx="10" cy="16"/>
            </a:xfrm>
            <a:custGeom>
              <a:avLst/>
              <a:gdLst>
                <a:gd name="T0" fmla="*/ 10 w 10"/>
                <a:gd name="T1" fmla="*/ 16 h 16"/>
                <a:gd name="T2" fmla="*/ 3 w 10"/>
                <a:gd name="T3" fmla="*/ 4 h 16"/>
                <a:gd name="T4" fmla="*/ 9 w 10"/>
                <a:gd name="T5" fmla="*/ 8 h 16"/>
                <a:gd name="T6" fmla="*/ 10 w 10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10" y="16"/>
                  </a:moveTo>
                  <a:cubicBezTo>
                    <a:pt x="3" y="12"/>
                    <a:pt x="0" y="7"/>
                    <a:pt x="3" y="4"/>
                  </a:cubicBezTo>
                  <a:cubicBezTo>
                    <a:pt x="6" y="0"/>
                    <a:pt x="7" y="5"/>
                    <a:pt x="9" y="8"/>
                  </a:cubicBezTo>
                  <a:cubicBezTo>
                    <a:pt x="9" y="9"/>
                    <a:pt x="9" y="11"/>
                    <a:pt x="10" y="16"/>
                  </a:cubicBezTo>
                  <a:close/>
                </a:path>
              </a:pathLst>
            </a:custGeom>
            <a:solidFill>
              <a:srgbClr val="624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6" name="Freeform 1101"/>
            <p:cNvSpPr>
              <a:spLocks/>
            </p:cNvSpPr>
            <p:nvPr/>
          </p:nvSpPr>
          <p:spPr bwMode="auto">
            <a:xfrm>
              <a:off x="500" y="2511"/>
              <a:ext cx="9" cy="13"/>
            </a:xfrm>
            <a:custGeom>
              <a:avLst/>
              <a:gdLst>
                <a:gd name="T0" fmla="*/ 6 w 10"/>
                <a:gd name="T1" fmla="*/ 0 h 13"/>
                <a:gd name="T2" fmla="*/ 10 w 10"/>
                <a:gd name="T3" fmla="*/ 12 h 13"/>
                <a:gd name="T4" fmla="*/ 1 w 10"/>
                <a:gd name="T5" fmla="*/ 5 h 13"/>
                <a:gd name="T6" fmla="*/ 6 w 1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6" y="0"/>
                  </a:moveTo>
                  <a:cubicBezTo>
                    <a:pt x="5" y="5"/>
                    <a:pt x="8" y="9"/>
                    <a:pt x="10" y="12"/>
                  </a:cubicBezTo>
                  <a:cubicBezTo>
                    <a:pt x="5" y="13"/>
                    <a:pt x="2" y="10"/>
                    <a:pt x="1" y="5"/>
                  </a:cubicBezTo>
                  <a:cubicBezTo>
                    <a:pt x="0" y="0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4532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7" name="Freeform 1102"/>
            <p:cNvSpPr>
              <a:spLocks/>
            </p:cNvSpPr>
            <p:nvPr/>
          </p:nvSpPr>
          <p:spPr bwMode="auto">
            <a:xfrm>
              <a:off x="389" y="2492"/>
              <a:ext cx="9" cy="12"/>
            </a:xfrm>
            <a:custGeom>
              <a:avLst/>
              <a:gdLst>
                <a:gd name="T0" fmla="*/ 8 w 9"/>
                <a:gd name="T1" fmla="*/ 12 h 12"/>
                <a:gd name="T2" fmla="*/ 5 w 9"/>
                <a:gd name="T3" fmla="*/ 11 h 12"/>
                <a:gd name="T4" fmla="*/ 1 w 9"/>
                <a:gd name="T5" fmla="*/ 11 h 12"/>
                <a:gd name="T6" fmla="*/ 0 w 9"/>
                <a:gd name="T7" fmla="*/ 9 h 12"/>
                <a:gd name="T8" fmla="*/ 0 w 9"/>
                <a:gd name="T9" fmla="*/ 7 h 12"/>
                <a:gd name="T10" fmla="*/ 4 w 9"/>
                <a:gd name="T11" fmla="*/ 0 h 12"/>
                <a:gd name="T12" fmla="*/ 8 w 9"/>
                <a:gd name="T13" fmla="*/ 5 h 12"/>
                <a:gd name="T14" fmla="*/ 9 w 9"/>
                <a:gd name="T15" fmla="*/ 7 h 12"/>
                <a:gd name="T16" fmla="*/ 8 w 9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2">
                  <a:moveTo>
                    <a:pt x="8" y="12"/>
                  </a:moveTo>
                  <a:cubicBezTo>
                    <a:pt x="7" y="12"/>
                    <a:pt x="6" y="12"/>
                    <a:pt x="5" y="11"/>
                  </a:cubicBezTo>
                  <a:cubicBezTo>
                    <a:pt x="4" y="11"/>
                    <a:pt x="2" y="11"/>
                    <a:pt x="1" y="11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2" y="5"/>
                    <a:pt x="3" y="2"/>
                    <a:pt x="4" y="0"/>
                  </a:cubicBezTo>
                  <a:cubicBezTo>
                    <a:pt x="6" y="1"/>
                    <a:pt x="7" y="3"/>
                    <a:pt x="8" y="5"/>
                  </a:cubicBezTo>
                  <a:cubicBezTo>
                    <a:pt x="9" y="6"/>
                    <a:pt x="9" y="7"/>
                    <a:pt x="9" y="7"/>
                  </a:cubicBezTo>
                  <a:cubicBezTo>
                    <a:pt x="9" y="9"/>
                    <a:pt x="8" y="10"/>
                    <a:pt x="8" y="12"/>
                  </a:cubicBezTo>
                  <a:close/>
                </a:path>
              </a:pathLst>
            </a:custGeom>
            <a:solidFill>
              <a:srgbClr val="635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8" name="Freeform 1103"/>
            <p:cNvSpPr>
              <a:spLocks/>
            </p:cNvSpPr>
            <p:nvPr/>
          </p:nvSpPr>
          <p:spPr bwMode="auto">
            <a:xfrm>
              <a:off x="397" y="2494"/>
              <a:ext cx="10" cy="9"/>
            </a:xfrm>
            <a:custGeom>
              <a:avLst/>
              <a:gdLst>
                <a:gd name="T0" fmla="*/ 5 w 10"/>
                <a:gd name="T1" fmla="*/ 8 h 9"/>
                <a:gd name="T2" fmla="*/ 1 w 10"/>
                <a:gd name="T3" fmla="*/ 5 h 9"/>
                <a:gd name="T4" fmla="*/ 1 w 10"/>
                <a:gd name="T5" fmla="*/ 5 h 9"/>
                <a:gd name="T6" fmla="*/ 0 w 10"/>
                <a:gd name="T7" fmla="*/ 3 h 9"/>
                <a:gd name="T8" fmla="*/ 1 w 10"/>
                <a:gd name="T9" fmla="*/ 1 h 9"/>
                <a:gd name="T10" fmla="*/ 10 w 10"/>
                <a:gd name="T11" fmla="*/ 5 h 9"/>
                <a:gd name="T12" fmla="*/ 5 w 10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8"/>
                  </a:moveTo>
                  <a:cubicBezTo>
                    <a:pt x="5" y="6"/>
                    <a:pt x="4" y="4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5" y="0"/>
                    <a:pt x="8" y="1"/>
                    <a:pt x="10" y="5"/>
                  </a:cubicBezTo>
                  <a:cubicBezTo>
                    <a:pt x="9" y="7"/>
                    <a:pt x="8" y="9"/>
                    <a:pt x="5" y="8"/>
                  </a:cubicBezTo>
                  <a:close/>
                </a:path>
              </a:pathLst>
            </a:custGeom>
            <a:solidFill>
              <a:srgbClr val="544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19" name="Freeform 1104"/>
            <p:cNvSpPr>
              <a:spLocks/>
            </p:cNvSpPr>
            <p:nvPr/>
          </p:nvSpPr>
          <p:spPr bwMode="auto">
            <a:xfrm>
              <a:off x="393" y="2492"/>
              <a:ext cx="5" cy="7"/>
            </a:xfrm>
            <a:custGeom>
              <a:avLst/>
              <a:gdLst>
                <a:gd name="T0" fmla="*/ 5 w 5"/>
                <a:gd name="T1" fmla="*/ 3 h 7"/>
                <a:gd name="T2" fmla="*/ 5 w 5"/>
                <a:gd name="T3" fmla="*/ 7 h 7"/>
                <a:gd name="T4" fmla="*/ 0 w 5"/>
                <a:gd name="T5" fmla="*/ 0 h 7"/>
                <a:gd name="T6" fmla="*/ 5 w 5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3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1" y="7"/>
                    <a:pt x="1" y="3"/>
                    <a:pt x="0" y="0"/>
                  </a:cubicBezTo>
                  <a:cubicBezTo>
                    <a:pt x="2" y="1"/>
                    <a:pt x="3" y="2"/>
                    <a:pt x="5" y="3"/>
                  </a:cubicBezTo>
                  <a:close/>
                </a:path>
              </a:pathLst>
            </a:custGeom>
            <a:solidFill>
              <a:srgbClr val="C8B4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0" name="Freeform 1105"/>
            <p:cNvSpPr>
              <a:spLocks/>
            </p:cNvSpPr>
            <p:nvPr/>
          </p:nvSpPr>
          <p:spPr bwMode="auto">
            <a:xfrm>
              <a:off x="386" y="2499"/>
              <a:ext cx="4" cy="4"/>
            </a:xfrm>
            <a:custGeom>
              <a:avLst/>
              <a:gdLst>
                <a:gd name="T0" fmla="*/ 3 w 4"/>
                <a:gd name="T1" fmla="*/ 0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0 h 4"/>
                <a:gd name="T8" fmla="*/ 3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2"/>
                    <a:pt x="4" y="3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D0B7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1" name="Freeform 1106"/>
            <p:cNvSpPr>
              <a:spLocks/>
            </p:cNvSpPr>
            <p:nvPr/>
          </p:nvSpPr>
          <p:spPr bwMode="auto">
            <a:xfrm>
              <a:off x="383" y="2411"/>
              <a:ext cx="178" cy="92"/>
            </a:xfrm>
            <a:custGeom>
              <a:avLst/>
              <a:gdLst>
                <a:gd name="T0" fmla="*/ 156 w 180"/>
                <a:gd name="T1" fmla="*/ 89 h 93"/>
                <a:gd name="T2" fmla="*/ 144 w 180"/>
                <a:gd name="T3" fmla="*/ 65 h 93"/>
                <a:gd name="T4" fmla="*/ 25 w 180"/>
                <a:gd name="T5" fmla="*/ 38 h 93"/>
                <a:gd name="T6" fmla="*/ 0 w 180"/>
                <a:gd name="T7" fmla="*/ 25 h 93"/>
                <a:gd name="T8" fmla="*/ 28 w 180"/>
                <a:gd name="T9" fmla="*/ 2 h 93"/>
                <a:gd name="T10" fmla="*/ 37 w 180"/>
                <a:gd name="T11" fmla="*/ 5 h 93"/>
                <a:gd name="T12" fmla="*/ 55 w 180"/>
                <a:gd name="T13" fmla="*/ 9 h 93"/>
                <a:gd name="T14" fmla="*/ 72 w 180"/>
                <a:gd name="T15" fmla="*/ 1 h 93"/>
                <a:gd name="T16" fmla="*/ 95 w 180"/>
                <a:gd name="T17" fmla="*/ 2 h 93"/>
                <a:gd name="T18" fmla="*/ 112 w 180"/>
                <a:gd name="T19" fmla="*/ 5 h 93"/>
                <a:gd name="T20" fmla="*/ 111 w 180"/>
                <a:gd name="T21" fmla="*/ 6 h 93"/>
                <a:gd name="T22" fmla="*/ 111 w 180"/>
                <a:gd name="T23" fmla="*/ 7 h 93"/>
                <a:gd name="T24" fmla="*/ 124 w 180"/>
                <a:gd name="T25" fmla="*/ 14 h 93"/>
                <a:gd name="T26" fmla="*/ 143 w 180"/>
                <a:gd name="T27" fmla="*/ 20 h 93"/>
                <a:gd name="T28" fmla="*/ 156 w 180"/>
                <a:gd name="T29" fmla="*/ 21 h 93"/>
                <a:gd name="T30" fmla="*/ 160 w 180"/>
                <a:gd name="T31" fmla="*/ 24 h 93"/>
                <a:gd name="T32" fmla="*/ 168 w 180"/>
                <a:gd name="T33" fmla="*/ 38 h 93"/>
                <a:gd name="T34" fmla="*/ 176 w 180"/>
                <a:gd name="T35" fmla="*/ 73 h 93"/>
                <a:gd name="T36" fmla="*/ 164 w 180"/>
                <a:gd name="T37" fmla="*/ 93 h 93"/>
                <a:gd name="T38" fmla="*/ 156 w 180"/>
                <a:gd name="T3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93">
                  <a:moveTo>
                    <a:pt x="156" y="89"/>
                  </a:moveTo>
                  <a:cubicBezTo>
                    <a:pt x="155" y="80"/>
                    <a:pt x="169" y="63"/>
                    <a:pt x="144" y="65"/>
                  </a:cubicBezTo>
                  <a:cubicBezTo>
                    <a:pt x="107" y="47"/>
                    <a:pt x="65" y="46"/>
                    <a:pt x="25" y="38"/>
                  </a:cubicBezTo>
                  <a:cubicBezTo>
                    <a:pt x="15" y="36"/>
                    <a:pt x="6" y="34"/>
                    <a:pt x="0" y="25"/>
                  </a:cubicBezTo>
                  <a:cubicBezTo>
                    <a:pt x="5" y="12"/>
                    <a:pt x="14" y="4"/>
                    <a:pt x="28" y="2"/>
                  </a:cubicBezTo>
                  <a:cubicBezTo>
                    <a:pt x="30" y="5"/>
                    <a:pt x="33" y="6"/>
                    <a:pt x="37" y="5"/>
                  </a:cubicBezTo>
                  <a:cubicBezTo>
                    <a:pt x="44" y="2"/>
                    <a:pt x="50" y="4"/>
                    <a:pt x="55" y="9"/>
                  </a:cubicBezTo>
                  <a:cubicBezTo>
                    <a:pt x="63" y="11"/>
                    <a:pt x="65" y="0"/>
                    <a:pt x="72" y="1"/>
                  </a:cubicBezTo>
                  <a:cubicBezTo>
                    <a:pt x="80" y="1"/>
                    <a:pt x="87" y="2"/>
                    <a:pt x="95" y="2"/>
                  </a:cubicBezTo>
                  <a:cubicBezTo>
                    <a:pt x="100" y="6"/>
                    <a:pt x="106" y="5"/>
                    <a:pt x="112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7"/>
                    <a:pt x="111" y="7"/>
                    <a:pt x="111" y="7"/>
                  </a:cubicBezTo>
                  <a:cubicBezTo>
                    <a:pt x="114" y="11"/>
                    <a:pt x="120" y="12"/>
                    <a:pt x="124" y="14"/>
                  </a:cubicBezTo>
                  <a:cubicBezTo>
                    <a:pt x="130" y="17"/>
                    <a:pt x="137" y="19"/>
                    <a:pt x="143" y="20"/>
                  </a:cubicBezTo>
                  <a:cubicBezTo>
                    <a:pt x="147" y="20"/>
                    <a:pt x="152" y="19"/>
                    <a:pt x="156" y="21"/>
                  </a:cubicBezTo>
                  <a:cubicBezTo>
                    <a:pt x="157" y="23"/>
                    <a:pt x="157" y="25"/>
                    <a:pt x="160" y="24"/>
                  </a:cubicBezTo>
                  <a:cubicBezTo>
                    <a:pt x="163" y="29"/>
                    <a:pt x="164" y="34"/>
                    <a:pt x="168" y="38"/>
                  </a:cubicBezTo>
                  <a:cubicBezTo>
                    <a:pt x="177" y="48"/>
                    <a:pt x="180" y="60"/>
                    <a:pt x="176" y="73"/>
                  </a:cubicBezTo>
                  <a:cubicBezTo>
                    <a:pt x="162" y="74"/>
                    <a:pt x="168" y="87"/>
                    <a:pt x="164" y="93"/>
                  </a:cubicBezTo>
                  <a:cubicBezTo>
                    <a:pt x="161" y="92"/>
                    <a:pt x="159" y="91"/>
                    <a:pt x="156" y="89"/>
                  </a:cubicBezTo>
                  <a:close/>
                </a:path>
              </a:pathLst>
            </a:custGeom>
            <a:solidFill>
              <a:srgbClr val="FD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2" name="Freeform 1107"/>
            <p:cNvSpPr>
              <a:spLocks/>
            </p:cNvSpPr>
            <p:nvPr/>
          </p:nvSpPr>
          <p:spPr bwMode="auto">
            <a:xfrm>
              <a:off x="684" y="2134"/>
              <a:ext cx="16" cy="6"/>
            </a:xfrm>
            <a:custGeom>
              <a:avLst/>
              <a:gdLst>
                <a:gd name="T0" fmla="*/ 4 w 16"/>
                <a:gd name="T1" fmla="*/ 0 h 6"/>
                <a:gd name="T2" fmla="*/ 8 w 16"/>
                <a:gd name="T3" fmla="*/ 0 h 6"/>
                <a:gd name="T4" fmla="*/ 16 w 16"/>
                <a:gd name="T5" fmla="*/ 5 h 6"/>
                <a:gd name="T6" fmla="*/ 12 w 16"/>
                <a:gd name="T7" fmla="*/ 4 h 6"/>
                <a:gd name="T8" fmla="*/ 8 w 16"/>
                <a:gd name="T9" fmla="*/ 6 h 6"/>
                <a:gd name="T10" fmla="*/ 4 w 16"/>
                <a:gd name="T11" fmla="*/ 4 h 6"/>
                <a:gd name="T12" fmla="*/ 4 w 16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4" y="0"/>
                  </a:moveTo>
                  <a:cubicBezTo>
                    <a:pt x="5" y="0"/>
                    <a:pt x="7" y="0"/>
                    <a:pt x="8" y="0"/>
                  </a:cubicBezTo>
                  <a:cubicBezTo>
                    <a:pt x="11" y="1"/>
                    <a:pt x="15" y="0"/>
                    <a:pt x="16" y="5"/>
                  </a:cubicBezTo>
                  <a:cubicBezTo>
                    <a:pt x="14" y="5"/>
                    <a:pt x="13" y="4"/>
                    <a:pt x="12" y="4"/>
                  </a:cubicBezTo>
                  <a:cubicBezTo>
                    <a:pt x="11" y="6"/>
                    <a:pt x="10" y="6"/>
                    <a:pt x="8" y="6"/>
                  </a:cubicBezTo>
                  <a:cubicBezTo>
                    <a:pt x="6" y="6"/>
                    <a:pt x="5" y="6"/>
                    <a:pt x="4" y="4"/>
                  </a:cubicBezTo>
                  <a:cubicBezTo>
                    <a:pt x="0" y="3"/>
                    <a:pt x="1" y="1"/>
                    <a:pt x="4" y="0"/>
                  </a:cubicBezTo>
                  <a:close/>
                </a:path>
              </a:pathLst>
            </a:custGeom>
            <a:solidFill>
              <a:srgbClr val="8772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3" name="Freeform 1108"/>
            <p:cNvSpPr>
              <a:spLocks/>
            </p:cNvSpPr>
            <p:nvPr/>
          </p:nvSpPr>
          <p:spPr bwMode="auto">
            <a:xfrm>
              <a:off x="688" y="2138"/>
              <a:ext cx="5" cy="4"/>
            </a:xfrm>
            <a:custGeom>
              <a:avLst/>
              <a:gdLst>
                <a:gd name="T0" fmla="*/ 0 w 5"/>
                <a:gd name="T1" fmla="*/ 0 h 4"/>
                <a:gd name="T2" fmla="*/ 4 w 5"/>
                <a:gd name="T3" fmla="*/ 0 h 4"/>
                <a:gd name="T4" fmla="*/ 5 w 5"/>
                <a:gd name="T5" fmla="*/ 3 h 4"/>
                <a:gd name="T6" fmla="*/ 5 w 5"/>
                <a:gd name="T7" fmla="*/ 4 h 4"/>
                <a:gd name="T8" fmla="*/ 0 w 5"/>
                <a:gd name="T9" fmla="*/ 4 h 4"/>
                <a:gd name="T10" fmla="*/ 0 w 5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3B29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4" name="Freeform 1109"/>
            <p:cNvSpPr>
              <a:spLocks/>
            </p:cNvSpPr>
            <p:nvPr/>
          </p:nvSpPr>
          <p:spPr bwMode="auto">
            <a:xfrm>
              <a:off x="692" y="2138"/>
              <a:ext cx="4" cy="4"/>
            </a:xfrm>
            <a:custGeom>
              <a:avLst/>
              <a:gdLst>
                <a:gd name="T0" fmla="*/ 1 w 4"/>
                <a:gd name="T1" fmla="*/ 4 h 4"/>
                <a:gd name="T2" fmla="*/ 0 w 4"/>
                <a:gd name="T3" fmla="*/ 0 h 4"/>
                <a:gd name="T4" fmla="*/ 4 w 4"/>
                <a:gd name="T5" fmla="*/ 0 h 4"/>
                <a:gd name="T6" fmla="*/ 3 w 4"/>
                <a:gd name="T7" fmla="*/ 4 h 4"/>
                <a:gd name="T8" fmla="*/ 2 w 4"/>
                <a:gd name="T9" fmla="*/ 4 h 4"/>
                <a:gd name="T10" fmla="*/ 1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1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2"/>
                    <a:pt x="3" y="3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D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5" name="Freeform 1110"/>
            <p:cNvSpPr>
              <a:spLocks/>
            </p:cNvSpPr>
            <p:nvPr/>
          </p:nvSpPr>
          <p:spPr bwMode="auto">
            <a:xfrm>
              <a:off x="502" y="2011"/>
              <a:ext cx="43" cy="10"/>
            </a:xfrm>
            <a:custGeom>
              <a:avLst/>
              <a:gdLst>
                <a:gd name="T0" fmla="*/ 39 w 43"/>
                <a:gd name="T1" fmla="*/ 0 h 10"/>
                <a:gd name="T2" fmla="*/ 43 w 43"/>
                <a:gd name="T3" fmla="*/ 4 h 10"/>
                <a:gd name="T4" fmla="*/ 0 w 43"/>
                <a:gd name="T5" fmla="*/ 1 h 10"/>
                <a:gd name="T6" fmla="*/ 23 w 43"/>
                <a:gd name="T7" fmla="*/ 0 h 10"/>
                <a:gd name="T8" fmla="*/ 39 w 4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0">
                  <a:moveTo>
                    <a:pt x="39" y="0"/>
                  </a:moveTo>
                  <a:cubicBezTo>
                    <a:pt x="40" y="1"/>
                    <a:pt x="42" y="3"/>
                    <a:pt x="43" y="4"/>
                  </a:cubicBezTo>
                  <a:cubicBezTo>
                    <a:pt x="29" y="2"/>
                    <a:pt x="14" y="10"/>
                    <a:pt x="0" y="1"/>
                  </a:cubicBezTo>
                  <a:cubicBezTo>
                    <a:pt x="8" y="0"/>
                    <a:pt x="15" y="0"/>
                    <a:pt x="23" y="0"/>
                  </a:cubicBezTo>
                  <a:cubicBezTo>
                    <a:pt x="28" y="0"/>
                    <a:pt x="34" y="0"/>
                    <a:pt x="39" y="0"/>
                  </a:cubicBezTo>
                  <a:close/>
                </a:path>
              </a:pathLst>
            </a:custGeom>
            <a:solidFill>
              <a:srgbClr val="3423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6" name="Freeform 1111"/>
            <p:cNvSpPr>
              <a:spLocks/>
            </p:cNvSpPr>
            <p:nvPr/>
          </p:nvSpPr>
          <p:spPr bwMode="auto">
            <a:xfrm>
              <a:off x="444" y="2015"/>
              <a:ext cx="22" cy="11"/>
            </a:xfrm>
            <a:custGeom>
              <a:avLst/>
              <a:gdLst>
                <a:gd name="T0" fmla="*/ 6 w 22"/>
                <a:gd name="T1" fmla="*/ 0 h 11"/>
                <a:gd name="T2" fmla="*/ 22 w 22"/>
                <a:gd name="T3" fmla="*/ 0 h 11"/>
                <a:gd name="T4" fmla="*/ 1 w 22"/>
                <a:gd name="T5" fmla="*/ 4 h 11"/>
                <a:gd name="T6" fmla="*/ 6 w 22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1">
                  <a:moveTo>
                    <a:pt x="6" y="0"/>
                  </a:moveTo>
                  <a:cubicBezTo>
                    <a:pt x="11" y="0"/>
                    <a:pt x="17" y="0"/>
                    <a:pt x="22" y="0"/>
                  </a:cubicBezTo>
                  <a:cubicBezTo>
                    <a:pt x="17" y="11"/>
                    <a:pt x="8" y="2"/>
                    <a:pt x="1" y="4"/>
                  </a:cubicBezTo>
                  <a:cubicBezTo>
                    <a:pt x="0" y="0"/>
                    <a:pt x="4" y="1"/>
                    <a:pt x="6" y="0"/>
                  </a:cubicBezTo>
                  <a:close/>
                </a:path>
              </a:pathLst>
            </a:custGeom>
            <a:solidFill>
              <a:srgbClr val="564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7" name="Freeform 1112"/>
            <p:cNvSpPr>
              <a:spLocks/>
            </p:cNvSpPr>
            <p:nvPr/>
          </p:nvSpPr>
          <p:spPr bwMode="auto">
            <a:xfrm>
              <a:off x="419" y="2412"/>
              <a:ext cx="18" cy="8"/>
            </a:xfrm>
            <a:custGeom>
              <a:avLst/>
              <a:gdLst>
                <a:gd name="T0" fmla="*/ 18 w 18"/>
                <a:gd name="T1" fmla="*/ 8 h 8"/>
                <a:gd name="T2" fmla="*/ 0 w 18"/>
                <a:gd name="T3" fmla="*/ 4 h 8"/>
                <a:gd name="T4" fmla="*/ 3 w 18"/>
                <a:gd name="T5" fmla="*/ 0 h 8"/>
                <a:gd name="T6" fmla="*/ 18 w 18"/>
                <a:gd name="T7" fmla="*/ 1 h 8"/>
                <a:gd name="T8" fmla="*/ 18 w 1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8">
                  <a:moveTo>
                    <a:pt x="18" y="8"/>
                  </a:moveTo>
                  <a:cubicBezTo>
                    <a:pt x="12" y="6"/>
                    <a:pt x="6" y="5"/>
                    <a:pt x="0" y="4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8" y="0"/>
                    <a:pt x="13" y="1"/>
                    <a:pt x="18" y="1"/>
                  </a:cubicBezTo>
                  <a:cubicBezTo>
                    <a:pt x="18" y="3"/>
                    <a:pt x="18" y="5"/>
                    <a:pt x="18" y="8"/>
                  </a:cubicBezTo>
                  <a:close/>
                </a:path>
              </a:pathLst>
            </a:custGeom>
            <a:solidFill>
              <a:srgbClr val="7663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8" name="Freeform 1113"/>
            <p:cNvSpPr>
              <a:spLocks/>
            </p:cNvSpPr>
            <p:nvPr/>
          </p:nvSpPr>
          <p:spPr bwMode="auto">
            <a:xfrm>
              <a:off x="716" y="2376"/>
              <a:ext cx="12" cy="10"/>
            </a:xfrm>
            <a:custGeom>
              <a:avLst/>
              <a:gdLst>
                <a:gd name="T0" fmla="*/ 12 w 12"/>
                <a:gd name="T1" fmla="*/ 4 h 10"/>
                <a:gd name="T2" fmla="*/ 12 w 12"/>
                <a:gd name="T3" fmla="*/ 8 h 10"/>
                <a:gd name="T4" fmla="*/ 7 w 12"/>
                <a:gd name="T5" fmla="*/ 9 h 10"/>
                <a:gd name="T6" fmla="*/ 3 w 12"/>
                <a:gd name="T7" fmla="*/ 9 h 10"/>
                <a:gd name="T8" fmla="*/ 0 w 12"/>
                <a:gd name="T9" fmla="*/ 4 h 10"/>
                <a:gd name="T10" fmla="*/ 8 w 12"/>
                <a:gd name="T11" fmla="*/ 1 h 10"/>
                <a:gd name="T12" fmla="*/ 12 w 12"/>
                <a:gd name="T13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0">
                  <a:moveTo>
                    <a:pt x="12" y="4"/>
                  </a:moveTo>
                  <a:cubicBezTo>
                    <a:pt x="12" y="5"/>
                    <a:pt x="12" y="6"/>
                    <a:pt x="12" y="8"/>
                  </a:cubicBezTo>
                  <a:cubicBezTo>
                    <a:pt x="11" y="8"/>
                    <a:pt x="9" y="8"/>
                    <a:pt x="7" y="9"/>
                  </a:cubicBezTo>
                  <a:cubicBezTo>
                    <a:pt x="6" y="10"/>
                    <a:pt x="5" y="10"/>
                    <a:pt x="3" y="9"/>
                  </a:cubicBezTo>
                  <a:cubicBezTo>
                    <a:pt x="2" y="8"/>
                    <a:pt x="1" y="6"/>
                    <a:pt x="0" y="4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10" y="2"/>
                    <a:pt x="11" y="3"/>
                    <a:pt x="12" y="4"/>
                  </a:cubicBezTo>
                  <a:close/>
                </a:path>
              </a:pathLst>
            </a:custGeom>
            <a:solidFill>
              <a:srgbClr val="DBC1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29" name="Freeform 1114"/>
            <p:cNvSpPr>
              <a:spLocks/>
            </p:cNvSpPr>
            <p:nvPr/>
          </p:nvSpPr>
          <p:spPr bwMode="auto">
            <a:xfrm>
              <a:off x="716" y="2383"/>
              <a:ext cx="8" cy="7"/>
            </a:xfrm>
            <a:custGeom>
              <a:avLst/>
              <a:gdLst>
                <a:gd name="T0" fmla="*/ 4 w 8"/>
                <a:gd name="T1" fmla="*/ 1 h 7"/>
                <a:gd name="T2" fmla="*/ 7 w 8"/>
                <a:gd name="T3" fmla="*/ 2 h 7"/>
                <a:gd name="T4" fmla="*/ 7 w 8"/>
                <a:gd name="T5" fmla="*/ 6 h 7"/>
                <a:gd name="T6" fmla="*/ 4 w 8"/>
                <a:gd name="T7" fmla="*/ 5 h 7"/>
                <a:gd name="T8" fmla="*/ 2 w 8"/>
                <a:gd name="T9" fmla="*/ 5 h 7"/>
                <a:gd name="T10" fmla="*/ 0 w 8"/>
                <a:gd name="T11" fmla="*/ 5 h 7"/>
                <a:gd name="T12" fmla="*/ 0 w 8"/>
                <a:gd name="T13" fmla="*/ 1 h 7"/>
                <a:gd name="T14" fmla="*/ 4 w 8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">
                  <a:moveTo>
                    <a:pt x="4" y="1"/>
                  </a:moveTo>
                  <a:cubicBezTo>
                    <a:pt x="5" y="2"/>
                    <a:pt x="6" y="2"/>
                    <a:pt x="7" y="2"/>
                  </a:cubicBezTo>
                  <a:cubicBezTo>
                    <a:pt x="8" y="3"/>
                    <a:pt x="8" y="4"/>
                    <a:pt x="7" y="6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1" y="0"/>
                    <a:pt x="3" y="0"/>
                    <a:pt x="4" y="1"/>
                  </a:cubicBezTo>
                  <a:close/>
                </a:path>
              </a:pathLst>
            </a:custGeom>
            <a:solidFill>
              <a:srgbClr val="7D6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0" name="Freeform 1115"/>
            <p:cNvSpPr>
              <a:spLocks/>
            </p:cNvSpPr>
            <p:nvPr/>
          </p:nvSpPr>
          <p:spPr bwMode="auto">
            <a:xfrm>
              <a:off x="724" y="2376"/>
              <a:ext cx="4" cy="4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1 h 4"/>
                <a:gd name="T4" fmla="*/ 4 w 4"/>
                <a:gd name="T5" fmla="*/ 0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1" y="4"/>
                    <a:pt x="0" y="3"/>
                    <a:pt x="0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4B3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1" name="Freeform 1116"/>
            <p:cNvSpPr>
              <a:spLocks/>
            </p:cNvSpPr>
            <p:nvPr/>
          </p:nvSpPr>
          <p:spPr bwMode="auto">
            <a:xfrm>
              <a:off x="716" y="2380"/>
              <a:ext cx="4" cy="4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ubicBezTo>
                    <a:pt x="1" y="1"/>
                    <a:pt x="3" y="3"/>
                    <a:pt x="4" y="4"/>
                  </a:cubicBezTo>
                  <a:close/>
                </a:path>
              </a:pathLst>
            </a:custGeom>
            <a:solidFill>
              <a:srgbClr val="4D33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2" name="Freeform 1117"/>
            <p:cNvSpPr>
              <a:spLocks/>
            </p:cNvSpPr>
            <p:nvPr/>
          </p:nvSpPr>
          <p:spPr bwMode="auto">
            <a:xfrm>
              <a:off x="722" y="2403"/>
              <a:ext cx="10" cy="7"/>
            </a:xfrm>
            <a:custGeom>
              <a:avLst/>
              <a:gdLst>
                <a:gd name="T0" fmla="*/ 2 w 10"/>
                <a:gd name="T1" fmla="*/ 5 h 7"/>
                <a:gd name="T2" fmla="*/ 0 w 10"/>
                <a:gd name="T3" fmla="*/ 1 h 7"/>
                <a:gd name="T4" fmla="*/ 1 w 10"/>
                <a:gd name="T5" fmla="*/ 1 h 7"/>
                <a:gd name="T6" fmla="*/ 2 w 10"/>
                <a:gd name="T7" fmla="*/ 1 h 7"/>
                <a:gd name="T8" fmla="*/ 5 w 10"/>
                <a:gd name="T9" fmla="*/ 1 h 7"/>
                <a:gd name="T10" fmla="*/ 10 w 10"/>
                <a:gd name="T11" fmla="*/ 5 h 7"/>
                <a:gd name="T12" fmla="*/ 6 w 10"/>
                <a:gd name="T13" fmla="*/ 7 h 7"/>
                <a:gd name="T14" fmla="*/ 2 w 10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7">
                  <a:moveTo>
                    <a:pt x="2" y="5"/>
                  </a:moveTo>
                  <a:cubicBezTo>
                    <a:pt x="2" y="4"/>
                    <a:pt x="1" y="3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7" y="2"/>
                    <a:pt x="8" y="4"/>
                    <a:pt x="10" y="5"/>
                  </a:cubicBezTo>
                  <a:cubicBezTo>
                    <a:pt x="9" y="6"/>
                    <a:pt x="8" y="7"/>
                    <a:pt x="6" y="7"/>
                  </a:cubicBezTo>
                  <a:cubicBezTo>
                    <a:pt x="4" y="7"/>
                    <a:pt x="3" y="6"/>
                    <a:pt x="2" y="5"/>
                  </a:cubicBezTo>
                  <a:close/>
                </a:path>
              </a:pathLst>
            </a:custGeom>
            <a:solidFill>
              <a:srgbClr val="BFAA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3" name="Freeform 1118"/>
            <p:cNvSpPr>
              <a:spLocks/>
            </p:cNvSpPr>
            <p:nvPr/>
          </p:nvSpPr>
          <p:spPr bwMode="auto">
            <a:xfrm>
              <a:off x="732" y="2412"/>
              <a:ext cx="4" cy="4"/>
            </a:xfrm>
            <a:custGeom>
              <a:avLst/>
              <a:gdLst>
                <a:gd name="T0" fmla="*/ 1 w 5"/>
                <a:gd name="T1" fmla="*/ 4 h 4"/>
                <a:gd name="T2" fmla="*/ 0 w 5"/>
                <a:gd name="T3" fmla="*/ 0 h 4"/>
                <a:gd name="T4" fmla="*/ 5 w 5"/>
                <a:gd name="T5" fmla="*/ 1 h 4"/>
                <a:gd name="T6" fmla="*/ 5 w 5"/>
                <a:gd name="T7" fmla="*/ 4 h 4"/>
                <a:gd name="T8" fmla="*/ 1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1"/>
                    <a:pt x="3" y="1"/>
                    <a:pt x="5" y="1"/>
                  </a:cubicBezTo>
                  <a:cubicBezTo>
                    <a:pt x="4" y="2"/>
                    <a:pt x="4" y="3"/>
                    <a:pt x="5" y="4"/>
                  </a:cubicBezTo>
                  <a:cubicBezTo>
                    <a:pt x="3" y="4"/>
                    <a:pt x="2" y="4"/>
                    <a:pt x="1" y="4"/>
                  </a:cubicBezTo>
                  <a:close/>
                </a:path>
              </a:pathLst>
            </a:custGeom>
            <a:solidFill>
              <a:srgbClr val="F0D8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4" name="Freeform 1119"/>
            <p:cNvSpPr>
              <a:spLocks/>
            </p:cNvSpPr>
            <p:nvPr/>
          </p:nvSpPr>
          <p:spPr bwMode="auto">
            <a:xfrm>
              <a:off x="720" y="2396"/>
              <a:ext cx="4" cy="5"/>
            </a:xfrm>
            <a:custGeom>
              <a:avLst/>
              <a:gdLst>
                <a:gd name="T0" fmla="*/ 3 w 4"/>
                <a:gd name="T1" fmla="*/ 5 h 5"/>
                <a:gd name="T2" fmla="*/ 0 w 4"/>
                <a:gd name="T3" fmla="*/ 0 h 5"/>
                <a:gd name="T4" fmla="*/ 4 w 4"/>
                <a:gd name="T5" fmla="*/ 1 h 5"/>
                <a:gd name="T6" fmla="*/ 3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3" y="5"/>
                  </a:moveTo>
                  <a:cubicBezTo>
                    <a:pt x="2" y="4"/>
                    <a:pt x="1" y="2"/>
                    <a:pt x="0" y="0"/>
                  </a:cubicBezTo>
                  <a:cubicBezTo>
                    <a:pt x="1" y="0"/>
                    <a:pt x="3" y="1"/>
                    <a:pt x="4" y="1"/>
                  </a:cubicBezTo>
                  <a:cubicBezTo>
                    <a:pt x="4" y="2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FB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5" name="Freeform 1120"/>
            <p:cNvSpPr>
              <a:spLocks/>
            </p:cNvSpPr>
            <p:nvPr/>
          </p:nvSpPr>
          <p:spPr bwMode="auto">
            <a:xfrm>
              <a:off x="723" y="2401"/>
              <a:ext cx="4" cy="3"/>
            </a:xfrm>
            <a:custGeom>
              <a:avLst/>
              <a:gdLst>
                <a:gd name="T0" fmla="*/ 4 w 4"/>
                <a:gd name="T1" fmla="*/ 3 h 3"/>
                <a:gd name="T2" fmla="*/ 1 w 4"/>
                <a:gd name="T3" fmla="*/ 3 h 3"/>
                <a:gd name="T4" fmla="*/ 0 w 4"/>
                <a:gd name="T5" fmla="*/ 0 h 3"/>
                <a:gd name="T6" fmla="*/ 4 w 4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3" y="3"/>
                    <a:pt x="2" y="3"/>
                    <a:pt x="1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2" y="1"/>
                    <a:pt x="3" y="2"/>
                    <a:pt x="4" y="3"/>
                  </a:cubicBezTo>
                  <a:close/>
                </a:path>
              </a:pathLst>
            </a:custGeom>
            <a:solidFill>
              <a:srgbClr val="FB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6" name="Freeform 1121"/>
            <p:cNvSpPr>
              <a:spLocks/>
            </p:cNvSpPr>
            <p:nvPr/>
          </p:nvSpPr>
          <p:spPr bwMode="auto">
            <a:xfrm>
              <a:off x="720" y="2388"/>
              <a:ext cx="4" cy="4"/>
            </a:xfrm>
            <a:custGeom>
              <a:avLst/>
              <a:gdLst>
                <a:gd name="T0" fmla="*/ 0 w 4"/>
                <a:gd name="T1" fmla="*/ 0 h 4"/>
                <a:gd name="T2" fmla="*/ 3 w 4"/>
                <a:gd name="T3" fmla="*/ 1 h 4"/>
                <a:gd name="T4" fmla="*/ 4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1" y="4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422C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7" name="Freeform 1122"/>
            <p:cNvSpPr>
              <a:spLocks/>
            </p:cNvSpPr>
            <p:nvPr/>
          </p:nvSpPr>
          <p:spPr bwMode="auto">
            <a:xfrm>
              <a:off x="727" y="2408"/>
              <a:ext cx="5" cy="5"/>
            </a:xfrm>
            <a:custGeom>
              <a:avLst/>
              <a:gdLst>
                <a:gd name="T0" fmla="*/ 1 w 5"/>
                <a:gd name="T1" fmla="*/ 0 h 5"/>
                <a:gd name="T2" fmla="*/ 5 w 5"/>
                <a:gd name="T3" fmla="*/ 0 h 5"/>
                <a:gd name="T4" fmla="*/ 5 w 5"/>
                <a:gd name="T5" fmla="*/ 5 h 5"/>
                <a:gd name="T6" fmla="*/ 3 w 5"/>
                <a:gd name="T7" fmla="*/ 4 h 5"/>
                <a:gd name="T8" fmla="*/ 1 w 5"/>
                <a:gd name="T9" fmla="*/ 4 h 5"/>
                <a:gd name="T10" fmla="*/ 0 w 5"/>
                <a:gd name="T11" fmla="*/ 2 h 5"/>
                <a:gd name="T12" fmla="*/ 1 w 5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1" y="0"/>
                  </a:moveTo>
                  <a:cubicBezTo>
                    <a:pt x="2" y="0"/>
                    <a:pt x="4" y="0"/>
                    <a:pt x="5" y="0"/>
                  </a:cubicBezTo>
                  <a:cubicBezTo>
                    <a:pt x="5" y="2"/>
                    <a:pt x="5" y="3"/>
                    <a:pt x="5" y="5"/>
                  </a:cubicBezTo>
                  <a:cubicBezTo>
                    <a:pt x="5" y="5"/>
                    <a:pt x="3" y="4"/>
                    <a:pt x="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EBD6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8" name="Freeform 1123"/>
            <p:cNvSpPr>
              <a:spLocks/>
            </p:cNvSpPr>
            <p:nvPr/>
          </p:nvSpPr>
          <p:spPr bwMode="auto">
            <a:xfrm>
              <a:off x="621" y="2400"/>
              <a:ext cx="24" cy="29"/>
            </a:xfrm>
            <a:custGeom>
              <a:avLst/>
              <a:gdLst>
                <a:gd name="T0" fmla="*/ 11 w 24"/>
                <a:gd name="T1" fmla="*/ 28 h 29"/>
                <a:gd name="T2" fmla="*/ 6 w 24"/>
                <a:gd name="T3" fmla="*/ 11 h 29"/>
                <a:gd name="T4" fmla="*/ 4 w 24"/>
                <a:gd name="T5" fmla="*/ 4 h 29"/>
                <a:gd name="T6" fmla="*/ 23 w 24"/>
                <a:gd name="T7" fmla="*/ 14 h 29"/>
                <a:gd name="T8" fmla="*/ 11 w 24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9">
                  <a:moveTo>
                    <a:pt x="11" y="28"/>
                  </a:moveTo>
                  <a:cubicBezTo>
                    <a:pt x="9" y="23"/>
                    <a:pt x="8" y="17"/>
                    <a:pt x="6" y="11"/>
                  </a:cubicBezTo>
                  <a:cubicBezTo>
                    <a:pt x="4" y="10"/>
                    <a:pt x="0" y="8"/>
                    <a:pt x="4" y="4"/>
                  </a:cubicBezTo>
                  <a:cubicBezTo>
                    <a:pt x="11" y="6"/>
                    <a:pt x="22" y="0"/>
                    <a:pt x="23" y="14"/>
                  </a:cubicBezTo>
                  <a:cubicBezTo>
                    <a:pt x="24" y="22"/>
                    <a:pt x="22" y="29"/>
                    <a:pt x="11" y="28"/>
                  </a:cubicBezTo>
                  <a:close/>
                </a:path>
              </a:pathLst>
            </a:custGeom>
            <a:solidFill>
              <a:srgbClr val="F8D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39" name="Freeform 1124"/>
            <p:cNvSpPr>
              <a:spLocks/>
            </p:cNvSpPr>
            <p:nvPr/>
          </p:nvSpPr>
          <p:spPr bwMode="auto">
            <a:xfrm>
              <a:off x="614" y="2396"/>
              <a:ext cx="13" cy="17"/>
            </a:xfrm>
            <a:custGeom>
              <a:avLst/>
              <a:gdLst>
                <a:gd name="T0" fmla="*/ 12 w 14"/>
                <a:gd name="T1" fmla="*/ 8 h 17"/>
                <a:gd name="T2" fmla="*/ 14 w 14"/>
                <a:gd name="T3" fmla="*/ 15 h 17"/>
                <a:gd name="T4" fmla="*/ 7 w 14"/>
                <a:gd name="T5" fmla="*/ 13 h 17"/>
                <a:gd name="T6" fmla="*/ 7 w 14"/>
                <a:gd name="T7" fmla="*/ 0 h 17"/>
                <a:gd name="T8" fmla="*/ 12 w 14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7">
                  <a:moveTo>
                    <a:pt x="12" y="8"/>
                  </a:moveTo>
                  <a:cubicBezTo>
                    <a:pt x="13" y="11"/>
                    <a:pt x="14" y="13"/>
                    <a:pt x="14" y="15"/>
                  </a:cubicBezTo>
                  <a:cubicBezTo>
                    <a:pt x="11" y="17"/>
                    <a:pt x="8" y="16"/>
                    <a:pt x="7" y="13"/>
                  </a:cubicBezTo>
                  <a:cubicBezTo>
                    <a:pt x="7" y="9"/>
                    <a:pt x="0" y="4"/>
                    <a:pt x="7" y="0"/>
                  </a:cubicBezTo>
                  <a:cubicBezTo>
                    <a:pt x="9" y="3"/>
                    <a:pt x="10" y="6"/>
                    <a:pt x="12" y="8"/>
                  </a:cubicBezTo>
                  <a:close/>
                </a:path>
              </a:pathLst>
            </a:custGeom>
            <a:solidFill>
              <a:srgbClr val="9783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0" name="Freeform 1125"/>
            <p:cNvSpPr>
              <a:spLocks/>
            </p:cNvSpPr>
            <p:nvPr/>
          </p:nvSpPr>
          <p:spPr bwMode="auto">
            <a:xfrm>
              <a:off x="724" y="2408"/>
              <a:ext cx="4" cy="4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1 w 4"/>
                <a:gd name="T5" fmla="*/ 4 h 4"/>
                <a:gd name="T6" fmla="*/ 0 w 4"/>
                <a:gd name="T7" fmla="*/ 0 h 4"/>
                <a:gd name="T8" fmla="*/ 4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4" y="3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4631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1" name="Freeform 1126"/>
            <p:cNvSpPr>
              <a:spLocks/>
            </p:cNvSpPr>
            <p:nvPr/>
          </p:nvSpPr>
          <p:spPr bwMode="auto">
            <a:xfrm>
              <a:off x="545" y="2443"/>
              <a:ext cx="79" cy="49"/>
            </a:xfrm>
            <a:custGeom>
              <a:avLst/>
              <a:gdLst>
                <a:gd name="T0" fmla="*/ 12 w 80"/>
                <a:gd name="T1" fmla="*/ 40 h 49"/>
                <a:gd name="T2" fmla="*/ 0 w 80"/>
                <a:gd name="T3" fmla="*/ 4 h 49"/>
                <a:gd name="T4" fmla="*/ 36 w 80"/>
                <a:gd name="T5" fmla="*/ 12 h 49"/>
                <a:gd name="T6" fmla="*/ 69 w 80"/>
                <a:gd name="T7" fmla="*/ 13 h 49"/>
                <a:gd name="T8" fmla="*/ 80 w 80"/>
                <a:gd name="T9" fmla="*/ 21 h 49"/>
                <a:gd name="T10" fmla="*/ 62 w 80"/>
                <a:gd name="T11" fmla="*/ 20 h 49"/>
                <a:gd name="T12" fmla="*/ 54 w 80"/>
                <a:gd name="T13" fmla="*/ 26 h 49"/>
                <a:gd name="T14" fmla="*/ 44 w 80"/>
                <a:gd name="T15" fmla="*/ 48 h 49"/>
                <a:gd name="T16" fmla="*/ 12 w 80"/>
                <a:gd name="T17" fmla="*/ 4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49">
                  <a:moveTo>
                    <a:pt x="12" y="40"/>
                  </a:moveTo>
                  <a:cubicBezTo>
                    <a:pt x="7" y="29"/>
                    <a:pt x="9" y="15"/>
                    <a:pt x="0" y="4"/>
                  </a:cubicBezTo>
                  <a:cubicBezTo>
                    <a:pt x="14" y="0"/>
                    <a:pt x="26" y="3"/>
                    <a:pt x="36" y="12"/>
                  </a:cubicBezTo>
                  <a:cubicBezTo>
                    <a:pt x="47" y="5"/>
                    <a:pt x="58" y="9"/>
                    <a:pt x="69" y="13"/>
                  </a:cubicBezTo>
                  <a:cubicBezTo>
                    <a:pt x="72" y="16"/>
                    <a:pt x="79" y="14"/>
                    <a:pt x="80" y="21"/>
                  </a:cubicBezTo>
                  <a:cubicBezTo>
                    <a:pt x="74" y="27"/>
                    <a:pt x="68" y="19"/>
                    <a:pt x="62" y="20"/>
                  </a:cubicBezTo>
                  <a:cubicBezTo>
                    <a:pt x="58" y="21"/>
                    <a:pt x="51" y="22"/>
                    <a:pt x="54" y="26"/>
                  </a:cubicBezTo>
                  <a:cubicBezTo>
                    <a:pt x="71" y="43"/>
                    <a:pt x="49" y="42"/>
                    <a:pt x="44" y="48"/>
                  </a:cubicBezTo>
                  <a:cubicBezTo>
                    <a:pt x="33" y="49"/>
                    <a:pt x="21" y="49"/>
                    <a:pt x="12" y="40"/>
                  </a:cubicBezTo>
                  <a:close/>
                </a:path>
              </a:pathLst>
            </a:custGeom>
            <a:solidFill>
              <a:srgbClr val="FAEB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2" name="Freeform 1127"/>
            <p:cNvSpPr>
              <a:spLocks/>
            </p:cNvSpPr>
            <p:nvPr/>
          </p:nvSpPr>
          <p:spPr bwMode="auto">
            <a:xfrm>
              <a:off x="613" y="2493"/>
              <a:ext cx="19" cy="12"/>
            </a:xfrm>
            <a:custGeom>
              <a:avLst/>
              <a:gdLst>
                <a:gd name="T0" fmla="*/ 0 w 20"/>
                <a:gd name="T1" fmla="*/ 2 h 12"/>
                <a:gd name="T2" fmla="*/ 20 w 20"/>
                <a:gd name="T3" fmla="*/ 6 h 12"/>
                <a:gd name="T4" fmla="*/ 0 w 20"/>
                <a:gd name="T5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0" y="2"/>
                  </a:moveTo>
                  <a:cubicBezTo>
                    <a:pt x="7" y="3"/>
                    <a:pt x="14" y="0"/>
                    <a:pt x="20" y="6"/>
                  </a:cubicBezTo>
                  <a:cubicBezTo>
                    <a:pt x="12" y="12"/>
                    <a:pt x="6" y="5"/>
                    <a:pt x="0" y="2"/>
                  </a:cubicBezTo>
                  <a:close/>
                </a:path>
              </a:pathLst>
            </a:custGeom>
            <a:solidFill>
              <a:srgbClr val="F8E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3" name="Freeform 1128"/>
            <p:cNvSpPr>
              <a:spLocks/>
            </p:cNvSpPr>
            <p:nvPr/>
          </p:nvSpPr>
          <p:spPr bwMode="auto">
            <a:xfrm>
              <a:off x="614" y="2451"/>
              <a:ext cx="18" cy="13"/>
            </a:xfrm>
            <a:custGeom>
              <a:avLst/>
              <a:gdLst>
                <a:gd name="T0" fmla="*/ 11 w 19"/>
                <a:gd name="T1" fmla="*/ 13 h 13"/>
                <a:gd name="T2" fmla="*/ 0 w 19"/>
                <a:gd name="T3" fmla="*/ 5 h 13"/>
                <a:gd name="T4" fmla="*/ 19 w 19"/>
                <a:gd name="T5" fmla="*/ 9 h 13"/>
                <a:gd name="T6" fmla="*/ 19 w 19"/>
                <a:gd name="T7" fmla="*/ 11 h 13"/>
                <a:gd name="T8" fmla="*/ 11 w 19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3">
                  <a:moveTo>
                    <a:pt x="11" y="13"/>
                  </a:moveTo>
                  <a:cubicBezTo>
                    <a:pt x="7" y="10"/>
                    <a:pt x="4" y="7"/>
                    <a:pt x="0" y="5"/>
                  </a:cubicBezTo>
                  <a:cubicBezTo>
                    <a:pt x="6" y="6"/>
                    <a:pt x="14" y="0"/>
                    <a:pt x="19" y="9"/>
                  </a:cubicBezTo>
                  <a:cubicBezTo>
                    <a:pt x="19" y="10"/>
                    <a:pt x="19" y="10"/>
                    <a:pt x="19" y="11"/>
                  </a:cubicBezTo>
                  <a:cubicBezTo>
                    <a:pt x="17" y="12"/>
                    <a:pt x="14" y="12"/>
                    <a:pt x="11" y="13"/>
                  </a:cubicBezTo>
                  <a:close/>
                </a:path>
              </a:pathLst>
            </a:custGeom>
            <a:solidFill>
              <a:srgbClr val="5443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4" name="Freeform 1129"/>
            <p:cNvSpPr>
              <a:spLocks/>
            </p:cNvSpPr>
            <p:nvPr/>
          </p:nvSpPr>
          <p:spPr bwMode="auto">
            <a:xfrm>
              <a:off x="538" y="2430"/>
              <a:ext cx="45" cy="25"/>
            </a:xfrm>
            <a:custGeom>
              <a:avLst/>
              <a:gdLst>
                <a:gd name="T0" fmla="*/ 43 w 45"/>
                <a:gd name="T1" fmla="*/ 26 h 26"/>
                <a:gd name="T2" fmla="*/ 7 w 45"/>
                <a:gd name="T3" fmla="*/ 18 h 26"/>
                <a:gd name="T4" fmla="*/ 3 w 45"/>
                <a:gd name="T5" fmla="*/ 5 h 26"/>
                <a:gd name="T6" fmla="*/ 23 w 45"/>
                <a:gd name="T7" fmla="*/ 3 h 26"/>
                <a:gd name="T8" fmla="*/ 43 w 4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6">
                  <a:moveTo>
                    <a:pt x="43" y="26"/>
                  </a:moveTo>
                  <a:cubicBezTo>
                    <a:pt x="31" y="24"/>
                    <a:pt x="19" y="21"/>
                    <a:pt x="7" y="18"/>
                  </a:cubicBezTo>
                  <a:cubicBezTo>
                    <a:pt x="0" y="16"/>
                    <a:pt x="1" y="11"/>
                    <a:pt x="3" y="5"/>
                  </a:cubicBezTo>
                  <a:cubicBezTo>
                    <a:pt x="9" y="1"/>
                    <a:pt x="16" y="0"/>
                    <a:pt x="23" y="3"/>
                  </a:cubicBezTo>
                  <a:cubicBezTo>
                    <a:pt x="26" y="14"/>
                    <a:pt x="45" y="11"/>
                    <a:pt x="43" y="26"/>
                  </a:cubicBezTo>
                  <a:close/>
                </a:path>
              </a:pathLst>
            </a:custGeom>
            <a:solidFill>
              <a:srgbClr val="F3E1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5" name="Freeform 1130"/>
            <p:cNvSpPr>
              <a:spLocks/>
            </p:cNvSpPr>
            <p:nvPr/>
          </p:nvSpPr>
          <p:spPr bwMode="auto">
            <a:xfrm>
              <a:off x="600" y="2396"/>
              <a:ext cx="16" cy="25"/>
            </a:xfrm>
            <a:custGeom>
              <a:avLst/>
              <a:gdLst>
                <a:gd name="T0" fmla="*/ 2 w 16"/>
                <a:gd name="T1" fmla="*/ 1 h 25"/>
                <a:gd name="T2" fmla="*/ 16 w 16"/>
                <a:gd name="T3" fmla="*/ 16 h 25"/>
                <a:gd name="T4" fmla="*/ 6 w 16"/>
                <a:gd name="T5" fmla="*/ 25 h 25"/>
                <a:gd name="T6" fmla="*/ 1 w 16"/>
                <a:gd name="T7" fmla="*/ 4 h 25"/>
                <a:gd name="T8" fmla="*/ 0 w 16"/>
                <a:gd name="T9" fmla="*/ 2 h 25"/>
                <a:gd name="T10" fmla="*/ 0 w 16"/>
                <a:gd name="T11" fmla="*/ 0 h 25"/>
                <a:gd name="T12" fmla="*/ 2 w 16"/>
                <a:gd name="T13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5">
                  <a:moveTo>
                    <a:pt x="2" y="1"/>
                  </a:moveTo>
                  <a:cubicBezTo>
                    <a:pt x="11" y="2"/>
                    <a:pt x="8" y="15"/>
                    <a:pt x="16" y="16"/>
                  </a:cubicBezTo>
                  <a:cubicBezTo>
                    <a:pt x="13" y="19"/>
                    <a:pt x="9" y="22"/>
                    <a:pt x="6" y="25"/>
                  </a:cubicBezTo>
                  <a:cubicBezTo>
                    <a:pt x="4" y="18"/>
                    <a:pt x="3" y="11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CDB7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6" name="Freeform 1131"/>
            <p:cNvSpPr>
              <a:spLocks/>
            </p:cNvSpPr>
            <p:nvPr/>
          </p:nvSpPr>
          <p:spPr bwMode="auto">
            <a:xfrm>
              <a:off x="597" y="2396"/>
              <a:ext cx="4" cy="4"/>
            </a:xfrm>
            <a:custGeom>
              <a:avLst/>
              <a:gdLst>
                <a:gd name="T0" fmla="*/ 3 w 4"/>
                <a:gd name="T1" fmla="*/ 0 h 4"/>
                <a:gd name="T2" fmla="*/ 4 w 4"/>
                <a:gd name="T3" fmla="*/ 4 h 4"/>
                <a:gd name="T4" fmla="*/ 1 w 4"/>
                <a:gd name="T5" fmla="*/ 0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3" y="1"/>
                    <a:pt x="4" y="3"/>
                    <a:pt x="4" y="4"/>
                  </a:cubicBezTo>
                  <a:cubicBezTo>
                    <a:pt x="2" y="4"/>
                    <a:pt x="0" y="3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756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7" name="Freeform 1132"/>
            <p:cNvSpPr>
              <a:spLocks/>
            </p:cNvSpPr>
            <p:nvPr/>
          </p:nvSpPr>
          <p:spPr bwMode="auto">
            <a:xfrm>
              <a:off x="537" y="2384"/>
              <a:ext cx="10" cy="16"/>
            </a:xfrm>
            <a:custGeom>
              <a:avLst/>
              <a:gdLst>
                <a:gd name="T0" fmla="*/ 8 w 10"/>
                <a:gd name="T1" fmla="*/ 16 h 16"/>
                <a:gd name="T2" fmla="*/ 4 w 10"/>
                <a:gd name="T3" fmla="*/ 0 h 16"/>
                <a:gd name="T4" fmla="*/ 8 w 10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6">
                  <a:moveTo>
                    <a:pt x="8" y="16"/>
                  </a:moveTo>
                  <a:cubicBezTo>
                    <a:pt x="3" y="12"/>
                    <a:pt x="0" y="7"/>
                    <a:pt x="4" y="0"/>
                  </a:cubicBezTo>
                  <a:cubicBezTo>
                    <a:pt x="9" y="5"/>
                    <a:pt x="10" y="10"/>
                    <a:pt x="8" y="16"/>
                  </a:cubicBezTo>
                  <a:close/>
                </a:path>
              </a:pathLst>
            </a:custGeom>
            <a:solidFill>
              <a:srgbClr val="8C73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8" name="Freeform 1133"/>
            <p:cNvSpPr>
              <a:spLocks/>
            </p:cNvSpPr>
            <p:nvPr/>
          </p:nvSpPr>
          <p:spPr bwMode="auto">
            <a:xfrm>
              <a:off x="487" y="2412"/>
              <a:ext cx="50" cy="24"/>
            </a:xfrm>
            <a:custGeom>
              <a:avLst/>
              <a:gdLst>
                <a:gd name="T0" fmla="*/ 51 w 51"/>
                <a:gd name="T1" fmla="*/ 20 h 25"/>
                <a:gd name="T2" fmla="*/ 39 w 51"/>
                <a:gd name="T3" fmla="*/ 24 h 25"/>
                <a:gd name="T4" fmla="*/ 16 w 51"/>
                <a:gd name="T5" fmla="*/ 17 h 25"/>
                <a:gd name="T6" fmla="*/ 6 w 51"/>
                <a:gd name="T7" fmla="*/ 6 h 25"/>
                <a:gd name="T8" fmla="*/ 15 w 51"/>
                <a:gd name="T9" fmla="*/ 0 h 25"/>
                <a:gd name="T10" fmla="*/ 30 w 51"/>
                <a:gd name="T11" fmla="*/ 10 h 25"/>
                <a:gd name="T12" fmla="*/ 51 w 51"/>
                <a:gd name="T13" fmla="*/ 2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25">
                  <a:moveTo>
                    <a:pt x="51" y="20"/>
                  </a:moveTo>
                  <a:cubicBezTo>
                    <a:pt x="47" y="22"/>
                    <a:pt x="44" y="25"/>
                    <a:pt x="39" y="24"/>
                  </a:cubicBezTo>
                  <a:cubicBezTo>
                    <a:pt x="33" y="16"/>
                    <a:pt x="23" y="20"/>
                    <a:pt x="16" y="17"/>
                  </a:cubicBezTo>
                  <a:cubicBezTo>
                    <a:pt x="14" y="12"/>
                    <a:pt x="0" y="17"/>
                    <a:pt x="6" y="6"/>
                  </a:cubicBezTo>
                  <a:cubicBezTo>
                    <a:pt x="9" y="4"/>
                    <a:pt x="12" y="2"/>
                    <a:pt x="15" y="0"/>
                  </a:cubicBezTo>
                  <a:cubicBezTo>
                    <a:pt x="15" y="11"/>
                    <a:pt x="25" y="6"/>
                    <a:pt x="30" y="10"/>
                  </a:cubicBezTo>
                  <a:cubicBezTo>
                    <a:pt x="36" y="15"/>
                    <a:pt x="49" y="8"/>
                    <a:pt x="51" y="20"/>
                  </a:cubicBezTo>
                  <a:close/>
                </a:path>
              </a:pathLst>
            </a:custGeom>
            <a:solidFill>
              <a:srgbClr val="E3D0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49" name="Freeform 1134"/>
            <p:cNvSpPr>
              <a:spLocks/>
            </p:cNvSpPr>
            <p:nvPr/>
          </p:nvSpPr>
          <p:spPr bwMode="auto">
            <a:xfrm>
              <a:off x="521" y="2403"/>
              <a:ext cx="16" cy="13"/>
            </a:xfrm>
            <a:custGeom>
              <a:avLst/>
              <a:gdLst>
                <a:gd name="T0" fmla="*/ 0 w 16"/>
                <a:gd name="T1" fmla="*/ 12 h 13"/>
                <a:gd name="T2" fmla="*/ 4 w 16"/>
                <a:gd name="T3" fmla="*/ 4 h 13"/>
                <a:gd name="T4" fmla="*/ 8 w 16"/>
                <a:gd name="T5" fmla="*/ 0 h 13"/>
                <a:gd name="T6" fmla="*/ 16 w 16"/>
                <a:gd name="T7" fmla="*/ 10 h 13"/>
                <a:gd name="T8" fmla="*/ 16 w 16"/>
                <a:gd name="T9" fmla="*/ 13 h 13"/>
                <a:gd name="T10" fmla="*/ 0 w 16"/>
                <a:gd name="T11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0" y="12"/>
                  </a:moveTo>
                  <a:cubicBezTo>
                    <a:pt x="2" y="10"/>
                    <a:pt x="3" y="7"/>
                    <a:pt x="4" y="4"/>
                  </a:cubicBezTo>
                  <a:cubicBezTo>
                    <a:pt x="6" y="3"/>
                    <a:pt x="7" y="2"/>
                    <a:pt x="8" y="0"/>
                  </a:cubicBezTo>
                  <a:cubicBezTo>
                    <a:pt x="15" y="0"/>
                    <a:pt x="14" y="6"/>
                    <a:pt x="16" y="10"/>
                  </a:cubicBezTo>
                  <a:cubicBezTo>
                    <a:pt x="16" y="11"/>
                    <a:pt x="16" y="12"/>
                    <a:pt x="16" y="13"/>
                  </a:cubicBezTo>
                  <a:cubicBezTo>
                    <a:pt x="11" y="13"/>
                    <a:pt x="6" y="13"/>
                    <a:pt x="0" y="12"/>
                  </a:cubicBezTo>
                  <a:close/>
                </a:path>
              </a:pathLst>
            </a:custGeom>
            <a:solidFill>
              <a:srgbClr val="F7DF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0" name="Freeform 1135"/>
            <p:cNvSpPr>
              <a:spLocks/>
            </p:cNvSpPr>
            <p:nvPr/>
          </p:nvSpPr>
          <p:spPr bwMode="auto">
            <a:xfrm>
              <a:off x="529" y="2396"/>
              <a:ext cx="12" cy="17"/>
            </a:xfrm>
            <a:custGeom>
              <a:avLst/>
              <a:gdLst>
                <a:gd name="T0" fmla="*/ 8 w 12"/>
                <a:gd name="T1" fmla="*/ 17 h 17"/>
                <a:gd name="T2" fmla="*/ 0 w 12"/>
                <a:gd name="T3" fmla="*/ 7 h 17"/>
                <a:gd name="T4" fmla="*/ 4 w 12"/>
                <a:gd name="T5" fmla="*/ 0 h 17"/>
                <a:gd name="T6" fmla="*/ 8 w 12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7">
                  <a:moveTo>
                    <a:pt x="8" y="17"/>
                  </a:moveTo>
                  <a:cubicBezTo>
                    <a:pt x="5" y="14"/>
                    <a:pt x="3" y="10"/>
                    <a:pt x="0" y="7"/>
                  </a:cubicBezTo>
                  <a:cubicBezTo>
                    <a:pt x="1" y="5"/>
                    <a:pt x="0" y="1"/>
                    <a:pt x="4" y="0"/>
                  </a:cubicBezTo>
                  <a:cubicBezTo>
                    <a:pt x="8" y="5"/>
                    <a:pt x="12" y="10"/>
                    <a:pt x="8" y="17"/>
                  </a:cubicBezTo>
                  <a:close/>
                </a:path>
              </a:pathLst>
            </a:custGeom>
            <a:solidFill>
              <a:srgbClr val="7F6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1" name="Freeform 1136"/>
            <p:cNvSpPr>
              <a:spLocks/>
            </p:cNvSpPr>
            <p:nvPr/>
          </p:nvSpPr>
          <p:spPr bwMode="auto">
            <a:xfrm>
              <a:off x="502" y="2420"/>
              <a:ext cx="23" cy="15"/>
            </a:xfrm>
            <a:custGeom>
              <a:avLst/>
              <a:gdLst>
                <a:gd name="T0" fmla="*/ 0 w 23"/>
                <a:gd name="T1" fmla="*/ 9 h 16"/>
                <a:gd name="T2" fmla="*/ 23 w 23"/>
                <a:gd name="T3" fmla="*/ 16 h 16"/>
                <a:gd name="T4" fmla="*/ 0 w 23"/>
                <a:gd name="T5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6">
                  <a:moveTo>
                    <a:pt x="0" y="9"/>
                  </a:moveTo>
                  <a:cubicBezTo>
                    <a:pt x="7" y="12"/>
                    <a:pt x="20" y="0"/>
                    <a:pt x="23" y="16"/>
                  </a:cubicBezTo>
                  <a:cubicBezTo>
                    <a:pt x="15" y="14"/>
                    <a:pt x="7" y="12"/>
                    <a:pt x="0" y="9"/>
                  </a:cubicBezTo>
                  <a:close/>
                </a:path>
              </a:pathLst>
            </a:custGeom>
            <a:solidFill>
              <a:srgbClr val="6653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2" name="Freeform 1137"/>
            <p:cNvSpPr>
              <a:spLocks/>
            </p:cNvSpPr>
            <p:nvPr/>
          </p:nvSpPr>
          <p:spPr bwMode="auto">
            <a:xfrm>
              <a:off x="2273" y="2297"/>
              <a:ext cx="231" cy="180"/>
            </a:xfrm>
            <a:custGeom>
              <a:avLst/>
              <a:gdLst>
                <a:gd name="T0" fmla="*/ 229 w 233"/>
                <a:gd name="T1" fmla="*/ 174 h 182"/>
                <a:gd name="T2" fmla="*/ 92 w 233"/>
                <a:gd name="T3" fmla="*/ 176 h 182"/>
                <a:gd name="T4" fmla="*/ 60 w 233"/>
                <a:gd name="T5" fmla="*/ 162 h 182"/>
                <a:gd name="T6" fmla="*/ 71 w 233"/>
                <a:gd name="T7" fmla="*/ 143 h 182"/>
                <a:gd name="T8" fmla="*/ 82 w 233"/>
                <a:gd name="T9" fmla="*/ 117 h 182"/>
                <a:gd name="T10" fmla="*/ 52 w 233"/>
                <a:gd name="T11" fmla="*/ 46 h 182"/>
                <a:gd name="T12" fmla="*/ 39 w 233"/>
                <a:gd name="T13" fmla="*/ 36 h 182"/>
                <a:gd name="T14" fmla="*/ 30 w 233"/>
                <a:gd name="T15" fmla="*/ 27 h 182"/>
                <a:gd name="T16" fmla="*/ 17 w 233"/>
                <a:gd name="T17" fmla="*/ 15 h 182"/>
                <a:gd name="T18" fmla="*/ 1 w 233"/>
                <a:gd name="T19" fmla="*/ 11 h 182"/>
                <a:gd name="T20" fmla="*/ 2 w 233"/>
                <a:gd name="T21" fmla="*/ 5 h 182"/>
                <a:gd name="T22" fmla="*/ 14 w 233"/>
                <a:gd name="T23" fmla="*/ 1 h 182"/>
                <a:gd name="T24" fmla="*/ 51 w 233"/>
                <a:gd name="T25" fmla="*/ 2 h 182"/>
                <a:gd name="T26" fmla="*/ 68 w 233"/>
                <a:gd name="T27" fmla="*/ 22 h 182"/>
                <a:gd name="T28" fmla="*/ 81 w 233"/>
                <a:gd name="T29" fmla="*/ 48 h 182"/>
                <a:gd name="T30" fmla="*/ 83 w 233"/>
                <a:gd name="T31" fmla="*/ 58 h 182"/>
                <a:gd name="T32" fmla="*/ 92 w 233"/>
                <a:gd name="T33" fmla="*/ 75 h 182"/>
                <a:gd name="T34" fmla="*/ 100 w 233"/>
                <a:gd name="T35" fmla="*/ 94 h 182"/>
                <a:gd name="T36" fmla="*/ 105 w 233"/>
                <a:gd name="T37" fmla="*/ 110 h 182"/>
                <a:gd name="T38" fmla="*/ 116 w 233"/>
                <a:gd name="T39" fmla="*/ 142 h 182"/>
                <a:gd name="T40" fmla="*/ 132 w 233"/>
                <a:gd name="T41" fmla="*/ 155 h 182"/>
                <a:gd name="T42" fmla="*/ 157 w 233"/>
                <a:gd name="T43" fmla="*/ 154 h 182"/>
                <a:gd name="T44" fmla="*/ 175 w 233"/>
                <a:gd name="T45" fmla="*/ 157 h 182"/>
                <a:gd name="T46" fmla="*/ 183 w 233"/>
                <a:gd name="T47" fmla="*/ 157 h 182"/>
                <a:gd name="T48" fmla="*/ 216 w 233"/>
                <a:gd name="T49" fmla="*/ 155 h 182"/>
                <a:gd name="T50" fmla="*/ 222 w 233"/>
                <a:gd name="T51" fmla="*/ 154 h 182"/>
                <a:gd name="T52" fmla="*/ 231 w 233"/>
                <a:gd name="T53" fmla="*/ 158 h 182"/>
                <a:gd name="T54" fmla="*/ 229 w 233"/>
                <a:gd name="T55" fmla="*/ 17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3" h="182">
                  <a:moveTo>
                    <a:pt x="229" y="174"/>
                  </a:moveTo>
                  <a:cubicBezTo>
                    <a:pt x="183" y="175"/>
                    <a:pt x="138" y="176"/>
                    <a:pt x="92" y="176"/>
                  </a:cubicBezTo>
                  <a:cubicBezTo>
                    <a:pt x="81" y="176"/>
                    <a:pt x="64" y="182"/>
                    <a:pt x="60" y="162"/>
                  </a:cubicBezTo>
                  <a:cubicBezTo>
                    <a:pt x="55" y="151"/>
                    <a:pt x="62" y="145"/>
                    <a:pt x="71" y="143"/>
                  </a:cubicBezTo>
                  <a:cubicBezTo>
                    <a:pt x="88" y="139"/>
                    <a:pt x="87" y="130"/>
                    <a:pt x="82" y="117"/>
                  </a:cubicBezTo>
                  <a:cubicBezTo>
                    <a:pt x="71" y="94"/>
                    <a:pt x="63" y="69"/>
                    <a:pt x="52" y="46"/>
                  </a:cubicBezTo>
                  <a:cubicBezTo>
                    <a:pt x="49" y="41"/>
                    <a:pt x="46" y="36"/>
                    <a:pt x="39" y="36"/>
                  </a:cubicBezTo>
                  <a:cubicBezTo>
                    <a:pt x="34" y="35"/>
                    <a:pt x="32" y="31"/>
                    <a:pt x="30" y="27"/>
                  </a:cubicBezTo>
                  <a:cubicBezTo>
                    <a:pt x="28" y="21"/>
                    <a:pt x="25" y="15"/>
                    <a:pt x="17" y="15"/>
                  </a:cubicBezTo>
                  <a:cubicBezTo>
                    <a:pt x="12" y="15"/>
                    <a:pt x="5" y="15"/>
                    <a:pt x="1" y="11"/>
                  </a:cubicBezTo>
                  <a:cubicBezTo>
                    <a:pt x="0" y="8"/>
                    <a:pt x="0" y="6"/>
                    <a:pt x="2" y="5"/>
                  </a:cubicBezTo>
                  <a:cubicBezTo>
                    <a:pt x="5" y="2"/>
                    <a:pt x="10" y="1"/>
                    <a:pt x="14" y="1"/>
                  </a:cubicBezTo>
                  <a:cubicBezTo>
                    <a:pt x="26" y="1"/>
                    <a:pt x="38" y="0"/>
                    <a:pt x="51" y="2"/>
                  </a:cubicBezTo>
                  <a:cubicBezTo>
                    <a:pt x="61" y="5"/>
                    <a:pt x="64" y="14"/>
                    <a:pt x="68" y="22"/>
                  </a:cubicBezTo>
                  <a:cubicBezTo>
                    <a:pt x="71" y="32"/>
                    <a:pt x="75" y="41"/>
                    <a:pt x="81" y="48"/>
                  </a:cubicBezTo>
                  <a:cubicBezTo>
                    <a:pt x="83" y="51"/>
                    <a:pt x="83" y="55"/>
                    <a:pt x="83" y="58"/>
                  </a:cubicBezTo>
                  <a:cubicBezTo>
                    <a:pt x="85" y="65"/>
                    <a:pt x="89" y="69"/>
                    <a:pt x="92" y="75"/>
                  </a:cubicBezTo>
                  <a:cubicBezTo>
                    <a:pt x="94" y="82"/>
                    <a:pt x="96" y="88"/>
                    <a:pt x="100" y="94"/>
                  </a:cubicBezTo>
                  <a:cubicBezTo>
                    <a:pt x="102" y="100"/>
                    <a:pt x="103" y="105"/>
                    <a:pt x="105" y="110"/>
                  </a:cubicBezTo>
                  <a:cubicBezTo>
                    <a:pt x="109" y="120"/>
                    <a:pt x="113" y="131"/>
                    <a:pt x="116" y="142"/>
                  </a:cubicBezTo>
                  <a:cubicBezTo>
                    <a:pt x="114" y="156"/>
                    <a:pt x="119" y="161"/>
                    <a:pt x="132" y="155"/>
                  </a:cubicBezTo>
                  <a:cubicBezTo>
                    <a:pt x="140" y="156"/>
                    <a:pt x="149" y="156"/>
                    <a:pt x="157" y="154"/>
                  </a:cubicBezTo>
                  <a:cubicBezTo>
                    <a:pt x="162" y="156"/>
                    <a:pt x="168" y="158"/>
                    <a:pt x="175" y="157"/>
                  </a:cubicBezTo>
                  <a:cubicBezTo>
                    <a:pt x="177" y="157"/>
                    <a:pt x="180" y="157"/>
                    <a:pt x="183" y="157"/>
                  </a:cubicBezTo>
                  <a:cubicBezTo>
                    <a:pt x="194" y="157"/>
                    <a:pt x="205" y="158"/>
                    <a:pt x="216" y="155"/>
                  </a:cubicBezTo>
                  <a:cubicBezTo>
                    <a:pt x="218" y="155"/>
                    <a:pt x="220" y="154"/>
                    <a:pt x="222" y="154"/>
                  </a:cubicBezTo>
                  <a:cubicBezTo>
                    <a:pt x="225" y="155"/>
                    <a:pt x="228" y="156"/>
                    <a:pt x="231" y="158"/>
                  </a:cubicBezTo>
                  <a:cubicBezTo>
                    <a:pt x="233" y="164"/>
                    <a:pt x="232" y="169"/>
                    <a:pt x="229" y="174"/>
                  </a:cubicBezTo>
                  <a:close/>
                </a:path>
              </a:pathLst>
            </a:custGeom>
            <a:solidFill>
              <a:srgbClr val="28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3" name="Freeform 1138"/>
            <p:cNvSpPr>
              <a:spLocks/>
            </p:cNvSpPr>
            <p:nvPr/>
          </p:nvSpPr>
          <p:spPr bwMode="auto">
            <a:xfrm>
              <a:off x="2047" y="2319"/>
              <a:ext cx="144" cy="158"/>
            </a:xfrm>
            <a:custGeom>
              <a:avLst/>
              <a:gdLst>
                <a:gd name="T0" fmla="*/ 53 w 145"/>
                <a:gd name="T1" fmla="*/ 111 h 159"/>
                <a:gd name="T2" fmla="*/ 105 w 145"/>
                <a:gd name="T3" fmla="*/ 12 h 159"/>
                <a:gd name="T4" fmla="*/ 109 w 145"/>
                <a:gd name="T5" fmla="*/ 2 h 159"/>
                <a:gd name="T6" fmla="*/ 123 w 145"/>
                <a:gd name="T7" fmla="*/ 4 h 159"/>
                <a:gd name="T8" fmla="*/ 123 w 145"/>
                <a:gd name="T9" fmla="*/ 12 h 159"/>
                <a:gd name="T10" fmla="*/ 113 w 145"/>
                <a:gd name="T11" fmla="*/ 37 h 159"/>
                <a:gd name="T12" fmla="*/ 92 w 145"/>
                <a:gd name="T13" fmla="*/ 79 h 159"/>
                <a:gd name="T14" fmla="*/ 80 w 145"/>
                <a:gd name="T15" fmla="*/ 104 h 159"/>
                <a:gd name="T16" fmla="*/ 57 w 145"/>
                <a:gd name="T17" fmla="*/ 135 h 159"/>
                <a:gd name="T18" fmla="*/ 28 w 145"/>
                <a:gd name="T19" fmla="*/ 141 h 159"/>
                <a:gd name="T20" fmla="*/ 39 w 145"/>
                <a:gd name="T21" fmla="*/ 139 h 159"/>
                <a:gd name="T22" fmla="*/ 63 w 145"/>
                <a:gd name="T23" fmla="*/ 138 h 159"/>
                <a:gd name="T24" fmla="*/ 87 w 145"/>
                <a:gd name="T25" fmla="*/ 138 h 159"/>
                <a:gd name="T26" fmla="*/ 111 w 145"/>
                <a:gd name="T27" fmla="*/ 139 h 159"/>
                <a:gd name="T28" fmla="*/ 97 w 145"/>
                <a:gd name="T29" fmla="*/ 135 h 159"/>
                <a:gd name="T30" fmla="*/ 98 w 145"/>
                <a:gd name="T31" fmla="*/ 130 h 159"/>
                <a:gd name="T32" fmla="*/ 139 w 145"/>
                <a:gd name="T33" fmla="*/ 124 h 159"/>
                <a:gd name="T34" fmla="*/ 144 w 145"/>
                <a:gd name="T35" fmla="*/ 127 h 159"/>
                <a:gd name="T36" fmla="*/ 145 w 145"/>
                <a:gd name="T37" fmla="*/ 135 h 159"/>
                <a:gd name="T38" fmla="*/ 136 w 145"/>
                <a:gd name="T39" fmla="*/ 155 h 159"/>
                <a:gd name="T40" fmla="*/ 33 w 145"/>
                <a:gd name="T41" fmla="*/ 156 h 159"/>
                <a:gd name="T42" fmla="*/ 1 w 145"/>
                <a:gd name="T43" fmla="*/ 127 h 159"/>
                <a:gd name="T44" fmla="*/ 30 w 145"/>
                <a:gd name="T45" fmla="*/ 118 h 159"/>
                <a:gd name="T46" fmla="*/ 40 w 145"/>
                <a:gd name="T47" fmla="*/ 111 h 159"/>
                <a:gd name="T48" fmla="*/ 53 w 145"/>
                <a:gd name="T49" fmla="*/ 11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5" h="159">
                  <a:moveTo>
                    <a:pt x="53" y="111"/>
                  </a:moveTo>
                  <a:cubicBezTo>
                    <a:pt x="75" y="80"/>
                    <a:pt x="92" y="47"/>
                    <a:pt x="105" y="12"/>
                  </a:cubicBezTo>
                  <a:cubicBezTo>
                    <a:pt x="107" y="9"/>
                    <a:pt x="106" y="5"/>
                    <a:pt x="109" y="2"/>
                  </a:cubicBezTo>
                  <a:cubicBezTo>
                    <a:pt x="114" y="2"/>
                    <a:pt x="118" y="0"/>
                    <a:pt x="123" y="4"/>
                  </a:cubicBezTo>
                  <a:cubicBezTo>
                    <a:pt x="124" y="7"/>
                    <a:pt x="124" y="9"/>
                    <a:pt x="123" y="12"/>
                  </a:cubicBezTo>
                  <a:cubicBezTo>
                    <a:pt x="120" y="20"/>
                    <a:pt x="115" y="28"/>
                    <a:pt x="113" y="37"/>
                  </a:cubicBezTo>
                  <a:cubicBezTo>
                    <a:pt x="107" y="52"/>
                    <a:pt x="98" y="64"/>
                    <a:pt x="92" y="79"/>
                  </a:cubicBezTo>
                  <a:cubicBezTo>
                    <a:pt x="88" y="88"/>
                    <a:pt x="84" y="96"/>
                    <a:pt x="80" y="104"/>
                  </a:cubicBezTo>
                  <a:cubicBezTo>
                    <a:pt x="73" y="115"/>
                    <a:pt x="67" y="127"/>
                    <a:pt x="57" y="135"/>
                  </a:cubicBezTo>
                  <a:cubicBezTo>
                    <a:pt x="48" y="141"/>
                    <a:pt x="37" y="138"/>
                    <a:pt x="28" y="141"/>
                  </a:cubicBezTo>
                  <a:cubicBezTo>
                    <a:pt x="31" y="142"/>
                    <a:pt x="35" y="139"/>
                    <a:pt x="39" y="139"/>
                  </a:cubicBezTo>
                  <a:cubicBezTo>
                    <a:pt x="47" y="139"/>
                    <a:pt x="55" y="138"/>
                    <a:pt x="63" y="138"/>
                  </a:cubicBezTo>
                  <a:cubicBezTo>
                    <a:pt x="71" y="137"/>
                    <a:pt x="79" y="138"/>
                    <a:pt x="87" y="138"/>
                  </a:cubicBezTo>
                  <a:cubicBezTo>
                    <a:pt x="95" y="139"/>
                    <a:pt x="103" y="140"/>
                    <a:pt x="111" y="139"/>
                  </a:cubicBezTo>
                  <a:cubicBezTo>
                    <a:pt x="106" y="139"/>
                    <a:pt x="101" y="140"/>
                    <a:pt x="97" y="135"/>
                  </a:cubicBezTo>
                  <a:cubicBezTo>
                    <a:pt x="96" y="133"/>
                    <a:pt x="96" y="131"/>
                    <a:pt x="98" y="130"/>
                  </a:cubicBezTo>
                  <a:cubicBezTo>
                    <a:pt x="111" y="125"/>
                    <a:pt x="125" y="123"/>
                    <a:pt x="139" y="124"/>
                  </a:cubicBezTo>
                  <a:cubicBezTo>
                    <a:pt x="141" y="124"/>
                    <a:pt x="143" y="126"/>
                    <a:pt x="144" y="127"/>
                  </a:cubicBezTo>
                  <a:cubicBezTo>
                    <a:pt x="145" y="130"/>
                    <a:pt x="145" y="132"/>
                    <a:pt x="145" y="135"/>
                  </a:cubicBezTo>
                  <a:cubicBezTo>
                    <a:pt x="139" y="140"/>
                    <a:pt x="142" y="150"/>
                    <a:pt x="136" y="155"/>
                  </a:cubicBezTo>
                  <a:cubicBezTo>
                    <a:pt x="101" y="155"/>
                    <a:pt x="67" y="155"/>
                    <a:pt x="33" y="156"/>
                  </a:cubicBezTo>
                  <a:cubicBezTo>
                    <a:pt x="2" y="156"/>
                    <a:pt x="0" y="159"/>
                    <a:pt x="1" y="127"/>
                  </a:cubicBezTo>
                  <a:cubicBezTo>
                    <a:pt x="12" y="126"/>
                    <a:pt x="20" y="118"/>
                    <a:pt x="30" y="118"/>
                  </a:cubicBezTo>
                  <a:cubicBezTo>
                    <a:pt x="35" y="118"/>
                    <a:pt x="37" y="114"/>
                    <a:pt x="40" y="111"/>
                  </a:cubicBezTo>
                  <a:cubicBezTo>
                    <a:pt x="44" y="107"/>
                    <a:pt x="49" y="115"/>
                    <a:pt x="53" y="111"/>
                  </a:cubicBezTo>
                  <a:close/>
                </a:path>
              </a:pathLst>
            </a:custGeom>
            <a:solidFill>
              <a:srgbClr val="3222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4" name="Freeform 1139"/>
            <p:cNvSpPr>
              <a:spLocks/>
            </p:cNvSpPr>
            <p:nvPr/>
          </p:nvSpPr>
          <p:spPr bwMode="auto">
            <a:xfrm>
              <a:off x="2183" y="2050"/>
              <a:ext cx="108" cy="215"/>
            </a:xfrm>
            <a:custGeom>
              <a:avLst/>
              <a:gdLst>
                <a:gd name="T0" fmla="*/ 56 w 109"/>
                <a:gd name="T1" fmla="*/ 47 h 217"/>
                <a:gd name="T2" fmla="*/ 68 w 109"/>
                <a:gd name="T3" fmla="*/ 3 h 217"/>
                <a:gd name="T4" fmla="*/ 80 w 109"/>
                <a:gd name="T5" fmla="*/ 6 h 217"/>
                <a:gd name="T6" fmla="*/ 97 w 109"/>
                <a:gd name="T7" fmla="*/ 6 h 217"/>
                <a:gd name="T8" fmla="*/ 102 w 109"/>
                <a:gd name="T9" fmla="*/ 12 h 217"/>
                <a:gd name="T10" fmla="*/ 101 w 109"/>
                <a:gd name="T11" fmla="*/ 17 h 217"/>
                <a:gd name="T12" fmla="*/ 97 w 109"/>
                <a:gd name="T13" fmla="*/ 26 h 217"/>
                <a:gd name="T14" fmla="*/ 100 w 109"/>
                <a:gd name="T15" fmla="*/ 37 h 217"/>
                <a:gd name="T16" fmla="*/ 108 w 109"/>
                <a:gd name="T17" fmla="*/ 63 h 217"/>
                <a:gd name="T18" fmla="*/ 102 w 109"/>
                <a:gd name="T19" fmla="*/ 73 h 217"/>
                <a:gd name="T20" fmla="*/ 96 w 109"/>
                <a:gd name="T21" fmla="*/ 73 h 217"/>
                <a:gd name="T22" fmla="*/ 93 w 109"/>
                <a:gd name="T23" fmla="*/ 68 h 217"/>
                <a:gd name="T24" fmla="*/ 90 w 109"/>
                <a:gd name="T25" fmla="*/ 53 h 217"/>
                <a:gd name="T26" fmla="*/ 84 w 109"/>
                <a:gd name="T27" fmla="*/ 47 h 217"/>
                <a:gd name="T28" fmla="*/ 72 w 109"/>
                <a:gd name="T29" fmla="*/ 77 h 217"/>
                <a:gd name="T30" fmla="*/ 72 w 109"/>
                <a:gd name="T31" fmla="*/ 94 h 217"/>
                <a:gd name="T32" fmla="*/ 71 w 109"/>
                <a:gd name="T33" fmla="*/ 100 h 217"/>
                <a:gd name="T34" fmla="*/ 36 w 109"/>
                <a:gd name="T35" fmla="*/ 171 h 217"/>
                <a:gd name="T36" fmla="*/ 27 w 109"/>
                <a:gd name="T37" fmla="*/ 192 h 217"/>
                <a:gd name="T38" fmla="*/ 13 w 109"/>
                <a:gd name="T39" fmla="*/ 216 h 217"/>
                <a:gd name="T40" fmla="*/ 1 w 109"/>
                <a:gd name="T41" fmla="*/ 209 h 217"/>
                <a:gd name="T42" fmla="*/ 1 w 109"/>
                <a:gd name="T43" fmla="*/ 200 h 217"/>
                <a:gd name="T44" fmla="*/ 4 w 109"/>
                <a:gd name="T45" fmla="*/ 190 h 217"/>
                <a:gd name="T46" fmla="*/ 13 w 109"/>
                <a:gd name="T47" fmla="*/ 174 h 217"/>
                <a:gd name="T48" fmla="*/ 16 w 109"/>
                <a:gd name="T49" fmla="*/ 165 h 217"/>
                <a:gd name="T50" fmla="*/ 9 w 109"/>
                <a:gd name="T51" fmla="*/ 159 h 217"/>
                <a:gd name="T52" fmla="*/ 4 w 109"/>
                <a:gd name="T53" fmla="*/ 151 h 217"/>
                <a:gd name="T54" fmla="*/ 16 w 109"/>
                <a:gd name="T55" fmla="*/ 142 h 217"/>
                <a:gd name="T56" fmla="*/ 21 w 109"/>
                <a:gd name="T57" fmla="*/ 128 h 217"/>
                <a:gd name="T58" fmla="*/ 26 w 109"/>
                <a:gd name="T59" fmla="*/ 128 h 217"/>
                <a:gd name="T60" fmla="*/ 29 w 109"/>
                <a:gd name="T61" fmla="*/ 139 h 217"/>
                <a:gd name="T62" fmla="*/ 41 w 109"/>
                <a:gd name="T63" fmla="*/ 92 h 217"/>
                <a:gd name="T64" fmla="*/ 43 w 109"/>
                <a:gd name="T65" fmla="*/ 87 h 217"/>
                <a:gd name="T66" fmla="*/ 45 w 109"/>
                <a:gd name="T67" fmla="*/ 75 h 217"/>
                <a:gd name="T68" fmla="*/ 46 w 109"/>
                <a:gd name="T69" fmla="*/ 51 h 217"/>
                <a:gd name="T70" fmla="*/ 56 w 109"/>
                <a:gd name="T71" fmla="*/ 4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217">
                  <a:moveTo>
                    <a:pt x="56" y="47"/>
                  </a:moveTo>
                  <a:cubicBezTo>
                    <a:pt x="63" y="33"/>
                    <a:pt x="79" y="22"/>
                    <a:pt x="68" y="3"/>
                  </a:cubicBezTo>
                  <a:cubicBezTo>
                    <a:pt x="73" y="2"/>
                    <a:pt x="78" y="0"/>
                    <a:pt x="80" y="6"/>
                  </a:cubicBezTo>
                  <a:cubicBezTo>
                    <a:pt x="86" y="16"/>
                    <a:pt x="91" y="7"/>
                    <a:pt x="97" y="6"/>
                  </a:cubicBezTo>
                  <a:cubicBezTo>
                    <a:pt x="98" y="9"/>
                    <a:pt x="101" y="9"/>
                    <a:pt x="102" y="12"/>
                  </a:cubicBezTo>
                  <a:cubicBezTo>
                    <a:pt x="102" y="13"/>
                    <a:pt x="102" y="15"/>
                    <a:pt x="101" y="17"/>
                  </a:cubicBezTo>
                  <a:cubicBezTo>
                    <a:pt x="100" y="19"/>
                    <a:pt x="98" y="22"/>
                    <a:pt x="97" y="26"/>
                  </a:cubicBezTo>
                  <a:cubicBezTo>
                    <a:pt x="97" y="30"/>
                    <a:pt x="98" y="33"/>
                    <a:pt x="100" y="37"/>
                  </a:cubicBezTo>
                  <a:cubicBezTo>
                    <a:pt x="104" y="45"/>
                    <a:pt x="109" y="54"/>
                    <a:pt x="108" y="63"/>
                  </a:cubicBezTo>
                  <a:cubicBezTo>
                    <a:pt x="108" y="67"/>
                    <a:pt x="106" y="71"/>
                    <a:pt x="102" y="73"/>
                  </a:cubicBezTo>
                  <a:cubicBezTo>
                    <a:pt x="100" y="73"/>
                    <a:pt x="98" y="73"/>
                    <a:pt x="96" y="73"/>
                  </a:cubicBezTo>
                  <a:cubicBezTo>
                    <a:pt x="95" y="71"/>
                    <a:pt x="94" y="70"/>
                    <a:pt x="93" y="68"/>
                  </a:cubicBezTo>
                  <a:cubicBezTo>
                    <a:pt x="91" y="63"/>
                    <a:pt x="91" y="58"/>
                    <a:pt x="90" y="53"/>
                  </a:cubicBezTo>
                  <a:cubicBezTo>
                    <a:pt x="89" y="50"/>
                    <a:pt x="88" y="47"/>
                    <a:pt x="84" y="47"/>
                  </a:cubicBezTo>
                  <a:cubicBezTo>
                    <a:pt x="74" y="55"/>
                    <a:pt x="69" y="64"/>
                    <a:pt x="72" y="77"/>
                  </a:cubicBezTo>
                  <a:cubicBezTo>
                    <a:pt x="73" y="82"/>
                    <a:pt x="73" y="88"/>
                    <a:pt x="72" y="94"/>
                  </a:cubicBezTo>
                  <a:cubicBezTo>
                    <a:pt x="72" y="96"/>
                    <a:pt x="72" y="98"/>
                    <a:pt x="71" y="100"/>
                  </a:cubicBezTo>
                  <a:cubicBezTo>
                    <a:pt x="60" y="124"/>
                    <a:pt x="47" y="147"/>
                    <a:pt x="36" y="171"/>
                  </a:cubicBezTo>
                  <a:cubicBezTo>
                    <a:pt x="32" y="178"/>
                    <a:pt x="29" y="185"/>
                    <a:pt x="27" y="192"/>
                  </a:cubicBezTo>
                  <a:cubicBezTo>
                    <a:pt x="22" y="200"/>
                    <a:pt x="22" y="210"/>
                    <a:pt x="13" y="216"/>
                  </a:cubicBezTo>
                  <a:cubicBezTo>
                    <a:pt x="7" y="217"/>
                    <a:pt x="4" y="214"/>
                    <a:pt x="1" y="209"/>
                  </a:cubicBezTo>
                  <a:cubicBezTo>
                    <a:pt x="0" y="206"/>
                    <a:pt x="0" y="203"/>
                    <a:pt x="1" y="200"/>
                  </a:cubicBezTo>
                  <a:cubicBezTo>
                    <a:pt x="1" y="196"/>
                    <a:pt x="3" y="193"/>
                    <a:pt x="4" y="190"/>
                  </a:cubicBezTo>
                  <a:cubicBezTo>
                    <a:pt x="7" y="184"/>
                    <a:pt x="10" y="179"/>
                    <a:pt x="13" y="174"/>
                  </a:cubicBezTo>
                  <a:cubicBezTo>
                    <a:pt x="15" y="171"/>
                    <a:pt x="17" y="168"/>
                    <a:pt x="16" y="165"/>
                  </a:cubicBezTo>
                  <a:cubicBezTo>
                    <a:pt x="15" y="162"/>
                    <a:pt x="12" y="160"/>
                    <a:pt x="9" y="159"/>
                  </a:cubicBezTo>
                  <a:cubicBezTo>
                    <a:pt x="6" y="157"/>
                    <a:pt x="3" y="156"/>
                    <a:pt x="4" y="151"/>
                  </a:cubicBezTo>
                  <a:cubicBezTo>
                    <a:pt x="10" y="150"/>
                    <a:pt x="19" y="154"/>
                    <a:pt x="16" y="142"/>
                  </a:cubicBezTo>
                  <a:cubicBezTo>
                    <a:pt x="15" y="136"/>
                    <a:pt x="18" y="132"/>
                    <a:pt x="21" y="128"/>
                  </a:cubicBezTo>
                  <a:cubicBezTo>
                    <a:pt x="23" y="126"/>
                    <a:pt x="25" y="127"/>
                    <a:pt x="26" y="128"/>
                  </a:cubicBezTo>
                  <a:cubicBezTo>
                    <a:pt x="27" y="131"/>
                    <a:pt x="26" y="135"/>
                    <a:pt x="29" y="139"/>
                  </a:cubicBezTo>
                  <a:cubicBezTo>
                    <a:pt x="41" y="125"/>
                    <a:pt x="45" y="110"/>
                    <a:pt x="41" y="92"/>
                  </a:cubicBezTo>
                  <a:cubicBezTo>
                    <a:pt x="42" y="90"/>
                    <a:pt x="42" y="89"/>
                    <a:pt x="43" y="87"/>
                  </a:cubicBezTo>
                  <a:cubicBezTo>
                    <a:pt x="52" y="84"/>
                    <a:pt x="46" y="79"/>
                    <a:pt x="45" y="75"/>
                  </a:cubicBezTo>
                  <a:cubicBezTo>
                    <a:pt x="41" y="66"/>
                    <a:pt x="40" y="59"/>
                    <a:pt x="46" y="51"/>
                  </a:cubicBezTo>
                  <a:cubicBezTo>
                    <a:pt x="49" y="48"/>
                    <a:pt x="54" y="50"/>
                    <a:pt x="56" y="47"/>
                  </a:cubicBezTo>
                  <a:close/>
                </a:path>
              </a:pathLst>
            </a:custGeom>
            <a:solidFill>
              <a:srgbClr val="2A2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5" name="Freeform 1140"/>
            <p:cNvSpPr>
              <a:spLocks/>
            </p:cNvSpPr>
            <p:nvPr/>
          </p:nvSpPr>
          <p:spPr bwMode="auto">
            <a:xfrm>
              <a:off x="2416" y="2136"/>
              <a:ext cx="78" cy="104"/>
            </a:xfrm>
            <a:custGeom>
              <a:avLst/>
              <a:gdLst>
                <a:gd name="T0" fmla="*/ 73 w 79"/>
                <a:gd name="T1" fmla="*/ 81 h 105"/>
                <a:gd name="T2" fmla="*/ 65 w 79"/>
                <a:gd name="T3" fmla="*/ 92 h 105"/>
                <a:gd name="T4" fmla="*/ 27 w 79"/>
                <a:gd name="T5" fmla="*/ 95 h 105"/>
                <a:gd name="T6" fmla="*/ 19 w 79"/>
                <a:gd name="T7" fmla="*/ 90 h 105"/>
                <a:gd name="T8" fmla="*/ 10 w 79"/>
                <a:gd name="T9" fmla="*/ 68 h 105"/>
                <a:gd name="T10" fmla="*/ 6 w 79"/>
                <a:gd name="T11" fmla="*/ 44 h 105"/>
                <a:gd name="T12" fmla="*/ 0 w 79"/>
                <a:gd name="T13" fmla="*/ 27 h 105"/>
                <a:gd name="T14" fmla="*/ 6 w 79"/>
                <a:gd name="T15" fmla="*/ 18 h 105"/>
                <a:gd name="T16" fmla="*/ 37 w 79"/>
                <a:gd name="T17" fmla="*/ 42 h 105"/>
                <a:gd name="T18" fmla="*/ 39 w 79"/>
                <a:gd name="T19" fmla="*/ 53 h 105"/>
                <a:gd name="T20" fmla="*/ 39 w 79"/>
                <a:gd name="T21" fmla="*/ 65 h 105"/>
                <a:gd name="T22" fmla="*/ 39 w 79"/>
                <a:gd name="T23" fmla="*/ 53 h 105"/>
                <a:gd name="T24" fmla="*/ 41 w 79"/>
                <a:gd name="T25" fmla="*/ 34 h 105"/>
                <a:gd name="T26" fmla="*/ 48 w 79"/>
                <a:gd name="T27" fmla="*/ 15 h 105"/>
                <a:gd name="T28" fmla="*/ 65 w 79"/>
                <a:gd name="T29" fmla="*/ 3 h 105"/>
                <a:gd name="T30" fmla="*/ 73 w 79"/>
                <a:gd name="T31" fmla="*/ 16 h 105"/>
                <a:gd name="T32" fmla="*/ 73 w 79"/>
                <a:gd name="T33" fmla="*/ 20 h 105"/>
                <a:gd name="T34" fmla="*/ 71 w 79"/>
                <a:gd name="T35" fmla="*/ 38 h 105"/>
                <a:gd name="T36" fmla="*/ 73 w 79"/>
                <a:gd name="T37" fmla="*/ 53 h 105"/>
                <a:gd name="T38" fmla="*/ 77 w 79"/>
                <a:gd name="T39" fmla="*/ 59 h 105"/>
                <a:gd name="T40" fmla="*/ 73 w 79"/>
                <a:gd name="T41" fmla="*/ 8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9" h="105">
                  <a:moveTo>
                    <a:pt x="73" y="81"/>
                  </a:moveTo>
                  <a:cubicBezTo>
                    <a:pt x="75" y="88"/>
                    <a:pt x="70" y="90"/>
                    <a:pt x="65" y="92"/>
                  </a:cubicBezTo>
                  <a:cubicBezTo>
                    <a:pt x="53" y="105"/>
                    <a:pt x="39" y="95"/>
                    <a:pt x="27" y="95"/>
                  </a:cubicBezTo>
                  <a:cubicBezTo>
                    <a:pt x="24" y="94"/>
                    <a:pt x="21" y="92"/>
                    <a:pt x="19" y="90"/>
                  </a:cubicBezTo>
                  <a:cubicBezTo>
                    <a:pt x="15" y="83"/>
                    <a:pt x="13" y="76"/>
                    <a:pt x="10" y="68"/>
                  </a:cubicBezTo>
                  <a:cubicBezTo>
                    <a:pt x="8" y="61"/>
                    <a:pt x="9" y="52"/>
                    <a:pt x="6" y="44"/>
                  </a:cubicBezTo>
                  <a:cubicBezTo>
                    <a:pt x="4" y="38"/>
                    <a:pt x="1" y="33"/>
                    <a:pt x="0" y="27"/>
                  </a:cubicBezTo>
                  <a:cubicBezTo>
                    <a:pt x="0" y="22"/>
                    <a:pt x="2" y="19"/>
                    <a:pt x="6" y="18"/>
                  </a:cubicBezTo>
                  <a:cubicBezTo>
                    <a:pt x="22" y="20"/>
                    <a:pt x="31" y="29"/>
                    <a:pt x="37" y="42"/>
                  </a:cubicBezTo>
                  <a:cubicBezTo>
                    <a:pt x="38" y="46"/>
                    <a:pt x="39" y="50"/>
                    <a:pt x="39" y="53"/>
                  </a:cubicBezTo>
                  <a:cubicBezTo>
                    <a:pt x="39" y="58"/>
                    <a:pt x="38" y="63"/>
                    <a:pt x="39" y="65"/>
                  </a:cubicBezTo>
                  <a:cubicBezTo>
                    <a:pt x="37" y="63"/>
                    <a:pt x="40" y="58"/>
                    <a:pt x="39" y="53"/>
                  </a:cubicBezTo>
                  <a:cubicBezTo>
                    <a:pt x="39" y="47"/>
                    <a:pt x="40" y="40"/>
                    <a:pt x="41" y="34"/>
                  </a:cubicBezTo>
                  <a:cubicBezTo>
                    <a:pt x="44" y="28"/>
                    <a:pt x="42" y="20"/>
                    <a:pt x="48" y="15"/>
                  </a:cubicBezTo>
                  <a:cubicBezTo>
                    <a:pt x="53" y="11"/>
                    <a:pt x="58" y="6"/>
                    <a:pt x="65" y="3"/>
                  </a:cubicBezTo>
                  <a:cubicBezTo>
                    <a:pt x="78" y="0"/>
                    <a:pt x="72" y="10"/>
                    <a:pt x="73" y="16"/>
                  </a:cubicBezTo>
                  <a:cubicBezTo>
                    <a:pt x="73" y="17"/>
                    <a:pt x="73" y="19"/>
                    <a:pt x="73" y="20"/>
                  </a:cubicBezTo>
                  <a:cubicBezTo>
                    <a:pt x="69" y="26"/>
                    <a:pt x="69" y="32"/>
                    <a:pt x="71" y="38"/>
                  </a:cubicBezTo>
                  <a:cubicBezTo>
                    <a:pt x="69" y="43"/>
                    <a:pt x="76" y="47"/>
                    <a:pt x="73" y="53"/>
                  </a:cubicBezTo>
                  <a:cubicBezTo>
                    <a:pt x="75" y="55"/>
                    <a:pt x="76" y="57"/>
                    <a:pt x="77" y="59"/>
                  </a:cubicBezTo>
                  <a:cubicBezTo>
                    <a:pt x="76" y="67"/>
                    <a:pt x="79" y="75"/>
                    <a:pt x="73" y="81"/>
                  </a:cubicBezTo>
                  <a:close/>
                </a:path>
              </a:pathLst>
            </a:custGeom>
            <a:solidFill>
              <a:srgbClr val="86B8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6" name="Freeform 1141"/>
            <p:cNvSpPr>
              <a:spLocks/>
            </p:cNvSpPr>
            <p:nvPr/>
          </p:nvSpPr>
          <p:spPr bwMode="auto">
            <a:xfrm>
              <a:off x="2247" y="2396"/>
              <a:ext cx="104" cy="82"/>
            </a:xfrm>
            <a:custGeom>
              <a:avLst/>
              <a:gdLst>
                <a:gd name="T0" fmla="*/ 62 w 105"/>
                <a:gd name="T1" fmla="*/ 34 h 83"/>
                <a:gd name="T2" fmla="*/ 52 w 105"/>
                <a:gd name="T3" fmla="*/ 50 h 83"/>
                <a:gd name="T4" fmla="*/ 45 w 105"/>
                <a:gd name="T5" fmla="*/ 64 h 83"/>
                <a:gd name="T6" fmla="*/ 24 w 105"/>
                <a:gd name="T7" fmla="*/ 76 h 83"/>
                <a:gd name="T8" fmla="*/ 10 w 105"/>
                <a:gd name="T9" fmla="*/ 80 h 83"/>
                <a:gd name="T10" fmla="*/ 4 w 105"/>
                <a:gd name="T11" fmla="*/ 62 h 83"/>
                <a:gd name="T12" fmla="*/ 22 w 105"/>
                <a:gd name="T13" fmla="*/ 34 h 83"/>
                <a:gd name="T14" fmla="*/ 33 w 105"/>
                <a:gd name="T15" fmla="*/ 18 h 83"/>
                <a:gd name="T16" fmla="*/ 58 w 105"/>
                <a:gd name="T17" fmla="*/ 1 h 83"/>
                <a:gd name="T18" fmla="*/ 87 w 105"/>
                <a:gd name="T19" fmla="*/ 3 h 83"/>
                <a:gd name="T20" fmla="*/ 102 w 105"/>
                <a:gd name="T21" fmla="*/ 14 h 83"/>
                <a:gd name="T22" fmla="*/ 102 w 105"/>
                <a:gd name="T23" fmla="*/ 30 h 83"/>
                <a:gd name="T24" fmla="*/ 84 w 105"/>
                <a:gd name="T25" fmla="*/ 34 h 83"/>
                <a:gd name="T26" fmla="*/ 84 w 105"/>
                <a:gd name="T27" fmla="*/ 34 h 83"/>
                <a:gd name="T28" fmla="*/ 62 w 105"/>
                <a:gd name="T29" fmla="*/ 3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" h="83">
                  <a:moveTo>
                    <a:pt x="62" y="34"/>
                  </a:moveTo>
                  <a:cubicBezTo>
                    <a:pt x="59" y="40"/>
                    <a:pt x="55" y="45"/>
                    <a:pt x="52" y="50"/>
                  </a:cubicBezTo>
                  <a:cubicBezTo>
                    <a:pt x="47" y="53"/>
                    <a:pt x="44" y="57"/>
                    <a:pt x="45" y="64"/>
                  </a:cubicBezTo>
                  <a:cubicBezTo>
                    <a:pt x="37" y="67"/>
                    <a:pt x="38" y="83"/>
                    <a:pt x="24" y="76"/>
                  </a:cubicBezTo>
                  <a:cubicBezTo>
                    <a:pt x="21" y="82"/>
                    <a:pt x="15" y="79"/>
                    <a:pt x="10" y="80"/>
                  </a:cubicBezTo>
                  <a:cubicBezTo>
                    <a:pt x="3" y="76"/>
                    <a:pt x="0" y="71"/>
                    <a:pt x="4" y="62"/>
                  </a:cubicBezTo>
                  <a:cubicBezTo>
                    <a:pt x="9" y="53"/>
                    <a:pt x="18" y="45"/>
                    <a:pt x="22" y="34"/>
                  </a:cubicBezTo>
                  <a:cubicBezTo>
                    <a:pt x="25" y="28"/>
                    <a:pt x="30" y="24"/>
                    <a:pt x="33" y="18"/>
                  </a:cubicBezTo>
                  <a:cubicBezTo>
                    <a:pt x="39" y="9"/>
                    <a:pt x="47" y="2"/>
                    <a:pt x="58" y="1"/>
                  </a:cubicBezTo>
                  <a:cubicBezTo>
                    <a:pt x="68" y="1"/>
                    <a:pt x="77" y="0"/>
                    <a:pt x="87" y="3"/>
                  </a:cubicBezTo>
                  <a:cubicBezTo>
                    <a:pt x="93" y="5"/>
                    <a:pt x="98" y="9"/>
                    <a:pt x="102" y="14"/>
                  </a:cubicBezTo>
                  <a:cubicBezTo>
                    <a:pt x="105" y="20"/>
                    <a:pt x="105" y="25"/>
                    <a:pt x="102" y="30"/>
                  </a:cubicBezTo>
                  <a:cubicBezTo>
                    <a:pt x="96" y="35"/>
                    <a:pt x="91" y="39"/>
                    <a:pt x="84" y="34"/>
                  </a:cubicBezTo>
                  <a:cubicBezTo>
                    <a:pt x="84" y="34"/>
                    <a:pt x="84" y="34"/>
                    <a:pt x="84" y="34"/>
                  </a:cubicBezTo>
                  <a:cubicBezTo>
                    <a:pt x="77" y="27"/>
                    <a:pt x="69" y="30"/>
                    <a:pt x="62" y="34"/>
                  </a:cubicBezTo>
                  <a:close/>
                </a:path>
              </a:pathLst>
            </a:custGeom>
            <a:solidFill>
              <a:srgbClr val="87B7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7" name="Freeform 1142"/>
            <p:cNvSpPr>
              <a:spLocks/>
            </p:cNvSpPr>
            <p:nvPr/>
          </p:nvSpPr>
          <p:spPr bwMode="auto">
            <a:xfrm>
              <a:off x="2046" y="2084"/>
              <a:ext cx="87" cy="80"/>
            </a:xfrm>
            <a:custGeom>
              <a:avLst/>
              <a:gdLst>
                <a:gd name="T0" fmla="*/ 81 w 88"/>
                <a:gd name="T1" fmla="*/ 36 h 80"/>
                <a:gd name="T2" fmla="*/ 80 w 88"/>
                <a:gd name="T3" fmla="*/ 36 h 80"/>
                <a:gd name="T4" fmla="*/ 46 w 88"/>
                <a:gd name="T5" fmla="*/ 41 h 80"/>
                <a:gd name="T6" fmla="*/ 37 w 88"/>
                <a:gd name="T7" fmla="*/ 68 h 80"/>
                <a:gd name="T8" fmla="*/ 41 w 88"/>
                <a:gd name="T9" fmla="*/ 78 h 80"/>
                <a:gd name="T10" fmla="*/ 21 w 88"/>
                <a:gd name="T11" fmla="*/ 76 h 80"/>
                <a:gd name="T12" fmla="*/ 18 w 88"/>
                <a:gd name="T13" fmla="*/ 74 h 80"/>
                <a:gd name="T14" fmla="*/ 10 w 88"/>
                <a:gd name="T15" fmla="*/ 56 h 80"/>
                <a:gd name="T16" fmla="*/ 22 w 88"/>
                <a:gd name="T17" fmla="*/ 8 h 80"/>
                <a:gd name="T18" fmla="*/ 70 w 88"/>
                <a:gd name="T19" fmla="*/ 9 h 80"/>
                <a:gd name="T20" fmla="*/ 85 w 88"/>
                <a:gd name="T21" fmla="*/ 32 h 80"/>
                <a:gd name="T22" fmla="*/ 81 w 88"/>
                <a:gd name="T23" fmla="*/ 3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" h="80">
                  <a:moveTo>
                    <a:pt x="81" y="36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70" y="41"/>
                    <a:pt x="57" y="34"/>
                    <a:pt x="46" y="41"/>
                  </a:cubicBezTo>
                  <a:cubicBezTo>
                    <a:pt x="35" y="47"/>
                    <a:pt x="34" y="57"/>
                    <a:pt x="37" y="68"/>
                  </a:cubicBezTo>
                  <a:cubicBezTo>
                    <a:pt x="41" y="70"/>
                    <a:pt x="45" y="72"/>
                    <a:pt x="41" y="78"/>
                  </a:cubicBezTo>
                  <a:cubicBezTo>
                    <a:pt x="34" y="80"/>
                    <a:pt x="28" y="79"/>
                    <a:pt x="21" y="76"/>
                  </a:cubicBezTo>
                  <a:cubicBezTo>
                    <a:pt x="20" y="76"/>
                    <a:pt x="19" y="75"/>
                    <a:pt x="18" y="74"/>
                  </a:cubicBezTo>
                  <a:cubicBezTo>
                    <a:pt x="16" y="68"/>
                    <a:pt x="11" y="62"/>
                    <a:pt x="10" y="56"/>
                  </a:cubicBezTo>
                  <a:cubicBezTo>
                    <a:pt x="11" y="39"/>
                    <a:pt x="0" y="20"/>
                    <a:pt x="22" y="8"/>
                  </a:cubicBezTo>
                  <a:cubicBezTo>
                    <a:pt x="38" y="6"/>
                    <a:pt x="54" y="0"/>
                    <a:pt x="70" y="9"/>
                  </a:cubicBezTo>
                  <a:cubicBezTo>
                    <a:pt x="79" y="15"/>
                    <a:pt x="88" y="19"/>
                    <a:pt x="85" y="32"/>
                  </a:cubicBezTo>
                  <a:cubicBezTo>
                    <a:pt x="84" y="34"/>
                    <a:pt x="83" y="35"/>
                    <a:pt x="81" y="36"/>
                  </a:cubicBezTo>
                  <a:close/>
                </a:path>
              </a:pathLst>
            </a:custGeom>
            <a:solidFill>
              <a:srgbClr val="85B7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8" name="Freeform 1143"/>
            <p:cNvSpPr>
              <a:spLocks/>
            </p:cNvSpPr>
            <p:nvPr/>
          </p:nvSpPr>
          <p:spPr bwMode="auto">
            <a:xfrm>
              <a:off x="2070" y="2036"/>
              <a:ext cx="79" cy="85"/>
            </a:xfrm>
            <a:custGeom>
              <a:avLst/>
              <a:gdLst>
                <a:gd name="T0" fmla="*/ 58 w 80"/>
                <a:gd name="T1" fmla="*/ 81 h 86"/>
                <a:gd name="T2" fmla="*/ 45 w 80"/>
                <a:gd name="T3" fmla="*/ 60 h 86"/>
                <a:gd name="T4" fmla="*/ 14 w 80"/>
                <a:gd name="T5" fmla="*/ 40 h 86"/>
                <a:gd name="T6" fmla="*/ 6 w 80"/>
                <a:gd name="T7" fmla="*/ 34 h 86"/>
                <a:gd name="T8" fmla="*/ 6 w 80"/>
                <a:gd name="T9" fmla="*/ 8 h 86"/>
                <a:gd name="T10" fmla="*/ 6 w 80"/>
                <a:gd name="T11" fmla="*/ 6 h 86"/>
                <a:gd name="T12" fmla="*/ 26 w 80"/>
                <a:gd name="T13" fmla="*/ 9 h 86"/>
                <a:gd name="T14" fmla="*/ 62 w 80"/>
                <a:gd name="T15" fmla="*/ 32 h 86"/>
                <a:gd name="T16" fmla="*/ 75 w 80"/>
                <a:gd name="T17" fmla="*/ 65 h 86"/>
                <a:gd name="T18" fmla="*/ 72 w 80"/>
                <a:gd name="T19" fmla="*/ 84 h 86"/>
                <a:gd name="T20" fmla="*/ 58 w 80"/>
                <a:gd name="T21" fmla="*/ 8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86">
                  <a:moveTo>
                    <a:pt x="58" y="81"/>
                  </a:moveTo>
                  <a:cubicBezTo>
                    <a:pt x="61" y="70"/>
                    <a:pt x="48" y="68"/>
                    <a:pt x="45" y="60"/>
                  </a:cubicBezTo>
                  <a:cubicBezTo>
                    <a:pt x="33" y="56"/>
                    <a:pt x="20" y="54"/>
                    <a:pt x="14" y="40"/>
                  </a:cubicBezTo>
                  <a:cubicBezTo>
                    <a:pt x="10" y="39"/>
                    <a:pt x="6" y="38"/>
                    <a:pt x="6" y="34"/>
                  </a:cubicBezTo>
                  <a:cubicBezTo>
                    <a:pt x="10" y="25"/>
                    <a:pt x="0" y="17"/>
                    <a:pt x="6" y="8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14" y="0"/>
                    <a:pt x="20" y="9"/>
                    <a:pt x="26" y="9"/>
                  </a:cubicBezTo>
                  <a:cubicBezTo>
                    <a:pt x="45" y="6"/>
                    <a:pt x="52" y="21"/>
                    <a:pt x="62" y="32"/>
                  </a:cubicBezTo>
                  <a:cubicBezTo>
                    <a:pt x="68" y="42"/>
                    <a:pt x="70" y="54"/>
                    <a:pt x="75" y="65"/>
                  </a:cubicBezTo>
                  <a:cubicBezTo>
                    <a:pt x="76" y="72"/>
                    <a:pt x="80" y="78"/>
                    <a:pt x="72" y="84"/>
                  </a:cubicBezTo>
                  <a:cubicBezTo>
                    <a:pt x="67" y="86"/>
                    <a:pt x="62" y="85"/>
                    <a:pt x="58" y="81"/>
                  </a:cubicBezTo>
                  <a:close/>
                </a:path>
              </a:pathLst>
            </a:custGeom>
            <a:solidFill>
              <a:srgbClr val="87B8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59" name="Freeform 1144"/>
            <p:cNvSpPr>
              <a:spLocks/>
            </p:cNvSpPr>
            <p:nvPr/>
          </p:nvSpPr>
          <p:spPr bwMode="auto">
            <a:xfrm>
              <a:off x="2061" y="2198"/>
              <a:ext cx="53" cy="139"/>
            </a:xfrm>
            <a:custGeom>
              <a:avLst/>
              <a:gdLst>
                <a:gd name="T0" fmla="*/ 7 w 53"/>
                <a:gd name="T1" fmla="*/ 129 h 140"/>
                <a:gd name="T2" fmla="*/ 3 w 53"/>
                <a:gd name="T3" fmla="*/ 125 h 140"/>
                <a:gd name="T4" fmla="*/ 3 w 53"/>
                <a:gd name="T5" fmla="*/ 101 h 140"/>
                <a:gd name="T6" fmla="*/ 27 w 53"/>
                <a:gd name="T7" fmla="*/ 53 h 140"/>
                <a:gd name="T8" fmla="*/ 30 w 53"/>
                <a:gd name="T9" fmla="*/ 33 h 140"/>
                <a:gd name="T10" fmla="*/ 29 w 53"/>
                <a:gd name="T11" fmla="*/ 11 h 140"/>
                <a:gd name="T12" fmla="*/ 35 w 53"/>
                <a:gd name="T13" fmla="*/ 1 h 140"/>
                <a:gd name="T14" fmla="*/ 35 w 53"/>
                <a:gd name="T15" fmla="*/ 1 h 140"/>
                <a:gd name="T16" fmla="*/ 48 w 53"/>
                <a:gd name="T17" fmla="*/ 13 h 140"/>
                <a:gd name="T18" fmla="*/ 52 w 53"/>
                <a:gd name="T19" fmla="*/ 27 h 140"/>
                <a:gd name="T20" fmla="*/ 49 w 53"/>
                <a:gd name="T21" fmla="*/ 57 h 140"/>
                <a:gd name="T22" fmla="*/ 42 w 53"/>
                <a:gd name="T23" fmla="*/ 80 h 140"/>
                <a:gd name="T24" fmla="*/ 32 w 53"/>
                <a:gd name="T25" fmla="*/ 96 h 140"/>
                <a:gd name="T26" fmla="*/ 29 w 53"/>
                <a:gd name="T27" fmla="*/ 112 h 140"/>
                <a:gd name="T28" fmla="*/ 25 w 53"/>
                <a:gd name="T29" fmla="*/ 136 h 140"/>
                <a:gd name="T30" fmla="*/ 17 w 53"/>
                <a:gd name="T31" fmla="*/ 139 h 140"/>
                <a:gd name="T32" fmla="*/ 7 w 53"/>
                <a:gd name="T33" fmla="*/ 12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140">
                  <a:moveTo>
                    <a:pt x="7" y="129"/>
                  </a:moveTo>
                  <a:cubicBezTo>
                    <a:pt x="6" y="127"/>
                    <a:pt x="5" y="126"/>
                    <a:pt x="3" y="125"/>
                  </a:cubicBezTo>
                  <a:cubicBezTo>
                    <a:pt x="0" y="117"/>
                    <a:pt x="0" y="109"/>
                    <a:pt x="3" y="101"/>
                  </a:cubicBezTo>
                  <a:cubicBezTo>
                    <a:pt x="10" y="84"/>
                    <a:pt x="13" y="66"/>
                    <a:pt x="27" y="53"/>
                  </a:cubicBezTo>
                  <a:cubicBezTo>
                    <a:pt x="27" y="46"/>
                    <a:pt x="30" y="40"/>
                    <a:pt x="30" y="33"/>
                  </a:cubicBezTo>
                  <a:cubicBezTo>
                    <a:pt x="32" y="26"/>
                    <a:pt x="32" y="19"/>
                    <a:pt x="29" y="11"/>
                  </a:cubicBezTo>
                  <a:cubicBezTo>
                    <a:pt x="30" y="7"/>
                    <a:pt x="27" y="0"/>
                    <a:pt x="35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40" y="4"/>
                    <a:pt x="45" y="7"/>
                    <a:pt x="48" y="13"/>
                  </a:cubicBezTo>
                  <a:cubicBezTo>
                    <a:pt x="50" y="17"/>
                    <a:pt x="51" y="22"/>
                    <a:pt x="52" y="27"/>
                  </a:cubicBezTo>
                  <a:cubicBezTo>
                    <a:pt x="53" y="37"/>
                    <a:pt x="51" y="47"/>
                    <a:pt x="49" y="57"/>
                  </a:cubicBezTo>
                  <a:cubicBezTo>
                    <a:pt x="48" y="65"/>
                    <a:pt x="47" y="73"/>
                    <a:pt x="42" y="80"/>
                  </a:cubicBezTo>
                  <a:cubicBezTo>
                    <a:pt x="39" y="85"/>
                    <a:pt x="34" y="89"/>
                    <a:pt x="32" y="96"/>
                  </a:cubicBezTo>
                  <a:cubicBezTo>
                    <a:pt x="30" y="101"/>
                    <a:pt x="28" y="107"/>
                    <a:pt x="29" y="112"/>
                  </a:cubicBezTo>
                  <a:cubicBezTo>
                    <a:pt x="28" y="120"/>
                    <a:pt x="29" y="129"/>
                    <a:pt x="25" y="136"/>
                  </a:cubicBezTo>
                  <a:cubicBezTo>
                    <a:pt x="23" y="139"/>
                    <a:pt x="20" y="140"/>
                    <a:pt x="17" y="139"/>
                  </a:cubicBezTo>
                  <a:cubicBezTo>
                    <a:pt x="11" y="138"/>
                    <a:pt x="9" y="133"/>
                    <a:pt x="7" y="129"/>
                  </a:cubicBezTo>
                  <a:close/>
                </a:path>
              </a:pathLst>
            </a:custGeom>
            <a:solidFill>
              <a:srgbClr val="88B6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0" name="Freeform 1145"/>
            <p:cNvSpPr>
              <a:spLocks/>
            </p:cNvSpPr>
            <p:nvPr/>
          </p:nvSpPr>
          <p:spPr bwMode="auto">
            <a:xfrm>
              <a:off x="2427" y="2251"/>
              <a:ext cx="52" cy="78"/>
            </a:xfrm>
            <a:custGeom>
              <a:avLst/>
              <a:gdLst>
                <a:gd name="T0" fmla="*/ 30 w 52"/>
                <a:gd name="T1" fmla="*/ 68 h 79"/>
                <a:gd name="T2" fmla="*/ 29 w 52"/>
                <a:gd name="T3" fmla="*/ 73 h 79"/>
                <a:gd name="T4" fmla="*/ 12 w 52"/>
                <a:gd name="T5" fmla="*/ 72 h 79"/>
                <a:gd name="T6" fmla="*/ 1 w 52"/>
                <a:gd name="T7" fmla="*/ 52 h 79"/>
                <a:gd name="T8" fmla="*/ 0 w 52"/>
                <a:gd name="T9" fmla="*/ 28 h 79"/>
                <a:gd name="T10" fmla="*/ 18 w 52"/>
                <a:gd name="T11" fmla="*/ 6 h 79"/>
                <a:gd name="T12" fmla="*/ 46 w 52"/>
                <a:gd name="T13" fmla="*/ 0 h 79"/>
                <a:gd name="T14" fmla="*/ 50 w 52"/>
                <a:gd name="T15" fmla="*/ 4 h 79"/>
                <a:gd name="T16" fmla="*/ 52 w 52"/>
                <a:gd name="T17" fmla="*/ 9 h 79"/>
                <a:gd name="T18" fmla="*/ 49 w 52"/>
                <a:gd name="T19" fmla="*/ 23 h 79"/>
                <a:gd name="T20" fmla="*/ 43 w 52"/>
                <a:gd name="T21" fmla="*/ 53 h 79"/>
                <a:gd name="T22" fmla="*/ 30 w 52"/>
                <a:gd name="T23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9">
                  <a:moveTo>
                    <a:pt x="30" y="68"/>
                  </a:moveTo>
                  <a:cubicBezTo>
                    <a:pt x="30" y="70"/>
                    <a:pt x="29" y="71"/>
                    <a:pt x="29" y="73"/>
                  </a:cubicBezTo>
                  <a:cubicBezTo>
                    <a:pt x="23" y="77"/>
                    <a:pt x="18" y="79"/>
                    <a:pt x="12" y="72"/>
                  </a:cubicBezTo>
                  <a:cubicBezTo>
                    <a:pt x="6" y="67"/>
                    <a:pt x="2" y="60"/>
                    <a:pt x="1" y="52"/>
                  </a:cubicBezTo>
                  <a:cubicBezTo>
                    <a:pt x="1" y="44"/>
                    <a:pt x="1" y="36"/>
                    <a:pt x="0" y="28"/>
                  </a:cubicBezTo>
                  <a:cubicBezTo>
                    <a:pt x="2" y="17"/>
                    <a:pt x="10" y="11"/>
                    <a:pt x="18" y="6"/>
                  </a:cubicBezTo>
                  <a:cubicBezTo>
                    <a:pt x="27" y="2"/>
                    <a:pt x="37" y="3"/>
                    <a:pt x="46" y="0"/>
                  </a:cubicBezTo>
                  <a:cubicBezTo>
                    <a:pt x="49" y="0"/>
                    <a:pt x="50" y="2"/>
                    <a:pt x="50" y="4"/>
                  </a:cubicBezTo>
                  <a:cubicBezTo>
                    <a:pt x="51" y="6"/>
                    <a:pt x="52" y="7"/>
                    <a:pt x="52" y="9"/>
                  </a:cubicBezTo>
                  <a:cubicBezTo>
                    <a:pt x="52" y="14"/>
                    <a:pt x="50" y="18"/>
                    <a:pt x="49" y="23"/>
                  </a:cubicBezTo>
                  <a:cubicBezTo>
                    <a:pt x="46" y="33"/>
                    <a:pt x="48" y="44"/>
                    <a:pt x="43" y="53"/>
                  </a:cubicBezTo>
                  <a:cubicBezTo>
                    <a:pt x="40" y="59"/>
                    <a:pt x="33" y="62"/>
                    <a:pt x="30" y="68"/>
                  </a:cubicBezTo>
                  <a:close/>
                </a:path>
              </a:pathLst>
            </a:custGeom>
            <a:solidFill>
              <a:srgbClr val="84B5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1" name="Freeform 1146"/>
            <p:cNvSpPr>
              <a:spLocks/>
            </p:cNvSpPr>
            <p:nvPr/>
          </p:nvSpPr>
          <p:spPr bwMode="auto">
            <a:xfrm>
              <a:off x="2469" y="2255"/>
              <a:ext cx="35" cy="88"/>
            </a:xfrm>
            <a:custGeom>
              <a:avLst/>
              <a:gdLst>
                <a:gd name="T0" fmla="*/ 4 w 36"/>
                <a:gd name="T1" fmla="*/ 16 h 89"/>
                <a:gd name="T2" fmla="*/ 8 w 36"/>
                <a:gd name="T3" fmla="*/ 3 h 89"/>
                <a:gd name="T4" fmla="*/ 20 w 36"/>
                <a:gd name="T5" fmla="*/ 8 h 89"/>
                <a:gd name="T6" fmla="*/ 20 w 36"/>
                <a:gd name="T7" fmla="*/ 8 h 89"/>
                <a:gd name="T8" fmla="*/ 32 w 36"/>
                <a:gd name="T9" fmla="*/ 20 h 89"/>
                <a:gd name="T10" fmla="*/ 29 w 36"/>
                <a:gd name="T11" fmla="*/ 51 h 89"/>
                <a:gd name="T12" fmla="*/ 21 w 36"/>
                <a:gd name="T13" fmla="*/ 70 h 89"/>
                <a:gd name="T14" fmla="*/ 19 w 36"/>
                <a:gd name="T15" fmla="*/ 81 h 89"/>
                <a:gd name="T16" fmla="*/ 14 w 36"/>
                <a:gd name="T17" fmla="*/ 88 h 89"/>
                <a:gd name="T18" fmla="*/ 6 w 36"/>
                <a:gd name="T19" fmla="*/ 83 h 89"/>
                <a:gd name="T20" fmla="*/ 1 w 36"/>
                <a:gd name="T21" fmla="*/ 46 h 89"/>
                <a:gd name="T22" fmla="*/ 4 w 36"/>
                <a:gd name="T23" fmla="*/ 1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89">
                  <a:moveTo>
                    <a:pt x="4" y="16"/>
                  </a:moveTo>
                  <a:cubicBezTo>
                    <a:pt x="5" y="12"/>
                    <a:pt x="7" y="8"/>
                    <a:pt x="8" y="3"/>
                  </a:cubicBezTo>
                  <a:cubicBezTo>
                    <a:pt x="14" y="0"/>
                    <a:pt x="17" y="4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5" y="11"/>
                    <a:pt x="28" y="16"/>
                    <a:pt x="32" y="20"/>
                  </a:cubicBezTo>
                  <a:cubicBezTo>
                    <a:pt x="36" y="31"/>
                    <a:pt x="32" y="41"/>
                    <a:pt x="29" y="51"/>
                  </a:cubicBezTo>
                  <a:cubicBezTo>
                    <a:pt x="23" y="56"/>
                    <a:pt x="23" y="63"/>
                    <a:pt x="21" y="70"/>
                  </a:cubicBezTo>
                  <a:cubicBezTo>
                    <a:pt x="20" y="73"/>
                    <a:pt x="20" y="78"/>
                    <a:pt x="19" y="81"/>
                  </a:cubicBezTo>
                  <a:cubicBezTo>
                    <a:pt x="19" y="85"/>
                    <a:pt x="17" y="88"/>
                    <a:pt x="14" y="88"/>
                  </a:cubicBezTo>
                  <a:cubicBezTo>
                    <a:pt x="10" y="89"/>
                    <a:pt x="8" y="86"/>
                    <a:pt x="6" y="83"/>
                  </a:cubicBezTo>
                  <a:cubicBezTo>
                    <a:pt x="0" y="71"/>
                    <a:pt x="0" y="59"/>
                    <a:pt x="1" y="46"/>
                  </a:cubicBezTo>
                  <a:cubicBezTo>
                    <a:pt x="4" y="36"/>
                    <a:pt x="0" y="26"/>
                    <a:pt x="4" y="16"/>
                  </a:cubicBezTo>
                  <a:close/>
                </a:path>
              </a:pathLst>
            </a:custGeom>
            <a:solidFill>
              <a:srgbClr val="87BA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2" name="Freeform 1147"/>
            <p:cNvSpPr>
              <a:spLocks/>
            </p:cNvSpPr>
            <p:nvPr/>
          </p:nvSpPr>
          <p:spPr bwMode="auto">
            <a:xfrm>
              <a:off x="2430" y="2037"/>
              <a:ext cx="44" cy="61"/>
            </a:xfrm>
            <a:custGeom>
              <a:avLst/>
              <a:gdLst>
                <a:gd name="T0" fmla="*/ 7 w 44"/>
                <a:gd name="T1" fmla="*/ 24 h 62"/>
                <a:gd name="T2" fmla="*/ 3 w 44"/>
                <a:gd name="T3" fmla="*/ 13 h 62"/>
                <a:gd name="T4" fmla="*/ 4 w 44"/>
                <a:gd name="T5" fmla="*/ 3 h 62"/>
                <a:gd name="T6" fmla="*/ 12 w 44"/>
                <a:gd name="T7" fmla="*/ 0 h 62"/>
                <a:gd name="T8" fmla="*/ 23 w 44"/>
                <a:gd name="T9" fmla="*/ 9 h 62"/>
                <a:gd name="T10" fmla="*/ 40 w 44"/>
                <a:gd name="T11" fmla="*/ 26 h 62"/>
                <a:gd name="T12" fmla="*/ 43 w 44"/>
                <a:gd name="T13" fmla="*/ 37 h 62"/>
                <a:gd name="T14" fmla="*/ 43 w 44"/>
                <a:gd name="T15" fmla="*/ 52 h 62"/>
                <a:gd name="T16" fmla="*/ 40 w 44"/>
                <a:gd name="T17" fmla="*/ 57 h 62"/>
                <a:gd name="T18" fmla="*/ 23 w 44"/>
                <a:gd name="T19" fmla="*/ 60 h 62"/>
                <a:gd name="T20" fmla="*/ 7 w 44"/>
                <a:gd name="T21" fmla="*/ 39 h 62"/>
                <a:gd name="T22" fmla="*/ 7 w 44"/>
                <a:gd name="T23" fmla="*/ 2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62">
                  <a:moveTo>
                    <a:pt x="7" y="24"/>
                  </a:moveTo>
                  <a:cubicBezTo>
                    <a:pt x="5" y="20"/>
                    <a:pt x="4" y="17"/>
                    <a:pt x="3" y="13"/>
                  </a:cubicBezTo>
                  <a:cubicBezTo>
                    <a:pt x="1" y="10"/>
                    <a:pt x="0" y="6"/>
                    <a:pt x="4" y="3"/>
                  </a:cubicBezTo>
                  <a:cubicBezTo>
                    <a:pt x="6" y="1"/>
                    <a:pt x="9" y="0"/>
                    <a:pt x="12" y="0"/>
                  </a:cubicBezTo>
                  <a:cubicBezTo>
                    <a:pt x="16" y="3"/>
                    <a:pt x="19" y="6"/>
                    <a:pt x="23" y="9"/>
                  </a:cubicBezTo>
                  <a:cubicBezTo>
                    <a:pt x="31" y="12"/>
                    <a:pt x="37" y="17"/>
                    <a:pt x="40" y="26"/>
                  </a:cubicBezTo>
                  <a:cubicBezTo>
                    <a:pt x="41" y="30"/>
                    <a:pt x="42" y="34"/>
                    <a:pt x="43" y="37"/>
                  </a:cubicBezTo>
                  <a:cubicBezTo>
                    <a:pt x="44" y="42"/>
                    <a:pt x="44" y="47"/>
                    <a:pt x="43" y="52"/>
                  </a:cubicBezTo>
                  <a:cubicBezTo>
                    <a:pt x="42" y="54"/>
                    <a:pt x="41" y="56"/>
                    <a:pt x="40" y="57"/>
                  </a:cubicBezTo>
                  <a:cubicBezTo>
                    <a:pt x="35" y="62"/>
                    <a:pt x="28" y="57"/>
                    <a:pt x="23" y="60"/>
                  </a:cubicBezTo>
                  <a:cubicBezTo>
                    <a:pt x="12" y="57"/>
                    <a:pt x="11" y="47"/>
                    <a:pt x="7" y="39"/>
                  </a:cubicBezTo>
                  <a:cubicBezTo>
                    <a:pt x="6" y="34"/>
                    <a:pt x="8" y="29"/>
                    <a:pt x="7" y="24"/>
                  </a:cubicBezTo>
                  <a:close/>
                </a:path>
              </a:pathLst>
            </a:custGeom>
            <a:solidFill>
              <a:srgbClr val="86B4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3" name="Freeform 1148"/>
            <p:cNvSpPr>
              <a:spLocks/>
            </p:cNvSpPr>
            <p:nvPr/>
          </p:nvSpPr>
          <p:spPr bwMode="auto">
            <a:xfrm>
              <a:off x="2299" y="2040"/>
              <a:ext cx="65" cy="35"/>
            </a:xfrm>
            <a:custGeom>
              <a:avLst/>
              <a:gdLst>
                <a:gd name="T0" fmla="*/ 56 w 65"/>
                <a:gd name="T1" fmla="*/ 1 h 35"/>
                <a:gd name="T2" fmla="*/ 58 w 65"/>
                <a:gd name="T3" fmla="*/ 1 h 35"/>
                <a:gd name="T4" fmla="*/ 63 w 65"/>
                <a:gd name="T5" fmla="*/ 9 h 35"/>
                <a:gd name="T6" fmla="*/ 43 w 65"/>
                <a:gd name="T7" fmla="*/ 29 h 35"/>
                <a:gd name="T8" fmla="*/ 25 w 65"/>
                <a:gd name="T9" fmla="*/ 34 h 35"/>
                <a:gd name="T10" fmla="*/ 16 w 65"/>
                <a:gd name="T11" fmla="*/ 31 h 35"/>
                <a:gd name="T12" fmla="*/ 2 w 65"/>
                <a:gd name="T13" fmla="*/ 14 h 35"/>
                <a:gd name="T14" fmla="*/ 20 w 65"/>
                <a:gd name="T15" fmla="*/ 5 h 35"/>
                <a:gd name="T16" fmla="*/ 31 w 65"/>
                <a:gd name="T17" fmla="*/ 2 h 35"/>
                <a:gd name="T18" fmla="*/ 48 w 65"/>
                <a:gd name="T19" fmla="*/ 5 h 35"/>
                <a:gd name="T20" fmla="*/ 56 w 65"/>
                <a:gd name="T21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35">
                  <a:moveTo>
                    <a:pt x="56" y="1"/>
                  </a:moveTo>
                  <a:cubicBezTo>
                    <a:pt x="56" y="0"/>
                    <a:pt x="57" y="0"/>
                    <a:pt x="58" y="1"/>
                  </a:cubicBezTo>
                  <a:cubicBezTo>
                    <a:pt x="62" y="2"/>
                    <a:pt x="65" y="4"/>
                    <a:pt x="63" y="9"/>
                  </a:cubicBezTo>
                  <a:cubicBezTo>
                    <a:pt x="64" y="23"/>
                    <a:pt x="52" y="25"/>
                    <a:pt x="43" y="29"/>
                  </a:cubicBezTo>
                  <a:cubicBezTo>
                    <a:pt x="38" y="34"/>
                    <a:pt x="31" y="35"/>
                    <a:pt x="25" y="34"/>
                  </a:cubicBezTo>
                  <a:cubicBezTo>
                    <a:pt x="21" y="34"/>
                    <a:pt x="18" y="33"/>
                    <a:pt x="16" y="31"/>
                  </a:cubicBezTo>
                  <a:cubicBezTo>
                    <a:pt x="10" y="26"/>
                    <a:pt x="0" y="25"/>
                    <a:pt x="2" y="14"/>
                  </a:cubicBezTo>
                  <a:cubicBezTo>
                    <a:pt x="7" y="10"/>
                    <a:pt x="13" y="6"/>
                    <a:pt x="20" y="5"/>
                  </a:cubicBezTo>
                  <a:cubicBezTo>
                    <a:pt x="24" y="4"/>
                    <a:pt x="28" y="3"/>
                    <a:pt x="31" y="2"/>
                  </a:cubicBezTo>
                  <a:cubicBezTo>
                    <a:pt x="36" y="5"/>
                    <a:pt x="42" y="6"/>
                    <a:pt x="48" y="5"/>
                  </a:cubicBezTo>
                  <a:cubicBezTo>
                    <a:pt x="51" y="5"/>
                    <a:pt x="53" y="3"/>
                    <a:pt x="56" y="1"/>
                  </a:cubicBezTo>
                  <a:close/>
                </a:path>
              </a:pathLst>
            </a:custGeom>
            <a:solidFill>
              <a:srgbClr val="86B0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4" name="Freeform 1149"/>
            <p:cNvSpPr>
              <a:spLocks/>
            </p:cNvSpPr>
            <p:nvPr/>
          </p:nvSpPr>
          <p:spPr bwMode="auto">
            <a:xfrm>
              <a:off x="2473" y="2043"/>
              <a:ext cx="32" cy="60"/>
            </a:xfrm>
            <a:custGeom>
              <a:avLst/>
              <a:gdLst>
                <a:gd name="T0" fmla="*/ 28 w 33"/>
                <a:gd name="T1" fmla="*/ 12 h 61"/>
                <a:gd name="T2" fmla="*/ 33 w 33"/>
                <a:gd name="T3" fmla="*/ 21 h 61"/>
                <a:gd name="T4" fmla="*/ 30 w 33"/>
                <a:gd name="T5" fmla="*/ 42 h 61"/>
                <a:gd name="T6" fmla="*/ 13 w 33"/>
                <a:gd name="T7" fmla="*/ 59 h 61"/>
                <a:gd name="T8" fmla="*/ 6 w 33"/>
                <a:gd name="T9" fmla="*/ 60 h 61"/>
                <a:gd name="T10" fmla="*/ 1 w 33"/>
                <a:gd name="T11" fmla="*/ 57 h 61"/>
                <a:gd name="T12" fmla="*/ 0 w 33"/>
                <a:gd name="T13" fmla="*/ 51 h 61"/>
                <a:gd name="T14" fmla="*/ 0 w 33"/>
                <a:gd name="T15" fmla="*/ 34 h 61"/>
                <a:gd name="T16" fmla="*/ 3 w 33"/>
                <a:gd name="T17" fmla="*/ 17 h 61"/>
                <a:gd name="T18" fmla="*/ 10 w 33"/>
                <a:gd name="T19" fmla="*/ 7 h 61"/>
                <a:gd name="T20" fmla="*/ 27 w 33"/>
                <a:gd name="T21" fmla="*/ 1 h 61"/>
                <a:gd name="T22" fmla="*/ 28 w 33"/>
                <a:gd name="T2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61">
                  <a:moveTo>
                    <a:pt x="28" y="12"/>
                  </a:moveTo>
                  <a:cubicBezTo>
                    <a:pt x="30" y="15"/>
                    <a:pt x="31" y="18"/>
                    <a:pt x="33" y="21"/>
                  </a:cubicBezTo>
                  <a:cubicBezTo>
                    <a:pt x="30" y="28"/>
                    <a:pt x="33" y="35"/>
                    <a:pt x="30" y="42"/>
                  </a:cubicBezTo>
                  <a:cubicBezTo>
                    <a:pt x="25" y="48"/>
                    <a:pt x="19" y="54"/>
                    <a:pt x="13" y="59"/>
                  </a:cubicBezTo>
                  <a:cubicBezTo>
                    <a:pt x="11" y="60"/>
                    <a:pt x="8" y="61"/>
                    <a:pt x="6" y="60"/>
                  </a:cubicBezTo>
                  <a:cubicBezTo>
                    <a:pt x="4" y="59"/>
                    <a:pt x="2" y="58"/>
                    <a:pt x="1" y="57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5"/>
                    <a:pt x="0" y="40"/>
                    <a:pt x="0" y="34"/>
                  </a:cubicBezTo>
                  <a:cubicBezTo>
                    <a:pt x="0" y="28"/>
                    <a:pt x="1" y="22"/>
                    <a:pt x="3" y="17"/>
                  </a:cubicBezTo>
                  <a:cubicBezTo>
                    <a:pt x="4" y="13"/>
                    <a:pt x="7" y="9"/>
                    <a:pt x="10" y="7"/>
                  </a:cubicBezTo>
                  <a:cubicBezTo>
                    <a:pt x="15" y="3"/>
                    <a:pt x="20" y="0"/>
                    <a:pt x="27" y="1"/>
                  </a:cubicBezTo>
                  <a:cubicBezTo>
                    <a:pt x="31" y="4"/>
                    <a:pt x="29" y="8"/>
                    <a:pt x="28" y="12"/>
                  </a:cubicBezTo>
                  <a:close/>
                </a:path>
              </a:pathLst>
            </a:custGeom>
            <a:solidFill>
              <a:srgbClr val="88B9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5" name="Freeform 1150"/>
            <p:cNvSpPr>
              <a:spLocks/>
            </p:cNvSpPr>
            <p:nvPr/>
          </p:nvSpPr>
          <p:spPr bwMode="auto">
            <a:xfrm>
              <a:off x="2134" y="2030"/>
              <a:ext cx="33" cy="65"/>
            </a:xfrm>
            <a:custGeom>
              <a:avLst/>
              <a:gdLst>
                <a:gd name="T0" fmla="*/ 5 w 33"/>
                <a:gd name="T1" fmla="*/ 39 h 66"/>
                <a:gd name="T2" fmla="*/ 10 w 33"/>
                <a:gd name="T3" fmla="*/ 0 h 66"/>
                <a:gd name="T4" fmla="*/ 29 w 33"/>
                <a:gd name="T5" fmla="*/ 24 h 66"/>
                <a:gd name="T6" fmla="*/ 27 w 33"/>
                <a:gd name="T7" fmla="*/ 48 h 66"/>
                <a:gd name="T8" fmla="*/ 6 w 33"/>
                <a:gd name="T9" fmla="*/ 64 h 66"/>
                <a:gd name="T10" fmla="*/ 5 w 33"/>
                <a:gd name="T11" fmla="*/ 3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66">
                  <a:moveTo>
                    <a:pt x="5" y="39"/>
                  </a:moveTo>
                  <a:cubicBezTo>
                    <a:pt x="7" y="26"/>
                    <a:pt x="8" y="14"/>
                    <a:pt x="10" y="0"/>
                  </a:cubicBezTo>
                  <a:cubicBezTo>
                    <a:pt x="22" y="5"/>
                    <a:pt x="27" y="13"/>
                    <a:pt x="29" y="24"/>
                  </a:cubicBezTo>
                  <a:cubicBezTo>
                    <a:pt x="25" y="32"/>
                    <a:pt x="33" y="40"/>
                    <a:pt x="27" y="48"/>
                  </a:cubicBezTo>
                  <a:cubicBezTo>
                    <a:pt x="21" y="55"/>
                    <a:pt x="19" y="66"/>
                    <a:pt x="6" y="64"/>
                  </a:cubicBezTo>
                  <a:cubicBezTo>
                    <a:pt x="2" y="56"/>
                    <a:pt x="0" y="47"/>
                    <a:pt x="5" y="39"/>
                  </a:cubicBezTo>
                  <a:close/>
                </a:path>
              </a:pathLst>
            </a:custGeom>
            <a:solidFill>
              <a:srgbClr val="83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6" name="Freeform 1151"/>
            <p:cNvSpPr>
              <a:spLocks/>
            </p:cNvSpPr>
            <p:nvPr/>
          </p:nvSpPr>
          <p:spPr bwMode="auto">
            <a:xfrm>
              <a:off x="2058" y="2343"/>
              <a:ext cx="27" cy="78"/>
            </a:xfrm>
            <a:custGeom>
              <a:avLst/>
              <a:gdLst>
                <a:gd name="T0" fmla="*/ 27 w 27"/>
                <a:gd name="T1" fmla="*/ 4 h 78"/>
                <a:gd name="T2" fmla="*/ 22 w 27"/>
                <a:gd name="T3" fmla="*/ 35 h 78"/>
                <a:gd name="T4" fmla="*/ 22 w 27"/>
                <a:gd name="T5" fmla="*/ 52 h 78"/>
                <a:gd name="T6" fmla="*/ 21 w 27"/>
                <a:gd name="T7" fmla="*/ 63 h 78"/>
                <a:gd name="T8" fmla="*/ 15 w 27"/>
                <a:gd name="T9" fmla="*/ 75 h 78"/>
                <a:gd name="T10" fmla="*/ 3 w 27"/>
                <a:gd name="T11" fmla="*/ 58 h 78"/>
                <a:gd name="T12" fmla="*/ 6 w 27"/>
                <a:gd name="T13" fmla="*/ 35 h 78"/>
                <a:gd name="T14" fmla="*/ 5 w 27"/>
                <a:gd name="T15" fmla="*/ 19 h 78"/>
                <a:gd name="T16" fmla="*/ 7 w 27"/>
                <a:gd name="T17" fmla="*/ 14 h 78"/>
                <a:gd name="T18" fmla="*/ 12 w 27"/>
                <a:gd name="T19" fmla="*/ 4 h 78"/>
                <a:gd name="T20" fmla="*/ 16 w 27"/>
                <a:gd name="T21" fmla="*/ 0 h 78"/>
                <a:gd name="T22" fmla="*/ 27 w 27"/>
                <a:gd name="T23" fmla="*/ 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" h="78">
                  <a:moveTo>
                    <a:pt x="27" y="4"/>
                  </a:moveTo>
                  <a:cubicBezTo>
                    <a:pt x="21" y="14"/>
                    <a:pt x="22" y="24"/>
                    <a:pt x="22" y="35"/>
                  </a:cubicBezTo>
                  <a:cubicBezTo>
                    <a:pt x="22" y="41"/>
                    <a:pt x="21" y="47"/>
                    <a:pt x="22" y="52"/>
                  </a:cubicBezTo>
                  <a:cubicBezTo>
                    <a:pt x="22" y="56"/>
                    <a:pt x="22" y="60"/>
                    <a:pt x="21" y="63"/>
                  </a:cubicBezTo>
                  <a:cubicBezTo>
                    <a:pt x="20" y="67"/>
                    <a:pt x="18" y="72"/>
                    <a:pt x="15" y="75"/>
                  </a:cubicBezTo>
                  <a:cubicBezTo>
                    <a:pt x="0" y="78"/>
                    <a:pt x="9" y="63"/>
                    <a:pt x="3" y="58"/>
                  </a:cubicBezTo>
                  <a:cubicBezTo>
                    <a:pt x="0" y="50"/>
                    <a:pt x="9" y="43"/>
                    <a:pt x="6" y="35"/>
                  </a:cubicBezTo>
                  <a:cubicBezTo>
                    <a:pt x="3" y="30"/>
                    <a:pt x="5" y="24"/>
                    <a:pt x="5" y="19"/>
                  </a:cubicBezTo>
                  <a:cubicBezTo>
                    <a:pt x="5" y="17"/>
                    <a:pt x="6" y="15"/>
                    <a:pt x="7" y="14"/>
                  </a:cubicBezTo>
                  <a:cubicBezTo>
                    <a:pt x="8" y="10"/>
                    <a:pt x="9" y="7"/>
                    <a:pt x="12" y="4"/>
                  </a:cubicBezTo>
                  <a:cubicBezTo>
                    <a:pt x="13" y="2"/>
                    <a:pt x="15" y="1"/>
                    <a:pt x="16" y="0"/>
                  </a:cubicBezTo>
                  <a:cubicBezTo>
                    <a:pt x="20" y="0"/>
                    <a:pt x="24" y="0"/>
                    <a:pt x="27" y="4"/>
                  </a:cubicBezTo>
                  <a:close/>
                </a:path>
              </a:pathLst>
            </a:custGeom>
            <a:solidFill>
              <a:srgbClr val="85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7" name="Freeform 1152"/>
            <p:cNvSpPr>
              <a:spLocks/>
            </p:cNvSpPr>
            <p:nvPr/>
          </p:nvSpPr>
          <p:spPr bwMode="auto">
            <a:xfrm>
              <a:off x="2411" y="2304"/>
              <a:ext cx="31" cy="72"/>
            </a:xfrm>
            <a:custGeom>
              <a:avLst/>
              <a:gdLst>
                <a:gd name="T0" fmla="*/ 18 w 31"/>
                <a:gd name="T1" fmla="*/ 43 h 73"/>
                <a:gd name="T2" fmla="*/ 23 w 31"/>
                <a:gd name="T3" fmla="*/ 66 h 73"/>
                <a:gd name="T4" fmla="*/ 6 w 31"/>
                <a:gd name="T5" fmla="*/ 67 h 73"/>
                <a:gd name="T6" fmla="*/ 1 w 31"/>
                <a:gd name="T7" fmla="*/ 53 h 73"/>
                <a:gd name="T8" fmla="*/ 1 w 31"/>
                <a:gd name="T9" fmla="*/ 30 h 73"/>
                <a:gd name="T10" fmla="*/ 1 w 31"/>
                <a:gd name="T11" fmla="*/ 24 h 73"/>
                <a:gd name="T12" fmla="*/ 2 w 31"/>
                <a:gd name="T13" fmla="*/ 13 h 73"/>
                <a:gd name="T14" fmla="*/ 18 w 31"/>
                <a:gd name="T15" fmla="*/ 4 h 73"/>
                <a:gd name="T16" fmla="*/ 20 w 31"/>
                <a:gd name="T17" fmla="*/ 24 h 73"/>
                <a:gd name="T18" fmla="*/ 18 w 31"/>
                <a:gd name="T19" fmla="*/ 4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73">
                  <a:moveTo>
                    <a:pt x="18" y="43"/>
                  </a:moveTo>
                  <a:cubicBezTo>
                    <a:pt x="19" y="51"/>
                    <a:pt x="31" y="57"/>
                    <a:pt x="23" y="66"/>
                  </a:cubicBezTo>
                  <a:cubicBezTo>
                    <a:pt x="17" y="73"/>
                    <a:pt x="11" y="70"/>
                    <a:pt x="6" y="67"/>
                  </a:cubicBezTo>
                  <a:cubicBezTo>
                    <a:pt x="0" y="64"/>
                    <a:pt x="0" y="59"/>
                    <a:pt x="1" y="53"/>
                  </a:cubicBezTo>
                  <a:cubicBezTo>
                    <a:pt x="1" y="46"/>
                    <a:pt x="1" y="38"/>
                    <a:pt x="1" y="30"/>
                  </a:cubicBezTo>
                  <a:cubicBezTo>
                    <a:pt x="1" y="28"/>
                    <a:pt x="1" y="26"/>
                    <a:pt x="1" y="24"/>
                  </a:cubicBezTo>
                  <a:cubicBezTo>
                    <a:pt x="0" y="20"/>
                    <a:pt x="0" y="16"/>
                    <a:pt x="2" y="13"/>
                  </a:cubicBezTo>
                  <a:cubicBezTo>
                    <a:pt x="7" y="9"/>
                    <a:pt x="11" y="0"/>
                    <a:pt x="18" y="4"/>
                  </a:cubicBezTo>
                  <a:cubicBezTo>
                    <a:pt x="25" y="9"/>
                    <a:pt x="21" y="18"/>
                    <a:pt x="20" y="24"/>
                  </a:cubicBezTo>
                  <a:cubicBezTo>
                    <a:pt x="19" y="31"/>
                    <a:pt x="22" y="37"/>
                    <a:pt x="18" y="43"/>
                  </a:cubicBezTo>
                  <a:close/>
                </a:path>
              </a:pathLst>
            </a:custGeom>
            <a:solidFill>
              <a:srgbClr val="85AA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8" name="Freeform 1153"/>
            <p:cNvSpPr>
              <a:spLocks/>
            </p:cNvSpPr>
            <p:nvPr/>
          </p:nvSpPr>
          <p:spPr bwMode="auto">
            <a:xfrm>
              <a:off x="2439" y="2398"/>
              <a:ext cx="64" cy="33"/>
            </a:xfrm>
            <a:custGeom>
              <a:avLst/>
              <a:gdLst>
                <a:gd name="T0" fmla="*/ 50 w 65"/>
                <a:gd name="T1" fmla="*/ 29 h 34"/>
                <a:gd name="T2" fmla="*/ 36 w 65"/>
                <a:gd name="T3" fmla="*/ 28 h 34"/>
                <a:gd name="T4" fmla="*/ 16 w 65"/>
                <a:gd name="T5" fmla="*/ 33 h 34"/>
                <a:gd name="T6" fmla="*/ 2 w 65"/>
                <a:gd name="T7" fmla="*/ 28 h 34"/>
                <a:gd name="T8" fmla="*/ 10 w 65"/>
                <a:gd name="T9" fmla="*/ 19 h 34"/>
                <a:gd name="T10" fmla="*/ 33 w 65"/>
                <a:gd name="T11" fmla="*/ 6 h 34"/>
                <a:gd name="T12" fmla="*/ 54 w 65"/>
                <a:gd name="T13" fmla="*/ 1 h 34"/>
                <a:gd name="T14" fmla="*/ 61 w 65"/>
                <a:gd name="T15" fmla="*/ 13 h 34"/>
                <a:gd name="T16" fmla="*/ 50 w 65"/>
                <a:gd name="T17" fmla="*/ 2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34">
                  <a:moveTo>
                    <a:pt x="50" y="29"/>
                  </a:moveTo>
                  <a:cubicBezTo>
                    <a:pt x="45" y="29"/>
                    <a:pt x="40" y="29"/>
                    <a:pt x="36" y="28"/>
                  </a:cubicBezTo>
                  <a:cubicBezTo>
                    <a:pt x="30" y="33"/>
                    <a:pt x="23" y="34"/>
                    <a:pt x="16" y="33"/>
                  </a:cubicBezTo>
                  <a:cubicBezTo>
                    <a:pt x="11" y="33"/>
                    <a:pt x="6" y="32"/>
                    <a:pt x="2" y="28"/>
                  </a:cubicBezTo>
                  <a:cubicBezTo>
                    <a:pt x="0" y="21"/>
                    <a:pt x="6" y="19"/>
                    <a:pt x="10" y="19"/>
                  </a:cubicBezTo>
                  <a:cubicBezTo>
                    <a:pt x="20" y="19"/>
                    <a:pt x="26" y="11"/>
                    <a:pt x="33" y="6"/>
                  </a:cubicBezTo>
                  <a:cubicBezTo>
                    <a:pt x="40" y="2"/>
                    <a:pt x="48" y="7"/>
                    <a:pt x="54" y="1"/>
                  </a:cubicBezTo>
                  <a:cubicBezTo>
                    <a:pt x="65" y="0"/>
                    <a:pt x="64" y="6"/>
                    <a:pt x="61" y="13"/>
                  </a:cubicBezTo>
                  <a:cubicBezTo>
                    <a:pt x="58" y="19"/>
                    <a:pt x="54" y="24"/>
                    <a:pt x="50" y="29"/>
                  </a:cubicBezTo>
                  <a:close/>
                </a:path>
              </a:pathLst>
            </a:custGeom>
            <a:solidFill>
              <a:srgbClr val="88B6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69" name="Freeform 1154"/>
            <p:cNvSpPr>
              <a:spLocks/>
            </p:cNvSpPr>
            <p:nvPr/>
          </p:nvSpPr>
          <p:spPr bwMode="auto">
            <a:xfrm>
              <a:off x="2374" y="2083"/>
              <a:ext cx="43" cy="34"/>
            </a:xfrm>
            <a:custGeom>
              <a:avLst/>
              <a:gdLst>
                <a:gd name="T0" fmla="*/ 43 w 43"/>
                <a:gd name="T1" fmla="*/ 13 h 34"/>
                <a:gd name="T2" fmla="*/ 35 w 43"/>
                <a:gd name="T3" fmla="*/ 26 h 34"/>
                <a:gd name="T4" fmla="*/ 16 w 43"/>
                <a:gd name="T5" fmla="*/ 34 h 34"/>
                <a:gd name="T6" fmla="*/ 7 w 43"/>
                <a:gd name="T7" fmla="*/ 32 h 34"/>
                <a:gd name="T8" fmla="*/ 1 w 43"/>
                <a:gd name="T9" fmla="*/ 25 h 34"/>
                <a:gd name="T10" fmla="*/ 7 w 43"/>
                <a:gd name="T11" fmla="*/ 13 h 34"/>
                <a:gd name="T12" fmla="*/ 29 w 43"/>
                <a:gd name="T13" fmla="*/ 0 h 34"/>
                <a:gd name="T14" fmla="*/ 43 w 43"/>
                <a:gd name="T15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4">
                  <a:moveTo>
                    <a:pt x="43" y="13"/>
                  </a:moveTo>
                  <a:cubicBezTo>
                    <a:pt x="40" y="17"/>
                    <a:pt x="37" y="21"/>
                    <a:pt x="35" y="26"/>
                  </a:cubicBezTo>
                  <a:cubicBezTo>
                    <a:pt x="29" y="29"/>
                    <a:pt x="24" y="34"/>
                    <a:pt x="16" y="34"/>
                  </a:cubicBezTo>
                  <a:cubicBezTo>
                    <a:pt x="13" y="33"/>
                    <a:pt x="10" y="33"/>
                    <a:pt x="7" y="32"/>
                  </a:cubicBezTo>
                  <a:cubicBezTo>
                    <a:pt x="4" y="30"/>
                    <a:pt x="2" y="28"/>
                    <a:pt x="1" y="25"/>
                  </a:cubicBezTo>
                  <a:cubicBezTo>
                    <a:pt x="0" y="19"/>
                    <a:pt x="1" y="15"/>
                    <a:pt x="7" y="13"/>
                  </a:cubicBezTo>
                  <a:cubicBezTo>
                    <a:pt x="15" y="8"/>
                    <a:pt x="25" y="8"/>
                    <a:pt x="29" y="0"/>
                  </a:cubicBezTo>
                  <a:cubicBezTo>
                    <a:pt x="37" y="1"/>
                    <a:pt x="38" y="9"/>
                    <a:pt x="43" y="13"/>
                  </a:cubicBezTo>
                  <a:close/>
                </a:path>
              </a:pathLst>
            </a:custGeom>
            <a:solidFill>
              <a:srgbClr val="9EB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0" name="Freeform 1155"/>
            <p:cNvSpPr>
              <a:spLocks/>
            </p:cNvSpPr>
            <p:nvPr/>
          </p:nvSpPr>
          <p:spPr bwMode="auto">
            <a:xfrm>
              <a:off x="2312" y="2069"/>
              <a:ext cx="52" cy="37"/>
            </a:xfrm>
            <a:custGeom>
              <a:avLst/>
              <a:gdLst>
                <a:gd name="T0" fmla="*/ 2 w 52"/>
                <a:gd name="T1" fmla="*/ 0 h 38"/>
                <a:gd name="T2" fmla="*/ 11 w 52"/>
                <a:gd name="T3" fmla="*/ 1 h 38"/>
                <a:gd name="T4" fmla="*/ 31 w 52"/>
                <a:gd name="T5" fmla="*/ 8 h 38"/>
                <a:gd name="T6" fmla="*/ 46 w 52"/>
                <a:gd name="T7" fmla="*/ 16 h 38"/>
                <a:gd name="T8" fmla="*/ 52 w 52"/>
                <a:gd name="T9" fmla="*/ 28 h 38"/>
                <a:gd name="T10" fmla="*/ 47 w 52"/>
                <a:gd name="T11" fmla="*/ 37 h 38"/>
                <a:gd name="T12" fmla="*/ 37 w 52"/>
                <a:gd name="T13" fmla="*/ 34 h 38"/>
                <a:gd name="T14" fmla="*/ 28 w 52"/>
                <a:gd name="T15" fmla="*/ 24 h 38"/>
                <a:gd name="T16" fmla="*/ 20 w 52"/>
                <a:gd name="T17" fmla="*/ 18 h 38"/>
                <a:gd name="T18" fmla="*/ 7 w 52"/>
                <a:gd name="T19" fmla="*/ 12 h 38"/>
                <a:gd name="T20" fmla="*/ 1 w 52"/>
                <a:gd name="T21" fmla="*/ 2 h 38"/>
                <a:gd name="T22" fmla="*/ 2 w 52"/>
                <a:gd name="T2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38">
                  <a:moveTo>
                    <a:pt x="2" y="0"/>
                  </a:moveTo>
                  <a:cubicBezTo>
                    <a:pt x="5" y="0"/>
                    <a:pt x="8" y="0"/>
                    <a:pt x="11" y="1"/>
                  </a:cubicBezTo>
                  <a:cubicBezTo>
                    <a:pt x="17" y="4"/>
                    <a:pt x="24" y="5"/>
                    <a:pt x="31" y="8"/>
                  </a:cubicBezTo>
                  <a:cubicBezTo>
                    <a:pt x="36" y="11"/>
                    <a:pt x="40" y="16"/>
                    <a:pt x="46" y="16"/>
                  </a:cubicBezTo>
                  <a:cubicBezTo>
                    <a:pt x="48" y="20"/>
                    <a:pt x="52" y="23"/>
                    <a:pt x="52" y="28"/>
                  </a:cubicBezTo>
                  <a:cubicBezTo>
                    <a:pt x="52" y="32"/>
                    <a:pt x="50" y="35"/>
                    <a:pt x="47" y="37"/>
                  </a:cubicBezTo>
                  <a:cubicBezTo>
                    <a:pt x="43" y="38"/>
                    <a:pt x="40" y="37"/>
                    <a:pt x="37" y="34"/>
                  </a:cubicBezTo>
                  <a:cubicBezTo>
                    <a:pt x="34" y="31"/>
                    <a:pt x="32" y="26"/>
                    <a:pt x="28" y="24"/>
                  </a:cubicBezTo>
                  <a:cubicBezTo>
                    <a:pt x="25" y="22"/>
                    <a:pt x="23" y="20"/>
                    <a:pt x="20" y="18"/>
                  </a:cubicBezTo>
                  <a:cubicBezTo>
                    <a:pt x="16" y="16"/>
                    <a:pt x="12" y="14"/>
                    <a:pt x="7" y="12"/>
                  </a:cubicBezTo>
                  <a:cubicBezTo>
                    <a:pt x="3" y="10"/>
                    <a:pt x="0" y="8"/>
                    <a:pt x="1" y="2"/>
                  </a:cubicBezTo>
                  <a:cubicBezTo>
                    <a:pt x="1" y="2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9AB0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1" name="Freeform 1156"/>
            <p:cNvSpPr>
              <a:spLocks/>
            </p:cNvSpPr>
            <p:nvPr/>
          </p:nvSpPr>
          <p:spPr bwMode="auto">
            <a:xfrm>
              <a:off x="2182" y="2397"/>
              <a:ext cx="32" cy="48"/>
            </a:xfrm>
            <a:custGeom>
              <a:avLst/>
              <a:gdLst>
                <a:gd name="T0" fmla="*/ 29 w 32"/>
                <a:gd name="T1" fmla="*/ 14 h 49"/>
                <a:gd name="T2" fmla="*/ 16 w 32"/>
                <a:gd name="T3" fmla="*/ 45 h 49"/>
                <a:gd name="T4" fmla="*/ 8 w 32"/>
                <a:gd name="T5" fmla="*/ 49 h 49"/>
                <a:gd name="T6" fmla="*/ 4 w 32"/>
                <a:gd name="T7" fmla="*/ 48 h 49"/>
                <a:gd name="T8" fmla="*/ 10 w 32"/>
                <a:gd name="T9" fmla="*/ 25 h 49"/>
                <a:gd name="T10" fmla="*/ 19 w 32"/>
                <a:gd name="T11" fmla="*/ 2 h 49"/>
                <a:gd name="T12" fmla="*/ 24 w 32"/>
                <a:gd name="T13" fmla="*/ 0 h 49"/>
                <a:gd name="T14" fmla="*/ 29 w 32"/>
                <a:gd name="T15" fmla="*/ 4 h 49"/>
                <a:gd name="T16" fmla="*/ 29 w 32"/>
                <a:gd name="T17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9">
                  <a:moveTo>
                    <a:pt x="29" y="14"/>
                  </a:moveTo>
                  <a:cubicBezTo>
                    <a:pt x="32" y="28"/>
                    <a:pt x="21" y="35"/>
                    <a:pt x="16" y="45"/>
                  </a:cubicBezTo>
                  <a:cubicBezTo>
                    <a:pt x="13" y="46"/>
                    <a:pt x="11" y="48"/>
                    <a:pt x="8" y="49"/>
                  </a:cubicBezTo>
                  <a:cubicBezTo>
                    <a:pt x="7" y="49"/>
                    <a:pt x="6" y="49"/>
                    <a:pt x="4" y="48"/>
                  </a:cubicBezTo>
                  <a:cubicBezTo>
                    <a:pt x="0" y="39"/>
                    <a:pt x="7" y="32"/>
                    <a:pt x="10" y="25"/>
                  </a:cubicBezTo>
                  <a:cubicBezTo>
                    <a:pt x="15" y="18"/>
                    <a:pt x="16" y="9"/>
                    <a:pt x="19" y="2"/>
                  </a:cubicBezTo>
                  <a:cubicBezTo>
                    <a:pt x="21" y="0"/>
                    <a:pt x="22" y="0"/>
                    <a:pt x="24" y="0"/>
                  </a:cubicBezTo>
                  <a:cubicBezTo>
                    <a:pt x="26" y="1"/>
                    <a:pt x="28" y="2"/>
                    <a:pt x="29" y="4"/>
                  </a:cubicBezTo>
                  <a:cubicBezTo>
                    <a:pt x="31" y="7"/>
                    <a:pt x="32" y="11"/>
                    <a:pt x="29" y="14"/>
                  </a:cubicBezTo>
                  <a:close/>
                </a:path>
              </a:pathLst>
            </a:custGeom>
            <a:solidFill>
              <a:srgbClr val="859A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2" name="Freeform 1157"/>
            <p:cNvSpPr>
              <a:spLocks/>
            </p:cNvSpPr>
            <p:nvPr/>
          </p:nvSpPr>
          <p:spPr bwMode="auto">
            <a:xfrm>
              <a:off x="2210" y="2032"/>
              <a:ext cx="34" cy="22"/>
            </a:xfrm>
            <a:custGeom>
              <a:avLst/>
              <a:gdLst>
                <a:gd name="T0" fmla="*/ 34 w 34"/>
                <a:gd name="T1" fmla="*/ 17 h 22"/>
                <a:gd name="T2" fmla="*/ 9 w 34"/>
                <a:gd name="T3" fmla="*/ 21 h 22"/>
                <a:gd name="T4" fmla="*/ 0 w 34"/>
                <a:gd name="T5" fmla="*/ 13 h 22"/>
                <a:gd name="T6" fmla="*/ 34 w 34"/>
                <a:gd name="T7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22">
                  <a:moveTo>
                    <a:pt x="34" y="17"/>
                  </a:moveTo>
                  <a:cubicBezTo>
                    <a:pt x="26" y="22"/>
                    <a:pt x="18" y="22"/>
                    <a:pt x="9" y="21"/>
                  </a:cubicBezTo>
                  <a:cubicBezTo>
                    <a:pt x="6" y="18"/>
                    <a:pt x="1" y="18"/>
                    <a:pt x="0" y="13"/>
                  </a:cubicBezTo>
                  <a:cubicBezTo>
                    <a:pt x="16" y="0"/>
                    <a:pt x="31" y="2"/>
                    <a:pt x="34" y="17"/>
                  </a:cubicBezTo>
                  <a:close/>
                </a:path>
              </a:pathLst>
            </a:custGeom>
            <a:solidFill>
              <a:srgbClr val="6972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3" name="Freeform 1158"/>
            <p:cNvSpPr>
              <a:spLocks/>
            </p:cNvSpPr>
            <p:nvPr/>
          </p:nvSpPr>
          <p:spPr bwMode="auto">
            <a:xfrm>
              <a:off x="2400" y="2293"/>
              <a:ext cx="41" cy="35"/>
            </a:xfrm>
            <a:custGeom>
              <a:avLst/>
              <a:gdLst>
                <a:gd name="T0" fmla="*/ 30 w 41"/>
                <a:gd name="T1" fmla="*/ 34 h 36"/>
                <a:gd name="T2" fmla="*/ 30 w 41"/>
                <a:gd name="T3" fmla="*/ 19 h 36"/>
                <a:gd name="T4" fmla="*/ 13 w 41"/>
                <a:gd name="T5" fmla="*/ 26 h 36"/>
                <a:gd name="T6" fmla="*/ 0 w 41"/>
                <a:gd name="T7" fmla="*/ 19 h 36"/>
                <a:gd name="T8" fmla="*/ 24 w 41"/>
                <a:gd name="T9" fmla="*/ 1 h 36"/>
                <a:gd name="T10" fmla="*/ 32 w 41"/>
                <a:gd name="T11" fmla="*/ 10 h 36"/>
                <a:gd name="T12" fmla="*/ 38 w 41"/>
                <a:gd name="T13" fmla="*/ 30 h 36"/>
                <a:gd name="T14" fmla="*/ 38 w 41"/>
                <a:gd name="T15" fmla="*/ 30 h 36"/>
                <a:gd name="T16" fmla="*/ 32 w 41"/>
                <a:gd name="T17" fmla="*/ 34 h 36"/>
                <a:gd name="T18" fmla="*/ 30 w 41"/>
                <a:gd name="T19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6">
                  <a:moveTo>
                    <a:pt x="30" y="34"/>
                  </a:moveTo>
                  <a:cubicBezTo>
                    <a:pt x="30" y="29"/>
                    <a:pt x="30" y="24"/>
                    <a:pt x="30" y="19"/>
                  </a:cubicBezTo>
                  <a:cubicBezTo>
                    <a:pt x="21" y="17"/>
                    <a:pt x="21" y="29"/>
                    <a:pt x="13" y="26"/>
                  </a:cubicBezTo>
                  <a:cubicBezTo>
                    <a:pt x="8" y="26"/>
                    <a:pt x="2" y="27"/>
                    <a:pt x="0" y="19"/>
                  </a:cubicBezTo>
                  <a:cubicBezTo>
                    <a:pt x="7" y="12"/>
                    <a:pt x="18" y="9"/>
                    <a:pt x="24" y="1"/>
                  </a:cubicBezTo>
                  <a:cubicBezTo>
                    <a:pt x="32" y="0"/>
                    <a:pt x="30" y="7"/>
                    <a:pt x="32" y="10"/>
                  </a:cubicBezTo>
                  <a:cubicBezTo>
                    <a:pt x="31" y="18"/>
                    <a:pt x="41" y="22"/>
                    <a:pt x="38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5" y="30"/>
                    <a:pt x="33" y="31"/>
                    <a:pt x="32" y="34"/>
                  </a:cubicBezTo>
                  <a:cubicBezTo>
                    <a:pt x="31" y="36"/>
                    <a:pt x="30" y="36"/>
                    <a:pt x="30" y="34"/>
                  </a:cubicBezTo>
                  <a:close/>
                </a:path>
              </a:pathLst>
            </a:custGeom>
            <a:solidFill>
              <a:srgbClr val="2E3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4" name="Freeform 1159"/>
            <p:cNvSpPr>
              <a:spLocks/>
            </p:cNvSpPr>
            <p:nvPr/>
          </p:nvSpPr>
          <p:spPr bwMode="auto">
            <a:xfrm>
              <a:off x="2424" y="2238"/>
              <a:ext cx="49" cy="25"/>
            </a:xfrm>
            <a:custGeom>
              <a:avLst/>
              <a:gdLst>
                <a:gd name="T0" fmla="*/ 49 w 49"/>
                <a:gd name="T1" fmla="*/ 13 h 25"/>
                <a:gd name="T2" fmla="*/ 21 w 49"/>
                <a:gd name="T3" fmla="*/ 21 h 25"/>
                <a:gd name="T4" fmla="*/ 0 w 49"/>
                <a:gd name="T5" fmla="*/ 7 h 25"/>
                <a:gd name="T6" fmla="*/ 15 w 49"/>
                <a:gd name="T7" fmla="*/ 1 h 25"/>
                <a:gd name="T8" fmla="*/ 23 w 49"/>
                <a:gd name="T9" fmla="*/ 2 h 25"/>
                <a:gd name="T10" fmla="*/ 42 w 49"/>
                <a:gd name="T11" fmla="*/ 0 h 25"/>
                <a:gd name="T12" fmla="*/ 45 w 49"/>
                <a:gd name="T13" fmla="*/ 1 h 25"/>
                <a:gd name="T14" fmla="*/ 49 w 49"/>
                <a:gd name="T15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25">
                  <a:moveTo>
                    <a:pt x="49" y="13"/>
                  </a:moveTo>
                  <a:cubicBezTo>
                    <a:pt x="42" y="25"/>
                    <a:pt x="31" y="20"/>
                    <a:pt x="21" y="21"/>
                  </a:cubicBezTo>
                  <a:cubicBezTo>
                    <a:pt x="16" y="13"/>
                    <a:pt x="5" y="16"/>
                    <a:pt x="0" y="7"/>
                  </a:cubicBezTo>
                  <a:cubicBezTo>
                    <a:pt x="3" y="1"/>
                    <a:pt x="9" y="1"/>
                    <a:pt x="15" y="1"/>
                  </a:cubicBezTo>
                  <a:cubicBezTo>
                    <a:pt x="18" y="1"/>
                    <a:pt x="20" y="1"/>
                    <a:pt x="23" y="2"/>
                  </a:cubicBezTo>
                  <a:cubicBezTo>
                    <a:pt x="30" y="5"/>
                    <a:pt x="36" y="3"/>
                    <a:pt x="42" y="0"/>
                  </a:cubicBezTo>
                  <a:cubicBezTo>
                    <a:pt x="43" y="1"/>
                    <a:pt x="44" y="1"/>
                    <a:pt x="45" y="1"/>
                  </a:cubicBezTo>
                  <a:cubicBezTo>
                    <a:pt x="46" y="5"/>
                    <a:pt x="43" y="11"/>
                    <a:pt x="49" y="13"/>
                  </a:cubicBezTo>
                  <a:close/>
                </a:path>
              </a:pathLst>
            </a:custGeom>
            <a:solidFill>
              <a:srgbClr val="2E39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5" name="Freeform 1160"/>
            <p:cNvSpPr>
              <a:spLocks/>
            </p:cNvSpPr>
            <p:nvPr/>
          </p:nvSpPr>
          <p:spPr bwMode="auto">
            <a:xfrm>
              <a:off x="2465" y="2302"/>
              <a:ext cx="27" cy="48"/>
            </a:xfrm>
            <a:custGeom>
              <a:avLst/>
              <a:gdLst>
                <a:gd name="T0" fmla="*/ 7 w 28"/>
                <a:gd name="T1" fmla="*/ 0 h 49"/>
                <a:gd name="T2" fmla="*/ 17 w 28"/>
                <a:gd name="T3" fmla="*/ 39 h 49"/>
                <a:gd name="T4" fmla="*/ 23 w 28"/>
                <a:gd name="T5" fmla="*/ 21 h 49"/>
                <a:gd name="T6" fmla="*/ 26 w 28"/>
                <a:gd name="T7" fmla="*/ 24 h 49"/>
                <a:gd name="T8" fmla="*/ 23 w 28"/>
                <a:gd name="T9" fmla="*/ 46 h 49"/>
                <a:gd name="T10" fmla="*/ 14 w 28"/>
                <a:gd name="T11" fmla="*/ 45 h 49"/>
                <a:gd name="T12" fmla="*/ 4 w 28"/>
                <a:gd name="T13" fmla="*/ 33 h 49"/>
                <a:gd name="T14" fmla="*/ 2 w 28"/>
                <a:gd name="T15" fmla="*/ 3 h 49"/>
                <a:gd name="T16" fmla="*/ 7 w 28"/>
                <a:gd name="T1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9">
                  <a:moveTo>
                    <a:pt x="7" y="0"/>
                  </a:moveTo>
                  <a:cubicBezTo>
                    <a:pt x="14" y="12"/>
                    <a:pt x="5" y="27"/>
                    <a:pt x="17" y="39"/>
                  </a:cubicBezTo>
                  <a:cubicBezTo>
                    <a:pt x="23" y="34"/>
                    <a:pt x="17" y="25"/>
                    <a:pt x="23" y="21"/>
                  </a:cubicBezTo>
                  <a:cubicBezTo>
                    <a:pt x="24" y="22"/>
                    <a:pt x="25" y="23"/>
                    <a:pt x="26" y="24"/>
                  </a:cubicBezTo>
                  <a:cubicBezTo>
                    <a:pt x="25" y="31"/>
                    <a:pt x="28" y="39"/>
                    <a:pt x="23" y="46"/>
                  </a:cubicBezTo>
                  <a:cubicBezTo>
                    <a:pt x="20" y="48"/>
                    <a:pt x="17" y="47"/>
                    <a:pt x="14" y="45"/>
                  </a:cubicBezTo>
                  <a:cubicBezTo>
                    <a:pt x="0" y="49"/>
                    <a:pt x="7" y="37"/>
                    <a:pt x="4" y="33"/>
                  </a:cubicBezTo>
                  <a:cubicBezTo>
                    <a:pt x="2" y="23"/>
                    <a:pt x="0" y="13"/>
                    <a:pt x="2" y="3"/>
                  </a:cubicBezTo>
                  <a:cubicBezTo>
                    <a:pt x="3" y="1"/>
                    <a:pt x="5" y="0"/>
                    <a:pt x="7" y="0"/>
                  </a:cubicBezTo>
                  <a:close/>
                </a:path>
              </a:pathLst>
            </a:custGeom>
            <a:solidFill>
              <a:srgbClr val="87B0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6" name="Freeform 1161"/>
            <p:cNvSpPr>
              <a:spLocks/>
            </p:cNvSpPr>
            <p:nvPr/>
          </p:nvSpPr>
          <p:spPr bwMode="auto">
            <a:xfrm>
              <a:off x="2400" y="2063"/>
              <a:ext cx="26" cy="33"/>
            </a:xfrm>
            <a:custGeom>
              <a:avLst/>
              <a:gdLst>
                <a:gd name="T0" fmla="*/ 17 w 26"/>
                <a:gd name="T1" fmla="*/ 34 h 34"/>
                <a:gd name="T2" fmla="*/ 3 w 26"/>
                <a:gd name="T3" fmla="*/ 21 h 34"/>
                <a:gd name="T4" fmla="*/ 4 w 26"/>
                <a:gd name="T5" fmla="*/ 20 h 34"/>
                <a:gd name="T6" fmla="*/ 16 w 26"/>
                <a:gd name="T7" fmla="*/ 1 h 34"/>
                <a:gd name="T8" fmla="*/ 21 w 26"/>
                <a:gd name="T9" fmla="*/ 10 h 34"/>
                <a:gd name="T10" fmla="*/ 17 w 26"/>
                <a:gd name="T11" fmla="*/ 30 h 34"/>
                <a:gd name="T12" fmla="*/ 17 w 26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4">
                  <a:moveTo>
                    <a:pt x="17" y="34"/>
                  </a:moveTo>
                  <a:cubicBezTo>
                    <a:pt x="8" y="34"/>
                    <a:pt x="6" y="27"/>
                    <a:pt x="3" y="21"/>
                  </a:cubicBezTo>
                  <a:cubicBezTo>
                    <a:pt x="3" y="21"/>
                    <a:pt x="4" y="20"/>
                    <a:pt x="4" y="20"/>
                  </a:cubicBezTo>
                  <a:cubicBezTo>
                    <a:pt x="12" y="16"/>
                    <a:pt x="0" y="0"/>
                    <a:pt x="16" y="1"/>
                  </a:cubicBezTo>
                  <a:cubicBezTo>
                    <a:pt x="18" y="4"/>
                    <a:pt x="20" y="7"/>
                    <a:pt x="21" y="10"/>
                  </a:cubicBezTo>
                  <a:cubicBezTo>
                    <a:pt x="22" y="17"/>
                    <a:pt x="26" y="25"/>
                    <a:pt x="17" y="30"/>
                  </a:cubicBezTo>
                  <a:cubicBezTo>
                    <a:pt x="17" y="31"/>
                    <a:pt x="17" y="33"/>
                    <a:pt x="17" y="34"/>
                  </a:cubicBezTo>
                  <a:close/>
                </a:path>
              </a:pathLst>
            </a:custGeom>
            <a:solidFill>
              <a:srgbClr val="86AB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7" name="Freeform 1162"/>
            <p:cNvSpPr>
              <a:spLocks/>
            </p:cNvSpPr>
            <p:nvPr/>
          </p:nvSpPr>
          <p:spPr bwMode="auto">
            <a:xfrm>
              <a:off x="2464" y="2030"/>
              <a:ext cx="24" cy="35"/>
            </a:xfrm>
            <a:custGeom>
              <a:avLst/>
              <a:gdLst>
                <a:gd name="T0" fmla="*/ 21 w 25"/>
                <a:gd name="T1" fmla="*/ 23 h 35"/>
                <a:gd name="T2" fmla="*/ 16 w 25"/>
                <a:gd name="T3" fmla="*/ 32 h 35"/>
                <a:gd name="T4" fmla="*/ 4 w 25"/>
                <a:gd name="T5" fmla="*/ 31 h 35"/>
                <a:gd name="T6" fmla="*/ 6 w 25"/>
                <a:gd name="T7" fmla="*/ 11 h 35"/>
                <a:gd name="T8" fmla="*/ 8 w 25"/>
                <a:gd name="T9" fmla="*/ 9 h 35"/>
                <a:gd name="T10" fmla="*/ 22 w 25"/>
                <a:gd name="T11" fmla="*/ 8 h 35"/>
                <a:gd name="T12" fmla="*/ 21 w 25"/>
                <a:gd name="T13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5">
                  <a:moveTo>
                    <a:pt x="21" y="23"/>
                  </a:moveTo>
                  <a:cubicBezTo>
                    <a:pt x="18" y="25"/>
                    <a:pt x="17" y="29"/>
                    <a:pt x="16" y="32"/>
                  </a:cubicBezTo>
                  <a:cubicBezTo>
                    <a:pt x="12" y="34"/>
                    <a:pt x="7" y="35"/>
                    <a:pt x="4" y="31"/>
                  </a:cubicBezTo>
                  <a:cubicBezTo>
                    <a:pt x="1" y="24"/>
                    <a:pt x="0" y="17"/>
                    <a:pt x="6" y="11"/>
                  </a:cubicBezTo>
                  <a:cubicBezTo>
                    <a:pt x="6" y="9"/>
                    <a:pt x="7" y="9"/>
                    <a:pt x="8" y="9"/>
                  </a:cubicBezTo>
                  <a:cubicBezTo>
                    <a:pt x="12" y="0"/>
                    <a:pt x="17" y="1"/>
                    <a:pt x="22" y="8"/>
                  </a:cubicBezTo>
                  <a:cubicBezTo>
                    <a:pt x="24" y="13"/>
                    <a:pt x="25" y="18"/>
                    <a:pt x="21" y="23"/>
                  </a:cubicBezTo>
                  <a:close/>
                </a:path>
              </a:pathLst>
            </a:custGeom>
            <a:solidFill>
              <a:srgbClr val="81A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8" name="Freeform 1163"/>
            <p:cNvSpPr>
              <a:spLocks/>
            </p:cNvSpPr>
            <p:nvPr/>
          </p:nvSpPr>
          <p:spPr bwMode="auto">
            <a:xfrm>
              <a:off x="2068" y="2076"/>
              <a:ext cx="47" cy="19"/>
            </a:xfrm>
            <a:custGeom>
              <a:avLst/>
              <a:gdLst>
                <a:gd name="T0" fmla="*/ 16 w 47"/>
                <a:gd name="T1" fmla="*/ 0 h 20"/>
                <a:gd name="T2" fmla="*/ 47 w 47"/>
                <a:gd name="T3" fmla="*/ 20 h 20"/>
                <a:gd name="T4" fmla="*/ 0 w 47"/>
                <a:gd name="T5" fmla="*/ 17 h 20"/>
                <a:gd name="T6" fmla="*/ 8 w 47"/>
                <a:gd name="T7" fmla="*/ 13 h 20"/>
                <a:gd name="T8" fmla="*/ 16 w 4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0">
                  <a:moveTo>
                    <a:pt x="16" y="0"/>
                  </a:moveTo>
                  <a:cubicBezTo>
                    <a:pt x="26" y="7"/>
                    <a:pt x="37" y="13"/>
                    <a:pt x="47" y="20"/>
                  </a:cubicBezTo>
                  <a:cubicBezTo>
                    <a:pt x="32" y="19"/>
                    <a:pt x="16" y="18"/>
                    <a:pt x="0" y="17"/>
                  </a:cubicBezTo>
                  <a:cubicBezTo>
                    <a:pt x="2" y="16"/>
                    <a:pt x="5" y="13"/>
                    <a:pt x="8" y="13"/>
                  </a:cubicBezTo>
                  <a:cubicBezTo>
                    <a:pt x="22" y="15"/>
                    <a:pt x="17" y="7"/>
                    <a:pt x="16" y="0"/>
                  </a:cubicBezTo>
                  <a:close/>
                </a:path>
              </a:pathLst>
            </a:custGeom>
            <a:solidFill>
              <a:srgbClr val="313F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79" name="Freeform 1164"/>
            <p:cNvSpPr>
              <a:spLocks/>
            </p:cNvSpPr>
            <p:nvPr/>
          </p:nvSpPr>
          <p:spPr bwMode="auto">
            <a:xfrm>
              <a:off x="2276" y="2034"/>
              <a:ext cx="27" cy="29"/>
            </a:xfrm>
            <a:custGeom>
              <a:avLst/>
              <a:gdLst>
                <a:gd name="T0" fmla="*/ 6 w 27"/>
                <a:gd name="T1" fmla="*/ 28 h 29"/>
                <a:gd name="T2" fmla="*/ 3 w 27"/>
                <a:gd name="T3" fmla="*/ 22 h 29"/>
                <a:gd name="T4" fmla="*/ 6 w 27"/>
                <a:gd name="T5" fmla="*/ 3 h 29"/>
                <a:gd name="T6" fmla="*/ 18 w 27"/>
                <a:gd name="T7" fmla="*/ 3 h 29"/>
                <a:gd name="T8" fmla="*/ 19 w 27"/>
                <a:gd name="T9" fmla="*/ 4 h 29"/>
                <a:gd name="T10" fmla="*/ 18 w 27"/>
                <a:gd name="T11" fmla="*/ 5 h 29"/>
                <a:gd name="T12" fmla="*/ 6 w 27"/>
                <a:gd name="T13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9">
                  <a:moveTo>
                    <a:pt x="6" y="28"/>
                  </a:moveTo>
                  <a:cubicBezTo>
                    <a:pt x="5" y="26"/>
                    <a:pt x="4" y="24"/>
                    <a:pt x="3" y="22"/>
                  </a:cubicBezTo>
                  <a:cubicBezTo>
                    <a:pt x="0" y="15"/>
                    <a:pt x="11" y="11"/>
                    <a:pt x="6" y="3"/>
                  </a:cubicBezTo>
                  <a:cubicBezTo>
                    <a:pt x="10" y="0"/>
                    <a:pt x="14" y="0"/>
                    <a:pt x="18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16"/>
                    <a:pt x="27" y="29"/>
                    <a:pt x="6" y="28"/>
                  </a:cubicBezTo>
                  <a:close/>
                </a:path>
              </a:pathLst>
            </a:custGeom>
            <a:solidFill>
              <a:srgbClr val="859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0" name="Freeform 1165"/>
            <p:cNvSpPr>
              <a:spLocks/>
            </p:cNvSpPr>
            <p:nvPr/>
          </p:nvSpPr>
          <p:spPr bwMode="auto">
            <a:xfrm>
              <a:off x="2282" y="2039"/>
              <a:ext cx="34" cy="34"/>
            </a:xfrm>
            <a:custGeom>
              <a:avLst/>
              <a:gdLst>
                <a:gd name="T0" fmla="*/ 0 w 34"/>
                <a:gd name="T1" fmla="*/ 23 h 34"/>
                <a:gd name="T2" fmla="*/ 12 w 34"/>
                <a:gd name="T3" fmla="*/ 0 h 34"/>
                <a:gd name="T4" fmla="*/ 20 w 34"/>
                <a:gd name="T5" fmla="*/ 11 h 34"/>
                <a:gd name="T6" fmla="*/ 22 w 34"/>
                <a:gd name="T7" fmla="*/ 13 h 34"/>
                <a:gd name="T8" fmla="*/ 20 w 34"/>
                <a:gd name="T9" fmla="*/ 15 h 34"/>
                <a:gd name="T10" fmla="*/ 32 w 34"/>
                <a:gd name="T11" fmla="*/ 30 h 34"/>
                <a:gd name="T12" fmla="*/ 30 w 34"/>
                <a:gd name="T13" fmla="*/ 30 h 34"/>
                <a:gd name="T14" fmla="*/ 25 w 34"/>
                <a:gd name="T15" fmla="*/ 32 h 34"/>
                <a:gd name="T16" fmla="*/ 0 w 34"/>
                <a:gd name="T17" fmla="*/ 25 h 34"/>
                <a:gd name="T18" fmla="*/ 0 w 34"/>
                <a:gd name="T19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34">
                  <a:moveTo>
                    <a:pt x="0" y="23"/>
                  </a:moveTo>
                  <a:cubicBezTo>
                    <a:pt x="15" y="21"/>
                    <a:pt x="12" y="10"/>
                    <a:pt x="12" y="0"/>
                  </a:cubicBezTo>
                  <a:cubicBezTo>
                    <a:pt x="15" y="4"/>
                    <a:pt x="17" y="7"/>
                    <a:pt x="20" y="11"/>
                  </a:cubicBezTo>
                  <a:cubicBezTo>
                    <a:pt x="21" y="11"/>
                    <a:pt x="22" y="12"/>
                    <a:pt x="22" y="13"/>
                  </a:cubicBezTo>
                  <a:cubicBezTo>
                    <a:pt x="21" y="14"/>
                    <a:pt x="21" y="15"/>
                    <a:pt x="20" y="15"/>
                  </a:cubicBezTo>
                  <a:cubicBezTo>
                    <a:pt x="18" y="25"/>
                    <a:pt x="34" y="21"/>
                    <a:pt x="32" y="30"/>
                  </a:cubicBezTo>
                  <a:cubicBezTo>
                    <a:pt x="32" y="30"/>
                    <a:pt x="31" y="30"/>
                    <a:pt x="30" y="30"/>
                  </a:cubicBezTo>
                  <a:cubicBezTo>
                    <a:pt x="29" y="31"/>
                    <a:pt x="27" y="32"/>
                    <a:pt x="25" y="32"/>
                  </a:cubicBezTo>
                  <a:cubicBezTo>
                    <a:pt x="16" y="30"/>
                    <a:pt x="7" y="34"/>
                    <a:pt x="0" y="25"/>
                  </a:cubicBezTo>
                  <a:cubicBezTo>
                    <a:pt x="0" y="25"/>
                    <a:pt x="0" y="24"/>
                    <a:pt x="0" y="23"/>
                  </a:cubicBezTo>
                  <a:close/>
                </a:path>
              </a:pathLst>
            </a:custGeom>
            <a:solidFill>
              <a:srgbClr val="2432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1" name="Freeform 1166"/>
            <p:cNvSpPr>
              <a:spLocks/>
            </p:cNvSpPr>
            <p:nvPr/>
          </p:nvSpPr>
          <p:spPr bwMode="auto">
            <a:xfrm>
              <a:off x="2413" y="2366"/>
              <a:ext cx="41" cy="18"/>
            </a:xfrm>
            <a:custGeom>
              <a:avLst/>
              <a:gdLst>
                <a:gd name="T0" fmla="*/ 3 w 41"/>
                <a:gd name="T1" fmla="*/ 0 h 18"/>
                <a:gd name="T2" fmla="*/ 21 w 41"/>
                <a:gd name="T3" fmla="*/ 3 h 18"/>
                <a:gd name="T4" fmla="*/ 40 w 41"/>
                <a:gd name="T5" fmla="*/ 9 h 18"/>
                <a:gd name="T6" fmla="*/ 39 w 41"/>
                <a:gd name="T7" fmla="*/ 14 h 18"/>
                <a:gd name="T8" fmla="*/ 9 w 41"/>
                <a:gd name="T9" fmla="*/ 18 h 18"/>
                <a:gd name="T10" fmla="*/ 2 w 41"/>
                <a:gd name="T11" fmla="*/ 12 h 18"/>
                <a:gd name="T12" fmla="*/ 3 w 41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8">
                  <a:moveTo>
                    <a:pt x="3" y="0"/>
                  </a:moveTo>
                  <a:cubicBezTo>
                    <a:pt x="8" y="3"/>
                    <a:pt x="14" y="7"/>
                    <a:pt x="21" y="3"/>
                  </a:cubicBezTo>
                  <a:cubicBezTo>
                    <a:pt x="27" y="5"/>
                    <a:pt x="34" y="7"/>
                    <a:pt x="40" y="9"/>
                  </a:cubicBezTo>
                  <a:cubicBezTo>
                    <a:pt x="41" y="11"/>
                    <a:pt x="41" y="13"/>
                    <a:pt x="39" y="14"/>
                  </a:cubicBezTo>
                  <a:cubicBezTo>
                    <a:pt x="29" y="18"/>
                    <a:pt x="19" y="18"/>
                    <a:pt x="9" y="18"/>
                  </a:cubicBezTo>
                  <a:cubicBezTo>
                    <a:pt x="6" y="17"/>
                    <a:pt x="4" y="15"/>
                    <a:pt x="2" y="12"/>
                  </a:cubicBezTo>
                  <a:cubicBezTo>
                    <a:pt x="0" y="8"/>
                    <a:pt x="0" y="4"/>
                    <a:pt x="3" y="0"/>
                  </a:cubicBezTo>
                  <a:close/>
                </a:path>
              </a:pathLst>
            </a:custGeom>
            <a:solidFill>
              <a:srgbClr val="3A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2" name="Freeform 1167"/>
            <p:cNvSpPr>
              <a:spLocks/>
            </p:cNvSpPr>
            <p:nvPr/>
          </p:nvSpPr>
          <p:spPr bwMode="auto">
            <a:xfrm>
              <a:off x="2046" y="2339"/>
              <a:ext cx="22" cy="26"/>
            </a:xfrm>
            <a:custGeom>
              <a:avLst/>
              <a:gdLst>
                <a:gd name="T0" fmla="*/ 22 w 22"/>
                <a:gd name="T1" fmla="*/ 18 h 26"/>
                <a:gd name="T2" fmla="*/ 22 w 22"/>
                <a:gd name="T3" fmla="*/ 24 h 26"/>
                <a:gd name="T4" fmla="*/ 11 w 22"/>
                <a:gd name="T5" fmla="*/ 24 h 26"/>
                <a:gd name="T6" fmla="*/ 3 w 22"/>
                <a:gd name="T7" fmla="*/ 12 h 26"/>
                <a:gd name="T8" fmla="*/ 1 w 22"/>
                <a:gd name="T9" fmla="*/ 3 h 26"/>
                <a:gd name="T10" fmla="*/ 13 w 22"/>
                <a:gd name="T11" fmla="*/ 1 h 26"/>
                <a:gd name="T12" fmla="*/ 22 w 22"/>
                <a:gd name="T13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6">
                  <a:moveTo>
                    <a:pt x="22" y="18"/>
                  </a:moveTo>
                  <a:cubicBezTo>
                    <a:pt x="22" y="20"/>
                    <a:pt x="22" y="22"/>
                    <a:pt x="22" y="24"/>
                  </a:cubicBezTo>
                  <a:cubicBezTo>
                    <a:pt x="18" y="26"/>
                    <a:pt x="14" y="26"/>
                    <a:pt x="11" y="24"/>
                  </a:cubicBezTo>
                  <a:cubicBezTo>
                    <a:pt x="8" y="20"/>
                    <a:pt x="5" y="16"/>
                    <a:pt x="3" y="12"/>
                  </a:cubicBezTo>
                  <a:cubicBezTo>
                    <a:pt x="0" y="9"/>
                    <a:pt x="0" y="7"/>
                    <a:pt x="1" y="3"/>
                  </a:cubicBezTo>
                  <a:cubicBezTo>
                    <a:pt x="4" y="0"/>
                    <a:pt x="9" y="1"/>
                    <a:pt x="13" y="1"/>
                  </a:cubicBezTo>
                  <a:cubicBezTo>
                    <a:pt x="21" y="4"/>
                    <a:pt x="21" y="12"/>
                    <a:pt x="22" y="18"/>
                  </a:cubicBezTo>
                  <a:close/>
                </a:path>
              </a:pathLst>
            </a:custGeom>
            <a:solidFill>
              <a:srgbClr val="8FAB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3" name="Freeform 1168"/>
            <p:cNvSpPr>
              <a:spLocks/>
            </p:cNvSpPr>
            <p:nvPr/>
          </p:nvSpPr>
          <p:spPr bwMode="auto">
            <a:xfrm>
              <a:off x="2188" y="2045"/>
              <a:ext cx="31" cy="16"/>
            </a:xfrm>
            <a:custGeom>
              <a:avLst/>
              <a:gdLst>
                <a:gd name="T0" fmla="*/ 22 w 31"/>
                <a:gd name="T1" fmla="*/ 0 h 16"/>
                <a:gd name="T2" fmla="*/ 31 w 31"/>
                <a:gd name="T3" fmla="*/ 8 h 16"/>
                <a:gd name="T4" fmla="*/ 4 w 31"/>
                <a:gd name="T5" fmla="*/ 16 h 16"/>
                <a:gd name="T6" fmla="*/ 4 w 31"/>
                <a:gd name="T7" fmla="*/ 5 h 16"/>
                <a:gd name="T8" fmla="*/ 22 w 31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6">
                  <a:moveTo>
                    <a:pt x="22" y="0"/>
                  </a:moveTo>
                  <a:cubicBezTo>
                    <a:pt x="27" y="1"/>
                    <a:pt x="29" y="4"/>
                    <a:pt x="31" y="8"/>
                  </a:cubicBezTo>
                  <a:cubicBezTo>
                    <a:pt x="22" y="10"/>
                    <a:pt x="13" y="13"/>
                    <a:pt x="4" y="16"/>
                  </a:cubicBezTo>
                  <a:cubicBezTo>
                    <a:pt x="0" y="12"/>
                    <a:pt x="0" y="8"/>
                    <a:pt x="4" y="5"/>
                  </a:cubicBezTo>
                  <a:cubicBezTo>
                    <a:pt x="10" y="3"/>
                    <a:pt x="16" y="1"/>
                    <a:pt x="22" y="0"/>
                  </a:cubicBezTo>
                  <a:close/>
                </a:path>
              </a:pathLst>
            </a:custGeom>
            <a:solidFill>
              <a:srgbClr val="293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4" name="Freeform 1169"/>
            <p:cNvSpPr>
              <a:spLocks/>
            </p:cNvSpPr>
            <p:nvPr/>
          </p:nvSpPr>
          <p:spPr bwMode="auto">
            <a:xfrm>
              <a:off x="2132" y="2068"/>
              <a:ext cx="13" cy="33"/>
            </a:xfrm>
            <a:custGeom>
              <a:avLst/>
              <a:gdLst>
                <a:gd name="T0" fmla="*/ 8 w 14"/>
                <a:gd name="T1" fmla="*/ 1 h 34"/>
                <a:gd name="T2" fmla="*/ 12 w 14"/>
                <a:gd name="T3" fmla="*/ 27 h 34"/>
                <a:gd name="T4" fmla="*/ 14 w 14"/>
                <a:gd name="T5" fmla="*/ 31 h 34"/>
                <a:gd name="T6" fmla="*/ 12 w 14"/>
                <a:gd name="T7" fmla="*/ 34 h 34"/>
                <a:gd name="T8" fmla="*/ 0 w 14"/>
                <a:gd name="T9" fmla="*/ 0 h 34"/>
                <a:gd name="T10" fmla="*/ 8 w 14"/>
                <a:gd name="T1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4">
                  <a:moveTo>
                    <a:pt x="8" y="1"/>
                  </a:moveTo>
                  <a:cubicBezTo>
                    <a:pt x="10" y="9"/>
                    <a:pt x="4" y="19"/>
                    <a:pt x="12" y="27"/>
                  </a:cubicBezTo>
                  <a:cubicBezTo>
                    <a:pt x="13" y="28"/>
                    <a:pt x="14" y="30"/>
                    <a:pt x="14" y="31"/>
                  </a:cubicBezTo>
                  <a:cubicBezTo>
                    <a:pt x="13" y="32"/>
                    <a:pt x="13" y="33"/>
                    <a:pt x="12" y="34"/>
                  </a:cubicBezTo>
                  <a:cubicBezTo>
                    <a:pt x="1" y="25"/>
                    <a:pt x="0" y="13"/>
                    <a:pt x="0" y="0"/>
                  </a:cubicBezTo>
                  <a:cubicBezTo>
                    <a:pt x="3" y="0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334A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5" name="Freeform 1170"/>
            <p:cNvSpPr>
              <a:spLocks/>
            </p:cNvSpPr>
            <p:nvPr/>
          </p:nvSpPr>
          <p:spPr bwMode="auto">
            <a:xfrm>
              <a:off x="2439" y="2225"/>
              <a:ext cx="42" cy="14"/>
            </a:xfrm>
            <a:custGeom>
              <a:avLst/>
              <a:gdLst>
                <a:gd name="T0" fmla="*/ 0 w 42"/>
                <a:gd name="T1" fmla="*/ 0 h 14"/>
                <a:gd name="T2" fmla="*/ 42 w 42"/>
                <a:gd name="T3" fmla="*/ 2 h 14"/>
                <a:gd name="T4" fmla="*/ 30 w 42"/>
                <a:gd name="T5" fmla="*/ 14 h 14"/>
                <a:gd name="T6" fmla="*/ 30 w 42"/>
                <a:gd name="T7" fmla="*/ 14 h 14"/>
                <a:gd name="T8" fmla="*/ 9 w 42"/>
                <a:gd name="T9" fmla="*/ 12 h 14"/>
                <a:gd name="T10" fmla="*/ 0 w 42"/>
                <a:gd name="T11" fmla="*/ 6 h 14"/>
                <a:gd name="T12" fmla="*/ 0 w 4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4">
                  <a:moveTo>
                    <a:pt x="0" y="0"/>
                  </a:moveTo>
                  <a:cubicBezTo>
                    <a:pt x="14" y="2"/>
                    <a:pt x="28" y="4"/>
                    <a:pt x="42" y="2"/>
                  </a:cubicBezTo>
                  <a:cubicBezTo>
                    <a:pt x="41" y="10"/>
                    <a:pt x="36" y="12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3" y="11"/>
                    <a:pt x="16" y="12"/>
                    <a:pt x="9" y="12"/>
                  </a:cubicBezTo>
                  <a:cubicBezTo>
                    <a:pt x="5" y="11"/>
                    <a:pt x="2" y="9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253F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6" name="Freeform 1171"/>
            <p:cNvSpPr>
              <a:spLocks/>
            </p:cNvSpPr>
            <p:nvPr/>
          </p:nvSpPr>
          <p:spPr bwMode="auto">
            <a:xfrm>
              <a:off x="2492" y="2064"/>
              <a:ext cx="18" cy="30"/>
            </a:xfrm>
            <a:custGeom>
              <a:avLst/>
              <a:gdLst>
                <a:gd name="T0" fmla="*/ 7 w 18"/>
                <a:gd name="T1" fmla="*/ 21 h 31"/>
                <a:gd name="T2" fmla="*/ 13 w 18"/>
                <a:gd name="T3" fmla="*/ 0 h 31"/>
                <a:gd name="T4" fmla="*/ 9 w 18"/>
                <a:gd name="T5" fmla="*/ 31 h 31"/>
                <a:gd name="T6" fmla="*/ 7 w 18"/>
                <a:gd name="T7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7" y="21"/>
                  </a:moveTo>
                  <a:cubicBezTo>
                    <a:pt x="11" y="15"/>
                    <a:pt x="0" y="4"/>
                    <a:pt x="13" y="0"/>
                  </a:cubicBezTo>
                  <a:cubicBezTo>
                    <a:pt x="18" y="11"/>
                    <a:pt x="17" y="22"/>
                    <a:pt x="9" y="31"/>
                  </a:cubicBezTo>
                  <a:cubicBezTo>
                    <a:pt x="7" y="28"/>
                    <a:pt x="6" y="25"/>
                    <a:pt x="7" y="21"/>
                  </a:cubicBezTo>
                  <a:close/>
                </a:path>
              </a:pathLst>
            </a:custGeom>
            <a:solidFill>
              <a:srgbClr val="6D7E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7" name="Freeform 1172"/>
            <p:cNvSpPr>
              <a:spLocks/>
            </p:cNvSpPr>
            <p:nvPr/>
          </p:nvSpPr>
          <p:spPr bwMode="auto">
            <a:xfrm>
              <a:off x="2453" y="2041"/>
              <a:ext cx="18" cy="24"/>
            </a:xfrm>
            <a:custGeom>
              <a:avLst/>
              <a:gdLst>
                <a:gd name="T0" fmla="*/ 17 w 18"/>
                <a:gd name="T1" fmla="*/ 0 h 24"/>
                <a:gd name="T2" fmla="*/ 17 w 18"/>
                <a:gd name="T3" fmla="*/ 19 h 24"/>
                <a:gd name="T4" fmla="*/ 12 w 18"/>
                <a:gd name="T5" fmla="*/ 24 h 24"/>
                <a:gd name="T6" fmla="*/ 0 w 18"/>
                <a:gd name="T7" fmla="*/ 5 h 24"/>
                <a:gd name="T8" fmla="*/ 17 w 1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17" y="0"/>
                  </a:moveTo>
                  <a:cubicBezTo>
                    <a:pt x="17" y="6"/>
                    <a:pt x="17" y="13"/>
                    <a:pt x="17" y="19"/>
                  </a:cubicBezTo>
                  <a:cubicBezTo>
                    <a:pt x="18" y="23"/>
                    <a:pt x="16" y="24"/>
                    <a:pt x="12" y="24"/>
                  </a:cubicBezTo>
                  <a:cubicBezTo>
                    <a:pt x="13" y="15"/>
                    <a:pt x="3" y="12"/>
                    <a:pt x="0" y="5"/>
                  </a:cubicBezTo>
                  <a:cubicBezTo>
                    <a:pt x="6" y="6"/>
                    <a:pt x="11" y="2"/>
                    <a:pt x="17" y="0"/>
                  </a:cubicBezTo>
                  <a:close/>
                </a:path>
              </a:pathLst>
            </a:custGeom>
            <a:solidFill>
              <a:srgbClr val="304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8" name="Freeform 1173"/>
            <p:cNvSpPr>
              <a:spLocks/>
            </p:cNvSpPr>
            <p:nvPr/>
          </p:nvSpPr>
          <p:spPr bwMode="auto">
            <a:xfrm>
              <a:off x="2397" y="2053"/>
              <a:ext cx="19" cy="29"/>
            </a:xfrm>
            <a:custGeom>
              <a:avLst/>
              <a:gdLst>
                <a:gd name="T0" fmla="*/ 19 w 19"/>
                <a:gd name="T1" fmla="*/ 11 h 30"/>
                <a:gd name="T2" fmla="*/ 7 w 19"/>
                <a:gd name="T3" fmla="*/ 30 h 30"/>
                <a:gd name="T4" fmla="*/ 0 w 19"/>
                <a:gd name="T5" fmla="*/ 8 h 30"/>
                <a:gd name="T6" fmla="*/ 9 w 19"/>
                <a:gd name="T7" fmla="*/ 4 h 30"/>
                <a:gd name="T8" fmla="*/ 19 w 19"/>
                <a:gd name="T9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19" y="11"/>
                  </a:moveTo>
                  <a:cubicBezTo>
                    <a:pt x="8" y="13"/>
                    <a:pt x="15" y="26"/>
                    <a:pt x="7" y="30"/>
                  </a:cubicBezTo>
                  <a:cubicBezTo>
                    <a:pt x="7" y="22"/>
                    <a:pt x="10" y="13"/>
                    <a:pt x="0" y="8"/>
                  </a:cubicBezTo>
                  <a:cubicBezTo>
                    <a:pt x="0" y="0"/>
                    <a:pt x="4" y="2"/>
                    <a:pt x="9" y="4"/>
                  </a:cubicBezTo>
                  <a:cubicBezTo>
                    <a:pt x="13" y="5"/>
                    <a:pt x="17" y="7"/>
                    <a:pt x="19" y="11"/>
                  </a:cubicBezTo>
                  <a:close/>
                </a:path>
              </a:pathLst>
            </a:custGeom>
            <a:solidFill>
              <a:srgbClr val="3C4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89" name="Freeform 1174"/>
            <p:cNvSpPr>
              <a:spLocks/>
            </p:cNvSpPr>
            <p:nvPr/>
          </p:nvSpPr>
          <p:spPr bwMode="auto">
            <a:xfrm>
              <a:off x="2171" y="2050"/>
              <a:ext cx="21" cy="19"/>
            </a:xfrm>
            <a:custGeom>
              <a:avLst/>
              <a:gdLst>
                <a:gd name="T0" fmla="*/ 21 w 21"/>
                <a:gd name="T1" fmla="*/ 0 h 19"/>
                <a:gd name="T2" fmla="*/ 21 w 21"/>
                <a:gd name="T3" fmla="*/ 11 h 19"/>
                <a:gd name="T4" fmla="*/ 13 w 21"/>
                <a:gd name="T5" fmla="*/ 15 h 19"/>
                <a:gd name="T6" fmla="*/ 0 w 21"/>
                <a:gd name="T7" fmla="*/ 11 h 19"/>
                <a:gd name="T8" fmla="*/ 21 w 2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21" y="0"/>
                  </a:moveTo>
                  <a:cubicBezTo>
                    <a:pt x="21" y="3"/>
                    <a:pt x="21" y="7"/>
                    <a:pt x="21" y="11"/>
                  </a:cubicBezTo>
                  <a:cubicBezTo>
                    <a:pt x="18" y="12"/>
                    <a:pt x="16" y="14"/>
                    <a:pt x="13" y="15"/>
                  </a:cubicBezTo>
                  <a:cubicBezTo>
                    <a:pt x="7" y="19"/>
                    <a:pt x="4" y="15"/>
                    <a:pt x="0" y="11"/>
                  </a:cubicBezTo>
                  <a:cubicBezTo>
                    <a:pt x="3" y="0"/>
                    <a:pt x="13" y="2"/>
                    <a:pt x="21" y="0"/>
                  </a:cubicBezTo>
                  <a:close/>
                </a:path>
              </a:pathLst>
            </a:custGeom>
            <a:solidFill>
              <a:srgbClr val="839A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0" name="Freeform 1175"/>
            <p:cNvSpPr>
              <a:spLocks/>
            </p:cNvSpPr>
            <p:nvPr/>
          </p:nvSpPr>
          <p:spPr bwMode="auto">
            <a:xfrm>
              <a:off x="2456" y="2301"/>
              <a:ext cx="13" cy="33"/>
            </a:xfrm>
            <a:custGeom>
              <a:avLst/>
              <a:gdLst>
                <a:gd name="T0" fmla="*/ 13 w 13"/>
                <a:gd name="T1" fmla="*/ 2 h 34"/>
                <a:gd name="T2" fmla="*/ 13 w 13"/>
                <a:gd name="T3" fmla="*/ 34 h 34"/>
                <a:gd name="T4" fmla="*/ 9 w 13"/>
                <a:gd name="T5" fmla="*/ 19 h 34"/>
                <a:gd name="T6" fmla="*/ 1 w 13"/>
                <a:gd name="T7" fmla="*/ 18 h 34"/>
                <a:gd name="T8" fmla="*/ 9 w 13"/>
                <a:gd name="T9" fmla="*/ 2 h 34"/>
                <a:gd name="T10" fmla="*/ 13 w 13"/>
                <a:gd name="T11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4">
                  <a:moveTo>
                    <a:pt x="13" y="2"/>
                  </a:moveTo>
                  <a:cubicBezTo>
                    <a:pt x="13" y="13"/>
                    <a:pt x="13" y="23"/>
                    <a:pt x="13" y="34"/>
                  </a:cubicBezTo>
                  <a:cubicBezTo>
                    <a:pt x="7" y="30"/>
                    <a:pt x="10" y="24"/>
                    <a:pt x="9" y="19"/>
                  </a:cubicBezTo>
                  <a:cubicBezTo>
                    <a:pt x="7" y="10"/>
                    <a:pt x="4" y="19"/>
                    <a:pt x="1" y="18"/>
                  </a:cubicBezTo>
                  <a:cubicBezTo>
                    <a:pt x="0" y="11"/>
                    <a:pt x="6" y="7"/>
                    <a:pt x="9" y="2"/>
                  </a:cubicBezTo>
                  <a:cubicBezTo>
                    <a:pt x="11" y="0"/>
                    <a:pt x="12" y="1"/>
                    <a:pt x="13" y="2"/>
                  </a:cubicBezTo>
                  <a:close/>
                </a:path>
              </a:pathLst>
            </a:custGeom>
            <a:solidFill>
              <a:srgbClr val="192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1" name="Freeform 1176"/>
            <p:cNvSpPr>
              <a:spLocks/>
            </p:cNvSpPr>
            <p:nvPr/>
          </p:nvSpPr>
          <p:spPr bwMode="auto">
            <a:xfrm>
              <a:off x="2158" y="2054"/>
              <a:ext cx="16" cy="25"/>
            </a:xfrm>
            <a:custGeom>
              <a:avLst/>
              <a:gdLst>
                <a:gd name="T0" fmla="*/ 0 w 16"/>
                <a:gd name="T1" fmla="*/ 23 h 26"/>
                <a:gd name="T2" fmla="*/ 5 w 16"/>
                <a:gd name="T3" fmla="*/ 0 h 26"/>
                <a:gd name="T4" fmla="*/ 13 w 16"/>
                <a:gd name="T5" fmla="*/ 11 h 26"/>
                <a:gd name="T6" fmla="*/ 8 w 16"/>
                <a:gd name="T7" fmla="*/ 25 h 26"/>
                <a:gd name="T8" fmla="*/ 0 w 16"/>
                <a:gd name="T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0" y="23"/>
                  </a:moveTo>
                  <a:cubicBezTo>
                    <a:pt x="1" y="15"/>
                    <a:pt x="3" y="7"/>
                    <a:pt x="5" y="0"/>
                  </a:cubicBezTo>
                  <a:cubicBezTo>
                    <a:pt x="5" y="5"/>
                    <a:pt x="7" y="10"/>
                    <a:pt x="13" y="11"/>
                  </a:cubicBezTo>
                  <a:cubicBezTo>
                    <a:pt x="16" y="17"/>
                    <a:pt x="12" y="21"/>
                    <a:pt x="8" y="25"/>
                  </a:cubicBezTo>
                  <a:cubicBezTo>
                    <a:pt x="5" y="26"/>
                    <a:pt x="2" y="25"/>
                    <a:pt x="0" y="23"/>
                  </a:cubicBezTo>
                  <a:close/>
                </a:path>
              </a:pathLst>
            </a:custGeom>
            <a:solidFill>
              <a:srgbClr val="3A50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2" name="Freeform 1177"/>
            <p:cNvSpPr>
              <a:spLocks/>
            </p:cNvSpPr>
            <p:nvPr/>
          </p:nvSpPr>
          <p:spPr bwMode="auto">
            <a:xfrm>
              <a:off x="2166" y="2060"/>
              <a:ext cx="18" cy="21"/>
            </a:xfrm>
            <a:custGeom>
              <a:avLst/>
              <a:gdLst>
                <a:gd name="T0" fmla="*/ 1 w 18"/>
                <a:gd name="T1" fmla="*/ 17 h 22"/>
                <a:gd name="T2" fmla="*/ 5 w 18"/>
                <a:gd name="T3" fmla="*/ 5 h 22"/>
                <a:gd name="T4" fmla="*/ 5 w 18"/>
                <a:gd name="T5" fmla="*/ 1 h 22"/>
                <a:gd name="T6" fmla="*/ 18 w 18"/>
                <a:gd name="T7" fmla="*/ 5 h 22"/>
                <a:gd name="T8" fmla="*/ 2 w 18"/>
                <a:gd name="T9" fmla="*/ 22 h 22"/>
                <a:gd name="T10" fmla="*/ 0 w 18"/>
                <a:gd name="T11" fmla="*/ 19 h 22"/>
                <a:gd name="T12" fmla="*/ 1 w 18"/>
                <a:gd name="T13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2">
                  <a:moveTo>
                    <a:pt x="1" y="17"/>
                  </a:moveTo>
                  <a:cubicBezTo>
                    <a:pt x="2" y="13"/>
                    <a:pt x="4" y="9"/>
                    <a:pt x="5" y="5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10" y="0"/>
                    <a:pt x="14" y="4"/>
                    <a:pt x="18" y="5"/>
                  </a:cubicBezTo>
                  <a:cubicBezTo>
                    <a:pt x="13" y="11"/>
                    <a:pt x="7" y="16"/>
                    <a:pt x="2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0" y="18"/>
                    <a:pt x="1" y="17"/>
                    <a:pt x="1" y="17"/>
                  </a:cubicBezTo>
                  <a:close/>
                </a:path>
              </a:pathLst>
            </a:custGeom>
            <a:solidFill>
              <a:srgbClr val="4C5D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3" name="Freeform 1178"/>
            <p:cNvSpPr>
              <a:spLocks/>
            </p:cNvSpPr>
            <p:nvPr/>
          </p:nvSpPr>
          <p:spPr bwMode="auto">
            <a:xfrm>
              <a:off x="2239" y="2455"/>
              <a:ext cx="16" cy="20"/>
            </a:xfrm>
            <a:custGeom>
              <a:avLst/>
              <a:gdLst>
                <a:gd name="T0" fmla="*/ 16 w 17"/>
                <a:gd name="T1" fmla="*/ 2 h 20"/>
                <a:gd name="T2" fmla="*/ 17 w 17"/>
                <a:gd name="T3" fmla="*/ 18 h 20"/>
                <a:gd name="T4" fmla="*/ 10 w 17"/>
                <a:gd name="T5" fmla="*/ 19 h 20"/>
                <a:gd name="T6" fmla="*/ 1 w 17"/>
                <a:gd name="T7" fmla="*/ 7 h 20"/>
                <a:gd name="T8" fmla="*/ 2 w 17"/>
                <a:gd name="T9" fmla="*/ 7 h 20"/>
                <a:gd name="T10" fmla="*/ 12 w 17"/>
                <a:gd name="T11" fmla="*/ 0 h 20"/>
                <a:gd name="T12" fmla="*/ 16 w 17"/>
                <a:gd name="T13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0">
                  <a:moveTo>
                    <a:pt x="16" y="2"/>
                  </a:moveTo>
                  <a:cubicBezTo>
                    <a:pt x="14" y="7"/>
                    <a:pt x="12" y="13"/>
                    <a:pt x="17" y="18"/>
                  </a:cubicBezTo>
                  <a:cubicBezTo>
                    <a:pt x="15" y="20"/>
                    <a:pt x="13" y="20"/>
                    <a:pt x="10" y="19"/>
                  </a:cubicBezTo>
                  <a:cubicBezTo>
                    <a:pt x="6" y="16"/>
                    <a:pt x="0" y="14"/>
                    <a:pt x="1" y="7"/>
                  </a:cubicBezTo>
                  <a:cubicBezTo>
                    <a:pt x="1" y="7"/>
                    <a:pt x="2" y="7"/>
                    <a:pt x="2" y="7"/>
                  </a:cubicBezTo>
                  <a:cubicBezTo>
                    <a:pt x="3" y="2"/>
                    <a:pt x="7" y="0"/>
                    <a:pt x="12" y="0"/>
                  </a:cubicBezTo>
                  <a:cubicBezTo>
                    <a:pt x="13" y="0"/>
                    <a:pt x="15" y="1"/>
                    <a:pt x="16" y="2"/>
                  </a:cubicBezTo>
                  <a:close/>
                </a:path>
              </a:pathLst>
            </a:custGeom>
            <a:solidFill>
              <a:srgbClr val="344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4" name="Freeform 1179"/>
            <p:cNvSpPr>
              <a:spLocks/>
            </p:cNvSpPr>
            <p:nvPr/>
          </p:nvSpPr>
          <p:spPr bwMode="auto">
            <a:xfrm>
              <a:off x="2460" y="2096"/>
              <a:ext cx="20" cy="18"/>
            </a:xfrm>
            <a:custGeom>
              <a:avLst/>
              <a:gdLst>
                <a:gd name="T0" fmla="*/ 17 w 20"/>
                <a:gd name="T1" fmla="*/ 13 h 18"/>
                <a:gd name="T2" fmla="*/ 9 w 20"/>
                <a:gd name="T3" fmla="*/ 16 h 18"/>
                <a:gd name="T4" fmla="*/ 0 w 20"/>
                <a:gd name="T5" fmla="*/ 12 h 18"/>
                <a:gd name="T6" fmla="*/ 6 w 20"/>
                <a:gd name="T7" fmla="*/ 2 h 18"/>
                <a:gd name="T8" fmla="*/ 17 w 20"/>
                <a:gd name="T9" fmla="*/ 4 h 18"/>
                <a:gd name="T10" fmla="*/ 17 w 20"/>
                <a:gd name="T11" fmla="*/ 4 h 18"/>
                <a:gd name="T12" fmla="*/ 17 w 20"/>
                <a:gd name="T13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7" y="13"/>
                  </a:moveTo>
                  <a:cubicBezTo>
                    <a:pt x="16" y="18"/>
                    <a:pt x="12" y="15"/>
                    <a:pt x="9" y="16"/>
                  </a:cubicBezTo>
                  <a:cubicBezTo>
                    <a:pt x="4" y="18"/>
                    <a:pt x="2" y="16"/>
                    <a:pt x="0" y="12"/>
                  </a:cubicBezTo>
                  <a:cubicBezTo>
                    <a:pt x="0" y="7"/>
                    <a:pt x="2" y="4"/>
                    <a:pt x="6" y="2"/>
                  </a:cubicBezTo>
                  <a:cubicBezTo>
                    <a:pt x="10" y="0"/>
                    <a:pt x="14" y="1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0" y="7"/>
                    <a:pt x="20" y="10"/>
                    <a:pt x="17" y="13"/>
                  </a:cubicBezTo>
                  <a:close/>
                </a:path>
              </a:pathLst>
            </a:custGeom>
            <a:solidFill>
              <a:srgbClr val="7C9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5" name="Freeform 1180"/>
            <p:cNvSpPr>
              <a:spLocks/>
            </p:cNvSpPr>
            <p:nvPr/>
          </p:nvSpPr>
          <p:spPr bwMode="auto">
            <a:xfrm>
              <a:off x="2480" y="2133"/>
              <a:ext cx="16" cy="19"/>
            </a:xfrm>
            <a:custGeom>
              <a:avLst/>
              <a:gdLst>
                <a:gd name="T0" fmla="*/ 1 w 17"/>
                <a:gd name="T1" fmla="*/ 4 h 19"/>
                <a:gd name="T2" fmla="*/ 5 w 17"/>
                <a:gd name="T3" fmla="*/ 0 h 19"/>
                <a:gd name="T4" fmla="*/ 9 w 17"/>
                <a:gd name="T5" fmla="*/ 0 h 19"/>
                <a:gd name="T6" fmla="*/ 17 w 17"/>
                <a:gd name="T7" fmla="*/ 7 h 19"/>
                <a:gd name="T8" fmla="*/ 9 w 17"/>
                <a:gd name="T9" fmla="*/ 19 h 19"/>
                <a:gd name="T10" fmla="*/ 2 w 17"/>
                <a:gd name="T11" fmla="*/ 8 h 19"/>
                <a:gd name="T12" fmla="*/ 0 w 17"/>
                <a:gd name="T13" fmla="*/ 6 h 19"/>
                <a:gd name="T14" fmla="*/ 1 w 17"/>
                <a:gd name="T15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9">
                  <a:moveTo>
                    <a:pt x="1" y="4"/>
                  </a:moveTo>
                  <a:cubicBezTo>
                    <a:pt x="2" y="3"/>
                    <a:pt x="4" y="1"/>
                    <a:pt x="5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13" y="2"/>
                    <a:pt x="16" y="3"/>
                    <a:pt x="17" y="7"/>
                  </a:cubicBezTo>
                  <a:cubicBezTo>
                    <a:pt x="14" y="11"/>
                    <a:pt x="12" y="15"/>
                    <a:pt x="9" y="19"/>
                  </a:cubicBezTo>
                  <a:cubicBezTo>
                    <a:pt x="3" y="18"/>
                    <a:pt x="12" y="6"/>
                    <a:pt x="2" y="8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5"/>
                    <a:pt x="1" y="4"/>
                    <a:pt x="1" y="4"/>
                  </a:cubicBezTo>
                  <a:close/>
                </a:path>
              </a:pathLst>
            </a:custGeom>
            <a:solidFill>
              <a:srgbClr val="6C70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6" name="Freeform 1181"/>
            <p:cNvSpPr>
              <a:spLocks/>
            </p:cNvSpPr>
            <p:nvPr/>
          </p:nvSpPr>
          <p:spPr bwMode="auto">
            <a:xfrm>
              <a:off x="2356" y="2084"/>
              <a:ext cx="21" cy="24"/>
            </a:xfrm>
            <a:custGeom>
              <a:avLst/>
              <a:gdLst>
                <a:gd name="T0" fmla="*/ 6 w 22"/>
                <a:gd name="T1" fmla="*/ 12 h 24"/>
                <a:gd name="T2" fmla="*/ 2 w 22"/>
                <a:gd name="T3" fmla="*/ 0 h 24"/>
                <a:gd name="T4" fmla="*/ 18 w 22"/>
                <a:gd name="T5" fmla="*/ 9 h 24"/>
                <a:gd name="T6" fmla="*/ 19 w 22"/>
                <a:gd name="T7" fmla="*/ 20 h 24"/>
                <a:gd name="T8" fmla="*/ 6 w 22"/>
                <a:gd name="T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6" y="12"/>
                  </a:moveTo>
                  <a:cubicBezTo>
                    <a:pt x="4" y="9"/>
                    <a:pt x="0" y="5"/>
                    <a:pt x="2" y="0"/>
                  </a:cubicBezTo>
                  <a:cubicBezTo>
                    <a:pt x="7" y="3"/>
                    <a:pt x="13" y="6"/>
                    <a:pt x="18" y="9"/>
                  </a:cubicBezTo>
                  <a:cubicBezTo>
                    <a:pt x="22" y="12"/>
                    <a:pt x="21" y="16"/>
                    <a:pt x="19" y="20"/>
                  </a:cubicBezTo>
                  <a:cubicBezTo>
                    <a:pt x="11" y="24"/>
                    <a:pt x="9" y="17"/>
                    <a:pt x="6" y="12"/>
                  </a:cubicBezTo>
                  <a:close/>
                </a:path>
              </a:pathLst>
            </a:custGeom>
            <a:solidFill>
              <a:srgbClr val="3E4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7" name="Freeform 1182"/>
            <p:cNvSpPr>
              <a:spLocks/>
            </p:cNvSpPr>
            <p:nvPr/>
          </p:nvSpPr>
          <p:spPr bwMode="auto">
            <a:xfrm>
              <a:off x="2485" y="2194"/>
              <a:ext cx="14" cy="22"/>
            </a:xfrm>
            <a:custGeom>
              <a:avLst/>
              <a:gdLst>
                <a:gd name="T0" fmla="*/ 3 w 14"/>
                <a:gd name="T1" fmla="*/ 22 h 22"/>
                <a:gd name="T2" fmla="*/ 7 w 14"/>
                <a:gd name="T3" fmla="*/ 0 h 22"/>
                <a:gd name="T4" fmla="*/ 3 w 14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2">
                  <a:moveTo>
                    <a:pt x="3" y="22"/>
                  </a:moveTo>
                  <a:cubicBezTo>
                    <a:pt x="4" y="15"/>
                    <a:pt x="0" y="6"/>
                    <a:pt x="7" y="0"/>
                  </a:cubicBezTo>
                  <a:cubicBezTo>
                    <a:pt x="11" y="9"/>
                    <a:pt x="14" y="17"/>
                    <a:pt x="3" y="22"/>
                  </a:cubicBezTo>
                  <a:close/>
                </a:path>
              </a:pathLst>
            </a:custGeom>
            <a:solidFill>
              <a:srgbClr val="5A6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8" name="Freeform 1183"/>
            <p:cNvSpPr>
              <a:spLocks/>
            </p:cNvSpPr>
            <p:nvPr/>
          </p:nvSpPr>
          <p:spPr bwMode="auto">
            <a:xfrm>
              <a:off x="2089" y="2209"/>
              <a:ext cx="9" cy="24"/>
            </a:xfrm>
            <a:custGeom>
              <a:avLst/>
              <a:gdLst>
                <a:gd name="T0" fmla="*/ 4 w 9"/>
                <a:gd name="T1" fmla="*/ 2 h 24"/>
                <a:gd name="T2" fmla="*/ 3 w 9"/>
                <a:gd name="T3" fmla="*/ 22 h 24"/>
                <a:gd name="T4" fmla="*/ 0 w 9"/>
                <a:gd name="T5" fmla="*/ 22 h 24"/>
                <a:gd name="T6" fmla="*/ 0 w 9"/>
                <a:gd name="T7" fmla="*/ 2 h 24"/>
                <a:gd name="T8" fmla="*/ 4 w 9"/>
                <a:gd name="T9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4">
                  <a:moveTo>
                    <a:pt x="4" y="2"/>
                  </a:moveTo>
                  <a:cubicBezTo>
                    <a:pt x="9" y="9"/>
                    <a:pt x="9" y="16"/>
                    <a:pt x="3" y="22"/>
                  </a:cubicBezTo>
                  <a:cubicBezTo>
                    <a:pt x="2" y="24"/>
                    <a:pt x="1" y="24"/>
                    <a:pt x="0" y="22"/>
                  </a:cubicBezTo>
                  <a:cubicBezTo>
                    <a:pt x="0" y="16"/>
                    <a:pt x="0" y="9"/>
                    <a:pt x="0" y="2"/>
                  </a:cubicBezTo>
                  <a:cubicBezTo>
                    <a:pt x="1" y="0"/>
                    <a:pt x="2" y="0"/>
                    <a:pt x="4" y="2"/>
                  </a:cubicBezTo>
                  <a:close/>
                </a:path>
              </a:pathLst>
            </a:custGeom>
            <a:solidFill>
              <a:srgbClr val="5A7C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99" name="Freeform 1184"/>
            <p:cNvSpPr>
              <a:spLocks/>
            </p:cNvSpPr>
            <p:nvPr/>
          </p:nvSpPr>
          <p:spPr bwMode="auto">
            <a:xfrm>
              <a:off x="2479" y="2344"/>
              <a:ext cx="23" cy="12"/>
            </a:xfrm>
            <a:custGeom>
              <a:avLst/>
              <a:gdLst>
                <a:gd name="T0" fmla="*/ 0 w 24"/>
                <a:gd name="T1" fmla="*/ 2 h 12"/>
                <a:gd name="T2" fmla="*/ 10 w 24"/>
                <a:gd name="T3" fmla="*/ 2 h 12"/>
                <a:gd name="T4" fmla="*/ 16 w 24"/>
                <a:gd name="T5" fmla="*/ 2 h 12"/>
                <a:gd name="T6" fmla="*/ 19 w 24"/>
                <a:gd name="T7" fmla="*/ 9 h 12"/>
                <a:gd name="T8" fmla="*/ 0 w 24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2">
                  <a:moveTo>
                    <a:pt x="0" y="2"/>
                  </a:moveTo>
                  <a:cubicBezTo>
                    <a:pt x="3" y="2"/>
                    <a:pt x="6" y="2"/>
                    <a:pt x="10" y="2"/>
                  </a:cubicBezTo>
                  <a:cubicBezTo>
                    <a:pt x="12" y="0"/>
                    <a:pt x="14" y="0"/>
                    <a:pt x="16" y="2"/>
                  </a:cubicBezTo>
                  <a:cubicBezTo>
                    <a:pt x="22" y="2"/>
                    <a:pt x="24" y="7"/>
                    <a:pt x="19" y="9"/>
                  </a:cubicBezTo>
                  <a:cubicBezTo>
                    <a:pt x="12" y="12"/>
                    <a:pt x="3" y="12"/>
                    <a:pt x="0" y="2"/>
                  </a:cubicBezTo>
                  <a:close/>
                </a:path>
              </a:pathLst>
            </a:custGeom>
            <a:solidFill>
              <a:srgbClr val="646A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0" name="Freeform 1185"/>
            <p:cNvSpPr>
              <a:spLocks/>
            </p:cNvSpPr>
            <p:nvPr/>
          </p:nvSpPr>
          <p:spPr bwMode="auto">
            <a:xfrm>
              <a:off x="2308" y="2416"/>
              <a:ext cx="22" cy="14"/>
            </a:xfrm>
            <a:custGeom>
              <a:avLst/>
              <a:gdLst>
                <a:gd name="T0" fmla="*/ 0 w 22"/>
                <a:gd name="T1" fmla="*/ 14 h 14"/>
                <a:gd name="T2" fmla="*/ 22 w 22"/>
                <a:gd name="T3" fmla="*/ 14 h 14"/>
                <a:gd name="T4" fmla="*/ 0 w 22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4">
                  <a:moveTo>
                    <a:pt x="0" y="14"/>
                  </a:moveTo>
                  <a:cubicBezTo>
                    <a:pt x="7" y="3"/>
                    <a:pt x="15" y="0"/>
                    <a:pt x="22" y="14"/>
                  </a:cubicBezTo>
                  <a:cubicBezTo>
                    <a:pt x="15" y="14"/>
                    <a:pt x="7" y="14"/>
                    <a:pt x="0" y="14"/>
                  </a:cubicBezTo>
                  <a:close/>
                </a:path>
              </a:pathLst>
            </a:custGeom>
            <a:solidFill>
              <a:srgbClr val="4A67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1" name="Freeform 1186"/>
            <p:cNvSpPr>
              <a:spLocks/>
            </p:cNvSpPr>
            <p:nvPr/>
          </p:nvSpPr>
          <p:spPr bwMode="auto">
            <a:xfrm>
              <a:off x="2072" y="2185"/>
              <a:ext cx="24" cy="16"/>
            </a:xfrm>
            <a:custGeom>
              <a:avLst/>
              <a:gdLst>
                <a:gd name="T0" fmla="*/ 7 w 24"/>
                <a:gd name="T1" fmla="*/ 0 h 17"/>
                <a:gd name="T2" fmla="*/ 24 w 24"/>
                <a:gd name="T3" fmla="*/ 11 h 17"/>
                <a:gd name="T4" fmla="*/ 13 w 24"/>
                <a:gd name="T5" fmla="*/ 15 h 17"/>
                <a:gd name="T6" fmla="*/ 7 w 24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7">
                  <a:moveTo>
                    <a:pt x="7" y="0"/>
                  </a:moveTo>
                  <a:cubicBezTo>
                    <a:pt x="12" y="5"/>
                    <a:pt x="21" y="3"/>
                    <a:pt x="24" y="11"/>
                  </a:cubicBezTo>
                  <a:cubicBezTo>
                    <a:pt x="21" y="14"/>
                    <a:pt x="18" y="17"/>
                    <a:pt x="13" y="15"/>
                  </a:cubicBezTo>
                  <a:cubicBezTo>
                    <a:pt x="11" y="10"/>
                    <a:pt x="0" y="8"/>
                    <a:pt x="7" y="0"/>
                  </a:cubicBezTo>
                  <a:close/>
                </a:path>
              </a:pathLst>
            </a:custGeom>
            <a:solidFill>
              <a:srgbClr val="3A3B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2" name="Freeform 1187"/>
            <p:cNvSpPr>
              <a:spLocks/>
            </p:cNvSpPr>
            <p:nvPr/>
          </p:nvSpPr>
          <p:spPr bwMode="auto">
            <a:xfrm>
              <a:off x="2323" y="2069"/>
              <a:ext cx="20" cy="10"/>
            </a:xfrm>
            <a:custGeom>
              <a:avLst/>
              <a:gdLst>
                <a:gd name="T0" fmla="*/ 20 w 20"/>
                <a:gd name="T1" fmla="*/ 8 h 11"/>
                <a:gd name="T2" fmla="*/ 0 w 20"/>
                <a:gd name="T3" fmla="*/ 1 h 11"/>
                <a:gd name="T4" fmla="*/ 19 w 20"/>
                <a:gd name="T5" fmla="*/ 0 h 11"/>
                <a:gd name="T6" fmla="*/ 20 w 20"/>
                <a:gd name="T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1">
                  <a:moveTo>
                    <a:pt x="20" y="8"/>
                  </a:moveTo>
                  <a:cubicBezTo>
                    <a:pt x="11" y="11"/>
                    <a:pt x="5" y="6"/>
                    <a:pt x="0" y="1"/>
                  </a:cubicBezTo>
                  <a:cubicBezTo>
                    <a:pt x="6" y="1"/>
                    <a:pt x="13" y="0"/>
                    <a:pt x="19" y="0"/>
                  </a:cubicBezTo>
                  <a:cubicBezTo>
                    <a:pt x="19" y="3"/>
                    <a:pt x="20" y="5"/>
                    <a:pt x="20" y="8"/>
                  </a:cubicBezTo>
                  <a:close/>
                </a:path>
              </a:pathLst>
            </a:custGeom>
            <a:solidFill>
              <a:srgbClr val="0E1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3" name="Freeform 1188"/>
            <p:cNvSpPr>
              <a:spLocks/>
            </p:cNvSpPr>
            <p:nvPr/>
          </p:nvSpPr>
          <p:spPr bwMode="auto">
            <a:xfrm>
              <a:off x="2419" y="2032"/>
              <a:ext cx="18" cy="18"/>
            </a:xfrm>
            <a:custGeom>
              <a:avLst/>
              <a:gdLst>
                <a:gd name="T0" fmla="*/ 18 w 18"/>
                <a:gd name="T1" fmla="*/ 9 h 18"/>
                <a:gd name="T2" fmla="*/ 14 w 18"/>
                <a:gd name="T3" fmla="*/ 18 h 18"/>
                <a:gd name="T4" fmla="*/ 2 w 18"/>
                <a:gd name="T5" fmla="*/ 14 h 18"/>
                <a:gd name="T6" fmla="*/ 2 w 18"/>
                <a:gd name="T7" fmla="*/ 11 h 18"/>
                <a:gd name="T8" fmla="*/ 1 w 18"/>
                <a:gd name="T9" fmla="*/ 5 h 18"/>
                <a:gd name="T10" fmla="*/ 7 w 18"/>
                <a:gd name="T11" fmla="*/ 3 h 18"/>
                <a:gd name="T12" fmla="*/ 18 w 18"/>
                <a:gd name="T13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8" y="9"/>
                  </a:moveTo>
                  <a:cubicBezTo>
                    <a:pt x="14" y="11"/>
                    <a:pt x="14" y="15"/>
                    <a:pt x="14" y="18"/>
                  </a:cubicBezTo>
                  <a:cubicBezTo>
                    <a:pt x="10" y="15"/>
                    <a:pt x="7" y="13"/>
                    <a:pt x="2" y="14"/>
                  </a:cubicBezTo>
                  <a:cubicBezTo>
                    <a:pt x="1" y="13"/>
                    <a:pt x="1" y="12"/>
                    <a:pt x="2" y="11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3" y="4"/>
                    <a:pt x="4" y="3"/>
                    <a:pt x="7" y="3"/>
                  </a:cubicBezTo>
                  <a:cubicBezTo>
                    <a:pt x="10" y="5"/>
                    <a:pt x="18" y="0"/>
                    <a:pt x="18" y="9"/>
                  </a:cubicBezTo>
                  <a:close/>
                </a:path>
              </a:pathLst>
            </a:custGeom>
            <a:solidFill>
              <a:srgbClr val="83A4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4" name="Freeform 1189"/>
            <p:cNvSpPr>
              <a:spLocks/>
            </p:cNvSpPr>
            <p:nvPr/>
          </p:nvSpPr>
          <p:spPr bwMode="auto">
            <a:xfrm>
              <a:off x="2438" y="2322"/>
              <a:ext cx="18" cy="17"/>
            </a:xfrm>
            <a:custGeom>
              <a:avLst/>
              <a:gdLst>
                <a:gd name="T0" fmla="*/ 0 w 18"/>
                <a:gd name="T1" fmla="*/ 0 h 17"/>
                <a:gd name="T2" fmla="*/ 0 w 18"/>
                <a:gd name="T3" fmla="*/ 0 h 17"/>
                <a:gd name="T4" fmla="*/ 18 w 18"/>
                <a:gd name="T5" fmla="*/ 1 h 17"/>
                <a:gd name="T6" fmla="*/ 0 w 1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0"/>
                    <a:pt x="12" y="0"/>
                    <a:pt x="18" y="1"/>
                  </a:cubicBezTo>
                  <a:cubicBezTo>
                    <a:pt x="11" y="17"/>
                    <a:pt x="5" y="13"/>
                    <a:pt x="0" y="0"/>
                  </a:cubicBezTo>
                  <a:close/>
                </a:path>
              </a:pathLst>
            </a:custGeom>
            <a:solidFill>
              <a:srgbClr val="4E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5" name="Freeform 1190"/>
            <p:cNvSpPr>
              <a:spLocks/>
            </p:cNvSpPr>
            <p:nvPr/>
          </p:nvSpPr>
          <p:spPr bwMode="auto">
            <a:xfrm>
              <a:off x="2482" y="2032"/>
              <a:ext cx="16" cy="21"/>
            </a:xfrm>
            <a:custGeom>
              <a:avLst/>
              <a:gdLst>
                <a:gd name="T0" fmla="*/ 2 w 16"/>
                <a:gd name="T1" fmla="*/ 21 h 21"/>
                <a:gd name="T2" fmla="*/ 2 w 16"/>
                <a:gd name="T3" fmla="*/ 5 h 21"/>
                <a:gd name="T4" fmla="*/ 2 w 16"/>
                <a:gd name="T5" fmla="*/ 0 h 21"/>
                <a:gd name="T6" fmla="*/ 13 w 16"/>
                <a:gd name="T7" fmla="*/ 8 h 21"/>
                <a:gd name="T8" fmla="*/ 15 w 16"/>
                <a:gd name="T9" fmla="*/ 9 h 21"/>
                <a:gd name="T10" fmla="*/ 14 w 16"/>
                <a:gd name="T11" fmla="*/ 13 h 21"/>
                <a:gd name="T12" fmla="*/ 2 w 1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1">
                  <a:moveTo>
                    <a:pt x="2" y="21"/>
                  </a:moveTo>
                  <a:cubicBezTo>
                    <a:pt x="2" y="16"/>
                    <a:pt x="2" y="11"/>
                    <a:pt x="2" y="5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7" y="2"/>
                    <a:pt x="6" y="10"/>
                    <a:pt x="13" y="8"/>
                  </a:cubicBezTo>
                  <a:cubicBezTo>
                    <a:pt x="14" y="9"/>
                    <a:pt x="14" y="9"/>
                    <a:pt x="15" y="9"/>
                  </a:cubicBezTo>
                  <a:cubicBezTo>
                    <a:pt x="16" y="11"/>
                    <a:pt x="15" y="12"/>
                    <a:pt x="14" y="13"/>
                  </a:cubicBezTo>
                  <a:cubicBezTo>
                    <a:pt x="10" y="16"/>
                    <a:pt x="6" y="18"/>
                    <a:pt x="2" y="21"/>
                  </a:cubicBezTo>
                  <a:close/>
                </a:path>
              </a:pathLst>
            </a:custGeom>
            <a:solidFill>
              <a:srgbClr val="2F3F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6" name="Freeform 1191"/>
            <p:cNvSpPr>
              <a:spLocks/>
            </p:cNvSpPr>
            <p:nvPr/>
          </p:nvSpPr>
          <p:spPr bwMode="auto">
            <a:xfrm>
              <a:off x="2068" y="2044"/>
              <a:ext cx="17" cy="26"/>
            </a:xfrm>
            <a:custGeom>
              <a:avLst/>
              <a:gdLst>
                <a:gd name="T0" fmla="*/ 8 w 17"/>
                <a:gd name="T1" fmla="*/ 0 h 26"/>
                <a:gd name="T2" fmla="*/ 8 w 17"/>
                <a:gd name="T3" fmla="*/ 26 h 26"/>
                <a:gd name="T4" fmla="*/ 8 w 1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6">
                  <a:moveTo>
                    <a:pt x="8" y="0"/>
                  </a:moveTo>
                  <a:cubicBezTo>
                    <a:pt x="5" y="9"/>
                    <a:pt x="17" y="17"/>
                    <a:pt x="8" y="26"/>
                  </a:cubicBezTo>
                  <a:cubicBezTo>
                    <a:pt x="5" y="17"/>
                    <a:pt x="0" y="9"/>
                    <a:pt x="8" y="0"/>
                  </a:cubicBezTo>
                  <a:close/>
                </a:path>
              </a:pathLst>
            </a:custGeom>
            <a:solidFill>
              <a:srgbClr val="536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7" name="Freeform 1192"/>
            <p:cNvSpPr>
              <a:spLocks/>
            </p:cNvSpPr>
            <p:nvPr/>
          </p:nvSpPr>
          <p:spPr bwMode="auto">
            <a:xfrm>
              <a:off x="2467" y="2023"/>
              <a:ext cx="17" cy="16"/>
            </a:xfrm>
            <a:custGeom>
              <a:avLst/>
              <a:gdLst>
                <a:gd name="T0" fmla="*/ 18 w 18"/>
                <a:gd name="T1" fmla="*/ 9 h 16"/>
                <a:gd name="T2" fmla="*/ 18 w 18"/>
                <a:gd name="T3" fmla="*/ 14 h 16"/>
                <a:gd name="T4" fmla="*/ 5 w 18"/>
                <a:gd name="T5" fmla="*/ 16 h 16"/>
                <a:gd name="T6" fmla="*/ 10 w 18"/>
                <a:gd name="T7" fmla="*/ 4 h 16"/>
                <a:gd name="T8" fmla="*/ 18 w 18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8" y="9"/>
                  </a:moveTo>
                  <a:cubicBezTo>
                    <a:pt x="18" y="11"/>
                    <a:pt x="18" y="12"/>
                    <a:pt x="18" y="14"/>
                  </a:cubicBezTo>
                  <a:cubicBezTo>
                    <a:pt x="13" y="10"/>
                    <a:pt x="9" y="12"/>
                    <a:pt x="5" y="16"/>
                  </a:cubicBezTo>
                  <a:cubicBezTo>
                    <a:pt x="0" y="9"/>
                    <a:pt x="8" y="7"/>
                    <a:pt x="10" y="4"/>
                  </a:cubicBezTo>
                  <a:cubicBezTo>
                    <a:pt x="15" y="0"/>
                    <a:pt x="17" y="5"/>
                    <a:pt x="18" y="9"/>
                  </a:cubicBezTo>
                  <a:close/>
                </a:path>
              </a:pathLst>
            </a:custGeom>
            <a:solidFill>
              <a:srgbClr val="5D5E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8" name="Freeform 1193"/>
            <p:cNvSpPr>
              <a:spLocks/>
            </p:cNvSpPr>
            <p:nvPr/>
          </p:nvSpPr>
          <p:spPr bwMode="auto">
            <a:xfrm>
              <a:off x="2484" y="2084"/>
              <a:ext cx="17" cy="19"/>
            </a:xfrm>
            <a:custGeom>
              <a:avLst/>
              <a:gdLst>
                <a:gd name="T0" fmla="*/ 15 w 17"/>
                <a:gd name="T1" fmla="*/ 0 h 19"/>
                <a:gd name="T2" fmla="*/ 17 w 17"/>
                <a:gd name="T3" fmla="*/ 10 h 19"/>
                <a:gd name="T4" fmla="*/ 9 w 17"/>
                <a:gd name="T5" fmla="*/ 14 h 19"/>
                <a:gd name="T6" fmla="*/ 0 w 17"/>
                <a:gd name="T7" fmla="*/ 16 h 19"/>
                <a:gd name="T8" fmla="*/ 15 w 17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9">
                  <a:moveTo>
                    <a:pt x="15" y="0"/>
                  </a:moveTo>
                  <a:cubicBezTo>
                    <a:pt x="16" y="4"/>
                    <a:pt x="16" y="7"/>
                    <a:pt x="17" y="10"/>
                  </a:cubicBezTo>
                  <a:cubicBezTo>
                    <a:pt x="14" y="12"/>
                    <a:pt x="11" y="13"/>
                    <a:pt x="9" y="14"/>
                  </a:cubicBezTo>
                  <a:cubicBezTo>
                    <a:pt x="6" y="18"/>
                    <a:pt x="3" y="19"/>
                    <a:pt x="0" y="16"/>
                  </a:cubicBezTo>
                  <a:cubicBezTo>
                    <a:pt x="5" y="10"/>
                    <a:pt x="10" y="5"/>
                    <a:pt x="15" y="0"/>
                  </a:cubicBezTo>
                  <a:close/>
                </a:path>
              </a:pathLst>
            </a:custGeom>
            <a:solidFill>
              <a:srgbClr val="88B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09" name="Freeform 1194"/>
            <p:cNvSpPr>
              <a:spLocks/>
            </p:cNvSpPr>
            <p:nvPr/>
          </p:nvSpPr>
          <p:spPr bwMode="auto">
            <a:xfrm>
              <a:off x="2408" y="2027"/>
              <a:ext cx="22" cy="13"/>
            </a:xfrm>
            <a:custGeom>
              <a:avLst/>
              <a:gdLst>
                <a:gd name="T0" fmla="*/ 17 w 22"/>
                <a:gd name="T1" fmla="*/ 10 h 13"/>
                <a:gd name="T2" fmla="*/ 14 w 22"/>
                <a:gd name="T3" fmla="*/ 11 h 13"/>
                <a:gd name="T4" fmla="*/ 0 w 22"/>
                <a:gd name="T5" fmla="*/ 6 h 13"/>
                <a:gd name="T6" fmla="*/ 22 w 22"/>
                <a:gd name="T7" fmla="*/ 6 h 13"/>
                <a:gd name="T8" fmla="*/ 17 w 22"/>
                <a:gd name="T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3">
                  <a:moveTo>
                    <a:pt x="17" y="10"/>
                  </a:moveTo>
                  <a:cubicBezTo>
                    <a:pt x="16" y="10"/>
                    <a:pt x="15" y="11"/>
                    <a:pt x="14" y="11"/>
                  </a:cubicBezTo>
                  <a:cubicBezTo>
                    <a:pt x="8" y="13"/>
                    <a:pt x="4" y="9"/>
                    <a:pt x="0" y="6"/>
                  </a:cubicBezTo>
                  <a:cubicBezTo>
                    <a:pt x="7" y="0"/>
                    <a:pt x="14" y="2"/>
                    <a:pt x="22" y="6"/>
                  </a:cubicBezTo>
                  <a:cubicBezTo>
                    <a:pt x="21" y="8"/>
                    <a:pt x="19" y="9"/>
                    <a:pt x="17" y="10"/>
                  </a:cubicBezTo>
                  <a:close/>
                </a:path>
              </a:pathLst>
            </a:custGeom>
            <a:solidFill>
              <a:srgbClr val="545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0" name="Freeform 1195"/>
            <p:cNvSpPr>
              <a:spLocks/>
            </p:cNvSpPr>
            <p:nvPr/>
          </p:nvSpPr>
          <p:spPr bwMode="auto">
            <a:xfrm>
              <a:off x="2402" y="2033"/>
              <a:ext cx="20" cy="10"/>
            </a:xfrm>
            <a:custGeom>
              <a:avLst/>
              <a:gdLst>
                <a:gd name="T0" fmla="*/ 6 w 20"/>
                <a:gd name="T1" fmla="*/ 0 h 10"/>
                <a:gd name="T2" fmla="*/ 20 w 20"/>
                <a:gd name="T3" fmla="*/ 5 h 10"/>
                <a:gd name="T4" fmla="*/ 19 w 20"/>
                <a:gd name="T5" fmla="*/ 10 h 10"/>
                <a:gd name="T6" fmla="*/ 5 w 20"/>
                <a:gd name="T7" fmla="*/ 5 h 10"/>
                <a:gd name="T8" fmla="*/ 6 w 2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0">
                  <a:moveTo>
                    <a:pt x="6" y="0"/>
                  </a:moveTo>
                  <a:cubicBezTo>
                    <a:pt x="11" y="1"/>
                    <a:pt x="15" y="3"/>
                    <a:pt x="20" y="5"/>
                  </a:cubicBezTo>
                  <a:cubicBezTo>
                    <a:pt x="20" y="6"/>
                    <a:pt x="19" y="8"/>
                    <a:pt x="19" y="10"/>
                  </a:cubicBezTo>
                  <a:cubicBezTo>
                    <a:pt x="14" y="9"/>
                    <a:pt x="9" y="7"/>
                    <a:pt x="5" y="5"/>
                  </a:cubicBezTo>
                  <a:cubicBezTo>
                    <a:pt x="0" y="3"/>
                    <a:pt x="1" y="1"/>
                    <a:pt x="6" y="0"/>
                  </a:cubicBezTo>
                  <a:close/>
                </a:path>
              </a:pathLst>
            </a:custGeom>
            <a:solidFill>
              <a:srgbClr val="403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1" name="Freeform 1196"/>
            <p:cNvSpPr>
              <a:spLocks/>
            </p:cNvSpPr>
            <p:nvPr/>
          </p:nvSpPr>
          <p:spPr bwMode="auto">
            <a:xfrm>
              <a:off x="2495" y="2034"/>
              <a:ext cx="28" cy="12"/>
            </a:xfrm>
            <a:custGeom>
              <a:avLst/>
              <a:gdLst>
                <a:gd name="T0" fmla="*/ 0 w 28"/>
                <a:gd name="T1" fmla="*/ 6 h 12"/>
                <a:gd name="T2" fmla="*/ 28 w 28"/>
                <a:gd name="T3" fmla="*/ 3 h 12"/>
                <a:gd name="T4" fmla="*/ 13 w 28"/>
                <a:gd name="T5" fmla="*/ 12 h 12"/>
                <a:gd name="T6" fmla="*/ 1 w 28"/>
                <a:gd name="T7" fmla="*/ 7 h 12"/>
                <a:gd name="T8" fmla="*/ 0 w 28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2">
                  <a:moveTo>
                    <a:pt x="0" y="6"/>
                  </a:moveTo>
                  <a:cubicBezTo>
                    <a:pt x="7" y="0"/>
                    <a:pt x="15" y="4"/>
                    <a:pt x="28" y="3"/>
                  </a:cubicBezTo>
                  <a:cubicBezTo>
                    <a:pt x="20" y="8"/>
                    <a:pt x="17" y="10"/>
                    <a:pt x="13" y="12"/>
                  </a:cubicBezTo>
                  <a:cubicBezTo>
                    <a:pt x="9" y="11"/>
                    <a:pt x="4" y="10"/>
                    <a:pt x="1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364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2" name="Freeform 1197"/>
            <p:cNvSpPr>
              <a:spLocks/>
            </p:cNvSpPr>
            <p:nvPr/>
          </p:nvSpPr>
          <p:spPr bwMode="auto">
            <a:xfrm>
              <a:off x="2067" y="2160"/>
              <a:ext cx="23" cy="7"/>
            </a:xfrm>
            <a:custGeom>
              <a:avLst/>
              <a:gdLst>
                <a:gd name="T0" fmla="*/ 0 w 23"/>
                <a:gd name="T1" fmla="*/ 0 h 7"/>
                <a:gd name="T2" fmla="*/ 21 w 23"/>
                <a:gd name="T3" fmla="*/ 0 h 7"/>
                <a:gd name="T4" fmla="*/ 22 w 23"/>
                <a:gd name="T5" fmla="*/ 2 h 7"/>
                <a:gd name="T6" fmla="*/ 21 w 23"/>
                <a:gd name="T7" fmla="*/ 3 h 7"/>
                <a:gd name="T8" fmla="*/ 17 w 23"/>
                <a:gd name="T9" fmla="*/ 7 h 7"/>
                <a:gd name="T10" fmla="*/ 0 w 23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7">
                  <a:moveTo>
                    <a:pt x="0" y="0"/>
                  </a:moveTo>
                  <a:cubicBezTo>
                    <a:pt x="7" y="0"/>
                    <a:pt x="14" y="0"/>
                    <a:pt x="21" y="0"/>
                  </a:cubicBezTo>
                  <a:cubicBezTo>
                    <a:pt x="22" y="0"/>
                    <a:pt x="23" y="1"/>
                    <a:pt x="22" y="2"/>
                  </a:cubicBezTo>
                  <a:cubicBezTo>
                    <a:pt x="22" y="3"/>
                    <a:pt x="22" y="3"/>
                    <a:pt x="21" y="3"/>
                  </a:cubicBezTo>
                  <a:cubicBezTo>
                    <a:pt x="20" y="5"/>
                    <a:pt x="18" y="6"/>
                    <a:pt x="17" y="7"/>
                  </a:cubicBezTo>
                  <a:cubicBezTo>
                    <a:pt x="11" y="6"/>
                    <a:pt x="4" y="7"/>
                    <a:pt x="0" y="0"/>
                  </a:cubicBezTo>
                  <a:close/>
                </a:path>
              </a:pathLst>
            </a:custGeom>
            <a:solidFill>
              <a:srgbClr val="2634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3" name="Freeform 1198"/>
            <p:cNvSpPr>
              <a:spLocks/>
            </p:cNvSpPr>
            <p:nvPr/>
          </p:nvSpPr>
          <p:spPr bwMode="auto">
            <a:xfrm>
              <a:off x="2302" y="2037"/>
              <a:ext cx="17" cy="17"/>
            </a:xfrm>
            <a:custGeom>
              <a:avLst/>
              <a:gdLst>
                <a:gd name="T0" fmla="*/ 0 w 17"/>
                <a:gd name="T1" fmla="*/ 17 h 17"/>
                <a:gd name="T2" fmla="*/ 0 w 17"/>
                <a:gd name="T3" fmla="*/ 13 h 17"/>
                <a:gd name="T4" fmla="*/ 17 w 17"/>
                <a:gd name="T5" fmla="*/ 8 h 17"/>
                <a:gd name="T6" fmla="*/ 0 w 17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0" y="17"/>
                  </a:moveTo>
                  <a:cubicBezTo>
                    <a:pt x="0" y="15"/>
                    <a:pt x="0" y="14"/>
                    <a:pt x="0" y="13"/>
                  </a:cubicBezTo>
                  <a:cubicBezTo>
                    <a:pt x="6" y="11"/>
                    <a:pt x="9" y="0"/>
                    <a:pt x="17" y="8"/>
                  </a:cubicBezTo>
                  <a:cubicBezTo>
                    <a:pt x="12" y="13"/>
                    <a:pt x="7" y="16"/>
                    <a:pt x="0" y="17"/>
                  </a:cubicBezTo>
                  <a:close/>
                </a:path>
              </a:pathLst>
            </a:custGeom>
            <a:solidFill>
              <a:srgbClr val="5963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4" name="Freeform 1199"/>
            <p:cNvSpPr>
              <a:spLocks/>
            </p:cNvSpPr>
            <p:nvPr/>
          </p:nvSpPr>
          <p:spPr bwMode="auto">
            <a:xfrm>
              <a:off x="2484" y="2306"/>
              <a:ext cx="14" cy="18"/>
            </a:xfrm>
            <a:custGeom>
              <a:avLst/>
              <a:gdLst>
                <a:gd name="T0" fmla="*/ 3 w 14"/>
                <a:gd name="T1" fmla="*/ 17 h 19"/>
                <a:gd name="T2" fmla="*/ 13 w 14"/>
                <a:gd name="T3" fmla="*/ 0 h 19"/>
                <a:gd name="T4" fmla="*/ 8 w 14"/>
                <a:gd name="T5" fmla="*/ 17 h 19"/>
                <a:gd name="T6" fmla="*/ 5 w 14"/>
                <a:gd name="T7" fmla="*/ 17 h 19"/>
                <a:gd name="T8" fmla="*/ 3 w 14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9">
                  <a:moveTo>
                    <a:pt x="3" y="17"/>
                  </a:moveTo>
                  <a:cubicBezTo>
                    <a:pt x="7" y="12"/>
                    <a:pt x="0" y="1"/>
                    <a:pt x="13" y="0"/>
                  </a:cubicBezTo>
                  <a:cubicBezTo>
                    <a:pt x="14" y="7"/>
                    <a:pt x="11" y="12"/>
                    <a:pt x="8" y="17"/>
                  </a:cubicBezTo>
                  <a:cubicBezTo>
                    <a:pt x="7" y="19"/>
                    <a:pt x="6" y="19"/>
                    <a:pt x="5" y="17"/>
                  </a:cubicBezTo>
                  <a:lnTo>
                    <a:pt x="3" y="17"/>
                  </a:lnTo>
                  <a:close/>
                </a:path>
              </a:pathLst>
            </a:custGeom>
            <a:solidFill>
              <a:srgbClr val="344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5" name="Freeform 1200"/>
            <p:cNvSpPr>
              <a:spLocks/>
            </p:cNvSpPr>
            <p:nvPr/>
          </p:nvSpPr>
          <p:spPr bwMode="auto">
            <a:xfrm>
              <a:off x="2036" y="2339"/>
              <a:ext cx="13" cy="14"/>
            </a:xfrm>
            <a:custGeom>
              <a:avLst/>
              <a:gdLst>
                <a:gd name="T0" fmla="*/ 12 w 13"/>
                <a:gd name="T1" fmla="*/ 3 h 14"/>
                <a:gd name="T2" fmla="*/ 13 w 13"/>
                <a:gd name="T3" fmla="*/ 12 h 14"/>
                <a:gd name="T4" fmla="*/ 1 w 13"/>
                <a:gd name="T5" fmla="*/ 8 h 14"/>
                <a:gd name="T6" fmla="*/ 9 w 13"/>
                <a:gd name="T7" fmla="*/ 0 h 14"/>
                <a:gd name="T8" fmla="*/ 12 w 13"/>
                <a:gd name="T9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4">
                  <a:moveTo>
                    <a:pt x="12" y="3"/>
                  </a:moveTo>
                  <a:cubicBezTo>
                    <a:pt x="12" y="6"/>
                    <a:pt x="13" y="9"/>
                    <a:pt x="13" y="12"/>
                  </a:cubicBezTo>
                  <a:cubicBezTo>
                    <a:pt x="8" y="12"/>
                    <a:pt x="3" y="14"/>
                    <a:pt x="1" y="8"/>
                  </a:cubicBezTo>
                  <a:cubicBezTo>
                    <a:pt x="0" y="3"/>
                    <a:pt x="5" y="1"/>
                    <a:pt x="9" y="0"/>
                  </a:cubicBezTo>
                  <a:cubicBezTo>
                    <a:pt x="10" y="1"/>
                    <a:pt x="12" y="2"/>
                    <a:pt x="12" y="3"/>
                  </a:cubicBezTo>
                  <a:close/>
                </a:path>
              </a:pathLst>
            </a:custGeom>
            <a:solidFill>
              <a:srgbClr val="595C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6" name="Freeform 1201"/>
            <p:cNvSpPr>
              <a:spLocks/>
            </p:cNvSpPr>
            <p:nvPr/>
          </p:nvSpPr>
          <p:spPr bwMode="auto">
            <a:xfrm>
              <a:off x="2330" y="2426"/>
              <a:ext cx="16" cy="15"/>
            </a:xfrm>
            <a:custGeom>
              <a:avLst/>
              <a:gdLst>
                <a:gd name="T0" fmla="*/ 16 w 16"/>
                <a:gd name="T1" fmla="*/ 0 h 16"/>
                <a:gd name="T2" fmla="*/ 0 w 16"/>
                <a:gd name="T3" fmla="*/ 7 h 16"/>
                <a:gd name="T4" fmla="*/ 0 w 16"/>
                <a:gd name="T5" fmla="*/ 4 h 16"/>
                <a:gd name="T6" fmla="*/ 16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3" y="8"/>
                    <a:pt x="11" y="16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5" y="3"/>
                    <a:pt x="10" y="1"/>
                    <a:pt x="16" y="0"/>
                  </a:cubicBezTo>
                  <a:close/>
                </a:path>
              </a:pathLst>
            </a:custGeom>
            <a:solidFill>
              <a:srgbClr val="494C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7" name="Freeform 1202"/>
            <p:cNvSpPr>
              <a:spLocks/>
            </p:cNvSpPr>
            <p:nvPr/>
          </p:nvSpPr>
          <p:spPr bwMode="auto">
            <a:xfrm>
              <a:off x="2330" y="2038"/>
              <a:ext cx="21" cy="12"/>
            </a:xfrm>
            <a:custGeom>
              <a:avLst/>
              <a:gdLst>
                <a:gd name="T0" fmla="*/ 20 w 21"/>
                <a:gd name="T1" fmla="*/ 11 h 12"/>
                <a:gd name="T2" fmla="*/ 0 w 21"/>
                <a:gd name="T3" fmla="*/ 4 h 12"/>
                <a:gd name="T4" fmla="*/ 8 w 21"/>
                <a:gd name="T5" fmla="*/ 4 h 12"/>
                <a:gd name="T6" fmla="*/ 20 w 21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2">
                  <a:moveTo>
                    <a:pt x="20" y="11"/>
                  </a:moveTo>
                  <a:cubicBezTo>
                    <a:pt x="12" y="11"/>
                    <a:pt x="5" y="12"/>
                    <a:pt x="0" y="4"/>
                  </a:cubicBezTo>
                  <a:cubicBezTo>
                    <a:pt x="3" y="4"/>
                    <a:pt x="5" y="4"/>
                    <a:pt x="8" y="4"/>
                  </a:cubicBezTo>
                  <a:cubicBezTo>
                    <a:pt x="11" y="8"/>
                    <a:pt x="21" y="0"/>
                    <a:pt x="20" y="11"/>
                  </a:cubicBezTo>
                  <a:close/>
                </a:path>
              </a:pathLst>
            </a:custGeom>
            <a:solidFill>
              <a:srgbClr val="364F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8" name="Freeform 1203"/>
            <p:cNvSpPr>
              <a:spLocks/>
            </p:cNvSpPr>
            <p:nvPr/>
          </p:nvSpPr>
          <p:spPr bwMode="auto">
            <a:xfrm>
              <a:off x="2496" y="2040"/>
              <a:ext cx="12" cy="15"/>
            </a:xfrm>
            <a:custGeom>
              <a:avLst/>
              <a:gdLst>
                <a:gd name="T0" fmla="*/ 0 w 12"/>
                <a:gd name="T1" fmla="*/ 1 h 15"/>
                <a:gd name="T2" fmla="*/ 12 w 12"/>
                <a:gd name="T3" fmla="*/ 6 h 15"/>
                <a:gd name="T4" fmla="*/ 4 w 12"/>
                <a:gd name="T5" fmla="*/ 15 h 15"/>
                <a:gd name="T6" fmla="*/ 0 w 12"/>
                <a:gd name="T7" fmla="*/ 5 h 15"/>
                <a:gd name="T8" fmla="*/ 0 w 12"/>
                <a:gd name="T9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0" y="1"/>
                  </a:moveTo>
                  <a:cubicBezTo>
                    <a:pt x="4" y="2"/>
                    <a:pt x="9" y="0"/>
                    <a:pt x="12" y="6"/>
                  </a:cubicBezTo>
                  <a:cubicBezTo>
                    <a:pt x="11" y="10"/>
                    <a:pt x="10" y="15"/>
                    <a:pt x="4" y="15"/>
                  </a:cubicBezTo>
                  <a:cubicBezTo>
                    <a:pt x="4" y="12"/>
                    <a:pt x="4" y="8"/>
                    <a:pt x="0" y="5"/>
                  </a:cubicBezTo>
                  <a:cubicBezTo>
                    <a:pt x="0" y="4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88B0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19" name="Freeform 1204"/>
            <p:cNvSpPr>
              <a:spLocks/>
            </p:cNvSpPr>
            <p:nvPr/>
          </p:nvSpPr>
          <p:spPr bwMode="auto">
            <a:xfrm>
              <a:off x="2488" y="2322"/>
              <a:ext cx="6" cy="24"/>
            </a:xfrm>
            <a:custGeom>
              <a:avLst/>
              <a:gdLst>
                <a:gd name="T0" fmla="*/ 1 w 6"/>
                <a:gd name="T1" fmla="*/ 0 h 24"/>
                <a:gd name="T2" fmla="*/ 4 w 6"/>
                <a:gd name="T3" fmla="*/ 0 h 24"/>
                <a:gd name="T4" fmla="*/ 6 w 6"/>
                <a:gd name="T5" fmla="*/ 24 h 24"/>
                <a:gd name="T6" fmla="*/ 0 w 6"/>
                <a:gd name="T7" fmla="*/ 24 h 24"/>
                <a:gd name="T8" fmla="*/ 1 w 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4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8"/>
                    <a:pt x="5" y="16"/>
                    <a:pt x="6" y="24"/>
                  </a:cubicBezTo>
                  <a:cubicBezTo>
                    <a:pt x="4" y="24"/>
                    <a:pt x="2" y="24"/>
                    <a:pt x="0" y="24"/>
                  </a:cubicBezTo>
                  <a:cubicBezTo>
                    <a:pt x="0" y="16"/>
                    <a:pt x="0" y="8"/>
                    <a:pt x="1" y="0"/>
                  </a:cubicBezTo>
                  <a:close/>
                </a:path>
              </a:pathLst>
            </a:custGeom>
            <a:solidFill>
              <a:srgbClr val="2C38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0" name="Freeform 1205"/>
            <p:cNvSpPr>
              <a:spLocks/>
            </p:cNvSpPr>
            <p:nvPr/>
          </p:nvSpPr>
          <p:spPr bwMode="auto">
            <a:xfrm>
              <a:off x="2387" y="2049"/>
              <a:ext cx="19" cy="12"/>
            </a:xfrm>
            <a:custGeom>
              <a:avLst/>
              <a:gdLst>
                <a:gd name="T0" fmla="*/ 19 w 19"/>
                <a:gd name="T1" fmla="*/ 8 h 12"/>
                <a:gd name="T2" fmla="*/ 10 w 19"/>
                <a:gd name="T3" fmla="*/ 12 h 12"/>
                <a:gd name="T4" fmla="*/ 2 w 19"/>
                <a:gd name="T5" fmla="*/ 7 h 12"/>
                <a:gd name="T6" fmla="*/ 17 w 19"/>
                <a:gd name="T7" fmla="*/ 5 h 12"/>
                <a:gd name="T8" fmla="*/ 19 w 19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19" y="8"/>
                  </a:moveTo>
                  <a:cubicBezTo>
                    <a:pt x="16" y="9"/>
                    <a:pt x="12" y="8"/>
                    <a:pt x="10" y="12"/>
                  </a:cubicBezTo>
                  <a:cubicBezTo>
                    <a:pt x="6" y="12"/>
                    <a:pt x="0" y="12"/>
                    <a:pt x="2" y="7"/>
                  </a:cubicBezTo>
                  <a:cubicBezTo>
                    <a:pt x="5" y="0"/>
                    <a:pt x="12" y="6"/>
                    <a:pt x="17" y="5"/>
                  </a:cubicBezTo>
                  <a:cubicBezTo>
                    <a:pt x="17" y="6"/>
                    <a:pt x="18" y="7"/>
                    <a:pt x="19" y="8"/>
                  </a:cubicBezTo>
                  <a:close/>
                </a:path>
              </a:pathLst>
            </a:custGeom>
            <a:solidFill>
              <a:srgbClr val="6D6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1" name="Freeform 1206"/>
            <p:cNvSpPr>
              <a:spLocks/>
            </p:cNvSpPr>
            <p:nvPr/>
          </p:nvSpPr>
          <p:spPr bwMode="auto">
            <a:xfrm>
              <a:off x="2076" y="2031"/>
              <a:ext cx="20" cy="14"/>
            </a:xfrm>
            <a:custGeom>
              <a:avLst/>
              <a:gdLst>
                <a:gd name="T0" fmla="*/ 20 w 20"/>
                <a:gd name="T1" fmla="*/ 14 h 14"/>
                <a:gd name="T2" fmla="*/ 0 w 20"/>
                <a:gd name="T3" fmla="*/ 11 h 14"/>
                <a:gd name="T4" fmla="*/ 20 w 20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4">
                  <a:moveTo>
                    <a:pt x="20" y="14"/>
                  </a:moveTo>
                  <a:cubicBezTo>
                    <a:pt x="14" y="13"/>
                    <a:pt x="7" y="12"/>
                    <a:pt x="0" y="11"/>
                  </a:cubicBezTo>
                  <a:cubicBezTo>
                    <a:pt x="9" y="0"/>
                    <a:pt x="14" y="11"/>
                    <a:pt x="20" y="14"/>
                  </a:cubicBezTo>
                  <a:close/>
                </a:path>
              </a:pathLst>
            </a:custGeom>
            <a:solidFill>
              <a:srgbClr val="4A5D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2" name="Freeform 1207"/>
            <p:cNvSpPr>
              <a:spLocks/>
            </p:cNvSpPr>
            <p:nvPr/>
          </p:nvSpPr>
          <p:spPr bwMode="auto">
            <a:xfrm>
              <a:off x="2371" y="2092"/>
              <a:ext cx="10" cy="17"/>
            </a:xfrm>
            <a:custGeom>
              <a:avLst/>
              <a:gdLst>
                <a:gd name="T0" fmla="*/ 2 w 10"/>
                <a:gd name="T1" fmla="*/ 12 h 17"/>
                <a:gd name="T2" fmla="*/ 2 w 10"/>
                <a:gd name="T3" fmla="*/ 1 h 17"/>
                <a:gd name="T4" fmla="*/ 10 w 10"/>
                <a:gd name="T5" fmla="*/ 4 h 17"/>
                <a:gd name="T6" fmla="*/ 6 w 10"/>
                <a:gd name="T7" fmla="*/ 16 h 17"/>
                <a:gd name="T8" fmla="*/ 2 w 10"/>
                <a:gd name="T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7">
                  <a:moveTo>
                    <a:pt x="2" y="12"/>
                  </a:moveTo>
                  <a:cubicBezTo>
                    <a:pt x="2" y="8"/>
                    <a:pt x="2" y="4"/>
                    <a:pt x="2" y="1"/>
                  </a:cubicBezTo>
                  <a:cubicBezTo>
                    <a:pt x="5" y="0"/>
                    <a:pt x="9" y="0"/>
                    <a:pt x="10" y="4"/>
                  </a:cubicBezTo>
                  <a:cubicBezTo>
                    <a:pt x="8" y="8"/>
                    <a:pt x="5" y="11"/>
                    <a:pt x="6" y="16"/>
                  </a:cubicBezTo>
                  <a:cubicBezTo>
                    <a:pt x="2" y="17"/>
                    <a:pt x="0" y="16"/>
                    <a:pt x="2" y="12"/>
                  </a:cubicBezTo>
                  <a:close/>
                </a:path>
              </a:pathLst>
            </a:custGeom>
            <a:solidFill>
              <a:srgbClr val="586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3" name="Freeform 1208"/>
            <p:cNvSpPr>
              <a:spLocks/>
            </p:cNvSpPr>
            <p:nvPr/>
          </p:nvSpPr>
          <p:spPr bwMode="auto">
            <a:xfrm>
              <a:off x="2477" y="2098"/>
              <a:ext cx="16" cy="11"/>
            </a:xfrm>
            <a:custGeom>
              <a:avLst/>
              <a:gdLst>
                <a:gd name="T0" fmla="*/ 8 w 17"/>
                <a:gd name="T1" fmla="*/ 2 h 11"/>
                <a:gd name="T2" fmla="*/ 17 w 17"/>
                <a:gd name="T3" fmla="*/ 0 h 11"/>
                <a:gd name="T4" fmla="*/ 0 w 17"/>
                <a:gd name="T5" fmla="*/ 11 h 11"/>
                <a:gd name="T6" fmla="*/ 0 w 17"/>
                <a:gd name="T7" fmla="*/ 2 h 11"/>
                <a:gd name="T8" fmla="*/ 8 w 17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8" y="2"/>
                  </a:moveTo>
                  <a:cubicBezTo>
                    <a:pt x="11" y="1"/>
                    <a:pt x="14" y="1"/>
                    <a:pt x="17" y="0"/>
                  </a:cubicBezTo>
                  <a:cubicBezTo>
                    <a:pt x="16" y="11"/>
                    <a:pt x="5" y="7"/>
                    <a:pt x="0" y="11"/>
                  </a:cubicBezTo>
                  <a:cubicBezTo>
                    <a:pt x="0" y="8"/>
                    <a:pt x="0" y="5"/>
                    <a:pt x="0" y="2"/>
                  </a:cubicBezTo>
                  <a:cubicBezTo>
                    <a:pt x="3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8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124" name="Freeform 1209"/>
            <p:cNvSpPr>
              <a:spLocks/>
            </p:cNvSpPr>
            <p:nvPr/>
          </p:nvSpPr>
          <p:spPr bwMode="auto">
            <a:xfrm>
              <a:off x="2453" y="2106"/>
              <a:ext cx="16" cy="15"/>
            </a:xfrm>
            <a:custGeom>
              <a:avLst/>
              <a:gdLst>
                <a:gd name="T0" fmla="*/ 8 w 16"/>
                <a:gd name="T1" fmla="*/ 2 h 15"/>
                <a:gd name="T2" fmla="*/ 16 w 16"/>
                <a:gd name="T3" fmla="*/ 6 h 15"/>
                <a:gd name="T4" fmla="*/ 16 w 16"/>
                <a:gd name="T5" fmla="*/ 10 h 15"/>
                <a:gd name="T6" fmla="*/ 8 w 16"/>
                <a:gd name="T7" fmla="*/ 15 h 15"/>
                <a:gd name="T8" fmla="*/ 0 w 16"/>
                <a:gd name="T9" fmla="*/ 6 h 15"/>
                <a:gd name="T10" fmla="*/ 3 w 16"/>
                <a:gd name="T11" fmla="*/ 2 h 15"/>
                <a:gd name="T12" fmla="*/ 8 w 16"/>
                <a:gd name="T1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5">
                  <a:moveTo>
                    <a:pt x="8" y="2"/>
                  </a:moveTo>
                  <a:cubicBezTo>
                    <a:pt x="11" y="4"/>
                    <a:pt x="13" y="5"/>
                    <a:pt x="16" y="6"/>
                  </a:cubicBezTo>
                  <a:cubicBezTo>
                    <a:pt x="16" y="8"/>
                    <a:pt x="16" y="9"/>
                    <a:pt x="16" y="10"/>
                  </a:cubicBezTo>
                  <a:cubicBezTo>
                    <a:pt x="13" y="12"/>
                    <a:pt x="11" y="13"/>
                    <a:pt x="8" y="15"/>
                  </a:cubicBezTo>
                  <a:cubicBezTo>
                    <a:pt x="4" y="13"/>
                    <a:pt x="1" y="10"/>
                    <a:pt x="0" y="6"/>
                  </a:cubicBezTo>
                  <a:cubicBezTo>
                    <a:pt x="1" y="5"/>
                    <a:pt x="2" y="3"/>
                    <a:pt x="3" y="2"/>
                  </a:cubicBezTo>
                  <a:cubicBezTo>
                    <a:pt x="5" y="0"/>
                    <a:pt x="7" y="0"/>
                    <a:pt x="8" y="2"/>
                  </a:cubicBezTo>
                  <a:close/>
                </a:path>
              </a:pathLst>
            </a:custGeom>
            <a:solidFill>
              <a:srgbClr val="313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4" name="Group 1411"/>
          <p:cNvGrpSpPr>
            <a:grpSpLocks/>
          </p:cNvGrpSpPr>
          <p:nvPr/>
        </p:nvGrpSpPr>
        <p:grpSpPr bwMode="auto">
          <a:xfrm>
            <a:off x="3246438" y="3221038"/>
            <a:ext cx="725487" cy="720725"/>
            <a:chOff x="2045" y="2029"/>
            <a:chExt cx="457" cy="454"/>
          </a:xfrm>
        </p:grpSpPr>
        <p:sp>
          <p:nvSpPr>
            <p:cNvPr id="1725" name="Freeform 1211"/>
            <p:cNvSpPr>
              <a:spLocks/>
            </p:cNvSpPr>
            <p:nvPr/>
          </p:nvSpPr>
          <p:spPr bwMode="auto">
            <a:xfrm>
              <a:off x="2058" y="2299"/>
              <a:ext cx="6" cy="23"/>
            </a:xfrm>
            <a:custGeom>
              <a:avLst/>
              <a:gdLst>
                <a:gd name="T0" fmla="*/ 6 w 6"/>
                <a:gd name="T1" fmla="*/ 0 h 24"/>
                <a:gd name="T2" fmla="*/ 6 w 6"/>
                <a:gd name="T3" fmla="*/ 24 h 24"/>
                <a:gd name="T4" fmla="*/ 6 w 6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4">
                  <a:moveTo>
                    <a:pt x="6" y="0"/>
                  </a:moveTo>
                  <a:cubicBezTo>
                    <a:pt x="6" y="8"/>
                    <a:pt x="6" y="16"/>
                    <a:pt x="6" y="24"/>
                  </a:cubicBezTo>
                  <a:cubicBezTo>
                    <a:pt x="0" y="16"/>
                    <a:pt x="0" y="8"/>
                    <a:pt x="6" y="0"/>
                  </a:cubicBezTo>
                  <a:close/>
                </a:path>
              </a:pathLst>
            </a:custGeom>
            <a:solidFill>
              <a:srgbClr val="4B5B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6" name="Freeform 1212"/>
            <p:cNvSpPr>
              <a:spLocks/>
            </p:cNvSpPr>
            <p:nvPr/>
          </p:nvSpPr>
          <p:spPr bwMode="auto">
            <a:xfrm>
              <a:off x="2049" y="2140"/>
              <a:ext cx="15" cy="18"/>
            </a:xfrm>
            <a:custGeom>
              <a:avLst/>
              <a:gdLst>
                <a:gd name="T0" fmla="*/ 7 w 15"/>
                <a:gd name="T1" fmla="*/ 0 h 18"/>
                <a:gd name="T2" fmla="*/ 15 w 15"/>
                <a:gd name="T3" fmla="*/ 18 h 18"/>
                <a:gd name="T4" fmla="*/ 7 w 15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12" y="5"/>
                    <a:pt x="15" y="11"/>
                    <a:pt x="15" y="18"/>
                  </a:cubicBezTo>
                  <a:cubicBezTo>
                    <a:pt x="12" y="12"/>
                    <a:pt x="0" y="10"/>
                    <a:pt x="7" y="0"/>
                  </a:cubicBezTo>
                  <a:close/>
                </a:path>
              </a:pathLst>
            </a:custGeom>
            <a:solidFill>
              <a:srgbClr val="5B6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7" name="Freeform 1213"/>
            <p:cNvSpPr>
              <a:spLocks/>
            </p:cNvSpPr>
            <p:nvPr/>
          </p:nvSpPr>
          <p:spPr bwMode="auto">
            <a:xfrm>
              <a:off x="2480" y="2156"/>
              <a:ext cx="8" cy="17"/>
            </a:xfrm>
            <a:custGeom>
              <a:avLst/>
              <a:gdLst>
                <a:gd name="T0" fmla="*/ 4 w 9"/>
                <a:gd name="T1" fmla="*/ 17 h 17"/>
                <a:gd name="T2" fmla="*/ 9 w 9"/>
                <a:gd name="T3" fmla="*/ 0 h 17"/>
                <a:gd name="T4" fmla="*/ 8 w 9"/>
                <a:gd name="T5" fmla="*/ 12 h 17"/>
                <a:gd name="T6" fmla="*/ 4 w 9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4" y="17"/>
                  </a:moveTo>
                  <a:cubicBezTo>
                    <a:pt x="0" y="10"/>
                    <a:pt x="1" y="4"/>
                    <a:pt x="9" y="0"/>
                  </a:cubicBezTo>
                  <a:cubicBezTo>
                    <a:pt x="8" y="4"/>
                    <a:pt x="8" y="8"/>
                    <a:pt x="8" y="12"/>
                  </a:cubicBezTo>
                  <a:cubicBezTo>
                    <a:pt x="7" y="14"/>
                    <a:pt x="7" y="16"/>
                    <a:pt x="4" y="17"/>
                  </a:cubicBezTo>
                  <a:close/>
                </a:path>
              </a:pathLst>
            </a:custGeom>
            <a:solidFill>
              <a:srgbClr val="6772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8" name="Freeform 1214"/>
            <p:cNvSpPr>
              <a:spLocks/>
            </p:cNvSpPr>
            <p:nvPr/>
          </p:nvSpPr>
          <p:spPr bwMode="auto">
            <a:xfrm>
              <a:off x="2483" y="2168"/>
              <a:ext cx="13" cy="21"/>
            </a:xfrm>
            <a:custGeom>
              <a:avLst/>
              <a:gdLst>
                <a:gd name="T0" fmla="*/ 0 w 13"/>
                <a:gd name="T1" fmla="*/ 5 h 21"/>
                <a:gd name="T2" fmla="*/ 4 w 13"/>
                <a:gd name="T3" fmla="*/ 0 h 21"/>
                <a:gd name="T4" fmla="*/ 5 w 13"/>
                <a:gd name="T5" fmla="*/ 21 h 21"/>
                <a:gd name="T6" fmla="*/ 0 w 13"/>
                <a:gd name="T7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1">
                  <a:moveTo>
                    <a:pt x="0" y="5"/>
                  </a:moveTo>
                  <a:cubicBezTo>
                    <a:pt x="2" y="3"/>
                    <a:pt x="3" y="2"/>
                    <a:pt x="4" y="0"/>
                  </a:cubicBezTo>
                  <a:cubicBezTo>
                    <a:pt x="2" y="7"/>
                    <a:pt x="13" y="14"/>
                    <a:pt x="5" y="21"/>
                  </a:cubicBezTo>
                  <a:cubicBezTo>
                    <a:pt x="2" y="16"/>
                    <a:pt x="0" y="11"/>
                    <a:pt x="0" y="5"/>
                  </a:cubicBezTo>
                  <a:close/>
                </a:path>
              </a:pathLst>
            </a:custGeom>
            <a:solidFill>
              <a:srgbClr val="4C5F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9" name="Freeform 1215"/>
            <p:cNvSpPr>
              <a:spLocks/>
            </p:cNvSpPr>
            <p:nvPr/>
          </p:nvSpPr>
          <p:spPr bwMode="auto">
            <a:xfrm>
              <a:off x="2488" y="2261"/>
              <a:ext cx="12" cy="14"/>
            </a:xfrm>
            <a:custGeom>
              <a:avLst/>
              <a:gdLst>
                <a:gd name="T0" fmla="*/ 12 w 12"/>
                <a:gd name="T1" fmla="*/ 14 h 14"/>
                <a:gd name="T2" fmla="*/ 0 w 12"/>
                <a:gd name="T3" fmla="*/ 2 h 14"/>
                <a:gd name="T4" fmla="*/ 12 w 12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4">
                  <a:moveTo>
                    <a:pt x="12" y="14"/>
                  </a:moveTo>
                  <a:cubicBezTo>
                    <a:pt x="4" y="14"/>
                    <a:pt x="3" y="7"/>
                    <a:pt x="0" y="2"/>
                  </a:cubicBezTo>
                  <a:cubicBezTo>
                    <a:pt x="10" y="0"/>
                    <a:pt x="10" y="8"/>
                    <a:pt x="12" y="14"/>
                  </a:cubicBezTo>
                  <a:close/>
                </a:path>
              </a:pathLst>
            </a:custGeom>
            <a:solidFill>
              <a:srgbClr val="5A66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0" name="Freeform 1216"/>
            <p:cNvSpPr>
              <a:spLocks/>
            </p:cNvSpPr>
            <p:nvPr/>
          </p:nvSpPr>
          <p:spPr bwMode="auto">
            <a:xfrm>
              <a:off x="2083" y="2231"/>
              <a:ext cx="11" cy="20"/>
            </a:xfrm>
            <a:custGeom>
              <a:avLst/>
              <a:gdLst>
                <a:gd name="T0" fmla="*/ 6 w 11"/>
                <a:gd name="T1" fmla="*/ 0 h 20"/>
                <a:gd name="T2" fmla="*/ 9 w 11"/>
                <a:gd name="T3" fmla="*/ 0 h 20"/>
                <a:gd name="T4" fmla="*/ 5 w 11"/>
                <a:gd name="T5" fmla="*/ 20 h 20"/>
                <a:gd name="T6" fmla="*/ 6 w 11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6" y="0"/>
                  </a:moveTo>
                  <a:cubicBezTo>
                    <a:pt x="7" y="0"/>
                    <a:pt x="8" y="0"/>
                    <a:pt x="9" y="0"/>
                  </a:cubicBezTo>
                  <a:cubicBezTo>
                    <a:pt x="11" y="7"/>
                    <a:pt x="9" y="14"/>
                    <a:pt x="5" y="20"/>
                  </a:cubicBezTo>
                  <a:cubicBezTo>
                    <a:pt x="0" y="13"/>
                    <a:pt x="6" y="7"/>
                    <a:pt x="6" y="0"/>
                  </a:cubicBezTo>
                  <a:close/>
                </a:path>
              </a:pathLst>
            </a:custGeom>
            <a:solidFill>
              <a:srgbClr val="5B6A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1" name="Freeform 1217"/>
            <p:cNvSpPr>
              <a:spLocks/>
            </p:cNvSpPr>
            <p:nvPr/>
          </p:nvSpPr>
          <p:spPr bwMode="auto">
            <a:xfrm>
              <a:off x="2472" y="2398"/>
              <a:ext cx="20" cy="14"/>
            </a:xfrm>
            <a:custGeom>
              <a:avLst/>
              <a:gdLst>
                <a:gd name="T0" fmla="*/ 1 w 21"/>
                <a:gd name="T1" fmla="*/ 4 h 14"/>
                <a:gd name="T2" fmla="*/ 17 w 21"/>
                <a:gd name="T3" fmla="*/ 0 h 14"/>
                <a:gd name="T4" fmla="*/ 21 w 21"/>
                <a:gd name="T5" fmla="*/ 1 h 14"/>
                <a:gd name="T6" fmla="*/ 1 w 21"/>
                <a:gd name="T7" fmla="*/ 8 h 14"/>
                <a:gd name="T8" fmla="*/ 0 w 21"/>
                <a:gd name="T9" fmla="*/ 5 h 14"/>
                <a:gd name="T10" fmla="*/ 1 w 21"/>
                <a:gd name="T11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4">
                  <a:moveTo>
                    <a:pt x="1" y="4"/>
                  </a:moveTo>
                  <a:cubicBezTo>
                    <a:pt x="6" y="2"/>
                    <a:pt x="13" y="6"/>
                    <a:pt x="17" y="0"/>
                  </a:cubicBezTo>
                  <a:cubicBezTo>
                    <a:pt x="18" y="0"/>
                    <a:pt x="20" y="0"/>
                    <a:pt x="21" y="1"/>
                  </a:cubicBezTo>
                  <a:cubicBezTo>
                    <a:pt x="18" y="14"/>
                    <a:pt x="8" y="7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1" y="5"/>
                    <a:pt x="1" y="4"/>
                    <a:pt x="1" y="4"/>
                  </a:cubicBezTo>
                  <a:close/>
                </a:path>
              </a:pathLst>
            </a:custGeom>
            <a:solidFill>
              <a:srgbClr val="314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2" name="Freeform 1218"/>
            <p:cNvSpPr>
              <a:spLocks/>
            </p:cNvSpPr>
            <p:nvPr/>
          </p:nvSpPr>
          <p:spPr bwMode="auto">
            <a:xfrm>
              <a:off x="2357" y="2033"/>
              <a:ext cx="11" cy="16"/>
            </a:xfrm>
            <a:custGeom>
              <a:avLst/>
              <a:gdLst>
                <a:gd name="T0" fmla="*/ 5 w 12"/>
                <a:gd name="T1" fmla="*/ 16 h 16"/>
                <a:gd name="T2" fmla="*/ 0 w 12"/>
                <a:gd name="T3" fmla="*/ 8 h 16"/>
                <a:gd name="T4" fmla="*/ 8 w 12"/>
                <a:gd name="T5" fmla="*/ 3 h 16"/>
                <a:gd name="T6" fmla="*/ 5 w 12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5" y="16"/>
                  </a:moveTo>
                  <a:cubicBezTo>
                    <a:pt x="3" y="13"/>
                    <a:pt x="2" y="11"/>
                    <a:pt x="0" y="8"/>
                  </a:cubicBezTo>
                  <a:cubicBezTo>
                    <a:pt x="2" y="5"/>
                    <a:pt x="5" y="0"/>
                    <a:pt x="8" y="3"/>
                  </a:cubicBezTo>
                  <a:cubicBezTo>
                    <a:pt x="11" y="6"/>
                    <a:pt x="12" y="13"/>
                    <a:pt x="5" y="16"/>
                  </a:cubicBezTo>
                  <a:close/>
                </a:path>
              </a:pathLst>
            </a:custGeom>
            <a:solidFill>
              <a:srgbClr val="4042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3" name="Freeform 1219"/>
            <p:cNvSpPr>
              <a:spLocks/>
            </p:cNvSpPr>
            <p:nvPr/>
          </p:nvSpPr>
          <p:spPr bwMode="auto">
            <a:xfrm>
              <a:off x="2085" y="2195"/>
              <a:ext cx="11" cy="16"/>
            </a:xfrm>
            <a:custGeom>
              <a:avLst/>
              <a:gdLst>
                <a:gd name="T0" fmla="*/ 0 w 11"/>
                <a:gd name="T1" fmla="*/ 4 h 16"/>
                <a:gd name="T2" fmla="*/ 11 w 11"/>
                <a:gd name="T3" fmla="*/ 0 h 16"/>
                <a:gd name="T4" fmla="*/ 11 w 11"/>
                <a:gd name="T5" fmla="*/ 4 h 16"/>
                <a:gd name="T6" fmla="*/ 8 w 11"/>
                <a:gd name="T7" fmla="*/ 16 h 16"/>
                <a:gd name="T8" fmla="*/ 4 w 11"/>
                <a:gd name="T9" fmla="*/ 16 h 16"/>
                <a:gd name="T10" fmla="*/ 0 w 11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6">
                  <a:moveTo>
                    <a:pt x="0" y="4"/>
                  </a:moveTo>
                  <a:cubicBezTo>
                    <a:pt x="4" y="3"/>
                    <a:pt x="7" y="1"/>
                    <a:pt x="11" y="0"/>
                  </a:cubicBezTo>
                  <a:cubicBezTo>
                    <a:pt x="11" y="1"/>
                    <a:pt x="11" y="3"/>
                    <a:pt x="11" y="4"/>
                  </a:cubicBezTo>
                  <a:cubicBezTo>
                    <a:pt x="6" y="7"/>
                    <a:pt x="9" y="12"/>
                    <a:pt x="8" y="16"/>
                  </a:cubicBezTo>
                  <a:cubicBezTo>
                    <a:pt x="6" y="16"/>
                    <a:pt x="5" y="16"/>
                    <a:pt x="4" y="16"/>
                  </a:cubicBezTo>
                  <a:cubicBezTo>
                    <a:pt x="2" y="12"/>
                    <a:pt x="1" y="8"/>
                    <a:pt x="0" y="4"/>
                  </a:cubicBezTo>
                  <a:close/>
                </a:path>
              </a:pathLst>
            </a:custGeom>
            <a:solidFill>
              <a:srgbClr val="5A63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4" name="Freeform 1220"/>
            <p:cNvSpPr>
              <a:spLocks/>
            </p:cNvSpPr>
            <p:nvPr/>
          </p:nvSpPr>
          <p:spPr bwMode="auto">
            <a:xfrm>
              <a:off x="2057" y="2363"/>
              <a:ext cx="11" cy="15"/>
            </a:xfrm>
            <a:custGeom>
              <a:avLst/>
              <a:gdLst>
                <a:gd name="T0" fmla="*/ 0 w 11"/>
                <a:gd name="T1" fmla="*/ 0 h 15"/>
                <a:gd name="T2" fmla="*/ 11 w 11"/>
                <a:gd name="T3" fmla="*/ 0 h 15"/>
                <a:gd name="T4" fmla="*/ 7 w 11"/>
                <a:gd name="T5" fmla="*/ 15 h 15"/>
                <a:gd name="T6" fmla="*/ 0 w 11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5">
                  <a:moveTo>
                    <a:pt x="0" y="0"/>
                  </a:moveTo>
                  <a:cubicBezTo>
                    <a:pt x="3" y="0"/>
                    <a:pt x="7" y="0"/>
                    <a:pt x="11" y="0"/>
                  </a:cubicBezTo>
                  <a:cubicBezTo>
                    <a:pt x="9" y="5"/>
                    <a:pt x="8" y="10"/>
                    <a:pt x="7" y="15"/>
                  </a:cubicBezTo>
                  <a:cubicBezTo>
                    <a:pt x="0" y="12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34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5" name="Freeform 1221"/>
            <p:cNvSpPr>
              <a:spLocks/>
            </p:cNvSpPr>
            <p:nvPr/>
          </p:nvSpPr>
          <p:spPr bwMode="auto">
            <a:xfrm>
              <a:off x="2338" y="2041"/>
              <a:ext cx="17" cy="8"/>
            </a:xfrm>
            <a:custGeom>
              <a:avLst/>
              <a:gdLst>
                <a:gd name="T0" fmla="*/ 12 w 17"/>
                <a:gd name="T1" fmla="*/ 8 h 8"/>
                <a:gd name="T2" fmla="*/ 0 w 17"/>
                <a:gd name="T3" fmla="*/ 1 h 8"/>
                <a:gd name="T4" fmla="*/ 17 w 17"/>
                <a:gd name="T5" fmla="*/ 0 h 8"/>
                <a:gd name="T6" fmla="*/ 12 w 17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8">
                  <a:moveTo>
                    <a:pt x="12" y="8"/>
                  </a:moveTo>
                  <a:cubicBezTo>
                    <a:pt x="8" y="6"/>
                    <a:pt x="4" y="3"/>
                    <a:pt x="0" y="1"/>
                  </a:cubicBezTo>
                  <a:cubicBezTo>
                    <a:pt x="5" y="1"/>
                    <a:pt x="11" y="0"/>
                    <a:pt x="17" y="0"/>
                  </a:cubicBezTo>
                  <a:cubicBezTo>
                    <a:pt x="16" y="4"/>
                    <a:pt x="16" y="7"/>
                    <a:pt x="12" y="8"/>
                  </a:cubicBezTo>
                  <a:close/>
                </a:path>
              </a:pathLst>
            </a:custGeom>
            <a:solidFill>
              <a:srgbClr val="8191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6" name="Freeform 1222"/>
            <p:cNvSpPr>
              <a:spLocks/>
            </p:cNvSpPr>
            <p:nvPr/>
          </p:nvSpPr>
          <p:spPr bwMode="auto">
            <a:xfrm>
              <a:off x="2045" y="2337"/>
              <a:ext cx="20" cy="7"/>
            </a:xfrm>
            <a:custGeom>
              <a:avLst/>
              <a:gdLst>
                <a:gd name="T0" fmla="*/ 3 w 20"/>
                <a:gd name="T1" fmla="*/ 5 h 7"/>
                <a:gd name="T2" fmla="*/ 0 w 20"/>
                <a:gd name="T3" fmla="*/ 2 h 7"/>
                <a:gd name="T4" fmla="*/ 19 w 20"/>
                <a:gd name="T5" fmla="*/ 1 h 7"/>
                <a:gd name="T6" fmla="*/ 20 w 20"/>
                <a:gd name="T7" fmla="*/ 4 h 7"/>
                <a:gd name="T8" fmla="*/ 20 w 20"/>
                <a:gd name="T9" fmla="*/ 6 h 7"/>
                <a:gd name="T10" fmla="*/ 15 w 20"/>
                <a:gd name="T11" fmla="*/ 5 h 7"/>
                <a:gd name="T12" fmla="*/ 3 w 20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7">
                  <a:moveTo>
                    <a:pt x="3" y="5"/>
                  </a:moveTo>
                  <a:cubicBezTo>
                    <a:pt x="2" y="4"/>
                    <a:pt x="1" y="3"/>
                    <a:pt x="0" y="2"/>
                  </a:cubicBezTo>
                  <a:cubicBezTo>
                    <a:pt x="6" y="0"/>
                    <a:pt x="12" y="0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20" y="5"/>
                    <a:pt x="20" y="6"/>
                    <a:pt x="20" y="6"/>
                  </a:cubicBezTo>
                  <a:cubicBezTo>
                    <a:pt x="18" y="7"/>
                    <a:pt x="16" y="7"/>
                    <a:pt x="15" y="5"/>
                  </a:cubicBezTo>
                  <a:cubicBezTo>
                    <a:pt x="11" y="5"/>
                    <a:pt x="7" y="5"/>
                    <a:pt x="3" y="5"/>
                  </a:cubicBezTo>
                  <a:close/>
                </a:path>
              </a:pathLst>
            </a:custGeom>
            <a:solidFill>
              <a:srgbClr val="2B3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7" name="Freeform 1223"/>
            <p:cNvSpPr>
              <a:spLocks/>
            </p:cNvSpPr>
            <p:nvPr/>
          </p:nvSpPr>
          <p:spPr bwMode="auto">
            <a:xfrm>
              <a:off x="2477" y="2252"/>
              <a:ext cx="13" cy="11"/>
            </a:xfrm>
            <a:custGeom>
              <a:avLst/>
              <a:gdLst>
                <a:gd name="T0" fmla="*/ 12 w 14"/>
                <a:gd name="T1" fmla="*/ 11 h 11"/>
                <a:gd name="T2" fmla="*/ 0 w 14"/>
                <a:gd name="T3" fmla="*/ 6 h 11"/>
                <a:gd name="T4" fmla="*/ 0 w 14"/>
                <a:gd name="T5" fmla="*/ 3 h 11"/>
                <a:gd name="T6" fmla="*/ 12 w 14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1">
                  <a:moveTo>
                    <a:pt x="12" y="11"/>
                  </a:moveTo>
                  <a:cubicBezTo>
                    <a:pt x="8" y="10"/>
                    <a:pt x="4" y="8"/>
                    <a:pt x="0" y="6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7" y="1"/>
                    <a:pt x="14" y="0"/>
                    <a:pt x="12" y="11"/>
                  </a:cubicBezTo>
                  <a:close/>
                </a:path>
              </a:pathLst>
            </a:custGeom>
            <a:solidFill>
              <a:srgbClr val="5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8" name="Freeform 1224"/>
            <p:cNvSpPr>
              <a:spLocks/>
            </p:cNvSpPr>
            <p:nvPr/>
          </p:nvSpPr>
          <p:spPr bwMode="auto">
            <a:xfrm>
              <a:off x="2488" y="2130"/>
              <a:ext cx="14" cy="10"/>
            </a:xfrm>
            <a:custGeom>
              <a:avLst/>
              <a:gdLst>
                <a:gd name="T0" fmla="*/ 8 w 14"/>
                <a:gd name="T1" fmla="*/ 10 h 10"/>
                <a:gd name="T2" fmla="*/ 0 w 14"/>
                <a:gd name="T3" fmla="*/ 3 h 10"/>
                <a:gd name="T4" fmla="*/ 11 w 14"/>
                <a:gd name="T5" fmla="*/ 3 h 10"/>
                <a:gd name="T6" fmla="*/ 8 w 14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0">
                  <a:moveTo>
                    <a:pt x="8" y="10"/>
                  </a:moveTo>
                  <a:cubicBezTo>
                    <a:pt x="4" y="9"/>
                    <a:pt x="2" y="7"/>
                    <a:pt x="0" y="3"/>
                  </a:cubicBezTo>
                  <a:cubicBezTo>
                    <a:pt x="4" y="2"/>
                    <a:pt x="8" y="0"/>
                    <a:pt x="11" y="3"/>
                  </a:cubicBezTo>
                  <a:cubicBezTo>
                    <a:pt x="14" y="6"/>
                    <a:pt x="10" y="8"/>
                    <a:pt x="8" y="10"/>
                  </a:cubicBezTo>
                  <a:close/>
                </a:path>
              </a:pathLst>
            </a:custGeom>
            <a:solidFill>
              <a:srgbClr val="3C3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39" name="Freeform 1225"/>
            <p:cNvSpPr>
              <a:spLocks/>
            </p:cNvSpPr>
            <p:nvPr/>
          </p:nvSpPr>
          <p:spPr bwMode="auto">
            <a:xfrm>
              <a:off x="2249" y="2471"/>
              <a:ext cx="21" cy="12"/>
            </a:xfrm>
            <a:custGeom>
              <a:avLst/>
              <a:gdLst>
                <a:gd name="T0" fmla="*/ 0 w 22"/>
                <a:gd name="T1" fmla="*/ 3 h 12"/>
                <a:gd name="T2" fmla="*/ 7 w 22"/>
                <a:gd name="T3" fmla="*/ 2 h 12"/>
                <a:gd name="T4" fmla="*/ 22 w 22"/>
                <a:gd name="T5" fmla="*/ 0 h 12"/>
                <a:gd name="T6" fmla="*/ 0 w 22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2">
                  <a:moveTo>
                    <a:pt x="0" y="3"/>
                  </a:moveTo>
                  <a:cubicBezTo>
                    <a:pt x="3" y="2"/>
                    <a:pt x="5" y="2"/>
                    <a:pt x="7" y="2"/>
                  </a:cubicBezTo>
                  <a:cubicBezTo>
                    <a:pt x="12" y="1"/>
                    <a:pt x="17" y="0"/>
                    <a:pt x="22" y="0"/>
                  </a:cubicBezTo>
                  <a:cubicBezTo>
                    <a:pt x="16" y="12"/>
                    <a:pt x="8" y="6"/>
                    <a:pt x="0" y="3"/>
                  </a:cubicBezTo>
                  <a:close/>
                </a:path>
              </a:pathLst>
            </a:custGeom>
            <a:solidFill>
              <a:srgbClr val="40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0" name="Freeform 1226"/>
            <p:cNvSpPr>
              <a:spLocks/>
            </p:cNvSpPr>
            <p:nvPr/>
          </p:nvSpPr>
          <p:spPr bwMode="auto">
            <a:xfrm>
              <a:off x="2429" y="2326"/>
              <a:ext cx="7" cy="20"/>
            </a:xfrm>
            <a:custGeom>
              <a:avLst/>
              <a:gdLst>
                <a:gd name="T0" fmla="*/ 1 w 7"/>
                <a:gd name="T1" fmla="*/ 0 h 20"/>
                <a:gd name="T2" fmla="*/ 3 w 7"/>
                <a:gd name="T3" fmla="*/ 0 h 20"/>
                <a:gd name="T4" fmla="*/ 0 w 7"/>
                <a:gd name="T5" fmla="*/ 20 h 20"/>
                <a:gd name="T6" fmla="*/ 1 w 7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0">
                  <a:moveTo>
                    <a:pt x="1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3" y="7"/>
                    <a:pt x="7" y="15"/>
                    <a:pt x="0" y="20"/>
                  </a:cubicBezTo>
                  <a:cubicBezTo>
                    <a:pt x="0" y="13"/>
                    <a:pt x="0" y="7"/>
                    <a:pt x="1" y="0"/>
                  </a:cubicBezTo>
                  <a:close/>
                </a:path>
              </a:pathLst>
            </a:custGeom>
            <a:solidFill>
              <a:srgbClr val="5260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1" name="Freeform 1227"/>
            <p:cNvSpPr>
              <a:spLocks/>
            </p:cNvSpPr>
            <p:nvPr/>
          </p:nvSpPr>
          <p:spPr bwMode="auto">
            <a:xfrm>
              <a:off x="2279" y="2029"/>
              <a:ext cx="15" cy="8"/>
            </a:xfrm>
            <a:custGeom>
              <a:avLst/>
              <a:gdLst>
                <a:gd name="T0" fmla="*/ 15 w 15"/>
                <a:gd name="T1" fmla="*/ 8 h 8"/>
                <a:gd name="T2" fmla="*/ 3 w 15"/>
                <a:gd name="T3" fmla="*/ 8 h 8"/>
                <a:gd name="T4" fmla="*/ 5 w 15"/>
                <a:gd name="T5" fmla="*/ 1 h 8"/>
                <a:gd name="T6" fmla="*/ 15 w 15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8"/>
                  </a:moveTo>
                  <a:cubicBezTo>
                    <a:pt x="11" y="8"/>
                    <a:pt x="7" y="8"/>
                    <a:pt x="3" y="8"/>
                  </a:cubicBezTo>
                  <a:cubicBezTo>
                    <a:pt x="3" y="6"/>
                    <a:pt x="0" y="2"/>
                    <a:pt x="5" y="1"/>
                  </a:cubicBezTo>
                  <a:cubicBezTo>
                    <a:pt x="10" y="0"/>
                    <a:pt x="12" y="4"/>
                    <a:pt x="15" y="8"/>
                  </a:cubicBezTo>
                  <a:close/>
                </a:path>
              </a:pathLst>
            </a:custGeom>
            <a:solidFill>
              <a:srgbClr val="4D4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2" name="Freeform 1228"/>
            <p:cNvSpPr>
              <a:spLocks/>
            </p:cNvSpPr>
            <p:nvPr/>
          </p:nvSpPr>
          <p:spPr bwMode="auto">
            <a:xfrm>
              <a:off x="2063" y="2326"/>
              <a:ext cx="15" cy="13"/>
            </a:xfrm>
            <a:custGeom>
              <a:avLst/>
              <a:gdLst>
                <a:gd name="T0" fmla="*/ 12 w 15"/>
                <a:gd name="T1" fmla="*/ 13 h 13"/>
                <a:gd name="T2" fmla="*/ 5 w 15"/>
                <a:gd name="T3" fmla="*/ 8 h 13"/>
                <a:gd name="T4" fmla="*/ 5 w 15"/>
                <a:gd name="T5" fmla="*/ 0 h 13"/>
                <a:gd name="T6" fmla="*/ 13 w 15"/>
                <a:gd name="T7" fmla="*/ 8 h 13"/>
                <a:gd name="T8" fmla="*/ 12 w 15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12" y="13"/>
                  </a:moveTo>
                  <a:cubicBezTo>
                    <a:pt x="10" y="11"/>
                    <a:pt x="8" y="10"/>
                    <a:pt x="5" y="8"/>
                  </a:cubicBezTo>
                  <a:cubicBezTo>
                    <a:pt x="6" y="5"/>
                    <a:pt x="0" y="3"/>
                    <a:pt x="5" y="0"/>
                  </a:cubicBezTo>
                  <a:cubicBezTo>
                    <a:pt x="9" y="1"/>
                    <a:pt x="11" y="4"/>
                    <a:pt x="13" y="8"/>
                  </a:cubicBezTo>
                  <a:cubicBezTo>
                    <a:pt x="15" y="10"/>
                    <a:pt x="15" y="11"/>
                    <a:pt x="12" y="13"/>
                  </a:cubicBezTo>
                  <a:close/>
                </a:path>
              </a:pathLst>
            </a:custGeom>
            <a:solidFill>
              <a:srgbClr val="5864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3" name="Freeform 1229"/>
            <p:cNvSpPr>
              <a:spLocks/>
            </p:cNvSpPr>
            <p:nvPr/>
          </p:nvSpPr>
          <p:spPr bwMode="auto">
            <a:xfrm>
              <a:off x="2286" y="2445"/>
              <a:ext cx="12" cy="14"/>
            </a:xfrm>
            <a:custGeom>
              <a:avLst/>
              <a:gdLst>
                <a:gd name="T0" fmla="*/ 5 w 12"/>
                <a:gd name="T1" fmla="*/ 14 h 14"/>
                <a:gd name="T2" fmla="*/ 12 w 12"/>
                <a:gd name="T3" fmla="*/ 0 h 14"/>
                <a:gd name="T4" fmla="*/ 5 w 12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4">
                  <a:moveTo>
                    <a:pt x="5" y="14"/>
                  </a:moveTo>
                  <a:cubicBezTo>
                    <a:pt x="0" y="5"/>
                    <a:pt x="4" y="2"/>
                    <a:pt x="12" y="0"/>
                  </a:cubicBezTo>
                  <a:cubicBezTo>
                    <a:pt x="11" y="5"/>
                    <a:pt x="9" y="10"/>
                    <a:pt x="5" y="14"/>
                  </a:cubicBezTo>
                  <a:close/>
                </a:path>
              </a:pathLst>
            </a:custGeom>
            <a:solidFill>
              <a:srgbClr val="5463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4" name="Freeform 1230"/>
            <p:cNvSpPr>
              <a:spLocks/>
            </p:cNvSpPr>
            <p:nvPr/>
          </p:nvSpPr>
          <p:spPr bwMode="auto">
            <a:xfrm>
              <a:off x="2425" y="2032"/>
              <a:ext cx="17" cy="9"/>
            </a:xfrm>
            <a:custGeom>
              <a:avLst/>
              <a:gdLst>
                <a:gd name="T0" fmla="*/ 0 w 17"/>
                <a:gd name="T1" fmla="*/ 5 h 9"/>
                <a:gd name="T2" fmla="*/ 5 w 17"/>
                <a:gd name="T3" fmla="*/ 1 h 9"/>
                <a:gd name="T4" fmla="*/ 17 w 17"/>
                <a:gd name="T5" fmla="*/ 5 h 9"/>
                <a:gd name="T6" fmla="*/ 12 w 17"/>
                <a:gd name="T7" fmla="*/ 9 h 9"/>
                <a:gd name="T8" fmla="*/ 0 w 17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0" y="5"/>
                  </a:moveTo>
                  <a:cubicBezTo>
                    <a:pt x="2" y="4"/>
                    <a:pt x="3" y="2"/>
                    <a:pt x="5" y="1"/>
                  </a:cubicBezTo>
                  <a:cubicBezTo>
                    <a:pt x="9" y="0"/>
                    <a:pt x="14" y="1"/>
                    <a:pt x="17" y="5"/>
                  </a:cubicBezTo>
                  <a:cubicBezTo>
                    <a:pt x="16" y="8"/>
                    <a:pt x="15" y="9"/>
                    <a:pt x="12" y="9"/>
                  </a:cubicBezTo>
                  <a:cubicBezTo>
                    <a:pt x="9" y="5"/>
                    <a:pt x="4" y="6"/>
                    <a:pt x="0" y="5"/>
                  </a:cubicBezTo>
                  <a:close/>
                </a:path>
              </a:pathLst>
            </a:custGeom>
            <a:solidFill>
              <a:srgbClr val="4852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5" name="Freeform 1231"/>
            <p:cNvSpPr>
              <a:spLocks/>
            </p:cNvSpPr>
            <p:nvPr/>
          </p:nvSpPr>
          <p:spPr bwMode="auto">
            <a:xfrm>
              <a:off x="2453" y="2375"/>
              <a:ext cx="12" cy="15"/>
            </a:xfrm>
            <a:custGeom>
              <a:avLst/>
              <a:gdLst>
                <a:gd name="T0" fmla="*/ 0 w 12"/>
                <a:gd name="T1" fmla="*/ 3 h 15"/>
                <a:gd name="T2" fmla="*/ 0 w 12"/>
                <a:gd name="T3" fmla="*/ 0 h 15"/>
                <a:gd name="T4" fmla="*/ 11 w 12"/>
                <a:gd name="T5" fmla="*/ 7 h 15"/>
                <a:gd name="T6" fmla="*/ 11 w 12"/>
                <a:gd name="T7" fmla="*/ 11 h 15"/>
                <a:gd name="T8" fmla="*/ 0 w 12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6" y="0"/>
                    <a:pt x="7" y="6"/>
                    <a:pt x="11" y="7"/>
                  </a:cubicBezTo>
                  <a:cubicBezTo>
                    <a:pt x="12" y="9"/>
                    <a:pt x="12" y="10"/>
                    <a:pt x="11" y="11"/>
                  </a:cubicBezTo>
                  <a:cubicBezTo>
                    <a:pt x="3" y="15"/>
                    <a:pt x="0" y="12"/>
                    <a:pt x="0" y="3"/>
                  </a:cubicBezTo>
                  <a:close/>
                </a:path>
              </a:pathLst>
            </a:custGeom>
            <a:solidFill>
              <a:srgbClr val="3C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6" name="Freeform 1232"/>
            <p:cNvSpPr>
              <a:spLocks/>
            </p:cNvSpPr>
            <p:nvPr/>
          </p:nvSpPr>
          <p:spPr bwMode="auto">
            <a:xfrm>
              <a:off x="2086" y="2212"/>
              <a:ext cx="49" cy="122"/>
            </a:xfrm>
            <a:custGeom>
              <a:avLst/>
              <a:gdLst>
                <a:gd name="T0" fmla="*/ 14 w 50"/>
                <a:gd name="T1" fmla="*/ 67 h 123"/>
                <a:gd name="T2" fmla="*/ 18 w 50"/>
                <a:gd name="T3" fmla="*/ 43 h 123"/>
                <a:gd name="T4" fmla="*/ 27 w 50"/>
                <a:gd name="T5" fmla="*/ 12 h 123"/>
                <a:gd name="T6" fmla="*/ 32 w 50"/>
                <a:gd name="T7" fmla="*/ 5 h 123"/>
                <a:gd name="T8" fmla="*/ 45 w 50"/>
                <a:gd name="T9" fmla="*/ 1 h 123"/>
                <a:gd name="T10" fmla="*/ 50 w 50"/>
                <a:gd name="T11" fmla="*/ 7 h 123"/>
                <a:gd name="T12" fmla="*/ 41 w 50"/>
                <a:gd name="T13" fmla="*/ 24 h 123"/>
                <a:gd name="T14" fmla="*/ 38 w 50"/>
                <a:gd name="T15" fmla="*/ 68 h 123"/>
                <a:gd name="T16" fmla="*/ 37 w 50"/>
                <a:gd name="T17" fmla="*/ 80 h 123"/>
                <a:gd name="T18" fmla="*/ 30 w 50"/>
                <a:gd name="T19" fmla="*/ 99 h 123"/>
                <a:gd name="T20" fmla="*/ 7 w 50"/>
                <a:gd name="T21" fmla="*/ 123 h 123"/>
                <a:gd name="T22" fmla="*/ 0 w 50"/>
                <a:gd name="T23" fmla="*/ 118 h 123"/>
                <a:gd name="T24" fmla="*/ 0 w 50"/>
                <a:gd name="T25" fmla="*/ 97 h 123"/>
                <a:gd name="T26" fmla="*/ 5 w 50"/>
                <a:gd name="T27" fmla="*/ 84 h 123"/>
                <a:gd name="T28" fmla="*/ 14 w 50"/>
                <a:gd name="T29" fmla="*/ 6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0" h="123">
                  <a:moveTo>
                    <a:pt x="14" y="67"/>
                  </a:moveTo>
                  <a:cubicBezTo>
                    <a:pt x="16" y="59"/>
                    <a:pt x="17" y="51"/>
                    <a:pt x="18" y="43"/>
                  </a:cubicBezTo>
                  <a:cubicBezTo>
                    <a:pt x="27" y="34"/>
                    <a:pt x="24" y="22"/>
                    <a:pt x="27" y="12"/>
                  </a:cubicBezTo>
                  <a:cubicBezTo>
                    <a:pt x="28" y="10"/>
                    <a:pt x="30" y="7"/>
                    <a:pt x="32" y="5"/>
                  </a:cubicBezTo>
                  <a:cubicBezTo>
                    <a:pt x="36" y="2"/>
                    <a:pt x="40" y="0"/>
                    <a:pt x="45" y="1"/>
                  </a:cubicBezTo>
                  <a:cubicBezTo>
                    <a:pt x="48" y="2"/>
                    <a:pt x="49" y="5"/>
                    <a:pt x="50" y="7"/>
                  </a:cubicBezTo>
                  <a:cubicBezTo>
                    <a:pt x="50" y="14"/>
                    <a:pt x="44" y="18"/>
                    <a:pt x="41" y="24"/>
                  </a:cubicBezTo>
                  <a:cubicBezTo>
                    <a:pt x="37" y="39"/>
                    <a:pt x="43" y="53"/>
                    <a:pt x="38" y="68"/>
                  </a:cubicBezTo>
                  <a:cubicBezTo>
                    <a:pt x="38" y="72"/>
                    <a:pt x="37" y="76"/>
                    <a:pt x="37" y="80"/>
                  </a:cubicBezTo>
                  <a:cubicBezTo>
                    <a:pt x="34" y="86"/>
                    <a:pt x="30" y="92"/>
                    <a:pt x="30" y="99"/>
                  </a:cubicBezTo>
                  <a:cubicBezTo>
                    <a:pt x="27" y="111"/>
                    <a:pt x="19" y="119"/>
                    <a:pt x="7" y="123"/>
                  </a:cubicBezTo>
                  <a:cubicBezTo>
                    <a:pt x="4" y="123"/>
                    <a:pt x="2" y="121"/>
                    <a:pt x="0" y="118"/>
                  </a:cubicBezTo>
                  <a:cubicBezTo>
                    <a:pt x="0" y="111"/>
                    <a:pt x="0" y="104"/>
                    <a:pt x="0" y="97"/>
                  </a:cubicBezTo>
                  <a:cubicBezTo>
                    <a:pt x="1" y="93"/>
                    <a:pt x="4" y="88"/>
                    <a:pt x="5" y="84"/>
                  </a:cubicBezTo>
                  <a:cubicBezTo>
                    <a:pt x="7" y="77"/>
                    <a:pt x="8" y="71"/>
                    <a:pt x="14" y="67"/>
                  </a:cubicBezTo>
                  <a:close/>
                </a:path>
              </a:pathLst>
            </a:custGeom>
            <a:solidFill>
              <a:srgbClr val="86B6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7" name="Freeform 1233"/>
            <p:cNvSpPr>
              <a:spLocks/>
            </p:cNvSpPr>
            <p:nvPr/>
          </p:nvSpPr>
          <p:spPr bwMode="auto">
            <a:xfrm>
              <a:off x="2140" y="2235"/>
              <a:ext cx="47" cy="55"/>
            </a:xfrm>
            <a:custGeom>
              <a:avLst/>
              <a:gdLst>
                <a:gd name="T0" fmla="*/ 47 w 47"/>
                <a:gd name="T1" fmla="*/ 12 h 55"/>
                <a:gd name="T2" fmla="*/ 47 w 47"/>
                <a:gd name="T3" fmla="*/ 20 h 55"/>
                <a:gd name="T4" fmla="*/ 44 w 47"/>
                <a:gd name="T5" fmla="*/ 24 h 55"/>
                <a:gd name="T6" fmla="*/ 31 w 47"/>
                <a:gd name="T7" fmla="*/ 41 h 55"/>
                <a:gd name="T8" fmla="*/ 11 w 47"/>
                <a:gd name="T9" fmla="*/ 52 h 55"/>
                <a:gd name="T10" fmla="*/ 4 w 47"/>
                <a:gd name="T11" fmla="*/ 32 h 55"/>
                <a:gd name="T12" fmla="*/ 18 w 47"/>
                <a:gd name="T13" fmla="*/ 8 h 55"/>
                <a:gd name="T14" fmla="*/ 47 w 47"/>
                <a:gd name="T15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55">
                  <a:moveTo>
                    <a:pt x="47" y="12"/>
                  </a:moveTo>
                  <a:cubicBezTo>
                    <a:pt x="47" y="15"/>
                    <a:pt x="47" y="17"/>
                    <a:pt x="47" y="20"/>
                  </a:cubicBezTo>
                  <a:cubicBezTo>
                    <a:pt x="46" y="21"/>
                    <a:pt x="45" y="23"/>
                    <a:pt x="44" y="24"/>
                  </a:cubicBezTo>
                  <a:cubicBezTo>
                    <a:pt x="41" y="31"/>
                    <a:pt x="37" y="37"/>
                    <a:pt x="31" y="41"/>
                  </a:cubicBezTo>
                  <a:cubicBezTo>
                    <a:pt x="25" y="46"/>
                    <a:pt x="20" y="55"/>
                    <a:pt x="11" y="52"/>
                  </a:cubicBezTo>
                  <a:cubicBezTo>
                    <a:pt x="0" y="50"/>
                    <a:pt x="9" y="38"/>
                    <a:pt x="4" y="32"/>
                  </a:cubicBezTo>
                  <a:cubicBezTo>
                    <a:pt x="1" y="20"/>
                    <a:pt x="10" y="14"/>
                    <a:pt x="18" y="8"/>
                  </a:cubicBezTo>
                  <a:cubicBezTo>
                    <a:pt x="28" y="6"/>
                    <a:pt x="39" y="0"/>
                    <a:pt x="47" y="12"/>
                  </a:cubicBezTo>
                  <a:close/>
                </a:path>
              </a:pathLst>
            </a:custGeom>
            <a:solidFill>
              <a:srgbClr val="8AB7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8" name="Freeform 1234"/>
            <p:cNvSpPr>
              <a:spLocks/>
            </p:cNvSpPr>
            <p:nvPr/>
          </p:nvSpPr>
          <p:spPr bwMode="auto">
            <a:xfrm>
              <a:off x="2140" y="2256"/>
              <a:ext cx="49" cy="65"/>
            </a:xfrm>
            <a:custGeom>
              <a:avLst/>
              <a:gdLst>
                <a:gd name="T0" fmla="*/ 4 w 49"/>
                <a:gd name="T1" fmla="*/ 11 h 66"/>
                <a:gd name="T2" fmla="*/ 9 w 49"/>
                <a:gd name="T3" fmla="*/ 17 h 66"/>
                <a:gd name="T4" fmla="*/ 23 w 49"/>
                <a:gd name="T5" fmla="*/ 21 h 66"/>
                <a:gd name="T6" fmla="*/ 44 w 49"/>
                <a:gd name="T7" fmla="*/ 0 h 66"/>
                <a:gd name="T8" fmla="*/ 39 w 49"/>
                <a:gd name="T9" fmla="*/ 27 h 66"/>
                <a:gd name="T10" fmla="*/ 31 w 49"/>
                <a:gd name="T11" fmla="*/ 41 h 66"/>
                <a:gd name="T12" fmla="*/ 23 w 49"/>
                <a:gd name="T13" fmla="*/ 56 h 66"/>
                <a:gd name="T14" fmla="*/ 11 w 49"/>
                <a:gd name="T15" fmla="*/ 62 h 66"/>
                <a:gd name="T16" fmla="*/ 6 w 49"/>
                <a:gd name="T17" fmla="*/ 55 h 66"/>
                <a:gd name="T18" fmla="*/ 3 w 49"/>
                <a:gd name="T19" fmla="*/ 47 h 66"/>
                <a:gd name="T20" fmla="*/ 3 w 49"/>
                <a:gd name="T21" fmla="*/ 19 h 66"/>
                <a:gd name="T22" fmla="*/ 4 w 49"/>
                <a:gd name="T23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6">
                  <a:moveTo>
                    <a:pt x="4" y="11"/>
                  </a:moveTo>
                  <a:cubicBezTo>
                    <a:pt x="6" y="13"/>
                    <a:pt x="9" y="15"/>
                    <a:pt x="9" y="17"/>
                  </a:cubicBezTo>
                  <a:cubicBezTo>
                    <a:pt x="7" y="37"/>
                    <a:pt x="15" y="29"/>
                    <a:pt x="23" y="21"/>
                  </a:cubicBezTo>
                  <a:cubicBezTo>
                    <a:pt x="30" y="14"/>
                    <a:pt x="37" y="7"/>
                    <a:pt x="44" y="0"/>
                  </a:cubicBezTo>
                  <a:cubicBezTo>
                    <a:pt x="49" y="10"/>
                    <a:pt x="42" y="18"/>
                    <a:pt x="39" y="27"/>
                  </a:cubicBezTo>
                  <a:cubicBezTo>
                    <a:pt x="36" y="32"/>
                    <a:pt x="35" y="37"/>
                    <a:pt x="31" y="41"/>
                  </a:cubicBezTo>
                  <a:cubicBezTo>
                    <a:pt x="26" y="45"/>
                    <a:pt x="24" y="50"/>
                    <a:pt x="23" y="56"/>
                  </a:cubicBezTo>
                  <a:cubicBezTo>
                    <a:pt x="21" y="63"/>
                    <a:pt x="18" y="66"/>
                    <a:pt x="11" y="62"/>
                  </a:cubicBezTo>
                  <a:cubicBezTo>
                    <a:pt x="9" y="60"/>
                    <a:pt x="7" y="58"/>
                    <a:pt x="6" y="55"/>
                  </a:cubicBezTo>
                  <a:cubicBezTo>
                    <a:pt x="7" y="52"/>
                    <a:pt x="6" y="48"/>
                    <a:pt x="3" y="47"/>
                  </a:cubicBezTo>
                  <a:cubicBezTo>
                    <a:pt x="1" y="37"/>
                    <a:pt x="0" y="28"/>
                    <a:pt x="3" y="19"/>
                  </a:cubicBezTo>
                  <a:cubicBezTo>
                    <a:pt x="3" y="17"/>
                    <a:pt x="4" y="14"/>
                    <a:pt x="4" y="11"/>
                  </a:cubicBezTo>
                  <a:close/>
                </a:path>
              </a:pathLst>
            </a:custGeom>
            <a:solidFill>
              <a:srgbClr val="9CBC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49" name="Freeform 1235"/>
            <p:cNvSpPr>
              <a:spLocks/>
            </p:cNvSpPr>
            <p:nvPr/>
          </p:nvSpPr>
          <p:spPr bwMode="auto">
            <a:xfrm>
              <a:off x="2076" y="2359"/>
              <a:ext cx="49" cy="53"/>
            </a:xfrm>
            <a:custGeom>
              <a:avLst/>
              <a:gdLst>
                <a:gd name="T0" fmla="*/ 40 w 49"/>
                <a:gd name="T1" fmla="*/ 15 h 53"/>
                <a:gd name="T2" fmla="*/ 20 w 49"/>
                <a:gd name="T3" fmla="*/ 35 h 53"/>
                <a:gd name="T4" fmla="*/ 12 w 49"/>
                <a:gd name="T5" fmla="*/ 53 h 53"/>
                <a:gd name="T6" fmla="*/ 6 w 49"/>
                <a:gd name="T7" fmla="*/ 53 h 53"/>
                <a:gd name="T8" fmla="*/ 2 w 49"/>
                <a:gd name="T9" fmla="*/ 36 h 53"/>
                <a:gd name="T10" fmla="*/ 8 w 49"/>
                <a:gd name="T11" fmla="*/ 20 h 53"/>
                <a:gd name="T12" fmla="*/ 19 w 49"/>
                <a:gd name="T13" fmla="*/ 3 h 53"/>
                <a:gd name="T14" fmla="*/ 37 w 49"/>
                <a:gd name="T15" fmla="*/ 2 h 53"/>
                <a:gd name="T16" fmla="*/ 40 w 49"/>
                <a:gd name="T17" fmla="*/ 15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53">
                  <a:moveTo>
                    <a:pt x="40" y="15"/>
                  </a:moveTo>
                  <a:cubicBezTo>
                    <a:pt x="32" y="21"/>
                    <a:pt x="25" y="27"/>
                    <a:pt x="20" y="35"/>
                  </a:cubicBezTo>
                  <a:cubicBezTo>
                    <a:pt x="15" y="40"/>
                    <a:pt x="17" y="48"/>
                    <a:pt x="12" y="53"/>
                  </a:cubicBezTo>
                  <a:cubicBezTo>
                    <a:pt x="10" y="53"/>
                    <a:pt x="8" y="53"/>
                    <a:pt x="6" y="53"/>
                  </a:cubicBezTo>
                  <a:cubicBezTo>
                    <a:pt x="0" y="48"/>
                    <a:pt x="3" y="42"/>
                    <a:pt x="2" y="36"/>
                  </a:cubicBezTo>
                  <a:cubicBezTo>
                    <a:pt x="2" y="30"/>
                    <a:pt x="3" y="24"/>
                    <a:pt x="8" y="20"/>
                  </a:cubicBezTo>
                  <a:cubicBezTo>
                    <a:pt x="11" y="14"/>
                    <a:pt x="12" y="6"/>
                    <a:pt x="19" y="3"/>
                  </a:cubicBezTo>
                  <a:cubicBezTo>
                    <a:pt x="25" y="2"/>
                    <a:pt x="31" y="0"/>
                    <a:pt x="37" y="2"/>
                  </a:cubicBezTo>
                  <a:cubicBezTo>
                    <a:pt x="45" y="4"/>
                    <a:pt x="49" y="8"/>
                    <a:pt x="40" y="15"/>
                  </a:cubicBezTo>
                  <a:close/>
                </a:path>
              </a:pathLst>
            </a:custGeom>
            <a:solidFill>
              <a:srgbClr val="86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0" name="Freeform 1236"/>
            <p:cNvSpPr>
              <a:spLocks/>
            </p:cNvSpPr>
            <p:nvPr/>
          </p:nvSpPr>
          <p:spPr bwMode="auto">
            <a:xfrm>
              <a:off x="2140" y="2160"/>
              <a:ext cx="56" cy="51"/>
            </a:xfrm>
            <a:custGeom>
              <a:avLst/>
              <a:gdLst>
                <a:gd name="T0" fmla="*/ 47 w 56"/>
                <a:gd name="T1" fmla="*/ 40 h 52"/>
                <a:gd name="T2" fmla="*/ 55 w 56"/>
                <a:gd name="T3" fmla="*/ 45 h 52"/>
                <a:gd name="T4" fmla="*/ 51 w 56"/>
                <a:gd name="T5" fmla="*/ 51 h 52"/>
                <a:gd name="T6" fmla="*/ 36 w 56"/>
                <a:gd name="T7" fmla="*/ 44 h 52"/>
                <a:gd name="T8" fmla="*/ 27 w 56"/>
                <a:gd name="T9" fmla="*/ 44 h 52"/>
                <a:gd name="T10" fmla="*/ 5 w 56"/>
                <a:gd name="T11" fmla="*/ 20 h 52"/>
                <a:gd name="T12" fmla="*/ 3 w 56"/>
                <a:gd name="T13" fmla="*/ 12 h 52"/>
                <a:gd name="T14" fmla="*/ 11 w 56"/>
                <a:gd name="T15" fmla="*/ 0 h 52"/>
                <a:gd name="T16" fmla="*/ 47 w 56"/>
                <a:gd name="T17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2">
                  <a:moveTo>
                    <a:pt x="47" y="40"/>
                  </a:moveTo>
                  <a:cubicBezTo>
                    <a:pt x="48" y="45"/>
                    <a:pt x="52" y="43"/>
                    <a:pt x="55" y="45"/>
                  </a:cubicBezTo>
                  <a:cubicBezTo>
                    <a:pt x="56" y="48"/>
                    <a:pt x="54" y="50"/>
                    <a:pt x="51" y="51"/>
                  </a:cubicBezTo>
                  <a:cubicBezTo>
                    <a:pt x="44" y="52"/>
                    <a:pt x="41" y="47"/>
                    <a:pt x="36" y="44"/>
                  </a:cubicBezTo>
                  <a:cubicBezTo>
                    <a:pt x="33" y="44"/>
                    <a:pt x="30" y="44"/>
                    <a:pt x="27" y="44"/>
                  </a:cubicBezTo>
                  <a:cubicBezTo>
                    <a:pt x="21" y="35"/>
                    <a:pt x="13" y="28"/>
                    <a:pt x="5" y="20"/>
                  </a:cubicBezTo>
                  <a:cubicBezTo>
                    <a:pt x="0" y="19"/>
                    <a:pt x="8" y="13"/>
                    <a:pt x="3" y="12"/>
                  </a:cubicBezTo>
                  <a:cubicBezTo>
                    <a:pt x="0" y="4"/>
                    <a:pt x="2" y="0"/>
                    <a:pt x="11" y="0"/>
                  </a:cubicBezTo>
                  <a:cubicBezTo>
                    <a:pt x="18" y="18"/>
                    <a:pt x="35" y="27"/>
                    <a:pt x="47" y="40"/>
                  </a:cubicBezTo>
                  <a:close/>
                </a:path>
              </a:pathLst>
            </a:custGeom>
            <a:solidFill>
              <a:srgbClr val="88A8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1" name="Freeform 1237"/>
            <p:cNvSpPr>
              <a:spLocks/>
            </p:cNvSpPr>
            <p:nvPr/>
          </p:nvSpPr>
          <p:spPr bwMode="auto">
            <a:xfrm>
              <a:off x="2119" y="2123"/>
              <a:ext cx="40" cy="38"/>
            </a:xfrm>
            <a:custGeom>
              <a:avLst/>
              <a:gdLst>
                <a:gd name="T0" fmla="*/ 38 w 41"/>
                <a:gd name="T1" fmla="*/ 30 h 38"/>
                <a:gd name="T2" fmla="*/ 34 w 41"/>
                <a:gd name="T3" fmla="*/ 33 h 38"/>
                <a:gd name="T4" fmla="*/ 14 w 41"/>
                <a:gd name="T5" fmla="*/ 33 h 38"/>
                <a:gd name="T6" fmla="*/ 10 w 41"/>
                <a:gd name="T7" fmla="*/ 13 h 38"/>
                <a:gd name="T8" fmla="*/ 38 w 41"/>
                <a:gd name="T9" fmla="*/ 9 h 38"/>
                <a:gd name="T10" fmla="*/ 40 w 41"/>
                <a:gd name="T11" fmla="*/ 14 h 38"/>
                <a:gd name="T12" fmla="*/ 38 w 41"/>
                <a:gd name="T13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38">
                  <a:moveTo>
                    <a:pt x="38" y="30"/>
                  </a:moveTo>
                  <a:cubicBezTo>
                    <a:pt x="36" y="31"/>
                    <a:pt x="35" y="32"/>
                    <a:pt x="34" y="33"/>
                  </a:cubicBezTo>
                  <a:cubicBezTo>
                    <a:pt x="27" y="38"/>
                    <a:pt x="20" y="38"/>
                    <a:pt x="14" y="33"/>
                  </a:cubicBezTo>
                  <a:cubicBezTo>
                    <a:pt x="9" y="27"/>
                    <a:pt x="0" y="22"/>
                    <a:pt x="10" y="13"/>
                  </a:cubicBezTo>
                  <a:cubicBezTo>
                    <a:pt x="18" y="0"/>
                    <a:pt x="28" y="6"/>
                    <a:pt x="38" y="9"/>
                  </a:cubicBezTo>
                  <a:cubicBezTo>
                    <a:pt x="41" y="10"/>
                    <a:pt x="41" y="12"/>
                    <a:pt x="40" y="14"/>
                  </a:cubicBezTo>
                  <a:cubicBezTo>
                    <a:pt x="39" y="19"/>
                    <a:pt x="38" y="25"/>
                    <a:pt x="38" y="30"/>
                  </a:cubicBezTo>
                  <a:close/>
                </a:path>
              </a:pathLst>
            </a:custGeom>
            <a:solidFill>
              <a:srgbClr val="85A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2" name="Freeform 1238"/>
            <p:cNvSpPr>
              <a:spLocks/>
            </p:cNvSpPr>
            <p:nvPr/>
          </p:nvSpPr>
          <p:spPr bwMode="auto">
            <a:xfrm>
              <a:off x="2105" y="2170"/>
              <a:ext cx="19" cy="47"/>
            </a:xfrm>
            <a:custGeom>
              <a:avLst/>
              <a:gdLst>
                <a:gd name="T0" fmla="*/ 3 w 19"/>
                <a:gd name="T1" fmla="*/ 30 h 48"/>
                <a:gd name="T2" fmla="*/ 7 w 19"/>
                <a:gd name="T3" fmla="*/ 2 h 48"/>
                <a:gd name="T4" fmla="*/ 15 w 19"/>
                <a:gd name="T5" fmla="*/ 2 h 48"/>
                <a:gd name="T6" fmla="*/ 19 w 19"/>
                <a:gd name="T7" fmla="*/ 10 h 48"/>
                <a:gd name="T8" fmla="*/ 19 w 19"/>
                <a:gd name="T9" fmla="*/ 21 h 48"/>
                <a:gd name="T10" fmla="*/ 19 w 19"/>
                <a:gd name="T11" fmla="*/ 39 h 48"/>
                <a:gd name="T12" fmla="*/ 12 w 19"/>
                <a:gd name="T13" fmla="*/ 48 h 48"/>
                <a:gd name="T14" fmla="*/ 2 w 19"/>
                <a:gd name="T15" fmla="*/ 38 h 48"/>
                <a:gd name="T16" fmla="*/ 3 w 19"/>
                <a:gd name="T17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8">
                  <a:moveTo>
                    <a:pt x="3" y="30"/>
                  </a:moveTo>
                  <a:cubicBezTo>
                    <a:pt x="4" y="20"/>
                    <a:pt x="3" y="11"/>
                    <a:pt x="7" y="2"/>
                  </a:cubicBezTo>
                  <a:cubicBezTo>
                    <a:pt x="10" y="0"/>
                    <a:pt x="13" y="0"/>
                    <a:pt x="15" y="2"/>
                  </a:cubicBezTo>
                  <a:cubicBezTo>
                    <a:pt x="16" y="5"/>
                    <a:pt x="18" y="8"/>
                    <a:pt x="19" y="10"/>
                  </a:cubicBezTo>
                  <a:cubicBezTo>
                    <a:pt x="17" y="14"/>
                    <a:pt x="19" y="17"/>
                    <a:pt x="19" y="21"/>
                  </a:cubicBezTo>
                  <a:cubicBezTo>
                    <a:pt x="19" y="27"/>
                    <a:pt x="19" y="33"/>
                    <a:pt x="19" y="39"/>
                  </a:cubicBezTo>
                  <a:cubicBezTo>
                    <a:pt x="19" y="43"/>
                    <a:pt x="17" y="46"/>
                    <a:pt x="12" y="48"/>
                  </a:cubicBezTo>
                  <a:cubicBezTo>
                    <a:pt x="6" y="48"/>
                    <a:pt x="4" y="43"/>
                    <a:pt x="2" y="38"/>
                  </a:cubicBezTo>
                  <a:cubicBezTo>
                    <a:pt x="0" y="35"/>
                    <a:pt x="1" y="32"/>
                    <a:pt x="3" y="30"/>
                  </a:cubicBezTo>
                  <a:close/>
                </a:path>
              </a:pathLst>
            </a:custGeom>
            <a:solidFill>
              <a:srgbClr val="91AF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3" name="Freeform 1239"/>
            <p:cNvSpPr>
              <a:spLocks/>
            </p:cNvSpPr>
            <p:nvPr/>
          </p:nvSpPr>
          <p:spPr bwMode="auto">
            <a:xfrm>
              <a:off x="2124" y="2116"/>
              <a:ext cx="32" cy="20"/>
            </a:xfrm>
            <a:custGeom>
              <a:avLst/>
              <a:gdLst>
                <a:gd name="T0" fmla="*/ 33 w 33"/>
                <a:gd name="T1" fmla="*/ 16 h 20"/>
                <a:gd name="T2" fmla="*/ 5 w 33"/>
                <a:gd name="T3" fmla="*/ 20 h 20"/>
                <a:gd name="T4" fmla="*/ 3 w 33"/>
                <a:gd name="T5" fmla="*/ 4 h 20"/>
                <a:gd name="T6" fmla="*/ 4 w 33"/>
                <a:gd name="T7" fmla="*/ 0 h 20"/>
                <a:gd name="T8" fmla="*/ 20 w 33"/>
                <a:gd name="T9" fmla="*/ 1 h 20"/>
                <a:gd name="T10" fmla="*/ 24 w 33"/>
                <a:gd name="T11" fmla="*/ 4 h 20"/>
                <a:gd name="T12" fmla="*/ 33 w 33"/>
                <a:gd name="T1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0">
                  <a:moveTo>
                    <a:pt x="33" y="16"/>
                  </a:moveTo>
                  <a:cubicBezTo>
                    <a:pt x="24" y="17"/>
                    <a:pt x="14" y="15"/>
                    <a:pt x="5" y="20"/>
                  </a:cubicBezTo>
                  <a:cubicBezTo>
                    <a:pt x="0" y="15"/>
                    <a:pt x="16" y="8"/>
                    <a:pt x="3" y="4"/>
                  </a:cubicBezTo>
                  <a:cubicBezTo>
                    <a:pt x="3" y="3"/>
                    <a:pt x="4" y="1"/>
                    <a:pt x="4" y="0"/>
                  </a:cubicBezTo>
                  <a:cubicBezTo>
                    <a:pt x="9" y="0"/>
                    <a:pt x="15" y="0"/>
                    <a:pt x="20" y="1"/>
                  </a:cubicBezTo>
                  <a:cubicBezTo>
                    <a:pt x="22" y="1"/>
                    <a:pt x="23" y="2"/>
                    <a:pt x="24" y="4"/>
                  </a:cubicBezTo>
                  <a:cubicBezTo>
                    <a:pt x="21" y="13"/>
                    <a:pt x="32" y="11"/>
                    <a:pt x="33" y="16"/>
                  </a:cubicBezTo>
                  <a:close/>
                </a:path>
              </a:pathLst>
            </a:custGeom>
            <a:solidFill>
              <a:srgbClr val="25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4" name="Freeform 1240"/>
            <p:cNvSpPr>
              <a:spLocks/>
            </p:cNvSpPr>
            <p:nvPr/>
          </p:nvSpPr>
          <p:spPr bwMode="auto">
            <a:xfrm>
              <a:off x="2176" y="2203"/>
              <a:ext cx="31" cy="20"/>
            </a:xfrm>
            <a:custGeom>
              <a:avLst/>
              <a:gdLst>
                <a:gd name="T0" fmla="*/ 0 w 31"/>
                <a:gd name="T1" fmla="*/ 0 h 20"/>
                <a:gd name="T2" fmla="*/ 15 w 31"/>
                <a:gd name="T3" fmla="*/ 5 h 20"/>
                <a:gd name="T4" fmla="*/ 31 w 31"/>
                <a:gd name="T5" fmla="*/ 7 h 20"/>
                <a:gd name="T6" fmla="*/ 24 w 31"/>
                <a:gd name="T7" fmla="*/ 20 h 20"/>
                <a:gd name="T8" fmla="*/ 8 w 31"/>
                <a:gd name="T9" fmla="*/ 19 h 20"/>
                <a:gd name="T10" fmla="*/ 1 w 31"/>
                <a:gd name="T11" fmla="*/ 12 h 20"/>
                <a:gd name="T12" fmla="*/ 0 w 31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0">
                  <a:moveTo>
                    <a:pt x="0" y="0"/>
                  </a:moveTo>
                  <a:cubicBezTo>
                    <a:pt x="5" y="2"/>
                    <a:pt x="10" y="3"/>
                    <a:pt x="15" y="5"/>
                  </a:cubicBezTo>
                  <a:cubicBezTo>
                    <a:pt x="20" y="7"/>
                    <a:pt x="25" y="5"/>
                    <a:pt x="31" y="7"/>
                  </a:cubicBezTo>
                  <a:cubicBezTo>
                    <a:pt x="28" y="12"/>
                    <a:pt x="26" y="16"/>
                    <a:pt x="24" y="20"/>
                  </a:cubicBezTo>
                  <a:cubicBezTo>
                    <a:pt x="19" y="19"/>
                    <a:pt x="13" y="20"/>
                    <a:pt x="8" y="19"/>
                  </a:cubicBezTo>
                  <a:cubicBezTo>
                    <a:pt x="4" y="18"/>
                    <a:pt x="1" y="16"/>
                    <a:pt x="1" y="12"/>
                  </a:cubicBezTo>
                  <a:cubicBezTo>
                    <a:pt x="5" y="7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2B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5" name="Freeform 1241"/>
            <p:cNvSpPr>
              <a:spLocks/>
            </p:cNvSpPr>
            <p:nvPr/>
          </p:nvSpPr>
          <p:spPr bwMode="auto">
            <a:xfrm>
              <a:off x="2158" y="2225"/>
              <a:ext cx="33" cy="22"/>
            </a:xfrm>
            <a:custGeom>
              <a:avLst/>
              <a:gdLst>
                <a:gd name="T0" fmla="*/ 29 w 33"/>
                <a:gd name="T1" fmla="*/ 22 h 22"/>
                <a:gd name="T2" fmla="*/ 0 w 33"/>
                <a:gd name="T3" fmla="*/ 18 h 22"/>
                <a:gd name="T4" fmla="*/ 5 w 33"/>
                <a:gd name="T5" fmla="*/ 14 h 22"/>
                <a:gd name="T6" fmla="*/ 12 w 33"/>
                <a:gd name="T7" fmla="*/ 8 h 22"/>
                <a:gd name="T8" fmla="*/ 26 w 33"/>
                <a:gd name="T9" fmla="*/ 2 h 22"/>
                <a:gd name="T10" fmla="*/ 33 w 33"/>
                <a:gd name="T11" fmla="*/ 14 h 22"/>
                <a:gd name="T12" fmla="*/ 29 w 33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2">
                  <a:moveTo>
                    <a:pt x="29" y="22"/>
                  </a:moveTo>
                  <a:cubicBezTo>
                    <a:pt x="19" y="21"/>
                    <a:pt x="9" y="19"/>
                    <a:pt x="0" y="18"/>
                  </a:cubicBezTo>
                  <a:cubicBezTo>
                    <a:pt x="1" y="16"/>
                    <a:pt x="3" y="15"/>
                    <a:pt x="5" y="14"/>
                  </a:cubicBezTo>
                  <a:cubicBezTo>
                    <a:pt x="7" y="12"/>
                    <a:pt x="9" y="9"/>
                    <a:pt x="12" y="8"/>
                  </a:cubicBezTo>
                  <a:cubicBezTo>
                    <a:pt x="17" y="6"/>
                    <a:pt x="20" y="0"/>
                    <a:pt x="26" y="2"/>
                  </a:cubicBezTo>
                  <a:cubicBezTo>
                    <a:pt x="30" y="5"/>
                    <a:pt x="30" y="11"/>
                    <a:pt x="33" y="14"/>
                  </a:cubicBezTo>
                  <a:cubicBezTo>
                    <a:pt x="32" y="17"/>
                    <a:pt x="31" y="20"/>
                    <a:pt x="29" y="22"/>
                  </a:cubicBezTo>
                  <a:close/>
                </a:path>
              </a:pathLst>
            </a:custGeom>
            <a:solidFill>
              <a:srgbClr val="303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6" name="Freeform 1242"/>
            <p:cNvSpPr>
              <a:spLocks/>
            </p:cNvSpPr>
            <p:nvPr/>
          </p:nvSpPr>
          <p:spPr bwMode="auto">
            <a:xfrm>
              <a:off x="2072" y="2329"/>
              <a:ext cx="21" cy="18"/>
            </a:xfrm>
            <a:custGeom>
              <a:avLst/>
              <a:gdLst>
                <a:gd name="T0" fmla="*/ 17 w 21"/>
                <a:gd name="T1" fmla="*/ 0 h 18"/>
                <a:gd name="T2" fmla="*/ 21 w 21"/>
                <a:gd name="T3" fmla="*/ 5 h 18"/>
                <a:gd name="T4" fmla="*/ 13 w 21"/>
                <a:gd name="T5" fmla="*/ 18 h 18"/>
                <a:gd name="T6" fmla="*/ 0 w 21"/>
                <a:gd name="T7" fmla="*/ 17 h 18"/>
                <a:gd name="T8" fmla="*/ 3 w 21"/>
                <a:gd name="T9" fmla="*/ 10 h 18"/>
                <a:gd name="T10" fmla="*/ 4 w 21"/>
                <a:gd name="T11" fmla="*/ 5 h 18"/>
                <a:gd name="T12" fmla="*/ 11 w 21"/>
                <a:gd name="T13" fmla="*/ 5 h 18"/>
                <a:gd name="T14" fmla="*/ 17 w 21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8">
                  <a:moveTo>
                    <a:pt x="17" y="0"/>
                  </a:moveTo>
                  <a:cubicBezTo>
                    <a:pt x="18" y="2"/>
                    <a:pt x="19" y="3"/>
                    <a:pt x="21" y="5"/>
                  </a:cubicBezTo>
                  <a:cubicBezTo>
                    <a:pt x="19" y="10"/>
                    <a:pt x="17" y="15"/>
                    <a:pt x="13" y="18"/>
                  </a:cubicBezTo>
                  <a:cubicBezTo>
                    <a:pt x="8" y="18"/>
                    <a:pt x="4" y="17"/>
                    <a:pt x="0" y="17"/>
                  </a:cubicBezTo>
                  <a:cubicBezTo>
                    <a:pt x="1" y="15"/>
                    <a:pt x="2" y="12"/>
                    <a:pt x="3" y="10"/>
                  </a:cubicBezTo>
                  <a:cubicBezTo>
                    <a:pt x="4" y="8"/>
                    <a:pt x="4" y="6"/>
                    <a:pt x="4" y="5"/>
                  </a:cubicBezTo>
                  <a:cubicBezTo>
                    <a:pt x="7" y="5"/>
                    <a:pt x="9" y="5"/>
                    <a:pt x="11" y="5"/>
                  </a:cubicBezTo>
                  <a:cubicBezTo>
                    <a:pt x="14" y="4"/>
                    <a:pt x="14" y="1"/>
                    <a:pt x="17" y="0"/>
                  </a:cubicBezTo>
                  <a:close/>
                </a:path>
              </a:pathLst>
            </a:custGeom>
            <a:solidFill>
              <a:srgbClr val="3136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7" name="Freeform 1243"/>
            <p:cNvSpPr>
              <a:spLocks/>
            </p:cNvSpPr>
            <p:nvPr/>
          </p:nvSpPr>
          <p:spPr bwMode="auto">
            <a:xfrm>
              <a:off x="2095" y="2354"/>
              <a:ext cx="34" cy="21"/>
            </a:xfrm>
            <a:custGeom>
              <a:avLst/>
              <a:gdLst>
                <a:gd name="T0" fmla="*/ 21 w 34"/>
                <a:gd name="T1" fmla="*/ 20 h 21"/>
                <a:gd name="T2" fmla="*/ 15 w 34"/>
                <a:gd name="T3" fmla="*/ 8 h 21"/>
                <a:gd name="T4" fmla="*/ 0 w 34"/>
                <a:gd name="T5" fmla="*/ 8 h 21"/>
                <a:gd name="T6" fmla="*/ 28 w 34"/>
                <a:gd name="T7" fmla="*/ 10 h 21"/>
                <a:gd name="T8" fmla="*/ 30 w 34"/>
                <a:gd name="T9" fmla="*/ 19 h 21"/>
                <a:gd name="T10" fmla="*/ 21 w 34"/>
                <a:gd name="T11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1">
                  <a:moveTo>
                    <a:pt x="21" y="20"/>
                  </a:moveTo>
                  <a:cubicBezTo>
                    <a:pt x="25" y="13"/>
                    <a:pt x="24" y="9"/>
                    <a:pt x="15" y="8"/>
                  </a:cubicBezTo>
                  <a:cubicBezTo>
                    <a:pt x="10" y="8"/>
                    <a:pt x="5" y="8"/>
                    <a:pt x="0" y="8"/>
                  </a:cubicBezTo>
                  <a:cubicBezTo>
                    <a:pt x="10" y="0"/>
                    <a:pt x="20" y="2"/>
                    <a:pt x="28" y="10"/>
                  </a:cubicBezTo>
                  <a:cubicBezTo>
                    <a:pt x="30" y="12"/>
                    <a:pt x="34" y="16"/>
                    <a:pt x="30" y="19"/>
                  </a:cubicBezTo>
                  <a:cubicBezTo>
                    <a:pt x="29" y="21"/>
                    <a:pt x="24" y="20"/>
                    <a:pt x="21" y="20"/>
                  </a:cubicBezTo>
                  <a:close/>
                </a:path>
              </a:pathLst>
            </a:custGeom>
            <a:solidFill>
              <a:srgbClr val="35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8" name="Freeform 1244"/>
            <p:cNvSpPr>
              <a:spLocks/>
            </p:cNvSpPr>
            <p:nvPr/>
          </p:nvSpPr>
          <p:spPr bwMode="auto">
            <a:xfrm>
              <a:off x="2168" y="2215"/>
              <a:ext cx="20" cy="25"/>
            </a:xfrm>
            <a:custGeom>
              <a:avLst/>
              <a:gdLst>
                <a:gd name="T0" fmla="*/ 15 w 20"/>
                <a:gd name="T1" fmla="*/ 13 h 25"/>
                <a:gd name="T2" fmla="*/ 3 w 20"/>
                <a:gd name="T3" fmla="*/ 20 h 25"/>
                <a:gd name="T4" fmla="*/ 5 w 20"/>
                <a:gd name="T5" fmla="*/ 7 h 25"/>
                <a:gd name="T6" fmla="*/ 9 w 20"/>
                <a:gd name="T7" fmla="*/ 0 h 25"/>
                <a:gd name="T8" fmla="*/ 19 w 20"/>
                <a:gd name="T9" fmla="*/ 5 h 25"/>
                <a:gd name="T10" fmla="*/ 15 w 20"/>
                <a:gd name="T11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5">
                  <a:moveTo>
                    <a:pt x="15" y="13"/>
                  </a:moveTo>
                  <a:cubicBezTo>
                    <a:pt x="10" y="14"/>
                    <a:pt x="12" y="25"/>
                    <a:pt x="3" y="20"/>
                  </a:cubicBezTo>
                  <a:cubicBezTo>
                    <a:pt x="0" y="16"/>
                    <a:pt x="0" y="11"/>
                    <a:pt x="5" y="7"/>
                  </a:cubicBezTo>
                  <a:cubicBezTo>
                    <a:pt x="6" y="5"/>
                    <a:pt x="8" y="2"/>
                    <a:pt x="9" y="0"/>
                  </a:cubicBezTo>
                  <a:cubicBezTo>
                    <a:pt x="11" y="4"/>
                    <a:pt x="15" y="4"/>
                    <a:pt x="19" y="5"/>
                  </a:cubicBezTo>
                  <a:cubicBezTo>
                    <a:pt x="20" y="9"/>
                    <a:pt x="18" y="11"/>
                    <a:pt x="15" y="13"/>
                  </a:cubicBezTo>
                  <a:close/>
                </a:path>
              </a:pathLst>
            </a:custGeom>
            <a:solidFill>
              <a:srgbClr val="8DAF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59" name="Freeform 1245"/>
            <p:cNvSpPr>
              <a:spLocks/>
            </p:cNvSpPr>
            <p:nvPr/>
          </p:nvSpPr>
          <p:spPr bwMode="auto">
            <a:xfrm>
              <a:off x="2122" y="2236"/>
              <a:ext cx="11" cy="44"/>
            </a:xfrm>
            <a:custGeom>
              <a:avLst/>
              <a:gdLst>
                <a:gd name="T0" fmla="*/ 2 w 11"/>
                <a:gd name="T1" fmla="*/ 44 h 44"/>
                <a:gd name="T2" fmla="*/ 5 w 11"/>
                <a:gd name="T3" fmla="*/ 0 h 44"/>
                <a:gd name="T4" fmla="*/ 2 w 11"/>
                <a:gd name="T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44">
                  <a:moveTo>
                    <a:pt x="2" y="44"/>
                  </a:moveTo>
                  <a:cubicBezTo>
                    <a:pt x="3" y="29"/>
                    <a:pt x="0" y="14"/>
                    <a:pt x="5" y="0"/>
                  </a:cubicBezTo>
                  <a:cubicBezTo>
                    <a:pt x="5" y="15"/>
                    <a:pt x="11" y="30"/>
                    <a:pt x="2" y="44"/>
                  </a:cubicBezTo>
                  <a:close/>
                </a:path>
              </a:pathLst>
            </a:custGeom>
            <a:solidFill>
              <a:srgbClr val="3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0" name="Freeform 1246"/>
            <p:cNvSpPr>
              <a:spLocks/>
            </p:cNvSpPr>
            <p:nvPr/>
          </p:nvSpPr>
          <p:spPr bwMode="auto">
            <a:xfrm>
              <a:off x="2145" y="2180"/>
              <a:ext cx="22" cy="23"/>
            </a:xfrm>
            <a:custGeom>
              <a:avLst/>
              <a:gdLst>
                <a:gd name="T0" fmla="*/ 0 w 22"/>
                <a:gd name="T1" fmla="*/ 0 h 24"/>
                <a:gd name="T2" fmla="*/ 22 w 22"/>
                <a:gd name="T3" fmla="*/ 24 h 24"/>
                <a:gd name="T4" fmla="*/ 0 w 22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4">
                  <a:moveTo>
                    <a:pt x="0" y="0"/>
                  </a:moveTo>
                  <a:cubicBezTo>
                    <a:pt x="10" y="6"/>
                    <a:pt x="19" y="12"/>
                    <a:pt x="22" y="24"/>
                  </a:cubicBezTo>
                  <a:cubicBezTo>
                    <a:pt x="11" y="19"/>
                    <a:pt x="6" y="9"/>
                    <a:pt x="0" y="0"/>
                  </a:cubicBezTo>
                  <a:close/>
                </a:path>
              </a:pathLst>
            </a:custGeom>
            <a:solidFill>
              <a:srgbClr val="596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1" name="Freeform 1247"/>
            <p:cNvSpPr>
              <a:spLocks/>
            </p:cNvSpPr>
            <p:nvPr/>
          </p:nvSpPr>
          <p:spPr bwMode="auto">
            <a:xfrm>
              <a:off x="2127" y="2200"/>
              <a:ext cx="18" cy="19"/>
            </a:xfrm>
            <a:custGeom>
              <a:avLst/>
              <a:gdLst>
                <a:gd name="T0" fmla="*/ 9 w 19"/>
                <a:gd name="T1" fmla="*/ 19 h 19"/>
                <a:gd name="T2" fmla="*/ 5 w 19"/>
                <a:gd name="T3" fmla="*/ 16 h 19"/>
                <a:gd name="T4" fmla="*/ 0 w 19"/>
                <a:gd name="T5" fmla="*/ 11 h 19"/>
                <a:gd name="T6" fmla="*/ 2 w 19"/>
                <a:gd name="T7" fmla="*/ 6 h 19"/>
                <a:gd name="T8" fmla="*/ 15 w 19"/>
                <a:gd name="T9" fmla="*/ 5 h 19"/>
                <a:gd name="T10" fmla="*/ 9 w 19"/>
                <a:gd name="T1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9">
                  <a:moveTo>
                    <a:pt x="9" y="19"/>
                  </a:moveTo>
                  <a:cubicBezTo>
                    <a:pt x="8" y="18"/>
                    <a:pt x="6" y="17"/>
                    <a:pt x="5" y="16"/>
                  </a:cubicBezTo>
                  <a:cubicBezTo>
                    <a:pt x="4" y="14"/>
                    <a:pt x="1" y="13"/>
                    <a:pt x="0" y="11"/>
                  </a:cubicBezTo>
                  <a:cubicBezTo>
                    <a:pt x="0" y="9"/>
                    <a:pt x="0" y="8"/>
                    <a:pt x="2" y="6"/>
                  </a:cubicBezTo>
                  <a:cubicBezTo>
                    <a:pt x="6" y="5"/>
                    <a:pt x="12" y="0"/>
                    <a:pt x="15" y="5"/>
                  </a:cubicBezTo>
                  <a:cubicBezTo>
                    <a:pt x="19" y="11"/>
                    <a:pt x="11" y="14"/>
                    <a:pt x="9" y="19"/>
                  </a:cubicBez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2" name="Freeform 1248"/>
            <p:cNvSpPr>
              <a:spLocks/>
            </p:cNvSpPr>
            <p:nvPr/>
          </p:nvSpPr>
          <p:spPr bwMode="auto">
            <a:xfrm>
              <a:off x="2133" y="2156"/>
              <a:ext cx="19" cy="16"/>
            </a:xfrm>
            <a:custGeom>
              <a:avLst/>
              <a:gdLst>
                <a:gd name="T0" fmla="*/ 0 w 20"/>
                <a:gd name="T1" fmla="*/ 0 h 16"/>
                <a:gd name="T2" fmla="*/ 20 w 20"/>
                <a:gd name="T3" fmla="*/ 0 h 16"/>
                <a:gd name="T4" fmla="*/ 19 w 20"/>
                <a:gd name="T5" fmla="*/ 4 h 16"/>
                <a:gd name="T6" fmla="*/ 11 w 20"/>
                <a:gd name="T7" fmla="*/ 16 h 16"/>
                <a:gd name="T8" fmla="*/ 0 w 20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0" y="0"/>
                  </a:moveTo>
                  <a:cubicBezTo>
                    <a:pt x="6" y="0"/>
                    <a:pt x="13" y="0"/>
                    <a:pt x="20" y="0"/>
                  </a:cubicBezTo>
                  <a:cubicBezTo>
                    <a:pt x="19" y="1"/>
                    <a:pt x="19" y="3"/>
                    <a:pt x="19" y="4"/>
                  </a:cubicBezTo>
                  <a:cubicBezTo>
                    <a:pt x="14" y="7"/>
                    <a:pt x="11" y="10"/>
                    <a:pt x="11" y="16"/>
                  </a:cubicBezTo>
                  <a:cubicBezTo>
                    <a:pt x="7" y="11"/>
                    <a:pt x="3" y="6"/>
                    <a:pt x="0" y="0"/>
                  </a:cubicBezTo>
                  <a:close/>
                </a:path>
              </a:pathLst>
            </a:custGeom>
            <a:solidFill>
              <a:srgbClr val="363E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3" name="Freeform 1249"/>
            <p:cNvSpPr>
              <a:spLocks/>
            </p:cNvSpPr>
            <p:nvPr/>
          </p:nvSpPr>
          <p:spPr bwMode="auto">
            <a:xfrm>
              <a:off x="2120" y="2180"/>
              <a:ext cx="10" cy="32"/>
            </a:xfrm>
            <a:custGeom>
              <a:avLst/>
              <a:gdLst>
                <a:gd name="T0" fmla="*/ 9 w 10"/>
                <a:gd name="T1" fmla="*/ 27 h 33"/>
                <a:gd name="T2" fmla="*/ 8 w 10"/>
                <a:gd name="T3" fmla="*/ 32 h 33"/>
                <a:gd name="T4" fmla="*/ 2 w 10"/>
                <a:gd name="T5" fmla="*/ 28 h 33"/>
                <a:gd name="T6" fmla="*/ 1 w 10"/>
                <a:gd name="T7" fmla="*/ 7 h 33"/>
                <a:gd name="T8" fmla="*/ 4 w 10"/>
                <a:gd name="T9" fmla="*/ 0 h 33"/>
                <a:gd name="T10" fmla="*/ 9 w 10"/>
                <a:gd name="T11" fmla="*/ 2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3">
                  <a:moveTo>
                    <a:pt x="9" y="27"/>
                  </a:moveTo>
                  <a:cubicBezTo>
                    <a:pt x="8" y="29"/>
                    <a:pt x="8" y="31"/>
                    <a:pt x="8" y="32"/>
                  </a:cubicBezTo>
                  <a:cubicBezTo>
                    <a:pt x="4" y="33"/>
                    <a:pt x="3" y="31"/>
                    <a:pt x="2" y="28"/>
                  </a:cubicBezTo>
                  <a:cubicBezTo>
                    <a:pt x="2" y="21"/>
                    <a:pt x="3" y="14"/>
                    <a:pt x="1" y="7"/>
                  </a:cubicBezTo>
                  <a:cubicBezTo>
                    <a:pt x="1" y="4"/>
                    <a:pt x="0" y="1"/>
                    <a:pt x="4" y="0"/>
                  </a:cubicBezTo>
                  <a:cubicBezTo>
                    <a:pt x="10" y="9"/>
                    <a:pt x="8" y="18"/>
                    <a:pt x="9" y="27"/>
                  </a:cubicBezTo>
                  <a:close/>
                </a:path>
              </a:pathLst>
            </a:custGeom>
            <a:solidFill>
              <a:srgbClr val="3E4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4" name="Freeform 1250"/>
            <p:cNvSpPr>
              <a:spLocks/>
            </p:cNvSpPr>
            <p:nvPr/>
          </p:nvSpPr>
          <p:spPr bwMode="auto">
            <a:xfrm>
              <a:off x="2086" y="2394"/>
              <a:ext cx="11" cy="24"/>
            </a:xfrm>
            <a:custGeom>
              <a:avLst/>
              <a:gdLst>
                <a:gd name="T0" fmla="*/ 2 w 11"/>
                <a:gd name="T1" fmla="*/ 15 h 24"/>
                <a:gd name="T2" fmla="*/ 10 w 11"/>
                <a:gd name="T3" fmla="*/ 0 h 24"/>
                <a:gd name="T4" fmla="*/ 2 w 11"/>
                <a:gd name="T5" fmla="*/ 24 h 24"/>
                <a:gd name="T6" fmla="*/ 2 w 11"/>
                <a:gd name="T7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4">
                  <a:moveTo>
                    <a:pt x="2" y="15"/>
                  </a:moveTo>
                  <a:cubicBezTo>
                    <a:pt x="2" y="9"/>
                    <a:pt x="3" y="3"/>
                    <a:pt x="10" y="0"/>
                  </a:cubicBezTo>
                  <a:cubicBezTo>
                    <a:pt x="11" y="9"/>
                    <a:pt x="9" y="18"/>
                    <a:pt x="2" y="24"/>
                  </a:cubicBezTo>
                  <a:cubicBezTo>
                    <a:pt x="0" y="21"/>
                    <a:pt x="0" y="18"/>
                    <a:pt x="2" y="15"/>
                  </a:cubicBezTo>
                  <a:close/>
                </a:path>
              </a:pathLst>
            </a:custGeom>
            <a:solidFill>
              <a:srgbClr val="5C64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5" name="Freeform 1251"/>
            <p:cNvSpPr>
              <a:spLocks/>
            </p:cNvSpPr>
            <p:nvPr/>
          </p:nvSpPr>
          <p:spPr bwMode="auto">
            <a:xfrm>
              <a:off x="2092" y="2114"/>
              <a:ext cx="34" cy="16"/>
            </a:xfrm>
            <a:custGeom>
              <a:avLst/>
              <a:gdLst>
                <a:gd name="T0" fmla="*/ 0 w 34"/>
                <a:gd name="T1" fmla="*/ 11 h 16"/>
                <a:gd name="T2" fmla="*/ 34 w 34"/>
                <a:gd name="T3" fmla="*/ 6 h 16"/>
                <a:gd name="T4" fmla="*/ 0 w 34"/>
                <a:gd name="T5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16">
                  <a:moveTo>
                    <a:pt x="0" y="11"/>
                  </a:moveTo>
                  <a:cubicBezTo>
                    <a:pt x="10" y="0"/>
                    <a:pt x="23" y="8"/>
                    <a:pt x="34" y="6"/>
                  </a:cubicBezTo>
                  <a:cubicBezTo>
                    <a:pt x="24" y="16"/>
                    <a:pt x="11" y="8"/>
                    <a:pt x="0" y="11"/>
                  </a:cubicBezTo>
                  <a:close/>
                </a:path>
              </a:pathLst>
            </a:custGeom>
            <a:solidFill>
              <a:srgbClr val="1C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6" name="Freeform 1252"/>
            <p:cNvSpPr>
              <a:spLocks/>
            </p:cNvSpPr>
            <p:nvPr/>
          </p:nvSpPr>
          <p:spPr bwMode="auto">
            <a:xfrm>
              <a:off x="2111" y="2292"/>
              <a:ext cx="12" cy="19"/>
            </a:xfrm>
            <a:custGeom>
              <a:avLst/>
              <a:gdLst>
                <a:gd name="T0" fmla="*/ 5 w 12"/>
                <a:gd name="T1" fmla="*/ 19 h 19"/>
                <a:gd name="T2" fmla="*/ 12 w 12"/>
                <a:gd name="T3" fmla="*/ 0 h 19"/>
                <a:gd name="T4" fmla="*/ 5 w 12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9">
                  <a:moveTo>
                    <a:pt x="5" y="19"/>
                  </a:moveTo>
                  <a:cubicBezTo>
                    <a:pt x="0" y="10"/>
                    <a:pt x="4" y="4"/>
                    <a:pt x="12" y="0"/>
                  </a:cubicBezTo>
                  <a:cubicBezTo>
                    <a:pt x="12" y="7"/>
                    <a:pt x="11" y="14"/>
                    <a:pt x="5" y="19"/>
                  </a:cubicBezTo>
                  <a:close/>
                </a:path>
              </a:pathLst>
            </a:custGeom>
            <a:solidFill>
              <a:srgbClr val="656E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7" name="Freeform 1253"/>
            <p:cNvSpPr>
              <a:spLocks/>
            </p:cNvSpPr>
            <p:nvPr/>
          </p:nvSpPr>
          <p:spPr bwMode="auto">
            <a:xfrm>
              <a:off x="2083" y="2150"/>
              <a:ext cx="15" cy="13"/>
            </a:xfrm>
            <a:custGeom>
              <a:avLst/>
              <a:gdLst>
                <a:gd name="T0" fmla="*/ 5 w 15"/>
                <a:gd name="T1" fmla="*/ 13 h 13"/>
                <a:gd name="T2" fmla="*/ 5 w 15"/>
                <a:gd name="T3" fmla="*/ 10 h 13"/>
                <a:gd name="T4" fmla="*/ 0 w 15"/>
                <a:gd name="T5" fmla="*/ 2 h 13"/>
                <a:gd name="T6" fmla="*/ 13 w 15"/>
                <a:gd name="T7" fmla="*/ 5 h 13"/>
                <a:gd name="T8" fmla="*/ 5 w 15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3">
                  <a:moveTo>
                    <a:pt x="5" y="13"/>
                  </a:moveTo>
                  <a:cubicBezTo>
                    <a:pt x="5" y="12"/>
                    <a:pt x="5" y="11"/>
                    <a:pt x="5" y="10"/>
                  </a:cubicBezTo>
                  <a:cubicBezTo>
                    <a:pt x="3" y="7"/>
                    <a:pt x="1" y="4"/>
                    <a:pt x="0" y="2"/>
                  </a:cubicBezTo>
                  <a:cubicBezTo>
                    <a:pt x="5" y="0"/>
                    <a:pt x="11" y="0"/>
                    <a:pt x="13" y="5"/>
                  </a:cubicBezTo>
                  <a:cubicBezTo>
                    <a:pt x="15" y="11"/>
                    <a:pt x="10" y="13"/>
                    <a:pt x="5" y="13"/>
                  </a:cubicBezTo>
                  <a:close/>
                </a:path>
              </a:pathLst>
            </a:custGeom>
            <a:solidFill>
              <a:srgbClr val="464B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8" name="Freeform 1254"/>
            <p:cNvSpPr>
              <a:spLocks/>
            </p:cNvSpPr>
            <p:nvPr/>
          </p:nvSpPr>
          <p:spPr bwMode="auto">
            <a:xfrm>
              <a:off x="2136" y="2275"/>
              <a:ext cx="7" cy="28"/>
            </a:xfrm>
            <a:custGeom>
              <a:avLst/>
              <a:gdLst>
                <a:gd name="T0" fmla="*/ 7 w 7"/>
                <a:gd name="T1" fmla="*/ 0 h 28"/>
                <a:gd name="T2" fmla="*/ 7 w 7"/>
                <a:gd name="T3" fmla="*/ 28 h 28"/>
                <a:gd name="T4" fmla="*/ 7 w 7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8">
                  <a:moveTo>
                    <a:pt x="7" y="0"/>
                  </a:moveTo>
                  <a:cubicBezTo>
                    <a:pt x="7" y="9"/>
                    <a:pt x="7" y="19"/>
                    <a:pt x="7" y="28"/>
                  </a:cubicBezTo>
                  <a:cubicBezTo>
                    <a:pt x="2" y="18"/>
                    <a:pt x="0" y="9"/>
                    <a:pt x="7" y="0"/>
                  </a:cubicBezTo>
                  <a:close/>
                </a:path>
              </a:pathLst>
            </a:custGeom>
            <a:solidFill>
              <a:srgbClr val="3B4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69" name="Freeform 1255"/>
            <p:cNvSpPr>
              <a:spLocks/>
            </p:cNvSpPr>
            <p:nvPr/>
          </p:nvSpPr>
          <p:spPr bwMode="auto">
            <a:xfrm>
              <a:off x="2072" y="2378"/>
              <a:ext cx="12" cy="18"/>
            </a:xfrm>
            <a:custGeom>
              <a:avLst/>
              <a:gdLst>
                <a:gd name="T0" fmla="*/ 12 w 12"/>
                <a:gd name="T1" fmla="*/ 1 h 18"/>
                <a:gd name="T2" fmla="*/ 8 w 12"/>
                <a:gd name="T3" fmla="*/ 16 h 18"/>
                <a:gd name="T4" fmla="*/ 4 w 12"/>
                <a:gd name="T5" fmla="*/ 16 h 18"/>
                <a:gd name="T6" fmla="*/ 8 w 12"/>
                <a:gd name="T7" fmla="*/ 0 h 18"/>
                <a:gd name="T8" fmla="*/ 12 w 12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12" y="1"/>
                  </a:moveTo>
                  <a:cubicBezTo>
                    <a:pt x="10" y="6"/>
                    <a:pt x="9" y="11"/>
                    <a:pt x="8" y="16"/>
                  </a:cubicBezTo>
                  <a:cubicBezTo>
                    <a:pt x="6" y="18"/>
                    <a:pt x="5" y="18"/>
                    <a:pt x="4" y="16"/>
                  </a:cubicBezTo>
                  <a:cubicBezTo>
                    <a:pt x="2" y="10"/>
                    <a:pt x="0" y="3"/>
                    <a:pt x="8" y="0"/>
                  </a:cubicBezTo>
                  <a:cubicBezTo>
                    <a:pt x="9" y="0"/>
                    <a:pt x="11" y="1"/>
                    <a:pt x="12" y="1"/>
                  </a:cubicBezTo>
                  <a:close/>
                </a:path>
              </a:pathLst>
            </a:custGeom>
            <a:solidFill>
              <a:srgbClr val="2332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0" name="Freeform 1256"/>
            <p:cNvSpPr>
              <a:spLocks/>
            </p:cNvSpPr>
            <p:nvPr/>
          </p:nvSpPr>
          <p:spPr bwMode="auto">
            <a:xfrm>
              <a:off x="2077" y="2409"/>
              <a:ext cx="12" cy="19"/>
            </a:xfrm>
            <a:custGeom>
              <a:avLst/>
              <a:gdLst>
                <a:gd name="T0" fmla="*/ 11 w 12"/>
                <a:gd name="T1" fmla="*/ 0 h 19"/>
                <a:gd name="T2" fmla="*/ 11 w 12"/>
                <a:gd name="T3" fmla="*/ 9 h 19"/>
                <a:gd name="T4" fmla="*/ 12 w 12"/>
                <a:gd name="T5" fmla="*/ 16 h 19"/>
                <a:gd name="T6" fmla="*/ 11 w 12"/>
                <a:gd name="T7" fmla="*/ 18 h 19"/>
                <a:gd name="T8" fmla="*/ 2 w 12"/>
                <a:gd name="T9" fmla="*/ 14 h 19"/>
                <a:gd name="T10" fmla="*/ 1 w 12"/>
                <a:gd name="T11" fmla="*/ 6 h 19"/>
                <a:gd name="T12" fmla="*/ 7 w 12"/>
                <a:gd name="T13" fmla="*/ 2 h 19"/>
                <a:gd name="T14" fmla="*/ 11 w 12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9">
                  <a:moveTo>
                    <a:pt x="11" y="0"/>
                  </a:moveTo>
                  <a:cubicBezTo>
                    <a:pt x="11" y="3"/>
                    <a:pt x="11" y="6"/>
                    <a:pt x="11" y="9"/>
                  </a:cubicBezTo>
                  <a:cubicBezTo>
                    <a:pt x="12" y="12"/>
                    <a:pt x="12" y="14"/>
                    <a:pt x="12" y="16"/>
                  </a:cubicBezTo>
                  <a:cubicBezTo>
                    <a:pt x="12" y="17"/>
                    <a:pt x="11" y="18"/>
                    <a:pt x="11" y="18"/>
                  </a:cubicBezTo>
                  <a:cubicBezTo>
                    <a:pt x="7" y="19"/>
                    <a:pt x="4" y="17"/>
                    <a:pt x="2" y="14"/>
                  </a:cubicBezTo>
                  <a:cubicBezTo>
                    <a:pt x="1" y="12"/>
                    <a:pt x="0" y="9"/>
                    <a:pt x="1" y="6"/>
                  </a:cubicBezTo>
                  <a:cubicBezTo>
                    <a:pt x="2" y="4"/>
                    <a:pt x="4" y="3"/>
                    <a:pt x="7" y="2"/>
                  </a:cubicBezTo>
                  <a:cubicBezTo>
                    <a:pt x="8" y="1"/>
                    <a:pt x="10" y="1"/>
                    <a:pt x="11" y="0"/>
                  </a:cubicBezTo>
                  <a:close/>
                </a:path>
              </a:pathLst>
            </a:custGeom>
            <a:solidFill>
              <a:srgbClr val="262E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1" name="Freeform 1257"/>
            <p:cNvSpPr>
              <a:spLocks/>
            </p:cNvSpPr>
            <p:nvPr/>
          </p:nvSpPr>
          <p:spPr bwMode="auto">
            <a:xfrm>
              <a:off x="2096" y="2199"/>
              <a:ext cx="15" cy="12"/>
            </a:xfrm>
            <a:custGeom>
              <a:avLst/>
              <a:gdLst>
                <a:gd name="T0" fmla="*/ 12 w 15"/>
                <a:gd name="T1" fmla="*/ 0 h 12"/>
                <a:gd name="T2" fmla="*/ 12 w 15"/>
                <a:gd name="T3" fmla="*/ 8 h 12"/>
                <a:gd name="T4" fmla="*/ 9 w 15"/>
                <a:gd name="T5" fmla="*/ 12 h 12"/>
                <a:gd name="T6" fmla="*/ 0 w 15"/>
                <a:gd name="T7" fmla="*/ 0 h 12"/>
                <a:gd name="T8" fmla="*/ 12 w 15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2">
                  <a:moveTo>
                    <a:pt x="12" y="0"/>
                  </a:moveTo>
                  <a:cubicBezTo>
                    <a:pt x="12" y="2"/>
                    <a:pt x="12" y="5"/>
                    <a:pt x="12" y="8"/>
                  </a:cubicBezTo>
                  <a:cubicBezTo>
                    <a:pt x="15" y="12"/>
                    <a:pt x="12" y="12"/>
                    <a:pt x="9" y="12"/>
                  </a:cubicBezTo>
                  <a:cubicBezTo>
                    <a:pt x="6" y="8"/>
                    <a:pt x="3" y="4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lose/>
                </a:path>
              </a:pathLst>
            </a:custGeom>
            <a:solidFill>
              <a:srgbClr val="303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2" name="Freeform 1258"/>
            <p:cNvSpPr>
              <a:spLocks/>
            </p:cNvSpPr>
            <p:nvPr/>
          </p:nvSpPr>
          <p:spPr bwMode="auto">
            <a:xfrm>
              <a:off x="2087" y="2425"/>
              <a:ext cx="13" cy="14"/>
            </a:xfrm>
            <a:custGeom>
              <a:avLst/>
              <a:gdLst>
                <a:gd name="T0" fmla="*/ 13 w 13"/>
                <a:gd name="T1" fmla="*/ 5 h 15"/>
                <a:gd name="T2" fmla="*/ 2 w 13"/>
                <a:gd name="T3" fmla="*/ 5 h 15"/>
                <a:gd name="T4" fmla="*/ 0 w 13"/>
                <a:gd name="T5" fmla="*/ 2 h 15"/>
                <a:gd name="T6" fmla="*/ 1 w 13"/>
                <a:gd name="T7" fmla="*/ 1 h 15"/>
                <a:gd name="T8" fmla="*/ 2 w 13"/>
                <a:gd name="T9" fmla="*/ 0 h 15"/>
                <a:gd name="T10" fmla="*/ 13 w 13"/>
                <a:gd name="T11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5">
                  <a:moveTo>
                    <a:pt x="13" y="5"/>
                  </a:moveTo>
                  <a:cubicBezTo>
                    <a:pt x="9" y="15"/>
                    <a:pt x="5" y="9"/>
                    <a:pt x="2" y="5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6" y="2"/>
                    <a:pt x="10" y="3"/>
                    <a:pt x="13" y="5"/>
                  </a:cubicBezTo>
                  <a:close/>
                </a:path>
              </a:pathLst>
            </a:custGeom>
            <a:solidFill>
              <a:srgbClr val="272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3" name="Freeform 1259"/>
            <p:cNvSpPr>
              <a:spLocks/>
            </p:cNvSpPr>
            <p:nvPr/>
          </p:nvSpPr>
          <p:spPr bwMode="auto">
            <a:xfrm>
              <a:off x="2111" y="2162"/>
              <a:ext cx="10" cy="10"/>
            </a:xfrm>
            <a:custGeom>
              <a:avLst/>
              <a:gdLst>
                <a:gd name="T0" fmla="*/ 9 w 10"/>
                <a:gd name="T1" fmla="*/ 10 h 10"/>
                <a:gd name="T2" fmla="*/ 1 w 10"/>
                <a:gd name="T3" fmla="*/ 10 h 10"/>
                <a:gd name="T4" fmla="*/ 3 w 10"/>
                <a:gd name="T5" fmla="*/ 0 h 10"/>
                <a:gd name="T6" fmla="*/ 9 w 1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9" y="10"/>
                  </a:moveTo>
                  <a:cubicBezTo>
                    <a:pt x="7" y="10"/>
                    <a:pt x="4" y="10"/>
                    <a:pt x="1" y="10"/>
                  </a:cubicBezTo>
                  <a:cubicBezTo>
                    <a:pt x="1" y="6"/>
                    <a:pt x="0" y="0"/>
                    <a:pt x="3" y="0"/>
                  </a:cubicBezTo>
                  <a:cubicBezTo>
                    <a:pt x="8" y="0"/>
                    <a:pt x="10" y="5"/>
                    <a:pt x="9" y="10"/>
                  </a:cubicBezTo>
                  <a:close/>
                </a:path>
              </a:pathLst>
            </a:custGeom>
            <a:solidFill>
              <a:srgbClr val="3B3C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4" name="Freeform 1260"/>
            <p:cNvSpPr>
              <a:spLocks/>
            </p:cNvSpPr>
            <p:nvPr/>
          </p:nvSpPr>
          <p:spPr bwMode="auto">
            <a:xfrm>
              <a:off x="2163" y="2222"/>
              <a:ext cx="10" cy="17"/>
            </a:xfrm>
            <a:custGeom>
              <a:avLst/>
              <a:gdLst>
                <a:gd name="T0" fmla="*/ 10 w 10"/>
                <a:gd name="T1" fmla="*/ 0 h 17"/>
                <a:gd name="T2" fmla="*/ 8 w 10"/>
                <a:gd name="T3" fmla="*/ 13 h 17"/>
                <a:gd name="T4" fmla="*/ 0 w 10"/>
                <a:gd name="T5" fmla="*/ 17 h 17"/>
                <a:gd name="T6" fmla="*/ 10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10" y="0"/>
                  </a:moveTo>
                  <a:cubicBezTo>
                    <a:pt x="9" y="5"/>
                    <a:pt x="8" y="9"/>
                    <a:pt x="8" y="13"/>
                  </a:cubicBezTo>
                  <a:cubicBezTo>
                    <a:pt x="5" y="14"/>
                    <a:pt x="2" y="16"/>
                    <a:pt x="0" y="17"/>
                  </a:cubicBezTo>
                  <a:cubicBezTo>
                    <a:pt x="3" y="12"/>
                    <a:pt x="0" y="2"/>
                    <a:pt x="10" y="0"/>
                  </a:cubicBezTo>
                  <a:close/>
                </a:path>
              </a:pathLst>
            </a:custGeom>
            <a:solidFill>
              <a:srgbClr val="5760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5" name="Freeform 1261"/>
            <p:cNvSpPr>
              <a:spLocks/>
            </p:cNvSpPr>
            <p:nvPr/>
          </p:nvSpPr>
          <p:spPr bwMode="auto">
            <a:xfrm>
              <a:off x="2184" y="2129"/>
              <a:ext cx="49" cy="72"/>
            </a:xfrm>
            <a:custGeom>
              <a:avLst/>
              <a:gdLst>
                <a:gd name="T0" fmla="*/ 43 w 49"/>
                <a:gd name="T1" fmla="*/ 11 h 73"/>
                <a:gd name="T2" fmla="*/ 29 w 49"/>
                <a:gd name="T3" fmla="*/ 69 h 73"/>
                <a:gd name="T4" fmla="*/ 20 w 49"/>
                <a:gd name="T5" fmla="*/ 64 h 73"/>
                <a:gd name="T6" fmla="*/ 22 w 49"/>
                <a:gd name="T7" fmla="*/ 47 h 73"/>
                <a:gd name="T8" fmla="*/ 19 w 49"/>
                <a:gd name="T9" fmla="*/ 23 h 73"/>
                <a:gd name="T10" fmla="*/ 19 w 49"/>
                <a:gd name="T11" fmla="*/ 23 h 73"/>
                <a:gd name="T12" fmla="*/ 0 w 49"/>
                <a:gd name="T13" fmla="*/ 11 h 73"/>
                <a:gd name="T14" fmla="*/ 7 w 49"/>
                <a:gd name="T15" fmla="*/ 7 h 73"/>
                <a:gd name="T16" fmla="*/ 30 w 49"/>
                <a:gd name="T17" fmla="*/ 0 h 73"/>
                <a:gd name="T18" fmla="*/ 43 w 49"/>
                <a:gd name="T19" fmla="*/ 1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73">
                  <a:moveTo>
                    <a:pt x="43" y="11"/>
                  </a:moveTo>
                  <a:cubicBezTo>
                    <a:pt x="49" y="26"/>
                    <a:pt x="40" y="60"/>
                    <a:pt x="29" y="69"/>
                  </a:cubicBezTo>
                  <a:cubicBezTo>
                    <a:pt x="23" y="73"/>
                    <a:pt x="20" y="69"/>
                    <a:pt x="20" y="64"/>
                  </a:cubicBezTo>
                  <a:cubicBezTo>
                    <a:pt x="19" y="59"/>
                    <a:pt x="21" y="53"/>
                    <a:pt x="22" y="47"/>
                  </a:cubicBezTo>
                  <a:cubicBezTo>
                    <a:pt x="26" y="39"/>
                    <a:pt x="29" y="30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5" y="16"/>
                    <a:pt x="2" y="22"/>
                    <a:pt x="0" y="11"/>
                  </a:cubicBezTo>
                  <a:cubicBezTo>
                    <a:pt x="2" y="10"/>
                    <a:pt x="5" y="9"/>
                    <a:pt x="7" y="7"/>
                  </a:cubicBezTo>
                  <a:cubicBezTo>
                    <a:pt x="14" y="2"/>
                    <a:pt x="21" y="0"/>
                    <a:pt x="30" y="0"/>
                  </a:cubicBezTo>
                  <a:cubicBezTo>
                    <a:pt x="36" y="2"/>
                    <a:pt x="40" y="6"/>
                    <a:pt x="43" y="11"/>
                  </a:cubicBezTo>
                  <a:close/>
                </a:path>
              </a:pathLst>
            </a:custGeom>
            <a:solidFill>
              <a:srgbClr val="87B4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6" name="Freeform 1262"/>
            <p:cNvSpPr>
              <a:spLocks/>
            </p:cNvSpPr>
            <p:nvPr/>
          </p:nvSpPr>
          <p:spPr bwMode="auto">
            <a:xfrm>
              <a:off x="2204" y="2075"/>
              <a:ext cx="37" cy="72"/>
            </a:xfrm>
            <a:custGeom>
              <a:avLst/>
              <a:gdLst>
                <a:gd name="T0" fmla="*/ 27 w 37"/>
                <a:gd name="T1" fmla="*/ 26 h 73"/>
                <a:gd name="T2" fmla="*/ 28 w 37"/>
                <a:gd name="T3" fmla="*/ 48 h 73"/>
                <a:gd name="T4" fmla="*/ 37 w 37"/>
                <a:gd name="T5" fmla="*/ 73 h 73"/>
                <a:gd name="T6" fmla="*/ 23 w 37"/>
                <a:gd name="T7" fmla="*/ 60 h 73"/>
                <a:gd name="T8" fmla="*/ 13 w 37"/>
                <a:gd name="T9" fmla="*/ 56 h 73"/>
                <a:gd name="T10" fmla="*/ 4 w 37"/>
                <a:gd name="T11" fmla="*/ 49 h 73"/>
                <a:gd name="T12" fmla="*/ 3 w 37"/>
                <a:gd name="T13" fmla="*/ 30 h 73"/>
                <a:gd name="T14" fmla="*/ 14 w 37"/>
                <a:gd name="T15" fmla="*/ 2 h 73"/>
                <a:gd name="T16" fmla="*/ 25 w 37"/>
                <a:gd name="T17" fmla="*/ 9 h 73"/>
                <a:gd name="T18" fmla="*/ 27 w 37"/>
                <a:gd name="T19" fmla="*/ 2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73">
                  <a:moveTo>
                    <a:pt x="27" y="26"/>
                  </a:moveTo>
                  <a:cubicBezTo>
                    <a:pt x="25" y="34"/>
                    <a:pt x="23" y="41"/>
                    <a:pt x="28" y="48"/>
                  </a:cubicBezTo>
                  <a:cubicBezTo>
                    <a:pt x="32" y="54"/>
                    <a:pt x="33" y="61"/>
                    <a:pt x="37" y="73"/>
                  </a:cubicBezTo>
                  <a:cubicBezTo>
                    <a:pt x="30" y="66"/>
                    <a:pt x="26" y="63"/>
                    <a:pt x="23" y="60"/>
                  </a:cubicBezTo>
                  <a:cubicBezTo>
                    <a:pt x="19" y="60"/>
                    <a:pt x="16" y="58"/>
                    <a:pt x="13" y="56"/>
                  </a:cubicBezTo>
                  <a:cubicBezTo>
                    <a:pt x="9" y="55"/>
                    <a:pt x="6" y="53"/>
                    <a:pt x="4" y="49"/>
                  </a:cubicBezTo>
                  <a:cubicBezTo>
                    <a:pt x="0" y="43"/>
                    <a:pt x="0" y="36"/>
                    <a:pt x="3" y="30"/>
                  </a:cubicBezTo>
                  <a:cubicBezTo>
                    <a:pt x="4" y="19"/>
                    <a:pt x="3" y="8"/>
                    <a:pt x="14" y="2"/>
                  </a:cubicBezTo>
                  <a:cubicBezTo>
                    <a:pt x="19" y="2"/>
                    <a:pt x="25" y="0"/>
                    <a:pt x="25" y="9"/>
                  </a:cubicBezTo>
                  <a:cubicBezTo>
                    <a:pt x="25" y="15"/>
                    <a:pt x="25" y="21"/>
                    <a:pt x="27" y="26"/>
                  </a:cubicBezTo>
                  <a:close/>
                </a:path>
              </a:pathLst>
            </a:custGeom>
            <a:solidFill>
              <a:srgbClr val="86B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7" name="Freeform 1263"/>
            <p:cNvSpPr>
              <a:spLocks/>
            </p:cNvSpPr>
            <p:nvPr/>
          </p:nvSpPr>
          <p:spPr bwMode="auto">
            <a:xfrm>
              <a:off x="2139" y="2082"/>
              <a:ext cx="44" cy="38"/>
            </a:xfrm>
            <a:custGeom>
              <a:avLst/>
              <a:gdLst>
                <a:gd name="T0" fmla="*/ 8 w 44"/>
                <a:gd name="T1" fmla="*/ 38 h 38"/>
                <a:gd name="T2" fmla="*/ 4 w 44"/>
                <a:gd name="T3" fmla="*/ 35 h 38"/>
                <a:gd name="T4" fmla="*/ 4 w 44"/>
                <a:gd name="T5" fmla="*/ 19 h 38"/>
                <a:gd name="T6" fmla="*/ 4 w 44"/>
                <a:gd name="T7" fmla="*/ 17 h 38"/>
                <a:gd name="T8" fmla="*/ 36 w 44"/>
                <a:gd name="T9" fmla="*/ 14 h 38"/>
                <a:gd name="T10" fmla="*/ 36 w 44"/>
                <a:gd name="T11" fmla="*/ 14 h 38"/>
                <a:gd name="T12" fmla="*/ 40 w 44"/>
                <a:gd name="T13" fmla="*/ 31 h 38"/>
                <a:gd name="T14" fmla="*/ 32 w 44"/>
                <a:gd name="T15" fmla="*/ 34 h 38"/>
                <a:gd name="T16" fmla="*/ 8 w 44"/>
                <a:gd name="T1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8">
                  <a:moveTo>
                    <a:pt x="8" y="38"/>
                  </a:moveTo>
                  <a:cubicBezTo>
                    <a:pt x="7" y="37"/>
                    <a:pt x="5" y="36"/>
                    <a:pt x="4" y="35"/>
                  </a:cubicBezTo>
                  <a:cubicBezTo>
                    <a:pt x="5" y="29"/>
                    <a:pt x="0" y="24"/>
                    <a:pt x="4" y="19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4" y="5"/>
                    <a:pt x="25" y="0"/>
                    <a:pt x="36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42" y="19"/>
                    <a:pt x="44" y="24"/>
                    <a:pt x="40" y="31"/>
                  </a:cubicBezTo>
                  <a:cubicBezTo>
                    <a:pt x="37" y="33"/>
                    <a:pt x="35" y="34"/>
                    <a:pt x="32" y="34"/>
                  </a:cubicBezTo>
                  <a:cubicBezTo>
                    <a:pt x="22" y="28"/>
                    <a:pt x="15" y="30"/>
                    <a:pt x="8" y="38"/>
                  </a:cubicBezTo>
                  <a:close/>
                </a:path>
              </a:pathLst>
            </a:custGeom>
            <a:solidFill>
              <a:srgbClr val="7FA4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8" name="Freeform 1264"/>
            <p:cNvSpPr>
              <a:spLocks/>
            </p:cNvSpPr>
            <p:nvPr/>
          </p:nvSpPr>
          <p:spPr bwMode="auto">
            <a:xfrm>
              <a:off x="2143" y="2076"/>
              <a:ext cx="36" cy="23"/>
            </a:xfrm>
            <a:custGeom>
              <a:avLst/>
              <a:gdLst>
                <a:gd name="T0" fmla="*/ 32 w 36"/>
                <a:gd name="T1" fmla="*/ 20 h 23"/>
                <a:gd name="T2" fmla="*/ 0 w 36"/>
                <a:gd name="T3" fmla="*/ 23 h 23"/>
                <a:gd name="T4" fmla="*/ 0 w 36"/>
                <a:gd name="T5" fmla="*/ 18 h 23"/>
                <a:gd name="T6" fmla="*/ 15 w 36"/>
                <a:gd name="T7" fmla="*/ 0 h 23"/>
                <a:gd name="T8" fmla="*/ 24 w 36"/>
                <a:gd name="T9" fmla="*/ 0 h 23"/>
                <a:gd name="T10" fmla="*/ 25 w 36"/>
                <a:gd name="T11" fmla="*/ 5 h 23"/>
                <a:gd name="T12" fmla="*/ 32 w 36"/>
                <a:gd name="T13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23">
                  <a:moveTo>
                    <a:pt x="32" y="20"/>
                  </a:moveTo>
                  <a:cubicBezTo>
                    <a:pt x="21" y="8"/>
                    <a:pt x="10" y="18"/>
                    <a:pt x="0" y="23"/>
                  </a:cubicBezTo>
                  <a:cubicBezTo>
                    <a:pt x="0" y="21"/>
                    <a:pt x="0" y="19"/>
                    <a:pt x="0" y="18"/>
                  </a:cubicBezTo>
                  <a:cubicBezTo>
                    <a:pt x="5" y="12"/>
                    <a:pt x="10" y="6"/>
                    <a:pt x="15" y="0"/>
                  </a:cubicBezTo>
                  <a:cubicBezTo>
                    <a:pt x="18" y="0"/>
                    <a:pt x="21" y="0"/>
                    <a:pt x="24" y="0"/>
                  </a:cubicBezTo>
                  <a:cubicBezTo>
                    <a:pt x="24" y="2"/>
                    <a:pt x="24" y="3"/>
                    <a:pt x="25" y="5"/>
                  </a:cubicBezTo>
                  <a:cubicBezTo>
                    <a:pt x="22" y="13"/>
                    <a:pt x="36" y="12"/>
                    <a:pt x="32" y="20"/>
                  </a:cubicBezTo>
                  <a:close/>
                </a:path>
              </a:pathLst>
            </a:custGeom>
            <a:solidFill>
              <a:srgbClr val="35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79" name="Freeform 1265"/>
            <p:cNvSpPr>
              <a:spLocks/>
            </p:cNvSpPr>
            <p:nvPr/>
          </p:nvSpPr>
          <p:spPr bwMode="auto">
            <a:xfrm>
              <a:off x="2218" y="2067"/>
              <a:ext cx="21" cy="33"/>
            </a:xfrm>
            <a:custGeom>
              <a:avLst/>
              <a:gdLst>
                <a:gd name="T0" fmla="*/ 13 w 21"/>
                <a:gd name="T1" fmla="*/ 34 h 34"/>
                <a:gd name="T2" fmla="*/ 9 w 21"/>
                <a:gd name="T3" fmla="*/ 19 h 34"/>
                <a:gd name="T4" fmla="*/ 0 w 21"/>
                <a:gd name="T5" fmla="*/ 10 h 34"/>
                <a:gd name="T6" fmla="*/ 13 w 21"/>
                <a:gd name="T7" fmla="*/ 3 h 34"/>
                <a:gd name="T8" fmla="*/ 13 w 21"/>
                <a:gd name="T9" fmla="*/ 16 h 34"/>
                <a:gd name="T10" fmla="*/ 21 w 21"/>
                <a:gd name="T11" fmla="*/ 30 h 34"/>
                <a:gd name="T12" fmla="*/ 13 w 21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4">
                  <a:moveTo>
                    <a:pt x="13" y="34"/>
                  </a:moveTo>
                  <a:cubicBezTo>
                    <a:pt x="7" y="30"/>
                    <a:pt x="8" y="24"/>
                    <a:pt x="9" y="19"/>
                  </a:cubicBezTo>
                  <a:cubicBezTo>
                    <a:pt x="10" y="11"/>
                    <a:pt x="4" y="12"/>
                    <a:pt x="0" y="10"/>
                  </a:cubicBezTo>
                  <a:cubicBezTo>
                    <a:pt x="4" y="6"/>
                    <a:pt x="7" y="0"/>
                    <a:pt x="13" y="3"/>
                  </a:cubicBezTo>
                  <a:cubicBezTo>
                    <a:pt x="21" y="6"/>
                    <a:pt x="12" y="11"/>
                    <a:pt x="13" y="16"/>
                  </a:cubicBezTo>
                  <a:cubicBezTo>
                    <a:pt x="15" y="21"/>
                    <a:pt x="9" y="30"/>
                    <a:pt x="21" y="30"/>
                  </a:cubicBezTo>
                  <a:cubicBezTo>
                    <a:pt x="20" y="33"/>
                    <a:pt x="17" y="34"/>
                    <a:pt x="13" y="34"/>
                  </a:cubicBezTo>
                  <a:close/>
                </a:path>
              </a:pathLst>
            </a:custGeom>
            <a:solidFill>
              <a:srgbClr val="383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0" name="Freeform 1266"/>
            <p:cNvSpPr>
              <a:spLocks/>
            </p:cNvSpPr>
            <p:nvPr/>
          </p:nvSpPr>
          <p:spPr bwMode="auto">
            <a:xfrm>
              <a:off x="2173" y="2140"/>
              <a:ext cx="30" cy="18"/>
            </a:xfrm>
            <a:custGeom>
              <a:avLst/>
              <a:gdLst>
                <a:gd name="T0" fmla="*/ 11 w 30"/>
                <a:gd name="T1" fmla="*/ 0 h 18"/>
                <a:gd name="T2" fmla="*/ 30 w 30"/>
                <a:gd name="T3" fmla="*/ 12 h 18"/>
                <a:gd name="T4" fmla="*/ 0 w 30"/>
                <a:gd name="T5" fmla="*/ 18 h 18"/>
                <a:gd name="T6" fmla="*/ 11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11" y="0"/>
                  </a:moveTo>
                  <a:cubicBezTo>
                    <a:pt x="16" y="7"/>
                    <a:pt x="27" y="3"/>
                    <a:pt x="30" y="12"/>
                  </a:cubicBezTo>
                  <a:cubicBezTo>
                    <a:pt x="20" y="9"/>
                    <a:pt x="9" y="7"/>
                    <a:pt x="0" y="18"/>
                  </a:cubicBezTo>
                  <a:cubicBezTo>
                    <a:pt x="2" y="10"/>
                    <a:pt x="0" y="1"/>
                    <a:pt x="11" y="0"/>
                  </a:cubicBezTo>
                  <a:close/>
                </a:path>
              </a:pathLst>
            </a:custGeom>
            <a:solidFill>
              <a:srgbClr val="3F5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1" name="Freeform 1267"/>
            <p:cNvSpPr>
              <a:spLocks/>
            </p:cNvSpPr>
            <p:nvPr/>
          </p:nvSpPr>
          <p:spPr bwMode="auto">
            <a:xfrm>
              <a:off x="2191" y="2122"/>
              <a:ext cx="28" cy="14"/>
            </a:xfrm>
            <a:custGeom>
              <a:avLst/>
              <a:gdLst>
                <a:gd name="T0" fmla="*/ 20 w 28"/>
                <a:gd name="T1" fmla="*/ 2 h 14"/>
                <a:gd name="T2" fmla="*/ 28 w 28"/>
                <a:gd name="T3" fmla="*/ 7 h 14"/>
                <a:gd name="T4" fmla="*/ 23 w 28"/>
                <a:gd name="T5" fmla="*/ 11 h 14"/>
                <a:gd name="T6" fmla="*/ 0 w 28"/>
                <a:gd name="T7" fmla="*/ 14 h 14"/>
                <a:gd name="T8" fmla="*/ 15 w 28"/>
                <a:gd name="T9" fmla="*/ 2 h 14"/>
                <a:gd name="T10" fmla="*/ 20 w 28"/>
                <a:gd name="T11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4">
                  <a:moveTo>
                    <a:pt x="20" y="2"/>
                  </a:moveTo>
                  <a:cubicBezTo>
                    <a:pt x="23" y="4"/>
                    <a:pt x="25" y="5"/>
                    <a:pt x="28" y="7"/>
                  </a:cubicBezTo>
                  <a:cubicBezTo>
                    <a:pt x="28" y="10"/>
                    <a:pt x="28" y="13"/>
                    <a:pt x="23" y="11"/>
                  </a:cubicBezTo>
                  <a:cubicBezTo>
                    <a:pt x="15" y="9"/>
                    <a:pt x="8" y="14"/>
                    <a:pt x="0" y="14"/>
                  </a:cubicBezTo>
                  <a:cubicBezTo>
                    <a:pt x="2" y="6"/>
                    <a:pt x="12" y="8"/>
                    <a:pt x="15" y="2"/>
                  </a:cubicBezTo>
                  <a:cubicBezTo>
                    <a:pt x="17" y="0"/>
                    <a:pt x="19" y="0"/>
                    <a:pt x="20" y="2"/>
                  </a:cubicBezTo>
                  <a:close/>
                </a:path>
              </a:pathLst>
            </a:custGeom>
            <a:solidFill>
              <a:srgbClr val="37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2" name="Freeform 1268"/>
            <p:cNvSpPr>
              <a:spLocks/>
            </p:cNvSpPr>
            <p:nvPr/>
          </p:nvSpPr>
          <p:spPr bwMode="auto">
            <a:xfrm>
              <a:off x="2203" y="2152"/>
              <a:ext cx="14" cy="25"/>
            </a:xfrm>
            <a:custGeom>
              <a:avLst/>
              <a:gdLst>
                <a:gd name="T0" fmla="*/ 0 w 14"/>
                <a:gd name="T1" fmla="*/ 0 h 25"/>
                <a:gd name="T2" fmla="*/ 3 w 14"/>
                <a:gd name="T3" fmla="*/ 24 h 25"/>
                <a:gd name="T4" fmla="*/ 1 w 14"/>
                <a:gd name="T5" fmla="*/ 25 h 25"/>
                <a:gd name="T6" fmla="*/ 0 w 14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5">
                  <a:moveTo>
                    <a:pt x="0" y="0"/>
                  </a:moveTo>
                  <a:cubicBezTo>
                    <a:pt x="14" y="7"/>
                    <a:pt x="11" y="15"/>
                    <a:pt x="3" y="24"/>
                  </a:cubicBezTo>
                  <a:cubicBezTo>
                    <a:pt x="3" y="24"/>
                    <a:pt x="1" y="25"/>
                    <a:pt x="1" y="25"/>
                  </a:cubicBezTo>
                  <a:cubicBezTo>
                    <a:pt x="5" y="16"/>
                    <a:pt x="5" y="8"/>
                    <a:pt x="0" y="0"/>
                  </a:cubicBezTo>
                  <a:close/>
                </a:path>
              </a:pathLst>
            </a:custGeom>
            <a:solidFill>
              <a:srgbClr val="4B5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3" name="Freeform 1269"/>
            <p:cNvSpPr>
              <a:spLocks/>
            </p:cNvSpPr>
            <p:nvPr/>
          </p:nvSpPr>
          <p:spPr bwMode="auto">
            <a:xfrm>
              <a:off x="2174" y="2096"/>
              <a:ext cx="14" cy="22"/>
            </a:xfrm>
            <a:custGeom>
              <a:avLst/>
              <a:gdLst>
                <a:gd name="T0" fmla="*/ 1 w 14"/>
                <a:gd name="T1" fmla="*/ 16 h 22"/>
                <a:gd name="T2" fmla="*/ 1 w 14"/>
                <a:gd name="T3" fmla="*/ 0 h 22"/>
                <a:gd name="T4" fmla="*/ 5 w 14"/>
                <a:gd name="T5" fmla="*/ 20 h 22"/>
                <a:gd name="T6" fmla="*/ 1 w 14"/>
                <a:gd name="T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2">
                  <a:moveTo>
                    <a:pt x="1" y="16"/>
                  </a:moveTo>
                  <a:cubicBezTo>
                    <a:pt x="8" y="11"/>
                    <a:pt x="4" y="5"/>
                    <a:pt x="1" y="0"/>
                  </a:cubicBezTo>
                  <a:cubicBezTo>
                    <a:pt x="14" y="4"/>
                    <a:pt x="11" y="12"/>
                    <a:pt x="5" y="20"/>
                  </a:cubicBezTo>
                  <a:cubicBezTo>
                    <a:pt x="2" y="22"/>
                    <a:pt x="0" y="20"/>
                    <a:pt x="1" y="16"/>
                  </a:cubicBezTo>
                  <a:close/>
                </a:path>
              </a:pathLst>
            </a:custGeom>
            <a:solidFill>
              <a:srgbClr val="5760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4" name="Freeform 1270"/>
            <p:cNvSpPr>
              <a:spLocks/>
            </p:cNvSpPr>
            <p:nvPr/>
          </p:nvSpPr>
          <p:spPr bwMode="auto">
            <a:xfrm>
              <a:off x="2200" y="2104"/>
              <a:ext cx="11" cy="20"/>
            </a:xfrm>
            <a:custGeom>
              <a:avLst/>
              <a:gdLst>
                <a:gd name="T0" fmla="*/ 11 w 11"/>
                <a:gd name="T1" fmla="*/ 20 h 20"/>
                <a:gd name="T2" fmla="*/ 6 w 11"/>
                <a:gd name="T3" fmla="*/ 20 h 20"/>
                <a:gd name="T4" fmla="*/ 7 w 11"/>
                <a:gd name="T5" fmla="*/ 0 h 20"/>
                <a:gd name="T6" fmla="*/ 11 w 11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11" y="20"/>
                  </a:moveTo>
                  <a:cubicBezTo>
                    <a:pt x="10" y="20"/>
                    <a:pt x="8" y="20"/>
                    <a:pt x="6" y="20"/>
                  </a:cubicBezTo>
                  <a:cubicBezTo>
                    <a:pt x="2" y="13"/>
                    <a:pt x="0" y="6"/>
                    <a:pt x="7" y="0"/>
                  </a:cubicBezTo>
                  <a:cubicBezTo>
                    <a:pt x="8" y="7"/>
                    <a:pt x="7" y="14"/>
                    <a:pt x="11" y="20"/>
                  </a:cubicBezTo>
                  <a:close/>
                </a:path>
              </a:pathLst>
            </a:custGeom>
            <a:solidFill>
              <a:srgbClr val="4A5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5" name="Freeform 1271"/>
            <p:cNvSpPr>
              <a:spLocks/>
            </p:cNvSpPr>
            <p:nvPr/>
          </p:nvSpPr>
          <p:spPr bwMode="auto">
            <a:xfrm>
              <a:off x="2171" y="2112"/>
              <a:ext cx="8" cy="15"/>
            </a:xfrm>
            <a:custGeom>
              <a:avLst/>
              <a:gdLst>
                <a:gd name="T0" fmla="*/ 4 w 8"/>
                <a:gd name="T1" fmla="*/ 0 h 15"/>
                <a:gd name="T2" fmla="*/ 8 w 8"/>
                <a:gd name="T3" fmla="*/ 4 h 15"/>
                <a:gd name="T4" fmla="*/ 2 w 8"/>
                <a:gd name="T5" fmla="*/ 15 h 15"/>
                <a:gd name="T6" fmla="*/ 0 w 8"/>
                <a:gd name="T7" fmla="*/ 4 h 15"/>
                <a:gd name="T8" fmla="*/ 4 w 8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5">
                  <a:moveTo>
                    <a:pt x="4" y="0"/>
                  </a:moveTo>
                  <a:cubicBezTo>
                    <a:pt x="6" y="2"/>
                    <a:pt x="7" y="3"/>
                    <a:pt x="8" y="4"/>
                  </a:cubicBezTo>
                  <a:cubicBezTo>
                    <a:pt x="8" y="9"/>
                    <a:pt x="7" y="14"/>
                    <a:pt x="2" y="15"/>
                  </a:cubicBezTo>
                  <a:cubicBezTo>
                    <a:pt x="1" y="11"/>
                    <a:pt x="0" y="8"/>
                    <a:pt x="0" y="4"/>
                  </a:cubicBezTo>
                  <a:cubicBezTo>
                    <a:pt x="1" y="3"/>
                    <a:pt x="3" y="2"/>
                    <a:pt x="4" y="0"/>
                  </a:cubicBezTo>
                  <a:close/>
                </a:path>
              </a:pathLst>
            </a:custGeom>
            <a:solidFill>
              <a:srgbClr val="1C2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6" name="Freeform 1272"/>
            <p:cNvSpPr>
              <a:spLocks/>
            </p:cNvSpPr>
            <p:nvPr/>
          </p:nvSpPr>
          <p:spPr bwMode="auto">
            <a:xfrm>
              <a:off x="2152" y="2137"/>
              <a:ext cx="11" cy="16"/>
            </a:xfrm>
            <a:custGeom>
              <a:avLst/>
              <a:gdLst>
                <a:gd name="T0" fmla="*/ 4 w 11"/>
                <a:gd name="T1" fmla="*/ 16 h 16"/>
                <a:gd name="T2" fmla="*/ 6 w 11"/>
                <a:gd name="T3" fmla="*/ 0 h 16"/>
                <a:gd name="T4" fmla="*/ 4 w 11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6">
                  <a:moveTo>
                    <a:pt x="4" y="16"/>
                  </a:moveTo>
                  <a:cubicBezTo>
                    <a:pt x="0" y="10"/>
                    <a:pt x="4" y="5"/>
                    <a:pt x="6" y="0"/>
                  </a:cubicBezTo>
                  <a:cubicBezTo>
                    <a:pt x="6" y="5"/>
                    <a:pt x="11" y="12"/>
                    <a:pt x="4" y="16"/>
                  </a:cubicBezTo>
                  <a:close/>
                </a:path>
              </a:pathLst>
            </a:custGeom>
            <a:solidFill>
              <a:srgbClr val="4C5F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7" name="Freeform 1273"/>
            <p:cNvSpPr>
              <a:spLocks/>
            </p:cNvSpPr>
            <p:nvPr/>
          </p:nvSpPr>
          <p:spPr bwMode="auto">
            <a:xfrm>
              <a:off x="2269" y="2321"/>
              <a:ext cx="60" cy="100"/>
            </a:xfrm>
            <a:custGeom>
              <a:avLst/>
              <a:gdLst>
                <a:gd name="T0" fmla="*/ 12 w 60"/>
                <a:gd name="T1" fmla="*/ 24 h 100"/>
                <a:gd name="T2" fmla="*/ 25 w 60"/>
                <a:gd name="T3" fmla="*/ 36 h 100"/>
                <a:gd name="T4" fmla="*/ 28 w 60"/>
                <a:gd name="T5" fmla="*/ 44 h 100"/>
                <a:gd name="T6" fmla="*/ 29 w 60"/>
                <a:gd name="T7" fmla="*/ 48 h 100"/>
                <a:gd name="T8" fmla="*/ 31 w 60"/>
                <a:gd name="T9" fmla="*/ 42 h 100"/>
                <a:gd name="T10" fmla="*/ 34 w 60"/>
                <a:gd name="T11" fmla="*/ 16 h 100"/>
                <a:gd name="T12" fmla="*/ 32 w 60"/>
                <a:gd name="T13" fmla="*/ 2 h 100"/>
                <a:gd name="T14" fmla="*/ 37 w 60"/>
                <a:gd name="T15" fmla="*/ 2 h 100"/>
                <a:gd name="T16" fmla="*/ 45 w 60"/>
                <a:gd name="T17" fmla="*/ 9 h 100"/>
                <a:gd name="T18" fmla="*/ 55 w 60"/>
                <a:gd name="T19" fmla="*/ 47 h 100"/>
                <a:gd name="T20" fmla="*/ 47 w 60"/>
                <a:gd name="T21" fmla="*/ 68 h 100"/>
                <a:gd name="T22" fmla="*/ 33 w 60"/>
                <a:gd name="T23" fmla="*/ 81 h 100"/>
                <a:gd name="T24" fmla="*/ 13 w 60"/>
                <a:gd name="T25" fmla="*/ 98 h 100"/>
                <a:gd name="T26" fmla="*/ 4 w 60"/>
                <a:gd name="T27" fmla="*/ 97 h 100"/>
                <a:gd name="T28" fmla="*/ 0 w 60"/>
                <a:gd name="T29" fmla="*/ 83 h 100"/>
                <a:gd name="T30" fmla="*/ 2 w 60"/>
                <a:gd name="T31" fmla="*/ 74 h 100"/>
                <a:gd name="T32" fmla="*/ 4 w 60"/>
                <a:gd name="T33" fmla="*/ 61 h 100"/>
                <a:gd name="T34" fmla="*/ 3 w 60"/>
                <a:gd name="T35" fmla="*/ 36 h 100"/>
                <a:gd name="T36" fmla="*/ 4 w 60"/>
                <a:gd name="T37" fmla="*/ 30 h 100"/>
                <a:gd name="T38" fmla="*/ 12 w 60"/>
                <a:gd name="T39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" h="100">
                  <a:moveTo>
                    <a:pt x="12" y="24"/>
                  </a:moveTo>
                  <a:cubicBezTo>
                    <a:pt x="15" y="30"/>
                    <a:pt x="24" y="29"/>
                    <a:pt x="25" y="36"/>
                  </a:cubicBezTo>
                  <a:cubicBezTo>
                    <a:pt x="26" y="39"/>
                    <a:pt x="27" y="41"/>
                    <a:pt x="28" y="44"/>
                  </a:cubicBezTo>
                  <a:cubicBezTo>
                    <a:pt x="28" y="45"/>
                    <a:pt x="27" y="47"/>
                    <a:pt x="29" y="48"/>
                  </a:cubicBezTo>
                  <a:cubicBezTo>
                    <a:pt x="30" y="46"/>
                    <a:pt x="30" y="44"/>
                    <a:pt x="31" y="42"/>
                  </a:cubicBezTo>
                  <a:cubicBezTo>
                    <a:pt x="37" y="34"/>
                    <a:pt x="35" y="25"/>
                    <a:pt x="34" y="16"/>
                  </a:cubicBezTo>
                  <a:cubicBezTo>
                    <a:pt x="33" y="11"/>
                    <a:pt x="30" y="7"/>
                    <a:pt x="32" y="2"/>
                  </a:cubicBezTo>
                  <a:cubicBezTo>
                    <a:pt x="34" y="0"/>
                    <a:pt x="35" y="0"/>
                    <a:pt x="37" y="2"/>
                  </a:cubicBezTo>
                  <a:cubicBezTo>
                    <a:pt x="40" y="4"/>
                    <a:pt x="42" y="7"/>
                    <a:pt x="45" y="9"/>
                  </a:cubicBezTo>
                  <a:cubicBezTo>
                    <a:pt x="60" y="19"/>
                    <a:pt x="53" y="34"/>
                    <a:pt x="55" y="47"/>
                  </a:cubicBezTo>
                  <a:cubicBezTo>
                    <a:pt x="54" y="54"/>
                    <a:pt x="52" y="62"/>
                    <a:pt x="47" y="68"/>
                  </a:cubicBezTo>
                  <a:cubicBezTo>
                    <a:pt x="44" y="74"/>
                    <a:pt x="37" y="76"/>
                    <a:pt x="33" y="81"/>
                  </a:cubicBezTo>
                  <a:cubicBezTo>
                    <a:pt x="23" y="82"/>
                    <a:pt x="18" y="90"/>
                    <a:pt x="13" y="98"/>
                  </a:cubicBezTo>
                  <a:cubicBezTo>
                    <a:pt x="10" y="99"/>
                    <a:pt x="7" y="100"/>
                    <a:pt x="4" y="97"/>
                  </a:cubicBezTo>
                  <a:cubicBezTo>
                    <a:pt x="1" y="93"/>
                    <a:pt x="0" y="88"/>
                    <a:pt x="0" y="83"/>
                  </a:cubicBezTo>
                  <a:cubicBezTo>
                    <a:pt x="1" y="80"/>
                    <a:pt x="1" y="77"/>
                    <a:pt x="2" y="74"/>
                  </a:cubicBezTo>
                  <a:cubicBezTo>
                    <a:pt x="3" y="70"/>
                    <a:pt x="4" y="65"/>
                    <a:pt x="4" y="61"/>
                  </a:cubicBezTo>
                  <a:cubicBezTo>
                    <a:pt x="4" y="52"/>
                    <a:pt x="5" y="44"/>
                    <a:pt x="3" y="36"/>
                  </a:cubicBezTo>
                  <a:cubicBezTo>
                    <a:pt x="3" y="34"/>
                    <a:pt x="3" y="32"/>
                    <a:pt x="4" y="30"/>
                  </a:cubicBezTo>
                  <a:cubicBezTo>
                    <a:pt x="5" y="27"/>
                    <a:pt x="8" y="24"/>
                    <a:pt x="12" y="24"/>
                  </a:cubicBezTo>
                  <a:close/>
                </a:path>
              </a:pathLst>
            </a:custGeom>
            <a:solidFill>
              <a:srgbClr val="87B8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8" name="Freeform 1274"/>
            <p:cNvSpPr>
              <a:spLocks/>
            </p:cNvSpPr>
            <p:nvPr/>
          </p:nvSpPr>
          <p:spPr bwMode="auto">
            <a:xfrm>
              <a:off x="2204" y="2288"/>
              <a:ext cx="120" cy="22"/>
            </a:xfrm>
            <a:custGeom>
              <a:avLst/>
              <a:gdLst>
                <a:gd name="T0" fmla="*/ 83 w 121"/>
                <a:gd name="T1" fmla="*/ 14 h 22"/>
                <a:gd name="T2" fmla="*/ 71 w 121"/>
                <a:gd name="T3" fmla="*/ 16 h 22"/>
                <a:gd name="T4" fmla="*/ 36 w 121"/>
                <a:gd name="T5" fmla="*/ 17 h 22"/>
                <a:gd name="T6" fmla="*/ 8 w 121"/>
                <a:gd name="T7" fmla="*/ 18 h 22"/>
                <a:gd name="T8" fmla="*/ 4 w 121"/>
                <a:gd name="T9" fmla="*/ 6 h 22"/>
                <a:gd name="T10" fmla="*/ 32 w 121"/>
                <a:gd name="T11" fmla="*/ 2 h 22"/>
                <a:gd name="T12" fmla="*/ 117 w 121"/>
                <a:gd name="T13" fmla="*/ 2 h 22"/>
                <a:gd name="T14" fmla="*/ 120 w 121"/>
                <a:gd name="T15" fmla="*/ 11 h 22"/>
                <a:gd name="T16" fmla="*/ 83 w 121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22">
                  <a:moveTo>
                    <a:pt x="83" y="14"/>
                  </a:moveTo>
                  <a:cubicBezTo>
                    <a:pt x="79" y="15"/>
                    <a:pt x="75" y="15"/>
                    <a:pt x="71" y="16"/>
                  </a:cubicBezTo>
                  <a:cubicBezTo>
                    <a:pt x="60" y="19"/>
                    <a:pt x="48" y="16"/>
                    <a:pt x="36" y="17"/>
                  </a:cubicBezTo>
                  <a:cubicBezTo>
                    <a:pt x="27" y="16"/>
                    <a:pt x="18" y="22"/>
                    <a:pt x="8" y="18"/>
                  </a:cubicBezTo>
                  <a:cubicBezTo>
                    <a:pt x="4" y="15"/>
                    <a:pt x="0" y="12"/>
                    <a:pt x="4" y="6"/>
                  </a:cubicBezTo>
                  <a:cubicBezTo>
                    <a:pt x="13" y="0"/>
                    <a:pt x="22" y="2"/>
                    <a:pt x="32" y="2"/>
                  </a:cubicBezTo>
                  <a:cubicBezTo>
                    <a:pt x="60" y="3"/>
                    <a:pt x="89" y="0"/>
                    <a:pt x="117" y="2"/>
                  </a:cubicBezTo>
                  <a:cubicBezTo>
                    <a:pt x="121" y="4"/>
                    <a:pt x="121" y="8"/>
                    <a:pt x="120" y="11"/>
                  </a:cubicBezTo>
                  <a:cubicBezTo>
                    <a:pt x="108" y="16"/>
                    <a:pt x="95" y="10"/>
                    <a:pt x="83" y="14"/>
                  </a:cubicBezTo>
                  <a:close/>
                </a:path>
              </a:pathLst>
            </a:custGeom>
            <a:solidFill>
              <a:srgbClr val="AE7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89" name="Freeform 1275"/>
            <p:cNvSpPr>
              <a:spLocks/>
            </p:cNvSpPr>
            <p:nvPr/>
          </p:nvSpPr>
          <p:spPr bwMode="auto">
            <a:xfrm>
              <a:off x="2338" y="2301"/>
              <a:ext cx="36" cy="49"/>
            </a:xfrm>
            <a:custGeom>
              <a:avLst/>
              <a:gdLst>
                <a:gd name="T0" fmla="*/ 14 w 37"/>
                <a:gd name="T1" fmla="*/ 47 h 50"/>
                <a:gd name="T2" fmla="*/ 0 w 37"/>
                <a:gd name="T3" fmla="*/ 22 h 50"/>
                <a:gd name="T4" fmla="*/ 18 w 37"/>
                <a:gd name="T5" fmla="*/ 3 h 50"/>
                <a:gd name="T6" fmla="*/ 25 w 37"/>
                <a:gd name="T7" fmla="*/ 2 h 50"/>
                <a:gd name="T8" fmla="*/ 36 w 37"/>
                <a:gd name="T9" fmla="*/ 27 h 50"/>
                <a:gd name="T10" fmla="*/ 33 w 37"/>
                <a:gd name="T11" fmla="*/ 35 h 50"/>
                <a:gd name="T12" fmla="*/ 14 w 37"/>
                <a:gd name="T13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0">
                  <a:moveTo>
                    <a:pt x="14" y="47"/>
                  </a:moveTo>
                  <a:cubicBezTo>
                    <a:pt x="4" y="42"/>
                    <a:pt x="4" y="31"/>
                    <a:pt x="0" y="22"/>
                  </a:cubicBezTo>
                  <a:cubicBezTo>
                    <a:pt x="7" y="17"/>
                    <a:pt x="11" y="8"/>
                    <a:pt x="18" y="3"/>
                  </a:cubicBezTo>
                  <a:cubicBezTo>
                    <a:pt x="20" y="1"/>
                    <a:pt x="23" y="0"/>
                    <a:pt x="25" y="2"/>
                  </a:cubicBezTo>
                  <a:cubicBezTo>
                    <a:pt x="27" y="11"/>
                    <a:pt x="37" y="17"/>
                    <a:pt x="36" y="27"/>
                  </a:cubicBezTo>
                  <a:cubicBezTo>
                    <a:pt x="36" y="30"/>
                    <a:pt x="35" y="33"/>
                    <a:pt x="33" y="35"/>
                  </a:cubicBezTo>
                  <a:cubicBezTo>
                    <a:pt x="28" y="41"/>
                    <a:pt x="25" y="50"/>
                    <a:pt x="14" y="47"/>
                  </a:cubicBezTo>
                  <a:close/>
                </a:path>
              </a:pathLst>
            </a:custGeom>
            <a:solidFill>
              <a:srgbClr val="B367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0" name="Freeform 1276"/>
            <p:cNvSpPr>
              <a:spLocks/>
            </p:cNvSpPr>
            <p:nvPr/>
          </p:nvSpPr>
          <p:spPr bwMode="auto">
            <a:xfrm>
              <a:off x="2322" y="2285"/>
              <a:ext cx="37" cy="43"/>
            </a:xfrm>
            <a:custGeom>
              <a:avLst/>
              <a:gdLst>
                <a:gd name="T0" fmla="*/ 36 w 37"/>
                <a:gd name="T1" fmla="*/ 22 h 44"/>
                <a:gd name="T2" fmla="*/ 16 w 37"/>
                <a:gd name="T3" fmla="*/ 38 h 44"/>
                <a:gd name="T4" fmla="*/ 4 w 37"/>
                <a:gd name="T5" fmla="*/ 17 h 44"/>
                <a:gd name="T6" fmla="*/ 0 w 37"/>
                <a:gd name="T7" fmla="*/ 14 h 44"/>
                <a:gd name="T8" fmla="*/ 0 w 37"/>
                <a:gd name="T9" fmla="*/ 6 h 44"/>
                <a:gd name="T10" fmla="*/ 1 w 37"/>
                <a:gd name="T11" fmla="*/ 4 h 44"/>
                <a:gd name="T12" fmla="*/ 13 w 37"/>
                <a:gd name="T13" fmla="*/ 0 h 44"/>
                <a:gd name="T14" fmla="*/ 25 w 37"/>
                <a:gd name="T15" fmla="*/ 2 h 44"/>
                <a:gd name="T16" fmla="*/ 34 w 37"/>
                <a:gd name="T17" fmla="*/ 10 h 44"/>
                <a:gd name="T18" fmla="*/ 36 w 37"/>
                <a:gd name="T19" fmla="*/ 2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44">
                  <a:moveTo>
                    <a:pt x="36" y="22"/>
                  </a:moveTo>
                  <a:cubicBezTo>
                    <a:pt x="26" y="23"/>
                    <a:pt x="32" y="44"/>
                    <a:pt x="16" y="38"/>
                  </a:cubicBezTo>
                  <a:cubicBezTo>
                    <a:pt x="12" y="31"/>
                    <a:pt x="8" y="24"/>
                    <a:pt x="4" y="17"/>
                  </a:cubicBezTo>
                  <a:cubicBezTo>
                    <a:pt x="2" y="17"/>
                    <a:pt x="1" y="16"/>
                    <a:pt x="0" y="14"/>
                  </a:cubicBezTo>
                  <a:cubicBezTo>
                    <a:pt x="0" y="11"/>
                    <a:pt x="0" y="9"/>
                    <a:pt x="0" y="6"/>
                  </a:cubicBezTo>
                  <a:cubicBezTo>
                    <a:pt x="0" y="5"/>
                    <a:pt x="1" y="5"/>
                    <a:pt x="1" y="4"/>
                  </a:cubicBezTo>
                  <a:cubicBezTo>
                    <a:pt x="5" y="1"/>
                    <a:pt x="8" y="0"/>
                    <a:pt x="13" y="0"/>
                  </a:cubicBezTo>
                  <a:cubicBezTo>
                    <a:pt x="17" y="1"/>
                    <a:pt x="21" y="0"/>
                    <a:pt x="25" y="2"/>
                  </a:cubicBezTo>
                  <a:cubicBezTo>
                    <a:pt x="28" y="4"/>
                    <a:pt x="31" y="7"/>
                    <a:pt x="34" y="10"/>
                  </a:cubicBezTo>
                  <a:cubicBezTo>
                    <a:pt x="37" y="14"/>
                    <a:pt x="33" y="19"/>
                    <a:pt x="36" y="22"/>
                  </a:cubicBezTo>
                  <a:close/>
                </a:path>
              </a:pathLst>
            </a:custGeom>
            <a:solidFill>
              <a:srgbClr val="C06D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1" name="Freeform 1277"/>
            <p:cNvSpPr>
              <a:spLocks/>
            </p:cNvSpPr>
            <p:nvPr/>
          </p:nvSpPr>
          <p:spPr bwMode="auto">
            <a:xfrm>
              <a:off x="2350" y="2324"/>
              <a:ext cx="32" cy="48"/>
            </a:xfrm>
            <a:custGeom>
              <a:avLst/>
              <a:gdLst>
                <a:gd name="T0" fmla="*/ 20 w 33"/>
                <a:gd name="T1" fmla="*/ 10 h 48"/>
                <a:gd name="T2" fmla="*/ 21 w 33"/>
                <a:gd name="T3" fmla="*/ 1 h 48"/>
                <a:gd name="T4" fmla="*/ 26 w 33"/>
                <a:gd name="T5" fmla="*/ 2 h 48"/>
                <a:gd name="T6" fmla="*/ 31 w 33"/>
                <a:gd name="T7" fmla="*/ 25 h 48"/>
                <a:gd name="T8" fmla="*/ 27 w 33"/>
                <a:gd name="T9" fmla="*/ 32 h 48"/>
                <a:gd name="T10" fmla="*/ 11 w 33"/>
                <a:gd name="T11" fmla="*/ 47 h 48"/>
                <a:gd name="T12" fmla="*/ 0 w 33"/>
                <a:gd name="T13" fmla="*/ 30 h 48"/>
                <a:gd name="T14" fmla="*/ 20 w 33"/>
                <a:gd name="T15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48">
                  <a:moveTo>
                    <a:pt x="20" y="10"/>
                  </a:moveTo>
                  <a:cubicBezTo>
                    <a:pt x="20" y="7"/>
                    <a:pt x="20" y="4"/>
                    <a:pt x="21" y="1"/>
                  </a:cubicBezTo>
                  <a:cubicBezTo>
                    <a:pt x="23" y="0"/>
                    <a:pt x="25" y="1"/>
                    <a:pt x="26" y="2"/>
                  </a:cubicBezTo>
                  <a:cubicBezTo>
                    <a:pt x="33" y="8"/>
                    <a:pt x="33" y="16"/>
                    <a:pt x="31" y="25"/>
                  </a:cubicBezTo>
                  <a:cubicBezTo>
                    <a:pt x="30" y="27"/>
                    <a:pt x="28" y="30"/>
                    <a:pt x="27" y="32"/>
                  </a:cubicBezTo>
                  <a:cubicBezTo>
                    <a:pt x="22" y="38"/>
                    <a:pt x="22" y="48"/>
                    <a:pt x="11" y="47"/>
                  </a:cubicBezTo>
                  <a:cubicBezTo>
                    <a:pt x="4" y="43"/>
                    <a:pt x="3" y="36"/>
                    <a:pt x="0" y="30"/>
                  </a:cubicBezTo>
                  <a:cubicBezTo>
                    <a:pt x="10" y="27"/>
                    <a:pt x="13" y="16"/>
                    <a:pt x="20" y="10"/>
                  </a:cubicBezTo>
                  <a:close/>
                </a:path>
              </a:pathLst>
            </a:custGeom>
            <a:solidFill>
              <a:srgbClr val="B56C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2" name="Freeform 1278"/>
            <p:cNvSpPr>
              <a:spLocks/>
            </p:cNvSpPr>
            <p:nvPr/>
          </p:nvSpPr>
          <p:spPr bwMode="auto">
            <a:xfrm>
              <a:off x="2373" y="2399"/>
              <a:ext cx="25" cy="38"/>
            </a:xfrm>
            <a:custGeom>
              <a:avLst/>
              <a:gdLst>
                <a:gd name="T0" fmla="*/ 12 w 25"/>
                <a:gd name="T1" fmla="*/ 39 h 39"/>
                <a:gd name="T2" fmla="*/ 0 w 25"/>
                <a:gd name="T3" fmla="*/ 7 h 39"/>
                <a:gd name="T4" fmla="*/ 13 w 25"/>
                <a:gd name="T5" fmla="*/ 0 h 39"/>
                <a:gd name="T6" fmla="*/ 21 w 25"/>
                <a:gd name="T7" fmla="*/ 3 h 39"/>
                <a:gd name="T8" fmla="*/ 24 w 25"/>
                <a:gd name="T9" fmla="*/ 17 h 39"/>
                <a:gd name="T10" fmla="*/ 19 w 25"/>
                <a:gd name="T11" fmla="*/ 34 h 39"/>
                <a:gd name="T12" fmla="*/ 12 w 25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9">
                  <a:moveTo>
                    <a:pt x="12" y="39"/>
                  </a:moveTo>
                  <a:cubicBezTo>
                    <a:pt x="6" y="29"/>
                    <a:pt x="2" y="19"/>
                    <a:pt x="0" y="7"/>
                  </a:cubicBezTo>
                  <a:cubicBezTo>
                    <a:pt x="3" y="2"/>
                    <a:pt x="7" y="1"/>
                    <a:pt x="13" y="0"/>
                  </a:cubicBezTo>
                  <a:cubicBezTo>
                    <a:pt x="16" y="0"/>
                    <a:pt x="19" y="1"/>
                    <a:pt x="21" y="3"/>
                  </a:cubicBezTo>
                  <a:cubicBezTo>
                    <a:pt x="24" y="7"/>
                    <a:pt x="25" y="12"/>
                    <a:pt x="24" y="17"/>
                  </a:cubicBezTo>
                  <a:cubicBezTo>
                    <a:pt x="23" y="23"/>
                    <a:pt x="21" y="29"/>
                    <a:pt x="19" y="34"/>
                  </a:cubicBezTo>
                  <a:cubicBezTo>
                    <a:pt x="17" y="37"/>
                    <a:pt x="15" y="39"/>
                    <a:pt x="12" y="39"/>
                  </a:cubicBezTo>
                  <a:close/>
                </a:path>
              </a:pathLst>
            </a:custGeom>
            <a:solidFill>
              <a:srgbClr val="B06B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3" name="Freeform 1279"/>
            <p:cNvSpPr>
              <a:spLocks/>
            </p:cNvSpPr>
            <p:nvPr/>
          </p:nvSpPr>
          <p:spPr bwMode="auto">
            <a:xfrm>
              <a:off x="2361" y="2354"/>
              <a:ext cx="24" cy="38"/>
            </a:xfrm>
            <a:custGeom>
              <a:avLst/>
              <a:gdLst>
                <a:gd name="T0" fmla="*/ 0 w 25"/>
                <a:gd name="T1" fmla="*/ 17 h 38"/>
                <a:gd name="T2" fmla="*/ 12 w 25"/>
                <a:gd name="T3" fmla="*/ 0 h 38"/>
                <a:gd name="T4" fmla="*/ 20 w 25"/>
                <a:gd name="T5" fmla="*/ 2 h 38"/>
                <a:gd name="T6" fmla="*/ 24 w 25"/>
                <a:gd name="T7" fmla="*/ 15 h 38"/>
                <a:gd name="T8" fmla="*/ 15 w 25"/>
                <a:gd name="T9" fmla="*/ 30 h 38"/>
                <a:gd name="T10" fmla="*/ 9 w 25"/>
                <a:gd name="T11" fmla="*/ 36 h 38"/>
                <a:gd name="T12" fmla="*/ 0 w 25"/>
                <a:gd name="T13" fmla="*/ 1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8">
                  <a:moveTo>
                    <a:pt x="0" y="17"/>
                  </a:moveTo>
                  <a:cubicBezTo>
                    <a:pt x="7" y="13"/>
                    <a:pt x="7" y="5"/>
                    <a:pt x="12" y="0"/>
                  </a:cubicBezTo>
                  <a:cubicBezTo>
                    <a:pt x="15" y="0"/>
                    <a:pt x="18" y="1"/>
                    <a:pt x="20" y="2"/>
                  </a:cubicBezTo>
                  <a:cubicBezTo>
                    <a:pt x="24" y="6"/>
                    <a:pt x="25" y="10"/>
                    <a:pt x="24" y="15"/>
                  </a:cubicBezTo>
                  <a:cubicBezTo>
                    <a:pt x="23" y="22"/>
                    <a:pt x="12" y="22"/>
                    <a:pt x="15" y="30"/>
                  </a:cubicBezTo>
                  <a:cubicBezTo>
                    <a:pt x="15" y="34"/>
                    <a:pt x="14" y="38"/>
                    <a:pt x="9" y="36"/>
                  </a:cubicBezTo>
                  <a:cubicBezTo>
                    <a:pt x="1" y="32"/>
                    <a:pt x="1" y="24"/>
                    <a:pt x="0" y="17"/>
                  </a:cubicBezTo>
                  <a:close/>
                </a:path>
              </a:pathLst>
            </a:custGeom>
            <a:solidFill>
              <a:srgbClr val="A86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4" name="Freeform 1280"/>
            <p:cNvSpPr>
              <a:spLocks/>
            </p:cNvSpPr>
            <p:nvPr/>
          </p:nvSpPr>
          <p:spPr bwMode="auto">
            <a:xfrm>
              <a:off x="2381" y="2433"/>
              <a:ext cx="26" cy="27"/>
            </a:xfrm>
            <a:custGeom>
              <a:avLst/>
              <a:gdLst>
                <a:gd name="T0" fmla="*/ 4 w 26"/>
                <a:gd name="T1" fmla="*/ 4 h 27"/>
                <a:gd name="T2" fmla="*/ 8 w 26"/>
                <a:gd name="T3" fmla="*/ 0 h 27"/>
                <a:gd name="T4" fmla="*/ 18 w 26"/>
                <a:gd name="T5" fmla="*/ 3 h 27"/>
                <a:gd name="T6" fmla="*/ 26 w 26"/>
                <a:gd name="T7" fmla="*/ 15 h 27"/>
                <a:gd name="T8" fmla="*/ 24 w 26"/>
                <a:gd name="T9" fmla="*/ 20 h 27"/>
                <a:gd name="T10" fmla="*/ 0 w 26"/>
                <a:gd name="T11" fmla="*/ 23 h 27"/>
                <a:gd name="T12" fmla="*/ 4 w 26"/>
                <a:gd name="T13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4" y="4"/>
                  </a:moveTo>
                  <a:cubicBezTo>
                    <a:pt x="5" y="3"/>
                    <a:pt x="7" y="2"/>
                    <a:pt x="8" y="0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2" y="6"/>
                    <a:pt x="26" y="10"/>
                    <a:pt x="26" y="15"/>
                  </a:cubicBezTo>
                  <a:cubicBezTo>
                    <a:pt x="26" y="17"/>
                    <a:pt x="25" y="19"/>
                    <a:pt x="24" y="20"/>
                  </a:cubicBezTo>
                  <a:cubicBezTo>
                    <a:pt x="17" y="27"/>
                    <a:pt x="8" y="22"/>
                    <a:pt x="0" y="23"/>
                  </a:cubicBezTo>
                  <a:cubicBezTo>
                    <a:pt x="0" y="16"/>
                    <a:pt x="6" y="11"/>
                    <a:pt x="4" y="4"/>
                  </a:cubicBezTo>
                  <a:close/>
                </a:path>
              </a:pathLst>
            </a:custGeom>
            <a:solidFill>
              <a:srgbClr val="C270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5" name="Freeform 1281"/>
            <p:cNvSpPr>
              <a:spLocks/>
            </p:cNvSpPr>
            <p:nvPr/>
          </p:nvSpPr>
          <p:spPr bwMode="auto">
            <a:xfrm>
              <a:off x="2438" y="2439"/>
              <a:ext cx="54" cy="19"/>
            </a:xfrm>
            <a:custGeom>
              <a:avLst/>
              <a:gdLst>
                <a:gd name="T0" fmla="*/ 55 w 55"/>
                <a:gd name="T1" fmla="*/ 14 h 19"/>
                <a:gd name="T2" fmla="*/ 51 w 55"/>
                <a:gd name="T3" fmla="*/ 14 h 19"/>
                <a:gd name="T4" fmla="*/ 15 w 55"/>
                <a:gd name="T5" fmla="*/ 18 h 19"/>
                <a:gd name="T6" fmla="*/ 7 w 55"/>
                <a:gd name="T7" fmla="*/ 17 h 19"/>
                <a:gd name="T8" fmla="*/ 3 w 55"/>
                <a:gd name="T9" fmla="*/ 8 h 19"/>
                <a:gd name="T10" fmla="*/ 21 w 55"/>
                <a:gd name="T11" fmla="*/ 1 h 19"/>
                <a:gd name="T12" fmla="*/ 55 w 55"/>
                <a:gd name="T13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19">
                  <a:moveTo>
                    <a:pt x="55" y="14"/>
                  </a:moveTo>
                  <a:cubicBezTo>
                    <a:pt x="54" y="14"/>
                    <a:pt x="53" y="14"/>
                    <a:pt x="51" y="14"/>
                  </a:cubicBezTo>
                  <a:cubicBezTo>
                    <a:pt x="40" y="19"/>
                    <a:pt x="27" y="13"/>
                    <a:pt x="15" y="18"/>
                  </a:cubicBezTo>
                  <a:cubicBezTo>
                    <a:pt x="12" y="18"/>
                    <a:pt x="10" y="17"/>
                    <a:pt x="7" y="17"/>
                  </a:cubicBezTo>
                  <a:cubicBezTo>
                    <a:pt x="3" y="15"/>
                    <a:pt x="0" y="12"/>
                    <a:pt x="3" y="8"/>
                  </a:cubicBezTo>
                  <a:cubicBezTo>
                    <a:pt x="8" y="2"/>
                    <a:pt x="14" y="1"/>
                    <a:pt x="21" y="1"/>
                  </a:cubicBezTo>
                  <a:cubicBezTo>
                    <a:pt x="33" y="4"/>
                    <a:pt x="48" y="0"/>
                    <a:pt x="55" y="14"/>
                  </a:cubicBezTo>
                  <a:close/>
                </a:path>
              </a:pathLst>
            </a:custGeom>
            <a:solidFill>
              <a:srgbClr val="B17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6" name="Freeform 1282"/>
            <p:cNvSpPr>
              <a:spLocks/>
            </p:cNvSpPr>
            <p:nvPr/>
          </p:nvSpPr>
          <p:spPr bwMode="auto">
            <a:xfrm>
              <a:off x="2455" y="2433"/>
              <a:ext cx="46" cy="20"/>
            </a:xfrm>
            <a:custGeom>
              <a:avLst/>
              <a:gdLst>
                <a:gd name="T0" fmla="*/ 38 w 47"/>
                <a:gd name="T1" fmla="*/ 20 h 20"/>
                <a:gd name="T2" fmla="*/ 2 w 47"/>
                <a:gd name="T3" fmla="*/ 11 h 20"/>
                <a:gd name="T4" fmla="*/ 2 w 47"/>
                <a:gd name="T5" fmla="*/ 3 h 20"/>
                <a:gd name="T6" fmla="*/ 17 w 47"/>
                <a:gd name="T7" fmla="*/ 5 h 20"/>
                <a:gd name="T8" fmla="*/ 36 w 47"/>
                <a:gd name="T9" fmla="*/ 8 h 20"/>
                <a:gd name="T10" fmla="*/ 45 w 47"/>
                <a:gd name="T11" fmla="*/ 20 h 20"/>
                <a:gd name="T12" fmla="*/ 38 w 47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20">
                  <a:moveTo>
                    <a:pt x="38" y="20"/>
                  </a:moveTo>
                  <a:cubicBezTo>
                    <a:pt x="27" y="12"/>
                    <a:pt x="14" y="13"/>
                    <a:pt x="2" y="11"/>
                  </a:cubicBezTo>
                  <a:cubicBezTo>
                    <a:pt x="0" y="8"/>
                    <a:pt x="0" y="6"/>
                    <a:pt x="2" y="3"/>
                  </a:cubicBezTo>
                  <a:cubicBezTo>
                    <a:pt x="8" y="0"/>
                    <a:pt x="12" y="0"/>
                    <a:pt x="17" y="5"/>
                  </a:cubicBezTo>
                  <a:cubicBezTo>
                    <a:pt x="23" y="9"/>
                    <a:pt x="29" y="8"/>
                    <a:pt x="36" y="8"/>
                  </a:cubicBezTo>
                  <a:cubicBezTo>
                    <a:pt x="45" y="8"/>
                    <a:pt x="47" y="12"/>
                    <a:pt x="45" y="20"/>
                  </a:cubicBezTo>
                  <a:cubicBezTo>
                    <a:pt x="43" y="20"/>
                    <a:pt x="41" y="20"/>
                    <a:pt x="38" y="20"/>
                  </a:cubicBezTo>
                  <a:close/>
                </a:path>
              </a:pathLst>
            </a:custGeom>
            <a:solidFill>
              <a:srgbClr val="4A3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7" name="Freeform 1283"/>
            <p:cNvSpPr>
              <a:spLocks/>
            </p:cNvSpPr>
            <p:nvPr/>
          </p:nvSpPr>
          <p:spPr bwMode="auto">
            <a:xfrm>
              <a:off x="2367" y="2379"/>
              <a:ext cx="24" cy="27"/>
            </a:xfrm>
            <a:custGeom>
              <a:avLst/>
              <a:gdLst>
                <a:gd name="T0" fmla="*/ 2 w 24"/>
                <a:gd name="T1" fmla="*/ 11 h 27"/>
                <a:gd name="T2" fmla="*/ 6 w 24"/>
                <a:gd name="T3" fmla="*/ 3 h 27"/>
                <a:gd name="T4" fmla="*/ 16 w 24"/>
                <a:gd name="T5" fmla="*/ 0 h 27"/>
                <a:gd name="T6" fmla="*/ 22 w 24"/>
                <a:gd name="T7" fmla="*/ 5 h 27"/>
                <a:gd name="T8" fmla="*/ 24 w 24"/>
                <a:gd name="T9" fmla="*/ 10 h 27"/>
                <a:gd name="T10" fmla="*/ 21 w 24"/>
                <a:gd name="T11" fmla="*/ 19 h 27"/>
                <a:gd name="T12" fmla="*/ 18 w 24"/>
                <a:gd name="T13" fmla="*/ 23 h 27"/>
                <a:gd name="T14" fmla="*/ 6 w 24"/>
                <a:gd name="T15" fmla="*/ 27 h 27"/>
                <a:gd name="T16" fmla="*/ 2 w 24"/>
                <a:gd name="T17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7">
                  <a:moveTo>
                    <a:pt x="2" y="11"/>
                  </a:moveTo>
                  <a:cubicBezTo>
                    <a:pt x="5" y="10"/>
                    <a:pt x="6" y="6"/>
                    <a:pt x="6" y="3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9" y="1"/>
                    <a:pt x="21" y="3"/>
                    <a:pt x="22" y="5"/>
                  </a:cubicBezTo>
                  <a:cubicBezTo>
                    <a:pt x="23" y="6"/>
                    <a:pt x="24" y="8"/>
                    <a:pt x="24" y="10"/>
                  </a:cubicBezTo>
                  <a:cubicBezTo>
                    <a:pt x="23" y="13"/>
                    <a:pt x="22" y="16"/>
                    <a:pt x="21" y="19"/>
                  </a:cubicBezTo>
                  <a:cubicBezTo>
                    <a:pt x="20" y="21"/>
                    <a:pt x="19" y="22"/>
                    <a:pt x="18" y="23"/>
                  </a:cubicBezTo>
                  <a:cubicBezTo>
                    <a:pt x="14" y="24"/>
                    <a:pt x="10" y="26"/>
                    <a:pt x="6" y="27"/>
                  </a:cubicBezTo>
                  <a:cubicBezTo>
                    <a:pt x="0" y="23"/>
                    <a:pt x="2" y="17"/>
                    <a:pt x="2" y="11"/>
                  </a:cubicBezTo>
                  <a:close/>
                </a:path>
              </a:pathLst>
            </a:custGeom>
            <a:solidFill>
              <a:srgbClr val="BB6D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8" name="Freeform 1284"/>
            <p:cNvSpPr>
              <a:spLocks/>
            </p:cNvSpPr>
            <p:nvPr/>
          </p:nvSpPr>
          <p:spPr bwMode="auto">
            <a:xfrm>
              <a:off x="2405" y="2427"/>
              <a:ext cx="34" cy="34"/>
            </a:xfrm>
            <a:custGeom>
              <a:avLst/>
              <a:gdLst>
                <a:gd name="T0" fmla="*/ 0 w 34"/>
                <a:gd name="T1" fmla="*/ 27 h 35"/>
                <a:gd name="T2" fmla="*/ 0 w 34"/>
                <a:gd name="T3" fmla="*/ 23 h 35"/>
                <a:gd name="T4" fmla="*/ 3 w 34"/>
                <a:gd name="T5" fmla="*/ 19 h 35"/>
                <a:gd name="T6" fmla="*/ 15 w 34"/>
                <a:gd name="T7" fmla="*/ 8 h 35"/>
                <a:gd name="T8" fmla="*/ 28 w 34"/>
                <a:gd name="T9" fmla="*/ 4 h 35"/>
                <a:gd name="T10" fmla="*/ 27 w 34"/>
                <a:gd name="T11" fmla="*/ 21 h 35"/>
                <a:gd name="T12" fmla="*/ 24 w 34"/>
                <a:gd name="T13" fmla="*/ 23 h 35"/>
                <a:gd name="T14" fmla="*/ 0 w 34"/>
                <a:gd name="T15" fmla="*/ 2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35">
                  <a:moveTo>
                    <a:pt x="0" y="27"/>
                  </a:moveTo>
                  <a:cubicBezTo>
                    <a:pt x="0" y="26"/>
                    <a:pt x="0" y="25"/>
                    <a:pt x="0" y="23"/>
                  </a:cubicBezTo>
                  <a:cubicBezTo>
                    <a:pt x="1" y="22"/>
                    <a:pt x="2" y="21"/>
                    <a:pt x="3" y="19"/>
                  </a:cubicBezTo>
                  <a:cubicBezTo>
                    <a:pt x="8" y="16"/>
                    <a:pt x="12" y="13"/>
                    <a:pt x="15" y="8"/>
                  </a:cubicBezTo>
                  <a:cubicBezTo>
                    <a:pt x="19" y="5"/>
                    <a:pt x="23" y="0"/>
                    <a:pt x="28" y="4"/>
                  </a:cubicBezTo>
                  <a:cubicBezTo>
                    <a:pt x="34" y="10"/>
                    <a:pt x="31" y="16"/>
                    <a:pt x="27" y="21"/>
                  </a:cubicBezTo>
                  <a:cubicBezTo>
                    <a:pt x="26" y="22"/>
                    <a:pt x="25" y="23"/>
                    <a:pt x="24" y="23"/>
                  </a:cubicBezTo>
                  <a:cubicBezTo>
                    <a:pt x="18" y="35"/>
                    <a:pt x="8" y="28"/>
                    <a:pt x="0" y="27"/>
                  </a:cubicBezTo>
                  <a:close/>
                </a:path>
              </a:pathLst>
            </a:custGeom>
            <a:solidFill>
              <a:srgbClr val="BB6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99" name="Freeform 1285"/>
            <p:cNvSpPr>
              <a:spLocks/>
            </p:cNvSpPr>
            <p:nvPr/>
          </p:nvSpPr>
          <p:spPr bwMode="auto">
            <a:xfrm>
              <a:off x="2314" y="2321"/>
              <a:ext cx="12" cy="51"/>
            </a:xfrm>
            <a:custGeom>
              <a:avLst/>
              <a:gdLst>
                <a:gd name="T0" fmla="*/ 8 w 12"/>
                <a:gd name="T1" fmla="*/ 49 h 51"/>
                <a:gd name="T2" fmla="*/ 0 w 12"/>
                <a:gd name="T3" fmla="*/ 9 h 51"/>
                <a:gd name="T4" fmla="*/ 12 w 12"/>
                <a:gd name="T5" fmla="*/ 17 h 51"/>
                <a:gd name="T6" fmla="*/ 11 w 12"/>
                <a:gd name="T7" fmla="*/ 49 h 51"/>
                <a:gd name="T8" fmla="*/ 8 w 12"/>
                <a:gd name="T9" fmla="*/ 4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51">
                  <a:moveTo>
                    <a:pt x="8" y="49"/>
                  </a:moveTo>
                  <a:cubicBezTo>
                    <a:pt x="7" y="36"/>
                    <a:pt x="10" y="21"/>
                    <a:pt x="0" y="9"/>
                  </a:cubicBezTo>
                  <a:cubicBezTo>
                    <a:pt x="11" y="0"/>
                    <a:pt x="12" y="8"/>
                    <a:pt x="12" y="17"/>
                  </a:cubicBezTo>
                  <a:cubicBezTo>
                    <a:pt x="12" y="27"/>
                    <a:pt x="12" y="38"/>
                    <a:pt x="11" y="49"/>
                  </a:cubicBezTo>
                  <a:cubicBezTo>
                    <a:pt x="10" y="51"/>
                    <a:pt x="9" y="51"/>
                    <a:pt x="8" y="49"/>
                  </a:cubicBezTo>
                  <a:close/>
                </a:path>
              </a:pathLst>
            </a:custGeom>
            <a:solidFill>
              <a:srgbClr val="3A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0" name="Freeform 1286"/>
            <p:cNvSpPr>
              <a:spLocks/>
            </p:cNvSpPr>
            <p:nvPr/>
          </p:nvSpPr>
          <p:spPr bwMode="auto">
            <a:xfrm>
              <a:off x="2285" y="2307"/>
              <a:ext cx="21" cy="18"/>
            </a:xfrm>
            <a:custGeom>
              <a:avLst/>
              <a:gdLst>
                <a:gd name="T0" fmla="*/ 21 w 21"/>
                <a:gd name="T1" fmla="*/ 17 h 19"/>
                <a:gd name="T2" fmla="*/ 18 w 21"/>
                <a:gd name="T3" fmla="*/ 17 h 19"/>
                <a:gd name="T4" fmla="*/ 9 w 21"/>
                <a:gd name="T5" fmla="*/ 16 h 19"/>
                <a:gd name="T6" fmla="*/ 8 w 21"/>
                <a:gd name="T7" fmla="*/ 1 h 19"/>
                <a:gd name="T8" fmla="*/ 21 w 21"/>
                <a:gd name="T9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9">
                  <a:moveTo>
                    <a:pt x="21" y="17"/>
                  </a:moveTo>
                  <a:cubicBezTo>
                    <a:pt x="20" y="17"/>
                    <a:pt x="19" y="17"/>
                    <a:pt x="18" y="17"/>
                  </a:cubicBezTo>
                  <a:cubicBezTo>
                    <a:pt x="15" y="19"/>
                    <a:pt x="12" y="18"/>
                    <a:pt x="9" y="16"/>
                  </a:cubicBezTo>
                  <a:cubicBezTo>
                    <a:pt x="0" y="11"/>
                    <a:pt x="13" y="6"/>
                    <a:pt x="8" y="1"/>
                  </a:cubicBezTo>
                  <a:cubicBezTo>
                    <a:pt x="20" y="0"/>
                    <a:pt x="21" y="7"/>
                    <a:pt x="21" y="17"/>
                  </a:cubicBezTo>
                  <a:close/>
                </a:path>
              </a:pathLst>
            </a:custGeom>
            <a:solidFill>
              <a:srgbClr val="4849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1" name="Freeform 1287"/>
            <p:cNvSpPr>
              <a:spLocks/>
            </p:cNvSpPr>
            <p:nvPr/>
          </p:nvSpPr>
          <p:spPr bwMode="auto">
            <a:xfrm>
              <a:off x="2286" y="2296"/>
              <a:ext cx="40" cy="6"/>
            </a:xfrm>
            <a:custGeom>
              <a:avLst/>
              <a:gdLst>
                <a:gd name="T0" fmla="*/ 36 w 40"/>
                <a:gd name="T1" fmla="*/ 3 h 6"/>
                <a:gd name="T2" fmla="*/ 40 w 40"/>
                <a:gd name="T3" fmla="*/ 6 h 6"/>
                <a:gd name="T4" fmla="*/ 0 w 40"/>
                <a:gd name="T5" fmla="*/ 6 h 6"/>
                <a:gd name="T6" fmla="*/ 36 w 40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6">
                  <a:moveTo>
                    <a:pt x="36" y="3"/>
                  </a:moveTo>
                  <a:cubicBezTo>
                    <a:pt x="37" y="4"/>
                    <a:pt x="39" y="5"/>
                    <a:pt x="40" y="6"/>
                  </a:cubicBezTo>
                  <a:cubicBezTo>
                    <a:pt x="27" y="6"/>
                    <a:pt x="14" y="6"/>
                    <a:pt x="0" y="6"/>
                  </a:cubicBezTo>
                  <a:cubicBezTo>
                    <a:pt x="12" y="0"/>
                    <a:pt x="24" y="5"/>
                    <a:pt x="36" y="3"/>
                  </a:cubicBezTo>
                  <a:close/>
                </a:path>
              </a:pathLst>
            </a:custGeom>
            <a:solidFill>
              <a:srgbClr val="A066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2" name="Freeform 1288"/>
            <p:cNvSpPr>
              <a:spLocks/>
            </p:cNvSpPr>
            <p:nvPr/>
          </p:nvSpPr>
          <p:spPr bwMode="auto">
            <a:xfrm>
              <a:off x="2350" y="2334"/>
              <a:ext cx="19" cy="21"/>
            </a:xfrm>
            <a:custGeom>
              <a:avLst/>
              <a:gdLst>
                <a:gd name="T0" fmla="*/ 20 w 20"/>
                <a:gd name="T1" fmla="*/ 0 h 21"/>
                <a:gd name="T2" fmla="*/ 0 w 20"/>
                <a:gd name="T3" fmla="*/ 20 h 21"/>
                <a:gd name="T4" fmla="*/ 2 w 20"/>
                <a:gd name="T5" fmla="*/ 13 h 21"/>
                <a:gd name="T6" fmla="*/ 20 w 20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1">
                  <a:moveTo>
                    <a:pt x="20" y="0"/>
                  </a:moveTo>
                  <a:cubicBezTo>
                    <a:pt x="15" y="8"/>
                    <a:pt x="14" y="21"/>
                    <a:pt x="0" y="20"/>
                  </a:cubicBezTo>
                  <a:cubicBezTo>
                    <a:pt x="1" y="18"/>
                    <a:pt x="2" y="16"/>
                    <a:pt x="2" y="13"/>
                  </a:cubicBezTo>
                  <a:cubicBezTo>
                    <a:pt x="10" y="12"/>
                    <a:pt x="11" y="0"/>
                    <a:pt x="20" y="0"/>
                  </a:cubicBezTo>
                  <a:close/>
                </a:path>
              </a:pathLst>
            </a:custGeom>
            <a:solidFill>
              <a:srgbClr val="9347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3" name="Freeform 1289"/>
            <p:cNvSpPr>
              <a:spLocks/>
            </p:cNvSpPr>
            <p:nvPr/>
          </p:nvSpPr>
          <p:spPr bwMode="auto">
            <a:xfrm>
              <a:off x="2453" y="2450"/>
              <a:ext cx="35" cy="9"/>
            </a:xfrm>
            <a:custGeom>
              <a:avLst/>
              <a:gdLst>
                <a:gd name="T0" fmla="*/ 0 w 36"/>
                <a:gd name="T1" fmla="*/ 7 h 9"/>
                <a:gd name="T2" fmla="*/ 36 w 36"/>
                <a:gd name="T3" fmla="*/ 3 h 9"/>
                <a:gd name="T4" fmla="*/ 0 w 36"/>
                <a:gd name="T5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9">
                  <a:moveTo>
                    <a:pt x="0" y="7"/>
                  </a:moveTo>
                  <a:cubicBezTo>
                    <a:pt x="12" y="0"/>
                    <a:pt x="24" y="4"/>
                    <a:pt x="36" y="3"/>
                  </a:cubicBezTo>
                  <a:cubicBezTo>
                    <a:pt x="25" y="9"/>
                    <a:pt x="12" y="7"/>
                    <a:pt x="0" y="7"/>
                  </a:cubicBezTo>
                  <a:close/>
                </a:path>
              </a:pathLst>
            </a:custGeom>
            <a:solidFill>
              <a:srgbClr val="935D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4" name="Freeform 1290"/>
            <p:cNvSpPr>
              <a:spLocks/>
            </p:cNvSpPr>
            <p:nvPr/>
          </p:nvSpPr>
          <p:spPr bwMode="auto">
            <a:xfrm>
              <a:off x="2237" y="2304"/>
              <a:ext cx="37" cy="3"/>
            </a:xfrm>
            <a:custGeom>
              <a:avLst/>
              <a:gdLst>
                <a:gd name="T0" fmla="*/ 2 w 38"/>
                <a:gd name="T1" fmla="*/ 0 h 3"/>
                <a:gd name="T2" fmla="*/ 38 w 38"/>
                <a:gd name="T3" fmla="*/ 0 h 3"/>
                <a:gd name="T4" fmla="*/ 38 w 38"/>
                <a:gd name="T5" fmla="*/ 3 h 3"/>
                <a:gd name="T6" fmla="*/ 2 w 38"/>
                <a:gd name="T7" fmla="*/ 3 h 3"/>
                <a:gd name="T8" fmla="*/ 1 w 38"/>
                <a:gd name="T9" fmla="*/ 1 h 3"/>
                <a:gd name="T10" fmla="*/ 2 w 38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">
                  <a:moveTo>
                    <a:pt x="2" y="0"/>
                  </a:moveTo>
                  <a:cubicBezTo>
                    <a:pt x="14" y="0"/>
                    <a:pt x="26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26" y="3"/>
                    <a:pt x="14" y="3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3B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5" name="Freeform 1291"/>
            <p:cNvSpPr>
              <a:spLocks/>
            </p:cNvSpPr>
            <p:nvPr/>
          </p:nvSpPr>
          <p:spPr bwMode="auto">
            <a:xfrm>
              <a:off x="2429" y="2448"/>
              <a:ext cx="16" cy="14"/>
            </a:xfrm>
            <a:custGeom>
              <a:avLst/>
              <a:gdLst>
                <a:gd name="T0" fmla="*/ 12 w 16"/>
                <a:gd name="T1" fmla="*/ 1 h 14"/>
                <a:gd name="T2" fmla="*/ 16 w 16"/>
                <a:gd name="T3" fmla="*/ 8 h 14"/>
                <a:gd name="T4" fmla="*/ 0 w 16"/>
                <a:gd name="T5" fmla="*/ 1 h 14"/>
                <a:gd name="T6" fmla="*/ 0 w 16"/>
                <a:gd name="T7" fmla="*/ 1 h 14"/>
                <a:gd name="T8" fmla="*/ 12 w 16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12" y="1"/>
                  </a:moveTo>
                  <a:cubicBezTo>
                    <a:pt x="13" y="4"/>
                    <a:pt x="15" y="6"/>
                    <a:pt x="16" y="8"/>
                  </a:cubicBezTo>
                  <a:cubicBezTo>
                    <a:pt x="10" y="8"/>
                    <a:pt x="1" y="14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4" y="0"/>
                    <a:pt x="8" y="1"/>
                    <a:pt x="12" y="1"/>
                  </a:cubicBezTo>
                  <a:close/>
                </a:path>
              </a:pathLst>
            </a:custGeom>
            <a:solidFill>
              <a:srgbClr val="AD7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6" name="Freeform 1292"/>
            <p:cNvSpPr>
              <a:spLocks/>
            </p:cNvSpPr>
            <p:nvPr/>
          </p:nvSpPr>
          <p:spPr bwMode="auto">
            <a:xfrm>
              <a:off x="2100" y="2421"/>
              <a:ext cx="42" cy="40"/>
            </a:xfrm>
            <a:custGeom>
              <a:avLst/>
              <a:gdLst>
                <a:gd name="T0" fmla="*/ 4 w 43"/>
                <a:gd name="T1" fmla="*/ 29 h 41"/>
                <a:gd name="T2" fmla="*/ 23 w 43"/>
                <a:gd name="T3" fmla="*/ 0 h 41"/>
                <a:gd name="T4" fmla="*/ 33 w 43"/>
                <a:gd name="T5" fmla="*/ 21 h 41"/>
                <a:gd name="T6" fmla="*/ 42 w 43"/>
                <a:gd name="T7" fmla="*/ 32 h 41"/>
                <a:gd name="T8" fmla="*/ 36 w 43"/>
                <a:gd name="T9" fmla="*/ 41 h 41"/>
                <a:gd name="T10" fmla="*/ 8 w 43"/>
                <a:gd name="T11" fmla="*/ 41 h 41"/>
                <a:gd name="T12" fmla="*/ 4 w 43"/>
                <a:gd name="T13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1">
                  <a:moveTo>
                    <a:pt x="4" y="29"/>
                  </a:moveTo>
                  <a:cubicBezTo>
                    <a:pt x="10" y="20"/>
                    <a:pt x="17" y="10"/>
                    <a:pt x="23" y="0"/>
                  </a:cubicBezTo>
                  <a:cubicBezTo>
                    <a:pt x="38" y="1"/>
                    <a:pt x="29" y="14"/>
                    <a:pt x="33" y="21"/>
                  </a:cubicBezTo>
                  <a:cubicBezTo>
                    <a:pt x="36" y="25"/>
                    <a:pt x="41" y="27"/>
                    <a:pt x="42" y="32"/>
                  </a:cubicBezTo>
                  <a:cubicBezTo>
                    <a:pt x="43" y="37"/>
                    <a:pt x="40" y="39"/>
                    <a:pt x="36" y="41"/>
                  </a:cubicBezTo>
                  <a:cubicBezTo>
                    <a:pt x="27" y="41"/>
                    <a:pt x="17" y="41"/>
                    <a:pt x="8" y="41"/>
                  </a:cubicBezTo>
                  <a:cubicBezTo>
                    <a:pt x="4" y="38"/>
                    <a:pt x="0" y="35"/>
                    <a:pt x="4" y="29"/>
                  </a:cubicBezTo>
                  <a:close/>
                </a:path>
              </a:pathLst>
            </a:custGeom>
            <a:solidFill>
              <a:srgbClr val="D46E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7" name="Freeform 1293"/>
            <p:cNvSpPr>
              <a:spLocks/>
            </p:cNvSpPr>
            <p:nvPr/>
          </p:nvSpPr>
          <p:spPr bwMode="auto">
            <a:xfrm>
              <a:off x="2134" y="2353"/>
              <a:ext cx="31" cy="48"/>
            </a:xfrm>
            <a:custGeom>
              <a:avLst/>
              <a:gdLst>
                <a:gd name="T0" fmla="*/ 30 w 31"/>
                <a:gd name="T1" fmla="*/ 6 h 48"/>
                <a:gd name="T2" fmla="*/ 25 w 31"/>
                <a:gd name="T3" fmla="*/ 17 h 48"/>
                <a:gd name="T4" fmla="*/ 9 w 31"/>
                <a:gd name="T5" fmla="*/ 44 h 48"/>
                <a:gd name="T6" fmla="*/ 9 w 31"/>
                <a:gd name="T7" fmla="*/ 45 h 48"/>
                <a:gd name="T8" fmla="*/ 0 w 31"/>
                <a:gd name="T9" fmla="*/ 44 h 48"/>
                <a:gd name="T10" fmla="*/ 21 w 31"/>
                <a:gd name="T11" fmla="*/ 1 h 48"/>
                <a:gd name="T12" fmla="*/ 30 w 31"/>
                <a:gd name="T13" fmla="*/ 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8">
                  <a:moveTo>
                    <a:pt x="30" y="6"/>
                  </a:moveTo>
                  <a:cubicBezTo>
                    <a:pt x="31" y="11"/>
                    <a:pt x="27" y="14"/>
                    <a:pt x="25" y="17"/>
                  </a:cubicBezTo>
                  <a:cubicBezTo>
                    <a:pt x="18" y="25"/>
                    <a:pt x="17" y="36"/>
                    <a:pt x="9" y="44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6" y="48"/>
                    <a:pt x="3" y="47"/>
                    <a:pt x="0" y="44"/>
                  </a:cubicBezTo>
                  <a:cubicBezTo>
                    <a:pt x="5" y="29"/>
                    <a:pt x="14" y="16"/>
                    <a:pt x="21" y="1"/>
                  </a:cubicBezTo>
                  <a:cubicBezTo>
                    <a:pt x="26" y="0"/>
                    <a:pt x="29" y="2"/>
                    <a:pt x="30" y="6"/>
                  </a:cubicBezTo>
                  <a:close/>
                </a:path>
              </a:pathLst>
            </a:custGeom>
            <a:solidFill>
              <a:srgbClr val="AD6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8" name="Freeform 1294"/>
            <p:cNvSpPr>
              <a:spLocks/>
            </p:cNvSpPr>
            <p:nvPr/>
          </p:nvSpPr>
          <p:spPr bwMode="auto">
            <a:xfrm>
              <a:off x="2123" y="2397"/>
              <a:ext cx="20" cy="48"/>
            </a:xfrm>
            <a:custGeom>
              <a:avLst/>
              <a:gdLst>
                <a:gd name="T0" fmla="*/ 12 w 21"/>
                <a:gd name="T1" fmla="*/ 0 h 49"/>
                <a:gd name="T2" fmla="*/ 21 w 21"/>
                <a:gd name="T3" fmla="*/ 1 h 49"/>
                <a:gd name="T4" fmla="*/ 21 w 21"/>
                <a:gd name="T5" fmla="*/ 5 h 49"/>
                <a:gd name="T6" fmla="*/ 9 w 21"/>
                <a:gd name="T7" fmla="*/ 49 h 49"/>
                <a:gd name="T8" fmla="*/ 0 w 21"/>
                <a:gd name="T9" fmla="*/ 24 h 49"/>
                <a:gd name="T10" fmla="*/ 12 w 21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9">
                  <a:moveTo>
                    <a:pt x="12" y="0"/>
                  </a:moveTo>
                  <a:cubicBezTo>
                    <a:pt x="15" y="1"/>
                    <a:pt x="18" y="1"/>
                    <a:pt x="21" y="1"/>
                  </a:cubicBezTo>
                  <a:cubicBezTo>
                    <a:pt x="21" y="3"/>
                    <a:pt x="21" y="4"/>
                    <a:pt x="21" y="5"/>
                  </a:cubicBezTo>
                  <a:cubicBezTo>
                    <a:pt x="14" y="19"/>
                    <a:pt x="12" y="34"/>
                    <a:pt x="9" y="49"/>
                  </a:cubicBezTo>
                  <a:cubicBezTo>
                    <a:pt x="1" y="43"/>
                    <a:pt x="10" y="30"/>
                    <a:pt x="0" y="24"/>
                  </a:cubicBezTo>
                  <a:cubicBezTo>
                    <a:pt x="4" y="16"/>
                    <a:pt x="8" y="8"/>
                    <a:pt x="12" y="0"/>
                  </a:cubicBezTo>
                  <a:close/>
                </a:path>
              </a:pathLst>
            </a:custGeom>
            <a:solidFill>
              <a:srgbClr val="BC6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09" name="Freeform 1295"/>
            <p:cNvSpPr>
              <a:spLocks/>
            </p:cNvSpPr>
            <p:nvPr/>
          </p:nvSpPr>
          <p:spPr bwMode="auto">
            <a:xfrm>
              <a:off x="2135" y="2451"/>
              <a:ext cx="42" cy="12"/>
            </a:xfrm>
            <a:custGeom>
              <a:avLst/>
              <a:gdLst>
                <a:gd name="T0" fmla="*/ 0 w 42"/>
                <a:gd name="T1" fmla="*/ 10 h 12"/>
                <a:gd name="T2" fmla="*/ 4 w 42"/>
                <a:gd name="T3" fmla="*/ 2 h 12"/>
                <a:gd name="T4" fmla="*/ 8 w 42"/>
                <a:gd name="T5" fmla="*/ 2 h 12"/>
                <a:gd name="T6" fmla="*/ 42 w 42"/>
                <a:gd name="T7" fmla="*/ 3 h 12"/>
                <a:gd name="T8" fmla="*/ 0 w 42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2">
                  <a:moveTo>
                    <a:pt x="0" y="10"/>
                  </a:moveTo>
                  <a:cubicBezTo>
                    <a:pt x="2" y="7"/>
                    <a:pt x="3" y="5"/>
                    <a:pt x="4" y="2"/>
                  </a:cubicBezTo>
                  <a:cubicBezTo>
                    <a:pt x="6" y="0"/>
                    <a:pt x="7" y="0"/>
                    <a:pt x="8" y="2"/>
                  </a:cubicBezTo>
                  <a:cubicBezTo>
                    <a:pt x="20" y="2"/>
                    <a:pt x="31" y="3"/>
                    <a:pt x="42" y="3"/>
                  </a:cubicBezTo>
                  <a:cubicBezTo>
                    <a:pt x="28" y="12"/>
                    <a:pt x="14" y="10"/>
                    <a:pt x="0" y="10"/>
                  </a:cubicBezTo>
                  <a:close/>
                </a:path>
              </a:pathLst>
            </a:custGeom>
            <a:solidFill>
              <a:srgbClr val="A474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0" name="Freeform 1296"/>
            <p:cNvSpPr>
              <a:spLocks/>
            </p:cNvSpPr>
            <p:nvPr/>
          </p:nvSpPr>
          <p:spPr bwMode="auto">
            <a:xfrm>
              <a:off x="2132" y="2402"/>
              <a:ext cx="15" cy="51"/>
            </a:xfrm>
            <a:custGeom>
              <a:avLst/>
              <a:gdLst>
                <a:gd name="T0" fmla="*/ 12 w 16"/>
                <a:gd name="T1" fmla="*/ 52 h 52"/>
                <a:gd name="T2" fmla="*/ 8 w 16"/>
                <a:gd name="T3" fmla="*/ 52 h 52"/>
                <a:gd name="T4" fmla="*/ 0 w 16"/>
                <a:gd name="T5" fmla="*/ 44 h 52"/>
                <a:gd name="T6" fmla="*/ 12 w 16"/>
                <a:gd name="T7" fmla="*/ 0 h 52"/>
                <a:gd name="T8" fmla="*/ 7 w 16"/>
                <a:gd name="T9" fmla="*/ 24 h 52"/>
                <a:gd name="T10" fmla="*/ 12 w 16"/>
                <a:gd name="T11" fmla="*/ 48 h 52"/>
                <a:gd name="T12" fmla="*/ 12 w 16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52">
                  <a:moveTo>
                    <a:pt x="12" y="52"/>
                  </a:moveTo>
                  <a:cubicBezTo>
                    <a:pt x="11" y="52"/>
                    <a:pt x="10" y="52"/>
                    <a:pt x="8" y="52"/>
                  </a:cubicBezTo>
                  <a:cubicBezTo>
                    <a:pt x="6" y="49"/>
                    <a:pt x="3" y="47"/>
                    <a:pt x="0" y="44"/>
                  </a:cubicBezTo>
                  <a:cubicBezTo>
                    <a:pt x="0" y="28"/>
                    <a:pt x="0" y="13"/>
                    <a:pt x="12" y="0"/>
                  </a:cubicBezTo>
                  <a:cubicBezTo>
                    <a:pt x="16" y="9"/>
                    <a:pt x="10" y="18"/>
                    <a:pt x="7" y="24"/>
                  </a:cubicBezTo>
                  <a:cubicBezTo>
                    <a:pt x="1" y="35"/>
                    <a:pt x="8" y="40"/>
                    <a:pt x="12" y="48"/>
                  </a:cubicBezTo>
                  <a:cubicBezTo>
                    <a:pt x="12" y="49"/>
                    <a:pt x="12" y="50"/>
                    <a:pt x="12" y="52"/>
                  </a:cubicBezTo>
                  <a:close/>
                </a:path>
              </a:pathLst>
            </a:custGeom>
            <a:solidFill>
              <a:srgbClr val="4C29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1" name="Freeform 1297"/>
            <p:cNvSpPr>
              <a:spLocks/>
            </p:cNvSpPr>
            <p:nvPr/>
          </p:nvSpPr>
          <p:spPr bwMode="auto">
            <a:xfrm>
              <a:off x="2066" y="2449"/>
              <a:ext cx="42" cy="12"/>
            </a:xfrm>
            <a:custGeom>
              <a:avLst/>
              <a:gdLst>
                <a:gd name="T0" fmla="*/ 38 w 42"/>
                <a:gd name="T1" fmla="*/ 0 h 12"/>
                <a:gd name="T2" fmla="*/ 42 w 42"/>
                <a:gd name="T3" fmla="*/ 12 h 12"/>
                <a:gd name="T4" fmla="*/ 0 w 42"/>
                <a:gd name="T5" fmla="*/ 12 h 12"/>
                <a:gd name="T6" fmla="*/ 38 w 4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12">
                  <a:moveTo>
                    <a:pt x="38" y="0"/>
                  </a:moveTo>
                  <a:cubicBezTo>
                    <a:pt x="39" y="4"/>
                    <a:pt x="41" y="8"/>
                    <a:pt x="42" y="12"/>
                  </a:cubicBezTo>
                  <a:cubicBezTo>
                    <a:pt x="29" y="12"/>
                    <a:pt x="15" y="12"/>
                    <a:pt x="0" y="12"/>
                  </a:cubicBezTo>
                  <a:cubicBezTo>
                    <a:pt x="12" y="2"/>
                    <a:pt x="27" y="8"/>
                    <a:pt x="38" y="0"/>
                  </a:cubicBezTo>
                  <a:close/>
                </a:path>
              </a:pathLst>
            </a:custGeom>
            <a:solidFill>
              <a:srgbClr val="A87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2" name="Freeform 1298"/>
            <p:cNvSpPr>
              <a:spLocks/>
            </p:cNvSpPr>
            <p:nvPr/>
          </p:nvSpPr>
          <p:spPr bwMode="auto">
            <a:xfrm>
              <a:off x="2155" y="2329"/>
              <a:ext cx="21" cy="30"/>
            </a:xfrm>
            <a:custGeom>
              <a:avLst/>
              <a:gdLst>
                <a:gd name="T0" fmla="*/ 9 w 21"/>
                <a:gd name="T1" fmla="*/ 30 h 30"/>
                <a:gd name="T2" fmla="*/ 0 w 21"/>
                <a:gd name="T3" fmla="*/ 25 h 30"/>
                <a:gd name="T4" fmla="*/ 11 w 21"/>
                <a:gd name="T5" fmla="*/ 0 h 30"/>
                <a:gd name="T6" fmla="*/ 18 w 21"/>
                <a:gd name="T7" fmla="*/ 6 h 30"/>
                <a:gd name="T8" fmla="*/ 9 w 21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0">
                  <a:moveTo>
                    <a:pt x="9" y="30"/>
                  </a:moveTo>
                  <a:cubicBezTo>
                    <a:pt x="6" y="29"/>
                    <a:pt x="3" y="27"/>
                    <a:pt x="0" y="25"/>
                  </a:cubicBezTo>
                  <a:cubicBezTo>
                    <a:pt x="2" y="16"/>
                    <a:pt x="6" y="8"/>
                    <a:pt x="11" y="0"/>
                  </a:cubicBezTo>
                  <a:cubicBezTo>
                    <a:pt x="15" y="1"/>
                    <a:pt x="17" y="3"/>
                    <a:pt x="18" y="6"/>
                  </a:cubicBezTo>
                  <a:cubicBezTo>
                    <a:pt x="21" y="16"/>
                    <a:pt x="12" y="22"/>
                    <a:pt x="9" y="30"/>
                  </a:cubicBezTo>
                  <a:close/>
                </a:path>
              </a:pathLst>
            </a:custGeom>
            <a:solidFill>
              <a:srgbClr val="AB6B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3" name="Freeform 1299"/>
            <p:cNvSpPr>
              <a:spLocks/>
            </p:cNvSpPr>
            <p:nvPr/>
          </p:nvSpPr>
          <p:spPr bwMode="auto">
            <a:xfrm>
              <a:off x="2147" y="2310"/>
              <a:ext cx="26" cy="15"/>
            </a:xfrm>
            <a:custGeom>
              <a:avLst/>
              <a:gdLst>
                <a:gd name="T0" fmla="*/ 8 w 26"/>
                <a:gd name="T1" fmla="*/ 13 h 16"/>
                <a:gd name="T2" fmla="*/ 4 w 26"/>
                <a:gd name="T3" fmla="*/ 5 h 16"/>
                <a:gd name="T4" fmla="*/ 13 w 26"/>
                <a:gd name="T5" fmla="*/ 2 h 16"/>
                <a:gd name="T6" fmla="*/ 16 w 26"/>
                <a:gd name="T7" fmla="*/ 0 h 16"/>
                <a:gd name="T8" fmla="*/ 25 w 26"/>
                <a:gd name="T9" fmla="*/ 9 h 16"/>
                <a:gd name="T10" fmla="*/ 24 w 26"/>
                <a:gd name="T11" fmla="*/ 14 h 16"/>
                <a:gd name="T12" fmla="*/ 20 w 26"/>
                <a:gd name="T13" fmla="*/ 13 h 16"/>
                <a:gd name="T14" fmla="*/ 8 w 26"/>
                <a:gd name="T1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6">
                  <a:moveTo>
                    <a:pt x="8" y="13"/>
                  </a:moveTo>
                  <a:cubicBezTo>
                    <a:pt x="4" y="12"/>
                    <a:pt x="0" y="10"/>
                    <a:pt x="4" y="5"/>
                  </a:cubicBezTo>
                  <a:cubicBezTo>
                    <a:pt x="7" y="5"/>
                    <a:pt x="12" y="13"/>
                    <a:pt x="13" y="2"/>
                  </a:cubicBezTo>
                  <a:cubicBezTo>
                    <a:pt x="13" y="0"/>
                    <a:pt x="14" y="0"/>
                    <a:pt x="16" y="0"/>
                  </a:cubicBezTo>
                  <a:cubicBezTo>
                    <a:pt x="20" y="2"/>
                    <a:pt x="23" y="5"/>
                    <a:pt x="25" y="9"/>
                  </a:cubicBezTo>
                  <a:cubicBezTo>
                    <a:pt x="26" y="11"/>
                    <a:pt x="25" y="13"/>
                    <a:pt x="24" y="14"/>
                  </a:cubicBezTo>
                  <a:cubicBezTo>
                    <a:pt x="22" y="15"/>
                    <a:pt x="21" y="15"/>
                    <a:pt x="20" y="13"/>
                  </a:cubicBezTo>
                  <a:cubicBezTo>
                    <a:pt x="16" y="16"/>
                    <a:pt x="12" y="16"/>
                    <a:pt x="8" y="13"/>
                  </a:cubicBezTo>
                  <a:close/>
                </a:path>
              </a:pathLst>
            </a:custGeom>
            <a:solidFill>
              <a:srgbClr val="7167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4" name="Freeform 1300"/>
            <p:cNvSpPr>
              <a:spLocks/>
            </p:cNvSpPr>
            <p:nvPr/>
          </p:nvSpPr>
          <p:spPr bwMode="auto">
            <a:xfrm>
              <a:off x="2074" y="2421"/>
              <a:ext cx="17" cy="20"/>
            </a:xfrm>
            <a:custGeom>
              <a:avLst/>
              <a:gdLst>
                <a:gd name="T0" fmla="*/ 14 w 17"/>
                <a:gd name="T1" fmla="*/ 5 h 21"/>
                <a:gd name="T2" fmla="*/ 15 w 17"/>
                <a:gd name="T3" fmla="*/ 9 h 21"/>
                <a:gd name="T4" fmla="*/ 10 w 17"/>
                <a:gd name="T5" fmla="*/ 21 h 21"/>
                <a:gd name="T6" fmla="*/ 2 w 17"/>
                <a:gd name="T7" fmla="*/ 1 h 21"/>
                <a:gd name="T8" fmla="*/ 6 w 17"/>
                <a:gd name="T9" fmla="*/ 1 h 21"/>
                <a:gd name="T10" fmla="*/ 14 w 17"/>
                <a:gd name="T11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1">
                  <a:moveTo>
                    <a:pt x="14" y="5"/>
                  </a:moveTo>
                  <a:cubicBezTo>
                    <a:pt x="14" y="6"/>
                    <a:pt x="14" y="8"/>
                    <a:pt x="15" y="9"/>
                  </a:cubicBezTo>
                  <a:cubicBezTo>
                    <a:pt x="12" y="13"/>
                    <a:pt x="17" y="19"/>
                    <a:pt x="10" y="21"/>
                  </a:cubicBezTo>
                  <a:cubicBezTo>
                    <a:pt x="12" y="12"/>
                    <a:pt x="0" y="10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9" y="2"/>
                    <a:pt x="12" y="4"/>
                    <a:pt x="14" y="5"/>
                  </a:cubicBezTo>
                  <a:close/>
                </a:path>
              </a:pathLst>
            </a:custGeom>
            <a:solidFill>
              <a:srgbClr val="6C7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5" name="Freeform 1301"/>
            <p:cNvSpPr>
              <a:spLocks/>
            </p:cNvSpPr>
            <p:nvPr/>
          </p:nvSpPr>
          <p:spPr bwMode="auto">
            <a:xfrm>
              <a:off x="2166" y="2316"/>
              <a:ext cx="17" cy="18"/>
            </a:xfrm>
            <a:custGeom>
              <a:avLst/>
              <a:gdLst>
                <a:gd name="T0" fmla="*/ 1 w 17"/>
                <a:gd name="T1" fmla="*/ 6 h 18"/>
                <a:gd name="T2" fmla="*/ 5 w 17"/>
                <a:gd name="T3" fmla="*/ 6 h 18"/>
                <a:gd name="T4" fmla="*/ 14 w 17"/>
                <a:gd name="T5" fmla="*/ 2 h 18"/>
                <a:gd name="T6" fmla="*/ 12 w 17"/>
                <a:gd name="T7" fmla="*/ 14 h 18"/>
                <a:gd name="T8" fmla="*/ 5 w 17"/>
                <a:gd name="T9" fmla="*/ 18 h 18"/>
                <a:gd name="T10" fmla="*/ 0 w 17"/>
                <a:gd name="T11" fmla="*/ 13 h 18"/>
                <a:gd name="T12" fmla="*/ 1 w 17"/>
                <a:gd name="T1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8">
                  <a:moveTo>
                    <a:pt x="1" y="6"/>
                  </a:moveTo>
                  <a:cubicBezTo>
                    <a:pt x="2" y="6"/>
                    <a:pt x="3" y="6"/>
                    <a:pt x="5" y="6"/>
                  </a:cubicBezTo>
                  <a:cubicBezTo>
                    <a:pt x="7" y="4"/>
                    <a:pt x="9" y="0"/>
                    <a:pt x="14" y="2"/>
                  </a:cubicBezTo>
                  <a:cubicBezTo>
                    <a:pt x="17" y="6"/>
                    <a:pt x="15" y="10"/>
                    <a:pt x="12" y="14"/>
                  </a:cubicBezTo>
                  <a:cubicBezTo>
                    <a:pt x="10" y="16"/>
                    <a:pt x="8" y="18"/>
                    <a:pt x="5" y="18"/>
                  </a:cubicBezTo>
                  <a:cubicBezTo>
                    <a:pt x="3" y="16"/>
                    <a:pt x="2" y="15"/>
                    <a:pt x="0" y="13"/>
                  </a:cubicBezTo>
                  <a:cubicBezTo>
                    <a:pt x="1" y="11"/>
                    <a:pt x="1" y="8"/>
                    <a:pt x="1" y="6"/>
                  </a:cubicBezTo>
                  <a:close/>
                </a:path>
              </a:pathLst>
            </a:custGeom>
            <a:solidFill>
              <a:srgbClr val="B27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6" name="Freeform 1302"/>
            <p:cNvSpPr>
              <a:spLocks/>
            </p:cNvSpPr>
            <p:nvPr/>
          </p:nvSpPr>
          <p:spPr bwMode="auto">
            <a:xfrm>
              <a:off x="2247" y="2089"/>
              <a:ext cx="40" cy="64"/>
            </a:xfrm>
            <a:custGeom>
              <a:avLst/>
              <a:gdLst>
                <a:gd name="T0" fmla="*/ 3 w 41"/>
                <a:gd name="T1" fmla="*/ 59 h 64"/>
                <a:gd name="T2" fmla="*/ 5 w 41"/>
                <a:gd name="T3" fmla="*/ 55 h 64"/>
                <a:gd name="T4" fmla="*/ 4 w 41"/>
                <a:gd name="T5" fmla="*/ 35 h 64"/>
                <a:gd name="T6" fmla="*/ 24 w 41"/>
                <a:gd name="T7" fmla="*/ 0 h 64"/>
                <a:gd name="T8" fmla="*/ 25 w 41"/>
                <a:gd name="T9" fmla="*/ 17 h 64"/>
                <a:gd name="T10" fmla="*/ 32 w 41"/>
                <a:gd name="T11" fmla="*/ 28 h 64"/>
                <a:gd name="T12" fmla="*/ 32 w 41"/>
                <a:gd name="T13" fmla="*/ 31 h 64"/>
                <a:gd name="T14" fmla="*/ 20 w 41"/>
                <a:gd name="T15" fmla="*/ 63 h 64"/>
                <a:gd name="T16" fmla="*/ 11 w 41"/>
                <a:gd name="T17" fmla="*/ 63 h 64"/>
                <a:gd name="T18" fmla="*/ 3 w 41"/>
                <a:gd name="T19" fmla="*/ 5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64">
                  <a:moveTo>
                    <a:pt x="3" y="59"/>
                  </a:moveTo>
                  <a:cubicBezTo>
                    <a:pt x="4" y="58"/>
                    <a:pt x="4" y="56"/>
                    <a:pt x="5" y="55"/>
                  </a:cubicBezTo>
                  <a:cubicBezTo>
                    <a:pt x="7" y="48"/>
                    <a:pt x="7" y="42"/>
                    <a:pt x="4" y="35"/>
                  </a:cubicBezTo>
                  <a:cubicBezTo>
                    <a:pt x="0" y="17"/>
                    <a:pt x="8" y="7"/>
                    <a:pt x="24" y="0"/>
                  </a:cubicBezTo>
                  <a:cubicBezTo>
                    <a:pt x="29" y="5"/>
                    <a:pt x="22" y="12"/>
                    <a:pt x="25" y="17"/>
                  </a:cubicBezTo>
                  <a:cubicBezTo>
                    <a:pt x="26" y="22"/>
                    <a:pt x="29" y="24"/>
                    <a:pt x="32" y="28"/>
                  </a:cubicBezTo>
                  <a:cubicBezTo>
                    <a:pt x="32" y="29"/>
                    <a:pt x="32" y="30"/>
                    <a:pt x="32" y="31"/>
                  </a:cubicBezTo>
                  <a:cubicBezTo>
                    <a:pt x="30" y="42"/>
                    <a:pt x="41" y="59"/>
                    <a:pt x="20" y="63"/>
                  </a:cubicBezTo>
                  <a:cubicBezTo>
                    <a:pt x="17" y="64"/>
                    <a:pt x="14" y="64"/>
                    <a:pt x="11" y="63"/>
                  </a:cubicBezTo>
                  <a:cubicBezTo>
                    <a:pt x="8" y="63"/>
                    <a:pt x="5" y="62"/>
                    <a:pt x="3" y="59"/>
                  </a:cubicBezTo>
                  <a:close/>
                </a:path>
              </a:pathLst>
            </a:custGeom>
            <a:solidFill>
              <a:srgbClr val="C46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7" name="Freeform 1303"/>
            <p:cNvSpPr>
              <a:spLocks/>
            </p:cNvSpPr>
            <p:nvPr/>
          </p:nvSpPr>
          <p:spPr bwMode="auto">
            <a:xfrm>
              <a:off x="2215" y="2148"/>
              <a:ext cx="49" cy="81"/>
            </a:xfrm>
            <a:custGeom>
              <a:avLst/>
              <a:gdLst>
                <a:gd name="T0" fmla="*/ 35 w 50"/>
                <a:gd name="T1" fmla="*/ 0 h 82"/>
                <a:gd name="T2" fmla="*/ 44 w 50"/>
                <a:gd name="T3" fmla="*/ 0 h 82"/>
                <a:gd name="T4" fmla="*/ 41 w 50"/>
                <a:gd name="T5" fmla="*/ 24 h 82"/>
                <a:gd name="T6" fmla="*/ 11 w 50"/>
                <a:gd name="T7" fmla="*/ 81 h 82"/>
                <a:gd name="T8" fmla="*/ 5 w 50"/>
                <a:gd name="T9" fmla="*/ 82 h 82"/>
                <a:gd name="T10" fmla="*/ 0 w 50"/>
                <a:gd name="T11" fmla="*/ 72 h 82"/>
                <a:gd name="T12" fmla="*/ 35 w 50"/>
                <a:gd name="T13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82">
                  <a:moveTo>
                    <a:pt x="35" y="0"/>
                  </a:moveTo>
                  <a:cubicBezTo>
                    <a:pt x="38" y="0"/>
                    <a:pt x="41" y="0"/>
                    <a:pt x="44" y="0"/>
                  </a:cubicBezTo>
                  <a:cubicBezTo>
                    <a:pt x="50" y="9"/>
                    <a:pt x="44" y="17"/>
                    <a:pt x="41" y="24"/>
                  </a:cubicBezTo>
                  <a:cubicBezTo>
                    <a:pt x="34" y="45"/>
                    <a:pt x="26" y="65"/>
                    <a:pt x="11" y="81"/>
                  </a:cubicBezTo>
                  <a:cubicBezTo>
                    <a:pt x="9" y="82"/>
                    <a:pt x="7" y="82"/>
                    <a:pt x="5" y="82"/>
                  </a:cubicBezTo>
                  <a:cubicBezTo>
                    <a:pt x="1" y="80"/>
                    <a:pt x="0" y="76"/>
                    <a:pt x="0" y="72"/>
                  </a:cubicBezTo>
                  <a:cubicBezTo>
                    <a:pt x="10" y="47"/>
                    <a:pt x="22" y="23"/>
                    <a:pt x="35" y="0"/>
                  </a:cubicBezTo>
                  <a:close/>
                </a:path>
              </a:pathLst>
            </a:custGeom>
            <a:solidFill>
              <a:srgbClr val="BB6C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8" name="Freeform 1304"/>
            <p:cNvSpPr>
              <a:spLocks/>
            </p:cNvSpPr>
            <p:nvPr/>
          </p:nvSpPr>
          <p:spPr bwMode="auto">
            <a:xfrm>
              <a:off x="2261" y="2120"/>
              <a:ext cx="36" cy="58"/>
            </a:xfrm>
            <a:custGeom>
              <a:avLst/>
              <a:gdLst>
                <a:gd name="T0" fmla="*/ 4 w 36"/>
                <a:gd name="T1" fmla="*/ 29 h 58"/>
                <a:gd name="T2" fmla="*/ 13 w 36"/>
                <a:gd name="T3" fmla="*/ 19 h 58"/>
                <a:gd name="T4" fmla="*/ 17 w 36"/>
                <a:gd name="T5" fmla="*/ 0 h 58"/>
                <a:gd name="T6" fmla="*/ 21 w 36"/>
                <a:gd name="T7" fmla="*/ 0 h 58"/>
                <a:gd name="T8" fmla="*/ 36 w 36"/>
                <a:gd name="T9" fmla="*/ 34 h 58"/>
                <a:gd name="T10" fmla="*/ 35 w 36"/>
                <a:gd name="T11" fmla="*/ 40 h 58"/>
                <a:gd name="T12" fmla="*/ 22 w 36"/>
                <a:gd name="T13" fmla="*/ 55 h 58"/>
                <a:gd name="T14" fmla="*/ 14 w 36"/>
                <a:gd name="T15" fmla="*/ 57 h 58"/>
                <a:gd name="T16" fmla="*/ 4 w 36"/>
                <a:gd name="T17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58">
                  <a:moveTo>
                    <a:pt x="4" y="29"/>
                  </a:moveTo>
                  <a:cubicBezTo>
                    <a:pt x="9" y="27"/>
                    <a:pt x="18" y="28"/>
                    <a:pt x="13" y="19"/>
                  </a:cubicBezTo>
                  <a:cubicBezTo>
                    <a:pt x="8" y="10"/>
                    <a:pt x="19" y="7"/>
                    <a:pt x="17" y="0"/>
                  </a:cubicBezTo>
                  <a:cubicBezTo>
                    <a:pt x="19" y="0"/>
                    <a:pt x="20" y="0"/>
                    <a:pt x="21" y="0"/>
                  </a:cubicBezTo>
                  <a:cubicBezTo>
                    <a:pt x="33" y="9"/>
                    <a:pt x="30" y="23"/>
                    <a:pt x="36" y="34"/>
                  </a:cubicBezTo>
                  <a:cubicBezTo>
                    <a:pt x="36" y="36"/>
                    <a:pt x="35" y="38"/>
                    <a:pt x="35" y="40"/>
                  </a:cubicBezTo>
                  <a:cubicBezTo>
                    <a:pt x="31" y="45"/>
                    <a:pt x="27" y="50"/>
                    <a:pt x="22" y="55"/>
                  </a:cubicBezTo>
                  <a:cubicBezTo>
                    <a:pt x="20" y="56"/>
                    <a:pt x="18" y="58"/>
                    <a:pt x="14" y="57"/>
                  </a:cubicBezTo>
                  <a:cubicBezTo>
                    <a:pt x="5" y="50"/>
                    <a:pt x="0" y="41"/>
                    <a:pt x="4" y="29"/>
                  </a:cubicBezTo>
                  <a:close/>
                </a:path>
              </a:pathLst>
            </a:custGeom>
            <a:solidFill>
              <a:srgbClr val="BB6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19" name="Freeform 1305"/>
            <p:cNvSpPr>
              <a:spLocks/>
            </p:cNvSpPr>
            <p:nvPr/>
          </p:nvSpPr>
          <p:spPr bwMode="auto">
            <a:xfrm>
              <a:off x="2282" y="2111"/>
              <a:ext cx="38" cy="68"/>
            </a:xfrm>
            <a:custGeom>
              <a:avLst/>
              <a:gdLst>
                <a:gd name="T0" fmla="*/ 12 w 38"/>
                <a:gd name="T1" fmla="*/ 45 h 68"/>
                <a:gd name="T2" fmla="*/ 0 w 38"/>
                <a:gd name="T3" fmla="*/ 9 h 68"/>
                <a:gd name="T4" fmla="*/ 5 w 38"/>
                <a:gd name="T5" fmla="*/ 0 h 68"/>
                <a:gd name="T6" fmla="*/ 24 w 38"/>
                <a:gd name="T7" fmla="*/ 26 h 68"/>
                <a:gd name="T8" fmla="*/ 36 w 38"/>
                <a:gd name="T9" fmla="*/ 44 h 68"/>
                <a:gd name="T10" fmla="*/ 32 w 38"/>
                <a:gd name="T11" fmla="*/ 66 h 68"/>
                <a:gd name="T12" fmla="*/ 24 w 38"/>
                <a:gd name="T13" fmla="*/ 67 h 68"/>
                <a:gd name="T14" fmla="*/ 12 w 38"/>
                <a:gd name="T15" fmla="*/ 4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68">
                  <a:moveTo>
                    <a:pt x="12" y="45"/>
                  </a:moveTo>
                  <a:cubicBezTo>
                    <a:pt x="3" y="35"/>
                    <a:pt x="3" y="21"/>
                    <a:pt x="0" y="9"/>
                  </a:cubicBezTo>
                  <a:cubicBezTo>
                    <a:pt x="4" y="7"/>
                    <a:pt x="4" y="4"/>
                    <a:pt x="5" y="0"/>
                  </a:cubicBezTo>
                  <a:cubicBezTo>
                    <a:pt x="14" y="7"/>
                    <a:pt x="8" y="25"/>
                    <a:pt x="24" y="26"/>
                  </a:cubicBezTo>
                  <a:cubicBezTo>
                    <a:pt x="29" y="31"/>
                    <a:pt x="31" y="39"/>
                    <a:pt x="36" y="44"/>
                  </a:cubicBezTo>
                  <a:cubicBezTo>
                    <a:pt x="38" y="52"/>
                    <a:pt x="35" y="59"/>
                    <a:pt x="32" y="66"/>
                  </a:cubicBezTo>
                  <a:cubicBezTo>
                    <a:pt x="29" y="68"/>
                    <a:pt x="27" y="68"/>
                    <a:pt x="24" y="67"/>
                  </a:cubicBezTo>
                  <a:cubicBezTo>
                    <a:pt x="18" y="61"/>
                    <a:pt x="18" y="51"/>
                    <a:pt x="12" y="45"/>
                  </a:cubicBezTo>
                  <a:close/>
                </a:path>
              </a:pathLst>
            </a:custGeom>
            <a:solidFill>
              <a:srgbClr val="51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0" name="Freeform 1306"/>
            <p:cNvSpPr>
              <a:spLocks/>
            </p:cNvSpPr>
            <p:nvPr/>
          </p:nvSpPr>
          <p:spPr bwMode="auto">
            <a:xfrm>
              <a:off x="2189" y="2238"/>
              <a:ext cx="28" cy="39"/>
            </a:xfrm>
            <a:custGeom>
              <a:avLst/>
              <a:gdLst>
                <a:gd name="T0" fmla="*/ 5 w 28"/>
                <a:gd name="T1" fmla="*/ 25 h 39"/>
                <a:gd name="T2" fmla="*/ 18 w 28"/>
                <a:gd name="T3" fmla="*/ 0 h 39"/>
                <a:gd name="T4" fmla="*/ 24 w 28"/>
                <a:gd name="T5" fmla="*/ 4 h 39"/>
                <a:gd name="T6" fmla="*/ 28 w 28"/>
                <a:gd name="T7" fmla="*/ 14 h 39"/>
                <a:gd name="T8" fmla="*/ 16 w 28"/>
                <a:gd name="T9" fmla="*/ 37 h 39"/>
                <a:gd name="T10" fmla="*/ 11 w 28"/>
                <a:gd name="T11" fmla="*/ 39 h 39"/>
                <a:gd name="T12" fmla="*/ 2 w 28"/>
                <a:gd name="T13" fmla="*/ 34 h 39"/>
                <a:gd name="T14" fmla="*/ 5 w 28"/>
                <a:gd name="T15" fmla="*/ 2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39">
                  <a:moveTo>
                    <a:pt x="5" y="25"/>
                  </a:moveTo>
                  <a:cubicBezTo>
                    <a:pt x="9" y="17"/>
                    <a:pt x="14" y="9"/>
                    <a:pt x="18" y="0"/>
                  </a:cubicBezTo>
                  <a:cubicBezTo>
                    <a:pt x="20" y="1"/>
                    <a:pt x="23" y="2"/>
                    <a:pt x="24" y="4"/>
                  </a:cubicBezTo>
                  <a:cubicBezTo>
                    <a:pt x="27" y="7"/>
                    <a:pt x="28" y="10"/>
                    <a:pt x="28" y="14"/>
                  </a:cubicBezTo>
                  <a:cubicBezTo>
                    <a:pt x="25" y="22"/>
                    <a:pt x="21" y="30"/>
                    <a:pt x="16" y="37"/>
                  </a:cubicBezTo>
                  <a:cubicBezTo>
                    <a:pt x="14" y="38"/>
                    <a:pt x="13" y="39"/>
                    <a:pt x="11" y="39"/>
                  </a:cubicBezTo>
                  <a:cubicBezTo>
                    <a:pt x="7" y="38"/>
                    <a:pt x="4" y="37"/>
                    <a:pt x="2" y="34"/>
                  </a:cubicBezTo>
                  <a:cubicBezTo>
                    <a:pt x="0" y="30"/>
                    <a:pt x="2" y="27"/>
                    <a:pt x="5" y="25"/>
                  </a:cubicBezTo>
                  <a:close/>
                </a:path>
              </a:pathLst>
            </a:custGeom>
            <a:solidFill>
              <a:srgbClr val="B26C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1" name="Freeform 1307"/>
            <p:cNvSpPr>
              <a:spLocks/>
            </p:cNvSpPr>
            <p:nvPr/>
          </p:nvSpPr>
          <p:spPr bwMode="auto">
            <a:xfrm>
              <a:off x="2274" y="2062"/>
              <a:ext cx="38" cy="17"/>
            </a:xfrm>
            <a:custGeom>
              <a:avLst/>
              <a:gdLst>
                <a:gd name="T0" fmla="*/ 21 w 38"/>
                <a:gd name="T1" fmla="*/ 15 h 18"/>
                <a:gd name="T2" fmla="*/ 16 w 38"/>
                <a:gd name="T3" fmla="*/ 15 h 18"/>
                <a:gd name="T4" fmla="*/ 0 w 38"/>
                <a:gd name="T5" fmla="*/ 11 h 18"/>
                <a:gd name="T6" fmla="*/ 8 w 38"/>
                <a:gd name="T7" fmla="*/ 2 h 18"/>
                <a:gd name="T8" fmla="*/ 38 w 38"/>
                <a:gd name="T9" fmla="*/ 7 h 18"/>
                <a:gd name="T10" fmla="*/ 21 w 38"/>
                <a:gd name="T11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8">
                  <a:moveTo>
                    <a:pt x="21" y="15"/>
                  </a:moveTo>
                  <a:cubicBezTo>
                    <a:pt x="19" y="15"/>
                    <a:pt x="17" y="15"/>
                    <a:pt x="16" y="15"/>
                  </a:cubicBezTo>
                  <a:cubicBezTo>
                    <a:pt x="11" y="11"/>
                    <a:pt x="4" y="16"/>
                    <a:pt x="0" y="11"/>
                  </a:cubicBezTo>
                  <a:cubicBezTo>
                    <a:pt x="1" y="6"/>
                    <a:pt x="4" y="4"/>
                    <a:pt x="8" y="2"/>
                  </a:cubicBezTo>
                  <a:cubicBezTo>
                    <a:pt x="18" y="4"/>
                    <a:pt x="29" y="0"/>
                    <a:pt x="38" y="7"/>
                  </a:cubicBezTo>
                  <a:cubicBezTo>
                    <a:pt x="36" y="18"/>
                    <a:pt x="26" y="11"/>
                    <a:pt x="21" y="15"/>
                  </a:cubicBezTo>
                  <a:close/>
                </a:path>
              </a:pathLst>
            </a:custGeom>
            <a:solidFill>
              <a:srgbClr val="869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2" name="Freeform 1308"/>
            <p:cNvSpPr>
              <a:spLocks/>
            </p:cNvSpPr>
            <p:nvPr/>
          </p:nvSpPr>
          <p:spPr bwMode="auto">
            <a:xfrm>
              <a:off x="2183" y="2209"/>
              <a:ext cx="17" cy="30"/>
            </a:xfrm>
            <a:custGeom>
              <a:avLst/>
              <a:gdLst>
                <a:gd name="T0" fmla="*/ 0 w 17"/>
                <a:gd name="T1" fmla="*/ 19 h 30"/>
                <a:gd name="T2" fmla="*/ 4 w 17"/>
                <a:gd name="T3" fmla="*/ 11 h 30"/>
                <a:gd name="T4" fmla="*/ 17 w 17"/>
                <a:gd name="T5" fmla="*/ 14 h 30"/>
                <a:gd name="T6" fmla="*/ 8 w 17"/>
                <a:gd name="T7" fmla="*/ 30 h 30"/>
                <a:gd name="T8" fmla="*/ 0 w 17"/>
                <a:gd name="T9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0">
                  <a:moveTo>
                    <a:pt x="0" y="19"/>
                  </a:moveTo>
                  <a:cubicBezTo>
                    <a:pt x="1" y="16"/>
                    <a:pt x="3" y="14"/>
                    <a:pt x="4" y="11"/>
                  </a:cubicBezTo>
                  <a:cubicBezTo>
                    <a:pt x="9" y="10"/>
                    <a:pt x="16" y="0"/>
                    <a:pt x="17" y="14"/>
                  </a:cubicBezTo>
                  <a:cubicBezTo>
                    <a:pt x="14" y="20"/>
                    <a:pt x="11" y="25"/>
                    <a:pt x="8" y="30"/>
                  </a:cubicBezTo>
                  <a:cubicBezTo>
                    <a:pt x="0" y="30"/>
                    <a:pt x="0" y="24"/>
                    <a:pt x="0" y="19"/>
                  </a:cubicBezTo>
                  <a:close/>
                </a:path>
              </a:pathLst>
            </a:custGeom>
            <a:solidFill>
              <a:srgbClr val="85A5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3" name="Freeform 1309"/>
            <p:cNvSpPr>
              <a:spLocks/>
            </p:cNvSpPr>
            <p:nvPr/>
          </p:nvSpPr>
          <p:spPr bwMode="auto">
            <a:xfrm>
              <a:off x="2207" y="2219"/>
              <a:ext cx="19" cy="25"/>
            </a:xfrm>
            <a:custGeom>
              <a:avLst/>
              <a:gdLst>
                <a:gd name="T0" fmla="*/ 5 w 19"/>
                <a:gd name="T1" fmla="*/ 24 h 25"/>
                <a:gd name="T2" fmla="*/ 0 w 19"/>
                <a:gd name="T3" fmla="*/ 19 h 25"/>
                <a:gd name="T4" fmla="*/ 8 w 19"/>
                <a:gd name="T5" fmla="*/ 0 h 25"/>
                <a:gd name="T6" fmla="*/ 12 w 19"/>
                <a:gd name="T7" fmla="*/ 9 h 25"/>
                <a:gd name="T8" fmla="*/ 5 w 19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5">
                  <a:moveTo>
                    <a:pt x="5" y="24"/>
                  </a:moveTo>
                  <a:cubicBezTo>
                    <a:pt x="3" y="23"/>
                    <a:pt x="1" y="21"/>
                    <a:pt x="0" y="19"/>
                  </a:cubicBezTo>
                  <a:cubicBezTo>
                    <a:pt x="0" y="12"/>
                    <a:pt x="3" y="6"/>
                    <a:pt x="8" y="0"/>
                  </a:cubicBezTo>
                  <a:cubicBezTo>
                    <a:pt x="12" y="2"/>
                    <a:pt x="12" y="5"/>
                    <a:pt x="12" y="9"/>
                  </a:cubicBezTo>
                  <a:cubicBezTo>
                    <a:pt x="17" y="17"/>
                    <a:pt x="19" y="25"/>
                    <a:pt x="5" y="24"/>
                  </a:cubicBezTo>
                  <a:close/>
                </a:path>
              </a:pathLst>
            </a:custGeom>
            <a:solidFill>
              <a:srgbClr val="C48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4" name="Freeform 1310"/>
            <p:cNvSpPr>
              <a:spLocks/>
            </p:cNvSpPr>
            <p:nvPr/>
          </p:nvSpPr>
          <p:spPr bwMode="auto">
            <a:xfrm>
              <a:off x="2175" y="2255"/>
              <a:ext cx="19" cy="29"/>
            </a:xfrm>
            <a:custGeom>
              <a:avLst/>
              <a:gdLst>
                <a:gd name="T0" fmla="*/ 19 w 19"/>
                <a:gd name="T1" fmla="*/ 8 h 29"/>
                <a:gd name="T2" fmla="*/ 17 w 19"/>
                <a:gd name="T3" fmla="*/ 16 h 29"/>
                <a:gd name="T4" fmla="*/ 14 w 19"/>
                <a:gd name="T5" fmla="*/ 25 h 29"/>
                <a:gd name="T6" fmla="*/ 2 w 19"/>
                <a:gd name="T7" fmla="*/ 29 h 29"/>
                <a:gd name="T8" fmla="*/ 0 w 19"/>
                <a:gd name="T9" fmla="*/ 28 h 29"/>
                <a:gd name="T10" fmla="*/ 9 w 19"/>
                <a:gd name="T11" fmla="*/ 1 h 29"/>
                <a:gd name="T12" fmla="*/ 12 w 19"/>
                <a:gd name="T13" fmla="*/ 0 h 29"/>
                <a:gd name="T14" fmla="*/ 19 w 19"/>
                <a:gd name="T15" fmla="*/ 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9">
                  <a:moveTo>
                    <a:pt x="19" y="8"/>
                  </a:moveTo>
                  <a:cubicBezTo>
                    <a:pt x="18" y="11"/>
                    <a:pt x="18" y="14"/>
                    <a:pt x="17" y="16"/>
                  </a:cubicBezTo>
                  <a:cubicBezTo>
                    <a:pt x="18" y="20"/>
                    <a:pt x="16" y="23"/>
                    <a:pt x="14" y="25"/>
                  </a:cubicBezTo>
                  <a:cubicBezTo>
                    <a:pt x="10" y="28"/>
                    <a:pt x="7" y="29"/>
                    <a:pt x="2" y="29"/>
                  </a:cubicBezTo>
                  <a:cubicBezTo>
                    <a:pt x="1" y="29"/>
                    <a:pt x="1" y="28"/>
                    <a:pt x="0" y="28"/>
                  </a:cubicBezTo>
                  <a:cubicBezTo>
                    <a:pt x="3" y="19"/>
                    <a:pt x="6" y="10"/>
                    <a:pt x="9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4" y="2"/>
                    <a:pt x="17" y="5"/>
                    <a:pt x="19" y="8"/>
                  </a:cubicBezTo>
                  <a:close/>
                </a:path>
              </a:pathLst>
            </a:custGeom>
            <a:solidFill>
              <a:srgbClr val="493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5" name="Freeform 1311"/>
            <p:cNvSpPr>
              <a:spLocks/>
            </p:cNvSpPr>
            <p:nvPr/>
          </p:nvSpPr>
          <p:spPr bwMode="auto">
            <a:xfrm>
              <a:off x="2266" y="2098"/>
              <a:ext cx="14" cy="19"/>
            </a:xfrm>
            <a:custGeom>
              <a:avLst/>
              <a:gdLst>
                <a:gd name="T0" fmla="*/ 12 w 14"/>
                <a:gd name="T1" fmla="*/ 19 h 19"/>
                <a:gd name="T2" fmla="*/ 1 w 14"/>
                <a:gd name="T3" fmla="*/ 11 h 19"/>
                <a:gd name="T4" fmla="*/ 8 w 14"/>
                <a:gd name="T5" fmla="*/ 2 h 19"/>
                <a:gd name="T6" fmla="*/ 12 w 14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12" y="19"/>
                  </a:moveTo>
                  <a:cubicBezTo>
                    <a:pt x="7" y="18"/>
                    <a:pt x="1" y="18"/>
                    <a:pt x="1" y="11"/>
                  </a:cubicBezTo>
                  <a:cubicBezTo>
                    <a:pt x="4" y="8"/>
                    <a:pt x="0" y="0"/>
                    <a:pt x="8" y="2"/>
                  </a:cubicBezTo>
                  <a:cubicBezTo>
                    <a:pt x="14" y="7"/>
                    <a:pt x="12" y="13"/>
                    <a:pt x="12" y="19"/>
                  </a:cubicBezTo>
                  <a:close/>
                </a:path>
              </a:pathLst>
            </a:custGeom>
            <a:solidFill>
              <a:srgbClr val="8748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6" name="Freeform 1312"/>
            <p:cNvSpPr>
              <a:spLocks/>
            </p:cNvSpPr>
            <p:nvPr/>
          </p:nvSpPr>
          <p:spPr bwMode="auto">
            <a:xfrm>
              <a:off x="2273" y="2072"/>
              <a:ext cx="17" cy="12"/>
            </a:xfrm>
            <a:custGeom>
              <a:avLst/>
              <a:gdLst>
                <a:gd name="T0" fmla="*/ 1 w 17"/>
                <a:gd name="T1" fmla="*/ 1 h 13"/>
                <a:gd name="T2" fmla="*/ 17 w 17"/>
                <a:gd name="T3" fmla="*/ 5 h 13"/>
                <a:gd name="T4" fmla="*/ 4 w 17"/>
                <a:gd name="T5" fmla="*/ 13 h 13"/>
                <a:gd name="T6" fmla="*/ 1 w 17"/>
                <a:gd name="T7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3">
                  <a:moveTo>
                    <a:pt x="1" y="1"/>
                  </a:moveTo>
                  <a:cubicBezTo>
                    <a:pt x="6" y="2"/>
                    <a:pt x="12" y="0"/>
                    <a:pt x="17" y="5"/>
                  </a:cubicBezTo>
                  <a:cubicBezTo>
                    <a:pt x="11" y="6"/>
                    <a:pt x="3" y="3"/>
                    <a:pt x="4" y="13"/>
                  </a:cubicBezTo>
                  <a:cubicBezTo>
                    <a:pt x="0" y="9"/>
                    <a:pt x="1" y="5"/>
                    <a:pt x="1" y="1"/>
                  </a:cubicBezTo>
                  <a:close/>
                </a:path>
              </a:pathLst>
            </a:custGeom>
            <a:solidFill>
              <a:srgbClr val="222B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7" name="Freeform 1313"/>
            <p:cNvSpPr>
              <a:spLocks/>
            </p:cNvSpPr>
            <p:nvPr/>
          </p:nvSpPr>
          <p:spPr bwMode="auto">
            <a:xfrm>
              <a:off x="2265" y="2089"/>
              <a:ext cx="11" cy="20"/>
            </a:xfrm>
            <a:custGeom>
              <a:avLst/>
              <a:gdLst>
                <a:gd name="T0" fmla="*/ 9 w 11"/>
                <a:gd name="T1" fmla="*/ 11 h 20"/>
                <a:gd name="T2" fmla="*/ 2 w 11"/>
                <a:gd name="T3" fmla="*/ 20 h 20"/>
                <a:gd name="T4" fmla="*/ 5 w 11"/>
                <a:gd name="T5" fmla="*/ 0 h 20"/>
                <a:gd name="T6" fmla="*/ 9 w 11"/>
                <a:gd name="T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0">
                  <a:moveTo>
                    <a:pt x="9" y="11"/>
                  </a:moveTo>
                  <a:cubicBezTo>
                    <a:pt x="7" y="14"/>
                    <a:pt x="4" y="17"/>
                    <a:pt x="2" y="20"/>
                  </a:cubicBezTo>
                  <a:cubicBezTo>
                    <a:pt x="0" y="13"/>
                    <a:pt x="4" y="7"/>
                    <a:pt x="5" y="0"/>
                  </a:cubicBezTo>
                  <a:cubicBezTo>
                    <a:pt x="11" y="2"/>
                    <a:pt x="9" y="7"/>
                    <a:pt x="9" y="11"/>
                  </a:cubicBezTo>
                  <a:close/>
                </a:path>
              </a:pathLst>
            </a:custGeom>
            <a:solidFill>
              <a:srgbClr val="B36F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8" name="Freeform 1314"/>
            <p:cNvSpPr>
              <a:spLocks/>
            </p:cNvSpPr>
            <p:nvPr/>
          </p:nvSpPr>
          <p:spPr bwMode="auto">
            <a:xfrm>
              <a:off x="2250" y="2124"/>
              <a:ext cx="6" cy="20"/>
            </a:xfrm>
            <a:custGeom>
              <a:avLst/>
              <a:gdLst>
                <a:gd name="T0" fmla="*/ 0 w 6"/>
                <a:gd name="T1" fmla="*/ 0 h 20"/>
                <a:gd name="T2" fmla="*/ 1 w 6"/>
                <a:gd name="T3" fmla="*/ 20 h 20"/>
                <a:gd name="T4" fmla="*/ 0 w 6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0">
                  <a:moveTo>
                    <a:pt x="0" y="0"/>
                  </a:moveTo>
                  <a:cubicBezTo>
                    <a:pt x="6" y="7"/>
                    <a:pt x="6" y="13"/>
                    <a:pt x="1" y="20"/>
                  </a:cubicBezTo>
                  <a:cubicBezTo>
                    <a:pt x="0" y="13"/>
                    <a:pt x="0" y="7"/>
                    <a:pt x="0" y="0"/>
                  </a:cubicBezTo>
                  <a:close/>
                </a:path>
              </a:pathLst>
            </a:custGeom>
            <a:solidFill>
              <a:srgbClr val="BB6C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29" name="Freeform 1315"/>
            <p:cNvSpPr>
              <a:spLocks/>
            </p:cNvSpPr>
            <p:nvPr/>
          </p:nvSpPr>
          <p:spPr bwMode="auto">
            <a:xfrm>
              <a:off x="2214" y="2129"/>
              <a:ext cx="13" cy="11"/>
            </a:xfrm>
            <a:custGeom>
              <a:avLst/>
              <a:gdLst>
                <a:gd name="T0" fmla="*/ 0 w 13"/>
                <a:gd name="T1" fmla="*/ 4 h 11"/>
                <a:gd name="T2" fmla="*/ 5 w 13"/>
                <a:gd name="T3" fmla="*/ 0 h 11"/>
                <a:gd name="T4" fmla="*/ 13 w 13"/>
                <a:gd name="T5" fmla="*/ 5 h 11"/>
                <a:gd name="T6" fmla="*/ 13 w 13"/>
                <a:gd name="T7" fmla="*/ 11 h 11"/>
                <a:gd name="T8" fmla="*/ 0 w 13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0" y="4"/>
                  </a:moveTo>
                  <a:cubicBezTo>
                    <a:pt x="2" y="2"/>
                    <a:pt x="3" y="1"/>
                    <a:pt x="5" y="0"/>
                  </a:cubicBezTo>
                  <a:cubicBezTo>
                    <a:pt x="8" y="2"/>
                    <a:pt x="10" y="3"/>
                    <a:pt x="13" y="5"/>
                  </a:cubicBezTo>
                  <a:cubicBezTo>
                    <a:pt x="13" y="7"/>
                    <a:pt x="13" y="9"/>
                    <a:pt x="13" y="11"/>
                  </a:cubicBezTo>
                  <a:cubicBezTo>
                    <a:pt x="9" y="9"/>
                    <a:pt x="5" y="6"/>
                    <a:pt x="0" y="4"/>
                  </a:cubicBezTo>
                  <a:close/>
                </a:path>
              </a:pathLst>
            </a:custGeom>
            <a:solidFill>
              <a:srgbClr val="3A5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0" name="Freeform 1316"/>
            <p:cNvSpPr>
              <a:spLocks/>
            </p:cNvSpPr>
            <p:nvPr/>
          </p:nvSpPr>
          <p:spPr bwMode="auto">
            <a:xfrm>
              <a:off x="2191" y="2204"/>
              <a:ext cx="16" cy="8"/>
            </a:xfrm>
            <a:custGeom>
              <a:avLst/>
              <a:gdLst>
                <a:gd name="T0" fmla="*/ 16 w 16"/>
                <a:gd name="T1" fmla="*/ 6 h 8"/>
                <a:gd name="T2" fmla="*/ 0 w 16"/>
                <a:gd name="T3" fmla="*/ 4 h 8"/>
                <a:gd name="T4" fmla="*/ 4 w 16"/>
                <a:gd name="T5" fmla="*/ 0 h 8"/>
                <a:gd name="T6" fmla="*/ 16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6"/>
                  </a:moveTo>
                  <a:cubicBezTo>
                    <a:pt x="10" y="8"/>
                    <a:pt x="4" y="8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cubicBezTo>
                    <a:pt x="9" y="0"/>
                    <a:pt x="13" y="2"/>
                    <a:pt x="16" y="6"/>
                  </a:cubicBezTo>
                  <a:close/>
                </a:path>
              </a:pathLst>
            </a:custGeom>
            <a:solidFill>
              <a:srgbClr val="8297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1" name="Freeform 1317"/>
            <p:cNvSpPr>
              <a:spLocks/>
            </p:cNvSpPr>
            <p:nvPr/>
          </p:nvSpPr>
          <p:spPr bwMode="auto">
            <a:xfrm>
              <a:off x="2389" y="2138"/>
              <a:ext cx="33" cy="33"/>
            </a:xfrm>
            <a:custGeom>
              <a:avLst/>
              <a:gdLst>
                <a:gd name="T0" fmla="*/ 30 w 33"/>
                <a:gd name="T1" fmla="*/ 27 h 33"/>
                <a:gd name="T2" fmla="*/ 16 w 33"/>
                <a:gd name="T3" fmla="*/ 22 h 33"/>
                <a:gd name="T4" fmla="*/ 2 w 33"/>
                <a:gd name="T5" fmla="*/ 13 h 33"/>
                <a:gd name="T6" fmla="*/ 3 w 33"/>
                <a:gd name="T7" fmla="*/ 2 h 33"/>
                <a:gd name="T8" fmla="*/ 11 w 33"/>
                <a:gd name="T9" fmla="*/ 2 h 33"/>
                <a:gd name="T10" fmla="*/ 33 w 33"/>
                <a:gd name="T11" fmla="*/ 18 h 33"/>
                <a:gd name="T12" fmla="*/ 30 w 33"/>
                <a:gd name="T13" fmla="*/ 2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3">
                  <a:moveTo>
                    <a:pt x="30" y="27"/>
                  </a:moveTo>
                  <a:cubicBezTo>
                    <a:pt x="22" y="33"/>
                    <a:pt x="21" y="22"/>
                    <a:pt x="16" y="22"/>
                  </a:cubicBezTo>
                  <a:cubicBezTo>
                    <a:pt x="10" y="20"/>
                    <a:pt x="4" y="20"/>
                    <a:pt x="2" y="13"/>
                  </a:cubicBezTo>
                  <a:cubicBezTo>
                    <a:pt x="0" y="9"/>
                    <a:pt x="0" y="5"/>
                    <a:pt x="3" y="2"/>
                  </a:cubicBezTo>
                  <a:cubicBezTo>
                    <a:pt x="6" y="0"/>
                    <a:pt x="8" y="0"/>
                    <a:pt x="11" y="2"/>
                  </a:cubicBezTo>
                  <a:cubicBezTo>
                    <a:pt x="17" y="10"/>
                    <a:pt x="29" y="8"/>
                    <a:pt x="33" y="18"/>
                  </a:cubicBezTo>
                  <a:cubicBezTo>
                    <a:pt x="33" y="21"/>
                    <a:pt x="27" y="23"/>
                    <a:pt x="30" y="27"/>
                  </a:cubicBezTo>
                  <a:close/>
                </a:path>
              </a:pathLst>
            </a:custGeom>
            <a:solidFill>
              <a:srgbClr val="2B2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2" name="Freeform 1318"/>
            <p:cNvSpPr>
              <a:spLocks/>
            </p:cNvSpPr>
            <p:nvPr/>
          </p:nvSpPr>
          <p:spPr bwMode="auto">
            <a:xfrm>
              <a:off x="2449" y="2168"/>
              <a:ext cx="12" cy="22"/>
            </a:xfrm>
            <a:custGeom>
              <a:avLst/>
              <a:gdLst>
                <a:gd name="T0" fmla="*/ 0 w 12"/>
                <a:gd name="T1" fmla="*/ 13 h 22"/>
                <a:gd name="T2" fmla="*/ 12 w 12"/>
                <a:gd name="T3" fmla="*/ 0 h 22"/>
                <a:gd name="T4" fmla="*/ 9 w 12"/>
                <a:gd name="T5" fmla="*/ 20 h 22"/>
                <a:gd name="T6" fmla="*/ 3 w 12"/>
                <a:gd name="T7" fmla="*/ 20 h 22"/>
                <a:gd name="T8" fmla="*/ 0 w 12"/>
                <a:gd name="T9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0" y="13"/>
                  </a:moveTo>
                  <a:cubicBezTo>
                    <a:pt x="8" y="11"/>
                    <a:pt x="6" y="2"/>
                    <a:pt x="12" y="0"/>
                  </a:cubicBezTo>
                  <a:cubicBezTo>
                    <a:pt x="12" y="7"/>
                    <a:pt x="12" y="14"/>
                    <a:pt x="9" y="20"/>
                  </a:cubicBezTo>
                  <a:cubicBezTo>
                    <a:pt x="7" y="22"/>
                    <a:pt x="5" y="22"/>
                    <a:pt x="3" y="20"/>
                  </a:cubicBezTo>
                  <a:cubicBezTo>
                    <a:pt x="2" y="18"/>
                    <a:pt x="1" y="15"/>
                    <a:pt x="0" y="13"/>
                  </a:cubicBezTo>
                  <a:close/>
                </a:path>
              </a:pathLst>
            </a:custGeom>
            <a:solidFill>
              <a:srgbClr val="2B3E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3" name="Freeform 1319"/>
            <p:cNvSpPr>
              <a:spLocks/>
            </p:cNvSpPr>
            <p:nvPr/>
          </p:nvSpPr>
          <p:spPr bwMode="auto">
            <a:xfrm>
              <a:off x="2424" y="2201"/>
              <a:ext cx="13" cy="22"/>
            </a:xfrm>
            <a:custGeom>
              <a:avLst/>
              <a:gdLst>
                <a:gd name="T0" fmla="*/ 13 w 13"/>
                <a:gd name="T1" fmla="*/ 22 h 22"/>
                <a:gd name="T2" fmla="*/ 2 w 13"/>
                <a:gd name="T3" fmla="*/ 2 h 22"/>
                <a:gd name="T4" fmla="*/ 5 w 13"/>
                <a:gd name="T5" fmla="*/ 2 h 22"/>
                <a:gd name="T6" fmla="*/ 13 w 13"/>
                <a:gd name="T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2">
                  <a:moveTo>
                    <a:pt x="13" y="22"/>
                  </a:moveTo>
                  <a:cubicBezTo>
                    <a:pt x="4" y="18"/>
                    <a:pt x="0" y="12"/>
                    <a:pt x="2" y="2"/>
                  </a:cubicBezTo>
                  <a:cubicBezTo>
                    <a:pt x="3" y="0"/>
                    <a:pt x="4" y="0"/>
                    <a:pt x="5" y="2"/>
                  </a:cubicBezTo>
                  <a:cubicBezTo>
                    <a:pt x="11" y="8"/>
                    <a:pt x="10" y="15"/>
                    <a:pt x="13" y="22"/>
                  </a:cubicBezTo>
                  <a:close/>
                </a:path>
              </a:pathLst>
            </a:custGeom>
            <a:solidFill>
              <a:srgbClr val="4456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4" name="Freeform 1320"/>
            <p:cNvSpPr>
              <a:spLocks/>
            </p:cNvSpPr>
            <p:nvPr/>
          </p:nvSpPr>
          <p:spPr bwMode="auto">
            <a:xfrm>
              <a:off x="2466" y="2137"/>
              <a:ext cx="16" cy="16"/>
            </a:xfrm>
            <a:custGeom>
              <a:avLst/>
              <a:gdLst>
                <a:gd name="T0" fmla="*/ 15 w 16"/>
                <a:gd name="T1" fmla="*/ 0 h 16"/>
                <a:gd name="T2" fmla="*/ 16 w 16"/>
                <a:gd name="T3" fmla="*/ 4 h 16"/>
                <a:gd name="T4" fmla="*/ 0 w 16"/>
                <a:gd name="T5" fmla="*/ 15 h 16"/>
                <a:gd name="T6" fmla="*/ 15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5" y="0"/>
                  </a:moveTo>
                  <a:cubicBezTo>
                    <a:pt x="15" y="2"/>
                    <a:pt x="15" y="3"/>
                    <a:pt x="16" y="4"/>
                  </a:cubicBezTo>
                  <a:cubicBezTo>
                    <a:pt x="11" y="9"/>
                    <a:pt x="8" y="16"/>
                    <a:pt x="0" y="15"/>
                  </a:cubicBezTo>
                  <a:cubicBezTo>
                    <a:pt x="2" y="8"/>
                    <a:pt x="8" y="3"/>
                    <a:pt x="15" y="0"/>
                  </a:cubicBezTo>
                  <a:close/>
                </a:path>
              </a:pathLst>
            </a:custGeom>
            <a:solidFill>
              <a:srgbClr val="515E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5" name="Freeform 1321"/>
            <p:cNvSpPr>
              <a:spLocks/>
            </p:cNvSpPr>
            <p:nvPr/>
          </p:nvSpPr>
          <p:spPr bwMode="auto">
            <a:xfrm>
              <a:off x="2423" y="2176"/>
              <a:ext cx="12" cy="27"/>
            </a:xfrm>
            <a:custGeom>
              <a:avLst/>
              <a:gdLst>
                <a:gd name="T0" fmla="*/ 6 w 12"/>
                <a:gd name="T1" fmla="*/ 28 h 28"/>
                <a:gd name="T2" fmla="*/ 5 w 12"/>
                <a:gd name="T3" fmla="*/ 28 h 28"/>
                <a:gd name="T4" fmla="*/ 3 w 12"/>
                <a:gd name="T5" fmla="*/ 28 h 28"/>
                <a:gd name="T6" fmla="*/ 0 w 12"/>
                <a:gd name="T7" fmla="*/ 0 h 28"/>
                <a:gd name="T8" fmla="*/ 6 w 12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8">
                  <a:moveTo>
                    <a:pt x="6" y="28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19"/>
                    <a:pt x="1" y="10"/>
                    <a:pt x="0" y="0"/>
                  </a:cubicBezTo>
                  <a:cubicBezTo>
                    <a:pt x="12" y="7"/>
                    <a:pt x="4" y="19"/>
                    <a:pt x="6" y="28"/>
                  </a:cubicBezTo>
                  <a:close/>
                </a:path>
              </a:pathLst>
            </a:custGeom>
            <a:solidFill>
              <a:srgbClr val="203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6" name="Freeform 1322"/>
            <p:cNvSpPr>
              <a:spLocks/>
            </p:cNvSpPr>
            <p:nvPr/>
          </p:nvSpPr>
          <p:spPr bwMode="auto">
            <a:xfrm>
              <a:off x="2450" y="2188"/>
              <a:ext cx="9" cy="19"/>
            </a:xfrm>
            <a:custGeom>
              <a:avLst/>
              <a:gdLst>
                <a:gd name="T0" fmla="*/ 2 w 9"/>
                <a:gd name="T1" fmla="*/ 0 h 20"/>
                <a:gd name="T2" fmla="*/ 8 w 9"/>
                <a:gd name="T3" fmla="*/ 0 h 20"/>
                <a:gd name="T4" fmla="*/ 6 w 9"/>
                <a:gd name="T5" fmla="*/ 20 h 20"/>
                <a:gd name="T6" fmla="*/ 2 w 9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0">
                  <a:moveTo>
                    <a:pt x="2" y="0"/>
                  </a:moveTo>
                  <a:cubicBezTo>
                    <a:pt x="4" y="0"/>
                    <a:pt x="6" y="0"/>
                    <a:pt x="8" y="0"/>
                  </a:cubicBezTo>
                  <a:cubicBezTo>
                    <a:pt x="9" y="7"/>
                    <a:pt x="9" y="13"/>
                    <a:pt x="6" y="20"/>
                  </a:cubicBezTo>
                  <a:cubicBezTo>
                    <a:pt x="0" y="14"/>
                    <a:pt x="4" y="7"/>
                    <a:pt x="2" y="0"/>
                  </a:cubicBezTo>
                  <a:close/>
                </a:path>
              </a:pathLst>
            </a:custGeom>
            <a:solidFill>
              <a:srgbClr val="1F3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7" name="Freeform 1323"/>
            <p:cNvSpPr>
              <a:spLocks/>
            </p:cNvSpPr>
            <p:nvPr/>
          </p:nvSpPr>
          <p:spPr bwMode="auto">
            <a:xfrm>
              <a:off x="2302" y="2388"/>
              <a:ext cx="34" cy="14"/>
            </a:xfrm>
            <a:custGeom>
              <a:avLst/>
              <a:gdLst>
                <a:gd name="T0" fmla="*/ 0 w 34"/>
                <a:gd name="T1" fmla="*/ 14 h 14"/>
                <a:gd name="T2" fmla="*/ 12 w 34"/>
                <a:gd name="T3" fmla="*/ 2 h 14"/>
                <a:gd name="T4" fmla="*/ 17 w 34"/>
                <a:gd name="T5" fmla="*/ 2 h 14"/>
                <a:gd name="T6" fmla="*/ 32 w 34"/>
                <a:gd name="T7" fmla="*/ 11 h 14"/>
                <a:gd name="T8" fmla="*/ 33 w 34"/>
                <a:gd name="T9" fmla="*/ 13 h 14"/>
                <a:gd name="T10" fmla="*/ 32 w 34"/>
                <a:gd name="T11" fmla="*/ 14 h 14"/>
                <a:gd name="T12" fmla="*/ 0 w 34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4">
                  <a:moveTo>
                    <a:pt x="0" y="14"/>
                  </a:moveTo>
                  <a:cubicBezTo>
                    <a:pt x="1" y="7"/>
                    <a:pt x="5" y="4"/>
                    <a:pt x="12" y="2"/>
                  </a:cubicBezTo>
                  <a:cubicBezTo>
                    <a:pt x="14" y="0"/>
                    <a:pt x="15" y="0"/>
                    <a:pt x="17" y="2"/>
                  </a:cubicBezTo>
                  <a:cubicBezTo>
                    <a:pt x="18" y="11"/>
                    <a:pt x="26" y="10"/>
                    <a:pt x="32" y="11"/>
                  </a:cubicBezTo>
                  <a:cubicBezTo>
                    <a:pt x="33" y="12"/>
                    <a:pt x="34" y="12"/>
                    <a:pt x="33" y="13"/>
                  </a:cubicBezTo>
                  <a:cubicBezTo>
                    <a:pt x="33" y="14"/>
                    <a:pt x="32" y="14"/>
                    <a:pt x="32" y="14"/>
                  </a:cubicBezTo>
                  <a:cubicBezTo>
                    <a:pt x="21" y="14"/>
                    <a:pt x="11" y="14"/>
                    <a:pt x="0" y="14"/>
                  </a:cubicBezTo>
                  <a:close/>
                </a:path>
              </a:pathLst>
            </a:custGeom>
            <a:solidFill>
              <a:srgbClr val="2B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8" name="Freeform 1324"/>
            <p:cNvSpPr>
              <a:spLocks/>
            </p:cNvSpPr>
            <p:nvPr/>
          </p:nvSpPr>
          <p:spPr bwMode="auto">
            <a:xfrm>
              <a:off x="2249" y="2425"/>
              <a:ext cx="24" cy="32"/>
            </a:xfrm>
            <a:custGeom>
              <a:avLst/>
              <a:gdLst>
                <a:gd name="T0" fmla="*/ 6 w 25"/>
                <a:gd name="T1" fmla="*/ 33 h 33"/>
                <a:gd name="T2" fmla="*/ 0 w 25"/>
                <a:gd name="T3" fmla="*/ 33 h 33"/>
                <a:gd name="T4" fmla="*/ 19 w 25"/>
                <a:gd name="T5" fmla="*/ 0 h 33"/>
                <a:gd name="T6" fmla="*/ 23 w 25"/>
                <a:gd name="T7" fmla="*/ 7 h 33"/>
                <a:gd name="T8" fmla="*/ 6 w 25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3">
                  <a:moveTo>
                    <a:pt x="6" y="33"/>
                  </a:moveTo>
                  <a:cubicBezTo>
                    <a:pt x="4" y="33"/>
                    <a:pt x="2" y="33"/>
                    <a:pt x="0" y="33"/>
                  </a:cubicBezTo>
                  <a:cubicBezTo>
                    <a:pt x="1" y="18"/>
                    <a:pt x="7" y="8"/>
                    <a:pt x="19" y="0"/>
                  </a:cubicBezTo>
                  <a:cubicBezTo>
                    <a:pt x="23" y="1"/>
                    <a:pt x="25" y="3"/>
                    <a:pt x="23" y="7"/>
                  </a:cubicBezTo>
                  <a:cubicBezTo>
                    <a:pt x="22" y="19"/>
                    <a:pt x="12" y="25"/>
                    <a:pt x="6" y="33"/>
                  </a:cubicBezTo>
                  <a:close/>
                </a:path>
              </a:pathLst>
            </a:custGeom>
            <a:solidFill>
              <a:srgbClr val="233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39" name="Freeform 1325"/>
            <p:cNvSpPr>
              <a:spLocks/>
            </p:cNvSpPr>
            <p:nvPr/>
          </p:nvSpPr>
          <p:spPr bwMode="auto">
            <a:xfrm>
              <a:off x="2263" y="2416"/>
              <a:ext cx="19" cy="15"/>
            </a:xfrm>
            <a:custGeom>
              <a:avLst/>
              <a:gdLst>
                <a:gd name="T0" fmla="*/ 8 w 19"/>
                <a:gd name="T1" fmla="*/ 16 h 16"/>
                <a:gd name="T2" fmla="*/ 4 w 19"/>
                <a:gd name="T3" fmla="*/ 10 h 16"/>
                <a:gd name="T4" fmla="*/ 11 w 19"/>
                <a:gd name="T5" fmla="*/ 0 h 16"/>
                <a:gd name="T6" fmla="*/ 19 w 19"/>
                <a:gd name="T7" fmla="*/ 3 h 16"/>
                <a:gd name="T8" fmla="*/ 8 w 19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6">
                  <a:moveTo>
                    <a:pt x="8" y="16"/>
                  </a:moveTo>
                  <a:cubicBezTo>
                    <a:pt x="7" y="14"/>
                    <a:pt x="5" y="12"/>
                    <a:pt x="4" y="10"/>
                  </a:cubicBezTo>
                  <a:cubicBezTo>
                    <a:pt x="0" y="2"/>
                    <a:pt x="4" y="0"/>
                    <a:pt x="11" y="0"/>
                  </a:cubicBezTo>
                  <a:cubicBezTo>
                    <a:pt x="14" y="1"/>
                    <a:pt x="16" y="2"/>
                    <a:pt x="19" y="3"/>
                  </a:cubicBezTo>
                  <a:cubicBezTo>
                    <a:pt x="15" y="7"/>
                    <a:pt x="12" y="11"/>
                    <a:pt x="8" y="16"/>
                  </a:cubicBezTo>
                  <a:close/>
                </a:path>
              </a:pathLst>
            </a:custGeom>
            <a:solidFill>
              <a:srgbClr val="2E4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0" name="Freeform 1326"/>
            <p:cNvSpPr>
              <a:spLocks/>
            </p:cNvSpPr>
            <p:nvPr/>
          </p:nvSpPr>
          <p:spPr bwMode="auto">
            <a:xfrm>
              <a:off x="2334" y="2399"/>
              <a:ext cx="11" cy="13"/>
            </a:xfrm>
            <a:custGeom>
              <a:avLst/>
              <a:gdLst>
                <a:gd name="T0" fmla="*/ 0 w 11"/>
                <a:gd name="T1" fmla="*/ 3 h 13"/>
                <a:gd name="T2" fmla="*/ 0 w 11"/>
                <a:gd name="T3" fmla="*/ 0 h 13"/>
                <a:gd name="T4" fmla="*/ 11 w 11"/>
                <a:gd name="T5" fmla="*/ 11 h 13"/>
                <a:gd name="T6" fmla="*/ 0 w 11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7" y="0"/>
                    <a:pt x="9" y="6"/>
                    <a:pt x="11" y="11"/>
                  </a:cubicBezTo>
                  <a:cubicBezTo>
                    <a:pt x="5" y="13"/>
                    <a:pt x="2" y="8"/>
                    <a:pt x="0" y="3"/>
                  </a:cubicBezTo>
                  <a:close/>
                </a:path>
              </a:pathLst>
            </a:custGeom>
            <a:solidFill>
              <a:srgbClr val="4C54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1" name="Freeform 1327"/>
            <p:cNvSpPr>
              <a:spLocks/>
            </p:cNvSpPr>
            <p:nvPr/>
          </p:nvSpPr>
          <p:spPr bwMode="auto">
            <a:xfrm>
              <a:off x="2104" y="2221"/>
              <a:ext cx="12" cy="34"/>
            </a:xfrm>
            <a:custGeom>
              <a:avLst/>
              <a:gdLst>
                <a:gd name="T0" fmla="*/ 12 w 12"/>
                <a:gd name="T1" fmla="*/ 2 h 34"/>
                <a:gd name="T2" fmla="*/ 0 w 12"/>
                <a:gd name="T3" fmla="*/ 34 h 34"/>
                <a:gd name="T4" fmla="*/ 5 w 12"/>
                <a:gd name="T5" fmla="*/ 2 h 34"/>
                <a:gd name="T6" fmla="*/ 12 w 12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4">
                  <a:moveTo>
                    <a:pt x="12" y="2"/>
                  </a:moveTo>
                  <a:cubicBezTo>
                    <a:pt x="8" y="13"/>
                    <a:pt x="12" y="26"/>
                    <a:pt x="0" y="34"/>
                  </a:cubicBezTo>
                  <a:cubicBezTo>
                    <a:pt x="5" y="24"/>
                    <a:pt x="5" y="13"/>
                    <a:pt x="5" y="2"/>
                  </a:cubicBezTo>
                  <a:cubicBezTo>
                    <a:pt x="7" y="0"/>
                    <a:pt x="10" y="0"/>
                    <a:pt x="12" y="2"/>
                  </a:cubicBezTo>
                  <a:close/>
                </a:path>
              </a:pathLst>
            </a:custGeom>
            <a:solidFill>
              <a:srgbClr val="2448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2" name="Freeform 1328"/>
            <p:cNvSpPr>
              <a:spLocks/>
            </p:cNvSpPr>
            <p:nvPr/>
          </p:nvSpPr>
          <p:spPr bwMode="auto">
            <a:xfrm>
              <a:off x="2105" y="2207"/>
              <a:ext cx="15" cy="16"/>
            </a:xfrm>
            <a:custGeom>
              <a:avLst/>
              <a:gdLst>
                <a:gd name="T0" fmla="*/ 11 w 15"/>
                <a:gd name="T1" fmla="*/ 16 h 16"/>
                <a:gd name="T2" fmla="*/ 4 w 15"/>
                <a:gd name="T3" fmla="*/ 16 h 16"/>
                <a:gd name="T4" fmla="*/ 0 w 15"/>
                <a:gd name="T5" fmla="*/ 4 h 16"/>
                <a:gd name="T6" fmla="*/ 3 w 15"/>
                <a:gd name="T7" fmla="*/ 0 h 16"/>
                <a:gd name="T8" fmla="*/ 11 w 15"/>
                <a:gd name="T9" fmla="*/ 10 h 16"/>
                <a:gd name="T10" fmla="*/ 15 w 15"/>
                <a:gd name="T11" fmla="*/ 12 h 16"/>
                <a:gd name="T12" fmla="*/ 11 w 15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6">
                  <a:moveTo>
                    <a:pt x="11" y="16"/>
                  </a:moveTo>
                  <a:cubicBezTo>
                    <a:pt x="9" y="16"/>
                    <a:pt x="6" y="16"/>
                    <a:pt x="4" y="16"/>
                  </a:cubicBezTo>
                  <a:cubicBezTo>
                    <a:pt x="3" y="12"/>
                    <a:pt x="1" y="8"/>
                    <a:pt x="0" y="4"/>
                  </a:cubicBezTo>
                  <a:cubicBezTo>
                    <a:pt x="1" y="3"/>
                    <a:pt x="2" y="1"/>
                    <a:pt x="3" y="0"/>
                  </a:cubicBezTo>
                  <a:cubicBezTo>
                    <a:pt x="6" y="3"/>
                    <a:pt x="9" y="6"/>
                    <a:pt x="11" y="10"/>
                  </a:cubicBezTo>
                  <a:cubicBezTo>
                    <a:pt x="13" y="10"/>
                    <a:pt x="15" y="11"/>
                    <a:pt x="15" y="12"/>
                  </a:cubicBezTo>
                  <a:cubicBezTo>
                    <a:pt x="14" y="14"/>
                    <a:pt x="13" y="15"/>
                    <a:pt x="11" y="16"/>
                  </a:cubicBezTo>
                  <a:close/>
                </a:path>
              </a:pathLst>
            </a:custGeom>
            <a:solidFill>
              <a:srgbClr val="294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3" name="Freeform 1329"/>
            <p:cNvSpPr>
              <a:spLocks/>
            </p:cNvSpPr>
            <p:nvPr/>
          </p:nvSpPr>
          <p:spPr bwMode="auto">
            <a:xfrm>
              <a:off x="2083" y="2306"/>
              <a:ext cx="6" cy="28"/>
            </a:xfrm>
            <a:custGeom>
              <a:avLst/>
              <a:gdLst>
                <a:gd name="T0" fmla="*/ 6 w 6"/>
                <a:gd name="T1" fmla="*/ 24 h 29"/>
                <a:gd name="T2" fmla="*/ 0 w 6"/>
                <a:gd name="T3" fmla="*/ 29 h 29"/>
                <a:gd name="T4" fmla="*/ 2 w 6"/>
                <a:gd name="T5" fmla="*/ 1 h 29"/>
                <a:gd name="T6" fmla="*/ 6 w 6"/>
                <a:gd name="T7" fmla="*/ 1 h 29"/>
                <a:gd name="T8" fmla="*/ 6 w 6"/>
                <a:gd name="T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9">
                  <a:moveTo>
                    <a:pt x="6" y="24"/>
                  </a:moveTo>
                  <a:cubicBezTo>
                    <a:pt x="4" y="26"/>
                    <a:pt x="2" y="27"/>
                    <a:pt x="0" y="29"/>
                  </a:cubicBezTo>
                  <a:cubicBezTo>
                    <a:pt x="1" y="20"/>
                    <a:pt x="1" y="10"/>
                    <a:pt x="2" y="1"/>
                  </a:cubicBezTo>
                  <a:cubicBezTo>
                    <a:pt x="3" y="0"/>
                    <a:pt x="4" y="0"/>
                    <a:pt x="6" y="1"/>
                  </a:cubicBezTo>
                  <a:cubicBezTo>
                    <a:pt x="6" y="9"/>
                    <a:pt x="6" y="16"/>
                    <a:pt x="6" y="24"/>
                  </a:cubicBezTo>
                  <a:close/>
                </a:path>
              </a:pathLst>
            </a:custGeom>
            <a:solidFill>
              <a:srgbClr val="324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4" name="Freeform 1330"/>
            <p:cNvSpPr>
              <a:spLocks/>
            </p:cNvSpPr>
            <p:nvPr/>
          </p:nvSpPr>
          <p:spPr bwMode="auto">
            <a:xfrm>
              <a:off x="2085" y="2291"/>
              <a:ext cx="10" cy="16"/>
            </a:xfrm>
            <a:custGeom>
              <a:avLst/>
              <a:gdLst>
                <a:gd name="T0" fmla="*/ 4 w 10"/>
                <a:gd name="T1" fmla="*/ 16 h 16"/>
                <a:gd name="T2" fmla="*/ 0 w 10"/>
                <a:gd name="T3" fmla="*/ 16 h 16"/>
                <a:gd name="T4" fmla="*/ 4 w 10"/>
                <a:gd name="T5" fmla="*/ 0 h 16"/>
                <a:gd name="T6" fmla="*/ 8 w 10"/>
                <a:gd name="T7" fmla="*/ 5 h 16"/>
                <a:gd name="T8" fmla="*/ 4 w 1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4" y="16"/>
                  </a:moveTo>
                  <a:cubicBezTo>
                    <a:pt x="2" y="16"/>
                    <a:pt x="1" y="16"/>
                    <a:pt x="0" y="16"/>
                  </a:cubicBezTo>
                  <a:cubicBezTo>
                    <a:pt x="1" y="11"/>
                    <a:pt x="3" y="6"/>
                    <a:pt x="4" y="0"/>
                  </a:cubicBezTo>
                  <a:cubicBezTo>
                    <a:pt x="8" y="0"/>
                    <a:pt x="10" y="1"/>
                    <a:pt x="8" y="5"/>
                  </a:cubicBezTo>
                  <a:cubicBezTo>
                    <a:pt x="8" y="9"/>
                    <a:pt x="8" y="13"/>
                    <a:pt x="4" y="16"/>
                  </a:cubicBezTo>
                  <a:close/>
                </a:path>
              </a:pathLst>
            </a:custGeom>
            <a:solidFill>
              <a:srgbClr val="3E5E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5" name="Freeform 1331"/>
            <p:cNvSpPr>
              <a:spLocks/>
            </p:cNvSpPr>
            <p:nvPr/>
          </p:nvSpPr>
          <p:spPr bwMode="auto">
            <a:xfrm>
              <a:off x="2089" y="2279"/>
              <a:ext cx="11" cy="17"/>
            </a:xfrm>
            <a:custGeom>
              <a:avLst/>
              <a:gdLst>
                <a:gd name="T0" fmla="*/ 4 w 11"/>
                <a:gd name="T1" fmla="*/ 17 h 17"/>
                <a:gd name="T2" fmla="*/ 0 w 11"/>
                <a:gd name="T3" fmla="*/ 12 h 17"/>
                <a:gd name="T4" fmla="*/ 11 w 11"/>
                <a:gd name="T5" fmla="*/ 0 h 17"/>
                <a:gd name="T6" fmla="*/ 4 w 11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4" y="17"/>
                  </a:moveTo>
                  <a:cubicBezTo>
                    <a:pt x="2" y="15"/>
                    <a:pt x="1" y="14"/>
                    <a:pt x="0" y="12"/>
                  </a:cubicBezTo>
                  <a:cubicBezTo>
                    <a:pt x="2" y="7"/>
                    <a:pt x="3" y="0"/>
                    <a:pt x="11" y="0"/>
                  </a:cubicBezTo>
                  <a:cubicBezTo>
                    <a:pt x="9" y="5"/>
                    <a:pt x="6" y="11"/>
                    <a:pt x="4" y="17"/>
                  </a:cubicBezTo>
                  <a:close/>
                </a:path>
              </a:pathLst>
            </a:custGeom>
            <a:solidFill>
              <a:srgbClr val="46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6" name="Freeform 1332"/>
            <p:cNvSpPr>
              <a:spLocks/>
            </p:cNvSpPr>
            <p:nvPr/>
          </p:nvSpPr>
          <p:spPr bwMode="auto">
            <a:xfrm>
              <a:off x="2379" y="2113"/>
              <a:ext cx="35" cy="27"/>
            </a:xfrm>
            <a:custGeom>
              <a:avLst/>
              <a:gdLst>
                <a:gd name="T0" fmla="*/ 21 w 35"/>
                <a:gd name="T1" fmla="*/ 27 h 27"/>
                <a:gd name="T2" fmla="*/ 14 w 35"/>
                <a:gd name="T3" fmla="*/ 27 h 27"/>
                <a:gd name="T4" fmla="*/ 4 w 35"/>
                <a:gd name="T5" fmla="*/ 20 h 27"/>
                <a:gd name="T6" fmla="*/ 2 w 35"/>
                <a:gd name="T7" fmla="*/ 16 h 27"/>
                <a:gd name="T8" fmla="*/ 0 w 35"/>
                <a:gd name="T9" fmla="*/ 4 h 27"/>
                <a:gd name="T10" fmla="*/ 2 w 35"/>
                <a:gd name="T11" fmla="*/ 0 h 27"/>
                <a:gd name="T12" fmla="*/ 10 w 35"/>
                <a:gd name="T13" fmla="*/ 0 h 27"/>
                <a:gd name="T14" fmla="*/ 21 w 35"/>
                <a:gd name="T15" fmla="*/ 8 h 27"/>
                <a:gd name="T16" fmla="*/ 35 w 35"/>
                <a:gd name="T17" fmla="*/ 14 h 27"/>
                <a:gd name="T18" fmla="*/ 34 w 35"/>
                <a:gd name="T19" fmla="*/ 19 h 27"/>
                <a:gd name="T20" fmla="*/ 21 w 35"/>
                <a:gd name="T2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27">
                  <a:moveTo>
                    <a:pt x="21" y="27"/>
                  </a:moveTo>
                  <a:cubicBezTo>
                    <a:pt x="19" y="27"/>
                    <a:pt x="17" y="27"/>
                    <a:pt x="14" y="27"/>
                  </a:cubicBezTo>
                  <a:cubicBezTo>
                    <a:pt x="10" y="27"/>
                    <a:pt x="7" y="24"/>
                    <a:pt x="4" y="20"/>
                  </a:cubicBezTo>
                  <a:cubicBezTo>
                    <a:pt x="4" y="19"/>
                    <a:pt x="3" y="17"/>
                    <a:pt x="2" y="16"/>
                  </a:cubicBezTo>
                  <a:cubicBezTo>
                    <a:pt x="1" y="12"/>
                    <a:pt x="0" y="8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5" y="1"/>
                    <a:pt x="20" y="2"/>
                    <a:pt x="21" y="8"/>
                  </a:cubicBezTo>
                  <a:cubicBezTo>
                    <a:pt x="24" y="13"/>
                    <a:pt x="31" y="10"/>
                    <a:pt x="35" y="14"/>
                  </a:cubicBezTo>
                  <a:cubicBezTo>
                    <a:pt x="35" y="16"/>
                    <a:pt x="35" y="18"/>
                    <a:pt x="34" y="19"/>
                  </a:cubicBezTo>
                  <a:cubicBezTo>
                    <a:pt x="28" y="20"/>
                    <a:pt x="21" y="18"/>
                    <a:pt x="21" y="27"/>
                  </a:cubicBezTo>
                  <a:close/>
                </a:path>
              </a:pathLst>
            </a:custGeom>
            <a:solidFill>
              <a:srgbClr val="22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7" name="Freeform 1333"/>
            <p:cNvSpPr>
              <a:spLocks/>
            </p:cNvSpPr>
            <p:nvPr/>
          </p:nvSpPr>
          <p:spPr bwMode="auto">
            <a:xfrm>
              <a:off x="2398" y="2113"/>
              <a:ext cx="53" cy="22"/>
            </a:xfrm>
            <a:custGeom>
              <a:avLst/>
              <a:gdLst>
                <a:gd name="T0" fmla="*/ 15 w 53"/>
                <a:gd name="T1" fmla="*/ 16 h 22"/>
                <a:gd name="T2" fmla="*/ 0 w 53"/>
                <a:gd name="T3" fmla="*/ 12 h 22"/>
                <a:gd name="T4" fmla="*/ 4 w 53"/>
                <a:gd name="T5" fmla="*/ 9 h 22"/>
                <a:gd name="T6" fmla="*/ 35 w 53"/>
                <a:gd name="T7" fmla="*/ 7 h 22"/>
                <a:gd name="T8" fmla="*/ 47 w 53"/>
                <a:gd name="T9" fmla="*/ 7 h 22"/>
                <a:gd name="T10" fmla="*/ 51 w 53"/>
                <a:gd name="T11" fmla="*/ 15 h 22"/>
                <a:gd name="T12" fmla="*/ 35 w 53"/>
                <a:gd name="T13" fmla="*/ 20 h 22"/>
                <a:gd name="T14" fmla="*/ 15 w 53"/>
                <a:gd name="T15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22">
                  <a:moveTo>
                    <a:pt x="15" y="16"/>
                  </a:moveTo>
                  <a:cubicBezTo>
                    <a:pt x="10" y="14"/>
                    <a:pt x="4" y="17"/>
                    <a:pt x="0" y="12"/>
                  </a:cubicBezTo>
                  <a:cubicBezTo>
                    <a:pt x="1" y="10"/>
                    <a:pt x="2" y="9"/>
                    <a:pt x="4" y="9"/>
                  </a:cubicBezTo>
                  <a:cubicBezTo>
                    <a:pt x="14" y="8"/>
                    <a:pt x="25" y="12"/>
                    <a:pt x="35" y="7"/>
                  </a:cubicBezTo>
                  <a:cubicBezTo>
                    <a:pt x="39" y="0"/>
                    <a:pt x="43" y="6"/>
                    <a:pt x="47" y="7"/>
                  </a:cubicBezTo>
                  <a:cubicBezTo>
                    <a:pt x="51" y="9"/>
                    <a:pt x="53" y="11"/>
                    <a:pt x="51" y="15"/>
                  </a:cubicBezTo>
                  <a:cubicBezTo>
                    <a:pt x="47" y="22"/>
                    <a:pt x="41" y="19"/>
                    <a:pt x="35" y="20"/>
                  </a:cubicBezTo>
                  <a:cubicBezTo>
                    <a:pt x="28" y="19"/>
                    <a:pt x="21" y="19"/>
                    <a:pt x="15" y="16"/>
                  </a:cubicBezTo>
                  <a:close/>
                </a:path>
              </a:pathLst>
            </a:custGeom>
            <a:solidFill>
              <a:srgbClr val="8EA0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8" name="Freeform 1334"/>
            <p:cNvSpPr>
              <a:spLocks/>
            </p:cNvSpPr>
            <p:nvPr/>
          </p:nvSpPr>
          <p:spPr bwMode="auto">
            <a:xfrm>
              <a:off x="2445" y="2111"/>
              <a:ext cx="16" cy="17"/>
            </a:xfrm>
            <a:custGeom>
              <a:avLst/>
              <a:gdLst>
                <a:gd name="T0" fmla="*/ 4 w 16"/>
                <a:gd name="T1" fmla="*/ 17 h 17"/>
                <a:gd name="T2" fmla="*/ 0 w 16"/>
                <a:gd name="T3" fmla="*/ 9 h 17"/>
                <a:gd name="T4" fmla="*/ 8 w 16"/>
                <a:gd name="T5" fmla="*/ 1 h 17"/>
                <a:gd name="T6" fmla="*/ 16 w 16"/>
                <a:gd name="T7" fmla="*/ 10 h 17"/>
                <a:gd name="T8" fmla="*/ 4 w 16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7">
                  <a:moveTo>
                    <a:pt x="4" y="17"/>
                  </a:moveTo>
                  <a:cubicBezTo>
                    <a:pt x="3" y="14"/>
                    <a:pt x="1" y="12"/>
                    <a:pt x="0" y="9"/>
                  </a:cubicBezTo>
                  <a:cubicBezTo>
                    <a:pt x="1" y="5"/>
                    <a:pt x="3" y="1"/>
                    <a:pt x="8" y="1"/>
                  </a:cubicBezTo>
                  <a:cubicBezTo>
                    <a:pt x="14" y="0"/>
                    <a:pt x="16" y="4"/>
                    <a:pt x="16" y="10"/>
                  </a:cubicBezTo>
                  <a:cubicBezTo>
                    <a:pt x="13" y="14"/>
                    <a:pt x="8" y="15"/>
                    <a:pt x="4" y="17"/>
                  </a:cubicBezTo>
                  <a:close/>
                </a:path>
              </a:pathLst>
            </a:custGeom>
            <a:solidFill>
              <a:srgbClr val="8B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49" name="Freeform 1335"/>
            <p:cNvSpPr>
              <a:spLocks/>
            </p:cNvSpPr>
            <p:nvPr/>
          </p:nvSpPr>
          <p:spPr bwMode="auto">
            <a:xfrm>
              <a:off x="2413" y="2125"/>
              <a:ext cx="20" cy="12"/>
            </a:xfrm>
            <a:custGeom>
              <a:avLst/>
              <a:gdLst>
                <a:gd name="T0" fmla="*/ 0 w 20"/>
                <a:gd name="T1" fmla="*/ 4 h 12"/>
                <a:gd name="T2" fmla="*/ 20 w 20"/>
                <a:gd name="T3" fmla="*/ 8 h 12"/>
                <a:gd name="T4" fmla="*/ 0 w 20"/>
                <a:gd name="T5" fmla="*/ 7 h 12"/>
                <a:gd name="T6" fmla="*/ 0 w 20"/>
                <a:gd name="T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2">
                  <a:moveTo>
                    <a:pt x="0" y="4"/>
                  </a:moveTo>
                  <a:cubicBezTo>
                    <a:pt x="7" y="4"/>
                    <a:pt x="15" y="0"/>
                    <a:pt x="20" y="8"/>
                  </a:cubicBezTo>
                  <a:cubicBezTo>
                    <a:pt x="14" y="12"/>
                    <a:pt x="7" y="11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solidFill>
              <a:srgbClr val="3F58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0" name="Freeform 1336"/>
            <p:cNvSpPr>
              <a:spLocks/>
            </p:cNvSpPr>
            <p:nvPr/>
          </p:nvSpPr>
          <p:spPr bwMode="auto">
            <a:xfrm>
              <a:off x="2362" y="2240"/>
              <a:ext cx="85" cy="77"/>
            </a:xfrm>
            <a:custGeom>
              <a:avLst/>
              <a:gdLst>
                <a:gd name="T0" fmla="*/ 41 w 86"/>
                <a:gd name="T1" fmla="*/ 23 h 78"/>
                <a:gd name="T2" fmla="*/ 64 w 86"/>
                <a:gd name="T3" fmla="*/ 7 h 78"/>
                <a:gd name="T4" fmla="*/ 84 w 86"/>
                <a:gd name="T5" fmla="*/ 19 h 78"/>
                <a:gd name="T6" fmla="*/ 68 w 86"/>
                <a:gd name="T7" fmla="*/ 38 h 78"/>
                <a:gd name="T8" fmla="*/ 65 w 86"/>
                <a:gd name="T9" fmla="*/ 56 h 78"/>
                <a:gd name="T10" fmla="*/ 39 w 86"/>
                <a:gd name="T11" fmla="*/ 71 h 78"/>
                <a:gd name="T12" fmla="*/ 23 w 86"/>
                <a:gd name="T13" fmla="*/ 76 h 78"/>
                <a:gd name="T14" fmla="*/ 2 w 86"/>
                <a:gd name="T15" fmla="*/ 33 h 78"/>
                <a:gd name="T16" fmla="*/ 21 w 86"/>
                <a:gd name="T17" fmla="*/ 25 h 78"/>
                <a:gd name="T18" fmla="*/ 41 w 86"/>
                <a:gd name="T19" fmla="*/ 2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78">
                  <a:moveTo>
                    <a:pt x="41" y="23"/>
                  </a:moveTo>
                  <a:cubicBezTo>
                    <a:pt x="48" y="17"/>
                    <a:pt x="54" y="10"/>
                    <a:pt x="64" y="7"/>
                  </a:cubicBezTo>
                  <a:cubicBezTo>
                    <a:pt x="70" y="12"/>
                    <a:pt x="86" y="0"/>
                    <a:pt x="84" y="19"/>
                  </a:cubicBezTo>
                  <a:cubicBezTo>
                    <a:pt x="79" y="25"/>
                    <a:pt x="73" y="32"/>
                    <a:pt x="68" y="38"/>
                  </a:cubicBezTo>
                  <a:cubicBezTo>
                    <a:pt x="70" y="44"/>
                    <a:pt x="68" y="50"/>
                    <a:pt x="65" y="56"/>
                  </a:cubicBezTo>
                  <a:cubicBezTo>
                    <a:pt x="60" y="68"/>
                    <a:pt x="51" y="72"/>
                    <a:pt x="39" y="71"/>
                  </a:cubicBezTo>
                  <a:cubicBezTo>
                    <a:pt x="35" y="76"/>
                    <a:pt x="29" y="78"/>
                    <a:pt x="23" y="76"/>
                  </a:cubicBezTo>
                  <a:cubicBezTo>
                    <a:pt x="11" y="64"/>
                    <a:pt x="0" y="51"/>
                    <a:pt x="2" y="33"/>
                  </a:cubicBezTo>
                  <a:cubicBezTo>
                    <a:pt x="6" y="24"/>
                    <a:pt x="14" y="26"/>
                    <a:pt x="21" y="25"/>
                  </a:cubicBezTo>
                  <a:cubicBezTo>
                    <a:pt x="28" y="25"/>
                    <a:pt x="35" y="26"/>
                    <a:pt x="41" y="23"/>
                  </a:cubicBezTo>
                  <a:close/>
                </a:path>
              </a:pathLst>
            </a:custGeom>
            <a:solidFill>
              <a:srgbClr val="86BA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1" name="Freeform 1337"/>
            <p:cNvSpPr>
              <a:spLocks/>
            </p:cNvSpPr>
            <p:nvPr/>
          </p:nvSpPr>
          <p:spPr bwMode="auto">
            <a:xfrm>
              <a:off x="2463" y="2271"/>
              <a:ext cx="10" cy="32"/>
            </a:xfrm>
            <a:custGeom>
              <a:avLst/>
              <a:gdLst>
                <a:gd name="T0" fmla="*/ 6 w 10"/>
                <a:gd name="T1" fmla="*/ 32 h 32"/>
                <a:gd name="T2" fmla="*/ 4 w 10"/>
                <a:gd name="T3" fmla="*/ 32 h 32"/>
                <a:gd name="T4" fmla="*/ 2 w 10"/>
                <a:gd name="T5" fmla="*/ 32 h 32"/>
                <a:gd name="T6" fmla="*/ 10 w 10"/>
                <a:gd name="T7" fmla="*/ 0 h 32"/>
                <a:gd name="T8" fmla="*/ 9 w 10"/>
                <a:gd name="T9" fmla="*/ 31 h 32"/>
                <a:gd name="T10" fmla="*/ 6 w 10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2">
                  <a:moveTo>
                    <a:pt x="6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9" y="23"/>
                    <a:pt x="0" y="9"/>
                    <a:pt x="10" y="0"/>
                  </a:cubicBezTo>
                  <a:cubicBezTo>
                    <a:pt x="10" y="11"/>
                    <a:pt x="10" y="21"/>
                    <a:pt x="9" y="31"/>
                  </a:cubicBezTo>
                  <a:cubicBezTo>
                    <a:pt x="8" y="31"/>
                    <a:pt x="7" y="32"/>
                    <a:pt x="6" y="32"/>
                  </a:cubicBezTo>
                  <a:close/>
                </a:path>
              </a:pathLst>
            </a:custGeom>
            <a:solidFill>
              <a:srgbClr val="243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2" name="Freeform 1338"/>
            <p:cNvSpPr>
              <a:spLocks/>
            </p:cNvSpPr>
            <p:nvPr/>
          </p:nvSpPr>
          <p:spPr bwMode="auto">
            <a:xfrm>
              <a:off x="2424" y="2278"/>
              <a:ext cx="13" cy="25"/>
            </a:xfrm>
            <a:custGeom>
              <a:avLst/>
              <a:gdLst>
                <a:gd name="T0" fmla="*/ 2 w 13"/>
                <a:gd name="T1" fmla="*/ 18 h 25"/>
                <a:gd name="T2" fmla="*/ 5 w 13"/>
                <a:gd name="T3" fmla="*/ 0 h 25"/>
                <a:gd name="T4" fmla="*/ 8 w 13"/>
                <a:gd name="T5" fmla="*/ 25 h 25"/>
                <a:gd name="T6" fmla="*/ 2 w 13"/>
                <a:gd name="T7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5">
                  <a:moveTo>
                    <a:pt x="2" y="18"/>
                  </a:moveTo>
                  <a:cubicBezTo>
                    <a:pt x="0" y="11"/>
                    <a:pt x="4" y="6"/>
                    <a:pt x="5" y="0"/>
                  </a:cubicBezTo>
                  <a:cubicBezTo>
                    <a:pt x="13" y="7"/>
                    <a:pt x="8" y="17"/>
                    <a:pt x="8" y="25"/>
                  </a:cubicBezTo>
                  <a:cubicBezTo>
                    <a:pt x="6" y="23"/>
                    <a:pt x="4" y="20"/>
                    <a:pt x="2" y="18"/>
                  </a:cubicBezTo>
                  <a:close/>
                </a:path>
              </a:pathLst>
            </a:custGeom>
            <a:solidFill>
              <a:srgbClr val="5272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3" name="Freeform 1339"/>
            <p:cNvSpPr>
              <a:spLocks/>
            </p:cNvSpPr>
            <p:nvPr/>
          </p:nvSpPr>
          <p:spPr bwMode="auto">
            <a:xfrm>
              <a:off x="2314" y="2370"/>
              <a:ext cx="11" cy="20"/>
            </a:xfrm>
            <a:custGeom>
              <a:avLst/>
              <a:gdLst>
                <a:gd name="T0" fmla="*/ 5 w 11"/>
                <a:gd name="T1" fmla="*/ 20 h 20"/>
                <a:gd name="T2" fmla="*/ 0 w 11"/>
                <a:gd name="T3" fmla="*/ 20 h 20"/>
                <a:gd name="T4" fmla="*/ 8 w 11"/>
                <a:gd name="T5" fmla="*/ 0 h 20"/>
                <a:gd name="T6" fmla="*/ 11 w 11"/>
                <a:gd name="T7" fmla="*/ 0 h 20"/>
                <a:gd name="T8" fmla="*/ 5 w 11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0">
                  <a:moveTo>
                    <a:pt x="5" y="20"/>
                  </a:moveTo>
                  <a:cubicBezTo>
                    <a:pt x="3" y="20"/>
                    <a:pt x="1" y="20"/>
                    <a:pt x="0" y="20"/>
                  </a:cubicBezTo>
                  <a:cubicBezTo>
                    <a:pt x="3" y="13"/>
                    <a:pt x="5" y="7"/>
                    <a:pt x="8" y="0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1" y="7"/>
                    <a:pt x="9" y="14"/>
                    <a:pt x="5" y="20"/>
                  </a:cubicBezTo>
                  <a:close/>
                </a:path>
              </a:pathLst>
            </a:custGeom>
            <a:solidFill>
              <a:srgbClr val="424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4" name="Freeform 1340"/>
            <p:cNvSpPr>
              <a:spLocks/>
            </p:cNvSpPr>
            <p:nvPr/>
          </p:nvSpPr>
          <p:spPr bwMode="auto">
            <a:xfrm>
              <a:off x="2399" y="2119"/>
              <a:ext cx="34" cy="10"/>
            </a:xfrm>
            <a:custGeom>
              <a:avLst/>
              <a:gdLst>
                <a:gd name="T0" fmla="*/ 34 w 34"/>
                <a:gd name="T1" fmla="*/ 1 h 10"/>
                <a:gd name="T2" fmla="*/ 2 w 34"/>
                <a:gd name="T3" fmla="*/ 5 h 10"/>
                <a:gd name="T4" fmla="*/ 3 w 34"/>
                <a:gd name="T5" fmla="*/ 0 h 10"/>
                <a:gd name="T6" fmla="*/ 34 w 34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0">
                  <a:moveTo>
                    <a:pt x="34" y="1"/>
                  </a:moveTo>
                  <a:cubicBezTo>
                    <a:pt x="24" y="10"/>
                    <a:pt x="13" y="3"/>
                    <a:pt x="2" y="5"/>
                  </a:cubicBezTo>
                  <a:cubicBezTo>
                    <a:pt x="0" y="3"/>
                    <a:pt x="0" y="1"/>
                    <a:pt x="3" y="0"/>
                  </a:cubicBezTo>
                  <a:cubicBezTo>
                    <a:pt x="13" y="0"/>
                    <a:pt x="23" y="0"/>
                    <a:pt x="34" y="1"/>
                  </a:cubicBezTo>
                  <a:close/>
                </a:path>
              </a:pathLst>
            </a:custGeom>
            <a:solidFill>
              <a:srgbClr val="252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5" name="Freeform 1341"/>
            <p:cNvSpPr>
              <a:spLocks/>
            </p:cNvSpPr>
            <p:nvPr/>
          </p:nvSpPr>
          <p:spPr bwMode="auto">
            <a:xfrm>
              <a:off x="2453" y="2089"/>
              <a:ext cx="20" cy="19"/>
            </a:xfrm>
            <a:custGeom>
              <a:avLst/>
              <a:gdLst>
                <a:gd name="T0" fmla="*/ 8 w 20"/>
                <a:gd name="T1" fmla="*/ 19 h 19"/>
                <a:gd name="T2" fmla="*/ 3 w 20"/>
                <a:gd name="T3" fmla="*/ 19 h 19"/>
                <a:gd name="T4" fmla="*/ 0 w 20"/>
                <a:gd name="T5" fmla="*/ 7 h 19"/>
                <a:gd name="T6" fmla="*/ 16 w 20"/>
                <a:gd name="T7" fmla="*/ 2 h 19"/>
                <a:gd name="T8" fmla="*/ 12 w 20"/>
                <a:gd name="T9" fmla="*/ 11 h 19"/>
                <a:gd name="T10" fmla="*/ 8 w 20"/>
                <a:gd name="T1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9">
                  <a:moveTo>
                    <a:pt x="8" y="19"/>
                  </a:moveTo>
                  <a:cubicBezTo>
                    <a:pt x="6" y="19"/>
                    <a:pt x="5" y="19"/>
                    <a:pt x="3" y="19"/>
                  </a:cubicBezTo>
                  <a:cubicBezTo>
                    <a:pt x="5" y="14"/>
                    <a:pt x="5" y="10"/>
                    <a:pt x="0" y="7"/>
                  </a:cubicBezTo>
                  <a:cubicBezTo>
                    <a:pt x="3" y="0"/>
                    <a:pt x="11" y="6"/>
                    <a:pt x="16" y="2"/>
                  </a:cubicBezTo>
                  <a:cubicBezTo>
                    <a:pt x="20" y="7"/>
                    <a:pt x="12" y="8"/>
                    <a:pt x="12" y="11"/>
                  </a:cubicBezTo>
                  <a:cubicBezTo>
                    <a:pt x="11" y="14"/>
                    <a:pt x="10" y="17"/>
                    <a:pt x="8" y="19"/>
                  </a:cubicBezTo>
                  <a:close/>
                </a:path>
              </a:pathLst>
            </a:custGeom>
            <a:solidFill>
              <a:srgbClr val="42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6" name="Freeform 1342"/>
            <p:cNvSpPr>
              <a:spLocks/>
            </p:cNvSpPr>
            <p:nvPr/>
          </p:nvSpPr>
          <p:spPr bwMode="auto">
            <a:xfrm>
              <a:off x="2389" y="2109"/>
              <a:ext cx="20" cy="16"/>
            </a:xfrm>
            <a:custGeom>
              <a:avLst/>
              <a:gdLst>
                <a:gd name="T0" fmla="*/ 13 w 20"/>
                <a:gd name="T1" fmla="*/ 10 h 16"/>
                <a:gd name="T2" fmla="*/ 12 w 20"/>
                <a:gd name="T3" fmla="*/ 15 h 16"/>
                <a:gd name="T4" fmla="*/ 9 w 20"/>
                <a:gd name="T5" fmla="*/ 16 h 16"/>
                <a:gd name="T6" fmla="*/ 0 w 20"/>
                <a:gd name="T7" fmla="*/ 4 h 16"/>
                <a:gd name="T8" fmla="*/ 20 w 20"/>
                <a:gd name="T9" fmla="*/ 0 h 16"/>
                <a:gd name="T10" fmla="*/ 13 w 20"/>
                <a:gd name="T11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6">
                  <a:moveTo>
                    <a:pt x="13" y="10"/>
                  </a:moveTo>
                  <a:cubicBezTo>
                    <a:pt x="13" y="11"/>
                    <a:pt x="12" y="13"/>
                    <a:pt x="12" y="15"/>
                  </a:cubicBezTo>
                  <a:cubicBezTo>
                    <a:pt x="11" y="15"/>
                    <a:pt x="10" y="16"/>
                    <a:pt x="9" y="16"/>
                  </a:cubicBezTo>
                  <a:cubicBezTo>
                    <a:pt x="9" y="9"/>
                    <a:pt x="4" y="7"/>
                    <a:pt x="0" y="4"/>
                  </a:cubicBezTo>
                  <a:cubicBezTo>
                    <a:pt x="7" y="3"/>
                    <a:pt x="13" y="1"/>
                    <a:pt x="20" y="0"/>
                  </a:cubicBezTo>
                  <a:cubicBezTo>
                    <a:pt x="17" y="3"/>
                    <a:pt x="15" y="6"/>
                    <a:pt x="13" y="10"/>
                  </a:cubicBezTo>
                  <a:close/>
                </a:path>
              </a:pathLst>
            </a:custGeom>
            <a:solidFill>
              <a:srgbClr val="4E56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7" name="Freeform 1343"/>
            <p:cNvSpPr>
              <a:spLocks/>
            </p:cNvSpPr>
            <p:nvPr/>
          </p:nvSpPr>
          <p:spPr bwMode="auto">
            <a:xfrm>
              <a:off x="2430" y="2061"/>
              <a:ext cx="13" cy="15"/>
            </a:xfrm>
            <a:custGeom>
              <a:avLst/>
              <a:gdLst>
                <a:gd name="T0" fmla="*/ 7 w 13"/>
                <a:gd name="T1" fmla="*/ 0 h 15"/>
                <a:gd name="T2" fmla="*/ 7 w 13"/>
                <a:gd name="T3" fmla="*/ 15 h 15"/>
                <a:gd name="T4" fmla="*/ 7 w 1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5">
                  <a:moveTo>
                    <a:pt x="7" y="0"/>
                  </a:moveTo>
                  <a:cubicBezTo>
                    <a:pt x="13" y="5"/>
                    <a:pt x="11" y="10"/>
                    <a:pt x="7" y="15"/>
                  </a:cubicBezTo>
                  <a:cubicBezTo>
                    <a:pt x="2" y="10"/>
                    <a:pt x="0" y="5"/>
                    <a:pt x="7" y="0"/>
                  </a:cubicBezTo>
                  <a:close/>
                </a:path>
              </a:pathLst>
            </a:custGeom>
            <a:solidFill>
              <a:srgbClr val="6F81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8" name="Freeform 1344"/>
            <p:cNvSpPr>
              <a:spLocks/>
            </p:cNvSpPr>
            <p:nvPr/>
          </p:nvSpPr>
          <p:spPr bwMode="auto">
            <a:xfrm>
              <a:off x="2417" y="2073"/>
              <a:ext cx="14" cy="19"/>
            </a:xfrm>
            <a:custGeom>
              <a:avLst/>
              <a:gdLst>
                <a:gd name="T0" fmla="*/ 0 w 14"/>
                <a:gd name="T1" fmla="*/ 20 h 20"/>
                <a:gd name="T2" fmla="*/ 4 w 14"/>
                <a:gd name="T3" fmla="*/ 0 h 20"/>
                <a:gd name="T4" fmla="*/ 0 w 14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0">
                  <a:moveTo>
                    <a:pt x="0" y="20"/>
                  </a:moveTo>
                  <a:cubicBezTo>
                    <a:pt x="5" y="14"/>
                    <a:pt x="0" y="6"/>
                    <a:pt x="4" y="0"/>
                  </a:cubicBezTo>
                  <a:cubicBezTo>
                    <a:pt x="8" y="8"/>
                    <a:pt x="14" y="16"/>
                    <a:pt x="0" y="20"/>
                  </a:cubicBezTo>
                  <a:close/>
                </a:path>
              </a:pathLst>
            </a:custGeom>
            <a:solidFill>
              <a:srgbClr val="5A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59" name="Freeform 1345"/>
            <p:cNvSpPr>
              <a:spLocks/>
            </p:cNvSpPr>
            <p:nvPr/>
          </p:nvSpPr>
          <p:spPr bwMode="auto">
            <a:xfrm>
              <a:off x="2224" y="2375"/>
              <a:ext cx="50" cy="88"/>
            </a:xfrm>
            <a:custGeom>
              <a:avLst/>
              <a:gdLst>
                <a:gd name="T0" fmla="*/ 51 w 51"/>
                <a:gd name="T1" fmla="*/ 41 h 89"/>
                <a:gd name="T2" fmla="*/ 44 w 51"/>
                <a:gd name="T3" fmla="*/ 51 h 89"/>
                <a:gd name="T4" fmla="*/ 25 w 51"/>
                <a:gd name="T5" fmla="*/ 83 h 89"/>
                <a:gd name="T6" fmla="*/ 17 w 51"/>
                <a:gd name="T7" fmla="*/ 88 h 89"/>
                <a:gd name="T8" fmla="*/ 20 w 51"/>
                <a:gd name="T9" fmla="*/ 47 h 89"/>
                <a:gd name="T10" fmla="*/ 31 w 51"/>
                <a:gd name="T11" fmla="*/ 26 h 89"/>
                <a:gd name="T12" fmla="*/ 23 w 51"/>
                <a:gd name="T13" fmla="*/ 15 h 89"/>
                <a:gd name="T14" fmla="*/ 21 w 51"/>
                <a:gd name="T15" fmla="*/ 4 h 89"/>
                <a:gd name="T16" fmla="*/ 29 w 51"/>
                <a:gd name="T17" fmla="*/ 1 h 89"/>
                <a:gd name="T18" fmla="*/ 44 w 51"/>
                <a:gd name="T19" fmla="*/ 9 h 89"/>
                <a:gd name="T20" fmla="*/ 51 w 51"/>
                <a:gd name="T21" fmla="*/ 27 h 89"/>
                <a:gd name="T22" fmla="*/ 51 w 51"/>
                <a:gd name="T23" fmla="*/ 4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89">
                  <a:moveTo>
                    <a:pt x="51" y="41"/>
                  </a:moveTo>
                  <a:cubicBezTo>
                    <a:pt x="45" y="42"/>
                    <a:pt x="43" y="46"/>
                    <a:pt x="44" y="51"/>
                  </a:cubicBezTo>
                  <a:cubicBezTo>
                    <a:pt x="37" y="62"/>
                    <a:pt x="31" y="72"/>
                    <a:pt x="25" y="83"/>
                  </a:cubicBezTo>
                  <a:cubicBezTo>
                    <a:pt x="22" y="84"/>
                    <a:pt x="22" y="89"/>
                    <a:pt x="17" y="88"/>
                  </a:cubicBezTo>
                  <a:cubicBezTo>
                    <a:pt x="0" y="73"/>
                    <a:pt x="12" y="60"/>
                    <a:pt x="20" y="47"/>
                  </a:cubicBezTo>
                  <a:cubicBezTo>
                    <a:pt x="25" y="41"/>
                    <a:pt x="24" y="31"/>
                    <a:pt x="31" y="26"/>
                  </a:cubicBezTo>
                  <a:cubicBezTo>
                    <a:pt x="28" y="22"/>
                    <a:pt x="26" y="19"/>
                    <a:pt x="23" y="15"/>
                  </a:cubicBezTo>
                  <a:cubicBezTo>
                    <a:pt x="20" y="12"/>
                    <a:pt x="19" y="8"/>
                    <a:pt x="21" y="4"/>
                  </a:cubicBezTo>
                  <a:cubicBezTo>
                    <a:pt x="23" y="1"/>
                    <a:pt x="26" y="0"/>
                    <a:pt x="29" y="1"/>
                  </a:cubicBezTo>
                  <a:cubicBezTo>
                    <a:pt x="35" y="2"/>
                    <a:pt x="40" y="5"/>
                    <a:pt x="44" y="9"/>
                  </a:cubicBezTo>
                  <a:cubicBezTo>
                    <a:pt x="48" y="15"/>
                    <a:pt x="46" y="22"/>
                    <a:pt x="51" y="27"/>
                  </a:cubicBezTo>
                  <a:cubicBezTo>
                    <a:pt x="51" y="32"/>
                    <a:pt x="51" y="36"/>
                    <a:pt x="51" y="41"/>
                  </a:cubicBezTo>
                  <a:close/>
                </a:path>
              </a:pathLst>
            </a:custGeom>
            <a:solidFill>
              <a:srgbClr val="86B4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0" name="Freeform 1346"/>
            <p:cNvSpPr>
              <a:spLocks/>
            </p:cNvSpPr>
            <p:nvPr/>
          </p:nvSpPr>
          <p:spPr bwMode="auto">
            <a:xfrm>
              <a:off x="2195" y="2348"/>
              <a:ext cx="30" cy="59"/>
            </a:xfrm>
            <a:custGeom>
              <a:avLst/>
              <a:gdLst>
                <a:gd name="T0" fmla="*/ 13 w 30"/>
                <a:gd name="T1" fmla="*/ 55 h 59"/>
                <a:gd name="T2" fmla="*/ 12 w 30"/>
                <a:gd name="T3" fmla="*/ 51 h 59"/>
                <a:gd name="T4" fmla="*/ 1 w 30"/>
                <a:gd name="T5" fmla="*/ 31 h 59"/>
                <a:gd name="T6" fmla="*/ 1 w 30"/>
                <a:gd name="T7" fmla="*/ 25 h 59"/>
                <a:gd name="T8" fmla="*/ 10 w 30"/>
                <a:gd name="T9" fmla="*/ 0 h 59"/>
                <a:gd name="T10" fmla="*/ 16 w 30"/>
                <a:gd name="T11" fmla="*/ 1 h 59"/>
                <a:gd name="T12" fmla="*/ 26 w 30"/>
                <a:gd name="T13" fmla="*/ 24 h 59"/>
                <a:gd name="T14" fmla="*/ 27 w 30"/>
                <a:gd name="T15" fmla="*/ 49 h 59"/>
                <a:gd name="T16" fmla="*/ 28 w 30"/>
                <a:gd name="T17" fmla="*/ 54 h 59"/>
                <a:gd name="T18" fmla="*/ 13 w 30"/>
                <a:gd name="T19" fmla="*/ 5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9">
                  <a:moveTo>
                    <a:pt x="13" y="55"/>
                  </a:moveTo>
                  <a:cubicBezTo>
                    <a:pt x="13" y="54"/>
                    <a:pt x="13" y="52"/>
                    <a:pt x="12" y="51"/>
                  </a:cubicBezTo>
                  <a:cubicBezTo>
                    <a:pt x="7" y="45"/>
                    <a:pt x="0" y="40"/>
                    <a:pt x="1" y="31"/>
                  </a:cubicBezTo>
                  <a:cubicBezTo>
                    <a:pt x="1" y="29"/>
                    <a:pt x="1" y="27"/>
                    <a:pt x="1" y="25"/>
                  </a:cubicBezTo>
                  <a:cubicBezTo>
                    <a:pt x="5" y="17"/>
                    <a:pt x="1" y="6"/>
                    <a:pt x="10" y="0"/>
                  </a:cubicBezTo>
                  <a:cubicBezTo>
                    <a:pt x="12" y="0"/>
                    <a:pt x="14" y="0"/>
                    <a:pt x="16" y="1"/>
                  </a:cubicBezTo>
                  <a:cubicBezTo>
                    <a:pt x="23" y="7"/>
                    <a:pt x="26" y="15"/>
                    <a:pt x="26" y="24"/>
                  </a:cubicBezTo>
                  <a:cubicBezTo>
                    <a:pt x="30" y="32"/>
                    <a:pt x="28" y="41"/>
                    <a:pt x="27" y="49"/>
                  </a:cubicBezTo>
                  <a:cubicBezTo>
                    <a:pt x="28" y="51"/>
                    <a:pt x="28" y="53"/>
                    <a:pt x="28" y="54"/>
                  </a:cubicBezTo>
                  <a:cubicBezTo>
                    <a:pt x="23" y="59"/>
                    <a:pt x="18" y="57"/>
                    <a:pt x="13" y="55"/>
                  </a:cubicBezTo>
                  <a:close/>
                </a:path>
              </a:pathLst>
            </a:custGeom>
            <a:solidFill>
              <a:srgbClr val="86AE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1" name="Freeform 1347"/>
            <p:cNvSpPr>
              <a:spLocks/>
            </p:cNvSpPr>
            <p:nvPr/>
          </p:nvSpPr>
          <p:spPr bwMode="auto">
            <a:xfrm>
              <a:off x="2217" y="2374"/>
              <a:ext cx="13" cy="23"/>
            </a:xfrm>
            <a:custGeom>
              <a:avLst/>
              <a:gdLst>
                <a:gd name="T0" fmla="*/ 5 w 13"/>
                <a:gd name="T1" fmla="*/ 23 h 23"/>
                <a:gd name="T2" fmla="*/ 3 w 13"/>
                <a:gd name="T3" fmla="*/ 0 h 23"/>
                <a:gd name="T4" fmla="*/ 6 w 13"/>
                <a:gd name="T5" fmla="*/ 0 h 23"/>
                <a:gd name="T6" fmla="*/ 11 w 13"/>
                <a:gd name="T7" fmla="*/ 16 h 23"/>
                <a:gd name="T8" fmla="*/ 5 w 13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3">
                  <a:moveTo>
                    <a:pt x="5" y="23"/>
                  </a:moveTo>
                  <a:cubicBezTo>
                    <a:pt x="0" y="16"/>
                    <a:pt x="5" y="7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13" y="4"/>
                    <a:pt x="10" y="11"/>
                    <a:pt x="11" y="16"/>
                  </a:cubicBezTo>
                  <a:cubicBezTo>
                    <a:pt x="9" y="19"/>
                    <a:pt x="7" y="21"/>
                    <a:pt x="5" y="23"/>
                  </a:cubicBezTo>
                  <a:close/>
                </a:path>
              </a:pathLst>
            </a:custGeom>
            <a:solidFill>
              <a:srgbClr val="636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2" name="Freeform 1348"/>
            <p:cNvSpPr>
              <a:spLocks/>
            </p:cNvSpPr>
            <p:nvPr/>
          </p:nvSpPr>
          <p:spPr bwMode="auto">
            <a:xfrm>
              <a:off x="2231" y="2376"/>
              <a:ext cx="16" cy="14"/>
            </a:xfrm>
            <a:custGeom>
              <a:avLst/>
              <a:gdLst>
                <a:gd name="T0" fmla="*/ 0 w 16"/>
                <a:gd name="T1" fmla="*/ 14 h 14"/>
                <a:gd name="T2" fmla="*/ 8 w 16"/>
                <a:gd name="T3" fmla="*/ 4 h 14"/>
                <a:gd name="T4" fmla="*/ 16 w 16"/>
                <a:gd name="T5" fmla="*/ 3 h 14"/>
                <a:gd name="T6" fmla="*/ 16 w 16"/>
                <a:gd name="T7" fmla="*/ 14 h 14"/>
                <a:gd name="T8" fmla="*/ 0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cubicBezTo>
                    <a:pt x="0" y="9"/>
                    <a:pt x="2" y="5"/>
                    <a:pt x="8" y="4"/>
                  </a:cubicBezTo>
                  <a:cubicBezTo>
                    <a:pt x="10" y="0"/>
                    <a:pt x="13" y="0"/>
                    <a:pt x="16" y="3"/>
                  </a:cubicBezTo>
                  <a:cubicBezTo>
                    <a:pt x="16" y="7"/>
                    <a:pt x="16" y="10"/>
                    <a:pt x="16" y="14"/>
                  </a:cubicBezTo>
                  <a:cubicBezTo>
                    <a:pt x="11" y="14"/>
                    <a:pt x="5" y="14"/>
                    <a:pt x="0" y="14"/>
                  </a:cubicBezTo>
                  <a:close/>
                </a:path>
              </a:pathLst>
            </a:custGeom>
            <a:solidFill>
              <a:srgbClr val="8AAE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3" name="Freeform 1349"/>
            <p:cNvSpPr>
              <a:spLocks/>
            </p:cNvSpPr>
            <p:nvPr/>
          </p:nvSpPr>
          <p:spPr bwMode="auto">
            <a:xfrm>
              <a:off x="2208" y="2402"/>
              <a:ext cx="20" cy="14"/>
            </a:xfrm>
            <a:custGeom>
              <a:avLst/>
              <a:gdLst>
                <a:gd name="T0" fmla="*/ 0 w 20"/>
                <a:gd name="T1" fmla="*/ 1 h 14"/>
                <a:gd name="T2" fmla="*/ 15 w 20"/>
                <a:gd name="T3" fmla="*/ 0 h 14"/>
                <a:gd name="T4" fmla="*/ 3 w 20"/>
                <a:gd name="T5" fmla="*/ 9 h 14"/>
                <a:gd name="T6" fmla="*/ 0 w 2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4">
                  <a:moveTo>
                    <a:pt x="0" y="1"/>
                  </a:moveTo>
                  <a:cubicBezTo>
                    <a:pt x="5" y="1"/>
                    <a:pt x="10" y="1"/>
                    <a:pt x="15" y="0"/>
                  </a:cubicBezTo>
                  <a:cubicBezTo>
                    <a:pt x="20" y="14"/>
                    <a:pt x="8" y="8"/>
                    <a:pt x="3" y="9"/>
                  </a:cubicBezTo>
                  <a:cubicBezTo>
                    <a:pt x="2" y="7"/>
                    <a:pt x="1" y="4"/>
                    <a:pt x="0" y="1"/>
                  </a:cubicBezTo>
                  <a:close/>
                </a:path>
              </a:pathLst>
            </a:custGeom>
            <a:solidFill>
              <a:srgbClr val="393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4" name="Freeform 1350"/>
            <p:cNvSpPr>
              <a:spLocks/>
            </p:cNvSpPr>
            <p:nvPr/>
          </p:nvSpPr>
          <p:spPr bwMode="auto">
            <a:xfrm>
              <a:off x="2244" y="2401"/>
              <a:ext cx="10" cy="21"/>
            </a:xfrm>
            <a:custGeom>
              <a:avLst/>
              <a:gdLst>
                <a:gd name="T0" fmla="*/ 11 w 11"/>
                <a:gd name="T1" fmla="*/ 0 h 21"/>
                <a:gd name="T2" fmla="*/ 0 w 11"/>
                <a:gd name="T3" fmla="*/ 21 h 21"/>
                <a:gd name="T4" fmla="*/ 11 w 11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1">
                  <a:moveTo>
                    <a:pt x="11" y="0"/>
                  </a:moveTo>
                  <a:cubicBezTo>
                    <a:pt x="8" y="7"/>
                    <a:pt x="8" y="16"/>
                    <a:pt x="0" y="21"/>
                  </a:cubicBezTo>
                  <a:cubicBezTo>
                    <a:pt x="1" y="12"/>
                    <a:pt x="0" y="3"/>
                    <a:pt x="11" y="0"/>
                  </a:cubicBezTo>
                  <a:close/>
                </a:path>
              </a:pathLst>
            </a:custGeom>
            <a:solidFill>
              <a:srgbClr val="4A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5" name="Freeform 1351"/>
            <p:cNvSpPr>
              <a:spLocks/>
            </p:cNvSpPr>
            <p:nvPr/>
          </p:nvSpPr>
          <p:spPr bwMode="auto">
            <a:xfrm>
              <a:off x="2465" y="2060"/>
              <a:ext cx="15" cy="17"/>
            </a:xfrm>
            <a:custGeom>
              <a:avLst/>
              <a:gdLst>
                <a:gd name="T0" fmla="*/ 0 w 15"/>
                <a:gd name="T1" fmla="*/ 5 h 18"/>
                <a:gd name="T2" fmla="*/ 5 w 15"/>
                <a:gd name="T3" fmla="*/ 0 h 18"/>
                <a:gd name="T4" fmla="*/ 15 w 15"/>
                <a:gd name="T5" fmla="*/ 2 h 18"/>
                <a:gd name="T6" fmla="*/ 12 w 15"/>
                <a:gd name="T7" fmla="*/ 17 h 18"/>
                <a:gd name="T8" fmla="*/ 5 w 15"/>
                <a:gd name="T9" fmla="*/ 13 h 18"/>
                <a:gd name="T10" fmla="*/ 0 w 15"/>
                <a:gd name="T11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0" y="5"/>
                  </a:moveTo>
                  <a:cubicBezTo>
                    <a:pt x="2" y="3"/>
                    <a:pt x="3" y="2"/>
                    <a:pt x="5" y="0"/>
                  </a:cubicBezTo>
                  <a:cubicBezTo>
                    <a:pt x="8" y="1"/>
                    <a:pt x="12" y="1"/>
                    <a:pt x="15" y="2"/>
                  </a:cubicBezTo>
                  <a:cubicBezTo>
                    <a:pt x="14" y="7"/>
                    <a:pt x="13" y="12"/>
                    <a:pt x="12" y="17"/>
                  </a:cubicBezTo>
                  <a:cubicBezTo>
                    <a:pt x="8" y="18"/>
                    <a:pt x="6" y="16"/>
                    <a:pt x="5" y="13"/>
                  </a:cubicBezTo>
                  <a:cubicBezTo>
                    <a:pt x="3" y="11"/>
                    <a:pt x="2" y="8"/>
                    <a:pt x="0" y="5"/>
                  </a:cubicBezTo>
                  <a:close/>
                </a:path>
              </a:pathLst>
            </a:custGeom>
            <a:solidFill>
              <a:srgbClr val="2A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6" name="Freeform 1352"/>
            <p:cNvSpPr>
              <a:spLocks/>
            </p:cNvSpPr>
            <p:nvPr/>
          </p:nvSpPr>
          <p:spPr bwMode="auto">
            <a:xfrm>
              <a:off x="2469" y="2073"/>
              <a:ext cx="8" cy="25"/>
            </a:xfrm>
            <a:custGeom>
              <a:avLst/>
              <a:gdLst>
                <a:gd name="T0" fmla="*/ 1 w 8"/>
                <a:gd name="T1" fmla="*/ 0 h 26"/>
                <a:gd name="T2" fmla="*/ 8 w 8"/>
                <a:gd name="T3" fmla="*/ 4 h 26"/>
                <a:gd name="T4" fmla="*/ 8 w 8"/>
                <a:gd name="T5" fmla="*/ 24 h 26"/>
                <a:gd name="T6" fmla="*/ 0 w 8"/>
                <a:gd name="T7" fmla="*/ 16 h 26"/>
                <a:gd name="T8" fmla="*/ 1 w 8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6">
                  <a:moveTo>
                    <a:pt x="1" y="0"/>
                  </a:moveTo>
                  <a:cubicBezTo>
                    <a:pt x="3" y="1"/>
                    <a:pt x="5" y="3"/>
                    <a:pt x="8" y="4"/>
                  </a:cubicBezTo>
                  <a:cubicBezTo>
                    <a:pt x="8" y="11"/>
                    <a:pt x="8" y="17"/>
                    <a:pt x="8" y="24"/>
                  </a:cubicBezTo>
                  <a:cubicBezTo>
                    <a:pt x="0" y="26"/>
                    <a:pt x="4" y="18"/>
                    <a:pt x="0" y="16"/>
                  </a:cubicBezTo>
                  <a:cubicBezTo>
                    <a:pt x="1" y="11"/>
                    <a:pt x="1" y="6"/>
                    <a:pt x="1" y="0"/>
                  </a:cubicBezTo>
                  <a:close/>
                </a:path>
              </a:pathLst>
            </a:custGeom>
            <a:solidFill>
              <a:srgbClr val="425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7" name="Freeform 1353"/>
            <p:cNvSpPr>
              <a:spLocks/>
            </p:cNvSpPr>
            <p:nvPr/>
          </p:nvSpPr>
          <p:spPr bwMode="auto">
            <a:xfrm>
              <a:off x="2460" y="2088"/>
              <a:ext cx="17" cy="12"/>
            </a:xfrm>
            <a:custGeom>
              <a:avLst/>
              <a:gdLst>
                <a:gd name="T0" fmla="*/ 9 w 17"/>
                <a:gd name="T1" fmla="*/ 0 h 12"/>
                <a:gd name="T2" fmla="*/ 17 w 17"/>
                <a:gd name="T3" fmla="*/ 8 h 12"/>
                <a:gd name="T4" fmla="*/ 17 w 17"/>
                <a:gd name="T5" fmla="*/ 12 h 12"/>
                <a:gd name="T6" fmla="*/ 5 w 17"/>
                <a:gd name="T7" fmla="*/ 12 h 12"/>
                <a:gd name="T8" fmla="*/ 9 w 17"/>
                <a:gd name="T9" fmla="*/ 3 h 12"/>
                <a:gd name="T10" fmla="*/ 9 w 17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2">
                  <a:moveTo>
                    <a:pt x="9" y="0"/>
                  </a:moveTo>
                  <a:cubicBezTo>
                    <a:pt x="12" y="3"/>
                    <a:pt x="14" y="6"/>
                    <a:pt x="17" y="8"/>
                  </a:cubicBezTo>
                  <a:cubicBezTo>
                    <a:pt x="17" y="10"/>
                    <a:pt x="17" y="11"/>
                    <a:pt x="17" y="12"/>
                  </a:cubicBezTo>
                  <a:cubicBezTo>
                    <a:pt x="13" y="12"/>
                    <a:pt x="9" y="12"/>
                    <a:pt x="5" y="12"/>
                  </a:cubicBezTo>
                  <a:cubicBezTo>
                    <a:pt x="0" y="7"/>
                    <a:pt x="11" y="8"/>
                    <a:pt x="9" y="3"/>
                  </a:cubicBezTo>
                  <a:cubicBezTo>
                    <a:pt x="9" y="2"/>
                    <a:pt x="9" y="1"/>
                    <a:pt x="9" y="0"/>
                  </a:cubicBezTo>
                  <a:close/>
                </a:path>
              </a:pathLst>
            </a:custGeom>
            <a:solidFill>
              <a:srgbClr val="2A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8" name="Freeform 1354"/>
            <p:cNvSpPr>
              <a:spLocks/>
            </p:cNvSpPr>
            <p:nvPr/>
          </p:nvSpPr>
          <p:spPr bwMode="auto">
            <a:xfrm>
              <a:off x="2060" y="2342"/>
              <a:ext cx="13" cy="15"/>
            </a:xfrm>
            <a:custGeom>
              <a:avLst/>
              <a:gdLst>
                <a:gd name="T0" fmla="*/ 5 w 13"/>
                <a:gd name="T1" fmla="*/ 0 h 15"/>
                <a:gd name="T2" fmla="*/ 12 w 13"/>
                <a:gd name="T3" fmla="*/ 4 h 15"/>
                <a:gd name="T4" fmla="*/ 8 w 13"/>
                <a:gd name="T5" fmla="*/ 15 h 15"/>
                <a:gd name="T6" fmla="*/ 0 w 13"/>
                <a:gd name="T7" fmla="*/ 0 h 15"/>
                <a:gd name="T8" fmla="*/ 5 w 13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5" y="0"/>
                  </a:moveTo>
                  <a:cubicBezTo>
                    <a:pt x="7" y="1"/>
                    <a:pt x="10" y="3"/>
                    <a:pt x="12" y="4"/>
                  </a:cubicBezTo>
                  <a:cubicBezTo>
                    <a:pt x="13" y="8"/>
                    <a:pt x="11" y="12"/>
                    <a:pt x="8" y="15"/>
                  </a:cubicBezTo>
                  <a:cubicBezTo>
                    <a:pt x="5" y="10"/>
                    <a:pt x="3" y="5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35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69" name="Freeform 1355"/>
            <p:cNvSpPr>
              <a:spLocks/>
            </p:cNvSpPr>
            <p:nvPr/>
          </p:nvSpPr>
          <p:spPr bwMode="auto">
            <a:xfrm>
              <a:off x="2071" y="2406"/>
              <a:ext cx="9" cy="16"/>
            </a:xfrm>
            <a:custGeom>
              <a:avLst/>
              <a:gdLst>
                <a:gd name="T0" fmla="*/ 9 w 9"/>
                <a:gd name="T1" fmla="*/ 16 h 16"/>
                <a:gd name="T2" fmla="*/ 5 w 9"/>
                <a:gd name="T3" fmla="*/ 16 h 16"/>
                <a:gd name="T4" fmla="*/ 1 w 9"/>
                <a:gd name="T5" fmla="*/ 13 h 16"/>
                <a:gd name="T6" fmla="*/ 5 w 9"/>
                <a:gd name="T7" fmla="*/ 0 h 16"/>
                <a:gd name="T8" fmla="*/ 9 w 9"/>
                <a:gd name="T9" fmla="*/ 8 h 16"/>
                <a:gd name="T10" fmla="*/ 9 w 9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9" y="16"/>
                  </a:moveTo>
                  <a:cubicBezTo>
                    <a:pt x="8" y="16"/>
                    <a:pt x="6" y="16"/>
                    <a:pt x="5" y="16"/>
                  </a:cubicBezTo>
                  <a:cubicBezTo>
                    <a:pt x="4" y="15"/>
                    <a:pt x="2" y="14"/>
                    <a:pt x="1" y="13"/>
                  </a:cubicBezTo>
                  <a:cubicBezTo>
                    <a:pt x="2" y="8"/>
                    <a:pt x="0" y="3"/>
                    <a:pt x="5" y="0"/>
                  </a:cubicBezTo>
                  <a:cubicBezTo>
                    <a:pt x="8" y="2"/>
                    <a:pt x="8" y="5"/>
                    <a:pt x="9" y="8"/>
                  </a:cubicBezTo>
                  <a:cubicBezTo>
                    <a:pt x="9" y="11"/>
                    <a:pt x="9" y="13"/>
                    <a:pt x="9" y="16"/>
                  </a:cubicBezTo>
                  <a:close/>
                </a:path>
              </a:pathLst>
            </a:custGeom>
            <a:solidFill>
              <a:srgbClr val="8FA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0" name="Freeform 1356"/>
            <p:cNvSpPr>
              <a:spLocks/>
            </p:cNvSpPr>
            <p:nvPr/>
          </p:nvSpPr>
          <p:spPr bwMode="auto">
            <a:xfrm>
              <a:off x="2076" y="2394"/>
              <a:ext cx="8" cy="20"/>
            </a:xfrm>
            <a:custGeom>
              <a:avLst/>
              <a:gdLst>
                <a:gd name="T0" fmla="*/ 4 w 8"/>
                <a:gd name="T1" fmla="*/ 20 h 20"/>
                <a:gd name="T2" fmla="*/ 0 w 8"/>
                <a:gd name="T3" fmla="*/ 12 h 20"/>
                <a:gd name="T4" fmla="*/ 0 w 8"/>
                <a:gd name="T5" fmla="*/ 0 h 20"/>
                <a:gd name="T6" fmla="*/ 4 w 8"/>
                <a:gd name="T7" fmla="*/ 0 h 20"/>
                <a:gd name="T8" fmla="*/ 8 w 8"/>
                <a:gd name="T9" fmla="*/ 17 h 20"/>
                <a:gd name="T10" fmla="*/ 4 w 8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cubicBezTo>
                    <a:pt x="2" y="18"/>
                    <a:pt x="1" y="15"/>
                    <a:pt x="0" y="12"/>
                  </a:cubicBezTo>
                  <a:cubicBezTo>
                    <a:pt x="0" y="8"/>
                    <a:pt x="0" y="4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5" y="6"/>
                    <a:pt x="2" y="13"/>
                    <a:pt x="8" y="17"/>
                  </a:cubicBezTo>
                  <a:cubicBezTo>
                    <a:pt x="7" y="18"/>
                    <a:pt x="5" y="19"/>
                    <a:pt x="4" y="20"/>
                  </a:cubicBezTo>
                  <a:close/>
                </a:path>
              </a:pathLst>
            </a:custGeom>
            <a:solidFill>
              <a:srgbClr val="2A44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1" name="Freeform 1357"/>
            <p:cNvSpPr>
              <a:spLocks/>
            </p:cNvSpPr>
            <p:nvPr/>
          </p:nvSpPr>
          <p:spPr bwMode="auto">
            <a:xfrm>
              <a:off x="2409" y="2330"/>
              <a:ext cx="8" cy="28"/>
            </a:xfrm>
            <a:custGeom>
              <a:avLst/>
              <a:gdLst>
                <a:gd name="T0" fmla="*/ 8 w 8"/>
                <a:gd name="T1" fmla="*/ 28 h 28"/>
                <a:gd name="T2" fmla="*/ 8 w 8"/>
                <a:gd name="T3" fmla="*/ 0 h 28"/>
                <a:gd name="T4" fmla="*/ 8 w 8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8">
                  <a:moveTo>
                    <a:pt x="8" y="28"/>
                  </a:moveTo>
                  <a:cubicBezTo>
                    <a:pt x="0" y="19"/>
                    <a:pt x="0" y="10"/>
                    <a:pt x="8" y="0"/>
                  </a:cubicBezTo>
                  <a:cubicBezTo>
                    <a:pt x="8" y="10"/>
                    <a:pt x="8" y="19"/>
                    <a:pt x="8" y="28"/>
                  </a:cubicBezTo>
                  <a:close/>
                </a:path>
              </a:pathLst>
            </a:custGeom>
            <a:solidFill>
              <a:srgbClr val="516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2" name="Freeform 1358"/>
            <p:cNvSpPr>
              <a:spLocks/>
            </p:cNvSpPr>
            <p:nvPr/>
          </p:nvSpPr>
          <p:spPr bwMode="auto">
            <a:xfrm>
              <a:off x="2445" y="2426"/>
              <a:ext cx="30" cy="10"/>
            </a:xfrm>
            <a:custGeom>
              <a:avLst/>
              <a:gdLst>
                <a:gd name="T0" fmla="*/ 8 w 30"/>
                <a:gd name="T1" fmla="*/ 1 h 11"/>
                <a:gd name="T2" fmla="*/ 30 w 30"/>
                <a:gd name="T3" fmla="*/ 0 h 11"/>
                <a:gd name="T4" fmla="*/ 28 w 30"/>
                <a:gd name="T5" fmla="*/ 8 h 11"/>
                <a:gd name="T6" fmla="*/ 6 w 30"/>
                <a:gd name="T7" fmla="*/ 10 h 11"/>
                <a:gd name="T8" fmla="*/ 8 w 30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8" y="1"/>
                  </a:moveTo>
                  <a:cubicBezTo>
                    <a:pt x="15" y="0"/>
                    <a:pt x="22" y="0"/>
                    <a:pt x="30" y="0"/>
                  </a:cubicBezTo>
                  <a:cubicBezTo>
                    <a:pt x="29" y="3"/>
                    <a:pt x="28" y="5"/>
                    <a:pt x="28" y="8"/>
                  </a:cubicBezTo>
                  <a:cubicBezTo>
                    <a:pt x="21" y="11"/>
                    <a:pt x="13" y="10"/>
                    <a:pt x="6" y="10"/>
                  </a:cubicBezTo>
                  <a:cubicBezTo>
                    <a:pt x="0" y="6"/>
                    <a:pt x="4" y="3"/>
                    <a:pt x="8" y="1"/>
                  </a:cubicBezTo>
                  <a:close/>
                </a:path>
              </a:pathLst>
            </a:custGeom>
            <a:solidFill>
              <a:srgbClr val="5A6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3" name="Freeform 1359"/>
            <p:cNvSpPr>
              <a:spLocks/>
            </p:cNvSpPr>
            <p:nvPr/>
          </p:nvSpPr>
          <p:spPr bwMode="auto">
            <a:xfrm>
              <a:off x="2332" y="2230"/>
              <a:ext cx="125" cy="219"/>
            </a:xfrm>
            <a:custGeom>
              <a:avLst/>
              <a:gdLst>
                <a:gd name="T0" fmla="*/ 118 w 126"/>
                <a:gd name="T1" fmla="*/ 205 h 221"/>
                <a:gd name="T2" fmla="*/ 126 w 126"/>
                <a:gd name="T3" fmla="*/ 210 h 221"/>
                <a:gd name="T4" fmla="*/ 126 w 126"/>
                <a:gd name="T5" fmla="*/ 216 h 221"/>
                <a:gd name="T6" fmla="*/ 110 w 126"/>
                <a:gd name="T7" fmla="*/ 221 h 221"/>
                <a:gd name="T8" fmla="*/ 98 w 126"/>
                <a:gd name="T9" fmla="*/ 221 h 221"/>
                <a:gd name="T10" fmla="*/ 99 w 126"/>
                <a:gd name="T11" fmla="*/ 204 h 221"/>
                <a:gd name="T12" fmla="*/ 90 w 126"/>
                <a:gd name="T13" fmla="*/ 209 h 221"/>
                <a:gd name="T14" fmla="*/ 86 w 126"/>
                <a:gd name="T15" fmla="*/ 192 h 221"/>
                <a:gd name="T16" fmla="*/ 75 w 126"/>
                <a:gd name="T17" fmla="*/ 177 h 221"/>
                <a:gd name="T18" fmla="*/ 64 w 126"/>
                <a:gd name="T19" fmla="*/ 172 h 221"/>
                <a:gd name="T20" fmla="*/ 61 w 126"/>
                <a:gd name="T21" fmla="*/ 168 h 221"/>
                <a:gd name="T22" fmla="*/ 62 w 126"/>
                <a:gd name="T23" fmla="*/ 164 h 221"/>
                <a:gd name="T24" fmla="*/ 67 w 126"/>
                <a:gd name="T25" fmla="*/ 159 h 221"/>
                <a:gd name="T26" fmla="*/ 65 w 126"/>
                <a:gd name="T27" fmla="*/ 147 h 221"/>
                <a:gd name="T28" fmla="*/ 54 w 126"/>
                <a:gd name="T29" fmla="*/ 122 h 221"/>
                <a:gd name="T30" fmla="*/ 42 w 126"/>
                <a:gd name="T31" fmla="*/ 96 h 221"/>
                <a:gd name="T32" fmla="*/ 40 w 126"/>
                <a:gd name="T33" fmla="*/ 96 h 221"/>
                <a:gd name="T34" fmla="*/ 39 w 126"/>
                <a:gd name="T35" fmla="*/ 96 h 221"/>
                <a:gd name="T36" fmla="*/ 30 w 126"/>
                <a:gd name="T37" fmla="*/ 73 h 221"/>
                <a:gd name="T38" fmla="*/ 23 w 126"/>
                <a:gd name="T39" fmla="*/ 58 h 221"/>
                <a:gd name="T40" fmla="*/ 20 w 126"/>
                <a:gd name="T41" fmla="*/ 54 h 221"/>
                <a:gd name="T42" fmla="*/ 12 w 126"/>
                <a:gd name="T43" fmla="*/ 42 h 221"/>
                <a:gd name="T44" fmla="*/ 8 w 126"/>
                <a:gd name="T45" fmla="*/ 36 h 221"/>
                <a:gd name="T46" fmla="*/ 2 w 126"/>
                <a:gd name="T47" fmla="*/ 18 h 221"/>
                <a:gd name="T48" fmla="*/ 9 w 126"/>
                <a:gd name="T49" fmla="*/ 4 h 221"/>
                <a:gd name="T50" fmla="*/ 14 w 126"/>
                <a:gd name="T51" fmla="*/ 5 h 221"/>
                <a:gd name="T52" fmla="*/ 23 w 126"/>
                <a:gd name="T53" fmla="*/ 0 h 221"/>
                <a:gd name="T54" fmla="*/ 33 w 126"/>
                <a:gd name="T55" fmla="*/ 42 h 221"/>
                <a:gd name="T56" fmla="*/ 56 w 126"/>
                <a:gd name="T57" fmla="*/ 85 h 221"/>
                <a:gd name="T58" fmla="*/ 75 w 126"/>
                <a:gd name="T59" fmla="*/ 129 h 221"/>
                <a:gd name="T60" fmla="*/ 86 w 126"/>
                <a:gd name="T61" fmla="*/ 149 h 221"/>
                <a:gd name="T62" fmla="*/ 90 w 126"/>
                <a:gd name="T63" fmla="*/ 154 h 221"/>
                <a:gd name="T64" fmla="*/ 110 w 126"/>
                <a:gd name="T65" fmla="*/ 193 h 221"/>
                <a:gd name="T66" fmla="*/ 122 w 126"/>
                <a:gd name="T67" fmla="*/ 198 h 221"/>
                <a:gd name="T68" fmla="*/ 118 w 126"/>
                <a:gd name="T69" fmla="*/ 20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221">
                  <a:moveTo>
                    <a:pt x="118" y="205"/>
                  </a:moveTo>
                  <a:cubicBezTo>
                    <a:pt x="119" y="211"/>
                    <a:pt x="123" y="208"/>
                    <a:pt x="126" y="210"/>
                  </a:cubicBezTo>
                  <a:cubicBezTo>
                    <a:pt x="126" y="212"/>
                    <a:pt x="126" y="214"/>
                    <a:pt x="126" y="216"/>
                  </a:cubicBezTo>
                  <a:cubicBezTo>
                    <a:pt x="121" y="218"/>
                    <a:pt x="115" y="220"/>
                    <a:pt x="110" y="221"/>
                  </a:cubicBezTo>
                  <a:cubicBezTo>
                    <a:pt x="106" y="221"/>
                    <a:pt x="102" y="221"/>
                    <a:pt x="98" y="221"/>
                  </a:cubicBezTo>
                  <a:cubicBezTo>
                    <a:pt x="98" y="215"/>
                    <a:pt x="106" y="210"/>
                    <a:pt x="99" y="204"/>
                  </a:cubicBezTo>
                  <a:cubicBezTo>
                    <a:pt x="96" y="201"/>
                    <a:pt x="94" y="208"/>
                    <a:pt x="90" y="209"/>
                  </a:cubicBezTo>
                  <a:cubicBezTo>
                    <a:pt x="85" y="204"/>
                    <a:pt x="89" y="197"/>
                    <a:pt x="86" y="192"/>
                  </a:cubicBezTo>
                  <a:cubicBezTo>
                    <a:pt x="83" y="186"/>
                    <a:pt x="82" y="180"/>
                    <a:pt x="75" y="177"/>
                  </a:cubicBezTo>
                  <a:cubicBezTo>
                    <a:pt x="71" y="176"/>
                    <a:pt x="67" y="174"/>
                    <a:pt x="64" y="172"/>
                  </a:cubicBezTo>
                  <a:cubicBezTo>
                    <a:pt x="62" y="171"/>
                    <a:pt x="61" y="170"/>
                    <a:pt x="61" y="168"/>
                  </a:cubicBezTo>
                  <a:cubicBezTo>
                    <a:pt x="61" y="167"/>
                    <a:pt x="61" y="165"/>
                    <a:pt x="62" y="164"/>
                  </a:cubicBezTo>
                  <a:cubicBezTo>
                    <a:pt x="64" y="162"/>
                    <a:pt x="66" y="161"/>
                    <a:pt x="67" y="159"/>
                  </a:cubicBezTo>
                  <a:cubicBezTo>
                    <a:pt x="68" y="154"/>
                    <a:pt x="66" y="151"/>
                    <a:pt x="65" y="147"/>
                  </a:cubicBezTo>
                  <a:cubicBezTo>
                    <a:pt x="62" y="138"/>
                    <a:pt x="57" y="131"/>
                    <a:pt x="54" y="122"/>
                  </a:cubicBezTo>
                  <a:cubicBezTo>
                    <a:pt x="50" y="114"/>
                    <a:pt x="52" y="102"/>
                    <a:pt x="42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96"/>
                    <a:pt x="39" y="96"/>
                    <a:pt x="39" y="96"/>
                  </a:cubicBezTo>
                  <a:cubicBezTo>
                    <a:pt x="41" y="87"/>
                    <a:pt x="27" y="83"/>
                    <a:pt x="30" y="73"/>
                  </a:cubicBezTo>
                  <a:cubicBezTo>
                    <a:pt x="25" y="69"/>
                    <a:pt x="27" y="62"/>
                    <a:pt x="23" y="58"/>
                  </a:cubicBezTo>
                  <a:cubicBezTo>
                    <a:pt x="22" y="57"/>
                    <a:pt x="21" y="55"/>
                    <a:pt x="20" y="54"/>
                  </a:cubicBezTo>
                  <a:cubicBezTo>
                    <a:pt x="18" y="50"/>
                    <a:pt x="16" y="45"/>
                    <a:pt x="12" y="42"/>
                  </a:cubicBezTo>
                  <a:cubicBezTo>
                    <a:pt x="10" y="40"/>
                    <a:pt x="9" y="38"/>
                    <a:pt x="8" y="36"/>
                  </a:cubicBezTo>
                  <a:cubicBezTo>
                    <a:pt x="9" y="29"/>
                    <a:pt x="7" y="22"/>
                    <a:pt x="2" y="18"/>
                  </a:cubicBezTo>
                  <a:cubicBezTo>
                    <a:pt x="0" y="11"/>
                    <a:pt x="5" y="8"/>
                    <a:pt x="9" y="4"/>
                  </a:cubicBezTo>
                  <a:cubicBezTo>
                    <a:pt x="11" y="3"/>
                    <a:pt x="13" y="4"/>
                    <a:pt x="14" y="5"/>
                  </a:cubicBezTo>
                  <a:cubicBezTo>
                    <a:pt x="17" y="3"/>
                    <a:pt x="20" y="2"/>
                    <a:pt x="23" y="0"/>
                  </a:cubicBezTo>
                  <a:cubicBezTo>
                    <a:pt x="24" y="14"/>
                    <a:pt x="33" y="27"/>
                    <a:pt x="33" y="42"/>
                  </a:cubicBezTo>
                  <a:cubicBezTo>
                    <a:pt x="35" y="59"/>
                    <a:pt x="47" y="72"/>
                    <a:pt x="56" y="85"/>
                  </a:cubicBezTo>
                  <a:cubicBezTo>
                    <a:pt x="57" y="102"/>
                    <a:pt x="68" y="115"/>
                    <a:pt x="75" y="129"/>
                  </a:cubicBezTo>
                  <a:cubicBezTo>
                    <a:pt x="78" y="136"/>
                    <a:pt x="76" y="146"/>
                    <a:pt x="86" y="149"/>
                  </a:cubicBezTo>
                  <a:cubicBezTo>
                    <a:pt x="87" y="151"/>
                    <a:pt x="89" y="152"/>
                    <a:pt x="90" y="154"/>
                  </a:cubicBezTo>
                  <a:cubicBezTo>
                    <a:pt x="98" y="166"/>
                    <a:pt x="101" y="181"/>
                    <a:pt x="110" y="193"/>
                  </a:cubicBezTo>
                  <a:cubicBezTo>
                    <a:pt x="113" y="197"/>
                    <a:pt x="118" y="197"/>
                    <a:pt x="122" y="198"/>
                  </a:cubicBezTo>
                  <a:cubicBezTo>
                    <a:pt x="121" y="200"/>
                    <a:pt x="119" y="203"/>
                    <a:pt x="118" y="205"/>
                  </a:cubicBezTo>
                  <a:close/>
                </a:path>
              </a:pathLst>
            </a:custGeom>
            <a:solidFill>
              <a:srgbClr val="33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4" name="Freeform 1360"/>
            <p:cNvSpPr>
              <a:spLocks/>
            </p:cNvSpPr>
            <p:nvPr/>
          </p:nvSpPr>
          <p:spPr bwMode="auto">
            <a:xfrm>
              <a:off x="2421" y="2375"/>
              <a:ext cx="52" cy="47"/>
            </a:xfrm>
            <a:custGeom>
              <a:avLst/>
              <a:gdLst>
                <a:gd name="T0" fmla="*/ 20 w 52"/>
                <a:gd name="T1" fmla="*/ 47 h 47"/>
                <a:gd name="T2" fmla="*/ 0 w 52"/>
                <a:gd name="T3" fmla="*/ 8 h 47"/>
                <a:gd name="T4" fmla="*/ 32 w 52"/>
                <a:gd name="T5" fmla="*/ 3 h 47"/>
                <a:gd name="T6" fmla="*/ 43 w 52"/>
                <a:gd name="T7" fmla="*/ 11 h 47"/>
                <a:gd name="T8" fmla="*/ 52 w 52"/>
                <a:gd name="T9" fmla="*/ 27 h 47"/>
                <a:gd name="T10" fmla="*/ 52 w 52"/>
                <a:gd name="T11" fmla="*/ 31 h 47"/>
                <a:gd name="T12" fmla="*/ 20 w 52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47">
                  <a:moveTo>
                    <a:pt x="20" y="47"/>
                  </a:moveTo>
                  <a:cubicBezTo>
                    <a:pt x="3" y="39"/>
                    <a:pt x="1" y="24"/>
                    <a:pt x="0" y="8"/>
                  </a:cubicBezTo>
                  <a:cubicBezTo>
                    <a:pt x="10" y="0"/>
                    <a:pt x="21" y="4"/>
                    <a:pt x="32" y="3"/>
                  </a:cubicBezTo>
                  <a:cubicBezTo>
                    <a:pt x="35" y="7"/>
                    <a:pt x="38" y="11"/>
                    <a:pt x="43" y="11"/>
                  </a:cubicBezTo>
                  <a:cubicBezTo>
                    <a:pt x="46" y="16"/>
                    <a:pt x="49" y="22"/>
                    <a:pt x="52" y="27"/>
                  </a:cubicBezTo>
                  <a:cubicBezTo>
                    <a:pt x="52" y="28"/>
                    <a:pt x="52" y="30"/>
                    <a:pt x="52" y="31"/>
                  </a:cubicBezTo>
                  <a:cubicBezTo>
                    <a:pt x="47" y="47"/>
                    <a:pt x="33" y="46"/>
                    <a:pt x="20" y="47"/>
                  </a:cubicBezTo>
                  <a:close/>
                </a:path>
              </a:pathLst>
            </a:custGeom>
            <a:solidFill>
              <a:srgbClr val="87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5" name="Freeform 1361"/>
            <p:cNvSpPr>
              <a:spLocks/>
            </p:cNvSpPr>
            <p:nvPr/>
          </p:nvSpPr>
          <p:spPr bwMode="auto">
            <a:xfrm>
              <a:off x="2358" y="2096"/>
              <a:ext cx="23" cy="24"/>
            </a:xfrm>
            <a:custGeom>
              <a:avLst/>
              <a:gdLst>
                <a:gd name="T0" fmla="*/ 24 w 24"/>
                <a:gd name="T1" fmla="*/ 17 h 24"/>
                <a:gd name="T2" fmla="*/ 24 w 24"/>
                <a:gd name="T3" fmla="*/ 20 h 24"/>
                <a:gd name="T4" fmla="*/ 13 w 24"/>
                <a:gd name="T5" fmla="*/ 23 h 24"/>
                <a:gd name="T6" fmla="*/ 0 w 24"/>
                <a:gd name="T7" fmla="*/ 8 h 24"/>
                <a:gd name="T8" fmla="*/ 4 w 24"/>
                <a:gd name="T9" fmla="*/ 0 h 24"/>
                <a:gd name="T10" fmla="*/ 16 w 24"/>
                <a:gd name="T11" fmla="*/ 8 h 24"/>
                <a:gd name="T12" fmla="*/ 20 w 24"/>
                <a:gd name="T13" fmla="*/ 12 h 24"/>
                <a:gd name="T14" fmla="*/ 24 w 24"/>
                <a:gd name="T15" fmla="*/ 1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4">
                  <a:moveTo>
                    <a:pt x="24" y="17"/>
                  </a:moveTo>
                  <a:cubicBezTo>
                    <a:pt x="24" y="18"/>
                    <a:pt x="24" y="19"/>
                    <a:pt x="24" y="20"/>
                  </a:cubicBezTo>
                  <a:cubicBezTo>
                    <a:pt x="21" y="24"/>
                    <a:pt x="17" y="24"/>
                    <a:pt x="13" y="23"/>
                  </a:cubicBezTo>
                  <a:cubicBezTo>
                    <a:pt x="7" y="19"/>
                    <a:pt x="3" y="14"/>
                    <a:pt x="0" y="8"/>
                  </a:cubicBezTo>
                  <a:cubicBezTo>
                    <a:pt x="1" y="5"/>
                    <a:pt x="3" y="3"/>
                    <a:pt x="4" y="0"/>
                  </a:cubicBezTo>
                  <a:cubicBezTo>
                    <a:pt x="8" y="3"/>
                    <a:pt x="12" y="5"/>
                    <a:pt x="16" y="8"/>
                  </a:cubicBezTo>
                  <a:cubicBezTo>
                    <a:pt x="17" y="9"/>
                    <a:pt x="19" y="11"/>
                    <a:pt x="20" y="12"/>
                  </a:cubicBezTo>
                  <a:cubicBezTo>
                    <a:pt x="21" y="14"/>
                    <a:pt x="23" y="15"/>
                    <a:pt x="24" y="17"/>
                  </a:cubicBezTo>
                  <a:close/>
                </a:path>
              </a:pathLst>
            </a:custGeom>
            <a:solidFill>
              <a:srgbClr val="9DAD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6" name="Freeform 1362"/>
            <p:cNvSpPr>
              <a:spLocks/>
            </p:cNvSpPr>
            <p:nvPr/>
          </p:nvSpPr>
          <p:spPr bwMode="auto">
            <a:xfrm>
              <a:off x="2295" y="2069"/>
              <a:ext cx="29" cy="20"/>
            </a:xfrm>
            <a:custGeom>
              <a:avLst/>
              <a:gdLst>
                <a:gd name="T0" fmla="*/ 0 w 29"/>
                <a:gd name="T1" fmla="*/ 8 h 21"/>
                <a:gd name="T2" fmla="*/ 17 w 29"/>
                <a:gd name="T3" fmla="*/ 0 h 21"/>
                <a:gd name="T4" fmla="*/ 17 w 29"/>
                <a:gd name="T5" fmla="*/ 0 h 21"/>
                <a:gd name="T6" fmla="*/ 27 w 29"/>
                <a:gd name="T7" fmla="*/ 9 h 21"/>
                <a:gd name="T8" fmla="*/ 19 w 29"/>
                <a:gd name="T9" fmla="*/ 21 h 21"/>
                <a:gd name="T10" fmla="*/ 0 w 29"/>
                <a:gd name="T11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1">
                  <a:moveTo>
                    <a:pt x="0" y="8"/>
                  </a:moveTo>
                  <a:cubicBezTo>
                    <a:pt x="3" y="0"/>
                    <a:pt x="13" y="7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5"/>
                    <a:pt x="20" y="9"/>
                    <a:pt x="27" y="9"/>
                  </a:cubicBezTo>
                  <a:cubicBezTo>
                    <a:pt x="29" y="16"/>
                    <a:pt x="23" y="18"/>
                    <a:pt x="19" y="21"/>
                  </a:cubicBezTo>
                  <a:cubicBezTo>
                    <a:pt x="12" y="17"/>
                    <a:pt x="9" y="8"/>
                    <a:pt x="0" y="8"/>
                  </a:cubicBezTo>
                  <a:close/>
                </a:path>
              </a:pathLst>
            </a:custGeom>
            <a:solidFill>
              <a:srgbClr val="26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7" name="Freeform 1363"/>
            <p:cNvSpPr>
              <a:spLocks/>
            </p:cNvSpPr>
            <p:nvPr/>
          </p:nvSpPr>
          <p:spPr bwMode="auto">
            <a:xfrm>
              <a:off x="2311" y="2077"/>
              <a:ext cx="23" cy="16"/>
            </a:xfrm>
            <a:custGeom>
              <a:avLst/>
              <a:gdLst>
                <a:gd name="T0" fmla="*/ 3 w 23"/>
                <a:gd name="T1" fmla="*/ 12 h 16"/>
                <a:gd name="T2" fmla="*/ 11 w 23"/>
                <a:gd name="T3" fmla="*/ 0 h 16"/>
                <a:gd name="T4" fmla="*/ 23 w 23"/>
                <a:gd name="T5" fmla="*/ 7 h 16"/>
                <a:gd name="T6" fmla="*/ 19 w 23"/>
                <a:gd name="T7" fmla="*/ 13 h 16"/>
                <a:gd name="T8" fmla="*/ 7 w 23"/>
                <a:gd name="T9" fmla="*/ 16 h 16"/>
                <a:gd name="T10" fmla="*/ 3 w 23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6">
                  <a:moveTo>
                    <a:pt x="3" y="12"/>
                  </a:moveTo>
                  <a:cubicBezTo>
                    <a:pt x="0" y="4"/>
                    <a:pt x="9" y="4"/>
                    <a:pt x="11" y="0"/>
                  </a:cubicBezTo>
                  <a:cubicBezTo>
                    <a:pt x="16" y="0"/>
                    <a:pt x="20" y="2"/>
                    <a:pt x="23" y="7"/>
                  </a:cubicBezTo>
                  <a:cubicBezTo>
                    <a:pt x="23" y="9"/>
                    <a:pt x="21" y="11"/>
                    <a:pt x="19" y="13"/>
                  </a:cubicBezTo>
                  <a:cubicBezTo>
                    <a:pt x="15" y="14"/>
                    <a:pt x="11" y="15"/>
                    <a:pt x="7" y="16"/>
                  </a:cubicBezTo>
                  <a:cubicBezTo>
                    <a:pt x="6" y="15"/>
                    <a:pt x="4" y="13"/>
                    <a:pt x="3" y="12"/>
                  </a:cubicBezTo>
                  <a:close/>
                </a:path>
              </a:pathLst>
            </a:custGeom>
            <a:solidFill>
              <a:srgbClr val="6C8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8" name="Freeform 1364"/>
            <p:cNvSpPr>
              <a:spLocks/>
            </p:cNvSpPr>
            <p:nvPr/>
          </p:nvSpPr>
          <p:spPr bwMode="auto">
            <a:xfrm>
              <a:off x="2332" y="2089"/>
              <a:ext cx="18" cy="17"/>
            </a:xfrm>
            <a:custGeom>
              <a:avLst/>
              <a:gdLst>
                <a:gd name="T0" fmla="*/ 17 w 18"/>
                <a:gd name="T1" fmla="*/ 10 h 17"/>
                <a:gd name="T2" fmla="*/ 10 w 18"/>
                <a:gd name="T3" fmla="*/ 15 h 17"/>
                <a:gd name="T4" fmla="*/ 1 w 18"/>
                <a:gd name="T5" fmla="*/ 12 h 17"/>
                <a:gd name="T6" fmla="*/ 1 w 18"/>
                <a:gd name="T7" fmla="*/ 7 h 17"/>
                <a:gd name="T8" fmla="*/ 10 w 18"/>
                <a:gd name="T9" fmla="*/ 0 h 17"/>
                <a:gd name="T10" fmla="*/ 17 w 18"/>
                <a:gd name="T11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17" y="10"/>
                  </a:moveTo>
                  <a:cubicBezTo>
                    <a:pt x="12" y="7"/>
                    <a:pt x="10" y="10"/>
                    <a:pt x="10" y="15"/>
                  </a:cubicBezTo>
                  <a:cubicBezTo>
                    <a:pt x="6" y="17"/>
                    <a:pt x="4" y="15"/>
                    <a:pt x="1" y="12"/>
                  </a:cubicBezTo>
                  <a:cubicBezTo>
                    <a:pt x="1" y="11"/>
                    <a:pt x="0" y="9"/>
                    <a:pt x="1" y="7"/>
                  </a:cubicBezTo>
                  <a:cubicBezTo>
                    <a:pt x="2" y="3"/>
                    <a:pt x="6" y="1"/>
                    <a:pt x="10" y="0"/>
                  </a:cubicBezTo>
                  <a:cubicBezTo>
                    <a:pt x="15" y="1"/>
                    <a:pt x="18" y="4"/>
                    <a:pt x="17" y="10"/>
                  </a:cubicBezTo>
                  <a:close/>
                </a:path>
              </a:pathLst>
            </a:custGeom>
            <a:solidFill>
              <a:srgbClr val="6C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79" name="Freeform 1365"/>
            <p:cNvSpPr>
              <a:spLocks/>
            </p:cNvSpPr>
            <p:nvPr/>
          </p:nvSpPr>
          <p:spPr bwMode="auto">
            <a:xfrm>
              <a:off x="2329" y="2084"/>
              <a:ext cx="13" cy="12"/>
            </a:xfrm>
            <a:custGeom>
              <a:avLst/>
              <a:gdLst>
                <a:gd name="T0" fmla="*/ 13 w 13"/>
                <a:gd name="T1" fmla="*/ 5 h 12"/>
                <a:gd name="T2" fmla="*/ 6 w 13"/>
                <a:gd name="T3" fmla="*/ 12 h 12"/>
                <a:gd name="T4" fmla="*/ 0 w 13"/>
                <a:gd name="T5" fmla="*/ 4 h 12"/>
                <a:gd name="T6" fmla="*/ 5 w 13"/>
                <a:gd name="T7" fmla="*/ 0 h 12"/>
                <a:gd name="T8" fmla="*/ 13 w 13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13" y="5"/>
                  </a:moveTo>
                  <a:cubicBezTo>
                    <a:pt x="12" y="8"/>
                    <a:pt x="9" y="11"/>
                    <a:pt x="6" y="12"/>
                  </a:cubicBezTo>
                  <a:cubicBezTo>
                    <a:pt x="2" y="11"/>
                    <a:pt x="0" y="9"/>
                    <a:pt x="0" y="4"/>
                  </a:cubicBezTo>
                  <a:cubicBezTo>
                    <a:pt x="2" y="3"/>
                    <a:pt x="4" y="1"/>
                    <a:pt x="5" y="0"/>
                  </a:cubicBezTo>
                  <a:cubicBezTo>
                    <a:pt x="8" y="1"/>
                    <a:pt x="10" y="3"/>
                    <a:pt x="13" y="5"/>
                  </a:cubicBezTo>
                  <a:close/>
                </a:path>
              </a:pathLst>
            </a:custGeom>
            <a:solidFill>
              <a:srgbClr val="2031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0" name="Freeform 1366"/>
            <p:cNvSpPr>
              <a:spLocks/>
            </p:cNvSpPr>
            <p:nvPr/>
          </p:nvSpPr>
          <p:spPr bwMode="auto">
            <a:xfrm>
              <a:off x="2187" y="2378"/>
              <a:ext cx="22" cy="22"/>
            </a:xfrm>
            <a:custGeom>
              <a:avLst/>
              <a:gdLst>
                <a:gd name="T0" fmla="*/ 12 w 22"/>
                <a:gd name="T1" fmla="*/ 0 h 22"/>
                <a:gd name="T2" fmla="*/ 20 w 22"/>
                <a:gd name="T3" fmla="*/ 21 h 22"/>
                <a:gd name="T4" fmla="*/ 19 w 22"/>
                <a:gd name="T5" fmla="*/ 21 h 22"/>
                <a:gd name="T6" fmla="*/ 17 w 22"/>
                <a:gd name="T7" fmla="*/ 21 h 22"/>
                <a:gd name="T8" fmla="*/ 3 w 22"/>
                <a:gd name="T9" fmla="*/ 16 h 22"/>
                <a:gd name="T10" fmla="*/ 12 w 22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2">
                  <a:moveTo>
                    <a:pt x="12" y="0"/>
                  </a:moveTo>
                  <a:cubicBezTo>
                    <a:pt x="11" y="9"/>
                    <a:pt x="22" y="12"/>
                    <a:pt x="20" y="21"/>
                  </a:cubicBezTo>
                  <a:cubicBezTo>
                    <a:pt x="20" y="21"/>
                    <a:pt x="19" y="21"/>
                    <a:pt x="19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1" y="22"/>
                    <a:pt x="7" y="18"/>
                    <a:pt x="3" y="16"/>
                  </a:cubicBezTo>
                  <a:cubicBezTo>
                    <a:pt x="0" y="7"/>
                    <a:pt x="1" y="0"/>
                    <a:pt x="12" y="0"/>
                  </a:cubicBezTo>
                  <a:close/>
                </a:path>
              </a:pathLst>
            </a:custGeom>
            <a:solidFill>
              <a:srgbClr val="344B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1" name="Freeform 1367"/>
            <p:cNvSpPr>
              <a:spLocks/>
            </p:cNvSpPr>
            <p:nvPr/>
          </p:nvSpPr>
          <p:spPr bwMode="auto">
            <a:xfrm>
              <a:off x="2190" y="2394"/>
              <a:ext cx="14" cy="28"/>
            </a:xfrm>
            <a:custGeom>
              <a:avLst/>
              <a:gdLst>
                <a:gd name="T0" fmla="*/ 1 w 14"/>
                <a:gd name="T1" fmla="*/ 0 h 28"/>
                <a:gd name="T2" fmla="*/ 14 w 14"/>
                <a:gd name="T3" fmla="*/ 5 h 28"/>
                <a:gd name="T4" fmla="*/ 6 w 14"/>
                <a:gd name="T5" fmla="*/ 28 h 28"/>
                <a:gd name="T6" fmla="*/ 1 w 14"/>
                <a:gd name="T7" fmla="*/ 4 h 28"/>
                <a:gd name="T8" fmla="*/ 0 w 14"/>
                <a:gd name="T9" fmla="*/ 1 h 28"/>
                <a:gd name="T10" fmla="*/ 1 w 14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8">
                  <a:moveTo>
                    <a:pt x="1" y="0"/>
                  </a:moveTo>
                  <a:cubicBezTo>
                    <a:pt x="5" y="2"/>
                    <a:pt x="10" y="3"/>
                    <a:pt x="14" y="5"/>
                  </a:cubicBezTo>
                  <a:cubicBezTo>
                    <a:pt x="13" y="13"/>
                    <a:pt x="13" y="22"/>
                    <a:pt x="6" y="28"/>
                  </a:cubicBezTo>
                  <a:cubicBezTo>
                    <a:pt x="3" y="20"/>
                    <a:pt x="13" y="10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86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2" name="Freeform 1368"/>
            <p:cNvSpPr>
              <a:spLocks/>
            </p:cNvSpPr>
            <p:nvPr/>
          </p:nvSpPr>
          <p:spPr bwMode="auto">
            <a:xfrm>
              <a:off x="2446" y="2229"/>
              <a:ext cx="23" cy="24"/>
            </a:xfrm>
            <a:custGeom>
              <a:avLst/>
              <a:gdLst>
                <a:gd name="T0" fmla="*/ 2 w 23"/>
                <a:gd name="T1" fmla="*/ 6 h 24"/>
                <a:gd name="T2" fmla="*/ 23 w 23"/>
                <a:gd name="T3" fmla="*/ 10 h 24"/>
                <a:gd name="T4" fmla="*/ 2 w 23"/>
                <a:gd name="T5" fmla="*/ 14 h 24"/>
                <a:gd name="T6" fmla="*/ 2 w 23"/>
                <a:gd name="T7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4">
                  <a:moveTo>
                    <a:pt x="2" y="6"/>
                  </a:moveTo>
                  <a:cubicBezTo>
                    <a:pt x="11" y="0"/>
                    <a:pt x="18" y="1"/>
                    <a:pt x="23" y="10"/>
                  </a:cubicBezTo>
                  <a:cubicBezTo>
                    <a:pt x="17" y="17"/>
                    <a:pt x="11" y="24"/>
                    <a:pt x="2" y="14"/>
                  </a:cubicBezTo>
                  <a:cubicBezTo>
                    <a:pt x="1" y="11"/>
                    <a:pt x="0" y="9"/>
                    <a:pt x="2" y="6"/>
                  </a:cubicBezTo>
                  <a:close/>
                </a:path>
              </a:pathLst>
            </a:custGeom>
            <a:solidFill>
              <a:srgbClr val="8AA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3" name="Freeform 1369"/>
            <p:cNvSpPr>
              <a:spLocks/>
            </p:cNvSpPr>
            <p:nvPr/>
          </p:nvSpPr>
          <p:spPr bwMode="auto">
            <a:xfrm>
              <a:off x="2441" y="2231"/>
              <a:ext cx="7" cy="12"/>
            </a:xfrm>
            <a:custGeom>
              <a:avLst/>
              <a:gdLst>
                <a:gd name="T0" fmla="*/ 7 w 7"/>
                <a:gd name="T1" fmla="*/ 4 h 12"/>
                <a:gd name="T2" fmla="*/ 7 w 7"/>
                <a:gd name="T3" fmla="*/ 12 h 12"/>
                <a:gd name="T4" fmla="*/ 0 w 7"/>
                <a:gd name="T5" fmla="*/ 12 h 12"/>
                <a:gd name="T6" fmla="*/ 1 w 7"/>
                <a:gd name="T7" fmla="*/ 0 h 12"/>
                <a:gd name="T8" fmla="*/ 7 w 7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7" y="4"/>
                  </a:moveTo>
                  <a:cubicBezTo>
                    <a:pt x="7" y="7"/>
                    <a:pt x="7" y="9"/>
                    <a:pt x="7" y="12"/>
                  </a:cubicBezTo>
                  <a:cubicBezTo>
                    <a:pt x="5" y="12"/>
                    <a:pt x="2" y="12"/>
                    <a:pt x="0" y="12"/>
                  </a:cubicBezTo>
                  <a:cubicBezTo>
                    <a:pt x="0" y="8"/>
                    <a:pt x="0" y="4"/>
                    <a:pt x="1" y="0"/>
                  </a:cubicBezTo>
                  <a:cubicBezTo>
                    <a:pt x="3" y="1"/>
                    <a:pt x="5" y="3"/>
                    <a:pt x="7" y="4"/>
                  </a:cubicBezTo>
                  <a:close/>
                </a:path>
              </a:pathLst>
            </a:custGeom>
            <a:solidFill>
              <a:srgbClr val="444B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4" name="Freeform 1370"/>
            <p:cNvSpPr>
              <a:spLocks/>
            </p:cNvSpPr>
            <p:nvPr/>
          </p:nvSpPr>
          <p:spPr bwMode="auto">
            <a:xfrm>
              <a:off x="2116" y="2205"/>
              <a:ext cx="16" cy="14"/>
            </a:xfrm>
            <a:custGeom>
              <a:avLst/>
              <a:gdLst>
                <a:gd name="T0" fmla="*/ 4 w 16"/>
                <a:gd name="T1" fmla="*/ 14 h 14"/>
                <a:gd name="T2" fmla="*/ 0 w 16"/>
                <a:gd name="T3" fmla="*/ 12 h 14"/>
                <a:gd name="T4" fmla="*/ 5 w 16"/>
                <a:gd name="T5" fmla="*/ 3 h 14"/>
                <a:gd name="T6" fmla="*/ 8 w 16"/>
                <a:gd name="T7" fmla="*/ 2 h 14"/>
                <a:gd name="T8" fmla="*/ 12 w 16"/>
                <a:gd name="T9" fmla="*/ 6 h 14"/>
                <a:gd name="T10" fmla="*/ 16 w 16"/>
                <a:gd name="T11" fmla="*/ 11 h 14"/>
                <a:gd name="T12" fmla="*/ 4 w 1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4">
                  <a:moveTo>
                    <a:pt x="4" y="14"/>
                  </a:moveTo>
                  <a:cubicBezTo>
                    <a:pt x="3" y="13"/>
                    <a:pt x="2" y="12"/>
                    <a:pt x="0" y="12"/>
                  </a:cubicBezTo>
                  <a:cubicBezTo>
                    <a:pt x="4" y="10"/>
                    <a:pt x="4" y="7"/>
                    <a:pt x="5" y="3"/>
                  </a:cubicBezTo>
                  <a:cubicBezTo>
                    <a:pt x="5" y="0"/>
                    <a:pt x="6" y="0"/>
                    <a:pt x="8" y="2"/>
                  </a:cubicBezTo>
                  <a:cubicBezTo>
                    <a:pt x="10" y="4"/>
                    <a:pt x="11" y="5"/>
                    <a:pt x="12" y="6"/>
                  </a:cubicBezTo>
                  <a:cubicBezTo>
                    <a:pt x="14" y="8"/>
                    <a:pt x="15" y="9"/>
                    <a:pt x="16" y="11"/>
                  </a:cubicBezTo>
                  <a:cubicBezTo>
                    <a:pt x="11" y="9"/>
                    <a:pt x="8" y="13"/>
                    <a:pt x="4" y="14"/>
                  </a:cubicBezTo>
                  <a:close/>
                </a:path>
              </a:pathLst>
            </a:custGeom>
            <a:solidFill>
              <a:srgbClr val="314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5" name="Freeform 1371"/>
            <p:cNvSpPr>
              <a:spLocks/>
            </p:cNvSpPr>
            <p:nvPr/>
          </p:nvSpPr>
          <p:spPr bwMode="auto">
            <a:xfrm>
              <a:off x="2159" y="2283"/>
              <a:ext cx="26" cy="35"/>
            </a:xfrm>
            <a:custGeom>
              <a:avLst/>
              <a:gdLst>
                <a:gd name="T0" fmla="*/ 11 w 26"/>
                <a:gd name="T1" fmla="*/ 36 h 36"/>
                <a:gd name="T2" fmla="*/ 3 w 26"/>
                <a:gd name="T3" fmla="*/ 28 h 36"/>
                <a:gd name="T4" fmla="*/ 8 w 26"/>
                <a:gd name="T5" fmla="*/ 12 h 36"/>
                <a:gd name="T6" fmla="*/ 16 w 26"/>
                <a:gd name="T7" fmla="*/ 0 h 36"/>
                <a:gd name="T8" fmla="*/ 17 w 26"/>
                <a:gd name="T9" fmla="*/ 1 h 36"/>
                <a:gd name="T10" fmla="*/ 26 w 26"/>
                <a:gd name="T11" fmla="*/ 10 h 36"/>
                <a:gd name="T12" fmla="*/ 11 w 26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6">
                  <a:moveTo>
                    <a:pt x="11" y="36"/>
                  </a:moveTo>
                  <a:cubicBezTo>
                    <a:pt x="6" y="36"/>
                    <a:pt x="4" y="32"/>
                    <a:pt x="3" y="28"/>
                  </a:cubicBezTo>
                  <a:cubicBezTo>
                    <a:pt x="0" y="21"/>
                    <a:pt x="6" y="17"/>
                    <a:pt x="8" y="12"/>
                  </a:cubicBezTo>
                  <a:cubicBezTo>
                    <a:pt x="11" y="8"/>
                    <a:pt x="13" y="4"/>
                    <a:pt x="16" y="0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21" y="3"/>
                    <a:pt x="25" y="5"/>
                    <a:pt x="26" y="10"/>
                  </a:cubicBezTo>
                  <a:cubicBezTo>
                    <a:pt x="23" y="20"/>
                    <a:pt x="23" y="31"/>
                    <a:pt x="11" y="36"/>
                  </a:cubicBezTo>
                  <a:close/>
                </a:path>
              </a:pathLst>
            </a:custGeom>
            <a:solidFill>
              <a:srgbClr val="50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6" name="Freeform 1372"/>
            <p:cNvSpPr>
              <a:spLocks/>
            </p:cNvSpPr>
            <p:nvPr/>
          </p:nvSpPr>
          <p:spPr bwMode="auto">
            <a:xfrm>
              <a:off x="2159" y="2295"/>
              <a:ext cx="8" cy="17"/>
            </a:xfrm>
            <a:custGeom>
              <a:avLst/>
              <a:gdLst>
                <a:gd name="T0" fmla="*/ 8 w 8"/>
                <a:gd name="T1" fmla="*/ 0 h 17"/>
                <a:gd name="T2" fmla="*/ 3 w 8"/>
                <a:gd name="T3" fmla="*/ 16 h 17"/>
                <a:gd name="T4" fmla="*/ 1 w 8"/>
                <a:gd name="T5" fmla="*/ 17 h 17"/>
                <a:gd name="T6" fmla="*/ 8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8" y="0"/>
                  </a:moveTo>
                  <a:cubicBezTo>
                    <a:pt x="7" y="5"/>
                    <a:pt x="5" y="10"/>
                    <a:pt x="3" y="16"/>
                  </a:cubicBezTo>
                  <a:cubicBezTo>
                    <a:pt x="3" y="16"/>
                    <a:pt x="2" y="17"/>
                    <a:pt x="1" y="17"/>
                  </a:cubicBezTo>
                  <a:cubicBezTo>
                    <a:pt x="0" y="10"/>
                    <a:pt x="0" y="4"/>
                    <a:pt x="8" y="0"/>
                  </a:cubicBezTo>
                  <a:close/>
                </a:path>
              </a:pathLst>
            </a:custGeom>
            <a:solidFill>
              <a:srgbClr val="99B8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7" name="Freeform 1373"/>
            <p:cNvSpPr>
              <a:spLocks/>
            </p:cNvSpPr>
            <p:nvPr/>
          </p:nvSpPr>
          <p:spPr bwMode="auto">
            <a:xfrm>
              <a:off x="2121" y="2187"/>
              <a:ext cx="5" cy="21"/>
            </a:xfrm>
            <a:custGeom>
              <a:avLst/>
              <a:gdLst>
                <a:gd name="T0" fmla="*/ 3 w 5"/>
                <a:gd name="T1" fmla="*/ 21 h 22"/>
                <a:gd name="T2" fmla="*/ 0 w 5"/>
                <a:gd name="T3" fmla="*/ 22 h 22"/>
                <a:gd name="T4" fmla="*/ 0 w 5"/>
                <a:gd name="T5" fmla="*/ 0 h 22"/>
                <a:gd name="T6" fmla="*/ 3 w 5"/>
                <a:gd name="T7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2">
                  <a:moveTo>
                    <a:pt x="3" y="21"/>
                  </a:moveTo>
                  <a:cubicBezTo>
                    <a:pt x="2" y="21"/>
                    <a:pt x="1" y="22"/>
                    <a:pt x="0" y="22"/>
                  </a:cubicBezTo>
                  <a:cubicBezTo>
                    <a:pt x="0" y="15"/>
                    <a:pt x="0" y="7"/>
                    <a:pt x="0" y="0"/>
                  </a:cubicBezTo>
                  <a:cubicBezTo>
                    <a:pt x="5" y="6"/>
                    <a:pt x="2" y="14"/>
                    <a:pt x="3" y="21"/>
                  </a:cubicBezTo>
                  <a:close/>
                </a:path>
              </a:pathLst>
            </a:custGeom>
            <a:solidFill>
              <a:srgbClr val="81A7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8" name="Freeform 1374"/>
            <p:cNvSpPr>
              <a:spLocks/>
            </p:cNvSpPr>
            <p:nvPr/>
          </p:nvSpPr>
          <p:spPr bwMode="auto">
            <a:xfrm>
              <a:off x="2170" y="2309"/>
              <a:ext cx="81" cy="99"/>
            </a:xfrm>
            <a:custGeom>
              <a:avLst/>
              <a:gdLst>
                <a:gd name="T0" fmla="*/ 21 w 82"/>
                <a:gd name="T1" fmla="*/ 86 h 100"/>
                <a:gd name="T2" fmla="*/ 21 w 82"/>
                <a:gd name="T3" fmla="*/ 90 h 100"/>
                <a:gd name="T4" fmla="*/ 9 w 82"/>
                <a:gd name="T5" fmla="*/ 98 h 100"/>
                <a:gd name="T6" fmla="*/ 7 w 82"/>
                <a:gd name="T7" fmla="*/ 85 h 100"/>
                <a:gd name="T8" fmla="*/ 5 w 82"/>
                <a:gd name="T9" fmla="*/ 51 h 100"/>
                <a:gd name="T10" fmla="*/ 6 w 82"/>
                <a:gd name="T11" fmla="*/ 28 h 100"/>
                <a:gd name="T12" fmla="*/ 14 w 82"/>
                <a:gd name="T13" fmla="*/ 17 h 100"/>
                <a:gd name="T14" fmla="*/ 36 w 82"/>
                <a:gd name="T15" fmla="*/ 1 h 100"/>
                <a:gd name="T16" fmla="*/ 46 w 82"/>
                <a:gd name="T17" fmla="*/ 3 h 100"/>
                <a:gd name="T18" fmla="*/ 56 w 82"/>
                <a:gd name="T19" fmla="*/ 17 h 100"/>
                <a:gd name="T20" fmla="*/ 58 w 82"/>
                <a:gd name="T21" fmla="*/ 23 h 100"/>
                <a:gd name="T22" fmla="*/ 78 w 82"/>
                <a:gd name="T23" fmla="*/ 44 h 100"/>
                <a:gd name="T24" fmla="*/ 61 w 82"/>
                <a:gd name="T25" fmla="*/ 54 h 100"/>
                <a:gd name="T26" fmla="*/ 42 w 82"/>
                <a:gd name="T27" fmla="*/ 43 h 100"/>
                <a:gd name="T28" fmla="*/ 38 w 82"/>
                <a:gd name="T29" fmla="*/ 42 h 100"/>
                <a:gd name="T30" fmla="*/ 31 w 82"/>
                <a:gd name="T31" fmla="*/ 47 h 100"/>
                <a:gd name="T32" fmla="*/ 29 w 82"/>
                <a:gd name="T33" fmla="*/ 66 h 100"/>
                <a:gd name="T34" fmla="*/ 29 w 82"/>
                <a:gd name="T35" fmla="*/ 70 h 100"/>
                <a:gd name="T36" fmla="*/ 21 w 82"/>
                <a:gd name="T37" fmla="*/ 8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" h="100">
                  <a:moveTo>
                    <a:pt x="21" y="86"/>
                  </a:moveTo>
                  <a:cubicBezTo>
                    <a:pt x="21" y="87"/>
                    <a:pt x="21" y="88"/>
                    <a:pt x="21" y="90"/>
                  </a:cubicBezTo>
                  <a:cubicBezTo>
                    <a:pt x="17" y="93"/>
                    <a:pt x="15" y="100"/>
                    <a:pt x="9" y="98"/>
                  </a:cubicBezTo>
                  <a:cubicBezTo>
                    <a:pt x="2" y="96"/>
                    <a:pt x="8" y="89"/>
                    <a:pt x="7" y="85"/>
                  </a:cubicBezTo>
                  <a:cubicBezTo>
                    <a:pt x="3" y="74"/>
                    <a:pt x="12" y="62"/>
                    <a:pt x="5" y="51"/>
                  </a:cubicBezTo>
                  <a:cubicBezTo>
                    <a:pt x="0" y="43"/>
                    <a:pt x="2" y="36"/>
                    <a:pt x="6" y="28"/>
                  </a:cubicBezTo>
                  <a:cubicBezTo>
                    <a:pt x="8" y="24"/>
                    <a:pt x="10" y="20"/>
                    <a:pt x="14" y="17"/>
                  </a:cubicBezTo>
                  <a:cubicBezTo>
                    <a:pt x="24" y="15"/>
                    <a:pt x="29" y="6"/>
                    <a:pt x="36" y="1"/>
                  </a:cubicBezTo>
                  <a:cubicBezTo>
                    <a:pt x="40" y="0"/>
                    <a:pt x="43" y="1"/>
                    <a:pt x="46" y="3"/>
                  </a:cubicBezTo>
                  <a:cubicBezTo>
                    <a:pt x="52" y="6"/>
                    <a:pt x="51" y="13"/>
                    <a:pt x="56" y="17"/>
                  </a:cubicBezTo>
                  <a:cubicBezTo>
                    <a:pt x="57" y="19"/>
                    <a:pt x="57" y="21"/>
                    <a:pt x="58" y="23"/>
                  </a:cubicBezTo>
                  <a:cubicBezTo>
                    <a:pt x="64" y="30"/>
                    <a:pt x="82" y="26"/>
                    <a:pt x="78" y="44"/>
                  </a:cubicBezTo>
                  <a:cubicBezTo>
                    <a:pt x="74" y="50"/>
                    <a:pt x="67" y="51"/>
                    <a:pt x="61" y="54"/>
                  </a:cubicBezTo>
                  <a:cubicBezTo>
                    <a:pt x="52" y="55"/>
                    <a:pt x="46" y="51"/>
                    <a:pt x="42" y="43"/>
                  </a:cubicBezTo>
                  <a:cubicBezTo>
                    <a:pt x="41" y="42"/>
                    <a:pt x="39" y="42"/>
                    <a:pt x="38" y="42"/>
                  </a:cubicBezTo>
                  <a:cubicBezTo>
                    <a:pt x="33" y="40"/>
                    <a:pt x="32" y="42"/>
                    <a:pt x="31" y="47"/>
                  </a:cubicBezTo>
                  <a:cubicBezTo>
                    <a:pt x="30" y="53"/>
                    <a:pt x="33" y="60"/>
                    <a:pt x="29" y="66"/>
                  </a:cubicBezTo>
                  <a:cubicBezTo>
                    <a:pt x="29" y="68"/>
                    <a:pt x="29" y="69"/>
                    <a:pt x="29" y="70"/>
                  </a:cubicBezTo>
                  <a:cubicBezTo>
                    <a:pt x="21" y="73"/>
                    <a:pt x="20" y="79"/>
                    <a:pt x="21" y="86"/>
                  </a:cubicBezTo>
                  <a:close/>
                </a:path>
              </a:pathLst>
            </a:custGeom>
            <a:solidFill>
              <a:srgbClr val="89B6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89" name="Freeform 1375"/>
            <p:cNvSpPr>
              <a:spLocks/>
            </p:cNvSpPr>
            <p:nvPr/>
          </p:nvSpPr>
          <p:spPr bwMode="auto">
            <a:xfrm>
              <a:off x="2227" y="2322"/>
              <a:ext cx="35" cy="30"/>
            </a:xfrm>
            <a:custGeom>
              <a:avLst/>
              <a:gdLst>
                <a:gd name="T0" fmla="*/ 21 w 36"/>
                <a:gd name="T1" fmla="*/ 30 h 30"/>
                <a:gd name="T2" fmla="*/ 9 w 36"/>
                <a:gd name="T3" fmla="*/ 16 h 30"/>
                <a:gd name="T4" fmla="*/ 0 w 36"/>
                <a:gd name="T5" fmla="*/ 9 h 30"/>
                <a:gd name="T6" fmla="*/ 23 w 36"/>
                <a:gd name="T7" fmla="*/ 8 h 30"/>
                <a:gd name="T8" fmla="*/ 32 w 36"/>
                <a:gd name="T9" fmla="*/ 16 h 30"/>
                <a:gd name="T10" fmla="*/ 21 w 36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0">
                  <a:moveTo>
                    <a:pt x="21" y="30"/>
                  </a:moveTo>
                  <a:cubicBezTo>
                    <a:pt x="19" y="23"/>
                    <a:pt x="19" y="16"/>
                    <a:pt x="9" y="16"/>
                  </a:cubicBezTo>
                  <a:cubicBezTo>
                    <a:pt x="4" y="16"/>
                    <a:pt x="0" y="15"/>
                    <a:pt x="0" y="9"/>
                  </a:cubicBezTo>
                  <a:cubicBezTo>
                    <a:pt x="8" y="9"/>
                    <a:pt x="16" y="12"/>
                    <a:pt x="23" y="8"/>
                  </a:cubicBezTo>
                  <a:cubicBezTo>
                    <a:pt x="36" y="0"/>
                    <a:pt x="30" y="12"/>
                    <a:pt x="32" y="16"/>
                  </a:cubicBezTo>
                  <a:cubicBezTo>
                    <a:pt x="27" y="20"/>
                    <a:pt x="30" y="30"/>
                    <a:pt x="21" y="30"/>
                  </a:cubicBezTo>
                  <a:close/>
                </a:path>
              </a:pathLst>
            </a:custGeom>
            <a:solidFill>
              <a:srgbClr val="304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0" name="Freeform 1376"/>
            <p:cNvSpPr>
              <a:spLocks/>
            </p:cNvSpPr>
            <p:nvPr/>
          </p:nvSpPr>
          <p:spPr bwMode="auto">
            <a:xfrm>
              <a:off x="2291" y="2357"/>
              <a:ext cx="14" cy="24"/>
            </a:xfrm>
            <a:custGeom>
              <a:avLst/>
              <a:gdLst>
                <a:gd name="T0" fmla="*/ 12 w 14"/>
                <a:gd name="T1" fmla="*/ 10 h 24"/>
                <a:gd name="T2" fmla="*/ 0 w 14"/>
                <a:gd name="T3" fmla="*/ 24 h 24"/>
                <a:gd name="T4" fmla="*/ 3 w 14"/>
                <a:gd name="T5" fmla="*/ 0 h 24"/>
                <a:gd name="T6" fmla="*/ 7 w 14"/>
                <a:gd name="T7" fmla="*/ 3 h 24"/>
                <a:gd name="T8" fmla="*/ 12 w 14"/>
                <a:gd name="T9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">
                  <a:moveTo>
                    <a:pt x="12" y="10"/>
                  </a:moveTo>
                  <a:cubicBezTo>
                    <a:pt x="10" y="16"/>
                    <a:pt x="10" y="23"/>
                    <a:pt x="0" y="24"/>
                  </a:cubicBezTo>
                  <a:cubicBezTo>
                    <a:pt x="1" y="16"/>
                    <a:pt x="2" y="8"/>
                    <a:pt x="3" y="0"/>
                  </a:cubicBezTo>
                  <a:cubicBezTo>
                    <a:pt x="4" y="1"/>
                    <a:pt x="6" y="2"/>
                    <a:pt x="7" y="3"/>
                  </a:cubicBezTo>
                  <a:cubicBezTo>
                    <a:pt x="11" y="4"/>
                    <a:pt x="14" y="5"/>
                    <a:pt x="12" y="10"/>
                  </a:cubicBezTo>
                  <a:close/>
                </a:path>
              </a:pathLst>
            </a:custGeom>
            <a:solidFill>
              <a:srgbClr val="1E3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1" name="Freeform 1377"/>
            <p:cNvSpPr>
              <a:spLocks/>
            </p:cNvSpPr>
            <p:nvPr/>
          </p:nvSpPr>
          <p:spPr bwMode="auto">
            <a:xfrm>
              <a:off x="2262" y="2337"/>
              <a:ext cx="19" cy="17"/>
            </a:xfrm>
            <a:custGeom>
              <a:avLst/>
              <a:gdLst>
                <a:gd name="T0" fmla="*/ 12 w 19"/>
                <a:gd name="T1" fmla="*/ 17 h 17"/>
                <a:gd name="T2" fmla="*/ 0 w 19"/>
                <a:gd name="T3" fmla="*/ 1 h 17"/>
                <a:gd name="T4" fmla="*/ 19 w 19"/>
                <a:gd name="T5" fmla="*/ 8 h 17"/>
                <a:gd name="T6" fmla="*/ 12 w 19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7">
                  <a:moveTo>
                    <a:pt x="12" y="17"/>
                  </a:moveTo>
                  <a:cubicBezTo>
                    <a:pt x="5" y="14"/>
                    <a:pt x="2" y="8"/>
                    <a:pt x="0" y="1"/>
                  </a:cubicBezTo>
                  <a:cubicBezTo>
                    <a:pt x="8" y="0"/>
                    <a:pt x="14" y="4"/>
                    <a:pt x="19" y="8"/>
                  </a:cubicBezTo>
                  <a:cubicBezTo>
                    <a:pt x="16" y="11"/>
                    <a:pt x="12" y="13"/>
                    <a:pt x="12" y="17"/>
                  </a:cubicBezTo>
                  <a:close/>
                </a:path>
              </a:pathLst>
            </a:custGeom>
            <a:solidFill>
              <a:srgbClr val="222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2" name="Freeform 1378"/>
            <p:cNvSpPr>
              <a:spLocks/>
            </p:cNvSpPr>
            <p:nvPr/>
          </p:nvSpPr>
          <p:spPr bwMode="auto">
            <a:xfrm>
              <a:off x="2206" y="2302"/>
              <a:ext cx="33" cy="9"/>
            </a:xfrm>
            <a:custGeom>
              <a:avLst/>
              <a:gdLst>
                <a:gd name="T0" fmla="*/ 33 w 33"/>
                <a:gd name="T1" fmla="*/ 2 h 9"/>
                <a:gd name="T2" fmla="*/ 33 w 33"/>
                <a:gd name="T3" fmla="*/ 5 h 9"/>
                <a:gd name="T4" fmla="*/ 17 w 33"/>
                <a:gd name="T5" fmla="*/ 9 h 9"/>
                <a:gd name="T6" fmla="*/ 7 w 33"/>
                <a:gd name="T7" fmla="*/ 8 h 9"/>
                <a:gd name="T8" fmla="*/ 0 w 33"/>
                <a:gd name="T9" fmla="*/ 2 h 9"/>
                <a:gd name="T10" fmla="*/ 5 w 33"/>
                <a:gd name="T11" fmla="*/ 1 h 9"/>
                <a:gd name="T12" fmla="*/ 33 w 33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33" y="2"/>
                  </a:moveTo>
                  <a:cubicBezTo>
                    <a:pt x="33" y="3"/>
                    <a:pt x="33" y="4"/>
                    <a:pt x="33" y="5"/>
                  </a:cubicBezTo>
                  <a:cubicBezTo>
                    <a:pt x="28" y="7"/>
                    <a:pt x="23" y="8"/>
                    <a:pt x="17" y="9"/>
                  </a:cubicBezTo>
                  <a:cubicBezTo>
                    <a:pt x="14" y="9"/>
                    <a:pt x="10" y="9"/>
                    <a:pt x="7" y="8"/>
                  </a:cubicBezTo>
                  <a:cubicBezTo>
                    <a:pt x="4" y="7"/>
                    <a:pt x="0" y="7"/>
                    <a:pt x="0" y="2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14" y="1"/>
                    <a:pt x="24" y="1"/>
                    <a:pt x="33" y="2"/>
                  </a:cubicBezTo>
                  <a:close/>
                </a:path>
              </a:pathLst>
            </a:custGeom>
            <a:solidFill>
              <a:srgbClr val="633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3" name="Freeform 1379"/>
            <p:cNvSpPr>
              <a:spLocks/>
            </p:cNvSpPr>
            <p:nvPr/>
          </p:nvSpPr>
          <p:spPr bwMode="auto">
            <a:xfrm>
              <a:off x="2213" y="2307"/>
              <a:ext cx="13" cy="19"/>
            </a:xfrm>
            <a:custGeom>
              <a:avLst/>
              <a:gdLst>
                <a:gd name="T0" fmla="*/ 2 w 13"/>
                <a:gd name="T1" fmla="*/ 0 h 20"/>
                <a:gd name="T2" fmla="*/ 10 w 13"/>
                <a:gd name="T3" fmla="*/ 4 h 20"/>
                <a:gd name="T4" fmla="*/ 13 w 13"/>
                <a:gd name="T5" fmla="*/ 19 h 20"/>
                <a:gd name="T6" fmla="*/ 2 w 13"/>
                <a:gd name="T7" fmla="*/ 8 h 20"/>
                <a:gd name="T8" fmla="*/ 2 w 13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0">
                  <a:moveTo>
                    <a:pt x="2" y="0"/>
                  </a:moveTo>
                  <a:cubicBezTo>
                    <a:pt x="5" y="0"/>
                    <a:pt x="8" y="1"/>
                    <a:pt x="10" y="4"/>
                  </a:cubicBezTo>
                  <a:cubicBezTo>
                    <a:pt x="11" y="9"/>
                    <a:pt x="12" y="14"/>
                    <a:pt x="13" y="19"/>
                  </a:cubicBezTo>
                  <a:cubicBezTo>
                    <a:pt x="4" y="20"/>
                    <a:pt x="9" y="9"/>
                    <a:pt x="2" y="8"/>
                  </a:cubicBezTo>
                  <a:cubicBezTo>
                    <a:pt x="0" y="5"/>
                    <a:pt x="0" y="3"/>
                    <a:pt x="2" y="0"/>
                  </a:cubicBezTo>
                  <a:close/>
                </a:path>
              </a:pathLst>
            </a:custGeom>
            <a:solidFill>
              <a:srgbClr val="292C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4" name="Freeform 1380"/>
            <p:cNvSpPr>
              <a:spLocks/>
            </p:cNvSpPr>
            <p:nvPr/>
          </p:nvSpPr>
          <p:spPr bwMode="auto">
            <a:xfrm>
              <a:off x="2298" y="2334"/>
              <a:ext cx="11" cy="33"/>
            </a:xfrm>
            <a:custGeom>
              <a:avLst/>
              <a:gdLst>
                <a:gd name="T0" fmla="*/ 5 w 11"/>
                <a:gd name="T1" fmla="*/ 33 h 33"/>
                <a:gd name="T2" fmla="*/ 0 w 11"/>
                <a:gd name="T3" fmla="*/ 26 h 33"/>
                <a:gd name="T4" fmla="*/ 4 w 11"/>
                <a:gd name="T5" fmla="*/ 5 h 33"/>
                <a:gd name="T6" fmla="*/ 7 w 11"/>
                <a:gd name="T7" fmla="*/ 1 h 33"/>
                <a:gd name="T8" fmla="*/ 5 w 11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3">
                  <a:moveTo>
                    <a:pt x="5" y="33"/>
                  </a:moveTo>
                  <a:cubicBezTo>
                    <a:pt x="3" y="30"/>
                    <a:pt x="2" y="28"/>
                    <a:pt x="0" y="26"/>
                  </a:cubicBezTo>
                  <a:cubicBezTo>
                    <a:pt x="7" y="20"/>
                    <a:pt x="3" y="12"/>
                    <a:pt x="4" y="5"/>
                  </a:cubicBezTo>
                  <a:cubicBezTo>
                    <a:pt x="2" y="1"/>
                    <a:pt x="4" y="0"/>
                    <a:pt x="7" y="1"/>
                  </a:cubicBezTo>
                  <a:cubicBezTo>
                    <a:pt x="8" y="11"/>
                    <a:pt x="11" y="23"/>
                    <a:pt x="5" y="33"/>
                  </a:cubicBezTo>
                  <a:close/>
                </a:path>
              </a:pathLst>
            </a:custGeom>
            <a:solidFill>
              <a:srgbClr val="4555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5" name="Freeform 1381"/>
            <p:cNvSpPr>
              <a:spLocks/>
            </p:cNvSpPr>
            <p:nvPr/>
          </p:nvSpPr>
          <p:spPr bwMode="auto">
            <a:xfrm>
              <a:off x="2294" y="2322"/>
              <a:ext cx="11" cy="17"/>
            </a:xfrm>
            <a:custGeom>
              <a:avLst/>
              <a:gdLst>
                <a:gd name="T0" fmla="*/ 11 w 11"/>
                <a:gd name="T1" fmla="*/ 13 h 17"/>
                <a:gd name="T2" fmla="*/ 8 w 11"/>
                <a:gd name="T3" fmla="*/ 17 h 17"/>
                <a:gd name="T4" fmla="*/ 0 w 11"/>
                <a:gd name="T5" fmla="*/ 0 h 17"/>
                <a:gd name="T6" fmla="*/ 9 w 11"/>
                <a:gd name="T7" fmla="*/ 1 h 17"/>
                <a:gd name="T8" fmla="*/ 11 w 11"/>
                <a:gd name="T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7">
                  <a:moveTo>
                    <a:pt x="11" y="13"/>
                  </a:moveTo>
                  <a:cubicBezTo>
                    <a:pt x="10" y="14"/>
                    <a:pt x="9" y="15"/>
                    <a:pt x="8" y="17"/>
                  </a:cubicBezTo>
                  <a:cubicBezTo>
                    <a:pt x="5" y="11"/>
                    <a:pt x="3" y="6"/>
                    <a:pt x="0" y="0"/>
                  </a:cubicBezTo>
                  <a:cubicBezTo>
                    <a:pt x="3" y="0"/>
                    <a:pt x="6" y="1"/>
                    <a:pt x="9" y="1"/>
                  </a:cubicBezTo>
                  <a:cubicBezTo>
                    <a:pt x="10" y="5"/>
                    <a:pt x="10" y="9"/>
                    <a:pt x="11" y="13"/>
                  </a:cubicBezTo>
                  <a:close/>
                </a:path>
              </a:pathLst>
            </a:custGeom>
            <a:solidFill>
              <a:srgbClr val="5866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6" name="Freeform 1382"/>
            <p:cNvSpPr>
              <a:spLocks/>
            </p:cNvSpPr>
            <p:nvPr/>
          </p:nvSpPr>
          <p:spPr bwMode="auto">
            <a:xfrm>
              <a:off x="2273" y="2354"/>
              <a:ext cx="9" cy="29"/>
            </a:xfrm>
            <a:custGeom>
              <a:avLst/>
              <a:gdLst>
                <a:gd name="T0" fmla="*/ 1 w 9"/>
                <a:gd name="T1" fmla="*/ 24 h 29"/>
                <a:gd name="T2" fmla="*/ 1 w 9"/>
                <a:gd name="T3" fmla="*/ 0 h 29"/>
                <a:gd name="T4" fmla="*/ 5 w 9"/>
                <a:gd name="T5" fmla="*/ 27 h 29"/>
                <a:gd name="T6" fmla="*/ 1 w 9"/>
                <a:gd name="T7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1" y="24"/>
                  </a:moveTo>
                  <a:cubicBezTo>
                    <a:pt x="1" y="16"/>
                    <a:pt x="1" y="8"/>
                    <a:pt x="1" y="0"/>
                  </a:cubicBezTo>
                  <a:cubicBezTo>
                    <a:pt x="9" y="8"/>
                    <a:pt x="4" y="18"/>
                    <a:pt x="5" y="27"/>
                  </a:cubicBezTo>
                  <a:cubicBezTo>
                    <a:pt x="1" y="29"/>
                    <a:pt x="0" y="28"/>
                    <a:pt x="1" y="24"/>
                  </a:cubicBezTo>
                  <a:close/>
                </a:path>
              </a:pathLst>
            </a:custGeom>
            <a:solidFill>
              <a:srgbClr val="263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7" name="Freeform 1383"/>
            <p:cNvSpPr>
              <a:spLocks/>
            </p:cNvSpPr>
            <p:nvPr/>
          </p:nvSpPr>
          <p:spPr bwMode="auto">
            <a:xfrm>
              <a:off x="2265" y="2384"/>
              <a:ext cx="12" cy="18"/>
            </a:xfrm>
            <a:custGeom>
              <a:avLst/>
              <a:gdLst>
                <a:gd name="T0" fmla="*/ 9 w 12"/>
                <a:gd name="T1" fmla="*/ 18 h 18"/>
                <a:gd name="T2" fmla="*/ 1 w 12"/>
                <a:gd name="T3" fmla="*/ 2 h 18"/>
                <a:gd name="T4" fmla="*/ 6 w 12"/>
                <a:gd name="T5" fmla="*/ 0 h 18"/>
                <a:gd name="T6" fmla="*/ 10 w 12"/>
                <a:gd name="T7" fmla="*/ 10 h 18"/>
                <a:gd name="T8" fmla="*/ 9 w 12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8">
                  <a:moveTo>
                    <a:pt x="9" y="18"/>
                  </a:moveTo>
                  <a:cubicBezTo>
                    <a:pt x="0" y="16"/>
                    <a:pt x="2" y="8"/>
                    <a:pt x="1" y="2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11" y="2"/>
                    <a:pt x="12" y="6"/>
                    <a:pt x="10" y="10"/>
                  </a:cubicBezTo>
                  <a:cubicBezTo>
                    <a:pt x="9" y="13"/>
                    <a:pt x="9" y="15"/>
                    <a:pt x="9" y="18"/>
                  </a:cubicBezTo>
                  <a:close/>
                </a:path>
              </a:pathLst>
            </a:custGeom>
            <a:solidFill>
              <a:srgbClr val="1B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8" name="Freeform 1384"/>
            <p:cNvSpPr>
              <a:spLocks/>
            </p:cNvSpPr>
            <p:nvPr/>
          </p:nvSpPr>
          <p:spPr bwMode="auto">
            <a:xfrm>
              <a:off x="2268" y="2378"/>
              <a:ext cx="11" cy="16"/>
            </a:xfrm>
            <a:custGeom>
              <a:avLst/>
              <a:gdLst>
                <a:gd name="T0" fmla="*/ 7 w 11"/>
                <a:gd name="T1" fmla="*/ 16 h 16"/>
                <a:gd name="T2" fmla="*/ 3 w 11"/>
                <a:gd name="T3" fmla="*/ 7 h 16"/>
                <a:gd name="T4" fmla="*/ 2 w 11"/>
                <a:gd name="T5" fmla="*/ 4 h 16"/>
                <a:gd name="T6" fmla="*/ 6 w 11"/>
                <a:gd name="T7" fmla="*/ 0 h 16"/>
                <a:gd name="T8" fmla="*/ 10 w 11"/>
                <a:gd name="T9" fmla="*/ 3 h 16"/>
                <a:gd name="T10" fmla="*/ 7 w 11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6">
                  <a:moveTo>
                    <a:pt x="7" y="16"/>
                  </a:moveTo>
                  <a:cubicBezTo>
                    <a:pt x="6" y="13"/>
                    <a:pt x="7" y="9"/>
                    <a:pt x="3" y="7"/>
                  </a:cubicBezTo>
                  <a:cubicBezTo>
                    <a:pt x="0" y="7"/>
                    <a:pt x="0" y="6"/>
                    <a:pt x="2" y="4"/>
                  </a:cubicBezTo>
                  <a:cubicBezTo>
                    <a:pt x="3" y="3"/>
                    <a:pt x="5" y="2"/>
                    <a:pt x="6" y="0"/>
                  </a:cubicBezTo>
                  <a:cubicBezTo>
                    <a:pt x="7" y="1"/>
                    <a:pt x="8" y="2"/>
                    <a:pt x="10" y="3"/>
                  </a:cubicBezTo>
                  <a:cubicBezTo>
                    <a:pt x="10" y="8"/>
                    <a:pt x="11" y="13"/>
                    <a:pt x="7" y="16"/>
                  </a:cubicBezTo>
                  <a:close/>
                </a:path>
              </a:pathLst>
            </a:custGeom>
            <a:solidFill>
              <a:srgbClr val="86A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99" name="Freeform 1385"/>
            <p:cNvSpPr>
              <a:spLocks/>
            </p:cNvSpPr>
            <p:nvPr/>
          </p:nvSpPr>
          <p:spPr bwMode="auto">
            <a:xfrm>
              <a:off x="2234" y="2220"/>
              <a:ext cx="92" cy="79"/>
            </a:xfrm>
            <a:custGeom>
              <a:avLst/>
              <a:gdLst>
                <a:gd name="T0" fmla="*/ 89 w 93"/>
                <a:gd name="T1" fmla="*/ 71 h 79"/>
                <a:gd name="T2" fmla="*/ 1 w 93"/>
                <a:gd name="T3" fmla="*/ 75 h 79"/>
                <a:gd name="T4" fmla="*/ 2 w 93"/>
                <a:gd name="T5" fmla="*/ 69 h 79"/>
                <a:gd name="T6" fmla="*/ 23 w 93"/>
                <a:gd name="T7" fmla="*/ 66 h 79"/>
                <a:gd name="T8" fmla="*/ 43 w 93"/>
                <a:gd name="T9" fmla="*/ 65 h 79"/>
                <a:gd name="T10" fmla="*/ 52 w 93"/>
                <a:gd name="T11" fmla="*/ 57 h 79"/>
                <a:gd name="T12" fmla="*/ 59 w 93"/>
                <a:gd name="T13" fmla="*/ 46 h 79"/>
                <a:gd name="T14" fmla="*/ 50 w 93"/>
                <a:gd name="T15" fmla="*/ 10 h 79"/>
                <a:gd name="T16" fmla="*/ 65 w 93"/>
                <a:gd name="T17" fmla="*/ 0 h 79"/>
                <a:gd name="T18" fmla="*/ 70 w 93"/>
                <a:gd name="T19" fmla="*/ 3 h 79"/>
                <a:gd name="T20" fmla="*/ 92 w 93"/>
                <a:gd name="T21" fmla="*/ 59 h 79"/>
                <a:gd name="T22" fmla="*/ 89 w 93"/>
                <a:gd name="T23" fmla="*/ 7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79">
                  <a:moveTo>
                    <a:pt x="89" y="71"/>
                  </a:moveTo>
                  <a:cubicBezTo>
                    <a:pt x="60" y="79"/>
                    <a:pt x="30" y="74"/>
                    <a:pt x="1" y="75"/>
                  </a:cubicBezTo>
                  <a:cubicBezTo>
                    <a:pt x="0" y="72"/>
                    <a:pt x="0" y="71"/>
                    <a:pt x="2" y="69"/>
                  </a:cubicBezTo>
                  <a:cubicBezTo>
                    <a:pt x="9" y="65"/>
                    <a:pt x="16" y="66"/>
                    <a:pt x="23" y="66"/>
                  </a:cubicBezTo>
                  <a:cubicBezTo>
                    <a:pt x="30" y="66"/>
                    <a:pt x="36" y="66"/>
                    <a:pt x="43" y="65"/>
                  </a:cubicBezTo>
                  <a:cubicBezTo>
                    <a:pt x="52" y="69"/>
                    <a:pt x="47" y="58"/>
                    <a:pt x="52" y="57"/>
                  </a:cubicBezTo>
                  <a:cubicBezTo>
                    <a:pt x="58" y="56"/>
                    <a:pt x="60" y="52"/>
                    <a:pt x="59" y="46"/>
                  </a:cubicBezTo>
                  <a:cubicBezTo>
                    <a:pt x="57" y="34"/>
                    <a:pt x="48" y="23"/>
                    <a:pt x="50" y="10"/>
                  </a:cubicBezTo>
                  <a:cubicBezTo>
                    <a:pt x="53" y="3"/>
                    <a:pt x="57" y="0"/>
                    <a:pt x="65" y="0"/>
                  </a:cubicBezTo>
                  <a:cubicBezTo>
                    <a:pt x="67" y="0"/>
                    <a:pt x="69" y="1"/>
                    <a:pt x="70" y="3"/>
                  </a:cubicBezTo>
                  <a:cubicBezTo>
                    <a:pt x="77" y="22"/>
                    <a:pt x="84" y="41"/>
                    <a:pt x="92" y="59"/>
                  </a:cubicBezTo>
                  <a:cubicBezTo>
                    <a:pt x="93" y="64"/>
                    <a:pt x="92" y="68"/>
                    <a:pt x="89" y="71"/>
                  </a:cubicBezTo>
                  <a:close/>
                </a:path>
              </a:pathLst>
            </a:custGeom>
            <a:solidFill>
              <a:srgbClr val="342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0" name="Freeform 1386"/>
            <p:cNvSpPr>
              <a:spLocks/>
            </p:cNvSpPr>
            <p:nvPr/>
          </p:nvSpPr>
          <p:spPr bwMode="auto">
            <a:xfrm>
              <a:off x="2201" y="2273"/>
              <a:ext cx="34" cy="23"/>
            </a:xfrm>
            <a:custGeom>
              <a:avLst/>
              <a:gdLst>
                <a:gd name="T0" fmla="*/ 34 w 34"/>
                <a:gd name="T1" fmla="*/ 18 h 23"/>
                <a:gd name="T2" fmla="*/ 34 w 34"/>
                <a:gd name="T3" fmla="*/ 22 h 23"/>
                <a:gd name="T4" fmla="*/ 6 w 34"/>
                <a:gd name="T5" fmla="*/ 22 h 23"/>
                <a:gd name="T6" fmla="*/ 1 w 34"/>
                <a:gd name="T7" fmla="*/ 22 h 23"/>
                <a:gd name="T8" fmla="*/ 1 w 34"/>
                <a:gd name="T9" fmla="*/ 14 h 23"/>
                <a:gd name="T10" fmla="*/ 14 w 34"/>
                <a:gd name="T11" fmla="*/ 1 h 23"/>
                <a:gd name="T12" fmla="*/ 26 w 34"/>
                <a:gd name="T13" fmla="*/ 9 h 23"/>
                <a:gd name="T14" fmla="*/ 34 w 34"/>
                <a:gd name="T15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23">
                  <a:moveTo>
                    <a:pt x="34" y="18"/>
                  </a:moveTo>
                  <a:cubicBezTo>
                    <a:pt x="34" y="19"/>
                    <a:pt x="34" y="20"/>
                    <a:pt x="34" y="22"/>
                  </a:cubicBezTo>
                  <a:cubicBezTo>
                    <a:pt x="25" y="22"/>
                    <a:pt x="16" y="22"/>
                    <a:pt x="6" y="22"/>
                  </a:cubicBezTo>
                  <a:cubicBezTo>
                    <a:pt x="4" y="23"/>
                    <a:pt x="3" y="23"/>
                    <a:pt x="1" y="22"/>
                  </a:cubicBezTo>
                  <a:cubicBezTo>
                    <a:pt x="0" y="19"/>
                    <a:pt x="0" y="17"/>
                    <a:pt x="1" y="14"/>
                  </a:cubicBezTo>
                  <a:cubicBezTo>
                    <a:pt x="5" y="10"/>
                    <a:pt x="10" y="6"/>
                    <a:pt x="14" y="1"/>
                  </a:cubicBezTo>
                  <a:cubicBezTo>
                    <a:pt x="20" y="0"/>
                    <a:pt x="23" y="5"/>
                    <a:pt x="26" y="9"/>
                  </a:cubicBezTo>
                  <a:cubicBezTo>
                    <a:pt x="28" y="13"/>
                    <a:pt x="32" y="15"/>
                    <a:pt x="34" y="18"/>
                  </a:cubicBezTo>
                  <a:close/>
                </a:path>
              </a:pathLst>
            </a:custGeom>
            <a:solidFill>
              <a:srgbClr val="543D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1" name="Freeform 1387"/>
            <p:cNvSpPr>
              <a:spLocks/>
            </p:cNvSpPr>
            <p:nvPr/>
          </p:nvSpPr>
          <p:spPr bwMode="auto">
            <a:xfrm>
              <a:off x="2194" y="2293"/>
              <a:ext cx="17" cy="13"/>
            </a:xfrm>
            <a:custGeom>
              <a:avLst/>
              <a:gdLst>
                <a:gd name="T0" fmla="*/ 9 w 17"/>
                <a:gd name="T1" fmla="*/ 1 h 13"/>
                <a:gd name="T2" fmla="*/ 13 w 17"/>
                <a:gd name="T3" fmla="*/ 2 h 13"/>
                <a:gd name="T4" fmla="*/ 17 w 17"/>
                <a:gd name="T5" fmla="*/ 10 h 13"/>
                <a:gd name="T6" fmla="*/ 13 w 17"/>
                <a:gd name="T7" fmla="*/ 11 h 13"/>
                <a:gd name="T8" fmla="*/ 5 w 17"/>
                <a:gd name="T9" fmla="*/ 13 h 13"/>
                <a:gd name="T10" fmla="*/ 0 w 17"/>
                <a:gd name="T11" fmla="*/ 7 h 13"/>
                <a:gd name="T12" fmla="*/ 9 w 17"/>
                <a:gd name="T1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3">
                  <a:moveTo>
                    <a:pt x="9" y="1"/>
                  </a:moveTo>
                  <a:cubicBezTo>
                    <a:pt x="10" y="2"/>
                    <a:pt x="12" y="2"/>
                    <a:pt x="13" y="2"/>
                  </a:cubicBezTo>
                  <a:cubicBezTo>
                    <a:pt x="14" y="5"/>
                    <a:pt x="16" y="7"/>
                    <a:pt x="17" y="10"/>
                  </a:cubicBezTo>
                  <a:cubicBezTo>
                    <a:pt x="16" y="10"/>
                    <a:pt x="15" y="10"/>
                    <a:pt x="13" y="11"/>
                  </a:cubicBezTo>
                  <a:cubicBezTo>
                    <a:pt x="11" y="13"/>
                    <a:pt x="8" y="13"/>
                    <a:pt x="5" y="13"/>
                  </a:cubicBezTo>
                  <a:cubicBezTo>
                    <a:pt x="2" y="12"/>
                    <a:pt x="0" y="10"/>
                    <a:pt x="0" y="7"/>
                  </a:cubicBezTo>
                  <a:cubicBezTo>
                    <a:pt x="2" y="3"/>
                    <a:pt x="4" y="0"/>
                    <a:pt x="9" y="1"/>
                  </a:cubicBezTo>
                  <a:close/>
                </a:path>
              </a:pathLst>
            </a:custGeom>
            <a:solidFill>
              <a:srgbClr val="BD93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2" name="Freeform 1388"/>
            <p:cNvSpPr>
              <a:spLocks/>
            </p:cNvSpPr>
            <p:nvPr/>
          </p:nvSpPr>
          <p:spPr bwMode="auto">
            <a:xfrm>
              <a:off x="2350" y="2283"/>
              <a:ext cx="15" cy="24"/>
            </a:xfrm>
            <a:custGeom>
              <a:avLst/>
              <a:gdLst>
                <a:gd name="T0" fmla="*/ 8 w 15"/>
                <a:gd name="T1" fmla="*/ 0 h 24"/>
                <a:gd name="T2" fmla="*/ 12 w 15"/>
                <a:gd name="T3" fmla="*/ 20 h 24"/>
                <a:gd name="T4" fmla="*/ 8 w 15"/>
                <a:gd name="T5" fmla="*/ 24 h 24"/>
                <a:gd name="T6" fmla="*/ 4 w 15"/>
                <a:gd name="T7" fmla="*/ 11 h 24"/>
                <a:gd name="T8" fmla="*/ 8 w 1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8" y="0"/>
                  </a:moveTo>
                  <a:cubicBezTo>
                    <a:pt x="15" y="6"/>
                    <a:pt x="11" y="13"/>
                    <a:pt x="12" y="20"/>
                  </a:cubicBezTo>
                  <a:cubicBezTo>
                    <a:pt x="11" y="21"/>
                    <a:pt x="9" y="23"/>
                    <a:pt x="8" y="24"/>
                  </a:cubicBezTo>
                  <a:cubicBezTo>
                    <a:pt x="3" y="21"/>
                    <a:pt x="4" y="16"/>
                    <a:pt x="4" y="11"/>
                  </a:cubicBezTo>
                  <a:cubicBezTo>
                    <a:pt x="0" y="5"/>
                    <a:pt x="4" y="3"/>
                    <a:pt x="8" y="0"/>
                  </a:cubicBezTo>
                  <a:close/>
                </a:path>
              </a:pathLst>
            </a:custGeom>
            <a:solidFill>
              <a:srgbClr val="AB65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3" name="Freeform 1389"/>
            <p:cNvSpPr>
              <a:spLocks/>
            </p:cNvSpPr>
            <p:nvPr/>
          </p:nvSpPr>
          <p:spPr bwMode="auto">
            <a:xfrm>
              <a:off x="2320" y="2262"/>
              <a:ext cx="27" cy="29"/>
            </a:xfrm>
            <a:custGeom>
              <a:avLst/>
              <a:gdLst>
                <a:gd name="T0" fmla="*/ 2 w 27"/>
                <a:gd name="T1" fmla="*/ 29 h 29"/>
                <a:gd name="T2" fmla="*/ 2 w 27"/>
                <a:gd name="T3" fmla="*/ 18 h 29"/>
                <a:gd name="T4" fmla="*/ 12 w 27"/>
                <a:gd name="T5" fmla="*/ 0 h 29"/>
                <a:gd name="T6" fmla="*/ 22 w 27"/>
                <a:gd name="T7" fmla="*/ 5 h 29"/>
                <a:gd name="T8" fmla="*/ 26 w 27"/>
                <a:gd name="T9" fmla="*/ 10 h 29"/>
                <a:gd name="T10" fmla="*/ 26 w 27"/>
                <a:gd name="T11" fmla="*/ 15 h 29"/>
                <a:gd name="T12" fmla="*/ 14 w 27"/>
                <a:gd name="T13" fmla="*/ 25 h 29"/>
                <a:gd name="T14" fmla="*/ 2 w 27"/>
                <a:gd name="T1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29">
                  <a:moveTo>
                    <a:pt x="2" y="29"/>
                  </a:moveTo>
                  <a:cubicBezTo>
                    <a:pt x="2" y="25"/>
                    <a:pt x="2" y="22"/>
                    <a:pt x="2" y="18"/>
                  </a:cubicBezTo>
                  <a:cubicBezTo>
                    <a:pt x="0" y="9"/>
                    <a:pt x="6" y="4"/>
                    <a:pt x="12" y="0"/>
                  </a:cubicBezTo>
                  <a:cubicBezTo>
                    <a:pt x="16" y="0"/>
                    <a:pt x="19" y="2"/>
                    <a:pt x="22" y="5"/>
                  </a:cubicBezTo>
                  <a:cubicBezTo>
                    <a:pt x="23" y="7"/>
                    <a:pt x="25" y="8"/>
                    <a:pt x="26" y="10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3" y="18"/>
                    <a:pt x="19" y="23"/>
                    <a:pt x="14" y="25"/>
                  </a:cubicBezTo>
                  <a:cubicBezTo>
                    <a:pt x="10" y="26"/>
                    <a:pt x="6" y="28"/>
                    <a:pt x="2" y="29"/>
                  </a:cubicBezTo>
                  <a:close/>
                </a:path>
              </a:pathLst>
            </a:custGeom>
            <a:solidFill>
              <a:srgbClr val="B365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4" name="Freeform 1390"/>
            <p:cNvSpPr>
              <a:spLocks/>
            </p:cNvSpPr>
            <p:nvPr/>
          </p:nvSpPr>
          <p:spPr bwMode="auto">
            <a:xfrm>
              <a:off x="2334" y="2275"/>
              <a:ext cx="16" cy="18"/>
            </a:xfrm>
            <a:custGeom>
              <a:avLst/>
              <a:gdLst>
                <a:gd name="T0" fmla="*/ 0 w 16"/>
                <a:gd name="T1" fmla="*/ 12 h 18"/>
                <a:gd name="T2" fmla="*/ 12 w 16"/>
                <a:gd name="T3" fmla="*/ 0 h 18"/>
                <a:gd name="T4" fmla="*/ 14 w 16"/>
                <a:gd name="T5" fmla="*/ 10 h 18"/>
                <a:gd name="T6" fmla="*/ 13 w 16"/>
                <a:gd name="T7" fmla="*/ 13 h 18"/>
                <a:gd name="T8" fmla="*/ 0 w 16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8">
                  <a:moveTo>
                    <a:pt x="0" y="12"/>
                  </a:moveTo>
                  <a:cubicBezTo>
                    <a:pt x="0" y="4"/>
                    <a:pt x="4" y="1"/>
                    <a:pt x="12" y="0"/>
                  </a:cubicBezTo>
                  <a:cubicBezTo>
                    <a:pt x="15" y="3"/>
                    <a:pt x="16" y="7"/>
                    <a:pt x="14" y="10"/>
                  </a:cubicBezTo>
                  <a:cubicBezTo>
                    <a:pt x="14" y="11"/>
                    <a:pt x="13" y="12"/>
                    <a:pt x="13" y="13"/>
                  </a:cubicBezTo>
                  <a:cubicBezTo>
                    <a:pt x="8" y="13"/>
                    <a:pt x="4" y="18"/>
                    <a:pt x="0" y="12"/>
                  </a:cubicBezTo>
                  <a:close/>
                </a:path>
              </a:pathLst>
            </a:custGeom>
            <a:solidFill>
              <a:srgbClr val="B96F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5" name="Freeform 1391"/>
            <p:cNvSpPr>
              <a:spLocks/>
            </p:cNvSpPr>
            <p:nvPr/>
          </p:nvSpPr>
          <p:spPr bwMode="auto">
            <a:xfrm>
              <a:off x="2346" y="2280"/>
              <a:ext cx="12" cy="15"/>
            </a:xfrm>
            <a:custGeom>
              <a:avLst/>
              <a:gdLst>
                <a:gd name="T0" fmla="*/ 12 w 12"/>
                <a:gd name="T1" fmla="*/ 3 h 15"/>
                <a:gd name="T2" fmla="*/ 8 w 12"/>
                <a:gd name="T3" fmla="*/ 14 h 15"/>
                <a:gd name="T4" fmla="*/ 1 w 12"/>
                <a:gd name="T5" fmla="*/ 8 h 15"/>
                <a:gd name="T6" fmla="*/ 0 w 12"/>
                <a:gd name="T7" fmla="*/ 7 h 15"/>
                <a:gd name="T8" fmla="*/ 9 w 12"/>
                <a:gd name="T9" fmla="*/ 3 h 15"/>
                <a:gd name="T10" fmla="*/ 12 w 12"/>
                <a:gd name="T11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5">
                  <a:moveTo>
                    <a:pt x="12" y="3"/>
                  </a:moveTo>
                  <a:cubicBezTo>
                    <a:pt x="11" y="7"/>
                    <a:pt x="9" y="10"/>
                    <a:pt x="8" y="14"/>
                  </a:cubicBezTo>
                  <a:cubicBezTo>
                    <a:pt x="2" y="15"/>
                    <a:pt x="1" y="12"/>
                    <a:pt x="1" y="8"/>
                  </a:cubicBezTo>
                  <a:cubicBezTo>
                    <a:pt x="1" y="8"/>
                    <a:pt x="0" y="7"/>
                    <a:pt x="0" y="7"/>
                  </a:cubicBezTo>
                  <a:cubicBezTo>
                    <a:pt x="2" y="5"/>
                    <a:pt x="4" y="0"/>
                    <a:pt x="9" y="3"/>
                  </a:cubicBezTo>
                  <a:cubicBezTo>
                    <a:pt x="10" y="3"/>
                    <a:pt x="11" y="3"/>
                    <a:pt x="12" y="3"/>
                  </a:cubicBezTo>
                  <a:close/>
                </a:path>
              </a:pathLst>
            </a:custGeom>
            <a:solidFill>
              <a:srgbClr val="7530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6" name="Freeform 1392"/>
            <p:cNvSpPr>
              <a:spLocks/>
            </p:cNvSpPr>
            <p:nvPr/>
          </p:nvSpPr>
          <p:spPr bwMode="auto">
            <a:xfrm>
              <a:off x="2373" y="2325"/>
              <a:ext cx="16" cy="28"/>
            </a:xfrm>
            <a:custGeom>
              <a:avLst/>
              <a:gdLst>
                <a:gd name="T0" fmla="*/ 0 w 16"/>
                <a:gd name="T1" fmla="*/ 0 h 28"/>
                <a:gd name="T2" fmla="*/ 16 w 16"/>
                <a:gd name="T3" fmla="*/ 25 h 28"/>
                <a:gd name="T4" fmla="*/ 6 w 16"/>
                <a:gd name="T5" fmla="*/ 27 h 28"/>
                <a:gd name="T6" fmla="*/ 4 w 16"/>
                <a:gd name="T7" fmla="*/ 25 h 28"/>
                <a:gd name="T8" fmla="*/ 0 w 16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8">
                  <a:moveTo>
                    <a:pt x="0" y="0"/>
                  </a:moveTo>
                  <a:cubicBezTo>
                    <a:pt x="14" y="3"/>
                    <a:pt x="11" y="17"/>
                    <a:pt x="16" y="25"/>
                  </a:cubicBezTo>
                  <a:cubicBezTo>
                    <a:pt x="13" y="28"/>
                    <a:pt x="10" y="28"/>
                    <a:pt x="6" y="27"/>
                  </a:cubicBezTo>
                  <a:cubicBezTo>
                    <a:pt x="5" y="27"/>
                    <a:pt x="5" y="26"/>
                    <a:pt x="4" y="25"/>
                  </a:cubicBezTo>
                  <a:cubicBezTo>
                    <a:pt x="4" y="17"/>
                    <a:pt x="5" y="8"/>
                    <a:pt x="0" y="0"/>
                  </a:cubicBezTo>
                  <a:close/>
                </a:path>
              </a:pathLst>
            </a:custGeom>
            <a:solidFill>
              <a:srgbClr val="A87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7" name="Freeform 1393"/>
            <p:cNvSpPr>
              <a:spLocks/>
            </p:cNvSpPr>
            <p:nvPr/>
          </p:nvSpPr>
          <p:spPr bwMode="auto">
            <a:xfrm>
              <a:off x="2372" y="2350"/>
              <a:ext cx="8" cy="8"/>
            </a:xfrm>
            <a:custGeom>
              <a:avLst/>
              <a:gdLst>
                <a:gd name="T0" fmla="*/ 6 w 8"/>
                <a:gd name="T1" fmla="*/ 8 h 8"/>
                <a:gd name="T2" fmla="*/ 0 w 8"/>
                <a:gd name="T3" fmla="*/ 4 h 8"/>
                <a:gd name="T4" fmla="*/ 5 w 8"/>
                <a:gd name="T5" fmla="*/ 0 h 8"/>
                <a:gd name="T6" fmla="*/ 5 w 8"/>
                <a:gd name="T7" fmla="*/ 0 h 8"/>
                <a:gd name="T8" fmla="*/ 6 w 8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6" y="8"/>
                  </a:moveTo>
                  <a:cubicBezTo>
                    <a:pt x="4" y="7"/>
                    <a:pt x="2" y="5"/>
                    <a:pt x="0" y="4"/>
                  </a:cubicBezTo>
                  <a:cubicBezTo>
                    <a:pt x="2" y="3"/>
                    <a:pt x="3" y="2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3"/>
                    <a:pt x="8" y="5"/>
                    <a:pt x="6" y="8"/>
                  </a:cubicBezTo>
                  <a:close/>
                </a:path>
              </a:pathLst>
            </a:custGeom>
            <a:solidFill>
              <a:srgbClr val="672D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8" name="Freeform 1394"/>
            <p:cNvSpPr>
              <a:spLocks/>
            </p:cNvSpPr>
            <p:nvPr/>
          </p:nvSpPr>
          <p:spPr bwMode="auto">
            <a:xfrm>
              <a:off x="2388" y="2411"/>
              <a:ext cx="18" cy="26"/>
            </a:xfrm>
            <a:custGeom>
              <a:avLst/>
              <a:gdLst>
                <a:gd name="T0" fmla="*/ 9 w 18"/>
                <a:gd name="T1" fmla="*/ 27 h 27"/>
                <a:gd name="T2" fmla="*/ 1 w 18"/>
                <a:gd name="T3" fmla="*/ 23 h 27"/>
                <a:gd name="T4" fmla="*/ 5 w 18"/>
                <a:gd name="T5" fmla="*/ 7 h 27"/>
                <a:gd name="T6" fmla="*/ 15 w 18"/>
                <a:gd name="T7" fmla="*/ 4 h 27"/>
                <a:gd name="T8" fmla="*/ 17 w 18"/>
                <a:gd name="T9" fmla="*/ 18 h 27"/>
                <a:gd name="T10" fmla="*/ 9 w 18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9" y="27"/>
                  </a:moveTo>
                  <a:cubicBezTo>
                    <a:pt x="6" y="27"/>
                    <a:pt x="3" y="26"/>
                    <a:pt x="1" y="23"/>
                  </a:cubicBezTo>
                  <a:cubicBezTo>
                    <a:pt x="0" y="17"/>
                    <a:pt x="2" y="12"/>
                    <a:pt x="5" y="7"/>
                  </a:cubicBezTo>
                  <a:cubicBezTo>
                    <a:pt x="8" y="4"/>
                    <a:pt x="10" y="0"/>
                    <a:pt x="15" y="4"/>
                  </a:cubicBezTo>
                  <a:cubicBezTo>
                    <a:pt x="17" y="8"/>
                    <a:pt x="18" y="13"/>
                    <a:pt x="17" y="18"/>
                  </a:cubicBezTo>
                  <a:cubicBezTo>
                    <a:pt x="16" y="22"/>
                    <a:pt x="13" y="26"/>
                    <a:pt x="9" y="27"/>
                  </a:cubicBezTo>
                  <a:close/>
                </a:path>
              </a:pathLst>
            </a:custGeom>
            <a:solidFill>
              <a:srgbClr val="B86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09" name="Freeform 1395"/>
            <p:cNvSpPr>
              <a:spLocks/>
            </p:cNvSpPr>
            <p:nvPr/>
          </p:nvSpPr>
          <p:spPr bwMode="auto">
            <a:xfrm>
              <a:off x="2392" y="2398"/>
              <a:ext cx="17" cy="20"/>
            </a:xfrm>
            <a:custGeom>
              <a:avLst/>
              <a:gdLst>
                <a:gd name="T0" fmla="*/ 9 w 17"/>
                <a:gd name="T1" fmla="*/ 16 h 20"/>
                <a:gd name="T2" fmla="*/ 1 w 17"/>
                <a:gd name="T3" fmla="*/ 20 h 20"/>
                <a:gd name="T4" fmla="*/ 1 w 17"/>
                <a:gd name="T5" fmla="*/ 4 h 20"/>
                <a:gd name="T6" fmla="*/ 2 w 17"/>
                <a:gd name="T7" fmla="*/ 0 h 20"/>
                <a:gd name="T8" fmla="*/ 13 w 17"/>
                <a:gd name="T9" fmla="*/ 4 h 20"/>
                <a:gd name="T10" fmla="*/ 9 w 17"/>
                <a:gd name="T1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0">
                  <a:moveTo>
                    <a:pt x="9" y="16"/>
                  </a:moveTo>
                  <a:cubicBezTo>
                    <a:pt x="6" y="17"/>
                    <a:pt x="4" y="19"/>
                    <a:pt x="1" y="20"/>
                  </a:cubicBezTo>
                  <a:cubicBezTo>
                    <a:pt x="1" y="15"/>
                    <a:pt x="1" y="9"/>
                    <a:pt x="1" y="4"/>
                  </a:cubicBezTo>
                  <a:cubicBezTo>
                    <a:pt x="0" y="2"/>
                    <a:pt x="0" y="1"/>
                    <a:pt x="2" y="0"/>
                  </a:cubicBezTo>
                  <a:cubicBezTo>
                    <a:pt x="6" y="1"/>
                    <a:pt x="9" y="2"/>
                    <a:pt x="13" y="4"/>
                  </a:cubicBezTo>
                  <a:cubicBezTo>
                    <a:pt x="17" y="10"/>
                    <a:pt x="15" y="13"/>
                    <a:pt x="9" y="16"/>
                  </a:cubicBezTo>
                  <a:close/>
                </a:path>
              </a:pathLst>
            </a:custGeom>
            <a:solidFill>
              <a:srgbClr val="7C3A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0" name="Freeform 1396"/>
            <p:cNvSpPr>
              <a:spLocks/>
            </p:cNvSpPr>
            <p:nvPr/>
          </p:nvSpPr>
          <p:spPr bwMode="auto">
            <a:xfrm>
              <a:off x="2385" y="2396"/>
              <a:ext cx="9" cy="6"/>
            </a:xfrm>
            <a:custGeom>
              <a:avLst/>
              <a:gdLst>
                <a:gd name="T0" fmla="*/ 9 w 9"/>
                <a:gd name="T1" fmla="*/ 2 h 6"/>
                <a:gd name="T2" fmla="*/ 8 w 9"/>
                <a:gd name="T3" fmla="*/ 6 h 6"/>
                <a:gd name="T4" fmla="*/ 0 w 9"/>
                <a:gd name="T5" fmla="*/ 6 h 6"/>
                <a:gd name="T6" fmla="*/ 0 w 9"/>
                <a:gd name="T7" fmla="*/ 2 h 6"/>
                <a:gd name="T8" fmla="*/ 4 w 9"/>
                <a:gd name="T9" fmla="*/ 0 h 6"/>
                <a:gd name="T10" fmla="*/ 8 w 9"/>
                <a:gd name="T11" fmla="*/ 2 h 6"/>
                <a:gd name="T12" fmla="*/ 9 w 9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9" y="2"/>
                  </a:moveTo>
                  <a:cubicBezTo>
                    <a:pt x="9" y="3"/>
                    <a:pt x="8" y="5"/>
                    <a:pt x="8" y="6"/>
                  </a:cubicBezTo>
                  <a:cubicBezTo>
                    <a:pt x="5" y="6"/>
                    <a:pt x="3" y="6"/>
                    <a:pt x="0" y="6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6" y="0"/>
                    <a:pt x="7" y="1"/>
                    <a:pt x="8" y="2"/>
                  </a:cubicBezTo>
                  <a:lnTo>
                    <a:pt x="9" y="2"/>
                  </a:lnTo>
                  <a:close/>
                </a:path>
              </a:pathLst>
            </a:custGeom>
            <a:solidFill>
              <a:srgbClr val="9E5E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1" name="Freeform 1397"/>
            <p:cNvSpPr>
              <a:spLocks/>
            </p:cNvSpPr>
            <p:nvPr/>
          </p:nvSpPr>
          <p:spPr bwMode="auto">
            <a:xfrm>
              <a:off x="2377" y="2350"/>
              <a:ext cx="23" cy="30"/>
            </a:xfrm>
            <a:custGeom>
              <a:avLst/>
              <a:gdLst>
                <a:gd name="T0" fmla="*/ 1 w 23"/>
                <a:gd name="T1" fmla="*/ 8 h 30"/>
                <a:gd name="T2" fmla="*/ 0 w 23"/>
                <a:gd name="T3" fmla="*/ 0 h 30"/>
                <a:gd name="T4" fmla="*/ 12 w 23"/>
                <a:gd name="T5" fmla="*/ 0 h 30"/>
                <a:gd name="T6" fmla="*/ 23 w 23"/>
                <a:gd name="T7" fmla="*/ 24 h 30"/>
                <a:gd name="T8" fmla="*/ 19 w 23"/>
                <a:gd name="T9" fmla="*/ 27 h 30"/>
                <a:gd name="T10" fmla="*/ 7 w 23"/>
                <a:gd name="T11" fmla="*/ 29 h 30"/>
                <a:gd name="T12" fmla="*/ 4 w 23"/>
                <a:gd name="T13" fmla="*/ 20 h 30"/>
                <a:gd name="T14" fmla="*/ 1 w 23"/>
                <a:gd name="T15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0">
                  <a:moveTo>
                    <a:pt x="1" y="8"/>
                  </a:moveTo>
                  <a:cubicBezTo>
                    <a:pt x="0" y="6"/>
                    <a:pt x="0" y="3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5" y="8"/>
                    <a:pt x="19" y="16"/>
                    <a:pt x="23" y="24"/>
                  </a:cubicBezTo>
                  <a:cubicBezTo>
                    <a:pt x="22" y="25"/>
                    <a:pt x="20" y="26"/>
                    <a:pt x="19" y="27"/>
                  </a:cubicBezTo>
                  <a:cubicBezTo>
                    <a:pt x="15" y="27"/>
                    <a:pt x="12" y="30"/>
                    <a:pt x="7" y="29"/>
                  </a:cubicBezTo>
                  <a:cubicBezTo>
                    <a:pt x="5" y="27"/>
                    <a:pt x="4" y="23"/>
                    <a:pt x="4" y="20"/>
                  </a:cubicBezTo>
                  <a:cubicBezTo>
                    <a:pt x="4" y="16"/>
                    <a:pt x="5" y="11"/>
                    <a:pt x="1" y="8"/>
                  </a:cubicBezTo>
                  <a:close/>
                </a:path>
              </a:pathLst>
            </a:custGeom>
            <a:solidFill>
              <a:srgbClr val="AA6B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2" name="Freeform 1398"/>
            <p:cNvSpPr>
              <a:spLocks/>
            </p:cNvSpPr>
            <p:nvPr/>
          </p:nvSpPr>
          <p:spPr bwMode="auto">
            <a:xfrm>
              <a:off x="2369" y="2370"/>
              <a:ext cx="17" cy="12"/>
            </a:xfrm>
            <a:custGeom>
              <a:avLst/>
              <a:gdLst>
                <a:gd name="T0" fmla="*/ 12 w 17"/>
                <a:gd name="T1" fmla="*/ 0 h 12"/>
                <a:gd name="T2" fmla="*/ 16 w 17"/>
                <a:gd name="T3" fmla="*/ 8 h 12"/>
                <a:gd name="T4" fmla="*/ 17 w 17"/>
                <a:gd name="T5" fmla="*/ 11 h 12"/>
                <a:gd name="T6" fmla="*/ 16 w 17"/>
                <a:gd name="T7" fmla="*/ 12 h 12"/>
                <a:gd name="T8" fmla="*/ 4 w 17"/>
                <a:gd name="T9" fmla="*/ 12 h 12"/>
                <a:gd name="T10" fmla="*/ 12 w 17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2">
                  <a:moveTo>
                    <a:pt x="12" y="0"/>
                  </a:moveTo>
                  <a:cubicBezTo>
                    <a:pt x="15" y="2"/>
                    <a:pt x="16" y="5"/>
                    <a:pt x="16" y="8"/>
                  </a:cubicBezTo>
                  <a:cubicBezTo>
                    <a:pt x="17" y="9"/>
                    <a:pt x="17" y="10"/>
                    <a:pt x="17" y="11"/>
                  </a:cubicBezTo>
                  <a:cubicBezTo>
                    <a:pt x="17" y="12"/>
                    <a:pt x="16" y="12"/>
                    <a:pt x="16" y="12"/>
                  </a:cubicBezTo>
                  <a:cubicBezTo>
                    <a:pt x="12" y="12"/>
                    <a:pt x="8" y="12"/>
                    <a:pt x="4" y="12"/>
                  </a:cubicBezTo>
                  <a:cubicBezTo>
                    <a:pt x="0" y="4"/>
                    <a:pt x="9" y="4"/>
                    <a:pt x="12" y="0"/>
                  </a:cubicBezTo>
                  <a:close/>
                </a:path>
              </a:pathLst>
            </a:custGeom>
            <a:solidFill>
              <a:srgbClr val="B26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3" name="Freeform 1399"/>
            <p:cNvSpPr>
              <a:spLocks/>
            </p:cNvSpPr>
            <p:nvPr/>
          </p:nvSpPr>
          <p:spPr bwMode="auto">
            <a:xfrm>
              <a:off x="2397" y="2422"/>
              <a:ext cx="23" cy="27"/>
            </a:xfrm>
            <a:custGeom>
              <a:avLst/>
              <a:gdLst>
                <a:gd name="T0" fmla="*/ 0 w 23"/>
                <a:gd name="T1" fmla="*/ 16 h 28"/>
                <a:gd name="T2" fmla="*/ 4 w 23"/>
                <a:gd name="T3" fmla="*/ 9 h 28"/>
                <a:gd name="T4" fmla="*/ 20 w 23"/>
                <a:gd name="T5" fmla="*/ 3 h 28"/>
                <a:gd name="T6" fmla="*/ 12 w 23"/>
                <a:gd name="T7" fmla="*/ 28 h 28"/>
                <a:gd name="T8" fmla="*/ 8 w 23"/>
                <a:gd name="T9" fmla="*/ 28 h 28"/>
                <a:gd name="T10" fmla="*/ 0 w 23"/>
                <a:gd name="T11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8">
                  <a:moveTo>
                    <a:pt x="0" y="16"/>
                  </a:moveTo>
                  <a:cubicBezTo>
                    <a:pt x="1" y="14"/>
                    <a:pt x="3" y="11"/>
                    <a:pt x="4" y="9"/>
                  </a:cubicBezTo>
                  <a:cubicBezTo>
                    <a:pt x="8" y="4"/>
                    <a:pt x="13" y="0"/>
                    <a:pt x="20" y="3"/>
                  </a:cubicBezTo>
                  <a:cubicBezTo>
                    <a:pt x="23" y="13"/>
                    <a:pt x="16" y="20"/>
                    <a:pt x="12" y="28"/>
                  </a:cubicBezTo>
                  <a:cubicBezTo>
                    <a:pt x="11" y="28"/>
                    <a:pt x="9" y="28"/>
                    <a:pt x="8" y="28"/>
                  </a:cubicBezTo>
                  <a:cubicBezTo>
                    <a:pt x="5" y="24"/>
                    <a:pt x="3" y="20"/>
                    <a:pt x="0" y="16"/>
                  </a:cubicBezTo>
                  <a:close/>
                </a:path>
              </a:pathLst>
            </a:custGeom>
            <a:solidFill>
              <a:srgbClr val="A86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4" name="Freeform 1400"/>
            <p:cNvSpPr>
              <a:spLocks/>
            </p:cNvSpPr>
            <p:nvPr/>
          </p:nvSpPr>
          <p:spPr bwMode="auto">
            <a:xfrm>
              <a:off x="2385" y="2370"/>
              <a:ext cx="15" cy="18"/>
            </a:xfrm>
            <a:custGeom>
              <a:avLst/>
              <a:gdLst>
                <a:gd name="T0" fmla="*/ 0 w 15"/>
                <a:gd name="T1" fmla="*/ 12 h 18"/>
                <a:gd name="T2" fmla="*/ 0 w 15"/>
                <a:gd name="T3" fmla="*/ 8 h 18"/>
                <a:gd name="T4" fmla="*/ 12 w 15"/>
                <a:gd name="T5" fmla="*/ 4 h 18"/>
                <a:gd name="T6" fmla="*/ 14 w 15"/>
                <a:gd name="T7" fmla="*/ 13 h 18"/>
                <a:gd name="T8" fmla="*/ 13 w 15"/>
                <a:gd name="T9" fmla="*/ 17 h 18"/>
                <a:gd name="T10" fmla="*/ 9 w 15"/>
                <a:gd name="T11" fmla="*/ 18 h 18"/>
                <a:gd name="T12" fmla="*/ 4 w 15"/>
                <a:gd name="T13" fmla="*/ 16 h 18"/>
                <a:gd name="T14" fmla="*/ 0 w 15"/>
                <a:gd name="T1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0" y="12"/>
                  </a:moveTo>
                  <a:cubicBezTo>
                    <a:pt x="0" y="11"/>
                    <a:pt x="0" y="10"/>
                    <a:pt x="0" y="8"/>
                  </a:cubicBezTo>
                  <a:cubicBezTo>
                    <a:pt x="4" y="5"/>
                    <a:pt x="7" y="0"/>
                    <a:pt x="12" y="4"/>
                  </a:cubicBezTo>
                  <a:cubicBezTo>
                    <a:pt x="15" y="7"/>
                    <a:pt x="14" y="10"/>
                    <a:pt x="14" y="13"/>
                  </a:cubicBezTo>
                  <a:cubicBezTo>
                    <a:pt x="14" y="14"/>
                    <a:pt x="14" y="15"/>
                    <a:pt x="13" y="17"/>
                  </a:cubicBezTo>
                  <a:cubicBezTo>
                    <a:pt x="12" y="17"/>
                    <a:pt x="10" y="18"/>
                    <a:pt x="9" y="18"/>
                  </a:cubicBezTo>
                  <a:cubicBezTo>
                    <a:pt x="7" y="17"/>
                    <a:pt x="6" y="15"/>
                    <a:pt x="4" y="16"/>
                  </a:cubicBezTo>
                  <a:cubicBezTo>
                    <a:pt x="2" y="15"/>
                    <a:pt x="1" y="14"/>
                    <a:pt x="0" y="12"/>
                  </a:cubicBezTo>
                  <a:close/>
                </a:path>
              </a:pathLst>
            </a:custGeom>
            <a:solidFill>
              <a:srgbClr val="8D49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5" name="Freeform 1401"/>
            <p:cNvSpPr>
              <a:spLocks/>
            </p:cNvSpPr>
            <p:nvPr/>
          </p:nvSpPr>
          <p:spPr bwMode="auto">
            <a:xfrm>
              <a:off x="2385" y="2390"/>
              <a:ext cx="6" cy="8"/>
            </a:xfrm>
            <a:custGeom>
              <a:avLst/>
              <a:gdLst>
                <a:gd name="T0" fmla="*/ 4 w 6"/>
                <a:gd name="T1" fmla="*/ 8 h 8"/>
                <a:gd name="T2" fmla="*/ 0 w 6"/>
                <a:gd name="T3" fmla="*/ 8 h 8"/>
                <a:gd name="T4" fmla="*/ 4 w 6"/>
                <a:gd name="T5" fmla="*/ 0 h 8"/>
                <a:gd name="T6" fmla="*/ 6 w 6"/>
                <a:gd name="T7" fmla="*/ 1 h 8"/>
                <a:gd name="T8" fmla="*/ 6 w 6"/>
                <a:gd name="T9" fmla="*/ 5 h 8"/>
                <a:gd name="T10" fmla="*/ 4 w 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4" y="8"/>
                  </a:moveTo>
                  <a:cubicBezTo>
                    <a:pt x="3" y="8"/>
                    <a:pt x="2" y="8"/>
                    <a:pt x="0" y="8"/>
                  </a:cubicBezTo>
                  <a:cubicBezTo>
                    <a:pt x="0" y="4"/>
                    <a:pt x="1" y="2"/>
                    <a:pt x="4" y="0"/>
                  </a:cubicBezTo>
                  <a:cubicBezTo>
                    <a:pt x="4" y="0"/>
                    <a:pt x="6" y="1"/>
                    <a:pt x="6" y="1"/>
                  </a:cubicBezTo>
                  <a:cubicBezTo>
                    <a:pt x="6" y="2"/>
                    <a:pt x="6" y="4"/>
                    <a:pt x="6" y="5"/>
                  </a:cubicBezTo>
                  <a:cubicBezTo>
                    <a:pt x="6" y="6"/>
                    <a:pt x="5" y="7"/>
                    <a:pt x="4" y="8"/>
                  </a:cubicBezTo>
                  <a:close/>
                </a:path>
              </a:pathLst>
            </a:custGeom>
            <a:solidFill>
              <a:srgbClr val="7336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6" name="Freeform 1402"/>
            <p:cNvSpPr>
              <a:spLocks/>
            </p:cNvSpPr>
            <p:nvPr/>
          </p:nvSpPr>
          <p:spPr bwMode="auto">
            <a:xfrm>
              <a:off x="2389" y="2383"/>
              <a:ext cx="5" cy="9"/>
            </a:xfrm>
            <a:custGeom>
              <a:avLst/>
              <a:gdLst>
                <a:gd name="T0" fmla="*/ 0 w 5"/>
                <a:gd name="T1" fmla="*/ 3 h 9"/>
                <a:gd name="T2" fmla="*/ 4 w 5"/>
                <a:gd name="T3" fmla="*/ 3 h 9"/>
                <a:gd name="T4" fmla="*/ 5 w 5"/>
                <a:gd name="T5" fmla="*/ 6 h 9"/>
                <a:gd name="T6" fmla="*/ 5 w 5"/>
                <a:gd name="T7" fmla="*/ 8 h 9"/>
                <a:gd name="T8" fmla="*/ 0 w 5"/>
                <a:gd name="T9" fmla="*/ 7 h 9"/>
                <a:gd name="T10" fmla="*/ 0 w 5"/>
                <a:gd name="T11" fmla="*/ 7 h 9"/>
                <a:gd name="T12" fmla="*/ 0 w 5"/>
                <a:gd name="T13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0" y="3"/>
                  </a:moveTo>
                  <a:cubicBezTo>
                    <a:pt x="1" y="1"/>
                    <a:pt x="3" y="0"/>
                    <a:pt x="4" y="3"/>
                  </a:cubicBez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5" y="8"/>
                  </a:cubicBezTo>
                  <a:cubicBezTo>
                    <a:pt x="3" y="9"/>
                    <a:pt x="1" y="9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5"/>
                    <a:pt x="0" y="3"/>
                  </a:cubicBezTo>
                  <a:close/>
                </a:path>
              </a:pathLst>
            </a:custGeom>
            <a:solidFill>
              <a:srgbClr val="672E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7" name="Freeform 1403"/>
            <p:cNvSpPr>
              <a:spLocks/>
            </p:cNvSpPr>
            <p:nvPr/>
          </p:nvSpPr>
          <p:spPr bwMode="auto">
            <a:xfrm>
              <a:off x="2408" y="2421"/>
              <a:ext cx="21" cy="28"/>
            </a:xfrm>
            <a:custGeom>
              <a:avLst/>
              <a:gdLst>
                <a:gd name="T0" fmla="*/ 1 w 21"/>
                <a:gd name="T1" fmla="*/ 29 h 29"/>
                <a:gd name="T2" fmla="*/ 9 w 21"/>
                <a:gd name="T3" fmla="*/ 5 h 29"/>
                <a:gd name="T4" fmla="*/ 14 w 21"/>
                <a:gd name="T5" fmla="*/ 0 h 29"/>
                <a:gd name="T6" fmla="*/ 13 w 21"/>
                <a:gd name="T7" fmla="*/ 17 h 29"/>
                <a:gd name="T8" fmla="*/ 1 w 21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9">
                  <a:moveTo>
                    <a:pt x="1" y="29"/>
                  </a:moveTo>
                  <a:cubicBezTo>
                    <a:pt x="0" y="20"/>
                    <a:pt x="6" y="13"/>
                    <a:pt x="9" y="5"/>
                  </a:cubicBezTo>
                  <a:cubicBezTo>
                    <a:pt x="8" y="1"/>
                    <a:pt x="10" y="0"/>
                    <a:pt x="14" y="0"/>
                  </a:cubicBezTo>
                  <a:cubicBezTo>
                    <a:pt x="21" y="6"/>
                    <a:pt x="13" y="11"/>
                    <a:pt x="13" y="17"/>
                  </a:cubicBezTo>
                  <a:cubicBezTo>
                    <a:pt x="13" y="25"/>
                    <a:pt x="7" y="26"/>
                    <a:pt x="1" y="29"/>
                  </a:cubicBezTo>
                  <a:close/>
                </a:path>
              </a:pathLst>
            </a:custGeom>
            <a:solidFill>
              <a:srgbClr val="AB67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8" name="Freeform 1404"/>
            <p:cNvSpPr>
              <a:spLocks/>
            </p:cNvSpPr>
            <p:nvPr/>
          </p:nvSpPr>
          <p:spPr bwMode="auto">
            <a:xfrm>
              <a:off x="2162" y="2329"/>
              <a:ext cx="19" cy="30"/>
            </a:xfrm>
            <a:custGeom>
              <a:avLst/>
              <a:gdLst>
                <a:gd name="T0" fmla="*/ 18 w 19"/>
                <a:gd name="T1" fmla="*/ 6 h 30"/>
                <a:gd name="T2" fmla="*/ 13 w 19"/>
                <a:gd name="T3" fmla="*/ 30 h 30"/>
                <a:gd name="T4" fmla="*/ 2 w 19"/>
                <a:gd name="T5" fmla="*/ 30 h 30"/>
                <a:gd name="T6" fmla="*/ 9 w 19"/>
                <a:gd name="T7" fmla="*/ 5 h 30"/>
                <a:gd name="T8" fmla="*/ 13 w 19"/>
                <a:gd name="T9" fmla="*/ 1 h 30"/>
                <a:gd name="T10" fmla="*/ 18 w 19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0">
                  <a:moveTo>
                    <a:pt x="18" y="6"/>
                  </a:moveTo>
                  <a:cubicBezTo>
                    <a:pt x="14" y="13"/>
                    <a:pt x="12" y="21"/>
                    <a:pt x="13" y="30"/>
                  </a:cubicBezTo>
                  <a:cubicBezTo>
                    <a:pt x="9" y="27"/>
                    <a:pt x="5" y="27"/>
                    <a:pt x="2" y="30"/>
                  </a:cubicBezTo>
                  <a:cubicBezTo>
                    <a:pt x="0" y="20"/>
                    <a:pt x="10" y="14"/>
                    <a:pt x="9" y="5"/>
                  </a:cubicBezTo>
                  <a:cubicBezTo>
                    <a:pt x="10" y="4"/>
                    <a:pt x="12" y="2"/>
                    <a:pt x="13" y="1"/>
                  </a:cubicBezTo>
                  <a:cubicBezTo>
                    <a:pt x="17" y="0"/>
                    <a:pt x="19" y="2"/>
                    <a:pt x="18" y="6"/>
                  </a:cubicBezTo>
                  <a:close/>
                </a:path>
              </a:pathLst>
            </a:custGeom>
            <a:solidFill>
              <a:srgbClr val="3E3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19" name="Freeform 1405"/>
            <p:cNvSpPr>
              <a:spLocks/>
            </p:cNvSpPr>
            <p:nvPr/>
          </p:nvSpPr>
          <p:spPr bwMode="auto">
            <a:xfrm>
              <a:off x="2143" y="2370"/>
              <a:ext cx="16" cy="27"/>
            </a:xfrm>
            <a:custGeom>
              <a:avLst/>
              <a:gdLst>
                <a:gd name="T0" fmla="*/ 0 w 16"/>
                <a:gd name="T1" fmla="*/ 27 h 27"/>
                <a:gd name="T2" fmla="*/ 16 w 16"/>
                <a:gd name="T3" fmla="*/ 0 h 27"/>
                <a:gd name="T4" fmla="*/ 0 w 16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27">
                  <a:moveTo>
                    <a:pt x="0" y="27"/>
                  </a:moveTo>
                  <a:cubicBezTo>
                    <a:pt x="3" y="17"/>
                    <a:pt x="6" y="6"/>
                    <a:pt x="16" y="0"/>
                  </a:cubicBezTo>
                  <a:cubicBezTo>
                    <a:pt x="14" y="11"/>
                    <a:pt x="12" y="22"/>
                    <a:pt x="0" y="27"/>
                  </a:cubicBezTo>
                  <a:close/>
                </a:path>
              </a:pathLst>
            </a:custGeom>
            <a:solidFill>
              <a:srgbClr val="5B3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0" name="Freeform 1406"/>
            <p:cNvSpPr>
              <a:spLocks/>
            </p:cNvSpPr>
            <p:nvPr/>
          </p:nvSpPr>
          <p:spPr bwMode="auto">
            <a:xfrm>
              <a:off x="2170" y="2271"/>
              <a:ext cx="35" cy="51"/>
            </a:xfrm>
            <a:custGeom>
              <a:avLst/>
              <a:gdLst>
                <a:gd name="T0" fmla="*/ 0 w 35"/>
                <a:gd name="T1" fmla="*/ 48 h 52"/>
                <a:gd name="T2" fmla="*/ 12 w 35"/>
                <a:gd name="T3" fmla="*/ 20 h 52"/>
                <a:gd name="T4" fmla="*/ 17 w 35"/>
                <a:gd name="T5" fmla="*/ 8 h 52"/>
                <a:gd name="T6" fmla="*/ 22 w 35"/>
                <a:gd name="T7" fmla="*/ 0 h 52"/>
                <a:gd name="T8" fmla="*/ 30 w 35"/>
                <a:gd name="T9" fmla="*/ 5 h 52"/>
                <a:gd name="T10" fmla="*/ 27 w 35"/>
                <a:gd name="T11" fmla="*/ 23 h 52"/>
                <a:gd name="T12" fmla="*/ 16 w 35"/>
                <a:gd name="T13" fmla="*/ 44 h 52"/>
                <a:gd name="T14" fmla="*/ 9 w 35"/>
                <a:gd name="T15" fmla="*/ 48 h 52"/>
                <a:gd name="T16" fmla="*/ 1 w 35"/>
                <a:gd name="T17" fmla="*/ 52 h 52"/>
                <a:gd name="T18" fmla="*/ 0 w 35"/>
                <a:gd name="T1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52">
                  <a:moveTo>
                    <a:pt x="0" y="48"/>
                  </a:moveTo>
                  <a:cubicBezTo>
                    <a:pt x="4" y="39"/>
                    <a:pt x="8" y="29"/>
                    <a:pt x="12" y="20"/>
                  </a:cubicBezTo>
                  <a:cubicBezTo>
                    <a:pt x="10" y="15"/>
                    <a:pt x="14" y="12"/>
                    <a:pt x="17" y="8"/>
                  </a:cubicBezTo>
                  <a:cubicBezTo>
                    <a:pt x="18" y="6"/>
                    <a:pt x="20" y="3"/>
                    <a:pt x="22" y="0"/>
                  </a:cubicBezTo>
                  <a:cubicBezTo>
                    <a:pt x="25" y="0"/>
                    <a:pt x="28" y="2"/>
                    <a:pt x="30" y="5"/>
                  </a:cubicBezTo>
                  <a:cubicBezTo>
                    <a:pt x="35" y="11"/>
                    <a:pt x="30" y="17"/>
                    <a:pt x="27" y="23"/>
                  </a:cubicBezTo>
                  <a:cubicBezTo>
                    <a:pt x="22" y="29"/>
                    <a:pt x="23" y="39"/>
                    <a:pt x="16" y="44"/>
                  </a:cubicBezTo>
                  <a:cubicBezTo>
                    <a:pt x="14" y="46"/>
                    <a:pt x="12" y="48"/>
                    <a:pt x="9" y="48"/>
                  </a:cubicBezTo>
                  <a:cubicBezTo>
                    <a:pt x="6" y="49"/>
                    <a:pt x="4" y="51"/>
                    <a:pt x="1" y="52"/>
                  </a:cubicBezTo>
                  <a:cubicBezTo>
                    <a:pt x="1" y="51"/>
                    <a:pt x="0" y="49"/>
                    <a:pt x="0" y="48"/>
                  </a:cubicBezTo>
                  <a:close/>
                </a:path>
              </a:pathLst>
            </a:custGeom>
            <a:solidFill>
              <a:srgbClr val="C68F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1" name="Freeform 1407"/>
            <p:cNvSpPr>
              <a:spLocks/>
            </p:cNvSpPr>
            <p:nvPr/>
          </p:nvSpPr>
          <p:spPr bwMode="auto">
            <a:xfrm>
              <a:off x="2175" y="2314"/>
              <a:ext cx="14" cy="21"/>
            </a:xfrm>
            <a:custGeom>
              <a:avLst/>
              <a:gdLst>
                <a:gd name="T0" fmla="*/ 4 w 14"/>
                <a:gd name="T1" fmla="*/ 4 h 21"/>
                <a:gd name="T2" fmla="*/ 8 w 14"/>
                <a:gd name="T3" fmla="*/ 0 h 21"/>
                <a:gd name="T4" fmla="*/ 13 w 14"/>
                <a:gd name="T5" fmla="*/ 7 h 21"/>
                <a:gd name="T6" fmla="*/ 11 w 14"/>
                <a:gd name="T7" fmla="*/ 11 h 21"/>
                <a:gd name="T8" fmla="*/ 5 w 14"/>
                <a:gd name="T9" fmla="*/ 21 h 21"/>
                <a:gd name="T10" fmla="*/ 0 w 14"/>
                <a:gd name="T11" fmla="*/ 16 h 21"/>
                <a:gd name="T12" fmla="*/ 4 w 14"/>
                <a:gd name="T13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1">
                  <a:moveTo>
                    <a:pt x="4" y="4"/>
                  </a:moveTo>
                  <a:cubicBezTo>
                    <a:pt x="5" y="3"/>
                    <a:pt x="7" y="1"/>
                    <a:pt x="8" y="0"/>
                  </a:cubicBezTo>
                  <a:cubicBezTo>
                    <a:pt x="11" y="2"/>
                    <a:pt x="12" y="4"/>
                    <a:pt x="13" y="7"/>
                  </a:cubicBezTo>
                  <a:cubicBezTo>
                    <a:pt x="14" y="9"/>
                    <a:pt x="13" y="10"/>
                    <a:pt x="11" y="11"/>
                  </a:cubicBezTo>
                  <a:cubicBezTo>
                    <a:pt x="9" y="14"/>
                    <a:pt x="7" y="17"/>
                    <a:pt x="5" y="21"/>
                  </a:cubicBezTo>
                  <a:cubicBezTo>
                    <a:pt x="3" y="19"/>
                    <a:pt x="2" y="18"/>
                    <a:pt x="0" y="16"/>
                  </a:cubicBezTo>
                  <a:cubicBezTo>
                    <a:pt x="2" y="12"/>
                    <a:pt x="3" y="8"/>
                    <a:pt x="4" y="4"/>
                  </a:cubicBezTo>
                  <a:close/>
                </a:path>
              </a:pathLst>
            </a:custGeom>
            <a:solidFill>
              <a:srgbClr val="6F6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2" name="Freeform 1408"/>
            <p:cNvSpPr>
              <a:spLocks/>
            </p:cNvSpPr>
            <p:nvPr/>
          </p:nvSpPr>
          <p:spPr bwMode="auto">
            <a:xfrm>
              <a:off x="2302" y="2101"/>
              <a:ext cx="45" cy="57"/>
            </a:xfrm>
            <a:custGeom>
              <a:avLst/>
              <a:gdLst>
                <a:gd name="T0" fmla="*/ 40 w 45"/>
                <a:gd name="T1" fmla="*/ 7 h 57"/>
                <a:gd name="T2" fmla="*/ 43 w 45"/>
                <a:gd name="T3" fmla="*/ 23 h 57"/>
                <a:gd name="T4" fmla="*/ 37 w 45"/>
                <a:gd name="T5" fmla="*/ 30 h 57"/>
                <a:gd name="T6" fmla="*/ 28 w 45"/>
                <a:gd name="T7" fmla="*/ 39 h 57"/>
                <a:gd name="T8" fmla="*/ 24 w 45"/>
                <a:gd name="T9" fmla="*/ 55 h 57"/>
                <a:gd name="T10" fmla="*/ 20 w 45"/>
                <a:gd name="T11" fmla="*/ 56 h 57"/>
                <a:gd name="T12" fmla="*/ 17 w 45"/>
                <a:gd name="T13" fmla="*/ 55 h 57"/>
                <a:gd name="T14" fmla="*/ 4 w 45"/>
                <a:gd name="T15" fmla="*/ 36 h 57"/>
                <a:gd name="T16" fmla="*/ 10 w 45"/>
                <a:gd name="T17" fmla="*/ 31 h 57"/>
                <a:gd name="T18" fmla="*/ 20 w 45"/>
                <a:gd name="T19" fmla="*/ 14 h 57"/>
                <a:gd name="T20" fmla="*/ 23 w 45"/>
                <a:gd name="T21" fmla="*/ 4 h 57"/>
                <a:gd name="T22" fmla="*/ 40 w 45"/>
                <a:gd name="T23" fmla="*/ 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7">
                  <a:moveTo>
                    <a:pt x="40" y="7"/>
                  </a:moveTo>
                  <a:cubicBezTo>
                    <a:pt x="43" y="12"/>
                    <a:pt x="45" y="17"/>
                    <a:pt x="43" y="23"/>
                  </a:cubicBezTo>
                  <a:cubicBezTo>
                    <a:pt x="41" y="26"/>
                    <a:pt x="39" y="28"/>
                    <a:pt x="37" y="30"/>
                  </a:cubicBezTo>
                  <a:cubicBezTo>
                    <a:pt x="34" y="33"/>
                    <a:pt x="30" y="35"/>
                    <a:pt x="28" y="39"/>
                  </a:cubicBezTo>
                  <a:cubicBezTo>
                    <a:pt x="25" y="44"/>
                    <a:pt x="29" y="51"/>
                    <a:pt x="24" y="55"/>
                  </a:cubicBezTo>
                  <a:cubicBezTo>
                    <a:pt x="23" y="55"/>
                    <a:pt x="22" y="56"/>
                    <a:pt x="20" y="56"/>
                  </a:cubicBezTo>
                  <a:cubicBezTo>
                    <a:pt x="19" y="57"/>
                    <a:pt x="18" y="57"/>
                    <a:pt x="17" y="55"/>
                  </a:cubicBezTo>
                  <a:cubicBezTo>
                    <a:pt x="0" y="57"/>
                    <a:pt x="5" y="45"/>
                    <a:pt x="4" y="36"/>
                  </a:cubicBezTo>
                  <a:cubicBezTo>
                    <a:pt x="6" y="35"/>
                    <a:pt x="8" y="33"/>
                    <a:pt x="10" y="31"/>
                  </a:cubicBezTo>
                  <a:cubicBezTo>
                    <a:pt x="17" y="27"/>
                    <a:pt x="19" y="21"/>
                    <a:pt x="20" y="14"/>
                  </a:cubicBezTo>
                  <a:cubicBezTo>
                    <a:pt x="20" y="10"/>
                    <a:pt x="20" y="7"/>
                    <a:pt x="23" y="4"/>
                  </a:cubicBezTo>
                  <a:cubicBezTo>
                    <a:pt x="29" y="0"/>
                    <a:pt x="34" y="7"/>
                    <a:pt x="40" y="7"/>
                  </a:cubicBezTo>
                  <a:close/>
                </a:path>
              </a:pathLst>
            </a:custGeom>
            <a:solidFill>
              <a:srgbClr val="8AB1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3" name="Freeform 1409"/>
            <p:cNvSpPr>
              <a:spLocks/>
            </p:cNvSpPr>
            <p:nvPr/>
          </p:nvSpPr>
          <p:spPr bwMode="auto">
            <a:xfrm>
              <a:off x="2318" y="2083"/>
              <a:ext cx="17" cy="20"/>
            </a:xfrm>
            <a:custGeom>
              <a:avLst/>
              <a:gdLst>
                <a:gd name="T0" fmla="*/ 11 w 17"/>
                <a:gd name="T1" fmla="*/ 5 h 20"/>
                <a:gd name="T2" fmla="*/ 17 w 17"/>
                <a:gd name="T3" fmla="*/ 13 h 20"/>
                <a:gd name="T4" fmla="*/ 17 w 17"/>
                <a:gd name="T5" fmla="*/ 17 h 20"/>
                <a:gd name="T6" fmla="*/ 9 w 17"/>
                <a:gd name="T7" fmla="*/ 19 h 20"/>
                <a:gd name="T8" fmla="*/ 4 w 17"/>
                <a:gd name="T9" fmla="*/ 17 h 20"/>
                <a:gd name="T10" fmla="*/ 0 w 17"/>
                <a:gd name="T11" fmla="*/ 10 h 20"/>
                <a:gd name="T12" fmla="*/ 11 w 17"/>
                <a:gd name="T13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0">
                  <a:moveTo>
                    <a:pt x="11" y="5"/>
                  </a:moveTo>
                  <a:cubicBezTo>
                    <a:pt x="13" y="8"/>
                    <a:pt x="15" y="10"/>
                    <a:pt x="17" y="13"/>
                  </a:cubicBezTo>
                  <a:cubicBezTo>
                    <a:pt x="17" y="14"/>
                    <a:pt x="17" y="15"/>
                    <a:pt x="17" y="17"/>
                  </a:cubicBezTo>
                  <a:cubicBezTo>
                    <a:pt x="15" y="20"/>
                    <a:pt x="12" y="19"/>
                    <a:pt x="9" y="19"/>
                  </a:cubicBezTo>
                  <a:cubicBezTo>
                    <a:pt x="7" y="19"/>
                    <a:pt x="5" y="19"/>
                    <a:pt x="4" y="17"/>
                  </a:cubicBezTo>
                  <a:cubicBezTo>
                    <a:pt x="3" y="15"/>
                    <a:pt x="1" y="12"/>
                    <a:pt x="0" y="10"/>
                  </a:cubicBezTo>
                  <a:cubicBezTo>
                    <a:pt x="0" y="0"/>
                    <a:pt x="6" y="2"/>
                    <a:pt x="11" y="5"/>
                  </a:cubicBezTo>
                  <a:close/>
                </a:path>
              </a:pathLst>
            </a:custGeom>
            <a:solidFill>
              <a:srgbClr val="87A7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24" name="Freeform 1410"/>
            <p:cNvSpPr>
              <a:spLocks/>
            </p:cNvSpPr>
            <p:nvPr/>
          </p:nvSpPr>
          <p:spPr bwMode="auto">
            <a:xfrm>
              <a:off x="2316" y="2100"/>
              <a:ext cx="12" cy="17"/>
            </a:xfrm>
            <a:custGeom>
              <a:avLst/>
              <a:gdLst>
                <a:gd name="T0" fmla="*/ 6 w 12"/>
                <a:gd name="T1" fmla="*/ 0 h 17"/>
                <a:gd name="T2" fmla="*/ 9 w 12"/>
                <a:gd name="T3" fmla="*/ 0 h 17"/>
                <a:gd name="T4" fmla="*/ 10 w 12"/>
                <a:gd name="T5" fmla="*/ 4 h 17"/>
                <a:gd name="T6" fmla="*/ 9 w 12"/>
                <a:gd name="T7" fmla="*/ 16 h 17"/>
                <a:gd name="T8" fmla="*/ 3 w 12"/>
                <a:gd name="T9" fmla="*/ 12 h 17"/>
                <a:gd name="T10" fmla="*/ 6 w 12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6" y="0"/>
                  </a:moveTo>
                  <a:cubicBezTo>
                    <a:pt x="7" y="1"/>
                    <a:pt x="8" y="1"/>
                    <a:pt x="9" y="0"/>
                  </a:cubicBezTo>
                  <a:cubicBezTo>
                    <a:pt x="12" y="1"/>
                    <a:pt x="12" y="2"/>
                    <a:pt x="10" y="4"/>
                  </a:cubicBezTo>
                  <a:cubicBezTo>
                    <a:pt x="10" y="8"/>
                    <a:pt x="10" y="12"/>
                    <a:pt x="9" y="16"/>
                  </a:cubicBezTo>
                  <a:cubicBezTo>
                    <a:pt x="6" y="17"/>
                    <a:pt x="4" y="15"/>
                    <a:pt x="3" y="12"/>
                  </a:cubicBezTo>
                  <a:cubicBezTo>
                    <a:pt x="2" y="8"/>
                    <a:pt x="0" y="3"/>
                    <a:pt x="6" y="0"/>
                  </a:cubicBezTo>
                  <a:close/>
                </a:path>
              </a:pathLst>
            </a:custGeom>
            <a:solidFill>
              <a:srgbClr val="3E5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5" name="Group 1612"/>
          <p:cNvGrpSpPr>
            <a:grpSpLocks/>
          </p:cNvGrpSpPr>
          <p:nvPr/>
        </p:nvGrpSpPr>
        <p:grpSpPr bwMode="auto">
          <a:xfrm>
            <a:off x="1722438" y="3255963"/>
            <a:ext cx="2122487" cy="781050"/>
            <a:chOff x="1085" y="2051"/>
            <a:chExt cx="1337" cy="492"/>
          </a:xfrm>
        </p:grpSpPr>
        <p:sp>
          <p:nvSpPr>
            <p:cNvPr id="1525" name="Freeform 1412"/>
            <p:cNvSpPr>
              <a:spLocks/>
            </p:cNvSpPr>
            <p:nvPr/>
          </p:nvSpPr>
          <p:spPr bwMode="auto">
            <a:xfrm>
              <a:off x="2312" y="2112"/>
              <a:ext cx="13" cy="20"/>
            </a:xfrm>
            <a:custGeom>
              <a:avLst/>
              <a:gdLst>
                <a:gd name="T0" fmla="*/ 7 w 13"/>
                <a:gd name="T1" fmla="*/ 0 h 20"/>
                <a:gd name="T2" fmla="*/ 13 w 13"/>
                <a:gd name="T3" fmla="*/ 4 h 20"/>
                <a:gd name="T4" fmla="*/ 0 w 13"/>
                <a:gd name="T5" fmla="*/ 20 h 20"/>
                <a:gd name="T6" fmla="*/ 7 w 13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0">
                  <a:moveTo>
                    <a:pt x="7" y="0"/>
                  </a:moveTo>
                  <a:cubicBezTo>
                    <a:pt x="9" y="2"/>
                    <a:pt x="11" y="3"/>
                    <a:pt x="13" y="4"/>
                  </a:cubicBezTo>
                  <a:cubicBezTo>
                    <a:pt x="12" y="12"/>
                    <a:pt x="8" y="18"/>
                    <a:pt x="0" y="20"/>
                  </a:cubicBezTo>
                  <a:cubicBezTo>
                    <a:pt x="5" y="15"/>
                    <a:pt x="7" y="8"/>
                    <a:pt x="7" y="0"/>
                  </a:cubicBezTo>
                  <a:close/>
                </a:path>
              </a:pathLst>
            </a:custGeom>
            <a:solidFill>
              <a:srgbClr val="545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6" name="Freeform 1413"/>
            <p:cNvSpPr>
              <a:spLocks/>
            </p:cNvSpPr>
            <p:nvPr/>
          </p:nvSpPr>
          <p:spPr bwMode="auto">
            <a:xfrm>
              <a:off x="2220" y="2148"/>
              <a:ext cx="66" cy="90"/>
            </a:xfrm>
            <a:custGeom>
              <a:avLst/>
              <a:gdLst>
                <a:gd name="T0" fmla="*/ 46 w 67"/>
                <a:gd name="T1" fmla="*/ 1 h 91"/>
                <a:gd name="T2" fmla="*/ 58 w 67"/>
                <a:gd name="T3" fmla="*/ 30 h 91"/>
                <a:gd name="T4" fmla="*/ 64 w 67"/>
                <a:gd name="T5" fmla="*/ 44 h 91"/>
                <a:gd name="T6" fmla="*/ 51 w 67"/>
                <a:gd name="T7" fmla="*/ 48 h 91"/>
                <a:gd name="T8" fmla="*/ 45 w 67"/>
                <a:gd name="T9" fmla="*/ 46 h 91"/>
                <a:gd name="T10" fmla="*/ 35 w 67"/>
                <a:gd name="T11" fmla="*/ 45 h 91"/>
                <a:gd name="T12" fmla="*/ 31 w 67"/>
                <a:gd name="T13" fmla="*/ 60 h 91"/>
                <a:gd name="T14" fmla="*/ 26 w 67"/>
                <a:gd name="T15" fmla="*/ 73 h 91"/>
                <a:gd name="T16" fmla="*/ 19 w 67"/>
                <a:gd name="T17" fmla="*/ 86 h 91"/>
                <a:gd name="T18" fmla="*/ 5 w 67"/>
                <a:gd name="T19" fmla="*/ 90 h 91"/>
                <a:gd name="T20" fmla="*/ 3 w 67"/>
                <a:gd name="T21" fmla="*/ 80 h 91"/>
                <a:gd name="T22" fmla="*/ 39 w 67"/>
                <a:gd name="T23" fmla="*/ 0 h 91"/>
                <a:gd name="T24" fmla="*/ 46 w 67"/>
                <a:gd name="T25" fmla="*/ 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91">
                  <a:moveTo>
                    <a:pt x="46" y="1"/>
                  </a:moveTo>
                  <a:cubicBezTo>
                    <a:pt x="48" y="12"/>
                    <a:pt x="52" y="21"/>
                    <a:pt x="58" y="30"/>
                  </a:cubicBezTo>
                  <a:cubicBezTo>
                    <a:pt x="65" y="33"/>
                    <a:pt x="67" y="37"/>
                    <a:pt x="64" y="44"/>
                  </a:cubicBezTo>
                  <a:cubicBezTo>
                    <a:pt x="60" y="48"/>
                    <a:pt x="55" y="48"/>
                    <a:pt x="51" y="48"/>
                  </a:cubicBezTo>
                  <a:cubicBezTo>
                    <a:pt x="49" y="47"/>
                    <a:pt x="47" y="47"/>
                    <a:pt x="45" y="46"/>
                  </a:cubicBezTo>
                  <a:cubicBezTo>
                    <a:pt x="42" y="45"/>
                    <a:pt x="39" y="41"/>
                    <a:pt x="35" y="45"/>
                  </a:cubicBezTo>
                  <a:cubicBezTo>
                    <a:pt x="33" y="50"/>
                    <a:pt x="32" y="55"/>
                    <a:pt x="31" y="60"/>
                  </a:cubicBezTo>
                  <a:cubicBezTo>
                    <a:pt x="30" y="64"/>
                    <a:pt x="28" y="69"/>
                    <a:pt x="26" y="73"/>
                  </a:cubicBezTo>
                  <a:cubicBezTo>
                    <a:pt x="22" y="76"/>
                    <a:pt x="21" y="81"/>
                    <a:pt x="19" y="86"/>
                  </a:cubicBezTo>
                  <a:cubicBezTo>
                    <a:pt x="15" y="89"/>
                    <a:pt x="11" y="91"/>
                    <a:pt x="5" y="90"/>
                  </a:cubicBezTo>
                  <a:cubicBezTo>
                    <a:pt x="1" y="88"/>
                    <a:pt x="0" y="84"/>
                    <a:pt x="3" y="80"/>
                  </a:cubicBezTo>
                  <a:cubicBezTo>
                    <a:pt x="19" y="55"/>
                    <a:pt x="31" y="29"/>
                    <a:pt x="39" y="0"/>
                  </a:cubicBezTo>
                  <a:cubicBezTo>
                    <a:pt x="41" y="1"/>
                    <a:pt x="43" y="1"/>
                    <a:pt x="46" y="1"/>
                  </a:cubicBezTo>
                  <a:close/>
                </a:path>
              </a:pathLst>
            </a:custGeom>
            <a:solidFill>
              <a:srgbClr val="3426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7" name="Freeform 1414"/>
            <p:cNvSpPr>
              <a:spLocks/>
            </p:cNvSpPr>
            <p:nvPr/>
          </p:nvSpPr>
          <p:spPr bwMode="auto">
            <a:xfrm>
              <a:off x="2212" y="2227"/>
              <a:ext cx="20" cy="30"/>
            </a:xfrm>
            <a:custGeom>
              <a:avLst/>
              <a:gdLst>
                <a:gd name="T0" fmla="*/ 11 w 20"/>
                <a:gd name="T1" fmla="*/ 0 h 30"/>
                <a:gd name="T2" fmla="*/ 15 w 20"/>
                <a:gd name="T3" fmla="*/ 8 h 30"/>
                <a:gd name="T4" fmla="*/ 8 w 20"/>
                <a:gd name="T5" fmla="*/ 30 h 30"/>
                <a:gd name="T6" fmla="*/ 3 w 20"/>
                <a:gd name="T7" fmla="*/ 24 h 30"/>
                <a:gd name="T8" fmla="*/ 0 w 20"/>
                <a:gd name="T9" fmla="*/ 16 h 30"/>
                <a:gd name="T10" fmla="*/ 7 w 20"/>
                <a:gd name="T11" fmla="*/ 1 h 30"/>
                <a:gd name="T12" fmla="*/ 11 w 20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0">
                  <a:moveTo>
                    <a:pt x="11" y="0"/>
                  </a:moveTo>
                  <a:cubicBezTo>
                    <a:pt x="11" y="3"/>
                    <a:pt x="11" y="7"/>
                    <a:pt x="15" y="8"/>
                  </a:cubicBezTo>
                  <a:cubicBezTo>
                    <a:pt x="20" y="18"/>
                    <a:pt x="17" y="25"/>
                    <a:pt x="8" y="30"/>
                  </a:cubicBezTo>
                  <a:cubicBezTo>
                    <a:pt x="5" y="30"/>
                    <a:pt x="2" y="29"/>
                    <a:pt x="3" y="24"/>
                  </a:cubicBezTo>
                  <a:cubicBezTo>
                    <a:pt x="2" y="22"/>
                    <a:pt x="1" y="19"/>
                    <a:pt x="0" y="16"/>
                  </a:cubicBezTo>
                  <a:cubicBezTo>
                    <a:pt x="10" y="15"/>
                    <a:pt x="7" y="7"/>
                    <a:pt x="7" y="1"/>
                  </a:cubicBezTo>
                  <a:cubicBezTo>
                    <a:pt x="8" y="0"/>
                    <a:pt x="10" y="0"/>
                    <a:pt x="11" y="0"/>
                  </a:cubicBezTo>
                  <a:close/>
                </a:path>
              </a:pathLst>
            </a:custGeom>
            <a:solidFill>
              <a:srgbClr val="756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8" name="Freeform 1415"/>
            <p:cNvSpPr>
              <a:spLocks/>
            </p:cNvSpPr>
            <p:nvPr/>
          </p:nvSpPr>
          <p:spPr bwMode="auto">
            <a:xfrm>
              <a:off x="2288" y="2156"/>
              <a:ext cx="19" cy="29"/>
            </a:xfrm>
            <a:custGeom>
              <a:avLst/>
              <a:gdLst>
                <a:gd name="T0" fmla="*/ 6 w 19"/>
                <a:gd name="T1" fmla="*/ 0 h 29"/>
                <a:gd name="T2" fmla="*/ 19 w 19"/>
                <a:gd name="T3" fmla="*/ 19 h 29"/>
                <a:gd name="T4" fmla="*/ 11 w 19"/>
                <a:gd name="T5" fmla="*/ 29 h 29"/>
                <a:gd name="T6" fmla="*/ 0 w 19"/>
                <a:gd name="T7" fmla="*/ 17 h 29"/>
                <a:gd name="T8" fmla="*/ 6 w 19"/>
                <a:gd name="T9" fmla="*/ 5 h 29"/>
                <a:gd name="T10" fmla="*/ 6 w 19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9">
                  <a:moveTo>
                    <a:pt x="6" y="0"/>
                  </a:moveTo>
                  <a:cubicBezTo>
                    <a:pt x="16" y="3"/>
                    <a:pt x="18" y="10"/>
                    <a:pt x="19" y="19"/>
                  </a:cubicBezTo>
                  <a:cubicBezTo>
                    <a:pt x="18" y="24"/>
                    <a:pt x="17" y="29"/>
                    <a:pt x="11" y="29"/>
                  </a:cubicBezTo>
                  <a:cubicBezTo>
                    <a:pt x="5" y="27"/>
                    <a:pt x="2" y="22"/>
                    <a:pt x="0" y="17"/>
                  </a:cubicBezTo>
                  <a:cubicBezTo>
                    <a:pt x="0" y="12"/>
                    <a:pt x="3" y="8"/>
                    <a:pt x="6" y="5"/>
                  </a:cubicBezTo>
                  <a:cubicBezTo>
                    <a:pt x="6" y="3"/>
                    <a:pt x="6" y="1"/>
                    <a:pt x="6" y="0"/>
                  </a:cubicBezTo>
                  <a:close/>
                </a:path>
              </a:pathLst>
            </a:custGeom>
            <a:solidFill>
              <a:srgbClr val="AA7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9" name="Freeform 1416"/>
            <p:cNvSpPr>
              <a:spLocks/>
            </p:cNvSpPr>
            <p:nvPr/>
          </p:nvSpPr>
          <p:spPr bwMode="auto">
            <a:xfrm>
              <a:off x="2277" y="2170"/>
              <a:ext cx="21" cy="24"/>
            </a:xfrm>
            <a:custGeom>
              <a:avLst/>
              <a:gdLst>
                <a:gd name="T0" fmla="*/ 13 w 21"/>
                <a:gd name="T1" fmla="*/ 2 h 24"/>
                <a:gd name="T2" fmla="*/ 21 w 21"/>
                <a:gd name="T3" fmla="*/ 14 h 24"/>
                <a:gd name="T4" fmla="*/ 20 w 21"/>
                <a:gd name="T5" fmla="*/ 17 h 24"/>
                <a:gd name="T6" fmla="*/ 7 w 21"/>
                <a:gd name="T7" fmla="*/ 24 h 24"/>
                <a:gd name="T8" fmla="*/ 4 w 21"/>
                <a:gd name="T9" fmla="*/ 22 h 24"/>
                <a:gd name="T10" fmla="*/ 0 w 21"/>
                <a:gd name="T11" fmla="*/ 8 h 24"/>
                <a:gd name="T12" fmla="*/ 5 w 21"/>
                <a:gd name="T13" fmla="*/ 2 h 24"/>
                <a:gd name="T14" fmla="*/ 13 w 21"/>
                <a:gd name="T15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4">
                  <a:moveTo>
                    <a:pt x="13" y="2"/>
                  </a:moveTo>
                  <a:cubicBezTo>
                    <a:pt x="16" y="6"/>
                    <a:pt x="18" y="10"/>
                    <a:pt x="21" y="14"/>
                  </a:cubicBezTo>
                  <a:cubicBezTo>
                    <a:pt x="21" y="15"/>
                    <a:pt x="21" y="16"/>
                    <a:pt x="20" y="17"/>
                  </a:cubicBezTo>
                  <a:cubicBezTo>
                    <a:pt x="17" y="21"/>
                    <a:pt x="12" y="24"/>
                    <a:pt x="7" y="24"/>
                  </a:cubicBezTo>
                  <a:cubicBezTo>
                    <a:pt x="6" y="23"/>
                    <a:pt x="5" y="23"/>
                    <a:pt x="4" y="22"/>
                  </a:cubicBezTo>
                  <a:cubicBezTo>
                    <a:pt x="3" y="17"/>
                    <a:pt x="2" y="12"/>
                    <a:pt x="0" y="8"/>
                  </a:cubicBezTo>
                  <a:cubicBezTo>
                    <a:pt x="2" y="6"/>
                    <a:pt x="3" y="4"/>
                    <a:pt x="5" y="2"/>
                  </a:cubicBezTo>
                  <a:cubicBezTo>
                    <a:pt x="8" y="5"/>
                    <a:pt x="10" y="0"/>
                    <a:pt x="13" y="2"/>
                  </a:cubicBezTo>
                  <a:close/>
                </a:path>
              </a:pathLst>
            </a:custGeom>
            <a:solidFill>
              <a:srgbClr val="BB78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0" name="Freeform 1417"/>
            <p:cNvSpPr>
              <a:spLocks/>
            </p:cNvSpPr>
            <p:nvPr/>
          </p:nvSpPr>
          <p:spPr bwMode="auto">
            <a:xfrm>
              <a:off x="2282" y="2160"/>
              <a:ext cx="12" cy="26"/>
            </a:xfrm>
            <a:custGeom>
              <a:avLst/>
              <a:gdLst>
                <a:gd name="T0" fmla="*/ 8 w 12"/>
                <a:gd name="T1" fmla="*/ 12 h 26"/>
                <a:gd name="T2" fmla="*/ 0 w 12"/>
                <a:gd name="T3" fmla="*/ 12 h 26"/>
                <a:gd name="T4" fmla="*/ 12 w 12"/>
                <a:gd name="T5" fmla="*/ 1 h 26"/>
                <a:gd name="T6" fmla="*/ 8 w 12"/>
                <a:gd name="T7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6">
                  <a:moveTo>
                    <a:pt x="8" y="12"/>
                  </a:moveTo>
                  <a:cubicBezTo>
                    <a:pt x="5" y="9"/>
                    <a:pt x="3" y="26"/>
                    <a:pt x="0" y="12"/>
                  </a:cubicBezTo>
                  <a:cubicBezTo>
                    <a:pt x="3" y="8"/>
                    <a:pt x="4" y="0"/>
                    <a:pt x="12" y="1"/>
                  </a:cubicBezTo>
                  <a:cubicBezTo>
                    <a:pt x="10" y="4"/>
                    <a:pt x="9" y="8"/>
                    <a:pt x="8" y="12"/>
                  </a:cubicBezTo>
                  <a:close/>
                </a:path>
              </a:pathLst>
            </a:custGeom>
            <a:solidFill>
              <a:srgbClr val="914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1" name="Freeform 1418"/>
            <p:cNvSpPr>
              <a:spLocks/>
            </p:cNvSpPr>
            <p:nvPr/>
          </p:nvSpPr>
          <p:spPr bwMode="auto">
            <a:xfrm>
              <a:off x="2294" y="2175"/>
              <a:ext cx="24" cy="19"/>
            </a:xfrm>
            <a:custGeom>
              <a:avLst/>
              <a:gdLst>
                <a:gd name="T0" fmla="*/ 23 w 24"/>
                <a:gd name="T1" fmla="*/ 1 h 19"/>
                <a:gd name="T2" fmla="*/ 24 w 24"/>
                <a:gd name="T3" fmla="*/ 4 h 19"/>
                <a:gd name="T4" fmla="*/ 10 w 24"/>
                <a:gd name="T5" fmla="*/ 19 h 19"/>
                <a:gd name="T6" fmla="*/ 4 w 24"/>
                <a:gd name="T7" fmla="*/ 9 h 19"/>
                <a:gd name="T8" fmla="*/ 4 w 24"/>
                <a:gd name="T9" fmla="*/ 9 h 19"/>
                <a:gd name="T10" fmla="*/ 13 w 24"/>
                <a:gd name="T11" fmla="*/ 0 h 19"/>
                <a:gd name="T12" fmla="*/ 23 w 24"/>
                <a:gd name="T13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9">
                  <a:moveTo>
                    <a:pt x="23" y="1"/>
                  </a:moveTo>
                  <a:cubicBezTo>
                    <a:pt x="23" y="2"/>
                    <a:pt x="24" y="3"/>
                    <a:pt x="24" y="4"/>
                  </a:cubicBezTo>
                  <a:cubicBezTo>
                    <a:pt x="20" y="10"/>
                    <a:pt x="17" y="17"/>
                    <a:pt x="10" y="19"/>
                  </a:cubicBezTo>
                  <a:cubicBezTo>
                    <a:pt x="4" y="18"/>
                    <a:pt x="0" y="16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7" y="6"/>
                    <a:pt x="10" y="3"/>
                    <a:pt x="13" y="0"/>
                  </a:cubicBezTo>
                  <a:cubicBezTo>
                    <a:pt x="16" y="1"/>
                    <a:pt x="19" y="1"/>
                    <a:pt x="23" y="1"/>
                  </a:cubicBezTo>
                  <a:close/>
                </a:path>
              </a:pathLst>
            </a:custGeom>
            <a:solidFill>
              <a:srgbClr val="B988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2" name="Freeform 1419"/>
            <p:cNvSpPr>
              <a:spLocks/>
            </p:cNvSpPr>
            <p:nvPr/>
          </p:nvSpPr>
          <p:spPr bwMode="auto">
            <a:xfrm>
              <a:off x="2201" y="2251"/>
              <a:ext cx="23" cy="35"/>
            </a:xfrm>
            <a:custGeom>
              <a:avLst/>
              <a:gdLst>
                <a:gd name="T0" fmla="*/ 14 w 23"/>
                <a:gd name="T1" fmla="*/ 0 h 35"/>
                <a:gd name="T2" fmla="*/ 18 w 23"/>
                <a:gd name="T3" fmla="*/ 4 h 35"/>
                <a:gd name="T4" fmla="*/ 16 w 23"/>
                <a:gd name="T5" fmla="*/ 20 h 35"/>
                <a:gd name="T6" fmla="*/ 1 w 23"/>
                <a:gd name="T7" fmla="*/ 32 h 35"/>
                <a:gd name="T8" fmla="*/ 2 w 23"/>
                <a:gd name="T9" fmla="*/ 23 h 35"/>
                <a:gd name="T10" fmla="*/ 14 w 23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5">
                  <a:moveTo>
                    <a:pt x="14" y="0"/>
                  </a:moveTo>
                  <a:cubicBezTo>
                    <a:pt x="15" y="2"/>
                    <a:pt x="17" y="3"/>
                    <a:pt x="18" y="4"/>
                  </a:cubicBezTo>
                  <a:cubicBezTo>
                    <a:pt x="23" y="10"/>
                    <a:pt x="19" y="15"/>
                    <a:pt x="16" y="20"/>
                  </a:cubicBezTo>
                  <a:cubicBezTo>
                    <a:pt x="10" y="22"/>
                    <a:pt x="12" y="35"/>
                    <a:pt x="1" y="32"/>
                  </a:cubicBezTo>
                  <a:cubicBezTo>
                    <a:pt x="0" y="29"/>
                    <a:pt x="0" y="26"/>
                    <a:pt x="2" y="23"/>
                  </a:cubicBezTo>
                  <a:cubicBezTo>
                    <a:pt x="4" y="15"/>
                    <a:pt x="8" y="7"/>
                    <a:pt x="14" y="0"/>
                  </a:cubicBezTo>
                  <a:close/>
                </a:path>
              </a:pathLst>
            </a:custGeom>
            <a:solidFill>
              <a:srgbClr val="382A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3" name="Freeform 1420"/>
            <p:cNvSpPr>
              <a:spLocks/>
            </p:cNvSpPr>
            <p:nvPr/>
          </p:nvSpPr>
          <p:spPr bwMode="auto">
            <a:xfrm>
              <a:off x="2194" y="2274"/>
              <a:ext cx="10" cy="25"/>
            </a:xfrm>
            <a:custGeom>
              <a:avLst/>
              <a:gdLst>
                <a:gd name="T0" fmla="*/ 9 w 10"/>
                <a:gd name="T1" fmla="*/ 0 h 25"/>
                <a:gd name="T2" fmla="*/ 10 w 10"/>
                <a:gd name="T3" fmla="*/ 11 h 25"/>
                <a:gd name="T4" fmla="*/ 10 w 10"/>
                <a:gd name="T5" fmla="*/ 12 h 25"/>
                <a:gd name="T6" fmla="*/ 9 w 10"/>
                <a:gd name="T7" fmla="*/ 20 h 25"/>
                <a:gd name="T8" fmla="*/ 1 w 10"/>
                <a:gd name="T9" fmla="*/ 25 h 25"/>
                <a:gd name="T10" fmla="*/ 0 w 10"/>
                <a:gd name="T11" fmla="*/ 22 h 25"/>
                <a:gd name="T12" fmla="*/ 1 w 10"/>
                <a:gd name="T13" fmla="*/ 20 h 25"/>
                <a:gd name="T14" fmla="*/ 6 w 10"/>
                <a:gd name="T15" fmla="*/ 2 h 25"/>
                <a:gd name="T16" fmla="*/ 9 w 10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25">
                  <a:moveTo>
                    <a:pt x="9" y="0"/>
                  </a:moveTo>
                  <a:cubicBezTo>
                    <a:pt x="9" y="4"/>
                    <a:pt x="9" y="7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5"/>
                    <a:pt x="9" y="18"/>
                    <a:pt x="9" y="20"/>
                  </a:cubicBezTo>
                  <a:cubicBezTo>
                    <a:pt x="6" y="22"/>
                    <a:pt x="4" y="24"/>
                    <a:pt x="1" y="25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0" y="20"/>
                    <a:pt x="1" y="20"/>
                  </a:cubicBezTo>
                  <a:cubicBezTo>
                    <a:pt x="2" y="14"/>
                    <a:pt x="4" y="8"/>
                    <a:pt x="6" y="2"/>
                  </a:cubicBezTo>
                  <a:cubicBezTo>
                    <a:pt x="7" y="1"/>
                    <a:pt x="8" y="1"/>
                    <a:pt x="9" y="0"/>
                  </a:cubicBezTo>
                  <a:close/>
                </a:path>
              </a:pathLst>
            </a:custGeom>
            <a:solidFill>
              <a:srgbClr val="533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4" name="Freeform 1421"/>
            <p:cNvSpPr>
              <a:spLocks/>
            </p:cNvSpPr>
            <p:nvPr/>
          </p:nvSpPr>
          <p:spPr bwMode="auto">
            <a:xfrm>
              <a:off x="2175" y="2279"/>
              <a:ext cx="13" cy="12"/>
            </a:xfrm>
            <a:custGeom>
              <a:avLst/>
              <a:gdLst>
                <a:gd name="T0" fmla="*/ 12 w 13"/>
                <a:gd name="T1" fmla="*/ 0 h 12"/>
                <a:gd name="T2" fmla="*/ 7 w 13"/>
                <a:gd name="T3" fmla="*/ 12 h 12"/>
                <a:gd name="T4" fmla="*/ 1 w 13"/>
                <a:gd name="T5" fmla="*/ 5 h 12"/>
                <a:gd name="T6" fmla="*/ 12 w 1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2" y="0"/>
                  </a:moveTo>
                  <a:cubicBezTo>
                    <a:pt x="13" y="5"/>
                    <a:pt x="10" y="9"/>
                    <a:pt x="7" y="12"/>
                  </a:cubicBezTo>
                  <a:cubicBezTo>
                    <a:pt x="3" y="12"/>
                    <a:pt x="0" y="9"/>
                    <a:pt x="1" y="5"/>
                  </a:cubicBezTo>
                  <a:cubicBezTo>
                    <a:pt x="5" y="3"/>
                    <a:pt x="8" y="2"/>
                    <a:pt x="12" y="0"/>
                  </a:cubicBezTo>
                  <a:close/>
                </a:path>
              </a:pathLst>
            </a:custGeom>
            <a:solidFill>
              <a:srgbClr val="452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5" name="Freeform 1422"/>
            <p:cNvSpPr>
              <a:spLocks/>
            </p:cNvSpPr>
            <p:nvPr/>
          </p:nvSpPr>
          <p:spPr bwMode="auto">
            <a:xfrm>
              <a:off x="2348" y="2220"/>
              <a:ext cx="39" cy="52"/>
            </a:xfrm>
            <a:custGeom>
              <a:avLst/>
              <a:gdLst>
                <a:gd name="T0" fmla="*/ 17 w 40"/>
                <a:gd name="T1" fmla="*/ 52 h 52"/>
                <a:gd name="T2" fmla="*/ 7 w 40"/>
                <a:gd name="T3" fmla="*/ 10 h 52"/>
                <a:gd name="T4" fmla="*/ 18 w 40"/>
                <a:gd name="T5" fmla="*/ 0 h 52"/>
                <a:gd name="T6" fmla="*/ 37 w 40"/>
                <a:gd name="T7" fmla="*/ 2 h 52"/>
                <a:gd name="T8" fmla="*/ 40 w 40"/>
                <a:gd name="T9" fmla="*/ 6 h 52"/>
                <a:gd name="T10" fmla="*/ 28 w 40"/>
                <a:gd name="T11" fmla="*/ 21 h 52"/>
                <a:gd name="T12" fmla="*/ 30 w 40"/>
                <a:gd name="T13" fmla="*/ 35 h 52"/>
                <a:gd name="T14" fmla="*/ 34 w 40"/>
                <a:gd name="T15" fmla="*/ 43 h 52"/>
                <a:gd name="T16" fmla="*/ 33 w 40"/>
                <a:gd name="T17" fmla="*/ 47 h 52"/>
                <a:gd name="T18" fmla="*/ 17 w 40"/>
                <a:gd name="T1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52">
                  <a:moveTo>
                    <a:pt x="17" y="52"/>
                  </a:moveTo>
                  <a:cubicBezTo>
                    <a:pt x="9" y="39"/>
                    <a:pt x="0" y="26"/>
                    <a:pt x="7" y="10"/>
                  </a:cubicBezTo>
                  <a:cubicBezTo>
                    <a:pt x="5" y="0"/>
                    <a:pt x="14" y="2"/>
                    <a:pt x="18" y="0"/>
                  </a:cubicBezTo>
                  <a:cubicBezTo>
                    <a:pt x="24" y="3"/>
                    <a:pt x="31" y="0"/>
                    <a:pt x="37" y="2"/>
                  </a:cubicBezTo>
                  <a:cubicBezTo>
                    <a:pt x="39" y="3"/>
                    <a:pt x="40" y="4"/>
                    <a:pt x="40" y="6"/>
                  </a:cubicBezTo>
                  <a:cubicBezTo>
                    <a:pt x="37" y="12"/>
                    <a:pt x="30" y="15"/>
                    <a:pt x="28" y="21"/>
                  </a:cubicBezTo>
                  <a:cubicBezTo>
                    <a:pt x="26" y="26"/>
                    <a:pt x="25" y="31"/>
                    <a:pt x="30" y="35"/>
                  </a:cubicBezTo>
                  <a:cubicBezTo>
                    <a:pt x="31" y="38"/>
                    <a:pt x="32" y="40"/>
                    <a:pt x="34" y="43"/>
                  </a:cubicBezTo>
                  <a:cubicBezTo>
                    <a:pt x="36" y="44"/>
                    <a:pt x="36" y="46"/>
                    <a:pt x="33" y="47"/>
                  </a:cubicBezTo>
                  <a:cubicBezTo>
                    <a:pt x="28" y="49"/>
                    <a:pt x="22" y="50"/>
                    <a:pt x="17" y="52"/>
                  </a:cubicBezTo>
                  <a:close/>
                </a:path>
              </a:pathLst>
            </a:custGeom>
            <a:solidFill>
              <a:srgbClr val="87B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6" name="Freeform 1423"/>
            <p:cNvSpPr>
              <a:spLocks/>
            </p:cNvSpPr>
            <p:nvPr/>
          </p:nvSpPr>
          <p:spPr bwMode="auto">
            <a:xfrm>
              <a:off x="2366" y="2132"/>
              <a:ext cx="32" cy="64"/>
            </a:xfrm>
            <a:custGeom>
              <a:avLst/>
              <a:gdLst>
                <a:gd name="T0" fmla="*/ 20 w 33"/>
                <a:gd name="T1" fmla="*/ 4 h 65"/>
                <a:gd name="T2" fmla="*/ 20 w 33"/>
                <a:gd name="T3" fmla="*/ 0 h 65"/>
                <a:gd name="T4" fmla="*/ 28 w 33"/>
                <a:gd name="T5" fmla="*/ 8 h 65"/>
                <a:gd name="T6" fmla="*/ 29 w 33"/>
                <a:gd name="T7" fmla="*/ 20 h 65"/>
                <a:gd name="T8" fmla="*/ 28 w 33"/>
                <a:gd name="T9" fmla="*/ 48 h 65"/>
                <a:gd name="T10" fmla="*/ 4 w 33"/>
                <a:gd name="T11" fmla="*/ 64 h 65"/>
                <a:gd name="T12" fmla="*/ 1 w 33"/>
                <a:gd name="T13" fmla="*/ 60 h 65"/>
                <a:gd name="T14" fmla="*/ 0 w 33"/>
                <a:gd name="T15" fmla="*/ 54 h 65"/>
                <a:gd name="T16" fmla="*/ 11 w 33"/>
                <a:gd name="T17" fmla="*/ 36 h 65"/>
                <a:gd name="T18" fmla="*/ 13 w 33"/>
                <a:gd name="T19" fmla="*/ 36 h 65"/>
                <a:gd name="T20" fmla="*/ 20 w 33"/>
                <a:gd name="T21" fmla="*/ 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65">
                  <a:moveTo>
                    <a:pt x="20" y="4"/>
                  </a:moveTo>
                  <a:cubicBezTo>
                    <a:pt x="20" y="3"/>
                    <a:pt x="20" y="1"/>
                    <a:pt x="20" y="0"/>
                  </a:cubicBezTo>
                  <a:cubicBezTo>
                    <a:pt x="24" y="2"/>
                    <a:pt x="27" y="4"/>
                    <a:pt x="28" y="8"/>
                  </a:cubicBezTo>
                  <a:cubicBezTo>
                    <a:pt x="26" y="12"/>
                    <a:pt x="27" y="16"/>
                    <a:pt x="29" y="20"/>
                  </a:cubicBezTo>
                  <a:cubicBezTo>
                    <a:pt x="33" y="30"/>
                    <a:pt x="30" y="39"/>
                    <a:pt x="28" y="48"/>
                  </a:cubicBezTo>
                  <a:cubicBezTo>
                    <a:pt x="23" y="58"/>
                    <a:pt x="16" y="65"/>
                    <a:pt x="4" y="64"/>
                  </a:cubicBezTo>
                  <a:cubicBezTo>
                    <a:pt x="3" y="63"/>
                    <a:pt x="2" y="61"/>
                    <a:pt x="1" y="60"/>
                  </a:cubicBezTo>
                  <a:cubicBezTo>
                    <a:pt x="0" y="58"/>
                    <a:pt x="0" y="56"/>
                    <a:pt x="0" y="54"/>
                  </a:cubicBezTo>
                  <a:cubicBezTo>
                    <a:pt x="1" y="46"/>
                    <a:pt x="7" y="42"/>
                    <a:pt x="1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20" y="27"/>
                    <a:pt x="12" y="14"/>
                    <a:pt x="20" y="4"/>
                  </a:cubicBezTo>
                  <a:close/>
                </a:path>
              </a:pathLst>
            </a:custGeom>
            <a:solidFill>
              <a:srgbClr val="8BB0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7" name="Freeform 1424"/>
            <p:cNvSpPr>
              <a:spLocks/>
            </p:cNvSpPr>
            <p:nvPr/>
          </p:nvSpPr>
          <p:spPr bwMode="auto">
            <a:xfrm>
              <a:off x="2314" y="2192"/>
              <a:ext cx="32" cy="47"/>
            </a:xfrm>
            <a:custGeom>
              <a:avLst/>
              <a:gdLst>
                <a:gd name="T0" fmla="*/ 32 w 32"/>
                <a:gd name="T1" fmla="*/ 44 h 48"/>
                <a:gd name="T2" fmla="*/ 28 w 32"/>
                <a:gd name="T3" fmla="*/ 44 h 48"/>
                <a:gd name="T4" fmla="*/ 16 w 32"/>
                <a:gd name="T5" fmla="*/ 43 h 48"/>
                <a:gd name="T6" fmla="*/ 12 w 32"/>
                <a:gd name="T7" fmla="*/ 35 h 48"/>
                <a:gd name="T8" fmla="*/ 6 w 32"/>
                <a:gd name="T9" fmla="*/ 24 h 48"/>
                <a:gd name="T10" fmla="*/ 4 w 32"/>
                <a:gd name="T11" fmla="*/ 16 h 48"/>
                <a:gd name="T12" fmla="*/ 8 w 32"/>
                <a:gd name="T13" fmla="*/ 0 h 48"/>
                <a:gd name="T14" fmla="*/ 32 w 32"/>
                <a:gd name="T15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48">
                  <a:moveTo>
                    <a:pt x="32" y="44"/>
                  </a:moveTo>
                  <a:cubicBezTo>
                    <a:pt x="31" y="44"/>
                    <a:pt x="30" y="44"/>
                    <a:pt x="28" y="44"/>
                  </a:cubicBezTo>
                  <a:cubicBezTo>
                    <a:pt x="23" y="48"/>
                    <a:pt x="19" y="46"/>
                    <a:pt x="16" y="43"/>
                  </a:cubicBezTo>
                  <a:cubicBezTo>
                    <a:pt x="14" y="40"/>
                    <a:pt x="13" y="38"/>
                    <a:pt x="12" y="35"/>
                  </a:cubicBezTo>
                  <a:cubicBezTo>
                    <a:pt x="10" y="31"/>
                    <a:pt x="8" y="28"/>
                    <a:pt x="6" y="24"/>
                  </a:cubicBezTo>
                  <a:cubicBezTo>
                    <a:pt x="5" y="21"/>
                    <a:pt x="4" y="19"/>
                    <a:pt x="4" y="16"/>
                  </a:cubicBezTo>
                  <a:cubicBezTo>
                    <a:pt x="3" y="10"/>
                    <a:pt x="0" y="4"/>
                    <a:pt x="8" y="0"/>
                  </a:cubicBezTo>
                  <a:cubicBezTo>
                    <a:pt x="19" y="13"/>
                    <a:pt x="23" y="30"/>
                    <a:pt x="32" y="44"/>
                  </a:cubicBezTo>
                  <a:close/>
                </a:path>
              </a:pathLst>
            </a:custGeom>
            <a:solidFill>
              <a:srgbClr val="4634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8" name="Freeform 1425"/>
            <p:cNvSpPr>
              <a:spLocks/>
            </p:cNvSpPr>
            <p:nvPr/>
          </p:nvSpPr>
          <p:spPr bwMode="auto">
            <a:xfrm>
              <a:off x="2326" y="2124"/>
              <a:ext cx="31" cy="44"/>
            </a:xfrm>
            <a:custGeom>
              <a:avLst/>
              <a:gdLst>
                <a:gd name="T0" fmla="*/ 28 w 31"/>
                <a:gd name="T1" fmla="*/ 24 h 44"/>
                <a:gd name="T2" fmla="*/ 28 w 31"/>
                <a:gd name="T3" fmla="*/ 28 h 44"/>
                <a:gd name="T4" fmla="*/ 13 w 31"/>
                <a:gd name="T5" fmla="*/ 37 h 44"/>
                <a:gd name="T6" fmla="*/ 8 w 31"/>
                <a:gd name="T7" fmla="*/ 32 h 44"/>
                <a:gd name="T8" fmla="*/ 2 w 31"/>
                <a:gd name="T9" fmla="*/ 17 h 44"/>
                <a:gd name="T10" fmla="*/ 12 w 31"/>
                <a:gd name="T11" fmla="*/ 5 h 44"/>
                <a:gd name="T12" fmla="*/ 19 w 31"/>
                <a:gd name="T13" fmla="*/ 0 h 44"/>
                <a:gd name="T14" fmla="*/ 20 w 31"/>
                <a:gd name="T15" fmla="*/ 4 h 44"/>
                <a:gd name="T16" fmla="*/ 23 w 31"/>
                <a:gd name="T17" fmla="*/ 19 h 44"/>
                <a:gd name="T18" fmla="*/ 28 w 31"/>
                <a:gd name="T19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4">
                  <a:moveTo>
                    <a:pt x="28" y="24"/>
                  </a:moveTo>
                  <a:cubicBezTo>
                    <a:pt x="28" y="26"/>
                    <a:pt x="28" y="27"/>
                    <a:pt x="28" y="28"/>
                  </a:cubicBezTo>
                  <a:cubicBezTo>
                    <a:pt x="31" y="44"/>
                    <a:pt x="20" y="37"/>
                    <a:pt x="13" y="37"/>
                  </a:cubicBezTo>
                  <a:cubicBezTo>
                    <a:pt x="11" y="35"/>
                    <a:pt x="9" y="33"/>
                    <a:pt x="8" y="32"/>
                  </a:cubicBezTo>
                  <a:cubicBezTo>
                    <a:pt x="4" y="27"/>
                    <a:pt x="0" y="23"/>
                    <a:pt x="2" y="17"/>
                  </a:cubicBezTo>
                  <a:cubicBezTo>
                    <a:pt x="5" y="13"/>
                    <a:pt x="10" y="10"/>
                    <a:pt x="12" y="5"/>
                  </a:cubicBezTo>
                  <a:cubicBezTo>
                    <a:pt x="13" y="1"/>
                    <a:pt x="16" y="0"/>
                    <a:pt x="19" y="0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17" y="10"/>
                    <a:pt x="17" y="15"/>
                    <a:pt x="23" y="19"/>
                  </a:cubicBezTo>
                  <a:cubicBezTo>
                    <a:pt x="25" y="21"/>
                    <a:pt x="26" y="23"/>
                    <a:pt x="28" y="24"/>
                  </a:cubicBezTo>
                  <a:close/>
                </a:path>
              </a:pathLst>
            </a:custGeom>
            <a:solidFill>
              <a:srgbClr val="92B0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39" name="Freeform 1426"/>
            <p:cNvSpPr>
              <a:spLocks/>
            </p:cNvSpPr>
            <p:nvPr/>
          </p:nvSpPr>
          <p:spPr bwMode="auto">
            <a:xfrm>
              <a:off x="2300" y="2179"/>
              <a:ext cx="22" cy="36"/>
            </a:xfrm>
            <a:custGeom>
              <a:avLst/>
              <a:gdLst>
                <a:gd name="T0" fmla="*/ 22 w 22"/>
                <a:gd name="T1" fmla="*/ 13 h 37"/>
                <a:gd name="T2" fmla="*/ 21 w 22"/>
                <a:gd name="T3" fmla="*/ 30 h 37"/>
                <a:gd name="T4" fmla="*/ 6 w 22"/>
                <a:gd name="T5" fmla="*/ 34 h 37"/>
                <a:gd name="T6" fmla="*/ 7 w 22"/>
                <a:gd name="T7" fmla="*/ 13 h 37"/>
                <a:gd name="T8" fmla="*/ 18 w 22"/>
                <a:gd name="T9" fmla="*/ 0 h 37"/>
                <a:gd name="T10" fmla="*/ 22 w 22"/>
                <a:gd name="T11" fmla="*/ 5 h 37"/>
                <a:gd name="T12" fmla="*/ 22 w 22"/>
                <a:gd name="T13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37">
                  <a:moveTo>
                    <a:pt x="22" y="13"/>
                  </a:moveTo>
                  <a:cubicBezTo>
                    <a:pt x="18" y="18"/>
                    <a:pt x="22" y="24"/>
                    <a:pt x="21" y="30"/>
                  </a:cubicBezTo>
                  <a:cubicBezTo>
                    <a:pt x="17" y="34"/>
                    <a:pt x="13" y="37"/>
                    <a:pt x="6" y="34"/>
                  </a:cubicBezTo>
                  <a:cubicBezTo>
                    <a:pt x="0" y="27"/>
                    <a:pt x="4" y="20"/>
                    <a:pt x="7" y="13"/>
                  </a:cubicBezTo>
                  <a:cubicBezTo>
                    <a:pt x="6" y="5"/>
                    <a:pt x="10" y="1"/>
                    <a:pt x="18" y="0"/>
                  </a:cubicBezTo>
                  <a:cubicBezTo>
                    <a:pt x="19" y="2"/>
                    <a:pt x="21" y="3"/>
                    <a:pt x="22" y="5"/>
                  </a:cubicBezTo>
                  <a:cubicBezTo>
                    <a:pt x="22" y="8"/>
                    <a:pt x="22" y="10"/>
                    <a:pt x="22" y="13"/>
                  </a:cubicBezTo>
                  <a:close/>
                </a:path>
              </a:pathLst>
            </a:custGeom>
            <a:solidFill>
              <a:srgbClr val="7547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0" name="Freeform 1427"/>
            <p:cNvSpPr>
              <a:spLocks/>
            </p:cNvSpPr>
            <p:nvPr/>
          </p:nvSpPr>
          <p:spPr bwMode="auto">
            <a:xfrm>
              <a:off x="2346" y="2189"/>
              <a:ext cx="23" cy="16"/>
            </a:xfrm>
            <a:custGeom>
              <a:avLst/>
              <a:gdLst>
                <a:gd name="T0" fmla="*/ 23 w 24"/>
                <a:gd name="T1" fmla="*/ 3 h 17"/>
                <a:gd name="T2" fmla="*/ 24 w 24"/>
                <a:gd name="T3" fmla="*/ 7 h 17"/>
                <a:gd name="T4" fmla="*/ 0 w 24"/>
                <a:gd name="T5" fmla="*/ 4 h 17"/>
                <a:gd name="T6" fmla="*/ 12 w 24"/>
                <a:gd name="T7" fmla="*/ 3 h 17"/>
                <a:gd name="T8" fmla="*/ 19 w 24"/>
                <a:gd name="T9" fmla="*/ 0 h 17"/>
                <a:gd name="T10" fmla="*/ 23 w 24"/>
                <a:gd name="T11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7">
                  <a:moveTo>
                    <a:pt x="23" y="3"/>
                  </a:moveTo>
                  <a:cubicBezTo>
                    <a:pt x="24" y="4"/>
                    <a:pt x="24" y="6"/>
                    <a:pt x="24" y="7"/>
                  </a:cubicBezTo>
                  <a:cubicBezTo>
                    <a:pt x="15" y="13"/>
                    <a:pt x="7" y="17"/>
                    <a:pt x="0" y="4"/>
                  </a:cubicBezTo>
                  <a:cubicBezTo>
                    <a:pt x="4" y="4"/>
                    <a:pt x="8" y="3"/>
                    <a:pt x="12" y="3"/>
                  </a:cubicBezTo>
                  <a:cubicBezTo>
                    <a:pt x="14" y="1"/>
                    <a:pt x="16" y="0"/>
                    <a:pt x="19" y="0"/>
                  </a:cubicBezTo>
                  <a:cubicBezTo>
                    <a:pt x="21" y="1"/>
                    <a:pt x="22" y="2"/>
                    <a:pt x="23" y="3"/>
                  </a:cubicBezTo>
                  <a:close/>
                </a:path>
              </a:pathLst>
            </a:custGeom>
            <a:solidFill>
              <a:srgbClr val="2423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1" name="Freeform 1428"/>
            <p:cNvSpPr>
              <a:spLocks/>
            </p:cNvSpPr>
            <p:nvPr/>
          </p:nvSpPr>
          <p:spPr bwMode="auto">
            <a:xfrm>
              <a:off x="2392" y="2152"/>
              <a:ext cx="13" cy="28"/>
            </a:xfrm>
            <a:custGeom>
              <a:avLst/>
              <a:gdLst>
                <a:gd name="T0" fmla="*/ 1 w 13"/>
                <a:gd name="T1" fmla="*/ 28 h 28"/>
                <a:gd name="T2" fmla="*/ 2 w 13"/>
                <a:gd name="T3" fmla="*/ 0 h 28"/>
                <a:gd name="T4" fmla="*/ 13 w 13"/>
                <a:gd name="T5" fmla="*/ 8 h 28"/>
                <a:gd name="T6" fmla="*/ 1 w 13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8">
                  <a:moveTo>
                    <a:pt x="1" y="28"/>
                  </a:moveTo>
                  <a:cubicBezTo>
                    <a:pt x="1" y="19"/>
                    <a:pt x="1" y="10"/>
                    <a:pt x="2" y="0"/>
                  </a:cubicBezTo>
                  <a:cubicBezTo>
                    <a:pt x="5" y="3"/>
                    <a:pt x="9" y="5"/>
                    <a:pt x="13" y="8"/>
                  </a:cubicBezTo>
                  <a:cubicBezTo>
                    <a:pt x="0" y="10"/>
                    <a:pt x="10" y="24"/>
                    <a:pt x="1" y="28"/>
                  </a:cubicBezTo>
                  <a:close/>
                </a:path>
              </a:pathLst>
            </a:custGeom>
            <a:solidFill>
              <a:srgbClr val="3B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2" name="Freeform 1429"/>
            <p:cNvSpPr>
              <a:spLocks/>
            </p:cNvSpPr>
            <p:nvPr/>
          </p:nvSpPr>
          <p:spPr bwMode="auto">
            <a:xfrm>
              <a:off x="2383" y="2220"/>
              <a:ext cx="18" cy="19"/>
            </a:xfrm>
            <a:custGeom>
              <a:avLst/>
              <a:gdLst>
                <a:gd name="T0" fmla="*/ 2 w 18"/>
                <a:gd name="T1" fmla="*/ 7 h 19"/>
                <a:gd name="T2" fmla="*/ 2 w 18"/>
                <a:gd name="T3" fmla="*/ 3 h 19"/>
                <a:gd name="T4" fmla="*/ 1 w 18"/>
                <a:gd name="T5" fmla="*/ 1 h 19"/>
                <a:gd name="T6" fmla="*/ 2 w 18"/>
                <a:gd name="T7" fmla="*/ 0 h 19"/>
                <a:gd name="T8" fmla="*/ 18 w 18"/>
                <a:gd name="T9" fmla="*/ 12 h 19"/>
                <a:gd name="T10" fmla="*/ 2 w 18"/>
                <a:gd name="T11" fmla="*/ 12 h 19"/>
                <a:gd name="T12" fmla="*/ 2 w 18"/>
                <a:gd name="T13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9">
                  <a:moveTo>
                    <a:pt x="2" y="7"/>
                  </a:moveTo>
                  <a:cubicBezTo>
                    <a:pt x="2" y="6"/>
                    <a:pt x="2" y="5"/>
                    <a:pt x="2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9" y="1"/>
                    <a:pt x="15" y="5"/>
                    <a:pt x="18" y="12"/>
                  </a:cubicBezTo>
                  <a:cubicBezTo>
                    <a:pt x="13" y="19"/>
                    <a:pt x="7" y="10"/>
                    <a:pt x="2" y="12"/>
                  </a:cubicBezTo>
                  <a:cubicBezTo>
                    <a:pt x="0" y="11"/>
                    <a:pt x="0" y="9"/>
                    <a:pt x="2" y="7"/>
                  </a:cubicBezTo>
                  <a:close/>
                </a:path>
              </a:pathLst>
            </a:custGeom>
            <a:solidFill>
              <a:srgbClr val="4643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3" name="Freeform 1430"/>
            <p:cNvSpPr>
              <a:spLocks/>
            </p:cNvSpPr>
            <p:nvPr/>
          </p:nvSpPr>
          <p:spPr bwMode="auto">
            <a:xfrm>
              <a:off x="2321" y="2134"/>
              <a:ext cx="13" cy="22"/>
            </a:xfrm>
            <a:custGeom>
              <a:avLst/>
              <a:gdLst>
                <a:gd name="T0" fmla="*/ 9 w 13"/>
                <a:gd name="T1" fmla="*/ 6 h 22"/>
                <a:gd name="T2" fmla="*/ 13 w 13"/>
                <a:gd name="T3" fmla="*/ 22 h 22"/>
                <a:gd name="T4" fmla="*/ 5 w 13"/>
                <a:gd name="T5" fmla="*/ 22 h 22"/>
                <a:gd name="T6" fmla="*/ 5 w 13"/>
                <a:gd name="T7" fmla="*/ 3 h 22"/>
                <a:gd name="T8" fmla="*/ 9 w 13"/>
                <a:gd name="T9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2">
                  <a:moveTo>
                    <a:pt x="9" y="6"/>
                  </a:moveTo>
                  <a:cubicBezTo>
                    <a:pt x="10" y="11"/>
                    <a:pt x="12" y="16"/>
                    <a:pt x="13" y="22"/>
                  </a:cubicBezTo>
                  <a:cubicBezTo>
                    <a:pt x="10" y="22"/>
                    <a:pt x="7" y="22"/>
                    <a:pt x="5" y="22"/>
                  </a:cubicBezTo>
                  <a:cubicBezTo>
                    <a:pt x="3" y="15"/>
                    <a:pt x="0" y="9"/>
                    <a:pt x="5" y="3"/>
                  </a:cubicBezTo>
                  <a:cubicBezTo>
                    <a:pt x="9" y="0"/>
                    <a:pt x="10" y="3"/>
                    <a:pt x="9" y="6"/>
                  </a:cubicBezTo>
                  <a:close/>
                </a:path>
              </a:pathLst>
            </a:custGeom>
            <a:solidFill>
              <a:srgbClr val="5A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4" name="Freeform 1431"/>
            <p:cNvSpPr>
              <a:spLocks/>
            </p:cNvSpPr>
            <p:nvPr/>
          </p:nvSpPr>
          <p:spPr bwMode="auto">
            <a:xfrm>
              <a:off x="2338" y="2152"/>
              <a:ext cx="23" cy="14"/>
            </a:xfrm>
            <a:custGeom>
              <a:avLst/>
              <a:gdLst>
                <a:gd name="T0" fmla="*/ 1 w 23"/>
                <a:gd name="T1" fmla="*/ 9 h 14"/>
                <a:gd name="T2" fmla="*/ 16 w 23"/>
                <a:gd name="T3" fmla="*/ 0 h 14"/>
                <a:gd name="T4" fmla="*/ 23 w 23"/>
                <a:gd name="T5" fmla="*/ 8 h 14"/>
                <a:gd name="T6" fmla="*/ 14 w 23"/>
                <a:gd name="T7" fmla="*/ 12 h 14"/>
                <a:gd name="T8" fmla="*/ 0 w 23"/>
                <a:gd name="T9" fmla="*/ 11 h 14"/>
                <a:gd name="T10" fmla="*/ 1 w 23"/>
                <a:gd name="T1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4">
                  <a:moveTo>
                    <a:pt x="1" y="9"/>
                  </a:moveTo>
                  <a:cubicBezTo>
                    <a:pt x="6" y="6"/>
                    <a:pt x="17" y="13"/>
                    <a:pt x="16" y="0"/>
                  </a:cubicBezTo>
                  <a:cubicBezTo>
                    <a:pt x="20" y="2"/>
                    <a:pt x="23" y="4"/>
                    <a:pt x="23" y="8"/>
                  </a:cubicBezTo>
                  <a:cubicBezTo>
                    <a:pt x="23" y="14"/>
                    <a:pt x="17" y="12"/>
                    <a:pt x="14" y="12"/>
                  </a:cubicBezTo>
                  <a:cubicBezTo>
                    <a:pt x="9" y="12"/>
                    <a:pt x="5" y="12"/>
                    <a:pt x="0" y="11"/>
                  </a:cubicBezTo>
                  <a:cubicBezTo>
                    <a:pt x="1" y="11"/>
                    <a:pt x="1" y="10"/>
                    <a:pt x="1" y="9"/>
                  </a:cubicBezTo>
                  <a:close/>
                </a:path>
              </a:pathLst>
            </a:custGeom>
            <a:solidFill>
              <a:srgbClr val="5A5C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5" name="Freeform 1432"/>
            <p:cNvSpPr>
              <a:spLocks/>
            </p:cNvSpPr>
            <p:nvPr/>
          </p:nvSpPr>
          <p:spPr bwMode="auto">
            <a:xfrm>
              <a:off x="2364" y="2238"/>
              <a:ext cx="13" cy="17"/>
            </a:xfrm>
            <a:custGeom>
              <a:avLst/>
              <a:gdLst>
                <a:gd name="T0" fmla="*/ 14 w 14"/>
                <a:gd name="T1" fmla="*/ 17 h 17"/>
                <a:gd name="T2" fmla="*/ 11 w 14"/>
                <a:gd name="T3" fmla="*/ 1 h 17"/>
                <a:gd name="T4" fmla="*/ 14 w 14"/>
                <a:gd name="T5" fmla="*/ 1 h 17"/>
                <a:gd name="T6" fmla="*/ 14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14" y="17"/>
                  </a:moveTo>
                  <a:cubicBezTo>
                    <a:pt x="0" y="14"/>
                    <a:pt x="7" y="7"/>
                    <a:pt x="11" y="1"/>
                  </a:cubicBezTo>
                  <a:cubicBezTo>
                    <a:pt x="12" y="0"/>
                    <a:pt x="14" y="0"/>
                    <a:pt x="14" y="1"/>
                  </a:cubicBezTo>
                  <a:cubicBezTo>
                    <a:pt x="14" y="7"/>
                    <a:pt x="14" y="12"/>
                    <a:pt x="14" y="17"/>
                  </a:cubicBezTo>
                  <a:close/>
                </a:path>
              </a:pathLst>
            </a:custGeom>
            <a:solidFill>
              <a:srgbClr val="6B7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6" name="Freeform 1433"/>
            <p:cNvSpPr>
              <a:spLocks/>
            </p:cNvSpPr>
            <p:nvPr/>
          </p:nvSpPr>
          <p:spPr bwMode="auto">
            <a:xfrm>
              <a:off x="2380" y="2263"/>
              <a:ext cx="22" cy="8"/>
            </a:xfrm>
            <a:custGeom>
              <a:avLst/>
              <a:gdLst>
                <a:gd name="T0" fmla="*/ 0 w 22"/>
                <a:gd name="T1" fmla="*/ 4 h 8"/>
                <a:gd name="T2" fmla="*/ 1 w 22"/>
                <a:gd name="T3" fmla="*/ 0 h 8"/>
                <a:gd name="T4" fmla="*/ 22 w 22"/>
                <a:gd name="T5" fmla="*/ 0 h 8"/>
                <a:gd name="T6" fmla="*/ 0 w 22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8">
                  <a:moveTo>
                    <a:pt x="0" y="4"/>
                  </a:moveTo>
                  <a:cubicBezTo>
                    <a:pt x="1" y="3"/>
                    <a:pt x="1" y="1"/>
                    <a:pt x="1" y="0"/>
                  </a:cubicBezTo>
                  <a:cubicBezTo>
                    <a:pt x="8" y="0"/>
                    <a:pt x="15" y="0"/>
                    <a:pt x="22" y="0"/>
                  </a:cubicBezTo>
                  <a:cubicBezTo>
                    <a:pt x="16" y="8"/>
                    <a:pt x="8" y="4"/>
                    <a:pt x="0" y="4"/>
                  </a:cubicBezTo>
                  <a:close/>
                </a:path>
              </a:pathLst>
            </a:custGeom>
            <a:solidFill>
              <a:srgbClr val="364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7" name="Freeform 1434"/>
            <p:cNvSpPr>
              <a:spLocks/>
            </p:cNvSpPr>
            <p:nvPr/>
          </p:nvSpPr>
          <p:spPr bwMode="auto">
            <a:xfrm>
              <a:off x="2374" y="2227"/>
              <a:ext cx="11" cy="12"/>
            </a:xfrm>
            <a:custGeom>
              <a:avLst/>
              <a:gdLst>
                <a:gd name="T0" fmla="*/ 3 w 11"/>
                <a:gd name="T1" fmla="*/ 12 h 12"/>
                <a:gd name="T2" fmla="*/ 0 w 11"/>
                <a:gd name="T3" fmla="*/ 12 h 12"/>
                <a:gd name="T4" fmla="*/ 11 w 11"/>
                <a:gd name="T5" fmla="*/ 0 h 12"/>
                <a:gd name="T6" fmla="*/ 11 w 11"/>
                <a:gd name="T7" fmla="*/ 5 h 12"/>
                <a:gd name="T8" fmla="*/ 3 w 11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3" y="12"/>
                  </a:moveTo>
                  <a:cubicBezTo>
                    <a:pt x="2" y="12"/>
                    <a:pt x="1" y="12"/>
                    <a:pt x="0" y="12"/>
                  </a:cubicBezTo>
                  <a:cubicBezTo>
                    <a:pt x="2" y="6"/>
                    <a:pt x="6" y="3"/>
                    <a:pt x="11" y="0"/>
                  </a:cubicBezTo>
                  <a:cubicBezTo>
                    <a:pt x="11" y="2"/>
                    <a:pt x="11" y="4"/>
                    <a:pt x="11" y="5"/>
                  </a:cubicBezTo>
                  <a:cubicBezTo>
                    <a:pt x="9" y="8"/>
                    <a:pt x="6" y="10"/>
                    <a:pt x="3" y="12"/>
                  </a:cubicBezTo>
                  <a:close/>
                </a:path>
              </a:pathLst>
            </a:custGeom>
            <a:solidFill>
              <a:srgbClr val="4B5E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8" name="Freeform 1435"/>
            <p:cNvSpPr>
              <a:spLocks/>
            </p:cNvSpPr>
            <p:nvPr/>
          </p:nvSpPr>
          <p:spPr bwMode="auto">
            <a:xfrm>
              <a:off x="2366" y="2217"/>
              <a:ext cx="19" cy="10"/>
            </a:xfrm>
            <a:custGeom>
              <a:avLst/>
              <a:gdLst>
                <a:gd name="T0" fmla="*/ 20 w 20"/>
                <a:gd name="T1" fmla="*/ 3 h 10"/>
                <a:gd name="T2" fmla="*/ 20 w 20"/>
                <a:gd name="T3" fmla="*/ 6 h 10"/>
                <a:gd name="T4" fmla="*/ 0 w 20"/>
                <a:gd name="T5" fmla="*/ 3 h 10"/>
                <a:gd name="T6" fmla="*/ 20 w 20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20" y="3"/>
                  </a:moveTo>
                  <a:cubicBezTo>
                    <a:pt x="20" y="4"/>
                    <a:pt x="20" y="5"/>
                    <a:pt x="20" y="6"/>
                  </a:cubicBezTo>
                  <a:cubicBezTo>
                    <a:pt x="13" y="4"/>
                    <a:pt x="6" y="10"/>
                    <a:pt x="0" y="3"/>
                  </a:cubicBezTo>
                  <a:cubicBezTo>
                    <a:pt x="7" y="2"/>
                    <a:pt x="13" y="0"/>
                    <a:pt x="20" y="3"/>
                  </a:cubicBezTo>
                  <a:close/>
                </a:path>
              </a:pathLst>
            </a:custGeom>
            <a:solidFill>
              <a:srgbClr val="363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49" name="Freeform 1436"/>
            <p:cNvSpPr>
              <a:spLocks/>
            </p:cNvSpPr>
            <p:nvPr/>
          </p:nvSpPr>
          <p:spPr bwMode="auto">
            <a:xfrm>
              <a:off x="2370" y="2116"/>
              <a:ext cx="17" cy="15"/>
            </a:xfrm>
            <a:custGeom>
              <a:avLst/>
              <a:gdLst>
                <a:gd name="T0" fmla="*/ 14 w 17"/>
                <a:gd name="T1" fmla="*/ 13 h 15"/>
                <a:gd name="T2" fmla="*/ 0 w 17"/>
                <a:gd name="T3" fmla="*/ 1 h 15"/>
                <a:gd name="T4" fmla="*/ 11 w 17"/>
                <a:gd name="T5" fmla="*/ 0 h 15"/>
                <a:gd name="T6" fmla="*/ 14 w 17"/>
                <a:gd name="T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5">
                  <a:moveTo>
                    <a:pt x="14" y="13"/>
                  </a:moveTo>
                  <a:cubicBezTo>
                    <a:pt x="4" y="15"/>
                    <a:pt x="3" y="7"/>
                    <a:pt x="0" y="1"/>
                  </a:cubicBezTo>
                  <a:cubicBezTo>
                    <a:pt x="4" y="1"/>
                    <a:pt x="7" y="0"/>
                    <a:pt x="11" y="0"/>
                  </a:cubicBezTo>
                  <a:cubicBezTo>
                    <a:pt x="12" y="4"/>
                    <a:pt x="17" y="8"/>
                    <a:pt x="14" y="13"/>
                  </a:cubicBezTo>
                  <a:close/>
                </a:path>
              </a:pathLst>
            </a:custGeom>
            <a:solidFill>
              <a:srgbClr val="696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0" name="Freeform 1437"/>
            <p:cNvSpPr>
              <a:spLocks/>
            </p:cNvSpPr>
            <p:nvPr/>
          </p:nvSpPr>
          <p:spPr bwMode="auto">
            <a:xfrm>
              <a:off x="2239" y="2368"/>
              <a:ext cx="20" cy="12"/>
            </a:xfrm>
            <a:custGeom>
              <a:avLst/>
              <a:gdLst>
                <a:gd name="T0" fmla="*/ 8 w 21"/>
                <a:gd name="T1" fmla="*/ 11 h 12"/>
                <a:gd name="T2" fmla="*/ 0 w 21"/>
                <a:gd name="T3" fmla="*/ 12 h 12"/>
                <a:gd name="T4" fmla="*/ 20 w 21"/>
                <a:gd name="T5" fmla="*/ 7 h 12"/>
                <a:gd name="T6" fmla="*/ 16 w 21"/>
                <a:gd name="T7" fmla="*/ 10 h 12"/>
                <a:gd name="T8" fmla="*/ 8 w 21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2">
                  <a:moveTo>
                    <a:pt x="8" y="11"/>
                  </a:moveTo>
                  <a:cubicBezTo>
                    <a:pt x="5" y="11"/>
                    <a:pt x="3" y="12"/>
                    <a:pt x="0" y="12"/>
                  </a:cubicBezTo>
                  <a:cubicBezTo>
                    <a:pt x="4" y="0"/>
                    <a:pt x="12" y="2"/>
                    <a:pt x="20" y="7"/>
                  </a:cubicBezTo>
                  <a:cubicBezTo>
                    <a:pt x="21" y="10"/>
                    <a:pt x="20" y="12"/>
                    <a:pt x="16" y="10"/>
                  </a:cubicBezTo>
                  <a:cubicBezTo>
                    <a:pt x="13" y="10"/>
                    <a:pt x="11" y="11"/>
                    <a:pt x="8" y="11"/>
                  </a:cubicBezTo>
                  <a:close/>
                </a:path>
              </a:pathLst>
            </a:custGeom>
            <a:solidFill>
              <a:srgbClr val="4051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1" name="Freeform 1438"/>
            <p:cNvSpPr>
              <a:spLocks/>
            </p:cNvSpPr>
            <p:nvPr/>
          </p:nvSpPr>
          <p:spPr bwMode="auto">
            <a:xfrm>
              <a:off x="2254" y="2375"/>
              <a:ext cx="17" cy="11"/>
            </a:xfrm>
            <a:custGeom>
              <a:avLst/>
              <a:gdLst>
                <a:gd name="T0" fmla="*/ 0 w 17"/>
                <a:gd name="T1" fmla="*/ 3 h 11"/>
                <a:gd name="T2" fmla="*/ 4 w 17"/>
                <a:gd name="T3" fmla="*/ 0 h 11"/>
                <a:gd name="T4" fmla="*/ 16 w 17"/>
                <a:gd name="T5" fmla="*/ 7 h 11"/>
                <a:gd name="T6" fmla="*/ 17 w 17"/>
                <a:gd name="T7" fmla="*/ 10 h 11"/>
                <a:gd name="T8" fmla="*/ 12 w 17"/>
                <a:gd name="T9" fmla="*/ 11 h 11"/>
                <a:gd name="T10" fmla="*/ 0 w 17"/>
                <a:gd name="T1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">
                  <a:moveTo>
                    <a:pt x="0" y="3"/>
                  </a:moveTo>
                  <a:cubicBezTo>
                    <a:pt x="1" y="2"/>
                    <a:pt x="3" y="1"/>
                    <a:pt x="4" y="0"/>
                  </a:cubicBezTo>
                  <a:cubicBezTo>
                    <a:pt x="8" y="2"/>
                    <a:pt x="12" y="5"/>
                    <a:pt x="16" y="7"/>
                  </a:cubicBezTo>
                  <a:cubicBezTo>
                    <a:pt x="16" y="8"/>
                    <a:pt x="17" y="9"/>
                    <a:pt x="17" y="10"/>
                  </a:cubicBezTo>
                  <a:cubicBezTo>
                    <a:pt x="15" y="11"/>
                    <a:pt x="14" y="11"/>
                    <a:pt x="12" y="11"/>
                  </a:cubicBezTo>
                  <a:cubicBezTo>
                    <a:pt x="8" y="9"/>
                    <a:pt x="4" y="6"/>
                    <a:pt x="0" y="3"/>
                  </a:cubicBezTo>
                  <a:close/>
                </a:path>
              </a:pathLst>
            </a:custGeom>
            <a:solidFill>
              <a:srgbClr val="414E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2" name="Freeform 1439"/>
            <p:cNvSpPr>
              <a:spLocks/>
            </p:cNvSpPr>
            <p:nvPr/>
          </p:nvSpPr>
          <p:spPr bwMode="auto">
            <a:xfrm>
              <a:off x="2210" y="2351"/>
              <a:ext cx="21" cy="23"/>
            </a:xfrm>
            <a:custGeom>
              <a:avLst/>
              <a:gdLst>
                <a:gd name="T0" fmla="*/ 2 w 21"/>
                <a:gd name="T1" fmla="*/ 0 h 23"/>
                <a:gd name="T2" fmla="*/ 21 w 21"/>
                <a:gd name="T3" fmla="*/ 11 h 23"/>
                <a:gd name="T4" fmla="*/ 13 w 21"/>
                <a:gd name="T5" fmla="*/ 23 h 23"/>
                <a:gd name="T6" fmla="*/ 10 w 21"/>
                <a:gd name="T7" fmla="*/ 23 h 23"/>
                <a:gd name="T8" fmla="*/ 2 w 2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2" y="0"/>
                  </a:moveTo>
                  <a:cubicBezTo>
                    <a:pt x="8" y="3"/>
                    <a:pt x="15" y="7"/>
                    <a:pt x="21" y="11"/>
                  </a:cubicBezTo>
                  <a:cubicBezTo>
                    <a:pt x="18" y="15"/>
                    <a:pt x="11" y="16"/>
                    <a:pt x="13" y="23"/>
                  </a:cubicBezTo>
                  <a:cubicBezTo>
                    <a:pt x="12" y="23"/>
                    <a:pt x="11" y="23"/>
                    <a:pt x="10" y="23"/>
                  </a:cubicBezTo>
                  <a:cubicBezTo>
                    <a:pt x="10" y="14"/>
                    <a:pt x="0" y="9"/>
                    <a:pt x="2" y="0"/>
                  </a:cubicBezTo>
                  <a:close/>
                </a:path>
              </a:pathLst>
            </a:custGeom>
            <a:solidFill>
              <a:srgbClr val="32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3" name="Freeform 1440"/>
            <p:cNvSpPr>
              <a:spLocks/>
            </p:cNvSpPr>
            <p:nvPr/>
          </p:nvSpPr>
          <p:spPr bwMode="auto">
            <a:xfrm>
              <a:off x="2196" y="2341"/>
              <a:ext cx="13" cy="33"/>
            </a:xfrm>
            <a:custGeom>
              <a:avLst/>
              <a:gdLst>
                <a:gd name="T0" fmla="*/ 3 w 13"/>
                <a:gd name="T1" fmla="*/ 33 h 33"/>
                <a:gd name="T2" fmla="*/ 0 w 13"/>
                <a:gd name="T3" fmla="*/ 3 h 33"/>
                <a:gd name="T4" fmla="*/ 12 w 13"/>
                <a:gd name="T5" fmla="*/ 9 h 33"/>
                <a:gd name="T6" fmla="*/ 3 w 13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3">
                  <a:moveTo>
                    <a:pt x="3" y="33"/>
                  </a:moveTo>
                  <a:cubicBezTo>
                    <a:pt x="2" y="23"/>
                    <a:pt x="6" y="12"/>
                    <a:pt x="0" y="3"/>
                  </a:cubicBezTo>
                  <a:cubicBezTo>
                    <a:pt x="8" y="0"/>
                    <a:pt x="9" y="6"/>
                    <a:pt x="12" y="9"/>
                  </a:cubicBezTo>
                  <a:cubicBezTo>
                    <a:pt x="2" y="14"/>
                    <a:pt x="13" y="28"/>
                    <a:pt x="3" y="33"/>
                  </a:cubicBezTo>
                  <a:close/>
                </a:path>
              </a:pathLst>
            </a:custGeom>
            <a:solidFill>
              <a:srgbClr val="16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4" name="Freeform 1441"/>
            <p:cNvSpPr>
              <a:spLocks/>
            </p:cNvSpPr>
            <p:nvPr/>
          </p:nvSpPr>
          <p:spPr bwMode="auto">
            <a:xfrm>
              <a:off x="2401" y="2400"/>
              <a:ext cx="21" cy="30"/>
            </a:xfrm>
            <a:custGeom>
              <a:avLst/>
              <a:gdLst>
                <a:gd name="T0" fmla="*/ 21 w 21"/>
                <a:gd name="T1" fmla="*/ 21 h 31"/>
                <a:gd name="T2" fmla="*/ 16 w 21"/>
                <a:gd name="T3" fmla="*/ 26 h 31"/>
                <a:gd name="T4" fmla="*/ 0 w 21"/>
                <a:gd name="T5" fmla="*/ 31 h 31"/>
                <a:gd name="T6" fmla="*/ 0 w 21"/>
                <a:gd name="T7" fmla="*/ 14 h 31"/>
                <a:gd name="T8" fmla="*/ 4 w 21"/>
                <a:gd name="T9" fmla="*/ 2 h 31"/>
                <a:gd name="T10" fmla="*/ 21 w 21"/>
                <a:gd name="T11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1">
                  <a:moveTo>
                    <a:pt x="21" y="21"/>
                  </a:moveTo>
                  <a:cubicBezTo>
                    <a:pt x="19" y="23"/>
                    <a:pt x="18" y="24"/>
                    <a:pt x="16" y="26"/>
                  </a:cubicBezTo>
                  <a:cubicBezTo>
                    <a:pt x="11" y="28"/>
                    <a:pt x="5" y="29"/>
                    <a:pt x="0" y="31"/>
                  </a:cubicBezTo>
                  <a:cubicBezTo>
                    <a:pt x="0" y="25"/>
                    <a:pt x="0" y="20"/>
                    <a:pt x="0" y="14"/>
                  </a:cubicBezTo>
                  <a:cubicBezTo>
                    <a:pt x="1" y="10"/>
                    <a:pt x="3" y="6"/>
                    <a:pt x="4" y="2"/>
                  </a:cubicBezTo>
                  <a:cubicBezTo>
                    <a:pt x="19" y="0"/>
                    <a:pt x="16" y="14"/>
                    <a:pt x="21" y="21"/>
                  </a:cubicBezTo>
                  <a:close/>
                </a:path>
              </a:pathLst>
            </a:custGeom>
            <a:solidFill>
              <a:srgbClr val="7F45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5" name="Freeform 1442"/>
            <p:cNvSpPr>
              <a:spLocks/>
            </p:cNvSpPr>
            <p:nvPr/>
          </p:nvSpPr>
          <p:spPr bwMode="auto">
            <a:xfrm>
              <a:off x="2328" y="2248"/>
              <a:ext cx="25" cy="19"/>
            </a:xfrm>
            <a:custGeom>
              <a:avLst/>
              <a:gdLst>
                <a:gd name="T0" fmla="*/ 14 w 25"/>
                <a:gd name="T1" fmla="*/ 19 h 19"/>
                <a:gd name="T2" fmla="*/ 6 w 25"/>
                <a:gd name="T3" fmla="*/ 15 h 19"/>
                <a:gd name="T4" fmla="*/ 0 w 25"/>
                <a:gd name="T5" fmla="*/ 7 h 19"/>
                <a:gd name="T6" fmla="*/ 1 w 25"/>
                <a:gd name="T7" fmla="*/ 2 h 19"/>
                <a:gd name="T8" fmla="*/ 6 w 25"/>
                <a:gd name="T9" fmla="*/ 1 h 19"/>
                <a:gd name="T10" fmla="*/ 14 w 25"/>
                <a:gd name="T1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9">
                  <a:moveTo>
                    <a:pt x="14" y="19"/>
                  </a:moveTo>
                  <a:cubicBezTo>
                    <a:pt x="11" y="19"/>
                    <a:pt x="8" y="18"/>
                    <a:pt x="6" y="15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3" y="1"/>
                    <a:pt x="4" y="1"/>
                    <a:pt x="6" y="1"/>
                  </a:cubicBezTo>
                  <a:cubicBezTo>
                    <a:pt x="25" y="0"/>
                    <a:pt x="18" y="10"/>
                    <a:pt x="14" y="19"/>
                  </a:cubicBezTo>
                  <a:close/>
                </a:path>
              </a:pathLst>
            </a:custGeom>
            <a:solidFill>
              <a:srgbClr val="AA6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6" name="Freeform 1443"/>
            <p:cNvSpPr>
              <a:spLocks/>
            </p:cNvSpPr>
            <p:nvPr/>
          </p:nvSpPr>
          <p:spPr bwMode="auto">
            <a:xfrm>
              <a:off x="2324" y="2231"/>
              <a:ext cx="19" cy="21"/>
            </a:xfrm>
            <a:custGeom>
              <a:avLst/>
              <a:gdLst>
                <a:gd name="T0" fmla="*/ 10 w 19"/>
                <a:gd name="T1" fmla="*/ 18 h 21"/>
                <a:gd name="T2" fmla="*/ 6 w 19"/>
                <a:gd name="T3" fmla="*/ 21 h 21"/>
                <a:gd name="T4" fmla="*/ 3 w 19"/>
                <a:gd name="T5" fmla="*/ 17 h 21"/>
                <a:gd name="T6" fmla="*/ 0 w 19"/>
                <a:gd name="T7" fmla="*/ 10 h 21"/>
                <a:gd name="T8" fmla="*/ 6 w 19"/>
                <a:gd name="T9" fmla="*/ 0 h 21"/>
                <a:gd name="T10" fmla="*/ 18 w 19"/>
                <a:gd name="T11" fmla="*/ 4 h 21"/>
                <a:gd name="T12" fmla="*/ 10 w 19"/>
                <a:gd name="T13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1">
                  <a:moveTo>
                    <a:pt x="10" y="18"/>
                  </a:moveTo>
                  <a:cubicBezTo>
                    <a:pt x="9" y="19"/>
                    <a:pt x="8" y="20"/>
                    <a:pt x="6" y="21"/>
                  </a:cubicBezTo>
                  <a:cubicBezTo>
                    <a:pt x="5" y="20"/>
                    <a:pt x="4" y="19"/>
                    <a:pt x="3" y="17"/>
                  </a:cubicBezTo>
                  <a:cubicBezTo>
                    <a:pt x="1" y="15"/>
                    <a:pt x="1" y="13"/>
                    <a:pt x="0" y="10"/>
                  </a:cubicBezTo>
                  <a:cubicBezTo>
                    <a:pt x="1" y="6"/>
                    <a:pt x="2" y="2"/>
                    <a:pt x="6" y="0"/>
                  </a:cubicBezTo>
                  <a:cubicBezTo>
                    <a:pt x="10" y="1"/>
                    <a:pt x="14" y="3"/>
                    <a:pt x="18" y="4"/>
                  </a:cubicBezTo>
                  <a:cubicBezTo>
                    <a:pt x="19" y="11"/>
                    <a:pt x="11" y="12"/>
                    <a:pt x="10" y="18"/>
                  </a:cubicBezTo>
                  <a:close/>
                </a:path>
              </a:pathLst>
            </a:custGeom>
            <a:solidFill>
              <a:srgbClr val="6B3B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7" name="Freeform 1444"/>
            <p:cNvSpPr>
              <a:spLocks/>
            </p:cNvSpPr>
            <p:nvPr/>
          </p:nvSpPr>
          <p:spPr bwMode="auto">
            <a:xfrm>
              <a:off x="2346" y="2270"/>
              <a:ext cx="10" cy="17"/>
            </a:xfrm>
            <a:custGeom>
              <a:avLst/>
              <a:gdLst>
                <a:gd name="T0" fmla="*/ 9 w 10"/>
                <a:gd name="T1" fmla="*/ 13 h 17"/>
                <a:gd name="T2" fmla="*/ 0 w 10"/>
                <a:gd name="T3" fmla="*/ 17 h 17"/>
                <a:gd name="T4" fmla="*/ 0 w 10"/>
                <a:gd name="T5" fmla="*/ 5 h 17"/>
                <a:gd name="T6" fmla="*/ 0 w 10"/>
                <a:gd name="T7" fmla="*/ 2 h 17"/>
                <a:gd name="T8" fmla="*/ 9 w 10"/>
                <a:gd name="T9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7">
                  <a:moveTo>
                    <a:pt x="9" y="13"/>
                  </a:moveTo>
                  <a:cubicBezTo>
                    <a:pt x="6" y="14"/>
                    <a:pt x="3" y="16"/>
                    <a:pt x="0" y="17"/>
                  </a:cubicBezTo>
                  <a:cubicBezTo>
                    <a:pt x="0" y="13"/>
                    <a:pt x="0" y="9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0" y="0"/>
                    <a:pt x="8" y="7"/>
                    <a:pt x="9" y="13"/>
                  </a:cubicBezTo>
                  <a:close/>
                </a:path>
              </a:pathLst>
            </a:custGeom>
            <a:solidFill>
              <a:srgbClr val="B26D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8" name="Freeform 1445"/>
            <p:cNvSpPr>
              <a:spLocks/>
            </p:cNvSpPr>
            <p:nvPr/>
          </p:nvSpPr>
          <p:spPr bwMode="auto">
            <a:xfrm>
              <a:off x="2397" y="2374"/>
              <a:ext cx="13" cy="20"/>
            </a:xfrm>
            <a:custGeom>
              <a:avLst/>
              <a:gdLst>
                <a:gd name="T0" fmla="*/ 0 w 13"/>
                <a:gd name="T1" fmla="*/ 12 h 20"/>
                <a:gd name="T2" fmla="*/ 0 w 13"/>
                <a:gd name="T3" fmla="*/ 0 h 20"/>
                <a:gd name="T4" fmla="*/ 3 w 13"/>
                <a:gd name="T5" fmla="*/ 0 h 20"/>
                <a:gd name="T6" fmla="*/ 4 w 13"/>
                <a:gd name="T7" fmla="*/ 20 h 20"/>
                <a:gd name="T8" fmla="*/ 0 w 13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0">
                  <a:moveTo>
                    <a:pt x="0" y="12"/>
                  </a:moveTo>
                  <a:cubicBezTo>
                    <a:pt x="0" y="8"/>
                    <a:pt x="0" y="4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7"/>
                    <a:pt x="13" y="13"/>
                    <a:pt x="4" y="20"/>
                  </a:cubicBezTo>
                  <a:cubicBezTo>
                    <a:pt x="2" y="18"/>
                    <a:pt x="0" y="15"/>
                    <a:pt x="0" y="12"/>
                  </a:cubicBezTo>
                  <a:close/>
                </a:path>
              </a:pathLst>
            </a:custGeom>
            <a:solidFill>
              <a:srgbClr val="AF7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59" name="Freeform 1446"/>
            <p:cNvSpPr>
              <a:spLocks/>
            </p:cNvSpPr>
            <p:nvPr/>
          </p:nvSpPr>
          <p:spPr bwMode="auto">
            <a:xfrm>
              <a:off x="2389" y="2386"/>
              <a:ext cx="12" cy="10"/>
            </a:xfrm>
            <a:custGeom>
              <a:avLst/>
              <a:gdLst>
                <a:gd name="T0" fmla="*/ 8 w 12"/>
                <a:gd name="T1" fmla="*/ 0 h 10"/>
                <a:gd name="T2" fmla="*/ 12 w 12"/>
                <a:gd name="T3" fmla="*/ 8 h 10"/>
                <a:gd name="T4" fmla="*/ 5 w 12"/>
                <a:gd name="T5" fmla="*/ 8 h 10"/>
                <a:gd name="T6" fmla="*/ 0 w 12"/>
                <a:gd name="T7" fmla="*/ 8 h 10"/>
                <a:gd name="T8" fmla="*/ 0 w 12"/>
                <a:gd name="T9" fmla="*/ 4 h 10"/>
                <a:gd name="T10" fmla="*/ 4 w 12"/>
                <a:gd name="T11" fmla="*/ 4 h 10"/>
                <a:gd name="T12" fmla="*/ 8 w 12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0">
                  <a:moveTo>
                    <a:pt x="8" y="0"/>
                  </a:moveTo>
                  <a:cubicBezTo>
                    <a:pt x="11" y="2"/>
                    <a:pt x="12" y="5"/>
                    <a:pt x="12" y="8"/>
                  </a:cubicBezTo>
                  <a:cubicBezTo>
                    <a:pt x="10" y="8"/>
                    <a:pt x="7" y="8"/>
                    <a:pt x="5" y="8"/>
                  </a:cubicBezTo>
                  <a:cubicBezTo>
                    <a:pt x="3" y="10"/>
                    <a:pt x="2" y="10"/>
                    <a:pt x="0" y="8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5" y="3"/>
                    <a:pt x="7" y="2"/>
                    <a:pt x="8" y="0"/>
                  </a:cubicBezTo>
                  <a:close/>
                </a:path>
              </a:pathLst>
            </a:custGeom>
            <a:solidFill>
              <a:srgbClr val="8C4C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0" name="Freeform 1447"/>
            <p:cNvSpPr>
              <a:spLocks/>
            </p:cNvSpPr>
            <p:nvPr/>
          </p:nvSpPr>
          <p:spPr bwMode="auto">
            <a:xfrm>
              <a:off x="2389" y="2394"/>
              <a:ext cx="5" cy="4"/>
            </a:xfrm>
            <a:custGeom>
              <a:avLst/>
              <a:gdLst>
                <a:gd name="T0" fmla="*/ 0 w 5"/>
                <a:gd name="T1" fmla="*/ 0 h 4"/>
                <a:gd name="T2" fmla="*/ 5 w 5"/>
                <a:gd name="T3" fmla="*/ 0 h 4"/>
                <a:gd name="T4" fmla="*/ 4 w 5"/>
                <a:gd name="T5" fmla="*/ 4 h 4"/>
                <a:gd name="T6" fmla="*/ 0 w 5"/>
                <a:gd name="T7" fmla="*/ 4 h 4"/>
                <a:gd name="T8" fmla="*/ 0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2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B37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1" name="Freeform 1448"/>
            <p:cNvSpPr>
              <a:spLocks/>
            </p:cNvSpPr>
            <p:nvPr/>
          </p:nvSpPr>
          <p:spPr bwMode="auto">
            <a:xfrm>
              <a:off x="2376" y="2135"/>
              <a:ext cx="15" cy="33"/>
            </a:xfrm>
            <a:custGeom>
              <a:avLst/>
              <a:gdLst>
                <a:gd name="T0" fmla="*/ 9 w 15"/>
                <a:gd name="T1" fmla="*/ 1 h 33"/>
                <a:gd name="T2" fmla="*/ 2 w 15"/>
                <a:gd name="T3" fmla="*/ 33 h 33"/>
                <a:gd name="T4" fmla="*/ 0 w 15"/>
                <a:gd name="T5" fmla="*/ 9 h 33"/>
                <a:gd name="T6" fmla="*/ 9 w 15"/>
                <a:gd name="T7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9" y="1"/>
                  </a:moveTo>
                  <a:cubicBezTo>
                    <a:pt x="7" y="12"/>
                    <a:pt x="15" y="25"/>
                    <a:pt x="2" y="33"/>
                  </a:cubicBezTo>
                  <a:cubicBezTo>
                    <a:pt x="1" y="25"/>
                    <a:pt x="1" y="17"/>
                    <a:pt x="0" y="9"/>
                  </a:cubicBezTo>
                  <a:cubicBezTo>
                    <a:pt x="0" y="4"/>
                    <a:pt x="3" y="0"/>
                    <a:pt x="9" y="1"/>
                  </a:cubicBezTo>
                  <a:close/>
                </a:path>
              </a:pathLst>
            </a:custGeom>
            <a:solidFill>
              <a:srgbClr val="788A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2" name="Freeform 1449"/>
            <p:cNvSpPr>
              <a:spLocks/>
            </p:cNvSpPr>
            <p:nvPr/>
          </p:nvSpPr>
          <p:spPr bwMode="auto">
            <a:xfrm>
              <a:off x="2325" y="2100"/>
              <a:ext cx="17" cy="14"/>
            </a:xfrm>
            <a:custGeom>
              <a:avLst/>
              <a:gdLst>
                <a:gd name="T0" fmla="*/ 1 w 17"/>
                <a:gd name="T1" fmla="*/ 4 h 14"/>
                <a:gd name="T2" fmla="*/ 0 w 17"/>
                <a:gd name="T3" fmla="*/ 0 h 14"/>
                <a:gd name="T4" fmla="*/ 10 w 17"/>
                <a:gd name="T5" fmla="*/ 0 h 14"/>
                <a:gd name="T6" fmla="*/ 17 w 17"/>
                <a:gd name="T7" fmla="*/ 4 h 14"/>
                <a:gd name="T8" fmla="*/ 17 w 17"/>
                <a:gd name="T9" fmla="*/ 8 h 14"/>
                <a:gd name="T10" fmla="*/ 1 w 17"/>
                <a:gd name="T11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4">
                  <a:moveTo>
                    <a:pt x="1" y="4"/>
                  </a:moveTo>
                  <a:cubicBezTo>
                    <a:pt x="1" y="3"/>
                    <a:pt x="0" y="2"/>
                    <a:pt x="0" y="0"/>
                  </a:cubicBezTo>
                  <a:cubicBezTo>
                    <a:pt x="3" y="0"/>
                    <a:pt x="6" y="0"/>
                    <a:pt x="10" y="0"/>
                  </a:cubicBezTo>
                  <a:cubicBezTo>
                    <a:pt x="12" y="1"/>
                    <a:pt x="15" y="3"/>
                    <a:pt x="17" y="4"/>
                  </a:cubicBezTo>
                  <a:cubicBezTo>
                    <a:pt x="17" y="6"/>
                    <a:pt x="17" y="7"/>
                    <a:pt x="17" y="8"/>
                  </a:cubicBezTo>
                  <a:cubicBezTo>
                    <a:pt x="10" y="14"/>
                    <a:pt x="6" y="9"/>
                    <a:pt x="1" y="4"/>
                  </a:cubicBezTo>
                  <a:close/>
                </a:path>
              </a:pathLst>
            </a:custGeom>
            <a:solidFill>
              <a:srgbClr val="9AC1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3" name="Freeform 1450"/>
            <p:cNvSpPr>
              <a:spLocks/>
            </p:cNvSpPr>
            <p:nvPr/>
          </p:nvSpPr>
          <p:spPr bwMode="auto">
            <a:xfrm>
              <a:off x="2337" y="2128"/>
              <a:ext cx="12" cy="15"/>
            </a:xfrm>
            <a:custGeom>
              <a:avLst/>
              <a:gdLst>
                <a:gd name="T0" fmla="*/ 12 w 12"/>
                <a:gd name="T1" fmla="*/ 15 h 15"/>
                <a:gd name="T2" fmla="*/ 9 w 12"/>
                <a:gd name="T3" fmla="*/ 0 h 15"/>
                <a:gd name="T4" fmla="*/ 12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2" y="15"/>
                  </a:moveTo>
                  <a:cubicBezTo>
                    <a:pt x="0" y="12"/>
                    <a:pt x="5" y="6"/>
                    <a:pt x="9" y="0"/>
                  </a:cubicBezTo>
                  <a:cubicBezTo>
                    <a:pt x="10" y="5"/>
                    <a:pt x="11" y="10"/>
                    <a:pt x="12" y="15"/>
                  </a:cubicBezTo>
                  <a:close/>
                </a:path>
              </a:pathLst>
            </a:custGeom>
            <a:solidFill>
              <a:srgbClr val="647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4" name="Freeform 1451"/>
            <p:cNvSpPr>
              <a:spLocks/>
            </p:cNvSpPr>
            <p:nvPr/>
          </p:nvSpPr>
          <p:spPr bwMode="auto">
            <a:xfrm>
              <a:off x="2186" y="2307"/>
              <a:ext cx="21" cy="21"/>
            </a:xfrm>
            <a:custGeom>
              <a:avLst/>
              <a:gdLst>
                <a:gd name="T0" fmla="*/ 0 w 21"/>
                <a:gd name="T1" fmla="*/ 19 h 22"/>
                <a:gd name="T2" fmla="*/ 0 w 21"/>
                <a:gd name="T3" fmla="*/ 16 h 22"/>
                <a:gd name="T4" fmla="*/ 10 w 21"/>
                <a:gd name="T5" fmla="*/ 1 h 22"/>
                <a:gd name="T6" fmla="*/ 21 w 21"/>
                <a:gd name="T7" fmla="*/ 4 h 22"/>
                <a:gd name="T8" fmla="*/ 0 w 21"/>
                <a:gd name="T9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0" y="19"/>
                  </a:moveTo>
                  <a:cubicBezTo>
                    <a:pt x="0" y="18"/>
                    <a:pt x="0" y="17"/>
                    <a:pt x="0" y="16"/>
                  </a:cubicBezTo>
                  <a:cubicBezTo>
                    <a:pt x="1" y="9"/>
                    <a:pt x="2" y="3"/>
                    <a:pt x="10" y="1"/>
                  </a:cubicBezTo>
                  <a:cubicBezTo>
                    <a:pt x="14" y="0"/>
                    <a:pt x="18" y="1"/>
                    <a:pt x="21" y="4"/>
                  </a:cubicBezTo>
                  <a:cubicBezTo>
                    <a:pt x="17" y="13"/>
                    <a:pt x="13" y="22"/>
                    <a:pt x="0" y="19"/>
                  </a:cubicBezTo>
                  <a:close/>
                </a:path>
              </a:pathLst>
            </a:custGeom>
            <a:solidFill>
              <a:srgbClr val="A9C2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5" name="Freeform 1452"/>
            <p:cNvSpPr>
              <a:spLocks/>
            </p:cNvSpPr>
            <p:nvPr/>
          </p:nvSpPr>
          <p:spPr bwMode="auto">
            <a:xfrm>
              <a:off x="2194" y="2304"/>
              <a:ext cx="21" cy="10"/>
            </a:xfrm>
            <a:custGeom>
              <a:avLst/>
              <a:gdLst>
                <a:gd name="T0" fmla="*/ 13 w 21"/>
                <a:gd name="T1" fmla="*/ 7 h 11"/>
                <a:gd name="T2" fmla="*/ 1 w 21"/>
                <a:gd name="T3" fmla="*/ 7 h 11"/>
                <a:gd name="T4" fmla="*/ 4 w 21"/>
                <a:gd name="T5" fmla="*/ 0 h 11"/>
                <a:gd name="T6" fmla="*/ 13 w 21"/>
                <a:gd name="T7" fmla="*/ 0 h 11"/>
                <a:gd name="T8" fmla="*/ 21 w 21"/>
                <a:gd name="T9" fmla="*/ 3 h 11"/>
                <a:gd name="T10" fmla="*/ 21 w 21"/>
                <a:gd name="T11" fmla="*/ 11 h 11"/>
                <a:gd name="T12" fmla="*/ 13 w 21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1">
                  <a:moveTo>
                    <a:pt x="13" y="7"/>
                  </a:moveTo>
                  <a:cubicBezTo>
                    <a:pt x="9" y="7"/>
                    <a:pt x="5" y="7"/>
                    <a:pt x="1" y="7"/>
                  </a:cubicBezTo>
                  <a:cubicBezTo>
                    <a:pt x="0" y="3"/>
                    <a:pt x="2" y="1"/>
                    <a:pt x="4" y="0"/>
                  </a:cubicBezTo>
                  <a:cubicBezTo>
                    <a:pt x="7" y="0"/>
                    <a:pt x="10" y="0"/>
                    <a:pt x="13" y="0"/>
                  </a:cubicBezTo>
                  <a:cubicBezTo>
                    <a:pt x="16" y="1"/>
                    <a:pt x="18" y="2"/>
                    <a:pt x="21" y="3"/>
                  </a:cubicBezTo>
                  <a:cubicBezTo>
                    <a:pt x="21" y="6"/>
                    <a:pt x="21" y="8"/>
                    <a:pt x="21" y="11"/>
                  </a:cubicBezTo>
                  <a:cubicBezTo>
                    <a:pt x="19" y="10"/>
                    <a:pt x="16" y="9"/>
                    <a:pt x="13" y="7"/>
                  </a:cubicBezTo>
                  <a:close/>
                </a:path>
              </a:pathLst>
            </a:custGeom>
            <a:solidFill>
              <a:srgbClr val="7A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6" name="Freeform 1453"/>
            <p:cNvSpPr>
              <a:spLocks/>
            </p:cNvSpPr>
            <p:nvPr/>
          </p:nvSpPr>
          <p:spPr bwMode="auto">
            <a:xfrm>
              <a:off x="2301" y="2215"/>
              <a:ext cx="33" cy="65"/>
            </a:xfrm>
            <a:custGeom>
              <a:avLst/>
              <a:gdLst>
                <a:gd name="T0" fmla="*/ 25 w 33"/>
                <a:gd name="T1" fmla="*/ 28 h 65"/>
                <a:gd name="T2" fmla="*/ 29 w 33"/>
                <a:gd name="T3" fmla="*/ 31 h 65"/>
                <a:gd name="T4" fmla="*/ 29 w 33"/>
                <a:gd name="T5" fmla="*/ 40 h 65"/>
                <a:gd name="T6" fmla="*/ 33 w 33"/>
                <a:gd name="T7" fmla="*/ 48 h 65"/>
                <a:gd name="T8" fmla="*/ 21 w 33"/>
                <a:gd name="T9" fmla="*/ 65 h 65"/>
                <a:gd name="T10" fmla="*/ 1 w 33"/>
                <a:gd name="T11" fmla="*/ 8 h 65"/>
                <a:gd name="T12" fmla="*/ 0 w 33"/>
                <a:gd name="T13" fmla="*/ 5 h 65"/>
                <a:gd name="T14" fmla="*/ 1 w 33"/>
                <a:gd name="T15" fmla="*/ 4 h 65"/>
                <a:gd name="T16" fmla="*/ 21 w 33"/>
                <a:gd name="T17" fmla="*/ 0 h 65"/>
                <a:gd name="T18" fmla="*/ 29 w 33"/>
                <a:gd name="T19" fmla="*/ 8 h 65"/>
                <a:gd name="T20" fmla="*/ 25 w 33"/>
                <a:gd name="T21" fmla="*/ 2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65">
                  <a:moveTo>
                    <a:pt x="25" y="28"/>
                  </a:moveTo>
                  <a:cubicBezTo>
                    <a:pt x="26" y="29"/>
                    <a:pt x="28" y="30"/>
                    <a:pt x="29" y="31"/>
                  </a:cubicBezTo>
                  <a:cubicBezTo>
                    <a:pt x="27" y="34"/>
                    <a:pt x="26" y="37"/>
                    <a:pt x="29" y="40"/>
                  </a:cubicBezTo>
                  <a:cubicBezTo>
                    <a:pt x="30" y="43"/>
                    <a:pt x="32" y="45"/>
                    <a:pt x="33" y="48"/>
                  </a:cubicBezTo>
                  <a:cubicBezTo>
                    <a:pt x="29" y="54"/>
                    <a:pt x="25" y="59"/>
                    <a:pt x="21" y="65"/>
                  </a:cubicBezTo>
                  <a:cubicBezTo>
                    <a:pt x="11" y="47"/>
                    <a:pt x="1" y="30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7" y="0"/>
                    <a:pt x="15" y="5"/>
                    <a:pt x="21" y="0"/>
                  </a:cubicBezTo>
                  <a:cubicBezTo>
                    <a:pt x="24" y="3"/>
                    <a:pt x="26" y="5"/>
                    <a:pt x="29" y="8"/>
                  </a:cubicBezTo>
                  <a:cubicBezTo>
                    <a:pt x="27" y="14"/>
                    <a:pt x="23" y="21"/>
                    <a:pt x="25" y="28"/>
                  </a:cubicBezTo>
                  <a:close/>
                </a:path>
              </a:pathLst>
            </a:custGeom>
            <a:solidFill>
              <a:srgbClr val="B96C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7" name="Freeform 1454"/>
            <p:cNvSpPr>
              <a:spLocks/>
            </p:cNvSpPr>
            <p:nvPr/>
          </p:nvSpPr>
          <p:spPr bwMode="auto">
            <a:xfrm>
              <a:off x="2257" y="2239"/>
              <a:ext cx="45" cy="48"/>
            </a:xfrm>
            <a:custGeom>
              <a:avLst/>
              <a:gdLst>
                <a:gd name="T0" fmla="*/ 9 w 45"/>
                <a:gd name="T1" fmla="*/ 0 h 48"/>
                <a:gd name="T2" fmla="*/ 40 w 45"/>
                <a:gd name="T3" fmla="*/ 28 h 48"/>
                <a:gd name="T4" fmla="*/ 29 w 45"/>
                <a:gd name="T5" fmla="*/ 40 h 48"/>
                <a:gd name="T6" fmla="*/ 0 w 45"/>
                <a:gd name="T7" fmla="*/ 8 h 48"/>
                <a:gd name="T8" fmla="*/ 9 w 45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8">
                  <a:moveTo>
                    <a:pt x="9" y="0"/>
                  </a:moveTo>
                  <a:cubicBezTo>
                    <a:pt x="20" y="9"/>
                    <a:pt x="30" y="19"/>
                    <a:pt x="40" y="28"/>
                  </a:cubicBezTo>
                  <a:cubicBezTo>
                    <a:pt x="41" y="36"/>
                    <a:pt x="45" y="48"/>
                    <a:pt x="29" y="40"/>
                  </a:cubicBezTo>
                  <a:cubicBezTo>
                    <a:pt x="19" y="29"/>
                    <a:pt x="10" y="19"/>
                    <a:pt x="0" y="8"/>
                  </a:cubicBezTo>
                  <a:cubicBezTo>
                    <a:pt x="2" y="4"/>
                    <a:pt x="6" y="3"/>
                    <a:pt x="9" y="0"/>
                  </a:cubicBezTo>
                  <a:close/>
                </a:path>
              </a:pathLst>
            </a:custGeom>
            <a:solidFill>
              <a:srgbClr val="8CA7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8" name="Freeform 1455"/>
            <p:cNvSpPr>
              <a:spLocks/>
            </p:cNvSpPr>
            <p:nvPr/>
          </p:nvSpPr>
          <p:spPr bwMode="auto">
            <a:xfrm>
              <a:off x="2279" y="2204"/>
              <a:ext cx="25" cy="28"/>
            </a:xfrm>
            <a:custGeom>
              <a:avLst/>
              <a:gdLst>
                <a:gd name="T0" fmla="*/ 6 w 25"/>
                <a:gd name="T1" fmla="*/ 28 h 28"/>
                <a:gd name="T2" fmla="*/ 0 w 25"/>
                <a:gd name="T3" fmla="*/ 15 h 28"/>
                <a:gd name="T4" fmla="*/ 11 w 25"/>
                <a:gd name="T5" fmla="*/ 2 h 28"/>
                <a:gd name="T6" fmla="*/ 23 w 25"/>
                <a:gd name="T7" fmla="*/ 5 h 28"/>
                <a:gd name="T8" fmla="*/ 25 w 25"/>
                <a:gd name="T9" fmla="*/ 7 h 28"/>
                <a:gd name="T10" fmla="*/ 25 w 25"/>
                <a:gd name="T11" fmla="*/ 10 h 28"/>
                <a:gd name="T12" fmla="*/ 19 w 25"/>
                <a:gd name="T13" fmla="*/ 19 h 28"/>
                <a:gd name="T14" fmla="*/ 6 w 25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8">
                  <a:moveTo>
                    <a:pt x="6" y="28"/>
                  </a:moveTo>
                  <a:cubicBezTo>
                    <a:pt x="4" y="24"/>
                    <a:pt x="2" y="19"/>
                    <a:pt x="0" y="15"/>
                  </a:cubicBezTo>
                  <a:cubicBezTo>
                    <a:pt x="4" y="11"/>
                    <a:pt x="7" y="6"/>
                    <a:pt x="11" y="2"/>
                  </a:cubicBezTo>
                  <a:cubicBezTo>
                    <a:pt x="16" y="0"/>
                    <a:pt x="20" y="1"/>
                    <a:pt x="23" y="5"/>
                  </a:cubicBezTo>
                  <a:cubicBezTo>
                    <a:pt x="24" y="6"/>
                    <a:pt x="24" y="6"/>
                    <a:pt x="25" y="7"/>
                  </a:cubicBezTo>
                  <a:cubicBezTo>
                    <a:pt x="25" y="8"/>
                    <a:pt x="25" y="9"/>
                    <a:pt x="25" y="10"/>
                  </a:cubicBezTo>
                  <a:cubicBezTo>
                    <a:pt x="23" y="13"/>
                    <a:pt x="21" y="16"/>
                    <a:pt x="19" y="19"/>
                  </a:cubicBezTo>
                  <a:cubicBezTo>
                    <a:pt x="13" y="19"/>
                    <a:pt x="9" y="22"/>
                    <a:pt x="6" y="28"/>
                  </a:cubicBezTo>
                  <a:close/>
                </a:path>
              </a:pathLst>
            </a:custGeom>
            <a:solidFill>
              <a:srgbClr val="795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69" name="Freeform 1456"/>
            <p:cNvSpPr>
              <a:spLocks/>
            </p:cNvSpPr>
            <p:nvPr/>
          </p:nvSpPr>
          <p:spPr bwMode="auto">
            <a:xfrm>
              <a:off x="2257" y="2288"/>
              <a:ext cx="21" cy="6"/>
            </a:xfrm>
            <a:custGeom>
              <a:avLst/>
              <a:gdLst>
                <a:gd name="T0" fmla="*/ 0 w 21"/>
                <a:gd name="T1" fmla="*/ 3 h 6"/>
                <a:gd name="T2" fmla="*/ 2 w 21"/>
                <a:gd name="T3" fmla="*/ 0 h 6"/>
                <a:gd name="T4" fmla="*/ 21 w 21"/>
                <a:gd name="T5" fmla="*/ 0 h 6"/>
                <a:gd name="T6" fmla="*/ 0 w 21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6">
                  <a:moveTo>
                    <a:pt x="0" y="3"/>
                  </a:moveTo>
                  <a:cubicBezTo>
                    <a:pt x="1" y="2"/>
                    <a:pt x="1" y="1"/>
                    <a:pt x="2" y="0"/>
                  </a:cubicBezTo>
                  <a:cubicBezTo>
                    <a:pt x="9" y="0"/>
                    <a:pt x="15" y="0"/>
                    <a:pt x="21" y="0"/>
                  </a:cubicBezTo>
                  <a:cubicBezTo>
                    <a:pt x="14" y="6"/>
                    <a:pt x="7" y="3"/>
                    <a:pt x="0" y="3"/>
                  </a:cubicBezTo>
                  <a:close/>
                </a:path>
              </a:pathLst>
            </a:custGeom>
            <a:solidFill>
              <a:srgbClr val="543D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0" name="Freeform 1457"/>
            <p:cNvSpPr>
              <a:spLocks/>
            </p:cNvSpPr>
            <p:nvPr/>
          </p:nvSpPr>
          <p:spPr bwMode="auto">
            <a:xfrm>
              <a:off x="2298" y="2215"/>
              <a:ext cx="6" cy="8"/>
            </a:xfrm>
            <a:custGeom>
              <a:avLst/>
              <a:gdLst>
                <a:gd name="T0" fmla="*/ 0 w 6"/>
                <a:gd name="T1" fmla="*/ 8 h 8"/>
                <a:gd name="T2" fmla="*/ 4 w 6"/>
                <a:gd name="T3" fmla="*/ 0 h 8"/>
                <a:gd name="T4" fmla="*/ 5 w 6"/>
                <a:gd name="T5" fmla="*/ 3 h 8"/>
                <a:gd name="T6" fmla="*/ 5 w 6"/>
                <a:gd name="T7" fmla="*/ 4 h 8"/>
                <a:gd name="T8" fmla="*/ 4 w 6"/>
                <a:gd name="T9" fmla="*/ 8 h 8"/>
                <a:gd name="T10" fmla="*/ 0 w 6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0" y="8"/>
                  </a:moveTo>
                  <a:cubicBezTo>
                    <a:pt x="0" y="5"/>
                    <a:pt x="1" y="2"/>
                    <a:pt x="4" y="0"/>
                  </a:cubicBezTo>
                  <a:cubicBezTo>
                    <a:pt x="5" y="1"/>
                    <a:pt x="6" y="2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4" y="7"/>
                    <a:pt x="4" y="8"/>
                  </a:cubicBezTo>
                  <a:cubicBezTo>
                    <a:pt x="3" y="8"/>
                    <a:pt x="1" y="8"/>
                    <a:pt x="0" y="8"/>
                  </a:cubicBezTo>
                  <a:close/>
                </a:path>
              </a:pathLst>
            </a:custGeom>
            <a:solidFill>
              <a:srgbClr val="8A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1" name="Freeform 1458"/>
            <p:cNvSpPr>
              <a:spLocks/>
            </p:cNvSpPr>
            <p:nvPr/>
          </p:nvSpPr>
          <p:spPr bwMode="auto">
            <a:xfrm>
              <a:off x="2204" y="2271"/>
              <a:ext cx="12" cy="20"/>
            </a:xfrm>
            <a:custGeom>
              <a:avLst/>
              <a:gdLst>
                <a:gd name="T0" fmla="*/ 11 w 12"/>
                <a:gd name="T1" fmla="*/ 0 h 20"/>
                <a:gd name="T2" fmla="*/ 11 w 12"/>
                <a:gd name="T3" fmla="*/ 4 h 20"/>
                <a:gd name="T4" fmla="*/ 0 w 12"/>
                <a:gd name="T5" fmla="*/ 15 h 20"/>
                <a:gd name="T6" fmla="*/ 0 w 12"/>
                <a:gd name="T7" fmla="*/ 14 h 20"/>
                <a:gd name="T8" fmla="*/ 11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1" y="0"/>
                  </a:moveTo>
                  <a:cubicBezTo>
                    <a:pt x="12" y="1"/>
                    <a:pt x="12" y="3"/>
                    <a:pt x="11" y="4"/>
                  </a:cubicBezTo>
                  <a:cubicBezTo>
                    <a:pt x="12" y="13"/>
                    <a:pt x="12" y="20"/>
                    <a:pt x="0" y="15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4" y="9"/>
                    <a:pt x="7" y="5"/>
                    <a:pt x="11" y="0"/>
                  </a:cubicBezTo>
                  <a:close/>
                </a:path>
              </a:pathLst>
            </a:custGeom>
            <a:solidFill>
              <a:srgbClr val="93A9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2" name="Freeform 1459"/>
            <p:cNvSpPr>
              <a:spLocks/>
            </p:cNvSpPr>
            <p:nvPr/>
          </p:nvSpPr>
          <p:spPr bwMode="auto">
            <a:xfrm>
              <a:off x="2183" y="2294"/>
              <a:ext cx="15" cy="28"/>
            </a:xfrm>
            <a:custGeom>
              <a:avLst/>
              <a:gdLst>
                <a:gd name="T0" fmla="*/ 15 w 15"/>
                <a:gd name="T1" fmla="*/ 10 h 29"/>
                <a:gd name="T2" fmla="*/ 12 w 15"/>
                <a:gd name="T3" fmla="*/ 17 h 29"/>
                <a:gd name="T4" fmla="*/ 3 w 15"/>
                <a:gd name="T5" fmla="*/ 29 h 29"/>
                <a:gd name="T6" fmla="*/ 0 w 15"/>
                <a:gd name="T7" fmla="*/ 21 h 29"/>
                <a:gd name="T8" fmla="*/ 12 w 15"/>
                <a:gd name="T9" fmla="*/ 0 h 29"/>
                <a:gd name="T10" fmla="*/ 12 w 15"/>
                <a:gd name="T11" fmla="*/ 5 h 29"/>
                <a:gd name="T12" fmla="*/ 15 w 15"/>
                <a:gd name="T13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9">
                  <a:moveTo>
                    <a:pt x="15" y="10"/>
                  </a:moveTo>
                  <a:cubicBezTo>
                    <a:pt x="14" y="12"/>
                    <a:pt x="13" y="14"/>
                    <a:pt x="12" y="17"/>
                  </a:cubicBezTo>
                  <a:cubicBezTo>
                    <a:pt x="9" y="21"/>
                    <a:pt x="6" y="25"/>
                    <a:pt x="3" y="29"/>
                  </a:cubicBezTo>
                  <a:cubicBezTo>
                    <a:pt x="2" y="26"/>
                    <a:pt x="1" y="24"/>
                    <a:pt x="0" y="21"/>
                  </a:cubicBezTo>
                  <a:cubicBezTo>
                    <a:pt x="4" y="14"/>
                    <a:pt x="8" y="7"/>
                    <a:pt x="12" y="0"/>
                  </a:cubicBezTo>
                  <a:cubicBezTo>
                    <a:pt x="12" y="2"/>
                    <a:pt x="12" y="4"/>
                    <a:pt x="12" y="5"/>
                  </a:cubicBezTo>
                  <a:cubicBezTo>
                    <a:pt x="13" y="7"/>
                    <a:pt x="14" y="8"/>
                    <a:pt x="15" y="10"/>
                  </a:cubicBezTo>
                  <a:close/>
                </a:path>
              </a:pathLst>
            </a:custGeom>
            <a:solidFill>
              <a:srgbClr val="5A4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3" name="Freeform 1460"/>
            <p:cNvSpPr>
              <a:spLocks/>
            </p:cNvSpPr>
            <p:nvPr/>
          </p:nvSpPr>
          <p:spPr bwMode="auto">
            <a:xfrm>
              <a:off x="2393" y="2386"/>
              <a:ext cx="4" cy="4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4 h 4"/>
                <a:gd name="T4" fmla="*/ 0 w 4"/>
                <a:gd name="T5" fmla="*/ 0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3" y="1"/>
                    <a:pt x="1" y="3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B06A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4" name="Freeform 1461"/>
            <p:cNvSpPr>
              <a:spLocks/>
            </p:cNvSpPr>
            <p:nvPr/>
          </p:nvSpPr>
          <p:spPr bwMode="auto">
            <a:xfrm>
              <a:off x="2326" y="2129"/>
              <a:ext cx="12" cy="11"/>
            </a:xfrm>
            <a:custGeom>
              <a:avLst/>
              <a:gdLst>
                <a:gd name="T0" fmla="*/ 4 w 12"/>
                <a:gd name="T1" fmla="*/ 11 h 11"/>
                <a:gd name="T2" fmla="*/ 0 w 12"/>
                <a:gd name="T3" fmla="*/ 8 h 11"/>
                <a:gd name="T4" fmla="*/ 12 w 12"/>
                <a:gd name="T5" fmla="*/ 0 h 11"/>
                <a:gd name="T6" fmla="*/ 4 w 12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1">
                  <a:moveTo>
                    <a:pt x="4" y="11"/>
                  </a:moveTo>
                  <a:cubicBezTo>
                    <a:pt x="3" y="10"/>
                    <a:pt x="2" y="9"/>
                    <a:pt x="0" y="8"/>
                  </a:cubicBezTo>
                  <a:cubicBezTo>
                    <a:pt x="3" y="3"/>
                    <a:pt x="7" y="2"/>
                    <a:pt x="12" y="0"/>
                  </a:cubicBezTo>
                  <a:cubicBezTo>
                    <a:pt x="12" y="5"/>
                    <a:pt x="12" y="11"/>
                    <a:pt x="4" y="11"/>
                  </a:cubicBezTo>
                  <a:close/>
                </a:path>
              </a:pathLst>
            </a:custGeom>
            <a:solidFill>
              <a:srgbClr val="A8CF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5" name="Freeform 1462"/>
            <p:cNvSpPr>
              <a:spLocks/>
            </p:cNvSpPr>
            <p:nvPr/>
          </p:nvSpPr>
          <p:spPr bwMode="auto">
            <a:xfrm>
              <a:off x="2231" y="2219"/>
              <a:ext cx="35" cy="28"/>
            </a:xfrm>
            <a:custGeom>
              <a:avLst/>
              <a:gdLst>
                <a:gd name="T0" fmla="*/ 36 w 36"/>
                <a:gd name="T1" fmla="*/ 20 h 28"/>
                <a:gd name="T2" fmla="*/ 27 w 36"/>
                <a:gd name="T3" fmla="*/ 28 h 28"/>
                <a:gd name="T4" fmla="*/ 8 w 36"/>
                <a:gd name="T5" fmla="*/ 12 h 28"/>
                <a:gd name="T6" fmla="*/ 13 w 36"/>
                <a:gd name="T7" fmla="*/ 0 h 28"/>
                <a:gd name="T8" fmla="*/ 36 w 36"/>
                <a:gd name="T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28">
                  <a:moveTo>
                    <a:pt x="36" y="20"/>
                  </a:moveTo>
                  <a:cubicBezTo>
                    <a:pt x="36" y="26"/>
                    <a:pt x="32" y="28"/>
                    <a:pt x="27" y="28"/>
                  </a:cubicBezTo>
                  <a:cubicBezTo>
                    <a:pt x="21" y="23"/>
                    <a:pt x="14" y="18"/>
                    <a:pt x="8" y="12"/>
                  </a:cubicBezTo>
                  <a:cubicBezTo>
                    <a:pt x="0" y="5"/>
                    <a:pt x="9" y="3"/>
                    <a:pt x="13" y="0"/>
                  </a:cubicBezTo>
                  <a:cubicBezTo>
                    <a:pt x="20" y="7"/>
                    <a:pt x="28" y="14"/>
                    <a:pt x="36" y="20"/>
                  </a:cubicBezTo>
                  <a:close/>
                </a:path>
              </a:pathLst>
            </a:custGeom>
            <a:solidFill>
              <a:srgbClr val="9DAA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6" name="Freeform 1463"/>
            <p:cNvSpPr>
              <a:spLocks/>
            </p:cNvSpPr>
            <p:nvPr/>
          </p:nvSpPr>
          <p:spPr bwMode="auto">
            <a:xfrm>
              <a:off x="2251" y="2173"/>
              <a:ext cx="15" cy="23"/>
            </a:xfrm>
            <a:custGeom>
              <a:avLst/>
              <a:gdLst>
                <a:gd name="T0" fmla="*/ 15 w 15"/>
                <a:gd name="T1" fmla="*/ 19 h 24"/>
                <a:gd name="T2" fmla="*/ 6 w 15"/>
                <a:gd name="T3" fmla="*/ 22 h 24"/>
                <a:gd name="T4" fmla="*/ 0 w 15"/>
                <a:gd name="T5" fmla="*/ 16 h 24"/>
                <a:gd name="T6" fmla="*/ 15 w 15"/>
                <a:gd name="T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4">
                  <a:moveTo>
                    <a:pt x="15" y="19"/>
                  </a:moveTo>
                  <a:cubicBezTo>
                    <a:pt x="12" y="20"/>
                    <a:pt x="9" y="21"/>
                    <a:pt x="6" y="22"/>
                  </a:cubicBezTo>
                  <a:cubicBezTo>
                    <a:pt x="0" y="24"/>
                    <a:pt x="2" y="18"/>
                    <a:pt x="0" y="16"/>
                  </a:cubicBezTo>
                  <a:cubicBezTo>
                    <a:pt x="9" y="0"/>
                    <a:pt x="9" y="20"/>
                    <a:pt x="15" y="19"/>
                  </a:cubicBezTo>
                  <a:close/>
                </a:path>
              </a:pathLst>
            </a:custGeom>
            <a:solidFill>
              <a:srgbClr val="738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7" name="Freeform 1464"/>
            <p:cNvSpPr>
              <a:spLocks/>
            </p:cNvSpPr>
            <p:nvPr/>
          </p:nvSpPr>
          <p:spPr bwMode="auto">
            <a:xfrm>
              <a:off x="2245" y="2189"/>
              <a:ext cx="12" cy="18"/>
            </a:xfrm>
            <a:custGeom>
              <a:avLst/>
              <a:gdLst>
                <a:gd name="T0" fmla="*/ 7 w 13"/>
                <a:gd name="T1" fmla="*/ 0 h 19"/>
                <a:gd name="T2" fmla="*/ 13 w 13"/>
                <a:gd name="T3" fmla="*/ 6 h 19"/>
                <a:gd name="T4" fmla="*/ 3 w 13"/>
                <a:gd name="T5" fmla="*/ 19 h 19"/>
                <a:gd name="T6" fmla="*/ 7 w 13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9">
                  <a:moveTo>
                    <a:pt x="7" y="0"/>
                  </a:moveTo>
                  <a:cubicBezTo>
                    <a:pt x="9" y="2"/>
                    <a:pt x="11" y="4"/>
                    <a:pt x="13" y="6"/>
                  </a:cubicBezTo>
                  <a:cubicBezTo>
                    <a:pt x="13" y="13"/>
                    <a:pt x="7" y="16"/>
                    <a:pt x="3" y="19"/>
                  </a:cubicBezTo>
                  <a:cubicBezTo>
                    <a:pt x="0" y="12"/>
                    <a:pt x="5" y="6"/>
                    <a:pt x="7" y="0"/>
                  </a:cubicBezTo>
                  <a:close/>
                </a:path>
              </a:pathLst>
            </a:custGeom>
            <a:solidFill>
              <a:srgbClr val="92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8" name="Freeform 1465"/>
            <p:cNvSpPr>
              <a:spLocks/>
            </p:cNvSpPr>
            <p:nvPr/>
          </p:nvSpPr>
          <p:spPr bwMode="auto">
            <a:xfrm>
              <a:off x="2283" y="2184"/>
              <a:ext cx="32" cy="29"/>
            </a:xfrm>
            <a:custGeom>
              <a:avLst/>
              <a:gdLst>
                <a:gd name="T0" fmla="*/ 3 w 32"/>
                <a:gd name="T1" fmla="*/ 20 h 30"/>
                <a:gd name="T2" fmla="*/ 0 w 32"/>
                <a:gd name="T3" fmla="*/ 8 h 30"/>
                <a:gd name="T4" fmla="*/ 15 w 32"/>
                <a:gd name="T5" fmla="*/ 0 h 30"/>
                <a:gd name="T6" fmla="*/ 24 w 32"/>
                <a:gd name="T7" fmla="*/ 8 h 30"/>
                <a:gd name="T8" fmla="*/ 23 w 32"/>
                <a:gd name="T9" fmla="*/ 28 h 30"/>
                <a:gd name="T10" fmla="*/ 21 w 32"/>
                <a:gd name="T11" fmla="*/ 30 h 30"/>
                <a:gd name="T12" fmla="*/ 19 w 32"/>
                <a:gd name="T13" fmla="*/ 29 h 30"/>
                <a:gd name="T14" fmla="*/ 8 w 32"/>
                <a:gd name="T15" fmla="*/ 24 h 30"/>
                <a:gd name="T16" fmla="*/ 3 w 32"/>
                <a:gd name="T17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3" y="20"/>
                  </a:moveTo>
                  <a:cubicBezTo>
                    <a:pt x="2" y="16"/>
                    <a:pt x="1" y="12"/>
                    <a:pt x="0" y="8"/>
                  </a:cubicBezTo>
                  <a:cubicBezTo>
                    <a:pt x="5" y="5"/>
                    <a:pt x="10" y="3"/>
                    <a:pt x="15" y="0"/>
                  </a:cubicBezTo>
                  <a:cubicBezTo>
                    <a:pt x="15" y="6"/>
                    <a:pt x="18" y="8"/>
                    <a:pt x="24" y="8"/>
                  </a:cubicBezTo>
                  <a:cubicBezTo>
                    <a:pt x="32" y="15"/>
                    <a:pt x="20" y="21"/>
                    <a:pt x="23" y="28"/>
                  </a:cubicBezTo>
                  <a:cubicBezTo>
                    <a:pt x="22" y="29"/>
                    <a:pt x="22" y="29"/>
                    <a:pt x="21" y="30"/>
                  </a:cubicBezTo>
                  <a:cubicBezTo>
                    <a:pt x="21" y="29"/>
                    <a:pt x="20" y="29"/>
                    <a:pt x="19" y="29"/>
                  </a:cubicBezTo>
                  <a:cubicBezTo>
                    <a:pt x="15" y="27"/>
                    <a:pt x="12" y="26"/>
                    <a:pt x="8" y="24"/>
                  </a:cubicBezTo>
                  <a:cubicBezTo>
                    <a:pt x="5" y="24"/>
                    <a:pt x="4" y="22"/>
                    <a:pt x="3" y="20"/>
                  </a:cubicBezTo>
                  <a:close/>
                </a:path>
              </a:pathLst>
            </a:custGeom>
            <a:solidFill>
              <a:srgbClr val="A46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79" name="Freeform 1466"/>
            <p:cNvSpPr>
              <a:spLocks/>
            </p:cNvSpPr>
            <p:nvPr/>
          </p:nvSpPr>
          <p:spPr bwMode="auto">
            <a:xfrm>
              <a:off x="2366" y="2188"/>
              <a:ext cx="3" cy="4"/>
            </a:xfrm>
            <a:custGeom>
              <a:avLst/>
              <a:gdLst>
                <a:gd name="T0" fmla="*/ 0 w 4"/>
                <a:gd name="T1" fmla="*/ 4 h 4"/>
                <a:gd name="T2" fmla="*/ 4 w 4"/>
                <a:gd name="T3" fmla="*/ 0 h 4"/>
                <a:gd name="T4" fmla="*/ 3 w 4"/>
                <a:gd name="T5" fmla="*/ 4 h 4"/>
                <a:gd name="T6" fmla="*/ 0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2"/>
                    <a:pt x="1" y="0"/>
                    <a:pt x="4" y="0"/>
                  </a:cubicBezTo>
                  <a:cubicBezTo>
                    <a:pt x="4" y="2"/>
                    <a:pt x="4" y="3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242F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0" name="Freeform 1467"/>
            <p:cNvSpPr>
              <a:spLocks/>
            </p:cNvSpPr>
            <p:nvPr/>
          </p:nvSpPr>
          <p:spPr bwMode="auto">
            <a:xfrm>
              <a:off x="2302" y="2208"/>
              <a:ext cx="20" cy="27"/>
            </a:xfrm>
            <a:custGeom>
              <a:avLst/>
              <a:gdLst>
                <a:gd name="T0" fmla="*/ 1 w 20"/>
                <a:gd name="T1" fmla="*/ 11 h 27"/>
                <a:gd name="T2" fmla="*/ 0 w 20"/>
                <a:gd name="T3" fmla="*/ 7 h 27"/>
                <a:gd name="T4" fmla="*/ 0 w 20"/>
                <a:gd name="T5" fmla="*/ 7 h 27"/>
                <a:gd name="T6" fmla="*/ 4 w 20"/>
                <a:gd name="T7" fmla="*/ 3 h 27"/>
                <a:gd name="T8" fmla="*/ 4 w 20"/>
                <a:gd name="T9" fmla="*/ 3 h 27"/>
                <a:gd name="T10" fmla="*/ 19 w 20"/>
                <a:gd name="T11" fmla="*/ 0 h 27"/>
                <a:gd name="T12" fmla="*/ 20 w 20"/>
                <a:gd name="T13" fmla="*/ 7 h 27"/>
                <a:gd name="T14" fmla="*/ 1 w 20"/>
                <a:gd name="T15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7">
                  <a:moveTo>
                    <a:pt x="1" y="11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9" y="2"/>
                    <a:pt x="14" y="1"/>
                    <a:pt x="19" y="0"/>
                  </a:cubicBezTo>
                  <a:cubicBezTo>
                    <a:pt x="20" y="2"/>
                    <a:pt x="20" y="5"/>
                    <a:pt x="20" y="7"/>
                  </a:cubicBezTo>
                  <a:cubicBezTo>
                    <a:pt x="18" y="27"/>
                    <a:pt x="7" y="9"/>
                    <a:pt x="1" y="11"/>
                  </a:cubicBezTo>
                  <a:close/>
                </a:path>
              </a:pathLst>
            </a:custGeom>
            <a:solidFill>
              <a:srgbClr val="AE6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1" name="Freeform 1468"/>
            <p:cNvSpPr>
              <a:spLocks/>
            </p:cNvSpPr>
            <p:nvPr/>
          </p:nvSpPr>
          <p:spPr bwMode="auto">
            <a:xfrm>
              <a:off x="2317" y="2223"/>
              <a:ext cx="13" cy="20"/>
            </a:xfrm>
            <a:custGeom>
              <a:avLst/>
              <a:gdLst>
                <a:gd name="T0" fmla="*/ 9 w 13"/>
                <a:gd name="T1" fmla="*/ 20 h 20"/>
                <a:gd name="T2" fmla="*/ 13 w 13"/>
                <a:gd name="T3" fmla="*/ 0 h 20"/>
                <a:gd name="T4" fmla="*/ 13 w 13"/>
                <a:gd name="T5" fmla="*/ 8 h 20"/>
                <a:gd name="T6" fmla="*/ 9 w 13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0">
                  <a:moveTo>
                    <a:pt x="9" y="20"/>
                  </a:moveTo>
                  <a:cubicBezTo>
                    <a:pt x="0" y="11"/>
                    <a:pt x="10" y="6"/>
                    <a:pt x="13" y="0"/>
                  </a:cubicBezTo>
                  <a:cubicBezTo>
                    <a:pt x="13" y="3"/>
                    <a:pt x="13" y="5"/>
                    <a:pt x="13" y="8"/>
                  </a:cubicBezTo>
                  <a:cubicBezTo>
                    <a:pt x="12" y="12"/>
                    <a:pt x="11" y="16"/>
                    <a:pt x="9" y="20"/>
                  </a:cubicBezTo>
                  <a:close/>
                </a:path>
              </a:pathLst>
            </a:custGeom>
            <a:solidFill>
              <a:srgbClr val="7D3A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2" name="Freeform 1469"/>
            <p:cNvSpPr>
              <a:spLocks/>
            </p:cNvSpPr>
            <p:nvPr/>
          </p:nvSpPr>
          <p:spPr bwMode="auto">
            <a:xfrm>
              <a:off x="2325" y="2246"/>
              <a:ext cx="5" cy="9"/>
            </a:xfrm>
            <a:custGeom>
              <a:avLst/>
              <a:gdLst>
                <a:gd name="T0" fmla="*/ 5 w 5"/>
                <a:gd name="T1" fmla="*/ 9 h 9"/>
                <a:gd name="T2" fmla="*/ 5 w 5"/>
                <a:gd name="T3" fmla="*/ 0 h 9"/>
                <a:gd name="T4" fmla="*/ 5 w 5"/>
                <a:gd name="T5" fmla="*/ 6 h 9"/>
                <a:gd name="T6" fmla="*/ 5 w 5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5" y="9"/>
                  </a:moveTo>
                  <a:cubicBezTo>
                    <a:pt x="0" y="6"/>
                    <a:pt x="1" y="3"/>
                    <a:pt x="5" y="0"/>
                  </a:cubicBezTo>
                  <a:cubicBezTo>
                    <a:pt x="5" y="2"/>
                    <a:pt x="5" y="4"/>
                    <a:pt x="5" y="6"/>
                  </a:cubicBezTo>
                  <a:cubicBezTo>
                    <a:pt x="5" y="7"/>
                    <a:pt x="5" y="8"/>
                    <a:pt x="5" y="9"/>
                  </a:cubicBezTo>
                  <a:close/>
                </a:path>
              </a:pathLst>
            </a:custGeom>
            <a:solidFill>
              <a:srgbClr val="723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3" name="Freeform 1470"/>
            <p:cNvSpPr>
              <a:spLocks/>
            </p:cNvSpPr>
            <p:nvPr/>
          </p:nvSpPr>
          <p:spPr bwMode="auto">
            <a:xfrm>
              <a:off x="2278" y="2203"/>
              <a:ext cx="13" cy="18"/>
            </a:xfrm>
            <a:custGeom>
              <a:avLst/>
              <a:gdLst>
                <a:gd name="T0" fmla="*/ 8 w 13"/>
                <a:gd name="T1" fmla="*/ 0 h 18"/>
                <a:gd name="T2" fmla="*/ 13 w 13"/>
                <a:gd name="T3" fmla="*/ 4 h 18"/>
                <a:gd name="T4" fmla="*/ 1 w 13"/>
                <a:gd name="T5" fmla="*/ 16 h 18"/>
                <a:gd name="T6" fmla="*/ 0 w 13"/>
                <a:gd name="T7" fmla="*/ 12 h 18"/>
                <a:gd name="T8" fmla="*/ 8 w 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8" y="0"/>
                  </a:moveTo>
                  <a:cubicBezTo>
                    <a:pt x="10" y="1"/>
                    <a:pt x="11" y="3"/>
                    <a:pt x="13" y="4"/>
                  </a:cubicBezTo>
                  <a:cubicBezTo>
                    <a:pt x="12" y="11"/>
                    <a:pt x="11" y="18"/>
                    <a:pt x="1" y="16"/>
                  </a:cubicBezTo>
                  <a:cubicBezTo>
                    <a:pt x="1" y="15"/>
                    <a:pt x="0" y="14"/>
                    <a:pt x="0" y="12"/>
                  </a:cubicBezTo>
                  <a:cubicBezTo>
                    <a:pt x="3" y="8"/>
                    <a:pt x="5" y="4"/>
                    <a:pt x="8" y="0"/>
                  </a:cubicBezTo>
                  <a:close/>
                </a:path>
              </a:pathLst>
            </a:custGeom>
            <a:solidFill>
              <a:srgbClr val="382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4" name="Freeform 1471"/>
            <p:cNvSpPr>
              <a:spLocks/>
            </p:cNvSpPr>
            <p:nvPr/>
          </p:nvSpPr>
          <p:spPr bwMode="auto">
            <a:xfrm>
              <a:off x="2302" y="2211"/>
              <a:ext cx="4" cy="4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4 h 4"/>
                <a:gd name="T4" fmla="*/ 0 w 4"/>
                <a:gd name="T5" fmla="*/ 1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3" y="2"/>
                    <a:pt x="1" y="3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6E34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5" name="Freeform 1472"/>
            <p:cNvSpPr>
              <a:spLocks/>
            </p:cNvSpPr>
            <p:nvPr/>
          </p:nvSpPr>
          <p:spPr bwMode="auto">
            <a:xfrm>
              <a:off x="1547" y="2321"/>
              <a:ext cx="249" cy="124"/>
            </a:xfrm>
            <a:custGeom>
              <a:avLst/>
              <a:gdLst>
                <a:gd name="T0" fmla="*/ 247 w 252"/>
                <a:gd name="T1" fmla="*/ 55 h 125"/>
                <a:gd name="T2" fmla="*/ 247 w 252"/>
                <a:gd name="T3" fmla="*/ 59 h 125"/>
                <a:gd name="T4" fmla="*/ 243 w 252"/>
                <a:gd name="T5" fmla="*/ 77 h 125"/>
                <a:gd name="T6" fmla="*/ 244 w 252"/>
                <a:gd name="T7" fmla="*/ 97 h 125"/>
                <a:gd name="T8" fmla="*/ 247 w 252"/>
                <a:gd name="T9" fmla="*/ 110 h 125"/>
                <a:gd name="T10" fmla="*/ 252 w 252"/>
                <a:gd name="T11" fmla="*/ 118 h 125"/>
                <a:gd name="T12" fmla="*/ 246 w 252"/>
                <a:gd name="T13" fmla="*/ 125 h 125"/>
                <a:gd name="T14" fmla="*/ 229 w 252"/>
                <a:gd name="T15" fmla="*/ 116 h 125"/>
                <a:gd name="T16" fmla="*/ 221 w 252"/>
                <a:gd name="T17" fmla="*/ 109 h 125"/>
                <a:gd name="T18" fmla="*/ 215 w 252"/>
                <a:gd name="T19" fmla="*/ 92 h 125"/>
                <a:gd name="T20" fmla="*/ 215 w 252"/>
                <a:gd name="T21" fmla="*/ 84 h 125"/>
                <a:gd name="T22" fmla="*/ 195 w 252"/>
                <a:gd name="T23" fmla="*/ 80 h 125"/>
                <a:gd name="T24" fmla="*/ 171 w 252"/>
                <a:gd name="T25" fmla="*/ 81 h 125"/>
                <a:gd name="T26" fmla="*/ 166 w 252"/>
                <a:gd name="T27" fmla="*/ 83 h 125"/>
                <a:gd name="T28" fmla="*/ 141 w 252"/>
                <a:gd name="T29" fmla="*/ 89 h 125"/>
                <a:gd name="T30" fmla="*/ 135 w 252"/>
                <a:gd name="T31" fmla="*/ 90 h 125"/>
                <a:gd name="T32" fmla="*/ 113 w 252"/>
                <a:gd name="T33" fmla="*/ 92 h 125"/>
                <a:gd name="T34" fmla="*/ 87 w 252"/>
                <a:gd name="T35" fmla="*/ 92 h 125"/>
                <a:gd name="T36" fmla="*/ 86 w 252"/>
                <a:gd name="T37" fmla="*/ 84 h 125"/>
                <a:gd name="T38" fmla="*/ 107 w 252"/>
                <a:gd name="T39" fmla="*/ 77 h 125"/>
                <a:gd name="T40" fmla="*/ 85 w 252"/>
                <a:gd name="T41" fmla="*/ 77 h 125"/>
                <a:gd name="T42" fmla="*/ 80 w 252"/>
                <a:gd name="T43" fmla="*/ 71 h 125"/>
                <a:gd name="T44" fmla="*/ 79 w 252"/>
                <a:gd name="T45" fmla="*/ 66 h 125"/>
                <a:gd name="T46" fmla="*/ 78 w 252"/>
                <a:gd name="T47" fmla="*/ 58 h 125"/>
                <a:gd name="T48" fmla="*/ 82 w 252"/>
                <a:gd name="T49" fmla="*/ 53 h 125"/>
                <a:gd name="T50" fmla="*/ 93 w 252"/>
                <a:gd name="T51" fmla="*/ 51 h 125"/>
                <a:gd name="T52" fmla="*/ 80 w 252"/>
                <a:gd name="T53" fmla="*/ 55 h 125"/>
                <a:gd name="T54" fmla="*/ 75 w 252"/>
                <a:gd name="T55" fmla="*/ 56 h 125"/>
                <a:gd name="T56" fmla="*/ 63 w 252"/>
                <a:gd name="T57" fmla="*/ 53 h 125"/>
                <a:gd name="T58" fmla="*/ 43 w 252"/>
                <a:gd name="T59" fmla="*/ 58 h 125"/>
                <a:gd name="T60" fmla="*/ 33 w 252"/>
                <a:gd name="T61" fmla="*/ 60 h 125"/>
                <a:gd name="T62" fmla="*/ 18 w 252"/>
                <a:gd name="T63" fmla="*/ 77 h 125"/>
                <a:gd name="T64" fmla="*/ 6 w 252"/>
                <a:gd name="T65" fmla="*/ 78 h 125"/>
                <a:gd name="T66" fmla="*/ 0 w 252"/>
                <a:gd name="T67" fmla="*/ 67 h 125"/>
                <a:gd name="T68" fmla="*/ 14 w 252"/>
                <a:gd name="T69" fmla="*/ 44 h 125"/>
                <a:gd name="T70" fmla="*/ 41 w 252"/>
                <a:gd name="T71" fmla="*/ 38 h 125"/>
                <a:gd name="T72" fmla="*/ 58 w 252"/>
                <a:gd name="T73" fmla="*/ 34 h 125"/>
                <a:gd name="T74" fmla="*/ 63 w 252"/>
                <a:gd name="T75" fmla="*/ 34 h 125"/>
                <a:gd name="T76" fmla="*/ 83 w 252"/>
                <a:gd name="T77" fmla="*/ 30 h 125"/>
                <a:gd name="T78" fmla="*/ 105 w 252"/>
                <a:gd name="T79" fmla="*/ 26 h 125"/>
                <a:gd name="T80" fmla="*/ 119 w 252"/>
                <a:gd name="T81" fmla="*/ 20 h 125"/>
                <a:gd name="T82" fmla="*/ 125 w 252"/>
                <a:gd name="T83" fmla="*/ 19 h 125"/>
                <a:gd name="T84" fmla="*/ 167 w 252"/>
                <a:gd name="T85" fmla="*/ 16 h 125"/>
                <a:gd name="T86" fmla="*/ 187 w 252"/>
                <a:gd name="T87" fmla="*/ 12 h 125"/>
                <a:gd name="T88" fmla="*/ 196 w 252"/>
                <a:gd name="T89" fmla="*/ 10 h 125"/>
                <a:gd name="T90" fmla="*/ 225 w 252"/>
                <a:gd name="T91" fmla="*/ 3 h 125"/>
                <a:gd name="T92" fmla="*/ 249 w 252"/>
                <a:gd name="T93" fmla="*/ 9 h 125"/>
                <a:gd name="T94" fmla="*/ 245 w 252"/>
                <a:gd name="T95" fmla="*/ 27 h 125"/>
                <a:gd name="T96" fmla="*/ 247 w 252"/>
                <a:gd name="T97" fmla="*/ 5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2" h="125">
                  <a:moveTo>
                    <a:pt x="247" y="55"/>
                  </a:moveTo>
                  <a:cubicBezTo>
                    <a:pt x="247" y="56"/>
                    <a:pt x="247" y="58"/>
                    <a:pt x="247" y="59"/>
                  </a:cubicBezTo>
                  <a:cubicBezTo>
                    <a:pt x="244" y="64"/>
                    <a:pt x="244" y="71"/>
                    <a:pt x="243" y="77"/>
                  </a:cubicBezTo>
                  <a:cubicBezTo>
                    <a:pt x="244" y="84"/>
                    <a:pt x="243" y="91"/>
                    <a:pt x="244" y="97"/>
                  </a:cubicBezTo>
                  <a:cubicBezTo>
                    <a:pt x="246" y="101"/>
                    <a:pt x="244" y="106"/>
                    <a:pt x="247" y="110"/>
                  </a:cubicBezTo>
                  <a:cubicBezTo>
                    <a:pt x="248" y="113"/>
                    <a:pt x="250" y="115"/>
                    <a:pt x="252" y="118"/>
                  </a:cubicBezTo>
                  <a:cubicBezTo>
                    <a:pt x="251" y="121"/>
                    <a:pt x="249" y="123"/>
                    <a:pt x="246" y="125"/>
                  </a:cubicBezTo>
                  <a:cubicBezTo>
                    <a:pt x="239" y="125"/>
                    <a:pt x="233" y="124"/>
                    <a:pt x="229" y="116"/>
                  </a:cubicBezTo>
                  <a:cubicBezTo>
                    <a:pt x="235" y="104"/>
                    <a:pt x="223" y="113"/>
                    <a:pt x="221" y="109"/>
                  </a:cubicBezTo>
                  <a:cubicBezTo>
                    <a:pt x="215" y="105"/>
                    <a:pt x="215" y="98"/>
                    <a:pt x="215" y="92"/>
                  </a:cubicBezTo>
                  <a:cubicBezTo>
                    <a:pt x="216" y="89"/>
                    <a:pt x="216" y="87"/>
                    <a:pt x="215" y="84"/>
                  </a:cubicBezTo>
                  <a:cubicBezTo>
                    <a:pt x="209" y="78"/>
                    <a:pt x="202" y="81"/>
                    <a:pt x="195" y="80"/>
                  </a:cubicBezTo>
                  <a:cubicBezTo>
                    <a:pt x="187" y="80"/>
                    <a:pt x="179" y="79"/>
                    <a:pt x="171" y="81"/>
                  </a:cubicBezTo>
                  <a:cubicBezTo>
                    <a:pt x="169" y="82"/>
                    <a:pt x="168" y="82"/>
                    <a:pt x="166" y="83"/>
                  </a:cubicBezTo>
                  <a:cubicBezTo>
                    <a:pt x="157" y="84"/>
                    <a:pt x="148" y="84"/>
                    <a:pt x="141" y="89"/>
                  </a:cubicBezTo>
                  <a:cubicBezTo>
                    <a:pt x="139" y="89"/>
                    <a:pt x="137" y="90"/>
                    <a:pt x="135" y="90"/>
                  </a:cubicBezTo>
                  <a:cubicBezTo>
                    <a:pt x="128" y="90"/>
                    <a:pt x="121" y="92"/>
                    <a:pt x="113" y="92"/>
                  </a:cubicBezTo>
                  <a:cubicBezTo>
                    <a:pt x="105" y="91"/>
                    <a:pt x="96" y="96"/>
                    <a:pt x="87" y="92"/>
                  </a:cubicBezTo>
                  <a:cubicBezTo>
                    <a:pt x="85" y="89"/>
                    <a:pt x="85" y="87"/>
                    <a:pt x="86" y="84"/>
                  </a:cubicBezTo>
                  <a:cubicBezTo>
                    <a:pt x="91" y="74"/>
                    <a:pt x="100" y="78"/>
                    <a:pt x="107" y="77"/>
                  </a:cubicBezTo>
                  <a:cubicBezTo>
                    <a:pt x="100" y="76"/>
                    <a:pt x="93" y="78"/>
                    <a:pt x="85" y="77"/>
                  </a:cubicBezTo>
                  <a:cubicBezTo>
                    <a:pt x="82" y="76"/>
                    <a:pt x="81" y="74"/>
                    <a:pt x="80" y="71"/>
                  </a:cubicBezTo>
                  <a:cubicBezTo>
                    <a:pt x="79" y="69"/>
                    <a:pt x="79" y="68"/>
                    <a:pt x="79" y="66"/>
                  </a:cubicBezTo>
                  <a:cubicBezTo>
                    <a:pt x="78" y="63"/>
                    <a:pt x="78" y="60"/>
                    <a:pt x="78" y="58"/>
                  </a:cubicBezTo>
                  <a:cubicBezTo>
                    <a:pt x="79" y="56"/>
                    <a:pt x="80" y="54"/>
                    <a:pt x="82" y="53"/>
                  </a:cubicBezTo>
                  <a:cubicBezTo>
                    <a:pt x="85" y="52"/>
                    <a:pt x="89" y="51"/>
                    <a:pt x="93" y="51"/>
                  </a:cubicBezTo>
                  <a:cubicBezTo>
                    <a:pt x="88" y="51"/>
                    <a:pt x="84" y="52"/>
                    <a:pt x="80" y="55"/>
                  </a:cubicBezTo>
                  <a:cubicBezTo>
                    <a:pt x="79" y="56"/>
                    <a:pt x="77" y="57"/>
                    <a:pt x="75" y="56"/>
                  </a:cubicBezTo>
                  <a:cubicBezTo>
                    <a:pt x="72" y="53"/>
                    <a:pt x="68" y="52"/>
                    <a:pt x="63" y="53"/>
                  </a:cubicBezTo>
                  <a:cubicBezTo>
                    <a:pt x="56" y="53"/>
                    <a:pt x="50" y="55"/>
                    <a:pt x="43" y="58"/>
                  </a:cubicBezTo>
                  <a:cubicBezTo>
                    <a:pt x="40" y="59"/>
                    <a:pt x="37" y="60"/>
                    <a:pt x="33" y="60"/>
                  </a:cubicBezTo>
                  <a:cubicBezTo>
                    <a:pt x="19" y="57"/>
                    <a:pt x="22" y="71"/>
                    <a:pt x="18" y="77"/>
                  </a:cubicBezTo>
                  <a:cubicBezTo>
                    <a:pt x="14" y="79"/>
                    <a:pt x="10" y="79"/>
                    <a:pt x="6" y="78"/>
                  </a:cubicBezTo>
                  <a:cubicBezTo>
                    <a:pt x="2" y="75"/>
                    <a:pt x="0" y="72"/>
                    <a:pt x="0" y="67"/>
                  </a:cubicBezTo>
                  <a:cubicBezTo>
                    <a:pt x="0" y="57"/>
                    <a:pt x="4" y="49"/>
                    <a:pt x="14" y="44"/>
                  </a:cubicBezTo>
                  <a:cubicBezTo>
                    <a:pt x="23" y="42"/>
                    <a:pt x="32" y="40"/>
                    <a:pt x="41" y="38"/>
                  </a:cubicBezTo>
                  <a:cubicBezTo>
                    <a:pt x="46" y="36"/>
                    <a:pt x="52" y="35"/>
                    <a:pt x="58" y="34"/>
                  </a:cubicBezTo>
                  <a:cubicBezTo>
                    <a:pt x="60" y="34"/>
                    <a:pt x="62" y="34"/>
                    <a:pt x="63" y="34"/>
                  </a:cubicBezTo>
                  <a:cubicBezTo>
                    <a:pt x="70" y="33"/>
                    <a:pt x="76" y="30"/>
                    <a:pt x="83" y="30"/>
                  </a:cubicBezTo>
                  <a:cubicBezTo>
                    <a:pt x="90" y="30"/>
                    <a:pt x="97" y="27"/>
                    <a:pt x="105" y="26"/>
                  </a:cubicBezTo>
                  <a:cubicBezTo>
                    <a:pt x="110" y="26"/>
                    <a:pt x="114" y="22"/>
                    <a:pt x="119" y="20"/>
                  </a:cubicBezTo>
                  <a:cubicBezTo>
                    <a:pt x="121" y="20"/>
                    <a:pt x="123" y="19"/>
                    <a:pt x="125" y="19"/>
                  </a:cubicBezTo>
                  <a:cubicBezTo>
                    <a:pt x="139" y="18"/>
                    <a:pt x="153" y="19"/>
                    <a:pt x="167" y="16"/>
                  </a:cubicBezTo>
                  <a:cubicBezTo>
                    <a:pt x="174" y="14"/>
                    <a:pt x="181" y="14"/>
                    <a:pt x="187" y="12"/>
                  </a:cubicBezTo>
                  <a:cubicBezTo>
                    <a:pt x="190" y="11"/>
                    <a:pt x="193" y="10"/>
                    <a:pt x="196" y="10"/>
                  </a:cubicBezTo>
                  <a:cubicBezTo>
                    <a:pt x="206" y="9"/>
                    <a:pt x="216" y="6"/>
                    <a:pt x="225" y="3"/>
                  </a:cubicBezTo>
                  <a:cubicBezTo>
                    <a:pt x="234" y="2"/>
                    <a:pt x="243" y="0"/>
                    <a:pt x="249" y="9"/>
                  </a:cubicBezTo>
                  <a:cubicBezTo>
                    <a:pt x="250" y="15"/>
                    <a:pt x="244" y="21"/>
                    <a:pt x="245" y="27"/>
                  </a:cubicBezTo>
                  <a:cubicBezTo>
                    <a:pt x="246" y="36"/>
                    <a:pt x="243" y="46"/>
                    <a:pt x="247" y="55"/>
                  </a:cubicBezTo>
                  <a:close/>
                </a:path>
              </a:pathLst>
            </a:custGeom>
            <a:solidFill>
              <a:srgbClr val="FBD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6" name="Freeform 1473"/>
            <p:cNvSpPr>
              <a:spLocks/>
            </p:cNvSpPr>
            <p:nvPr/>
          </p:nvSpPr>
          <p:spPr bwMode="auto">
            <a:xfrm>
              <a:off x="1494" y="2287"/>
              <a:ext cx="336" cy="193"/>
            </a:xfrm>
            <a:custGeom>
              <a:avLst/>
              <a:gdLst>
                <a:gd name="T0" fmla="*/ 68 w 339"/>
                <a:gd name="T1" fmla="*/ 82 h 195"/>
                <a:gd name="T2" fmla="*/ 56 w 339"/>
                <a:gd name="T3" fmla="*/ 102 h 195"/>
                <a:gd name="T4" fmla="*/ 55 w 339"/>
                <a:gd name="T5" fmla="*/ 118 h 195"/>
                <a:gd name="T6" fmla="*/ 54 w 339"/>
                <a:gd name="T7" fmla="*/ 133 h 195"/>
                <a:gd name="T8" fmla="*/ 54 w 339"/>
                <a:gd name="T9" fmla="*/ 157 h 195"/>
                <a:gd name="T10" fmla="*/ 54 w 339"/>
                <a:gd name="T11" fmla="*/ 184 h 195"/>
                <a:gd name="T12" fmla="*/ 51 w 339"/>
                <a:gd name="T13" fmla="*/ 191 h 195"/>
                <a:gd name="T14" fmla="*/ 46 w 339"/>
                <a:gd name="T15" fmla="*/ 192 h 195"/>
                <a:gd name="T16" fmla="*/ 29 w 339"/>
                <a:gd name="T17" fmla="*/ 187 h 195"/>
                <a:gd name="T18" fmla="*/ 41 w 339"/>
                <a:gd name="T19" fmla="*/ 88 h 195"/>
                <a:gd name="T20" fmla="*/ 39 w 339"/>
                <a:gd name="T21" fmla="*/ 70 h 195"/>
                <a:gd name="T22" fmla="*/ 33 w 339"/>
                <a:gd name="T23" fmla="*/ 64 h 195"/>
                <a:gd name="T24" fmla="*/ 20 w 339"/>
                <a:gd name="T25" fmla="*/ 65 h 195"/>
                <a:gd name="T26" fmla="*/ 12 w 339"/>
                <a:gd name="T27" fmla="*/ 65 h 195"/>
                <a:gd name="T28" fmla="*/ 3 w 339"/>
                <a:gd name="T29" fmla="*/ 58 h 195"/>
                <a:gd name="T30" fmla="*/ 20 w 339"/>
                <a:gd name="T31" fmla="*/ 43 h 195"/>
                <a:gd name="T32" fmla="*/ 75 w 339"/>
                <a:gd name="T33" fmla="*/ 48 h 195"/>
                <a:gd name="T34" fmla="*/ 107 w 339"/>
                <a:gd name="T35" fmla="*/ 36 h 195"/>
                <a:gd name="T36" fmla="*/ 111 w 339"/>
                <a:gd name="T37" fmla="*/ 33 h 195"/>
                <a:gd name="T38" fmla="*/ 119 w 339"/>
                <a:gd name="T39" fmla="*/ 32 h 195"/>
                <a:gd name="T40" fmla="*/ 124 w 339"/>
                <a:gd name="T41" fmla="*/ 34 h 195"/>
                <a:gd name="T42" fmla="*/ 138 w 339"/>
                <a:gd name="T43" fmla="*/ 32 h 195"/>
                <a:gd name="T44" fmla="*/ 140 w 339"/>
                <a:gd name="T45" fmla="*/ 22 h 195"/>
                <a:gd name="T46" fmla="*/ 167 w 339"/>
                <a:gd name="T47" fmla="*/ 11 h 195"/>
                <a:gd name="T48" fmla="*/ 180 w 339"/>
                <a:gd name="T49" fmla="*/ 12 h 195"/>
                <a:gd name="T50" fmla="*/ 195 w 339"/>
                <a:gd name="T51" fmla="*/ 10 h 195"/>
                <a:gd name="T52" fmla="*/ 195 w 339"/>
                <a:gd name="T53" fmla="*/ 4 h 195"/>
                <a:gd name="T54" fmla="*/ 201 w 339"/>
                <a:gd name="T55" fmla="*/ 0 h 195"/>
                <a:gd name="T56" fmla="*/ 210 w 339"/>
                <a:gd name="T57" fmla="*/ 2 h 195"/>
                <a:gd name="T58" fmla="*/ 314 w 339"/>
                <a:gd name="T59" fmla="*/ 10 h 195"/>
                <a:gd name="T60" fmla="*/ 332 w 339"/>
                <a:gd name="T61" fmla="*/ 30 h 195"/>
                <a:gd name="T62" fmla="*/ 305 w 339"/>
                <a:gd name="T63" fmla="*/ 30 h 195"/>
                <a:gd name="T64" fmla="*/ 239 w 339"/>
                <a:gd name="T65" fmla="*/ 41 h 195"/>
                <a:gd name="T66" fmla="*/ 171 w 339"/>
                <a:gd name="T67" fmla="*/ 56 h 195"/>
                <a:gd name="T68" fmla="*/ 144 w 339"/>
                <a:gd name="T69" fmla="*/ 63 h 195"/>
                <a:gd name="T70" fmla="*/ 133 w 339"/>
                <a:gd name="T71" fmla="*/ 65 h 195"/>
                <a:gd name="T72" fmla="*/ 118 w 339"/>
                <a:gd name="T73" fmla="*/ 68 h 195"/>
                <a:gd name="T74" fmla="*/ 113 w 339"/>
                <a:gd name="T75" fmla="*/ 70 h 195"/>
                <a:gd name="T76" fmla="*/ 97 w 339"/>
                <a:gd name="T77" fmla="*/ 71 h 195"/>
                <a:gd name="T78" fmla="*/ 74 w 339"/>
                <a:gd name="T79" fmla="*/ 77 h 195"/>
                <a:gd name="T80" fmla="*/ 68 w 339"/>
                <a:gd name="T81" fmla="*/ 82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9" h="195">
                  <a:moveTo>
                    <a:pt x="68" y="82"/>
                  </a:moveTo>
                  <a:cubicBezTo>
                    <a:pt x="60" y="86"/>
                    <a:pt x="57" y="93"/>
                    <a:pt x="56" y="102"/>
                  </a:cubicBezTo>
                  <a:cubicBezTo>
                    <a:pt x="52" y="107"/>
                    <a:pt x="58" y="113"/>
                    <a:pt x="55" y="118"/>
                  </a:cubicBezTo>
                  <a:cubicBezTo>
                    <a:pt x="54" y="123"/>
                    <a:pt x="54" y="128"/>
                    <a:pt x="54" y="133"/>
                  </a:cubicBezTo>
                  <a:cubicBezTo>
                    <a:pt x="54" y="141"/>
                    <a:pt x="54" y="149"/>
                    <a:pt x="54" y="157"/>
                  </a:cubicBezTo>
                  <a:cubicBezTo>
                    <a:pt x="54" y="166"/>
                    <a:pt x="53" y="175"/>
                    <a:pt x="54" y="184"/>
                  </a:cubicBezTo>
                  <a:cubicBezTo>
                    <a:pt x="54" y="187"/>
                    <a:pt x="54" y="189"/>
                    <a:pt x="51" y="191"/>
                  </a:cubicBezTo>
                  <a:cubicBezTo>
                    <a:pt x="49" y="192"/>
                    <a:pt x="48" y="192"/>
                    <a:pt x="46" y="192"/>
                  </a:cubicBezTo>
                  <a:cubicBezTo>
                    <a:pt x="41" y="189"/>
                    <a:pt x="33" y="195"/>
                    <a:pt x="29" y="187"/>
                  </a:cubicBezTo>
                  <a:cubicBezTo>
                    <a:pt x="25" y="153"/>
                    <a:pt x="27" y="120"/>
                    <a:pt x="41" y="88"/>
                  </a:cubicBezTo>
                  <a:cubicBezTo>
                    <a:pt x="44" y="82"/>
                    <a:pt x="48" y="75"/>
                    <a:pt x="39" y="70"/>
                  </a:cubicBezTo>
                  <a:cubicBezTo>
                    <a:pt x="37" y="68"/>
                    <a:pt x="35" y="66"/>
                    <a:pt x="33" y="64"/>
                  </a:cubicBezTo>
                  <a:cubicBezTo>
                    <a:pt x="29" y="60"/>
                    <a:pt x="24" y="55"/>
                    <a:pt x="20" y="65"/>
                  </a:cubicBezTo>
                  <a:cubicBezTo>
                    <a:pt x="18" y="66"/>
                    <a:pt x="15" y="66"/>
                    <a:pt x="12" y="65"/>
                  </a:cubicBezTo>
                  <a:cubicBezTo>
                    <a:pt x="8" y="64"/>
                    <a:pt x="5" y="62"/>
                    <a:pt x="3" y="58"/>
                  </a:cubicBezTo>
                  <a:cubicBezTo>
                    <a:pt x="0" y="43"/>
                    <a:pt x="9" y="41"/>
                    <a:pt x="20" y="43"/>
                  </a:cubicBezTo>
                  <a:cubicBezTo>
                    <a:pt x="39" y="47"/>
                    <a:pt x="57" y="45"/>
                    <a:pt x="75" y="48"/>
                  </a:cubicBezTo>
                  <a:cubicBezTo>
                    <a:pt x="87" y="49"/>
                    <a:pt x="99" y="47"/>
                    <a:pt x="107" y="36"/>
                  </a:cubicBezTo>
                  <a:cubicBezTo>
                    <a:pt x="108" y="35"/>
                    <a:pt x="110" y="34"/>
                    <a:pt x="111" y="33"/>
                  </a:cubicBezTo>
                  <a:cubicBezTo>
                    <a:pt x="114" y="32"/>
                    <a:pt x="117" y="31"/>
                    <a:pt x="119" y="32"/>
                  </a:cubicBezTo>
                  <a:cubicBezTo>
                    <a:pt x="121" y="33"/>
                    <a:pt x="123" y="33"/>
                    <a:pt x="124" y="34"/>
                  </a:cubicBezTo>
                  <a:cubicBezTo>
                    <a:pt x="129" y="38"/>
                    <a:pt x="134" y="36"/>
                    <a:pt x="138" y="32"/>
                  </a:cubicBezTo>
                  <a:cubicBezTo>
                    <a:pt x="139" y="29"/>
                    <a:pt x="138" y="25"/>
                    <a:pt x="140" y="22"/>
                  </a:cubicBezTo>
                  <a:cubicBezTo>
                    <a:pt x="149" y="18"/>
                    <a:pt x="157" y="13"/>
                    <a:pt x="167" y="11"/>
                  </a:cubicBezTo>
                  <a:cubicBezTo>
                    <a:pt x="171" y="12"/>
                    <a:pt x="175" y="13"/>
                    <a:pt x="180" y="12"/>
                  </a:cubicBezTo>
                  <a:cubicBezTo>
                    <a:pt x="185" y="11"/>
                    <a:pt x="190" y="11"/>
                    <a:pt x="195" y="10"/>
                  </a:cubicBezTo>
                  <a:cubicBezTo>
                    <a:pt x="200" y="9"/>
                    <a:pt x="195" y="6"/>
                    <a:pt x="195" y="4"/>
                  </a:cubicBezTo>
                  <a:cubicBezTo>
                    <a:pt x="196" y="2"/>
                    <a:pt x="198" y="0"/>
                    <a:pt x="201" y="0"/>
                  </a:cubicBezTo>
                  <a:cubicBezTo>
                    <a:pt x="204" y="0"/>
                    <a:pt x="207" y="1"/>
                    <a:pt x="210" y="2"/>
                  </a:cubicBezTo>
                  <a:cubicBezTo>
                    <a:pt x="244" y="4"/>
                    <a:pt x="279" y="7"/>
                    <a:pt x="314" y="10"/>
                  </a:cubicBezTo>
                  <a:cubicBezTo>
                    <a:pt x="325" y="12"/>
                    <a:pt x="339" y="12"/>
                    <a:pt x="332" y="30"/>
                  </a:cubicBezTo>
                  <a:cubicBezTo>
                    <a:pt x="323" y="31"/>
                    <a:pt x="314" y="24"/>
                    <a:pt x="305" y="30"/>
                  </a:cubicBezTo>
                  <a:cubicBezTo>
                    <a:pt x="283" y="33"/>
                    <a:pt x="262" y="42"/>
                    <a:pt x="239" y="41"/>
                  </a:cubicBezTo>
                  <a:cubicBezTo>
                    <a:pt x="221" y="28"/>
                    <a:pt x="191" y="35"/>
                    <a:pt x="171" y="56"/>
                  </a:cubicBezTo>
                  <a:cubicBezTo>
                    <a:pt x="163" y="61"/>
                    <a:pt x="154" y="62"/>
                    <a:pt x="144" y="63"/>
                  </a:cubicBezTo>
                  <a:cubicBezTo>
                    <a:pt x="140" y="63"/>
                    <a:pt x="137" y="64"/>
                    <a:pt x="133" y="65"/>
                  </a:cubicBezTo>
                  <a:cubicBezTo>
                    <a:pt x="128" y="66"/>
                    <a:pt x="123" y="66"/>
                    <a:pt x="118" y="68"/>
                  </a:cubicBezTo>
                  <a:cubicBezTo>
                    <a:pt x="116" y="69"/>
                    <a:pt x="115" y="69"/>
                    <a:pt x="113" y="70"/>
                  </a:cubicBezTo>
                  <a:cubicBezTo>
                    <a:pt x="108" y="70"/>
                    <a:pt x="102" y="70"/>
                    <a:pt x="97" y="71"/>
                  </a:cubicBezTo>
                  <a:cubicBezTo>
                    <a:pt x="89" y="73"/>
                    <a:pt x="82" y="74"/>
                    <a:pt x="74" y="77"/>
                  </a:cubicBezTo>
                  <a:cubicBezTo>
                    <a:pt x="72" y="78"/>
                    <a:pt x="70" y="80"/>
                    <a:pt x="68" y="82"/>
                  </a:cubicBezTo>
                  <a:close/>
                </a:path>
              </a:pathLst>
            </a:custGeom>
            <a:solidFill>
              <a:srgbClr val="281C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7" name="Freeform 1474"/>
            <p:cNvSpPr>
              <a:spLocks/>
            </p:cNvSpPr>
            <p:nvPr/>
          </p:nvSpPr>
          <p:spPr bwMode="auto">
            <a:xfrm>
              <a:off x="1087" y="2295"/>
              <a:ext cx="84" cy="105"/>
            </a:xfrm>
            <a:custGeom>
              <a:avLst/>
              <a:gdLst>
                <a:gd name="T0" fmla="*/ 7 w 84"/>
                <a:gd name="T1" fmla="*/ 37 h 106"/>
                <a:gd name="T2" fmla="*/ 18 w 84"/>
                <a:gd name="T3" fmla="*/ 14 h 106"/>
                <a:gd name="T4" fmla="*/ 47 w 84"/>
                <a:gd name="T5" fmla="*/ 1 h 106"/>
                <a:gd name="T6" fmla="*/ 61 w 84"/>
                <a:gd name="T7" fmla="*/ 3 h 106"/>
                <a:gd name="T8" fmla="*/ 70 w 84"/>
                <a:gd name="T9" fmla="*/ 5 h 106"/>
                <a:gd name="T10" fmla="*/ 84 w 84"/>
                <a:gd name="T11" fmla="*/ 13 h 106"/>
                <a:gd name="T12" fmla="*/ 78 w 84"/>
                <a:gd name="T13" fmla="*/ 32 h 106"/>
                <a:gd name="T14" fmla="*/ 70 w 84"/>
                <a:gd name="T15" fmla="*/ 64 h 106"/>
                <a:gd name="T16" fmla="*/ 65 w 84"/>
                <a:gd name="T17" fmla="*/ 100 h 106"/>
                <a:gd name="T18" fmla="*/ 52 w 84"/>
                <a:gd name="T19" fmla="*/ 103 h 106"/>
                <a:gd name="T20" fmla="*/ 6 w 84"/>
                <a:gd name="T21" fmla="*/ 106 h 106"/>
                <a:gd name="T22" fmla="*/ 1 w 84"/>
                <a:gd name="T23" fmla="*/ 85 h 106"/>
                <a:gd name="T24" fmla="*/ 1 w 84"/>
                <a:gd name="T25" fmla="*/ 59 h 106"/>
                <a:gd name="T26" fmla="*/ 7 w 84"/>
                <a:gd name="T27" fmla="*/ 3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" h="106">
                  <a:moveTo>
                    <a:pt x="7" y="37"/>
                  </a:moveTo>
                  <a:cubicBezTo>
                    <a:pt x="12" y="30"/>
                    <a:pt x="9" y="19"/>
                    <a:pt x="18" y="14"/>
                  </a:cubicBezTo>
                  <a:cubicBezTo>
                    <a:pt x="27" y="8"/>
                    <a:pt x="35" y="0"/>
                    <a:pt x="47" y="1"/>
                  </a:cubicBezTo>
                  <a:cubicBezTo>
                    <a:pt x="52" y="1"/>
                    <a:pt x="57" y="2"/>
                    <a:pt x="61" y="3"/>
                  </a:cubicBezTo>
                  <a:cubicBezTo>
                    <a:pt x="64" y="3"/>
                    <a:pt x="67" y="4"/>
                    <a:pt x="70" y="5"/>
                  </a:cubicBezTo>
                  <a:cubicBezTo>
                    <a:pt x="75" y="6"/>
                    <a:pt x="81" y="6"/>
                    <a:pt x="84" y="13"/>
                  </a:cubicBezTo>
                  <a:cubicBezTo>
                    <a:pt x="84" y="20"/>
                    <a:pt x="80" y="26"/>
                    <a:pt x="78" y="32"/>
                  </a:cubicBezTo>
                  <a:cubicBezTo>
                    <a:pt x="73" y="42"/>
                    <a:pt x="72" y="53"/>
                    <a:pt x="70" y="64"/>
                  </a:cubicBezTo>
                  <a:cubicBezTo>
                    <a:pt x="66" y="75"/>
                    <a:pt x="71" y="88"/>
                    <a:pt x="65" y="100"/>
                  </a:cubicBezTo>
                  <a:cubicBezTo>
                    <a:pt x="61" y="104"/>
                    <a:pt x="56" y="104"/>
                    <a:pt x="52" y="103"/>
                  </a:cubicBezTo>
                  <a:cubicBezTo>
                    <a:pt x="36" y="96"/>
                    <a:pt x="21" y="97"/>
                    <a:pt x="6" y="106"/>
                  </a:cubicBezTo>
                  <a:cubicBezTo>
                    <a:pt x="2" y="100"/>
                    <a:pt x="3" y="92"/>
                    <a:pt x="1" y="85"/>
                  </a:cubicBezTo>
                  <a:cubicBezTo>
                    <a:pt x="1" y="76"/>
                    <a:pt x="0" y="68"/>
                    <a:pt x="1" y="59"/>
                  </a:cubicBezTo>
                  <a:cubicBezTo>
                    <a:pt x="5" y="52"/>
                    <a:pt x="4" y="44"/>
                    <a:pt x="7" y="37"/>
                  </a:cubicBezTo>
                  <a:close/>
                </a:path>
              </a:pathLst>
            </a:custGeom>
            <a:solidFill>
              <a:srgbClr val="8F5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8" name="Freeform 1475"/>
            <p:cNvSpPr>
              <a:spLocks/>
            </p:cNvSpPr>
            <p:nvPr/>
          </p:nvSpPr>
          <p:spPr bwMode="auto">
            <a:xfrm>
              <a:off x="1394" y="2241"/>
              <a:ext cx="308" cy="109"/>
            </a:xfrm>
            <a:custGeom>
              <a:avLst/>
              <a:gdLst>
                <a:gd name="T0" fmla="*/ 213 w 311"/>
                <a:gd name="T1" fmla="*/ 84 h 110"/>
                <a:gd name="T2" fmla="*/ 179 w 311"/>
                <a:gd name="T3" fmla="*/ 98 h 110"/>
                <a:gd name="T4" fmla="*/ 121 w 311"/>
                <a:gd name="T5" fmla="*/ 93 h 110"/>
                <a:gd name="T6" fmla="*/ 106 w 311"/>
                <a:gd name="T7" fmla="*/ 104 h 110"/>
                <a:gd name="T8" fmla="*/ 101 w 311"/>
                <a:gd name="T9" fmla="*/ 108 h 110"/>
                <a:gd name="T10" fmla="*/ 60 w 311"/>
                <a:gd name="T11" fmla="*/ 102 h 110"/>
                <a:gd name="T12" fmla="*/ 40 w 311"/>
                <a:gd name="T13" fmla="*/ 100 h 110"/>
                <a:gd name="T14" fmla="*/ 29 w 311"/>
                <a:gd name="T15" fmla="*/ 97 h 110"/>
                <a:gd name="T16" fmla="*/ 1 w 311"/>
                <a:gd name="T17" fmla="*/ 89 h 110"/>
                <a:gd name="T18" fmla="*/ 2 w 311"/>
                <a:gd name="T19" fmla="*/ 83 h 110"/>
                <a:gd name="T20" fmla="*/ 17 w 311"/>
                <a:gd name="T21" fmla="*/ 79 h 110"/>
                <a:gd name="T22" fmla="*/ 33 w 311"/>
                <a:gd name="T23" fmla="*/ 79 h 110"/>
                <a:gd name="T24" fmla="*/ 49 w 311"/>
                <a:gd name="T25" fmla="*/ 79 h 110"/>
                <a:gd name="T26" fmla="*/ 56 w 311"/>
                <a:gd name="T27" fmla="*/ 79 h 110"/>
                <a:gd name="T28" fmla="*/ 93 w 311"/>
                <a:gd name="T29" fmla="*/ 83 h 110"/>
                <a:gd name="T30" fmla="*/ 131 w 311"/>
                <a:gd name="T31" fmla="*/ 83 h 110"/>
                <a:gd name="T32" fmla="*/ 150 w 311"/>
                <a:gd name="T33" fmla="*/ 62 h 110"/>
                <a:gd name="T34" fmla="*/ 130 w 311"/>
                <a:gd name="T35" fmla="*/ 38 h 110"/>
                <a:gd name="T36" fmla="*/ 128 w 311"/>
                <a:gd name="T37" fmla="*/ 33 h 110"/>
                <a:gd name="T38" fmla="*/ 141 w 311"/>
                <a:gd name="T39" fmla="*/ 27 h 110"/>
                <a:gd name="T40" fmla="*/ 133 w 311"/>
                <a:gd name="T41" fmla="*/ 23 h 110"/>
                <a:gd name="T42" fmla="*/ 147 w 311"/>
                <a:gd name="T43" fmla="*/ 12 h 110"/>
                <a:gd name="T44" fmla="*/ 166 w 311"/>
                <a:gd name="T45" fmla="*/ 11 h 110"/>
                <a:gd name="T46" fmla="*/ 297 w 311"/>
                <a:gd name="T47" fmla="*/ 0 h 110"/>
                <a:gd name="T48" fmla="*/ 305 w 311"/>
                <a:gd name="T49" fmla="*/ 16 h 110"/>
                <a:gd name="T50" fmla="*/ 237 w 311"/>
                <a:gd name="T51" fmla="*/ 33 h 110"/>
                <a:gd name="T52" fmla="*/ 201 w 311"/>
                <a:gd name="T53" fmla="*/ 34 h 110"/>
                <a:gd name="T54" fmla="*/ 188 w 311"/>
                <a:gd name="T55" fmla="*/ 37 h 110"/>
                <a:gd name="T56" fmla="*/ 175 w 311"/>
                <a:gd name="T57" fmla="*/ 44 h 110"/>
                <a:gd name="T58" fmla="*/ 170 w 311"/>
                <a:gd name="T59" fmla="*/ 67 h 110"/>
                <a:gd name="T60" fmla="*/ 176 w 311"/>
                <a:gd name="T61" fmla="*/ 82 h 110"/>
                <a:gd name="T62" fmla="*/ 188 w 311"/>
                <a:gd name="T63" fmla="*/ 81 h 110"/>
                <a:gd name="T64" fmla="*/ 198 w 311"/>
                <a:gd name="T65" fmla="*/ 79 h 110"/>
                <a:gd name="T66" fmla="*/ 209 w 311"/>
                <a:gd name="T67" fmla="*/ 81 h 110"/>
                <a:gd name="T68" fmla="*/ 213 w 311"/>
                <a:gd name="T69" fmla="*/ 8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1" h="110">
                  <a:moveTo>
                    <a:pt x="213" y="84"/>
                  </a:moveTo>
                  <a:cubicBezTo>
                    <a:pt x="206" y="99"/>
                    <a:pt x="191" y="100"/>
                    <a:pt x="179" y="98"/>
                  </a:cubicBezTo>
                  <a:cubicBezTo>
                    <a:pt x="159" y="95"/>
                    <a:pt x="139" y="100"/>
                    <a:pt x="121" y="93"/>
                  </a:cubicBezTo>
                  <a:cubicBezTo>
                    <a:pt x="109" y="89"/>
                    <a:pt x="108" y="96"/>
                    <a:pt x="106" y="104"/>
                  </a:cubicBezTo>
                  <a:cubicBezTo>
                    <a:pt x="104" y="106"/>
                    <a:pt x="103" y="107"/>
                    <a:pt x="101" y="108"/>
                  </a:cubicBezTo>
                  <a:cubicBezTo>
                    <a:pt x="86" y="110"/>
                    <a:pt x="73" y="104"/>
                    <a:pt x="60" y="102"/>
                  </a:cubicBezTo>
                  <a:cubicBezTo>
                    <a:pt x="53" y="101"/>
                    <a:pt x="46" y="103"/>
                    <a:pt x="40" y="100"/>
                  </a:cubicBezTo>
                  <a:cubicBezTo>
                    <a:pt x="37" y="99"/>
                    <a:pt x="33" y="98"/>
                    <a:pt x="29" y="97"/>
                  </a:cubicBezTo>
                  <a:cubicBezTo>
                    <a:pt x="19" y="96"/>
                    <a:pt x="9" y="98"/>
                    <a:pt x="1" y="89"/>
                  </a:cubicBezTo>
                  <a:cubicBezTo>
                    <a:pt x="0" y="87"/>
                    <a:pt x="1" y="85"/>
                    <a:pt x="2" y="83"/>
                  </a:cubicBezTo>
                  <a:cubicBezTo>
                    <a:pt x="7" y="79"/>
                    <a:pt x="12" y="79"/>
                    <a:pt x="17" y="79"/>
                  </a:cubicBezTo>
                  <a:cubicBezTo>
                    <a:pt x="23" y="79"/>
                    <a:pt x="28" y="79"/>
                    <a:pt x="33" y="79"/>
                  </a:cubicBezTo>
                  <a:cubicBezTo>
                    <a:pt x="39" y="79"/>
                    <a:pt x="44" y="79"/>
                    <a:pt x="49" y="79"/>
                  </a:cubicBezTo>
                  <a:cubicBezTo>
                    <a:pt x="51" y="79"/>
                    <a:pt x="54" y="79"/>
                    <a:pt x="56" y="79"/>
                  </a:cubicBezTo>
                  <a:cubicBezTo>
                    <a:pt x="68" y="82"/>
                    <a:pt x="81" y="83"/>
                    <a:pt x="93" y="83"/>
                  </a:cubicBezTo>
                  <a:cubicBezTo>
                    <a:pt x="106" y="83"/>
                    <a:pt x="118" y="82"/>
                    <a:pt x="131" y="83"/>
                  </a:cubicBezTo>
                  <a:cubicBezTo>
                    <a:pt x="152" y="85"/>
                    <a:pt x="153" y="85"/>
                    <a:pt x="150" y="62"/>
                  </a:cubicBezTo>
                  <a:cubicBezTo>
                    <a:pt x="150" y="49"/>
                    <a:pt x="143" y="41"/>
                    <a:pt x="130" y="38"/>
                  </a:cubicBezTo>
                  <a:cubicBezTo>
                    <a:pt x="129" y="36"/>
                    <a:pt x="128" y="35"/>
                    <a:pt x="128" y="33"/>
                  </a:cubicBezTo>
                  <a:cubicBezTo>
                    <a:pt x="131" y="27"/>
                    <a:pt x="135" y="25"/>
                    <a:pt x="141" y="27"/>
                  </a:cubicBezTo>
                  <a:cubicBezTo>
                    <a:pt x="140" y="24"/>
                    <a:pt x="134" y="28"/>
                    <a:pt x="133" y="23"/>
                  </a:cubicBezTo>
                  <a:cubicBezTo>
                    <a:pt x="134" y="16"/>
                    <a:pt x="141" y="15"/>
                    <a:pt x="147" y="12"/>
                  </a:cubicBezTo>
                  <a:cubicBezTo>
                    <a:pt x="153" y="11"/>
                    <a:pt x="160" y="11"/>
                    <a:pt x="166" y="11"/>
                  </a:cubicBezTo>
                  <a:cubicBezTo>
                    <a:pt x="210" y="5"/>
                    <a:pt x="254" y="7"/>
                    <a:pt x="297" y="0"/>
                  </a:cubicBezTo>
                  <a:cubicBezTo>
                    <a:pt x="311" y="0"/>
                    <a:pt x="310" y="7"/>
                    <a:pt x="305" y="16"/>
                  </a:cubicBezTo>
                  <a:cubicBezTo>
                    <a:pt x="284" y="25"/>
                    <a:pt x="260" y="29"/>
                    <a:pt x="237" y="33"/>
                  </a:cubicBezTo>
                  <a:cubicBezTo>
                    <a:pt x="225" y="33"/>
                    <a:pt x="213" y="22"/>
                    <a:pt x="201" y="34"/>
                  </a:cubicBezTo>
                  <a:cubicBezTo>
                    <a:pt x="197" y="36"/>
                    <a:pt x="193" y="37"/>
                    <a:pt x="188" y="37"/>
                  </a:cubicBezTo>
                  <a:cubicBezTo>
                    <a:pt x="183" y="38"/>
                    <a:pt x="179" y="39"/>
                    <a:pt x="175" y="44"/>
                  </a:cubicBezTo>
                  <a:cubicBezTo>
                    <a:pt x="169" y="50"/>
                    <a:pt x="171" y="59"/>
                    <a:pt x="170" y="67"/>
                  </a:cubicBezTo>
                  <a:cubicBezTo>
                    <a:pt x="170" y="73"/>
                    <a:pt x="172" y="78"/>
                    <a:pt x="176" y="82"/>
                  </a:cubicBezTo>
                  <a:cubicBezTo>
                    <a:pt x="181" y="88"/>
                    <a:pt x="185" y="84"/>
                    <a:pt x="188" y="81"/>
                  </a:cubicBezTo>
                  <a:cubicBezTo>
                    <a:pt x="191" y="78"/>
                    <a:pt x="195" y="79"/>
                    <a:pt x="198" y="79"/>
                  </a:cubicBezTo>
                  <a:cubicBezTo>
                    <a:pt x="202" y="79"/>
                    <a:pt x="205" y="80"/>
                    <a:pt x="209" y="81"/>
                  </a:cubicBezTo>
                  <a:cubicBezTo>
                    <a:pt x="210" y="82"/>
                    <a:pt x="212" y="82"/>
                    <a:pt x="213" y="84"/>
                  </a:cubicBezTo>
                  <a:close/>
                </a:path>
              </a:pathLst>
            </a:custGeom>
            <a:solidFill>
              <a:srgbClr val="232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89" name="Freeform 1476"/>
            <p:cNvSpPr>
              <a:spLocks/>
            </p:cNvSpPr>
            <p:nvPr/>
          </p:nvSpPr>
          <p:spPr bwMode="auto">
            <a:xfrm>
              <a:off x="1409" y="2336"/>
              <a:ext cx="175" cy="207"/>
            </a:xfrm>
            <a:custGeom>
              <a:avLst/>
              <a:gdLst>
                <a:gd name="T0" fmla="*/ 27 w 177"/>
                <a:gd name="T1" fmla="*/ 0 h 208"/>
                <a:gd name="T2" fmla="*/ 43 w 177"/>
                <a:gd name="T3" fmla="*/ 0 h 208"/>
                <a:gd name="T4" fmla="*/ 40 w 177"/>
                <a:gd name="T5" fmla="*/ 11 h 208"/>
                <a:gd name="T6" fmla="*/ 22 w 177"/>
                <a:gd name="T7" fmla="*/ 115 h 208"/>
                <a:gd name="T8" fmla="*/ 23 w 177"/>
                <a:gd name="T9" fmla="*/ 125 h 208"/>
                <a:gd name="T10" fmla="*/ 27 w 177"/>
                <a:gd name="T11" fmla="*/ 138 h 208"/>
                <a:gd name="T12" fmla="*/ 30 w 177"/>
                <a:gd name="T13" fmla="*/ 142 h 208"/>
                <a:gd name="T14" fmla="*/ 36 w 177"/>
                <a:gd name="T15" fmla="*/ 159 h 208"/>
                <a:gd name="T16" fmla="*/ 66 w 177"/>
                <a:gd name="T17" fmla="*/ 171 h 208"/>
                <a:gd name="T18" fmla="*/ 57 w 177"/>
                <a:gd name="T19" fmla="*/ 116 h 208"/>
                <a:gd name="T20" fmla="*/ 60 w 177"/>
                <a:gd name="T21" fmla="*/ 75 h 208"/>
                <a:gd name="T22" fmla="*/ 71 w 177"/>
                <a:gd name="T23" fmla="*/ 87 h 208"/>
                <a:gd name="T24" fmla="*/ 75 w 177"/>
                <a:gd name="T25" fmla="*/ 140 h 208"/>
                <a:gd name="T26" fmla="*/ 79 w 177"/>
                <a:gd name="T27" fmla="*/ 153 h 208"/>
                <a:gd name="T28" fmla="*/ 75 w 177"/>
                <a:gd name="T29" fmla="*/ 141 h 208"/>
                <a:gd name="T30" fmla="*/ 82 w 177"/>
                <a:gd name="T31" fmla="*/ 128 h 208"/>
                <a:gd name="T32" fmla="*/ 99 w 177"/>
                <a:gd name="T33" fmla="*/ 156 h 208"/>
                <a:gd name="T34" fmla="*/ 120 w 177"/>
                <a:gd name="T35" fmla="*/ 183 h 208"/>
                <a:gd name="T36" fmla="*/ 125 w 177"/>
                <a:gd name="T37" fmla="*/ 172 h 208"/>
                <a:gd name="T38" fmla="*/ 126 w 177"/>
                <a:gd name="T39" fmla="*/ 147 h 208"/>
                <a:gd name="T40" fmla="*/ 130 w 177"/>
                <a:gd name="T41" fmla="*/ 140 h 208"/>
                <a:gd name="T42" fmla="*/ 135 w 177"/>
                <a:gd name="T43" fmla="*/ 140 h 208"/>
                <a:gd name="T44" fmla="*/ 146 w 177"/>
                <a:gd name="T45" fmla="*/ 169 h 208"/>
                <a:gd name="T46" fmla="*/ 164 w 177"/>
                <a:gd name="T47" fmla="*/ 176 h 208"/>
                <a:gd name="T48" fmla="*/ 170 w 177"/>
                <a:gd name="T49" fmla="*/ 174 h 208"/>
                <a:gd name="T50" fmla="*/ 176 w 177"/>
                <a:gd name="T51" fmla="*/ 179 h 208"/>
                <a:gd name="T52" fmla="*/ 176 w 177"/>
                <a:gd name="T53" fmla="*/ 187 h 208"/>
                <a:gd name="T54" fmla="*/ 172 w 177"/>
                <a:gd name="T55" fmla="*/ 191 h 208"/>
                <a:gd name="T56" fmla="*/ 163 w 177"/>
                <a:gd name="T57" fmla="*/ 195 h 208"/>
                <a:gd name="T58" fmla="*/ 158 w 177"/>
                <a:gd name="T59" fmla="*/ 203 h 208"/>
                <a:gd name="T60" fmla="*/ 91 w 177"/>
                <a:gd name="T61" fmla="*/ 192 h 208"/>
                <a:gd name="T62" fmla="*/ 13 w 177"/>
                <a:gd name="T63" fmla="*/ 176 h 208"/>
                <a:gd name="T64" fmla="*/ 3 w 177"/>
                <a:gd name="T65" fmla="*/ 171 h 208"/>
                <a:gd name="T66" fmla="*/ 12 w 177"/>
                <a:gd name="T67" fmla="*/ 163 h 208"/>
                <a:gd name="T68" fmla="*/ 7 w 177"/>
                <a:gd name="T69" fmla="*/ 134 h 208"/>
                <a:gd name="T70" fmla="*/ 5 w 177"/>
                <a:gd name="T71" fmla="*/ 126 h 208"/>
                <a:gd name="T72" fmla="*/ 3 w 177"/>
                <a:gd name="T73" fmla="*/ 88 h 208"/>
                <a:gd name="T74" fmla="*/ 5 w 177"/>
                <a:gd name="T75" fmla="*/ 54 h 208"/>
                <a:gd name="T76" fmla="*/ 6 w 177"/>
                <a:gd name="T77" fmla="*/ 48 h 208"/>
                <a:gd name="T78" fmla="*/ 11 w 177"/>
                <a:gd name="T79" fmla="*/ 28 h 208"/>
                <a:gd name="T80" fmla="*/ 27 w 177"/>
                <a:gd name="T8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7" h="208">
                  <a:moveTo>
                    <a:pt x="27" y="0"/>
                  </a:moveTo>
                  <a:cubicBezTo>
                    <a:pt x="32" y="4"/>
                    <a:pt x="38" y="0"/>
                    <a:pt x="43" y="0"/>
                  </a:cubicBezTo>
                  <a:cubicBezTo>
                    <a:pt x="44" y="4"/>
                    <a:pt x="42" y="8"/>
                    <a:pt x="40" y="11"/>
                  </a:cubicBezTo>
                  <a:cubicBezTo>
                    <a:pt x="26" y="44"/>
                    <a:pt x="19" y="79"/>
                    <a:pt x="22" y="115"/>
                  </a:cubicBezTo>
                  <a:cubicBezTo>
                    <a:pt x="22" y="118"/>
                    <a:pt x="23" y="122"/>
                    <a:pt x="23" y="125"/>
                  </a:cubicBezTo>
                  <a:cubicBezTo>
                    <a:pt x="23" y="130"/>
                    <a:pt x="24" y="134"/>
                    <a:pt x="27" y="138"/>
                  </a:cubicBezTo>
                  <a:cubicBezTo>
                    <a:pt x="28" y="139"/>
                    <a:pt x="29" y="141"/>
                    <a:pt x="30" y="142"/>
                  </a:cubicBezTo>
                  <a:cubicBezTo>
                    <a:pt x="32" y="148"/>
                    <a:pt x="34" y="153"/>
                    <a:pt x="36" y="159"/>
                  </a:cubicBezTo>
                  <a:cubicBezTo>
                    <a:pt x="46" y="164"/>
                    <a:pt x="55" y="170"/>
                    <a:pt x="66" y="171"/>
                  </a:cubicBezTo>
                  <a:cubicBezTo>
                    <a:pt x="66" y="152"/>
                    <a:pt x="56" y="135"/>
                    <a:pt x="57" y="116"/>
                  </a:cubicBezTo>
                  <a:cubicBezTo>
                    <a:pt x="57" y="102"/>
                    <a:pt x="55" y="88"/>
                    <a:pt x="60" y="75"/>
                  </a:cubicBezTo>
                  <a:cubicBezTo>
                    <a:pt x="70" y="74"/>
                    <a:pt x="71" y="75"/>
                    <a:pt x="71" y="87"/>
                  </a:cubicBezTo>
                  <a:cubicBezTo>
                    <a:pt x="72" y="104"/>
                    <a:pt x="73" y="122"/>
                    <a:pt x="75" y="140"/>
                  </a:cubicBezTo>
                  <a:cubicBezTo>
                    <a:pt x="75" y="144"/>
                    <a:pt x="75" y="149"/>
                    <a:pt x="79" y="153"/>
                  </a:cubicBezTo>
                  <a:cubicBezTo>
                    <a:pt x="76" y="149"/>
                    <a:pt x="75" y="145"/>
                    <a:pt x="75" y="141"/>
                  </a:cubicBezTo>
                  <a:cubicBezTo>
                    <a:pt x="76" y="136"/>
                    <a:pt x="78" y="131"/>
                    <a:pt x="82" y="128"/>
                  </a:cubicBezTo>
                  <a:cubicBezTo>
                    <a:pt x="96" y="132"/>
                    <a:pt x="95" y="146"/>
                    <a:pt x="99" y="156"/>
                  </a:cubicBezTo>
                  <a:cubicBezTo>
                    <a:pt x="104" y="167"/>
                    <a:pt x="108" y="178"/>
                    <a:pt x="120" y="183"/>
                  </a:cubicBezTo>
                  <a:cubicBezTo>
                    <a:pt x="125" y="181"/>
                    <a:pt x="122" y="175"/>
                    <a:pt x="125" y="172"/>
                  </a:cubicBezTo>
                  <a:cubicBezTo>
                    <a:pt x="136" y="165"/>
                    <a:pt x="123" y="155"/>
                    <a:pt x="126" y="147"/>
                  </a:cubicBezTo>
                  <a:cubicBezTo>
                    <a:pt x="127" y="144"/>
                    <a:pt x="128" y="142"/>
                    <a:pt x="130" y="140"/>
                  </a:cubicBezTo>
                  <a:cubicBezTo>
                    <a:pt x="132" y="140"/>
                    <a:pt x="133" y="140"/>
                    <a:pt x="135" y="140"/>
                  </a:cubicBezTo>
                  <a:cubicBezTo>
                    <a:pt x="144" y="147"/>
                    <a:pt x="143" y="159"/>
                    <a:pt x="146" y="169"/>
                  </a:cubicBezTo>
                  <a:cubicBezTo>
                    <a:pt x="149" y="180"/>
                    <a:pt x="155" y="182"/>
                    <a:pt x="164" y="176"/>
                  </a:cubicBezTo>
                  <a:cubicBezTo>
                    <a:pt x="166" y="175"/>
                    <a:pt x="168" y="174"/>
                    <a:pt x="170" y="174"/>
                  </a:cubicBezTo>
                  <a:cubicBezTo>
                    <a:pt x="172" y="175"/>
                    <a:pt x="174" y="177"/>
                    <a:pt x="176" y="179"/>
                  </a:cubicBezTo>
                  <a:cubicBezTo>
                    <a:pt x="177" y="182"/>
                    <a:pt x="177" y="185"/>
                    <a:pt x="176" y="187"/>
                  </a:cubicBezTo>
                  <a:cubicBezTo>
                    <a:pt x="175" y="189"/>
                    <a:pt x="174" y="190"/>
                    <a:pt x="172" y="191"/>
                  </a:cubicBezTo>
                  <a:cubicBezTo>
                    <a:pt x="169" y="192"/>
                    <a:pt x="166" y="193"/>
                    <a:pt x="163" y="195"/>
                  </a:cubicBezTo>
                  <a:cubicBezTo>
                    <a:pt x="159" y="196"/>
                    <a:pt x="159" y="200"/>
                    <a:pt x="158" y="203"/>
                  </a:cubicBezTo>
                  <a:cubicBezTo>
                    <a:pt x="135" y="208"/>
                    <a:pt x="113" y="197"/>
                    <a:pt x="91" y="192"/>
                  </a:cubicBezTo>
                  <a:cubicBezTo>
                    <a:pt x="65" y="188"/>
                    <a:pt x="39" y="181"/>
                    <a:pt x="13" y="176"/>
                  </a:cubicBezTo>
                  <a:cubicBezTo>
                    <a:pt x="10" y="176"/>
                    <a:pt x="6" y="173"/>
                    <a:pt x="3" y="171"/>
                  </a:cubicBezTo>
                  <a:cubicBezTo>
                    <a:pt x="2" y="164"/>
                    <a:pt x="7" y="164"/>
                    <a:pt x="12" y="163"/>
                  </a:cubicBezTo>
                  <a:cubicBezTo>
                    <a:pt x="15" y="152"/>
                    <a:pt x="8" y="144"/>
                    <a:pt x="7" y="134"/>
                  </a:cubicBezTo>
                  <a:cubicBezTo>
                    <a:pt x="6" y="131"/>
                    <a:pt x="6" y="129"/>
                    <a:pt x="5" y="126"/>
                  </a:cubicBezTo>
                  <a:cubicBezTo>
                    <a:pt x="4" y="113"/>
                    <a:pt x="7" y="101"/>
                    <a:pt x="3" y="88"/>
                  </a:cubicBezTo>
                  <a:cubicBezTo>
                    <a:pt x="0" y="77"/>
                    <a:pt x="3" y="65"/>
                    <a:pt x="5" y="54"/>
                  </a:cubicBezTo>
                  <a:cubicBezTo>
                    <a:pt x="5" y="52"/>
                    <a:pt x="6" y="50"/>
                    <a:pt x="6" y="48"/>
                  </a:cubicBezTo>
                  <a:cubicBezTo>
                    <a:pt x="8" y="41"/>
                    <a:pt x="10" y="34"/>
                    <a:pt x="11" y="28"/>
                  </a:cubicBezTo>
                  <a:cubicBezTo>
                    <a:pt x="13" y="17"/>
                    <a:pt x="18" y="8"/>
                    <a:pt x="27" y="0"/>
                  </a:cubicBezTo>
                  <a:close/>
                </a:path>
              </a:pathLst>
            </a:custGeom>
            <a:solidFill>
              <a:srgbClr val="2E1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0" name="Freeform 1477"/>
            <p:cNvSpPr>
              <a:spLocks/>
            </p:cNvSpPr>
            <p:nvPr/>
          </p:nvSpPr>
          <p:spPr bwMode="auto">
            <a:xfrm>
              <a:off x="1592" y="2255"/>
              <a:ext cx="106" cy="61"/>
            </a:xfrm>
            <a:custGeom>
              <a:avLst/>
              <a:gdLst>
                <a:gd name="T0" fmla="*/ 32 w 107"/>
                <a:gd name="T1" fmla="*/ 14 h 62"/>
                <a:gd name="T2" fmla="*/ 105 w 107"/>
                <a:gd name="T3" fmla="*/ 2 h 62"/>
                <a:gd name="T4" fmla="*/ 105 w 107"/>
                <a:gd name="T5" fmla="*/ 15 h 62"/>
                <a:gd name="T6" fmla="*/ 101 w 107"/>
                <a:gd name="T7" fmla="*/ 34 h 62"/>
                <a:gd name="T8" fmla="*/ 97 w 107"/>
                <a:gd name="T9" fmla="*/ 38 h 62"/>
                <a:gd name="T10" fmla="*/ 80 w 107"/>
                <a:gd name="T11" fmla="*/ 46 h 62"/>
                <a:gd name="T12" fmla="*/ 69 w 107"/>
                <a:gd name="T13" fmla="*/ 46 h 62"/>
                <a:gd name="T14" fmla="*/ 41 w 107"/>
                <a:gd name="T15" fmla="*/ 58 h 62"/>
                <a:gd name="T16" fmla="*/ 27 w 107"/>
                <a:gd name="T17" fmla="*/ 61 h 62"/>
                <a:gd name="T18" fmla="*/ 13 w 107"/>
                <a:gd name="T19" fmla="*/ 52 h 62"/>
                <a:gd name="T20" fmla="*/ 11 w 107"/>
                <a:gd name="T21" fmla="*/ 35 h 62"/>
                <a:gd name="T22" fmla="*/ 0 w 107"/>
                <a:gd name="T23" fmla="*/ 25 h 62"/>
                <a:gd name="T24" fmla="*/ 7 w 107"/>
                <a:gd name="T25" fmla="*/ 16 h 62"/>
                <a:gd name="T26" fmla="*/ 32 w 107"/>
                <a:gd name="T27" fmla="*/ 1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7" h="62">
                  <a:moveTo>
                    <a:pt x="32" y="14"/>
                  </a:moveTo>
                  <a:cubicBezTo>
                    <a:pt x="57" y="13"/>
                    <a:pt x="80" y="0"/>
                    <a:pt x="105" y="2"/>
                  </a:cubicBezTo>
                  <a:cubicBezTo>
                    <a:pt x="105" y="6"/>
                    <a:pt x="105" y="10"/>
                    <a:pt x="105" y="15"/>
                  </a:cubicBezTo>
                  <a:cubicBezTo>
                    <a:pt x="101" y="20"/>
                    <a:pt x="107" y="28"/>
                    <a:pt x="101" y="34"/>
                  </a:cubicBezTo>
                  <a:cubicBezTo>
                    <a:pt x="100" y="35"/>
                    <a:pt x="98" y="37"/>
                    <a:pt x="97" y="38"/>
                  </a:cubicBezTo>
                  <a:cubicBezTo>
                    <a:pt x="93" y="43"/>
                    <a:pt x="86" y="43"/>
                    <a:pt x="80" y="46"/>
                  </a:cubicBezTo>
                  <a:cubicBezTo>
                    <a:pt x="76" y="46"/>
                    <a:pt x="73" y="46"/>
                    <a:pt x="69" y="46"/>
                  </a:cubicBezTo>
                  <a:cubicBezTo>
                    <a:pt x="58" y="47"/>
                    <a:pt x="50" y="55"/>
                    <a:pt x="41" y="58"/>
                  </a:cubicBezTo>
                  <a:cubicBezTo>
                    <a:pt x="37" y="62"/>
                    <a:pt x="32" y="62"/>
                    <a:pt x="27" y="61"/>
                  </a:cubicBezTo>
                  <a:cubicBezTo>
                    <a:pt x="22" y="59"/>
                    <a:pt x="17" y="56"/>
                    <a:pt x="13" y="52"/>
                  </a:cubicBezTo>
                  <a:cubicBezTo>
                    <a:pt x="9" y="47"/>
                    <a:pt x="11" y="40"/>
                    <a:pt x="11" y="35"/>
                  </a:cubicBezTo>
                  <a:cubicBezTo>
                    <a:pt x="10" y="28"/>
                    <a:pt x="2" y="30"/>
                    <a:pt x="0" y="25"/>
                  </a:cubicBezTo>
                  <a:cubicBezTo>
                    <a:pt x="1" y="20"/>
                    <a:pt x="4" y="18"/>
                    <a:pt x="7" y="16"/>
                  </a:cubicBezTo>
                  <a:cubicBezTo>
                    <a:pt x="15" y="11"/>
                    <a:pt x="24" y="19"/>
                    <a:pt x="32" y="14"/>
                  </a:cubicBezTo>
                  <a:close/>
                </a:path>
              </a:pathLst>
            </a:custGeom>
            <a:solidFill>
              <a:srgbClr val="DD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1" name="Freeform 1478"/>
            <p:cNvSpPr>
              <a:spLocks/>
            </p:cNvSpPr>
            <p:nvPr/>
          </p:nvSpPr>
          <p:spPr bwMode="auto">
            <a:xfrm>
              <a:off x="1488" y="2204"/>
              <a:ext cx="192" cy="48"/>
            </a:xfrm>
            <a:custGeom>
              <a:avLst/>
              <a:gdLst>
                <a:gd name="T0" fmla="*/ 194 w 194"/>
                <a:gd name="T1" fmla="*/ 25 h 48"/>
                <a:gd name="T2" fmla="*/ 194 w 194"/>
                <a:gd name="T3" fmla="*/ 33 h 48"/>
                <a:gd name="T4" fmla="*/ 167 w 194"/>
                <a:gd name="T5" fmla="*/ 41 h 48"/>
                <a:gd name="T6" fmla="*/ 151 w 194"/>
                <a:gd name="T7" fmla="*/ 36 h 48"/>
                <a:gd name="T8" fmla="*/ 162 w 194"/>
                <a:gd name="T9" fmla="*/ 26 h 48"/>
                <a:gd name="T10" fmla="*/ 128 w 194"/>
                <a:gd name="T11" fmla="*/ 23 h 48"/>
                <a:gd name="T12" fmla="*/ 93 w 194"/>
                <a:gd name="T13" fmla="*/ 26 h 48"/>
                <a:gd name="T14" fmla="*/ 75 w 194"/>
                <a:gd name="T15" fmla="*/ 28 h 48"/>
                <a:gd name="T16" fmla="*/ 31 w 194"/>
                <a:gd name="T17" fmla="*/ 25 h 48"/>
                <a:gd name="T18" fmla="*/ 18 w 194"/>
                <a:gd name="T19" fmla="*/ 26 h 48"/>
                <a:gd name="T20" fmla="*/ 2 w 194"/>
                <a:gd name="T21" fmla="*/ 22 h 48"/>
                <a:gd name="T22" fmla="*/ 2 w 194"/>
                <a:gd name="T23" fmla="*/ 12 h 48"/>
                <a:gd name="T24" fmla="*/ 12 w 194"/>
                <a:gd name="T25" fmla="*/ 8 h 48"/>
                <a:gd name="T26" fmla="*/ 138 w 194"/>
                <a:gd name="T27" fmla="*/ 1 h 48"/>
                <a:gd name="T28" fmla="*/ 145 w 194"/>
                <a:gd name="T29" fmla="*/ 0 h 48"/>
                <a:gd name="T30" fmla="*/ 155 w 194"/>
                <a:gd name="T31" fmla="*/ 0 h 48"/>
                <a:gd name="T32" fmla="*/ 174 w 194"/>
                <a:gd name="T33" fmla="*/ 0 h 48"/>
                <a:gd name="T34" fmla="*/ 189 w 194"/>
                <a:gd name="T35" fmla="*/ 3 h 48"/>
                <a:gd name="T36" fmla="*/ 192 w 194"/>
                <a:gd name="T37" fmla="*/ 10 h 48"/>
                <a:gd name="T38" fmla="*/ 194 w 194"/>
                <a:gd name="T39" fmla="*/ 2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4" h="48">
                  <a:moveTo>
                    <a:pt x="194" y="25"/>
                  </a:moveTo>
                  <a:cubicBezTo>
                    <a:pt x="194" y="28"/>
                    <a:pt x="194" y="30"/>
                    <a:pt x="194" y="33"/>
                  </a:cubicBezTo>
                  <a:cubicBezTo>
                    <a:pt x="189" y="48"/>
                    <a:pt x="176" y="38"/>
                    <a:pt x="167" y="41"/>
                  </a:cubicBezTo>
                  <a:cubicBezTo>
                    <a:pt x="161" y="41"/>
                    <a:pt x="153" y="43"/>
                    <a:pt x="151" y="36"/>
                  </a:cubicBezTo>
                  <a:cubicBezTo>
                    <a:pt x="149" y="30"/>
                    <a:pt x="157" y="31"/>
                    <a:pt x="162" y="26"/>
                  </a:cubicBezTo>
                  <a:cubicBezTo>
                    <a:pt x="150" y="23"/>
                    <a:pt x="139" y="25"/>
                    <a:pt x="128" y="23"/>
                  </a:cubicBezTo>
                  <a:cubicBezTo>
                    <a:pt x="116" y="23"/>
                    <a:pt x="104" y="20"/>
                    <a:pt x="93" y="26"/>
                  </a:cubicBezTo>
                  <a:cubicBezTo>
                    <a:pt x="87" y="29"/>
                    <a:pt x="81" y="30"/>
                    <a:pt x="75" y="28"/>
                  </a:cubicBezTo>
                  <a:cubicBezTo>
                    <a:pt x="61" y="22"/>
                    <a:pt x="46" y="20"/>
                    <a:pt x="31" y="25"/>
                  </a:cubicBezTo>
                  <a:cubicBezTo>
                    <a:pt x="26" y="26"/>
                    <a:pt x="22" y="26"/>
                    <a:pt x="18" y="26"/>
                  </a:cubicBezTo>
                  <a:cubicBezTo>
                    <a:pt x="12" y="26"/>
                    <a:pt x="6" y="26"/>
                    <a:pt x="2" y="22"/>
                  </a:cubicBezTo>
                  <a:cubicBezTo>
                    <a:pt x="0" y="18"/>
                    <a:pt x="0" y="15"/>
                    <a:pt x="2" y="12"/>
                  </a:cubicBezTo>
                  <a:cubicBezTo>
                    <a:pt x="5" y="10"/>
                    <a:pt x="9" y="8"/>
                    <a:pt x="12" y="8"/>
                  </a:cubicBezTo>
                  <a:cubicBezTo>
                    <a:pt x="54" y="7"/>
                    <a:pt x="96" y="4"/>
                    <a:pt x="138" y="1"/>
                  </a:cubicBezTo>
                  <a:cubicBezTo>
                    <a:pt x="140" y="0"/>
                    <a:pt x="142" y="0"/>
                    <a:pt x="145" y="0"/>
                  </a:cubicBezTo>
                  <a:cubicBezTo>
                    <a:pt x="148" y="0"/>
                    <a:pt x="151" y="0"/>
                    <a:pt x="155" y="0"/>
                  </a:cubicBezTo>
                  <a:cubicBezTo>
                    <a:pt x="161" y="0"/>
                    <a:pt x="167" y="0"/>
                    <a:pt x="174" y="0"/>
                  </a:cubicBezTo>
                  <a:cubicBezTo>
                    <a:pt x="179" y="0"/>
                    <a:pt x="184" y="0"/>
                    <a:pt x="189" y="3"/>
                  </a:cubicBezTo>
                  <a:cubicBezTo>
                    <a:pt x="192" y="4"/>
                    <a:pt x="192" y="7"/>
                    <a:pt x="192" y="10"/>
                  </a:cubicBezTo>
                  <a:cubicBezTo>
                    <a:pt x="191" y="15"/>
                    <a:pt x="189" y="21"/>
                    <a:pt x="194" y="25"/>
                  </a:cubicBezTo>
                  <a:close/>
                </a:path>
              </a:pathLst>
            </a:custGeom>
            <a:solidFill>
              <a:srgbClr val="EFD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2" name="Freeform 1479"/>
            <p:cNvSpPr>
              <a:spLocks/>
            </p:cNvSpPr>
            <p:nvPr/>
          </p:nvSpPr>
          <p:spPr bwMode="auto">
            <a:xfrm>
              <a:off x="1331" y="2378"/>
              <a:ext cx="59" cy="123"/>
            </a:xfrm>
            <a:custGeom>
              <a:avLst/>
              <a:gdLst>
                <a:gd name="T0" fmla="*/ 51 w 59"/>
                <a:gd name="T1" fmla="*/ 123 h 124"/>
                <a:gd name="T2" fmla="*/ 1 w 59"/>
                <a:gd name="T3" fmla="*/ 113 h 124"/>
                <a:gd name="T4" fmla="*/ 1 w 59"/>
                <a:gd name="T5" fmla="*/ 109 h 124"/>
                <a:gd name="T6" fmla="*/ 19 w 59"/>
                <a:gd name="T7" fmla="*/ 96 h 124"/>
                <a:gd name="T8" fmla="*/ 20 w 59"/>
                <a:gd name="T9" fmla="*/ 97 h 124"/>
                <a:gd name="T10" fmla="*/ 22 w 59"/>
                <a:gd name="T11" fmla="*/ 99 h 124"/>
                <a:gd name="T12" fmla="*/ 11 w 59"/>
                <a:gd name="T13" fmla="*/ 52 h 124"/>
                <a:gd name="T14" fmla="*/ 11 w 59"/>
                <a:gd name="T15" fmla="*/ 31 h 124"/>
                <a:gd name="T16" fmla="*/ 11 w 59"/>
                <a:gd name="T17" fmla="*/ 22 h 124"/>
                <a:gd name="T18" fmla="*/ 18 w 59"/>
                <a:gd name="T19" fmla="*/ 1 h 124"/>
                <a:gd name="T20" fmla="*/ 26 w 59"/>
                <a:gd name="T21" fmla="*/ 4 h 124"/>
                <a:gd name="T22" fmla="*/ 31 w 59"/>
                <a:gd name="T23" fmla="*/ 60 h 124"/>
                <a:gd name="T24" fmla="*/ 41 w 59"/>
                <a:gd name="T25" fmla="*/ 82 h 124"/>
                <a:gd name="T26" fmla="*/ 57 w 59"/>
                <a:gd name="T27" fmla="*/ 114 h 124"/>
                <a:gd name="T28" fmla="*/ 51 w 59"/>
                <a:gd name="T29" fmla="*/ 12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124">
                  <a:moveTo>
                    <a:pt x="51" y="123"/>
                  </a:moveTo>
                  <a:cubicBezTo>
                    <a:pt x="33" y="124"/>
                    <a:pt x="18" y="116"/>
                    <a:pt x="1" y="113"/>
                  </a:cubicBezTo>
                  <a:cubicBezTo>
                    <a:pt x="0" y="112"/>
                    <a:pt x="0" y="110"/>
                    <a:pt x="1" y="109"/>
                  </a:cubicBezTo>
                  <a:cubicBezTo>
                    <a:pt x="9" y="107"/>
                    <a:pt x="10" y="96"/>
                    <a:pt x="19" y="96"/>
                  </a:cubicBezTo>
                  <a:cubicBezTo>
                    <a:pt x="17" y="99"/>
                    <a:pt x="20" y="95"/>
                    <a:pt x="20" y="97"/>
                  </a:cubicBezTo>
                  <a:cubicBezTo>
                    <a:pt x="20" y="99"/>
                    <a:pt x="21" y="100"/>
                    <a:pt x="22" y="99"/>
                  </a:cubicBezTo>
                  <a:cubicBezTo>
                    <a:pt x="13" y="85"/>
                    <a:pt x="13" y="68"/>
                    <a:pt x="11" y="52"/>
                  </a:cubicBezTo>
                  <a:cubicBezTo>
                    <a:pt x="11" y="45"/>
                    <a:pt x="11" y="38"/>
                    <a:pt x="11" y="31"/>
                  </a:cubicBezTo>
                  <a:cubicBezTo>
                    <a:pt x="11" y="28"/>
                    <a:pt x="11" y="25"/>
                    <a:pt x="11" y="22"/>
                  </a:cubicBezTo>
                  <a:cubicBezTo>
                    <a:pt x="12" y="15"/>
                    <a:pt x="11" y="7"/>
                    <a:pt x="18" y="1"/>
                  </a:cubicBezTo>
                  <a:cubicBezTo>
                    <a:pt x="21" y="0"/>
                    <a:pt x="23" y="2"/>
                    <a:pt x="26" y="4"/>
                  </a:cubicBezTo>
                  <a:cubicBezTo>
                    <a:pt x="35" y="22"/>
                    <a:pt x="27" y="42"/>
                    <a:pt x="31" y="60"/>
                  </a:cubicBezTo>
                  <a:cubicBezTo>
                    <a:pt x="30" y="70"/>
                    <a:pt x="39" y="74"/>
                    <a:pt x="41" y="82"/>
                  </a:cubicBezTo>
                  <a:cubicBezTo>
                    <a:pt x="44" y="94"/>
                    <a:pt x="45" y="107"/>
                    <a:pt x="57" y="114"/>
                  </a:cubicBezTo>
                  <a:cubicBezTo>
                    <a:pt x="59" y="120"/>
                    <a:pt x="59" y="124"/>
                    <a:pt x="51" y="123"/>
                  </a:cubicBezTo>
                  <a:close/>
                </a:path>
              </a:pathLst>
            </a:custGeom>
            <a:solidFill>
              <a:srgbClr val="342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3" name="Freeform 1480"/>
            <p:cNvSpPr>
              <a:spLocks/>
            </p:cNvSpPr>
            <p:nvPr/>
          </p:nvSpPr>
          <p:spPr bwMode="auto">
            <a:xfrm>
              <a:off x="1220" y="2118"/>
              <a:ext cx="60" cy="56"/>
            </a:xfrm>
            <a:custGeom>
              <a:avLst/>
              <a:gdLst>
                <a:gd name="T0" fmla="*/ 21 w 60"/>
                <a:gd name="T1" fmla="*/ 1 h 56"/>
                <a:gd name="T2" fmla="*/ 37 w 60"/>
                <a:gd name="T3" fmla="*/ 4 h 56"/>
                <a:gd name="T4" fmla="*/ 57 w 60"/>
                <a:gd name="T5" fmla="*/ 7 h 56"/>
                <a:gd name="T6" fmla="*/ 59 w 60"/>
                <a:gd name="T7" fmla="*/ 15 h 56"/>
                <a:gd name="T8" fmla="*/ 51 w 60"/>
                <a:gd name="T9" fmla="*/ 29 h 56"/>
                <a:gd name="T10" fmla="*/ 41 w 60"/>
                <a:gd name="T11" fmla="*/ 29 h 56"/>
                <a:gd name="T12" fmla="*/ 51 w 60"/>
                <a:gd name="T13" fmla="*/ 37 h 56"/>
                <a:gd name="T14" fmla="*/ 50 w 60"/>
                <a:gd name="T15" fmla="*/ 49 h 56"/>
                <a:gd name="T16" fmla="*/ 3 w 60"/>
                <a:gd name="T17" fmla="*/ 37 h 56"/>
                <a:gd name="T18" fmla="*/ 2 w 60"/>
                <a:gd name="T19" fmla="*/ 18 h 56"/>
                <a:gd name="T20" fmla="*/ 21 w 60"/>
                <a:gd name="T21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56">
                  <a:moveTo>
                    <a:pt x="21" y="1"/>
                  </a:moveTo>
                  <a:cubicBezTo>
                    <a:pt x="27" y="0"/>
                    <a:pt x="32" y="0"/>
                    <a:pt x="37" y="4"/>
                  </a:cubicBezTo>
                  <a:cubicBezTo>
                    <a:pt x="43" y="9"/>
                    <a:pt x="51" y="4"/>
                    <a:pt x="57" y="7"/>
                  </a:cubicBezTo>
                  <a:cubicBezTo>
                    <a:pt x="59" y="10"/>
                    <a:pt x="60" y="12"/>
                    <a:pt x="59" y="15"/>
                  </a:cubicBezTo>
                  <a:cubicBezTo>
                    <a:pt x="58" y="21"/>
                    <a:pt x="57" y="27"/>
                    <a:pt x="51" y="29"/>
                  </a:cubicBezTo>
                  <a:cubicBezTo>
                    <a:pt x="48" y="30"/>
                    <a:pt x="45" y="28"/>
                    <a:pt x="41" y="29"/>
                  </a:cubicBezTo>
                  <a:cubicBezTo>
                    <a:pt x="44" y="33"/>
                    <a:pt x="49" y="33"/>
                    <a:pt x="51" y="37"/>
                  </a:cubicBezTo>
                  <a:cubicBezTo>
                    <a:pt x="52" y="41"/>
                    <a:pt x="52" y="45"/>
                    <a:pt x="50" y="49"/>
                  </a:cubicBezTo>
                  <a:cubicBezTo>
                    <a:pt x="31" y="56"/>
                    <a:pt x="17" y="45"/>
                    <a:pt x="3" y="37"/>
                  </a:cubicBezTo>
                  <a:cubicBezTo>
                    <a:pt x="0" y="31"/>
                    <a:pt x="0" y="24"/>
                    <a:pt x="2" y="18"/>
                  </a:cubicBezTo>
                  <a:cubicBezTo>
                    <a:pt x="5" y="9"/>
                    <a:pt x="12" y="4"/>
                    <a:pt x="21" y="1"/>
                  </a:cubicBezTo>
                  <a:close/>
                </a:path>
              </a:pathLst>
            </a:custGeom>
            <a:solidFill>
              <a:srgbClr val="5185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4" name="Freeform 1481"/>
            <p:cNvSpPr>
              <a:spLocks/>
            </p:cNvSpPr>
            <p:nvPr/>
          </p:nvSpPr>
          <p:spPr bwMode="auto">
            <a:xfrm>
              <a:off x="1665" y="2459"/>
              <a:ext cx="120" cy="48"/>
            </a:xfrm>
            <a:custGeom>
              <a:avLst/>
              <a:gdLst>
                <a:gd name="T0" fmla="*/ 108 w 122"/>
                <a:gd name="T1" fmla="*/ 20 h 48"/>
                <a:gd name="T2" fmla="*/ 77 w 122"/>
                <a:gd name="T3" fmla="*/ 24 h 48"/>
                <a:gd name="T4" fmla="*/ 60 w 122"/>
                <a:gd name="T5" fmla="*/ 32 h 48"/>
                <a:gd name="T6" fmla="*/ 41 w 122"/>
                <a:gd name="T7" fmla="*/ 36 h 48"/>
                <a:gd name="T8" fmla="*/ 29 w 122"/>
                <a:gd name="T9" fmla="*/ 40 h 48"/>
                <a:gd name="T10" fmla="*/ 13 w 122"/>
                <a:gd name="T11" fmla="*/ 45 h 48"/>
                <a:gd name="T12" fmla="*/ 13 w 122"/>
                <a:gd name="T13" fmla="*/ 45 h 48"/>
                <a:gd name="T14" fmla="*/ 0 w 122"/>
                <a:gd name="T15" fmla="*/ 36 h 48"/>
                <a:gd name="T16" fmla="*/ 39 w 122"/>
                <a:gd name="T17" fmla="*/ 20 h 48"/>
                <a:gd name="T18" fmla="*/ 114 w 122"/>
                <a:gd name="T19" fmla="*/ 0 h 48"/>
                <a:gd name="T20" fmla="*/ 121 w 122"/>
                <a:gd name="T21" fmla="*/ 5 h 48"/>
                <a:gd name="T22" fmla="*/ 108 w 122"/>
                <a:gd name="T23" fmla="*/ 2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2" h="48">
                  <a:moveTo>
                    <a:pt x="108" y="20"/>
                  </a:moveTo>
                  <a:cubicBezTo>
                    <a:pt x="99" y="26"/>
                    <a:pt x="88" y="30"/>
                    <a:pt x="77" y="24"/>
                  </a:cubicBezTo>
                  <a:cubicBezTo>
                    <a:pt x="73" y="30"/>
                    <a:pt x="66" y="30"/>
                    <a:pt x="60" y="32"/>
                  </a:cubicBezTo>
                  <a:cubicBezTo>
                    <a:pt x="54" y="34"/>
                    <a:pt x="47" y="33"/>
                    <a:pt x="41" y="36"/>
                  </a:cubicBezTo>
                  <a:cubicBezTo>
                    <a:pt x="37" y="39"/>
                    <a:pt x="34" y="41"/>
                    <a:pt x="29" y="40"/>
                  </a:cubicBezTo>
                  <a:cubicBezTo>
                    <a:pt x="25" y="45"/>
                    <a:pt x="18" y="40"/>
                    <a:pt x="13" y="45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5" y="48"/>
                    <a:pt x="0" y="45"/>
                    <a:pt x="0" y="36"/>
                  </a:cubicBezTo>
                  <a:cubicBezTo>
                    <a:pt x="10" y="24"/>
                    <a:pt x="26" y="24"/>
                    <a:pt x="39" y="20"/>
                  </a:cubicBezTo>
                  <a:cubicBezTo>
                    <a:pt x="64" y="12"/>
                    <a:pt x="87" y="1"/>
                    <a:pt x="114" y="0"/>
                  </a:cubicBezTo>
                  <a:cubicBezTo>
                    <a:pt x="117" y="1"/>
                    <a:pt x="120" y="2"/>
                    <a:pt x="121" y="5"/>
                  </a:cubicBezTo>
                  <a:cubicBezTo>
                    <a:pt x="122" y="15"/>
                    <a:pt x="113" y="16"/>
                    <a:pt x="108" y="20"/>
                  </a:cubicBezTo>
                  <a:close/>
                </a:path>
              </a:pathLst>
            </a:custGeom>
            <a:solidFill>
              <a:srgbClr val="4330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5" name="Freeform 1482"/>
            <p:cNvSpPr>
              <a:spLocks/>
            </p:cNvSpPr>
            <p:nvPr/>
          </p:nvSpPr>
          <p:spPr bwMode="auto">
            <a:xfrm>
              <a:off x="1615" y="2108"/>
              <a:ext cx="121" cy="43"/>
            </a:xfrm>
            <a:custGeom>
              <a:avLst/>
              <a:gdLst>
                <a:gd name="T0" fmla="*/ 115 w 122"/>
                <a:gd name="T1" fmla="*/ 16 h 43"/>
                <a:gd name="T2" fmla="*/ 106 w 122"/>
                <a:gd name="T3" fmla="*/ 17 h 43"/>
                <a:gd name="T4" fmla="*/ 99 w 122"/>
                <a:gd name="T5" fmla="*/ 26 h 43"/>
                <a:gd name="T6" fmla="*/ 86 w 122"/>
                <a:gd name="T7" fmla="*/ 42 h 43"/>
                <a:gd name="T8" fmla="*/ 80 w 122"/>
                <a:gd name="T9" fmla="*/ 42 h 43"/>
                <a:gd name="T10" fmla="*/ 52 w 122"/>
                <a:gd name="T11" fmla="*/ 37 h 43"/>
                <a:gd name="T12" fmla="*/ 3 w 122"/>
                <a:gd name="T13" fmla="*/ 36 h 43"/>
                <a:gd name="T14" fmla="*/ 15 w 122"/>
                <a:gd name="T15" fmla="*/ 23 h 43"/>
                <a:gd name="T16" fmla="*/ 42 w 122"/>
                <a:gd name="T17" fmla="*/ 21 h 43"/>
                <a:gd name="T18" fmla="*/ 66 w 122"/>
                <a:gd name="T19" fmla="*/ 20 h 43"/>
                <a:gd name="T20" fmla="*/ 68 w 122"/>
                <a:gd name="T21" fmla="*/ 20 h 43"/>
                <a:gd name="T22" fmla="*/ 68 w 122"/>
                <a:gd name="T23" fmla="*/ 18 h 43"/>
                <a:gd name="T24" fmla="*/ 68 w 122"/>
                <a:gd name="T25" fmla="*/ 11 h 43"/>
                <a:gd name="T26" fmla="*/ 72 w 122"/>
                <a:gd name="T27" fmla="*/ 7 h 43"/>
                <a:gd name="T28" fmla="*/ 87 w 122"/>
                <a:gd name="T29" fmla="*/ 2 h 43"/>
                <a:gd name="T30" fmla="*/ 105 w 122"/>
                <a:gd name="T31" fmla="*/ 0 h 43"/>
                <a:gd name="T32" fmla="*/ 118 w 122"/>
                <a:gd name="T33" fmla="*/ 5 h 43"/>
                <a:gd name="T34" fmla="*/ 115 w 122"/>
                <a:gd name="T35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" h="43">
                  <a:moveTo>
                    <a:pt x="115" y="16"/>
                  </a:moveTo>
                  <a:cubicBezTo>
                    <a:pt x="112" y="16"/>
                    <a:pt x="109" y="17"/>
                    <a:pt x="106" y="17"/>
                  </a:cubicBezTo>
                  <a:cubicBezTo>
                    <a:pt x="98" y="15"/>
                    <a:pt x="99" y="21"/>
                    <a:pt x="99" y="26"/>
                  </a:cubicBezTo>
                  <a:cubicBezTo>
                    <a:pt x="93" y="30"/>
                    <a:pt x="89" y="36"/>
                    <a:pt x="86" y="42"/>
                  </a:cubicBezTo>
                  <a:cubicBezTo>
                    <a:pt x="84" y="43"/>
                    <a:pt x="82" y="43"/>
                    <a:pt x="80" y="42"/>
                  </a:cubicBezTo>
                  <a:cubicBezTo>
                    <a:pt x="71" y="35"/>
                    <a:pt x="62" y="36"/>
                    <a:pt x="52" y="37"/>
                  </a:cubicBezTo>
                  <a:cubicBezTo>
                    <a:pt x="36" y="40"/>
                    <a:pt x="19" y="43"/>
                    <a:pt x="3" y="36"/>
                  </a:cubicBezTo>
                  <a:cubicBezTo>
                    <a:pt x="0" y="25"/>
                    <a:pt x="8" y="23"/>
                    <a:pt x="15" y="23"/>
                  </a:cubicBezTo>
                  <a:cubicBezTo>
                    <a:pt x="24" y="21"/>
                    <a:pt x="33" y="21"/>
                    <a:pt x="42" y="21"/>
                  </a:cubicBezTo>
                  <a:cubicBezTo>
                    <a:pt x="50" y="22"/>
                    <a:pt x="58" y="18"/>
                    <a:pt x="66" y="20"/>
                  </a:cubicBezTo>
                  <a:cubicBezTo>
                    <a:pt x="67" y="20"/>
                    <a:pt x="67" y="20"/>
                    <a:pt x="68" y="20"/>
                  </a:cubicBezTo>
                  <a:cubicBezTo>
                    <a:pt x="68" y="20"/>
                    <a:pt x="68" y="19"/>
                    <a:pt x="68" y="18"/>
                  </a:cubicBezTo>
                  <a:cubicBezTo>
                    <a:pt x="67" y="16"/>
                    <a:pt x="68" y="13"/>
                    <a:pt x="68" y="11"/>
                  </a:cubicBezTo>
                  <a:cubicBezTo>
                    <a:pt x="69" y="9"/>
                    <a:pt x="71" y="8"/>
                    <a:pt x="72" y="7"/>
                  </a:cubicBezTo>
                  <a:cubicBezTo>
                    <a:pt x="77" y="4"/>
                    <a:pt x="82" y="2"/>
                    <a:pt x="87" y="2"/>
                  </a:cubicBezTo>
                  <a:cubicBezTo>
                    <a:pt x="93" y="2"/>
                    <a:pt x="99" y="0"/>
                    <a:pt x="105" y="0"/>
                  </a:cubicBezTo>
                  <a:cubicBezTo>
                    <a:pt x="110" y="1"/>
                    <a:pt x="114" y="2"/>
                    <a:pt x="118" y="5"/>
                  </a:cubicBezTo>
                  <a:cubicBezTo>
                    <a:pt x="122" y="10"/>
                    <a:pt x="119" y="13"/>
                    <a:pt x="115" y="16"/>
                  </a:cubicBezTo>
                  <a:close/>
                </a:path>
              </a:pathLst>
            </a:custGeom>
            <a:solidFill>
              <a:srgbClr val="6E5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6" name="Freeform 1483"/>
            <p:cNvSpPr>
              <a:spLocks/>
            </p:cNvSpPr>
            <p:nvPr/>
          </p:nvSpPr>
          <p:spPr bwMode="auto">
            <a:xfrm>
              <a:off x="1270" y="2414"/>
              <a:ext cx="63" cy="76"/>
            </a:xfrm>
            <a:custGeom>
              <a:avLst/>
              <a:gdLst>
                <a:gd name="T0" fmla="*/ 63 w 64"/>
                <a:gd name="T1" fmla="*/ 74 h 77"/>
                <a:gd name="T2" fmla="*/ 63 w 64"/>
                <a:gd name="T3" fmla="*/ 77 h 77"/>
                <a:gd name="T4" fmla="*/ 3 w 64"/>
                <a:gd name="T5" fmla="*/ 65 h 77"/>
                <a:gd name="T6" fmla="*/ 5 w 64"/>
                <a:gd name="T7" fmla="*/ 42 h 77"/>
                <a:gd name="T8" fmla="*/ 10 w 64"/>
                <a:gd name="T9" fmla="*/ 41 h 77"/>
                <a:gd name="T10" fmla="*/ 13 w 64"/>
                <a:gd name="T11" fmla="*/ 49 h 77"/>
                <a:gd name="T12" fmla="*/ 12 w 64"/>
                <a:gd name="T13" fmla="*/ 42 h 77"/>
                <a:gd name="T14" fmla="*/ 10 w 64"/>
                <a:gd name="T15" fmla="*/ 34 h 77"/>
                <a:gd name="T16" fmla="*/ 8 w 64"/>
                <a:gd name="T17" fmla="*/ 18 h 77"/>
                <a:gd name="T18" fmla="*/ 9 w 64"/>
                <a:gd name="T19" fmla="*/ 9 h 77"/>
                <a:gd name="T20" fmla="*/ 25 w 64"/>
                <a:gd name="T21" fmla="*/ 17 h 77"/>
                <a:gd name="T22" fmla="*/ 30 w 64"/>
                <a:gd name="T23" fmla="*/ 30 h 77"/>
                <a:gd name="T24" fmla="*/ 40 w 64"/>
                <a:gd name="T25" fmla="*/ 56 h 77"/>
                <a:gd name="T26" fmla="*/ 47 w 64"/>
                <a:gd name="T27" fmla="*/ 63 h 77"/>
                <a:gd name="T28" fmla="*/ 54 w 64"/>
                <a:gd name="T29" fmla="*/ 66 h 77"/>
                <a:gd name="T30" fmla="*/ 61 w 64"/>
                <a:gd name="T31" fmla="*/ 68 h 77"/>
                <a:gd name="T32" fmla="*/ 63 w 64"/>
                <a:gd name="T33" fmla="*/ 7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77">
                  <a:moveTo>
                    <a:pt x="63" y="74"/>
                  </a:moveTo>
                  <a:cubicBezTo>
                    <a:pt x="63" y="75"/>
                    <a:pt x="63" y="76"/>
                    <a:pt x="63" y="77"/>
                  </a:cubicBezTo>
                  <a:cubicBezTo>
                    <a:pt x="42" y="76"/>
                    <a:pt x="22" y="71"/>
                    <a:pt x="3" y="65"/>
                  </a:cubicBezTo>
                  <a:cubicBezTo>
                    <a:pt x="0" y="57"/>
                    <a:pt x="1" y="50"/>
                    <a:pt x="5" y="42"/>
                  </a:cubicBezTo>
                  <a:cubicBezTo>
                    <a:pt x="7" y="41"/>
                    <a:pt x="9" y="41"/>
                    <a:pt x="10" y="41"/>
                  </a:cubicBezTo>
                  <a:cubicBezTo>
                    <a:pt x="13" y="43"/>
                    <a:pt x="12" y="46"/>
                    <a:pt x="13" y="49"/>
                  </a:cubicBezTo>
                  <a:cubicBezTo>
                    <a:pt x="13" y="46"/>
                    <a:pt x="13" y="44"/>
                    <a:pt x="12" y="42"/>
                  </a:cubicBezTo>
                  <a:cubicBezTo>
                    <a:pt x="11" y="39"/>
                    <a:pt x="10" y="37"/>
                    <a:pt x="10" y="34"/>
                  </a:cubicBezTo>
                  <a:cubicBezTo>
                    <a:pt x="10" y="29"/>
                    <a:pt x="9" y="23"/>
                    <a:pt x="8" y="18"/>
                  </a:cubicBezTo>
                  <a:cubicBezTo>
                    <a:pt x="8" y="15"/>
                    <a:pt x="8" y="12"/>
                    <a:pt x="9" y="9"/>
                  </a:cubicBezTo>
                  <a:cubicBezTo>
                    <a:pt x="20" y="0"/>
                    <a:pt x="22" y="10"/>
                    <a:pt x="25" y="17"/>
                  </a:cubicBezTo>
                  <a:cubicBezTo>
                    <a:pt x="27" y="21"/>
                    <a:pt x="28" y="25"/>
                    <a:pt x="30" y="30"/>
                  </a:cubicBezTo>
                  <a:cubicBezTo>
                    <a:pt x="34" y="38"/>
                    <a:pt x="34" y="48"/>
                    <a:pt x="40" y="56"/>
                  </a:cubicBezTo>
                  <a:cubicBezTo>
                    <a:pt x="42" y="59"/>
                    <a:pt x="45" y="61"/>
                    <a:pt x="47" y="63"/>
                  </a:cubicBezTo>
                  <a:cubicBezTo>
                    <a:pt x="49" y="64"/>
                    <a:pt x="51" y="65"/>
                    <a:pt x="54" y="66"/>
                  </a:cubicBezTo>
                  <a:cubicBezTo>
                    <a:pt x="56" y="66"/>
                    <a:pt x="58" y="67"/>
                    <a:pt x="61" y="68"/>
                  </a:cubicBezTo>
                  <a:cubicBezTo>
                    <a:pt x="63" y="70"/>
                    <a:pt x="64" y="71"/>
                    <a:pt x="63" y="74"/>
                  </a:cubicBezTo>
                  <a:close/>
                </a:path>
              </a:pathLst>
            </a:custGeom>
            <a:solidFill>
              <a:srgbClr val="2A1D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7" name="Freeform 1484"/>
            <p:cNvSpPr>
              <a:spLocks/>
            </p:cNvSpPr>
            <p:nvPr/>
          </p:nvSpPr>
          <p:spPr bwMode="auto">
            <a:xfrm>
              <a:off x="1209" y="2385"/>
              <a:ext cx="38" cy="92"/>
            </a:xfrm>
            <a:custGeom>
              <a:avLst/>
              <a:gdLst>
                <a:gd name="T0" fmla="*/ 24 w 38"/>
                <a:gd name="T1" fmla="*/ 91 h 93"/>
                <a:gd name="T2" fmla="*/ 8 w 38"/>
                <a:gd name="T3" fmla="*/ 83 h 93"/>
                <a:gd name="T4" fmla="*/ 7 w 38"/>
                <a:gd name="T5" fmla="*/ 59 h 93"/>
                <a:gd name="T6" fmla="*/ 6 w 38"/>
                <a:gd name="T7" fmla="*/ 39 h 93"/>
                <a:gd name="T8" fmla="*/ 6 w 38"/>
                <a:gd name="T9" fmla="*/ 20 h 93"/>
                <a:gd name="T10" fmla="*/ 10 w 38"/>
                <a:gd name="T11" fmla="*/ 4 h 93"/>
                <a:gd name="T12" fmla="*/ 22 w 38"/>
                <a:gd name="T13" fmla="*/ 7 h 93"/>
                <a:gd name="T14" fmla="*/ 25 w 38"/>
                <a:gd name="T15" fmla="*/ 25 h 93"/>
                <a:gd name="T16" fmla="*/ 30 w 38"/>
                <a:gd name="T17" fmla="*/ 48 h 93"/>
                <a:gd name="T18" fmla="*/ 38 w 38"/>
                <a:gd name="T19" fmla="*/ 82 h 93"/>
                <a:gd name="T20" fmla="*/ 24 w 38"/>
                <a:gd name="T21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93">
                  <a:moveTo>
                    <a:pt x="24" y="91"/>
                  </a:moveTo>
                  <a:cubicBezTo>
                    <a:pt x="16" y="93"/>
                    <a:pt x="12" y="87"/>
                    <a:pt x="8" y="83"/>
                  </a:cubicBezTo>
                  <a:cubicBezTo>
                    <a:pt x="0" y="75"/>
                    <a:pt x="10" y="67"/>
                    <a:pt x="7" y="59"/>
                  </a:cubicBezTo>
                  <a:cubicBezTo>
                    <a:pt x="6" y="53"/>
                    <a:pt x="6" y="46"/>
                    <a:pt x="6" y="39"/>
                  </a:cubicBezTo>
                  <a:cubicBezTo>
                    <a:pt x="6" y="32"/>
                    <a:pt x="6" y="26"/>
                    <a:pt x="6" y="20"/>
                  </a:cubicBezTo>
                  <a:cubicBezTo>
                    <a:pt x="7" y="14"/>
                    <a:pt x="7" y="8"/>
                    <a:pt x="10" y="4"/>
                  </a:cubicBezTo>
                  <a:cubicBezTo>
                    <a:pt x="15" y="0"/>
                    <a:pt x="18" y="3"/>
                    <a:pt x="22" y="7"/>
                  </a:cubicBezTo>
                  <a:cubicBezTo>
                    <a:pt x="25" y="13"/>
                    <a:pt x="25" y="19"/>
                    <a:pt x="25" y="25"/>
                  </a:cubicBezTo>
                  <a:cubicBezTo>
                    <a:pt x="25" y="33"/>
                    <a:pt x="25" y="41"/>
                    <a:pt x="30" y="48"/>
                  </a:cubicBezTo>
                  <a:cubicBezTo>
                    <a:pt x="33" y="59"/>
                    <a:pt x="35" y="71"/>
                    <a:pt x="38" y="82"/>
                  </a:cubicBezTo>
                  <a:cubicBezTo>
                    <a:pt x="37" y="91"/>
                    <a:pt x="28" y="87"/>
                    <a:pt x="24" y="91"/>
                  </a:cubicBezTo>
                  <a:close/>
                </a:path>
              </a:pathLst>
            </a:custGeom>
            <a:solidFill>
              <a:srgbClr val="3021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8" name="Freeform 1485"/>
            <p:cNvSpPr>
              <a:spLocks/>
            </p:cNvSpPr>
            <p:nvPr/>
          </p:nvSpPr>
          <p:spPr bwMode="auto">
            <a:xfrm>
              <a:off x="1518" y="2237"/>
              <a:ext cx="170" cy="23"/>
            </a:xfrm>
            <a:custGeom>
              <a:avLst/>
              <a:gdLst>
                <a:gd name="T0" fmla="*/ 134 w 172"/>
                <a:gd name="T1" fmla="*/ 5 h 23"/>
                <a:gd name="T2" fmla="*/ 164 w 172"/>
                <a:gd name="T3" fmla="*/ 0 h 23"/>
                <a:gd name="T4" fmla="*/ 172 w 172"/>
                <a:gd name="T5" fmla="*/ 4 h 23"/>
                <a:gd name="T6" fmla="*/ 120 w 172"/>
                <a:gd name="T7" fmla="*/ 14 h 23"/>
                <a:gd name="T8" fmla="*/ 40 w 172"/>
                <a:gd name="T9" fmla="*/ 20 h 23"/>
                <a:gd name="T10" fmla="*/ 16 w 172"/>
                <a:gd name="T11" fmla="*/ 19 h 23"/>
                <a:gd name="T12" fmla="*/ 1 w 172"/>
                <a:gd name="T13" fmla="*/ 11 h 23"/>
                <a:gd name="T14" fmla="*/ 26 w 172"/>
                <a:gd name="T15" fmla="*/ 6 h 23"/>
                <a:gd name="T16" fmla="*/ 87 w 172"/>
                <a:gd name="T17" fmla="*/ 2 h 23"/>
                <a:gd name="T18" fmla="*/ 114 w 172"/>
                <a:gd name="T19" fmla="*/ 3 h 23"/>
                <a:gd name="T20" fmla="*/ 134 w 172"/>
                <a:gd name="T21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2" h="23">
                  <a:moveTo>
                    <a:pt x="134" y="5"/>
                  </a:moveTo>
                  <a:cubicBezTo>
                    <a:pt x="144" y="4"/>
                    <a:pt x="155" y="6"/>
                    <a:pt x="164" y="0"/>
                  </a:cubicBezTo>
                  <a:cubicBezTo>
                    <a:pt x="167" y="1"/>
                    <a:pt x="170" y="3"/>
                    <a:pt x="172" y="4"/>
                  </a:cubicBezTo>
                  <a:cubicBezTo>
                    <a:pt x="158" y="19"/>
                    <a:pt x="137" y="14"/>
                    <a:pt x="120" y="14"/>
                  </a:cubicBezTo>
                  <a:cubicBezTo>
                    <a:pt x="93" y="15"/>
                    <a:pt x="67" y="20"/>
                    <a:pt x="40" y="20"/>
                  </a:cubicBezTo>
                  <a:cubicBezTo>
                    <a:pt x="32" y="16"/>
                    <a:pt x="24" y="19"/>
                    <a:pt x="16" y="19"/>
                  </a:cubicBezTo>
                  <a:cubicBezTo>
                    <a:pt x="10" y="20"/>
                    <a:pt x="0" y="23"/>
                    <a:pt x="1" y="11"/>
                  </a:cubicBezTo>
                  <a:cubicBezTo>
                    <a:pt x="8" y="5"/>
                    <a:pt x="17" y="6"/>
                    <a:pt x="26" y="6"/>
                  </a:cubicBezTo>
                  <a:cubicBezTo>
                    <a:pt x="46" y="7"/>
                    <a:pt x="66" y="5"/>
                    <a:pt x="87" y="2"/>
                  </a:cubicBezTo>
                  <a:cubicBezTo>
                    <a:pt x="96" y="3"/>
                    <a:pt x="105" y="2"/>
                    <a:pt x="114" y="3"/>
                  </a:cubicBezTo>
                  <a:cubicBezTo>
                    <a:pt x="121" y="6"/>
                    <a:pt x="127" y="7"/>
                    <a:pt x="134" y="5"/>
                  </a:cubicBezTo>
                  <a:close/>
                </a:path>
              </a:pathLst>
            </a:custGeom>
            <a:solidFill>
              <a:srgbClr val="563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99" name="Freeform 1486"/>
            <p:cNvSpPr>
              <a:spLocks/>
            </p:cNvSpPr>
            <p:nvPr/>
          </p:nvSpPr>
          <p:spPr bwMode="auto">
            <a:xfrm>
              <a:off x="1236" y="2419"/>
              <a:ext cx="42" cy="60"/>
            </a:xfrm>
            <a:custGeom>
              <a:avLst/>
              <a:gdLst>
                <a:gd name="T0" fmla="*/ 9 w 42"/>
                <a:gd name="T1" fmla="*/ 49 h 61"/>
                <a:gd name="T2" fmla="*/ 0 w 42"/>
                <a:gd name="T3" fmla="*/ 13 h 61"/>
                <a:gd name="T4" fmla="*/ 3 w 42"/>
                <a:gd name="T5" fmla="*/ 12 h 61"/>
                <a:gd name="T6" fmla="*/ 9 w 42"/>
                <a:gd name="T7" fmla="*/ 18 h 61"/>
                <a:gd name="T8" fmla="*/ 18 w 42"/>
                <a:gd name="T9" fmla="*/ 38 h 61"/>
                <a:gd name="T10" fmla="*/ 18 w 42"/>
                <a:gd name="T11" fmla="*/ 22 h 61"/>
                <a:gd name="T12" fmla="*/ 30 w 42"/>
                <a:gd name="T13" fmla="*/ 2 h 61"/>
                <a:gd name="T14" fmla="*/ 35 w 42"/>
                <a:gd name="T15" fmla="*/ 0 h 61"/>
                <a:gd name="T16" fmla="*/ 39 w 42"/>
                <a:gd name="T17" fmla="*/ 3 h 61"/>
                <a:gd name="T18" fmla="*/ 42 w 42"/>
                <a:gd name="T19" fmla="*/ 23 h 61"/>
                <a:gd name="T20" fmla="*/ 41 w 42"/>
                <a:gd name="T21" fmla="*/ 37 h 61"/>
                <a:gd name="T22" fmla="*/ 37 w 42"/>
                <a:gd name="T23" fmla="*/ 60 h 61"/>
                <a:gd name="T24" fmla="*/ 24 w 42"/>
                <a:gd name="T25" fmla="*/ 57 h 61"/>
                <a:gd name="T26" fmla="*/ 9 w 42"/>
                <a:gd name="T27" fmla="*/ 4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" h="61">
                  <a:moveTo>
                    <a:pt x="9" y="49"/>
                  </a:moveTo>
                  <a:cubicBezTo>
                    <a:pt x="1" y="38"/>
                    <a:pt x="0" y="26"/>
                    <a:pt x="0" y="13"/>
                  </a:cubicBezTo>
                  <a:cubicBezTo>
                    <a:pt x="1" y="13"/>
                    <a:pt x="2" y="13"/>
                    <a:pt x="3" y="12"/>
                  </a:cubicBezTo>
                  <a:cubicBezTo>
                    <a:pt x="6" y="14"/>
                    <a:pt x="8" y="16"/>
                    <a:pt x="9" y="18"/>
                  </a:cubicBezTo>
                  <a:cubicBezTo>
                    <a:pt x="12" y="25"/>
                    <a:pt x="12" y="32"/>
                    <a:pt x="18" y="38"/>
                  </a:cubicBezTo>
                  <a:cubicBezTo>
                    <a:pt x="17" y="33"/>
                    <a:pt x="16" y="27"/>
                    <a:pt x="18" y="22"/>
                  </a:cubicBezTo>
                  <a:cubicBezTo>
                    <a:pt x="23" y="16"/>
                    <a:pt x="28" y="10"/>
                    <a:pt x="30" y="2"/>
                  </a:cubicBezTo>
                  <a:cubicBezTo>
                    <a:pt x="32" y="1"/>
                    <a:pt x="33" y="0"/>
                    <a:pt x="35" y="0"/>
                  </a:cubicBezTo>
                  <a:cubicBezTo>
                    <a:pt x="37" y="0"/>
                    <a:pt x="38" y="2"/>
                    <a:pt x="39" y="3"/>
                  </a:cubicBezTo>
                  <a:cubicBezTo>
                    <a:pt x="41" y="10"/>
                    <a:pt x="41" y="16"/>
                    <a:pt x="42" y="23"/>
                  </a:cubicBezTo>
                  <a:cubicBezTo>
                    <a:pt x="42" y="28"/>
                    <a:pt x="41" y="32"/>
                    <a:pt x="41" y="37"/>
                  </a:cubicBezTo>
                  <a:cubicBezTo>
                    <a:pt x="41" y="45"/>
                    <a:pt x="42" y="53"/>
                    <a:pt x="37" y="60"/>
                  </a:cubicBezTo>
                  <a:cubicBezTo>
                    <a:pt x="32" y="61"/>
                    <a:pt x="28" y="60"/>
                    <a:pt x="24" y="57"/>
                  </a:cubicBezTo>
                  <a:cubicBezTo>
                    <a:pt x="20" y="52"/>
                    <a:pt x="12" y="55"/>
                    <a:pt x="9" y="49"/>
                  </a:cubicBezTo>
                  <a:close/>
                </a:path>
              </a:pathLst>
            </a:custGeom>
            <a:solidFill>
              <a:srgbClr val="5C4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0" name="Freeform 1487"/>
            <p:cNvSpPr>
              <a:spLocks/>
            </p:cNvSpPr>
            <p:nvPr/>
          </p:nvSpPr>
          <p:spPr bwMode="auto">
            <a:xfrm>
              <a:off x="1269" y="2062"/>
              <a:ext cx="76" cy="61"/>
            </a:xfrm>
            <a:custGeom>
              <a:avLst/>
              <a:gdLst>
                <a:gd name="T0" fmla="*/ 7 w 77"/>
                <a:gd name="T1" fmla="*/ 61 h 62"/>
                <a:gd name="T2" fmla="*/ 3 w 77"/>
                <a:gd name="T3" fmla="*/ 48 h 62"/>
                <a:gd name="T4" fmla="*/ 38 w 77"/>
                <a:gd name="T5" fmla="*/ 5 h 62"/>
                <a:gd name="T6" fmla="*/ 62 w 77"/>
                <a:gd name="T7" fmla="*/ 5 h 62"/>
                <a:gd name="T8" fmla="*/ 77 w 77"/>
                <a:gd name="T9" fmla="*/ 12 h 62"/>
                <a:gd name="T10" fmla="*/ 54 w 77"/>
                <a:gd name="T11" fmla="*/ 19 h 62"/>
                <a:gd name="T12" fmla="*/ 22 w 77"/>
                <a:gd name="T13" fmla="*/ 24 h 62"/>
                <a:gd name="T14" fmla="*/ 18 w 77"/>
                <a:gd name="T15" fmla="*/ 55 h 62"/>
                <a:gd name="T16" fmla="*/ 10 w 77"/>
                <a:gd name="T17" fmla="*/ 62 h 62"/>
                <a:gd name="T18" fmla="*/ 7 w 77"/>
                <a:gd name="T19" fmla="*/ 6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62">
                  <a:moveTo>
                    <a:pt x="7" y="61"/>
                  </a:moveTo>
                  <a:cubicBezTo>
                    <a:pt x="6" y="57"/>
                    <a:pt x="4" y="52"/>
                    <a:pt x="3" y="48"/>
                  </a:cubicBezTo>
                  <a:cubicBezTo>
                    <a:pt x="0" y="21"/>
                    <a:pt x="12" y="7"/>
                    <a:pt x="38" y="5"/>
                  </a:cubicBezTo>
                  <a:cubicBezTo>
                    <a:pt x="46" y="5"/>
                    <a:pt x="54" y="5"/>
                    <a:pt x="62" y="5"/>
                  </a:cubicBezTo>
                  <a:cubicBezTo>
                    <a:pt x="69" y="3"/>
                    <a:pt x="77" y="0"/>
                    <a:pt x="77" y="12"/>
                  </a:cubicBezTo>
                  <a:cubicBezTo>
                    <a:pt x="71" y="20"/>
                    <a:pt x="62" y="18"/>
                    <a:pt x="54" y="19"/>
                  </a:cubicBezTo>
                  <a:cubicBezTo>
                    <a:pt x="43" y="19"/>
                    <a:pt x="32" y="18"/>
                    <a:pt x="22" y="24"/>
                  </a:cubicBezTo>
                  <a:cubicBezTo>
                    <a:pt x="11" y="33"/>
                    <a:pt x="22" y="45"/>
                    <a:pt x="18" y="55"/>
                  </a:cubicBezTo>
                  <a:cubicBezTo>
                    <a:pt x="17" y="59"/>
                    <a:pt x="14" y="62"/>
                    <a:pt x="10" y="62"/>
                  </a:cubicBezTo>
                  <a:cubicBezTo>
                    <a:pt x="9" y="62"/>
                    <a:pt x="8" y="61"/>
                    <a:pt x="7" y="61"/>
                  </a:cubicBezTo>
                  <a:close/>
                </a:path>
              </a:pathLst>
            </a:custGeom>
            <a:solidFill>
              <a:srgbClr val="4225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1" name="Freeform 1488"/>
            <p:cNvSpPr>
              <a:spLocks/>
            </p:cNvSpPr>
            <p:nvPr/>
          </p:nvSpPr>
          <p:spPr bwMode="auto">
            <a:xfrm>
              <a:off x="1115" y="2438"/>
              <a:ext cx="83" cy="24"/>
            </a:xfrm>
            <a:custGeom>
              <a:avLst/>
              <a:gdLst>
                <a:gd name="T0" fmla="*/ 73 w 83"/>
                <a:gd name="T1" fmla="*/ 22 h 24"/>
                <a:gd name="T2" fmla="*/ 2 w 83"/>
                <a:gd name="T3" fmla="*/ 9 h 24"/>
                <a:gd name="T4" fmla="*/ 9 w 83"/>
                <a:gd name="T5" fmla="*/ 0 h 24"/>
                <a:gd name="T6" fmla="*/ 21 w 83"/>
                <a:gd name="T7" fmla="*/ 4 h 24"/>
                <a:gd name="T8" fmla="*/ 31 w 83"/>
                <a:gd name="T9" fmla="*/ 4 h 24"/>
                <a:gd name="T10" fmla="*/ 43 w 83"/>
                <a:gd name="T11" fmla="*/ 6 h 24"/>
                <a:gd name="T12" fmla="*/ 50 w 83"/>
                <a:gd name="T13" fmla="*/ 7 h 24"/>
                <a:gd name="T14" fmla="*/ 56 w 83"/>
                <a:gd name="T15" fmla="*/ 4 h 24"/>
                <a:gd name="T16" fmla="*/ 61 w 83"/>
                <a:gd name="T17" fmla="*/ 4 h 24"/>
                <a:gd name="T18" fmla="*/ 83 w 83"/>
                <a:gd name="T19" fmla="*/ 19 h 24"/>
                <a:gd name="T20" fmla="*/ 73 w 83"/>
                <a:gd name="T21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24">
                  <a:moveTo>
                    <a:pt x="73" y="22"/>
                  </a:moveTo>
                  <a:cubicBezTo>
                    <a:pt x="49" y="23"/>
                    <a:pt x="25" y="20"/>
                    <a:pt x="2" y="9"/>
                  </a:cubicBezTo>
                  <a:cubicBezTo>
                    <a:pt x="0" y="3"/>
                    <a:pt x="4" y="1"/>
                    <a:pt x="9" y="0"/>
                  </a:cubicBezTo>
                  <a:cubicBezTo>
                    <a:pt x="13" y="0"/>
                    <a:pt x="17" y="3"/>
                    <a:pt x="21" y="4"/>
                  </a:cubicBezTo>
                  <a:cubicBezTo>
                    <a:pt x="24" y="6"/>
                    <a:pt x="28" y="6"/>
                    <a:pt x="31" y="4"/>
                  </a:cubicBezTo>
                  <a:cubicBezTo>
                    <a:pt x="35" y="4"/>
                    <a:pt x="39" y="6"/>
                    <a:pt x="43" y="6"/>
                  </a:cubicBezTo>
                  <a:cubicBezTo>
                    <a:pt x="45" y="6"/>
                    <a:pt x="48" y="6"/>
                    <a:pt x="50" y="7"/>
                  </a:cubicBezTo>
                  <a:cubicBezTo>
                    <a:pt x="55" y="12"/>
                    <a:pt x="53" y="2"/>
                    <a:pt x="56" y="4"/>
                  </a:cubicBezTo>
                  <a:cubicBezTo>
                    <a:pt x="58" y="3"/>
                    <a:pt x="60" y="4"/>
                    <a:pt x="61" y="4"/>
                  </a:cubicBezTo>
                  <a:cubicBezTo>
                    <a:pt x="67" y="11"/>
                    <a:pt x="79" y="10"/>
                    <a:pt x="83" y="19"/>
                  </a:cubicBezTo>
                  <a:cubicBezTo>
                    <a:pt x="81" y="24"/>
                    <a:pt x="77" y="23"/>
                    <a:pt x="73" y="22"/>
                  </a:cubicBezTo>
                  <a:close/>
                </a:path>
              </a:pathLst>
            </a:custGeom>
            <a:solidFill>
              <a:srgbClr val="3226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2" name="Freeform 1489"/>
            <p:cNvSpPr>
              <a:spLocks/>
            </p:cNvSpPr>
            <p:nvPr/>
          </p:nvSpPr>
          <p:spPr bwMode="auto">
            <a:xfrm>
              <a:off x="1772" y="2444"/>
              <a:ext cx="55" cy="35"/>
            </a:xfrm>
            <a:custGeom>
              <a:avLst/>
              <a:gdLst>
                <a:gd name="T0" fmla="*/ 0 w 56"/>
                <a:gd name="T1" fmla="*/ 35 h 35"/>
                <a:gd name="T2" fmla="*/ 12 w 56"/>
                <a:gd name="T3" fmla="*/ 23 h 35"/>
                <a:gd name="T4" fmla="*/ 25 w 56"/>
                <a:gd name="T5" fmla="*/ 15 h 35"/>
                <a:gd name="T6" fmla="*/ 45 w 56"/>
                <a:gd name="T7" fmla="*/ 3 h 35"/>
                <a:gd name="T8" fmla="*/ 56 w 56"/>
                <a:gd name="T9" fmla="*/ 12 h 35"/>
                <a:gd name="T10" fmla="*/ 44 w 56"/>
                <a:gd name="T11" fmla="*/ 24 h 35"/>
                <a:gd name="T12" fmla="*/ 0 w 56"/>
                <a:gd name="T1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35">
                  <a:moveTo>
                    <a:pt x="0" y="35"/>
                  </a:moveTo>
                  <a:cubicBezTo>
                    <a:pt x="3" y="30"/>
                    <a:pt x="7" y="26"/>
                    <a:pt x="12" y="23"/>
                  </a:cubicBezTo>
                  <a:cubicBezTo>
                    <a:pt x="16" y="19"/>
                    <a:pt x="20" y="17"/>
                    <a:pt x="25" y="15"/>
                  </a:cubicBezTo>
                  <a:cubicBezTo>
                    <a:pt x="33" y="14"/>
                    <a:pt x="34" y="0"/>
                    <a:pt x="45" y="3"/>
                  </a:cubicBezTo>
                  <a:cubicBezTo>
                    <a:pt x="51" y="3"/>
                    <a:pt x="56" y="5"/>
                    <a:pt x="56" y="12"/>
                  </a:cubicBezTo>
                  <a:cubicBezTo>
                    <a:pt x="55" y="18"/>
                    <a:pt x="51" y="23"/>
                    <a:pt x="44" y="24"/>
                  </a:cubicBezTo>
                  <a:cubicBezTo>
                    <a:pt x="30" y="28"/>
                    <a:pt x="15" y="32"/>
                    <a:pt x="0" y="35"/>
                  </a:cubicBezTo>
                  <a:close/>
                </a:path>
              </a:pathLst>
            </a:custGeom>
            <a:solidFill>
              <a:srgbClr val="362D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3" name="Freeform 1490"/>
            <p:cNvSpPr>
              <a:spLocks/>
            </p:cNvSpPr>
            <p:nvPr/>
          </p:nvSpPr>
          <p:spPr bwMode="auto">
            <a:xfrm>
              <a:off x="1607" y="2060"/>
              <a:ext cx="89" cy="15"/>
            </a:xfrm>
            <a:custGeom>
              <a:avLst/>
              <a:gdLst>
                <a:gd name="T0" fmla="*/ 6 w 90"/>
                <a:gd name="T1" fmla="*/ 0 h 15"/>
                <a:gd name="T2" fmla="*/ 90 w 90"/>
                <a:gd name="T3" fmla="*/ 0 h 15"/>
                <a:gd name="T4" fmla="*/ 72 w 90"/>
                <a:gd name="T5" fmla="*/ 11 h 15"/>
                <a:gd name="T6" fmla="*/ 6 w 90"/>
                <a:gd name="T7" fmla="*/ 10 h 15"/>
                <a:gd name="T8" fmla="*/ 6 w 9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5">
                  <a:moveTo>
                    <a:pt x="6" y="0"/>
                  </a:moveTo>
                  <a:cubicBezTo>
                    <a:pt x="34" y="0"/>
                    <a:pt x="62" y="0"/>
                    <a:pt x="90" y="0"/>
                  </a:cubicBezTo>
                  <a:cubicBezTo>
                    <a:pt x="88" y="10"/>
                    <a:pt x="78" y="8"/>
                    <a:pt x="72" y="11"/>
                  </a:cubicBezTo>
                  <a:cubicBezTo>
                    <a:pt x="50" y="13"/>
                    <a:pt x="27" y="15"/>
                    <a:pt x="6" y="10"/>
                  </a:cubicBezTo>
                  <a:cubicBezTo>
                    <a:pt x="0" y="6"/>
                    <a:pt x="1" y="3"/>
                    <a:pt x="6" y="0"/>
                  </a:cubicBezTo>
                  <a:close/>
                </a:path>
              </a:pathLst>
            </a:custGeom>
            <a:solidFill>
              <a:srgbClr val="371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4" name="Freeform 1491"/>
            <p:cNvSpPr>
              <a:spLocks/>
            </p:cNvSpPr>
            <p:nvPr/>
          </p:nvSpPr>
          <p:spPr bwMode="auto">
            <a:xfrm>
              <a:off x="1153" y="2212"/>
              <a:ext cx="86" cy="36"/>
            </a:xfrm>
            <a:custGeom>
              <a:avLst/>
              <a:gdLst>
                <a:gd name="T0" fmla="*/ 5 w 87"/>
                <a:gd name="T1" fmla="*/ 25 h 36"/>
                <a:gd name="T2" fmla="*/ 4 w 87"/>
                <a:gd name="T3" fmla="*/ 14 h 36"/>
                <a:gd name="T4" fmla="*/ 7 w 87"/>
                <a:gd name="T5" fmla="*/ 0 h 36"/>
                <a:gd name="T6" fmla="*/ 69 w 87"/>
                <a:gd name="T7" fmla="*/ 16 h 36"/>
                <a:gd name="T8" fmla="*/ 81 w 87"/>
                <a:gd name="T9" fmla="*/ 16 h 36"/>
                <a:gd name="T10" fmla="*/ 87 w 87"/>
                <a:gd name="T11" fmla="*/ 27 h 36"/>
                <a:gd name="T12" fmla="*/ 83 w 87"/>
                <a:gd name="T13" fmla="*/ 32 h 36"/>
                <a:gd name="T14" fmla="*/ 53 w 87"/>
                <a:gd name="T15" fmla="*/ 33 h 36"/>
                <a:gd name="T16" fmla="*/ 7 w 87"/>
                <a:gd name="T17" fmla="*/ 27 h 36"/>
                <a:gd name="T18" fmla="*/ 5 w 87"/>
                <a:gd name="T19" fmla="*/ 2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36">
                  <a:moveTo>
                    <a:pt x="5" y="25"/>
                  </a:moveTo>
                  <a:cubicBezTo>
                    <a:pt x="4" y="21"/>
                    <a:pt x="4" y="17"/>
                    <a:pt x="4" y="14"/>
                  </a:cubicBezTo>
                  <a:cubicBezTo>
                    <a:pt x="3" y="9"/>
                    <a:pt x="0" y="3"/>
                    <a:pt x="7" y="0"/>
                  </a:cubicBezTo>
                  <a:cubicBezTo>
                    <a:pt x="24" y="21"/>
                    <a:pt x="47" y="15"/>
                    <a:pt x="69" y="16"/>
                  </a:cubicBezTo>
                  <a:cubicBezTo>
                    <a:pt x="73" y="15"/>
                    <a:pt x="77" y="15"/>
                    <a:pt x="81" y="16"/>
                  </a:cubicBezTo>
                  <a:cubicBezTo>
                    <a:pt x="85" y="18"/>
                    <a:pt x="87" y="22"/>
                    <a:pt x="87" y="27"/>
                  </a:cubicBezTo>
                  <a:cubicBezTo>
                    <a:pt x="86" y="29"/>
                    <a:pt x="85" y="31"/>
                    <a:pt x="83" y="32"/>
                  </a:cubicBezTo>
                  <a:cubicBezTo>
                    <a:pt x="73" y="36"/>
                    <a:pt x="63" y="35"/>
                    <a:pt x="53" y="33"/>
                  </a:cubicBezTo>
                  <a:cubicBezTo>
                    <a:pt x="38" y="27"/>
                    <a:pt x="21" y="34"/>
                    <a:pt x="7" y="27"/>
                  </a:cubicBezTo>
                  <a:cubicBezTo>
                    <a:pt x="6" y="26"/>
                    <a:pt x="5" y="25"/>
                    <a:pt x="5" y="25"/>
                  </a:cubicBezTo>
                  <a:close/>
                </a:path>
              </a:pathLst>
            </a:custGeom>
            <a:solidFill>
              <a:srgbClr val="353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5" name="Freeform 1492"/>
            <p:cNvSpPr>
              <a:spLocks/>
            </p:cNvSpPr>
            <p:nvPr/>
          </p:nvSpPr>
          <p:spPr bwMode="auto">
            <a:xfrm>
              <a:off x="1390" y="2465"/>
              <a:ext cx="36" cy="42"/>
            </a:xfrm>
            <a:custGeom>
              <a:avLst/>
              <a:gdLst>
                <a:gd name="T0" fmla="*/ 33 w 36"/>
                <a:gd name="T1" fmla="*/ 34 h 42"/>
                <a:gd name="T2" fmla="*/ 22 w 36"/>
                <a:gd name="T3" fmla="*/ 41 h 42"/>
                <a:gd name="T4" fmla="*/ 12 w 36"/>
                <a:gd name="T5" fmla="*/ 39 h 42"/>
                <a:gd name="T6" fmla="*/ 5 w 36"/>
                <a:gd name="T7" fmla="*/ 27 h 42"/>
                <a:gd name="T8" fmla="*/ 2 w 36"/>
                <a:gd name="T9" fmla="*/ 17 h 42"/>
                <a:gd name="T10" fmla="*/ 6 w 36"/>
                <a:gd name="T11" fmla="*/ 3 h 42"/>
                <a:gd name="T12" fmla="*/ 22 w 36"/>
                <a:gd name="T13" fmla="*/ 11 h 42"/>
                <a:gd name="T14" fmla="*/ 30 w 36"/>
                <a:gd name="T15" fmla="*/ 14 h 42"/>
                <a:gd name="T16" fmla="*/ 33 w 36"/>
                <a:gd name="T17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2">
                  <a:moveTo>
                    <a:pt x="33" y="34"/>
                  </a:moveTo>
                  <a:cubicBezTo>
                    <a:pt x="29" y="37"/>
                    <a:pt x="25" y="39"/>
                    <a:pt x="22" y="41"/>
                  </a:cubicBezTo>
                  <a:cubicBezTo>
                    <a:pt x="18" y="42"/>
                    <a:pt x="15" y="42"/>
                    <a:pt x="12" y="39"/>
                  </a:cubicBezTo>
                  <a:cubicBezTo>
                    <a:pt x="12" y="34"/>
                    <a:pt x="5" y="33"/>
                    <a:pt x="5" y="27"/>
                  </a:cubicBezTo>
                  <a:cubicBezTo>
                    <a:pt x="4" y="24"/>
                    <a:pt x="3" y="20"/>
                    <a:pt x="2" y="17"/>
                  </a:cubicBezTo>
                  <a:cubicBezTo>
                    <a:pt x="2" y="12"/>
                    <a:pt x="0" y="5"/>
                    <a:pt x="6" y="3"/>
                  </a:cubicBezTo>
                  <a:cubicBezTo>
                    <a:pt x="13" y="0"/>
                    <a:pt x="16" y="8"/>
                    <a:pt x="22" y="11"/>
                  </a:cubicBezTo>
                  <a:cubicBezTo>
                    <a:pt x="25" y="11"/>
                    <a:pt x="27" y="12"/>
                    <a:pt x="30" y="14"/>
                  </a:cubicBezTo>
                  <a:cubicBezTo>
                    <a:pt x="32" y="20"/>
                    <a:pt x="36" y="27"/>
                    <a:pt x="33" y="34"/>
                  </a:cubicBezTo>
                  <a:close/>
                </a:path>
              </a:pathLst>
            </a:custGeom>
            <a:solidFill>
              <a:srgbClr val="493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6" name="Freeform 1493"/>
            <p:cNvSpPr>
              <a:spLocks/>
            </p:cNvSpPr>
            <p:nvPr/>
          </p:nvSpPr>
          <p:spPr bwMode="auto">
            <a:xfrm>
              <a:off x="1729" y="2102"/>
              <a:ext cx="47" cy="24"/>
            </a:xfrm>
            <a:custGeom>
              <a:avLst/>
              <a:gdLst>
                <a:gd name="T0" fmla="*/ 0 w 47"/>
                <a:gd name="T1" fmla="*/ 22 h 24"/>
                <a:gd name="T2" fmla="*/ 4 w 47"/>
                <a:gd name="T3" fmla="*/ 13 h 24"/>
                <a:gd name="T4" fmla="*/ 31 w 47"/>
                <a:gd name="T5" fmla="*/ 0 h 24"/>
                <a:gd name="T6" fmla="*/ 47 w 47"/>
                <a:gd name="T7" fmla="*/ 9 h 24"/>
                <a:gd name="T8" fmla="*/ 35 w 47"/>
                <a:gd name="T9" fmla="*/ 21 h 24"/>
                <a:gd name="T10" fmla="*/ 10 w 47"/>
                <a:gd name="T11" fmla="*/ 24 h 24"/>
                <a:gd name="T12" fmla="*/ 0 w 47"/>
                <a:gd name="T13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24">
                  <a:moveTo>
                    <a:pt x="0" y="22"/>
                  </a:moveTo>
                  <a:cubicBezTo>
                    <a:pt x="1" y="19"/>
                    <a:pt x="2" y="16"/>
                    <a:pt x="4" y="13"/>
                  </a:cubicBezTo>
                  <a:cubicBezTo>
                    <a:pt x="12" y="6"/>
                    <a:pt x="22" y="3"/>
                    <a:pt x="31" y="0"/>
                  </a:cubicBezTo>
                  <a:cubicBezTo>
                    <a:pt x="33" y="10"/>
                    <a:pt x="41" y="8"/>
                    <a:pt x="47" y="9"/>
                  </a:cubicBezTo>
                  <a:cubicBezTo>
                    <a:pt x="47" y="17"/>
                    <a:pt x="42" y="19"/>
                    <a:pt x="35" y="21"/>
                  </a:cubicBezTo>
                  <a:cubicBezTo>
                    <a:pt x="27" y="24"/>
                    <a:pt x="18" y="20"/>
                    <a:pt x="10" y="24"/>
                  </a:cubicBezTo>
                  <a:cubicBezTo>
                    <a:pt x="7" y="23"/>
                    <a:pt x="3" y="22"/>
                    <a:pt x="0" y="22"/>
                  </a:cubicBezTo>
                  <a:close/>
                </a:path>
              </a:pathLst>
            </a:custGeom>
            <a:solidFill>
              <a:srgbClr val="413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7" name="Freeform 1494"/>
            <p:cNvSpPr>
              <a:spLocks/>
            </p:cNvSpPr>
            <p:nvPr/>
          </p:nvSpPr>
          <p:spPr bwMode="auto">
            <a:xfrm>
              <a:off x="1371" y="2451"/>
              <a:ext cx="29" cy="52"/>
            </a:xfrm>
            <a:custGeom>
              <a:avLst/>
              <a:gdLst>
                <a:gd name="T0" fmla="*/ 25 w 29"/>
                <a:gd name="T1" fmla="*/ 32 h 52"/>
                <a:gd name="T2" fmla="*/ 29 w 29"/>
                <a:gd name="T3" fmla="*/ 40 h 52"/>
                <a:gd name="T4" fmla="*/ 21 w 29"/>
                <a:gd name="T5" fmla="*/ 51 h 52"/>
                <a:gd name="T6" fmla="*/ 11 w 29"/>
                <a:gd name="T7" fmla="*/ 49 h 52"/>
                <a:gd name="T8" fmla="*/ 13 w 29"/>
                <a:gd name="T9" fmla="*/ 40 h 52"/>
                <a:gd name="T10" fmla="*/ 1 w 29"/>
                <a:gd name="T11" fmla="*/ 7 h 52"/>
                <a:gd name="T12" fmla="*/ 6 w 29"/>
                <a:gd name="T13" fmla="*/ 7 h 52"/>
                <a:gd name="T14" fmla="*/ 14 w 29"/>
                <a:gd name="T15" fmla="*/ 9 h 52"/>
                <a:gd name="T16" fmla="*/ 22 w 29"/>
                <a:gd name="T17" fmla="*/ 17 h 52"/>
                <a:gd name="T18" fmla="*/ 25 w 29"/>
                <a:gd name="T19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52">
                  <a:moveTo>
                    <a:pt x="25" y="32"/>
                  </a:moveTo>
                  <a:cubicBezTo>
                    <a:pt x="28" y="34"/>
                    <a:pt x="28" y="37"/>
                    <a:pt x="29" y="40"/>
                  </a:cubicBezTo>
                  <a:cubicBezTo>
                    <a:pt x="26" y="43"/>
                    <a:pt x="27" y="50"/>
                    <a:pt x="21" y="51"/>
                  </a:cubicBezTo>
                  <a:cubicBezTo>
                    <a:pt x="17" y="52"/>
                    <a:pt x="14" y="52"/>
                    <a:pt x="11" y="49"/>
                  </a:cubicBezTo>
                  <a:cubicBezTo>
                    <a:pt x="15" y="46"/>
                    <a:pt x="17" y="44"/>
                    <a:pt x="13" y="40"/>
                  </a:cubicBezTo>
                  <a:cubicBezTo>
                    <a:pt x="3" y="31"/>
                    <a:pt x="0" y="20"/>
                    <a:pt x="1" y="7"/>
                  </a:cubicBezTo>
                  <a:cubicBezTo>
                    <a:pt x="3" y="6"/>
                    <a:pt x="6" y="7"/>
                    <a:pt x="6" y="7"/>
                  </a:cubicBezTo>
                  <a:cubicBezTo>
                    <a:pt x="11" y="0"/>
                    <a:pt x="7" y="23"/>
                    <a:pt x="14" y="9"/>
                  </a:cubicBezTo>
                  <a:cubicBezTo>
                    <a:pt x="16" y="6"/>
                    <a:pt x="21" y="13"/>
                    <a:pt x="22" y="17"/>
                  </a:cubicBezTo>
                  <a:cubicBezTo>
                    <a:pt x="24" y="22"/>
                    <a:pt x="21" y="27"/>
                    <a:pt x="25" y="32"/>
                  </a:cubicBezTo>
                  <a:close/>
                </a:path>
              </a:pathLst>
            </a:custGeom>
            <a:solidFill>
              <a:srgbClr val="4B31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8" name="Freeform 1495"/>
            <p:cNvSpPr>
              <a:spLocks/>
            </p:cNvSpPr>
            <p:nvPr/>
          </p:nvSpPr>
          <p:spPr bwMode="auto">
            <a:xfrm>
              <a:off x="1201" y="2130"/>
              <a:ext cx="37" cy="56"/>
            </a:xfrm>
            <a:custGeom>
              <a:avLst/>
              <a:gdLst>
                <a:gd name="T0" fmla="*/ 25 w 38"/>
                <a:gd name="T1" fmla="*/ 5 h 56"/>
                <a:gd name="T2" fmla="*/ 25 w 38"/>
                <a:gd name="T3" fmla="*/ 24 h 56"/>
                <a:gd name="T4" fmla="*/ 38 w 38"/>
                <a:gd name="T5" fmla="*/ 48 h 56"/>
                <a:gd name="T6" fmla="*/ 36 w 38"/>
                <a:gd name="T7" fmla="*/ 53 h 56"/>
                <a:gd name="T8" fmla="*/ 25 w 38"/>
                <a:gd name="T9" fmla="*/ 56 h 56"/>
                <a:gd name="T10" fmla="*/ 2 w 38"/>
                <a:gd name="T11" fmla="*/ 50 h 56"/>
                <a:gd name="T12" fmla="*/ 1 w 38"/>
                <a:gd name="T13" fmla="*/ 45 h 56"/>
                <a:gd name="T14" fmla="*/ 15 w 38"/>
                <a:gd name="T15" fmla="*/ 29 h 56"/>
                <a:gd name="T16" fmla="*/ 21 w 38"/>
                <a:gd name="T17" fmla="*/ 0 h 56"/>
                <a:gd name="T18" fmla="*/ 25 w 38"/>
                <a:gd name="T1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56">
                  <a:moveTo>
                    <a:pt x="25" y="5"/>
                  </a:moveTo>
                  <a:cubicBezTo>
                    <a:pt x="25" y="11"/>
                    <a:pt x="25" y="18"/>
                    <a:pt x="25" y="24"/>
                  </a:cubicBezTo>
                  <a:cubicBezTo>
                    <a:pt x="29" y="32"/>
                    <a:pt x="32" y="41"/>
                    <a:pt x="38" y="48"/>
                  </a:cubicBezTo>
                  <a:cubicBezTo>
                    <a:pt x="38" y="50"/>
                    <a:pt x="38" y="52"/>
                    <a:pt x="36" y="53"/>
                  </a:cubicBezTo>
                  <a:cubicBezTo>
                    <a:pt x="33" y="56"/>
                    <a:pt x="29" y="56"/>
                    <a:pt x="25" y="56"/>
                  </a:cubicBezTo>
                  <a:cubicBezTo>
                    <a:pt x="17" y="54"/>
                    <a:pt x="9" y="54"/>
                    <a:pt x="2" y="50"/>
                  </a:cubicBezTo>
                  <a:cubicBezTo>
                    <a:pt x="0" y="49"/>
                    <a:pt x="0" y="47"/>
                    <a:pt x="1" y="45"/>
                  </a:cubicBezTo>
                  <a:cubicBezTo>
                    <a:pt x="12" y="45"/>
                    <a:pt x="18" y="41"/>
                    <a:pt x="15" y="29"/>
                  </a:cubicBezTo>
                  <a:cubicBezTo>
                    <a:pt x="14" y="19"/>
                    <a:pt x="16" y="9"/>
                    <a:pt x="21" y="0"/>
                  </a:cubicBezTo>
                  <a:cubicBezTo>
                    <a:pt x="25" y="0"/>
                    <a:pt x="27" y="1"/>
                    <a:pt x="25" y="5"/>
                  </a:cubicBezTo>
                  <a:close/>
                </a:path>
              </a:pathLst>
            </a:custGeom>
            <a:solidFill>
              <a:srgbClr val="2A2E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09" name="Freeform 1496"/>
            <p:cNvSpPr>
              <a:spLocks/>
            </p:cNvSpPr>
            <p:nvPr/>
          </p:nvSpPr>
          <p:spPr bwMode="auto">
            <a:xfrm>
              <a:off x="1675" y="2172"/>
              <a:ext cx="43" cy="22"/>
            </a:xfrm>
            <a:custGeom>
              <a:avLst/>
              <a:gdLst>
                <a:gd name="T0" fmla="*/ 27 w 43"/>
                <a:gd name="T1" fmla="*/ 2 h 23"/>
                <a:gd name="T2" fmla="*/ 40 w 43"/>
                <a:gd name="T3" fmla="*/ 14 h 23"/>
                <a:gd name="T4" fmla="*/ 22 w 43"/>
                <a:gd name="T5" fmla="*/ 21 h 23"/>
                <a:gd name="T6" fmla="*/ 6 w 43"/>
                <a:gd name="T7" fmla="*/ 22 h 23"/>
                <a:gd name="T8" fmla="*/ 1 w 43"/>
                <a:gd name="T9" fmla="*/ 22 h 23"/>
                <a:gd name="T10" fmla="*/ 9 w 43"/>
                <a:gd name="T11" fmla="*/ 9 h 23"/>
                <a:gd name="T12" fmla="*/ 22 w 43"/>
                <a:gd name="T13" fmla="*/ 0 h 23"/>
                <a:gd name="T14" fmla="*/ 27 w 43"/>
                <a:gd name="T1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3">
                  <a:moveTo>
                    <a:pt x="27" y="2"/>
                  </a:moveTo>
                  <a:cubicBezTo>
                    <a:pt x="30" y="8"/>
                    <a:pt x="43" y="5"/>
                    <a:pt x="40" y="14"/>
                  </a:cubicBezTo>
                  <a:cubicBezTo>
                    <a:pt x="38" y="22"/>
                    <a:pt x="29" y="20"/>
                    <a:pt x="22" y="21"/>
                  </a:cubicBezTo>
                  <a:cubicBezTo>
                    <a:pt x="16" y="22"/>
                    <a:pt x="11" y="22"/>
                    <a:pt x="6" y="22"/>
                  </a:cubicBezTo>
                  <a:cubicBezTo>
                    <a:pt x="4" y="23"/>
                    <a:pt x="3" y="23"/>
                    <a:pt x="1" y="22"/>
                  </a:cubicBezTo>
                  <a:cubicBezTo>
                    <a:pt x="0" y="15"/>
                    <a:pt x="10" y="16"/>
                    <a:pt x="9" y="9"/>
                  </a:cubicBezTo>
                  <a:cubicBezTo>
                    <a:pt x="13" y="6"/>
                    <a:pt x="18" y="3"/>
                    <a:pt x="22" y="0"/>
                  </a:cubicBezTo>
                  <a:cubicBezTo>
                    <a:pt x="24" y="0"/>
                    <a:pt x="26" y="1"/>
                    <a:pt x="27" y="2"/>
                  </a:cubicBezTo>
                  <a:close/>
                </a:path>
              </a:pathLst>
            </a:custGeom>
            <a:solidFill>
              <a:srgbClr val="5858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0" name="Freeform 1497"/>
            <p:cNvSpPr>
              <a:spLocks/>
            </p:cNvSpPr>
            <p:nvPr/>
          </p:nvSpPr>
          <p:spPr bwMode="auto">
            <a:xfrm>
              <a:off x="1589" y="2506"/>
              <a:ext cx="56" cy="25"/>
            </a:xfrm>
            <a:custGeom>
              <a:avLst/>
              <a:gdLst>
                <a:gd name="T0" fmla="*/ 53 w 56"/>
                <a:gd name="T1" fmla="*/ 11 h 25"/>
                <a:gd name="T2" fmla="*/ 0 w 56"/>
                <a:gd name="T3" fmla="*/ 25 h 25"/>
                <a:gd name="T4" fmla="*/ 18 w 56"/>
                <a:gd name="T5" fmla="*/ 10 h 25"/>
                <a:gd name="T6" fmla="*/ 51 w 56"/>
                <a:gd name="T7" fmla="*/ 3 h 25"/>
                <a:gd name="T8" fmla="*/ 53 w 56"/>
                <a:gd name="T9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5">
                  <a:moveTo>
                    <a:pt x="53" y="11"/>
                  </a:moveTo>
                  <a:cubicBezTo>
                    <a:pt x="36" y="18"/>
                    <a:pt x="19" y="25"/>
                    <a:pt x="0" y="25"/>
                  </a:cubicBezTo>
                  <a:cubicBezTo>
                    <a:pt x="0" y="12"/>
                    <a:pt x="12" y="14"/>
                    <a:pt x="18" y="10"/>
                  </a:cubicBezTo>
                  <a:cubicBezTo>
                    <a:pt x="29" y="7"/>
                    <a:pt x="39" y="0"/>
                    <a:pt x="51" y="3"/>
                  </a:cubicBezTo>
                  <a:cubicBezTo>
                    <a:pt x="53" y="5"/>
                    <a:pt x="56" y="7"/>
                    <a:pt x="53" y="11"/>
                  </a:cubicBezTo>
                  <a:close/>
                </a:path>
              </a:pathLst>
            </a:custGeom>
            <a:solidFill>
              <a:srgbClr val="513F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1" name="Freeform 1498"/>
            <p:cNvSpPr>
              <a:spLocks/>
            </p:cNvSpPr>
            <p:nvPr/>
          </p:nvSpPr>
          <p:spPr bwMode="auto">
            <a:xfrm>
              <a:off x="1542" y="2057"/>
              <a:ext cx="56" cy="19"/>
            </a:xfrm>
            <a:custGeom>
              <a:avLst/>
              <a:gdLst>
                <a:gd name="T0" fmla="*/ 16 w 57"/>
                <a:gd name="T1" fmla="*/ 3 h 20"/>
                <a:gd name="T2" fmla="*/ 56 w 57"/>
                <a:gd name="T3" fmla="*/ 3 h 20"/>
                <a:gd name="T4" fmla="*/ 50 w 57"/>
                <a:gd name="T5" fmla="*/ 13 h 20"/>
                <a:gd name="T6" fmla="*/ 34 w 57"/>
                <a:gd name="T7" fmla="*/ 15 h 20"/>
                <a:gd name="T8" fmla="*/ 0 w 57"/>
                <a:gd name="T9" fmla="*/ 9 h 20"/>
                <a:gd name="T10" fmla="*/ 16 w 57"/>
                <a:gd name="T11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20">
                  <a:moveTo>
                    <a:pt x="16" y="3"/>
                  </a:moveTo>
                  <a:cubicBezTo>
                    <a:pt x="30" y="3"/>
                    <a:pt x="43" y="3"/>
                    <a:pt x="56" y="3"/>
                  </a:cubicBezTo>
                  <a:cubicBezTo>
                    <a:pt x="57" y="8"/>
                    <a:pt x="54" y="11"/>
                    <a:pt x="50" y="13"/>
                  </a:cubicBezTo>
                  <a:cubicBezTo>
                    <a:pt x="45" y="15"/>
                    <a:pt x="40" y="15"/>
                    <a:pt x="34" y="15"/>
                  </a:cubicBezTo>
                  <a:cubicBezTo>
                    <a:pt x="23" y="14"/>
                    <a:pt x="10" y="20"/>
                    <a:pt x="0" y="9"/>
                  </a:cubicBezTo>
                  <a:cubicBezTo>
                    <a:pt x="3" y="0"/>
                    <a:pt x="12" y="7"/>
                    <a:pt x="16" y="3"/>
                  </a:cubicBezTo>
                  <a:close/>
                </a:path>
              </a:pathLst>
            </a:custGeom>
            <a:solidFill>
              <a:srgbClr val="79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2" name="Freeform 1499"/>
            <p:cNvSpPr>
              <a:spLocks/>
            </p:cNvSpPr>
            <p:nvPr/>
          </p:nvSpPr>
          <p:spPr bwMode="auto">
            <a:xfrm>
              <a:off x="1124" y="2252"/>
              <a:ext cx="27" cy="50"/>
            </a:xfrm>
            <a:custGeom>
              <a:avLst/>
              <a:gdLst>
                <a:gd name="T0" fmla="*/ 26 w 27"/>
                <a:gd name="T1" fmla="*/ 50 h 50"/>
                <a:gd name="T2" fmla="*/ 10 w 27"/>
                <a:gd name="T3" fmla="*/ 49 h 50"/>
                <a:gd name="T4" fmla="*/ 5 w 27"/>
                <a:gd name="T5" fmla="*/ 40 h 50"/>
                <a:gd name="T6" fmla="*/ 10 w 27"/>
                <a:gd name="T7" fmla="*/ 1 h 50"/>
                <a:gd name="T8" fmla="*/ 14 w 27"/>
                <a:gd name="T9" fmla="*/ 1 h 50"/>
                <a:gd name="T10" fmla="*/ 16 w 27"/>
                <a:gd name="T11" fmla="*/ 6 h 50"/>
                <a:gd name="T12" fmla="*/ 17 w 27"/>
                <a:gd name="T13" fmla="*/ 30 h 50"/>
                <a:gd name="T14" fmla="*/ 27 w 27"/>
                <a:gd name="T15" fmla="*/ 45 h 50"/>
                <a:gd name="T16" fmla="*/ 26 w 27"/>
                <a:gd name="T17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50">
                  <a:moveTo>
                    <a:pt x="26" y="50"/>
                  </a:moveTo>
                  <a:cubicBezTo>
                    <a:pt x="20" y="49"/>
                    <a:pt x="15" y="49"/>
                    <a:pt x="10" y="49"/>
                  </a:cubicBezTo>
                  <a:cubicBezTo>
                    <a:pt x="7" y="47"/>
                    <a:pt x="3" y="45"/>
                    <a:pt x="5" y="40"/>
                  </a:cubicBezTo>
                  <a:cubicBezTo>
                    <a:pt x="6" y="27"/>
                    <a:pt x="0" y="13"/>
                    <a:pt x="10" y="1"/>
                  </a:cubicBezTo>
                  <a:cubicBezTo>
                    <a:pt x="11" y="0"/>
                    <a:pt x="13" y="0"/>
                    <a:pt x="14" y="1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5" y="14"/>
                    <a:pt x="13" y="22"/>
                    <a:pt x="17" y="30"/>
                  </a:cubicBezTo>
                  <a:cubicBezTo>
                    <a:pt x="19" y="35"/>
                    <a:pt x="25" y="39"/>
                    <a:pt x="27" y="45"/>
                  </a:cubicBezTo>
                  <a:cubicBezTo>
                    <a:pt x="27" y="47"/>
                    <a:pt x="27" y="48"/>
                    <a:pt x="26" y="50"/>
                  </a:cubicBezTo>
                  <a:close/>
                </a:path>
              </a:pathLst>
            </a:custGeom>
            <a:solidFill>
              <a:srgbClr val="1F2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3" name="Freeform 1500"/>
            <p:cNvSpPr>
              <a:spLocks/>
            </p:cNvSpPr>
            <p:nvPr/>
          </p:nvSpPr>
          <p:spPr bwMode="auto">
            <a:xfrm>
              <a:off x="1643" y="2490"/>
              <a:ext cx="34" cy="29"/>
            </a:xfrm>
            <a:custGeom>
              <a:avLst/>
              <a:gdLst>
                <a:gd name="T0" fmla="*/ 23 w 35"/>
                <a:gd name="T1" fmla="*/ 6 h 29"/>
                <a:gd name="T2" fmla="*/ 35 w 35"/>
                <a:gd name="T3" fmla="*/ 14 h 29"/>
                <a:gd name="T4" fmla="*/ 19 w 35"/>
                <a:gd name="T5" fmla="*/ 17 h 29"/>
                <a:gd name="T6" fmla="*/ 0 w 35"/>
                <a:gd name="T7" fmla="*/ 17 h 29"/>
                <a:gd name="T8" fmla="*/ 23 w 35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9">
                  <a:moveTo>
                    <a:pt x="23" y="6"/>
                  </a:moveTo>
                  <a:cubicBezTo>
                    <a:pt x="25" y="11"/>
                    <a:pt x="30" y="13"/>
                    <a:pt x="35" y="14"/>
                  </a:cubicBezTo>
                  <a:cubicBezTo>
                    <a:pt x="32" y="24"/>
                    <a:pt x="26" y="22"/>
                    <a:pt x="19" y="17"/>
                  </a:cubicBezTo>
                  <a:cubicBezTo>
                    <a:pt x="13" y="20"/>
                    <a:pt x="6" y="29"/>
                    <a:pt x="0" y="17"/>
                  </a:cubicBezTo>
                  <a:cubicBezTo>
                    <a:pt x="2" y="3"/>
                    <a:pt x="10" y="0"/>
                    <a:pt x="23" y="6"/>
                  </a:cubicBezTo>
                  <a:close/>
                </a:path>
              </a:pathLst>
            </a:custGeom>
            <a:solidFill>
              <a:srgbClr val="5B4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4" name="Freeform 1501"/>
            <p:cNvSpPr>
              <a:spLocks/>
            </p:cNvSpPr>
            <p:nvPr/>
          </p:nvSpPr>
          <p:spPr bwMode="auto">
            <a:xfrm>
              <a:off x="1736" y="2059"/>
              <a:ext cx="42" cy="21"/>
            </a:xfrm>
            <a:custGeom>
              <a:avLst/>
              <a:gdLst>
                <a:gd name="T0" fmla="*/ 24 w 42"/>
                <a:gd name="T1" fmla="*/ 0 h 22"/>
                <a:gd name="T2" fmla="*/ 41 w 42"/>
                <a:gd name="T3" fmla="*/ 9 h 22"/>
                <a:gd name="T4" fmla="*/ 28 w 42"/>
                <a:gd name="T5" fmla="*/ 22 h 22"/>
                <a:gd name="T6" fmla="*/ 25 w 42"/>
                <a:gd name="T7" fmla="*/ 18 h 22"/>
                <a:gd name="T8" fmla="*/ 24 w 42"/>
                <a:gd name="T9" fmla="*/ 14 h 22"/>
                <a:gd name="T10" fmla="*/ 21 w 42"/>
                <a:gd name="T11" fmla="*/ 10 h 22"/>
                <a:gd name="T12" fmla="*/ 7 w 42"/>
                <a:gd name="T13" fmla="*/ 8 h 22"/>
                <a:gd name="T14" fmla="*/ 2 w 42"/>
                <a:gd name="T15" fmla="*/ 6 h 22"/>
                <a:gd name="T16" fmla="*/ 0 w 42"/>
                <a:gd name="T17" fmla="*/ 1 h 22"/>
                <a:gd name="T18" fmla="*/ 24 w 42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22">
                  <a:moveTo>
                    <a:pt x="24" y="0"/>
                  </a:moveTo>
                  <a:cubicBezTo>
                    <a:pt x="30" y="2"/>
                    <a:pt x="40" y="0"/>
                    <a:pt x="41" y="9"/>
                  </a:cubicBezTo>
                  <a:cubicBezTo>
                    <a:pt x="42" y="17"/>
                    <a:pt x="34" y="19"/>
                    <a:pt x="28" y="22"/>
                  </a:cubicBezTo>
                  <a:cubicBezTo>
                    <a:pt x="27" y="21"/>
                    <a:pt x="26" y="20"/>
                    <a:pt x="25" y="18"/>
                  </a:cubicBezTo>
                  <a:cubicBezTo>
                    <a:pt x="25" y="17"/>
                    <a:pt x="24" y="16"/>
                    <a:pt x="24" y="14"/>
                  </a:cubicBezTo>
                  <a:cubicBezTo>
                    <a:pt x="23" y="13"/>
                    <a:pt x="22" y="11"/>
                    <a:pt x="21" y="10"/>
                  </a:cubicBezTo>
                  <a:cubicBezTo>
                    <a:pt x="17" y="8"/>
                    <a:pt x="11" y="9"/>
                    <a:pt x="7" y="8"/>
                  </a:cubicBezTo>
                  <a:cubicBezTo>
                    <a:pt x="5" y="7"/>
                    <a:pt x="3" y="7"/>
                    <a:pt x="2" y="6"/>
                  </a:cubicBezTo>
                  <a:cubicBezTo>
                    <a:pt x="0" y="4"/>
                    <a:pt x="0" y="3"/>
                    <a:pt x="0" y="1"/>
                  </a:cubicBezTo>
                  <a:cubicBezTo>
                    <a:pt x="8" y="0"/>
                    <a:pt x="16" y="0"/>
                    <a:pt x="24" y="0"/>
                  </a:cubicBezTo>
                  <a:close/>
                </a:path>
              </a:pathLst>
            </a:custGeom>
            <a:solidFill>
              <a:srgbClr val="635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5" name="Freeform 1502"/>
            <p:cNvSpPr>
              <a:spLocks/>
            </p:cNvSpPr>
            <p:nvPr/>
          </p:nvSpPr>
          <p:spPr bwMode="auto">
            <a:xfrm>
              <a:off x="1791" y="2438"/>
              <a:ext cx="25" cy="25"/>
            </a:xfrm>
            <a:custGeom>
              <a:avLst/>
              <a:gdLst>
                <a:gd name="T0" fmla="*/ 25 w 25"/>
                <a:gd name="T1" fmla="*/ 9 h 25"/>
                <a:gd name="T2" fmla="*/ 4 w 25"/>
                <a:gd name="T3" fmla="*/ 25 h 25"/>
                <a:gd name="T4" fmla="*/ 0 w 25"/>
                <a:gd name="T5" fmla="*/ 18 h 25"/>
                <a:gd name="T6" fmla="*/ 0 w 25"/>
                <a:gd name="T7" fmla="*/ 5 h 25"/>
                <a:gd name="T8" fmla="*/ 5 w 25"/>
                <a:gd name="T9" fmla="*/ 0 h 25"/>
                <a:gd name="T10" fmla="*/ 25 w 25"/>
                <a:gd name="T11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5">
                  <a:moveTo>
                    <a:pt x="25" y="9"/>
                  </a:moveTo>
                  <a:cubicBezTo>
                    <a:pt x="16" y="12"/>
                    <a:pt x="16" y="25"/>
                    <a:pt x="4" y="25"/>
                  </a:cubicBezTo>
                  <a:cubicBezTo>
                    <a:pt x="2" y="23"/>
                    <a:pt x="1" y="21"/>
                    <a:pt x="0" y="18"/>
                  </a:cubicBezTo>
                  <a:cubicBezTo>
                    <a:pt x="0" y="14"/>
                    <a:pt x="0" y="9"/>
                    <a:pt x="0" y="5"/>
                  </a:cubicBezTo>
                  <a:cubicBezTo>
                    <a:pt x="2" y="3"/>
                    <a:pt x="3" y="2"/>
                    <a:pt x="5" y="0"/>
                  </a:cubicBezTo>
                  <a:cubicBezTo>
                    <a:pt x="11" y="3"/>
                    <a:pt x="18" y="6"/>
                    <a:pt x="25" y="9"/>
                  </a:cubicBezTo>
                  <a:close/>
                </a:path>
              </a:pathLst>
            </a:custGeom>
            <a:solidFill>
              <a:srgbClr val="423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6" name="Freeform 1503"/>
            <p:cNvSpPr>
              <a:spLocks/>
            </p:cNvSpPr>
            <p:nvPr/>
          </p:nvSpPr>
          <p:spPr bwMode="auto">
            <a:xfrm>
              <a:off x="1134" y="2239"/>
              <a:ext cx="31" cy="31"/>
            </a:xfrm>
            <a:custGeom>
              <a:avLst/>
              <a:gdLst>
                <a:gd name="T0" fmla="*/ 2 w 31"/>
                <a:gd name="T1" fmla="*/ 14 h 31"/>
                <a:gd name="T2" fmla="*/ 1 w 31"/>
                <a:gd name="T3" fmla="*/ 14 h 31"/>
                <a:gd name="T4" fmla="*/ 0 w 31"/>
                <a:gd name="T5" fmla="*/ 14 h 31"/>
                <a:gd name="T6" fmla="*/ 7 w 31"/>
                <a:gd name="T7" fmla="*/ 2 h 31"/>
                <a:gd name="T8" fmla="*/ 18 w 31"/>
                <a:gd name="T9" fmla="*/ 2 h 31"/>
                <a:gd name="T10" fmla="*/ 29 w 31"/>
                <a:gd name="T11" fmla="*/ 6 h 31"/>
                <a:gd name="T12" fmla="*/ 30 w 31"/>
                <a:gd name="T13" fmla="*/ 14 h 31"/>
                <a:gd name="T14" fmla="*/ 21 w 31"/>
                <a:gd name="T15" fmla="*/ 31 h 31"/>
                <a:gd name="T16" fmla="*/ 11 w 31"/>
                <a:gd name="T17" fmla="*/ 20 h 31"/>
                <a:gd name="T18" fmla="*/ 2 w 31"/>
                <a:gd name="T19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31">
                  <a:moveTo>
                    <a:pt x="2" y="14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1" y="4"/>
                    <a:pt x="7" y="2"/>
                  </a:cubicBezTo>
                  <a:cubicBezTo>
                    <a:pt x="11" y="0"/>
                    <a:pt x="15" y="2"/>
                    <a:pt x="18" y="2"/>
                  </a:cubicBezTo>
                  <a:cubicBezTo>
                    <a:pt x="22" y="2"/>
                    <a:pt x="26" y="3"/>
                    <a:pt x="29" y="6"/>
                  </a:cubicBezTo>
                  <a:cubicBezTo>
                    <a:pt x="30" y="8"/>
                    <a:pt x="31" y="11"/>
                    <a:pt x="30" y="14"/>
                  </a:cubicBezTo>
                  <a:cubicBezTo>
                    <a:pt x="28" y="21"/>
                    <a:pt x="29" y="28"/>
                    <a:pt x="21" y="31"/>
                  </a:cubicBezTo>
                  <a:cubicBezTo>
                    <a:pt x="15" y="30"/>
                    <a:pt x="13" y="25"/>
                    <a:pt x="11" y="20"/>
                  </a:cubicBezTo>
                  <a:cubicBezTo>
                    <a:pt x="9" y="16"/>
                    <a:pt x="6" y="14"/>
                    <a:pt x="2" y="14"/>
                  </a:cubicBezTo>
                  <a:close/>
                </a:path>
              </a:pathLst>
            </a:custGeom>
            <a:solidFill>
              <a:srgbClr val="0C35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7" name="Freeform 1504"/>
            <p:cNvSpPr>
              <a:spLocks/>
            </p:cNvSpPr>
            <p:nvPr/>
          </p:nvSpPr>
          <p:spPr bwMode="auto">
            <a:xfrm>
              <a:off x="1103" y="2406"/>
              <a:ext cx="25" cy="41"/>
            </a:xfrm>
            <a:custGeom>
              <a:avLst/>
              <a:gdLst>
                <a:gd name="T0" fmla="*/ 23 w 25"/>
                <a:gd name="T1" fmla="*/ 34 h 42"/>
                <a:gd name="T2" fmla="*/ 14 w 25"/>
                <a:gd name="T3" fmla="*/ 42 h 42"/>
                <a:gd name="T4" fmla="*/ 6 w 25"/>
                <a:gd name="T5" fmla="*/ 35 h 42"/>
                <a:gd name="T6" fmla="*/ 4 w 25"/>
                <a:gd name="T7" fmla="*/ 21 h 42"/>
                <a:gd name="T8" fmla="*/ 0 w 25"/>
                <a:gd name="T9" fmla="*/ 8 h 42"/>
                <a:gd name="T10" fmla="*/ 11 w 25"/>
                <a:gd name="T11" fmla="*/ 4 h 42"/>
                <a:gd name="T12" fmla="*/ 21 w 25"/>
                <a:gd name="T13" fmla="*/ 20 h 42"/>
                <a:gd name="T14" fmla="*/ 23 w 25"/>
                <a:gd name="T15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2">
                  <a:moveTo>
                    <a:pt x="23" y="34"/>
                  </a:moveTo>
                  <a:cubicBezTo>
                    <a:pt x="19" y="36"/>
                    <a:pt x="16" y="38"/>
                    <a:pt x="14" y="42"/>
                  </a:cubicBezTo>
                  <a:cubicBezTo>
                    <a:pt x="11" y="41"/>
                    <a:pt x="8" y="38"/>
                    <a:pt x="6" y="35"/>
                  </a:cubicBezTo>
                  <a:cubicBezTo>
                    <a:pt x="9" y="30"/>
                    <a:pt x="9" y="25"/>
                    <a:pt x="4" y="21"/>
                  </a:cubicBezTo>
                  <a:cubicBezTo>
                    <a:pt x="2" y="17"/>
                    <a:pt x="1" y="13"/>
                    <a:pt x="0" y="8"/>
                  </a:cubicBezTo>
                  <a:cubicBezTo>
                    <a:pt x="1" y="1"/>
                    <a:pt x="5" y="0"/>
                    <a:pt x="11" y="4"/>
                  </a:cubicBezTo>
                  <a:cubicBezTo>
                    <a:pt x="16" y="8"/>
                    <a:pt x="18" y="15"/>
                    <a:pt x="21" y="20"/>
                  </a:cubicBezTo>
                  <a:cubicBezTo>
                    <a:pt x="23" y="25"/>
                    <a:pt x="25" y="29"/>
                    <a:pt x="23" y="34"/>
                  </a:cubicBezTo>
                  <a:close/>
                </a:path>
              </a:pathLst>
            </a:custGeom>
            <a:solidFill>
              <a:srgbClr val="4C2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8" name="Freeform 1505"/>
            <p:cNvSpPr>
              <a:spLocks/>
            </p:cNvSpPr>
            <p:nvPr/>
          </p:nvSpPr>
          <p:spPr bwMode="auto">
            <a:xfrm>
              <a:off x="1764" y="2313"/>
              <a:ext cx="48" cy="21"/>
            </a:xfrm>
            <a:custGeom>
              <a:avLst/>
              <a:gdLst>
                <a:gd name="T0" fmla="*/ 28 w 49"/>
                <a:gd name="T1" fmla="*/ 19 h 21"/>
                <a:gd name="T2" fmla="*/ 5 w 49"/>
                <a:gd name="T3" fmla="*/ 15 h 21"/>
                <a:gd name="T4" fmla="*/ 0 w 49"/>
                <a:gd name="T5" fmla="*/ 15 h 21"/>
                <a:gd name="T6" fmla="*/ 43 w 49"/>
                <a:gd name="T7" fmla="*/ 0 h 21"/>
                <a:gd name="T8" fmla="*/ 48 w 49"/>
                <a:gd name="T9" fmla="*/ 7 h 21"/>
                <a:gd name="T10" fmla="*/ 32 w 49"/>
                <a:gd name="T11" fmla="*/ 19 h 21"/>
                <a:gd name="T12" fmla="*/ 28 w 49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1">
                  <a:moveTo>
                    <a:pt x="28" y="19"/>
                  </a:moveTo>
                  <a:cubicBezTo>
                    <a:pt x="22" y="9"/>
                    <a:pt x="12" y="18"/>
                    <a:pt x="5" y="15"/>
                  </a:cubicBezTo>
                  <a:cubicBezTo>
                    <a:pt x="3" y="17"/>
                    <a:pt x="1" y="17"/>
                    <a:pt x="0" y="15"/>
                  </a:cubicBezTo>
                  <a:cubicBezTo>
                    <a:pt x="11" y="0"/>
                    <a:pt x="28" y="5"/>
                    <a:pt x="43" y="0"/>
                  </a:cubicBezTo>
                  <a:cubicBezTo>
                    <a:pt x="46" y="1"/>
                    <a:pt x="49" y="3"/>
                    <a:pt x="48" y="7"/>
                  </a:cubicBezTo>
                  <a:cubicBezTo>
                    <a:pt x="41" y="9"/>
                    <a:pt x="34" y="10"/>
                    <a:pt x="32" y="19"/>
                  </a:cubicBezTo>
                  <a:cubicBezTo>
                    <a:pt x="31" y="21"/>
                    <a:pt x="30" y="21"/>
                    <a:pt x="28" y="19"/>
                  </a:cubicBezTo>
                  <a:close/>
                </a:path>
              </a:pathLst>
            </a:custGeom>
            <a:solidFill>
              <a:srgbClr val="4D3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19" name="Freeform 1506"/>
            <p:cNvSpPr>
              <a:spLocks/>
            </p:cNvSpPr>
            <p:nvPr/>
          </p:nvSpPr>
          <p:spPr bwMode="auto">
            <a:xfrm>
              <a:off x="1085" y="2378"/>
              <a:ext cx="20" cy="48"/>
            </a:xfrm>
            <a:custGeom>
              <a:avLst/>
              <a:gdLst>
                <a:gd name="T0" fmla="*/ 6 w 21"/>
                <a:gd name="T1" fmla="*/ 2 h 48"/>
                <a:gd name="T2" fmla="*/ 10 w 21"/>
                <a:gd name="T3" fmla="*/ 22 h 48"/>
                <a:gd name="T4" fmla="*/ 19 w 21"/>
                <a:gd name="T5" fmla="*/ 39 h 48"/>
                <a:gd name="T6" fmla="*/ 18 w 21"/>
                <a:gd name="T7" fmla="*/ 47 h 48"/>
                <a:gd name="T8" fmla="*/ 13 w 21"/>
                <a:gd name="T9" fmla="*/ 46 h 48"/>
                <a:gd name="T10" fmla="*/ 2 w 21"/>
                <a:gd name="T11" fmla="*/ 2 h 48"/>
                <a:gd name="T12" fmla="*/ 6 w 21"/>
                <a:gd name="T1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8">
                  <a:moveTo>
                    <a:pt x="6" y="2"/>
                  </a:moveTo>
                  <a:cubicBezTo>
                    <a:pt x="9" y="8"/>
                    <a:pt x="10" y="15"/>
                    <a:pt x="10" y="22"/>
                  </a:cubicBezTo>
                  <a:cubicBezTo>
                    <a:pt x="16" y="26"/>
                    <a:pt x="17" y="32"/>
                    <a:pt x="19" y="39"/>
                  </a:cubicBezTo>
                  <a:cubicBezTo>
                    <a:pt x="21" y="42"/>
                    <a:pt x="20" y="44"/>
                    <a:pt x="18" y="47"/>
                  </a:cubicBezTo>
                  <a:cubicBezTo>
                    <a:pt x="16" y="48"/>
                    <a:pt x="15" y="48"/>
                    <a:pt x="13" y="46"/>
                  </a:cubicBezTo>
                  <a:cubicBezTo>
                    <a:pt x="6" y="32"/>
                    <a:pt x="0" y="18"/>
                    <a:pt x="2" y="2"/>
                  </a:cubicBezTo>
                  <a:cubicBezTo>
                    <a:pt x="3" y="0"/>
                    <a:pt x="5" y="0"/>
                    <a:pt x="6" y="2"/>
                  </a:cubicBezTo>
                  <a:close/>
                </a:path>
              </a:pathLst>
            </a:custGeom>
            <a:solidFill>
              <a:srgbClr val="3C2A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0" name="Freeform 1507"/>
            <p:cNvSpPr>
              <a:spLocks/>
            </p:cNvSpPr>
            <p:nvPr/>
          </p:nvSpPr>
          <p:spPr bwMode="auto">
            <a:xfrm>
              <a:off x="1161" y="2180"/>
              <a:ext cx="65" cy="16"/>
            </a:xfrm>
            <a:custGeom>
              <a:avLst/>
              <a:gdLst>
                <a:gd name="T0" fmla="*/ 1 w 66"/>
                <a:gd name="T1" fmla="*/ 7 h 17"/>
                <a:gd name="T2" fmla="*/ 9 w 66"/>
                <a:gd name="T3" fmla="*/ 2 h 17"/>
                <a:gd name="T4" fmla="*/ 27 w 66"/>
                <a:gd name="T5" fmla="*/ 2 h 17"/>
                <a:gd name="T6" fmla="*/ 61 w 66"/>
                <a:gd name="T7" fmla="*/ 4 h 17"/>
                <a:gd name="T8" fmla="*/ 66 w 66"/>
                <a:gd name="T9" fmla="*/ 7 h 17"/>
                <a:gd name="T10" fmla="*/ 63 w 66"/>
                <a:gd name="T11" fmla="*/ 13 h 17"/>
                <a:gd name="T12" fmla="*/ 53 w 66"/>
                <a:gd name="T13" fmla="*/ 15 h 17"/>
                <a:gd name="T14" fmla="*/ 6 w 66"/>
                <a:gd name="T15" fmla="*/ 14 h 17"/>
                <a:gd name="T16" fmla="*/ 1 w 66"/>
                <a:gd name="T1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7">
                  <a:moveTo>
                    <a:pt x="1" y="7"/>
                  </a:moveTo>
                  <a:cubicBezTo>
                    <a:pt x="4" y="5"/>
                    <a:pt x="6" y="4"/>
                    <a:pt x="9" y="2"/>
                  </a:cubicBezTo>
                  <a:cubicBezTo>
                    <a:pt x="15" y="2"/>
                    <a:pt x="21" y="1"/>
                    <a:pt x="27" y="2"/>
                  </a:cubicBezTo>
                  <a:cubicBezTo>
                    <a:pt x="38" y="3"/>
                    <a:pt x="50" y="0"/>
                    <a:pt x="61" y="4"/>
                  </a:cubicBezTo>
                  <a:cubicBezTo>
                    <a:pt x="63" y="4"/>
                    <a:pt x="65" y="5"/>
                    <a:pt x="66" y="7"/>
                  </a:cubicBezTo>
                  <a:cubicBezTo>
                    <a:pt x="66" y="10"/>
                    <a:pt x="65" y="11"/>
                    <a:pt x="63" y="13"/>
                  </a:cubicBezTo>
                  <a:cubicBezTo>
                    <a:pt x="60" y="14"/>
                    <a:pt x="57" y="15"/>
                    <a:pt x="53" y="15"/>
                  </a:cubicBezTo>
                  <a:cubicBezTo>
                    <a:pt x="38" y="15"/>
                    <a:pt x="22" y="17"/>
                    <a:pt x="6" y="14"/>
                  </a:cubicBezTo>
                  <a:cubicBezTo>
                    <a:pt x="3" y="12"/>
                    <a:pt x="0" y="11"/>
                    <a:pt x="1" y="7"/>
                  </a:cubicBezTo>
                  <a:close/>
                </a:path>
              </a:pathLst>
            </a:custGeom>
            <a:solidFill>
              <a:srgbClr val="5B2F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1" name="Freeform 1508"/>
            <p:cNvSpPr>
              <a:spLocks/>
            </p:cNvSpPr>
            <p:nvPr/>
          </p:nvSpPr>
          <p:spPr bwMode="auto">
            <a:xfrm>
              <a:off x="1188" y="2445"/>
              <a:ext cx="40" cy="22"/>
            </a:xfrm>
            <a:custGeom>
              <a:avLst/>
              <a:gdLst>
                <a:gd name="T0" fmla="*/ 0 w 41"/>
                <a:gd name="T1" fmla="*/ 15 h 22"/>
                <a:gd name="T2" fmla="*/ 10 w 41"/>
                <a:gd name="T3" fmla="*/ 10 h 22"/>
                <a:gd name="T4" fmla="*/ 11 w 41"/>
                <a:gd name="T5" fmla="*/ 6 h 22"/>
                <a:gd name="T6" fmla="*/ 23 w 41"/>
                <a:gd name="T7" fmla="*/ 5 h 22"/>
                <a:gd name="T8" fmla="*/ 29 w 41"/>
                <a:gd name="T9" fmla="*/ 1 h 22"/>
                <a:gd name="T10" fmla="*/ 34 w 41"/>
                <a:gd name="T11" fmla="*/ 2 h 22"/>
                <a:gd name="T12" fmla="*/ 30 w 41"/>
                <a:gd name="T13" fmla="*/ 22 h 22"/>
                <a:gd name="T14" fmla="*/ 0 w 41"/>
                <a:gd name="T15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22">
                  <a:moveTo>
                    <a:pt x="0" y="15"/>
                  </a:moveTo>
                  <a:cubicBezTo>
                    <a:pt x="4" y="14"/>
                    <a:pt x="8" y="14"/>
                    <a:pt x="10" y="10"/>
                  </a:cubicBezTo>
                  <a:cubicBezTo>
                    <a:pt x="9" y="8"/>
                    <a:pt x="9" y="7"/>
                    <a:pt x="11" y="6"/>
                  </a:cubicBezTo>
                  <a:cubicBezTo>
                    <a:pt x="15" y="5"/>
                    <a:pt x="19" y="8"/>
                    <a:pt x="23" y="5"/>
                  </a:cubicBezTo>
                  <a:cubicBezTo>
                    <a:pt x="25" y="3"/>
                    <a:pt x="27" y="2"/>
                    <a:pt x="29" y="1"/>
                  </a:cubicBezTo>
                  <a:cubicBezTo>
                    <a:pt x="31" y="0"/>
                    <a:pt x="33" y="1"/>
                    <a:pt x="34" y="2"/>
                  </a:cubicBezTo>
                  <a:cubicBezTo>
                    <a:pt x="41" y="10"/>
                    <a:pt x="25" y="14"/>
                    <a:pt x="30" y="22"/>
                  </a:cubicBezTo>
                  <a:cubicBezTo>
                    <a:pt x="20" y="20"/>
                    <a:pt x="10" y="17"/>
                    <a:pt x="0" y="15"/>
                  </a:cubicBezTo>
                  <a:close/>
                </a:path>
              </a:pathLst>
            </a:custGeom>
            <a:solidFill>
              <a:srgbClr val="4431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2" name="Freeform 1509"/>
            <p:cNvSpPr>
              <a:spLocks/>
            </p:cNvSpPr>
            <p:nvPr/>
          </p:nvSpPr>
          <p:spPr bwMode="auto">
            <a:xfrm>
              <a:off x="1330" y="2058"/>
              <a:ext cx="62" cy="18"/>
            </a:xfrm>
            <a:custGeom>
              <a:avLst/>
              <a:gdLst>
                <a:gd name="T0" fmla="*/ 14 w 62"/>
                <a:gd name="T1" fmla="*/ 17 h 19"/>
                <a:gd name="T2" fmla="*/ 0 w 62"/>
                <a:gd name="T3" fmla="*/ 9 h 19"/>
                <a:gd name="T4" fmla="*/ 48 w 62"/>
                <a:gd name="T5" fmla="*/ 5 h 19"/>
                <a:gd name="T6" fmla="*/ 62 w 62"/>
                <a:gd name="T7" fmla="*/ 8 h 19"/>
                <a:gd name="T8" fmla="*/ 41 w 62"/>
                <a:gd name="T9" fmla="*/ 14 h 19"/>
                <a:gd name="T10" fmla="*/ 20 w 62"/>
                <a:gd name="T11" fmla="*/ 18 h 19"/>
                <a:gd name="T12" fmla="*/ 14 w 62"/>
                <a:gd name="T13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19">
                  <a:moveTo>
                    <a:pt x="14" y="17"/>
                  </a:moveTo>
                  <a:cubicBezTo>
                    <a:pt x="13" y="8"/>
                    <a:pt x="5" y="10"/>
                    <a:pt x="0" y="9"/>
                  </a:cubicBezTo>
                  <a:cubicBezTo>
                    <a:pt x="16" y="3"/>
                    <a:pt x="32" y="5"/>
                    <a:pt x="48" y="5"/>
                  </a:cubicBezTo>
                  <a:cubicBezTo>
                    <a:pt x="53" y="4"/>
                    <a:pt x="59" y="0"/>
                    <a:pt x="62" y="8"/>
                  </a:cubicBezTo>
                  <a:cubicBezTo>
                    <a:pt x="57" y="16"/>
                    <a:pt x="48" y="14"/>
                    <a:pt x="41" y="14"/>
                  </a:cubicBezTo>
                  <a:cubicBezTo>
                    <a:pt x="34" y="15"/>
                    <a:pt x="26" y="14"/>
                    <a:pt x="20" y="18"/>
                  </a:cubicBezTo>
                  <a:cubicBezTo>
                    <a:pt x="17" y="19"/>
                    <a:pt x="15" y="18"/>
                    <a:pt x="14" y="17"/>
                  </a:cubicBezTo>
                  <a:close/>
                </a:path>
              </a:pathLst>
            </a:custGeom>
            <a:solidFill>
              <a:srgbClr val="4F33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3" name="Freeform 1510"/>
            <p:cNvSpPr>
              <a:spLocks/>
            </p:cNvSpPr>
            <p:nvPr/>
          </p:nvSpPr>
          <p:spPr bwMode="auto">
            <a:xfrm>
              <a:off x="1680" y="2060"/>
              <a:ext cx="57" cy="14"/>
            </a:xfrm>
            <a:custGeom>
              <a:avLst/>
              <a:gdLst>
                <a:gd name="T0" fmla="*/ 56 w 57"/>
                <a:gd name="T1" fmla="*/ 0 h 14"/>
                <a:gd name="T2" fmla="*/ 56 w 57"/>
                <a:gd name="T3" fmla="*/ 3 h 14"/>
                <a:gd name="T4" fmla="*/ 54 w 57"/>
                <a:gd name="T5" fmla="*/ 5 h 14"/>
                <a:gd name="T6" fmla="*/ 22 w 57"/>
                <a:gd name="T7" fmla="*/ 11 h 14"/>
                <a:gd name="T8" fmla="*/ 0 w 57"/>
                <a:gd name="T9" fmla="*/ 6 h 14"/>
                <a:gd name="T10" fmla="*/ 16 w 57"/>
                <a:gd name="T11" fmla="*/ 0 h 14"/>
                <a:gd name="T12" fmla="*/ 56 w 57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14">
                  <a:moveTo>
                    <a:pt x="56" y="0"/>
                  </a:moveTo>
                  <a:cubicBezTo>
                    <a:pt x="56" y="1"/>
                    <a:pt x="57" y="2"/>
                    <a:pt x="56" y="3"/>
                  </a:cubicBezTo>
                  <a:cubicBezTo>
                    <a:pt x="56" y="4"/>
                    <a:pt x="55" y="5"/>
                    <a:pt x="54" y="5"/>
                  </a:cubicBezTo>
                  <a:cubicBezTo>
                    <a:pt x="44" y="10"/>
                    <a:pt x="33" y="7"/>
                    <a:pt x="22" y="11"/>
                  </a:cubicBezTo>
                  <a:cubicBezTo>
                    <a:pt x="14" y="12"/>
                    <a:pt x="6" y="14"/>
                    <a:pt x="0" y="6"/>
                  </a:cubicBezTo>
                  <a:cubicBezTo>
                    <a:pt x="6" y="4"/>
                    <a:pt x="11" y="2"/>
                    <a:pt x="16" y="0"/>
                  </a:cubicBezTo>
                  <a:cubicBezTo>
                    <a:pt x="30" y="0"/>
                    <a:pt x="43" y="0"/>
                    <a:pt x="56" y="0"/>
                  </a:cubicBezTo>
                  <a:close/>
                </a:path>
              </a:pathLst>
            </a:custGeom>
            <a:solidFill>
              <a:srgbClr val="613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4" name="Freeform 1511"/>
            <p:cNvSpPr>
              <a:spLocks/>
            </p:cNvSpPr>
            <p:nvPr/>
          </p:nvSpPr>
          <p:spPr bwMode="auto">
            <a:xfrm>
              <a:off x="1437" y="2055"/>
              <a:ext cx="55" cy="14"/>
            </a:xfrm>
            <a:custGeom>
              <a:avLst/>
              <a:gdLst>
                <a:gd name="T0" fmla="*/ 22 w 55"/>
                <a:gd name="T1" fmla="*/ 1 h 14"/>
                <a:gd name="T2" fmla="*/ 41 w 55"/>
                <a:gd name="T3" fmla="*/ 4 h 14"/>
                <a:gd name="T4" fmla="*/ 53 w 55"/>
                <a:gd name="T5" fmla="*/ 3 h 14"/>
                <a:gd name="T6" fmla="*/ 54 w 55"/>
                <a:gd name="T7" fmla="*/ 9 h 14"/>
                <a:gd name="T8" fmla="*/ 48 w 55"/>
                <a:gd name="T9" fmla="*/ 12 h 14"/>
                <a:gd name="T10" fmla="*/ 15 w 55"/>
                <a:gd name="T11" fmla="*/ 13 h 14"/>
                <a:gd name="T12" fmla="*/ 2 w 55"/>
                <a:gd name="T13" fmla="*/ 10 h 14"/>
                <a:gd name="T14" fmla="*/ 1 w 55"/>
                <a:gd name="T15" fmla="*/ 4 h 14"/>
                <a:gd name="T16" fmla="*/ 22 w 55"/>
                <a:gd name="T1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14">
                  <a:moveTo>
                    <a:pt x="22" y="1"/>
                  </a:moveTo>
                  <a:cubicBezTo>
                    <a:pt x="28" y="2"/>
                    <a:pt x="34" y="3"/>
                    <a:pt x="41" y="4"/>
                  </a:cubicBezTo>
                  <a:cubicBezTo>
                    <a:pt x="45" y="2"/>
                    <a:pt x="49" y="2"/>
                    <a:pt x="53" y="3"/>
                  </a:cubicBezTo>
                  <a:cubicBezTo>
                    <a:pt x="55" y="5"/>
                    <a:pt x="55" y="7"/>
                    <a:pt x="54" y="9"/>
                  </a:cubicBezTo>
                  <a:cubicBezTo>
                    <a:pt x="52" y="11"/>
                    <a:pt x="50" y="12"/>
                    <a:pt x="48" y="12"/>
                  </a:cubicBezTo>
                  <a:cubicBezTo>
                    <a:pt x="37" y="14"/>
                    <a:pt x="26" y="13"/>
                    <a:pt x="15" y="13"/>
                  </a:cubicBezTo>
                  <a:cubicBezTo>
                    <a:pt x="11" y="13"/>
                    <a:pt x="6" y="13"/>
                    <a:pt x="2" y="10"/>
                  </a:cubicBezTo>
                  <a:cubicBezTo>
                    <a:pt x="1" y="9"/>
                    <a:pt x="0" y="7"/>
                    <a:pt x="1" y="4"/>
                  </a:cubicBezTo>
                  <a:cubicBezTo>
                    <a:pt x="7" y="0"/>
                    <a:pt x="15" y="4"/>
                    <a:pt x="22" y="1"/>
                  </a:cubicBezTo>
                  <a:close/>
                </a:path>
              </a:pathLst>
            </a:custGeom>
            <a:solidFill>
              <a:srgbClr val="963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5" name="Freeform 1512"/>
            <p:cNvSpPr>
              <a:spLocks/>
            </p:cNvSpPr>
            <p:nvPr/>
          </p:nvSpPr>
          <p:spPr bwMode="auto">
            <a:xfrm>
              <a:off x="1673" y="2194"/>
              <a:ext cx="22" cy="24"/>
            </a:xfrm>
            <a:custGeom>
              <a:avLst/>
              <a:gdLst>
                <a:gd name="T0" fmla="*/ 4 w 22"/>
                <a:gd name="T1" fmla="*/ 1 h 25"/>
                <a:gd name="T2" fmla="*/ 8 w 22"/>
                <a:gd name="T3" fmla="*/ 0 h 25"/>
                <a:gd name="T4" fmla="*/ 7 w 22"/>
                <a:gd name="T5" fmla="*/ 24 h 25"/>
                <a:gd name="T6" fmla="*/ 3 w 22"/>
                <a:gd name="T7" fmla="*/ 24 h 25"/>
                <a:gd name="T8" fmla="*/ 2 w 22"/>
                <a:gd name="T9" fmla="*/ 17 h 25"/>
                <a:gd name="T10" fmla="*/ 4 w 22"/>
                <a:gd name="T11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5">
                  <a:moveTo>
                    <a:pt x="4" y="1"/>
                  </a:moveTo>
                  <a:cubicBezTo>
                    <a:pt x="5" y="1"/>
                    <a:pt x="7" y="1"/>
                    <a:pt x="8" y="0"/>
                  </a:cubicBezTo>
                  <a:cubicBezTo>
                    <a:pt x="22" y="7"/>
                    <a:pt x="22" y="7"/>
                    <a:pt x="7" y="24"/>
                  </a:cubicBezTo>
                  <a:cubicBezTo>
                    <a:pt x="6" y="25"/>
                    <a:pt x="4" y="25"/>
                    <a:pt x="3" y="24"/>
                  </a:cubicBezTo>
                  <a:cubicBezTo>
                    <a:pt x="3" y="22"/>
                    <a:pt x="3" y="19"/>
                    <a:pt x="2" y="17"/>
                  </a:cubicBezTo>
                  <a:cubicBezTo>
                    <a:pt x="2" y="11"/>
                    <a:pt x="0" y="6"/>
                    <a:pt x="4" y="1"/>
                  </a:cubicBezTo>
                  <a:close/>
                </a:path>
              </a:pathLst>
            </a:custGeom>
            <a:solidFill>
              <a:srgbClr val="3F33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6" name="Freeform 1513"/>
            <p:cNvSpPr>
              <a:spLocks/>
            </p:cNvSpPr>
            <p:nvPr/>
          </p:nvSpPr>
          <p:spPr bwMode="auto">
            <a:xfrm>
              <a:off x="1577" y="2513"/>
              <a:ext cx="34" cy="20"/>
            </a:xfrm>
            <a:custGeom>
              <a:avLst/>
              <a:gdLst>
                <a:gd name="T0" fmla="*/ 33 w 34"/>
                <a:gd name="T1" fmla="*/ 6 h 20"/>
                <a:gd name="T2" fmla="*/ 12 w 34"/>
                <a:gd name="T3" fmla="*/ 18 h 20"/>
                <a:gd name="T4" fmla="*/ 11 w 34"/>
                <a:gd name="T5" fmla="*/ 19 h 20"/>
                <a:gd name="T6" fmla="*/ 10 w 34"/>
                <a:gd name="T7" fmla="*/ 18 h 20"/>
                <a:gd name="T8" fmla="*/ 1 w 34"/>
                <a:gd name="T9" fmla="*/ 10 h 20"/>
                <a:gd name="T10" fmla="*/ 4 w 34"/>
                <a:gd name="T11" fmla="*/ 10 h 20"/>
                <a:gd name="T12" fmla="*/ 28 w 34"/>
                <a:gd name="T13" fmla="*/ 0 h 20"/>
                <a:gd name="T14" fmla="*/ 33 w 34"/>
                <a:gd name="T1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20">
                  <a:moveTo>
                    <a:pt x="33" y="6"/>
                  </a:moveTo>
                  <a:cubicBezTo>
                    <a:pt x="27" y="13"/>
                    <a:pt x="15" y="7"/>
                    <a:pt x="12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3" y="20"/>
                    <a:pt x="0" y="17"/>
                    <a:pt x="1" y="10"/>
                  </a:cubicBezTo>
                  <a:cubicBezTo>
                    <a:pt x="2" y="10"/>
                    <a:pt x="3" y="10"/>
                    <a:pt x="4" y="10"/>
                  </a:cubicBezTo>
                  <a:cubicBezTo>
                    <a:pt x="10" y="1"/>
                    <a:pt x="19" y="1"/>
                    <a:pt x="28" y="0"/>
                  </a:cubicBezTo>
                  <a:cubicBezTo>
                    <a:pt x="31" y="1"/>
                    <a:pt x="34" y="2"/>
                    <a:pt x="33" y="6"/>
                  </a:cubicBezTo>
                  <a:close/>
                </a:path>
              </a:pathLst>
            </a:custGeom>
            <a:solidFill>
              <a:srgbClr val="7A5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7" name="Freeform 1514"/>
            <p:cNvSpPr>
              <a:spLocks/>
            </p:cNvSpPr>
            <p:nvPr/>
          </p:nvSpPr>
          <p:spPr bwMode="auto">
            <a:xfrm>
              <a:off x="1105" y="2292"/>
              <a:ext cx="29" cy="19"/>
            </a:xfrm>
            <a:custGeom>
              <a:avLst/>
              <a:gdLst>
                <a:gd name="T0" fmla="*/ 24 w 29"/>
                <a:gd name="T1" fmla="*/ 0 h 19"/>
                <a:gd name="T2" fmla="*/ 29 w 29"/>
                <a:gd name="T3" fmla="*/ 9 h 19"/>
                <a:gd name="T4" fmla="*/ 0 w 29"/>
                <a:gd name="T5" fmla="*/ 17 h 19"/>
                <a:gd name="T6" fmla="*/ 24 w 29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9">
                  <a:moveTo>
                    <a:pt x="24" y="0"/>
                  </a:moveTo>
                  <a:cubicBezTo>
                    <a:pt x="26" y="3"/>
                    <a:pt x="27" y="6"/>
                    <a:pt x="29" y="9"/>
                  </a:cubicBezTo>
                  <a:cubicBezTo>
                    <a:pt x="17" y="4"/>
                    <a:pt x="11" y="19"/>
                    <a:pt x="0" y="17"/>
                  </a:cubicBezTo>
                  <a:cubicBezTo>
                    <a:pt x="5" y="7"/>
                    <a:pt x="12" y="0"/>
                    <a:pt x="24" y="0"/>
                  </a:cubicBezTo>
                  <a:close/>
                </a:path>
              </a:pathLst>
            </a:custGeom>
            <a:solidFill>
              <a:srgbClr val="412C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8" name="Freeform 1515"/>
            <p:cNvSpPr>
              <a:spLocks/>
            </p:cNvSpPr>
            <p:nvPr/>
          </p:nvSpPr>
          <p:spPr bwMode="auto">
            <a:xfrm>
              <a:off x="1513" y="2059"/>
              <a:ext cx="44" cy="9"/>
            </a:xfrm>
            <a:custGeom>
              <a:avLst/>
              <a:gdLst>
                <a:gd name="T0" fmla="*/ 45 w 45"/>
                <a:gd name="T1" fmla="*/ 1 h 9"/>
                <a:gd name="T2" fmla="*/ 29 w 45"/>
                <a:gd name="T3" fmla="*/ 5 h 9"/>
                <a:gd name="T4" fmla="*/ 15 w 45"/>
                <a:gd name="T5" fmla="*/ 9 h 9"/>
                <a:gd name="T6" fmla="*/ 3 w 45"/>
                <a:gd name="T7" fmla="*/ 7 h 9"/>
                <a:gd name="T8" fmla="*/ 0 w 45"/>
                <a:gd name="T9" fmla="*/ 2 h 9"/>
                <a:gd name="T10" fmla="*/ 2 w 45"/>
                <a:gd name="T11" fmla="*/ 0 h 9"/>
                <a:gd name="T12" fmla="*/ 45 w 45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9">
                  <a:moveTo>
                    <a:pt x="45" y="1"/>
                  </a:moveTo>
                  <a:cubicBezTo>
                    <a:pt x="41" y="6"/>
                    <a:pt x="34" y="3"/>
                    <a:pt x="29" y="5"/>
                  </a:cubicBezTo>
                  <a:cubicBezTo>
                    <a:pt x="25" y="9"/>
                    <a:pt x="20" y="9"/>
                    <a:pt x="15" y="9"/>
                  </a:cubicBezTo>
                  <a:cubicBezTo>
                    <a:pt x="11" y="9"/>
                    <a:pt x="7" y="8"/>
                    <a:pt x="3" y="7"/>
                  </a:cubicBezTo>
                  <a:cubicBezTo>
                    <a:pt x="2" y="6"/>
                    <a:pt x="1" y="4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16" y="0"/>
                    <a:pt x="31" y="0"/>
                    <a:pt x="45" y="1"/>
                  </a:cubicBezTo>
                  <a:close/>
                </a:path>
              </a:pathLst>
            </a:custGeom>
            <a:solidFill>
              <a:srgbClr val="4116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29" name="Freeform 1516"/>
            <p:cNvSpPr>
              <a:spLocks/>
            </p:cNvSpPr>
            <p:nvPr/>
          </p:nvSpPr>
          <p:spPr bwMode="auto">
            <a:xfrm>
              <a:off x="1170" y="2175"/>
              <a:ext cx="31" cy="14"/>
            </a:xfrm>
            <a:custGeom>
              <a:avLst/>
              <a:gdLst>
                <a:gd name="T0" fmla="*/ 16 w 32"/>
                <a:gd name="T1" fmla="*/ 7 h 14"/>
                <a:gd name="T2" fmla="*/ 0 w 32"/>
                <a:gd name="T3" fmla="*/ 7 h 14"/>
                <a:gd name="T4" fmla="*/ 32 w 32"/>
                <a:gd name="T5" fmla="*/ 0 h 14"/>
                <a:gd name="T6" fmla="*/ 32 w 32"/>
                <a:gd name="T7" fmla="*/ 1 h 14"/>
                <a:gd name="T8" fmla="*/ 16 w 32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4">
                  <a:moveTo>
                    <a:pt x="16" y="7"/>
                  </a:moveTo>
                  <a:cubicBezTo>
                    <a:pt x="11" y="10"/>
                    <a:pt x="5" y="11"/>
                    <a:pt x="0" y="7"/>
                  </a:cubicBezTo>
                  <a:cubicBezTo>
                    <a:pt x="9" y="0"/>
                    <a:pt x="22" y="5"/>
                    <a:pt x="32" y="0"/>
                  </a:cubicBezTo>
                  <a:cubicBezTo>
                    <a:pt x="32" y="0"/>
                    <a:pt x="32" y="1"/>
                    <a:pt x="32" y="1"/>
                  </a:cubicBezTo>
                  <a:cubicBezTo>
                    <a:pt x="31" y="14"/>
                    <a:pt x="23" y="8"/>
                    <a:pt x="16" y="7"/>
                  </a:cubicBezTo>
                  <a:close/>
                </a:path>
              </a:pathLst>
            </a:custGeom>
            <a:solidFill>
              <a:srgbClr val="5738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0" name="Freeform 1517"/>
            <p:cNvSpPr>
              <a:spLocks/>
            </p:cNvSpPr>
            <p:nvPr/>
          </p:nvSpPr>
          <p:spPr bwMode="auto">
            <a:xfrm>
              <a:off x="1233" y="2467"/>
              <a:ext cx="36" cy="8"/>
            </a:xfrm>
            <a:custGeom>
              <a:avLst/>
              <a:gdLst>
                <a:gd name="T0" fmla="*/ 12 w 36"/>
                <a:gd name="T1" fmla="*/ 0 h 8"/>
                <a:gd name="T2" fmla="*/ 29 w 36"/>
                <a:gd name="T3" fmla="*/ 4 h 8"/>
                <a:gd name="T4" fmla="*/ 27 w 36"/>
                <a:gd name="T5" fmla="*/ 8 h 8"/>
                <a:gd name="T6" fmla="*/ 0 w 36"/>
                <a:gd name="T7" fmla="*/ 8 h 8"/>
                <a:gd name="T8" fmla="*/ 12 w 36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8">
                  <a:moveTo>
                    <a:pt x="12" y="0"/>
                  </a:moveTo>
                  <a:cubicBezTo>
                    <a:pt x="17" y="1"/>
                    <a:pt x="24" y="2"/>
                    <a:pt x="29" y="4"/>
                  </a:cubicBezTo>
                  <a:cubicBezTo>
                    <a:pt x="36" y="8"/>
                    <a:pt x="27" y="7"/>
                    <a:pt x="27" y="8"/>
                  </a:cubicBezTo>
                  <a:cubicBezTo>
                    <a:pt x="18" y="8"/>
                    <a:pt x="9" y="8"/>
                    <a:pt x="0" y="8"/>
                  </a:cubicBezTo>
                  <a:cubicBezTo>
                    <a:pt x="4" y="5"/>
                    <a:pt x="8" y="3"/>
                    <a:pt x="12" y="0"/>
                  </a:cubicBezTo>
                  <a:close/>
                </a:path>
              </a:pathLst>
            </a:custGeom>
            <a:solidFill>
              <a:srgbClr val="34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1" name="Freeform 1518"/>
            <p:cNvSpPr>
              <a:spLocks/>
            </p:cNvSpPr>
            <p:nvPr/>
          </p:nvSpPr>
          <p:spPr bwMode="auto">
            <a:xfrm>
              <a:off x="1705" y="2487"/>
              <a:ext cx="22" cy="16"/>
            </a:xfrm>
            <a:custGeom>
              <a:avLst/>
              <a:gdLst>
                <a:gd name="T0" fmla="*/ 0 w 22"/>
                <a:gd name="T1" fmla="*/ 8 h 16"/>
                <a:gd name="T2" fmla="*/ 19 w 22"/>
                <a:gd name="T3" fmla="*/ 0 h 16"/>
                <a:gd name="T4" fmla="*/ 20 w 22"/>
                <a:gd name="T5" fmla="*/ 7 h 16"/>
                <a:gd name="T6" fmla="*/ 0 w 22"/>
                <a:gd name="T7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6">
                  <a:moveTo>
                    <a:pt x="0" y="8"/>
                  </a:moveTo>
                  <a:cubicBezTo>
                    <a:pt x="4" y="1"/>
                    <a:pt x="11" y="0"/>
                    <a:pt x="19" y="0"/>
                  </a:cubicBezTo>
                  <a:cubicBezTo>
                    <a:pt x="22" y="2"/>
                    <a:pt x="22" y="5"/>
                    <a:pt x="20" y="7"/>
                  </a:cubicBezTo>
                  <a:cubicBezTo>
                    <a:pt x="13" y="11"/>
                    <a:pt x="7" y="16"/>
                    <a:pt x="0" y="8"/>
                  </a:cubicBezTo>
                  <a:close/>
                </a:path>
              </a:pathLst>
            </a:custGeom>
            <a:solidFill>
              <a:srgbClr val="7358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2" name="Freeform 1519"/>
            <p:cNvSpPr>
              <a:spLocks/>
            </p:cNvSpPr>
            <p:nvPr/>
          </p:nvSpPr>
          <p:spPr bwMode="auto">
            <a:xfrm>
              <a:off x="1221" y="2116"/>
              <a:ext cx="20" cy="19"/>
            </a:xfrm>
            <a:custGeom>
              <a:avLst/>
              <a:gdLst>
                <a:gd name="T0" fmla="*/ 4 w 20"/>
                <a:gd name="T1" fmla="*/ 19 h 19"/>
                <a:gd name="T2" fmla="*/ 0 w 20"/>
                <a:gd name="T3" fmla="*/ 14 h 19"/>
                <a:gd name="T4" fmla="*/ 20 w 20"/>
                <a:gd name="T5" fmla="*/ 3 h 19"/>
                <a:gd name="T6" fmla="*/ 4 w 20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9">
                  <a:moveTo>
                    <a:pt x="4" y="19"/>
                  </a:moveTo>
                  <a:cubicBezTo>
                    <a:pt x="3" y="17"/>
                    <a:pt x="2" y="16"/>
                    <a:pt x="0" y="14"/>
                  </a:cubicBezTo>
                  <a:cubicBezTo>
                    <a:pt x="2" y="3"/>
                    <a:pt x="9" y="0"/>
                    <a:pt x="20" y="3"/>
                  </a:cubicBezTo>
                  <a:cubicBezTo>
                    <a:pt x="15" y="8"/>
                    <a:pt x="9" y="13"/>
                    <a:pt x="4" y="19"/>
                  </a:cubicBezTo>
                  <a:close/>
                </a:path>
              </a:pathLst>
            </a:custGeom>
            <a:solidFill>
              <a:srgbClr val="3B4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3" name="Freeform 1520"/>
            <p:cNvSpPr>
              <a:spLocks/>
            </p:cNvSpPr>
            <p:nvPr/>
          </p:nvSpPr>
          <p:spPr bwMode="auto">
            <a:xfrm>
              <a:off x="1378" y="2059"/>
              <a:ext cx="31" cy="12"/>
            </a:xfrm>
            <a:custGeom>
              <a:avLst/>
              <a:gdLst>
                <a:gd name="T0" fmla="*/ 13 w 31"/>
                <a:gd name="T1" fmla="*/ 8 h 12"/>
                <a:gd name="T2" fmla="*/ 0 w 31"/>
                <a:gd name="T3" fmla="*/ 4 h 12"/>
                <a:gd name="T4" fmla="*/ 26 w 31"/>
                <a:gd name="T5" fmla="*/ 1 h 12"/>
                <a:gd name="T6" fmla="*/ 30 w 31"/>
                <a:gd name="T7" fmla="*/ 7 h 12"/>
                <a:gd name="T8" fmla="*/ 24 w 31"/>
                <a:gd name="T9" fmla="*/ 12 h 12"/>
                <a:gd name="T10" fmla="*/ 13 w 31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12">
                  <a:moveTo>
                    <a:pt x="13" y="8"/>
                  </a:moveTo>
                  <a:cubicBezTo>
                    <a:pt x="10" y="3"/>
                    <a:pt x="5" y="5"/>
                    <a:pt x="0" y="4"/>
                  </a:cubicBezTo>
                  <a:cubicBezTo>
                    <a:pt x="8" y="0"/>
                    <a:pt x="17" y="0"/>
                    <a:pt x="26" y="1"/>
                  </a:cubicBezTo>
                  <a:cubicBezTo>
                    <a:pt x="28" y="2"/>
                    <a:pt x="31" y="3"/>
                    <a:pt x="30" y="7"/>
                  </a:cubicBezTo>
                  <a:cubicBezTo>
                    <a:pt x="29" y="10"/>
                    <a:pt x="27" y="11"/>
                    <a:pt x="24" y="12"/>
                  </a:cubicBezTo>
                  <a:cubicBezTo>
                    <a:pt x="20" y="12"/>
                    <a:pt x="16" y="11"/>
                    <a:pt x="13" y="8"/>
                  </a:cubicBezTo>
                  <a:close/>
                </a:path>
              </a:pathLst>
            </a:custGeom>
            <a:solidFill>
              <a:srgbClr val="6F4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4" name="Freeform 1521"/>
            <p:cNvSpPr>
              <a:spLocks/>
            </p:cNvSpPr>
            <p:nvPr/>
          </p:nvSpPr>
          <p:spPr bwMode="auto">
            <a:xfrm>
              <a:off x="1097" y="2422"/>
              <a:ext cx="24" cy="18"/>
            </a:xfrm>
            <a:custGeom>
              <a:avLst/>
              <a:gdLst>
                <a:gd name="T0" fmla="*/ 0 w 24"/>
                <a:gd name="T1" fmla="*/ 2 h 19"/>
                <a:gd name="T2" fmla="*/ 5 w 24"/>
                <a:gd name="T3" fmla="*/ 2 h 19"/>
                <a:gd name="T4" fmla="*/ 13 w 24"/>
                <a:gd name="T5" fmla="*/ 6 h 19"/>
                <a:gd name="T6" fmla="*/ 12 w 24"/>
                <a:gd name="T7" fmla="*/ 19 h 19"/>
                <a:gd name="T8" fmla="*/ 0 w 24"/>
                <a:gd name="T9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9">
                  <a:moveTo>
                    <a:pt x="0" y="2"/>
                  </a:moveTo>
                  <a:cubicBezTo>
                    <a:pt x="2" y="2"/>
                    <a:pt x="3" y="2"/>
                    <a:pt x="5" y="2"/>
                  </a:cubicBezTo>
                  <a:cubicBezTo>
                    <a:pt x="10" y="0"/>
                    <a:pt x="11" y="4"/>
                    <a:pt x="13" y="6"/>
                  </a:cubicBezTo>
                  <a:cubicBezTo>
                    <a:pt x="24" y="11"/>
                    <a:pt x="15" y="14"/>
                    <a:pt x="12" y="19"/>
                  </a:cubicBezTo>
                  <a:cubicBezTo>
                    <a:pt x="7" y="14"/>
                    <a:pt x="3" y="9"/>
                    <a:pt x="0" y="2"/>
                  </a:cubicBezTo>
                  <a:close/>
                </a:path>
              </a:pathLst>
            </a:custGeom>
            <a:solidFill>
              <a:srgbClr val="443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5" name="Freeform 1522"/>
            <p:cNvSpPr>
              <a:spLocks/>
            </p:cNvSpPr>
            <p:nvPr/>
          </p:nvSpPr>
          <p:spPr bwMode="auto">
            <a:xfrm>
              <a:off x="1799" y="2304"/>
              <a:ext cx="24" cy="17"/>
            </a:xfrm>
            <a:custGeom>
              <a:avLst/>
              <a:gdLst>
                <a:gd name="T0" fmla="*/ 12 w 24"/>
                <a:gd name="T1" fmla="*/ 17 h 18"/>
                <a:gd name="T2" fmla="*/ 8 w 24"/>
                <a:gd name="T3" fmla="*/ 12 h 18"/>
                <a:gd name="T4" fmla="*/ 0 w 24"/>
                <a:gd name="T5" fmla="*/ 9 h 18"/>
                <a:gd name="T6" fmla="*/ 24 w 24"/>
                <a:gd name="T7" fmla="*/ 13 h 18"/>
                <a:gd name="T8" fmla="*/ 12 w 24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8">
                  <a:moveTo>
                    <a:pt x="12" y="17"/>
                  </a:moveTo>
                  <a:cubicBezTo>
                    <a:pt x="11" y="15"/>
                    <a:pt x="9" y="14"/>
                    <a:pt x="8" y="12"/>
                  </a:cubicBezTo>
                  <a:cubicBezTo>
                    <a:pt x="6" y="10"/>
                    <a:pt x="1" y="12"/>
                    <a:pt x="0" y="9"/>
                  </a:cubicBezTo>
                  <a:cubicBezTo>
                    <a:pt x="10" y="0"/>
                    <a:pt x="17" y="7"/>
                    <a:pt x="24" y="13"/>
                  </a:cubicBezTo>
                  <a:cubicBezTo>
                    <a:pt x="21" y="18"/>
                    <a:pt x="17" y="17"/>
                    <a:pt x="12" y="17"/>
                  </a:cubicBezTo>
                  <a:close/>
                </a:path>
              </a:pathLst>
            </a:custGeom>
            <a:solidFill>
              <a:srgbClr val="705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6" name="Freeform 1523"/>
            <p:cNvSpPr>
              <a:spLocks/>
            </p:cNvSpPr>
            <p:nvPr/>
          </p:nvSpPr>
          <p:spPr bwMode="auto">
            <a:xfrm>
              <a:off x="1707" y="2117"/>
              <a:ext cx="13" cy="17"/>
            </a:xfrm>
            <a:custGeom>
              <a:avLst/>
              <a:gdLst>
                <a:gd name="T0" fmla="*/ 6 w 13"/>
                <a:gd name="T1" fmla="*/ 17 h 17"/>
                <a:gd name="T2" fmla="*/ 6 w 13"/>
                <a:gd name="T3" fmla="*/ 4 h 17"/>
                <a:gd name="T4" fmla="*/ 13 w 13"/>
                <a:gd name="T5" fmla="*/ 8 h 17"/>
                <a:gd name="T6" fmla="*/ 6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6" y="17"/>
                  </a:moveTo>
                  <a:cubicBezTo>
                    <a:pt x="0" y="13"/>
                    <a:pt x="0" y="8"/>
                    <a:pt x="6" y="4"/>
                  </a:cubicBezTo>
                  <a:cubicBezTo>
                    <a:pt x="11" y="0"/>
                    <a:pt x="12" y="4"/>
                    <a:pt x="13" y="8"/>
                  </a:cubicBezTo>
                  <a:cubicBezTo>
                    <a:pt x="11" y="11"/>
                    <a:pt x="8" y="14"/>
                    <a:pt x="6" y="17"/>
                  </a:cubicBezTo>
                  <a:close/>
                </a:path>
              </a:pathLst>
            </a:custGeom>
            <a:solidFill>
              <a:srgbClr val="302A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7" name="Freeform 1524"/>
            <p:cNvSpPr>
              <a:spLocks/>
            </p:cNvSpPr>
            <p:nvPr/>
          </p:nvSpPr>
          <p:spPr bwMode="auto">
            <a:xfrm>
              <a:off x="1404" y="2057"/>
              <a:ext cx="34" cy="11"/>
            </a:xfrm>
            <a:custGeom>
              <a:avLst/>
              <a:gdLst>
                <a:gd name="T0" fmla="*/ 4 w 35"/>
                <a:gd name="T1" fmla="*/ 6 h 11"/>
                <a:gd name="T2" fmla="*/ 0 w 35"/>
                <a:gd name="T3" fmla="*/ 3 h 11"/>
                <a:gd name="T4" fmla="*/ 30 w 35"/>
                <a:gd name="T5" fmla="*/ 1 h 11"/>
                <a:gd name="T6" fmla="*/ 35 w 35"/>
                <a:gd name="T7" fmla="*/ 3 h 11"/>
                <a:gd name="T8" fmla="*/ 35 w 35"/>
                <a:gd name="T9" fmla="*/ 6 h 11"/>
                <a:gd name="T10" fmla="*/ 27 w 35"/>
                <a:gd name="T11" fmla="*/ 10 h 11"/>
                <a:gd name="T12" fmla="*/ 15 w 35"/>
                <a:gd name="T13" fmla="*/ 11 h 11"/>
                <a:gd name="T14" fmla="*/ 4 w 35"/>
                <a:gd name="T1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1">
                  <a:moveTo>
                    <a:pt x="4" y="6"/>
                  </a:moveTo>
                  <a:cubicBezTo>
                    <a:pt x="2" y="5"/>
                    <a:pt x="1" y="4"/>
                    <a:pt x="0" y="3"/>
                  </a:cubicBezTo>
                  <a:cubicBezTo>
                    <a:pt x="10" y="2"/>
                    <a:pt x="20" y="2"/>
                    <a:pt x="30" y="1"/>
                  </a:cubicBezTo>
                  <a:cubicBezTo>
                    <a:pt x="33" y="0"/>
                    <a:pt x="34" y="0"/>
                    <a:pt x="35" y="3"/>
                  </a:cubicBezTo>
                  <a:cubicBezTo>
                    <a:pt x="35" y="4"/>
                    <a:pt x="35" y="5"/>
                    <a:pt x="35" y="6"/>
                  </a:cubicBezTo>
                  <a:cubicBezTo>
                    <a:pt x="33" y="9"/>
                    <a:pt x="30" y="10"/>
                    <a:pt x="27" y="10"/>
                  </a:cubicBezTo>
                  <a:cubicBezTo>
                    <a:pt x="23" y="11"/>
                    <a:pt x="19" y="11"/>
                    <a:pt x="15" y="11"/>
                  </a:cubicBezTo>
                  <a:cubicBezTo>
                    <a:pt x="11" y="11"/>
                    <a:pt x="7" y="10"/>
                    <a:pt x="4" y="6"/>
                  </a:cubicBezTo>
                  <a:close/>
                </a:path>
              </a:pathLst>
            </a:custGeom>
            <a:solidFill>
              <a:srgbClr val="4315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8" name="Freeform 1525"/>
            <p:cNvSpPr>
              <a:spLocks/>
            </p:cNvSpPr>
            <p:nvPr/>
          </p:nvSpPr>
          <p:spPr bwMode="auto">
            <a:xfrm>
              <a:off x="1636" y="2504"/>
              <a:ext cx="26" cy="15"/>
            </a:xfrm>
            <a:custGeom>
              <a:avLst/>
              <a:gdLst>
                <a:gd name="T0" fmla="*/ 9 w 26"/>
                <a:gd name="T1" fmla="*/ 2 h 15"/>
                <a:gd name="T2" fmla="*/ 26 w 26"/>
                <a:gd name="T3" fmla="*/ 3 h 15"/>
                <a:gd name="T4" fmla="*/ 6 w 26"/>
                <a:gd name="T5" fmla="*/ 13 h 15"/>
                <a:gd name="T6" fmla="*/ 1 w 26"/>
                <a:gd name="T7" fmla="*/ 7 h 15"/>
                <a:gd name="T8" fmla="*/ 0 w 26"/>
                <a:gd name="T9" fmla="*/ 4 h 15"/>
                <a:gd name="T10" fmla="*/ 1 w 26"/>
                <a:gd name="T11" fmla="*/ 2 h 15"/>
                <a:gd name="T12" fmla="*/ 9 w 26"/>
                <a:gd name="T1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5">
                  <a:moveTo>
                    <a:pt x="9" y="2"/>
                  </a:moveTo>
                  <a:cubicBezTo>
                    <a:pt x="14" y="11"/>
                    <a:pt x="21" y="2"/>
                    <a:pt x="26" y="3"/>
                  </a:cubicBezTo>
                  <a:cubicBezTo>
                    <a:pt x="23" y="15"/>
                    <a:pt x="13" y="10"/>
                    <a:pt x="6" y="13"/>
                  </a:cubicBezTo>
                  <a:cubicBezTo>
                    <a:pt x="4" y="11"/>
                    <a:pt x="3" y="9"/>
                    <a:pt x="1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4" y="1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2D22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39" name="Freeform 1526"/>
            <p:cNvSpPr>
              <a:spLocks/>
            </p:cNvSpPr>
            <p:nvPr/>
          </p:nvSpPr>
          <p:spPr bwMode="auto">
            <a:xfrm>
              <a:off x="1783" y="2380"/>
              <a:ext cx="8" cy="29"/>
            </a:xfrm>
            <a:custGeom>
              <a:avLst/>
              <a:gdLst>
                <a:gd name="T0" fmla="*/ 1 w 8"/>
                <a:gd name="T1" fmla="*/ 15 h 29"/>
                <a:gd name="T2" fmla="*/ 8 w 8"/>
                <a:gd name="T3" fmla="*/ 0 h 29"/>
                <a:gd name="T4" fmla="*/ 8 w 8"/>
                <a:gd name="T5" fmla="*/ 28 h 29"/>
                <a:gd name="T6" fmla="*/ 3 w 8"/>
                <a:gd name="T7" fmla="*/ 28 h 29"/>
                <a:gd name="T8" fmla="*/ 1 w 8"/>
                <a:gd name="T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9">
                  <a:moveTo>
                    <a:pt x="1" y="15"/>
                  </a:moveTo>
                  <a:cubicBezTo>
                    <a:pt x="4" y="10"/>
                    <a:pt x="0" y="2"/>
                    <a:pt x="8" y="0"/>
                  </a:cubicBezTo>
                  <a:cubicBezTo>
                    <a:pt x="8" y="9"/>
                    <a:pt x="8" y="19"/>
                    <a:pt x="8" y="28"/>
                  </a:cubicBezTo>
                  <a:cubicBezTo>
                    <a:pt x="6" y="29"/>
                    <a:pt x="5" y="29"/>
                    <a:pt x="3" y="28"/>
                  </a:cubicBezTo>
                  <a:cubicBezTo>
                    <a:pt x="2" y="24"/>
                    <a:pt x="3" y="19"/>
                    <a:pt x="1" y="15"/>
                  </a:cubicBezTo>
                  <a:close/>
                </a:path>
              </a:pathLst>
            </a:custGeom>
            <a:solidFill>
              <a:srgbClr val="827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0" name="Freeform 1527"/>
            <p:cNvSpPr>
              <a:spLocks/>
            </p:cNvSpPr>
            <p:nvPr/>
          </p:nvSpPr>
          <p:spPr bwMode="auto">
            <a:xfrm>
              <a:off x="1151" y="2196"/>
              <a:ext cx="13" cy="30"/>
            </a:xfrm>
            <a:custGeom>
              <a:avLst/>
              <a:gdLst>
                <a:gd name="T0" fmla="*/ 10 w 13"/>
                <a:gd name="T1" fmla="*/ 17 h 30"/>
                <a:gd name="T2" fmla="*/ 6 w 13"/>
                <a:gd name="T3" fmla="*/ 30 h 30"/>
                <a:gd name="T4" fmla="*/ 6 w 13"/>
                <a:gd name="T5" fmla="*/ 0 h 30"/>
                <a:gd name="T6" fmla="*/ 13 w 13"/>
                <a:gd name="T7" fmla="*/ 8 h 30"/>
                <a:gd name="T8" fmla="*/ 13 w 13"/>
                <a:gd name="T9" fmla="*/ 13 h 30"/>
                <a:gd name="T10" fmla="*/ 10 w 13"/>
                <a:gd name="T11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0">
                  <a:moveTo>
                    <a:pt x="10" y="17"/>
                  </a:moveTo>
                  <a:cubicBezTo>
                    <a:pt x="5" y="21"/>
                    <a:pt x="8" y="26"/>
                    <a:pt x="6" y="30"/>
                  </a:cubicBezTo>
                  <a:cubicBezTo>
                    <a:pt x="0" y="20"/>
                    <a:pt x="1" y="10"/>
                    <a:pt x="6" y="0"/>
                  </a:cubicBezTo>
                  <a:cubicBezTo>
                    <a:pt x="10" y="1"/>
                    <a:pt x="11" y="5"/>
                    <a:pt x="13" y="8"/>
                  </a:cubicBezTo>
                  <a:cubicBezTo>
                    <a:pt x="13" y="10"/>
                    <a:pt x="13" y="11"/>
                    <a:pt x="13" y="13"/>
                  </a:cubicBezTo>
                  <a:cubicBezTo>
                    <a:pt x="13" y="15"/>
                    <a:pt x="12" y="16"/>
                    <a:pt x="10" y="17"/>
                  </a:cubicBezTo>
                  <a:close/>
                </a:path>
              </a:pathLst>
            </a:custGeom>
            <a:solidFill>
              <a:srgbClr val="6853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1" name="Freeform 1528"/>
            <p:cNvSpPr>
              <a:spLocks/>
            </p:cNvSpPr>
            <p:nvPr/>
          </p:nvSpPr>
          <p:spPr bwMode="auto">
            <a:xfrm>
              <a:off x="1478" y="2051"/>
              <a:ext cx="37" cy="15"/>
            </a:xfrm>
            <a:custGeom>
              <a:avLst/>
              <a:gdLst>
                <a:gd name="T0" fmla="*/ 13 w 37"/>
                <a:gd name="T1" fmla="*/ 9 h 15"/>
                <a:gd name="T2" fmla="*/ 0 w 37"/>
                <a:gd name="T3" fmla="*/ 8 h 15"/>
                <a:gd name="T4" fmla="*/ 37 w 37"/>
                <a:gd name="T5" fmla="*/ 8 h 15"/>
                <a:gd name="T6" fmla="*/ 36 w 37"/>
                <a:gd name="T7" fmla="*/ 10 h 15"/>
                <a:gd name="T8" fmla="*/ 13 w 37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5">
                  <a:moveTo>
                    <a:pt x="13" y="9"/>
                  </a:moveTo>
                  <a:cubicBezTo>
                    <a:pt x="9" y="9"/>
                    <a:pt x="4" y="8"/>
                    <a:pt x="0" y="8"/>
                  </a:cubicBezTo>
                  <a:cubicBezTo>
                    <a:pt x="12" y="0"/>
                    <a:pt x="24" y="6"/>
                    <a:pt x="37" y="8"/>
                  </a:cubicBezTo>
                  <a:cubicBezTo>
                    <a:pt x="37" y="8"/>
                    <a:pt x="37" y="9"/>
                    <a:pt x="36" y="10"/>
                  </a:cubicBezTo>
                  <a:cubicBezTo>
                    <a:pt x="28" y="14"/>
                    <a:pt x="21" y="15"/>
                    <a:pt x="13" y="9"/>
                  </a:cubicBezTo>
                  <a:close/>
                </a:path>
              </a:pathLst>
            </a:custGeom>
            <a:solidFill>
              <a:srgbClr val="8549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2" name="Freeform 1529"/>
            <p:cNvSpPr>
              <a:spLocks/>
            </p:cNvSpPr>
            <p:nvPr/>
          </p:nvSpPr>
          <p:spPr bwMode="auto">
            <a:xfrm>
              <a:off x="1724" y="2483"/>
              <a:ext cx="17" cy="11"/>
            </a:xfrm>
            <a:custGeom>
              <a:avLst/>
              <a:gdLst>
                <a:gd name="T0" fmla="*/ 1 w 17"/>
                <a:gd name="T1" fmla="*/ 11 h 11"/>
                <a:gd name="T2" fmla="*/ 0 w 17"/>
                <a:gd name="T3" fmla="*/ 4 h 11"/>
                <a:gd name="T4" fmla="*/ 17 w 17"/>
                <a:gd name="T5" fmla="*/ 0 h 11"/>
                <a:gd name="T6" fmla="*/ 1 w 17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1">
                  <a:moveTo>
                    <a:pt x="1" y="11"/>
                  </a:moveTo>
                  <a:cubicBezTo>
                    <a:pt x="0" y="9"/>
                    <a:pt x="0" y="7"/>
                    <a:pt x="0" y="4"/>
                  </a:cubicBezTo>
                  <a:cubicBezTo>
                    <a:pt x="6" y="3"/>
                    <a:pt x="11" y="2"/>
                    <a:pt x="17" y="0"/>
                  </a:cubicBezTo>
                  <a:cubicBezTo>
                    <a:pt x="17" y="11"/>
                    <a:pt x="8" y="10"/>
                    <a:pt x="1" y="11"/>
                  </a:cubicBezTo>
                  <a:close/>
                </a:path>
              </a:pathLst>
            </a:custGeom>
            <a:solidFill>
              <a:srgbClr val="483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3" name="Freeform 1530"/>
            <p:cNvSpPr>
              <a:spLocks/>
            </p:cNvSpPr>
            <p:nvPr/>
          </p:nvSpPr>
          <p:spPr bwMode="auto">
            <a:xfrm>
              <a:off x="1552" y="2527"/>
              <a:ext cx="27" cy="11"/>
            </a:xfrm>
            <a:custGeom>
              <a:avLst/>
              <a:gdLst>
                <a:gd name="T0" fmla="*/ 13 w 27"/>
                <a:gd name="T1" fmla="*/ 11 h 11"/>
                <a:gd name="T2" fmla="*/ 18 w 27"/>
                <a:gd name="T3" fmla="*/ 0 h 11"/>
                <a:gd name="T4" fmla="*/ 25 w 27"/>
                <a:gd name="T5" fmla="*/ 8 h 11"/>
                <a:gd name="T6" fmla="*/ 13 w 27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1">
                  <a:moveTo>
                    <a:pt x="13" y="11"/>
                  </a:moveTo>
                  <a:cubicBezTo>
                    <a:pt x="0" y="2"/>
                    <a:pt x="12" y="2"/>
                    <a:pt x="18" y="0"/>
                  </a:cubicBezTo>
                  <a:cubicBezTo>
                    <a:pt x="22" y="1"/>
                    <a:pt x="27" y="1"/>
                    <a:pt x="25" y="8"/>
                  </a:cubicBezTo>
                  <a:cubicBezTo>
                    <a:pt x="21" y="9"/>
                    <a:pt x="17" y="10"/>
                    <a:pt x="13" y="11"/>
                  </a:cubicBezTo>
                  <a:close/>
                </a:path>
              </a:pathLst>
            </a:custGeom>
            <a:solidFill>
              <a:srgbClr val="3828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4" name="Freeform 1531"/>
            <p:cNvSpPr>
              <a:spLocks/>
            </p:cNvSpPr>
            <p:nvPr/>
          </p:nvSpPr>
          <p:spPr bwMode="auto">
            <a:xfrm>
              <a:off x="1677" y="2492"/>
              <a:ext cx="16" cy="17"/>
            </a:xfrm>
            <a:custGeom>
              <a:avLst/>
              <a:gdLst>
                <a:gd name="T0" fmla="*/ 0 w 16"/>
                <a:gd name="T1" fmla="*/ 12 h 17"/>
                <a:gd name="T2" fmla="*/ 16 w 16"/>
                <a:gd name="T3" fmla="*/ 7 h 17"/>
                <a:gd name="T4" fmla="*/ 0 w 16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7">
                  <a:moveTo>
                    <a:pt x="0" y="12"/>
                  </a:moveTo>
                  <a:cubicBezTo>
                    <a:pt x="3" y="0"/>
                    <a:pt x="11" y="8"/>
                    <a:pt x="16" y="7"/>
                  </a:cubicBezTo>
                  <a:cubicBezTo>
                    <a:pt x="13" y="17"/>
                    <a:pt x="7" y="16"/>
                    <a:pt x="0" y="12"/>
                  </a:cubicBezTo>
                  <a:close/>
                </a:path>
              </a:pathLst>
            </a:custGeom>
            <a:solidFill>
              <a:srgbClr val="5749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5" name="Freeform 1532"/>
            <p:cNvSpPr>
              <a:spLocks/>
            </p:cNvSpPr>
            <p:nvPr/>
          </p:nvSpPr>
          <p:spPr bwMode="auto">
            <a:xfrm>
              <a:off x="1086" y="2348"/>
              <a:ext cx="4" cy="32"/>
            </a:xfrm>
            <a:custGeom>
              <a:avLst/>
              <a:gdLst>
                <a:gd name="T0" fmla="*/ 4 w 4"/>
                <a:gd name="T1" fmla="*/ 32 h 32"/>
                <a:gd name="T2" fmla="*/ 0 w 4"/>
                <a:gd name="T3" fmla="*/ 32 h 32"/>
                <a:gd name="T4" fmla="*/ 1 w 4"/>
                <a:gd name="T5" fmla="*/ 0 h 32"/>
                <a:gd name="T6" fmla="*/ 3 w 4"/>
                <a:gd name="T7" fmla="*/ 3 h 32"/>
                <a:gd name="T8" fmla="*/ 4 w 4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2">
                  <a:moveTo>
                    <a:pt x="4" y="32"/>
                  </a:moveTo>
                  <a:cubicBezTo>
                    <a:pt x="3" y="32"/>
                    <a:pt x="1" y="32"/>
                    <a:pt x="0" y="32"/>
                  </a:cubicBezTo>
                  <a:cubicBezTo>
                    <a:pt x="0" y="21"/>
                    <a:pt x="1" y="11"/>
                    <a:pt x="1" y="0"/>
                  </a:cubicBezTo>
                  <a:cubicBezTo>
                    <a:pt x="3" y="0"/>
                    <a:pt x="4" y="1"/>
                    <a:pt x="3" y="3"/>
                  </a:cubicBezTo>
                  <a:cubicBezTo>
                    <a:pt x="4" y="13"/>
                    <a:pt x="4" y="22"/>
                    <a:pt x="4" y="32"/>
                  </a:cubicBezTo>
                  <a:close/>
                </a:path>
              </a:pathLst>
            </a:custGeom>
            <a:solidFill>
              <a:srgbClr val="3020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6" name="Freeform 1533"/>
            <p:cNvSpPr>
              <a:spLocks/>
            </p:cNvSpPr>
            <p:nvPr/>
          </p:nvSpPr>
          <p:spPr bwMode="auto">
            <a:xfrm>
              <a:off x="1594" y="2060"/>
              <a:ext cx="19" cy="11"/>
            </a:xfrm>
            <a:custGeom>
              <a:avLst/>
              <a:gdLst>
                <a:gd name="T0" fmla="*/ 0 w 19"/>
                <a:gd name="T1" fmla="*/ 7 h 11"/>
                <a:gd name="T2" fmla="*/ 3 w 19"/>
                <a:gd name="T3" fmla="*/ 0 h 11"/>
                <a:gd name="T4" fmla="*/ 19 w 19"/>
                <a:gd name="T5" fmla="*/ 0 h 11"/>
                <a:gd name="T6" fmla="*/ 16 w 19"/>
                <a:gd name="T7" fmla="*/ 7 h 11"/>
                <a:gd name="T8" fmla="*/ 11 w 19"/>
                <a:gd name="T9" fmla="*/ 10 h 11"/>
                <a:gd name="T10" fmla="*/ 0 w 19"/>
                <a:gd name="T11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">
                  <a:moveTo>
                    <a:pt x="0" y="7"/>
                  </a:moveTo>
                  <a:cubicBezTo>
                    <a:pt x="1" y="5"/>
                    <a:pt x="2" y="2"/>
                    <a:pt x="3" y="0"/>
                  </a:cubicBezTo>
                  <a:cubicBezTo>
                    <a:pt x="8" y="0"/>
                    <a:pt x="14" y="0"/>
                    <a:pt x="19" y="0"/>
                  </a:cubicBezTo>
                  <a:cubicBezTo>
                    <a:pt x="18" y="2"/>
                    <a:pt x="17" y="4"/>
                    <a:pt x="16" y="7"/>
                  </a:cubicBezTo>
                  <a:cubicBezTo>
                    <a:pt x="14" y="8"/>
                    <a:pt x="13" y="10"/>
                    <a:pt x="11" y="10"/>
                  </a:cubicBezTo>
                  <a:cubicBezTo>
                    <a:pt x="6" y="11"/>
                    <a:pt x="3" y="11"/>
                    <a:pt x="0" y="7"/>
                  </a:cubicBezTo>
                  <a:close/>
                </a:path>
              </a:pathLst>
            </a:custGeom>
            <a:solidFill>
              <a:srgbClr val="5D35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7" name="Freeform 1534"/>
            <p:cNvSpPr>
              <a:spLocks/>
            </p:cNvSpPr>
            <p:nvPr/>
          </p:nvSpPr>
          <p:spPr bwMode="auto">
            <a:xfrm>
              <a:off x="1783" y="2348"/>
              <a:ext cx="8" cy="28"/>
            </a:xfrm>
            <a:custGeom>
              <a:avLst/>
              <a:gdLst>
                <a:gd name="T0" fmla="*/ 8 w 8"/>
                <a:gd name="T1" fmla="*/ 28 h 28"/>
                <a:gd name="T2" fmla="*/ 5 w 8"/>
                <a:gd name="T3" fmla="*/ 0 h 28"/>
                <a:gd name="T4" fmla="*/ 8 w 8"/>
                <a:gd name="T5" fmla="*/ 0 h 28"/>
                <a:gd name="T6" fmla="*/ 8 w 8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8">
                  <a:moveTo>
                    <a:pt x="8" y="28"/>
                  </a:moveTo>
                  <a:cubicBezTo>
                    <a:pt x="0" y="20"/>
                    <a:pt x="6" y="10"/>
                    <a:pt x="5" y="0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8" y="10"/>
                    <a:pt x="8" y="19"/>
                    <a:pt x="8" y="28"/>
                  </a:cubicBezTo>
                  <a:close/>
                </a:path>
              </a:pathLst>
            </a:custGeom>
            <a:solidFill>
              <a:srgbClr val="4E4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8" name="Freeform 1535"/>
            <p:cNvSpPr>
              <a:spLocks/>
            </p:cNvSpPr>
            <p:nvPr/>
          </p:nvSpPr>
          <p:spPr bwMode="auto">
            <a:xfrm>
              <a:off x="1570" y="2523"/>
              <a:ext cx="17" cy="12"/>
            </a:xfrm>
            <a:custGeom>
              <a:avLst/>
              <a:gdLst>
                <a:gd name="T0" fmla="*/ 7 w 17"/>
                <a:gd name="T1" fmla="*/ 12 h 12"/>
                <a:gd name="T2" fmla="*/ 0 w 17"/>
                <a:gd name="T3" fmla="*/ 4 h 12"/>
                <a:gd name="T4" fmla="*/ 8 w 17"/>
                <a:gd name="T5" fmla="*/ 0 h 12"/>
                <a:gd name="T6" fmla="*/ 17 w 17"/>
                <a:gd name="T7" fmla="*/ 8 h 12"/>
                <a:gd name="T8" fmla="*/ 7 w 17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7" y="12"/>
                  </a:moveTo>
                  <a:cubicBezTo>
                    <a:pt x="5" y="9"/>
                    <a:pt x="2" y="7"/>
                    <a:pt x="0" y="4"/>
                  </a:cubicBezTo>
                  <a:cubicBezTo>
                    <a:pt x="1" y="1"/>
                    <a:pt x="4" y="0"/>
                    <a:pt x="8" y="0"/>
                  </a:cubicBezTo>
                  <a:cubicBezTo>
                    <a:pt x="9" y="4"/>
                    <a:pt x="12" y="7"/>
                    <a:pt x="17" y="8"/>
                  </a:cubicBezTo>
                  <a:cubicBezTo>
                    <a:pt x="14" y="12"/>
                    <a:pt x="11" y="12"/>
                    <a:pt x="7" y="12"/>
                  </a:cubicBezTo>
                  <a:close/>
                </a:path>
              </a:pathLst>
            </a:custGeom>
            <a:solidFill>
              <a:srgbClr val="604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49" name="Freeform 1536"/>
            <p:cNvSpPr>
              <a:spLocks/>
            </p:cNvSpPr>
            <p:nvPr/>
          </p:nvSpPr>
          <p:spPr bwMode="auto">
            <a:xfrm>
              <a:off x="1251" y="2122"/>
              <a:ext cx="27" cy="5"/>
            </a:xfrm>
            <a:custGeom>
              <a:avLst/>
              <a:gdLst>
                <a:gd name="T0" fmla="*/ 25 w 27"/>
                <a:gd name="T1" fmla="*/ 5 h 5"/>
                <a:gd name="T2" fmla="*/ 4 w 27"/>
                <a:gd name="T3" fmla="*/ 3 h 5"/>
                <a:gd name="T4" fmla="*/ 6 w 27"/>
                <a:gd name="T5" fmla="*/ 0 h 5"/>
                <a:gd name="T6" fmla="*/ 25 w 27"/>
                <a:gd name="T7" fmla="*/ 0 h 5"/>
                <a:gd name="T8" fmla="*/ 27 w 27"/>
                <a:gd name="T9" fmla="*/ 0 h 5"/>
                <a:gd name="T10" fmla="*/ 25 w 2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5">
                  <a:moveTo>
                    <a:pt x="25" y="5"/>
                  </a:moveTo>
                  <a:cubicBezTo>
                    <a:pt x="18" y="4"/>
                    <a:pt x="10" y="5"/>
                    <a:pt x="4" y="3"/>
                  </a:cubicBezTo>
                  <a:cubicBezTo>
                    <a:pt x="0" y="2"/>
                    <a:pt x="5" y="1"/>
                    <a:pt x="6" y="0"/>
                  </a:cubicBezTo>
                  <a:cubicBezTo>
                    <a:pt x="12" y="0"/>
                    <a:pt x="19" y="0"/>
                    <a:pt x="25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2"/>
                    <a:pt x="27" y="4"/>
                    <a:pt x="25" y="5"/>
                  </a:cubicBezTo>
                  <a:close/>
                </a:path>
              </a:pathLst>
            </a:custGeom>
            <a:solidFill>
              <a:srgbClr val="243F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0" name="Freeform 1537"/>
            <p:cNvSpPr>
              <a:spLocks/>
            </p:cNvSpPr>
            <p:nvPr/>
          </p:nvSpPr>
          <p:spPr bwMode="auto">
            <a:xfrm>
              <a:off x="1739" y="2122"/>
              <a:ext cx="25" cy="7"/>
            </a:xfrm>
            <a:custGeom>
              <a:avLst/>
              <a:gdLst>
                <a:gd name="T0" fmla="*/ 0 w 25"/>
                <a:gd name="T1" fmla="*/ 4 h 7"/>
                <a:gd name="T2" fmla="*/ 25 w 25"/>
                <a:gd name="T3" fmla="*/ 1 h 7"/>
                <a:gd name="T4" fmla="*/ 0 w 25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7">
                  <a:moveTo>
                    <a:pt x="0" y="4"/>
                  </a:moveTo>
                  <a:cubicBezTo>
                    <a:pt x="8" y="0"/>
                    <a:pt x="17" y="0"/>
                    <a:pt x="25" y="1"/>
                  </a:cubicBezTo>
                  <a:cubicBezTo>
                    <a:pt x="18" y="7"/>
                    <a:pt x="9" y="4"/>
                    <a:pt x="0" y="4"/>
                  </a:cubicBezTo>
                  <a:close/>
                </a:path>
              </a:pathLst>
            </a:custGeom>
            <a:solidFill>
              <a:srgbClr val="EAE8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1" name="Freeform 1538"/>
            <p:cNvSpPr>
              <a:spLocks/>
            </p:cNvSpPr>
            <p:nvPr/>
          </p:nvSpPr>
          <p:spPr bwMode="auto">
            <a:xfrm>
              <a:off x="1690" y="2150"/>
              <a:ext cx="12" cy="24"/>
            </a:xfrm>
            <a:custGeom>
              <a:avLst/>
              <a:gdLst>
                <a:gd name="T0" fmla="*/ 12 w 12"/>
                <a:gd name="T1" fmla="*/ 24 h 24"/>
                <a:gd name="T2" fmla="*/ 7 w 12"/>
                <a:gd name="T3" fmla="*/ 24 h 24"/>
                <a:gd name="T4" fmla="*/ 7 w 12"/>
                <a:gd name="T5" fmla="*/ 0 h 24"/>
                <a:gd name="T6" fmla="*/ 10 w 12"/>
                <a:gd name="T7" fmla="*/ 0 h 24"/>
                <a:gd name="T8" fmla="*/ 12 w 12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4">
                  <a:moveTo>
                    <a:pt x="12" y="24"/>
                  </a:moveTo>
                  <a:cubicBezTo>
                    <a:pt x="10" y="24"/>
                    <a:pt x="9" y="24"/>
                    <a:pt x="7" y="24"/>
                  </a:cubicBezTo>
                  <a:cubicBezTo>
                    <a:pt x="0" y="16"/>
                    <a:pt x="0" y="8"/>
                    <a:pt x="7" y="0"/>
                  </a:cubicBezTo>
                  <a:cubicBezTo>
                    <a:pt x="8" y="0"/>
                    <a:pt x="9" y="0"/>
                    <a:pt x="10" y="0"/>
                  </a:cubicBezTo>
                  <a:cubicBezTo>
                    <a:pt x="11" y="8"/>
                    <a:pt x="11" y="16"/>
                    <a:pt x="12" y="24"/>
                  </a:cubicBezTo>
                  <a:close/>
                </a:path>
              </a:pathLst>
            </a:custGeom>
            <a:solidFill>
              <a:srgbClr val="372A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2" name="Freeform 1539"/>
            <p:cNvSpPr>
              <a:spLocks/>
            </p:cNvSpPr>
            <p:nvPr/>
          </p:nvSpPr>
          <p:spPr bwMode="auto">
            <a:xfrm>
              <a:off x="1688" y="2270"/>
              <a:ext cx="14" cy="19"/>
            </a:xfrm>
            <a:custGeom>
              <a:avLst/>
              <a:gdLst>
                <a:gd name="T0" fmla="*/ 4 w 14"/>
                <a:gd name="T1" fmla="*/ 19 h 19"/>
                <a:gd name="T2" fmla="*/ 8 w 14"/>
                <a:gd name="T3" fmla="*/ 0 h 19"/>
                <a:gd name="T4" fmla="*/ 14 w 14"/>
                <a:gd name="T5" fmla="*/ 19 h 19"/>
                <a:gd name="T6" fmla="*/ 4 w 14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4" y="19"/>
                  </a:moveTo>
                  <a:cubicBezTo>
                    <a:pt x="7" y="13"/>
                    <a:pt x="0" y="5"/>
                    <a:pt x="8" y="0"/>
                  </a:cubicBezTo>
                  <a:cubicBezTo>
                    <a:pt x="9" y="6"/>
                    <a:pt x="7" y="13"/>
                    <a:pt x="14" y="19"/>
                  </a:cubicBezTo>
                  <a:cubicBezTo>
                    <a:pt x="10" y="19"/>
                    <a:pt x="7" y="19"/>
                    <a:pt x="4" y="19"/>
                  </a:cubicBezTo>
                  <a:close/>
                </a:path>
              </a:pathLst>
            </a:custGeom>
            <a:solidFill>
              <a:srgbClr val="3829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3" name="Freeform 1540"/>
            <p:cNvSpPr>
              <a:spLocks/>
            </p:cNvSpPr>
            <p:nvPr/>
          </p:nvSpPr>
          <p:spPr bwMode="auto">
            <a:xfrm>
              <a:off x="1784" y="2408"/>
              <a:ext cx="7" cy="22"/>
            </a:xfrm>
            <a:custGeom>
              <a:avLst/>
              <a:gdLst>
                <a:gd name="T0" fmla="*/ 4 w 7"/>
                <a:gd name="T1" fmla="*/ 0 h 23"/>
                <a:gd name="T2" fmla="*/ 7 w 7"/>
                <a:gd name="T3" fmla="*/ 0 h 23"/>
                <a:gd name="T4" fmla="*/ 7 w 7"/>
                <a:gd name="T5" fmla="*/ 23 h 23"/>
                <a:gd name="T6" fmla="*/ 3 w 7"/>
                <a:gd name="T7" fmla="*/ 12 h 23"/>
                <a:gd name="T8" fmla="*/ 4 w 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3">
                  <a:moveTo>
                    <a:pt x="4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7" y="8"/>
                    <a:pt x="7" y="15"/>
                    <a:pt x="7" y="23"/>
                  </a:cubicBezTo>
                  <a:cubicBezTo>
                    <a:pt x="5" y="19"/>
                    <a:pt x="4" y="16"/>
                    <a:pt x="3" y="12"/>
                  </a:cubicBezTo>
                  <a:cubicBezTo>
                    <a:pt x="1" y="8"/>
                    <a:pt x="0" y="4"/>
                    <a:pt x="4" y="0"/>
                  </a:cubicBezTo>
                  <a:close/>
                </a:path>
              </a:pathLst>
            </a:custGeom>
            <a:solidFill>
              <a:srgbClr val="5B4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4" name="Freeform 1541"/>
            <p:cNvSpPr>
              <a:spLocks/>
            </p:cNvSpPr>
            <p:nvPr/>
          </p:nvSpPr>
          <p:spPr bwMode="auto">
            <a:xfrm>
              <a:off x="1671" y="2217"/>
              <a:ext cx="9" cy="12"/>
            </a:xfrm>
            <a:custGeom>
              <a:avLst/>
              <a:gdLst>
                <a:gd name="T0" fmla="*/ 5 w 9"/>
                <a:gd name="T1" fmla="*/ 0 h 12"/>
                <a:gd name="T2" fmla="*/ 9 w 9"/>
                <a:gd name="T3" fmla="*/ 0 h 12"/>
                <a:gd name="T4" fmla="*/ 9 w 9"/>
                <a:gd name="T5" fmla="*/ 12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6" y="0"/>
                    <a:pt x="7" y="0"/>
                    <a:pt x="9" y="0"/>
                  </a:cubicBezTo>
                  <a:cubicBezTo>
                    <a:pt x="9" y="4"/>
                    <a:pt x="9" y="8"/>
                    <a:pt x="9" y="12"/>
                  </a:cubicBezTo>
                  <a:cubicBezTo>
                    <a:pt x="0" y="11"/>
                    <a:pt x="2" y="6"/>
                    <a:pt x="5" y="0"/>
                  </a:cubicBezTo>
                  <a:close/>
                </a:path>
              </a:pathLst>
            </a:custGeom>
            <a:solidFill>
              <a:srgbClr val="6559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5" name="Freeform 1542"/>
            <p:cNvSpPr>
              <a:spLocks/>
            </p:cNvSpPr>
            <p:nvPr/>
          </p:nvSpPr>
          <p:spPr bwMode="auto">
            <a:xfrm>
              <a:off x="1434" y="2054"/>
              <a:ext cx="25" cy="8"/>
            </a:xfrm>
            <a:custGeom>
              <a:avLst/>
              <a:gdLst>
                <a:gd name="T0" fmla="*/ 5 w 26"/>
                <a:gd name="T1" fmla="*/ 6 h 8"/>
                <a:gd name="T2" fmla="*/ 0 w 26"/>
                <a:gd name="T3" fmla="*/ 4 h 8"/>
                <a:gd name="T4" fmla="*/ 26 w 26"/>
                <a:gd name="T5" fmla="*/ 2 h 8"/>
                <a:gd name="T6" fmla="*/ 5 w 2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8">
                  <a:moveTo>
                    <a:pt x="5" y="6"/>
                  </a:moveTo>
                  <a:cubicBezTo>
                    <a:pt x="3" y="6"/>
                    <a:pt x="2" y="5"/>
                    <a:pt x="0" y="4"/>
                  </a:cubicBezTo>
                  <a:cubicBezTo>
                    <a:pt x="8" y="0"/>
                    <a:pt x="17" y="2"/>
                    <a:pt x="26" y="2"/>
                  </a:cubicBezTo>
                  <a:cubicBezTo>
                    <a:pt x="20" y="8"/>
                    <a:pt x="12" y="4"/>
                    <a:pt x="5" y="6"/>
                  </a:cubicBezTo>
                  <a:close/>
                </a:path>
              </a:pathLst>
            </a:custGeom>
            <a:solidFill>
              <a:srgbClr val="794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6" name="Freeform 1543"/>
            <p:cNvSpPr>
              <a:spLocks/>
            </p:cNvSpPr>
            <p:nvPr/>
          </p:nvSpPr>
          <p:spPr bwMode="auto">
            <a:xfrm>
              <a:off x="1392" y="2491"/>
              <a:ext cx="16" cy="13"/>
            </a:xfrm>
            <a:custGeom>
              <a:avLst/>
              <a:gdLst>
                <a:gd name="T0" fmla="*/ 0 w 16"/>
                <a:gd name="T1" fmla="*/ 11 h 13"/>
                <a:gd name="T2" fmla="*/ 8 w 16"/>
                <a:gd name="T3" fmla="*/ 0 h 13"/>
                <a:gd name="T4" fmla="*/ 10 w 16"/>
                <a:gd name="T5" fmla="*/ 13 h 13"/>
                <a:gd name="T6" fmla="*/ 0 w 16"/>
                <a:gd name="T7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3">
                  <a:moveTo>
                    <a:pt x="0" y="11"/>
                  </a:moveTo>
                  <a:cubicBezTo>
                    <a:pt x="2" y="8"/>
                    <a:pt x="5" y="4"/>
                    <a:pt x="8" y="0"/>
                  </a:cubicBezTo>
                  <a:cubicBezTo>
                    <a:pt x="5" y="5"/>
                    <a:pt x="16" y="7"/>
                    <a:pt x="10" y="13"/>
                  </a:cubicBezTo>
                  <a:cubicBezTo>
                    <a:pt x="7" y="12"/>
                    <a:pt x="3" y="12"/>
                    <a:pt x="0" y="11"/>
                  </a:cubicBezTo>
                  <a:close/>
                </a:path>
              </a:pathLst>
            </a:custGeom>
            <a:solidFill>
              <a:srgbClr val="2F1E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7" name="Freeform 1544"/>
            <p:cNvSpPr>
              <a:spLocks/>
            </p:cNvSpPr>
            <p:nvPr/>
          </p:nvSpPr>
          <p:spPr bwMode="auto">
            <a:xfrm>
              <a:off x="1155" y="2187"/>
              <a:ext cx="12" cy="18"/>
            </a:xfrm>
            <a:custGeom>
              <a:avLst/>
              <a:gdLst>
                <a:gd name="T0" fmla="*/ 6 w 12"/>
                <a:gd name="T1" fmla="*/ 19 h 19"/>
                <a:gd name="T2" fmla="*/ 2 w 12"/>
                <a:gd name="T3" fmla="*/ 10 h 19"/>
                <a:gd name="T4" fmla="*/ 7 w 12"/>
                <a:gd name="T5" fmla="*/ 0 h 19"/>
                <a:gd name="T6" fmla="*/ 11 w 12"/>
                <a:gd name="T7" fmla="*/ 3 h 19"/>
                <a:gd name="T8" fmla="*/ 12 w 12"/>
                <a:gd name="T9" fmla="*/ 8 h 19"/>
                <a:gd name="T10" fmla="*/ 6 w 12"/>
                <a:gd name="T1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9">
                  <a:moveTo>
                    <a:pt x="6" y="19"/>
                  </a:moveTo>
                  <a:cubicBezTo>
                    <a:pt x="5" y="16"/>
                    <a:pt x="3" y="13"/>
                    <a:pt x="2" y="10"/>
                  </a:cubicBezTo>
                  <a:cubicBezTo>
                    <a:pt x="3" y="6"/>
                    <a:pt x="0" y="1"/>
                    <a:pt x="7" y="0"/>
                  </a:cubicBezTo>
                  <a:cubicBezTo>
                    <a:pt x="8" y="1"/>
                    <a:pt x="9" y="2"/>
                    <a:pt x="11" y="3"/>
                  </a:cubicBezTo>
                  <a:cubicBezTo>
                    <a:pt x="12" y="5"/>
                    <a:pt x="12" y="6"/>
                    <a:pt x="12" y="8"/>
                  </a:cubicBezTo>
                  <a:cubicBezTo>
                    <a:pt x="11" y="12"/>
                    <a:pt x="10" y="17"/>
                    <a:pt x="6" y="19"/>
                  </a:cubicBezTo>
                  <a:close/>
                </a:path>
              </a:pathLst>
            </a:custGeom>
            <a:solidFill>
              <a:srgbClr val="443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8" name="Freeform 1545"/>
            <p:cNvSpPr>
              <a:spLocks/>
            </p:cNvSpPr>
            <p:nvPr/>
          </p:nvSpPr>
          <p:spPr bwMode="auto">
            <a:xfrm>
              <a:off x="1087" y="2331"/>
              <a:ext cx="10" cy="20"/>
            </a:xfrm>
            <a:custGeom>
              <a:avLst/>
              <a:gdLst>
                <a:gd name="T0" fmla="*/ 2 w 10"/>
                <a:gd name="T1" fmla="*/ 20 h 20"/>
                <a:gd name="T2" fmla="*/ 0 w 10"/>
                <a:gd name="T3" fmla="*/ 17 h 20"/>
                <a:gd name="T4" fmla="*/ 7 w 10"/>
                <a:gd name="T5" fmla="*/ 0 h 20"/>
                <a:gd name="T6" fmla="*/ 2 w 10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0">
                  <a:moveTo>
                    <a:pt x="2" y="20"/>
                  </a:moveTo>
                  <a:cubicBezTo>
                    <a:pt x="1" y="19"/>
                    <a:pt x="1" y="18"/>
                    <a:pt x="0" y="17"/>
                  </a:cubicBezTo>
                  <a:cubicBezTo>
                    <a:pt x="1" y="11"/>
                    <a:pt x="1" y="4"/>
                    <a:pt x="7" y="0"/>
                  </a:cubicBezTo>
                  <a:cubicBezTo>
                    <a:pt x="6" y="7"/>
                    <a:pt x="10" y="15"/>
                    <a:pt x="2" y="20"/>
                  </a:cubicBezTo>
                  <a:close/>
                </a:path>
              </a:pathLst>
            </a:custGeom>
            <a:solidFill>
              <a:srgbClr val="2F1C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59" name="Freeform 1546"/>
            <p:cNvSpPr>
              <a:spLocks/>
            </p:cNvSpPr>
            <p:nvPr/>
          </p:nvSpPr>
          <p:spPr bwMode="auto">
            <a:xfrm>
              <a:off x="1786" y="2332"/>
              <a:ext cx="9" cy="16"/>
            </a:xfrm>
            <a:custGeom>
              <a:avLst/>
              <a:gdLst>
                <a:gd name="T0" fmla="*/ 5 w 9"/>
                <a:gd name="T1" fmla="*/ 16 h 16"/>
                <a:gd name="T2" fmla="*/ 2 w 9"/>
                <a:gd name="T3" fmla="*/ 16 h 16"/>
                <a:gd name="T4" fmla="*/ 5 w 9"/>
                <a:gd name="T5" fmla="*/ 0 h 16"/>
                <a:gd name="T6" fmla="*/ 9 w 9"/>
                <a:gd name="T7" fmla="*/ 0 h 16"/>
                <a:gd name="T8" fmla="*/ 5 w 9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5" y="16"/>
                  </a:moveTo>
                  <a:cubicBezTo>
                    <a:pt x="4" y="16"/>
                    <a:pt x="3" y="16"/>
                    <a:pt x="2" y="16"/>
                  </a:cubicBezTo>
                  <a:cubicBezTo>
                    <a:pt x="0" y="10"/>
                    <a:pt x="3" y="5"/>
                    <a:pt x="5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7" y="5"/>
                    <a:pt x="6" y="11"/>
                    <a:pt x="5" y="16"/>
                  </a:cubicBezTo>
                  <a:close/>
                </a:path>
              </a:pathLst>
            </a:custGeom>
            <a:solidFill>
              <a:srgbClr val="857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0" name="Freeform 1547"/>
            <p:cNvSpPr>
              <a:spLocks/>
            </p:cNvSpPr>
            <p:nvPr/>
          </p:nvSpPr>
          <p:spPr bwMode="auto">
            <a:xfrm>
              <a:off x="1141" y="2236"/>
              <a:ext cx="19" cy="9"/>
            </a:xfrm>
            <a:custGeom>
              <a:avLst/>
              <a:gdLst>
                <a:gd name="T0" fmla="*/ 9 w 19"/>
                <a:gd name="T1" fmla="*/ 9 h 9"/>
                <a:gd name="T2" fmla="*/ 0 w 19"/>
                <a:gd name="T3" fmla="*/ 5 h 9"/>
                <a:gd name="T4" fmla="*/ 17 w 19"/>
                <a:gd name="T5" fmla="*/ 1 h 9"/>
                <a:gd name="T6" fmla="*/ 17 w 19"/>
                <a:gd name="T7" fmla="*/ 1 h 9"/>
                <a:gd name="T8" fmla="*/ 9 w 1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9">
                  <a:moveTo>
                    <a:pt x="9" y="9"/>
                  </a:moveTo>
                  <a:cubicBezTo>
                    <a:pt x="6" y="8"/>
                    <a:pt x="3" y="6"/>
                    <a:pt x="0" y="5"/>
                  </a:cubicBezTo>
                  <a:cubicBezTo>
                    <a:pt x="5" y="0"/>
                    <a:pt x="11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9" y="9"/>
                    <a:pt x="11" y="6"/>
                    <a:pt x="9" y="9"/>
                  </a:cubicBezTo>
                  <a:close/>
                </a:path>
              </a:pathLst>
            </a:custGeom>
            <a:solidFill>
              <a:srgbClr val="455B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1" name="Freeform 1548"/>
            <p:cNvSpPr>
              <a:spLocks/>
            </p:cNvSpPr>
            <p:nvPr/>
          </p:nvSpPr>
          <p:spPr bwMode="auto">
            <a:xfrm>
              <a:off x="1624" y="2407"/>
              <a:ext cx="145" cy="54"/>
            </a:xfrm>
            <a:custGeom>
              <a:avLst/>
              <a:gdLst>
                <a:gd name="T0" fmla="*/ 141 w 146"/>
                <a:gd name="T1" fmla="*/ 1 h 55"/>
                <a:gd name="T2" fmla="*/ 146 w 146"/>
                <a:gd name="T3" fmla="*/ 21 h 55"/>
                <a:gd name="T4" fmla="*/ 135 w 146"/>
                <a:gd name="T5" fmla="*/ 32 h 55"/>
                <a:gd name="T6" fmla="*/ 119 w 146"/>
                <a:gd name="T7" fmla="*/ 36 h 55"/>
                <a:gd name="T8" fmla="*/ 95 w 146"/>
                <a:gd name="T9" fmla="*/ 41 h 55"/>
                <a:gd name="T10" fmla="*/ 89 w 146"/>
                <a:gd name="T11" fmla="*/ 42 h 55"/>
                <a:gd name="T12" fmla="*/ 70 w 146"/>
                <a:gd name="T13" fmla="*/ 46 h 55"/>
                <a:gd name="T14" fmla="*/ 50 w 146"/>
                <a:gd name="T15" fmla="*/ 50 h 55"/>
                <a:gd name="T16" fmla="*/ 20 w 146"/>
                <a:gd name="T17" fmla="*/ 55 h 55"/>
                <a:gd name="T18" fmla="*/ 14 w 146"/>
                <a:gd name="T19" fmla="*/ 55 h 55"/>
                <a:gd name="T20" fmla="*/ 0 w 146"/>
                <a:gd name="T21" fmla="*/ 42 h 55"/>
                <a:gd name="T22" fmla="*/ 5 w 146"/>
                <a:gd name="T23" fmla="*/ 25 h 55"/>
                <a:gd name="T24" fmla="*/ 18 w 146"/>
                <a:gd name="T25" fmla="*/ 20 h 55"/>
                <a:gd name="T26" fmla="*/ 49 w 146"/>
                <a:gd name="T27" fmla="*/ 14 h 55"/>
                <a:gd name="T28" fmla="*/ 70 w 146"/>
                <a:gd name="T29" fmla="*/ 10 h 55"/>
                <a:gd name="T30" fmla="*/ 92 w 146"/>
                <a:gd name="T31" fmla="*/ 6 h 55"/>
                <a:gd name="T32" fmla="*/ 111 w 146"/>
                <a:gd name="T33" fmla="*/ 2 h 55"/>
                <a:gd name="T34" fmla="*/ 137 w 146"/>
                <a:gd name="T35" fmla="*/ 0 h 55"/>
                <a:gd name="T36" fmla="*/ 141 w 146"/>
                <a:gd name="T37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6" h="55">
                  <a:moveTo>
                    <a:pt x="141" y="1"/>
                  </a:moveTo>
                  <a:cubicBezTo>
                    <a:pt x="142" y="8"/>
                    <a:pt x="139" y="16"/>
                    <a:pt x="146" y="21"/>
                  </a:cubicBezTo>
                  <a:cubicBezTo>
                    <a:pt x="146" y="29"/>
                    <a:pt x="139" y="29"/>
                    <a:pt x="135" y="32"/>
                  </a:cubicBezTo>
                  <a:cubicBezTo>
                    <a:pt x="131" y="36"/>
                    <a:pt x="124" y="32"/>
                    <a:pt x="119" y="36"/>
                  </a:cubicBezTo>
                  <a:cubicBezTo>
                    <a:pt x="111" y="38"/>
                    <a:pt x="103" y="40"/>
                    <a:pt x="95" y="41"/>
                  </a:cubicBezTo>
                  <a:cubicBezTo>
                    <a:pt x="93" y="42"/>
                    <a:pt x="91" y="42"/>
                    <a:pt x="89" y="42"/>
                  </a:cubicBezTo>
                  <a:cubicBezTo>
                    <a:pt x="82" y="42"/>
                    <a:pt x="76" y="45"/>
                    <a:pt x="70" y="46"/>
                  </a:cubicBezTo>
                  <a:cubicBezTo>
                    <a:pt x="63" y="46"/>
                    <a:pt x="57" y="49"/>
                    <a:pt x="50" y="50"/>
                  </a:cubicBezTo>
                  <a:cubicBezTo>
                    <a:pt x="40" y="51"/>
                    <a:pt x="30" y="54"/>
                    <a:pt x="20" y="55"/>
                  </a:cubicBezTo>
                  <a:cubicBezTo>
                    <a:pt x="18" y="55"/>
                    <a:pt x="16" y="55"/>
                    <a:pt x="14" y="55"/>
                  </a:cubicBezTo>
                  <a:cubicBezTo>
                    <a:pt x="8" y="52"/>
                    <a:pt x="3" y="48"/>
                    <a:pt x="0" y="42"/>
                  </a:cubicBezTo>
                  <a:cubicBezTo>
                    <a:pt x="1" y="36"/>
                    <a:pt x="5" y="31"/>
                    <a:pt x="5" y="25"/>
                  </a:cubicBezTo>
                  <a:cubicBezTo>
                    <a:pt x="8" y="21"/>
                    <a:pt x="13" y="21"/>
                    <a:pt x="18" y="20"/>
                  </a:cubicBezTo>
                  <a:cubicBezTo>
                    <a:pt x="28" y="19"/>
                    <a:pt x="39" y="16"/>
                    <a:pt x="49" y="14"/>
                  </a:cubicBezTo>
                  <a:cubicBezTo>
                    <a:pt x="56" y="12"/>
                    <a:pt x="63" y="12"/>
                    <a:pt x="70" y="10"/>
                  </a:cubicBezTo>
                  <a:cubicBezTo>
                    <a:pt x="77" y="8"/>
                    <a:pt x="85" y="8"/>
                    <a:pt x="92" y="6"/>
                  </a:cubicBezTo>
                  <a:cubicBezTo>
                    <a:pt x="99" y="4"/>
                    <a:pt x="105" y="4"/>
                    <a:pt x="111" y="2"/>
                  </a:cubicBezTo>
                  <a:cubicBezTo>
                    <a:pt x="120" y="0"/>
                    <a:pt x="129" y="4"/>
                    <a:pt x="137" y="0"/>
                  </a:cubicBezTo>
                  <a:cubicBezTo>
                    <a:pt x="139" y="0"/>
                    <a:pt x="140" y="0"/>
                    <a:pt x="141" y="1"/>
                  </a:cubicBezTo>
                  <a:close/>
                </a:path>
              </a:pathLst>
            </a:custGeom>
            <a:solidFill>
              <a:srgbClr val="E0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2" name="Freeform 1549"/>
            <p:cNvSpPr>
              <a:spLocks/>
            </p:cNvSpPr>
            <p:nvPr/>
          </p:nvSpPr>
          <p:spPr bwMode="auto">
            <a:xfrm>
              <a:off x="1620" y="2431"/>
              <a:ext cx="176" cy="80"/>
            </a:xfrm>
            <a:custGeom>
              <a:avLst/>
              <a:gdLst>
                <a:gd name="T0" fmla="*/ 25 w 178"/>
                <a:gd name="T1" fmla="*/ 75 h 80"/>
                <a:gd name="T2" fmla="*/ 17 w 178"/>
                <a:gd name="T3" fmla="*/ 77 h 80"/>
                <a:gd name="T4" fmla="*/ 1 w 178"/>
                <a:gd name="T5" fmla="*/ 74 h 80"/>
                <a:gd name="T6" fmla="*/ 0 w 178"/>
                <a:gd name="T7" fmla="*/ 69 h 80"/>
                <a:gd name="T8" fmla="*/ 8 w 178"/>
                <a:gd name="T9" fmla="*/ 61 h 80"/>
                <a:gd name="T10" fmla="*/ 26 w 178"/>
                <a:gd name="T11" fmla="*/ 56 h 80"/>
                <a:gd name="T12" fmla="*/ 34 w 178"/>
                <a:gd name="T13" fmla="*/ 53 h 80"/>
                <a:gd name="T14" fmla="*/ 53 w 178"/>
                <a:gd name="T15" fmla="*/ 46 h 80"/>
                <a:gd name="T16" fmla="*/ 83 w 178"/>
                <a:gd name="T17" fmla="*/ 38 h 80"/>
                <a:gd name="T18" fmla="*/ 101 w 178"/>
                <a:gd name="T19" fmla="*/ 29 h 80"/>
                <a:gd name="T20" fmla="*/ 124 w 178"/>
                <a:gd name="T21" fmla="*/ 19 h 80"/>
                <a:gd name="T22" fmla="*/ 142 w 178"/>
                <a:gd name="T23" fmla="*/ 15 h 80"/>
                <a:gd name="T24" fmla="*/ 147 w 178"/>
                <a:gd name="T25" fmla="*/ 16 h 80"/>
                <a:gd name="T26" fmla="*/ 155 w 178"/>
                <a:gd name="T27" fmla="*/ 15 h 80"/>
                <a:gd name="T28" fmla="*/ 146 w 178"/>
                <a:gd name="T29" fmla="*/ 15 h 80"/>
                <a:gd name="T30" fmla="*/ 141 w 178"/>
                <a:gd name="T31" fmla="*/ 3 h 80"/>
                <a:gd name="T32" fmla="*/ 157 w 178"/>
                <a:gd name="T33" fmla="*/ 3 h 80"/>
                <a:gd name="T34" fmla="*/ 173 w 178"/>
                <a:gd name="T35" fmla="*/ 12 h 80"/>
                <a:gd name="T36" fmla="*/ 177 w 178"/>
                <a:gd name="T37" fmla="*/ 24 h 80"/>
                <a:gd name="T38" fmla="*/ 160 w 178"/>
                <a:gd name="T39" fmla="*/ 31 h 80"/>
                <a:gd name="T40" fmla="*/ 46 w 178"/>
                <a:gd name="T41" fmla="*/ 65 h 80"/>
                <a:gd name="T42" fmla="*/ 25 w 178"/>
                <a:gd name="T43" fmla="*/ 7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8" h="80">
                  <a:moveTo>
                    <a:pt x="25" y="75"/>
                  </a:moveTo>
                  <a:cubicBezTo>
                    <a:pt x="23" y="76"/>
                    <a:pt x="20" y="76"/>
                    <a:pt x="17" y="77"/>
                  </a:cubicBezTo>
                  <a:cubicBezTo>
                    <a:pt x="12" y="79"/>
                    <a:pt x="6" y="80"/>
                    <a:pt x="1" y="74"/>
                  </a:cubicBezTo>
                  <a:cubicBezTo>
                    <a:pt x="0" y="72"/>
                    <a:pt x="0" y="71"/>
                    <a:pt x="0" y="69"/>
                  </a:cubicBezTo>
                  <a:cubicBezTo>
                    <a:pt x="1" y="65"/>
                    <a:pt x="4" y="62"/>
                    <a:pt x="8" y="61"/>
                  </a:cubicBezTo>
                  <a:cubicBezTo>
                    <a:pt x="14" y="58"/>
                    <a:pt x="20" y="58"/>
                    <a:pt x="26" y="56"/>
                  </a:cubicBezTo>
                  <a:cubicBezTo>
                    <a:pt x="29" y="55"/>
                    <a:pt x="31" y="54"/>
                    <a:pt x="34" y="53"/>
                  </a:cubicBezTo>
                  <a:cubicBezTo>
                    <a:pt x="40" y="50"/>
                    <a:pt x="47" y="48"/>
                    <a:pt x="53" y="46"/>
                  </a:cubicBezTo>
                  <a:cubicBezTo>
                    <a:pt x="64" y="48"/>
                    <a:pt x="73" y="40"/>
                    <a:pt x="83" y="38"/>
                  </a:cubicBezTo>
                  <a:cubicBezTo>
                    <a:pt x="90" y="37"/>
                    <a:pt x="95" y="32"/>
                    <a:pt x="101" y="29"/>
                  </a:cubicBezTo>
                  <a:cubicBezTo>
                    <a:pt x="108" y="23"/>
                    <a:pt x="117" y="24"/>
                    <a:pt x="124" y="19"/>
                  </a:cubicBezTo>
                  <a:cubicBezTo>
                    <a:pt x="130" y="19"/>
                    <a:pt x="135" y="14"/>
                    <a:pt x="142" y="15"/>
                  </a:cubicBezTo>
                  <a:cubicBezTo>
                    <a:pt x="143" y="15"/>
                    <a:pt x="145" y="16"/>
                    <a:pt x="147" y="16"/>
                  </a:cubicBezTo>
                  <a:cubicBezTo>
                    <a:pt x="150" y="16"/>
                    <a:pt x="152" y="15"/>
                    <a:pt x="155" y="15"/>
                  </a:cubicBezTo>
                  <a:cubicBezTo>
                    <a:pt x="152" y="14"/>
                    <a:pt x="149" y="16"/>
                    <a:pt x="146" y="15"/>
                  </a:cubicBezTo>
                  <a:cubicBezTo>
                    <a:pt x="140" y="13"/>
                    <a:pt x="138" y="9"/>
                    <a:pt x="141" y="3"/>
                  </a:cubicBezTo>
                  <a:cubicBezTo>
                    <a:pt x="146" y="2"/>
                    <a:pt x="152" y="0"/>
                    <a:pt x="157" y="3"/>
                  </a:cubicBezTo>
                  <a:cubicBezTo>
                    <a:pt x="160" y="9"/>
                    <a:pt x="168" y="8"/>
                    <a:pt x="173" y="12"/>
                  </a:cubicBezTo>
                  <a:cubicBezTo>
                    <a:pt x="178" y="15"/>
                    <a:pt x="177" y="19"/>
                    <a:pt x="177" y="24"/>
                  </a:cubicBezTo>
                  <a:cubicBezTo>
                    <a:pt x="174" y="32"/>
                    <a:pt x="166" y="30"/>
                    <a:pt x="160" y="31"/>
                  </a:cubicBezTo>
                  <a:cubicBezTo>
                    <a:pt x="122" y="42"/>
                    <a:pt x="84" y="53"/>
                    <a:pt x="46" y="65"/>
                  </a:cubicBezTo>
                  <a:cubicBezTo>
                    <a:pt x="39" y="68"/>
                    <a:pt x="28" y="64"/>
                    <a:pt x="25" y="75"/>
                  </a:cubicBezTo>
                  <a:close/>
                </a:path>
              </a:pathLst>
            </a:custGeom>
            <a:solidFill>
              <a:srgbClr val="F1D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3" name="Freeform 1550"/>
            <p:cNvSpPr>
              <a:spLocks/>
            </p:cNvSpPr>
            <p:nvPr/>
          </p:nvSpPr>
          <p:spPr bwMode="auto">
            <a:xfrm>
              <a:off x="1620" y="2394"/>
              <a:ext cx="148" cy="36"/>
            </a:xfrm>
            <a:custGeom>
              <a:avLst/>
              <a:gdLst>
                <a:gd name="T0" fmla="*/ 141 w 149"/>
                <a:gd name="T1" fmla="*/ 15 h 36"/>
                <a:gd name="T2" fmla="*/ 118 w 149"/>
                <a:gd name="T3" fmla="*/ 18 h 36"/>
                <a:gd name="T4" fmla="*/ 96 w 149"/>
                <a:gd name="T5" fmla="*/ 21 h 36"/>
                <a:gd name="T6" fmla="*/ 69 w 149"/>
                <a:gd name="T7" fmla="*/ 28 h 36"/>
                <a:gd name="T8" fmla="*/ 49 w 149"/>
                <a:gd name="T9" fmla="*/ 31 h 36"/>
                <a:gd name="T10" fmla="*/ 23 w 149"/>
                <a:gd name="T11" fmla="*/ 36 h 36"/>
                <a:gd name="T12" fmla="*/ 11 w 149"/>
                <a:gd name="T13" fmla="*/ 36 h 36"/>
                <a:gd name="T14" fmla="*/ 1 w 149"/>
                <a:gd name="T15" fmla="*/ 31 h 36"/>
                <a:gd name="T16" fmla="*/ 0 w 149"/>
                <a:gd name="T17" fmla="*/ 26 h 36"/>
                <a:gd name="T18" fmla="*/ 13 w 149"/>
                <a:gd name="T19" fmla="*/ 18 h 36"/>
                <a:gd name="T20" fmla="*/ 42 w 149"/>
                <a:gd name="T21" fmla="*/ 14 h 36"/>
                <a:gd name="T22" fmla="*/ 62 w 149"/>
                <a:gd name="T23" fmla="*/ 14 h 36"/>
                <a:gd name="T24" fmla="*/ 66 w 149"/>
                <a:gd name="T25" fmla="*/ 14 h 36"/>
                <a:gd name="T26" fmla="*/ 94 w 149"/>
                <a:gd name="T27" fmla="*/ 6 h 36"/>
                <a:gd name="T28" fmla="*/ 93 w 149"/>
                <a:gd name="T29" fmla="*/ 6 h 36"/>
                <a:gd name="T30" fmla="*/ 121 w 149"/>
                <a:gd name="T31" fmla="*/ 2 h 36"/>
                <a:gd name="T32" fmla="*/ 149 w 149"/>
                <a:gd name="T33" fmla="*/ 11 h 36"/>
                <a:gd name="T34" fmla="*/ 142 w 149"/>
                <a:gd name="T35" fmla="*/ 12 h 36"/>
                <a:gd name="T36" fmla="*/ 135 w 149"/>
                <a:gd name="T37" fmla="*/ 12 h 36"/>
                <a:gd name="T38" fmla="*/ 141 w 149"/>
                <a:gd name="T39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9" h="36">
                  <a:moveTo>
                    <a:pt x="141" y="15"/>
                  </a:moveTo>
                  <a:cubicBezTo>
                    <a:pt x="135" y="27"/>
                    <a:pt x="125" y="16"/>
                    <a:pt x="118" y="18"/>
                  </a:cubicBezTo>
                  <a:cubicBezTo>
                    <a:pt x="110" y="19"/>
                    <a:pt x="103" y="20"/>
                    <a:pt x="96" y="21"/>
                  </a:cubicBezTo>
                  <a:cubicBezTo>
                    <a:pt x="88" y="26"/>
                    <a:pt x="77" y="21"/>
                    <a:pt x="69" y="28"/>
                  </a:cubicBezTo>
                  <a:cubicBezTo>
                    <a:pt x="62" y="29"/>
                    <a:pt x="55" y="26"/>
                    <a:pt x="49" y="31"/>
                  </a:cubicBezTo>
                  <a:cubicBezTo>
                    <a:pt x="40" y="32"/>
                    <a:pt x="31" y="33"/>
                    <a:pt x="23" y="36"/>
                  </a:cubicBezTo>
                  <a:cubicBezTo>
                    <a:pt x="19" y="36"/>
                    <a:pt x="15" y="36"/>
                    <a:pt x="11" y="36"/>
                  </a:cubicBezTo>
                  <a:cubicBezTo>
                    <a:pt x="7" y="36"/>
                    <a:pt x="4" y="34"/>
                    <a:pt x="1" y="31"/>
                  </a:cubicBezTo>
                  <a:cubicBezTo>
                    <a:pt x="0" y="30"/>
                    <a:pt x="0" y="28"/>
                    <a:pt x="0" y="26"/>
                  </a:cubicBezTo>
                  <a:cubicBezTo>
                    <a:pt x="4" y="22"/>
                    <a:pt x="6" y="16"/>
                    <a:pt x="13" y="18"/>
                  </a:cubicBezTo>
                  <a:cubicBezTo>
                    <a:pt x="23" y="16"/>
                    <a:pt x="32" y="13"/>
                    <a:pt x="42" y="14"/>
                  </a:cubicBezTo>
                  <a:cubicBezTo>
                    <a:pt x="49" y="20"/>
                    <a:pt x="55" y="11"/>
                    <a:pt x="62" y="14"/>
                  </a:cubicBezTo>
                  <a:cubicBezTo>
                    <a:pt x="63" y="14"/>
                    <a:pt x="64" y="14"/>
                    <a:pt x="66" y="14"/>
                  </a:cubicBezTo>
                  <a:cubicBezTo>
                    <a:pt x="73" y="5"/>
                    <a:pt x="85" y="11"/>
                    <a:pt x="94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102" y="1"/>
                    <a:pt x="112" y="7"/>
                    <a:pt x="121" y="2"/>
                  </a:cubicBezTo>
                  <a:cubicBezTo>
                    <a:pt x="131" y="2"/>
                    <a:pt x="142" y="0"/>
                    <a:pt x="149" y="11"/>
                  </a:cubicBezTo>
                  <a:cubicBezTo>
                    <a:pt x="147" y="12"/>
                    <a:pt x="144" y="12"/>
                    <a:pt x="142" y="12"/>
                  </a:cubicBezTo>
                  <a:cubicBezTo>
                    <a:pt x="140" y="12"/>
                    <a:pt x="137" y="11"/>
                    <a:pt x="135" y="12"/>
                  </a:cubicBezTo>
                  <a:cubicBezTo>
                    <a:pt x="138" y="12"/>
                    <a:pt x="140" y="12"/>
                    <a:pt x="141" y="15"/>
                  </a:cubicBezTo>
                  <a:close/>
                </a:path>
              </a:pathLst>
            </a:custGeom>
            <a:solidFill>
              <a:srgbClr val="D7BA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4" name="Freeform 1551"/>
            <p:cNvSpPr>
              <a:spLocks/>
            </p:cNvSpPr>
            <p:nvPr/>
          </p:nvSpPr>
          <p:spPr bwMode="auto">
            <a:xfrm>
              <a:off x="1669" y="2312"/>
              <a:ext cx="138" cy="31"/>
            </a:xfrm>
            <a:custGeom>
              <a:avLst/>
              <a:gdLst>
                <a:gd name="T0" fmla="*/ 131 w 139"/>
                <a:gd name="T1" fmla="*/ 0 h 31"/>
                <a:gd name="T2" fmla="*/ 139 w 139"/>
                <a:gd name="T3" fmla="*/ 3 h 31"/>
                <a:gd name="T4" fmla="*/ 95 w 139"/>
                <a:gd name="T5" fmla="*/ 16 h 31"/>
                <a:gd name="T6" fmla="*/ 71 w 139"/>
                <a:gd name="T7" fmla="*/ 24 h 31"/>
                <a:gd name="T8" fmla="*/ 65 w 139"/>
                <a:gd name="T9" fmla="*/ 24 h 31"/>
                <a:gd name="T10" fmla="*/ 39 w 139"/>
                <a:gd name="T11" fmla="*/ 30 h 31"/>
                <a:gd name="T12" fmla="*/ 5 w 139"/>
                <a:gd name="T13" fmla="*/ 29 h 31"/>
                <a:gd name="T14" fmla="*/ 10 w 139"/>
                <a:gd name="T15" fmla="*/ 20 h 31"/>
                <a:gd name="T16" fmla="*/ 59 w 139"/>
                <a:gd name="T17" fmla="*/ 13 h 31"/>
                <a:gd name="T18" fmla="*/ 131 w 139"/>
                <a:gd name="T1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1">
                  <a:moveTo>
                    <a:pt x="131" y="0"/>
                  </a:moveTo>
                  <a:cubicBezTo>
                    <a:pt x="133" y="1"/>
                    <a:pt x="136" y="2"/>
                    <a:pt x="139" y="3"/>
                  </a:cubicBezTo>
                  <a:cubicBezTo>
                    <a:pt x="124" y="7"/>
                    <a:pt x="109" y="9"/>
                    <a:pt x="95" y="16"/>
                  </a:cubicBezTo>
                  <a:cubicBezTo>
                    <a:pt x="87" y="19"/>
                    <a:pt x="79" y="19"/>
                    <a:pt x="71" y="24"/>
                  </a:cubicBezTo>
                  <a:cubicBezTo>
                    <a:pt x="69" y="24"/>
                    <a:pt x="67" y="24"/>
                    <a:pt x="65" y="24"/>
                  </a:cubicBezTo>
                  <a:cubicBezTo>
                    <a:pt x="57" y="29"/>
                    <a:pt x="46" y="23"/>
                    <a:pt x="39" y="30"/>
                  </a:cubicBezTo>
                  <a:cubicBezTo>
                    <a:pt x="27" y="30"/>
                    <a:pt x="16" y="31"/>
                    <a:pt x="5" y="29"/>
                  </a:cubicBezTo>
                  <a:cubicBezTo>
                    <a:pt x="0" y="23"/>
                    <a:pt x="6" y="21"/>
                    <a:pt x="10" y="20"/>
                  </a:cubicBezTo>
                  <a:cubicBezTo>
                    <a:pt x="26" y="16"/>
                    <a:pt x="42" y="10"/>
                    <a:pt x="59" y="13"/>
                  </a:cubicBezTo>
                  <a:cubicBezTo>
                    <a:pt x="84" y="10"/>
                    <a:pt x="106" y="0"/>
                    <a:pt x="131" y="0"/>
                  </a:cubicBezTo>
                  <a:close/>
                </a:path>
              </a:pathLst>
            </a:custGeom>
            <a:solidFill>
              <a:srgbClr val="8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5" name="Freeform 1552"/>
            <p:cNvSpPr>
              <a:spLocks/>
            </p:cNvSpPr>
            <p:nvPr/>
          </p:nvSpPr>
          <p:spPr bwMode="auto">
            <a:xfrm>
              <a:off x="1660" y="2312"/>
              <a:ext cx="71" cy="32"/>
            </a:xfrm>
            <a:custGeom>
              <a:avLst/>
              <a:gdLst>
                <a:gd name="T0" fmla="*/ 69 w 72"/>
                <a:gd name="T1" fmla="*/ 13 h 32"/>
                <a:gd name="T2" fmla="*/ 13 w 72"/>
                <a:gd name="T3" fmla="*/ 28 h 32"/>
                <a:gd name="T4" fmla="*/ 10 w 72"/>
                <a:gd name="T5" fmla="*/ 31 h 32"/>
                <a:gd name="T6" fmla="*/ 6 w 72"/>
                <a:gd name="T7" fmla="*/ 32 h 32"/>
                <a:gd name="T8" fmla="*/ 4 w 72"/>
                <a:gd name="T9" fmla="*/ 29 h 32"/>
                <a:gd name="T10" fmla="*/ 5 w 72"/>
                <a:gd name="T11" fmla="*/ 28 h 32"/>
                <a:gd name="T12" fmla="*/ 5 w 72"/>
                <a:gd name="T13" fmla="*/ 18 h 32"/>
                <a:gd name="T14" fmla="*/ 64 w 72"/>
                <a:gd name="T15" fmla="*/ 3 h 32"/>
                <a:gd name="T16" fmla="*/ 69 w 72"/>
                <a:gd name="T17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32">
                  <a:moveTo>
                    <a:pt x="69" y="13"/>
                  </a:moveTo>
                  <a:cubicBezTo>
                    <a:pt x="52" y="22"/>
                    <a:pt x="31" y="19"/>
                    <a:pt x="13" y="28"/>
                  </a:cubicBezTo>
                  <a:cubicBezTo>
                    <a:pt x="13" y="30"/>
                    <a:pt x="11" y="31"/>
                    <a:pt x="10" y="31"/>
                  </a:cubicBezTo>
                  <a:cubicBezTo>
                    <a:pt x="8" y="31"/>
                    <a:pt x="7" y="31"/>
                    <a:pt x="6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9"/>
                    <a:pt x="5" y="28"/>
                    <a:pt x="5" y="28"/>
                  </a:cubicBezTo>
                  <a:cubicBezTo>
                    <a:pt x="5" y="25"/>
                    <a:pt x="0" y="20"/>
                    <a:pt x="5" y="18"/>
                  </a:cubicBezTo>
                  <a:cubicBezTo>
                    <a:pt x="24" y="11"/>
                    <a:pt x="42" y="0"/>
                    <a:pt x="64" y="3"/>
                  </a:cubicBezTo>
                  <a:cubicBezTo>
                    <a:pt x="72" y="4"/>
                    <a:pt x="68" y="9"/>
                    <a:pt x="69" y="13"/>
                  </a:cubicBezTo>
                  <a:close/>
                </a:path>
              </a:pathLst>
            </a:custGeom>
            <a:solidFill>
              <a:srgbClr val="3C29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6" name="Freeform 1553"/>
            <p:cNvSpPr>
              <a:spLocks/>
            </p:cNvSpPr>
            <p:nvPr/>
          </p:nvSpPr>
          <p:spPr bwMode="auto">
            <a:xfrm>
              <a:off x="1551" y="2384"/>
              <a:ext cx="33" cy="28"/>
            </a:xfrm>
            <a:custGeom>
              <a:avLst/>
              <a:gdLst>
                <a:gd name="T0" fmla="*/ 3 w 33"/>
                <a:gd name="T1" fmla="*/ 12 h 28"/>
                <a:gd name="T2" fmla="*/ 14 w 33"/>
                <a:gd name="T3" fmla="*/ 12 h 28"/>
                <a:gd name="T4" fmla="*/ 28 w 33"/>
                <a:gd name="T5" fmla="*/ 5 h 28"/>
                <a:gd name="T6" fmla="*/ 32 w 33"/>
                <a:gd name="T7" fmla="*/ 8 h 28"/>
                <a:gd name="T8" fmla="*/ 33 w 33"/>
                <a:gd name="T9" fmla="*/ 14 h 28"/>
                <a:gd name="T10" fmla="*/ 27 w 33"/>
                <a:gd name="T11" fmla="*/ 23 h 28"/>
                <a:gd name="T12" fmla="*/ 11 w 33"/>
                <a:gd name="T13" fmla="*/ 28 h 28"/>
                <a:gd name="T14" fmla="*/ 6 w 33"/>
                <a:gd name="T15" fmla="*/ 25 h 28"/>
                <a:gd name="T16" fmla="*/ 3 w 33"/>
                <a:gd name="T17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8">
                  <a:moveTo>
                    <a:pt x="3" y="12"/>
                  </a:moveTo>
                  <a:cubicBezTo>
                    <a:pt x="7" y="12"/>
                    <a:pt x="10" y="12"/>
                    <a:pt x="14" y="12"/>
                  </a:cubicBezTo>
                  <a:cubicBezTo>
                    <a:pt x="16" y="6"/>
                    <a:pt x="20" y="0"/>
                    <a:pt x="28" y="5"/>
                  </a:cubicBezTo>
                  <a:cubicBezTo>
                    <a:pt x="29" y="5"/>
                    <a:pt x="31" y="7"/>
                    <a:pt x="32" y="8"/>
                  </a:cubicBezTo>
                  <a:cubicBezTo>
                    <a:pt x="33" y="10"/>
                    <a:pt x="33" y="12"/>
                    <a:pt x="33" y="14"/>
                  </a:cubicBezTo>
                  <a:cubicBezTo>
                    <a:pt x="32" y="17"/>
                    <a:pt x="30" y="20"/>
                    <a:pt x="27" y="23"/>
                  </a:cubicBezTo>
                  <a:cubicBezTo>
                    <a:pt x="22" y="27"/>
                    <a:pt x="17" y="28"/>
                    <a:pt x="11" y="28"/>
                  </a:cubicBezTo>
                  <a:cubicBezTo>
                    <a:pt x="9" y="27"/>
                    <a:pt x="7" y="26"/>
                    <a:pt x="6" y="25"/>
                  </a:cubicBezTo>
                  <a:cubicBezTo>
                    <a:pt x="3" y="21"/>
                    <a:pt x="0" y="18"/>
                    <a:pt x="3" y="12"/>
                  </a:cubicBezTo>
                  <a:close/>
                </a:path>
              </a:pathLst>
            </a:custGeom>
            <a:solidFill>
              <a:srgbClr val="574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7" name="Freeform 1554"/>
            <p:cNvSpPr>
              <a:spLocks/>
            </p:cNvSpPr>
            <p:nvPr/>
          </p:nvSpPr>
          <p:spPr bwMode="auto">
            <a:xfrm>
              <a:off x="1586" y="2369"/>
              <a:ext cx="33" cy="21"/>
            </a:xfrm>
            <a:custGeom>
              <a:avLst/>
              <a:gdLst>
                <a:gd name="T0" fmla="*/ 3 w 33"/>
                <a:gd name="T1" fmla="*/ 7 h 21"/>
                <a:gd name="T2" fmla="*/ 24 w 33"/>
                <a:gd name="T3" fmla="*/ 4 h 21"/>
                <a:gd name="T4" fmla="*/ 25 w 33"/>
                <a:gd name="T5" fmla="*/ 20 h 21"/>
                <a:gd name="T6" fmla="*/ 19 w 33"/>
                <a:gd name="T7" fmla="*/ 21 h 21"/>
                <a:gd name="T8" fmla="*/ 5 w 33"/>
                <a:gd name="T9" fmla="*/ 17 h 21"/>
                <a:gd name="T10" fmla="*/ 3 w 33"/>
                <a:gd name="T11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3" y="7"/>
                  </a:moveTo>
                  <a:cubicBezTo>
                    <a:pt x="9" y="1"/>
                    <a:pt x="16" y="0"/>
                    <a:pt x="24" y="4"/>
                  </a:cubicBezTo>
                  <a:cubicBezTo>
                    <a:pt x="33" y="9"/>
                    <a:pt x="31" y="14"/>
                    <a:pt x="25" y="20"/>
                  </a:cubicBezTo>
                  <a:cubicBezTo>
                    <a:pt x="23" y="21"/>
                    <a:pt x="21" y="21"/>
                    <a:pt x="19" y="21"/>
                  </a:cubicBezTo>
                  <a:cubicBezTo>
                    <a:pt x="14" y="20"/>
                    <a:pt x="10" y="19"/>
                    <a:pt x="5" y="17"/>
                  </a:cubicBezTo>
                  <a:cubicBezTo>
                    <a:pt x="2" y="14"/>
                    <a:pt x="0" y="11"/>
                    <a:pt x="3" y="7"/>
                  </a:cubicBezTo>
                  <a:close/>
                </a:path>
              </a:pathLst>
            </a:custGeom>
            <a:solidFill>
              <a:srgbClr val="453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8" name="Freeform 1555"/>
            <p:cNvSpPr>
              <a:spLocks/>
            </p:cNvSpPr>
            <p:nvPr/>
          </p:nvSpPr>
          <p:spPr bwMode="auto">
            <a:xfrm>
              <a:off x="1551" y="2377"/>
              <a:ext cx="35" cy="19"/>
            </a:xfrm>
            <a:custGeom>
              <a:avLst/>
              <a:gdLst>
                <a:gd name="T0" fmla="*/ 30 w 35"/>
                <a:gd name="T1" fmla="*/ 15 h 19"/>
                <a:gd name="T2" fmla="*/ 14 w 35"/>
                <a:gd name="T3" fmla="*/ 19 h 19"/>
                <a:gd name="T4" fmla="*/ 26 w 35"/>
                <a:gd name="T5" fmla="*/ 0 h 19"/>
                <a:gd name="T6" fmla="*/ 30 w 35"/>
                <a:gd name="T7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9">
                  <a:moveTo>
                    <a:pt x="30" y="15"/>
                  </a:moveTo>
                  <a:cubicBezTo>
                    <a:pt x="24" y="13"/>
                    <a:pt x="19" y="14"/>
                    <a:pt x="14" y="19"/>
                  </a:cubicBezTo>
                  <a:cubicBezTo>
                    <a:pt x="0" y="1"/>
                    <a:pt x="17" y="2"/>
                    <a:pt x="26" y="0"/>
                  </a:cubicBezTo>
                  <a:cubicBezTo>
                    <a:pt x="31" y="4"/>
                    <a:pt x="35" y="8"/>
                    <a:pt x="30" y="15"/>
                  </a:cubicBezTo>
                  <a:close/>
                </a:path>
              </a:pathLst>
            </a:custGeom>
            <a:solidFill>
              <a:srgbClr val="493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69" name="Freeform 1556"/>
            <p:cNvSpPr>
              <a:spLocks/>
            </p:cNvSpPr>
            <p:nvPr/>
          </p:nvSpPr>
          <p:spPr bwMode="auto">
            <a:xfrm>
              <a:off x="1609" y="2363"/>
              <a:ext cx="18" cy="29"/>
            </a:xfrm>
            <a:custGeom>
              <a:avLst/>
              <a:gdLst>
                <a:gd name="T0" fmla="*/ 0 w 18"/>
                <a:gd name="T1" fmla="*/ 25 h 29"/>
                <a:gd name="T2" fmla="*/ 1 w 18"/>
                <a:gd name="T3" fmla="*/ 10 h 29"/>
                <a:gd name="T4" fmla="*/ 13 w 18"/>
                <a:gd name="T5" fmla="*/ 13 h 29"/>
                <a:gd name="T6" fmla="*/ 15 w 18"/>
                <a:gd name="T7" fmla="*/ 17 h 29"/>
                <a:gd name="T8" fmla="*/ 18 w 18"/>
                <a:gd name="T9" fmla="*/ 21 h 29"/>
                <a:gd name="T10" fmla="*/ 18 w 18"/>
                <a:gd name="T11" fmla="*/ 24 h 29"/>
                <a:gd name="T12" fmla="*/ 15 w 18"/>
                <a:gd name="T13" fmla="*/ 27 h 29"/>
                <a:gd name="T14" fmla="*/ 4 w 18"/>
                <a:gd name="T15" fmla="*/ 28 h 29"/>
                <a:gd name="T16" fmla="*/ 0 w 18"/>
                <a:gd name="T17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9">
                  <a:moveTo>
                    <a:pt x="0" y="25"/>
                  </a:moveTo>
                  <a:cubicBezTo>
                    <a:pt x="4" y="20"/>
                    <a:pt x="5" y="15"/>
                    <a:pt x="1" y="10"/>
                  </a:cubicBezTo>
                  <a:cubicBezTo>
                    <a:pt x="6" y="5"/>
                    <a:pt x="11" y="0"/>
                    <a:pt x="13" y="13"/>
                  </a:cubicBezTo>
                  <a:cubicBezTo>
                    <a:pt x="14" y="14"/>
                    <a:pt x="15" y="15"/>
                    <a:pt x="15" y="17"/>
                  </a:cubicBezTo>
                  <a:cubicBezTo>
                    <a:pt x="16" y="18"/>
                    <a:pt x="17" y="20"/>
                    <a:pt x="18" y="21"/>
                  </a:cubicBezTo>
                  <a:cubicBezTo>
                    <a:pt x="18" y="22"/>
                    <a:pt x="18" y="23"/>
                    <a:pt x="18" y="24"/>
                  </a:cubicBezTo>
                  <a:cubicBezTo>
                    <a:pt x="17" y="25"/>
                    <a:pt x="16" y="27"/>
                    <a:pt x="15" y="27"/>
                  </a:cubicBezTo>
                  <a:cubicBezTo>
                    <a:pt x="11" y="29"/>
                    <a:pt x="8" y="29"/>
                    <a:pt x="4" y="28"/>
                  </a:cubicBezTo>
                  <a:cubicBezTo>
                    <a:pt x="3" y="27"/>
                    <a:pt x="1" y="26"/>
                    <a:pt x="0" y="25"/>
                  </a:cubicBezTo>
                  <a:close/>
                </a:path>
              </a:pathLst>
            </a:custGeom>
            <a:solidFill>
              <a:srgbClr val="5A48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0" name="Freeform 1557"/>
            <p:cNvSpPr>
              <a:spLocks/>
            </p:cNvSpPr>
            <p:nvPr/>
          </p:nvSpPr>
          <p:spPr bwMode="auto">
            <a:xfrm>
              <a:off x="1615" y="2399"/>
              <a:ext cx="20" cy="22"/>
            </a:xfrm>
            <a:custGeom>
              <a:avLst/>
              <a:gdLst>
                <a:gd name="T0" fmla="*/ 18 w 20"/>
                <a:gd name="T1" fmla="*/ 13 h 22"/>
                <a:gd name="T2" fmla="*/ 7 w 20"/>
                <a:gd name="T3" fmla="*/ 21 h 22"/>
                <a:gd name="T4" fmla="*/ 2 w 20"/>
                <a:gd name="T5" fmla="*/ 21 h 22"/>
                <a:gd name="T6" fmla="*/ 0 w 20"/>
                <a:gd name="T7" fmla="*/ 17 h 22"/>
                <a:gd name="T8" fmla="*/ 0 w 20"/>
                <a:gd name="T9" fmla="*/ 12 h 22"/>
                <a:gd name="T10" fmla="*/ 6 w 20"/>
                <a:gd name="T11" fmla="*/ 2 h 22"/>
                <a:gd name="T12" fmla="*/ 15 w 20"/>
                <a:gd name="T13" fmla="*/ 0 h 22"/>
                <a:gd name="T14" fmla="*/ 19 w 20"/>
                <a:gd name="T15" fmla="*/ 5 h 22"/>
                <a:gd name="T16" fmla="*/ 18 w 20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2">
                  <a:moveTo>
                    <a:pt x="18" y="13"/>
                  </a:moveTo>
                  <a:cubicBezTo>
                    <a:pt x="14" y="15"/>
                    <a:pt x="13" y="22"/>
                    <a:pt x="7" y="21"/>
                  </a:cubicBezTo>
                  <a:cubicBezTo>
                    <a:pt x="5" y="22"/>
                    <a:pt x="4" y="22"/>
                    <a:pt x="2" y="21"/>
                  </a:cubicBezTo>
                  <a:cubicBezTo>
                    <a:pt x="1" y="20"/>
                    <a:pt x="1" y="19"/>
                    <a:pt x="0" y="17"/>
                  </a:cubicBezTo>
                  <a:cubicBezTo>
                    <a:pt x="0" y="16"/>
                    <a:pt x="0" y="14"/>
                    <a:pt x="0" y="12"/>
                  </a:cubicBezTo>
                  <a:cubicBezTo>
                    <a:pt x="1" y="8"/>
                    <a:pt x="2" y="4"/>
                    <a:pt x="6" y="2"/>
                  </a:cubicBezTo>
                  <a:cubicBezTo>
                    <a:pt x="9" y="1"/>
                    <a:pt x="12" y="0"/>
                    <a:pt x="15" y="0"/>
                  </a:cubicBezTo>
                  <a:cubicBezTo>
                    <a:pt x="18" y="0"/>
                    <a:pt x="20" y="2"/>
                    <a:pt x="19" y="5"/>
                  </a:cubicBezTo>
                  <a:cubicBezTo>
                    <a:pt x="18" y="8"/>
                    <a:pt x="18" y="10"/>
                    <a:pt x="18" y="13"/>
                  </a:cubicBezTo>
                  <a:close/>
                </a:path>
              </a:pathLst>
            </a:custGeom>
            <a:solidFill>
              <a:srgbClr val="CAB3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1" name="Freeform 1558"/>
            <p:cNvSpPr>
              <a:spLocks/>
            </p:cNvSpPr>
            <p:nvPr/>
          </p:nvSpPr>
          <p:spPr bwMode="auto">
            <a:xfrm>
              <a:off x="1669" y="2339"/>
              <a:ext cx="44" cy="9"/>
            </a:xfrm>
            <a:custGeom>
              <a:avLst/>
              <a:gdLst>
                <a:gd name="T0" fmla="*/ 0 w 44"/>
                <a:gd name="T1" fmla="*/ 4 h 9"/>
                <a:gd name="T2" fmla="*/ 3 w 44"/>
                <a:gd name="T3" fmla="*/ 1 h 9"/>
                <a:gd name="T4" fmla="*/ 40 w 44"/>
                <a:gd name="T5" fmla="*/ 1 h 9"/>
                <a:gd name="T6" fmla="*/ 44 w 44"/>
                <a:gd name="T7" fmla="*/ 1 h 9"/>
                <a:gd name="T8" fmla="*/ 0 w 44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">
                  <a:moveTo>
                    <a:pt x="0" y="4"/>
                  </a:moveTo>
                  <a:cubicBezTo>
                    <a:pt x="1" y="3"/>
                    <a:pt x="2" y="2"/>
                    <a:pt x="3" y="1"/>
                  </a:cubicBezTo>
                  <a:cubicBezTo>
                    <a:pt x="15" y="1"/>
                    <a:pt x="28" y="1"/>
                    <a:pt x="40" y="1"/>
                  </a:cubicBezTo>
                  <a:cubicBezTo>
                    <a:pt x="42" y="0"/>
                    <a:pt x="43" y="0"/>
                    <a:pt x="44" y="1"/>
                  </a:cubicBezTo>
                  <a:cubicBezTo>
                    <a:pt x="30" y="6"/>
                    <a:pt x="15" y="9"/>
                    <a:pt x="0" y="4"/>
                  </a:cubicBezTo>
                  <a:close/>
                </a:path>
              </a:pathLst>
            </a:custGeom>
            <a:solidFill>
              <a:srgbClr val="4226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2" name="Freeform 1559"/>
            <p:cNvSpPr>
              <a:spLocks/>
            </p:cNvSpPr>
            <p:nvPr/>
          </p:nvSpPr>
          <p:spPr bwMode="auto">
            <a:xfrm>
              <a:off x="1634" y="2340"/>
              <a:ext cx="32" cy="18"/>
            </a:xfrm>
            <a:custGeom>
              <a:avLst/>
              <a:gdLst>
                <a:gd name="T0" fmla="*/ 31 w 32"/>
                <a:gd name="T1" fmla="*/ 0 h 18"/>
                <a:gd name="T2" fmla="*/ 32 w 32"/>
                <a:gd name="T3" fmla="*/ 4 h 18"/>
                <a:gd name="T4" fmla="*/ 19 w 32"/>
                <a:gd name="T5" fmla="*/ 12 h 18"/>
                <a:gd name="T6" fmla="*/ 0 w 32"/>
                <a:gd name="T7" fmla="*/ 4 h 18"/>
                <a:gd name="T8" fmla="*/ 31 w 3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1" y="0"/>
                  </a:moveTo>
                  <a:cubicBezTo>
                    <a:pt x="31" y="1"/>
                    <a:pt x="31" y="2"/>
                    <a:pt x="32" y="4"/>
                  </a:cubicBezTo>
                  <a:cubicBezTo>
                    <a:pt x="27" y="6"/>
                    <a:pt x="27" y="14"/>
                    <a:pt x="19" y="12"/>
                  </a:cubicBezTo>
                  <a:cubicBezTo>
                    <a:pt x="14" y="6"/>
                    <a:pt x="2" y="18"/>
                    <a:pt x="0" y="4"/>
                  </a:cubicBezTo>
                  <a:cubicBezTo>
                    <a:pt x="10" y="3"/>
                    <a:pt x="21" y="2"/>
                    <a:pt x="31" y="0"/>
                  </a:cubicBezTo>
                  <a:close/>
                </a:path>
              </a:pathLst>
            </a:custGeom>
            <a:solidFill>
              <a:srgbClr val="78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3" name="Freeform 1560"/>
            <p:cNvSpPr>
              <a:spLocks/>
            </p:cNvSpPr>
            <p:nvPr/>
          </p:nvSpPr>
          <p:spPr bwMode="auto">
            <a:xfrm>
              <a:off x="1625" y="2364"/>
              <a:ext cx="25" cy="15"/>
            </a:xfrm>
            <a:custGeom>
              <a:avLst/>
              <a:gdLst>
                <a:gd name="T0" fmla="*/ 1 w 25"/>
                <a:gd name="T1" fmla="*/ 12 h 15"/>
                <a:gd name="T2" fmla="*/ 7 w 25"/>
                <a:gd name="T3" fmla="*/ 5 h 15"/>
                <a:gd name="T4" fmla="*/ 22 w 25"/>
                <a:gd name="T5" fmla="*/ 5 h 15"/>
                <a:gd name="T6" fmla="*/ 24 w 25"/>
                <a:gd name="T7" fmla="*/ 9 h 15"/>
                <a:gd name="T8" fmla="*/ 8 w 25"/>
                <a:gd name="T9" fmla="*/ 12 h 15"/>
                <a:gd name="T10" fmla="*/ 0 w 25"/>
                <a:gd name="T11" fmla="*/ 12 h 15"/>
                <a:gd name="T12" fmla="*/ 1 w 25"/>
                <a:gd name="T1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5">
                  <a:moveTo>
                    <a:pt x="1" y="12"/>
                  </a:moveTo>
                  <a:cubicBezTo>
                    <a:pt x="3" y="10"/>
                    <a:pt x="4" y="7"/>
                    <a:pt x="7" y="5"/>
                  </a:cubicBezTo>
                  <a:cubicBezTo>
                    <a:pt x="11" y="2"/>
                    <a:pt x="17" y="0"/>
                    <a:pt x="22" y="5"/>
                  </a:cubicBezTo>
                  <a:cubicBezTo>
                    <a:pt x="23" y="5"/>
                    <a:pt x="25" y="9"/>
                    <a:pt x="24" y="9"/>
                  </a:cubicBezTo>
                  <a:cubicBezTo>
                    <a:pt x="20" y="13"/>
                    <a:pt x="14" y="15"/>
                    <a:pt x="8" y="12"/>
                  </a:cubicBezTo>
                  <a:cubicBezTo>
                    <a:pt x="6" y="11"/>
                    <a:pt x="3" y="12"/>
                    <a:pt x="0" y="12"/>
                  </a:cubicBezTo>
                  <a:lnTo>
                    <a:pt x="1" y="12"/>
                  </a:lnTo>
                  <a:close/>
                </a:path>
              </a:pathLst>
            </a:custGeom>
            <a:solidFill>
              <a:srgbClr val="3C2B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4" name="Freeform 1561"/>
            <p:cNvSpPr>
              <a:spLocks/>
            </p:cNvSpPr>
            <p:nvPr/>
          </p:nvSpPr>
          <p:spPr bwMode="auto">
            <a:xfrm>
              <a:off x="1625" y="2344"/>
              <a:ext cx="28" cy="11"/>
            </a:xfrm>
            <a:custGeom>
              <a:avLst/>
              <a:gdLst>
                <a:gd name="T0" fmla="*/ 9 w 28"/>
                <a:gd name="T1" fmla="*/ 0 h 11"/>
                <a:gd name="T2" fmla="*/ 28 w 28"/>
                <a:gd name="T3" fmla="*/ 8 h 11"/>
                <a:gd name="T4" fmla="*/ 4 w 28"/>
                <a:gd name="T5" fmla="*/ 11 h 11"/>
                <a:gd name="T6" fmla="*/ 1 w 28"/>
                <a:gd name="T7" fmla="*/ 8 h 11"/>
                <a:gd name="T8" fmla="*/ 0 w 28"/>
                <a:gd name="T9" fmla="*/ 4 h 11"/>
                <a:gd name="T10" fmla="*/ 9 w 28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1">
                  <a:moveTo>
                    <a:pt x="9" y="0"/>
                  </a:moveTo>
                  <a:cubicBezTo>
                    <a:pt x="14" y="8"/>
                    <a:pt x="24" y="0"/>
                    <a:pt x="28" y="8"/>
                  </a:cubicBezTo>
                  <a:cubicBezTo>
                    <a:pt x="20" y="9"/>
                    <a:pt x="12" y="10"/>
                    <a:pt x="4" y="11"/>
                  </a:cubicBezTo>
                  <a:cubicBezTo>
                    <a:pt x="3" y="10"/>
                    <a:pt x="2" y="9"/>
                    <a:pt x="1" y="8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2" y="1"/>
                    <a:pt x="6" y="0"/>
                    <a:pt x="9" y="0"/>
                  </a:cubicBezTo>
                  <a:close/>
                </a:path>
              </a:pathLst>
            </a:custGeom>
            <a:solidFill>
              <a:srgbClr val="5D4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5" name="Freeform 1562"/>
            <p:cNvSpPr>
              <a:spLocks/>
            </p:cNvSpPr>
            <p:nvPr/>
          </p:nvSpPr>
          <p:spPr bwMode="auto">
            <a:xfrm>
              <a:off x="1561" y="2356"/>
              <a:ext cx="29" cy="13"/>
            </a:xfrm>
            <a:custGeom>
              <a:avLst/>
              <a:gdLst>
                <a:gd name="T0" fmla="*/ 0 w 29"/>
                <a:gd name="T1" fmla="*/ 12 h 13"/>
                <a:gd name="T2" fmla="*/ 1 w 29"/>
                <a:gd name="T3" fmla="*/ 4 h 13"/>
                <a:gd name="T4" fmla="*/ 23 w 29"/>
                <a:gd name="T5" fmla="*/ 1 h 13"/>
                <a:gd name="T6" fmla="*/ 28 w 29"/>
                <a:gd name="T7" fmla="*/ 7 h 13"/>
                <a:gd name="T8" fmla="*/ 0 w 29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3">
                  <a:moveTo>
                    <a:pt x="0" y="12"/>
                  </a:moveTo>
                  <a:cubicBezTo>
                    <a:pt x="0" y="9"/>
                    <a:pt x="1" y="6"/>
                    <a:pt x="1" y="4"/>
                  </a:cubicBezTo>
                  <a:cubicBezTo>
                    <a:pt x="8" y="0"/>
                    <a:pt x="15" y="3"/>
                    <a:pt x="23" y="1"/>
                  </a:cubicBezTo>
                  <a:cubicBezTo>
                    <a:pt x="26" y="2"/>
                    <a:pt x="29" y="3"/>
                    <a:pt x="28" y="7"/>
                  </a:cubicBezTo>
                  <a:cubicBezTo>
                    <a:pt x="19" y="8"/>
                    <a:pt x="10" y="13"/>
                    <a:pt x="0" y="12"/>
                  </a:cubicBezTo>
                  <a:close/>
                </a:path>
              </a:pathLst>
            </a:custGeom>
            <a:solidFill>
              <a:srgbClr val="5742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6" name="Freeform 1563"/>
            <p:cNvSpPr>
              <a:spLocks/>
            </p:cNvSpPr>
            <p:nvPr/>
          </p:nvSpPr>
          <p:spPr bwMode="auto">
            <a:xfrm>
              <a:off x="1577" y="2376"/>
              <a:ext cx="17" cy="20"/>
            </a:xfrm>
            <a:custGeom>
              <a:avLst/>
              <a:gdLst>
                <a:gd name="T0" fmla="*/ 4 w 17"/>
                <a:gd name="T1" fmla="*/ 16 h 20"/>
                <a:gd name="T2" fmla="*/ 0 w 17"/>
                <a:gd name="T3" fmla="*/ 1 h 20"/>
                <a:gd name="T4" fmla="*/ 12 w 17"/>
                <a:gd name="T5" fmla="*/ 0 h 20"/>
                <a:gd name="T6" fmla="*/ 17 w 17"/>
                <a:gd name="T7" fmla="*/ 8 h 20"/>
                <a:gd name="T8" fmla="*/ 4 w 17"/>
                <a:gd name="T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0">
                  <a:moveTo>
                    <a:pt x="4" y="16"/>
                  </a:moveTo>
                  <a:cubicBezTo>
                    <a:pt x="3" y="11"/>
                    <a:pt x="2" y="6"/>
                    <a:pt x="0" y="1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3" y="4"/>
                    <a:pt x="13" y="7"/>
                    <a:pt x="17" y="8"/>
                  </a:cubicBezTo>
                  <a:cubicBezTo>
                    <a:pt x="16" y="17"/>
                    <a:pt x="13" y="20"/>
                    <a:pt x="4" y="16"/>
                  </a:cubicBezTo>
                  <a:close/>
                </a:path>
              </a:pathLst>
            </a:custGeom>
            <a:solidFill>
              <a:srgbClr val="574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7" name="Freeform 1564"/>
            <p:cNvSpPr>
              <a:spLocks/>
            </p:cNvSpPr>
            <p:nvPr/>
          </p:nvSpPr>
          <p:spPr bwMode="auto">
            <a:xfrm>
              <a:off x="1611" y="2386"/>
              <a:ext cx="20" cy="18"/>
            </a:xfrm>
            <a:custGeom>
              <a:avLst/>
              <a:gdLst>
                <a:gd name="T0" fmla="*/ 18 w 20"/>
                <a:gd name="T1" fmla="*/ 14 h 18"/>
                <a:gd name="T2" fmla="*/ 11 w 20"/>
                <a:gd name="T3" fmla="*/ 18 h 18"/>
                <a:gd name="T4" fmla="*/ 4 w 20"/>
                <a:gd name="T5" fmla="*/ 3 h 18"/>
                <a:gd name="T6" fmla="*/ 13 w 20"/>
                <a:gd name="T7" fmla="*/ 2 h 18"/>
                <a:gd name="T8" fmla="*/ 18 w 20"/>
                <a:gd name="T9" fmla="*/ 2 h 18"/>
                <a:gd name="T10" fmla="*/ 19 w 20"/>
                <a:gd name="T11" fmla="*/ 11 h 18"/>
                <a:gd name="T12" fmla="*/ 20 w 20"/>
                <a:gd name="T13" fmla="*/ 13 h 18"/>
                <a:gd name="T14" fmla="*/ 18 w 20"/>
                <a:gd name="T1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8">
                  <a:moveTo>
                    <a:pt x="18" y="14"/>
                  </a:moveTo>
                  <a:cubicBezTo>
                    <a:pt x="17" y="17"/>
                    <a:pt x="14" y="18"/>
                    <a:pt x="11" y="18"/>
                  </a:cubicBezTo>
                  <a:cubicBezTo>
                    <a:pt x="6" y="14"/>
                    <a:pt x="0" y="11"/>
                    <a:pt x="4" y="3"/>
                  </a:cubicBezTo>
                  <a:cubicBezTo>
                    <a:pt x="7" y="2"/>
                    <a:pt x="10" y="2"/>
                    <a:pt x="13" y="2"/>
                  </a:cubicBezTo>
                  <a:cubicBezTo>
                    <a:pt x="15" y="0"/>
                    <a:pt x="17" y="0"/>
                    <a:pt x="18" y="2"/>
                  </a:cubicBezTo>
                  <a:cubicBezTo>
                    <a:pt x="19" y="5"/>
                    <a:pt x="19" y="8"/>
                    <a:pt x="19" y="11"/>
                  </a:cubicBezTo>
                  <a:cubicBezTo>
                    <a:pt x="20" y="11"/>
                    <a:pt x="20" y="12"/>
                    <a:pt x="20" y="13"/>
                  </a:cubicBezTo>
                  <a:cubicBezTo>
                    <a:pt x="19" y="14"/>
                    <a:pt x="19" y="14"/>
                    <a:pt x="18" y="14"/>
                  </a:cubicBezTo>
                  <a:close/>
                </a:path>
              </a:pathLst>
            </a:custGeom>
            <a:solidFill>
              <a:srgbClr val="D8C4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8" name="Freeform 1565"/>
            <p:cNvSpPr>
              <a:spLocks/>
            </p:cNvSpPr>
            <p:nvPr/>
          </p:nvSpPr>
          <p:spPr bwMode="auto">
            <a:xfrm>
              <a:off x="1629" y="2391"/>
              <a:ext cx="38" cy="13"/>
            </a:xfrm>
            <a:custGeom>
              <a:avLst/>
              <a:gdLst>
                <a:gd name="T0" fmla="*/ 0 w 38"/>
                <a:gd name="T1" fmla="*/ 9 h 13"/>
                <a:gd name="T2" fmla="*/ 1 w 38"/>
                <a:gd name="T3" fmla="*/ 6 h 13"/>
                <a:gd name="T4" fmla="*/ 38 w 38"/>
                <a:gd name="T5" fmla="*/ 0 h 13"/>
                <a:gd name="T6" fmla="*/ 5 w 38"/>
                <a:gd name="T7" fmla="*/ 13 h 13"/>
                <a:gd name="T8" fmla="*/ 0 w 38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3">
                  <a:moveTo>
                    <a:pt x="0" y="9"/>
                  </a:moveTo>
                  <a:cubicBezTo>
                    <a:pt x="1" y="8"/>
                    <a:pt x="1" y="7"/>
                    <a:pt x="1" y="6"/>
                  </a:cubicBezTo>
                  <a:cubicBezTo>
                    <a:pt x="12" y="5"/>
                    <a:pt x="24" y="5"/>
                    <a:pt x="38" y="0"/>
                  </a:cubicBezTo>
                  <a:cubicBezTo>
                    <a:pt x="27" y="12"/>
                    <a:pt x="14" y="7"/>
                    <a:pt x="5" y="13"/>
                  </a:cubicBezTo>
                  <a:cubicBezTo>
                    <a:pt x="3" y="12"/>
                    <a:pt x="2" y="10"/>
                    <a:pt x="0" y="9"/>
                  </a:cubicBezTo>
                  <a:close/>
                </a:path>
              </a:pathLst>
            </a:custGeom>
            <a:solidFill>
              <a:srgbClr val="5C45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79" name="Freeform 1566"/>
            <p:cNvSpPr>
              <a:spLocks/>
            </p:cNvSpPr>
            <p:nvPr/>
          </p:nvSpPr>
          <p:spPr bwMode="auto">
            <a:xfrm>
              <a:off x="1546" y="2388"/>
              <a:ext cx="13" cy="26"/>
            </a:xfrm>
            <a:custGeom>
              <a:avLst/>
              <a:gdLst>
                <a:gd name="T0" fmla="*/ 9 w 14"/>
                <a:gd name="T1" fmla="*/ 8 h 26"/>
                <a:gd name="T2" fmla="*/ 14 w 14"/>
                <a:gd name="T3" fmla="*/ 20 h 26"/>
                <a:gd name="T4" fmla="*/ 0 w 14"/>
                <a:gd name="T5" fmla="*/ 15 h 26"/>
                <a:gd name="T6" fmla="*/ 4 w 14"/>
                <a:gd name="T7" fmla="*/ 0 h 26"/>
                <a:gd name="T8" fmla="*/ 9 w 14"/>
                <a:gd name="T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6">
                  <a:moveTo>
                    <a:pt x="9" y="8"/>
                  </a:moveTo>
                  <a:cubicBezTo>
                    <a:pt x="11" y="12"/>
                    <a:pt x="12" y="16"/>
                    <a:pt x="14" y="20"/>
                  </a:cubicBezTo>
                  <a:cubicBezTo>
                    <a:pt x="7" y="24"/>
                    <a:pt x="1" y="26"/>
                    <a:pt x="0" y="15"/>
                  </a:cubicBezTo>
                  <a:cubicBezTo>
                    <a:pt x="0" y="10"/>
                    <a:pt x="0" y="4"/>
                    <a:pt x="4" y="0"/>
                  </a:cubicBezTo>
                  <a:cubicBezTo>
                    <a:pt x="5" y="3"/>
                    <a:pt x="5" y="7"/>
                    <a:pt x="9" y="8"/>
                  </a:cubicBezTo>
                  <a:close/>
                </a:path>
              </a:pathLst>
            </a:custGeom>
            <a:solidFill>
              <a:srgbClr val="E5CE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0" name="Freeform 1567"/>
            <p:cNvSpPr>
              <a:spLocks/>
            </p:cNvSpPr>
            <p:nvPr/>
          </p:nvSpPr>
          <p:spPr bwMode="auto">
            <a:xfrm>
              <a:off x="1667" y="2357"/>
              <a:ext cx="35" cy="13"/>
            </a:xfrm>
            <a:custGeom>
              <a:avLst/>
              <a:gdLst>
                <a:gd name="T0" fmla="*/ 33 w 35"/>
                <a:gd name="T1" fmla="*/ 3 h 13"/>
                <a:gd name="T2" fmla="*/ 0 w 35"/>
                <a:gd name="T3" fmla="*/ 13 h 13"/>
                <a:gd name="T4" fmla="*/ 34 w 35"/>
                <a:gd name="T5" fmla="*/ 0 h 13"/>
                <a:gd name="T6" fmla="*/ 35 w 35"/>
                <a:gd name="T7" fmla="*/ 2 h 13"/>
                <a:gd name="T8" fmla="*/ 33 w 35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3">
                  <a:moveTo>
                    <a:pt x="33" y="3"/>
                  </a:moveTo>
                  <a:cubicBezTo>
                    <a:pt x="25" y="10"/>
                    <a:pt x="13" y="7"/>
                    <a:pt x="0" y="13"/>
                  </a:cubicBezTo>
                  <a:cubicBezTo>
                    <a:pt x="11" y="0"/>
                    <a:pt x="24" y="4"/>
                    <a:pt x="34" y="0"/>
                  </a:cubicBezTo>
                  <a:cubicBezTo>
                    <a:pt x="35" y="1"/>
                    <a:pt x="35" y="1"/>
                    <a:pt x="35" y="2"/>
                  </a:cubicBezTo>
                  <a:cubicBezTo>
                    <a:pt x="34" y="3"/>
                    <a:pt x="34" y="3"/>
                    <a:pt x="33" y="3"/>
                  </a:cubicBezTo>
                  <a:close/>
                </a:path>
              </a:pathLst>
            </a:custGeom>
            <a:solidFill>
              <a:srgbClr val="877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1" name="Freeform 1568"/>
            <p:cNvSpPr>
              <a:spLocks/>
            </p:cNvSpPr>
            <p:nvPr/>
          </p:nvSpPr>
          <p:spPr bwMode="auto">
            <a:xfrm>
              <a:off x="1757" y="2427"/>
              <a:ext cx="22" cy="10"/>
            </a:xfrm>
            <a:custGeom>
              <a:avLst/>
              <a:gdLst>
                <a:gd name="T0" fmla="*/ 19 w 22"/>
                <a:gd name="T1" fmla="*/ 8 h 11"/>
                <a:gd name="T2" fmla="*/ 4 w 22"/>
                <a:gd name="T3" fmla="*/ 10 h 11"/>
                <a:gd name="T4" fmla="*/ 0 w 22"/>
                <a:gd name="T5" fmla="*/ 9 h 11"/>
                <a:gd name="T6" fmla="*/ 12 w 22"/>
                <a:gd name="T7" fmla="*/ 1 h 11"/>
                <a:gd name="T8" fmla="*/ 19 w 22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1">
                  <a:moveTo>
                    <a:pt x="19" y="8"/>
                  </a:moveTo>
                  <a:cubicBezTo>
                    <a:pt x="14" y="8"/>
                    <a:pt x="9" y="9"/>
                    <a:pt x="4" y="10"/>
                  </a:cubicBezTo>
                  <a:cubicBezTo>
                    <a:pt x="2" y="11"/>
                    <a:pt x="1" y="10"/>
                    <a:pt x="0" y="9"/>
                  </a:cubicBezTo>
                  <a:cubicBezTo>
                    <a:pt x="4" y="6"/>
                    <a:pt x="8" y="4"/>
                    <a:pt x="12" y="1"/>
                  </a:cubicBezTo>
                  <a:cubicBezTo>
                    <a:pt x="15" y="2"/>
                    <a:pt x="22" y="0"/>
                    <a:pt x="19" y="8"/>
                  </a:cubicBezTo>
                  <a:close/>
                </a:path>
              </a:pathLst>
            </a:custGeom>
            <a:solidFill>
              <a:srgbClr val="654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2" name="Freeform 1569"/>
            <p:cNvSpPr>
              <a:spLocks/>
            </p:cNvSpPr>
            <p:nvPr/>
          </p:nvSpPr>
          <p:spPr bwMode="auto">
            <a:xfrm>
              <a:off x="1685" y="2396"/>
              <a:ext cx="28" cy="12"/>
            </a:xfrm>
            <a:custGeom>
              <a:avLst/>
              <a:gdLst>
                <a:gd name="T0" fmla="*/ 28 w 28"/>
                <a:gd name="T1" fmla="*/ 4 h 12"/>
                <a:gd name="T2" fmla="*/ 0 w 28"/>
                <a:gd name="T3" fmla="*/ 12 h 12"/>
                <a:gd name="T4" fmla="*/ 28 w 28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2">
                  <a:moveTo>
                    <a:pt x="28" y="4"/>
                  </a:moveTo>
                  <a:cubicBezTo>
                    <a:pt x="20" y="11"/>
                    <a:pt x="9" y="8"/>
                    <a:pt x="0" y="12"/>
                  </a:cubicBezTo>
                  <a:cubicBezTo>
                    <a:pt x="6" y="0"/>
                    <a:pt x="18" y="4"/>
                    <a:pt x="28" y="4"/>
                  </a:cubicBezTo>
                  <a:close/>
                </a:path>
              </a:pathLst>
            </a:custGeom>
            <a:solidFill>
              <a:srgbClr val="6B5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3" name="Freeform 1570"/>
            <p:cNvSpPr>
              <a:spLocks/>
            </p:cNvSpPr>
            <p:nvPr/>
          </p:nvSpPr>
          <p:spPr bwMode="auto">
            <a:xfrm>
              <a:off x="1740" y="2328"/>
              <a:ext cx="29" cy="8"/>
            </a:xfrm>
            <a:custGeom>
              <a:avLst/>
              <a:gdLst>
                <a:gd name="T0" fmla="*/ 0 w 29"/>
                <a:gd name="T1" fmla="*/ 8 h 8"/>
                <a:gd name="T2" fmla="*/ 24 w 29"/>
                <a:gd name="T3" fmla="*/ 0 h 8"/>
                <a:gd name="T4" fmla="*/ 29 w 29"/>
                <a:gd name="T5" fmla="*/ 0 h 8"/>
                <a:gd name="T6" fmla="*/ 0 w 29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8">
                  <a:moveTo>
                    <a:pt x="0" y="8"/>
                  </a:moveTo>
                  <a:cubicBezTo>
                    <a:pt x="6" y="0"/>
                    <a:pt x="15" y="0"/>
                    <a:pt x="24" y="0"/>
                  </a:cubicBezTo>
                  <a:cubicBezTo>
                    <a:pt x="26" y="0"/>
                    <a:pt x="27" y="0"/>
                    <a:pt x="29" y="0"/>
                  </a:cubicBezTo>
                  <a:cubicBezTo>
                    <a:pt x="20" y="6"/>
                    <a:pt x="10" y="7"/>
                    <a:pt x="0" y="8"/>
                  </a:cubicBezTo>
                  <a:close/>
                </a:path>
              </a:pathLst>
            </a:custGeom>
            <a:solidFill>
              <a:srgbClr val="563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4" name="Freeform 1571"/>
            <p:cNvSpPr>
              <a:spLocks/>
            </p:cNvSpPr>
            <p:nvPr/>
          </p:nvSpPr>
          <p:spPr bwMode="auto">
            <a:xfrm>
              <a:off x="1728" y="2347"/>
              <a:ext cx="26" cy="9"/>
            </a:xfrm>
            <a:custGeom>
              <a:avLst/>
              <a:gdLst>
                <a:gd name="T0" fmla="*/ 24 w 26"/>
                <a:gd name="T1" fmla="*/ 4 h 9"/>
                <a:gd name="T2" fmla="*/ 0 w 26"/>
                <a:gd name="T3" fmla="*/ 9 h 9"/>
                <a:gd name="T4" fmla="*/ 24 w 26"/>
                <a:gd name="T5" fmla="*/ 1 h 9"/>
                <a:gd name="T6" fmla="*/ 26 w 26"/>
                <a:gd name="T7" fmla="*/ 3 h 9"/>
                <a:gd name="T8" fmla="*/ 24 w 26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9">
                  <a:moveTo>
                    <a:pt x="24" y="4"/>
                  </a:moveTo>
                  <a:cubicBezTo>
                    <a:pt x="17" y="6"/>
                    <a:pt x="11" y="7"/>
                    <a:pt x="0" y="9"/>
                  </a:cubicBezTo>
                  <a:cubicBezTo>
                    <a:pt x="9" y="2"/>
                    <a:pt x="16" y="0"/>
                    <a:pt x="24" y="1"/>
                  </a:cubicBezTo>
                  <a:cubicBezTo>
                    <a:pt x="26" y="2"/>
                    <a:pt x="26" y="3"/>
                    <a:pt x="26" y="3"/>
                  </a:cubicBezTo>
                  <a:cubicBezTo>
                    <a:pt x="25" y="4"/>
                    <a:pt x="25" y="4"/>
                    <a:pt x="24" y="4"/>
                  </a:cubicBezTo>
                  <a:close/>
                </a:path>
              </a:pathLst>
            </a:custGeom>
            <a:solidFill>
              <a:srgbClr val="654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5" name="Freeform 1572"/>
            <p:cNvSpPr>
              <a:spLocks/>
            </p:cNvSpPr>
            <p:nvPr/>
          </p:nvSpPr>
          <p:spPr bwMode="auto">
            <a:xfrm>
              <a:off x="1607" y="2349"/>
              <a:ext cx="22" cy="9"/>
            </a:xfrm>
            <a:custGeom>
              <a:avLst/>
              <a:gdLst>
                <a:gd name="T0" fmla="*/ 22 w 22"/>
                <a:gd name="T1" fmla="*/ 3 h 9"/>
                <a:gd name="T2" fmla="*/ 22 w 22"/>
                <a:gd name="T3" fmla="*/ 6 h 9"/>
                <a:gd name="T4" fmla="*/ 3 w 22"/>
                <a:gd name="T5" fmla="*/ 9 h 9"/>
                <a:gd name="T6" fmla="*/ 3 w 22"/>
                <a:gd name="T7" fmla="*/ 3 h 9"/>
                <a:gd name="T8" fmla="*/ 2 w 22"/>
                <a:gd name="T9" fmla="*/ 3 h 9"/>
                <a:gd name="T10" fmla="*/ 22 w 22"/>
                <a:gd name="T1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9">
                  <a:moveTo>
                    <a:pt x="22" y="3"/>
                  </a:moveTo>
                  <a:cubicBezTo>
                    <a:pt x="22" y="4"/>
                    <a:pt x="22" y="5"/>
                    <a:pt x="22" y="6"/>
                  </a:cubicBezTo>
                  <a:cubicBezTo>
                    <a:pt x="16" y="7"/>
                    <a:pt x="9" y="8"/>
                    <a:pt x="3" y="9"/>
                  </a:cubicBezTo>
                  <a:cubicBezTo>
                    <a:pt x="0" y="7"/>
                    <a:pt x="0" y="5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9" y="0"/>
                    <a:pt x="16" y="0"/>
                    <a:pt x="22" y="3"/>
                  </a:cubicBezTo>
                  <a:close/>
                </a:path>
              </a:pathLst>
            </a:custGeom>
            <a:solidFill>
              <a:srgbClr val="3B2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6" name="Freeform 1573"/>
            <p:cNvSpPr>
              <a:spLocks/>
            </p:cNvSpPr>
            <p:nvPr/>
          </p:nvSpPr>
          <p:spPr bwMode="auto">
            <a:xfrm>
              <a:off x="1700" y="2353"/>
              <a:ext cx="25" cy="9"/>
            </a:xfrm>
            <a:custGeom>
              <a:avLst/>
              <a:gdLst>
                <a:gd name="T0" fmla="*/ 0 w 25"/>
                <a:gd name="T1" fmla="*/ 7 h 9"/>
                <a:gd name="T2" fmla="*/ 1 w 25"/>
                <a:gd name="T3" fmla="*/ 4 h 9"/>
                <a:gd name="T4" fmla="*/ 25 w 25"/>
                <a:gd name="T5" fmla="*/ 0 h 9"/>
                <a:gd name="T6" fmla="*/ 0 w 25"/>
                <a:gd name="T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9">
                  <a:moveTo>
                    <a:pt x="0" y="7"/>
                  </a:moveTo>
                  <a:cubicBezTo>
                    <a:pt x="1" y="6"/>
                    <a:pt x="1" y="5"/>
                    <a:pt x="1" y="4"/>
                  </a:cubicBezTo>
                  <a:cubicBezTo>
                    <a:pt x="8" y="3"/>
                    <a:pt x="15" y="1"/>
                    <a:pt x="25" y="0"/>
                  </a:cubicBezTo>
                  <a:cubicBezTo>
                    <a:pt x="17" y="9"/>
                    <a:pt x="8" y="7"/>
                    <a:pt x="0" y="7"/>
                  </a:cubicBezTo>
                  <a:close/>
                </a:path>
              </a:pathLst>
            </a:custGeom>
            <a:solidFill>
              <a:srgbClr val="7A5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7" name="Freeform 1574"/>
            <p:cNvSpPr>
              <a:spLocks/>
            </p:cNvSpPr>
            <p:nvPr/>
          </p:nvSpPr>
          <p:spPr bwMode="auto">
            <a:xfrm>
              <a:off x="1708" y="2382"/>
              <a:ext cx="24" cy="9"/>
            </a:xfrm>
            <a:custGeom>
              <a:avLst/>
              <a:gdLst>
                <a:gd name="T0" fmla="*/ 1 w 24"/>
                <a:gd name="T1" fmla="*/ 2 h 9"/>
                <a:gd name="T2" fmla="*/ 24 w 24"/>
                <a:gd name="T3" fmla="*/ 0 h 9"/>
                <a:gd name="T4" fmla="*/ 5 w 24"/>
                <a:gd name="T5" fmla="*/ 7 h 9"/>
                <a:gd name="T6" fmla="*/ 1 w 24"/>
                <a:gd name="T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9">
                  <a:moveTo>
                    <a:pt x="1" y="2"/>
                  </a:moveTo>
                  <a:cubicBezTo>
                    <a:pt x="8" y="2"/>
                    <a:pt x="16" y="1"/>
                    <a:pt x="24" y="0"/>
                  </a:cubicBezTo>
                  <a:cubicBezTo>
                    <a:pt x="19" y="9"/>
                    <a:pt x="11" y="5"/>
                    <a:pt x="5" y="7"/>
                  </a:cubicBezTo>
                  <a:cubicBezTo>
                    <a:pt x="1" y="8"/>
                    <a:pt x="0" y="6"/>
                    <a:pt x="1" y="2"/>
                  </a:cubicBezTo>
                  <a:close/>
                </a:path>
              </a:pathLst>
            </a:custGeom>
            <a:solidFill>
              <a:srgbClr val="7761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8" name="Freeform 1575"/>
            <p:cNvSpPr>
              <a:spLocks/>
            </p:cNvSpPr>
            <p:nvPr/>
          </p:nvSpPr>
          <p:spPr bwMode="auto">
            <a:xfrm>
              <a:off x="1669" y="2388"/>
              <a:ext cx="19" cy="9"/>
            </a:xfrm>
            <a:custGeom>
              <a:avLst/>
              <a:gdLst>
                <a:gd name="T0" fmla="*/ 19 w 19"/>
                <a:gd name="T1" fmla="*/ 2 h 9"/>
                <a:gd name="T2" fmla="*/ 0 w 19"/>
                <a:gd name="T3" fmla="*/ 7 h 9"/>
                <a:gd name="T4" fmla="*/ 19 w 19"/>
                <a:gd name="T5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9">
                  <a:moveTo>
                    <a:pt x="19" y="2"/>
                  </a:moveTo>
                  <a:cubicBezTo>
                    <a:pt x="14" y="8"/>
                    <a:pt x="8" y="9"/>
                    <a:pt x="0" y="7"/>
                  </a:cubicBezTo>
                  <a:cubicBezTo>
                    <a:pt x="6" y="2"/>
                    <a:pt x="12" y="0"/>
                    <a:pt x="19" y="2"/>
                  </a:cubicBezTo>
                  <a:close/>
                </a:path>
              </a:pathLst>
            </a:custGeom>
            <a:solidFill>
              <a:srgbClr val="826B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89" name="Freeform 1576"/>
            <p:cNvSpPr>
              <a:spLocks/>
            </p:cNvSpPr>
            <p:nvPr/>
          </p:nvSpPr>
          <p:spPr bwMode="auto">
            <a:xfrm>
              <a:off x="1712" y="2393"/>
              <a:ext cx="28" cy="11"/>
            </a:xfrm>
            <a:custGeom>
              <a:avLst/>
              <a:gdLst>
                <a:gd name="T0" fmla="*/ 28 w 28"/>
                <a:gd name="T1" fmla="*/ 3 h 11"/>
                <a:gd name="T2" fmla="*/ 0 w 28"/>
                <a:gd name="T3" fmla="*/ 7 h 11"/>
                <a:gd name="T4" fmla="*/ 28 w 28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1">
                  <a:moveTo>
                    <a:pt x="28" y="3"/>
                  </a:moveTo>
                  <a:cubicBezTo>
                    <a:pt x="20" y="11"/>
                    <a:pt x="9" y="5"/>
                    <a:pt x="0" y="7"/>
                  </a:cubicBezTo>
                  <a:cubicBezTo>
                    <a:pt x="9" y="0"/>
                    <a:pt x="18" y="3"/>
                    <a:pt x="28" y="3"/>
                  </a:cubicBezTo>
                  <a:close/>
                </a:path>
              </a:pathLst>
            </a:custGeom>
            <a:solidFill>
              <a:srgbClr val="6B51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0" name="Freeform 1577"/>
            <p:cNvSpPr>
              <a:spLocks/>
            </p:cNvSpPr>
            <p:nvPr/>
          </p:nvSpPr>
          <p:spPr bwMode="auto">
            <a:xfrm>
              <a:off x="1759" y="2370"/>
              <a:ext cx="19" cy="10"/>
            </a:xfrm>
            <a:custGeom>
              <a:avLst/>
              <a:gdLst>
                <a:gd name="T0" fmla="*/ 1 w 19"/>
                <a:gd name="T1" fmla="*/ 6 h 10"/>
                <a:gd name="T2" fmla="*/ 19 w 19"/>
                <a:gd name="T3" fmla="*/ 4 h 10"/>
                <a:gd name="T4" fmla="*/ 1 w 19"/>
                <a:gd name="T5" fmla="*/ 10 h 10"/>
                <a:gd name="T6" fmla="*/ 0 w 19"/>
                <a:gd name="T7" fmla="*/ 7 h 10"/>
                <a:gd name="T8" fmla="*/ 1 w 19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">
                  <a:moveTo>
                    <a:pt x="1" y="6"/>
                  </a:moveTo>
                  <a:cubicBezTo>
                    <a:pt x="7" y="4"/>
                    <a:pt x="11" y="0"/>
                    <a:pt x="19" y="4"/>
                  </a:cubicBezTo>
                  <a:cubicBezTo>
                    <a:pt x="13" y="8"/>
                    <a:pt x="8" y="10"/>
                    <a:pt x="1" y="10"/>
                  </a:cubicBezTo>
                  <a:cubicBezTo>
                    <a:pt x="0" y="9"/>
                    <a:pt x="0" y="8"/>
                    <a:pt x="0" y="7"/>
                  </a:cubicBezTo>
                  <a:cubicBezTo>
                    <a:pt x="1" y="7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785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1" name="Freeform 1578"/>
            <p:cNvSpPr>
              <a:spLocks/>
            </p:cNvSpPr>
            <p:nvPr/>
          </p:nvSpPr>
          <p:spPr bwMode="auto">
            <a:xfrm>
              <a:off x="1697" y="2384"/>
              <a:ext cx="16" cy="12"/>
            </a:xfrm>
            <a:custGeom>
              <a:avLst/>
              <a:gdLst>
                <a:gd name="T0" fmla="*/ 12 w 16"/>
                <a:gd name="T1" fmla="*/ 0 h 12"/>
                <a:gd name="T2" fmla="*/ 16 w 16"/>
                <a:gd name="T3" fmla="*/ 5 h 12"/>
                <a:gd name="T4" fmla="*/ 2 w 16"/>
                <a:gd name="T5" fmla="*/ 5 h 12"/>
                <a:gd name="T6" fmla="*/ 12 w 1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2" y="0"/>
                  </a:moveTo>
                  <a:cubicBezTo>
                    <a:pt x="13" y="2"/>
                    <a:pt x="14" y="3"/>
                    <a:pt x="16" y="5"/>
                  </a:cubicBezTo>
                  <a:cubicBezTo>
                    <a:pt x="11" y="8"/>
                    <a:pt x="5" y="12"/>
                    <a:pt x="2" y="5"/>
                  </a:cubicBezTo>
                  <a:cubicBezTo>
                    <a:pt x="0" y="2"/>
                    <a:pt x="7" y="0"/>
                    <a:pt x="12" y="0"/>
                  </a:cubicBezTo>
                  <a:close/>
                </a:path>
              </a:pathLst>
            </a:custGeom>
            <a:solidFill>
              <a:srgbClr val="AC97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2" name="Freeform 1579"/>
            <p:cNvSpPr>
              <a:spLocks/>
            </p:cNvSpPr>
            <p:nvPr/>
          </p:nvSpPr>
          <p:spPr bwMode="auto">
            <a:xfrm>
              <a:off x="1782" y="2395"/>
              <a:ext cx="6" cy="25"/>
            </a:xfrm>
            <a:custGeom>
              <a:avLst/>
              <a:gdLst>
                <a:gd name="T0" fmla="*/ 7 w 7"/>
                <a:gd name="T1" fmla="*/ 13 h 25"/>
                <a:gd name="T2" fmla="*/ 6 w 7"/>
                <a:gd name="T3" fmla="*/ 25 h 25"/>
                <a:gd name="T4" fmla="*/ 3 w 7"/>
                <a:gd name="T5" fmla="*/ 0 h 25"/>
                <a:gd name="T6" fmla="*/ 7 w 7"/>
                <a:gd name="T7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5">
                  <a:moveTo>
                    <a:pt x="7" y="13"/>
                  </a:moveTo>
                  <a:cubicBezTo>
                    <a:pt x="6" y="17"/>
                    <a:pt x="6" y="21"/>
                    <a:pt x="6" y="25"/>
                  </a:cubicBezTo>
                  <a:cubicBezTo>
                    <a:pt x="0" y="17"/>
                    <a:pt x="3" y="8"/>
                    <a:pt x="3" y="0"/>
                  </a:cubicBezTo>
                  <a:cubicBezTo>
                    <a:pt x="4" y="4"/>
                    <a:pt x="5" y="9"/>
                    <a:pt x="7" y="13"/>
                  </a:cubicBezTo>
                  <a:close/>
                </a:path>
              </a:pathLst>
            </a:custGeom>
            <a:solidFill>
              <a:srgbClr val="F1D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3" name="Freeform 1580"/>
            <p:cNvSpPr>
              <a:spLocks/>
            </p:cNvSpPr>
            <p:nvPr/>
          </p:nvSpPr>
          <p:spPr bwMode="auto">
            <a:xfrm>
              <a:off x="1662" y="2401"/>
              <a:ext cx="19" cy="15"/>
            </a:xfrm>
            <a:custGeom>
              <a:avLst/>
              <a:gdLst>
                <a:gd name="T0" fmla="*/ 20 w 20"/>
                <a:gd name="T1" fmla="*/ 7 h 15"/>
                <a:gd name="T2" fmla="*/ 0 w 20"/>
                <a:gd name="T3" fmla="*/ 7 h 15"/>
                <a:gd name="T4" fmla="*/ 20 w 20"/>
                <a:gd name="T5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5">
                  <a:moveTo>
                    <a:pt x="20" y="7"/>
                  </a:moveTo>
                  <a:cubicBezTo>
                    <a:pt x="13" y="10"/>
                    <a:pt x="7" y="15"/>
                    <a:pt x="0" y="7"/>
                  </a:cubicBezTo>
                  <a:cubicBezTo>
                    <a:pt x="7" y="9"/>
                    <a:pt x="13" y="0"/>
                    <a:pt x="20" y="7"/>
                  </a:cubicBezTo>
                  <a:close/>
                </a:path>
              </a:pathLst>
            </a:custGeom>
            <a:solidFill>
              <a:srgbClr val="7B5F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4" name="Freeform 1581"/>
            <p:cNvSpPr>
              <a:spLocks/>
            </p:cNvSpPr>
            <p:nvPr/>
          </p:nvSpPr>
          <p:spPr bwMode="auto">
            <a:xfrm>
              <a:off x="1709" y="2333"/>
              <a:ext cx="25" cy="9"/>
            </a:xfrm>
            <a:custGeom>
              <a:avLst/>
              <a:gdLst>
                <a:gd name="T0" fmla="*/ 4 w 25"/>
                <a:gd name="T1" fmla="*/ 7 h 9"/>
                <a:gd name="T2" fmla="*/ 0 w 25"/>
                <a:gd name="T3" fmla="*/ 7 h 9"/>
                <a:gd name="T4" fmla="*/ 25 w 25"/>
                <a:gd name="T5" fmla="*/ 3 h 9"/>
                <a:gd name="T6" fmla="*/ 4 w 25"/>
                <a:gd name="T7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9">
                  <a:moveTo>
                    <a:pt x="4" y="7"/>
                  </a:moveTo>
                  <a:cubicBezTo>
                    <a:pt x="3" y="7"/>
                    <a:pt x="2" y="7"/>
                    <a:pt x="0" y="7"/>
                  </a:cubicBezTo>
                  <a:cubicBezTo>
                    <a:pt x="7" y="0"/>
                    <a:pt x="17" y="4"/>
                    <a:pt x="25" y="3"/>
                  </a:cubicBezTo>
                  <a:cubicBezTo>
                    <a:pt x="19" y="9"/>
                    <a:pt x="11" y="7"/>
                    <a:pt x="4" y="7"/>
                  </a:cubicBezTo>
                  <a:close/>
                </a:path>
              </a:pathLst>
            </a:custGeom>
            <a:solidFill>
              <a:srgbClr val="462C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5" name="Freeform 1582"/>
            <p:cNvSpPr>
              <a:spLocks/>
            </p:cNvSpPr>
            <p:nvPr/>
          </p:nvSpPr>
          <p:spPr bwMode="auto">
            <a:xfrm>
              <a:off x="1752" y="2342"/>
              <a:ext cx="21" cy="9"/>
            </a:xfrm>
            <a:custGeom>
              <a:avLst/>
              <a:gdLst>
                <a:gd name="T0" fmla="*/ 0 w 21"/>
                <a:gd name="T1" fmla="*/ 9 h 9"/>
                <a:gd name="T2" fmla="*/ 0 w 21"/>
                <a:gd name="T3" fmla="*/ 6 h 9"/>
                <a:gd name="T4" fmla="*/ 21 w 21"/>
                <a:gd name="T5" fmla="*/ 4 h 9"/>
                <a:gd name="T6" fmla="*/ 0 w 21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9">
                  <a:moveTo>
                    <a:pt x="0" y="9"/>
                  </a:moveTo>
                  <a:cubicBezTo>
                    <a:pt x="0" y="8"/>
                    <a:pt x="0" y="7"/>
                    <a:pt x="0" y="6"/>
                  </a:cubicBezTo>
                  <a:cubicBezTo>
                    <a:pt x="6" y="4"/>
                    <a:pt x="12" y="0"/>
                    <a:pt x="21" y="4"/>
                  </a:cubicBezTo>
                  <a:cubicBezTo>
                    <a:pt x="13" y="6"/>
                    <a:pt x="7" y="8"/>
                    <a:pt x="0" y="9"/>
                  </a:cubicBezTo>
                  <a:close/>
                </a:path>
              </a:pathLst>
            </a:custGeom>
            <a:solidFill>
              <a:srgbClr val="6B4F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6" name="Freeform 1583"/>
            <p:cNvSpPr>
              <a:spLocks/>
            </p:cNvSpPr>
            <p:nvPr/>
          </p:nvSpPr>
          <p:spPr bwMode="auto">
            <a:xfrm>
              <a:off x="1588" y="2352"/>
              <a:ext cx="22" cy="8"/>
            </a:xfrm>
            <a:custGeom>
              <a:avLst/>
              <a:gdLst>
                <a:gd name="T0" fmla="*/ 22 w 22"/>
                <a:gd name="T1" fmla="*/ 0 h 8"/>
                <a:gd name="T2" fmla="*/ 22 w 22"/>
                <a:gd name="T3" fmla="*/ 6 h 8"/>
                <a:gd name="T4" fmla="*/ 17 w 22"/>
                <a:gd name="T5" fmla="*/ 7 h 8"/>
                <a:gd name="T6" fmla="*/ 2 w 22"/>
                <a:gd name="T7" fmla="*/ 5 h 8"/>
                <a:gd name="T8" fmla="*/ 1 w 22"/>
                <a:gd name="T9" fmla="*/ 2 h 8"/>
                <a:gd name="T10" fmla="*/ 2 w 22"/>
                <a:gd name="T11" fmla="*/ 1 h 8"/>
                <a:gd name="T12" fmla="*/ 22 w 22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8">
                  <a:moveTo>
                    <a:pt x="22" y="0"/>
                  </a:moveTo>
                  <a:cubicBezTo>
                    <a:pt x="22" y="2"/>
                    <a:pt x="22" y="4"/>
                    <a:pt x="22" y="6"/>
                  </a:cubicBezTo>
                  <a:cubicBezTo>
                    <a:pt x="20" y="7"/>
                    <a:pt x="19" y="7"/>
                    <a:pt x="17" y="7"/>
                  </a:cubicBezTo>
                  <a:cubicBezTo>
                    <a:pt x="12" y="4"/>
                    <a:pt x="7" y="8"/>
                    <a:pt x="2" y="5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8" y="0"/>
                    <a:pt x="15" y="0"/>
                    <a:pt x="22" y="0"/>
                  </a:cubicBezTo>
                  <a:close/>
                </a:path>
              </a:pathLst>
            </a:custGeom>
            <a:solidFill>
              <a:srgbClr val="775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7" name="Freeform 1584"/>
            <p:cNvSpPr>
              <a:spLocks/>
            </p:cNvSpPr>
            <p:nvPr/>
          </p:nvSpPr>
          <p:spPr bwMode="auto">
            <a:xfrm>
              <a:off x="1584" y="2354"/>
              <a:ext cx="21" cy="9"/>
            </a:xfrm>
            <a:custGeom>
              <a:avLst/>
              <a:gdLst>
                <a:gd name="T0" fmla="*/ 5 w 21"/>
                <a:gd name="T1" fmla="*/ 2 h 9"/>
                <a:gd name="T2" fmla="*/ 21 w 21"/>
                <a:gd name="T3" fmla="*/ 5 h 9"/>
                <a:gd name="T4" fmla="*/ 5 w 21"/>
                <a:gd name="T5" fmla="*/ 9 h 9"/>
                <a:gd name="T6" fmla="*/ 1 w 21"/>
                <a:gd name="T7" fmla="*/ 6 h 9"/>
                <a:gd name="T8" fmla="*/ 5 w 21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9">
                  <a:moveTo>
                    <a:pt x="5" y="2"/>
                  </a:moveTo>
                  <a:cubicBezTo>
                    <a:pt x="11" y="3"/>
                    <a:pt x="17" y="0"/>
                    <a:pt x="21" y="5"/>
                  </a:cubicBezTo>
                  <a:cubicBezTo>
                    <a:pt x="16" y="7"/>
                    <a:pt x="11" y="8"/>
                    <a:pt x="5" y="9"/>
                  </a:cubicBezTo>
                  <a:cubicBezTo>
                    <a:pt x="4" y="8"/>
                    <a:pt x="3" y="7"/>
                    <a:pt x="1" y="6"/>
                  </a:cubicBezTo>
                  <a:cubicBezTo>
                    <a:pt x="0" y="2"/>
                    <a:pt x="1" y="1"/>
                    <a:pt x="5" y="2"/>
                  </a:cubicBezTo>
                  <a:close/>
                </a:path>
              </a:pathLst>
            </a:custGeom>
            <a:solidFill>
              <a:srgbClr val="3B2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8" name="Freeform 1585"/>
            <p:cNvSpPr>
              <a:spLocks/>
            </p:cNvSpPr>
            <p:nvPr/>
          </p:nvSpPr>
          <p:spPr bwMode="auto">
            <a:xfrm>
              <a:off x="1745" y="2374"/>
              <a:ext cx="15" cy="8"/>
            </a:xfrm>
            <a:custGeom>
              <a:avLst/>
              <a:gdLst>
                <a:gd name="T0" fmla="*/ 15 w 15"/>
                <a:gd name="T1" fmla="*/ 2 h 8"/>
                <a:gd name="T2" fmla="*/ 15 w 15"/>
                <a:gd name="T3" fmla="*/ 6 h 8"/>
                <a:gd name="T4" fmla="*/ 0 w 15"/>
                <a:gd name="T5" fmla="*/ 8 h 8"/>
                <a:gd name="T6" fmla="*/ 15 w 15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8">
                  <a:moveTo>
                    <a:pt x="15" y="2"/>
                  </a:moveTo>
                  <a:cubicBezTo>
                    <a:pt x="15" y="3"/>
                    <a:pt x="15" y="4"/>
                    <a:pt x="15" y="6"/>
                  </a:cubicBezTo>
                  <a:cubicBezTo>
                    <a:pt x="11" y="6"/>
                    <a:pt x="6" y="7"/>
                    <a:pt x="0" y="8"/>
                  </a:cubicBezTo>
                  <a:cubicBezTo>
                    <a:pt x="4" y="0"/>
                    <a:pt x="10" y="3"/>
                    <a:pt x="15" y="2"/>
                  </a:cubicBezTo>
                  <a:close/>
                </a:path>
              </a:pathLst>
            </a:custGeom>
            <a:solidFill>
              <a:srgbClr val="5F4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99" name="Freeform 1586"/>
            <p:cNvSpPr>
              <a:spLocks/>
            </p:cNvSpPr>
            <p:nvPr/>
          </p:nvSpPr>
          <p:spPr bwMode="auto">
            <a:xfrm>
              <a:off x="1749" y="2403"/>
              <a:ext cx="19" cy="6"/>
            </a:xfrm>
            <a:custGeom>
              <a:avLst/>
              <a:gdLst>
                <a:gd name="T0" fmla="*/ 11 w 19"/>
                <a:gd name="T1" fmla="*/ 6 h 6"/>
                <a:gd name="T2" fmla="*/ 0 w 19"/>
                <a:gd name="T3" fmla="*/ 4 h 6"/>
                <a:gd name="T4" fmla="*/ 19 w 19"/>
                <a:gd name="T5" fmla="*/ 2 h 6"/>
                <a:gd name="T6" fmla="*/ 15 w 19"/>
                <a:gd name="T7" fmla="*/ 5 h 6"/>
                <a:gd name="T8" fmla="*/ 11 w 1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11" y="6"/>
                  </a:moveTo>
                  <a:cubicBezTo>
                    <a:pt x="8" y="5"/>
                    <a:pt x="5" y="5"/>
                    <a:pt x="0" y="4"/>
                  </a:cubicBezTo>
                  <a:cubicBezTo>
                    <a:pt x="8" y="0"/>
                    <a:pt x="13" y="1"/>
                    <a:pt x="19" y="2"/>
                  </a:cubicBezTo>
                  <a:cubicBezTo>
                    <a:pt x="18" y="3"/>
                    <a:pt x="17" y="4"/>
                    <a:pt x="15" y="5"/>
                  </a:cubicBezTo>
                  <a:cubicBezTo>
                    <a:pt x="14" y="6"/>
                    <a:pt x="13" y="6"/>
                    <a:pt x="11" y="6"/>
                  </a:cubicBezTo>
                  <a:close/>
                </a:path>
              </a:pathLst>
            </a:custGeom>
            <a:solidFill>
              <a:srgbClr val="614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0" name="Freeform 1587"/>
            <p:cNvSpPr>
              <a:spLocks/>
            </p:cNvSpPr>
            <p:nvPr/>
          </p:nvSpPr>
          <p:spPr bwMode="auto">
            <a:xfrm>
              <a:off x="1622" y="2376"/>
              <a:ext cx="4" cy="6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0 h 6"/>
                <a:gd name="T4" fmla="*/ 4 w 4"/>
                <a:gd name="T5" fmla="*/ 0 h 6"/>
                <a:gd name="T6" fmla="*/ 3 w 4"/>
                <a:gd name="T7" fmla="*/ 0 h 6"/>
                <a:gd name="T8" fmla="*/ 3 w 4"/>
                <a:gd name="T9" fmla="*/ 4 h 6"/>
                <a:gd name="T10" fmla="*/ 2 w 4"/>
                <a:gd name="T11" fmla="*/ 6 h 6"/>
                <a:gd name="T12" fmla="*/ 0 w 4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1"/>
                    <a:pt x="3" y="3"/>
                    <a:pt x="3" y="4"/>
                  </a:cubicBezTo>
                  <a:cubicBezTo>
                    <a:pt x="3" y="5"/>
                    <a:pt x="2" y="5"/>
                    <a:pt x="2" y="6"/>
                  </a:cubicBezTo>
                  <a:cubicBezTo>
                    <a:pt x="1" y="5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705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1" name="Freeform 1588"/>
            <p:cNvSpPr>
              <a:spLocks/>
            </p:cNvSpPr>
            <p:nvPr/>
          </p:nvSpPr>
          <p:spPr bwMode="auto">
            <a:xfrm>
              <a:off x="1624" y="2380"/>
              <a:ext cx="5" cy="6"/>
            </a:xfrm>
            <a:custGeom>
              <a:avLst/>
              <a:gdLst>
                <a:gd name="T0" fmla="*/ 1 w 5"/>
                <a:gd name="T1" fmla="*/ 0 h 6"/>
                <a:gd name="T2" fmla="*/ 5 w 5"/>
                <a:gd name="T3" fmla="*/ 3 h 6"/>
                <a:gd name="T4" fmla="*/ 1 w 5"/>
                <a:gd name="T5" fmla="*/ 4 h 6"/>
                <a:gd name="T6" fmla="*/ 2 w 5"/>
                <a:gd name="T7" fmla="*/ 4 h 6"/>
                <a:gd name="T8" fmla="*/ 1 w 5"/>
                <a:gd name="T9" fmla="*/ 1 h 6"/>
                <a:gd name="T10" fmla="*/ 2 w 5"/>
                <a:gd name="T11" fmla="*/ 0 h 6"/>
                <a:gd name="T12" fmla="*/ 1 w 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1" y="0"/>
                  </a:moveTo>
                  <a:cubicBezTo>
                    <a:pt x="3" y="1"/>
                    <a:pt x="4" y="2"/>
                    <a:pt x="5" y="3"/>
                  </a:cubicBezTo>
                  <a:cubicBezTo>
                    <a:pt x="4" y="5"/>
                    <a:pt x="3" y="6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05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2" name="Freeform 1589"/>
            <p:cNvSpPr>
              <a:spLocks/>
            </p:cNvSpPr>
            <p:nvPr/>
          </p:nvSpPr>
          <p:spPr bwMode="auto">
            <a:xfrm>
              <a:off x="1624" y="2383"/>
              <a:ext cx="5" cy="5"/>
            </a:xfrm>
            <a:custGeom>
              <a:avLst/>
              <a:gdLst>
                <a:gd name="T0" fmla="*/ 1 w 5"/>
                <a:gd name="T1" fmla="*/ 1 h 5"/>
                <a:gd name="T2" fmla="*/ 5 w 5"/>
                <a:gd name="T3" fmla="*/ 0 h 5"/>
                <a:gd name="T4" fmla="*/ 5 w 5"/>
                <a:gd name="T5" fmla="*/ 5 h 5"/>
                <a:gd name="T6" fmla="*/ 0 w 5"/>
                <a:gd name="T7" fmla="*/ 5 h 5"/>
                <a:gd name="T8" fmla="*/ 1 w 5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1"/>
                  </a:moveTo>
                  <a:cubicBezTo>
                    <a:pt x="3" y="1"/>
                    <a:pt x="4" y="0"/>
                    <a:pt x="5" y="0"/>
                  </a:cubicBezTo>
                  <a:cubicBezTo>
                    <a:pt x="5" y="2"/>
                    <a:pt x="5" y="3"/>
                    <a:pt x="5" y="5"/>
                  </a:cubicBezTo>
                  <a:cubicBezTo>
                    <a:pt x="4" y="5"/>
                    <a:pt x="2" y="5"/>
                    <a:pt x="0" y="5"/>
                  </a:cubicBezTo>
                  <a:cubicBezTo>
                    <a:pt x="1" y="4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FBE4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3" name="Freeform 1590"/>
            <p:cNvSpPr>
              <a:spLocks/>
            </p:cNvSpPr>
            <p:nvPr/>
          </p:nvSpPr>
          <p:spPr bwMode="auto">
            <a:xfrm>
              <a:off x="1487" y="2346"/>
              <a:ext cx="63" cy="134"/>
            </a:xfrm>
            <a:custGeom>
              <a:avLst/>
              <a:gdLst>
                <a:gd name="T0" fmla="*/ 44 w 64"/>
                <a:gd name="T1" fmla="*/ 6 h 135"/>
                <a:gd name="T2" fmla="*/ 54 w 64"/>
                <a:gd name="T3" fmla="*/ 27 h 135"/>
                <a:gd name="T4" fmla="*/ 40 w 64"/>
                <a:gd name="T5" fmla="*/ 130 h 135"/>
                <a:gd name="T6" fmla="*/ 38 w 64"/>
                <a:gd name="T7" fmla="*/ 135 h 135"/>
                <a:gd name="T8" fmla="*/ 32 w 64"/>
                <a:gd name="T9" fmla="*/ 126 h 135"/>
                <a:gd name="T10" fmla="*/ 21 w 64"/>
                <a:gd name="T11" fmla="*/ 118 h 135"/>
                <a:gd name="T12" fmla="*/ 1 w 64"/>
                <a:gd name="T13" fmla="*/ 104 h 135"/>
                <a:gd name="T14" fmla="*/ 0 w 64"/>
                <a:gd name="T15" fmla="*/ 98 h 135"/>
                <a:gd name="T16" fmla="*/ 17 w 64"/>
                <a:gd name="T17" fmla="*/ 8 h 135"/>
                <a:gd name="T18" fmla="*/ 20 w 64"/>
                <a:gd name="T19" fmla="*/ 3 h 135"/>
                <a:gd name="T20" fmla="*/ 27 w 64"/>
                <a:gd name="T21" fmla="*/ 2 h 135"/>
                <a:gd name="T22" fmla="*/ 44 w 64"/>
                <a:gd name="T23" fmla="*/ 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4" h="135">
                  <a:moveTo>
                    <a:pt x="44" y="6"/>
                  </a:moveTo>
                  <a:cubicBezTo>
                    <a:pt x="59" y="7"/>
                    <a:pt x="64" y="11"/>
                    <a:pt x="54" y="27"/>
                  </a:cubicBezTo>
                  <a:cubicBezTo>
                    <a:pt x="36" y="59"/>
                    <a:pt x="38" y="95"/>
                    <a:pt x="40" y="130"/>
                  </a:cubicBezTo>
                  <a:cubicBezTo>
                    <a:pt x="41" y="132"/>
                    <a:pt x="40" y="134"/>
                    <a:pt x="38" y="135"/>
                  </a:cubicBezTo>
                  <a:cubicBezTo>
                    <a:pt x="34" y="134"/>
                    <a:pt x="32" y="130"/>
                    <a:pt x="32" y="126"/>
                  </a:cubicBezTo>
                  <a:cubicBezTo>
                    <a:pt x="30" y="121"/>
                    <a:pt x="30" y="116"/>
                    <a:pt x="21" y="118"/>
                  </a:cubicBezTo>
                  <a:cubicBezTo>
                    <a:pt x="11" y="120"/>
                    <a:pt x="4" y="114"/>
                    <a:pt x="1" y="104"/>
                  </a:cubicBezTo>
                  <a:cubicBezTo>
                    <a:pt x="0" y="102"/>
                    <a:pt x="0" y="100"/>
                    <a:pt x="0" y="98"/>
                  </a:cubicBezTo>
                  <a:cubicBezTo>
                    <a:pt x="1" y="67"/>
                    <a:pt x="6" y="37"/>
                    <a:pt x="17" y="8"/>
                  </a:cubicBezTo>
                  <a:cubicBezTo>
                    <a:pt x="17" y="6"/>
                    <a:pt x="18" y="5"/>
                    <a:pt x="20" y="3"/>
                  </a:cubicBezTo>
                  <a:cubicBezTo>
                    <a:pt x="22" y="3"/>
                    <a:pt x="25" y="3"/>
                    <a:pt x="27" y="2"/>
                  </a:cubicBezTo>
                  <a:cubicBezTo>
                    <a:pt x="33" y="5"/>
                    <a:pt x="39" y="0"/>
                    <a:pt x="44" y="6"/>
                  </a:cubicBezTo>
                  <a:close/>
                </a:path>
              </a:pathLst>
            </a:custGeom>
            <a:solidFill>
              <a:srgbClr val="8F5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4" name="Freeform 1591"/>
            <p:cNvSpPr>
              <a:spLocks/>
            </p:cNvSpPr>
            <p:nvPr/>
          </p:nvSpPr>
          <p:spPr bwMode="auto">
            <a:xfrm>
              <a:off x="1543" y="2460"/>
              <a:ext cx="31" cy="64"/>
            </a:xfrm>
            <a:custGeom>
              <a:avLst/>
              <a:gdLst>
                <a:gd name="T0" fmla="*/ 31 w 32"/>
                <a:gd name="T1" fmla="*/ 51 h 64"/>
                <a:gd name="T2" fmla="*/ 15 w 32"/>
                <a:gd name="T3" fmla="*/ 62 h 64"/>
                <a:gd name="T4" fmla="*/ 8 w 32"/>
                <a:gd name="T5" fmla="*/ 50 h 64"/>
                <a:gd name="T6" fmla="*/ 0 w 32"/>
                <a:gd name="T7" fmla="*/ 15 h 64"/>
                <a:gd name="T8" fmla="*/ 3 w 32"/>
                <a:gd name="T9" fmla="*/ 11 h 64"/>
                <a:gd name="T10" fmla="*/ 16 w 32"/>
                <a:gd name="T11" fmla="*/ 10 h 64"/>
                <a:gd name="T12" fmla="*/ 19 w 32"/>
                <a:gd name="T13" fmla="*/ 15 h 64"/>
                <a:gd name="T14" fmla="*/ 24 w 32"/>
                <a:gd name="T15" fmla="*/ 36 h 64"/>
                <a:gd name="T16" fmla="*/ 31 w 32"/>
                <a:gd name="T17" fmla="*/ 5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64">
                  <a:moveTo>
                    <a:pt x="31" y="51"/>
                  </a:moveTo>
                  <a:cubicBezTo>
                    <a:pt x="32" y="64"/>
                    <a:pt x="20" y="60"/>
                    <a:pt x="15" y="62"/>
                  </a:cubicBezTo>
                  <a:cubicBezTo>
                    <a:pt x="9" y="64"/>
                    <a:pt x="9" y="55"/>
                    <a:pt x="8" y="50"/>
                  </a:cubicBezTo>
                  <a:cubicBezTo>
                    <a:pt x="5" y="39"/>
                    <a:pt x="2" y="27"/>
                    <a:pt x="0" y="15"/>
                  </a:cubicBezTo>
                  <a:cubicBezTo>
                    <a:pt x="1" y="14"/>
                    <a:pt x="2" y="13"/>
                    <a:pt x="3" y="11"/>
                  </a:cubicBezTo>
                  <a:cubicBezTo>
                    <a:pt x="6" y="0"/>
                    <a:pt x="11" y="8"/>
                    <a:pt x="16" y="10"/>
                  </a:cubicBezTo>
                  <a:cubicBezTo>
                    <a:pt x="17" y="11"/>
                    <a:pt x="18" y="13"/>
                    <a:pt x="19" y="15"/>
                  </a:cubicBezTo>
                  <a:cubicBezTo>
                    <a:pt x="21" y="22"/>
                    <a:pt x="22" y="29"/>
                    <a:pt x="24" y="36"/>
                  </a:cubicBezTo>
                  <a:cubicBezTo>
                    <a:pt x="24" y="42"/>
                    <a:pt x="29" y="46"/>
                    <a:pt x="31" y="51"/>
                  </a:cubicBezTo>
                  <a:close/>
                </a:path>
              </a:pathLst>
            </a:custGeom>
            <a:solidFill>
              <a:srgbClr val="E7CF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5" name="Freeform 1592"/>
            <p:cNvSpPr>
              <a:spLocks/>
            </p:cNvSpPr>
            <p:nvPr/>
          </p:nvSpPr>
          <p:spPr bwMode="auto">
            <a:xfrm>
              <a:off x="1543" y="2411"/>
              <a:ext cx="16" cy="37"/>
            </a:xfrm>
            <a:custGeom>
              <a:avLst/>
              <a:gdLst>
                <a:gd name="T0" fmla="*/ 0 w 17"/>
                <a:gd name="T1" fmla="*/ 33 h 38"/>
                <a:gd name="T2" fmla="*/ 0 w 17"/>
                <a:gd name="T3" fmla="*/ 5 h 38"/>
                <a:gd name="T4" fmla="*/ 16 w 17"/>
                <a:gd name="T5" fmla="*/ 11 h 38"/>
                <a:gd name="T6" fmla="*/ 17 w 17"/>
                <a:gd name="T7" fmla="*/ 17 h 38"/>
                <a:gd name="T8" fmla="*/ 9 w 17"/>
                <a:gd name="T9" fmla="*/ 36 h 38"/>
                <a:gd name="T10" fmla="*/ 5 w 17"/>
                <a:gd name="T11" fmla="*/ 38 h 38"/>
                <a:gd name="T12" fmla="*/ 0 w 17"/>
                <a:gd name="T13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8">
                  <a:moveTo>
                    <a:pt x="0" y="33"/>
                  </a:moveTo>
                  <a:cubicBezTo>
                    <a:pt x="0" y="24"/>
                    <a:pt x="0" y="15"/>
                    <a:pt x="0" y="5"/>
                  </a:cubicBezTo>
                  <a:cubicBezTo>
                    <a:pt x="8" y="0"/>
                    <a:pt x="12" y="6"/>
                    <a:pt x="16" y="11"/>
                  </a:cubicBezTo>
                  <a:cubicBezTo>
                    <a:pt x="16" y="13"/>
                    <a:pt x="17" y="15"/>
                    <a:pt x="17" y="17"/>
                  </a:cubicBezTo>
                  <a:cubicBezTo>
                    <a:pt x="14" y="23"/>
                    <a:pt x="12" y="30"/>
                    <a:pt x="9" y="36"/>
                  </a:cubicBezTo>
                  <a:cubicBezTo>
                    <a:pt x="8" y="38"/>
                    <a:pt x="7" y="38"/>
                    <a:pt x="5" y="38"/>
                  </a:cubicBezTo>
                  <a:cubicBezTo>
                    <a:pt x="2" y="38"/>
                    <a:pt x="1" y="35"/>
                    <a:pt x="0" y="33"/>
                  </a:cubicBezTo>
                  <a:close/>
                </a:path>
              </a:pathLst>
            </a:custGeom>
            <a:solidFill>
              <a:srgbClr val="F2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6" name="Freeform 1593"/>
            <p:cNvSpPr>
              <a:spLocks/>
            </p:cNvSpPr>
            <p:nvPr/>
          </p:nvSpPr>
          <p:spPr bwMode="auto">
            <a:xfrm>
              <a:off x="1667" y="2292"/>
              <a:ext cx="33" cy="15"/>
            </a:xfrm>
            <a:custGeom>
              <a:avLst/>
              <a:gdLst>
                <a:gd name="T0" fmla="*/ 3 w 34"/>
                <a:gd name="T1" fmla="*/ 6 h 15"/>
                <a:gd name="T2" fmla="*/ 22 w 34"/>
                <a:gd name="T3" fmla="*/ 1 h 15"/>
                <a:gd name="T4" fmla="*/ 33 w 34"/>
                <a:gd name="T5" fmla="*/ 8 h 15"/>
                <a:gd name="T6" fmla="*/ 23 w 34"/>
                <a:gd name="T7" fmla="*/ 10 h 15"/>
                <a:gd name="T8" fmla="*/ 6 w 34"/>
                <a:gd name="T9" fmla="*/ 13 h 15"/>
                <a:gd name="T10" fmla="*/ 3 w 34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5">
                  <a:moveTo>
                    <a:pt x="3" y="6"/>
                  </a:moveTo>
                  <a:cubicBezTo>
                    <a:pt x="9" y="4"/>
                    <a:pt x="16" y="3"/>
                    <a:pt x="22" y="1"/>
                  </a:cubicBezTo>
                  <a:cubicBezTo>
                    <a:pt x="27" y="2"/>
                    <a:pt x="34" y="0"/>
                    <a:pt x="33" y="8"/>
                  </a:cubicBezTo>
                  <a:cubicBezTo>
                    <a:pt x="32" y="15"/>
                    <a:pt x="26" y="10"/>
                    <a:pt x="23" y="10"/>
                  </a:cubicBezTo>
                  <a:cubicBezTo>
                    <a:pt x="17" y="8"/>
                    <a:pt x="11" y="11"/>
                    <a:pt x="6" y="13"/>
                  </a:cubicBezTo>
                  <a:cubicBezTo>
                    <a:pt x="4" y="11"/>
                    <a:pt x="0" y="10"/>
                    <a:pt x="3" y="6"/>
                  </a:cubicBezTo>
                  <a:close/>
                </a:path>
              </a:pathLst>
            </a:custGeom>
            <a:solidFill>
              <a:srgbClr val="3732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7" name="Freeform 1594"/>
            <p:cNvSpPr>
              <a:spLocks/>
            </p:cNvSpPr>
            <p:nvPr/>
          </p:nvSpPr>
          <p:spPr bwMode="auto">
            <a:xfrm>
              <a:off x="1483" y="2344"/>
              <a:ext cx="24" cy="37"/>
            </a:xfrm>
            <a:custGeom>
              <a:avLst/>
              <a:gdLst>
                <a:gd name="T0" fmla="*/ 24 w 24"/>
                <a:gd name="T1" fmla="*/ 5 h 37"/>
                <a:gd name="T2" fmla="*/ 24 w 24"/>
                <a:gd name="T3" fmla="*/ 7 h 37"/>
                <a:gd name="T4" fmla="*/ 9 w 24"/>
                <a:gd name="T5" fmla="*/ 37 h 37"/>
                <a:gd name="T6" fmla="*/ 3 w 24"/>
                <a:gd name="T7" fmla="*/ 33 h 37"/>
                <a:gd name="T8" fmla="*/ 6 w 24"/>
                <a:gd name="T9" fmla="*/ 9 h 37"/>
                <a:gd name="T10" fmla="*/ 11 w 24"/>
                <a:gd name="T11" fmla="*/ 1 h 37"/>
                <a:gd name="T12" fmla="*/ 16 w 24"/>
                <a:gd name="T13" fmla="*/ 0 h 37"/>
                <a:gd name="T14" fmla="*/ 24 w 24"/>
                <a:gd name="T15" fmla="*/ 5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7">
                  <a:moveTo>
                    <a:pt x="24" y="5"/>
                  </a:moveTo>
                  <a:cubicBezTo>
                    <a:pt x="24" y="7"/>
                    <a:pt x="24" y="7"/>
                    <a:pt x="24" y="7"/>
                  </a:cubicBezTo>
                  <a:cubicBezTo>
                    <a:pt x="19" y="17"/>
                    <a:pt x="19" y="29"/>
                    <a:pt x="9" y="37"/>
                  </a:cubicBezTo>
                  <a:cubicBezTo>
                    <a:pt x="6" y="37"/>
                    <a:pt x="4" y="35"/>
                    <a:pt x="3" y="33"/>
                  </a:cubicBezTo>
                  <a:cubicBezTo>
                    <a:pt x="0" y="25"/>
                    <a:pt x="7" y="18"/>
                    <a:pt x="6" y="9"/>
                  </a:cubicBezTo>
                  <a:cubicBezTo>
                    <a:pt x="5" y="5"/>
                    <a:pt x="7" y="2"/>
                    <a:pt x="11" y="1"/>
                  </a:cubicBezTo>
                  <a:cubicBezTo>
                    <a:pt x="13" y="1"/>
                    <a:pt x="14" y="0"/>
                    <a:pt x="16" y="0"/>
                  </a:cubicBezTo>
                  <a:cubicBezTo>
                    <a:pt x="18" y="2"/>
                    <a:pt x="21" y="4"/>
                    <a:pt x="24" y="5"/>
                  </a:cubicBezTo>
                  <a:close/>
                </a:path>
              </a:pathLst>
            </a:custGeom>
            <a:solidFill>
              <a:srgbClr val="7054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8" name="Freeform 1595"/>
            <p:cNvSpPr>
              <a:spLocks/>
            </p:cNvSpPr>
            <p:nvPr/>
          </p:nvSpPr>
          <p:spPr bwMode="auto">
            <a:xfrm>
              <a:off x="1542" y="2403"/>
              <a:ext cx="23" cy="23"/>
            </a:xfrm>
            <a:custGeom>
              <a:avLst/>
              <a:gdLst>
                <a:gd name="T0" fmla="*/ 16 w 24"/>
                <a:gd name="T1" fmla="*/ 23 h 23"/>
                <a:gd name="T2" fmla="*/ 1 w 24"/>
                <a:gd name="T3" fmla="*/ 13 h 23"/>
                <a:gd name="T4" fmla="*/ 4 w 24"/>
                <a:gd name="T5" fmla="*/ 0 h 23"/>
                <a:gd name="T6" fmla="*/ 18 w 24"/>
                <a:gd name="T7" fmla="*/ 5 h 23"/>
                <a:gd name="T8" fmla="*/ 21 w 24"/>
                <a:gd name="T9" fmla="*/ 5 h 23"/>
                <a:gd name="T10" fmla="*/ 23 w 24"/>
                <a:gd name="T11" fmla="*/ 14 h 23"/>
                <a:gd name="T12" fmla="*/ 20 w 24"/>
                <a:gd name="T13" fmla="*/ 20 h 23"/>
                <a:gd name="T14" fmla="*/ 16 w 24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3">
                  <a:moveTo>
                    <a:pt x="16" y="23"/>
                  </a:moveTo>
                  <a:cubicBezTo>
                    <a:pt x="12" y="19"/>
                    <a:pt x="8" y="13"/>
                    <a:pt x="1" y="13"/>
                  </a:cubicBezTo>
                  <a:cubicBezTo>
                    <a:pt x="0" y="9"/>
                    <a:pt x="0" y="4"/>
                    <a:pt x="4" y="0"/>
                  </a:cubicBezTo>
                  <a:cubicBezTo>
                    <a:pt x="7" y="6"/>
                    <a:pt x="12" y="6"/>
                    <a:pt x="18" y="5"/>
                  </a:cubicBezTo>
                  <a:cubicBezTo>
                    <a:pt x="19" y="5"/>
                    <a:pt x="20" y="5"/>
                    <a:pt x="21" y="5"/>
                  </a:cubicBezTo>
                  <a:cubicBezTo>
                    <a:pt x="23" y="7"/>
                    <a:pt x="24" y="10"/>
                    <a:pt x="23" y="14"/>
                  </a:cubicBezTo>
                  <a:cubicBezTo>
                    <a:pt x="23" y="16"/>
                    <a:pt x="22" y="18"/>
                    <a:pt x="20" y="20"/>
                  </a:cubicBezTo>
                  <a:cubicBezTo>
                    <a:pt x="19" y="21"/>
                    <a:pt x="18" y="22"/>
                    <a:pt x="16" y="23"/>
                  </a:cubicBezTo>
                  <a:close/>
                </a:path>
              </a:pathLst>
            </a:custGeom>
            <a:solidFill>
              <a:srgbClr val="B49C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09" name="Freeform 1596"/>
            <p:cNvSpPr>
              <a:spLocks/>
            </p:cNvSpPr>
            <p:nvPr/>
          </p:nvSpPr>
          <p:spPr bwMode="auto">
            <a:xfrm>
              <a:off x="1540" y="2443"/>
              <a:ext cx="20" cy="29"/>
            </a:xfrm>
            <a:custGeom>
              <a:avLst/>
              <a:gdLst>
                <a:gd name="T0" fmla="*/ 3 w 21"/>
                <a:gd name="T1" fmla="*/ 0 h 29"/>
                <a:gd name="T2" fmla="*/ 7 w 21"/>
                <a:gd name="T3" fmla="*/ 5 h 29"/>
                <a:gd name="T4" fmla="*/ 21 w 21"/>
                <a:gd name="T5" fmla="*/ 25 h 29"/>
                <a:gd name="T6" fmla="*/ 17 w 21"/>
                <a:gd name="T7" fmla="*/ 28 h 29"/>
                <a:gd name="T8" fmla="*/ 6 w 21"/>
                <a:gd name="T9" fmla="*/ 28 h 29"/>
                <a:gd name="T10" fmla="*/ 3 w 21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9">
                  <a:moveTo>
                    <a:pt x="3" y="0"/>
                  </a:moveTo>
                  <a:cubicBezTo>
                    <a:pt x="4" y="2"/>
                    <a:pt x="5" y="3"/>
                    <a:pt x="7" y="5"/>
                  </a:cubicBezTo>
                  <a:cubicBezTo>
                    <a:pt x="12" y="11"/>
                    <a:pt x="20" y="15"/>
                    <a:pt x="21" y="25"/>
                  </a:cubicBezTo>
                  <a:cubicBezTo>
                    <a:pt x="20" y="27"/>
                    <a:pt x="19" y="28"/>
                    <a:pt x="17" y="28"/>
                  </a:cubicBezTo>
                  <a:cubicBezTo>
                    <a:pt x="13" y="29"/>
                    <a:pt x="10" y="23"/>
                    <a:pt x="6" y="28"/>
                  </a:cubicBezTo>
                  <a:cubicBezTo>
                    <a:pt x="0" y="19"/>
                    <a:pt x="3" y="10"/>
                    <a:pt x="3" y="0"/>
                  </a:cubicBezTo>
                  <a:close/>
                </a:path>
              </a:pathLst>
            </a:custGeom>
            <a:solidFill>
              <a:srgbClr val="CDB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0" name="Freeform 1597"/>
            <p:cNvSpPr>
              <a:spLocks/>
            </p:cNvSpPr>
            <p:nvPr/>
          </p:nvSpPr>
          <p:spPr bwMode="auto">
            <a:xfrm>
              <a:off x="1613" y="2312"/>
              <a:ext cx="24" cy="17"/>
            </a:xfrm>
            <a:custGeom>
              <a:avLst/>
              <a:gdLst>
                <a:gd name="T0" fmla="*/ 5 w 24"/>
                <a:gd name="T1" fmla="*/ 0 h 17"/>
                <a:gd name="T2" fmla="*/ 20 w 24"/>
                <a:gd name="T3" fmla="*/ 0 h 17"/>
                <a:gd name="T4" fmla="*/ 24 w 24"/>
                <a:gd name="T5" fmla="*/ 8 h 17"/>
                <a:gd name="T6" fmla="*/ 0 w 24"/>
                <a:gd name="T7" fmla="*/ 12 h 17"/>
                <a:gd name="T8" fmla="*/ 0 w 24"/>
                <a:gd name="T9" fmla="*/ 8 h 17"/>
                <a:gd name="T10" fmla="*/ 5 w 24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7">
                  <a:moveTo>
                    <a:pt x="5" y="0"/>
                  </a:moveTo>
                  <a:cubicBezTo>
                    <a:pt x="10" y="0"/>
                    <a:pt x="15" y="0"/>
                    <a:pt x="20" y="0"/>
                  </a:cubicBezTo>
                  <a:cubicBezTo>
                    <a:pt x="23" y="1"/>
                    <a:pt x="24" y="4"/>
                    <a:pt x="24" y="8"/>
                  </a:cubicBezTo>
                  <a:cubicBezTo>
                    <a:pt x="17" y="10"/>
                    <a:pt x="10" y="17"/>
                    <a:pt x="0" y="12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0" y="5"/>
                    <a:pt x="1" y="2"/>
                    <a:pt x="5" y="0"/>
                  </a:cubicBezTo>
                  <a:close/>
                </a:path>
              </a:pathLst>
            </a:custGeom>
            <a:solidFill>
              <a:srgbClr val="232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1" name="Freeform 1598"/>
            <p:cNvSpPr>
              <a:spLocks/>
            </p:cNvSpPr>
            <p:nvPr/>
          </p:nvSpPr>
          <p:spPr bwMode="auto">
            <a:xfrm>
              <a:off x="1600" y="2303"/>
              <a:ext cx="18" cy="17"/>
            </a:xfrm>
            <a:custGeom>
              <a:avLst/>
              <a:gdLst>
                <a:gd name="T0" fmla="*/ 18 w 18"/>
                <a:gd name="T1" fmla="*/ 10 h 18"/>
                <a:gd name="T2" fmla="*/ 13 w 18"/>
                <a:gd name="T3" fmla="*/ 18 h 18"/>
                <a:gd name="T4" fmla="*/ 6 w 18"/>
                <a:gd name="T5" fmla="*/ 18 h 18"/>
                <a:gd name="T6" fmla="*/ 2 w 18"/>
                <a:gd name="T7" fmla="*/ 12 h 18"/>
                <a:gd name="T8" fmla="*/ 0 w 18"/>
                <a:gd name="T9" fmla="*/ 5 h 18"/>
                <a:gd name="T10" fmla="*/ 2 w 18"/>
                <a:gd name="T11" fmla="*/ 1 h 18"/>
                <a:gd name="T12" fmla="*/ 6 w 18"/>
                <a:gd name="T13" fmla="*/ 2 h 18"/>
                <a:gd name="T14" fmla="*/ 18 w 18"/>
                <a:gd name="T15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18" y="10"/>
                  </a:moveTo>
                  <a:cubicBezTo>
                    <a:pt x="18" y="14"/>
                    <a:pt x="17" y="17"/>
                    <a:pt x="13" y="18"/>
                  </a:cubicBezTo>
                  <a:cubicBezTo>
                    <a:pt x="11" y="18"/>
                    <a:pt x="8" y="18"/>
                    <a:pt x="6" y="18"/>
                  </a:cubicBezTo>
                  <a:cubicBezTo>
                    <a:pt x="3" y="16"/>
                    <a:pt x="2" y="14"/>
                    <a:pt x="2" y="12"/>
                  </a:cubicBezTo>
                  <a:cubicBezTo>
                    <a:pt x="1" y="10"/>
                    <a:pt x="1" y="8"/>
                    <a:pt x="0" y="5"/>
                  </a:cubicBezTo>
                  <a:cubicBezTo>
                    <a:pt x="1" y="4"/>
                    <a:pt x="1" y="2"/>
                    <a:pt x="2" y="1"/>
                  </a:cubicBezTo>
                  <a:cubicBezTo>
                    <a:pt x="4" y="0"/>
                    <a:pt x="5" y="0"/>
                    <a:pt x="6" y="2"/>
                  </a:cubicBezTo>
                  <a:cubicBezTo>
                    <a:pt x="12" y="2"/>
                    <a:pt x="16" y="5"/>
                    <a:pt x="18" y="10"/>
                  </a:cubicBezTo>
                  <a:close/>
                </a:path>
              </a:pathLst>
            </a:custGeom>
            <a:solidFill>
              <a:srgbClr val="867A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2" name="Freeform 1599"/>
            <p:cNvSpPr>
              <a:spLocks/>
            </p:cNvSpPr>
            <p:nvPr/>
          </p:nvSpPr>
          <p:spPr bwMode="auto">
            <a:xfrm>
              <a:off x="1510" y="2339"/>
              <a:ext cx="23" cy="14"/>
            </a:xfrm>
            <a:custGeom>
              <a:avLst/>
              <a:gdLst>
                <a:gd name="T0" fmla="*/ 21 w 23"/>
                <a:gd name="T1" fmla="*/ 13 h 14"/>
                <a:gd name="T2" fmla="*/ 4 w 23"/>
                <a:gd name="T3" fmla="*/ 9 h 14"/>
                <a:gd name="T4" fmla="*/ 6 w 23"/>
                <a:gd name="T5" fmla="*/ 2 h 14"/>
                <a:gd name="T6" fmla="*/ 21 w 23"/>
                <a:gd name="T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21" y="13"/>
                  </a:moveTo>
                  <a:cubicBezTo>
                    <a:pt x="15" y="13"/>
                    <a:pt x="9" y="14"/>
                    <a:pt x="4" y="9"/>
                  </a:cubicBezTo>
                  <a:cubicBezTo>
                    <a:pt x="10" y="8"/>
                    <a:pt x="0" y="0"/>
                    <a:pt x="6" y="2"/>
                  </a:cubicBezTo>
                  <a:cubicBezTo>
                    <a:pt x="11" y="3"/>
                    <a:pt x="23" y="0"/>
                    <a:pt x="21" y="13"/>
                  </a:cubicBezTo>
                  <a:close/>
                </a:path>
              </a:pathLst>
            </a:custGeom>
            <a:solidFill>
              <a:srgbClr val="4633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3" name="Freeform 1600"/>
            <p:cNvSpPr>
              <a:spLocks/>
            </p:cNvSpPr>
            <p:nvPr/>
          </p:nvSpPr>
          <p:spPr bwMode="auto">
            <a:xfrm>
              <a:off x="1523" y="2462"/>
              <a:ext cx="15" cy="26"/>
            </a:xfrm>
            <a:custGeom>
              <a:avLst/>
              <a:gdLst>
                <a:gd name="T0" fmla="*/ 3 w 15"/>
                <a:gd name="T1" fmla="*/ 17 h 26"/>
                <a:gd name="T2" fmla="*/ 4 w 15"/>
                <a:gd name="T3" fmla="*/ 13 h 26"/>
                <a:gd name="T4" fmla="*/ 15 w 15"/>
                <a:gd name="T5" fmla="*/ 13 h 26"/>
                <a:gd name="T6" fmla="*/ 15 w 15"/>
                <a:gd name="T7" fmla="*/ 21 h 26"/>
                <a:gd name="T8" fmla="*/ 5 w 15"/>
                <a:gd name="T9" fmla="*/ 26 h 26"/>
                <a:gd name="T10" fmla="*/ 3 w 15"/>
                <a:gd name="T11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6">
                  <a:moveTo>
                    <a:pt x="3" y="17"/>
                  </a:moveTo>
                  <a:cubicBezTo>
                    <a:pt x="3" y="15"/>
                    <a:pt x="3" y="14"/>
                    <a:pt x="4" y="13"/>
                  </a:cubicBezTo>
                  <a:cubicBezTo>
                    <a:pt x="8" y="14"/>
                    <a:pt x="12" y="0"/>
                    <a:pt x="15" y="13"/>
                  </a:cubicBezTo>
                  <a:cubicBezTo>
                    <a:pt x="15" y="16"/>
                    <a:pt x="15" y="18"/>
                    <a:pt x="15" y="21"/>
                  </a:cubicBezTo>
                  <a:cubicBezTo>
                    <a:pt x="11" y="21"/>
                    <a:pt x="8" y="23"/>
                    <a:pt x="5" y="26"/>
                  </a:cubicBezTo>
                  <a:cubicBezTo>
                    <a:pt x="1" y="23"/>
                    <a:pt x="0" y="20"/>
                    <a:pt x="3" y="17"/>
                  </a:cubicBezTo>
                  <a:close/>
                </a:path>
              </a:pathLst>
            </a:custGeom>
            <a:solidFill>
              <a:srgbClr val="4C3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4" name="Freeform 1601"/>
            <p:cNvSpPr>
              <a:spLocks/>
            </p:cNvSpPr>
            <p:nvPr/>
          </p:nvSpPr>
          <p:spPr bwMode="auto">
            <a:xfrm>
              <a:off x="1562" y="2353"/>
              <a:ext cx="28" cy="7"/>
            </a:xfrm>
            <a:custGeom>
              <a:avLst/>
              <a:gdLst>
                <a:gd name="T0" fmla="*/ 27 w 28"/>
                <a:gd name="T1" fmla="*/ 3 h 7"/>
                <a:gd name="T2" fmla="*/ 23 w 28"/>
                <a:gd name="T3" fmla="*/ 7 h 7"/>
                <a:gd name="T4" fmla="*/ 0 w 28"/>
                <a:gd name="T5" fmla="*/ 7 h 7"/>
                <a:gd name="T6" fmla="*/ 28 w 28"/>
                <a:gd name="T7" fmla="*/ 0 h 7"/>
                <a:gd name="T8" fmla="*/ 27 w 2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7">
                  <a:moveTo>
                    <a:pt x="27" y="3"/>
                  </a:moveTo>
                  <a:cubicBezTo>
                    <a:pt x="26" y="4"/>
                    <a:pt x="25" y="6"/>
                    <a:pt x="23" y="7"/>
                  </a:cubicBezTo>
                  <a:cubicBezTo>
                    <a:pt x="15" y="7"/>
                    <a:pt x="8" y="7"/>
                    <a:pt x="0" y="7"/>
                  </a:cubicBezTo>
                  <a:cubicBezTo>
                    <a:pt x="8" y="0"/>
                    <a:pt x="18" y="3"/>
                    <a:pt x="28" y="0"/>
                  </a:cubicBezTo>
                  <a:cubicBezTo>
                    <a:pt x="27" y="1"/>
                    <a:pt x="27" y="2"/>
                    <a:pt x="27" y="3"/>
                  </a:cubicBezTo>
                  <a:close/>
                </a:path>
              </a:pathLst>
            </a:custGeom>
            <a:solidFill>
              <a:srgbClr val="745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5" name="Freeform 1602"/>
            <p:cNvSpPr>
              <a:spLocks/>
            </p:cNvSpPr>
            <p:nvPr/>
          </p:nvSpPr>
          <p:spPr bwMode="auto">
            <a:xfrm>
              <a:off x="1613" y="2320"/>
              <a:ext cx="24" cy="13"/>
            </a:xfrm>
            <a:custGeom>
              <a:avLst/>
              <a:gdLst>
                <a:gd name="T0" fmla="*/ 0 w 24"/>
                <a:gd name="T1" fmla="*/ 4 h 13"/>
                <a:gd name="T2" fmla="*/ 24 w 24"/>
                <a:gd name="T3" fmla="*/ 0 h 13"/>
                <a:gd name="T4" fmla="*/ 0 w 24"/>
                <a:gd name="T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3">
                  <a:moveTo>
                    <a:pt x="0" y="4"/>
                  </a:moveTo>
                  <a:cubicBezTo>
                    <a:pt x="8" y="3"/>
                    <a:pt x="16" y="1"/>
                    <a:pt x="24" y="0"/>
                  </a:cubicBezTo>
                  <a:cubicBezTo>
                    <a:pt x="17" y="6"/>
                    <a:pt x="10" y="13"/>
                    <a:pt x="0" y="4"/>
                  </a:cubicBezTo>
                  <a:close/>
                </a:path>
              </a:pathLst>
            </a:custGeom>
            <a:solidFill>
              <a:srgbClr val="463C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6" name="Freeform 1603"/>
            <p:cNvSpPr>
              <a:spLocks/>
            </p:cNvSpPr>
            <p:nvPr/>
          </p:nvSpPr>
          <p:spPr bwMode="auto">
            <a:xfrm>
              <a:off x="1531" y="2449"/>
              <a:ext cx="7" cy="11"/>
            </a:xfrm>
            <a:custGeom>
              <a:avLst/>
              <a:gdLst>
                <a:gd name="T0" fmla="*/ 6 w 7"/>
                <a:gd name="T1" fmla="*/ 6 h 11"/>
                <a:gd name="T2" fmla="*/ 2 w 7"/>
                <a:gd name="T3" fmla="*/ 11 h 11"/>
                <a:gd name="T4" fmla="*/ 0 w 7"/>
                <a:gd name="T5" fmla="*/ 7 h 11"/>
                <a:gd name="T6" fmla="*/ 4 w 7"/>
                <a:gd name="T7" fmla="*/ 1 h 11"/>
                <a:gd name="T8" fmla="*/ 6 w 7"/>
                <a:gd name="T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1">
                  <a:moveTo>
                    <a:pt x="6" y="6"/>
                  </a:moveTo>
                  <a:cubicBezTo>
                    <a:pt x="5" y="7"/>
                    <a:pt x="3" y="9"/>
                    <a:pt x="2" y="11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1" y="5"/>
                    <a:pt x="2" y="2"/>
                    <a:pt x="4" y="1"/>
                  </a:cubicBezTo>
                  <a:cubicBezTo>
                    <a:pt x="6" y="0"/>
                    <a:pt x="7" y="3"/>
                    <a:pt x="6" y="6"/>
                  </a:cubicBezTo>
                  <a:close/>
                </a:path>
              </a:pathLst>
            </a:custGeom>
            <a:solidFill>
              <a:srgbClr val="543A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7" name="Freeform 1604"/>
            <p:cNvSpPr>
              <a:spLocks/>
            </p:cNvSpPr>
            <p:nvPr/>
          </p:nvSpPr>
          <p:spPr bwMode="auto">
            <a:xfrm>
              <a:off x="1609" y="2346"/>
              <a:ext cx="20" cy="6"/>
            </a:xfrm>
            <a:custGeom>
              <a:avLst/>
              <a:gdLst>
                <a:gd name="T0" fmla="*/ 20 w 20"/>
                <a:gd name="T1" fmla="*/ 6 h 6"/>
                <a:gd name="T2" fmla="*/ 0 w 20"/>
                <a:gd name="T3" fmla="*/ 6 h 6"/>
                <a:gd name="T4" fmla="*/ 16 w 20"/>
                <a:gd name="T5" fmla="*/ 2 h 6"/>
                <a:gd name="T6" fmla="*/ 20 w 20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20" y="6"/>
                  </a:moveTo>
                  <a:cubicBezTo>
                    <a:pt x="14" y="6"/>
                    <a:pt x="7" y="6"/>
                    <a:pt x="0" y="6"/>
                  </a:cubicBezTo>
                  <a:cubicBezTo>
                    <a:pt x="4" y="0"/>
                    <a:pt x="11" y="3"/>
                    <a:pt x="16" y="2"/>
                  </a:cubicBezTo>
                  <a:cubicBezTo>
                    <a:pt x="18" y="3"/>
                    <a:pt x="19" y="5"/>
                    <a:pt x="20" y="6"/>
                  </a:cubicBezTo>
                  <a:close/>
                </a:path>
              </a:pathLst>
            </a:custGeom>
            <a:solidFill>
              <a:srgbClr val="775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8" name="Freeform 1605"/>
            <p:cNvSpPr>
              <a:spLocks/>
            </p:cNvSpPr>
            <p:nvPr/>
          </p:nvSpPr>
          <p:spPr bwMode="auto">
            <a:xfrm>
              <a:off x="1661" y="2297"/>
              <a:ext cx="11" cy="9"/>
            </a:xfrm>
            <a:custGeom>
              <a:avLst/>
              <a:gdLst>
                <a:gd name="T0" fmla="*/ 9 w 12"/>
                <a:gd name="T1" fmla="*/ 1 h 9"/>
                <a:gd name="T2" fmla="*/ 12 w 12"/>
                <a:gd name="T3" fmla="*/ 8 h 9"/>
                <a:gd name="T4" fmla="*/ 0 w 12"/>
                <a:gd name="T5" fmla="*/ 4 h 9"/>
                <a:gd name="T6" fmla="*/ 9 w 12"/>
                <a:gd name="T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9" y="1"/>
                  </a:moveTo>
                  <a:cubicBezTo>
                    <a:pt x="10" y="3"/>
                    <a:pt x="11" y="5"/>
                    <a:pt x="12" y="8"/>
                  </a:cubicBezTo>
                  <a:cubicBezTo>
                    <a:pt x="8" y="8"/>
                    <a:pt x="3" y="9"/>
                    <a:pt x="0" y="4"/>
                  </a:cubicBezTo>
                  <a:cubicBezTo>
                    <a:pt x="2" y="1"/>
                    <a:pt x="5" y="0"/>
                    <a:pt x="9" y="1"/>
                  </a:cubicBezTo>
                  <a:close/>
                </a:path>
              </a:pathLst>
            </a:custGeom>
            <a:solidFill>
              <a:srgbClr val="6B7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19" name="Freeform 1606"/>
            <p:cNvSpPr>
              <a:spLocks/>
            </p:cNvSpPr>
            <p:nvPr/>
          </p:nvSpPr>
          <p:spPr bwMode="auto">
            <a:xfrm>
              <a:off x="1598" y="2312"/>
              <a:ext cx="8" cy="12"/>
            </a:xfrm>
            <a:custGeom>
              <a:avLst/>
              <a:gdLst>
                <a:gd name="T0" fmla="*/ 8 w 8"/>
                <a:gd name="T1" fmla="*/ 1 h 13"/>
                <a:gd name="T2" fmla="*/ 8 w 8"/>
                <a:gd name="T3" fmla="*/ 9 h 13"/>
                <a:gd name="T4" fmla="*/ 7 w 8"/>
                <a:gd name="T5" fmla="*/ 13 h 13"/>
                <a:gd name="T6" fmla="*/ 3 w 8"/>
                <a:gd name="T7" fmla="*/ 12 h 13"/>
                <a:gd name="T8" fmla="*/ 1 w 8"/>
                <a:gd name="T9" fmla="*/ 8 h 13"/>
                <a:gd name="T10" fmla="*/ 1 w 8"/>
                <a:gd name="T11" fmla="*/ 4 h 13"/>
                <a:gd name="T12" fmla="*/ 3 w 8"/>
                <a:gd name="T13" fmla="*/ 0 h 13"/>
                <a:gd name="T14" fmla="*/ 8 w 8"/>
                <a:gd name="T1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3">
                  <a:moveTo>
                    <a:pt x="8" y="1"/>
                  </a:moveTo>
                  <a:cubicBezTo>
                    <a:pt x="8" y="4"/>
                    <a:pt x="8" y="6"/>
                    <a:pt x="8" y="9"/>
                  </a:cubicBezTo>
                  <a:cubicBezTo>
                    <a:pt x="7" y="10"/>
                    <a:pt x="7" y="11"/>
                    <a:pt x="7" y="13"/>
                  </a:cubicBezTo>
                  <a:cubicBezTo>
                    <a:pt x="6" y="12"/>
                    <a:pt x="4" y="12"/>
                    <a:pt x="3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7"/>
                    <a:pt x="1" y="5"/>
                    <a:pt x="1" y="4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5" y="0"/>
                    <a:pt x="7" y="0"/>
                    <a:pt x="8" y="1"/>
                  </a:cubicBezTo>
                  <a:close/>
                </a:path>
              </a:pathLst>
            </a:custGeom>
            <a:solidFill>
              <a:srgbClr val="5B6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0" name="Freeform 1607"/>
            <p:cNvSpPr>
              <a:spLocks/>
            </p:cNvSpPr>
            <p:nvPr/>
          </p:nvSpPr>
          <p:spPr bwMode="auto">
            <a:xfrm>
              <a:off x="1668" y="2071"/>
              <a:ext cx="96" cy="47"/>
            </a:xfrm>
            <a:custGeom>
              <a:avLst/>
              <a:gdLst>
                <a:gd name="T0" fmla="*/ 95 w 96"/>
                <a:gd name="T1" fmla="*/ 6 h 48"/>
                <a:gd name="T2" fmla="*/ 96 w 96"/>
                <a:gd name="T3" fmla="*/ 10 h 48"/>
                <a:gd name="T4" fmla="*/ 92 w 96"/>
                <a:gd name="T5" fmla="*/ 32 h 48"/>
                <a:gd name="T6" fmla="*/ 65 w 96"/>
                <a:gd name="T7" fmla="*/ 45 h 48"/>
                <a:gd name="T8" fmla="*/ 52 w 96"/>
                <a:gd name="T9" fmla="*/ 41 h 48"/>
                <a:gd name="T10" fmla="*/ 57 w 96"/>
                <a:gd name="T11" fmla="*/ 35 h 48"/>
                <a:gd name="T12" fmla="*/ 63 w 96"/>
                <a:gd name="T13" fmla="*/ 34 h 48"/>
                <a:gd name="T14" fmla="*/ 56 w 96"/>
                <a:gd name="T15" fmla="*/ 33 h 48"/>
                <a:gd name="T16" fmla="*/ 52 w 96"/>
                <a:gd name="T17" fmla="*/ 24 h 48"/>
                <a:gd name="T18" fmla="*/ 22 w 96"/>
                <a:gd name="T19" fmla="*/ 21 h 48"/>
                <a:gd name="T20" fmla="*/ 0 w 96"/>
                <a:gd name="T21" fmla="*/ 13 h 48"/>
                <a:gd name="T22" fmla="*/ 5 w 96"/>
                <a:gd name="T23" fmla="*/ 8 h 48"/>
                <a:gd name="T24" fmla="*/ 59 w 96"/>
                <a:gd name="T25" fmla="*/ 5 h 48"/>
                <a:gd name="T26" fmla="*/ 95 w 96"/>
                <a:gd name="T27" fmla="*/ 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48">
                  <a:moveTo>
                    <a:pt x="95" y="6"/>
                  </a:moveTo>
                  <a:cubicBezTo>
                    <a:pt x="95" y="7"/>
                    <a:pt x="96" y="9"/>
                    <a:pt x="96" y="10"/>
                  </a:cubicBezTo>
                  <a:cubicBezTo>
                    <a:pt x="95" y="17"/>
                    <a:pt x="94" y="25"/>
                    <a:pt x="92" y="32"/>
                  </a:cubicBezTo>
                  <a:cubicBezTo>
                    <a:pt x="88" y="48"/>
                    <a:pt x="75" y="43"/>
                    <a:pt x="65" y="45"/>
                  </a:cubicBezTo>
                  <a:cubicBezTo>
                    <a:pt x="60" y="43"/>
                    <a:pt x="54" y="47"/>
                    <a:pt x="52" y="41"/>
                  </a:cubicBezTo>
                  <a:cubicBezTo>
                    <a:pt x="52" y="38"/>
                    <a:pt x="54" y="36"/>
                    <a:pt x="57" y="35"/>
                  </a:cubicBezTo>
                  <a:cubicBezTo>
                    <a:pt x="59" y="34"/>
                    <a:pt x="61" y="35"/>
                    <a:pt x="63" y="34"/>
                  </a:cubicBezTo>
                  <a:cubicBezTo>
                    <a:pt x="60" y="34"/>
                    <a:pt x="58" y="34"/>
                    <a:pt x="56" y="33"/>
                  </a:cubicBezTo>
                  <a:cubicBezTo>
                    <a:pt x="53" y="30"/>
                    <a:pt x="53" y="27"/>
                    <a:pt x="52" y="24"/>
                  </a:cubicBezTo>
                  <a:cubicBezTo>
                    <a:pt x="42" y="18"/>
                    <a:pt x="32" y="23"/>
                    <a:pt x="22" y="21"/>
                  </a:cubicBezTo>
                  <a:cubicBezTo>
                    <a:pt x="14" y="20"/>
                    <a:pt x="4" y="24"/>
                    <a:pt x="0" y="13"/>
                  </a:cubicBezTo>
                  <a:cubicBezTo>
                    <a:pt x="1" y="11"/>
                    <a:pt x="3" y="9"/>
                    <a:pt x="5" y="8"/>
                  </a:cubicBezTo>
                  <a:cubicBezTo>
                    <a:pt x="23" y="4"/>
                    <a:pt x="41" y="9"/>
                    <a:pt x="59" y="5"/>
                  </a:cubicBezTo>
                  <a:cubicBezTo>
                    <a:pt x="71" y="3"/>
                    <a:pt x="83" y="0"/>
                    <a:pt x="95" y="6"/>
                  </a:cubicBezTo>
                  <a:close/>
                </a:path>
              </a:pathLst>
            </a:custGeom>
            <a:solidFill>
              <a:srgbClr val="DDC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1" name="Freeform 1608"/>
            <p:cNvSpPr>
              <a:spLocks/>
            </p:cNvSpPr>
            <p:nvPr/>
          </p:nvSpPr>
          <p:spPr bwMode="auto">
            <a:xfrm>
              <a:off x="1094" y="2381"/>
              <a:ext cx="63" cy="58"/>
            </a:xfrm>
            <a:custGeom>
              <a:avLst/>
              <a:gdLst>
                <a:gd name="T0" fmla="*/ 7 w 63"/>
                <a:gd name="T1" fmla="*/ 35 h 59"/>
                <a:gd name="T2" fmla="*/ 0 w 63"/>
                <a:gd name="T3" fmla="*/ 19 h 59"/>
                <a:gd name="T4" fmla="*/ 29 w 63"/>
                <a:gd name="T5" fmla="*/ 7 h 59"/>
                <a:gd name="T6" fmla="*/ 55 w 63"/>
                <a:gd name="T7" fmla="*/ 15 h 59"/>
                <a:gd name="T8" fmla="*/ 57 w 63"/>
                <a:gd name="T9" fmla="*/ 17 h 59"/>
                <a:gd name="T10" fmla="*/ 62 w 63"/>
                <a:gd name="T11" fmla="*/ 42 h 59"/>
                <a:gd name="T12" fmla="*/ 52 w 63"/>
                <a:gd name="T13" fmla="*/ 52 h 59"/>
                <a:gd name="T14" fmla="*/ 44 w 63"/>
                <a:gd name="T15" fmla="*/ 53 h 59"/>
                <a:gd name="T16" fmla="*/ 35 w 63"/>
                <a:gd name="T17" fmla="*/ 50 h 59"/>
                <a:gd name="T18" fmla="*/ 33 w 63"/>
                <a:gd name="T19" fmla="*/ 45 h 59"/>
                <a:gd name="T20" fmla="*/ 33 w 63"/>
                <a:gd name="T21" fmla="*/ 35 h 59"/>
                <a:gd name="T22" fmla="*/ 32 w 63"/>
                <a:gd name="T23" fmla="*/ 35 h 59"/>
                <a:gd name="T24" fmla="*/ 33 w 63"/>
                <a:gd name="T25" fmla="*/ 42 h 59"/>
                <a:gd name="T26" fmla="*/ 28 w 63"/>
                <a:gd name="T27" fmla="*/ 47 h 59"/>
                <a:gd name="T28" fmla="*/ 18 w 63"/>
                <a:gd name="T29" fmla="*/ 33 h 59"/>
                <a:gd name="T30" fmla="*/ 12 w 63"/>
                <a:gd name="T31" fmla="*/ 35 h 59"/>
                <a:gd name="T32" fmla="*/ 7 w 63"/>
                <a:gd name="T33" fmla="*/ 3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59">
                  <a:moveTo>
                    <a:pt x="7" y="35"/>
                  </a:moveTo>
                  <a:cubicBezTo>
                    <a:pt x="3" y="31"/>
                    <a:pt x="0" y="25"/>
                    <a:pt x="0" y="19"/>
                  </a:cubicBezTo>
                  <a:cubicBezTo>
                    <a:pt x="6" y="4"/>
                    <a:pt x="14" y="0"/>
                    <a:pt x="29" y="7"/>
                  </a:cubicBezTo>
                  <a:cubicBezTo>
                    <a:pt x="37" y="10"/>
                    <a:pt x="46" y="12"/>
                    <a:pt x="55" y="15"/>
                  </a:cubicBezTo>
                  <a:cubicBezTo>
                    <a:pt x="56" y="15"/>
                    <a:pt x="57" y="16"/>
                    <a:pt x="57" y="17"/>
                  </a:cubicBezTo>
                  <a:cubicBezTo>
                    <a:pt x="61" y="25"/>
                    <a:pt x="63" y="33"/>
                    <a:pt x="62" y="42"/>
                  </a:cubicBezTo>
                  <a:cubicBezTo>
                    <a:pt x="60" y="47"/>
                    <a:pt x="57" y="50"/>
                    <a:pt x="52" y="52"/>
                  </a:cubicBezTo>
                  <a:cubicBezTo>
                    <a:pt x="50" y="58"/>
                    <a:pt x="47" y="42"/>
                    <a:pt x="44" y="53"/>
                  </a:cubicBezTo>
                  <a:cubicBezTo>
                    <a:pt x="43" y="59"/>
                    <a:pt x="37" y="53"/>
                    <a:pt x="35" y="50"/>
                  </a:cubicBezTo>
                  <a:cubicBezTo>
                    <a:pt x="34" y="48"/>
                    <a:pt x="33" y="47"/>
                    <a:pt x="33" y="45"/>
                  </a:cubicBezTo>
                  <a:cubicBezTo>
                    <a:pt x="34" y="42"/>
                    <a:pt x="34" y="38"/>
                    <a:pt x="33" y="35"/>
                  </a:cubicBezTo>
                  <a:cubicBezTo>
                    <a:pt x="32" y="33"/>
                    <a:pt x="30" y="34"/>
                    <a:pt x="32" y="35"/>
                  </a:cubicBezTo>
                  <a:cubicBezTo>
                    <a:pt x="34" y="36"/>
                    <a:pt x="34" y="39"/>
                    <a:pt x="33" y="42"/>
                  </a:cubicBezTo>
                  <a:cubicBezTo>
                    <a:pt x="32" y="45"/>
                    <a:pt x="31" y="47"/>
                    <a:pt x="28" y="47"/>
                  </a:cubicBezTo>
                  <a:cubicBezTo>
                    <a:pt x="25" y="42"/>
                    <a:pt x="22" y="37"/>
                    <a:pt x="18" y="33"/>
                  </a:cubicBezTo>
                  <a:cubicBezTo>
                    <a:pt x="14" y="27"/>
                    <a:pt x="12" y="30"/>
                    <a:pt x="12" y="35"/>
                  </a:cubicBezTo>
                  <a:cubicBezTo>
                    <a:pt x="10" y="37"/>
                    <a:pt x="9" y="37"/>
                    <a:pt x="7" y="35"/>
                  </a:cubicBezTo>
                  <a:close/>
                </a:path>
              </a:pathLst>
            </a:custGeom>
            <a:solidFill>
              <a:srgbClr val="6C45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2" name="Freeform 1609"/>
            <p:cNvSpPr>
              <a:spLocks/>
            </p:cNvSpPr>
            <p:nvPr/>
          </p:nvSpPr>
          <p:spPr bwMode="auto">
            <a:xfrm>
              <a:off x="1154" y="2291"/>
              <a:ext cx="56" cy="22"/>
            </a:xfrm>
            <a:custGeom>
              <a:avLst/>
              <a:gdLst>
                <a:gd name="T0" fmla="*/ 15 w 57"/>
                <a:gd name="T1" fmla="*/ 18 h 23"/>
                <a:gd name="T2" fmla="*/ 0 w 57"/>
                <a:gd name="T3" fmla="*/ 13 h 23"/>
                <a:gd name="T4" fmla="*/ 20 w 57"/>
                <a:gd name="T5" fmla="*/ 5 h 23"/>
                <a:gd name="T6" fmla="*/ 56 w 57"/>
                <a:gd name="T7" fmla="*/ 11 h 23"/>
                <a:gd name="T8" fmla="*/ 49 w 57"/>
                <a:gd name="T9" fmla="*/ 21 h 23"/>
                <a:gd name="T10" fmla="*/ 31 w 57"/>
                <a:gd name="T11" fmla="*/ 22 h 23"/>
                <a:gd name="T12" fmla="*/ 15 w 57"/>
                <a:gd name="T13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23">
                  <a:moveTo>
                    <a:pt x="15" y="18"/>
                  </a:moveTo>
                  <a:cubicBezTo>
                    <a:pt x="11" y="12"/>
                    <a:pt x="5" y="15"/>
                    <a:pt x="0" y="13"/>
                  </a:cubicBezTo>
                  <a:cubicBezTo>
                    <a:pt x="3" y="2"/>
                    <a:pt x="13" y="6"/>
                    <a:pt x="20" y="5"/>
                  </a:cubicBezTo>
                  <a:cubicBezTo>
                    <a:pt x="32" y="6"/>
                    <a:pt x="45" y="0"/>
                    <a:pt x="56" y="11"/>
                  </a:cubicBezTo>
                  <a:cubicBezTo>
                    <a:pt x="57" y="17"/>
                    <a:pt x="52" y="18"/>
                    <a:pt x="49" y="21"/>
                  </a:cubicBezTo>
                  <a:cubicBezTo>
                    <a:pt x="43" y="23"/>
                    <a:pt x="37" y="23"/>
                    <a:pt x="31" y="22"/>
                  </a:cubicBezTo>
                  <a:cubicBezTo>
                    <a:pt x="26" y="20"/>
                    <a:pt x="20" y="20"/>
                    <a:pt x="15" y="18"/>
                  </a:cubicBezTo>
                  <a:close/>
                </a:path>
              </a:pathLst>
            </a:custGeom>
            <a:solidFill>
              <a:srgbClr val="2F34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3" name="Freeform 1610"/>
            <p:cNvSpPr>
              <a:spLocks/>
            </p:cNvSpPr>
            <p:nvPr/>
          </p:nvSpPr>
          <p:spPr bwMode="auto">
            <a:xfrm>
              <a:off x="1160" y="2307"/>
              <a:ext cx="23" cy="27"/>
            </a:xfrm>
            <a:custGeom>
              <a:avLst/>
              <a:gdLst>
                <a:gd name="T0" fmla="*/ 9 w 23"/>
                <a:gd name="T1" fmla="*/ 2 h 28"/>
                <a:gd name="T2" fmla="*/ 22 w 23"/>
                <a:gd name="T3" fmla="*/ 2 h 28"/>
                <a:gd name="T4" fmla="*/ 13 w 23"/>
                <a:gd name="T5" fmla="*/ 27 h 28"/>
                <a:gd name="T6" fmla="*/ 7 w 23"/>
                <a:gd name="T7" fmla="*/ 28 h 28"/>
                <a:gd name="T8" fmla="*/ 1 w 23"/>
                <a:gd name="T9" fmla="*/ 23 h 28"/>
                <a:gd name="T10" fmla="*/ 2 w 23"/>
                <a:gd name="T11" fmla="*/ 18 h 28"/>
                <a:gd name="T12" fmla="*/ 9 w 23"/>
                <a:gd name="T13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8">
                  <a:moveTo>
                    <a:pt x="9" y="2"/>
                  </a:moveTo>
                  <a:cubicBezTo>
                    <a:pt x="14" y="0"/>
                    <a:pt x="18" y="0"/>
                    <a:pt x="22" y="2"/>
                  </a:cubicBezTo>
                  <a:cubicBezTo>
                    <a:pt x="23" y="12"/>
                    <a:pt x="19" y="20"/>
                    <a:pt x="13" y="27"/>
                  </a:cubicBezTo>
                  <a:cubicBezTo>
                    <a:pt x="11" y="28"/>
                    <a:pt x="9" y="28"/>
                    <a:pt x="7" y="28"/>
                  </a:cubicBezTo>
                  <a:cubicBezTo>
                    <a:pt x="4" y="27"/>
                    <a:pt x="2" y="26"/>
                    <a:pt x="1" y="23"/>
                  </a:cubicBezTo>
                  <a:cubicBezTo>
                    <a:pt x="0" y="21"/>
                    <a:pt x="0" y="19"/>
                    <a:pt x="2" y="18"/>
                  </a:cubicBezTo>
                  <a:cubicBezTo>
                    <a:pt x="2" y="12"/>
                    <a:pt x="5" y="6"/>
                    <a:pt x="9" y="2"/>
                  </a:cubicBezTo>
                  <a:close/>
                </a:path>
              </a:pathLst>
            </a:custGeom>
            <a:solidFill>
              <a:srgbClr val="4C2E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24" name="Freeform 1611"/>
            <p:cNvSpPr>
              <a:spLocks/>
            </p:cNvSpPr>
            <p:nvPr/>
          </p:nvSpPr>
          <p:spPr bwMode="auto">
            <a:xfrm>
              <a:off x="1146" y="2354"/>
              <a:ext cx="19" cy="44"/>
            </a:xfrm>
            <a:custGeom>
              <a:avLst/>
              <a:gdLst>
                <a:gd name="T0" fmla="*/ 3 w 19"/>
                <a:gd name="T1" fmla="*/ 42 h 44"/>
                <a:gd name="T2" fmla="*/ 7 w 19"/>
                <a:gd name="T3" fmla="*/ 2 h 44"/>
                <a:gd name="T4" fmla="*/ 15 w 19"/>
                <a:gd name="T5" fmla="*/ 1 h 44"/>
                <a:gd name="T6" fmla="*/ 17 w 19"/>
                <a:gd name="T7" fmla="*/ 7 h 44"/>
                <a:gd name="T8" fmla="*/ 12 w 19"/>
                <a:gd name="T9" fmla="*/ 43 h 44"/>
                <a:gd name="T10" fmla="*/ 4 w 19"/>
                <a:gd name="T11" fmla="*/ 42 h 44"/>
                <a:gd name="T12" fmla="*/ 3 w 19"/>
                <a:gd name="T13" fmla="*/ 4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4">
                  <a:moveTo>
                    <a:pt x="3" y="42"/>
                  </a:moveTo>
                  <a:cubicBezTo>
                    <a:pt x="6" y="29"/>
                    <a:pt x="0" y="15"/>
                    <a:pt x="7" y="2"/>
                  </a:cubicBezTo>
                  <a:cubicBezTo>
                    <a:pt x="10" y="0"/>
                    <a:pt x="13" y="0"/>
                    <a:pt x="15" y="1"/>
                  </a:cubicBezTo>
                  <a:cubicBezTo>
                    <a:pt x="17" y="3"/>
                    <a:pt x="17" y="5"/>
                    <a:pt x="17" y="7"/>
                  </a:cubicBezTo>
                  <a:cubicBezTo>
                    <a:pt x="8" y="18"/>
                    <a:pt x="19" y="31"/>
                    <a:pt x="12" y="43"/>
                  </a:cubicBezTo>
                  <a:cubicBezTo>
                    <a:pt x="9" y="44"/>
                    <a:pt x="7" y="44"/>
                    <a:pt x="4" y="42"/>
                  </a:cubicBezTo>
                  <a:lnTo>
                    <a:pt x="3" y="42"/>
                  </a:lnTo>
                  <a:close/>
                </a:path>
              </a:pathLst>
            </a:custGeom>
            <a:solidFill>
              <a:srgbClr val="5834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6" name="Group 1813"/>
          <p:cNvGrpSpPr>
            <a:grpSpLocks/>
          </p:cNvGrpSpPr>
          <p:nvPr/>
        </p:nvGrpSpPr>
        <p:grpSpPr bwMode="auto">
          <a:xfrm>
            <a:off x="1747838" y="3268663"/>
            <a:ext cx="1101725" cy="744538"/>
            <a:chOff x="1101" y="2059"/>
            <a:chExt cx="694" cy="469"/>
          </a:xfrm>
        </p:grpSpPr>
        <p:sp>
          <p:nvSpPr>
            <p:cNvPr id="1325" name="Freeform 1613"/>
            <p:cNvSpPr>
              <a:spLocks/>
            </p:cNvSpPr>
            <p:nvPr/>
          </p:nvSpPr>
          <p:spPr bwMode="auto">
            <a:xfrm>
              <a:off x="1153" y="2324"/>
              <a:ext cx="13" cy="32"/>
            </a:xfrm>
            <a:custGeom>
              <a:avLst/>
              <a:gdLst>
                <a:gd name="T0" fmla="*/ 9 w 13"/>
                <a:gd name="T1" fmla="*/ 32 h 32"/>
                <a:gd name="T2" fmla="*/ 0 w 13"/>
                <a:gd name="T3" fmla="*/ 32 h 32"/>
                <a:gd name="T4" fmla="*/ 9 w 13"/>
                <a:gd name="T5" fmla="*/ 0 h 32"/>
                <a:gd name="T6" fmla="*/ 9 w 13"/>
                <a:gd name="T7" fmla="*/ 4 h 32"/>
                <a:gd name="T8" fmla="*/ 11 w 13"/>
                <a:gd name="T9" fmla="*/ 23 h 32"/>
                <a:gd name="T10" fmla="*/ 11 w 13"/>
                <a:gd name="T11" fmla="*/ 28 h 32"/>
                <a:gd name="T12" fmla="*/ 9 w 13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2">
                  <a:moveTo>
                    <a:pt x="9" y="32"/>
                  </a:moveTo>
                  <a:cubicBezTo>
                    <a:pt x="6" y="32"/>
                    <a:pt x="3" y="32"/>
                    <a:pt x="0" y="32"/>
                  </a:cubicBezTo>
                  <a:cubicBezTo>
                    <a:pt x="0" y="20"/>
                    <a:pt x="1" y="9"/>
                    <a:pt x="9" y="0"/>
                  </a:cubicBezTo>
                  <a:cubicBezTo>
                    <a:pt x="9" y="1"/>
                    <a:pt x="9" y="3"/>
                    <a:pt x="9" y="4"/>
                  </a:cubicBezTo>
                  <a:cubicBezTo>
                    <a:pt x="13" y="10"/>
                    <a:pt x="11" y="17"/>
                    <a:pt x="11" y="23"/>
                  </a:cubicBezTo>
                  <a:cubicBezTo>
                    <a:pt x="12" y="25"/>
                    <a:pt x="11" y="26"/>
                    <a:pt x="11" y="28"/>
                  </a:cubicBezTo>
                  <a:cubicBezTo>
                    <a:pt x="11" y="30"/>
                    <a:pt x="10" y="31"/>
                    <a:pt x="9" y="32"/>
                  </a:cubicBezTo>
                  <a:close/>
                </a:path>
              </a:pathLst>
            </a:custGeom>
            <a:solidFill>
              <a:srgbClr val="5131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6" name="Freeform 1614"/>
            <p:cNvSpPr>
              <a:spLocks/>
            </p:cNvSpPr>
            <p:nvPr/>
          </p:nvSpPr>
          <p:spPr bwMode="auto">
            <a:xfrm>
              <a:off x="1150" y="2288"/>
              <a:ext cx="24" cy="16"/>
            </a:xfrm>
            <a:custGeom>
              <a:avLst/>
              <a:gdLst>
                <a:gd name="T0" fmla="*/ 24 w 24"/>
                <a:gd name="T1" fmla="*/ 13 h 16"/>
                <a:gd name="T2" fmla="*/ 4 w 24"/>
                <a:gd name="T3" fmla="*/ 16 h 16"/>
                <a:gd name="T4" fmla="*/ 0 w 24"/>
                <a:gd name="T5" fmla="*/ 14 h 16"/>
                <a:gd name="T6" fmla="*/ 0 w 24"/>
                <a:gd name="T7" fmla="*/ 10 h 16"/>
                <a:gd name="T8" fmla="*/ 24 w 24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24" y="13"/>
                  </a:moveTo>
                  <a:cubicBezTo>
                    <a:pt x="18" y="14"/>
                    <a:pt x="10" y="10"/>
                    <a:pt x="4" y="16"/>
                  </a:cubicBezTo>
                  <a:cubicBezTo>
                    <a:pt x="3" y="16"/>
                    <a:pt x="1" y="15"/>
                    <a:pt x="0" y="14"/>
                  </a:cubicBezTo>
                  <a:cubicBezTo>
                    <a:pt x="0" y="12"/>
                    <a:pt x="0" y="11"/>
                    <a:pt x="0" y="10"/>
                  </a:cubicBezTo>
                  <a:cubicBezTo>
                    <a:pt x="9" y="3"/>
                    <a:pt x="17" y="0"/>
                    <a:pt x="24" y="13"/>
                  </a:cubicBezTo>
                  <a:close/>
                </a:path>
              </a:pathLst>
            </a:custGeom>
            <a:solidFill>
              <a:srgbClr val="3E3F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7" name="Freeform 1615"/>
            <p:cNvSpPr>
              <a:spLocks/>
            </p:cNvSpPr>
            <p:nvPr/>
          </p:nvSpPr>
          <p:spPr bwMode="auto">
            <a:xfrm>
              <a:off x="1353" y="2321"/>
              <a:ext cx="80" cy="135"/>
            </a:xfrm>
            <a:custGeom>
              <a:avLst/>
              <a:gdLst>
                <a:gd name="T0" fmla="*/ 3 w 80"/>
                <a:gd name="T1" fmla="*/ 118 h 136"/>
                <a:gd name="T2" fmla="*/ 2 w 80"/>
                <a:gd name="T3" fmla="*/ 63 h 136"/>
                <a:gd name="T4" fmla="*/ 19 w 80"/>
                <a:gd name="T5" fmla="*/ 12 h 136"/>
                <a:gd name="T6" fmla="*/ 43 w 80"/>
                <a:gd name="T7" fmla="*/ 7 h 136"/>
                <a:gd name="T8" fmla="*/ 74 w 80"/>
                <a:gd name="T9" fmla="*/ 12 h 136"/>
                <a:gd name="T10" fmla="*/ 74 w 80"/>
                <a:gd name="T11" fmla="*/ 27 h 136"/>
                <a:gd name="T12" fmla="*/ 60 w 80"/>
                <a:gd name="T13" fmla="*/ 75 h 136"/>
                <a:gd name="T14" fmla="*/ 56 w 80"/>
                <a:gd name="T15" fmla="*/ 127 h 136"/>
                <a:gd name="T16" fmla="*/ 3 w 80"/>
                <a:gd name="T17" fmla="*/ 11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36">
                  <a:moveTo>
                    <a:pt x="3" y="118"/>
                  </a:moveTo>
                  <a:cubicBezTo>
                    <a:pt x="3" y="100"/>
                    <a:pt x="2" y="81"/>
                    <a:pt x="2" y="63"/>
                  </a:cubicBezTo>
                  <a:cubicBezTo>
                    <a:pt x="0" y="43"/>
                    <a:pt x="8" y="27"/>
                    <a:pt x="19" y="12"/>
                  </a:cubicBezTo>
                  <a:cubicBezTo>
                    <a:pt x="24" y="4"/>
                    <a:pt x="33" y="0"/>
                    <a:pt x="43" y="7"/>
                  </a:cubicBezTo>
                  <a:cubicBezTo>
                    <a:pt x="53" y="10"/>
                    <a:pt x="63" y="11"/>
                    <a:pt x="74" y="12"/>
                  </a:cubicBezTo>
                  <a:cubicBezTo>
                    <a:pt x="80" y="17"/>
                    <a:pt x="76" y="22"/>
                    <a:pt x="74" y="27"/>
                  </a:cubicBezTo>
                  <a:cubicBezTo>
                    <a:pt x="66" y="43"/>
                    <a:pt x="62" y="59"/>
                    <a:pt x="60" y="75"/>
                  </a:cubicBezTo>
                  <a:cubicBezTo>
                    <a:pt x="55" y="92"/>
                    <a:pt x="64" y="110"/>
                    <a:pt x="56" y="127"/>
                  </a:cubicBezTo>
                  <a:cubicBezTo>
                    <a:pt x="37" y="136"/>
                    <a:pt x="20" y="128"/>
                    <a:pt x="3" y="118"/>
                  </a:cubicBezTo>
                  <a:close/>
                </a:path>
              </a:pathLst>
            </a:custGeom>
            <a:solidFill>
              <a:srgbClr val="915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8" name="Freeform 1616"/>
            <p:cNvSpPr>
              <a:spLocks/>
            </p:cNvSpPr>
            <p:nvPr/>
          </p:nvSpPr>
          <p:spPr bwMode="auto">
            <a:xfrm>
              <a:off x="1201" y="2296"/>
              <a:ext cx="195" cy="88"/>
            </a:xfrm>
            <a:custGeom>
              <a:avLst/>
              <a:gdLst>
                <a:gd name="T0" fmla="*/ 196 w 196"/>
                <a:gd name="T1" fmla="*/ 33 h 89"/>
                <a:gd name="T2" fmla="*/ 167 w 196"/>
                <a:gd name="T3" fmla="*/ 56 h 89"/>
                <a:gd name="T4" fmla="*/ 155 w 196"/>
                <a:gd name="T5" fmla="*/ 89 h 89"/>
                <a:gd name="T6" fmla="*/ 151 w 196"/>
                <a:gd name="T7" fmla="*/ 85 h 89"/>
                <a:gd name="T8" fmla="*/ 148 w 196"/>
                <a:gd name="T9" fmla="*/ 71 h 89"/>
                <a:gd name="T10" fmla="*/ 152 w 196"/>
                <a:gd name="T11" fmla="*/ 57 h 89"/>
                <a:gd name="T12" fmla="*/ 155 w 196"/>
                <a:gd name="T13" fmla="*/ 38 h 89"/>
                <a:gd name="T14" fmla="*/ 138 w 196"/>
                <a:gd name="T15" fmla="*/ 32 h 89"/>
                <a:gd name="T16" fmla="*/ 106 w 196"/>
                <a:gd name="T17" fmla="*/ 49 h 89"/>
                <a:gd name="T18" fmla="*/ 97 w 196"/>
                <a:gd name="T19" fmla="*/ 66 h 89"/>
                <a:gd name="T20" fmla="*/ 84 w 196"/>
                <a:gd name="T21" fmla="*/ 63 h 89"/>
                <a:gd name="T22" fmla="*/ 91 w 196"/>
                <a:gd name="T23" fmla="*/ 38 h 89"/>
                <a:gd name="T24" fmla="*/ 89 w 196"/>
                <a:gd name="T25" fmla="*/ 27 h 89"/>
                <a:gd name="T26" fmla="*/ 45 w 196"/>
                <a:gd name="T27" fmla="*/ 33 h 89"/>
                <a:gd name="T28" fmla="*/ 32 w 196"/>
                <a:gd name="T29" fmla="*/ 31 h 89"/>
                <a:gd name="T30" fmla="*/ 22 w 196"/>
                <a:gd name="T31" fmla="*/ 22 h 89"/>
                <a:gd name="T32" fmla="*/ 0 w 196"/>
                <a:gd name="T33" fmla="*/ 13 h 89"/>
                <a:gd name="T34" fmla="*/ 8 w 196"/>
                <a:gd name="T35" fmla="*/ 9 h 89"/>
                <a:gd name="T36" fmla="*/ 48 w 196"/>
                <a:gd name="T37" fmla="*/ 4 h 89"/>
                <a:gd name="T38" fmla="*/ 54 w 196"/>
                <a:gd name="T39" fmla="*/ 5 h 89"/>
                <a:gd name="T40" fmla="*/ 69 w 196"/>
                <a:gd name="T41" fmla="*/ 8 h 89"/>
                <a:gd name="T42" fmla="*/ 94 w 196"/>
                <a:gd name="T43" fmla="*/ 9 h 89"/>
                <a:gd name="T44" fmla="*/ 111 w 196"/>
                <a:gd name="T45" fmla="*/ 12 h 89"/>
                <a:gd name="T46" fmla="*/ 119 w 196"/>
                <a:gd name="T47" fmla="*/ 12 h 89"/>
                <a:gd name="T48" fmla="*/ 133 w 196"/>
                <a:gd name="T49" fmla="*/ 14 h 89"/>
                <a:gd name="T50" fmla="*/ 166 w 196"/>
                <a:gd name="T51" fmla="*/ 21 h 89"/>
                <a:gd name="T52" fmla="*/ 194 w 196"/>
                <a:gd name="T53" fmla="*/ 27 h 89"/>
                <a:gd name="T54" fmla="*/ 196 w 196"/>
                <a:gd name="T55" fmla="*/ 29 h 89"/>
                <a:gd name="T56" fmla="*/ 196 w 196"/>
                <a:gd name="T57" fmla="*/ 3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6" h="89">
                  <a:moveTo>
                    <a:pt x="196" y="33"/>
                  </a:moveTo>
                  <a:cubicBezTo>
                    <a:pt x="178" y="30"/>
                    <a:pt x="172" y="43"/>
                    <a:pt x="167" y="56"/>
                  </a:cubicBezTo>
                  <a:cubicBezTo>
                    <a:pt x="162" y="67"/>
                    <a:pt x="159" y="78"/>
                    <a:pt x="155" y="89"/>
                  </a:cubicBezTo>
                  <a:cubicBezTo>
                    <a:pt x="154" y="87"/>
                    <a:pt x="153" y="86"/>
                    <a:pt x="151" y="85"/>
                  </a:cubicBezTo>
                  <a:cubicBezTo>
                    <a:pt x="147" y="81"/>
                    <a:pt x="147" y="76"/>
                    <a:pt x="148" y="71"/>
                  </a:cubicBezTo>
                  <a:cubicBezTo>
                    <a:pt x="148" y="66"/>
                    <a:pt x="150" y="61"/>
                    <a:pt x="152" y="57"/>
                  </a:cubicBezTo>
                  <a:cubicBezTo>
                    <a:pt x="155" y="51"/>
                    <a:pt x="161" y="45"/>
                    <a:pt x="155" y="38"/>
                  </a:cubicBezTo>
                  <a:cubicBezTo>
                    <a:pt x="150" y="34"/>
                    <a:pt x="144" y="33"/>
                    <a:pt x="138" y="32"/>
                  </a:cubicBezTo>
                  <a:cubicBezTo>
                    <a:pt x="122" y="27"/>
                    <a:pt x="111" y="31"/>
                    <a:pt x="106" y="49"/>
                  </a:cubicBezTo>
                  <a:cubicBezTo>
                    <a:pt x="104" y="55"/>
                    <a:pt x="102" y="61"/>
                    <a:pt x="97" y="66"/>
                  </a:cubicBezTo>
                  <a:cubicBezTo>
                    <a:pt x="91" y="71"/>
                    <a:pt x="87" y="71"/>
                    <a:pt x="84" y="63"/>
                  </a:cubicBezTo>
                  <a:cubicBezTo>
                    <a:pt x="82" y="53"/>
                    <a:pt x="85" y="45"/>
                    <a:pt x="91" y="38"/>
                  </a:cubicBezTo>
                  <a:cubicBezTo>
                    <a:pt x="94" y="34"/>
                    <a:pt x="98" y="29"/>
                    <a:pt x="89" y="27"/>
                  </a:cubicBezTo>
                  <a:cubicBezTo>
                    <a:pt x="74" y="28"/>
                    <a:pt x="57" y="17"/>
                    <a:pt x="45" y="33"/>
                  </a:cubicBezTo>
                  <a:cubicBezTo>
                    <a:pt x="40" y="36"/>
                    <a:pt x="36" y="34"/>
                    <a:pt x="32" y="31"/>
                  </a:cubicBezTo>
                  <a:cubicBezTo>
                    <a:pt x="29" y="28"/>
                    <a:pt x="29" y="22"/>
                    <a:pt x="22" y="22"/>
                  </a:cubicBezTo>
                  <a:cubicBezTo>
                    <a:pt x="15" y="19"/>
                    <a:pt x="6" y="20"/>
                    <a:pt x="0" y="13"/>
                  </a:cubicBezTo>
                  <a:cubicBezTo>
                    <a:pt x="3" y="11"/>
                    <a:pt x="6" y="10"/>
                    <a:pt x="8" y="9"/>
                  </a:cubicBezTo>
                  <a:cubicBezTo>
                    <a:pt x="21" y="0"/>
                    <a:pt x="35" y="5"/>
                    <a:pt x="48" y="4"/>
                  </a:cubicBezTo>
                  <a:cubicBezTo>
                    <a:pt x="50" y="4"/>
                    <a:pt x="52" y="5"/>
                    <a:pt x="54" y="5"/>
                  </a:cubicBezTo>
                  <a:cubicBezTo>
                    <a:pt x="59" y="6"/>
                    <a:pt x="64" y="8"/>
                    <a:pt x="69" y="8"/>
                  </a:cubicBezTo>
                  <a:cubicBezTo>
                    <a:pt x="77" y="8"/>
                    <a:pt x="86" y="7"/>
                    <a:pt x="94" y="9"/>
                  </a:cubicBezTo>
                  <a:cubicBezTo>
                    <a:pt x="99" y="11"/>
                    <a:pt x="105" y="12"/>
                    <a:pt x="111" y="12"/>
                  </a:cubicBezTo>
                  <a:cubicBezTo>
                    <a:pt x="114" y="12"/>
                    <a:pt x="117" y="12"/>
                    <a:pt x="119" y="12"/>
                  </a:cubicBezTo>
                  <a:cubicBezTo>
                    <a:pt x="124" y="12"/>
                    <a:pt x="129" y="13"/>
                    <a:pt x="133" y="14"/>
                  </a:cubicBezTo>
                  <a:cubicBezTo>
                    <a:pt x="146" y="9"/>
                    <a:pt x="156" y="15"/>
                    <a:pt x="166" y="21"/>
                  </a:cubicBezTo>
                  <a:cubicBezTo>
                    <a:pt x="174" y="30"/>
                    <a:pt x="185" y="22"/>
                    <a:pt x="194" y="27"/>
                  </a:cubicBezTo>
                  <a:cubicBezTo>
                    <a:pt x="194" y="28"/>
                    <a:pt x="195" y="28"/>
                    <a:pt x="196" y="29"/>
                  </a:cubicBezTo>
                  <a:cubicBezTo>
                    <a:pt x="196" y="30"/>
                    <a:pt x="196" y="31"/>
                    <a:pt x="196" y="33"/>
                  </a:cubicBezTo>
                  <a:close/>
                </a:path>
              </a:pathLst>
            </a:custGeom>
            <a:solidFill>
              <a:srgbClr val="2B21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9" name="Freeform 1617"/>
            <p:cNvSpPr>
              <a:spLocks/>
            </p:cNvSpPr>
            <p:nvPr/>
          </p:nvSpPr>
          <p:spPr bwMode="auto">
            <a:xfrm>
              <a:off x="1444" y="2336"/>
              <a:ext cx="50" cy="56"/>
            </a:xfrm>
            <a:custGeom>
              <a:avLst/>
              <a:gdLst>
                <a:gd name="T0" fmla="*/ 50 w 50"/>
                <a:gd name="T1" fmla="*/ 9 h 56"/>
                <a:gd name="T2" fmla="*/ 47 w 50"/>
                <a:gd name="T3" fmla="*/ 16 h 56"/>
                <a:gd name="T4" fmla="*/ 32 w 50"/>
                <a:gd name="T5" fmla="*/ 56 h 56"/>
                <a:gd name="T6" fmla="*/ 2 w 50"/>
                <a:gd name="T7" fmla="*/ 21 h 56"/>
                <a:gd name="T8" fmla="*/ 2 w 50"/>
                <a:gd name="T9" fmla="*/ 8 h 56"/>
                <a:gd name="T10" fmla="*/ 7 w 50"/>
                <a:gd name="T11" fmla="*/ 0 h 56"/>
                <a:gd name="T12" fmla="*/ 50 w 50"/>
                <a:gd name="T13" fmla="*/ 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6">
                  <a:moveTo>
                    <a:pt x="50" y="9"/>
                  </a:moveTo>
                  <a:cubicBezTo>
                    <a:pt x="49" y="11"/>
                    <a:pt x="48" y="14"/>
                    <a:pt x="47" y="16"/>
                  </a:cubicBezTo>
                  <a:cubicBezTo>
                    <a:pt x="45" y="31"/>
                    <a:pt x="41" y="44"/>
                    <a:pt x="32" y="56"/>
                  </a:cubicBezTo>
                  <a:cubicBezTo>
                    <a:pt x="5" y="52"/>
                    <a:pt x="0" y="46"/>
                    <a:pt x="2" y="21"/>
                  </a:cubicBezTo>
                  <a:cubicBezTo>
                    <a:pt x="3" y="17"/>
                    <a:pt x="0" y="12"/>
                    <a:pt x="2" y="8"/>
                  </a:cubicBezTo>
                  <a:cubicBezTo>
                    <a:pt x="4" y="5"/>
                    <a:pt x="6" y="3"/>
                    <a:pt x="7" y="0"/>
                  </a:cubicBezTo>
                  <a:cubicBezTo>
                    <a:pt x="21" y="3"/>
                    <a:pt x="36" y="6"/>
                    <a:pt x="50" y="9"/>
                  </a:cubicBezTo>
                  <a:close/>
                </a:path>
              </a:pathLst>
            </a:custGeom>
            <a:solidFill>
              <a:srgbClr val="8F6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0" name="Freeform 1618"/>
            <p:cNvSpPr>
              <a:spLocks/>
            </p:cNvSpPr>
            <p:nvPr/>
          </p:nvSpPr>
          <p:spPr bwMode="auto">
            <a:xfrm>
              <a:off x="1492" y="2271"/>
              <a:ext cx="59" cy="44"/>
            </a:xfrm>
            <a:custGeom>
              <a:avLst/>
              <a:gdLst>
                <a:gd name="T0" fmla="*/ 31 w 60"/>
                <a:gd name="T1" fmla="*/ 6 h 45"/>
                <a:gd name="T2" fmla="*/ 55 w 60"/>
                <a:gd name="T3" fmla="*/ 29 h 45"/>
                <a:gd name="T4" fmla="*/ 44 w 60"/>
                <a:gd name="T5" fmla="*/ 43 h 45"/>
                <a:gd name="T6" fmla="*/ 13 w 60"/>
                <a:gd name="T7" fmla="*/ 41 h 45"/>
                <a:gd name="T8" fmla="*/ 3 w 60"/>
                <a:gd name="T9" fmla="*/ 30 h 45"/>
                <a:gd name="T10" fmla="*/ 6 w 60"/>
                <a:gd name="T11" fmla="*/ 5 h 45"/>
                <a:gd name="T12" fmla="*/ 31 w 60"/>
                <a:gd name="T13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45">
                  <a:moveTo>
                    <a:pt x="31" y="6"/>
                  </a:moveTo>
                  <a:cubicBezTo>
                    <a:pt x="47" y="5"/>
                    <a:pt x="60" y="8"/>
                    <a:pt x="55" y="29"/>
                  </a:cubicBezTo>
                  <a:cubicBezTo>
                    <a:pt x="59" y="40"/>
                    <a:pt x="51" y="42"/>
                    <a:pt x="44" y="43"/>
                  </a:cubicBezTo>
                  <a:cubicBezTo>
                    <a:pt x="33" y="45"/>
                    <a:pt x="23" y="45"/>
                    <a:pt x="13" y="41"/>
                  </a:cubicBezTo>
                  <a:cubicBezTo>
                    <a:pt x="8" y="39"/>
                    <a:pt x="5" y="35"/>
                    <a:pt x="3" y="30"/>
                  </a:cubicBezTo>
                  <a:cubicBezTo>
                    <a:pt x="1" y="21"/>
                    <a:pt x="0" y="13"/>
                    <a:pt x="6" y="5"/>
                  </a:cubicBezTo>
                  <a:cubicBezTo>
                    <a:pt x="15" y="0"/>
                    <a:pt x="23" y="0"/>
                    <a:pt x="31" y="6"/>
                  </a:cubicBezTo>
                  <a:close/>
                </a:path>
              </a:pathLst>
            </a:custGeom>
            <a:solidFill>
              <a:srgbClr val="56AD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1" name="Freeform 1619"/>
            <p:cNvSpPr>
              <a:spLocks/>
            </p:cNvSpPr>
            <p:nvPr/>
          </p:nvSpPr>
          <p:spPr bwMode="auto">
            <a:xfrm>
              <a:off x="1475" y="2300"/>
              <a:ext cx="77" cy="35"/>
            </a:xfrm>
            <a:custGeom>
              <a:avLst/>
              <a:gdLst>
                <a:gd name="T0" fmla="*/ 27 w 78"/>
                <a:gd name="T1" fmla="*/ 9 h 36"/>
                <a:gd name="T2" fmla="*/ 59 w 78"/>
                <a:gd name="T3" fmla="*/ 9 h 36"/>
                <a:gd name="T4" fmla="*/ 72 w 78"/>
                <a:gd name="T5" fmla="*/ 0 h 36"/>
                <a:gd name="T6" fmla="*/ 75 w 78"/>
                <a:gd name="T7" fmla="*/ 12 h 36"/>
                <a:gd name="T8" fmla="*/ 53 w 78"/>
                <a:gd name="T9" fmla="*/ 31 h 36"/>
                <a:gd name="T10" fmla="*/ 12 w 78"/>
                <a:gd name="T11" fmla="*/ 29 h 36"/>
                <a:gd name="T12" fmla="*/ 1 w 78"/>
                <a:gd name="T13" fmla="*/ 21 h 36"/>
                <a:gd name="T14" fmla="*/ 2 w 78"/>
                <a:gd name="T15" fmla="*/ 13 h 36"/>
                <a:gd name="T16" fmla="*/ 17 w 78"/>
                <a:gd name="T17" fmla="*/ 10 h 36"/>
                <a:gd name="T18" fmla="*/ 27 w 78"/>
                <a:gd name="T19" fmla="*/ 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36">
                  <a:moveTo>
                    <a:pt x="27" y="9"/>
                  </a:moveTo>
                  <a:cubicBezTo>
                    <a:pt x="38" y="9"/>
                    <a:pt x="49" y="9"/>
                    <a:pt x="59" y="9"/>
                  </a:cubicBezTo>
                  <a:cubicBezTo>
                    <a:pt x="66" y="9"/>
                    <a:pt x="71" y="8"/>
                    <a:pt x="72" y="0"/>
                  </a:cubicBezTo>
                  <a:cubicBezTo>
                    <a:pt x="73" y="4"/>
                    <a:pt x="74" y="8"/>
                    <a:pt x="75" y="12"/>
                  </a:cubicBezTo>
                  <a:cubicBezTo>
                    <a:pt x="78" y="30"/>
                    <a:pt x="72" y="36"/>
                    <a:pt x="53" y="31"/>
                  </a:cubicBezTo>
                  <a:cubicBezTo>
                    <a:pt x="40" y="27"/>
                    <a:pt x="25" y="29"/>
                    <a:pt x="12" y="29"/>
                  </a:cubicBezTo>
                  <a:cubicBezTo>
                    <a:pt x="8" y="26"/>
                    <a:pt x="2" y="27"/>
                    <a:pt x="1" y="21"/>
                  </a:cubicBezTo>
                  <a:cubicBezTo>
                    <a:pt x="0" y="19"/>
                    <a:pt x="1" y="16"/>
                    <a:pt x="2" y="13"/>
                  </a:cubicBezTo>
                  <a:cubicBezTo>
                    <a:pt x="7" y="10"/>
                    <a:pt x="12" y="12"/>
                    <a:pt x="17" y="10"/>
                  </a:cubicBezTo>
                  <a:cubicBezTo>
                    <a:pt x="21" y="9"/>
                    <a:pt x="24" y="9"/>
                    <a:pt x="27" y="9"/>
                  </a:cubicBezTo>
                  <a:close/>
                </a:path>
              </a:pathLst>
            </a:custGeom>
            <a:solidFill>
              <a:srgbClr val="3E8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2" name="Freeform 1620"/>
            <p:cNvSpPr>
              <a:spLocks/>
            </p:cNvSpPr>
            <p:nvPr/>
          </p:nvSpPr>
          <p:spPr bwMode="auto">
            <a:xfrm>
              <a:off x="1461" y="2246"/>
              <a:ext cx="78" cy="25"/>
            </a:xfrm>
            <a:custGeom>
              <a:avLst/>
              <a:gdLst>
                <a:gd name="T0" fmla="*/ 78 w 78"/>
                <a:gd name="T1" fmla="*/ 12 h 25"/>
                <a:gd name="T2" fmla="*/ 66 w 78"/>
                <a:gd name="T3" fmla="*/ 19 h 25"/>
                <a:gd name="T4" fmla="*/ 57 w 78"/>
                <a:gd name="T5" fmla="*/ 24 h 25"/>
                <a:gd name="T6" fmla="*/ 41 w 78"/>
                <a:gd name="T7" fmla="*/ 24 h 25"/>
                <a:gd name="T8" fmla="*/ 18 w 78"/>
                <a:gd name="T9" fmla="*/ 24 h 25"/>
                <a:gd name="T10" fmla="*/ 9 w 78"/>
                <a:gd name="T11" fmla="*/ 15 h 25"/>
                <a:gd name="T12" fmla="*/ 24 w 78"/>
                <a:gd name="T13" fmla="*/ 12 h 25"/>
                <a:gd name="T14" fmla="*/ 23 w 78"/>
                <a:gd name="T15" fmla="*/ 11 h 25"/>
                <a:gd name="T16" fmla="*/ 22 w 78"/>
                <a:gd name="T17" fmla="*/ 13 h 25"/>
                <a:gd name="T18" fmla="*/ 1 w 78"/>
                <a:gd name="T19" fmla="*/ 11 h 25"/>
                <a:gd name="T20" fmla="*/ 3 w 78"/>
                <a:gd name="T21" fmla="*/ 5 h 25"/>
                <a:gd name="T22" fmla="*/ 37 w 78"/>
                <a:gd name="T23" fmla="*/ 3 h 25"/>
                <a:gd name="T24" fmla="*/ 78 w 78"/>
                <a:gd name="T25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25">
                  <a:moveTo>
                    <a:pt x="78" y="12"/>
                  </a:moveTo>
                  <a:cubicBezTo>
                    <a:pt x="74" y="14"/>
                    <a:pt x="70" y="16"/>
                    <a:pt x="66" y="19"/>
                  </a:cubicBezTo>
                  <a:cubicBezTo>
                    <a:pt x="63" y="21"/>
                    <a:pt x="60" y="23"/>
                    <a:pt x="57" y="24"/>
                  </a:cubicBezTo>
                  <a:cubicBezTo>
                    <a:pt x="52" y="25"/>
                    <a:pt x="46" y="24"/>
                    <a:pt x="41" y="24"/>
                  </a:cubicBezTo>
                  <a:cubicBezTo>
                    <a:pt x="33" y="24"/>
                    <a:pt x="25" y="25"/>
                    <a:pt x="18" y="24"/>
                  </a:cubicBezTo>
                  <a:cubicBezTo>
                    <a:pt x="13" y="22"/>
                    <a:pt x="9" y="21"/>
                    <a:pt x="9" y="15"/>
                  </a:cubicBezTo>
                  <a:cubicBezTo>
                    <a:pt x="13" y="11"/>
                    <a:pt x="18" y="14"/>
                    <a:pt x="24" y="12"/>
                  </a:cubicBezTo>
                  <a:cubicBezTo>
                    <a:pt x="26" y="12"/>
                    <a:pt x="22" y="9"/>
                    <a:pt x="23" y="11"/>
                  </a:cubicBezTo>
                  <a:cubicBezTo>
                    <a:pt x="24" y="12"/>
                    <a:pt x="23" y="13"/>
                    <a:pt x="22" y="13"/>
                  </a:cubicBezTo>
                  <a:cubicBezTo>
                    <a:pt x="15" y="12"/>
                    <a:pt x="8" y="16"/>
                    <a:pt x="1" y="11"/>
                  </a:cubicBezTo>
                  <a:cubicBezTo>
                    <a:pt x="0" y="9"/>
                    <a:pt x="1" y="7"/>
                    <a:pt x="3" y="5"/>
                  </a:cubicBezTo>
                  <a:cubicBezTo>
                    <a:pt x="14" y="0"/>
                    <a:pt x="26" y="1"/>
                    <a:pt x="37" y="3"/>
                  </a:cubicBezTo>
                  <a:cubicBezTo>
                    <a:pt x="50" y="7"/>
                    <a:pt x="64" y="8"/>
                    <a:pt x="78" y="12"/>
                  </a:cubicBezTo>
                  <a:close/>
                </a:path>
              </a:pathLst>
            </a:custGeom>
            <a:solidFill>
              <a:srgbClr val="312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3" name="Freeform 1621"/>
            <p:cNvSpPr>
              <a:spLocks/>
            </p:cNvSpPr>
            <p:nvPr/>
          </p:nvSpPr>
          <p:spPr bwMode="auto">
            <a:xfrm>
              <a:off x="1442" y="2305"/>
              <a:ext cx="45" cy="24"/>
            </a:xfrm>
            <a:custGeom>
              <a:avLst/>
              <a:gdLst>
                <a:gd name="T0" fmla="*/ 37 w 45"/>
                <a:gd name="T1" fmla="*/ 16 h 25"/>
                <a:gd name="T2" fmla="*/ 45 w 45"/>
                <a:gd name="T3" fmla="*/ 24 h 25"/>
                <a:gd name="T4" fmla="*/ 5 w 45"/>
                <a:gd name="T5" fmla="*/ 19 h 25"/>
                <a:gd name="T6" fmla="*/ 2 w 45"/>
                <a:gd name="T7" fmla="*/ 5 h 25"/>
                <a:gd name="T8" fmla="*/ 7 w 45"/>
                <a:gd name="T9" fmla="*/ 1 h 25"/>
                <a:gd name="T10" fmla="*/ 16 w 45"/>
                <a:gd name="T11" fmla="*/ 0 h 25"/>
                <a:gd name="T12" fmla="*/ 29 w 45"/>
                <a:gd name="T13" fmla="*/ 6 h 25"/>
                <a:gd name="T14" fmla="*/ 37 w 45"/>
                <a:gd name="T15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5">
                  <a:moveTo>
                    <a:pt x="37" y="16"/>
                  </a:moveTo>
                  <a:cubicBezTo>
                    <a:pt x="39" y="19"/>
                    <a:pt x="42" y="21"/>
                    <a:pt x="45" y="24"/>
                  </a:cubicBezTo>
                  <a:cubicBezTo>
                    <a:pt x="31" y="25"/>
                    <a:pt x="18" y="25"/>
                    <a:pt x="5" y="19"/>
                  </a:cubicBezTo>
                  <a:cubicBezTo>
                    <a:pt x="0" y="15"/>
                    <a:pt x="0" y="11"/>
                    <a:pt x="2" y="5"/>
                  </a:cubicBezTo>
                  <a:cubicBezTo>
                    <a:pt x="3" y="3"/>
                    <a:pt x="5" y="2"/>
                    <a:pt x="7" y="1"/>
                  </a:cubicBezTo>
                  <a:cubicBezTo>
                    <a:pt x="10" y="0"/>
                    <a:pt x="13" y="0"/>
                    <a:pt x="16" y="0"/>
                  </a:cubicBezTo>
                  <a:cubicBezTo>
                    <a:pt x="20" y="1"/>
                    <a:pt x="25" y="3"/>
                    <a:pt x="29" y="6"/>
                  </a:cubicBezTo>
                  <a:cubicBezTo>
                    <a:pt x="32" y="8"/>
                    <a:pt x="33" y="13"/>
                    <a:pt x="37" y="16"/>
                  </a:cubicBezTo>
                  <a:close/>
                </a:path>
              </a:pathLst>
            </a:custGeom>
            <a:solidFill>
              <a:srgbClr val="447B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4" name="Freeform 1622"/>
            <p:cNvSpPr>
              <a:spLocks/>
            </p:cNvSpPr>
            <p:nvPr/>
          </p:nvSpPr>
          <p:spPr bwMode="auto">
            <a:xfrm>
              <a:off x="1408" y="2333"/>
              <a:ext cx="27" cy="61"/>
            </a:xfrm>
            <a:custGeom>
              <a:avLst/>
              <a:gdLst>
                <a:gd name="T0" fmla="*/ 0 w 28"/>
                <a:gd name="T1" fmla="*/ 59 h 61"/>
                <a:gd name="T2" fmla="*/ 19 w 28"/>
                <a:gd name="T3" fmla="*/ 0 h 61"/>
                <a:gd name="T4" fmla="*/ 28 w 28"/>
                <a:gd name="T5" fmla="*/ 3 h 61"/>
                <a:gd name="T6" fmla="*/ 16 w 28"/>
                <a:gd name="T7" fmla="*/ 31 h 61"/>
                <a:gd name="T8" fmla="*/ 11 w 28"/>
                <a:gd name="T9" fmla="*/ 51 h 61"/>
                <a:gd name="T10" fmla="*/ 11 w 28"/>
                <a:gd name="T11" fmla="*/ 56 h 61"/>
                <a:gd name="T12" fmla="*/ 4 w 28"/>
                <a:gd name="T13" fmla="*/ 61 h 61"/>
                <a:gd name="T14" fmla="*/ 0 w 28"/>
                <a:gd name="T15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61">
                  <a:moveTo>
                    <a:pt x="0" y="59"/>
                  </a:moveTo>
                  <a:cubicBezTo>
                    <a:pt x="1" y="38"/>
                    <a:pt x="17" y="21"/>
                    <a:pt x="19" y="0"/>
                  </a:cubicBezTo>
                  <a:cubicBezTo>
                    <a:pt x="22" y="1"/>
                    <a:pt x="25" y="2"/>
                    <a:pt x="28" y="3"/>
                  </a:cubicBezTo>
                  <a:cubicBezTo>
                    <a:pt x="28" y="14"/>
                    <a:pt x="18" y="21"/>
                    <a:pt x="16" y="31"/>
                  </a:cubicBezTo>
                  <a:cubicBezTo>
                    <a:pt x="13" y="37"/>
                    <a:pt x="11" y="44"/>
                    <a:pt x="11" y="51"/>
                  </a:cubicBezTo>
                  <a:cubicBezTo>
                    <a:pt x="11" y="52"/>
                    <a:pt x="11" y="54"/>
                    <a:pt x="11" y="56"/>
                  </a:cubicBezTo>
                  <a:cubicBezTo>
                    <a:pt x="9" y="58"/>
                    <a:pt x="8" y="61"/>
                    <a:pt x="4" y="61"/>
                  </a:cubicBezTo>
                  <a:cubicBezTo>
                    <a:pt x="2" y="61"/>
                    <a:pt x="1" y="60"/>
                    <a:pt x="0" y="59"/>
                  </a:cubicBezTo>
                  <a:close/>
                </a:path>
              </a:pathLst>
            </a:custGeom>
            <a:solidFill>
              <a:srgbClr val="502F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5" name="Freeform 1623"/>
            <p:cNvSpPr>
              <a:spLocks/>
            </p:cNvSpPr>
            <p:nvPr/>
          </p:nvSpPr>
          <p:spPr bwMode="auto">
            <a:xfrm>
              <a:off x="1418" y="2303"/>
              <a:ext cx="28" cy="21"/>
            </a:xfrm>
            <a:custGeom>
              <a:avLst/>
              <a:gdLst>
                <a:gd name="T0" fmla="*/ 25 w 29"/>
                <a:gd name="T1" fmla="*/ 22 h 22"/>
                <a:gd name="T2" fmla="*/ 9 w 29"/>
                <a:gd name="T3" fmla="*/ 22 h 22"/>
                <a:gd name="T4" fmla="*/ 0 w 29"/>
                <a:gd name="T5" fmla="*/ 14 h 22"/>
                <a:gd name="T6" fmla="*/ 5 w 29"/>
                <a:gd name="T7" fmla="*/ 5 h 22"/>
                <a:gd name="T8" fmla="*/ 15 w 29"/>
                <a:gd name="T9" fmla="*/ 0 h 22"/>
                <a:gd name="T10" fmla="*/ 27 w 29"/>
                <a:gd name="T11" fmla="*/ 7 h 22"/>
                <a:gd name="T12" fmla="*/ 25 w 29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2">
                  <a:moveTo>
                    <a:pt x="25" y="22"/>
                  </a:moveTo>
                  <a:cubicBezTo>
                    <a:pt x="20" y="22"/>
                    <a:pt x="15" y="22"/>
                    <a:pt x="9" y="22"/>
                  </a:cubicBezTo>
                  <a:cubicBezTo>
                    <a:pt x="6" y="19"/>
                    <a:pt x="0" y="21"/>
                    <a:pt x="0" y="14"/>
                  </a:cubicBezTo>
                  <a:cubicBezTo>
                    <a:pt x="1" y="11"/>
                    <a:pt x="2" y="7"/>
                    <a:pt x="5" y="5"/>
                  </a:cubicBezTo>
                  <a:cubicBezTo>
                    <a:pt x="8" y="2"/>
                    <a:pt x="11" y="1"/>
                    <a:pt x="15" y="0"/>
                  </a:cubicBezTo>
                  <a:cubicBezTo>
                    <a:pt x="20" y="1"/>
                    <a:pt x="25" y="2"/>
                    <a:pt x="27" y="7"/>
                  </a:cubicBezTo>
                  <a:cubicBezTo>
                    <a:pt x="27" y="12"/>
                    <a:pt x="29" y="17"/>
                    <a:pt x="25" y="22"/>
                  </a:cubicBezTo>
                  <a:close/>
                </a:path>
              </a:pathLst>
            </a:custGeom>
            <a:solidFill>
              <a:srgbClr val="457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6" name="Freeform 1624"/>
            <p:cNvSpPr>
              <a:spLocks/>
            </p:cNvSpPr>
            <p:nvPr/>
          </p:nvSpPr>
          <p:spPr bwMode="auto">
            <a:xfrm>
              <a:off x="1498" y="2241"/>
              <a:ext cx="59" cy="21"/>
            </a:xfrm>
            <a:custGeom>
              <a:avLst/>
              <a:gdLst>
                <a:gd name="T0" fmla="*/ 41 w 60"/>
                <a:gd name="T1" fmla="*/ 17 h 21"/>
                <a:gd name="T2" fmla="*/ 0 w 60"/>
                <a:gd name="T3" fmla="*/ 12 h 21"/>
                <a:gd name="T4" fmla="*/ 21 w 60"/>
                <a:gd name="T5" fmla="*/ 9 h 21"/>
                <a:gd name="T6" fmla="*/ 60 w 60"/>
                <a:gd name="T7" fmla="*/ 16 h 21"/>
                <a:gd name="T8" fmla="*/ 41 w 60"/>
                <a:gd name="T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1">
                  <a:moveTo>
                    <a:pt x="41" y="17"/>
                  </a:moveTo>
                  <a:cubicBezTo>
                    <a:pt x="27" y="14"/>
                    <a:pt x="13" y="21"/>
                    <a:pt x="0" y="12"/>
                  </a:cubicBezTo>
                  <a:cubicBezTo>
                    <a:pt x="6" y="0"/>
                    <a:pt x="13" y="3"/>
                    <a:pt x="21" y="9"/>
                  </a:cubicBezTo>
                  <a:cubicBezTo>
                    <a:pt x="33" y="18"/>
                    <a:pt x="48" y="6"/>
                    <a:pt x="60" y="16"/>
                  </a:cubicBezTo>
                  <a:cubicBezTo>
                    <a:pt x="54" y="16"/>
                    <a:pt x="47" y="16"/>
                    <a:pt x="41" y="17"/>
                  </a:cubicBezTo>
                  <a:close/>
                </a:path>
              </a:pathLst>
            </a:custGeom>
            <a:solidFill>
              <a:srgbClr val="7A5D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7" name="Freeform 1625"/>
            <p:cNvSpPr>
              <a:spLocks/>
            </p:cNvSpPr>
            <p:nvPr/>
          </p:nvSpPr>
          <p:spPr bwMode="auto">
            <a:xfrm>
              <a:off x="1552" y="2280"/>
              <a:ext cx="28" cy="35"/>
            </a:xfrm>
            <a:custGeom>
              <a:avLst/>
              <a:gdLst>
                <a:gd name="T0" fmla="*/ 6 w 28"/>
                <a:gd name="T1" fmla="*/ 29 h 36"/>
                <a:gd name="T2" fmla="*/ 13 w 28"/>
                <a:gd name="T3" fmla="*/ 0 h 36"/>
                <a:gd name="T4" fmla="*/ 22 w 28"/>
                <a:gd name="T5" fmla="*/ 9 h 36"/>
                <a:gd name="T6" fmla="*/ 21 w 28"/>
                <a:gd name="T7" fmla="*/ 25 h 36"/>
                <a:gd name="T8" fmla="*/ 19 w 28"/>
                <a:gd name="T9" fmla="*/ 33 h 36"/>
                <a:gd name="T10" fmla="*/ 6 w 28"/>
                <a:gd name="T11" fmla="*/ 2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6">
                  <a:moveTo>
                    <a:pt x="6" y="29"/>
                  </a:moveTo>
                  <a:cubicBezTo>
                    <a:pt x="6" y="19"/>
                    <a:pt x="0" y="7"/>
                    <a:pt x="13" y="0"/>
                  </a:cubicBezTo>
                  <a:cubicBezTo>
                    <a:pt x="20" y="0"/>
                    <a:pt x="22" y="3"/>
                    <a:pt x="22" y="9"/>
                  </a:cubicBezTo>
                  <a:cubicBezTo>
                    <a:pt x="4" y="13"/>
                    <a:pt x="28" y="20"/>
                    <a:pt x="21" y="25"/>
                  </a:cubicBezTo>
                  <a:cubicBezTo>
                    <a:pt x="21" y="28"/>
                    <a:pt x="21" y="30"/>
                    <a:pt x="19" y="33"/>
                  </a:cubicBezTo>
                  <a:cubicBezTo>
                    <a:pt x="13" y="36"/>
                    <a:pt x="10" y="33"/>
                    <a:pt x="6" y="29"/>
                  </a:cubicBezTo>
                  <a:close/>
                </a:path>
              </a:pathLst>
            </a:custGeom>
            <a:solidFill>
              <a:srgbClr val="D7B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8" name="Freeform 1626"/>
            <p:cNvSpPr>
              <a:spLocks/>
            </p:cNvSpPr>
            <p:nvPr/>
          </p:nvSpPr>
          <p:spPr bwMode="auto">
            <a:xfrm>
              <a:off x="1569" y="2299"/>
              <a:ext cx="25" cy="24"/>
            </a:xfrm>
            <a:custGeom>
              <a:avLst/>
              <a:gdLst>
                <a:gd name="T0" fmla="*/ 0 w 25"/>
                <a:gd name="T1" fmla="*/ 14 h 25"/>
                <a:gd name="T2" fmla="*/ 1 w 25"/>
                <a:gd name="T3" fmla="*/ 6 h 25"/>
                <a:gd name="T4" fmla="*/ 21 w 25"/>
                <a:gd name="T5" fmla="*/ 8 h 25"/>
                <a:gd name="T6" fmla="*/ 24 w 25"/>
                <a:gd name="T7" fmla="*/ 20 h 25"/>
                <a:gd name="T8" fmla="*/ 20 w 25"/>
                <a:gd name="T9" fmla="*/ 25 h 25"/>
                <a:gd name="T10" fmla="*/ 12 w 25"/>
                <a:gd name="T11" fmla="*/ 23 h 25"/>
                <a:gd name="T12" fmla="*/ 10 w 25"/>
                <a:gd name="T13" fmla="*/ 22 h 25"/>
                <a:gd name="T14" fmla="*/ 6 w 25"/>
                <a:gd name="T15" fmla="*/ 21 h 25"/>
                <a:gd name="T16" fmla="*/ 0 w 25"/>
                <a:gd name="T17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5">
                  <a:moveTo>
                    <a:pt x="0" y="14"/>
                  </a:moveTo>
                  <a:cubicBezTo>
                    <a:pt x="0" y="11"/>
                    <a:pt x="0" y="8"/>
                    <a:pt x="1" y="6"/>
                  </a:cubicBezTo>
                  <a:cubicBezTo>
                    <a:pt x="8" y="0"/>
                    <a:pt x="15" y="2"/>
                    <a:pt x="21" y="8"/>
                  </a:cubicBezTo>
                  <a:cubicBezTo>
                    <a:pt x="24" y="12"/>
                    <a:pt x="25" y="16"/>
                    <a:pt x="24" y="20"/>
                  </a:cubicBezTo>
                  <a:cubicBezTo>
                    <a:pt x="23" y="22"/>
                    <a:pt x="22" y="24"/>
                    <a:pt x="20" y="25"/>
                  </a:cubicBezTo>
                  <a:cubicBezTo>
                    <a:pt x="17" y="24"/>
                    <a:pt x="15" y="23"/>
                    <a:pt x="12" y="23"/>
                  </a:cubicBezTo>
                  <a:cubicBezTo>
                    <a:pt x="12" y="23"/>
                    <a:pt x="11" y="22"/>
                    <a:pt x="10" y="22"/>
                  </a:cubicBezTo>
                  <a:cubicBezTo>
                    <a:pt x="9" y="22"/>
                    <a:pt x="7" y="21"/>
                    <a:pt x="6" y="21"/>
                  </a:cubicBezTo>
                  <a:cubicBezTo>
                    <a:pt x="3" y="19"/>
                    <a:pt x="0" y="17"/>
                    <a:pt x="0" y="14"/>
                  </a:cubicBezTo>
                  <a:close/>
                </a:path>
              </a:pathLst>
            </a:custGeom>
            <a:solidFill>
              <a:srgbClr val="BFA7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39" name="Freeform 1627"/>
            <p:cNvSpPr>
              <a:spLocks/>
            </p:cNvSpPr>
            <p:nvPr/>
          </p:nvSpPr>
          <p:spPr bwMode="auto">
            <a:xfrm>
              <a:off x="1593" y="2253"/>
              <a:ext cx="31" cy="24"/>
            </a:xfrm>
            <a:custGeom>
              <a:avLst/>
              <a:gdLst>
                <a:gd name="T0" fmla="*/ 31 w 31"/>
                <a:gd name="T1" fmla="*/ 16 h 24"/>
                <a:gd name="T2" fmla="*/ 5 w 31"/>
                <a:gd name="T3" fmla="*/ 20 h 24"/>
                <a:gd name="T4" fmla="*/ 0 w 31"/>
                <a:gd name="T5" fmla="*/ 20 h 24"/>
                <a:gd name="T6" fmla="*/ 31 w 31"/>
                <a:gd name="T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4">
                  <a:moveTo>
                    <a:pt x="31" y="16"/>
                  </a:moveTo>
                  <a:cubicBezTo>
                    <a:pt x="24" y="24"/>
                    <a:pt x="14" y="18"/>
                    <a:pt x="5" y="20"/>
                  </a:cubicBezTo>
                  <a:cubicBezTo>
                    <a:pt x="3" y="22"/>
                    <a:pt x="1" y="22"/>
                    <a:pt x="0" y="20"/>
                  </a:cubicBezTo>
                  <a:cubicBezTo>
                    <a:pt x="8" y="0"/>
                    <a:pt x="21" y="16"/>
                    <a:pt x="31" y="16"/>
                  </a:cubicBezTo>
                  <a:close/>
                </a:path>
              </a:pathLst>
            </a:custGeom>
            <a:solidFill>
              <a:srgbClr val="202E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0" name="Freeform 1628"/>
            <p:cNvSpPr>
              <a:spLocks/>
            </p:cNvSpPr>
            <p:nvPr/>
          </p:nvSpPr>
          <p:spPr bwMode="auto">
            <a:xfrm>
              <a:off x="1556" y="2309"/>
              <a:ext cx="23" cy="19"/>
            </a:xfrm>
            <a:custGeom>
              <a:avLst/>
              <a:gdLst>
                <a:gd name="T0" fmla="*/ 13 w 23"/>
                <a:gd name="T1" fmla="*/ 4 h 20"/>
                <a:gd name="T2" fmla="*/ 21 w 23"/>
                <a:gd name="T3" fmla="*/ 8 h 20"/>
                <a:gd name="T4" fmla="*/ 23 w 23"/>
                <a:gd name="T5" fmla="*/ 12 h 20"/>
                <a:gd name="T6" fmla="*/ 22 w 23"/>
                <a:gd name="T7" fmla="*/ 13 h 20"/>
                <a:gd name="T8" fmla="*/ 9 w 23"/>
                <a:gd name="T9" fmla="*/ 17 h 20"/>
                <a:gd name="T10" fmla="*/ 2 w 23"/>
                <a:gd name="T11" fmla="*/ 0 h 20"/>
                <a:gd name="T12" fmla="*/ 13 w 23"/>
                <a:gd name="T13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0">
                  <a:moveTo>
                    <a:pt x="13" y="4"/>
                  </a:moveTo>
                  <a:cubicBezTo>
                    <a:pt x="16" y="5"/>
                    <a:pt x="19" y="7"/>
                    <a:pt x="21" y="8"/>
                  </a:cubicBezTo>
                  <a:cubicBezTo>
                    <a:pt x="22" y="9"/>
                    <a:pt x="23" y="10"/>
                    <a:pt x="23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8"/>
                    <a:pt x="15" y="20"/>
                    <a:pt x="9" y="17"/>
                  </a:cubicBezTo>
                  <a:cubicBezTo>
                    <a:pt x="0" y="14"/>
                    <a:pt x="2" y="7"/>
                    <a:pt x="2" y="0"/>
                  </a:cubicBezTo>
                  <a:cubicBezTo>
                    <a:pt x="6" y="1"/>
                    <a:pt x="9" y="2"/>
                    <a:pt x="13" y="4"/>
                  </a:cubicBezTo>
                  <a:close/>
                </a:path>
              </a:pathLst>
            </a:custGeom>
            <a:solidFill>
              <a:srgbClr val="C7B4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1" name="Freeform 1629"/>
            <p:cNvSpPr>
              <a:spLocks/>
            </p:cNvSpPr>
            <p:nvPr/>
          </p:nvSpPr>
          <p:spPr bwMode="auto">
            <a:xfrm>
              <a:off x="1497" y="2265"/>
              <a:ext cx="26" cy="14"/>
            </a:xfrm>
            <a:custGeom>
              <a:avLst/>
              <a:gdLst>
                <a:gd name="T0" fmla="*/ 5 w 26"/>
                <a:gd name="T1" fmla="*/ 1 h 14"/>
                <a:gd name="T2" fmla="*/ 22 w 26"/>
                <a:gd name="T3" fmla="*/ 0 h 14"/>
                <a:gd name="T4" fmla="*/ 26 w 26"/>
                <a:gd name="T5" fmla="*/ 8 h 14"/>
                <a:gd name="T6" fmla="*/ 26 w 26"/>
                <a:gd name="T7" fmla="*/ 12 h 14"/>
                <a:gd name="T8" fmla="*/ 1 w 26"/>
                <a:gd name="T9" fmla="*/ 14 h 14"/>
                <a:gd name="T10" fmla="*/ 0 w 26"/>
                <a:gd name="T11" fmla="*/ 12 h 14"/>
                <a:gd name="T12" fmla="*/ 0 w 26"/>
                <a:gd name="T13" fmla="*/ 8 h 14"/>
                <a:gd name="T14" fmla="*/ 5 w 26"/>
                <a:gd name="T1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4">
                  <a:moveTo>
                    <a:pt x="5" y="1"/>
                  </a:moveTo>
                  <a:cubicBezTo>
                    <a:pt x="11" y="0"/>
                    <a:pt x="16" y="0"/>
                    <a:pt x="22" y="0"/>
                  </a:cubicBezTo>
                  <a:cubicBezTo>
                    <a:pt x="24" y="2"/>
                    <a:pt x="26" y="5"/>
                    <a:pt x="26" y="8"/>
                  </a:cubicBezTo>
                  <a:cubicBezTo>
                    <a:pt x="26" y="9"/>
                    <a:pt x="26" y="10"/>
                    <a:pt x="26" y="12"/>
                  </a:cubicBezTo>
                  <a:cubicBezTo>
                    <a:pt x="18" y="12"/>
                    <a:pt x="10" y="13"/>
                    <a:pt x="1" y="14"/>
                  </a:cubicBezTo>
                  <a:cubicBezTo>
                    <a:pt x="1" y="13"/>
                    <a:pt x="1" y="12"/>
                    <a:pt x="0" y="12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1" y="5"/>
                    <a:pt x="3" y="3"/>
                    <a:pt x="5" y="1"/>
                  </a:cubicBezTo>
                  <a:close/>
                </a:path>
              </a:pathLst>
            </a:custGeom>
            <a:solidFill>
              <a:srgbClr val="3152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2" name="Freeform 1630"/>
            <p:cNvSpPr>
              <a:spLocks/>
            </p:cNvSpPr>
            <p:nvPr/>
          </p:nvSpPr>
          <p:spPr bwMode="auto">
            <a:xfrm>
              <a:off x="1565" y="2273"/>
              <a:ext cx="24" cy="18"/>
            </a:xfrm>
            <a:custGeom>
              <a:avLst/>
              <a:gdLst>
                <a:gd name="T0" fmla="*/ 9 w 24"/>
                <a:gd name="T1" fmla="*/ 16 h 18"/>
                <a:gd name="T2" fmla="*/ 0 w 24"/>
                <a:gd name="T3" fmla="*/ 7 h 18"/>
                <a:gd name="T4" fmla="*/ 13 w 24"/>
                <a:gd name="T5" fmla="*/ 0 h 18"/>
                <a:gd name="T6" fmla="*/ 22 w 24"/>
                <a:gd name="T7" fmla="*/ 11 h 18"/>
                <a:gd name="T8" fmla="*/ 17 w 24"/>
                <a:gd name="T9" fmla="*/ 17 h 18"/>
                <a:gd name="T10" fmla="*/ 9 w 24"/>
                <a:gd name="T1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8">
                  <a:moveTo>
                    <a:pt x="9" y="16"/>
                  </a:moveTo>
                  <a:cubicBezTo>
                    <a:pt x="7" y="12"/>
                    <a:pt x="5" y="9"/>
                    <a:pt x="0" y="7"/>
                  </a:cubicBezTo>
                  <a:cubicBezTo>
                    <a:pt x="3" y="2"/>
                    <a:pt x="7" y="0"/>
                    <a:pt x="13" y="0"/>
                  </a:cubicBezTo>
                  <a:cubicBezTo>
                    <a:pt x="17" y="3"/>
                    <a:pt x="24" y="3"/>
                    <a:pt x="22" y="11"/>
                  </a:cubicBezTo>
                  <a:cubicBezTo>
                    <a:pt x="21" y="14"/>
                    <a:pt x="19" y="16"/>
                    <a:pt x="17" y="17"/>
                  </a:cubicBezTo>
                  <a:cubicBezTo>
                    <a:pt x="14" y="18"/>
                    <a:pt x="11" y="18"/>
                    <a:pt x="9" y="16"/>
                  </a:cubicBezTo>
                  <a:close/>
                </a:path>
              </a:pathLst>
            </a:custGeom>
            <a:solidFill>
              <a:srgbClr val="3E4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3" name="Freeform 1631"/>
            <p:cNvSpPr>
              <a:spLocks/>
            </p:cNvSpPr>
            <p:nvPr/>
          </p:nvSpPr>
          <p:spPr bwMode="auto">
            <a:xfrm>
              <a:off x="1401" y="2306"/>
              <a:ext cx="26" cy="18"/>
            </a:xfrm>
            <a:custGeom>
              <a:avLst/>
              <a:gdLst>
                <a:gd name="T0" fmla="*/ 19 w 26"/>
                <a:gd name="T1" fmla="*/ 12 h 19"/>
                <a:gd name="T2" fmla="*/ 26 w 26"/>
                <a:gd name="T3" fmla="*/ 19 h 19"/>
                <a:gd name="T4" fmla="*/ 11 w 26"/>
                <a:gd name="T5" fmla="*/ 19 h 19"/>
                <a:gd name="T6" fmla="*/ 2 w 26"/>
                <a:gd name="T7" fmla="*/ 2 h 19"/>
                <a:gd name="T8" fmla="*/ 11 w 26"/>
                <a:gd name="T9" fmla="*/ 0 h 19"/>
                <a:gd name="T10" fmla="*/ 19 w 26"/>
                <a:gd name="T11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9">
                  <a:moveTo>
                    <a:pt x="19" y="12"/>
                  </a:moveTo>
                  <a:cubicBezTo>
                    <a:pt x="21" y="14"/>
                    <a:pt x="24" y="16"/>
                    <a:pt x="26" y="19"/>
                  </a:cubicBezTo>
                  <a:cubicBezTo>
                    <a:pt x="21" y="19"/>
                    <a:pt x="16" y="19"/>
                    <a:pt x="11" y="19"/>
                  </a:cubicBezTo>
                  <a:cubicBezTo>
                    <a:pt x="4" y="15"/>
                    <a:pt x="0" y="11"/>
                    <a:pt x="2" y="2"/>
                  </a:cubicBezTo>
                  <a:cubicBezTo>
                    <a:pt x="5" y="0"/>
                    <a:pt x="8" y="0"/>
                    <a:pt x="11" y="0"/>
                  </a:cubicBezTo>
                  <a:cubicBezTo>
                    <a:pt x="16" y="2"/>
                    <a:pt x="18" y="6"/>
                    <a:pt x="19" y="12"/>
                  </a:cubicBezTo>
                  <a:close/>
                </a:path>
              </a:pathLst>
            </a:custGeom>
            <a:solidFill>
              <a:srgbClr val="4D74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4" name="Freeform 1632"/>
            <p:cNvSpPr>
              <a:spLocks/>
            </p:cNvSpPr>
            <p:nvPr/>
          </p:nvSpPr>
          <p:spPr bwMode="auto">
            <a:xfrm>
              <a:off x="1578" y="2273"/>
              <a:ext cx="20" cy="18"/>
            </a:xfrm>
            <a:custGeom>
              <a:avLst/>
              <a:gdLst>
                <a:gd name="T0" fmla="*/ 7 w 20"/>
                <a:gd name="T1" fmla="*/ 12 h 18"/>
                <a:gd name="T2" fmla="*/ 0 w 20"/>
                <a:gd name="T3" fmla="*/ 0 h 18"/>
                <a:gd name="T4" fmla="*/ 15 w 20"/>
                <a:gd name="T5" fmla="*/ 0 h 18"/>
                <a:gd name="T6" fmla="*/ 20 w 20"/>
                <a:gd name="T7" fmla="*/ 0 h 18"/>
                <a:gd name="T8" fmla="*/ 16 w 20"/>
                <a:gd name="T9" fmla="*/ 8 h 18"/>
                <a:gd name="T10" fmla="*/ 15 w 20"/>
                <a:gd name="T11" fmla="*/ 15 h 18"/>
                <a:gd name="T12" fmla="*/ 12 w 20"/>
                <a:gd name="T13" fmla="*/ 17 h 18"/>
                <a:gd name="T14" fmla="*/ 7 w 20"/>
                <a:gd name="T15" fmla="*/ 17 h 18"/>
                <a:gd name="T16" fmla="*/ 7 w 20"/>
                <a:gd name="T17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8">
                  <a:moveTo>
                    <a:pt x="7" y="12"/>
                  </a:moveTo>
                  <a:cubicBezTo>
                    <a:pt x="8" y="6"/>
                    <a:pt x="2" y="4"/>
                    <a:pt x="0" y="0"/>
                  </a:cubicBezTo>
                  <a:cubicBezTo>
                    <a:pt x="5" y="0"/>
                    <a:pt x="10" y="0"/>
                    <a:pt x="15" y="0"/>
                  </a:cubicBezTo>
                  <a:cubicBezTo>
                    <a:pt x="17" y="0"/>
                    <a:pt x="18" y="0"/>
                    <a:pt x="20" y="0"/>
                  </a:cubicBezTo>
                  <a:cubicBezTo>
                    <a:pt x="18" y="3"/>
                    <a:pt x="17" y="5"/>
                    <a:pt x="16" y="8"/>
                  </a:cubicBezTo>
                  <a:cubicBezTo>
                    <a:pt x="18" y="11"/>
                    <a:pt x="16" y="13"/>
                    <a:pt x="15" y="15"/>
                  </a:cubicBezTo>
                  <a:cubicBezTo>
                    <a:pt x="14" y="16"/>
                    <a:pt x="13" y="16"/>
                    <a:pt x="12" y="17"/>
                  </a:cubicBezTo>
                  <a:cubicBezTo>
                    <a:pt x="11" y="18"/>
                    <a:pt x="9" y="18"/>
                    <a:pt x="7" y="17"/>
                  </a:cubicBezTo>
                  <a:cubicBezTo>
                    <a:pt x="6" y="15"/>
                    <a:pt x="6" y="13"/>
                    <a:pt x="7" y="12"/>
                  </a:cubicBezTo>
                  <a:close/>
                </a:path>
              </a:pathLst>
            </a:custGeom>
            <a:solidFill>
              <a:srgbClr val="656D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5" name="Freeform 1633"/>
            <p:cNvSpPr>
              <a:spLocks/>
            </p:cNvSpPr>
            <p:nvPr/>
          </p:nvSpPr>
          <p:spPr bwMode="auto">
            <a:xfrm>
              <a:off x="1565" y="2319"/>
              <a:ext cx="17" cy="13"/>
            </a:xfrm>
            <a:custGeom>
              <a:avLst/>
              <a:gdLst>
                <a:gd name="T0" fmla="*/ 0 w 17"/>
                <a:gd name="T1" fmla="*/ 6 h 13"/>
                <a:gd name="T2" fmla="*/ 12 w 17"/>
                <a:gd name="T3" fmla="*/ 0 h 13"/>
                <a:gd name="T4" fmla="*/ 17 w 17"/>
                <a:gd name="T5" fmla="*/ 0 h 13"/>
                <a:gd name="T6" fmla="*/ 16 w 17"/>
                <a:gd name="T7" fmla="*/ 2 h 13"/>
                <a:gd name="T8" fmla="*/ 10 w 17"/>
                <a:gd name="T9" fmla="*/ 13 h 13"/>
                <a:gd name="T10" fmla="*/ 0 w 17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3">
                  <a:moveTo>
                    <a:pt x="0" y="6"/>
                  </a:moveTo>
                  <a:cubicBezTo>
                    <a:pt x="4" y="4"/>
                    <a:pt x="8" y="2"/>
                    <a:pt x="12" y="0"/>
                  </a:cubicBezTo>
                  <a:cubicBezTo>
                    <a:pt x="14" y="0"/>
                    <a:pt x="15" y="0"/>
                    <a:pt x="17" y="0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6"/>
                    <a:pt x="17" y="12"/>
                    <a:pt x="10" y="13"/>
                  </a:cubicBezTo>
                  <a:cubicBezTo>
                    <a:pt x="5" y="13"/>
                    <a:pt x="1" y="12"/>
                    <a:pt x="0" y="6"/>
                  </a:cubicBezTo>
                  <a:close/>
                </a:path>
              </a:pathLst>
            </a:custGeom>
            <a:solidFill>
              <a:srgbClr val="464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6" name="Freeform 1634"/>
            <p:cNvSpPr>
              <a:spLocks/>
            </p:cNvSpPr>
            <p:nvPr/>
          </p:nvSpPr>
          <p:spPr bwMode="auto">
            <a:xfrm>
              <a:off x="1434" y="2289"/>
              <a:ext cx="18" cy="35"/>
            </a:xfrm>
            <a:custGeom>
              <a:avLst/>
              <a:gdLst>
                <a:gd name="T0" fmla="*/ 8 w 18"/>
                <a:gd name="T1" fmla="*/ 36 h 36"/>
                <a:gd name="T2" fmla="*/ 8 w 18"/>
                <a:gd name="T3" fmla="*/ 20 h 36"/>
                <a:gd name="T4" fmla="*/ 13 w 18"/>
                <a:gd name="T5" fmla="*/ 0 h 36"/>
                <a:gd name="T6" fmla="*/ 13 w 18"/>
                <a:gd name="T7" fmla="*/ 20 h 36"/>
                <a:gd name="T8" fmla="*/ 13 w 18"/>
                <a:gd name="T9" fmla="*/ 35 h 36"/>
                <a:gd name="T10" fmla="*/ 8 w 18"/>
                <a:gd name="T11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36">
                  <a:moveTo>
                    <a:pt x="8" y="36"/>
                  </a:moveTo>
                  <a:cubicBezTo>
                    <a:pt x="8" y="30"/>
                    <a:pt x="8" y="25"/>
                    <a:pt x="8" y="20"/>
                  </a:cubicBezTo>
                  <a:cubicBezTo>
                    <a:pt x="4" y="12"/>
                    <a:pt x="0" y="4"/>
                    <a:pt x="13" y="0"/>
                  </a:cubicBezTo>
                  <a:cubicBezTo>
                    <a:pt x="18" y="6"/>
                    <a:pt x="18" y="13"/>
                    <a:pt x="13" y="20"/>
                  </a:cubicBezTo>
                  <a:cubicBezTo>
                    <a:pt x="13" y="25"/>
                    <a:pt x="13" y="30"/>
                    <a:pt x="13" y="35"/>
                  </a:cubicBezTo>
                  <a:cubicBezTo>
                    <a:pt x="11" y="35"/>
                    <a:pt x="10" y="36"/>
                    <a:pt x="8" y="36"/>
                  </a:cubicBezTo>
                  <a:close/>
                </a:path>
              </a:pathLst>
            </a:custGeom>
            <a:solidFill>
              <a:srgbClr val="1F5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7" name="Freeform 1635"/>
            <p:cNvSpPr>
              <a:spLocks/>
            </p:cNvSpPr>
            <p:nvPr/>
          </p:nvSpPr>
          <p:spPr bwMode="auto">
            <a:xfrm>
              <a:off x="1394" y="2309"/>
              <a:ext cx="18" cy="15"/>
            </a:xfrm>
            <a:custGeom>
              <a:avLst/>
              <a:gdLst>
                <a:gd name="T0" fmla="*/ 9 w 18"/>
                <a:gd name="T1" fmla="*/ 1 h 16"/>
                <a:gd name="T2" fmla="*/ 18 w 18"/>
                <a:gd name="T3" fmla="*/ 16 h 16"/>
                <a:gd name="T4" fmla="*/ 2 w 18"/>
                <a:gd name="T5" fmla="*/ 16 h 16"/>
                <a:gd name="T6" fmla="*/ 2 w 18"/>
                <a:gd name="T7" fmla="*/ 16 h 16"/>
                <a:gd name="T8" fmla="*/ 0 w 18"/>
                <a:gd name="T9" fmla="*/ 12 h 16"/>
                <a:gd name="T10" fmla="*/ 9 w 18"/>
                <a:gd name="T11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6">
                  <a:moveTo>
                    <a:pt x="9" y="1"/>
                  </a:moveTo>
                  <a:cubicBezTo>
                    <a:pt x="12" y="6"/>
                    <a:pt x="15" y="11"/>
                    <a:pt x="18" y="16"/>
                  </a:cubicBezTo>
                  <a:cubicBezTo>
                    <a:pt x="13" y="16"/>
                    <a:pt x="7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5"/>
                    <a:pt x="0" y="13"/>
                    <a:pt x="0" y="12"/>
                  </a:cubicBezTo>
                  <a:cubicBezTo>
                    <a:pt x="4" y="8"/>
                    <a:pt x="1" y="0"/>
                    <a:pt x="9" y="1"/>
                  </a:cubicBezTo>
                  <a:close/>
                </a:path>
              </a:pathLst>
            </a:custGeom>
            <a:solidFill>
              <a:srgbClr val="053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8" name="Freeform 1636"/>
            <p:cNvSpPr>
              <a:spLocks/>
            </p:cNvSpPr>
            <p:nvPr/>
          </p:nvSpPr>
          <p:spPr bwMode="auto">
            <a:xfrm>
              <a:off x="1519" y="2265"/>
              <a:ext cx="19" cy="8"/>
            </a:xfrm>
            <a:custGeom>
              <a:avLst/>
              <a:gdLst>
                <a:gd name="T0" fmla="*/ 4 w 19"/>
                <a:gd name="T1" fmla="*/ 8 h 8"/>
                <a:gd name="T2" fmla="*/ 0 w 19"/>
                <a:gd name="T3" fmla="*/ 0 h 8"/>
                <a:gd name="T4" fmla="*/ 8 w 19"/>
                <a:gd name="T5" fmla="*/ 0 h 8"/>
                <a:gd name="T6" fmla="*/ 19 w 19"/>
                <a:gd name="T7" fmla="*/ 1 h 8"/>
                <a:gd name="T8" fmla="*/ 4 w 19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8">
                  <a:moveTo>
                    <a:pt x="4" y="8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2" y="0"/>
                    <a:pt x="5" y="0"/>
                    <a:pt x="8" y="0"/>
                  </a:cubicBezTo>
                  <a:cubicBezTo>
                    <a:pt x="10" y="0"/>
                    <a:pt x="13" y="0"/>
                    <a:pt x="19" y="1"/>
                  </a:cubicBezTo>
                  <a:cubicBezTo>
                    <a:pt x="12" y="4"/>
                    <a:pt x="8" y="6"/>
                    <a:pt x="4" y="8"/>
                  </a:cubicBezTo>
                  <a:close/>
                </a:path>
              </a:pathLst>
            </a:custGeom>
            <a:solidFill>
              <a:srgbClr val="465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49" name="Freeform 1637"/>
            <p:cNvSpPr>
              <a:spLocks/>
            </p:cNvSpPr>
            <p:nvPr/>
          </p:nvSpPr>
          <p:spPr bwMode="auto">
            <a:xfrm>
              <a:off x="1589" y="2317"/>
              <a:ext cx="12" cy="6"/>
            </a:xfrm>
            <a:custGeom>
              <a:avLst/>
              <a:gdLst>
                <a:gd name="T0" fmla="*/ 0 w 12"/>
                <a:gd name="T1" fmla="*/ 6 h 6"/>
                <a:gd name="T2" fmla="*/ 0 w 12"/>
                <a:gd name="T3" fmla="*/ 4 h 6"/>
                <a:gd name="T4" fmla="*/ 5 w 12"/>
                <a:gd name="T5" fmla="*/ 0 h 6"/>
                <a:gd name="T6" fmla="*/ 12 w 12"/>
                <a:gd name="T7" fmla="*/ 3 h 6"/>
                <a:gd name="T8" fmla="*/ 12 w 12"/>
                <a:gd name="T9" fmla="*/ 6 h 6"/>
                <a:gd name="T10" fmla="*/ 0 w 12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6">
                  <a:moveTo>
                    <a:pt x="0" y="6"/>
                  </a:moveTo>
                  <a:cubicBezTo>
                    <a:pt x="0" y="5"/>
                    <a:pt x="0" y="4"/>
                    <a:pt x="0" y="4"/>
                  </a:cubicBezTo>
                  <a:cubicBezTo>
                    <a:pt x="1" y="2"/>
                    <a:pt x="3" y="1"/>
                    <a:pt x="5" y="0"/>
                  </a:cubicBezTo>
                  <a:cubicBezTo>
                    <a:pt x="8" y="0"/>
                    <a:pt x="10" y="1"/>
                    <a:pt x="12" y="3"/>
                  </a:cubicBezTo>
                  <a:cubicBezTo>
                    <a:pt x="12" y="4"/>
                    <a:pt x="12" y="5"/>
                    <a:pt x="12" y="6"/>
                  </a:cubicBezTo>
                  <a:cubicBezTo>
                    <a:pt x="8" y="6"/>
                    <a:pt x="4" y="6"/>
                    <a:pt x="0" y="6"/>
                  </a:cubicBezTo>
                  <a:close/>
                </a:path>
              </a:pathLst>
            </a:custGeom>
            <a:solidFill>
              <a:srgbClr val="739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0" name="Freeform 1638"/>
            <p:cNvSpPr>
              <a:spLocks/>
            </p:cNvSpPr>
            <p:nvPr/>
          </p:nvSpPr>
          <p:spPr bwMode="auto">
            <a:xfrm>
              <a:off x="1421" y="2344"/>
              <a:ext cx="59" cy="120"/>
            </a:xfrm>
            <a:custGeom>
              <a:avLst/>
              <a:gdLst>
                <a:gd name="T0" fmla="*/ 26 w 60"/>
                <a:gd name="T1" fmla="*/ 0 h 121"/>
                <a:gd name="T2" fmla="*/ 29 w 60"/>
                <a:gd name="T3" fmla="*/ 21 h 121"/>
                <a:gd name="T4" fmla="*/ 36 w 60"/>
                <a:gd name="T5" fmla="*/ 37 h 121"/>
                <a:gd name="T6" fmla="*/ 54 w 60"/>
                <a:gd name="T7" fmla="*/ 48 h 121"/>
                <a:gd name="T8" fmla="*/ 60 w 60"/>
                <a:gd name="T9" fmla="*/ 53 h 121"/>
                <a:gd name="T10" fmla="*/ 51 w 60"/>
                <a:gd name="T11" fmla="*/ 65 h 121"/>
                <a:gd name="T12" fmla="*/ 50 w 60"/>
                <a:gd name="T13" fmla="*/ 112 h 121"/>
                <a:gd name="T14" fmla="*/ 6 w 60"/>
                <a:gd name="T15" fmla="*/ 108 h 121"/>
                <a:gd name="T16" fmla="*/ 26 w 60"/>
                <a:gd name="T1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121">
                  <a:moveTo>
                    <a:pt x="26" y="0"/>
                  </a:moveTo>
                  <a:cubicBezTo>
                    <a:pt x="30" y="6"/>
                    <a:pt x="37" y="11"/>
                    <a:pt x="29" y="21"/>
                  </a:cubicBezTo>
                  <a:cubicBezTo>
                    <a:pt x="23" y="28"/>
                    <a:pt x="29" y="36"/>
                    <a:pt x="36" y="37"/>
                  </a:cubicBezTo>
                  <a:cubicBezTo>
                    <a:pt x="44" y="38"/>
                    <a:pt x="48" y="46"/>
                    <a:pt x="54" y="48"/>
                  </a:cubicBezTo>
                  <a:cubicBezTo>
                    <a:pt x="57" y="48"/>
                    <a:pt x="59" y="50"/>
                    <a:pt x="60" y="53"/>
                  </a:cubicBezTo>
                  <a:cubicBezTo>
                    <a:pt x="59" y="59"/>
                    <a:pt x="54" y="61"/>
                    <a:pt x="51" y="65"/>
                  </a:cubicBezTo>
                  <a:cubicBezTo>
                    <a:pt x="51" y="80"/>
                    <a:pt x="50" y="96"/>
                    <a:pt x="50" y="112"/>
                  </a:cubicBezTo>
                  <a:cubicBezTo>
                    <a:pt x="35" y="121"/>
                    <a:pt x="21" y="115"/>
                    <a:pt x="6" y="108"/>
                  </a:cubicBezTo>
                  <a:cubicBezTo>
                    <a:pt x="0" y="70"/>
                    <a:pt x="8" y="34"/>
                    <a:pt x="26" y="0"/>
                  </a:cubicBezTo>
                  <a:close/>
                </a:path>
              </a:pathLst>
            </a:custGeom>
            <a:solidFill>
              <a:srgbClr val="8E5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1" name="Freeform 1639"/>
            <p:cNvSpPr>
              <a:spLocks/>
            </p:cNvSpPr>
            <p:nvPr/>
          </p:nvSpPr>
          <p:spPr bwMode="auto">
            <a:xfrm>
              <a:off x="1427" y="2451"/>
              <a:ext cx="57" cy="64"/>
            </a:xfrm>
            <a:custGeom>
              <a:avLst/>
              <a:gdLst>
                <a:gd name="T0" fmla="*/ 0 w 58"/>
                <a:gd name="T1" fmla="*/ 0 h 64"/>
                <a:gd name="T2" fmla="*/ 44 w 58"/>
                <a:gd name="T3" fmla="*/ 4 h 64"/>
                <a:gd name="T4" fmla="*/ 55 w 58"/>
                <a:gd name="T5" fmla="*/ 52 h 64"/>
                <a:gd name="T6" fmla="*/ 53 w 58"/>
                <a:gd name="T7" fmla="*/ 64 h 64"/>
                <a:gd name="T8" fmla="*/ 13 w 58"/>
                <a:gd name="T9" fmla="*/ 27 h 64"/>
                <a:gd name="T10" fmla="*/ 9 w 58"/>
                <a:gd name="T11" fmla="*/ 24 h 64"/>
                <a:gd name="T12" fmla="*/ 8 w 58"/>
                <a:gd name="T13" fmla="*/ 24 h 64"/>
                <a:gd name="T14" fmla="*/ 1 w 58"/>
                <a:gd name="T15" fmla="*/ 12 h 64"/>
                <a:gd name="T16" fmla="*/ 0 w 58"/>
                <a:gd name="T1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64">
                  <a:moveTo>
                    <a:pt x="0" y="0"/>
                  </a:moveTo>
                  <a:cubicBezTo>
                    <a:pt x="15" y="1"/>
                    <a:pt x="30" y="3"/>
                    <a:pt x="44" y="4"/>
                  </a:cubicBezTo>
                  <a:cubicBezTo>
                    <a:pt x="45" y="20"/>
                    <a:pt x="51" y="36"/>
                    <a:pt x="55" y="52"/>
                  </a:cubicBezTo>
                  <a:cubicBezTo>
                    <a:pt x="56" y="56"/>
                    <a:pt x="58" y="60"/>
                    <a:pt x="53" y="64"/>
                  </a:cubicBezTo>
                  <a:cubicBezTo>
                    <a:pt x="41" y="50"/>
                    <a:pt x="30" y="35"/>
                    <a:pt x="13" y="27"/>
                  </a:cubicBezTo>
                  <a:cubicBezTo>
                    <a:pt x="11" y="26"/>
                    <a:pt x="10" y="25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5" y="21"/>
                    <a:pt x="4" y="15"/>
                    <a:pt x="1" y="12"/>
                  </a:cubicBezTo>
                  <a:cubicBezTo>
                    <a:pt x="1" y="8"/>
                    <a:pt x="1" y="4"/>
                    <a:pt x="0" y="0"/>
                  </a:cubicBezTo>
                  <a:close/>
                </a:path>
              </a:pathLst>
            </a:custGeom>
            <a:solidFill>
              <a:srgbClr val="6B4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2" name="Freeform 1640"/>
            <p:cNvSpPr>
              <a:spLocks/>
            </p:cNvSpPr>
            <p:nvPr/>
          </p:nvSpPr>
          <p:spPr bwMode="auto">
            <a:xfrm>
              <a:off x="1486" y="2447"/>
              <a:ext cx="51" cy="81"/>
            </a:xfrm>
            <a:custGeom>
              <a:avLst/>
              <a:gdLst>
                <a:gd name="T0" fmla="*/ 40 w 51"/>
                <a:gd name="T1" fmla="*/ 32 h 81"/>
                <a:gd name="T2" fmla="*/ 44 w 51"/>
                <a:gd name="T3" fmla="*/ 40 h 81"/>
                <a:gd name="T4" fmla="*/ 48 w 51"/>
                <a:gd name="T5" fmla="*/ 60 h 81"/>
                <a:gd name="T6" fmla="*/ 51 w 51"/>
                <a:gd name="T7" fmla="*/ 74 h 81"/>
                <a:gd name="T8" fmla="*/ 44 w 51"/>
                <a:gd name="T9" fmla="*/ 76 h 81"/>
                <a:gd name="T10" fmla="*/ 21 w 51"/>
                <a:gd name="T11" fmla="*/ 38 h 81"/>
                <a:gd name="T12" fmla="*/ 17 w 51"/>
                <a:gd name="T13" fmla="*/ 48 h 81"/>
                <a:gd name="T14" fmla="*/ 5 w 51"/>
                <a:gd name="T15" fmla="*/ 16 h 81"/>
                <a:gd name="T16" fmla="*/ 5 w 51"/>
                <a:gd name="T17" fmla="*/ 0 h 81"/>
                <a:gd name="T18" fmla="*/ 16 w 51"/>
                <a:gd name="T19" fmla="*/ 11 h 81"/>
                <a:gd name="T20" fmla="*/ 40 w 51"/>
                <a:gd name="T21" fmla="*/ 3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81">
                  <a:moveTo>
                    <a:pt x="40" y="32"/>
                  </a:moveTo>
                  <a:cubicBezTo>
                    <a:pt x="41" y="35"/>
                    <a:pt x="41" y="38"/>
                    <a:pt x="44" y="40"/>
                  </a:cubicBezTo>
                  <a:cubicBezTo>
                    <a:pt x="50" y="46"/>
                    <a:pt x="50" y="53"/>
                    <a:pt x="48" y="60"/>
                  </a:cubicBezTo>
                  <a:cubicBezTo>
                    <a:pt x="49" y="65"/>
                    <a:pt x="51" y="70"/>
                    <a:pt x="51" y="74"/>
                  </a:cubicBezTo>
                  <a:cubicBezTo>
                    <a:pt x="51" y="81"/>
                    <a:pt x="48" y="79"/>
                    <a:pt x="44" y="76"/>
                  </a:cubicBezTo>
                  <a:cubicBezTo>
                    <a:pt x="32" y="66"/>
                    <a:pt x="29" y="50"/>
                    <a:pt x="21" y="38"/>
                  </a:cubicBezTo>
                  <a:cubicBezTo>
                    <a:pt x="22" y="42"/>
                    <a:pt x="26" y="47"/>
                    <a:pt x="17" y="48"/>
                  </a:cubicBezTo>
                  <a:cubicBezTo>
                    <a:pt x="16" y="36"/>
                    <a:pt x="10" y="26"/>
                    <a:pt x="5" y="16"/>
                  </a:cubicBezTo>
                  <a:cubicBezTo>
                    <a:pt x="0" y="10"/>
                    <a:pt x="0" y="5"/>
                    <a:pt x="5" y="0"/>
                  </a:cubicBezTo>
                  <a:cubicBezTo>
                    <a:pt x="9" y="3"/>
                    <a:pt x="8" y="14"/>
                    <a:pt x="16" y="11"/>
                  </a:cubicBezTo>
                  <a:cubicBezTo>
                    <a:pt x="35" y="6"/>
                    <a:pt x="37" y="19"/>
                    <a:pt x="40" y="32"/>
                  </a:cubicBezTo>
                  <a:close/>
                </a:path>
              </a:pathLst>
            </a:custGeom>
            <a:solidFill>
              <a:srgbClr val="6843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3" name="Freeform 1641"/>
            <p:cNvSpPr>
              <a:spLocks/>
            </p:cNvSpPr>
            <p:nvPr/>
          </p:nvSpPr>
          <p:spPr bwMode="auto">
            <a:xfrm>
              <a:off x="1469" y="2376"/>
              <a:ext cx="26" cy="131"/>
            </a:xfrm>
            <a:custGeom>
              <a:avLst/>
              <a:gdLst>
                <a:gd name="T0" fmla="*/ 2 w 26"/>
                <a:gd name="T1" fmla="*/ 33 h 132"/>
                <a:gd name="T2" fmla="*/ 9 w 26"/>
                <a:gd name="T3" fmla="*/ 20 h 132"/>
                <a:gd name="T4" fmla="*/ 17 w 26"/>
                <a:gd name="T5" fmla="*/ 0 h 132"/>
                <a:gd name="T6" fmla="*/ 22 w 26"/>
                <a:gd name="T7" fmla="*/ 5 h 132"/>
                <a:gd name="T8" fmla="*/ 23 w 26"/>
                <a:gd name="T9" fmla="*/ 22 h 132"/>
                <a:gd name="T10" fmla="*/ 18 w 26"/>
                <a:gd name="T11" fmla="*/ 94 h 132"/>
                <a:gd name="T12" fmla="*/ 18 w 26"/>
                <a:gd name="T13" fmla="*/ 100 h 132"/>
                <a:gd name="T14" fmla="*/ 19 w 26"/>
                <a:gd name="T15" fmla="*/ 132 h 132"/>
                <a:gd name="T16" fmla="*/ 5 w 26"/>
                <a:gd name="T17" fmla="*/ 65 h 132"/>
                <a:gd name="T18" fmla="*/ 2 w 26"/>
                <a:gd name="T19" fmla="*/ 33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32">
                  <a:moveTo>
                    <a:pt x="2" y="33"/>
                  </a:moveTo>
                  <a:cubicBezTo>
                    <a:pt x="0" y="26"/>
                    <a:pt x="7" y="24"/>
                    <a:pt x="9" y="20"/>
                  </a:cubicBezTo>
                  <a:cubicBezTo>
                    <a:pt x="11" y="12"/>
                    <a:pt x="10" y="5"/>
                    <a:pt x="17" y="0"/>
                  </a:cubicBezTo>
                  <a:cubicBezTo>
                    <a:pt x="19" y="2"/>
                    <a:pt x="20" y="3"/>
                    <a:pt x="22" y="5"/>
                  </a:cubicBezTo>
                  <a:cubicBezTo>
                    <a:pt x="26" y="10"/>
                    <a:pt x="24" y="16"/>
                    <a:pt x="23" y="22"/>
                  </a:cubicBezTo>
                  <a:cubicBezTo>
                    <a:pt x="18" y="45"/>
                    <a:pt x="16" y="69"/>
                    <a:pt x="18" y="94"/>
                  </a:cubicBezTo>
                  <a:cubicBezTo>
                    <a:pt x="19" y="96"/>
                    <a:pt x="19" y="98"/>
                    <a:pt x="18" y="100"/>
                  </a:cubicBezTo>
                  <a:cubicBezTo>
                    <a:pt x="16" y="110"/>
                    <a:pt x="24" y="119"/>
                    <a:pt x="19" y="132"/>
                  </a:cubicBezTo>
                  <a:cubicBezTo>
                    <a:pt x="11" y="108"/>
                    <a:pt x="6" y="87"/>
                    <a:pt x="5" y="65"/>
                  </a:cubicBezTo>
                  <a:cubicBezTo>
                    <a:pt x="4" y="54"/>
                    <a:pt x="9" y="43"/>
                    <a:pt x="2" y="33"/>
                  </a:cubicBezTo>
                  <a:close/>
                </a:path>
              </a:pathLst>
            </a:custGeom>
            <a:solidFill>
              <a:srgbClr val="785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4" name="Freeform 1642"/>
            <p:cNvSpPr>
              <a:spLocks/>
            </p:cNvSpPr>
            <p:nvPr/>
          </p:nvSpPr>
          <p:spPr bwMode="auto">
            <a:xfrm>
              <a:off x="1433" y="2475"/>
              <a:ext cx="46" cy="40"/>
            </a:xfrm>
            <a:custGeom>
              <a:avLst/>
              <a:gdLst>
                <a:gd name="T0" fmla="*/ 6 w 47"/>
                <a:gd name="T1" fmla="*/ 0 h 40"/>
                <a:gd name="T2" fmla="*/ 47 w 47"/>
                <a:gd name="T3" fmla="*/ 40 h 40"/>
                <a:gd name="T4" fmla="*/ 7 w 47"/>
                <a:gd name="T5" fmla="*/ 20 h 40"/>
                <a:gd name="T6" fmla="*/ 6 w 4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0">
                  <a:moveTo>
                    <a:pt x="6" y="0"/>
                  </a:moveTo>
                  <a:cubicBezTo>
                    <a:pt x="26" y="7"/>
                    <a:pt x="42" y="18"/>
                    <a:pt x="47" y="40"/>
                  </a:cubicBezTo>
                  <a:cubicBezTo>
                    <a:pt x="33" y="34"/>
                    <a:pt x="16" y="34"/>
                    <a:pt x="7" y="20"/>
                  </a:cubicBezTo>
                  <a:cubicBezTo>
                    <a:pt x="13" y="13"/>
                    <a:pt x="0" y="7"/>
                    <a:pt x="6" y="0"/>
                  </a:cubicBezTo>
                  <a:close/>
                </a:path>
              </a:pathLst>
            </a:custGeom>
            <a:solidFill>
              <a:srgbClr val="5336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5" name="Freeform 1643"/>
            <p:cNvSpPr>
              <a:spLocks/>
            </p:cNvSpPr>
            <p:nvPr/>
          </p:nvSpPr>
          <p:spPr bwMode="auto">
            <a:xfrm>
              <a:off x="1503" y="2483"/>
              <a:ext cx="27" cy="40"/>
            </a:xfrm>
            <a:custGeom>
              <a:avLst/>
              <a:gdLst>
                <a:gd name="T0" fmla="*/ 0 w 27"/>
                <a:gd name="T1" fmla="*/ 12 h 40"/>
                <a:gd name="T2" fmla="*/ 5 w 27"/>
                <a:gd name="T3" fmla="*/ 0 h 40"/>
                <a:gd name="T4" fmla="*/ 27 w 27"/>
                <a:gd name="T5" fmla="*/ 40 h 40"/>
                <a:gd name="T6" fmla="*/ 0 w 27"/>
                <a:gd name="T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0">
                  <a:moveTo>
                    <a:pt x="0" y="12"/>
                  </a:moveTo>
                  <a:cubicBezTo>
                    <a:pt x="5" y="9"/>
                    <a:pt x="2" y="4"/>
                    <a:pt x="5" y="0"/>
                  </a:cubicBezTo>
                  <a:cubicBezTo>
                    <a:pt x="16" y="11"/>
                    <a:pt x="23" y="25"/>
                    <a:pt x="27" y="40"/>
                  </a:cubicBezTo>
                  <a:cubicBezTo>
                    <a:pt x="8" y="40"/>
                    <a:pt x="8" y="22"/>
                    <a:pt x="0" y="12"/>
                  </a:cubicBezTo>
                  <a:close/>
                </a:path>
              </a:pathLst>
            </a:custGeom>
            <a:solidFill>
              <a:srgbClr val="482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6" name="Freeform 1644"/>
            <p:cNvSpPr>
              <a:spLocks/>
            </p:cNvSpPr>
            <p:nvPr/>
          </p:nvSpPr>
          <p:spPr bwMode="auto">
            <a:xfrm>
              <a:off x="1402" y="2392"/>
              <a:ext cx="21" cy="74"/>
            </a:xfrm>
            <a:custGeom>
              <a:avLst/>
              <a:gdLst>
                <a:gd name="T0" fmla="*/ 6 w 21"/>
                <a:gd name="T1" fmla="*/ 0 h 75"/>
                <a:gd name="T2" fmla="*/ 9 w 21"/>
                <a:gd name="T3" fmla="*/ 0 h 75"/>
                <a:gd name="T4" fmla="*/ 12 w 21"/>
                <a:gd name="T5" fmla="*/ 51 h 75"/>
                <a:gd name="T6" fmla="*/ 14 w 21"/>
                <a:gd name="T7" fmla="*/ 32 h 75"/>
                <a:gd name="T8" fmla="*/ 18 w 21"/>
                <a:gd name="T9" fmla="*/ 72 h 75"/>
                <a:gd name="T10" fmla="*/ 8 w 21"/>
                <a:gd name="T11" fmla="*/ 74 h 75"/>
                <a:gd name="T12" fmla="*/ 5 w 21"/>
                <a:gd name="T13" fmla="*/ 56 h 75"/>
                <a:gd name="T14" fmla="*/ 6 w 21"/>
                <a:gd name="T1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5">
                  <a:moveTo>
                    <a:pt x="6" y="0"/>
                  </a:moveTo>
                  <a:cubicBezTo>
                    <a:pt x="7" y="0"/>
                    <a:pt x="8" y="0"/>
                    <a:pt x="9" y="0"/>
                  </a:cubicBezTo>
                  <a:cubicBezTo>
                    <a:pt x="15" y="17"/>
                    <a:pt x="10" y="35"/>
                    <a:pt x="12" y="51"/>
                  </a:cubicBezTo>
                  <a:cubicBezTo>
                    <a:pt x="13" y="46"/>
                    <a:pt x="9" y="38"/>
                    <a:pt x="14" y="32"/>
                  </a:cubicBezTo>
                  <a:cubicBezTo>
                    <a:pt x="21" y="45"/>
                    <a:pt x="16" y="59"/>
                    <a:pt x="18" y="72"/>
                  </a:cubicBezTo>
                  <a:cubicBezTo>
                    <a:pt x="15" y="74"/>
                    <a:pt x="11" y="75"/>
                    <a:pt x="8" y="74"/>
                  </a:cubicBezTo>
                  <a:cubicBezTo>
                    <a:pt x="0" y="69"/>
                    <a:pt x="1" y="63"/>
                    <a:pt x="5" y="56"/>
                  </a:cubicBezTo>
                  <a:cubicBezTo>
                    <a:pt x="5" y="37"/>
                    <a:pt x="6" y="19"/>
                    <a:pt x="6" y="0"/>
                  </a:cubicBezTo>
                  <a:close/>
                </a:path>
              </a:pathLst>
            </a:custGeom>
            <a:solidFill>
              <a:srgbClr val="4023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7" name="Freeform 1645"/>
            <p:cNvSpPr>
              <a:spLocks/>
            </p:cNvSpPr>
            <p:nvPr/>
          </p:nvSpPr>
          <p:spPr bwMode="auto">
            <a:xfrm>
              <a:off x="1411" y="2389"/>
              <a:ext cx="8" cy="57"/>
            </a:xfrm>
            <a:custGeom>
              <a:avLst/>
              <a:gdLst>
                <a:gd name="T0" fmla="*/ 5 w 8"/>
                <a:gd name="T1" fmla="*/ 35 h 58"/>
                <a:gd name="T2" fmla="*/ 4 w 8"/>
                <a:gd name="T3" fmla="*/ 58 h 58"/>
                <a:gd name="T4" fmla="*/ 0 w 8"/>
                <a:gd name="T5" fmla="*/ 58 h 58"/>
                <a:gd name="T6" fmla="*/ 0 w 8"/>
                <a:gd name="T7" fmla="*/ 3 h 58"/>
                <a:gd name="T8" fmla="*/ 8 w 8"/>
                <a:gd name="T9" fmla="*/ 0 h 58"/>
                <a:gd name="T10" fmla="*/ 5 w 8"/>
                <a:gd name="T11" fmla="*/ 3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8">
                  <a:moveTo>
                    <a:pt x="5" y="35"/>
                  </a:moveTo>
                  <a:cubicBezTo>
                    <a:pt x="5" y="43"/>
                    <a:pt x="4" y="51"/>
                    <a:pt x="4" y="58"/>
                  </a:cubicBezTo>
                  <a:cubicBezTo>
                    <a:pt x="3" y="58"/>
                    <a:pt x="2" y="58"/>
                    <a:pt x="0" y="58"/>
                  </a:cubicBezTo>
                  <a:cubicBezTo>
                    <a:pt x="0" y="40"/>
                    <a:pt x="0" y="21"/>
                    <a:pt x="0" y="3"/>
                  </a:cubicBezTo>
                  <a:cubicBezTo>
                    <a:pt x="3" y="2"/>
                    <a:pt x="6" y="1"/>
                    <a:pt x="8" y="0"/>
                  </a:cubicBezTo>
                  <a:cubicBezTo>
                    <a:pt x="7" y="11"/>
                    <a:pt x="3" y="23"/>
                    <a:pt x="5" y="35"/>
                  </a:cubicBezTo>
                  <a:close/>
                </a:path>
              </a:pathLst>
            </a:custGeom>
            <a:solidFill>
              <a:srgbClr val="7D5A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8" name="Freeform 1646"/>
            <p:cNvSpPr>
              <a:spLocks/>
            </p:cNvSpPr>
            <p:nvPr/>
          </p:nvSpPr>
          <p:spPr bwMode="auto">
            <a:xfrm>
              <a:off x="1528" y="2480"/>
              <a:ext cx="15" cy="29"/>
            </a:xfrm>
            <a:custGeom>
              <a:avLst/>
              <a:gdLst>
                <a:gd name="T0" fmla="*/ 6 w 15"/>
                <a:gd name="T1" fmla="*/ 27 h 29"/>
                <a:gd name="T2" fmla="*/ 2 w 15"/>
                <a:gd name="T3" fmla="*/ 7 h 29"/>
                <a:gd name="T4" fmla="*/ 10 w 15"/>
                <a:gd name="T5" fmla="*/ 3 h 29"/>
                <a:gd name="T6" fmla="*/ 14 w 15"/>
                <a:gd name="T7" fmla="*/ 22 h 29"/>
                <a:gd name="T8" fmla="*/ 6 w 15"/>
                <a:gd name="T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9">
                  <a:moveTo>
                    <a:pt x="6" y="27"/>
                  </a:moveTo>
                  <a:cubicBezTo>
                    <a:pt x="0" y="21"/>
                    <a:pt x="3" y="14"/>
                    <a:pt x="2" y="7"/>
                  </a:cubicBezTo>
                  <a:cubicBezTo>
                    <a:pt x="2" y="0"/>
                    <a:pt x="6" y="1"/>
                    <a:pt x="10" y="3"/>
                  </a:cubicBezTo>
                  <a:cubicBezTo>
                    <a:pt x="12" y="9"/>
                    <a:pt x="13" y="15"/>
                    <a:pt x="14" y="22"/>
                  </a:cubicBezTo>
                  <a:cubicBezTo>
                    <a:pt x="15" y="29"/>
                    <a:pt x="12" y="29"/>
                    <a:pt x="6" y="27"/>
                  </a:cubicBezTo>
                  <a:close/>
                </a:path>
              </a:pathLst>
            </a:custGeom>
            <a:solidFill>
              <a:srgbClr val="3524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59" name="Freeform 1647"/>
            <p:cNvSpPr>
              <a:spLocks/>
            </p:cNvSpPr>
            <p:nvPr/>
          </p:nvSpPr>
          <p:spPr bwMode="auto">
            <a:xfrm>
              <a:off x="1561" y="2493"/>
              <a:ext cx="26" cy="18"/>
            </a:xfrm>
            <a:custGeom>
              <a:avLst/>
              <a:gdLst>
                <a:gd name="T0" fmla="*/ 12 w 26"/>
                <a:gd name="T1" fmla="*/ 18 h 18"/>
                <a:gd name="T2" fmla="*/ 1 w 26"/>
                <a:gd name="T3" fmla="*/ 6 h 18"/>
                <a:gd name="T4" fmla="*/ 20 w 26"/>
                <a:gd name="T5" fmla="*/ 0 h 18"/>
                <a:gd name="T6" fmla="*/ 26 w 26"/>
                <a:gd name="T7" fmla="*/ 5 h 18"/>
                <a:gd name="T8" fmla="*/ 16 w 26"/>
                <a:gd name="T9" fmla="*/ 18 h 18"/>
                <a:gd name="T10" fmla="*/ 12 w 26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8">
                  <a:moveTo>
                    <a:pt x="12" y="18"/>
                  </a:moveTo>
                  <a:cubicBezTo>
                    <a:pt x="5" y="18"/>
                    <a:pt x="0" y="15"/>
                    <a:pt x="1" y="6"/>
                  </a:cubicBezTo>
                  <a:cubicBezTo>
                    <a:pt x="6" y="1"/>
                    <a:pt x="13" y="1"/>
                    <a:pt x="20" y="0"/>
                  </a:cubicBezTo>
                  <a:cubicBezTo>
                    <a:pt x="23" y="0"/>
                    <a:pt x="25" y="2"/>
                    <a:pt x="26" y="5"/>
                  </a:cubicBezTo>
                  <a:cubicBezTo>
                    <a:pt x="26" y="12"/>
                    <a:pt x="22" y="15"/>
                    <a:pt x="16" y="18"/>
                  </a:cubicBezTo>
                  <a:cubicBezTo>
                    <a:pt x="15" y="18"/>
                    <a:pt x="14" y="18"/>
                    <a:pt x="12" y="18"/>
                  </a:cubicBezTo>
                  <a:close/>
                </a:path>
              </a:pathLst>
            </a:custGeom>
            <a:solidFill>
              <a:srgbClr val="5944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0" name="Freeform 1648"/>
            <p:cNvSpPr>
              <a:spLocks/>
            </p:cNvSpPr>
            <p:nvPr/>
          </p:nvSpPr>
          <p:spPr bwMode="auto">
            <a:xfrm>
              <a:off x="1413" y="2471"/>
              <a:ext cx="16" cy="35"/>
            </a:xfrm>
            <a:custGeom>
              <a:avLst/>
              <a:gdLst>
                <a:gd name="T0" fmla="*/ 10 w 16"/>
                <a:gd name="T1" fmla="*/ 28 h 35"/>
                <a:gd name="T2" fmla="*/ 3 w 16"/>
                <a:gd name="T3" fmla="*/ 8 h 35"/>
                <a:gd name="T4" fmla="*/ 7 w 16"/>
                <a:gd name="T5" fmla="*/ 0 h 35"/>
                <a:gd name="T6" fmla="*/ 16 w 16"/>
                <a:gd name="T7" fmla="*/ 31 h 35"/>
                <a:gd name="T8" fmla="*/ 13 w 16"/>
                <a:gd name="T9" fmla="*/ 33 h 35"/>
                <a:gd name="T10" fmla="*/ 10 w 16"/>
                <a:gd name="T11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5">
                  <a:moveTo>
                    <a:pt x="10" y="28"/>
                  </a:moveTo>
                  <a:cubicBezTo>
                    <a:pt x="6" y="22"/>
                    <a:pt x="9" y="13"/>
                    <a:pt x="3" y="8"/>
                  </a:cubicBezTo>
                  <a:cubicBezTo>
                    <a:pt x="0" y="4"/>
                    <a:pt x="0" y="0"/>
                    <a:pt x="7" y="0"/>
                  </a:cubicBezTo>
                  <a:cubicBezTo>
                    <a:pt x="13" y="9"/>
                    <a:pt x="13" y="21"/>
                    <a:pt x="16" y="31"/>
                  </a:cubicBezTo>
                  <a:cubicBezTo>
                    <a:pt x="16" y="33"/>
                    <a:pt x="14" y="35"/>
                    <a:pt x="13" y="33"/>
                  </a:cubicBezTo>
                  <a:cubicBezTo>
                    <a:pt x="11" y="32"/>
                    <a:pt x="11" y="30"/>
                    <a:pt x="10" y="28"/>
                  </a:cubicBezTo>
                  <a:close/>
                </a:path>
              </a:pathLst>
            </a:custGeom>
            <a:solidFill>
              <a:srgbClr val="5D43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1" name="Freeform 1649"/>
            <p:cNvSpPr>
              <a:spLocks/>
            </p:cNvSpPr>
            <p:nvPr/>
          </p:nvSpPr>
          <p:spPr bwMode="auto">
            <a:xfrm>
              <a:off x="1577" y="2498"/>
              <a:ext cx="20" cy="22"/>
            </a:xfrm>
            <a:custGeom>
              <a:avLst/>
              <a:gdLst>
                <a:gd name="T0" fmla="*/ 0 w 20"/>
                <a:gd name="T1" fmla="*/ 13 h 22"/>
                <a:gd name="T2" fmla="*/ 8 w 20"/>
                <a:gd name="T3" fmla="*/ 1 h 22"/>
                <a:gd name="T4" fmla="*/ 13 w 20"/>
                <a:gd name="T5" fmla="*/ 1 h 22"/>
                <a:gd name="T6" fmla="*/ 19 w 20"/>
                <a:gd name="T7" fmla="*/ 12 h 22"/>
                <a:gd name="T8" fmla="*/ 4 w 20"/>
                <a:gd name="T9" fmla="*/ 16 h 22"/>
                <a:gd name="T10" fmla="*/ 0 w 20"/>
                <a:gd name="T11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2">
                  <a:moveTo>
                    <a:pt x="0" y="13"/>
                  </a:moveTo>
                  <a:cubicBezTo>
                    <a:pt x="0" y="7"/>
                    <a:pt x="6" y="5"/>
                    <a:pt x="8" y="1"/>
                  </a:cubicBezTo>
                  <a:cubicBezTo>
                    <a:pt x="10" y="0"/>
                    <a:pt x="12" y="0"/>
                    <a:pt x="13" y="1"/>
                  </a:cubicBezTo>
                  <a:cubicBezTo>
                    <a:pt x="18" y="3"/>
                    <a:pt x="20" y="7"/>
                    <a:pt x="19" y="12"/>
                  </a:cubicBezTo>
                  <a:cubicBezTo>
                    <a:pt x="16" y="22"/>
                    <a:pt x="10" y="19"/>
                    <a:pt x="4" y="16"/>
                  </a:cubicBezTo>
                  <a:cubicBezTo>
                    <a:pt x="3" y="15"/>
                    <a:pt x="2" y="14"/>
                    <a:pt x="0" y="13"/>
                  </a:cubicBezTo>
                  <a:close/>
                </a:path>
              </a:pathLst>
            </a:custGeom>
            <a:solidFill>
              <a:srgbClr val="EAD0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2" name="Freeform 1650"/>
            <p:cNvSpPr>
              <a:spLocks/>
            </p:cNvSpPr>
            <p:nvPr/>
          </p:nvSpPr>
          <p:spPr bwMode="auto">
            <a:xfrm>
              <a:off x="1581" y="2508"/>
              <a:ext cx="26" cy="15"/>
            </a:xfrm>
            <a:custGeom>
              <a:avLst/>
              <a:gdLst>
                <a:gd name="T0" fmla="*/ 0 w 26"/>
                <a:gd name="T1" fmla="*/ 6 h 15"/>
                <a:gd name="T2" fmla="*/ 13 w 26"/>
                <a:gd name="T3" fmla="*/ 3 h 15"/>
                <a:gd name="T4" fmla="*/ 24 w 26"/>
                <a:gd name="T5" fmla="*/ 2 h 15"/>
                <a:gd name="T6" fmla="*/ 24 w 26"/>
                <a:gd name="T7" fmla="*/ 7 h 15"/>
                <a:gd name="T8" fmla="*/ 0 w 26"/>
                <a:gd name="T9" fmla="*/ 15 h 15"/>
                <a:gd name="T10" fmla="*/ 0 w 26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">
                  <a:moveTo>
                    <a:pt x="0" y="6"/>
                  </a:moveTo>
                  <a:cubicBezTo>
                    <a:pt x="4" y="1"/>
                    <a:pt x="10" y="12"/>
                    <a:pt x="13" y="3"/>
                  </a:cubicBezTo>
                  <a:cubicBezTo>
                    <a:pt x="16" y="0"/>
                    <a:pt x="20" y="0"/>
                    <a:pt x="24" y="2"/>
                  </a:cubicBezTo>
                  <a:cubicBezTo>
                    <a:pt x="25" y="3"/>
                    <a:pt x="26" y="5"/>
                    <a:pt x="24" y="7"/>
                  </a:cubicBezTo>
                  <a:cubicBezTo>
                    <a:pt x="18" y="14"/>
                    <a:pt x="7" y="9"/>
                    <a:pt x="0" y="15"/>
                  </a:cubicBezTo>
                  <a:cubicBezTo>
                    <a:pt x="0" y="12"/>
                    <a:pt x="0" y="9"/>
                    <a:pt x="0" y="6"/>
                  </a:cubicBezTo>
                  <a:close/>
                </a:path>
              </a:pathLst>
            </a:custGeom>
            <a:solidFill>
              <a:srgbClr val="513F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3" name="Freeform 1651"/>
            <p:cNvSpPr>
              <a:spLocks/>
            </p:cNvSpPr>
            <p:nvPr/>
          </p:nvSpPr>
          <p:spPr bwMode="auto">
            <a:xfrm>
              <a:off x="1480" y="2443"/>
              <a:ext cx="11" cy="32"/>
            </a:xfrm>
            <a:custGeom>
              <a:avLst/>
              <a:gdLst>
                <a:gd name="T0" fmla="*/ 7 w 11"/>
                <a:gd name="T1" fmla="*/ 32 h 32"/>
                <a:gd name="T2" fmla="*/ 6 w 11"/>
                <a:gd name="T3" fmla="*/ 28 h 32"/>
                <a:gd name="T4" fmla="*/ 10 w 11"/>
                <a:gd name="T5" fmla="*/ 0 h 32"/>
                <a:gd name="T6" fmla="*/ 11 w 11"/>
                <a:gd name="T7" fmla="*/ 4 h 32"/>
                <a:gd name="T8" fmla="*/ 11 w 11"/>
                <a:gd name="T9" fmla="*/ 20 h 32"/>
                <a:gd name="T10" fmla="*/ 7 w 11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32">
                  <a:moveTo>
                    <a:pt x="7" y="32"/>
                  </a:moveTo>
                  <a:cubicBezTo>
                    <a:pt x="6" y="31"/>
                    <a:pt x="6" y="29"/>
                    <a:pt x="6" y="28"/>
                  </a:cubicBezTo>
                  <a:cubicBezTo>
                    <a:pt x="5" y="18"/>
                    <a:pt x="0" y="8"/>
                    <a:pt x="10" y="0"/>
                  </a:cubicBezTo>
                  <a:cubicBezTo>
                    <a:pt x="11" y="1"/>
                    <a:pt x="11" y="3"/>
                    <a:pt x="11" y="4"/>
                  </a:cubicBezTo>
                  <a:cubicBezTo>
                    <a:pt x="11" y="9"/>
                    <a:pt x="11" y="14"/>
                    <a:pt x="11" y="20"/>
                  </a:cubicBezTo>
                  <a:cubicBezTo>
                    <a:pt x="10" y="24"/>
                    <a:pt x="11" y="29"/>
                    <a:pt x="7" y="32"/>
                  </a:cubicBezTo>
                  <a:close/>
                </a:path>
              </a:pathLst>
            </a:custGeom>
            <a:solidFill>
              <a:srgbClr val="2C18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4" name="Freeform 1652"/>
            <p:cNvSpPr>
              <a:spLocks/>
            </p:cNvSpPr>
            <p:nvPr/>
          </p:nvSpPr>
          <p:spPr bwMode="auto">
            <a:xfrm>
              <a:off x="1406" y="2463"/>
              <a:ext cx="14" cy="20"/>
            </a:xfrm>
            <a:custGeom>
              <a:avLst/>
              <a:gdLst>
                <a:gd name="T0" fmla="*/ 14 w 14"/>
                <a:gd name="T1" fmla="*/ 8 h 20"/>
                <a:gd name="T2" fmla="*/ 10 w 14"/>
                <a:gd name="T3" fmla="*/ 16 h 20"/>
                <a:gd name="T4" fmla="*/ 6 w 14"/>
                <a:gd name="T5" fmla="*/ 20 h 20"/>
                <a:gd name="T6" fmla="*/ 6 w 14"/>
                <a:gd name="T7" fmla="*/ 0 h 20"/>
                <a:gd name="T8" fmla="*/ 14 w 14"/>
                <a:gd name="T9" fmla="*/ 0 h 20"/>
                <a:gd name="T10" fmla="*/ 14 w 14"/>
                <a:gd name="T11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cubicBezTo>
                    <a:pt x="10" y="10"/>
                    <a:pt x="10" y="13"/>
                    <a:pt x="10" y="16"/>
                  </a:cubicBezTo>
                  <a:cubicBezTo>
                    <a:pt x="8" y="17"/>
                    <a:pt x="7" y="19"/>
                    <a:pt x="6" y="20"/>
                  </a:cubicBezTo>
                  <a:cubicBezTo>
                    <a:pt x="3" y="13"/>
                    <a:pt x="0" y="7"/>
                    <a:pt x="6" y="0"/>
                  </a:cubicBezTo>
                  <a:cubicBezTo>
                    <a:pt x="8" y="0"/>
                    <a:pt x="11" y="0"/>
                    <a:pt x="14" y="0"/>
                  </a:cubicBezTo>
                  <a:cubicBezTo>
                    <a:pt x="14" y="3"/>
                    <a:pt x="14" y="5"/>
                    <a:pt x="14" y="8"/>
                  </a:cubicBezTo>
                  <a:close/>
                </a:path>
              </a:pathLst>
            </a:custGeom>
            <a:solidFill>
              <a:srgbClr val="3A1F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5" name="Freeform 1653"/>
            <p:cNvSpPr>
              <a:spLocks/>
            </p:cNvSpPr>
            <p:nvPr/>
          </p:nvSpPr>
          <p:spPr bwMode="auto">
            <a:xfrm>
              <a:off x="1413" y="2364"/>
              <a:ext cx="11" cy="20"/>
            </a:xfrm>
            <a:custGeom>
              <a:avLst/>
              <a:gdLst>
                <a:gd name="T0" fmla="*/ 6 w 11"/>
                <a:gd name="T1" fmla="*/ 20 h 20"/>
                <a:gd name="T2" fmla="*/ 11 w 11"/>
                <a:gd name="T3" fmla="*/ 0 h 20"/>
                <a:gd name="T4" fmla="*/ 6 w 11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0">
                  <a:moveTo>
                    <a:pt x="6" y="20"/>
                  </a:moveTo>
                  <a:cubicBezTo>
                    <a:pt x="0" y="12"/>
                    <a:pt x="7" y="6"/>
                    <a:pt x="11" y="0"/>
                  </a:cubicBezTo>
                  <a:cubicBezTo>
                    <a:pt x="11" y="7"/>
                    <a:pt x="10" y="14"/>
                    <a:pt x="6" y="20"/>
                  </a:cubicBezTo>
                  <a:close/>
                </a:path>
              </a:pathLst>
            </a:custGeom>
            <a:solidFill>
              <a:srgbClr val="7A5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6" name="Freeform 1654"/>
            <p:cNvSpPr>
              <a:spLocks/>
            </p:cNvSpPr>
            <p:nvPr/>
          </p:nvSpPr>
          <p:spPr bwMode="auto">
            <a:xfrm>
              <a:off x="1427" y="2463"/>
              <a:ext cx="8" cy="12"/>
            </a:xfrm>
            <a:custGeom>
              <a:avLst/>
              <a:gdLst>
                <a:gd name="T0" fmla="*/ 1 w 9"/>
                <a:gd name="T1" fmla="*/ 0 h 12"/>
                <a:gd name="T2" fmla="*/ 8 w 9"/>
                <a:gd name="T3" fmla="*/ 12 h 12"/>
                <a:gd name="T4" fmla="*/ 1 w 9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1" y="0"/>
                  </a:moveTo>
                  <a:cubicBezTo>
                    <a:pt x="9" y="1"/>
                    <a:pt x="9" y="6"/>
                    <a:pt x="8" y="12"/>
                  </a:cubicBezTo>
                  <a:cubicBezTo>
                    <a:pt x="0" y="11"/>
                    <a:pt x="0" y="6"/>
                    <a:pt x="1" y="0"/>
                  </a:cubicBezTo>
                  <a:close/>
                </a:path>
              </a:pathLst>
            </a:custGeom>
            <a:solidFill>
              <a:srgbClr val="452F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7" name="Freeform 1655"/>
            <p:cNvSpPr>
              <a:spLocks/>
            </p:cNvSpPr>
            <p:nvPr/>
          </p:nvSpPr>
          <p:spPr bwMode="auto">
            <a:xfrm>
              <a:off x="1435" y="2475"/>
              <a:ext cx="12" cy="20"/>
            </a:xfrm>
            <a:custGeom>
              <a:avLst/>
              <a:gdLst>
                <a:gd name="T0" fmla="*/ 3 w 12"/>
                <a:gd name="T1" fmla="*/ 0 h 20"/>
                <a:gd name="T2" fmla="*/ 4 w 12"/>
                <a:gd name="T3" fmla="*/ 20 h 20"/>
                <a:gd name="T4" fmla="*/ 0 w 12"/>
                <a:gd name="T5" fmla="*/ 0 h 20"/>
                <a:gd name="T6" fmla="*/ 3 w 1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3" y="0"/>
                  </a:moveTo>
                  <a:cubicBezTo>
                    <a:pt x="2" y="7"/>
                    <a:pt x="12" y="13"/>
                    <a:pt x="4" y="20"/>
                  </a:cubicBezTo>
                  <a:cubicBezTo>
                    <a:pt x="2" y="13"/>
                    <a:pt x="1" y="7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654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8" name="Freeform 1656"/>
            <p:cNvSpPr>
              <a:spLocks/>
            </p:cNvSpPr>
            <p:nvPr/>
          </p:nvSpPr>
          <p:spPr bwMode="auto">
            <a:xfrm>
              <a:off x="1588" y="2285"/>
              <a:ext cx="24" cy="21"/>
            </a:xfrm>
            <a:custGeom>
              <a:avLst/>
              <a:gdLst>
                <a:gd name="T0" fmla="*/ 18 w 24"/>
                <a:gd name="T1" fmla="*/ 20 h 21"/>
                <a:gd name="T2" fmla="*/ 14 w 24"/>
                <a:gd name="T3" fmla="*/ 21 h 21"/>
                <a:gd name="T4" fmla="*/ 12 w 24"/>
                <a:gd name="T5" fmla="*/ 20 h 21"/>
                <a:gd name="T6" fmla="*/ 0 w 24"/>
                <a:gd name="T7" fmla="*/ 9 h 21"/>
                <a:gd name="T8" fmla="*/ 1 w 24"/>
                <a:gd name="T9" fmla="*/ 4 h 21"/>
                <a:gd name="T10" fmla="*/ 2 w 24"/>
                <a:gd name="T11" fmla="*/ 4 h 21"/>
                <a:gd name="T12" fmla="*/ 17 w 24"/>
                <a:gd name="T13" fmla="*/ 4 h 21"/>
                <a:gd name="T14" fmla="*/ 18 w 24"/>
                <a:gd name="T15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1">
                  <a:moveTo>
                    <a:pt x="18" y="20"/>
                  </a:moveTo>
                  <a:cubicBezTo>
                    <a:pt x="17" y="20"/>
                    <a:pt x="16" y="20"/>
                    <a:pt x="14" y="21"/>
                  </a:cubicBezTo>
                  <a:cubicBezTo>
                    <a:pt x="13" y="20"/>
                    <a:pt x="13" y="20"/>
                    <a:pt x="12" y="20"/>
                  </a:cubicBezTo>
                  <a:cubicBezTo>
                    <a:pt x="7" y="18"/>
                    <a:pt x="3" y="14"/>
                    <a:pt x="0" y="9"/>
                  </a:cubicBezTo>
                  <a:cubicBezTo>
                    <a:pt x="0" y="7"/>
                    <a:pt x="0" y="6"/>
                    <a:pt x="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7" y="0"/>
                    <a:pt x="12" y="0"/>
                    <a:pt x="17" y="4"/>
                  </a:cubicBezTo>
                  <a:cubicBezTo>
                    <a:pt x="24" y="9"/>
                    <a:pt x="16" y="15"/>
                    <a:pt x="18" y="20"/>
                  </a:cubicBezTo>
                  <a:close/>
                </a:path>
              </a:pathLst>
            </a:custGeom>
            <a:solidFill>
              <a:srgbClr val="4C3C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69" name="Freeform 1657"/>
            <p:cNvSpPr>
              <a:spLocks/>
            </p:cNvSpPr>
            <p:nvPr/>
          </p:nvSpPr>
          <p:spPr bwMode="auto">
            <a:xfrm>
              <a:off x="1590" y="2273"/>
              <a:ext cx="21" cy="16"/>
            </a:xfrm>
            <a:custGeom>
              <a:avLst/>
              <a:gdLst>
                <a:gd name="T0" fmla="*/ 15 w 21"/>
                <a:gd name="T1" fmla="*/ 16 h 16"/>
                <a:gd name="T2" fmla="*/ 0 w 21"/>
                <a:gd name="T3" fmla="*/ 16 h 16"/>
                <a:gd name="T4" fmla="*/ 4 w 21"/>
                <a:gd name="T5" fmla="*/ 8 h 16"/>
                <a:gd name="T6" fmla="*/ 15 w 21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6">
                  <a:moveTo>
                    <a:pt x="15" y="16"/>
                  </a:moveTo>
                  <a:cubicBezTo>
                    <a:pt x="10" y="16"/>
                    <a:pt x="5" y="16"/>
                    <a:pt x="0" y="16"/>
                  </a:cubicBezTo>
                  <a:cubicBezTo>
                    <a:pt x="1" y="14"/>
                    <a:pt x="2" y="11"/>
                    <a:pt x="4" y="8"/>
                  </a:cubicBezTo>
                  <a:cubicBezTo>
                    <a:pt x="7" y="12"/>
                    <a:pt x="21" y="0"/>
                    <a:pt x="15" y="16"/>
                  </a:cubicBezTo>
                  <a:close/>
                </a:path>
              </a:pathLst>
            </a:custGeom>
            <a:solidFill>
              <a:srgbClr val="6F5A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0" name="Freeform 1658"/>
            <p:cNvSpPr>
              <a:spLocks/>
            </p:cNvSpPr>
            <p:nvPr/>
          </p:nvSpPr>
          <p:spPr bwMode="auto">
            <a:xfrm>
              <a:off x="1643" y="2267"/>
              <a:ext cx="21" cy="11"/>
            </a:xfrm>
            <a:custGeom>
              <a:avLst/>
              <a:gdLst>
                <a:gd name="T0" fmla="*/ 0 w 21"/>
                <a:gd name="T1" fmla="*/ 8 h 11"/>
                <a:gd name="T2" fmla="*/ 21 w 21"/>
                <a:gd name="T3" fmla="*/ 4 h 11"/>
                <a:gd name="T4" fmla="*/ 0 w 21"/>
                <a:gd name="T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1">
                  <a:moveTo>
                    <a:pt x="0" y="8"/>
                  </a:moveTo>
                  <a:cubicBezTo>
                    <a:pt x="6" y="4"/>
                    <a:pt x="11" y="0"/>
                    <a:pt x="21" y="4"/>
                  </a:cubicBezTo>
                  <a:cubicBezTo>
                    <a:pt x="13" y="6"/>
                    <a:pt x="8" y="11"/>
                    <a:pt x="0" y="8"/>
                  </a:cubicBezTo>
                  <a:close/>
                </a:path>
              </a:pathLst>
            </a:custGeom>
            <a:solidFill>
              <a:srgbClr val="9C80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1" name="Freeform 1659"/>
            <p:cNvSpPr>
              <a:spLocks/>
            </p:cNvSpPr>
            <p:nvPr/>
          </p:nvSpPr>
          <p:spPr bwMode="auto">
            <a:xfrm>
              <a:off x="1452" y="2208"/>
              <a:ext cx="208" cy="46"/>
            </a:xfrm>
            <a:custGeom>
              <a:avLst/>
              <a:gdLst>
                <a:gd name="T0" fmla="*/ 67 w 209"/>
                <a:gd name="T1" fmla="*/ 42 h 46"/>
                <a:gd name="T2" fmla="*/ 46 w 209"/>
                <a:gd name="T3" fmla="*/ 45 h 46"/>
                <a:gd name="T4" fmla="*/ 11 w 209"/>
                <a:gd name="T5" fmla="*/ 45 h 46"/>
                <a:gd name="T6" fmla="*/ 3 w 209"/>
                <a:gd name="T7" fmla="*/ 39 h 46"/>
                <a:gd name="T8" fmla="*/ 39 w 209"/>
                <a:gd name="T9" fmla="*/ 10 h 46"/>
                <a:gd name="T10" fmla="*/ 39 w 209"/>
                <a:gd name="T11" fmla="*/ 17 h 46"/>
                <a:gd name="T12" fmla="*/ 45 w 209"/>
                <a:gd name="T13" fmla="*/ 21 h 46"/>
                <a:gd name="T14" fmla="*/ 71 w 209"/>
                <a:gd name="T15" fmla="*/ 24 h 46"/>
                <a:gd name="T16" fmla="*/ 70 w 209"/>
                <a:gd name="T17" fmla="*/ 29 h 46"/>
                <a:gd name="T18" fmla="*/ 53 w 209"/>
                <a:gd name="T19" fmla="*/ 31 h 46"/>
                <a:gd name="T20" fmla="*/ 71 w 209"/>
                <a:gd name="T21" fmla="*/ 29 h 46"/>
                <a:gd name="T22" fmla="*/ 102 w 209"/>
                <a:gd name="T23" fmla="*/ 23 h 46"/>
                <a:gd name="T24" fmla="*/ 111 w 209"/>
                <a:gd name="T25" fmla="*/ 21 h 46"/>
                <a:gd name="T26" fmla="*/ 126 w 209"/>
                <a:gd name="T27" fmla="*/ 17 h 46"/>
                <a:gd name="T28" fmla="*/ 166 w 209"/>
                <a:gd name="T29" fmla="*/ 13 h 46"/>
                <a:gd name="T30" fmla="*/ 197 w 209"/>
                <a:gd name="T31" fmla="*/ 17 h 46"/>
                <a:gd name="T32" fmla="*/ 209 w 209"/>
                <a:gd name="T33" fmla="*/ 23 h 46"/>
                <a:gd name="T34" fmla="*/ 195 w 209"/>
                <a:gd name="T35" fmla="*/ 29 h 46"/>
                <a:gd name="T36" fmla="*/ 188 w 209"/>
                <a:gd name="T37" fmla="*/ 31 h 46"/>
                <a:gd name="T38" fmla="*/ 200 w 209"/>
                <a:gd name="T39" fmla="*/ 34 h 46"/>
                <a:gd name="T40" fmla="*/ 182 w 209"/>
                <a:gd name="T41" fmla="*/ 36 h 46"/>
                <a:gd name="T42" fmla="*/ 155 w 209"/>
                <a:gd name="T43" fmla="*/ 37 h 46"/>
                <a:gd name="T44" fmla="*/ 67 w 209"/>
                <a:gd name="T45" fmla="*/ 4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9" h="46">
                  <a:moveTo>
                    <a:pt x="67" y="42"/>
                  </a:moveTo>
                  <a:cubicBezTo>
                    <a:pt x="60" y="41"/>
                    <a:pt x="53" y="40"/>
                    <a:pt x="46" y="45"/>
                  </a:cubicBezTo>
                  <a:cubicBezTo>
                    <a:pt x="35" y="45"/>
                    <a:pt x="23" y="45"/>
                    <a:pt x="11" y="45"/>
                  </a:cubicBezTo>
                  <a:cubicBezTo>
                    <a:pt x="6" y="46"/>
                    <a:pt x="4" y="43"/>
                    <a:pt x="3" y="39"/>
                  </a:cubicBezTo>
                  <a:cubicBezTo>
                    <a:pt x="0" y="11"/>
                    <a:pt x="14" y="0"/>
                    <a:pt x="39" y="10"/>
                  </a:cubicBezTo>
                  <a:cubicBezTo>
                    <a:pt x="39" y="12"/>
                    <a:pt x="39" y="14"/>
                    <a:pt x="39" y="17"/>
                  </a:cubicBezTo>
                  <a:cubicBezTo>
                    <a:pt x="38" y="23"/>
                    <a:pt x="44" y="18"/>
                    <a:pt x="45" y="21"/>
                  </a:cubicBezTo>
                  <a:cubicBezTo>
                    <a:pt x="54" y="23"/>
                    <a:pt x="63" y="19"/>
                    <a:pt x="71" y="24"/>
                  </a:cubicBezTo>
                  <a:cubicBezTo>
                    <a:pt x="72" y="26"/>
                    <a:pt x="72" y="28"/>
                    <a:pt x="70" y="29"/>
                  </a:cubicBezTo>
                  <a:cubicBezTo>
                    <a:pt x="63" y="32"/>
                    <a:pt x="56" y="31"/>
                    <a:pt x="53" y="31"/>
                  </a:cubicBezTo>
                  <a:cubicBezTo>
                    <a:pt x="57" y="30"/>
                    <a:pt x="64" y="33"/>
                    <a:pt x="71" y="29"/>
                  </a:cubicBezTo>
                  <a:cubicBezTo>
                    <a:pt x="80" y="21"/>
                    <a:pt x="92" y="26"/>
                    <a:pt x="102" y="23"/>
                  </a:cubicBezTo>
                  <a:cubicBezTo>
                    <a:pt x="105" y="22"/>
                    <a:pt x="108" y="21"/>
                    <a:pt x="111" y="21"/>
                  </a:cubicBezTo>
                  <a:cubicBezTo>
                    <a:pt x="116" y="21"/>
                    <a:pt x="122" y="23"/>
                    <a:pt x="126" y="17"/>
                  </a:cubicBezTo>
                  <a:cubicBezTo>
                    <a:pt x="140" y="16"/>
                    <a:pt x="153" y="16"/>
                    <a:pt x="166" y="13"/>
                  </a:cubicBezTo>
                  <a:cubicBezTo>
                    <a:pt x="176" y="15"/>
                    <a:pt x="186" y="16"/>
                    <a:pt x="197" y="17"/>
                  </a:cubicBezTo>
                  <a:cubicBezTo>
                    <a:pt x="201" y="18"/>
                    <a:pt x="209" y="15"/>
                    <a:pt x="209" y="23"/>
                  </a:cubicBezTo>
                  <a:cubicBezTo>
                    <a:pt x="209" y="32"/>
                    <a:pt x="200" y="28"/>
                    <a:pt x="195" y="29"/>
                  </a:cubicBezTo>
                  <a:cubicBezTo>
                    <a:pt x="194" y="30"/>
                    <a:pt x="192" y="30"/>
                    <a:pt x="188" y="31"/>
                  </a:cubicBezTo>
                  <a:cubicBezTo>
                    <a:pt x="194" y="32"/>
                    <a:pt x="197" y="33"/>
                    <a:pt x="200" y="34"/>
                  </a:cubicBezTo>
                  <a:cubicBezTo>
                    <a:pt x="194" y="38"/>
                    <a:pt x="188" y="37"/>
                    <a:pt x="182" y="36"/>
                  </a:cubicBezTo>
                  <a:cubicBezTo>
                    <a:pt x="173" y="35"/>
                    <a:pt x="164" y="34"/>
                    <a:pt x="155" y="37"/>
                  </a:cubicBezTo>
                  <a:cubicBezTo>
                    <a:pt x="125" y="43"/>
                    <a:pt x="96" y="39"/>
                    <a:pt x="67" y="42"/>
                  </a:cubicBezTo>
                  <a:close/>
                </a:path>
              </a:pathLst>
            </a:custGeom>
            <a:solidFill>
              <a:srgbClr val="DF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2" name="Freeform 1660"/>
            <p:cNvSpPr>
              <a:spLocks/>
            </p:cNvSpPr>
            <p:nvPr/>
          </p:nvSpPr>
          <p:spPr bwMode="auto">
            <a:xfrm>
              <a:off x="1497" y="2199"/>
              <a:ext cx="136" cy="19"/>
            </a:xfrm>
            <a:custGeom>
              <a:avLst/>
              <a:gdLst>
                <a:gd name="T0" fmla="*/ 133 w 137"/>
                <a:gd name="T1" fmla="*/ 10 h 19"/>
                <a:gd name="T2" fmla="*/ 1 w 137"/>
                <a:gd name="T3" fmla="*/ 17 h 19"/>
                <a:gd name="T4" fmla="*/ 3 w 137"/>
                <a:gd name="T5" fmla="*/ 12 h 19"/>
                <a:gd name="T6" fmla="*/ 39 w 137"/>
                <a:gd name="T7" fmla="*/ 5 h 19"/>
                <a:gd name="T8" fmla="*/ 80 w 137"/>
                <a:gd name="T9" fmla="*/ 3 h 19"/>
                <a:gd name="T10" fmla="*/ 108 w 137"/>
                <a:gd name="T11" fmla="*/ 1 h 19"/>
                <a:gd name="T12" fmla="*/ 126 w 137"/>
                <a:gd name="T13" fmla="*/ 0 h 19"/>
                <a:gd name="T14" fmla="*/ 132 w 137"/>
                <a:gd name="T15" fmla="*/ 1 h 19"/>
                <a:gd name="T16" fmla="*/ 133 w 137"/>
                <a:gd name="T17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7" h="19">
                  <a:moveTo>
                    <a:pt x="133" y="10"/>
                  </a:moveTo>
                  <a:cubicBezTo>
                    <a:pt x="90" y="14"/>
                    <a:pt x="46" y="19"/>
                    <a:pt x="1" y="17"/>
                  </a:cubicBezTo>
                  <a:cubicBezTo>
                    <a:pt x="0" y="15"/>
                    <a:pt x="1" y="13"/>
                    <a:pt x="3" y="12"/>
                  </a:cubicBezTo>
                  <a:cubicBezTo>
                    <a:pt x="14" y="6"/>
                    <a:pt x="26" y="5"/>
                    <a:pt x="39" y="5"/>
                  </a:cubicBezTo>
                  <a:cubicBezTo>
                    <a:pt x="52" y="4"/>
                    <a:pt x="67" y="6"/>
                    <a:pt x="80" y="3"/>
                  </a:cubicBezTo>
                  <a:cubicBezTo>
                    <a:pt x="89" y="1"/>
                    <a:pt x="99" y="1"/>
                    <a:pt x="108" y="1"/>
                  </a:cubicBezTo>
                  <a:cubicBezTo>
                    <a:pt x="114" y="3"/>
                    <a:pt x="120" y="3"/>
                    <a:pt x="126" y="0"/>
                  </a:cubicBezTo>
                  <a:cubicBezTo>
                    <a:pt x="128" y="0"/>
                    <a:pt x="130" y="0"/>
                    <a:pt x="132" y="1"/>
                  </a:cubicBezTo>
                  <a:cubicBezTo>
                    <a:pt x="135" y="3"/>
                    <a:pt x="137" y="6"/>
                    <a:pt x="133" y="10"/>
                  </a:cubicBezTo>
                  <a:close/>
                </a:path>
              </a:pathLst>
            </a:custGeom>
            <a:solidFill>
              <a:srgbClr val="4F4B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3" name="Freeform 1661"/>
            <p:cNvSpPr>
              <a:spLocks/>
            </p:cNvSpPr>
            <p:nvPr/>
          </p:nvSpPr>
          <p:spPr bwMode="auto">
            <a:xfrm>
              <a:off x="1441" y="2203"/>
              <a:ext cx="58" cy="48"/>
            </a:xfrm>
            <a:custGeom>
              <a:avLst/>
              <a:gdLst>
                <a:gd name="T0" fmla="*/ 58 w 58"/>
                <a:gd name="T1" fmla="*/ 10 h 48"/>
                <a:gd name="T2" fmla="*/ 57 w 58"/>
                <a:gd name="T3" fmla="*/ 13 h 48"/>
                <a:gd name="T4" fmla="*/ 50 w 58"/>
                <a:gd name="T5" fmla="*/ 15 h 48"/>
                <a:gd name="T6" fmla="*/ 17 w 58"/>
                <a:gd name="T7" fmla="*/ 46 h 48"/>
                <a:gd name="T8" fmla="*/ 7 w 58"/>
                <a:gd name="T9" fmla="*/ 42 h 48"/>
                <a:gd name="T10" fmla="*/ 1 w 58"/>
                <a:gd name="T11" fmla="*/ 13 h 48"/>
                <a:gd name="T12" fmla="*/ 0 w 58"/>
                <a:gd name="T13" fmla="*/ 7 h 48"/>
                <a:gd name="T14" fmla="*/ 5 w 58"/>
                <a:gd name="T15" fmla="*/ 3 h 48"/>
                <a:gd name="T16" fmla="*/ 47 w 58"/>
                <a:gd name="T17" fmla="*/ 2 h 48"/>
                <a:gd name="T18" fmla="*/ 58 w 58"/>
                <a:gd name="T1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48">
                  <a:moveTo>
                    <a:pt x="58" y="10"/>
                  </a:moveTo>
                  <a:cubicBezTo>
                    <a:pt x="58" y="11"/>
                    <a:pt x="58" y="12"/>
                    <a:pt x="57" y="13"/>
                  </a:cubicBezTo>
                  <a:cubicBezTo>
                    <a:pt x="55" y="14"/>
                    <a:pt x="52" y="14"/>
                    <a:pt x="50" y="15"/>
                  </a:cubicBezTo>
                  <a:cubicBezTo>
                    <a:pt x="18" y="16"/>
                    <a:pt x="18" y="16"/>
                    <a:pt x="17" y="46"/>
                  </a:cubicBezTo>
                  <a:cubicBezTo>
                    <a:pt x="13" y="48"/>
                    <a:pt x="10" y="45"/>
                    <a:pt x="7" y="42"/>
                  </a:cubicBezTo>
                  <a:cubicBezTo>
                    <a:pt x="3" y="33"/>
                    <a:pt x="7" y="22"/>
                    <a:pt x="1" y="13"/>
                  </a:cubicBezTo>
                  <a:cubicBezTo>
                    <a:pt x="0" y="11"/>
                    <a:pt x="0" y="9"/>
                    <a:pt x="0" y="7"/>
                  </a:cubicBezTo>
                  <a:cubicBezTo>
                    <a:pt x="1" y="5"/>
                    <a:pt x="3" y="4"/>
                    <a:pt x="5" y="3"/>
                  </a:cubicBezTo>
                  <a:cubicBezTo>
                    <a:pt x="19" y="0"/>
                    <a:pt x="33" y="0"/>
                    <a:pt x="47" y="2"/>
                  </a:cubicBezTo>
                  <a:cubicBezTo>
                    <a:pt x="52" y="4"/>
                    <a:pt x="56" y="6"/>
                    <a:pt x="58" y="10"/>
                  </a:cubicBezTo>
                  <a:close/>
                </a:path>
              </a:pathLst>
            </a:custGeom>
            <a:solidFill>
              <a:srgbClr val="312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4" name="Freeform 1662"/>
            <p:cNvSpPr>
              <a:spLocks/>
            </p:cNvSpPr>
            <p:nvPr/>
          </p:nvSpPr>
          <p:spPr bwMode="auto">
            <a:xfrm>
              <a:off x="1647" y="2178"/>
              <a:ext cx="44" cy="32"/>
            </a:xfrm>
            <a:custGeom>
              <a:avLst/>
              <a:gdLst>
                <a:gd name="T0" fmla="*/ 31 w 45"/>
                <a:gd name="T1" fmla="*/ 17 h 33"/>
                <a:gd name="T2" fmla="*/ 29 w 45"/>
                <a:gd name="T3" fmla="*/ 33 h 33"/>
                <a:gd name="T4" fmla="*/ 14 w 45"/>
                <a:gd name="T5" fmla="*/ 31 h 33"/>
                <a:gd name="T6" fmla="*/ 6 w 45"/>
                <a:gd name="T7" fmla="*/ 25 h 33"/>
                <a:gd name="T8" fmla="*/ 3 w 45"/>
                <a:gd name="T9" fmla="*/ 21 h 33"/>
                <a:gd name="T10" fmla="*/ 1 w 45"/>
                <a:gd name="T11" fmla="*/ 16 h 33"/>
                <a:gd name="T12" fmla="*/ 4 w 45"/>
                <a:gd name="T13" fmla="*/ 6 h 33"/>
                <a:gd name="T14" fmla="*/ 24 w 45"/>
                <a:gd name="T15" fmla="*/ 1 h 33"/>
                <a:gd name="T16" fmla="*/ 39 w 45"/>
                <a:gd name="T17" fmla="*/ 5 h 33"/>
                <a:gd name="T18" fmla="*/ 31 w 45"/>
                <a:gd name="T19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33">
                  <a:moveTo>
                    <a:pt x="31" y="17"/>
                  </a:moveTo>
                  <a:cubicBezTo>
                    <a:pt x="32" y="22"/>
                    <a:pt x="33" y="28"/>
                    <a:pt x="29" y="33"/>
                  </a:cubicBezTo>
                  <a:cubicBezTo>
                    <a:pt x="24" y="32"/>
                    <a:pt x="19" y="32"/>
                    <a:pt x="14" y="31"/>
                  </a:cubicBezTo>
                  <a:cubicBezTo>
                    <a:pt x="12" y="29"/>
                    <a:pt x="8" y="28"/>
                    <a:pt x="6" y="25"/>
                  </a:cubicBezTo>
                  <a:cubicBezTo>
                    <a:pt x="4" y="24"/>
                    <a:pt x="4" y="22"/>
                    <a:pt x="3" y="21"/>
                  </a:cubicBezTo>
                  <a:cubicBezTo>
                    <a:pt x="2" y="19"/>
                    <a:pt x="2" y="17"/>
                    <a:pt x="1" y="16"/>
                  </a:cubicBezTo>
                  <a:cubicBezTo>
                    <a:pt x="1" y="12"/>
                    <a:pt x="0" y="8"/>
                    <a:pt x="4" y="6"/>
                  </a:cubicBezTo>
                  <a:cubicBezTo>
                    <a:pt x="11" y="3"/>
                    <a:pt x="18" y="3"/>
                    <a:pt x="24" y="1"/>
                  </a:cubicBezTo>
                  <a:cubicBezTo>
                    <a:pt x="30" y="0"/>
                    <a:pt x="35" y="0"/>
                    <a:pt x="39" y="5"/>
                  </a:cubicBezTo>
                  <a:cubicBezTo>
                    <a:pt x="45" y="14"/>
                    <a:pt x="31" y="11"/>
                    <a:pt x="31" y="17"/>
                  </a:cubicBezTo>
                  <a:close/>
                </a:path>
              </a:pathLst>
            </a:custGeom>
            <a:solidFill>
              <a:srgbClr val="7773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5" name="Freeform 1663"/>
            <p:cNvSpPr>
              <a:spLocks/>
            </p:cNvSpPr>
            <p:nvPr/>
          </p:nvSpPr>
          <p:spPr bwMode="auto">
            <a:xfrm>
              <a:off x="1518" y="2217"/>
              <a:ext cx="44" cy="19"/>
            </a:xfrm>
            <a:custGeom>
              <a:avLst/>
              <a:gdLst>
                <a:gd name="T0" fmla="*/ 45 w 45"/>
                <a:gd name="T1" fmla="*/ 12 h 19"/>
                <a:gd name="T2" fmla="*/ 39 w 45"/>
                <a:gd name="T3" fmla="*/ 17 h 19"/>
                <a:gd name="T4" fmla="*/ 29 w 45"/>
                <a:gd name="T5" fmla="*/ 18 h 19"/>
                <a:gd name="T6" fmla="*/ 18 w 45"/>
                <a:gd name="T7" fmla="*/ 15 h 19"/>
                <a:gd name="T8" fmla="*/ 0 w 45"/>
                <a:gd name="T9" fmla="*/ 7 h 19"/>
                <a:gd name="T10" fmla="*/ 45 w 45"/>
                <a:gd name="T11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9">
                  <a:moveTo>
                    <a:pt x="45" y="12"/>
                  </a:moveTo>
                  <a:cubicBezTo>
                    <a:pt x="43" y="14"/>
                    <a:pt x="41" y="15"/>
                    <a:pt x="39" y="17"/>
                  </a:cubicBezTo>
                  <a:cubicBezTo>
                    <a:pt x="36" y="19"/>
                    <a:pt x="32" y="18"/>
                    <a:pt x="29" y="18"/>
                  </a:cubicBezTo>
                  <a:cubicBezTo>
                    <a:pt x="25" y="16"/>
                    <a:pt x="22" y="16"/>
                    <a:pt x="18" y="15"/>
                  </a:cubicBezTo>
                  <a:cubicBezTo>
                    <a:pt x="12" y="12"/>
                    <a:pt x="4" y="14"/>
                    <a:pt x="0" y="7"/>
                  </a:cubicBezTo>
                  <a:cubicBezTo>
                    <a:pt x="16" y="3"/>
                    <a:pt x="31" y="0"/>
                    <a:pt x="45" y="12"/>
                  </a:cubicBezTo>
                  <a:close/>
                </a:path>
              </a:pathLst>
            </a:custGeom>
            <a:solidFill>
              <a:srgbClr val="F1D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6" name="Freeform 1664"/>
            <p:cNvSpPr>
              <a:spLocks/>
            </p:cNvSpPr>
            <p:nvPr/>
          </p:nvSpPr>
          <p:spPr bwMode="auto">
            <a:xfrm>
              <a:off x="1577" y="2217"/>
              <a:ext cx="40" cy="14"/>
            </a:xfrm>
            <a:custGeom>
              <a:avLst/>
              <a:gdLst>
                <a:gd name="T0" fmla="*/ 40 w 40"/>
                <a:gd name="T1" fmla="*/ 4 h 14"/>
                <a:gd name="T2" fmla="*/ 0 w 40"/>
                <a:gd name="T3" fmla="*/ 8 h 14"/>
                <a:gd name="T4" fmla="*/ 40 w 40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14">
                  <a:moveTo>
                    <a:pt x="40" y="4"/>
                  </a:moveTo>
                  <a:cubicBezTo>
                    <a:pt x="27" y="9"/>
                    <a:pt x="14" y="14"/>
                    <a:pt x="0" y="8"/>
                  </a:cubicBezTo>
                  <a:cubicBezTo>
                    <a:pt x="13" y="0"/>
                    <a:pt x="27" y="6"/>
                    <a:pt x="40" y="4"/>
                  </a:cubicBezTo>
                  <a:close/>
                </a:path>
              </a:pathLst>
            </a:custGeom>
            <a:solidFill>
              <a:srgbClr val="B69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7" name="Freeform 1665"/>
            <p:cNvSpPr>
              <a:spLocks/>
            </p:cNvSpPr>
            <p:nvPr/>
          </p:nvSpPr>
          <p:spPr bwMode="auto">
            <a:xfrm>
              <a:off x="1505" y="2221"/>
              <a:ext cx="33" cy="16"/>
            </a:xfrm>
            <a:custGeom>
              <a:avLst/>
              <a:gdLst>
                <a:gd name="T0" fmla="*/ 13 w 33"/>
                <a:gd name="T1" fmla="*/ 3 h 16"/>
                <a:gd name="T2" fmla="*/ 33 w 33"/>
                <a:gd name="T3" fmla="*/ 8 h 16"/>
                <a:gd name="T4" fmla="*/ 4 w 33"/>
                <a:gd name="T5" fmla="*/ 10 h 16"/>
                <a:gd name="T6" fmla="*/ 1 w 33"/>
                <a:gd name="T7" fmla="*/ 5 h 16"/>
                <a:gd name="T8" fmla="*/ 13 w 33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6">
                  <a:moveTo>
                    <a:pt x="13" y="3"/>
                  </a:moveTo>
                  <a:cubicBezTo>
                    <a:pt x="20" y="6"/>
                    <a:pt x="28" y="0"/>
                    <a:pt x="33" y="8"/>
                  </a:cubicBezTo>
                  <a:cubicBezTo>
                    <a:pt x="24" y="16"/>
                    <a:pt x="13" y="8"/>
                    <a:pt x="4" y="10"/>
                  </a:cubicBezTo>
                  <a:cubicBezTo>
                    <a:pt x="1" y="9"/>
                    <a:pt x="0" y="7"/>
                    <a:pt x="1" y="5"/>
                  </a:cubicBezTo>
                  <a:cubicBezTo>
                    <a:pt x="5" y="4"/>
                    <a:pt x="9" y="4"/>
                    <a:pt x="13" y="3"/>
                  </a:cubicBezTo>
                  <a:close/>
                </a:path>
              </a:pathLst>
            </a:custGeom>
            <a:solidFill>
              <a:srgbClr val="745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8" name="Freeform 1666"/>
            <p:cNvSpPr>
              <a:spLocks/>
            </p:cNvSpPr>
            <p:nvPr/>
          </p:nvSpPr>
          <p:spPr bwMode="auto">
            <a:xfrm>
              <a:off x="1630" y="2194"/>
              <a:ext cx="24" cy="18"/>
            </a:xfrm>
            <a:custGeom>
              <a:avLst/>
              <a:gdLst>
                <a:gd name="T0" fmla="*/ 23 w 24"/>
                <a:gd name="T1" fmla="*/ 3 h 18"/>
                <a:gd name="T2" fmla="*/ 23 w 24"/>
                <a:gd name="T3" fmla="*/ 7 h 18"/>
                <a:gd name="T4" fmla="*/ 12 w 24"/>
                <a:gd name="T5" fmla="*/ 14 h 18"/>
                <a:gd name="T6" fmla="*/ 3 w 24"/>
                <a:gd name="T7" fmla="*/ 15 h 18"/>
                <a:gd name="T8" fmla="*/ 6 w 24"/>
                <a:gd name="T9" fmla="*/ 5 h 18"/>
                <a:gd name="T10" fmla="*/ 23 w 24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8">
                  <a:moveTo>
                    <a:pt x="23" y="3"/>
                  </a:moveTo>
                  <a:cubicBezTo>
                    <a:pt x="23" y="5"/>
                    <a:pt x="23" y="6"/>
                    <a:pt x="23" y="7"/>
                  </a:cubicBezTo>
                  <a:cubicBezTo>
                    <a:pt x="24" y="18"/>
                    <a:pt x="15" y="10"/>
                    <a:pt x="12" y="14"/>
                  </a:cubicBezTo>
                  <a:cubicBezTo>
                    <a:pt x="9" y="15"/>
                    <a:pt x="6" y="15"/>
                    <a:pt x="3" y="15"/>
                  </a:cubicBezTo>
                  <a:cubicBezTo>
                    <a:pt x="0" y="11"/>
                    <a:pt x="2" y="8"/>
                    <a:pt x="6" y="5"/>
                  </a:cubicBezTo>
                  <a:cubicBezTo>
                    <a:pt x="11" y="2"/>
                    <a:pt x="17" y="0"/>
                    <a:pt x="23" y="3"/>
                  </a:cubicBezTo>
                  <a:close/>
                </a:path>
              </a:pathLst>
            </a:custGeom>
            <a:solidFill>
              <a:srgbClr val="796C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79" name="Freeform 1667"/>
            <p:cNvSpPr>
              <a:spLocks/>
            </p:cNvSpPr>
            <p:nvPr/>
          </p:nvSpPr>
          <p:spPr bwMode="auto">
            <a:xfrm>
              <a:off x="1642" y="2201"/>
              <a:ext cx="19" cy="7"/>
            </a:xfrm>
            <a:custGeom>
              <a:avLst/>
              <a:gdLst>
                <a:gd name="T0" fmla="*/ 0 w 19"/>
                <a:gd name="T1" fmla="*/ 7 h 7"/>
                <a:gd name="T2" fmla="*/ 11 w 19"/>
                <a:gd name="T3" fmla="*/ 0 h 7"/>
                <a:gd name="T4" fmla="*/ 19 w 19"/>
                <a:gd name="T5" fmla="*/ 7 h 7"/>
                <a:gd name="T6" fmla="*/ 0 w 19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7">
                  <a:moveTo>
                    <a:pt x="0" y="7"/>
                  </a:moveTo>
                  <a:cubicBezTo>
                    <a:pt x="4" y="5"/>
                    <a:pt x="8" y="3"/>
                    <a:pt x="11" y="0"/>
                  </a:cubicBezTo>
                  <a:cubicBezTo>
                    <a:pt x="16" y="0"/>
                    <a:pt x="19" y="2"/>
                    <a:pt x="19" y="7"/>
                  </a:cubicBezTo>
                  <a:cubicBezTo>
                    <a:pt x="13" y="7"/>
                    <a:pt x="6" y="7"/>
                    <a:pt x="0" y="7"/>
                  </a:cubicBezTo>
                  <a:close/>
                </a:path>
              </a:pathLst>
            </a:custGeom>
            <a:solidFill>
              <a:srgbClr val="5F4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0" name="Freeform 1668"/>
            <p:cNvSpPr>
              <a:spLocks/>
            </p:cNvSpPr>
            <p:nvPr/>
          </p:nvSpPr>
          <p:spPr bwMode="auto">
            <a:xfrm>
              <a:off x="1624" y="2191"/>
              <a:ext cx="16" cy="18"/>
            </a:xfrm>
            <a:custGeom>
              <a:avLst/>
              <a:gdLst>
                <a:gd name="T0" fmla="*/ 14 w 16"/>
                <a:gd name="T1" fmla="*/ 11 h 19"/>
                <a:gd name="T2" fmla="*/ 9 w 16"/>
                <a:gd name="T3" fmla="*/ 19 h 19"/>
                <a:gd name="T4" fmla="*/ 5 w 16"/>
                <a:gd name="T5" fmla="*/ 19 h 19"/>
                <a:gd name="T6" fmla="*/ 1 w 16"/>
                <a:gd name="T7" fmla="*/ 11 h 19"/>
                <a:gd name="T8" fmla="*/ 0 w 16"/>
                <a:gd name="T9" fmla="*/ 8 h 19"/>
                <a:gd name="T10" fmla="*/ 1 w 16"/>
                <a:gd name="T11" fmla="*/ 6 h 19"/>
                <a:gd name="T12" fmla="*/ 14 w 16"/>
                <a:gd name="T13" fmla="*/ 3 h 19"/>
                <a:gd name="T14" fmla="*/ 14 w 16"/>
                <a:gd name="T15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9">
                  <a:moveTo>
                    <a:pt x="14" y="11"/>
                  </a:moveTo>
                  <a:cubicBezTo>
                    <a:pt x="10" y="13"/>
                    <a:pt x="10" y="16"/>
                    <a:pt x="9" y="19"/>
                  </a:cubicBezTo>
                  <a:cubicBezTo>
                    <a:pt x="8" y="19"/>
                    <a:pt x="7" y="19"/>
                    <a:pt x="5" y="19"/>
                  </a:cubicBezTo>
                  <a:cubicBezTo>
                    <a:pt x="5" y="16"/>
                    <a:pt x="5" y="13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1" y="7"/>
                    <a:pt x="1" y="6"/>
                    <a:pt x="1" y="6"/>
                  </a:cubicBezTo>
                  <a:cubicBezTo>
                    <a:pt x="5" y="3"/>
                    <a:pt x="9" y="0"/>
                    <a:pt x="14" y="3"/>
                  </a:cubicBezTo>
                  <a:cubicBezTo>
                    <a:pt x="16" y="6"/>
                    <a:pt x="16" y="8"/>
                    <a:pt x="14" y="11"/>
                  </a:cubicBezTo>
                  <a:close/>
                </a:path>
              </a:pathLst>
            </a:custGeom>
            <a:solidFill>
              <a:srgbClr val="5F59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1" name="Freeform 1669"/>
            <p:cNvSpPr>
              <a:spLocks/>
            </p:cNvSpPr>
            <p:nvPr/>
          </p:nvSpPr>
          <p:spPr bwMode="auto">
            <a:xfrm>
              <a:off x="1484" y="2225"/>
              <a:ext cx="22" cy="8"/>
            </a:xfrm>
            <a:custGeom>
              <a:avLst/>
              <a:gdLst>
                <a:gd name="T0" fmla="*/ 22 w 22"/>
                <a:gd name="T1" fmla="*/ 1 h 8"/>
                <a:gd name="T2" fmla="*/ 22 w 22"/>
                <a:gd name="T3" fmla="*/ 3 h 8"/>
                <a:gd name="T4" fmla="*/ 11 w 22"/>
                <a:gd name="T5" fmla="*/ 5 h 8"/>
                <a:gd name="T6" fmla="*/ 0 w 22"/>
                <a:gd name="T7" fmla="*/ 3 h 8"/>
                <a:gd name="T8" fmla="*/ 7 w 22"/>
                <a:gd name="T9" fmla="*/ 0 h 8"/>
                <a:gd name="T10" fmla="*/ 22 w 22"/>
                <a:gd name="T11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8">
                  <a:moveTo>
                    <a:pt x="22" y="1"/>
                  </a:moveTo>
                  <a:cubicBezTo>
                    <a:pt x="22" y="2"/>
                    <a:pt x="22" y="3"/>
                    <a:pt x="22" y="3"/>
                  </a:cubicBezTo>
                  <a:cubicBezTo>
                    <a:pt x="19" y="8"/>
                    <a:pt x="15" y="6"/>
                    <a:pt x="11" y="5"/>
                  </a:cubicBezTo>
                  <a:cubicBezTo>
                    <a:pt x="7" y="4"/>
                    <a:pt x="4" y="3"/>
                    <a:pt x="0" y="3"/>
                  </a:cubicBezTo>
                  <a:cubicBezTo>
                    <a:pt x="2" y="2"/>
                    <a:pt x="4" y="1"/>
                    <a:pt x="7" y="0"/>
                  </a:cubicBezTo>
                  <a:cubicBezTo>
                    <a:pt x="12" y="0"/>
                    <a:pt x="17" y="0"/>
                    <a:pt x="22" y="1"/>
                  </a:cubicBezTo>
                  <a:close/>
                </a:path>
              </a:pathLst>
            </a:custGeom>
            <a:solidFill>
              <a:srgbClr val="543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2" name="Freeform 1670"/>
            <p:cNvSpPr>
              <a:spLocks/>
            </p:cNvSpPr>
            <p:nvPr/>
          </p:nvSpPr>
          <p:spPr bwMode="auto">
            <a:xfrm>
              <a:off x="1290" y="2407"/>
              <a:ext cx="57" cy="66"/>
            </a:xfrm>
            <a:custGeom>
              <a:avLst/>
              <a:gdLst>
                <a:gd name="T0" fmla="*/ 7 w 58"/>
                <a:gd name="T1" fmla="*/ 37 h 67"/>
                <a:gd name="T2" fmla="*/ 2 w 58"/>
                <a:gd name="T3" fmla="*/ 25 h 67"/>
                <a:gd name="T4" fmla="*/ 2 w 58"/>
                <a:gd name="T5" fmla="*/ 17 h 67"/>
                <a:gd name="T6" fmla="*/ 43 w 58"/>
                <a:gd name="T7" fmla="*/ 16 h 67"/>
                <a:gd name="T8" fmla="*/ 48 w 58"/>
                <a:gd name="T9" fmla="*/ 11 h 67"/>
                <a:gd name="T10" fmla="*/ 58 w 58"/>
                <a:gd name="T11" fmla="*/ 1 h 67"/>
                <a:gd name="T12" fmla="*/ 58 w 58"/>
                <a:gd name="T13" fmla="*/ 25 h 67"/>
                <a:gd name="T14" fmla="*/ 54 w 58"/>
                <a:gd name="T15" fmla="*/ 36 h 67"/>
                <a:gd name="T16" fmla="*/ 53 w 58"/>
                <a:gd name="T17" fmla="*/ 60 h 67"/>
                <a:gd name="T18" fmla="*/ 46 w 58"/>
                <a:gd name="T19" fmla="*/ 67 h 67"/>
                <a:gd name="T20" fmla="*/ 38 w 58"/>
                <a:gd name="T21" fmla="*/ 55 h 67"/>
                <a:gd name="T22" fmla="*/ 31 w 58"/>
                <a:gd name="T23" fmla="*/ 49 h 67"/>
                <a:gd name="T24" fmla="*/ 26 w 58"/>
                <a:gd name="T25" fmla="*/ 48 h 67"/>
                <a:gd name="T26" fmla="*/ 16 w 58"/>
                <a:gd name="T27" fmla="*/ 45 h 67"/>
                <a:gd name="T28" fmla="*/ 7 w 58"/>
                <a:gd name="T29" fmla="*/ 3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67">
                  <a:moveTo>
                    <a:pt x="7" y="37"/>
                  </a:moveTo>
                  <a:cubicBezTo>
                    <a:pt x="2" y="34"/>
                    <a:pt x="3" y="29"/>
                    <a:pt x="2" y="25"/>
                  </a:cubicBezTo>
                  <a:cubicBezTo>
                    <a:pt x="0" y="23"/>
                    <a:pt x="1" y="20"/>
                    <a:pt x="2" y="17"/>
                  </a:cubicBezTo>
                  <a:cubicBezTo>
                    <a:pt x="15" y="11"/>
                    <a:pt x="29" y="24"/>
                    <a:pt x="43" y="16"/>
                  </a:cubicBezTo>
                  <a:cubicBezTo>
                    <a:pt x="45" y="14"/>
                    <a:pt x="46" y="13"/>
                    <a:pt x="48" y="11"/>
                  </a:cubicBezTo>
                  <a:cubicBezTo>
                    <a:pt x="51" y="7"/>
                    <a:pt x="51" y="0"/>
                    <a:pt x="58" y="1"/>
                  </a:cubicBezTo>
                  <a:cubicBezTo>
                    <a:pt x="58" y="9"/>
                    <a:pt x="58" y="17"/>
                    <a:pt x="58" y="25"/>
                  </a:cubicBezTo>
                  <a:cubicBezTo>
                    <a:pt x="56" y="28"/>
                    <a:pt x="54" y="32"/>
                    <a:pt x="54" y="36"/>
                  </a:cubicBezTo>
                  <a:cubicBezTo>
                    <a:pt x="54" y="44"/>
                    <a:pt x="54" y="52"/>
                    <a:pt x="53" y="60"/>
                  </a:cubicBezTo>
                  <a:cubicBezTo>
                    <a:pt x="52" y="64"/>
                    <a:pt x="51" y="67"/>
                    <a:pt x="46" y="67"/>
                  </a:cubicBezTo>
                  <a:cubicBezTo>
                    <a:pt x="40" y="65"/>
                    <a:pt x="39" y="60"/>
                    <a:pt x="38" y="55"/>
                  </a:cubicBezTo>
                  <a:cubicBezTo>
                    <a:pt x="37" y="51"/>
                    <a:pt x="34" y="50"/>
                    <a:pt x="31" y="49"/>
                  </a:cubicBezTo>
                  <a:cubicBezTo>
                    <a:pt x="29" y="49"/>
                    <a:pt x="27" y="49"/>
                    <a:pt x="26" y="48"/>
                  </a:cubicBezTo>
                  <a:cubicBezTo>
                    <a:pt x="23" y="48"/>
                    <a:pt x="19" y="46"/>
                    <a:pt x="16" y="45"/>
                  </a:cubicBezTo>
                  <a:cubicBezTo>
                    <a:pt x="12" y="44"/>
                    <a:pt x="9" y="40"/>
                    <a:pt x="7" y="37"/>
                  </a:cubicBezTo>
                  <a:close/>
                </a:path>
              </a:pathLst>
            </a:custGeom>
            <a:solidFill>
              <a:srgbClr val="6D45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3" name="Freeform 1671"/>
            <p:cNvSpPr>
              <a:spLocks/>
            </p:cNvSpPr>
            <p:nvPr/>
          </p:nvSpPr>
          <p:spPr bwMode="auto">
            <a:xfrm>
              <a:off x="1356" y="2438"/>
              <a:ext cx="56" cy="45"/>
            </a:xfrm>
            <a:custGeom>
              <a:avLst/>
              <a:gdLst>
                <a:gd name="T0" fmla="*/ 56 w 56"/>
                <a:gd name="T1" fmla="*/ 25 h 45"/>
                <a:gd name="T2" fmla="*/ 56 w 56"/>
                <a:gd name="T3" fmla="*/ 45 h 45"/>
                <a:gd name="T4" fmla="*/ 42 w 56"/>
                <a:gd name="T5" fmla="*/ 32 h 45"/>
                <a:gd name="T6" fmla="*/ 40 w 56"/>
                <a:gd name="T7" fmla="*/ 45 h 45"/>
                <a:gd name="T8" fmla="*/ 16 w 56"/>
                <a:gd name="T9" fmla="*/ 21 h 45"/>
                <a:gd name="T10" fmla="*/ 12 w 56"/>
                <a:gd name="T11" fmla="*/ 21 h 45"/>
                <a:gd name="T12" fmla="*/ 0 w 56"/>
                <a:gd name="T13" fmla="*/ 0 h 45"/>
                <a:gd name="T14" fmla="*/ 51 w 56"/>
                <a:gd name="T15" fmla="*/ 9 h 45"/>
                <a:gd name="T16" fmla="*/ 56 w 56"/>
                <a:gd name="T17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45">
                  <a:moveTo>
                    <a:pt x="56" y="25"/>
                  </a:moveTo>
                  <a:cubicBezTo>
                    <a:pt x="56" y="32"/>
                    <a:pt x="56" y="38"/>
                    <a:pt x="56" y="45"/>
                  </a:cubicBezTo>
                  <a:cubicBezTo>
                    <a:pt x="51" y="41"/>
                    <a:pt x="47" y="36"/>
                    <a:pt x="42" y="32"/>
                  </a:cubicBezTo>
                  <a:cubicBezTo>
                    <a:pt x="38" y="36"/>
                    <a:pt x="40" y="41"/>
                    <a:pt x="40" y="45"/>
                  </a:cubicBezTo>
                  <a:cubicBezTo>
                    <a:pt x="36" y="33"/>
                    <a:pt x="29" y="24"/>
                    <a:pt x="16" y="21"/>
                  </a:cubicBezTo>
                  <a:cubicBezTo>
                    <a:pt x="14" y="23"/>
                    <a:pt x="13" y="23"/>
                    <a:pt x="12" y="21"/>
                  </a:cubicBezTo>
                  <a:cubicBezTo>
                    <a:pt x="9" y="14"/>
                    <a:pt x="0" y="10"/>
                    <a:pt x="0" y="0"/>
                  </a:cubicBezTo>
                  <a:cubicBezTo>
                    <a:pt x="17" y="3"/>
                    <a:pt x="34" y="6"/>
                    <a:pt x="51" y="9"/>
                  </a:cubicBezTo>
                  <a:cubicBezTo>
                    <a:pt x="52" y="14"/>
                    <a:pt x="50" y="21"/>
                    <a:pt x="56" y="25"/>
                  </a:cubicBezTo>
                  <a:close/>
                </a:path>
              </a:pathLst>
            </a:custGeom>
            <a:solidFill>
              <a:srgbClr val="6A45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4" name="Freeform 1672"/>
            <p:cNvSpPr>
              <a:spLocks/>
            </p:cNvSpPr>
            <p:nvPr/>
          </p:nvSpPr>
          <p:spPr bwMode="auto">
            <a:xfrm>
              <a:off x="1314" y="2450"/>
              <a:ext cx="37" cy="39"/>
            </a:xfrm>
            <a:custGeom>
              <a:avLst/>
              <a:gdLst>
                <a:gd name="T0" fmla="*/ 7 w 38"/>
                <a:gd name="T1" fmla="*/ 1 h 39"/>
                <a:gd name="T2" fmla="*/ 19 w 38"/>
                <a:gd name="T3" fmla="*/ 5 h 39"/>
                <a:gd name="T4" fmla="*/ 22 w 38"/>
                <a:gd name="T5" fmla="*/ 21 h 39"/>
                <a:gd name="T6" fmla="*/ 27 w 38"/>
                <a:gd name="T7" fmla="*/ 13 h 39"/>
                <a:gd name="T8" fmla="*/ 35 w 38"/>
                <a:gd name="T9" fmla="*/ 13 h 39"/>
                <a:gd name="T10" fmla="*/ 35 w 38"/>
                <a:gd name="T11" fmla="*/ 25 h 39"/>
                <a:gd name="T12" fmla="*/ 19 w 38"/>
                <a:gd name="T13" fmla="*/ 37 h 39"/>
                <a:gd name="T14" fmla="*/ 15 w 38"/>
                <a:gd name="T15" fmla="*/ 33 h 39"/>
                <a:gd name="T16" fmla="*/ 7 w 38"/>
                <a:gd name="T17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9">
                  <a:moveTo>
                    <a:pt x="7" y="1"/>
                  </a:moveTo>
                  <a:cubicBezTo>
                    <a:pt x="11" y="1"/>
                    <a:pt x="16" y="0"/>
                    <a:pt x="19" y="5"/>
                  </a:cubicBezTo>
                  <a:cubicBezTo>
                    <a:pt x="17" y="11"/>
                    <a:pt x="11" y="18"/>
                    <a:pt x="22" y="21"/>
                  </a:cubicBezTo>
                  <a:cubicBezTo>
                    <a:pt x="26" y="19"/>
                    <a:pt x="26" y="16"/>
                    <a:pt x="27" y="13"/>
                  </a:cubicBezTo>
                  <a:cubicBezTo>
                    <a:pt x="29" y="11"/>
                    <a:pt x="32" y="11"/>
                    <a:pt x="35" y="13"/>
                  </a:cubicBezTo>
                  <a:cubicBezTo>
                    <a:pt x="37" y="17"/>
                    <a:pt x="38" y="21"/>
                    <a:pt x="35" y="25"/>
                  </a:cubicBezTo>
                  <a:cubicBezTo>
                    <a:pt x="34" y="36"/>
                    <a:pt x="28" y="39"/>
                    <a:pt x="19" y="37"/>
                  </a:cubicBezTo>
                  <a:cubicBezTo>
                    <a:pt x="17" y="36"/>
                    <a:pt x="16" y="34"/>
                    <a:pt x="15" y="33"/>
                  </a:cubicBezTo>
                  <a:cubicBezTo>
                    <a:pt x="4" y="24"/>
                    <a:pt x="0" y="14"/>
                    <a:pt x="7" y="1"/>
                  </a:cubicBezTo>
                  <a:close/>
                </a:path>
              </a:pathLst>
            </a:custGeom>
            <a:solidFill>
              <a:srgbClr val="624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5" name="Freeform 1673"/>
            <p:cNvSpPr>
              <a:spLocks/>
            </p:cNvSpPr>
            <p:nvPr/>
          </p:nvSpPr>
          <p:spPr bwMode="auto">
            <a:xfrm>
              <a:off x="1337" y="2431"/>
              <a:ext cx="21" cy="57"/>
            </a:xfrm>
            <a:custGeom>
              <a:avLst/>
              <a:gdLst>
                <a:gd name="T0" fmla="*/ 11 w 21"/>
                <a:gd name="T1" fmla="*/ 44 h 57"/>
                <a:gd name="T2" fmla="*/ 10 w 21"/>
                <a:gd name="T3" fmla="*/ 32 h 57"/>
                <a:gd name="T4" fmla="*/ 3 w 21"/>
                <a:gd name="T5" fmla="*/ 8 h 57"/>
                <a:gd name="T6" fmla="*/ 10 w 21"/>
                <a:gd name="T7" fmla="*/ 0 h 57"/>
                <a:gd name="T8" fmla="*/ 21 w 21"/>
                <a:gd name="T9" fmla="*/ 57 h 57"/>
                <a:gd name="T10" fmla="*/ 11 w 21"/>
                <a:gd name="T11" fmla="*/ 4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57">
                  <a:moveTo>
                    <a:pt x="11" y="44"/>
                  </a:moveTo>
                  <a:cubicBezTo>
                    <a:pt x="11" y="40"/>
                    <a:pt x="11" y="36"/>
                    <a:pt x="10" y="32"/>
                  </a:cubicBezTo>
                  <a:cubicBezTo>
                    <a:pt x="0" y="26"/>
                    <a:pt x="7" y="15"/>
                    <a:pt x="3" y="8"/>
                  </a:cubicBezTo>
                  <a:cubicBezTo>
                    <a:pt x="5" y="5"/>
                    <a:pt x="8" y="3"/>
                    <a:pt x="10" y="0"/>
                  </a:cubicBezTo>
                  <a:cubicBezTo>
                    <a:pt x="11" y="20"/>
                    <a:pt x="17" y="38"/>
                    <a:pt x="21" y="57"/>
                  </a:cubicBezTo>
                  <a:cubicBezTo>
                    <a:pt x="13" y="56"/>
                    <a:pt x="16" y="46"/>
                    <a:pt x="11" y="44"/>
                  </a:cubicBezTo>
                  <a:close/>
                </a:path>
              </a:pathLst>
            </a:custGeom>
            <a:solidFill>
              <a:srgbClr val="5B4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6" name="Freeform 1674"/>
            <p:cNvSpPr>
              <a:spLocks/>
            </p:cNvSpPr>
            <p:nvPr/>
          </p:nvSpPr>
          <p:spPr bwMode="auto">
            <a:xfrm>
              <a:off x="1368" y="2459"/>
              <a:ext cx="16" cy="32"/>
            </a:xfrm>
            <a:custGeom>
              <a:avLst/>
              <a:gdLst>
                <a:gd name="T0" fmla="*/ 0 w 16"/>
                <a:gd name="T1" fmla="*/ 0 h 32"/>
                <a:gd name="T2" fmla="*/ 4 w 16"/>
                <a:gd name="T3" fmla="*/ 0 h 32"/>
                <a:gd name="T4" fmla="*/ 16 w 16"/>
                <a:gd name="T5" fmla="*/ 32 h 32"/>
                <a:gd name="T6" fmla="*/ 0 w 16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2">
                  <a:moveTo>
                    <a:pt x="0" y="0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8" y="11"/>
                    <a:pt x="12" y="21"/>
                    <a:pt x="16" y="32"/>
                  </a:cubicBezTo>
                  <a:cubicBezTo>
                    <a:pt x="0" y="27"/>
                    <a:pt x="3" y="12"/>
                    <a:pt x="0" y="0"/>
                  </a:cubicBezTo>
                  <a:close/>
                </a:path>
              </a:pathLst>
            </a:custGeom>
            <a:solidFill>
              <a:srgbClr val="5F4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7" name="Freeform 1675"/>
            <p:cNvSpPr>
              <a:spLocks/>
            </p:cNvSpPr>
            <p:nvPr/>
          </p:nvSpPr>
          <p:spPr bwMode="auto">
            <a:xfrm>
              <a:off x="1339" y="2362"/>
              <a:ext cx="13" cy="39"/>
            </a:xfrm>
            <a:custGeom>
              <a:avLst/>
              <a:gdLst>
                <a:gd name="T0" fmla="*/ 13 w 13"/>
                <a:gd name="T1" fmla="*/ 2 h 39"/>
                <a:gd name="T2" fmla="*/ 12 w 13"/>
                <a:gd name="T3" fmla="*/ 18 h 39"/>
                <a:gd name="T4" fmla="*/ 8 w 13"/>
                <a:gd name="T5" fmla="*/ 38 h 39"/>
                <a:gd name="T6" fmla="*/ 3 w 13"/>
                <a:gd name="T7" fmla="*/ 37 h 39"/>
                <a:gd name="T8" fmla="*/ 0 w 13"/>
                <a:gd name="T9" fmla="*/ 22 h 39"/>
                <a:gd name="T10" fmla="*/ 5 w 13"/>
                <a:gd name="T11" fmla="*/ 5 h 39"/>
                <a:gd name="T12" fmla="*/ 13 w 13"/>
                <a:gd name="T13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9">
                  <a:moveTo>
                    <a:pt x="13" y="2"/>
                  </a:moveTo>
                  <a:cubicBezTo>
                    <a:pt x="13" y="7"/>
                    <a:pt x="13" y="12"/>
                    <a:pt x="12" y="18"/>
                  </a:cubicBezTo>
                  <a:cubicBezTo>
                    <a:pt x="6" y="23"/>
                    <a:pt x="10" y="31"/>
                    <a:pt x="8" y="38"/>
                  </a:cubicBezTo>
                  <a:cubicBezTo>
                    <a:pt x="6" y="39"/>
                    <a:pt x="4" y="39"/>
                    <a:pt x="3" y="37"/>
                  </a:cubicBezTo>
                  <a:cubicBezTo>
                    <a:pt x="0" y="32"/>
                    <a:pt x="0" y="27"/>
                    <a:pt x="0" y="22"/>
                  </a:cubicBezTo>
                  <a:cubicBezTo>
                    <a:pt x="0" y="16"/>
                    <a:pt x="1" y="10"/>
                    <a:pt x="5" y="5"/>
                  </a:cubicBezTo>
                  <a:cubicBezTo>
                    <a:pt x="7" y="2"/>
                    <a:pt x="9" y="0"/>
                    <a:pt x="13" y="2"/>
                  </a:cubicBezTo>
                  <a:close/>
                </a:path>
              </a:pathLst>
            </a:custGeom>
            <a:solidFill>
              <a:srgbClr val="7B5B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8" name="Freeform 1676"/>
            <p:cNvSpPr>
              <a:spLocks/>
            </p:cNvSpPr>
            <p:nvPr/>
          </p:nvSpPr>
          <p:spPr bwMode="auto">
            <a:xfrm>
              <a:off x="1331" y="2400"/>
              <a:ext cx="16" cy="20"/>
            </a:xfrm>
            <a:custGeom>
              <a:avLst/>
              <a:gdLst>
                <a:gd name="T0" fmla="*/ 12 w 16"/>
                <a:gd name="T1" fmla="*/ 0 h 20"/>
                <a:gd name="T2" fmla="*/ 16 w 16"/>
                <a:gd name="T3" fmla="*/ 0 h 20"/>
                <a:gd name="T4" fmla="*/ 16 w 16"/>
                <a:gd name="T5" fmla="*/ 8 h 20"/>
                <a:gd name="T6" fmla="*/ 9 w 16"/>
                <a:gd name="T7" fmla="*/ 20 h 20"/>
                <a:gd name="T8" fmla="*/ 12 w 16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0">
                  <a:moveTo>
                    <a:pt x="12" y="0"/>
                  </a:moveTo>
                  <a:cubicBezTo>
                    <a:pt x="14" y="0"/>
                    <a:pt x="15" y="0"/>
                    <a:pt x="16" y="0"/>
                  </a:cubicBezTo>
                  <a:cubicBezTo>
                    <a:pt x="16" y="3"/>
                    <a:pt x="16" y="5"/>
                    <a:pt x="16" y="8"/>
                  </a:cubicBezTo>
                  <a:cubicBezTo>
                    <a:pt x="14" y="12"/>
                    <a:pt x="11" y="16"/>
                    <a:pt x="9" y="20"/>
                  </a:cubicBezTo>
                  <a:cubicBezTo>
                    <a:pt x="3" y="12"/>
                    <a:pt x="0" y="5"/>
                    <a:pt x="12" y="0"/>
                  </a:cubicBezTo>
                  <a:close/>
                </a:path>
              </a:pathLst>
            </a:custGeom>
            <a:solidFill>
              <a:srgbClr val="704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89" name="Freeform 1677"/>
            <p:cNvSpPr>
              <a:spLocks/>
            </p:cNvSpPr>
            <p:nvPr/>
          </p:nvSpPr>
          <p:spPr bwMode="auto">
            <a:xfrm>
              <a:off x="1221" y="2154"/>
              <a:ext cx="55" cy="33"/>
            </a:xfrm>
            <a:custGeom>
              <a:avLst/>
              <a:gdLst>
                <a:gd name="T0" fmla="*/ 15 w 55"/>
                <a:gd name="T1" fmla="*/ 25 h 33"/>
                <a:gd name="T2" fmla="*/ 4 w 55"/>
                <a:gd name="T3" fmla="*/ 0 h 33"/>
                <a:gd name="T4" fmla="*/ 48 w 55"/>
                <a:gd name="T5" fmla="*/ 12 h 33"/>
                <a:gd name="T6" fmla="*/ 54 w 55"/>
                <a:gd name="T7" fmla="*/ 19 h 33"/>
                <a:gd name="T8" fmla="*/ 37 w 55"/>
                <a:gd name="T9" fmla="*/ 32 h 33"/>
                <a:gd name="T10" fmla="*/ 15 w 55"/>
                <a:gd name="T11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33">
                  <a:moveTo>
                    <a:pt x="15" y="25"/>
                  </a:moveTo>
                  <a:cubicBezTo>
                    <a:pt x="0" y="22"/>
                    <a:pt x="4" y="10"/>
                    <a:pt x="4" y="0"/>
                  </a:cubicBezTo>
                  <a:cubicBezTo>
                    <a:pt x="19" y="2"/>
                    <a:pt x="32" y="12"/>
                    <a:pt x="48" y="12"/>
                  </a:cubicBezTo>
                  <a:cubicBezTo>
                    <a:pt x="51" y="13"/>
                    <a:pt x="53" y="15"/>
                    <a:pt x="54" y="19"/>
                  </a:cubicBezTo>
                  <a:cubicBezTo>
                    <a:pt x="55" y="32"/>
                    <a:pt x="46" y="33"/>
                    <a:pt x="37" y="32"/>
                  </a:cubicBezTo>
                  <a:cubicBezTo>
                    <a:pt x="29" y="29"/>
                    <a:pt x="21" y="30"/>
                    <a:pt x="15" y="25"/>
                  </a:cubicBezTo>
                  <a:close/>
                </a:path>
              </a:pathLst>
            </a:custGeom>
            <a:solidFill>
              <a:srgbClr val="447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0" name="Freeform 1678"/>
            <p:cNvSpPr>
              <a:spLocks/>
            </p:cNvSpPr>
            <p:nvPr/>
          </p:nvSpPr>
          <p:spPr bwMode="auto">
            <a:xfrm>
              <a:off x="1266" y="2131"/>
              <a:ext cx="22" cy="41"/>
            </a:xfrm>
            <a:custGeom>
              <a:avLst/>
              <a:gdLst>
                <a:gd name="T0" fmla="*/ 7 w 22"/>
                <a:gd name="T1" fmla="*/ 39 h 41"/>
                <a:gd name="T2" fmla="*/ 3 w 22"/>
                <a:gd name="T3" fmla="*/ 35 h 41"/>
                <a:gd name="T4" fmla="*/ 2 w 22"/>
                <a:gd name="T5" fmla="*/ 23 h 41"/>
                <a:gd name="T6" fmla="*/ 3 w 22"/>
                <a:gd name="T7" fmla="*/ 16 h 41"/>
                <a:gd name="T8" fmla="*/ 10 w 22"/>
                <a:gd name="T9" fmla="*/ 2 h 41"/>
                <a:gd name="T10" fmla="*/ 21 w 22"/>
                <a:gd name="T11" fmla="*/ 7 h 41"/>
                <a:gd name="T12" fmla="*/ 15 w 22"/>
                <a:gd name="T13" fmla="*/ 40 h 41"/>
                <a:gd name="T14" fmla="*/ 7 w 22"/>
                <a:gd name="T15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41">
                  <a:moveTo>
                    <a:pt x="7" y="39"/>
                  </a:moveTo>
                  <a:cubicBezTo>
                    <a:pt x="5" y="38"/>
                    <a:pt x="4" y="36"/>
                    <a:pt x="3" y="35"/>
                  </a:cubicBezTo>
                  <a:cubicBezTo>
                    <a:pt x="3" y="31"/>
                    <a:pt x="2" y="27"/>
                    <a:pt x="2" y="23"/>
                  </a:cubicBezTo>
                  <a:cubicBezTo>
                    <a:pt x="0" y="20"/>
                    <a:pt x="1" y="18"/>
                    <a:pt x="3" y="16"/>
                  </a:cubicBezTo>
                  <a:cubicBezTo>
                    <a:pt x="5" y="11"/>
                    <a:pt x="7" y="7"/>
                    <a:pt x="10" y="2"/>
                  </a:cubicBezTo>
                  <a:cubicBezTo>
                    <a:pt x="14" y="3"/>
                    <a:pt x="20" y="0"/>
                    <a:pt x="21" y="7"/>
                  </a:cubicBezTo>
                  <a:cubicBezTo>
                    <a:pt x="20" y="18"/>
                    <a:pt x="22" y="30"/>
                    <a:pt x="15" y="40"/>
                  </a:cubicBezTo>
                  <a:cubicBezTo>
                    <a:pt x="12" y="41"/>
                    <a:pt x="9" y="41"/>
                    <a:pt x="7" y="39"/>
                  </a:cubicBezTo>
                  <a:close/>
                </a:path>
              </a:pathLst>
            </a:custGeom>
            <a:solidFill>
              <a:srgbClr val="354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1" name="Freeform 1679"/>
            <p:cNvSpPr>
              <a:spLocks/>
            </p:cNvSpPr>
            <p:nvPr/>
          </p:nvSpPr>
          <p:spPr bwMode="auto">
            <a:xfrm>
              <a:off x="1276" y="2117"/>
              <a:ext cx="38" cy="21"/>
            </a:xfrm>
            <a:custGeom>
              <a:avLst/>
              <a:gdLst>
                <a:gd name="T0" fmla="*/ 8 w 38"/>
                <a:gd name="T1" fmla="*/ 17 h 21"/>
                <a:gd name="T2" fmla="*/ 0 w 38"/>
                <a:gd name="T3" fmla="*/ 16 h 21"/>
                <a:gd name="T4" fmla="*/ 0 w 38"/>
                <a:gd name="T5" fmla="*/ 10 h 21"/>
                <a:gd name="T6" fmla="*/ 2 w 38"/>
                <a:gd name="T7" fmla="*/ 5 h 21"/>
                <a:gd name="T8" fmla="*/ 8 w 38"/>
                <a:gd name="T9" fmla="*/ 1 h 21"/>
                <a:gd name="T10" fmla="*/ 37 w 38"/>
                <a:gd name="T11" fmla="*/ 9 h 21"/>
                <a:gd name="T12" fmla="*/ 36 w 38"/>
                <a:gd name="T13" fmla="*/ 15 h 21"/>
                <a:gd name="T14" fmla="*/ 8 w 38"/>
                <a:gd name="T1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8" y="17"/>
                  </a:moveTo>
                  <a:cubicBezTo>
                    <a:pt x="5" y="18"/>
                    <a:pt x="2" y="21"/>
                    <a:pt x="0" y="16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1" y="7"/>
                    <a:pt x="2" y="5"/>
                  </a:cubicBezTo>
                  <a:cubicBezTo>
                    <a:pt x="4" y="4"/>
                    <a:pt x="6" y="3"/>
                    <a:pt x="8" y="1"/>
                  </a:cubicBezTo>
                  <a:cubicBezTo>
                    <a:pt x="19" y="0"/>
                    <a:pt x="29" y="0"/>
                    <a:pt x="37" y="9"/>
                  </a:cubicBezTo>
                  <a:cubicBezTo>
                    <a:pt x="38" y="11"/>
                    <a:pt x="38" y="13"/>
                    <a:pt x="36" y="15"/>
                  </a:cubicBezTo>
                  <a:cubicBezTo>
                    <a:pt x="27" y="20"/>
                    <a:pt x="18" y="19"/>
                    <a:pt x="8" y="17"/>
                  </a:cubicBezTo>
                  <a:close/>
                </a:path>
              </a:pathLst>
            </a:custGeom>
            <a:solidFill>
              <a:srgbClr val="2925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2" name="Freeform 1680"/>
            <p:cNvSpPr>
              <a:spLocks/>
            </p:cNvSpPr>
            <p:nvPr/>
          </p:nvSpPr>
          <p:spPr bwMode="auto">
            <a:xfrm>
              <a:off x="1254" y="2138"/>
              <a:ext cx="15" cy="16"/>
            </a:xfrm>
            <a:custGeom>
              <a:avLst/>
              <a:gdLst>
                <a:gd name="T0" fmla="*/ 15 w 15"/>
                <a:gd name="T1" fmla="*/ 9 h 16"/>
                <a:gd name="T2" fmla="*/ 14 w 15"/>
                <a:gd name="T3" fmla="*/ 16 h 16"/>
                <a:gd name="T4" fmla="*/ 2 w 15"/>
                <a:gd name="T5" fmla="*/ 10 h 16"/>
                <a:gd name="T6" fmla="*/ 9 w 15"/>
                <a:gd name="T7" fmla="*/ 2 h 16"/>
                <a:gd name="T8" fmla="*/ 15 w 15"/>
                <a:gd name="T9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5" y="9"/>
                  </a:moveTo>
                  <a:cubicBezTo>
                    <a:pt x="15" y="11"/>
                    <a:pt x="15" y="14"/>
                    <a:pt x="14" y="16"/>
                  </a:cubicBezTo>
                  <a:cubicBezTo>
                    <a:pt x="9" y="16"/>
                    <a:pt x="3" y="15"/>
                    <a:pt x="2" y="10"/>
                  </a:cubicBezTo>
                  <a:cubicBezTo>
                    <a:pt x="0" y="6"/>
                    <a:pt x="5" y="3"/>
                    <a:pt x="9" y="2"/>
                  </a:cubicBezTo>
                  <a:cubicBezTo>
                    <a:pt x="14" y="0"/>
                    <a:pt x="14" y="6"/>
                    <a:pt x="15" y="9"/>
                  </a:cubicBezTo>
                  <a:close/>
                </a:path>
              </a:pathLst>
            </a:custGeom>
            <a:solidFill>
              <a:srgbClr val="5C8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3" name="Freeform 1681"/>
            <p:cNvSpPr>
              <a:spLocks/>
            </p:cNvSpPr>
            <p:nvPr/>
          </p:nvSpPr>
          <p:spPr bwMode="auto">
            <a:xfrm>
              <a:off x="1779" y="2455"/>
              <a:ext cx="16" cy="12"/>
            </a:xfrm>
            <a:custGeom>
              <a:avLst/>
              <a:gdLst>
                <a:gd name="T0" fmla="*/ 0 w 17"/>
                <a:gd name="T1" fmla="*/ 7 h 12"/>
                <a:gd name="T2" fmla="*/ 17 w 17"/>
                <a:gd name="T3" fmla="*/ 0 h 12"/>
                <a:gd name="T4" fmla="*/ 17 w 17"/>
                <a:gd name="T5" fmla="*/ 8 h 12"/>
                <a:gd name="T6" fmla="*/ 5 w 17"/>
                <a:gd name="T7" fmla="*/ 12 h 12"/>
                <a:gd name="T8" fmla="*/ 0 w 17"/>
                <a:gd name="T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0" y="7"/>
                  </a:moveTo>
                  <a:cubicBezTo>
                    <a:pt x="5" y="5"/>
                    <a:pt x="11" y="2"/>
                    <a:pt x="17" y="0"/>
                  </a:cubicBezTo>
                  <a:cubicBezTo>
                    <a:pt x="17" y="2"/>
                    <a:pt x="17" y="5"/>
                    <a:pt x="17" y="8"/>
                  </a:cubicBezTo>
                  <a:cubicBezTo>
                    <a:pt x="13" y="9"/>
                    <a:pt x="9" y="11"/>
                    <a:pt x="5" y="12"/>
                  </a:cubicBezTo>
                  <a:cubicBezTo>
                    <a:pt x="3" y="10"/>
                    <a:pt x="2" y="9"/>
                    <a:pt x="0" y="7"/>
                  </a:cubicBezTo>
                  <a:close/>
                </a:path>
              </a:pathLst>
            </a:custGeom>
            <a:solidFill>
              <a:srgbClr val="4E3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4" name="Freeform 1682"/>
            <p:cNvSpPr>
              <a:spLocks/>
            </p:cNvSpPr>
            <p:nvPr/>
          </p:nvSpPr>
          <p:spPr bwMode="auto">
            <a:xfrm>
              <a:off x="1537" y="2137"/>
              <a:ext cx="161" cy="65"/>
            </a:xfrm>
            <a:custGeom>
              <a:avLst/>
              <a:gdLst>
                <a:gd name="T0" fmla="*/ 150 w 163"/>
                <a:gd name="T1" fmla="*/ 46 h 66"/>
                <a:gd name="T2" fmla="*/ 134 w 163"/>
                <a:gd name="T3" fmla="*/ 45 h 66"/>
                <a:gd name="T4" fmla="*/ 107 w 163"/>
                <a:gd name="T5" fmla="*/ 49 h 66"/>
                <a:gd name="T6" fmla="*/ 93 w 163"/>
                <a:gd name="T7" fmla="*/ 34 h 66"/>
                <a:gd name="T8" fmla="*/ 97 w 163"/>
                <a:gd name="T9" fmla="*/ 30 h 66"/>
                <a:gd name="T10" fmla="*/ 102 w 163"/>
                <a:gd name="T11" fmla="*/ 29 h 66"/>
                <a:gd name="T12" fmla="*/ 113 w 163"/>
                <a:gd name="T13" fmla="*/ 31 h 66"/>
                <a:gd name="T14" fmla="*/ 116 w 163"/>
                <a:gd name="T15" fmla="*/ 32 h 66"/>
                <a:gd name="T16" fmla="*/ 122 w 163"/>
                <a:gd name="T17" fmla="*/ 33 h 66"/>
                <a:gd name="T18" fmla="*/ 117 w 163"/>
                <a:gd name="T19" fmla="*/ 31 h 66"/>
                <a:gd name="T20" fmla="*/ 103 w 163"/>
                <a:gd name="T21" fmla="*/ 29 h 66"/>
                <a:gd name="T22" fmla="*/ 97 w 163"/>
                <a:gd name="T23" fmla="*/ 21 h 66"/>
                <a:gd name="T24" fmla="*/ 104 w 163"/>
                <a:gd name="T25" fmla="*/ 19 h 66"/>
                <a:gd name="T26" fmla="*/ 107 w 163"/>
                <a:gd name="T27" fmla="*/ 17 h 66"/>
                <a:gd name="T28" fmla="*/ 87 w 163"/>
                <a:gd name="T29" fmla="*/ 22 h 66"/>
                <a:gd name="T30" fmla="*/ 62 w 163"/>
                <a:gd name="T31" fmla="*/ 31 h 66"/>
                <a:gd name="T32" fmla="*/ 49 w 163"/>
                <a:gd name="T33" fmla="*/ 36 h 66"/>
                <a:gd name="T34" fmla="*/ 21 w 163"/>
                <a:gd name="T35" fmla="*/ 46 h 66"/>
                <a:gd name="T36" fmla="*/ 50 w 163"/>
                <a:gd name="T37" fmla="*/ 46 h 66"/>
                <a:gd name="T38" fmla="*/ 66 w 163"/>
                <a:gd name="T39" fmla="*/ 42 h 66"/>
                <a:gd name="T40" fmla="*/ 87 w 163"/>
                <a:gd name="T41" fmla="*/ 42 h 66"/>
                <a:gd name="T42" fmla="*/ 90 w 163"/>
                <a:gd name="T43" fmla="*/ 47 h 66"/>
                <a:gd name="T44" fmla="*/ 75 w 163"/>
                <a:gd name="T45" fmla="*/ 57 h 66"/>
                <a:gd name="T46" fmla="*/ 27 w 163"/>
                <a:gd name="T47" fmla="*/ 66 h 66"/>
                <a:gd name="T48" fmla="*/ 0 w 163"/>
                <a:gd name="T49" fmla="*/ 40 h 66"/>
                <a:gd name="T50" fmla="*/ 1 w 163"/>
                <a:gd name="T51" fmla="*/ 19 h 66"/>
                <a:gd name="T52" fmla="*/ 7 w 163"/>
                <a:gd name="T53" fmla="*/ 10 h 66"/>
                <a:gd name="T54" fmla="*/ 68 w 163"/>
                <a:gd name="T55" fmla="*/ 0 h 66"/>
                <a:gd name="T56" fmla="*/ 81 w 163"/>
                <a:gd name="T57" fmla="*/ 4 h 66"/>
                <a:gd name="T58" fmla="*/ 150 w 163"/>
                <a:gd name="T59" fmla="*/ 1 h 66"/>
                <a:gd name="T60" fmla="*/ 162 w 163"/>
                <a:gd name="T61" fmla="*/ 13 h 66"/>
                <a:gd name="T62" fmla="*/ 162 w 163"/>
                <a:gd name="T63" fmla="*/ 37 h 66"/>
                <a:gd name="T64" fmla="*/ 150 w 163"/>
                <a:gd name="T65" fmla="*/ 4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3" h="66">
                  <a:moveTo>
                    <a:pt x="150" y="46"/>
                  </a:moveTo>
                  <a:cubicBezTo>
                    <a:pt x="144" y="46"/>
                    <a:pt x="139" y="46"/>
                    <a:pt x="134" y="45"/>
                  </a:cubicBezTo>
                  <a:cubicBezTo>
                    <a:pt x="126" y="49"/>
                    <a:pt x="116" y="46"/>
                    <a:pt x="107" y="49"/>
                  </a:cubicBezTo>
                  <a:cubicBezTo>
                    <a:pt x="100" y="46"/>
                    <a:pt x="95" y="41"/>
                    <a:pt x="93" y="34"/>
                  </a:cubicBezTo>
                  <a:cubicBezTo>
                    <a:pt x="94" y="32"/>
                    <a:pt x="95" y="31"/>
                    <a:pt x="97" y="30"/>
                  </a:cubicBezTo>
                  <a:cubicBezTo>
                    <a:pt x="98" y="30"/>
                    <a:pt x="100" y="29"/>
                    <a:pt x="102" y="29"/>
                  </a:cubicBezTo>
                  <a:cubicBezTo>
                    <a:pt x="106" y="29"/>
                    <a:pt x="110" y="29"/>
                    <a:pt x="113" y="31"/>
                  </a:cubicBezTo>
                  <a:cubicBezTo>
                    <a:pt x="114" y="31"/>
                    <a:pt x="115" y="32"/>
                    <a:pt x="116" y="32"/>
                  </a:cubicBezTo>
                  <a:cubicBezTo>
                    <a:pt x="118" y="33"/>
                    <a:pt x="120" y="36"/>
                    <a:pt x="122" y="33"/>
                  </a:cubicBezTo>
                  <a:cubicBezTo>
                    <a:pt x="120" y="32"/>
                    <a:pt x="118" y="32"/>
                    <a:pt x="117" y="31"/>
                  </a:cubicBezTo>
                  <a:cubicBezTo>
                    <a:pt x="112" y="29"/>
                    <a:pt x="108" y="29"/>
                    <a:pt x="103" y="29"/>
                  </a:cubicBezTo>
                  <a:cubicBezTo>
                    <a:pt x="99" y="28"/>
                    <a:pt x="96" y="26"/>
                    <a:pt x="97" y="21"/>
                  </a:cubicBezTo>
                  <a:cubicBezTo>
                    <a:pt x="100" y="19"/>
                    <a:pt x="104" y="19"/>
                    <a:pt x="104" y="19"/>
                  </a:cubicBezTo>
                  <a:cubicBezTo>
                    <a:pt x="110" y="18"/>
                    <a:pt x="105" y="15"/>
                    <a:pt x="107" y="17"/>
                  </a:cubicBezTo>
                  <a:cubicBezTo>
                    <a:pt x="101" y="20"/>
                    <a:pt x="94" y="20"/>
                    <a:pt x="87" y="22"/>
                  </a:cubicBezTo>
                  <a:cubicBezTo>
                    <a:pt x="78" y="22"/>
                    <a:pt x="70" y="27"/>
                    <a:pt x="62" y="31"/>
                  </a:cubicBezTo>
                  <a:cubicBezTo>
                    <a:pt x="58" y="33"/>
                    <a:pt x="54" y="35"/>
                    <a:pt x="49" y="36"/>
                  </a:cubicBezTo>
                  <a:cubicBezTo>
                    <a:pt x="41" y="41"/>
                    <a:pt x="30" y="36"/>
                    <a:pt x="21" y="46"/>
                  </a:cubicBezTo>
                  <a:cubicBezTo>
                    <a:pt x="32" y="50"/>
                    <a:pt x="41" y="48"/>
                    <a:pt x="50" y="46"/>
                  </a:cubicBezTo>
                  <a:cubicBezTo>
                    <a:pt x="55" y="45"/>
                    <a:pt x="61" y="44"/>
                    <a:pt x="66" y="42"/>
                  </a:cubicBezTo>
                  <a:cubicBezTo>
                    <a:pt x="73" y="40"/>
                    <a:pt x="80" y="40"/>
                    <a:pt x="87" y="42"/>
                  </a:cubicBezTo>
                  <a:cubicBezTo>
                    <a:pt x="89" y="43"/>
                    <a:pt x="90" y="45"/>
                    <a:pt x="90" y="47"/>
                  </a:cubicBezTo>
                  <a:cubicBezTo>
                    <a:pt x="88" y="54"/>
                    <a:pt x="81" y="55"/>
                    <a:pt x="75" y="57"/>
                  </a:cubicBezTo>
                  <a:cubicBezTo>
                    <a:pt x="59" y="62"/>
                    <a:pt x="43" y="62"/>
                    <a:pt x="27" y="66"/>
                  </a:cubicBezTo>
                  <a:cubicBezTo>
                    <a:pt x="3" y="65"/>
                    <a:pt x="0" y="63"/>
                    <a:pt x="0" y="40"/>
                  </a:cubicBezTo>
                  <a:cubicBezTo>
                    <a:pt x="0" y="33"/>
                    <a:pt x="0" y="26"/>
                    <a:pt x="1" y="19"/>
                  </a:cubicBezTo>
                  <a:cubicBezTo>
                    <a:pt x="2" y="15"/>
                    <a:pt x="4" y="13"/>
                    <a:pt x="7" y="10"/>
                  </a:cubicBezTo>
                  <a:cubicBezTo>
                    <a:pt x="26" y="0"/>
                    <a:pt x="48" y="6"/>
                    <a:pt x="68" y="0"/>
                  </a:cubicBezTo>
                  <a:cubicBezTo>
                    <a:pt x="73" y="0"/>
                    <a:pt x="78" y="1"/>
                    <a:pt x="81" y="4"/>
                  </a:cubicBezTo>
                  <a:cubicBezTo>
                    <a:pt x="104" y="6"/>
                    <a:pt x="127" y="4"/>
                    <a:pt x="150" y="1"/>
                  </a:cubicBezTo>
                  <a:cubicBezTo>
                    <a:pt x="161" y="0"/>
                    <a:pt x="163" y="5"/>
                    <a:pt x="162" y="13"/>
                  </a:cubicBezTo>
                  <a:cubicBezTo>
                    <a:pt x="161" y="21"/>
                    <a:pt x="160" y="29"/>
                    <a:pt x="162" y="37"/>
                  </a:cubicBezTo>
                  <a:cubicBezTo>
                    <a:pt x="162" y="46"/>
                    <a:pt x="155" y="44"/>
                    <a:pt x="150" y="46"/>
                  </a:cubicBezTo>
                  <a:close/>
                </a:path>
              </a:pathLst>
            </a:custGeom>
            <a:solidFill>
              <a:srgbClr val="F5DB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5" name="Freeform 1683"/>
            <p:cNvSpPr>
              <a:spLocks/>
            </p:cNvSpPr>
            <p:nvPr/>
          </p:nvSpPr>
          <p:spPr bwMode="auto">
            <a:xfrm>
              <a:off x="1410" y="2073"/>
              <a:ext cx="253" cy="86"/>
            </a:xfrm>
            <a:custGeom>
              <a:avLst/>
              <a:gdLst>
                <a:gd name="T0" fmla="*/ 209 w 255"/>
                <a:gd name="T1" fmla="*/ 69 h 87"/>
                <a:gd name="T2" fmla="*/ 197 w 255"/>
                <a:gd name="T3" fmla="*/ 70 h 87"/>
                <a:gd name="T4" fmla="*/ 137 w 255"/>
                <a:gd name="T5" fmla="*/ 78 h 87"/>
                <a:gd name="T6" fmla="*/ 133 w 255"/>
                <a:gd name="T7" fmla="*/ 82 h 87"/>
                <a:gd name="T8" fmla="*/ 127 w 255"/>
                <a:gd name="T9" fmla="*/ 87 h 87"/>
                <a:gd name="T10" fmla="*/ 116 w 255"/>
                <a:gd name="T11" fmla="*/ 79 h 87"/>
                <a:gd name="T12" fmla="*/ 66 w 255"/>
                <a:gd name="T13" fmla="*/ 71 h 87"/>
                <a:gd name="T14" fmla="*/ 53 w 255"/>
                <a:gd name="T15" fmla="*/ 71 h 87"/>
                <a:gd name="T16" fmla="*/ 35 w 255"/>
                <a:gd name="T17" fmla="*/ 71 h 87"/>
                <a:gd name="T18" fmla="*/ 19 w 255"/>
                <a:gd name="T19" fmla="*/ 71 h 87"/>
                <a:gd name="T20" fmla="*/ 9 w 255"/>
                <a:gd name="T21" fmla="*/ 70 h 87"/>
                <a:gd name="T22" fmla="*/ 2 w 255"/>
                <a:gd name="T23" fmla="*/ 67 h 87"/>
                <a:gd name="T24" fmla="*/ 0 w 255"/>
                <a:gd name="T25" fmla="*/ 61 h 87"/>
                <a:gd name="T26" fmla="*/ 20 w 255"/>
                <a:gd name="T27" fmla="*/ 53 h 87"/>
                <a:gd name="T28" fmla="*/ 129 w 255"/>
                <a:gd name="T29" fmla="*/ 55 h 87"/>
                <a:gd name="T30" fmla="*/ 198 w 255"/>
                <a:gd name="T31" fmla="*/ 53 h 87"/>
                <a:gd name="T32" fmla="*/ 214 w 255"/>
                <a:gd name="T33" fmla="*/ 53 h 87"/>
                <a:gd name="T34" fmla="*/ 229 w 255"/>
                <a:gd name="T35" fmla="*/ 44 h 87"/>
                <a:gd name="T36" fmla="*/ 231 w 255"/>
                <a:gd name="T37" fmla="*/ 4 h 87"/>
                <a:gd name="T38" fmla="*/ 238 w 255"/>
                <a:gd name="T39" fmla="*/ 0 h 87"/>
                <a:gd name="T40" fmla="*/ 246 w 255"/>
                <a:gd name="T41" fmla="*/ 4 h 87"/>
                <a:gd name="T42" fmla="*/ 248 w 255"/>
                <a:gd name="T43" fmla="*/ 10 h 87"/>
                <a:gd name="T44" fmla="*/ 250 w 255"/>
                <a:gd name="T45" fmla="*/ 42 h 87"/>
                <a:gd name="T46" fmla="*/ 251 w 255"/>
                <a:gd name="T47" fmla="*/ 47 h 87"/>
                <a:gd name="T48" fmla="*/ 252 w 255"/>
                <a:gd name="T49" fmla="*/ 50 h 87"/>
                <a:gd name="T50" fmla="*/ 253 w 255"/>
                <a:gd name="T51" fmla="*/ 61 h 87"/>
                <a:gd name="T52" fmla="*/ 209 w 255"/>
                <a:gd name="T53" fmla="*/ 6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5" h="87">
                  <a:moveTo>
                    <a:pt x="209" y="69"/>
                  </a:moveTo>
                  <a:cubicBezTo>
                    <a:pt x="205" y="69"/>
                    <a:pt x="201" y="69"/>
                    <a:pt x="197" y="70"/>
                  </a:cubicBezTo>
                  <a:cubicBezTo>
                    <a:pt x="177" y="70"/>
                    <a:pt x="156" y="66"/>
                    <a:pt x="137" y="78"/>
                  </a:cubicBezTo>
                  <a:cubicBezTo>
                    <a:pt x="136" y="79"/>
                    <a:pt x="134" y="81"/>
                    <a:pt x="133" y="82"/>
                  </a:cubicBezTo>
                  <a:cubicBezTo>
                    <a:pt x="132" y="85"/>
                    <a:pt x="131" y="87"/>
                    <a:pt x="127" y="87"/>
                  </a:cubicBezTo>
                  <a:cubicBezTo>
                    <a:pt x="123" y="86"/>
                    <a:pt x="120" y="81"/>
                    <a:pt x="116" y="79"/>
                  </a:cubicBezTo>
                  <a:cubicBezTo>
                    <a:pt x="100" y="73"/>
                    <a:pt x="83" y="72"/>
                    <a:pt x="66" y="71"/>
                  </a:cubicBezTo>
                  <a:cubicBezTo>
                    <a:pt x="61" y="72"/>
                    <a:pt x="57" y="72"/>
                    <a:pt x="53" y="71"/>
                  </a:cubicBezTo>
                  <a:cubicBezTo>
                    <a:pt x="47" y="71"/>
                    <a:pt x="41" y="71"/>
                    <a:pt x="35" y="71"/>
                  </a:cubicBezTo>
                  <a:cubicBezTo>
                    <a:pt x="29" y="71"/>
                    <a:pt x="24" y="71"/>
                    <a:pt x="19" y="71"/>
                  </a:cubicBezTo>
                  <a:cubicBezTo>
                    <a:pt x="15" y="71"/>
                    <a:pt x="12" y="71"/>
                    <a:pt x="9" y="70"/>
                  </a:cubicBezTo>
                  <a:cubicBezTo>
                    <a:pt x="6" y="70"/>
                    <a:pt x="4" y="69"/>
                    <a:pt x="2" y="67"/>
                  </a:cubicBezTo>
                  <a:cubicBezTo>
                    <a:pt x="1" y="66"/>
                    <a:pt x="0" y="64"/>
                    <a:pt x="0" y="61"/>
                  </a:cubicBezTo>
                  <a:cubicBezTo>
                    <a:pt x="4" y="52"/>
                    <a:pt x="13" y="52"/>
                    <a:pt x="20" y="53"/>
                  </a:cubicBezTo>
                  <a:cubicBezTo>
                    <a:pt x="57" y="55"/>
                    <a:pt x="93" y="52"/>
                    <a:pt x="129" y="55"/>
                  </a:cubicBezTo>
                  <a:cubicBezTo>
                    <a:pt x="152" y="57"/>
                    <a:pt x="175" y="52"/>
                    <a:pt x="198" y="53"/>
                  </a:cubicBezTo>
                  <a:cubicBezTo>
                    <a:pt x="203" y="53"/>
                    <a:pt x="208" y="53"/>
                    <a:pt x="214" y="53"/>
                  </a:cubicBezTo>
                  <a:cubicBezTo>
                    <a:pt x="219" y="51"/>
                    <a:pt x="230" y="58"/>
                    <a:pt x="229" y="44"/>
                  </a:cubicBezTo>
                  <a:cubicBezTo>
                    <a:pt x="228" y="31"/>
                    <a:pt x="226" y="17"/>
                    <a:pt x="231" y="4"/>
                  </a:cubicBezTo>
                  <a:cubicBezTo>
                    <a:pt x="232" y="1"/>
                    <a:pt x="235" y="0"/>
                    <a:pt x="238" y="0"/>
                  </a:cubicBezTo>
                  <a:cubicBezTo>
                    <a:pt x="242" y="0"/>
                    <a:pt x="244" y="2"/>
                    <a:pt x="246" y="4"/>
                  </a:cubicBezTo>
                  <a:cubicBezTo>
                    <a:pt x="247" y="6"/>
                    <a:pt x="248" y="8"/>
                    <a:pt x="248" y="10"/>
                  </a:cubicBezTo>
                  <a:cubicBezTo>
                    <a:pt x="247" y="21"/>
                    <a:pt x="244" y="32"/>
                    <a:pt x="250" y="42"/>
                  </a:cubicBezTo>
                  <a:cubicBezTo>
                    <a:pt x="250" y="44"/>
                    <a:pt x="251" y="45"/>
                    <a:pt x="251" y="47"/>
                  </a:cubicBezTo>
                  <a:cubicBezTo>
                    <a:pt x="252" y="48"/>
                    <a:pt x="252" y="49"/>
                    <a:pt x="252" y="50"/>
                  </a:cubicBezTo>
                  <a:cubicBezTo>
                    <a:pt x="252" y="54"/>
                    <a:pt x="255" y="57"/>
                    <a:pt x="253" y="61"/>
                  </a:cubicBezTo>
                  <a:cubicBezTo>
                    <a:pt x="239" y="65"/>
                    <a:pt x="222" y="58"/>
                    <a:pt x="209" y="69"/>
                  </a:cubicBezTo>
                  <a:close/>
                </a:path>
              </a:pathLst>
            </a:custGeom>
            <a:solidFill>
              <a:srgbClr val="2C2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6" name="Freeform 1684"/>
            <p:cNvSpPr>
              <a:spLocks/>
            </p:cNvSpPr>
            <p:nvPr/>
          </p:nvSpPr>
          <p:spPr bwMode="auto">
            <a:xfrm>
              <a:off x="1644" y="2078"/>
              <a:ext cx="81" cy="46"/>
            </a:xfrm>
            <a:custGeom>
              <a:avLst/>
              <a:gdLst>
                <a:gd name="T0" fmla="*/ 13 w 82"/>
                <a:gd name="T1" fmla="*/ 41 h 46"/>
                <a:gd name="T2" fmla="*/ 9 w 82"/>
                <a:gd name="T3" fmla="*/ 4 h 46"/>
                <a:gd name="T4" fmla="*/ 20 w 82"/>
                <a:gd name="T5" fmla="*/ 2 h 46"/>
                <a:gd name="T6" fmla="*/ 33 w 82"/>
                <a:gd name="T7" fmla="*/ 12 h 46"/>
                <a:gd name="T8" fmla="*/ 74 w 82"/>
                <a:gd name="T9" fmla="*/ 11 h 46"/>
                <a:gd name="T10" fmla="*/ 82 w 82"/>
                <a:gd name="T11" fmla="*/ 13 h 46"/>
                <a:gd name="T12" fmla="*/ 82 w 82"/>
                <a:gd name="T13" fmla="*/ 24 h 46"/>
                <a:gd name="T14" fmla="*/ 77 w 82"/>
                <a:gd name="T15" fmla="*/ 26 h 46"/>
                <a:gd name="T16" fmla="*/ 82 w 82"/>
                <a:gd name="T17" fmla="*/ 29 h 46"/>
                <a:gd name="T18" fmla="*/ 77 w 82"/>
                <a:gd name="T19" fmla="*/ 33 h 46"/>
                <a:gd name="T20" fmla="*/ 57 w 82"/>
                <a:gd name="T21" fmla="*/ 36 h 46"/>
                <a:gd name="T22" fmla="*/ 41 w 82"/>
                <a:gd name="T23" fmla="*/ 38 h 46"/>
                <a:gd name="T24" fmla="*/ 41 w 82"/>
                <a:gd name="T25" fmla="*/ 40 h 46"/>
                <a:gd name="T26" fmla="*/ 36 w 82"/>
                <a:gd name="T27" fmla="*/ 44 h 46"/>
                <a:gd name="T28" fmla="*/ 13 w 82"/>
                <a:gd name="T29" fmla="*/ 4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2" h="46">
                  <a:moveTo>
                    <a:pt x="13" y="41"/>
                  </a:moveTo>
                  <a:cubicBezTo>
                    <a:pt x="0" y="30"/>
                    <a:pt x="7" y="16"/>
                    <a:pt x="9" y="4"/>
                  </a:cubicBezTo>
                  <a:cubicBezTo>
                    <a:pt x="13" y="1"/>
                    <a:pt x="16" y="0"/>
                    <a:pt x="20" y="2"/>
                  </a:cubicBezTo>
                  <a:cubicBezTo>
                    <a:pt x="24" y="6"/>
                    <a:pt x="25" y="12"/>
                    <a:pt x="33" y="12"/>
                  </a:cubicBezTo>
                  <a:cubicBezTo>
                    <a:pt x="47" y="11"/>
                    <a:pt x="61" y="14"/>
                    <a:pt x="74" y="11"/>
                  </a:cubicBezTo>
                  <a:cubicBezTo>
                    <a:pt x="77" y="10"/>
                    <a:pt x="80" y="10"/>
                    <a:pt x="82" y="13"/>
                  </a:cubicBezTo>
                  <a:cubicBezTo>
                    <a:pt x="82" y="17"/>
                    <a:pt x="82" y="20"/>
                    <a:pt x="82" y="24"/>
                  </a:cubicBezTo>
                  <a:cubicBezTo>
                    <a:pt x="81" y="26"/>
                    <a:pt x="78" y="26"/>
                    <a:pt x="77" y="26"/>
                  </a:cubicBezTo>
                  <a:cubicBezTo>
                    <a:pt x="79" y="26"/>
                    <a:pt x="81" y="27"/>
                    <a:pt x="82" y="29"/>
                  </a:cubicBezTo>
                  <a:cubicBezTo>
                    <a:pt x="80" y="30"/>
                    <a:pt x="78" y="31"/>
                    <a:pt x="77" y="33"/>
                  </a:cubicBezTo>
                  <a:cubicBezTo>
                    <a:pt x="71" y="38"/>
                    <a:pt x="64" y="37"/>
                    <a:pt x="57" y="36"/>
                  </a:cubicBezTo>
                  <a:cubicBezTo>
                    <a:pt x="51" y="29"/>
                    <a:pt x="46" y="34"/>
                    <a:pt x="41" y="38"/>
                  </a:cubicBezTo>
                  <a:cubicBezTo>
                    <a:pt x="41" y="39"/>
                    <a:pt x="41" y="39"/>
                    <a:pt x="41" y="40"/>
                  </a:cubicBezTo>
                  <a:cubicBezTo>
                    <a:pt x="40" y="42"/>
                    <a:pt x="38" y="43"/>
                    <a:pt x="36" y="44"/>
                  </a:cubicBezTo>
                  <a:cubicBezTo>
                    <a:pt x="28" y="46"/>
                    <a:pt x="20" y="46"/>
                    <a:pt x="13" y="41"/>
                  </a:cubicBezTo>
                  <a:close/>
                </a:path>
              </a:pathLst>
            </a:custGeom>
            <a:solidFill>
              <a:srgbClr val="D2B7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7" name="Freeform 1685"/>
            <p:cNvSpPr>
              <a:spLocks/>
            </p:cNvSpPr>
            <p:nvPr/>
          </p:nvSpPr>
          <p:spPr bwMode="auto">
            <a:xfrm>
              <a:off x="1650" y="2120"/>
              <a:ext cx="35" cy="14"/>
            </a:xfrm>
            <a:custGeom>
              <a:avLst/>
              <a:gdLst>
                <a:gd name="T0" fmla="*/ 11 w 36"/>
                <a:gd name="T1" fmla="*/ 13 h 14"/>
                <a:gd name="T2" fmla="*/ 7 w 36"/>
                <a:gd name="T3" fmla="*/ 2 h 14"/>
                <a:gd name="T4" fmla="*/ 36 w 36"/>
                <a:gd name="T5" fmla="*/ 6 h 14"/>
                <a:gd name="T6" fmla="*/ 11 w 36"/>
                <a:gd name="T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4">
                  <a:moveTo>
                    <a:pt x="11" y="13"/>
                  </a:moveTo>
                  <a:cubicBezTo>
                    <a:pt x="10" y="10"/>
                    <a:pt x="0" y="9"/>
                    <a:pt x="7" y="2"/>
                  </a:cubicBezTo>
                  <a:cubicBezTo>
                    <a:pt x="17" y="3"/>
                    <a:pt x="27" y="0"/>
                    <a:pt x="36" y="6"/>
                  </a:cubicBezTo>
                  <a:cubicBezTo>
                    <a:pt x="29" y="13"/>
                    <a:pt x="20" y="14"/>
                    <a:pt x="11" y="13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8" name="Freeform 1686"/>
            <p:cNvSpPr>
              <a:spLocks/>
            </p:cNvSpPr>
            <p:nvPr/>
          </p:nvSpPr>
          <p:spPr bwMode="auto">
            <a:xfrm>
              <a:off x="1684" y="2099"/>
              <a:ext cx="16" cy="20"/>
            </a:xfrm>
            <a:custGeom>
              <a:avLst/>
              <a:gdLst>
                <a:gd name="T0" fmla="*/ 0 w 16"/>
                <a:gd name="T1" fmla="*/ 17 h 20"/>
                <a:gd name="T2" fmla="*/ 7 w 16"/>
                <a:gd name="T3" fmla="*/ 0 h 20"/>
                <a:gd name="T4" fmla="*/ 16 w 16"/>
                <a:gd name="T5" fmla="*/ 15 h 20"/>
                <a:gd name="T6" fmla="*/ 0 w 16"/>
                <a:gd name="T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0">
                  <a:moveTo>
                    <a:pt x="0" y="17"/>
                  </a:moveTo>
                  <a:cubicBezTo>
                    <a:pt x="2" y="12"/>
                    <a:pt x="4" y="6"/>
                    <a:pt x="7" y="0"/>
                  </a:cubicBezTo>
                  <a:cubicBezTo>
                    <a:pt x="15" y="3"/>
                    <a:pt x="13" y="11"/>
                    <a:pt x="16" y="15"/>
                  </a:cubicBezTo>
                  <a:cubicBezTo>
                    <a:pt x="11" y="16"/>
                    <a:pt x="6" y="20"/>
                    <a:pt x="0" y="17"/>
                  </a:cubicBezTo>
                  <a:close/>
                </a:path>
              </a:pathLst>
            </a:custGeom>
            <a:solidFill>
              <a:srgbClr val="E9CD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99" name="Freeform 1687"/>
            <p:cNvSpPr>
              <a:spLocks/>
            </p:cNvSpPr>
            <p:nvPr/>
          </p:nvSpPr>
          <p:spPr bwMode="auto">
            <a:xfrm>
              <a:off x="1657" y="2117"/>
              <a:ext cx="28" cy="13"/>
            </a:xfrm>
            <a:custGeom>
              <a:avLst/>
              <a:gdLst>
                <a:gd name="T0" fmla="*/ 29 w 29"/>
                <a:gd name="T1" fmla="*/ 9 h 13"/>
                <a:gd name="T2" fmla="*/ 0 w 29"/>
                <a:gd name="T3" fmla="*/ 5 h 13"/>
                <a:gd name="T4" fmla="*/ 0 w 29"/>
                <a:gd name="T5" fmla="*/ 5 h 13"/>
                <a:gd name="T6" fmla="*/ 25 w 29"/>
                <a:gd name="T7" fmla="*/ 1 h 13"/>
                <a:gd name="T8" fmla="*/ 28 w 29"/>
                <a:gd name="T9" fmla="*/ 1 h 13"/>
                <a:gd name="T10" fmla="*/ 29 w 29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3">
                  <a:moveTo>
                    <a:pt x="29" y="9"/>
                  </a:moveTo>
                  <a:cubicBezTo>
                    <a:pt x="19" y="8"/>
                    <a:pt x="9" y="1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0"/>
                    <a:pt x="17" y="6"/>
                    <a:pt x="25" y="1"/>
                  </a:cubicBezTo>
                  <a:cubicBezTo>
                    <a:pt x="26" y="1"/>
                    <a:pt x="27" y="1"/>
                    <a:pt x="28" y="1"/>
                  </a:cubicBezTo>
                  <a:cubicBezTo>
                    <a:pt x="28" y="4"/>
                    <a:pt x="28" y="6"/>
                    <a:pt x="29" y="9"/>
                  </a:cubicBezTo>
                  <a:close/>
                </a:path>
              </a:pathLst>
            </a:custGeom>
            <a:solidFill>
              <a:srgbClr val="7847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0" name="Freeform 1688"/>
            <p:cNvSpPr>
              <a:spLocks/>
            </p:cNvSpPr>
            <p:nvPr/>
          </p:nvSpPr>
          <p:spPr bwMode="auto">
            <a:xfrm>
              <a:off x="1273" y="2356"/>
              <a:ext cx="28" cy="75"/>
            </a:xfrm>
            <a:custGeom>
              <a:avLst/>
              <a:gdLst>
                <a:gd name="T0" fmla="*/ 20 w 28"/>
                <a:gd name="T1" fmla="*/ 68 h 76"/>
                <a:gd name="T2" fmla="*/ 19 w 28"/>
                <a:gd name="T3" fmla="*/ 76 h 76"/>
                <a:gd name="T4" fmla="*/ 8 w 28"/>
                <a:gd name="T5" fmla="*/ 68 h 76"/>
                <a:gd name="T6" fmla="*/ 2 w 28"/>
                <a:gd name="T7" fmla="*/ 45 h 76"/>
                <a:gd name="T8" fmla="*/ 4 w 28"/>
                <a:gd name="T9" fmla="*/ 28 h 76"/>
                <a:gd name="T10" fmla="*/ 16 w 28"/>
                <a:gd name="T11" fmla="*/ 0 h 76"/>
                <a:gd name="T12" fmla="*/ 23 w 28"/>
                <a:gd name="T13" fmla="*/ 4 h 76"/>
                <a:gd name="T14" fmla="*/ 20 w 28"/>
                <a:gd name="T15" fmla="*/ 6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6">
                  <a:moveTo>
                    <a:pt x="20" y="68"/>
                  </a:moveTo>
                  <a:cubicBezTo>
                    <a:pt x="20" y="71"/>
                    <a:pt x="20" y="73"/>
                    <a:pt x="19" y="76"/>
                  </a:cubicBezTo>
                  <a:cubicBezTo>
                    <a:pt x="14" y="75"/>
                    <a:pt x="18" y="62"/>
                    <a:pt x="8" y="68"/>
                  </a:cubicBezTo>
                  <a:cubicBezTo>
                    <a:pt x="1" y="62"/>
                    <a:pt x="3" y="53"/>
                    <a:pt x="2" y="45"/>
                  </a:cubicBezTo>
                  <a:cubicBezTo>
                    <a:pt x="2" y="40"/>
                    <a:pt x="2" y="34"/>
                    <a:pt x="4" y="28"/>
                  </a:cubicBezTo>
                  <a:cubicBezTo>
                    <a:pt x="9" y="20"/>
                    <a:pt x="0" y="5"/>
                    <a:pt x="16" y="0"/>
                  </a:cubicBezTo>
                  <a:cubicBezTo>
                    <a:pt x="15" y="6"/>
                    <a:pt x="18" y="7"/>
                    <a:pt x="23" y="4"/>
                  </a:cubicBezTo>
                  <a:cubicBezTo>
                    <a:pt x="28" y="26"/>
                    <a:pt x="25" y="47"/>
                    <a:pt x="20" y="68"/>
                  </a:cubicBezTo>
                  <a:close/>
                </a:path>
              </a:pathLst>
            </a:custGeom>
            <a:solidFill>
              <a:srgbClr val="3D2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1" name="Freeform 1689"/>
            <p:cNvSpPr>
              <a:spLocks/>
            </p:cNvSpPr>
            <p:nvPr/>
          </p:nvSpPr>
          <p:spPr bwMode="auto">
            <a:xfrm>
              <a:off x="1297" y="2443"/>
              <a:ext cx="17" cy="32"/>
            </a:xfrm>
            <a:custGeom>
              <a:avLst/>
              <a:gdLst>
                <a:gd name="T0" fmla="*/ 0 w 17"/>
                <a:gd name="T1" fmla="*/ 0 h 32"/>
                <a:gd name="T2" fmla="*/ 12 w 17"/>
                <a:gd name="T3" fmla="*/ 4 h 32"/>
                <a:gd name="T4" fmla="*/ 16 w 17"/>
                <a:gd name="T5" fmla="*/ 13 h 32"/>
                <a:gd name="T6" fmla="*/ 12 w 17"/>
                <a:gd name="T7" fmla="*/ 32 h 32"/>
                <a:gd name="T8" fmla="*/ 0 w 17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0" y="0"/>
                  </a:moveTo>
                  <a:cubicBezTo>
                    <a:pt x="4" y="1"/>
                    <a:pt x="8" y="3"/>
                    <a:pt x="12" y="4"/>
                  </a:cubicBezTo>
                  <a:cubicBezTo>
                    <a:pt x="14" y="7"/>
                    <a:pt x="15" y="10"/>
                    <a:pt x="16" y="13"/>
                  </a:cubicBezTo>
                  <a:cubicBezTo>
                    <a:pt x="17" y="20"/>
                    <a:pt x="17" y="27"/>
                    <a:pt x="12" y="32"/>
                  </a:cubicBezTo>
                  <a:cubicBezTo>
                    <a:pt x="2" y="24"/>
                    <a:pt x="4" y="11"/>
                    <a:pt x="0" y="0"/>
                  </a:cubicBezTo>
                  <a:close/>
                </a:path>
              </a:pathLst>
            </a:custGeom>
            <a:solidFill>
              <a:srgbClr val="5E4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2" name="Freeform 1690"/>
            <p:cNvSpPr>
              <a:spLocks/>
            </p:cNvSpPr>
            <p:nvPr/>
          </p:nvSpPr>
          <p:spPr bwMode="auto">
            <a:xfrm>
              <a:off x="1272" y="2431"/>
              <a:ext cx="14" cy="24"/>
            </a:xfrm>
            <a:custGeom>
              <a:avLst/>
              <a:gdLst>
                <a:gd name="T0" fmla="*/ 5 w 14"/>
                <a:gd name="T1" fmla="*/ 24 h 24"/>
                <a:gd name="T2" fmla="*/ 1 w 14"/>
                <a:gd name="T3" fmla="*/ 12 h 24"/>
                <a:gd name="T4" fmla="*/ 6 w 14"/>
                <a:gd name="T5" fmla="*/ 1 h 24"/>
                <a:gd name="T6" fmla="*/ 8 w 14"/>
                <a:gd name="T7" fmla="*/ 0 h 24"/>
                <a:gd name="T8" fmla="*/ 13 w 14"/>
                <a:gd name="T9" fmla="*/ 16 h 24"/>
                <a:gd name="T10" fmla="*/ 8 w 14"/>
                <a:gd name="T11" fmla="*/ 24 h 24"/>
                <a:gd name="T12" fmla="*/ 5 w 14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4">
                  <a:moveTo>
                    <a:pt x="5" y="24"/>
                  </a:moveTo>
                  <a:cubicBezTo>
                    <a:pt x="0" y="21"/>
                    <a:pt x="1" y="16"/>
                    <a:pt x="1" y="12"/>
                  </a:cubicBezTo>
                  <a:cubicBezTo>
                    <a:pt x="4" y="9"/>
                    <a:pt x="4" y="5"/>
                    <a:pt x="6" y="1"/>
                  </a:cubicBezTo>
                  <a:cubicBezTo>
                    <a:pt x="7" y="1"/>
                    <a:pt x="8" y="0"/>
                    <a:pt x="8" y="0"/>
                  </a:cubicBezTo>
                  <a:cubicBezTo>
                    <a:pt x="14" y="4"/>
                    <a:pt x="12" y="11"/>
                    <a:pt x="13" y="16"/>
                  </a:cubicBezTo>
                  <a:cubicBezTo>
                    <a:pt x="10" y="18"/>
                    <a:pt x="12" y="22"/>
                    <a:pt x="8" y="24"/>
                  </a:cubicBezTo>
                  <a:cubicBezTo>
                    <a:pt x="7" y="24"/>
                    <a:pt x="6" y="24"/>
                    <a:pt x="5" y="24"/>
                  </a:cubicBezTo>
                  <a:close/>
                </a:path>
              </a:pathLst>
            </a:custGeom>
            <a:solidFill>
              <a:srgbClr val="3D2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3" name="Freeform 1691"/>
            <p:cNvSpPr>
              <a:spLocks/>
            </p:cNvSpPr>
            <p:nvPr/>
          </p:nvSpPr>
          <p:spPr bwMode="auto">
            <a:xfrm>
              <a:off x="1309" y="2447"/>
              <a:ext cx="17" cy="36"/>
            </a:xfrm>
            <a:custGeom>
              <a:avLst/>
              <a:gdLst>
                <a:gd name="T0" fmla="*/ 0 w 18"/>
                <a:gd name="T1" fmla="*/ 8 h 36"/>
                <a:gd name="T2" fmla="*/ 0 w 18"/>
                <a:gd name="T3" fmla="*/ 0 h 36"/>
                <a:gd name="T4" fmla="*/ 8 w 18"/>
                <a:gd name="T5" fmla="*/ 4 h 36"/>
                <a:gd name="T6" fmla="*/ 11 w 18"/>
                <a:gd name="T7" fmla="*/ 36 h 36"/>
                <a:gd name="T8" fmla="*/ 8 w 18"/>
                <a:gd name="T9" fmla="*/ 32 h 36"/>
                <a:gd name="T10" fmla="*/ 0 w 18"/>
                <a:gd name="T11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36">
                  <a:moveTo>
                    <a:pt x="0" y="8"/>
                  </a:moveTo>
                  <a:cubicBezTo>
                    <a:pt x="0" y="5"/>
                    <a:pt x="0" y="3"/>
                    <a:pt x="0" y="0"/>
                  </a:cubicBezTo>
                  <a:cubicBezTo>
                    <a:pt x="2" y="1"/>
                    <a:pt x="5" y="3"/>
                    <a:pt x="8" y="4"/>
                  </a:cubicBezTo>
                  <a:cubicBezTo>
                    <a:pt x="9" y="15"/>
                    <a:pt x="18" y="24"/>
                    <a:pt x="11" y="36"/>
                  </a:cubicBezTo>
                  <a:cubicBezTo>
                    <a:pt x="10" y="35"/>
                    <a:pt x="9" y="33"/>
                    <a:pt x="8" y="32"/>
                  </a:cubicBezTo>
                  <a:cubicBezTo>
                    <a:pt x="0" y="26"/>
                    <a:pt x="4" y="16"/>
                    <a:pt x="0" y="8"/>
                  </a:cubicBezTo>
                  <a:close/>
                </a:path>
              </a:pathLst>
            </a:custGeom>
            <a:solidFill>
              <a:srgbClr val="5F41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4" name="Freeform 1692"/>
            <p:cNvSpPr>
              <a:spLocks/>
            </p:cNvSpPr>
            <p:nvPr/>
          </p:nvSpPr>
          <p:spPr bwMode="auto">
            <a:xfrm>
              <a:off x="1317" y="2451"/>
              <a:ext cx="11" cy="32"/>
            </a:xfrm>
            <a:custGeom>
              <a:avLst/>
              <a:gdLst>
                <a:gd name="T0" fmla="*/ 3 w 12"/>
                <a:gd name="T1" fmla="*/ 32 h 32"/>
                <a:gd name="T2" fmla="*/ 0 w 12"/>
                <a:gd name="T3" fmla="*/ 0 h 32"/>
                <a:gd name="T4" fmla="*/ 4 w 12"/>
                <a:gd name="T5" fmla="*/ 0 h 32"/>
                <a:gd name="T6" fmla="*/ 12 w 12"/>
                <a:gd name="T7" fmla="*/ 32 h 32"/>
                <a:gd name="T8" fmla="*/ 3 w 12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2">
                  <a:moveTo>
                    <a:pt x="3" y="32"/>
                  </a:moveTo>
                  <a:cubicBezTo>
                    <a:pt x="2" y="21"/>
                    <a:pt x="1" y="11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5" y="11"/>
                    <a:pt x="7" y="22"/>
                    <a:pt x="12" y="32"/>
                  </a:cubicBezTo>
                  <a:cubicBezTo>
                    <a:pt x="9" y="32"/>
                    <a:pt x="6" y="32"/>
                    <a:pt x="3" y="32"/>
                  </a:cubicBezTo>
                  <a:close/>
                </a:path>
              </a:pathLst>
            </a:custGeom>
            <a:solidFill>
              <a:srgbClr val="462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5" name="Freeform 1693"/>
            <p:cNvSpPr>
              <a:spLocks/>
            </p:cNvSpPr>
            <p:nvPr/>
          </p:nvSpPr>
          <p:spPr bwMode="auto">
            <a:xfrm>
              <a:off x="1278" y="2447"/>
              <a:ext cx="10" cy="26"/>
            </a:xfrm>
            <a:custGeom>
              <a:avLst/>
              <a:gdLst>
                <a:gd name="T0" fmla="*/ 2 w 10"/>
                <a:gd name="T1" fmla="*/ 8 h 26"/>
                <a:gd name="T2" fmla="*/ 7 w 10"/>
                <a:gd name="T3" fmla="*/ 0 h 26"/>
                <a:gd name="T4" fmla="*/ 10 w 10"/>
                <a:gd name="T5" fmla="*/ 26 h 26"/>
                <a:gd name="T6" fmla="*/ 2 w 10"/>
                <a:gd name="T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6">
                  <a:moveTo>
                    <a:pt x="2" y="8"/>
                  </a:moveTo>
                  <a:cubicBezTo>
                    <a:pt x="3" y="5"/>
                    <a:pt x="3" y="2"/>
                    <a:pt x="7" y="0"/>
                  </a:cubicBezTo>
                  <a:cubicBezTo>
                    <a:pt x="8" y="8"/>
                    <a:pt x="9" y="17"/>
                    <a:pt x="10" y="26"/>
                  </a:cubicBezTo>
                  <a:cubicBezTo>
                    <a:pt x="0" y="22"/>
                    <a:pt x="4" y="14"/>
                    <a:pt x="2" y="8"/>
                  </a:cubicBezTo>
                  <a:close/>
                </a:path>
              </a:pathLst>
            </a:custGeom>
            <a:solidFill>
              <a:srgbClr val="533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6" name="Freeform 1694"/>
            <p:cNvSpPr>
              <a:spLocks/>
            </p:cNvSpPr>
            <p:nvPr/>
          </p:nvSpPr>
          <p:spPr bwMode="auto">
            <a:xfrm>
              <a:off x="1271" y="2399"/>
              <a:ext cx="10" cy="32"/>
            </a:xfrm>
            <a:custGeom>
              <a:avLst/>
              <a:gdLst>
                <a:gd name="T0" fmla="*/ 9 w 10"/>
                <a:gd name="T1" fmla="*/ 1 h 33"/>
                <a:gd name="T2" fmla="*/ 10 w 10"/>
                <a:gd name="T3" fmla="*/ 25 h 33"/>
                <a:gd name="T4" fmla="*/ 9 w 10"/>
                <a:gd name="T5" fmla="*/ 33 h 33"/>
                <a:gd name="T6" fmla="*/ 10 w 10"/>
                <a:gd name="T7" fmla="*/ 33 h 33"/>
                <a:gd name="T8" fmla="*/ 3 w 10"/>
                <a:gd name="T9" fmla="*/ 3 h 33"/>
                <a:gd name="T10" fmla="*/ 9 w 10"/>
                <a:gd name="T11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33">
                  <a:moveTo>
                    <a:pt x="9" y="1"/>
                  </a:moveTo>
                  <a:cubicBezTo>
                    <a:pt x="10" y="9"/>
                    <a:pt x="10" y="17"/>
                    <a:pt x="10" y="25"/>
                  </a:cubicBezTo>
                  <a:cubicBezTo>
                    <a:pt x="10" y="28"/>
                    <a:pt x="10" y="30"/>
                    <a:pt x="9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0" y="24"/>
                    <a:pt x="0" y="14"/>
                    <a:pt x="3" y="3"/>
                  </a:cubicBezTo>
                  <a:cubicBezTo>
                    <a:pt x="5" y="0"/>
                    <a:pt x="7" y="0"/>
                    <a:pt x="9" y="1"/>
                  </a:cubicBezTo>
                  <a:close/>
                </a:path>
              </a:pathLst>
            </a:custGeom>
            <a:solidFill>
              <a:srgbClr val="664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7" name="Freeform 1695"/>
            <p:cNvSpPr>
              <a:spLocks/>
            </p:cNvSpPr>
            <p:nvPr/>
          </p:nvSpPr>
          <p:spPr bwMode="auto">
            <a:xfrm>
              <a:off x="1309" y="2455"/>
              <a:ext cx="8" cy="24"/>
            </a:xfrm>
            <a:custGeom>
              <a:avLst/>
              <a:gdLst>
                <a:gd name="T0" fmla="*/ 0 w 8"/>
                <a:gd name="T1" fmla="*/ 0 h 24"/>
                <a:gd name="T2" fmla="*/ 8 w 8"/>
                <a:gd name="T3" fmla="*/ 24 h 24"/>
                <a:gd name="T4" fmla="*/ 0 w 8"/>
                <a:gd name="T5" fmla="*/ 20 h 24"/>
                <a:gd name="T6" fmla="*/ 0 w 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cubicBezTo>
                    <a:pt x="6" y="7"/>
                    <a:pt x="5" y="16"/>
                    <a:pt x="8" y="24"/>
                  </a:cubicBezTo>
                  <a:cubicBezTo>
                    <a:pt x="5" y="23"/>
                    <a:pt x="2" y="21"/>
                    <a:pt x="0" y="20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solidFill>
              <a:srgbClr val="482B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8" name="Freeform 1696"/>
            <p:cNvSpPr>
              <a:spLocks/>
            </p:cNvSpPr>
            <p:nvPr/>
          </p:nvSpPr>
          <p:spPr bwMode="auto">
            <a:xfrm>
              <a:off x="1224" y="2311"/>
              <a:ext cx="73" cy="115"/>
            </a:xfrm>
            <a:custGeom>
              <a:avLst/>
              <a:gdLst>
                <a:gd name="T0" fmla="*/ 20 w 73"/>
                <a:gd name="T1" fmla="*/ 18 h 116"/>
                <a:gd name="T2" fmla="*/ 43 w 73"/>
                <a:gd name="T3" fmla="*/ 4 h 116"/>
                <a:gd name="T4" fmla="*/ 68 w 73"/>
                <a:gd name="T5" fmla="*/ 7 h 116"/>
                <a:gd name="T6" fmla="*/ 69 w 73"/>
                <a:gd name="T7" fmla="*/ 21 h 116"/>
                <a:gd name="T8" fmla="*/ 53 w 73"/>
                <a:gd name="T9" fmla="*/ 77 h 116"/>
                <a:gd name="T10" fmla="*/ 51 w 73"/>
                <a:gd name="T11" fmla="*/ 90 h 116"/>
                <a:gd name="T12" fmla="*/ 45 w 73"/>
                <a:gd name="T13" fmla="*/ 110 h 116"/>
                <a:gd name="T14" fmla="*/ 45 w 73"/>
                <a:gd name="T15" fmla="*/ 110 h 116"/>
                <a:gd name="T16" fmla="*/ 10 w 73"/>
                <a:gd name="T17" fmla="*/ 106 h 116"/>
                <a:gd name="T18" fmla="*/ 5 w 73"/>
                <a:gd name="T19" fmla="*/ 102 h 116"/>
                <a:gd name="T20" fmla="*/ 5 w 73"/>
                <a:gd name="T21" fmla="*/ 82 h 116"/>
                <a:gd name="T22" fmla="*/ 9 w 73"/>
                <a:gd name="T23" fmla="*/ 36 h 116"/>
                <a:gd name="T24" fmla="*/ 20 w 73"/>
                <a:gd name="T25" fmla="*/ 18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116">
                  <a:moveTo>
                    <a:pt x="20" y="18"/>
                  </a:moveTo>
                  <a:cubicBezTo>
                    <a:pt x="22" y="5"/>
                    <a:pt x="29" y="0"/>
                    <a:pt x="43" y="4"/>
                  </a:cubicBezTo>
                  <a:cubicBezTo>
                    <a:pt x="50" y="7"/>
                    <a:pt x="59" y="6"/>
                    <a:pt x="68" y="7"/>
                  </a:cubicBezTo>
                  <a:cubicBezTo>
                    <a:pt x="73" y="11"/>
                    <a:pt x="73" y="16"/>
                    <a:pt x="69" y="21"/>
                  </a:cubicBezTo>
                  <a:cubicBezTo>
                    <a:pt x="57" y="38"/>
                    <a:pt x="57" y="58"/>
                    <a:pt x="53" y="77"/>
                  </a:cubicBezTo>
                  <a:cubicBezTo>
                    <a:pt x="53" y="81"/>
                    <a:pt x="52" y="86"/>
                    <a:pt x="51" y="90"/>
                  </a:cubicBezTo>
                  <a:cubicBezTo>
                    <a:pt x="47" y="96"/>
                    <a:pt x="51" y="104"/>
                    <a:pt x="45" y="110"/>
                  </a:cubicBezTo>
                  <a:cubicBezTo>
                    <a:pt x="45" y="110"/>
                    <a:pt x="45" y="110"/>
                    <a:pt x="45" y="110"/>
                  </a:cubicBezTo>
                  <a:cubicBezTo>
                    <a:pt x="32" y="116"/>
                    <a:pt x="21" y="109"/>
                    <a:pt x="10" y="106"/>
                  </a:cubicBezTo>
                  <a:cubicBezTo>
                    <a:pt x="8" y="105"/>
                    <a:pt x="6" y="103"/>
                    <a:pt x="5" y="102"/>
                  </a:cubicBezTo>
                  <a:cubicBezTo>
                    <a:pt x="5" y="95"/>
                    <a:pt x="5" y="89"/>
                    <a:pt x="5" y="82"/>
                  </a:cubicBezTo>
                  <a:cubicBezTo>
                    <a:pt x="0" y="66"/>
                    <a:pt x="5" y="51"/>
                    <a:pt x="9" y="36"/>
                  </a:cubicBezTo>
                  <a:cubicBezTo>
                    <a:pt x="11" y="29"/>
                    <a:pt x="13" y="21"/>
                    <a:pt x="20" y="18"/>
                  </a:cubicBezTo>
                  <a:close/>
                </a:path>
              </a:pathLst>
            </a:custGeom>
            <a:solidFill>
              <a:srgbClr val="905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09" name="Freeform 1697"/>
            <p:cNvSpPr>
              <a:spLocks/>
            </p:cNvSpPr>
            <p:nvPr/>
          </p:nvSpPr>
          <p:spPr bwMode="auto">
            <a:xfrm>
              <a:off x="1211" y="2334"/>
              <a:ext cx="27" cy="58"/>
            </a:xfrm>
            <a:custGeom>
              <a:avLst/>
              <a:gdLst>
                <a:gd name="T0" fmla="*/ 26 w 27"/>
                <a:gd name="T1" fmla="*/ 10 h 58"/>
                <a:gd name="T2" fmla="*/ 18 w 27"/>
                <a:gd name="T3" fmla="*/ 58 h 58"/>
                <a:gd name="T4" fmla="*/ 10 w 27"/>
                <a:gd name="T5" fmla="*/ 54 h 58"/>
                <a:gd name="T6" fmla="*/ 8 w 27"/>
                <a:gd name="T7" fmla="*/ 19 h 58"/>
                <a:gd name="T8" fmla="*/ 16 w 27"/>
                <a:gd name="T9" fmla="*/ 2 h 58"/>
                <a:gd name="T10" fmla="*/ 26 w 27"/>
                <a:gd name="T11" fmla="*/ 1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58">
                  <a:moveTo>
                    <a:pt x="26" y="10"/>
                  </a:moveTo>
                  <a:cubicBezTo>
                    <a:pt x="24" y="26"/>
                    <a:pt x="23" y="42"/>
                    <a:pt x="18" y="58"/>
                  </a:cubicBezTo>
                  <a:cubicBezTo>
                    <a:pt x="15" y="57"/>
                    <a:pt x="12" y="55"/>
                    <a:pt x="10" y="54"/>
                  </a:cubicBezTo>
                  <a:cubicBezTo>
                    <a:pt x="0" y="43"/>
                    <a:pt x="5" y="31"/>
                    <a:pt x="8" y="19"/>
                  </a:cubicBezTo>
                  <a:cubicBezTo>
                    <a:pt x="9" y="13"/>
                    <a:pt x="11" y="7"/>
                    <a:pt x="16" y="2"/>
                  </a:cubicBezTo>
                  <a:cubicBezTo>
                    <a:pt x="23" y="0"/>
                    <a:pt x="27" y="3"/>
                    <a:pt x="26" y="10"/>
                  </a:cubicBezTo>
                  <a:close/>
                </a:path>
              </a:pathLst>
            </a:custGeom>
            <a:solidFill>
              <a:srgbClr val="3C25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0" name="Freeform 1698"/>
            <p:cNvSpPr>
              <a:spLocks/>
            </p:cNvSpPr>
            <p:nvPr/>
          </p:nvSpPr>
          <p:spPr bwMode="auto">
            <a:xfrm>
              <a:off x="1201" y="2367"/>
              <a:ext cx="20" cy="84"/>
            </a:xfrm>
            <a:custGeom>
              <a:avLst/>
              <a:gdLst>
                <a:gd name="T0" fmla="*/ 16 w 20"/>
                <a:gd name="T1" fmla="*/ 81 h 85"/>
                <a:gd name="T2" fmla="*/ 12 w 20"/>
                <a:gd name="T3" fmla="*/ 85 h 85"/>
                <a:gd name="T4" fmla="*/ 2 w 20"/>
                <a:gd name="T5" fmla="*/ 43 h 85"/>
                <a:gd name="T6" fmla="*/ 2 w 20"/>
                <a:gd name="T7" fmla="*/ 36 h 85"/>
                <a:gd name="T8" fmla="*/ 5 w 20"/>
                <a:gd name="T9" fmla="*/ 3 h 85"/>
                <a:gd name="T10" fmla="*/ 10 w 20"/>
                <a:gd name="T11" fmla="*/ 0 h 85"/>
                <a:gd name="T12" fmla="*/ 16 w 20"/>
                <a:gd name="T13" fmla="*/ 19 h 85"/>
                <a:gd name="T14" fmla="*/ 19 w 20"/>
                <a:gd name="T15" fmla="*/ 37 h 85"/>
                <a:gd name="T16" fmla="*/ 20 w 20"/>
                <a:gd name="T17" fmla="*/ 57 h 85"/>
                <a:gd name="T18" fmla="*/ 16 w 20"/>
                <a:gd name="T19" fmla="*/ 8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85">
                  <a:moveTo>
                    <a:pt x="16" y="81"/>
                  </a:moveTo>
                  <a:cubicBezTo>
                    <a:pt x="14" y="82"/>
                    <a:pt x="13" y="84"/>
                    <a:pt x="12" y="85"/>
                  </a:cubicBezTo>
                  <a:cubicBezTo>
                    <a:pt x="3" y="72"/>
                    <a:pt x="3" y="57"/>
                    <a:pt x="2" y="43"/>
                  </a:cubicBezTo>
                  <a:cubicBezTo>
                    <a:pt x="2" y="40"/>
                    <a:pt x="2" y="38"/>
                    <a:pt x="2" y="36"/>
                  </a:cubicBezTo>
                  <a:cubicBezTo>
                    <a:pt x="2" y="25"/>
                    <a:pt x="0" y="13"/>
                    <a:pt x="5" y="3"/>
                  </a:cubicBezTo>
                  <a:cubicBezTo>
                    <a:pt x="7" y="1"/>
                    <a:pt x="8" y="0"/>
                    <a:pt x="10" y="0"/>
                  </a:cubicBezTo>
                  <a:cubicBezTo>
                    <a:pt x="18" y="5"/>
                    <a:pt x="14" y="13"/>
                    <a:pt x="16" y="19"/>
                  </a:cubicBezTo>
                  <a:cubicBezTo>
                    <a:pt x="17" y="25"/>
                    <a:pt x="11" y="32"/>
                    <a:pt x="19" y="37"/>
                  </a:cubicBezTo>
                  <a:cubicBezTo>
                    <a:pt x="19" y="44"/>
                    <a:pt x="19" y="51"/>
                    <a:pt x="20" y="57"/>
                  </a:cubicBezTo>
                  <a:cubicBezTo>
                    <a:pt x="15" y="65"/>
                    <a:pt x="20" y="74"/>
                    <a:pt x="16" y="81"/>
                  </a:cubicBezTo>
                  <a:close/>
                </a:path>
              </a:pathLst>
            </a:custGeom>
            <a:solidFill>
              <a:srgbClr val="3E20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1" name="Freeform 1699"/>
            <p:cNvSpPr>
              <a:spLocks/>
            </p:cNvSpPr>
            <p:nvPr/>
          </p:nvSpPr>
          <p:spPr bwMode="auto">
            <a:xfrm>
              <a:off x="1212" y="2350"/>
              <a:ext cx="12" cy="65"/>
            </a:xfrm>
            <a:custGeom>
              <a:avLst/>
              <a:gdLst>
                <a:gd name="T0" fmla="*/ 8 w 12"/>
                <a:gd name="T1" fmla="*/ 54 h 65"/>
                <a:gd name="T2" fmla="*/ 1 w 12"/>
                <a:gd name="T3" fmla="*/ 53 h 65"/>
                <a:gd name="T4" fmla="*/ 0 w 12"/>
                <a:gd name="T5" fmla="*/ 18 h 65"/>
                <a:gd name="T6" fmla="*/ 7 w 12"/>
                <a:gd name="T7" fmla="*/ 0 h 65"/>
                <a:gd name="T8" fmla="*/ 12 w 12"/>
                <a:gd name="T9" fmla="*/ 2 h 65"/>
                <a:gd name="T10" fmla="*/ 9 w 12"/>
                <a:gd name="T11" fmla="*/ 38 h 65"/>
                <a:gd name="T12" fmla="*/ 8 w 12"/>
                <a:gd name="T13" fmla="*/ 5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65">
                  <a:moveTo>
                    <a:pt x="8" y="54"/>
                  </a:moveTo>
                  <a:cubicBezTo>
                    <a:pt x="6" y="54"/>
                    <a:pt x="2" y="65"/>
                    <a:pt x="1" y="53"/>
                  </a:cubicBezTo>
                  <a:cubicBezTo>
                    <a:pt x="0" y="42"/>
                    <a:pt x="0" y="30"/>
                    <a:pt x="0" y="18"/>
                  </a:cubicBezTo>
                  <a:cubicBezTo>
                    <a:pt x="0" y="11"/>
                    <a:pt x="0" y="4"/>
                    <a:pt x="7" y="0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9" y="14"/>
                    <a:pt x="8" y="26"/>
                    <a:pt x="9" y="38"/>
                  </a:cubicBezTo>
                  <a:cubicBezTo>
                    <a:pt x="9" y="43"/>
                    <a:pt x="9" y="48"/>
                    <a:pt x="8" y="54"/>
                  </a:cubicBezTo>
                  <a:close/>
                </a:path>
              </a:pathLst>
            </a:custGeom>
            <a:solidFill>
              <a:srgbClr val="7C5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2" name="Freeform 1700"/>
            <p:cNvSpPr>
              <a:spLocks/>
            </p:cNvSpPr>
            <p:nvPr/>
          </p:nvSpPr>
          <p:spPr bwMode="auto">
            <a:xfrm>
              <a:off x="1224" y="2412"/>
              <a:ext cx="16" cy="19"/>
            </a:xfrm>
            <a:custGeom>
              <a:avLst/>
              <a:gdLst>
                <a:gd name="T0" fmla="*/ 5 w 16"/>
                <a:gd name="T1" fmla="*/ 0 h 20"/>
                <a:gd name="T2" fmla="*/ 9 w 16"/>
                <a:gd name="T3" fmla="*/ 0 h 20"/>
                <a:gd name="T4" fmla="*/ 13 w 16"/>
                <a:gd name="T5" fmla="*/ 20 h 20"/>
                <a:gd name="T6" fmla="*/ 12 w 16"/>
                <a:gd name="T7" fmla="*/ 20 h 20"/>
                <a:gd name="T8" fmla="*/ 5 w 16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0">
                  <a:moveTo>
                    <a:pt x="5" y="0"/>
                  </a:moveTo>
                  <a:cubicBezTo>
                    <a:pt x="6" y="0"/>
                    <a:pt x="7" y="0"/>
                    <a:pt x="9" y="0"/>
                  </a:cubicBezTo>
                  <a:cubicBezTo>
                    <a:pt x="14" y="6"/>
                    <a:pt x="16" y="12"/>
                    <a:pt x="13" y="20"/>
                  </a:cubicBezTo>
                  <a:cubicBezTo>
                    <a:pt x="13" y="20"/>
                    <a:pt x="12" y="20"/>
                    <a:pt x="12" y="20"/>
                  </a:cubicBezTo>
                  <a:cubicBezTo>
                    <a:pt x="0" y="17"/>
                    <a:pt x="6" y="7"/>
                    <a:pt x="5" y="0"/>
                  </a:cubicBezTo>
                  <a:close/>
                </a:path>
              </a:pathLst>
            </a:custGeom>
            <a:solidFill>
              <a:srgbClr val="5C4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3" name="Freeform 1701"/>
            <p:cNvSpPr>
              <a:spLocks/>
            </p:cNvSpPr>
            <p:nvPr/>
          </p:nvSpPr>
          <p:spPr bwMode="auto">
            <a:xfrm>
              <a:off x="1213" y="2424"/>
              <a:ext cx="8" cy="23"/>
            </a:xfrm>
            <a:custGeom>
              <a:avLst/>
              <a:gdLst>
                <a:gd name="T0" fmla="*/ 4 w 8"/>
                <a:gd name="T1" fmla="*/ 24 h 24"/>
                <a:gd name="T2" fmla="*/ 8 w 8"/>
                <a:gd name="T3" fmla="*/ 0 h 24"/>
                <a:gd name="T4" fmla="*/ 8 w 8"/>
                <a:gd name="T5" fmla="*/ 24 h 24"/>
                <a:gd name="T6" fmla="*/ 4 w 8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4" y="24"/>
                  </a:moveTo>
                  <a:cubicBezTo>
                    <a:pt x="5" y="16"/>
                    <a:pt x="0" y="7"/>
                    <a:pt x="8" y="0"/>
                  </a:cubicBezTo>
                  <a:cubicBezTo>
                    <a:pt x="8" y="8"/>
                    <a:pt x="8" y="16"/>
                    <a:pt x="8" y="24"/>
                  </a:cubicBezTo>
                  <a:cubicBezTo>
                    <a:pt x="6" y="24"/>
                    <a:pt x="5" y="24"/>
                    <a:pt x="4" y="24"/>
                  </a:cubicBezTo>
                  <a:close/>
                </a:path>
              </a:pathLst>
            </a:custGeom>
            <a:solidFill>
              <a:srgbClr val="6149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4" name="Freeform 1702"/>
            <p:cNvSpPr>
              <a:spLocks/>
            </p:cNvSpPr>
            <p:nvPr/>
          </p:nvSpPr>
          <p:spPr bwMode="auto">
            <a:xfrm>
              <a:off x="1606" y="2239"/>
              <a:ext cx="27" cy="6"/>
            </a:xfrm>
            <a:custGeom>
              <a:avLst/>
              <a:gdLst>
                <a:gd name="T0" fmla="*/ 0 w 27"/>
                <a:gd name="T1" fmla="*/ 6 h 6"/>
                <a:gd name="T2" fmla="*/ 27 w 27"/>
                <a:gd name="T3" fmla="*/ 5 h 6"/>
                <a:gd name="T4" fmla="*/ 0 w 2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6">
                  <a:moveTo>
                    <a:pt x="0" y="6"/>
                  </a:moveTo>
                  <a:cubicBezTo>
                    <a:pt x="9" y="0"/>
                    <a:pt x="18" y="0"/>
                    <a:pt x="27" y="5"/>
                  </a:cubicBezTo>
                  <a:cubicBezTo>
                    <a:pt x="18" y="6"/>
                    <a:pt x="9" y="6"/>
                    <a:pt x="0" y="6"/>
                  </a:cubicBezTo>
                  <a:close/>
                </a:path>
              </a:pathLst>
            </a:custGeom>
            <a:solidFill>
              <a:srgbClr val="F1D6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5" name="Freeform 1703"/>
            <p:cNvSpPr>
              <a:spLocks/>
            </p:cNvSpPr>
            <p:nvPr/>
          </p:nvSpPr>
          <p:spPr bwMode="auto">
            <a:xfrm>
              <a:off x="1232" y="2412"/>
              <a:ext cx="38" cy="44"/>
            </a:xfrm>
            <a:custGeom>
              <a:avLst/>
              <a:gdLst>
                <a:gd name="T0" fmla="*/ 5 w 38"/>
                <a:gd name="T1" fmla="*/ 20 h 45"/>
                <a:gd name="T2" fmla="*/ 1 w 38"/>
                <a:gd name="T3" fmla="*/ 0 h 45"/>
                <a:gd name="T4" fmla="*/ 37 w 38"/>
                <a:gd name="T5" fmla="*/ 8 h 45"/>
                <a:gd name="T6" fmla="*/ 25 w 38"/>
                <a:gd name="T7" fmla="*/ 28 h 45"/>
                <a:gd name="T8" fmla="*/ 19 w 38"/>
                <a:gd name="T9" fmla="*/ 45 h 45"/>
                <a:gd name="T10" fmla="*/ 9 w 38"/>
                <a:gd name="T11" fmla="*/ 24 h 45"/>
                <a:gd name="T12" fmla="*/ 5 w 38"/>
                <a:gd name="T13" fmla="*/ 2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45">
                  <a:moveTo>
                    <a:pt x="5" y="20"/>
                  </a:moveTo>
                  <a:cubicBezTo>
                    <a:pt x="1" y="14"/>
                    <a:pt x="0" y="7"/>
                    <a:pt x="1" y="0"/>
                  </a:cubicBezTo>
                  <a:cubicBezTo>
                    <a:pt x="13" y="3"/>
                    <a:pt x="25" y="5"/>
                    <a:pt x="37" y="8"/>
                  </a:cubicBezTo>
                  <a:cubicBezTo>
                    <a:pt x="37" y="17"/>
                    <a:pt x="38" y="27"/>
                    <a:pt x="25" y="28"/>
                  </a:cubicBezTo>
                  <a:cubicBezTo>
                    <a:pt x="20" y="33"/>
                    <a:pt x="25" y="40"/>
                    <a:pt x="19" y="45"/>
                  </a:cubicBezTo>
                  <a:cubicBezTo>
                    <a:pt x="12" y="40"/>
                    <a:pt x="15" y="29"/>
                    <a:pt x="9" y="24"/>
                  </a:cubicBezTo>
                  <a:cubicBezTo>
                    <a:pt x="7" y="23"/>
                    <a:pt x="6" y="21"/>
                    <a:pt x="5" y="20"/>
                  </a:cubicBezTo>
                  <a:close/>
                </a:path>
              </a:pathLst>
            </a:custGeom>
            <a:solidFill>
              <a:srgbClr val="6A4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6" name="Freeform 1704"/>
            <p:cNvSpPr>
              <a:spLocks/>
            </p:cNvSpPr>
            <p:nvPr/>
          </p:nvSpPr>
          <p:spPr bwMode="auto">
            <a:xfrm>
              <a:off x="1241" y="2435"/>
              <a:ext cx="20" cy="27"/>
            </a:xfrm>
            <a:custGeom>
              <a:avLst/>
              <a:gdLst>
                <a:gd name="T0" fmla="*/ 0 w 20"/>
                <a:gd name="T1" fmla="*/ 0 h 27"/>
                <a:gd name="T2" fmla="*/ 8 w 20"/>
                <a:gd name="T3" fmla="*/ 17 h 27"/>
                <a:gd name="T4" fmla="*/ 16 w 20"/>
                <a:gd name="T5" fmla="*/ 4 h 27"/>
                <a:gd name="T6" fmla="*/ 20 w 20"/>
                <a:gd name="T7" fmla="*/ 27 h 27"/>
                <a:gd name="T8" fmla="*/ 0 w 2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0" y="0"/>
                  </a:moveTo>
                  <a:cubicBezTo>
                    <a:pt x="7" y="3"/>
                    <a:pt x="8" y="9"/>
                    <a:pt x="8" y="17"/>
                  </a:cubicBezTo>
                  <a:cubicBezTo>
                    <a:pt x="14" y="13"/>
                    <a:pt x="10" y="6"/>
                    <a:pt x="16" y="4"/>
                  </a:cubicBezTo>
                  <a:cubicBezTo>
                    <a:pt x="15" y="12"/>
                    <a:pt x="17" y="19"/>
                    <a:pt x="20" y="27"/>
                  </a:cubicBezTo>
                  <a:cubicBezTo>
                    <a:pt x="6" y="24"/>
                    <a:pt x="6" y="24"/>
                    <a:pt x="0" y="0"/>
                  </a:cubicBezTo>
                  <a:close/>
                </a:path>
              </a:pathLst>
            </a:custGeom>
            <a:solidFill>
              <a:srgbClr val="47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7" name="Freeform 1705"/>
            <p:cNvSpPr>
              <a:spLocks/>
            </p:cNvSpPr>
            <p:nvPr/>
          </p:nvSpPr>
          <p:spPr bwMode="auto">
            <a:xfrm>
              <a:off x="1270" y="2387"/>
              <a:ext cx="11" cy="56"/>
            </a:xfrm>
            <a:custGeom>
              <a:avLst/>
              <a:gdLst>
                <a:gd name="T0" fmla="*/ 2 w 11"/>
                <a:gd name="T1" fmla="*/ 13 h 57"/>
                <a:gd name="T2" fmla="*/ 3 w 11"/>
                <a:gd name="T3" fmla="*/ 1 h 57"/>
                <a:gd name="T4" fmla="*/ 8 w 11"/>
                <a:gd name="T5" fmla="*/ 2 h 57"/>
                <a:gd name="T6" fmla="*/ 7 w 11"/>
                <a:gd name="T7" fmla="*/ 13 h 57"/>
                <a:gd name="T8" fmla="*/ 11 w 11"/>
                <a:gd name="T9" fmla="*/ 45 h 57"/>
                <a:gd name="T10" fmla="*/ 3 w 11"/>
                <a:gd name="T11" fmla="*/ 57 h 57"/>
                <a:gd name="T12" fmla="*/ 2 w 11"/>
                <a:gd name="T13" fmla="*/ 33 h 57"/>
                <a:gd name="T14" fmla="*/ 2 w 11"/>
                <a:gd name="T15" fmla="*/ 1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57">
                  <a:moveTo>
                    <a:pt x="2" y="13"/>
                  </a:moveTo>
                  <a:cubicBezTo>
                    <a:pt x="2" y="9"/>
                    <a:pt x="3" y="5"/>
                    <a:pt x="3" y="1"/>
                  </a:cubicBezTo>
                  <a:cubicBezTo>
                    <a:pt x="5" y="0"/>
                    <a:pt x="6" y="0"/>
                    <a:pt x="8" y="2"/>
                  </a:cubicBezTo>
                  <a:cubicBezTo>
                    <a:pt x="9" y="5"/>
                    <a:pt x="9" y="9"/>
                    <a:pt x="7" y="13"/>
                  </a:cubicBezTo>
                  <a:cubicBezTo>
                    <a:pt x="8" y="24"/>
                    <a:pt x="3" y="35"/>
                    <a:pt x="11" y="45"/>
                  </a:cubicBezTo>
                  <a:cubicBezTo>
                    <a:pt x="11" y="51"/>
                    <a:pt x="8" y="55"/>
                    <a:pt x="3" y="57"/>
                  </a:cubicBezTo>
                  <a:cubicBezTo>
                    <a:pt x="3" y="49"/>
                    <a:pt x="3" y="41"/>
                    <a:pt x="2" y="33"/>
                  </a:cubicBezTo>
                  <a:cubicBezTo>
                    <a:pt x="0" y="26"/>
                    <a:pt x="0" y="20"/>
                    <a:pt x="2" y="13"/>
                  </a:cubicBezTo>
                  <a:close/>
                </a:path>
              </a:pathLst>
            </a:custGeom>
            <a:solidFill>
              <a:srgbClr val="361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8" name="Freeform 1706"/>
            <p:cNvSpPr>
              <a:spLocks/>
            </p:cNvSpPr>
            <p:nvPr/>
          </p:nvSpPr>
          <p:spPr bwMode="auto">
            <a:xfrm>
              <a:off x="1266" y="2400"/>
              <a:ext cx="6" cy="20"/>
            </a:xfrm>
            <a:custGeom>
              <a:avLst/>
              <a:gdLst>
                <a:gd name="T0" fmla="*/ 6 w 6"/>
                <a:gd name="T1" fmla="*/ 0 h 20"/>
                <a:gd name="T2" fmla="*/ 6 w 6"/>
                <a:gd name="T3" fmla="*/ 20 h 20"/>
                <a:gd name="T4" fmla="*/ 5 w 6"/>
                <a:gd name="T5" fmla="*/ 20 h 20"/>
                <a:gd name="T6" fmla="*/ 3 w 6"/>
                <a:gd name="T7" fmla="*/ 20 h 20"/>
                <a:gd name="T8" fmla="*/ 6 w 6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0">
                  <a:moveTo>
                    <a:pt x="6" y="0"/>
                  </a:moveTo>
                  <a:cubicBezTo>
                    <a:pt x="6" y="7"/>
                    <a:pt x="6" y="13"/>
                    <a:pt x="6" y="20"/>
                  </a:cubicBezTo>
                  <a:cubicBezTo>
                    <a:pt x="6" y="20"/>
                    <a:pt x="5" y="20"/>
                    <a:pt x="5" y="20"/>
                  </a:cubicBezTo>
                  <a:cubicBezTo>
                    <a:pt x="5" y="20"/>
                    <a:pt x="3" y="20"/>
                    <a:pt x="3" y="20"/>
                  </a:cubicBezTo>
                  <a:cubicBezTo>
                    <a:pt x="4" y="13"/>
                    <a:pt x="0" y="6"/>
                    <a:pt x="6" y="0"/>
                  </a:cubicBezTo>
                  <a:close/>
                </a:path>
              </a:pathLst>
            </a:custGeom>
            <a:solidFill>
              <a:srgbClr val="6A4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19" name="Freeform 1707"/>
            <p:cNvSpPr>
              <a:spLocks/>
            </p:cNvSpPr>
            <p:nvPr/>
          </p:nvSpPr>
          <p:spPr bwMode="auto">
            <a:xfrm>
              <a:off x="1282" y="2071"/>
              <a:ext cx="95" cy="35"/>
            </a:xfrm>
            <a:custGeom>
              <a:avLst/>
              <a:gdLst>
                <a:gd name="T0" fmla="*/ 63 w 96"/>
                <a:gd name="T1" fmla="*/ 4 h 36"/>
                <a:gd name="T2" fmla="*/ 66 w 96"/>
                <a:gd name="T3" fmla="*/ 4 h 36"/>
                <a:gd name="T4" fmla="*/ 71 w 96"/>
                <a:gd name="T5" fmla="*/ 2 h 36"/>
                <a:gd name="T6" fmla="*/ 76 w 96"/>
                <a:gd name="T7" fmla="*/ 3 h 36"/>
                <a:gd name="T8" fmla="*/ 85 w 96"/>
                <a:gd name="T9" fmla="*/ 8 h 36"/>
                <a:gd name="T10" fmla="*/ 90 w 96"/>
                <a:gd name="T11" fmla="*/ 30 h 36"/>
                <a:gd name="T12" fmla="*/ 69 w 96"/>
                <a:gd name="T13" fmla="*/ 33 h 36"/>
                <a:gd name="T14" fmla="*/ 2 w 96"/>
                <a:gd name="T15" fmla="*/ 29 h 36"/>
                <a:gd name="T16" fmla="*/ 2 w 96"/>
                <a:gd name="T17" fmla="*/ 13 h 36"/>
                <a:gd name="T18" fmla="*/ 37 w 96"/>
                <a:gd name="T19" fmla="*/ 5 h 36"/>
                <a:gd name="T20" fmla="*/ 63 w 96"/>
                <a:gd name="T21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36">
                  <a:moveTo>
                    <a:pt x="63" y="4"/>
                  </a:moveTo>
                  <a:cubicBezTo>
                    <a:pt x="64" y="4"/>
                    <a:pt x="65" y="4"/>
                    <a:pt x="66" y="4"/>
                  </a:cubicBezTo>
                  <a:cubicBezTo>
                    <a:pt x="68" y="3"/>
                    <a:pt x="69" y="2"/>
                    <a:pt x="71" y="2"/>
                  </a:cubicBezTo>
                  <a:cubicBezTo>
                    <a:pt x="73" y="2"/>
                    <a:pt x="74" y="2"/>
                    <a:pt x="76" y="3"/>
                  </a:cubicBezTo>
                  <a:cubicBezTo>
                    <a:pt x="79" y="4"/>
                    <a:pt x="83" y="6"/>
                    <a:pt x="85" y="8"/>
                  </a:cubicBezTo>
                  <a:cubicBezTo>
                    <a:pt x="91" y="14"/>
                    <a:pt x="96" y="21"/>
                    <a:pt x="90" y="30"/>
                  </a:cubicBezTo>
                  <a:cubicBezTo>
                    <a:pt x="84" y="36"/>
                    <a:pt x="76" y="29"/>
                    <a:pt x="69" y="33"/>
                  </a:cubicBezTo>
                  <a:cubicBezTo>
                    <a:pt x="47" y="35"/>
                    <a:pt x="24" y="33"/>
                    <a:pt x="2" y="29"/>
                  </a:cubicBezTo>
                  <a:cubicBezTo>
                    <a:pt x="0" y="24"/>
                    <a:pt x="0" y="18"/>
                    <a:pt x="2" y="13"/>
                  </a:cubicBezTo>
                  <a:cubicBezTo>
                    <a:pt x="12" y="0"/>
                    <a:pt x="25" y="6"/>
                    <a:pt x="37" y="5"/>
                  </a:cubicBezTo>
                  <a:cubicBezTo>
                    <a:pt x="45" y="4"/>
                    <a:pt x="54" y="4"/>
                    <a:pt x="63" y="4"/>
                  </a:cubicBezTo>
                  <a:close/>
                </a:path>
              </a:pathLst>
            </a:custGeom>
            <a:solidFill>
              <a:srgbClr val="E752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0" name="Freeform 1708"/>
            <p:cNvSpPr>
              <a:spLocks/>
            </p:cNvSpPr>
            <p:nvPr/>
          </p:nvSpPr>
          <p:spPr bwMode="auto">
            <a:xfrm>
              <a:off x="1275" y="2083"/>
              <a:ext cx="112" cy="48"/>
            </a:xfrm>
            <a:custGeom>
              <a:avLst/>
              <a:gdLst>
                <a:gd name="T0" fmla="*/ 9 w 113"/>
                <a:gd name="T1" fmla="*/ 0 h 48"/>
                <a:gd name="T2" fmla="*/ 10 w 113"/>
                <a:gd name="T3" fmla="*/ 16 h 48"/>
                <a:gd name="T4" fmla="*/ 66 w 113"/>
                <a:gd name="T5" fmla="*/ 29 h 48"/>
                <a:gd name="T6" fmla="*/ 82 w 113"/>
                <a:gd name="T7" fmla="*/ 15 h 48"/>
                <a:gd name="T8" fmla="*/ 94 w 113"/>
                <a:gd name="T9" fmla="*/ 15 h 48"/>
                <a:gd name="T10" fmla="*/ 99 w 113"/>
                <a:gd name="T11" fmla="*/ 14 h 48"/>
                <a:gd name="T12" fmla="*/ 104 w 113"/>
                <a:gd name="T13" fmla="*/ 21 h 48"/>
                <a:gd name="T14" fmla="*/ 100 w 113"/>
                <a:gd name="T15" fmla="*/ 43 h 48"/>
                <a:gd name="T16" fmla="*/ 38 w 113"/>
                <a:gd name="T17" fmla="*/ 43 h 48"/>
                <a:gd name="T18" fmla="*/ 9 w 113"/>
                <a:gd name="T19" fmla="*/ 35 h 48"/>
                <a:gd name="T20" fmla="*/ 9 w 113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3" h="48">
                  <a:moveTo>
                    <a:pt x="9" y="0"/>
                  </a:moveTo>
                  <a:cubicBezTo>
                    <a:pt x="10" y="5"/>
                    <a:pt x="10" y="10"/>
                    <a:pt x="10" y="16"/>
                  </a:cubicBezTo>
                  <a:cubicBezTo>
                    <a:pt x="25" y="35"/>
                    <a:pt x="46" y="29"/>
                    <a:pt x="66" y="29"/>
                  </a:cubicBezTo>
                  <a:cubicBezTo>
                    <a:pt x="75" y="29"/>
                    <a:pt x="77" y="20"/>
                    <a:pt x="82" y="15"/>
                  </a:cubicBezTo>
                  <a:cubicBezTo>
                    <a:pt x="86" y="6"/>
                    <a:pt x="90" y="20"/>
                    <a:pt x="94" y="15"/>
                  </a:cubicBezTo>
                  <a:cubicBezTo>
                    <a:pt x="96" y="14"/>
                    <a:pt x="97" y="14"/>
                    <a:pt x="99" y="14"/>
                  </a:cubicBezTo>
                  <a:cubicBezTo>
                    <a:pt x="101" y="16"/>
                    <a:pt x="103" y="18"/>
                    <a:pt x="104" y="21"/>
                  </a:cubicBezTo>
                  <a:cubicBezTo>
                    <a:pt x="108" y="29"/>
                    <a:pt x="113" y="37"/>
                    <a:pt x="100" y="43"/>
                  </a:cubicBezTo>
                  <a:cubicBezTo>
                    <a:pt x="80" y="44"/>
                    <a:pt x="59" y="48"/>
                    <a:pt x="38" y="43"/>
                  </a:cubicBezTo>
                  <a:cubicBezTo>
                    <a:pt x="29" y="39"/>
                    <a:pt x="17" y="43"/>
                    <a:pt x="9" y="35"/>
                  </a:cubicBezTo>
                  <a:cubicBezTo>
                    <a:pt x="11" y="23"/>
                    <a:pt x="0" y="12"/>
                    <a:pt x="9" y="0"/>
                  </a:cubicBezTo>
                  <a:close/>
                </a:path>
              </a:pathLst>
            </a:custGeom>
            <a:solidFill>
              <a:srgbClr val="C03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1" name="Freeform 1709"/>
            <p:cNvSpPr>
              <a:spLocks/>
            </p:cNvSpPr>
            <p:nvPr/>
          </p:nvSpPr>
          <p:spPr bwMode="auto">
            <a:xfrm>
              <a:off x="1153" y="2351"/>
              <a:ext cx="26" cy="92"/>
            </a:xfrm>
            <a:custGeom>
              <a:avLst/>
              <a:gdLst>
                <a:gd name="T0" fmla="*/ 9 w 26"/>
                <a:gd name="T1" fmla="*/ 5 h 93"/>
                <a:gd name="T2" fmla="*/ 9 w 26"/>
                <a:gd name="T3" fmla="*/ 1 h 93"/>
                <a:gd name="T4" fmla="*/ 15 w 26"/>
                <a:gd name="T5" fmla="*/ 2 h 93"/>
                <a:gd name="T6" fmla="*/ 18 w 26"/>
                <a:gd name="T7" fmla="*/ 46 h 93"/>
                <a:gd name="T8" fmla="*/ 22 w 26"/>
                <a:gd name="T9" fmla="*/ 72 h 93"/>
                <a:gd name="T10" fmla="*/ 21 w 26"/>
                <a:gd name="T11" fmla="*/ 93 h 93"/>
                <a:gd name="T12" fmla="*/ 17 w 26"/>
                <a:gd name="T13" fmla="*/ 93 h 93"/>
                <a:gd name="T14" fmla="*/ 6 w 26"/>
                <a:gd name="T15" fmla="*/ 74 h 93"/>
                <a:gd name="T16" fmla="*/ 5 w 26"/>
                <a:gd name="T17" fmla="*/ 68 h 93"/>
                <a:gd name="T18" fmla="*/ 6 w 26"/>
                <a:gd name="T19" fmla="*/ 46 h 93"/>
                <a:gd name="T20" fmla="*/ 9 w 26"/>
                <a:gd name="T21" fmla="*/ 9 h 93"/>
                <a:gd name="T22" fmla="*/ 9 w 26"/>
                <a:gd name="T23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93">
                  <a:moveTo>
                    <a:pt x="9" y="5"/>
                  </a:moveTo>
                  <a:cubicBezTo>
                    <a:pt x="9" y="4"/>
                    <a:pt x="9" y="2"/>
                    <a:pt x="9" y="1"/>
                  </a:cubicBezTo>
                  <a:cubicBezTo>
                    <a:pt x="11" y="0"/>
                    <a:pt x="13" y="0"/>
                    <a:pt x="15" y="2"/>
                  </a:cubicBezTo>
                  <a:cubicBezTo>
                    <a:pt x="21" y="17"/>
                    <a:pt x="17" y="32"/>
                    <a:pt x="18" y="46"/>
                  </a:cubicBezTo>
                  <a:cubicBezTo>
                    <a:pt x="18" y="55"/>
                    <a:pt x="21" y="63"/>
                    <a:pt x="22" y="72"/>
                  </a:cubicBezTo>
                  <a:cubicBezTo>
                    <a:pt x="21" y="79"/>
                    <a:pt x="26" y="86"/>
                    <a:pt x="21" y="93"/>
                  </a:cubicBezTo>
                  <a:cubicBezTo>
                    <a:pt x="19" y="93"/>
                    <a:pt x="18" y="93"/>
                    <a:pt x="17" y="93"/>
                  </a:cubicBezTo>
                  <a:cubicBezTo>
                    <a:pt x="8" y="90"/>
                    <a:pt x="9" y="81"/>
                    <a:pt x="6" y="74"/>
                  </a:cubicBezTo>
                  <a:cubicBezTo>
                    <a:pt x="5" y="72"/>
                    <a:pt x="5" y="70"/>
                    <a:pt x="5" y="68"/>
                  </a:cubicBezTo>
                  <a:cubicBezTo>
                    <a:pt x="4" y="60"/>
                    <a:pt x="3" y="53"/>
                    <a:pt x="6" y="46"/>
                  </a:cubicBezTo>
                  <a:cubicBezTo>
                    <a:pt x="9" y="34"/>
                    <a:pt x="0" y="21"/>
                    <a:pt x="9" y="9"/>
                  </a:cubicBezTo>
                  <a:cubicBezTo>
                    <a:pt x="9" y="8"/>
                    <a:pt x="9" y="6"/>
                    <a:pt x="9" y="5"/>
                  </a:cubicBezTo>
                  <a:close/>
                </a:path>
              </a:pathLst>
            </a:custGeom>
            <a:solidFill>
              <a:srgbClr val="4127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2" name="Freeform 1710"/>
            <p:cNvSpPr>
              <a:spLocks/>
            </p:cNvSpPr>
            <p:nvPr/>
          </p:nvSpPr>
          <p:spPr bwMode="auto">
            <a:xfrm>
              <a:off x="1170" y="2414"/>
              <a:ext cx="28" cy="42"/>
            </a:xfrm>
            <a:custGeom>
              <a:avLst/>
              <a:gdLst>
                <a:gd name="T0" fmla="*/ 4 w 28"/>
                <a:gd name="T1" fmla="*/ 30 h 43"/>
                <a:gd name="T2" fmla="*/ 0 w 28"/>
                <a:gd name="T3" fmla="*/ 10 h 43"/>
                <a:gd name="T4" fmla="*/ 8 w 28"/>
                <a:gd name="T5" fmla="*/ 2 h 43"/>
                <a:gd name="T6" fmla="*/ 13 w 28"/>
                <a:gd name="T7" fmla="*/ 20 h 43"/>
                <a:gd name="T8" fmla="*/ 13 w 28"/>
                <a:gd name="T9" fmla="*/ 22 h 43"/>
                <a:gd name="T10" fmla="*/ 15 w 28"/>
                <a:gd name="T11" fmla="*/ 21 h 43"/>
                <a:gd name="T12" fmla="*/ 20 w 28"/>
                <a:gd name="T13" fmla="*/ 21 h 43"/>
                <a:gd name="T14" fmla="*/ 28 w 28"/>
                <a:gd name="T15" fmla="*/ 35 h 43"/>
                <a:gd name="T16" fmla="*/ 28 w 28"/>
                <a:gd name="T17" fmla="*/ 38 h 43"/>
                <a:gd name="T18" fmla="*/ 28 w 28"/>
                <a:gd name="T19" fmla="*/ 42 h 43"/>
                <a:gd name="T20" fmla="*/ 4 w 28"/>
                <a:gd name="T21" fmla="*/ 3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43">
                  <a:moveTo>
                    <a:pt x="4" y="30"/>
                  </a:moveTo>
                  <a:cubicBezTo>
                    <a:pt x="2" y="23"/>
                    <a:pt x="1" y="17"/>
                    <a:pt x="0" y="10"/>
                  </a:cubicBezTo>
                  <a:cubicBezTo>
                    <a:pt x="3" y="7"/>
                    <a:pt x="1" y="0"/>
                    <a:pt x="8" y="2"/>
                  </a:cubicBezTo>
                  <a:cubicBezTo>
                    <a:pt x="13" y="7"/>
                    <a:pt x="12" y="13"/>
                    <a:pt x="13" y="20"/>
                  </a:cubicBezTo>
                  <a:cubicBezTo>
                    <a:pt x="13" y="22"/>
                    <a:pt x="12" y="19"/>
                    <a:pt x="13" y="22"/>
                  </a:cubicBezTo>
                  <a:cubicBezTo>
                    <a:pt x="14" y="26"/>
                    <a:pt x="14" y="22"/>
                    <a:pt x="15" y="21"/>
                  </a:cubicBezTo>
                  <a:cubicBezTo>
                    <a:pt x="17" y="21"/>
                    <a:pt x="18" y="20"/>
                    <a:pt x="20" y="21"/>
                  </a:cubicBezTo>
                  <a:cubicBezTo>
                    <a:pt x="26" y="24"/>
                    <a:pt x="27" y="29"/>
                    <a:pt x="28" y="35"/>
                  </a:cubicBezTo>
                  <a:cubicBezTo>
                    <a:pt x="28" y="36"/>
                    <a:pt x="28" y="37"/>
                    <a:pt x="28" y="38"/>
                  </a:cubicBezTo>
                  <a:cubicBezTo>
                    <a:pt x="28" y="39"/>
                    <a:pt x="28" y="41"/>
                    <a:pt x="28" y="42"/>
                  </a:cubicBezTo>
                  <a:cubicBezTo>
                    <a:pt x="17" y="43"/>
                    <a:pt x="8" y="41"/>
                    <a:pt x="4" y="30"/>
                  </a:cubicBezTo>
                  <a:close/>
                </a:path>
              </a:pathLst>
            </a:custGeom>
            <a:solidFill>
              <a:srgbClr val="6145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3" name="Freeform 1711"/>
            <p:cNvSpPr>
              <a:spLocks/>
            </p:cNvSpPr>
            <p:nvPr/>
          </p:nvSpPr>
          <p:spPr bwMode="auto">
            <a:xfrm>
              <a:off x="1148" y="2396"/>
              <a:ext cx="18" cy="51"/>
            </a:xfrm>
            <a:custGeom>
              <a:avLst/>
              <a:gdLst>
                <a:gd name="T0" fmla="*/ 2 w 18"/>
                <a:gd name="T1" fmla="*/ 0 h 52"/>
                <a:gd name="T2" fmla="*/ 9 w 18"/>
                <a:gd name="T3" fmla="*/ 0 h 52"/>
                <a:gd name="T4" fmla="*/ 12 w 18"/>
                <a:gd name="T5" fmla="*/ 5 h 52"/>
                <a:gd name="T6" fmla="*/ 14 w 18"/>
                <a:gd name="T7" fmla="*/ 28 h 52"/>
                <a:gd name="T8" fmla="*/ 14 w 18"/>
                <a:gd name="T9" fmla="*/ 28 h 52"/>
                <a:gd name="T10" fmla="*/ 18 w 18"/>
                <a:gd name="T11" fmla="*/ 52 h 52"/>
                <a:gd name="T12" fmla="*/ 10 w 18"/>
                <a:gd name="T13" fmla="*/ 52 h 52"/>
                <a:gd name="T14" fmla="*/ 6 w 18"/>
                <a:gd name="T15" fmla="*/ 28 h 52"/>
                <a:gd name="T16" fmla="*/ 2 w 18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52">
                  <a:moveTo>
                    <a:pt x="2" y="0"/>
                  </a:moveTo>
                  <a:cubicBezTo>
                    <a:pt x="5" y="0"/>
                    <a:pt x="7" y="0"/>
                    <a:pt x="9" y="0"/>
                  </a:cubicBezTo>
                  <a:cubicBezTo>
                    <a:pt x="11" y="2"/>
                    <a:pt x="12" y="3"/>
                    <a:pt x="12" y="5"/>
                  </a:cubicBezTo>
                  <a:cubicBezTo>
                    <a:pt x="13" y="13"/>
                    <a:pt x="9" y="21"/>
                    <a:pt x="14" y="2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6" y="36"/>
                    <a:pt x="17" y="44"/>
                    <a:pt x="18" y="52"/>
                  </a:cubicBezTo>
                  <a:cubicBezTo>
                    <a:pt x="15" y="52"/>
                    <a:pt x="12" y="52"/>
                    <a:pt x="10" y="52"/>
                  </a:cubicBezTo>
                  <a:cubicBezTo>
                    <a:pt x="0" y="46"/>
                    <a:pt x="5" y="36"/>
                    <a:pt x="6" y="28"/>
                  </a:cubicBezTo>
                  <a:cubicBezTo>
                    <a:pt x="3" y="19"/>
                    <a:pt x="0" y="10"/>
                    <a:pt x="2" y="0"/>
                  </a:cubicBezTo>
                  <a:close/>
                </a:path>
              </a:pathLst>
            </a:custGeom>
            <a:solidFill>
              <a:srgbClr val="4127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4" name="Freeform 1712"/>
            <p:cNvSpPr>
              <a:spLocks/>
            </p:cNvSpPr>
            <p:nvPr/>
          </p:nvSpPr>
          <p:spPr bwMode="auto">
            <a:xfrm>
              <a:off x="1123" y="2419"/>
              <a:ext cx="26" cy="35"/>
            </a:xfrm>
            <a:custGeom>
              <a:avLst/>
              <a:gdLst>
                <a:gd name="T0" fmla="*/ 7 w 26"/>
                <a:gd name="T1" fmla="*/ 9 h 36"/>
                <a:gd name="T2" fmla="*/ 13 w 26"/>
                <a:gd name="T3" fmla="*/ 7 h 36"/>
                <a:gd name="T4" fmla="*/ 13 w 26"/>
                <a:gd name="T5" fmla="*/ 0 h 36"/>
                <a:gd name="T6" fmla="*/ 23 w 26"/>
                <a:gd name="T7" fmla="*/ 13 h 36"/>
                <a:gd name="T8" fmla="*/ 23 w 26"/>
                <a:gd name="T9" fmla="*/ 25 h 36"/>
                <a:gd name="T10" fmla="*/ 10 w 26"/>
                <a:gd name="T11" fmla="*/ 29 h 36"/>
                <a:gd name="T12" fmla="*/ 7 w 26"/>
                <a:gd name="T13" fmla="*/ 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6">
                  <a:moveTo>
                    <a:pt x="7" y="9"/>
                  </a:moveTo>
                  <a:cubicBezTo>
                    <a:pt x="9" y="7"/>
                    <a:pt x="16" y="23"/>
                    <a:pt x="13" y="7"/>
                  </a:cubicBezTo>
                  <a:cubicBezTo>
                    <a:pt x="13" y="5"/>
                    <a:pt x="10" y="3"/>
                    <a:pt x="13" y="0"/>
                  </a:cubicBezTo>
                  <a:cubicBezTo>
                    <a:pt x="21" y="1"/>
                    <a:pt x="17" y="11"/>
                    <a:pt x="23" y="13"/>
                  </a:cubicBezTo>
                  <a:cubicBezTo>
                    <a:pt x="26" y="17"/>
                    <a:pt x="26" y="21"/>
                    <a:pt x="23" y="25"/>
                  </a:cubicBezTo>
                  <a:cubicBezTo>
                    <a:pt x="21" y="36"/>
                    <a:pt x="14" y="27"/>
                    <a:pt x="10" y="29"/>
                  </a:cubicBezTo>
                  <a:cubicBezTo>
                    <a:pt x="8" y="22"/>
                    <a:pt x="0" y="17"/>
                    <a:pt x="7" y="9"/>
                  </a:cubicBezTo>
                  <a:close/>
                </a:path>
              </a:pathLst>
            </a:custGeom>
            <a:solidFill>
              <a:srgbClr val="442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5" name="Freeform 1713"/>
            <p:cNvSpPr>
              <a:spLocks/>
            </p:cNvSpPr>
            <p:nvPr/>
          </p:nvSpPr>
          <p:spPr bwMode="auto">
            <a:xfrm>
              <a:off x="1146" y="2424"/>
              <a:ext cx="15" cy="31"/>
            </a:xfrm>
            <a:custGeom>
              <a:avLst/>
              <a:gdLst>
                <a:gd name="T0" fmla="*/ 0 w 15"/>
                <a:gd name="T1" fmla="*/ 20 h 32"/>
                <a:gd name="T2" fmla="*/ 0 w 15"/>
                <a:gd name="T3" fmla="*/ 8 h 32"/>
                <a:gd name="T4" fmla="*/ 8 w 15"/>
                <a:gd name="T5" fmla="*/ 0 h 32"/>
                <a:gd name="T6" fmla="*/ 12 w 15"/>
                <a:gd name="T7" fmla="*/ 24 h 32"/>
                <a:gd name="T8" fmla="*/ 0 w 15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0" y="20"/>
                  </a:moveTo>
                  <a:cubicBezTo>
                    <a:pt x="0" y="16"/>
                    <a:pt x="0" y="12"/>
                    <a:pt x="0" y="8"/>
                  </a:cubicBezTo>
                  <a:cubicBezTo>
                    <a:pt x="2" y="5"/>
                    <a:pt x="5" y="3"/>
                    <a:pt x="8" y="0"/>
                  </a:cubicBezTo>
                  <a:cubicBezTo>
                    <a:pt x="15" y="7"/>
                    <a:pt x="7" y="17"/>
                    <a:pt x="12" y="24"/>
                  </a:cubicBezTo>
                  <a:cubicBezTo>
                    <a:pt x="5" y="32"/>
                    <a:pt x="4" y="21"/>
                    <a:pt x="0" y="20"/>
                  </a:cubicBezTo>
                  <a:close/>
                </a:path>
              </a:pathLst>
            </a:custGeom>
            <a:solidFill>
              <a:srgbClr val="5C3F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6" name="Freeform 1714"/>
            <p:cNvSpPr>
              <a:spLocks/>
            </p:cNvSpPr>
            <p:nvPr/>
          </p:nvSpPr>
          <p:spPr bwMode="auto">
            <a:xfrm>
              <a:off x="1122" y="2424"/>
              <a:ext cx="11" cy="23"/>
            </a:xfrm>
            <a:custGeom>
              <a:avLst/>
              <a:gdLst>
                <a:gd name="T0" fmla="*/ 8 w 11"/>
                <a:gd name="T1" fmla="*/ 4 h 24"/>
                <a:gd name="T2" fmla="*/ 11 w 11"/>
                <a:gd name="T3" fmla="*/ 24 h 24"/>
                <a:gd name="T4" fmla="*/ 4 w 11"/>
                <a:gd name="T5" fmla="*/ 16 h 24"/>
                <a:gd name="T6" fmla="*/ 0 w 11"/>
                <a:gd name="T7" fmla="*/ 4 h 24"/>
                <a:gd name="T8" fmla="*/ 3 w 11"/>
                <a:gd name="T9" fmla="*/ 0 h 24"/>
                <a:gd name="T10" fmla="*/ 8 w 11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24">
                  <a:moveTo>
                    <a:pt x="8" y="4"/>
                  </a:moveTo>
                  <a:cubicBezTo>
                    <a:pt x="9" y="11"/>
                    <a:pt x="10" y="17"/>
                    <a:pt x="11" y="24"/>
                  </a:cubicBezTo>
                  <a:cubicBezTo>
                    <a:pt x="9" y="21"/>
                    <a:pt x="6" y="19"/>
                    <a:pt x="4" y="16"/>
                  </a:cubicBezTo>
                  <a:cubicBezTo>
                    <a:pt x="2" y="12"/>
                    <a:pt x="1" y="8"/>
                    <a:pt x="0" y="4"/>
                  </a:cubicBezTo>
                  <a:cubicBezTo>
                    <a:pt x="1" y="3"/>
                    <a:pt x="2" y="1"/>
                    <a:pt x="3" y="0"/>
                  </a:cubicBezTo>
                  <a:cubicBezTo>
                    <a:pt x="6" y="0"/>
                    <a:pt x="6" y="3"/>
                    <a:pt x="8" y="4"/>
                  </a:cubicBezTo>
                  <a:close/>
                </a:path>
              </a:pathLst>
            </a:custGeom>
            <a:solidFill>
              <a:srgbClr val="5F43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7" name="Freeform 1715"/>
            <p:cNvSpPr>
              <a:spLocks/>
            </p:cNvSpPr>
            <p:nvPr/>
          </p:nvSpPr>
          <p:spPr bwMode="auto">
            <a:xfrm>
              <a:off x="1161" y="2424"/>
              <a:ext cx="11" cy="27"/>
            </a:xfrm>
            <a:custGeom>
              <a:avLst/>
              <a:gdLst>
                <a:gd name="T0" fmla="*/ 5 w 11"/>
                <a:gd name="T1" fmla="*/ 24 h 28"/>
                <a:gd name="T2" fmla="*/ 1 w 11"/>
                <a:gd name="T3" fmla="*/ 0 h 28"/>
                <a:gd name="T4" fmla="*/ 9 w 11"/>
                <a:gd name="T5" fmla="*/ 20 h 28"/>
                <a:gd name="T6" fmla="*/ 5 w 11"/>
                <a:gd name="T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8">
                  <a:moveTo>
                    <a:pt x="5" y="24"/>
                  </a:moveTo>
                  <a:cubicBezTo>
                    <a:pt x="0" y="17"/>
                    <a:pt x="1" y="8"/>
                    <a:pt x="1" y="0"/>
                  </a:cubicBezTo>
                  <a:cubicBezTo>
                    <a:pt x="7" y="5"/>
                    <a:pt x="3" y="14"/>
                    <a:pt x="9" y="20"/>
                  </a:cubicBezTo>
                  <a:cubicBezTo>
                    <a:pt x="8" y="22"/>
                    <a:pt x="11" y="28"/>
                    <a:pt x="5" y="24"/>
                  </a:cubicBezTo>
                  <a:close/>
                </a:path>
              </a:pathLst>
            </a:custGeom>
            <a:solidFill>
              <a:srgbClr val="5A41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8" name="Freeform 1716"/>
            <p:cNvSpPr>
              <a:spLocks/>
            </p:cNvSpPr>
            <p:nvPr/>
          </p:nvSpPr>
          <p:spPr bwMode="auto">
            <a:xfrm>
              <a:off x="1605" y="2066"/>
              <a:ext cx="101" cy="12"/>
            </a:xfrm>
            <a:custGeom>
              <a:avLst/>
              <a:gdLst>
                <a:gd name="T0" fmla="*/ 0 w 102"/>
                <a:gd name="T1" fmla="*/ 2 h 13"/>
                <a:gd name="T2" fmla="*/ 5 w 102"/>
                <a:gd name="T3" fmla="*/ 1 h 13"/>
                <a:gd name="T4" fmla="*/ 76 w 102"/>
                <a:gd name="T5" fmla="*/ 0 h 13"/>
                <a:gd name="T6" fmla="*/ 100 w 102"/>
                <a:gd name="T7" fmla="*/ 1 h 13"/>
                <a:gd name="T8" fmla="*/ 99 w 102"/>
                <a:gd name="T9" fmla="*/ 7 h 13"/>
                <a:gd name="T10" fmla="*/ 46 w 102"/>
                <a:gd name="T11" fmla="*/ 8 h 13"/>
                <a:gd name="T12" fmla="*/ 12 w 102"/>
                <a:gd name="T13" fmla="*/ 10 h 13"/>
                <a:gd name="T14" fmla="*/ 2 w 102"/>
                <a:gd name="T15" fmla="*/ 8 h 13"/>
                <a:gd name="T16" fmla="*/ 0 w 102"/>
                <a:gd name="T17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3">
                  <a:moveTo>
                    <a:pt x="0" y="2"/>
                  </a:moveTo>
                  <a:cubicBezTo>
                    <a:pt x="2" y="2"/>
                    <a:pt x="3" y="1"/>
                    <a:pt x="5" y="1"/>
                  </a:cubicBezTo>
                  <a:cubicBezTo>
                    <a:pt x="28" y="1"/>
                    <a:pt x="52" y="1"/>
                    <a:pt x="76" y="0"/>
                  </a:cubicBezTo>
                  <a:cubicBezTo>
                    <a:pt x="84" y="1"/>
                    <a:pt x="92" y="1"/>
                    <a:pt x="100" y="1"/>
                  </a:cubicBezTo>
                  <a:cubicBezTo>
                    <a:pt x="102" y="4"/>
                    <a:pt x="101" y="6"/>
                    <a:pt x="99" y="7"/>
                  </a:cubicBezTo>
                  <a:cubicBezTo>
                    <a:pt x="81" y="13"/>
                    <a:pt x="64" y="12"/>
                    <a:pt x="46" y="8"/>
                  </a:cubicBezTo>
                  <a:cubicBezTo>
                    <a:pt x="34" y="6"/>
                    <a:pt x="24" y="13"/>
                    <a:pt x="12" y="10"/>
                  </a:cubicBezTo>
                  <a:cubicBezTo>
                    <a:pt x="9" y="10"/>
                    <a:pt x="5" y="9"/>
                    <a:pt x="2" y="8"/>
                  </a:cubicBezTo>
                  <a:cubicBezTo>
                    <a:pt x="0" y="6"/>
                    <a:pt x="0" y="4"/>
                    <a:pt x="0" y="2"/>
                  </a:cubicBezTo>
                  <a:close/>
                </a:path>
              </a:pathLst>
            </a:custGeom>
            <a:solidFill>
              <a:srgbClr val="B867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29" name="Freeform 1717"/>
            <p:cNvSpPr>
              <a:spLocks/>
            </p:cNvSpPr>
            <p:nvPr/>
          </p:nvSpPr>
          <p:spPr bwMode="auto">
            <a:xfrm>
              <a:off x="1208" y="2200"/>
              <a:ext cx="62" cy="47"/>
            </a:xfrm>
            <a:custGeom>
              <a:avLst/>
              <a:gdLst>
                <a:gd name="T0" fmla="*/ 24 w 62"/>
                <a:gd name="T1" fmla="*/ 29 h 47"/>
                <a:gd name="T2" fmla="*/ 17 w 62"/>
                <a:gd name="T3" fmla="*/ 33 h 47"/>
                <a:gd name="T4" fmla="*/ 2 w 62"/>
                <a:gd name="T5" fmla="*/ 24 h 47"/>
                <a:gd name="T6" fmla="*/ 1 w 62"/>
                <a:gd name="T7" fmla="*/ 12 h 47"/>
                <a:gd name="T8" fmla="*/ 9 w 62"/>
                <a:gd name="T9" fmla="*/ 3 h 47"/>
                <a:gd name="T10" fmla="*/ 23 w 62"/>
                <a:gd name="T11" fmla="*/ 1 h 47"/>
                <a:gd name="T12" fmla="*/ 48 w 62"/>
                <a:gd name="T13" fmla="*/ 2 h 47"/>
                <a:gd name="T14" fmla="*/ 62 w 62"/>
                <a:gd name="T15" fmla="*/ 9 h 47"/>
                <a:gd name="T16" fmla="*/ 61 w 62"/>
                <a:gd name="T17" fmla="*/ 25 h 47"/>
                <a:gd name="T18" fmla="*/ 24 w 62"/>
                <a:gd name="T19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47">
                  <a:moveTo>
                    <a:pt x="24" y="29"/>
                  </a:moveTo>
                  <a:cubicBezTo>
                    <a:pt x="22" y="31"/>
                    <a:pt x="19" y="32"/>
                    <a:pt x="17" y="33"/>
                  </a:cubicBezTo>
                  <a:cubicBezTo>
                    <a:pt x="12" y="29"/>
                    <a:pt x="5" y="30"/>
                    <a:pt x="2" y="24"/>
                  </a:cubicBezTo>
                  <a:cubicBezTo>
                    <a:pt x="1" y="20"/>
                    <a:pt x="0" y="16"/>
                    <a:pt x="1" y="12"/>
                  </a:cubicBezTo>
                  <a:cubicBezTo>
                    <a:pt x="3" y="8"/>
                    <a:pt x="5" y="5"/>
                    <a:pt x="9" y="3"/>
                  </a:cubicBezTo>
                  <a:cubicBezTo>
                    <a:pt x="13" y="1"/>
                    <a:pt x="18" y="0"/>
                    <a:pt x="23" y="1"/>
                  </a:cubicBezTo>
                  <a:cubicBezTo>
                    <a:pt x="32" y="2"/>
                    <a:pt x="40" y="2"/>
                    <a:pt x="48" y="2"/>
                  </a:cubicBezTo>
                  <a:cubicBezTo>
                    <a:pt x="54" y="3"/>
                    <a:pt x="60" y="1"/>
                    <a:pt x="62" y="9"/>
                  </a:cubicBezTo>
                  <a:cubicBezTo>
                    <a:pt x="62" y="15"/>
                    <a:pt x="62" y="20"/>
                    <a:pt x="61" y="25"/>
                  </a:cubicBezTo>
                  <a:cubicBezTo>
                    <a:pt x="51" y="47"/>
                    <a:pt x="37" y="33"/>
                    <a:pt x="24" y="29"/>
                  </a:cubicBezTo>
                  <a:close/>
                </a:path>
              </a:pathLst>
            </a:custGeom>
            <a:solidFill>
              <a:srgbClr val="8B5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0" name="Freeform 1718"/>
            <p:cNvSpPr>
              <a:spLocks/>
            </p:cNvSpPr>
            <p:nvPr/>
          </p:nvSpPr>
          <p:spPr bwMode="auto">
            <a:xfrm>
              <a:off x="1161" y="2199"/>
              <a:ext cx="64" cy="34"/>
            </a:xfrm>
            <a:custGeom>
              <a:avLst/>
              <a:gdLst>
                <a:gd name="T0" fmla="*/ 53 w 65"/>
                <a:gd name="T1" fmla="*/ 26 h 34"/>
                <a:gd name="T2" fmla="*/ 65 w 65"/>
                <a:gd name="T3" fmla="*/ 34 h 34"/>
                <a:gd name="T4" fmla="*/ 23 w 65"/>
                <a:gd name="T5" fmla="*/ 34 h 34"/>
                <a:gd name="T6" fmla="*/ 0 w 65"/>
                <a:gd name="T7" fmla="*/ 14 h 34"/>
                <a:gd name="T8" fmla="*/ 1 w 65"/>
                <a:gd name="T9" fmla="*/ 10 h 34"/>
                <a:gd name="T10" fmla="*/ 23 w 65"/>
                <a:gd name="T11" fmla="*/ 0 h 34"/>
                <a:gd name="T12" fmla="*/ 29 w 65"/>
                <a:gd name="T13" fmla="*/ 1 h 34"/>
                <a:gd name="T14" fmla="*/ 31 w 65"/>
                <a:gd name="T15" fmla="*/ 9 h 34"/>
                <a:gd name="T16" fmla="*/ 27 w 65"/>
                <a:gd name="T17" fmla="*/ 14 h 34"/>
                <a:gd name="T18" fmla="*/ 27 w 65"/>
                <a:gd name="T19" fmla="*/ 15 h 34"/>
                <a:gd name="T20" fmla="*/ 30 w 65"/>
                <a:gd name="T21" fmla="*/ 12 h 34"/>
                <a:gd name="T22" fmla="*/ 53 w 65"/>
                <a:gd name="T2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34">
                  <a:moveTo>
                    <a:pt x="53" y="26"/>
                  </a:moveTo>
                  <a:cubicBezTo>
                    <a:pt x="59" y="26"/>
                    <a:pt x="62" y="29"/>
                    <a:pt x="65" y="34"/>
                  </a:cubicBezTo>
                  <a:cubicBezTo>
                    <a:pt x="51" y="34"/>
                    <a:pt x="37" y="34"/>
                    <a:pt x="23" y="34"/>
                  </a:cubicBezTo>
                  <a:cubicBezTo>
                    <a:pt x="11" y="33"/>
                    <a:pt x="0" y="30"/>
                    <a:pt x="0" y="14"/>
                  </a:cubicBezTo>
                  <a:cubicBezTo>
                    <a:pt x="0" y="13"/>
                    <a:pt x="1" y="11"/>
                    <a:pt x="1" y="10"/>
                  </a:cubicBezTo>
                  <a:cubicBezTo>
                    <a:pt x="6" y="0"/>
                    <a:pt x="15" y="2"/>
                    <a:pt x="23" y="0"/>
                  </a:cubicBezTo>
                  <a:cubicBezTo>
                    <a:pt x="25" y="0"/>
                    <a:pt x="27" y="0"/>
                    <a:pt x="29" y="1"/>
                  </a:cubicBezTo>
                  <a:cubicBezTo>
                    <a:pt x="31" y="3"/>
                    <a:pt x="31" y="6"/>
                    <a:pt x="31" y="9"/>
                  </a:cubicBezTo>
                  <a:cubicBezTo>
                    <a:pt x="30" y="11"/>
                    <a:pt x="28" y="12"/>
                    <a:pt x="27" y="14"/>
                  </a:cubicBezTo>
                  <a:cubicBezTo>
                    <a:pt x="27" y="14"/>
                    <a:pt x="23" y="16"/>
                    <a:pt x="27" y="15"/>
                  </a:cubicBezTo>
                  <a:cubicBezTo>
                    <a:pt x="28" y="14"/>
                    <a:pt x="28" y="13"/>
                    <a:pt x="30" y="12"/>
                  </a:cubicBezTo>
                  <a:cubicBezTo>
                    <a:pt x="42" y="9"/>
                    <a:pt x="47" y="20"/>
                    <a:pt x="53" y="26"/>
                  </a:cubicBezTo>
                  <a:close/>
                </a:path>
              </a:pathLst>
            </a:custGeom>
            <a:solidFill>
              <a:srgbClr val="865A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1" name="Freeform 1719"/>
            <p:cNvSpPr>
              <a:spLocks/>
            </p:cNvSpPr>
            <p:nvPr/>
          </p:nvSpPr>
          <p:spPr bwMode="auto">
            <a:xfrm>
              <a:off x="1232" y="2209"/>
              <a:ext cx="69" cy="38"/>
            </a:xfrm>
            <a:custGeom>
              <a:avLst/>
              <a:gdLst>
                <a:gd name="T0" fmla="*/ 0 w 69"/>
                <a:gd name="T1" fmla="*/ 20 h 38"/>
                <a:gd name="T2" fmla="*/ 19 w 69"/>
                <a:gd name="T3" fmla="*/ 22 h 38"/>
                <a:gd name="T4" fmla="*/ 33 w 69"/>
                <a:gd name="T5" fmla="*/ 11 h 38"/>
                <a:gd name="T6" fmla="*/ 50 w 69"/>
                <a:gd name="T7" fmla="*/ 2 h 38"/>
                <a:gd name="T8" fmla="*/ 62 w 69"/>
                <a:gd name="T9" fmla="*/ 3 h 38"/>
                <a:gd name="T10" fmla="*/ 65 w 69"/>
                <a:gd name="T11" fmla="*/ 9 h 38"/>
                <a:gd name="T12" fmla="*/ 61 w 69"/>
                <a:gd name="T13" fmla="*/ 31 h 38"/>
                <a:gd name="T14" fmla="*/ 5 w 69"/>
                <a:gd name="T15" fmla="*/ 28 h 38"/>
                <a:gd name="T16" fmla="*/ 0 w 69"/>
                <a:gd name="T17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38">
                  <a:moveTo>
                    <a:pt x="0" y="20"/>
                  </a:moveTo>
                  <a:cubicBezTo>
                    <a:pt x="6" y="21"/>
                    <a:pt x="13" y="20"/>
                    <a:pt x="19" y="22"/>
                  </a:cubicBezTo>
                  <a:cubicBezTo>
                    <a:pt x="30" y="26"/>
                    <a:pt x="33" y="21"/>
                    <a:pt x="33" y="11"/>
                  </a:cubicBezTo>
                  <a:cubicBezTo>
                    <a:pt x="42" y="14"/>
                    <a:pt x="45" y="6"/>
                    <a:pt x="50" y="2"/>
                  </a:cubicBezTo>
                  <a:cubicBezTo>
                    <a:pt x="54" y="0"/>
                    <a:pt x="58" y="1"/>
                    <a:pt x="62" y="3"/>
                  </a:cubicBezTo>
                  <a:cubicBezTo>
                    <a:pt x="63" y="5"/>
                    <a:pt x="64" y="7"/>
                    <a:pt x="65" y="9"/>
                  </a:cubicBezTo>
                  <a:cubicBezTo>
                    <a:pt x="66" y="17"/>
                    <a:pt x="69" y="25"/>
                    <a:pt x="61" y="31"/>
                  </a:cubicBezTo>
                  <a:cubicBezTo>
                    <a:pt x="42" y="34"/>
                    <a:pt x="23" y="38"/>
                    <a:pt x="5" y="28"/>
                  </a:cubicBezTo>
                  <a:cubicBezTo>
                    <a:pt x="3" y="25"/>
                    <a:pt x="2" y="23"/>
                    <a:pt x="0" y="20"/>
                  </a:cubicBezTo>
                  <a:close/>
                </a:path>
              </a:pathLst>
            </a:custGeom>
            <a:solidFill>
              <a:srgbClr val="845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2" name="Freeform 1720"/>
            <p:cNvSpPr>
              <a:spLocks/>
            </p:cNvSpPr>
            <p:nvPr/>
          </p:nvSpPr>
          <p:spPr bwMode="auto">
            <a:xfrm>
              <a:off x="1173" y="2236"/>
              <a:ext cx="83" cy="21"/>
            </a:xfrm>
            <a:custGeom>
              <a:avLst/>
              <a:gdLst>
                <a:gd name="T0" fmla="*/ 34 w 84"/>
                <a:gd name="T1" fmla="*/ 5 h 21"/>
                <a:gd name="T2" fmla="*/ 65 w 84"/>
                <a:gd name="T3" fmla="*/ 5 h 21"/>
                <a:gd name="T4" fmla="*/ 83 w 84"/>
                <a:gd name="T5" fmla="*/ 8 h 21"/>
                <a:gd name="T6" fmla="*/ 82 w 84"/>
                <a:gd name="T7" fmla="*/ 17 h 21"/>
                <a:gd name="T8" fmla="*/ 69 w 84"/>
                <a:gd name="T9" fmla="*/ 21 h 21"/>
                <a:gd name="T10" fmla="*/ 48 w 84"/>
                <a:gd name="T11" fmla="*/ 18 h 21"/>
                <a:gd name="T12" fmla="*/ 29 w 84"/>
                <a:gd name="T13" fmla="*/ 18 h 21"/>
                <a:gd name="T14" fmla="*/ 9 w 84"/>
                <a:gd name="T15" fmla="*/ 16 h 21"/>
                <a:gd name="T16" fmla="*/ 0 w 84"/>
                <a:gd name="T17" fmla="*/ 6 h 21"/>
                <a:gd name="T18" fmla="*/ 34 w 84"/>
                <a:gd name="T1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">
                  <a:moveTo>
                    <a:pt x="34" y="5"/>
                  </a:moveTo>
                  <a:cubicBezTo>
                    <a:pt x="44" y="5"/>
                    <a:pt x="54" y="5"/>
                    <a:pt x="65" y="5"/>
                  </a:cubicBezTo>
                  <a:cubicBezTo>
                    <a:pt x="71" y="3"/>
                    <a:pt x="78" y="1"/>
                    <a:pt x="83" y="8"/>
                  </a:cubicBezTo>
                  <a:cubicBezTo>
                    <a:pt x="84" y="11"/>
                    <a:pt x="84" y="14"/>
                    <a:pt x="82" y="17"/>
                  </a:cubicBezTo>
                  <a:cubicBezTo>
                    <a:pt x="78" y="21"/>
                    <a:pt x="74" y="21"/>
                    <a:pt x="69" y="21"/>
                  </a:cubicBezTo>
                  <a:cubicBezTo>
                    <a:pt x="62" y="20"/>
                    <a:pt x="55" y="18"/>
                    <a:pt x="48" y="18"/>
                  </a:cubicBezTo>
                  <a:cubicBezTo>
                    <a:pt x="41" y="18"/>
                    <a:pt x="35" y="18"/>
                    <a:pt x="29" y="18"/>
                  </a:cubicBezTo>
                  <a:cubicBezTo>
                    <a:pt x="22" y="18"/>
                    <a:pt x="15" y="18"/>
                    <a:pt x="9" y="16"/>
                  </a:cubicBezTo>
                  <a:cubicBezTo>
                    <a:pt x="5" y="14"/>
                    <a:pt x="0" y="12"/>
                    <a:pt x="0" y="6"/>
                  </a:cubicBezTo>
                  <a:cubicBezTo>
                    <a:pt x="11" y="0"/>
                    <a:pt x="23" y="4"/>
                    <a:pt x="34" y="5"/>
                  </a:cubicBezTo>
                  <a:close/>
                </a:path>
              </a:pathLst>
            </a:custGeom>
            <a:solidFill>
              <a:srgbClr val="64A0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3" name="Freeform 1721"/>
            <p:cNvSpPr>
              <a:spLocks/>
            </p:cNvSpPr>
            <p:nvPr/>
          </p:nvSpPr>
          <p:spPr bwMode="auto">
            <a:xfrm>
              <a:off x="1237" y="2234"/>
              <a:ext cx="83" cy="17"/>
            </a:xfrm>
            <a:custGeom>
              <a:avLst/>
              <a:gdLst>
                <a:gd name="T0" fmla="*/ 16 w 84"/>
                <a:gd name="T1" fmla="*/ 10 h 17"/>
                <a:gd name="T2" fmla="*/ 0 w 84"/>
                <a:gd name="T3" fmla="*/ 7 h 17"/>
                <a:gd name="T4" fmla="*/ 0 w 84"/>
                <a:gd name="T5" fmla="*/ 3 h 17"/>
                <a:gd name="T6" fmla="*/ 59 w 84"/>
                <a:gd name="T7" fmla="*/ 3 h 17"/>
                <a:gd name="T8" fmla="*/ 62 w 84"/>
                <a:gd name="T9" fmla="*/ 3 h 17"/>
                <a:gd name="T10" fmla="*/ 84 w 84"/>
                <a:gd name="T11" fmla="*/ 9 h 17"/>
                <a:gd name="T12" fmla="*/ 74 w 84"/>
                <a:gd name="T13" fmla="*/ 16 h 17"/>
                <a:gd name="T14" fmla="*/ 28 w 84"/>
                <a:gd name="T15" fmla="*/ 16 h 17"/>
                <a:gd name="T16" fmla="*/ 16 w 84"/>
                <a:gd name="T1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7">
                  <a:moveTo>
                    <a:pt x="16" y="10"/>
                  </a:moveTo>
                  <a:cubicBezTo>
                    <a:pt x="10" y="9"/>
                    <a:pt x="5" y="8"/>
                    <a:pt x="0" y="7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20" y="3"/>
                    <a:pt x="40" y="3"/>
                    <a:pt x="59" y="3"/>
                  </a:cubicBezTo>
                  <a:cubicBezTo>
                    <a:pt x="60" y="3"/>
                    <a:pt x="61" y="3"/>
                    <a:pt x="62" y="3"/>
                  </a:cubicBezTo>
                  <a:cubicBezTo>
                    <a:pt x="70" y="3"/>
                    <a:pt x="79" y="0"/>
                    <a:pt x="84" y="9"/>
                  </a:cubicBezTo>
                  <a:cubicBezTo>
                    <a:pt x="82" y="14"/>
                    <a:pt x="78" y="15"/>
                    <a:pt x="74" y="16"/>
                  </a:cubicBezTo>
                  <a:cubicBezTo>
                    <a:pt x="59" y="17"/>
                    <a:pt x="43" y="17"/>
                    <a:pt x="28" y="16"/>
                  </a:cubicBezTo>
                  <a:cubicBezTo>
                    <a:pt x="23" y="16"/>
                    <a:pt x="19" y="14"/>
                    <a:pt x="16" y="10"/>
                  </a:cubicBezTo>
                  <a:close/>
                </a:path>
              </a:pathLst>
            </a:custGeom>
            <a:solidFill>
              <a:srgbClr val="252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4" name="Freeform 1722"/>
            <p:cNvSpPr>
              <a:spLocks/>
            </p:cNvSpPr>
            <p:nvPr/>
          </p:nvSpPr>
          <p:spPr bwMode="auto">
            <a:xfrm>
              <a:off x="1150" y="2235"/>
              <a:ext cx="56" cy="14"/>
            </a:xfrm>
            <a:custGeom>
              <a:avLst/>
              <a:gdLst>
                <a:gd name="T0" fmla="*/ 57 w 57"/>
                <a:gd name="T1" fmla="*/ 6 h 14"/>
                <a:gd name="T2" fmla="*/ 24 w 57"/>
                <a:gd name="T3" fmla="*/ 10 h 14"/>
                <a:gd name="T4" fmla="*/ 11 w 57"/>
                <a:gd name="T5" fmla="*/ 11 h 14"/>
                <a:gd name="T6" fmla="*/ 0 w 57"/>
                <a:gd name="T7" fmla="*/ 10 h 14"/>
                <a:gd name="T8" fmla="*/ 8 w 57"/>
                <a:gd name="T9" fmla="*/ 2 h 14"/>
                <a:gd name="T10" fmla="*/ 57 w 57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14">
                  <a:moveTo>
                    <a:pt x="57" y="6"/>
                  </a:moveTo>
                  <a:cubicBezTo>
                    <a:pt x="46" y="8"/>
                    <a:pt x="34" y="2"/>
                    <a:pt x="24" y="10"/>
                  </a:cubicBezTo>
                  <a:cubicBezTo>
                    <a:pt x="20" y="14"/>
                    <a:pt x="16" y="13"/>
                    <a:pt x="11" y="11"/>
                  </a:cubicBezTo>
                  <a:cubicBezTo>
                    <a:pt x="8" y="11"/>
                    <a:pt x="4" y="10"/>
                    <a:pt x="0" y="10"/>
                  </a:cubicBezTo>
                  <a:cubicBezTo>
                    <a:pt x="3" y="7"/>
                    <a:pt x="5" y="5"/>
                    <a:pt x="8" y="2"/>
                  </a:cubicBezTo>
                  <a:cubicBezTo>
                    <a:pt x="24" y="4"/>
                    <a:pt x="41" y="0"/>
                    <a:pt x="57" y="6"/>
                  </a:cubicBezTo>
                  <a:close/>
                </a:path>
              </a:pathLst>
            </a:custGeom>
            <a:solidFill>
              <a:srgbClr val="759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5" name="Freeform 1723"/>
            <p:cNvSpPr>
              <a:spLocks/>
            </p:cNvSpPr>
            <p:nvPr/>
          </p:nvSpPr>
          <p:spPr bwMode="auto">
            <a:xfrm>
              <a:off x="1186" y="2176"/>
              <a:ext cx="40" cy="14"/>
            </a:xfrm>
            <a:custGeom>
              <a:avLst/>
              <a:gdLst>
                <a:gd name="T0" fmla="*/ 0 w 41"/>
                <a:gd name="T1" fmla="*/ 6 h 14"/>
                <a:gd name="T2" fmla="*/ 16 w 41"/>
                <a:gd name="T3" fmla="*/ 1 h 14"/>
                <a:gd name="T4" fmla="*/ 40 w 41"/>
                <a:gd name="T5" fmla="*/ 6 h 14"/>
                <a:gd name="T6" fmla="*/ 41 w 41"/>
                <a:gd name="T7" fmla="*/ 9 h 14"/>
                <a:gd name="T8" fmla="*/ 40 w 41"/>
                <a:gd name="T9" fmla="*/ 10 h 14"/>
                <a:gd name="T10" fmla="*/ 0 w 41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14">
                  <a:moveTo>
                    <a:pt x="0" y="6"/>
                  </a:moveTo>
                  <a:cubicBezTo>
                    <a:pt x="6" y="6"/>
                    <a:pt x="13" y="8"/>
                    <a:pt x="16" y="1"/>
                  </a:cubicBezTo>
                  <a:cubicBezTo>
                    <a:pt x="23" y="4"/>
                    <a:pt x="33" y="0"/>
                    <a:pt x="40" y="6"/>
                  </a:cubicBezTo>
                  <a:cubicBezTo>
                    <a:pt x="41" y="7"/>
                    <a:pt x="41" y="8"/>
                    <a:pt x="41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27" y="9"/>
                    <a:pt x="13" y="14"/>
                    <a:pt x="0" y="6"/>
                  </a:cubicBezTo>
                  <a:close/>
                </a:path>
              </a:pathLst>
            </a:custGeom>
            <a:solidFill>
              <a:srgbClr val="A16C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6" name="Freeform 1724"/>
            <p:cNvSpPr>
              <a:spLocks/>
            </p:cNvSpPr>
            <p:nvPr/>
          </p:nvSpPr>
          <p:spPr bwMode="auto">
            <a:xfrm>
              <a:off x="1224" y="2181"/>
              <a:ext cx="30" cy="13"/>
            </a:xfrm>
            <a:custGeom>
              <a:avLst/>
              <a:gdLst>
                <a:gd name="T0" fmla="*/ 1 w 30"/>
                <a:gd name="T1" fmla="*/ 5 h 13"/>
                <a:gd name="T2" fmla="*/ 1 w 30"/>
                <a:gd name="T3" fmla="*/ 1 h 13"/>
                <a:gd name="T4" fmla="*/ 13 w 30"/>
                <a:gd name="T5" fmla="*/ 1 h 13"/>
                <a:gd name="T6" fmla="*/ 29 w 30"/>
                <a:gd name="T7" fmla="*/ 5 h 13"/>
                <a:gd name="T8" fmla="*/ 29 w 30"/>
                <a:gd name="T9" fmla="*/ 10 h 13"/>
                <a:gd name="T10" fmla="*/ 20 w 30"/>
                <a:gd name="T11" fmla="*/ 13 h 13"/>
                <a:gd name="T12" fmla="*/ 0 w 30"/>
                <a:gd name="T13" fmla="*/ 6 h 13"/>
                <a:gd name="T14" fmla="*/ 1 w 30"/>
                <a:gd name="T15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3">
                  <a:moveTo>
                    <a:pt x="1" y="5"/>
                  </a:moveTo>
                  <a:cubicBezTo>
                    <a:pt x="1" y="4"/>
                    <a:pt x="1" y="3"/>
                    <a:pt x="1" y="1"/>
                  </a:cubicBezTo>
                  <a:cubicBezTo>
                    <a:pt x="5" y="1"/>
                    <a:pt x="9" y="1"/>
                    <a:pt x="13" y="1"/>
                  </a:cubicBezTo>
                  <a:cubicBezTo>
                    <a:pt x="19" y="0"/>
                    <a:pt x="24" y="1"/>
                    <a:pt x="29" y="5"/>
                  </a:cubicBezTo>
                  <a:cubicBezTo>
                    <a:pt x="30" y="7"/>
                    <a:pt x="30" y="9"/>
                    <a:pt x="29" y="10"/>
                  </a:cubicBezTo>
                  <a:cubicBezTo>
                    <a:pt x="26" y="12"/>
                    <a:pt x="23" y="13"/>
                    <a:pt x="20" y="13"/>
                  </a:cubicBezTo>
                  <a:cubicBezTo>
                    <a:pt x="13" y="13"/>
                    <a:pt x="6" y="10"/>
                    <a:pt x="0" y="6"/>
                  </a:cubicBezTo>
                  <a:lnTo>
                    <a:pt x="1" y="5"/>
                  </a:lnTo>
                  <a:close/>
                </a:path>
              </a:pathLst>
            </a:custGeom>
            <a:solidFill>
              <a:srgbClr val="825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7" name="Freeform 1725"/>
            <p:cNvSpPr>
              <a:spLocks/>
            </p:cNvSpPr>
            <p:nvPr/>
          </p:nvSpPr>
          <p:spPr bwMode="auto">
            <a:xfrm>
              <a:off x="1236" y="2176"/>
              <a:ext cx="21" cy="11"/>
            </a:xfrm>
            <a:custGeom>
              <a:avLst/>
              <a:gdLst>
                <a:gd name="T0" fmla="*/ 16 w 21"/>
                <a:gd name="T1" fmla="*/ 10 h 11"/>
                <a:gd name="T2" fmla="*/ 1 w 21"/>
                <a:gd name="T3" fmla="*/ 6 h 11"/>
                <a:gd name="T4" fmla="*/ 0 w 21"/>
                <a:gd name="T5" fmla="*/ 3 h 11"/>
                <a:gd name="T6" fmla="*/ 21 w 21"/>
                <a:gd name="T7" fmla="*/ 6 h 11"/>
                <a:gd name="T8" fmla="*/ 20 w 21"/>
                <a:gd name="T9" fmla="*/ 8 h 11"/>
                <a:gd name="T10" fmla="*/ 16 w 21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16" y="10"/>
                  </a:moveTo>
                  <a:cubicBezTo>
                    <a:pt x="11" y="11"/>
                    <a:pt x="6" y="9"/>
                    <a:pt x="1" y="6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7" y="3"/>
                    <a:pt x="15" y="0"/>
                    <a:pt x="21" y="6"/>
                  </a:cubicBezTo>
                  <a:cubicBezTo>
                    <a:pt x="21" y="7"/>
                    <a:pt x="20" y="8"/>
                    <a:pt x="20" y="8"/>
                  </a:cubicBezTo>
                  <a:cubicBezTo>
                    <a:pt x="19" y="9"/>
                    <a:pt x="18" y="10"/>
                    <a:pt x="16" y="10"/>
                  </a:cubicBezTo>
                  <a:close/>
                </a:path>
              </a:pathLst>
            </a:custGeom>
            <a:solidFill>
              <a:srgbClr val="4E4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8" name="Freeform 1726"/>
            <p:cNvSpPr>
              <a:spLocks/>
            </p:cNvSpPr>
            <p:nvPr/>
          </p:nvSpPr>
          <p:spPr bwMode="auto">
            <a:xfrm>
              <a:off x="1605" y="2501"/>
              <a:ext cx="32" cy="18"/>
            </a:xfrm>
            <a:custGeom>
              <a:avLst/>
              <a:gdLst>
                <a:gd name="T0" fmla="*/ 0 w 32"/>
                <a:gd name="T1" fmla="*/ 14 h 18"/>
                <a:gd name="T2" fmla="*/ 1 w 32"/>
                <a:gd name="T3" fmla="*/ 11 h 18"/>
                <a:gd name="T4" fmla="*/ 12 w 32"/>
                <a:gd name="T5" fmla="*/ 0 h 18"/>
                <a:gd name="T6" fmla="*/ 17 w 32"/>
                <a:gd name="T7" fmla="*/ 1 h 18"/>
                <a:gd name="T8" fmla="*/ 32 w 32"/>
                <a:gd name="T9" fmla="*/ 7 h 18"/>
                <a:gd name="T10" fmla="*/ 32 w 32"/>
                <a:gd name="T11" fmla="*/ 10 h 18"/>
                <a:gd name="T12" fmla="*/ 5 w 32"/>
                <a:gd name="T13" fmla="*/ 18 h 18"/>
                <a:gd name="T14" fmla="*/ 0 w 32"/>
                <a:gd name="T15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8">
                  <a:moveTo>
                    <a:pt x="0" y="14"/>
                  </a:moveTo>
                  <a:cubicBezTo>
                    <a:pt x="1" y="13"/>
                    <a:pt x="1" y="12"/>
                    <a:pt x="1" y="11"/>
                  </a:cubicBezTo>
                  <a:cubicBezTo>
                    <a:pt x="2" y="5"/>
                    <a:pt x="7" y="3"/>
                    <a:pt x="12" y="0"/>
                  </a:cubicBezTo>
                  <a:cubicBezTo>
                    <a:pt x="14" y="0"/>
                    <a:pt x="16" y="0"/>
                    <a:pt x="17" y="1"/>
                  </a:cubicBezTo>
                  <a:cubicBezTo>
                    <a:pt x="22" y="3"/>
                    <a:pt x="27" y="5"/>
                    <a:pt x="32" y="7"/>
                  </a:cubicBezTo>
                  <a:cubicBezTo>
                    <a:pt x="32" y="8"/>
                    <a:pt x="32" y="9"/>
                    <a:pt x="32" y="10"/>
                  </a:cubicBezTo>
                  <a:cubicBezTo>
                    <a:pt x="23" y="13"/>
                    <a:pt x="14" y="15"/>
                    <a:pt x="5" y="18"/>
                  </a:cubicBezTo>
                  <a:cubicBezTo>
                    <a:pt x="3" y="17"/>
                    <a:pt x="2" y="15"/>
                    <a:pt x="0" y="14"/>
                  </a:cubicBezTo>
                  <a:close/>
                </a:path>
              </a:pathLst>
            </a:custGeom>
            <a:solidFill>
              <a:srgbClr val="3D24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39" name="Freeform 1727"/>
            <p:cNvSpPr>
              <a:spLocks/>
            </p:cNvSpPr>
            <p:nvPr/>
          </p:nvSpPr>
          <p:spPr bwMode="auto">
            <a:xfrm>
              <a:off x="1510" y="2064"/>
              <a:ext cx="69" cy="14"/>
            </a:xfrm>
            <a:custGeom>
              <a:avLst/>
              <a:gdLst>
                <a:gd name="T0" fmla="*/ 16 w 70"/>
                <a:gd name="T1" fmla="*/ 0 h 15"/>
                <a:gd name="T2" fmla="*/ 32 w 70"/>
                <a:gd name="T3" fmla="*/ 0 h 15"/>
                <a:gd name="T4" fmla="*/ 68 w 70"/>
                <a:gd name="T5" fmla="*/ 4 h 15"/>
                <a:gd name="T6" fmla="*/ 67 w 70"/>
                <a:gd name="T7" fmla="*/ 10 h 15"/>
                <a:gd name="T8" fmla="*/ 3 w 70"/>
                <a:gd name="T9" fmla="*/ 10 h 15"/>
                <a:gd name="T10" fmla="*/ 16 w 70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15">
                  <a:moveTo>
                    <a:pt x="16" y="0"/>
                  </a:moveTo>
                  <a:cubicBezTo>
                    <a:pt x="21" y="0"/>
                    <a:pt x="27" y="0"/>
                    <a:pt x="32" y="0"/>
                  </a:cubicBezTo>
                  <a:cubicBezTo>
                    <a:pt x="44" y="5"/>
                    <a:pt x="56" y="1"/>
                    <a:pt x="68" y="4"/>
                  </a:cubicBezTo>
                  <a:cubicBezTo>
                    <a:pt x="70" y="6"/>
                    <a:pt x="69" y="8"/>
                    <a:pt x="67" y="10"/>
                  </a:cubicBezTo>
                  <a:cubicBezTo>
                    <a:pt x="45" y="15"/>
                    <a:pt x="24" y="14"/>
                    <a:pt x="3" y="10"/>
                  </a:cubicBezTo>
                  <a:cubicBezTo>
                    <a:pt x="0" y="2"/>
                    <a:pt x="0" y="2"/>
                    <a:pt x="16" y="0"/>
                  </a:cubicBezTo>
                  <a:close/>
                </a:path>
              </a:pathLst>
            </a:custGeom>
            <a:solidFill>
              <a:srgbClr val="C959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0" name="Freeform 1728"/>
            <p:cNvSpPr>
              <a:spLocks/>
            </p:cNvSpPr>
            <p:nvPr/>
          </p:nvSpPr>
          <p:spPr bwMode="auto">
            <a:xfrm>
              <a:off x="1577" y="2067"/>
              <a:ext cx="29" cy="10"/>
            </a:xfrm>
            <a:custGeom>
              <a:avLst/>
              <a:gdLst>
                <a:gd name="T0" fmla="*/ 0 w 29"/>
                <a:gd name="T1" fmla="*/ 4 h 11"/>
                <a:gd name="T2" fmla="*/ 0 w 29"/>
                <a:gd name="T3" fmla="*/ 1 h 11"/>
                <a:gd name="T4" fmla="*/ 17 w 29"/>
                <a:gd name="T5" fmla="*/ 0 h 11"/>
                <a:gd name="T6" fmla="*/ 28 w 29"/>
                <a:gd name="T7" fmla="*/ 1 h 11"/>
                <a:gd name="T8" fmla="*/ 29 w 29"/>
                <a:gd name="T9" fmla="*/ 4 h 11"/>
                <a:gd name="T10" fmla="*/ 6 w 29"/>
                <a:gd name="T11" fmla="*/ 8 h 11"/>
                <a:gd name="T12" fmla="*/ 0 w 29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1">
                  <a:moveTo>
                    <a:pt x="0" y="4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6" y="0"/>
                    <a:pt x="11" y="0"/>
                    <a:pt x="17" y="0"/>
                  </a:cubicBezTo>
                  <a:cubicBezTo>
                    <a:pt x="21" y="0"/>
                    <a:pt x="25" y="1"/>
                    <a:pt x="28" y="1"/>
                  </a:cubicBezTo>
                  <a:cubicBezTo>
                    <a:pt x="28" y="2"/>
                    <a:pt x="29" y="3"/>
                    <a:pt x="29" y="4"/>
                  </a:cubicBezTo>
                  <a:cubicBezTo>
                    <a:pt x="22" y="11"/>
                    <a:pt x="14" y="10"/>
                    <a:pt x="6" y="8"/>
                  </a:cubicBezTo>
                  <a:cubicBezTo>
                    <a:pt x="4" y="7"/>
                    <a:pt x="2" y="6"/>
                    <a:pt x="0" y="4"/>
                  </a:cubicBezTo>
                  <a:close/>
                </a:path>
              </a:pathLst>
            </a:custGeom>
            <a:solidFill>
              <a:srgbClr val="C46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1" name="Freeform 1729"/>
            <p:cNvSpPr>
              <a:spLocks/>
            </p:cNvSpPr>
            <p:nvPr/>
          </p:nvSpPr>
          <p:spPr bwMode="auto">
            <a:xfrm>
              <a:off x="1137" y="2272"/>
              <a:ext cx="122" cy="33"/>
            </a:xfrm>
            <a:custGeom>
              <a:avLst/>
              <a:gdLst>
                <a:gd name="T0" fmla="*/ 116 w 123"/>
                <a:gd name="T1" fmla="*/ 33 h 33"/>
                <a:gd name="T2" fmla="*/ 73 w 123"/>
                <a:gd name="T3" fmla="*/ 33 h 33"/>
                <a:gd name="T4" fmla="*/ 37 w 123"/>
                <a:gd name="T5" fmla="*/ 29 h 33"/>
                <a:gd name="T6" fmla="*/ 13 w 123"/>
                <a:gd name="T7" fmla="*/ 26 h 33"/>
                <a:gd name="T8" fmla="*/ 1 w 123"/>
                <a:gd name="T9" fmla="*/ 13 h 33"/>
                <a:gd name="T10" fmla="*/ 15 w 123"/>
                <a:gd name="T11" fmla="*/ 0 h 33"/>
                <a:gd name="T12" fmla="*/ 21 w 123"/>
                <a:gd name="T13" fmla="*/ 2 h 33"/>
                <a:gd name="T14" fmla="*/ 47 w 123"/>
                <a:gd name="T15" fmla="*/ 16 h 33"/>
                <a:gd name="T16" fmla="*/ 82 w 123"/>
                <a:gd name="T17" fmla="*/ 21 h 33"/>
                <a:gd name="T18" fmla="*/ 114 w 123"/>
                <a:gd name="T19" fmla="*/ 8 h 33"/>
                <a:gd name="T20" fmla="*/ 119 w 123"/>
                <a:gd name="T21" fmla="*/ 11 h 33"/>
                <a:gd name="T22" fmla="*/ 116 w 123"/>
                <a:gd name="T2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3" h="33">
                  <a:moveTo>
                    <a:pt x="116" y="33"/>
                  </a:moveTo>
                  <a:cubicBezTo>
                    <a:pt x="102" y="33"/>
                    <a:pt x="88" y="33"/>
                    <a:pt x="73" y="33"/>
                  </a:cubicBezTo>
                  <a:cubicBezTo>
                    <a:pt x="62" y="27"/>
                    <a:pt x="50" y="30"/>
                    <a:pt x="37" y="29"/>
                  </a:cubicBezTo>
                  <a:cubicBezTo>
                    <a:pt x="30" y="24"/>
                    <a:pt x="21" y="25"/>
                    <a:pt x="13" y="26"/>
                  </a:cubicBezTo>
                  <a:cubicBezTo>
                    <a:pt x="8" y="22"/>
                    <a:pt x="3" y="19"/>
                    <a:pt x="1" y="13"/>
                  </a:cubicBezTo>
                  <a:cubicBezTo>
                    <a:pt x="0" y="2"/>
                    <a:pt x="7" y="1"/>
                    <a:pt x="15" y="0"/>
                  </a:cubicBezTo>
                  <a:cubicBezTo>
                    <a:pt x="17" y="0"/>
                    <a:pt x="19" y="1"/>
                    <a:pt x="21" y="2"/>
                  </a:cubicBezTo>
                  <a:cubicBezTo>
                    <a:pt x="27" y="12"/>
                    <a:pt x="35" y="16"/>
                    <a:pt x="47" y="16"/>
                  </a:cubicBezTo>
                  <a:cubicBezTo>
                    <a:pt x="59" y="16"/>
                    <a:pt x="71" y="17"/>
                    <a:pt x="82" y="21"/>
                  </a:cubicBezTo>
                  <a:cubicBezTo>
                    <a:pt x="97" y="26"/>
                    <a:pt x="107" y="22"/>
                    <a:pt x="114" y="8"/>
                  </a:cubicBezTo>
                  <a:cubicBezTo>
                    <a:pt x="116" y="8"/>
                    <a:pt x="118" y="9"/>
                    <a:pt x="119" y="11"/>
                  </a:cubicBezTo>
                  <a:cubicBezTo>
                    <a:pt x="123" y="19"/>
                    <a:pt x="122" y="26"/>
                    <a:pt x="116" y="33"/>
                  </a:cubicBezTo>
                  <a:close/>
                </a:path>
              </a:pathLst>
            </a:custGeom>
            <a:solidFill>
              <a:srgbClr val="4B8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2" name="Freeform 1730"/>
            <p:cNvSpPr>
              <a:spLocks/>
            </p:cNvSpPr>
            <p:nvPr/>
          </p:nvSpPr>
          <p:spPr bwMode="auto">
            <a:xfrm>
              <a:off x="1131" y="2252"/>
              <a:ext cx="24" cy="33"/>
            </a:xfrm>
            <a:custGeom>
              <a:avLst/>
              <a:gdLst>
                <a:gd name="T0" fmla="*/ 23 w 24"/>
                <a:gd name="T1" fmla="*/ 20 h 33"/>
                <a:gd name="T2" fmla="*/ 7 w 24"/>
                <a:gd name="T3" fmla="*/ 33 h 33"/>
                <a:gd name="T4" fmla="*/ 6 w 24"/>
                <a:gd name="T5" fmla="*/ 5 h 33"/>
                <a:gd name="T6" fmla="*/ 18 w 24"/>
                <a:gd name="T7" fmla="*/ 1 h 33"/>
                <a:gd name="T8" fmla="*/ 23 w 24"/>
                <a:gd name="T9" fmla="*/ 17 h 33"/>
                <a:gd name="T10" fmla="*/ 24 w 24"/>
                <a:gd name="T11" fmla="*/ 19 h 33"/>
                <a:gd name="T12" fmla="*/ 23 w 24"/>
                <a:gd name="T13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3">
                  <a:moveTo>
                    <a:pt x="23" y="20"/>
                  </a:moveTo>
                  <a:cubicBezTo>
                    <a:pt x="17" y="25"/>
                    <a:pt x="9" y="26"/>
                    <a:pt x="7" y="33"/>
                  </a:cubicBezTo>
                  <a:cubicBezTo>
                    <a:pt x="0" y="24"/>
                    <a:pt x="1" y="14"/>
                    <a:pt x="6" y="5"/>
                  </a:cubicBezTo>
                  <a:cubicBezTo>
                    <a:pt x="10" y="2"/>
                    <a:pt x="13" y="0"/>
                    <a:pt x="18" y="1"/>
                  </a:cubicBezTo>
                  <a:cubicBezTo>
                    <a:pt x="18" y="7"/>
                    <a:pt x="19" y="12"/>
                    <a:pt x="23" y="17"/>
                  </a:cubicBezTo>
                  <a:cubicBezTo>
                    <a:pt x="24" y="18"/>
                    <a:pt x="24" y="18"/>
                    <a:pt x="24" y="19"/>
                  </a:cubicBezTo>
                  <a:cubicBezTo>
                    <a:pt x="23" y="20"/>
                    <a:pt x="23" y="20"/>
                    <a:pt x="23" y="20"/>
                  </a:cubicBezTo>
                  <a:close/>
                </a:path>
              </a:pathLst>
            </a:custGeom>
            <a:solidFill>
              <a:srgbClr val="55B2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3" name="Freeform 1731"/>
            <p:cNvSpPr>
              <a:spLocks/>
            </p:cNvSpPr>
            <p:nvPr/>
          </p:nvSpPr>
          <p:spPr bwMode="auto">
            <a:xfrm>
              <a:off x="1136" y="2244"/>
              <a:ext cx="13" cy="13"/>
            </a:xfrm>
            <a:custGeom>
              <a:avLst/>
              <a:gdLst>
                <a:gd name="T0" fmla="*/ 13 w 13"/>
                <a:gd name="T1" fmla="*/ 9 h 13"/>
                <a:gd name="T2" fmla="*/ 1 w 13"/>
                <a:gd name="T3" fmla="*/ 13 h 13"/>
                <a:gd name="T4" fmla="*/ 0 w 13"/>
                <a:gd name="T5" fmla="*/ 9 h 13"/>
                <a:gd name="T6" fmla="*/ 13 w 13"/>
                <a:gd name="T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13" y="9"/>
                  </a:moveTo>
                  <a:cubicBezTo>
                    <a:pt x="9" y="11"/>
                    <a:pt x="5" y="12"/>
                    <a:pt x="1" y="13"/>
                  </a:cubicBezTo>
                  <a:cubicBezTo>
                    <a:pt x="1" y="11"/>
                    <a:pt x="1" y="10"/>
                    <a:pt x="0" y="9"/>
                  </a:cubicBezTo>
                  <a:cubicBezTo>
                    <a:pt x="4" y="8"/>
                    <a:pt x="9" y="0"/>
                    <a:pt x="13" y="9"/>
                  </a:cubicBezTo>
                  <a:close/>
                </a:path>
              </a:pathLst>
            </a:custGeom>
            <a:solidFill>
              <a:srgbClr val="60A5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4" name="Freeform 1732"/>
            <p:cNvSpPr>
              <a:spLocks/>
            </p:cNvSpPr>
            <p:nvPr/>
          </p:nvSpPr>
          <p:spPr bwMode="auto">
            <a:xfrm>
              <a:off x="1716" y="2064"/>
              <a:ext cx="48" cy="16"/>
            </a:xfrm>
            <a:custGeom>
              <a:avLst/>
              <a:gdLst>
                <a:gd name="T0" fmla="*/ 47 w 48"/>
                <a:gd name="T1" fmla="*/ 13 h 17"/>
                <a:gd name="T2" fmla="*/ 12 w 48"/>
                <a:gd name="T3" fmla="*/ 15 h 17"/>
                <a:gd name="T4" fmla="*/ 0 w 48"/>
                <a:gd name="T5" fmla="*/ 9 h 17"/>
                <a:gd name="T6" fmla="*/ 11 w 48"/>
                <a:gd name="T7" fmla="*/ 3 h 17"/>
                <a:gd name="T8" fmla="*/ 48 w 48"/>
                <a:gd name="T9" fmla="*/ 7 h 17"/>
                <a:gd name="T10" fmla="*/ 47 w 48"/>
                <a:gd name="T11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7">
                  <a:moveTo>
                    <a:pt x="47" y="13"/>
                  </a:moveTo>
                  <a:cubicBezTo>
                    <a:pt x="36" y="17"/>
                    <a:pt x="24" y="14"/>
                    <a:pt x="12" y="15"/>
                  </a:cubicBezTo>
                  <a:cubicBezTo>
                    <a:pt x="8" y="14"/>
                    <a:pt x="1" y="16"/>
                    <a:pt x="0" y="9"/>
                  </a:cubicBezTo>
                  <a:cubicBezTo>
                    <a:pt x="2" y="4"/>
                    <a:pt x="6" y="4"/>
                    <a:pt x="11" y="3"/>
                  </a:cubicBezTo>
                  <a:cubicBezTo>
                    <a:pt x="23" y="5"/>
                    <a:pt x="36" y="0"/>
                    <a:pt x="48" y="7"/>
                  </a:cubicBezTo>
                  <a:cubicBezTo>
                    <a:pt x="48" y="9"/>
                    <a:pt x="47" y="11"/>
                    <a:pt x="47" y="13"/>
                  </a:cubicBezTo>
                  <a:close/>
                </a:path>
              </a:pathLst>
            </a:custGeom>
            <a:solidFill>
              <a:srgbClr val="884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5" name="Freeform 1733"/>
            <p:cNvSpPr>
              <a:spLocks/>
            </p:cNvSpPr>
            <p:nvPr/>
          </p:nvSpPr>
          <p:spPr bwMode="auto">
            <a:xfrm>
              <a:off x="1723" y="2062"/>
              <a:ext cx="41" cy="9"/>
            </a:xfrm>
            <a:custGeom>
              <a:avLst/>
              <a:gdLst>
                <a:gd name="T0" fmla="*/ 41 w 41"/>
                <a:gd name="T1" fmla="*/ 9 h 9"/>
                <a:gd name="T2" fmla="*/ 2 w 41"/>
                <a:gd name="T3" fmla="*/ 9 h 9"/>
                <a:gd name="T4" fmla="*/ 0 w 41"/>
                <a:gd name="T5" fmla="*/ 6 h 9"/>
                <a:gd name="T6" fmla="*/ 1 w 41"/>
                <a:gd name="T7" fmla="*/ 4 h 9"/>
                <a:gd name="T8" fmla="*/ 13 w 41"/>
                <a:gd name="T9" fmla="*/ 1 h 9"/>
                <a:gd name="T10" fmla="*/ 13 w 41"/>
                <a:gd name="T11" fmla="*/ 1 h 9"/>
                <a:gd name="T12" fmla="*/ 17 w 41"/>
                <a:gd name="T13" fmla="*/ 1 h 9"/>
                <a:gd name="T14" fmla="*/ 41 w 41"/>
                <a:gd name="T15" fmla="*/ 5 h 9"/>
                <a:gd name="T16" fmla="*/ 41 w 41"/>
                <a:gd name="T1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9">
                  <a:moveTo>
                    <a:pt x="41" y="9"/>
                  </a:moveTo>
                  <a:cubicBezTo>
                    <a:pt x="28" y="9"/>
                    <a:pt x="15" y="9"/>
                    <a:pt x="2" y="9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5" y="2"/>
                    <a:pt x="10" y="5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5" y="1"/>
                    <a:pt x="16" y="1"/>
                    <a:pt x="17" y="1"/>
                  </a:cubicBezTo>
                  <a:cubicBezTo>
                    <a:pt x="25" y="6"/>
                    <a:pt x="34" y="0"/>
                    <a:pt x="41" y="5"/>
                  </a:cubicBezTo>
                  <a:cubicBezTo>
                    <a:pt x="41" y="6"/>
                    <a:pt x="41" y="8"/>
                    <a:pt x="41" y="9"/>
                  </a:cubicBezTo>
                  <a:close/>
                </a:path>
              </a:pathLst>
            </a:custGeom>
            <a:solidFill>
              <a:srgbClr val="561B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6" name="Freeform 1734"/>
            <p:cNvSpPr>
              <a:spLocks/>
            </p:cNvSpPr>
            <p:nvPr/>
          </p:nvSpPr>
          <p:spPr bwMode="auto">
            <a:xfrm>
              <a:off x="1740" y="2060"/>
              <a:ext cx="24" cy="10"/>
            </a:xfrm>
            <a:custGeom>
              <a:avLst/>
              <a:gdLst>
                <a:gd name="T0" fmla="*/ 24 w 24"/>
                <a:gd name="T1" fmla="*/ 7 h 10"/>
                <a:gd name="T2" fmla="*/ 0 w 24"/>
                <a:gd name="T3" fmla="*/ 3 h 10"/>
                <a:gd name="T4" fmla="*/ 24 w 24"/>
                <a:gd name="T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0">
                  <a:moveTo>
                    <a:pt x="24" y="7"/>
                  </a:moveTo>
                  <a:cubicBezTo>
                    <a:pt x="16" y="6"/>
                    <a:pt x="7" y="10"/>
                    <a:pt x="0" y="3"/>
                  </a:cubicBezTo>
                  <a:cubicBezTo>
                    <a:pt x="8" y="5"/>
                    <a:pt x="17" y="0"/>
                    <a:pt x="24" y="7"/>
                  </a:cubicBezTo>
                  <a:close/>
                </a:path>
              </a:pathLst>
            </a:custGeom>
            <a:solidFill>
              <a:srgbClr val="2F1A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7" name="Freeform 1735"/>
            <p:cNvSpPr>
              <a:spLocks/>
            </p:cNvSpPr>
            <p:nvPr/>
          </p:nvSpPr>
          <p:spPr bwMode="auto">
            <a:xfrm>
              <a:off x="1154" y="2249"/>
              <a:ext cx="27" cy="40"/>
            </a:xfrm>
            <a:custGeom>
              <a:avLst/>
              <a:gdLst>
                <a:gd name="T0" fmla="*/ 0 w 27"/>
                <a:gd name="T1" fmla="*/ 23 h 40"/>
                <a:gd name="T2" fmla="*/ 0 w 27"/>
                <a:gd name="T3" fmla="*/ 20 h 40"/>
                <a:gd name="T4" fmla="*/ 8 w 27"/>
                <a:gd name="T5" fmla="*/ 3 h 40"/>
                <a:gd name="T6" fmla="*/ 22 w 27"/>
                <a:gd name="T7" fmla="*/ 6 h 40"/>
                <a:gd name="T8" fmla="*/ 27 w 27"/>
                <a:gd name="T9" fmla="*/ 18 h 40"/>
                <a:gd name="T10" fmla="*/ 0 w 27"/>
                <a:gd name="T11" fmla="*/ 24 h 40"/>
                <a:gd name="T12" fmla="*/ 0 w 27"/>
                <a:gd name="T13" fmla="*/ 2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0">
                  <a:moveTo>
                    <a:pt x="0" y="23"/>
                  </a:moveTo>
                  <a:cubicBezTo>
                    <a:pt x="0" y="22"/>
                    <a:pt x="0" y="21"/>
                    <a:pt x="0" y="20"/>
                  </a:cubicBezTo>
                  <a:cubicBezTo>
                    <a:pt x="8" y="17"/>
                    <a:pt x="0" y="7"/>
                    <a:pt x="8" y="3"/>
                  </a:cubicBezTo>
                  <a:cubicBezTo>
                    <a:pt x="13" y="0"/>
                    <a:pt x="18" y="1"/>
                    <a:pt x="22" y="6"/>
                  </a:cubicBezTo>
                  <a:cubicBezTo>
                    <a:pt x="24" y="9"/>
                    <a:pt x="26" y="13"/>
                    <a:pt x="27" y="18"/>
                  </a:cubicBezTo>
                  <a:cubicBezTo>
                    <a:pt x="22" y="40"/>
                    <a:pt x="10" y="28"/>
                    <a:pt x="0" y="24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55B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8" name="Freeform 1736"/>
            <p:cNvSpPr>
              <a:spLocks/>
            </p:cNvSpPr>
            <p:nvPr/>
          </p:nvSpPr>
          <p:spPr bwMode="auto">
            <a:xfrm>
              <a:off x="1161" y="2245"/>
              <a:ext cx="22" cy="13"/>
            </a:xfrm>
            <a:custGeom>
              <a:avLst/>
              <a:gdLst>
                <a:gd name="T0" fmla="*/ 14 w 22"/>
                <a:gd name="T1" fmla="*/ 12 h 13"/>
                <a:gd name="T2" fmla="*/ 1 w 22"/>
                <a:gd name="T3" fmla="*/ 7 h 13"/>
                <a:gd name="T4" fmla="*/ 0 w 22"/>
                <a:gd name="T5" fmla="*/ 1 h 13"/>
                <a:gd name="T6" fmla="*/ 13 w 22"/>
                <a:gd name="T7" fmla="*/ 0 h 13"/>
                <a:gd name="T8" fmla="*/ 22 w 22"/>
                <a:gd name="T9" fmla="*/ 3 h 13"/>
                <a:gd name="T10" fmla="*/ 18 w 22"/>
                <a:gd name="T11" fmla="*/ 12 h 13"/>
                <a:gd name="T12" fmla="*/ 14 w 22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3">
                  <a:moveTo>
                    <a:pt x="14" y="12"/>
                  </a:moveTo>
                  <a:cubicBezTo>
                    <a:pt x="11" y="6"/>
                    <a:pt x="5" y="9"/>
                    <a:pt x="1" y="7"/>
                  </a:cubicBezTo>
                  <a:cubicBezTo>
                    <a:pt x="1" y="5"/>
                    <a:pt x="1" y="3"/>
                    <a:pt x="0" y="1"/>
                  </a:cubicBezTo>
                  <a:cubicBezTo>
                    <a:pt x="5" y="1"/>
                    <a:pt x="9" y="0"/>
                    <a:pt x="13" y="0"/>
                  </a:cubicBezTo>
                  <a:cubicBezTo>
                    <a:pt x="16" y="1"/>
                    <a:pt x="19" y="2"/>
                    <a:pt x="22" y="3"/>
                  </a:cubicBezTo>
                  <a:cubicBezTo>
                    <a:pt x="22" y="7"/>
                    <a:pt x="20" y="10"/>
                    <a:pt x="18" y="12"/>
                  </a:cubicBezTo>
                  <a:cubicBezTo>
                    <a:pt x="16" y="13"/>
                    <a:pt x="15" y="13"/>
                    <a:pt x="14" y="12"/>
                  </a:cubicBezTo>
                  <a:close/>
                </a:path>
              </a:pathLst>
            </a:custGeom>
            <a:solidFill>
              <a:srgbClr val="1349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49" name="Freeform 1737"/>
            <p:cNvSpPr>
              <a:spLocks/>
            </p:cNvSpPr>
            <p:nvPr/>
          </p:nvSpPr>
          <p:spPr bwMode="auto">
            <a:xfrm>
              <a:off x="1101" y="2416"/>
              <a:ext cx="9" cy="12"/>
            </a:xfrm>
            <a:custGeom>
              <a:avLst/>
              <a:gdLst>
                <a:gd name="T0" fmla="*/ 0 w 9"/>
                <a:gd name="T1" fmla="*/ 0 h 12"/>
                <a:gd name="T2" fmla="*/ 5 w 9"/>
                <a:gd name="T3" fmla="*/ 0 h 12"/>
                <a:gd name="T4" fmla="*/ 9 w 9"/>
                <a:gd name="T5" fmla="*/ 12 h 12"/>
                <a:gd name="T6" fmla="*/ 1 w 9"/>
                <a:gd name="T7" fmla="*/ 8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9" y="3"/>
                    <a:pt x="9" y="8"/>
                    <a:pt x="9" y="12"/>
                  </a:cubicBezTo>
                  <a:cubicBezTo>
                    <a:pt x="6" y="11"/>
                    <a:pt x="4" y="9"/>
                    <a:pt x="1" y="8"/>
                  </a:cubicBezTo>
                  <a:cubicBezTo>
                    <a:pt x="1" y="5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7051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0" name="Freeform 1738"/>
            <p:cNvSpPr>
              <a:spLocks/>
            </p:cNvSpPr>
            <p:nvPr/>
          </p:nvSpPr>
          <p:spPr bwMode="auto">
            <a:xfrm>
              <a:off x="1202" y="2190"/>
              <a:ext cx="38" cy="19"/>
            </a:xfrm>
            <a:custGeom>
              <a:avLst/>
              <a:gdLst>
                <a:gd name="T0" fmla="*/ 31 w 38"/>
                <a:gd name="T1" fmla="*/ 16 h 20"/>
                <a:gd name="T2" fmla="*/ 15 w 38"/>
                <a:gd name="T3" fmla="*/ 16 h 20"/>
                <a:gd name="T4" fmla="*/ 2 w 38"/>
                <a:gd name="T5" fmla="*/ 15 h 20"/>
                <a:gd name="T6" fmla="*/ 1 w 38"/>
                <a:gd name="T7" fmla="*/ 10 h 20"/>
                <a:gd name="T8" fmla="*/ 14 w 38"/>
                <a:gd name="T9" fmla="*/ 1 h 20"/>
                <a:gd name="T10" fmla="*/ 23 w 38"/>
                <a:gd name="T11" fmla="*/ 0 h 20"/>
                <a:gd name="T12" fmla="*/ 36 w 38"/>
                <a:gd name="T13" fmla="*/ 4 h 20"/>
                <a:gd name="T14" fmla="*/ 31 w 38"/>
                <a:gd name="T1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0">
                  <a:moveTo>
                    <a:pt x="31" y="16"/>
                  </a:moveTo>
                  <a:cubicBezTo>
                    <a:pt x="25" y="16"/>
                    <a:pt x="20" y="16"/>
                    <a:pt x="15" y="16"/>
                  </a:cubicBezTo>
                  <a:cubicBezTo>
                    <a:pt x="10" y="19"/>
                    <a:pt x="6" y="20"/>
                    <a:pt x="2" y="15"/>
                  </a:cubicBezTo>
                  <a:cubicBezTo>
                    <a:pt x="1" y="13"/>
                    <a:pt x="0" y="12"/>
                    <a:pt x="1" y="10"/>
                  </a:cubicBezTo>
                  <a:cubicBezTo>
                    <a:pt x="3" y="3"/>
                    <a:pt x="9" y="3"/>
                    <a:pt x="14" y="1"/>
                  </a:cubicBezTo>
                  <a:cubicBezTo>
                    <a:pt x="17" y="1"/>
                    <a:pt x="20" y="1"/>
                    <a:pt x="23" y="0"/>
                  </a:cubicBezTo>
                  <a:cubicBezTo>
                    <a:pt x="28" y="0"/>
                    <a:pt x="32" y="0"/>
                    <a:pt x="36" y="4"/>
                  </a:cubicBezTo>
                  <a:cubicBezTo>
                    <a:pt x="38" y="10"/>
                    <a:pt x="35" y="13"/>
                    <a:pt x="31" y="16"/>
                  </a:cubicBezTo>
                  <a:close/>
                </a:path>
              </a:pathLst>
            </a:custGeom>
            <a:solidFill>
              <a:srgbClr val="A86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1" name="Freeform 1739"/>
            <p:cNvSpPr>
              <a:spLocks/>
            </p:cNvSpPr>
            <p:nvPr/>
          </p:nvSpPr>
          <p:spPr bwMode="auto">
            <a:xfrm>
              <a:off x="1165" y="2190"/>
              <a:ext cx="51" cy="12"/>
            </a:xfrm>
            <a:custGeom>
              <a:avLst/>
              <a:gdLst>
                <a:gd name="T0" fmla="*/ 52 w 52"/>
                <a:gd name="T1" fmla="*/ 1 h 13"/>
                <a:gd name="T2" fmla="*/ 41 w 52"/>
                <a:gd name="T3" fmla="*/ 8 h 13"/>
                <a:gd name="T4" fmla="*/ 27 w 52"/>
                <a:gd name="T5" fmla="*/ 11 h 13"/>
                <a:gd name="T6" fmla="*/ 4 w 52"/>
                <a:gd name="T7" fmla="*/ 7 h 13"/>
                <a:gd name="T8" fmla="*/ 0 w 52"/>
                <a:gd name="T9" fmla="*/ 4 h 13"/>
                <a:gd name="T10" fmla="*/ 1 w 52"/>
                <a:gd name="T11" fmla="*/ 0 h 13"/>
                <a:gd name="T12" fmla="*/ 52 w 52"/>
                <a:gd name="T1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3">
                  <a:moveTo>
                    <a:pt x="52" y="1"/>
                  </a:moveTo>
                  <a:cubicBezTo>
                    <a:pt x="48" y="3"/>
                    <a:pt x="44" y="6"/>
                    <a:pt x="41" y="8"/>
                  </a:cubicBezTo>
                  <a:cubicBezTo>
                    <a:pt x="37" y="12"/>
                    <a:pt x="32" y="13"/>
                    <a:pt x="27" y="11"/>
                  </a:cubicBezTo>
                  <a:cubicBezTo>
                    <a:pt x="20" y="7"/>
                    <a:pt x="12" y="10"/>
                    <a:pt x="4" y="7"/>
                  </a:cubicBezTo>
                  <a:cubicBezTo>
                    <a:pt x="3" y="7"/>
                    <a:pt x="1" y="5"/>
                    <a:pt x="0" y="4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8" y="0"/>
                    <a:pt x="35" y="1"/>
                    <a:pt x="52" y="1"/>
                  </a:cubicBezTo>
                  <a:close/>
                </a:path>
              </a:pathLst>
            </a:custGeom>
            <a:solidFill>
              <a:srgbClr val="A56D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2" name="Freeform 1740"/>
            <p:cNvSpPr>
              <a:spLocks/>
            </p:cNvSpPr>
            <p:nvPr/>
          </p:nvSpPr>
          <p:spPr bwMode="auto">
            <a:xfrm>
              <a:off x="1224" y="2185"/>
              <a:ext cx="22" cy="11"/>
            </a:xfrm>
            <a:custGeom>
              <a:avLst/>
              <a:gdLst>
                <a:gd name="T0" fmla="*/ 13 w 22"/>
                <a:gd name="T1" fmla="*/ 10 h 12"/>
                <a:gd name="T2" fmla="*/ 1 w 22"/>
                <a:gd name="T3" fmla="*/ 5 h 12"/>
                <a:gd name="T4" fmla="*/ 0 w 22"/>
                <a:gd name="T5" fmla="*/ 2 h 12"/>
                <a:gd name="T6" fmla="*/ 21 w 22"/>
                <a:gd name="T7" fmla="*/ 5 h 12"/>
                <a:gd name="T8" fmla="*/ 20 w 22"/>
                <a:gd name="T9" fmla="*/ 10 h 12"/>
                <a:gd name="T10" fmla="*/ 13 w 22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2">
                  <a:moveTo>
                    <a:pt x="13" y="10"/>
                  </a:moveTo>
                  <a:cubicBezTo>
                    <a:pt x="8" y="9"/>
                    <a:pt x="4" y="10"/>
                    <a:pt x="1" y="5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8" y="0"/>
                    <a:pt x="14" y="5"/>
                    <a:pt x="21" y="5"/>
                  </a:cubicBezTo>
                  <a:cubicBezTo>
                    <a:pt x="22" y="7"/>
                    <a:pt x="22" y="9"/>
                    <a:pt x="20" y="10"/>
                  </a:cubicBezTo>
                  <a:cubicBezTo>
                    <a:pt x="18" y="12"/>
                    <a:pt x="15" y="11"/>
                    <a:pt x="13" y="10"/>
                  </a:cubicBezTo>
                  <a:close/>
                </a:path>
              </a:pathLst>
            </a:custGeom>
            <a:solidFill>
              <a:srgbClr val="7747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3" name="Freeform 1741"/>
            <p:cNvSpPr>
              <a:spLocks/>
            </p:cNvSpPr>
            <p:nvPr/>
          </p:nvSpPr>
          <p:spPr bwMode="auto">
            <a:xfrm>
              <a:off x="1179" y="2408"/>
              <a:ext cx="34" cy="60"/>
            </a:xfrm>
            <a:custGeom>
              <a:avLst/>
              <a:gdLst>
                <a:gd name="T0" fmla="*/ 10 w 35"/>
                <a:gd name="T1" fmla="*/ 28 h 61"/>
                <a:gd name="T2" fmla="*/ 7 w 35"/>
                <a:gd name="T3" fmla="*/ 28 h 61"/>
                <a:gd name="T4" fmla="*/ 1 w 35"/>
                <a:gd name="T5" fmla="*/ 17 h 61"/>
                <a:gd name="T6" fmla="*/ 8 w 35"/>
                <a:gd name="T7" fmla="*/ 8 h 61"/>
                <a:gd name="T8" fmla="*/ 30 w 35"/>
                <a:gd name="T9" fmla="*/ 0 h 61"/>
                <a:gd name="T10" fmla="*/ 35 w 35"/>
                <a:gd name="T11" fmla="*/ 44 h 61"/>
                <a:gd name="T12" fmla="*/ 19 w 35"/>
                <a:gd name="T13" fmla="*/ 44 h 61"/>
                <a:gd name="T14" fmla="*/ 19 w 35"/>
                <a:gd name="T15" fmla="*/ 44 h 61"/>
                <a:gd name="T16" fmla="*/ 10 w 35"/>
                <a:gd name="T17" fmla="*/ 2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61">
                  <a:moveTo>
                    <a:pt x="10" y="28"/>
                  </a:moveTo>
                  <a:cubicBezTo>
                    <a:pt x="9" y="28"/>
                    <a:pt x="8" y="28"/>
                    <a:pt x="7" y="28"/>
                  </a:cubicBezTo>
                  <a:cubicBezTo>
                    <a:pt x="2" y="26"/>
                    <a:pt x="0" y="22"/>
                    <a:pt x="1" y="17"/>
                  </a:cubicBezTo>
                  <a:cubicBezTo>
                    <a:pt x="3" y="13"/>
                    <a:pt x="4" y="7"/>
                    <a:pt x="8" y="8"/>
                  </a:cubicBezTo>
                  <a:cubicBezTo>
                    <a:pt x="18" y="12"/>
                    <a:pt x="23" y="1"/>
                    <a:pt x="30" y="0"/>
                  </a:cubicBezTo>
                  <a:cubicBezTo>
                    <a:pt x="32" y="15"/>
                    <a:pt x="33" y="29"/>
                    <a:pt x="35" y="44"/>
                  </a:cubicBezTo>
                  <a:cubicBezTo>
                    <a:pt x="29" y="61"/>
                    <a:pt x="24" y="47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3" y="40"/>
                    <a:pt x="26" y="27"/>
                    <a:pt x="10" y="28"/>
                  </a:cubicBezTo>
                  <a:close/>
                </a:path>
              </a:pathLst>
            </a:custGeom>
            <a:solidFill>
              <a:srgbClr val="634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4" name="Freeform 1742"/>
            <p:cNvSpPr>
              <a:spLocks/>
            </p:cNvSpPr>
            <p:nvPr/>
          </p:nvSpPr>
          <p:spPr bwMode="auto">
            <a:xfrm>
              <a:off x="1347" y="2062"/>
              <a:ext cx="58" cy="15"/>
            </a:xfrm>
            <a:custGeom>
              <a:avLst/>
              <a:gdLst>
                <a:gd name="T0" fmla="*/ 5 w 58"/>
                <a:gd name="T1" fmla="*/ 13 h 16"/>
                <a:gd name="T2" fmla="*/ 0 w 58"/>
                <a:gd name="T3" fmla="*/ 13 h 16"/>
                <a:gd name="T4" fmla="*/ 23 w 58"/>
                <a:gd name="T5" fmla="*/ 6 h 16"/>
                <a:gd name="T6" fmla="*/ 44 w 58"/>
                <a:gd name="T7" fmla="*/ 5 h 16"/>
                <a:gd name="T8" fmla="*/ 57 w 58"/>
                <a:gd name="T9" fmla="*/ 5 h 16"/>
                <a:gd name="T10" fmla="*/ 56 w 58"/>
                <a:gd name="T11" fmla="*/ 11 h 16"/>
                <a:gd name="T12" fmla="*/ 43 w 58"/>
                <a:gd name="T13" fmla="*/ 14 h 16"/>
                <a:gd name="T14" fmla="*/ 5 w 58"/>
                <a:gd name="T1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16">
                  <a:moveTo>
                    <a:pt x="5" y="13"/>
                  </a:moveTo>
                  <a:cubicBezTo>
                    <a:pt x="3" y="13"/>
                    <a:pt x="2" y="13"/>
                    <a:pt x="0" y="13"/>
                  </a:cubicBezTo>
                  <a:cubicBezTo>
                    <a:pt x="5" y="0"/>
                    <a:pt x="15" y="7"/>
                    <a:pt x="23" y="6"/>
                  </a:cubicBezTo>
                  <a:cubicBezTo>
                    <a:pt x="30" y="4"/>
                    <a:pt x="37" y="5"/>
                    <a:pt x="44" y="5"/>
                  </a:cubicBezTo>
                  <a:cubicBezTo>
                    <a:pt x="48" y="5"/>
                    <a:pt x="53" y="5"/>
                    <a:pt x="57" y="5"/>
                  </a:cubicBezTo>
                  <a:cubicBezTo>
                    <a:pt x="58" y="7"/>
                    <a:pt x="58" y="9"/>
                    <a:pt x="56" y="11"/>
                  </a:cubicBezTo>
                  <a:cubicBezTo>
                    <a:pt x="52" y="13"/>
                    <a:pt x="48" y="14"/>
                    <a:pt x="43" y="14"/>
                  </a:cubicBezTo>
                  <a:cubicBezTo>
                    <a:pt x="30" y="16"/>
                    <a:pt x="18" y="12"/>
                    <a:pt x="5" y="13"/>
                  </a:cubicBezTo>
                  <a:close/>
                </a:path>
              </a:pathLst>
            </a:custGeom>
            <a:solidFill>
              <a:srgbClr val="894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5" name="Freeform 1743"/>
            <p:cNvSpPr>
              <a:spLocks/>
            </p:cNvSpPr>
            <p:nvPr/>
          </p:nvSpPr>
          <p:spPr bwMode="auto">
            <a:xfrm>
              <a:off x="1704" y="2059"/>
              <a:ext cx="32" cy="17"/>
            </a:xfrm>
            <a:custGeom>
              <a:avLst/>
              <a:gdLst>
                <a:gd name="T0" fmla="*/ 32 w 32"/>
                <a:gd name="T1" fmla="*/ 4 h 18"/>
                <a:gd name="T2" fmla="*/ 20 w 32"/>
                <a:gd name="T3" fmla="*/ 8 h 18"/>
                <a:gd name="T4" fmla="*/ 0 w 32"/>
                <a:gd name="T5" fmla="*/ 12 h 18"/>
                <a:gd name="T6" fmla="*/ 0 w 32"/>
                <a:gd name="T7" fmla="*/ 8 h 18"/>
                <a:gd name="T8" fmla="*/ 32 w 32"/>
                <a:gd name="T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2" y="4"/>
                  </a:moveTo>
                  <a:cubicBezTo>
                    <a:pt x="29" y="9"/>
                    <a:pt x="25" y="8"/>
                    <a:pt x="20" y="8"/>
                  </a:cubicBezTo>
                  <a:cubicBezTo>
                    <a:pt x="14" y="9"/>
                    <a:pt x="8" y="18"/>
                    <a:pt x="0" y="12"/>
                  </a:cubicBezTo>
                  <a:cubicBezTo>
                    <a:pt x="0" y="11"/>
                    <a:pt x="0" y="9"/>
                    <a:pt x="0" y="8"/>
                  </a:cubicBezTo>
                  <a:cubicBezTo>
                    <a:pt x="10" y="0"/>
                    <a:pt x="22" y="6"/>
                    <a:pt x="32" y="4"/>
                  </a:cubicBezTo>
                  <a:close/>
                </a:path>
              </a:pathLst>
            </a:custGeom>
            <a:solidFill>
              <a:srgbClr val="894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6" name="Freeform 1744"/>
            <p:cNvSpPr>
              <a:spLocks/>
            </p:cNvSpPr>
            <p:nvPr/>
          </p:nvSpPr>
          <p:spPr bwMode="auto">
            <a:xfrm>
              <a:off x="1430" y="2060"/>
              <a:ext cx="96" cy="17"/>
            </a:xfrm>
            <a:custGeom>
              <a:avLst/>
              <a:gdLst>
                <a:gd name="T0" fmla="*/ 97 w 97"/>
                <a:gd name="T1" fmla="*/ 4 h 18"/>
                <a:gd name="T2" fmla="*/ 81 w 97"/>
                <a:gd name="T3" fmla="*/ 11 h 18"/>
                <a:gd name="T4" fmla="*/ 76 w 97"/>
                <a:gd name="T5" fmla="*/ 15 h 18"/>
                <a:gd name="T6" fmla="*/ 24 w 97"/>
                <a:gd name="T7" fmla="*/ 17 h 18"/>
                <a:gd name="T8" fmla="*/ 8 w 97"/>
                <a:gd name="T9" fmla="*/ 14 h 18"/>
                <a:gd name="T10" fmla="*/ 2 w 97"/>
                <a:gd name="T11" fmla="*/ 4 h 18"/>
                <a:gd name="T12" fmla="*/ 9 w 97"/>
                <a:gd name="T13" fmla="*/ 3 h 18"/>
                <a:gd name="T14" fmla="*/ 22 w 97"/>
                <a:gd name="T15" fmla="*/ 4 h 18"/>
                <a:gd name="T16" fmla="*/ 57 w 97"/>
                <a:gd name="T17" fmla="*/ 4 h 18"/>
                <a:gd name="T18" fmla="*/ 62 w 97"/>
                <a:gd name="T19" fmla="*/ 3 h 18"/>
                <a:gd name="T20" fmla="*/ 86 w 97"/>
                <a:gd name="T21" fmla="*/ 3 h 18"/>
                <a:gd name="T22" fmla="*/ 97 w 97"/>
                <a:gd name="T2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7" h="18">
                  <a:moveTo>
                    <a:pt x="97" y="4"/>
                  </a:moveTo>
                  <a:cubicBezTo>
                    <a:pt x="93" y="9"/>
                    <a:pt x="85" y="5"/>
                    <a:pt x="81" y="11"/>
                  </a:cubicBezTo>
                  <a:cubicBezTo>
                    <a:pt x="80" y="13"/>
                    <a:pt x="78" y="14"/>
                    <a:pt x="76" y="15"/>
                  </a:cubicBezTo>
                  <a:cubicBezTo>
                    <a:pt x="59" y="18"/>
                    <a:pt x="41" y="16"/>
                    <a:pt x="24" y="17"/>
                  </a:cubicBezTo>
                  <a:cubicBezTo>
                    <a:pt x="19" y="16"/>
                    <a:pt x="13" y="16"/>
                    <a:pt x="8" y="14"/>
                  </a:cubicBezTo>
                  <a:cubicBezTo>
                    <a:pt x="3" y="12"/>
                    <a:pt x="0" y="9"/>
                    <a:pt x="2" y="4"/>
                  </a:cubicBezTo>
                  <a:cubicBezTo>
                    <a:pt x="4" y="3"/>
                    <a:pt x="7" y="3"/>
                    <a:pt x="9" y="3"/>
                  </a:cubicBezTo>
                  <a:cubicBezTo>
                    <a:pt x="13" y="3"/>
                    <a:pt x="18" y="4"/>
                    <a:pt x="22" y="4"/>
                  </a:cubicBezTo>
                  <a:cubicBezTo>
                    <a:pt x="34" y="6"/>
                    <a:pt x="45" y="6"/>
                    <a:pt x="57" y="4"/>
                  </a:cubicBezTo>
                  <a:cubicBezTo>
                    <a:pt x="59" y="3"/>
                    <a:pt x="60" y="3"/>
                    <a:pt x="62" y="3"/>
                  </a:cubicBezTo>
                  <a:cubicBezTo>
                    <a:pt x="70" y="0"/>
                    <a:pt x="78" y="0"/>
                    <a:pt x="86" y="3"/>
                  </a:cubicBezTo>
                  <a:cubicBezTo>
                    <a:pt x="89" y="3"/>
                    <a:pt x="93" y="4"/>
                    <a:pt x="97" y="4"/>
                  </a:cubicBezTo>
                  <a:close/>
                </a:path>
              </a:pathLst>
            </a:custGeom>
            <a:solidFill>
              <a:srgbClr val="CB6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7" name="Freeform 1745"/>
            <p:cNvSpPr>
              <a:spLocks/>
            </p:cNvSpPr>
            <p:nvPr/>
          </p:nvSpPr>
          <p:spPr bwMode="auto">
            <a:xfrm>
              <a:off x="1451" y="2064"/>
              <a:ext cx="35" cy="5"/>
            </a:xfrm>
            <a:custGeom>
              <a:avLst/>
              <a:gdLst>
                <a:gd name="T0" fmla="*/ 35 w 35"/>
                <a:gd name="T1" fmla="*/ 0 h 5"/>
                <a:gd name="T2" fmla="*/ 0 w 35"/>
                <a:gd name="T3" fmla="*/ 0 h 5"/>
                <a:gd name="T4" fmla="*/ 35 w 3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5">
                  <a:moveTo>
                    <a:pt x="35" y="0"/>
                  </a:moveTo>
                  <a:cubicBezTo>
                    <a:pt x="23" y="5"/>
                    <a:pt x="12" y="5"/>
                    <a:pt x="0" y="0"/>
                  </a:cubicBezTo>
                  <a:cubicBezTo>
                    <a:pt x="12" y="0"/>
                    <a:pt x="23" y="0"/>
                    <a:pt x="35" y="0"/>
                  </a:cubicBezTo>
                  <a:close/>
                </a:path>
              </a:pathLst>
            </a:custGeom>
            <a:solidFill>
              <a:srgbClr val="D75B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8" name="Freeform 1746"/>
            <p:cNvSpPr>
              <a:spLocks/>
            </p:cNvSpPr>
            <p:nvPr/>
          </p:nvSpPr>
          <p:spPr bwMode="auto">
            <a:xfrm>
              <a:off x="1491" y="2060"/>
              <a:ext cx="24" cy="3"/>
            </a:xfrm>
            <a:custGeom>
              <a:avLst/>
              <a:gdLst>
                <a:gd name="T0" fmla="*/ 24 w 24"/>
                <a:gd name="T1" fmla="*/ 3 h 3"/>
                <a:gd name="T2" fmla="*/ 0 w 24"/>
                <a:gd name="T3" fmla="*/ 3 h 3"/>
                <a:gd name="T4" fmla="*/ 0 w 24"/>
                <a:gd name="T5" fmla="*/ 0 h 3"/>
                <a:gd name="T6" fmla="*/ 23 w 24"/>
                <a:gd name="T7" fmla="*/ 1 h 3"/>
                <a:gd name="T8" fmla="*/ 24 w 24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">
                  <a:moveTo>
                    <a:pt x="24" y="3"/>
                  </a:moveTo>
                  <a:cubicBezTo>
                    <a:pt x="16" y="3"/>
                    <a:pt x="8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8" y="0"/>
                    <a:pt x="16" y="0"/>
                    <a:pt x="23" y="1"/>
                  </a:cubicBezTo>
                  <a:cubicBezTo>
                    <a:pt x="23" y="1"/>
                    <a:pt x="24" y="3"/>
                    <a:pt x="24" y="3"/>
                  </a:cubicBezTo>
                  <a:close/>
                </a:path>
              </a:pathLst>
            </a:custGeom>
            <a:solidFill>
              <a:srgbClr val="5C18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59" name="Freeform 1747"/>
            <p:cNvSpPr>
              <a:spLocks/>
            </p:cNvSpPr>
            <p:nvPr/>
          </p:nvSpPr>
          <p:spPr bwMode="auto">
            <a:xfrm>
              <a:off x="1404" y="2063"/>
              <a:ext cx="17" cy="12"/>
            </a:xfrm>
            <a:custGeom>
              <a:avLst/>
              <a:gdLst>
                <a:gd name="T0" fmla="*/ 0 w 17"/>
                <a:gd name="T1" fmla="*/ 8 h 12"/>
                <a:gd name="T2" fmla="*/ 0 w 17"/>
                <a:gd name="T3" fmla="*/ 4 h 12"/>
                <a:gd name="T4" fmla="*/ 4 w 17"/>
                <a:gd name="T5" fmla="*/ 0 h 12"/>
                <a:gd name="T6" fmla="*/ 16 w 17"/>
                <a:gd name="T7" fmla="*/ 1 h 12"/>
                <a:gd name="T8" fmla="*/ 11 w 17"/>
                <a:gd name="T9" fmla="*/ 10 h 12"/>
                <a:gd name="T10" fmla="*/ 0 w 17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2">
                  <a:moveTo>
                    <a:pt x="0" y="8"/>
                  </a:moveTo>
                  <a:cubicBezTo>
                    <a:pt x="0" y="7"/>
                    <a:pt x="0" y="5"/>
                    <a:pt x="0" y="4"/>
                  </a:cubicBezTo>
                  <a:cubicBezTo>
                    <a:pt x="1" y="3"/>
                    <a:pt x="2" y="2"/>
                    <a:pt x="4" y="0"/>
                  </a:cubicBezTo>
                  <a:cubicBezTo>
                    <a:pt x="8" y="1"/>
                    <a:pt x="12" y="1"/>
                    <a:pt x="16" y="1"/>
                  </a:cubicBezTo>
                  <a:cubicBezTo>
                    <a:pt x="17" y="5"/>
                    <a:pt x="14" y="8"/>
                    <a:pt x="11" y="10"/>
                  </a:cubicBezTo>
                  <a:cubicBezTo>
                    <a:pt x="7" y="12"/>
                    <a:pt x="3" y="12"/>
                    <a:pt x="0" y="8"/>
                  </a:cubicBezTo>
                  <a:close/>
                </a:path>
              </a:pathLst>
            </a:custGeom>
            <a:solidFill>
              <a:srgbClr val="A55C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0" name="Freeform 1748"/>
            <p:cNvSpPr>
              <a:spLocks/>
            </p:cNvSpPr>
            <p:nvPr/>
          </p:nvSpPr>
          <p:spPr bwMode="auto">
            <a:xfrm>
              <a:off x="1416" y="2064"/>
              <a:ext cx="19" cy="12"/>
            </a:xfrm>
            <a:custGeom>
              <a:avLst/>
              <a:gdLst>
                <a:gd name="T0" fmla="*/ 0 w 20"/>
                <a:gd name="T1" fmla="*/ 7 h 13"/>
                <a:gd name="T2" fmla="*/ 4 w 20"/>
                <a:gd name="T3" fmla="*/ 0 h 13"/>
                <a:gd name="T4" fmla="*/ 16 w 20"/>
                <a:gd name="T5" fmla="*/ 0 h 13"/>
                <a:gd name="T6" fmla="*/ 20 w 20"/>
                <a:gd name="T7" fmla="*/ 7 h 13"/>
                <a:gd name="T8" fmla="*/ 0 w 20"/>
                <a:gd name="T9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3">
                  <a:moveTo>
                    <a:pt x="0" y="7"/>
                  </a:moveTo>
                  <a:cubicBezTo>
                    <a:pt x="1" y="4"/>
                    <a:pt x="2" y="2"/>
                    <a:pt x="4" y="0"/>
                  </a:cubicBezTo>
                  <a:cubicBezTo>
                    <a:pt x="8" y="0"/>
                    <a:pt x="12" y="0"/>
                    <a:pt x="16" y="0"/>
                  </a:cubicBezTo>
                  <a:cubicBezTo>
                    <a:pt x="17" y="2"/>
                    <a:pt x="18" y="4"/>
                    <a:pt x="20" y="7"/>
                  </a:cubicBezTo>
                  <a:cubicBezTo>
                    <a:pt x="13" y="13"/>
                    <a:pt x="6" y="13"/>
                    <a:pt x="0" y="7"/>
                  </a:cubicBezTo>
                  <a:close/>
                </a:path>
              </a:pathLst>
            </a:custGeom>
            <a:solidFill>
              <a:srgbClr val="BD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1" name="Freeform 1749"/>
            <p:cNvSpPr>
              <a:spLocks/>
            </p:cNvSpPr>
            <p:nvPr/>
          </p:nvSpPr>
          <p:spPr bwMode="auto">
            <a:xfrm>
              <a:off x="1161" y="2194"/>
              <a:ext cx="25" cy="15"/>
            </a:xfrm>
            <a:custGeom>
              <a:avLst/>
              <a:gdLst>
                <a:gd name="T0" fmla="*/ 25 w 25"/>
                <a:gd name="T1" fmla="*/ 8 h 16"/>
                <a:gd name="T2" fmla="*/ 1 w 25"/>
                <a:gd name="T3" fmla="*/ 16 h 16"/>
                <a:gd name="T4" fmla="*/ 0 w 25"/>
                <a:gd name="T5" fmla="*/ 12 h 16"/>
                <a:gd name="T6" fmla="*/ 4 w 25"/>
                <a:gd name="T7" fmla="*/ 0 h 16"/>
                <a:gd name="T8" fmla="*/ 5 w 25"/>
                <a:gd name="T9" fmla="*/ 0 h 16"/>
                <a:gd name="T10" fmla="*/ 25 w 25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6">
                  <a:moveTo>
                    <a:pt x="25" y="8"/>
                  </a:moveTo>
                  <a:cubicBezTo>
                    <a:pt x="18" y="15"/>
                    <a:pt x="8" y="10"/>
                    <a:pt x="1" y="16"/>
                  </a:cubicBezTo>
                  <a:cubicBezTo>
                    <a:pt x="1" y="15"/>
                    <a:pt x="1" y="13"/>
                    <a:pt x="0" y="12"/>
                  </a:cubicBezTo>
                  <a:cubicBezTo>
                    <a:pt x="1" y="8"/>
                    <a:pt x="0" y="3"/>
                    <a:pt x="4" y="0"/>
                  </a:cubicBezTo>
                  <a:cubicBezTo>
                    <a:pt x="4" y="0"/>
                    <a:pt x="5" y="0"/>
                    <a:pt x="5" y="0"/>
                  </a:cubicBezTo>
                  <a:cubicBezTo>
                    <a:pt x="10" y="7"/>
                    <a:pt x="20" y="1"/>
                    <a:pt x="25" y="8"/>
                  </a:cubicBezTo>
                  <a:close/>
                </a:path>
              </a:pathLst>
            </a:custGeom>
            <a:solidFill>
              <a:srgbClr val="A56D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2" name="Freeform 1750"/>
            <p:cNvSpPr>
              <a:spLocks/>
            </p:cNvSpPr>
            <p:nvPr/>
          </p:nvSpPr>
          <p:spPr bwMode="auto">
            <a:xfrm>
              <a:off x="1631" y="2435"/>
              <a:ext cx="139" cy="55"/>
            </a:xfrm>
            <a:custGeom>
              <a:avLst/>
              <a:gdLst>
                <a:gd name="T0" fmla="*/ 127 w 140"/>
                <a:gd name="T1" fmla="*/ 0 h 55"/>
                <a:gd name="T2" fmla="*/ 131 w 140"/>
                <a:gd name="T3" fmla="*/ 1 h 55"/>
                <a:gd name="T4" fmla="*/ 140 w 140"/>
                <a:gd name="T5" fmla="*/ 9 h 55"/>
                <a:gd name="T6" fmla="*/ 130 w 140"/>
                <a:gd name="T7" fmla="*/ 12 h 55"/>
                <a:gd name="T8" fmla="*/ 114 w 140"/>
                <a:gd name="T9" fmla="*/ 16 h 55"/>
                <a:gd name="T10" fmla="*/ 92 w 140"/>
                <a:gd name="T11" fmla="*/ 25 h 55"/>
                <a:gd name="T12" fmla="*/ 76 w 140"/>
                <a:gd name="T13" fmla="*/ 33 h 55"/>
                <a:gd name="T14" fmla="*/ 62 w 140"/>
                <a:gd name="T15" fmla="*/ 34 h 55"/>
                <a:gd name="T16" fmla="*/ 42 w 140"/>
                <a:gd name="T17" fmla="*/ 36 h 55"/>
                <a:gd name="T18" fmla="*/ 29 w 140"/>
                <a:gd name="T19" fmla="*/ 38 h 55"/>
                <a:gd name="T20" fmla="*/ 39 w 140"/>
                <a:gd name="T21" fmla="*/ 38 h 55"/>
                <a:gd name="T22" fmla="*/ 42 w 140"/>
                <a:gd name="T23" fmla="*/ 44 h 55"/>
                <a:gd name="T24" fmla="*/ 23 w 140"/>
                <a:gd name="T25" fmla="*/ 52 h 55"/>
                <a:gd name="T26" fmla="*/ 10 w 140"/>
                <a:gd name="T27" fmla="*/ 46 h 55"/>
                <a:gd name="T28" fmla="*/ 3 w 140"/>
                <a:gd name="T29" fmla="*/ 38 h 55"/>
                <a:gd name="T30" fmla="*/ 1 w 140"/>
                <a:gd name="T31" fmla="*/ 28 h 55"/>
                <a:gd name="T32" fmla="*/ 8 w 140"/>
                <a:gd name="T33" fmla="*/ 24 h 55"/>
                <a:gd name="T34" fmla="*/ 10 w 140"/>
                <a:gd name="T35" fmla="*/ 24 h 55"/>
                <a:gd name="T36" fmla="*/ 43 w 140"/>
                <a:gd name="T37" fmla="*/ 18 h 55"/>
                <a:gd name="T38" fmla="*/ 61 w 140"/>
                <a:gd name="T39" fmla="*/ 14 h 55"/>
                <a:gd name="T40" fmla="*/ 82 w 140"/>
                <a:gd name="T41" fmla="*/ 8 h 55"/>
                <a:gd name="T42" fmla="*/ 87 w 140"/>
                <a:gd name="T43" fmla="*/ 8 h 55"/>
                <a:gd name="T44" fmla="*/ 114 w 140"/>
                <a:gd name="T45" fmla="*/ 4 h 55"/>
                <a:gd name="T46" fmla="*/ 127 w 140"/>
                <a:gd name="T4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0" h="55">
                  <a:moveTo>
                    <a:pt x="127" y="0"/>
                  </a:moveTo>
                  <a:cubicBezTo>
                    <a:pt x="128" y="0"/>
                    <a:pt x="130" y="0"/>
                    <a:pt x="131" y="1"/>
                  </a:cubicBezTo>
                  <a:cubicBezTo>
                    <a:pt x="131" y="6"/>
                    <a:pt x="135" y="8"/>
                    <a:pt x="140" y="9"/>
                  </a:cubicBezTo>
                  <a:cubicBezTo>
                    <a:pt x="138" y="14"/>
                    <a:pt x="134" y="15"/>
                    <a:pt x="130" y="12"/>
                  </a:cubicBezTo>
                  <a:cubicBezTo>
                    <a:pt x="125" y="16"/>
                    <a:pt x="121" y="22"/>
                    <a:pt x="114" y="16"/>
                  </a:cubicBezTo>
                  <a:cubicBezTo>
                    <a:pt x="109" y="24"/>
                    <a:pt x="99" y="20"/>
                    <a:pt x="92" y="25"/>
                  </a:cubicBezTo>
                  <a:cubicBezTo>
                    <a:pt x="87" y="29"/>
                    <a:pt x="82" y="31"/>
                    <a:pt x="76" y="33"/>
                  </a:cubicBezTo>
                  <a:cubicBezTo>
                    <a:pt x="71" y="33"/>
                    <a:pt x="66" y="33"/>
                    <a:pt x="62" y="34"/>
                  </a:cubicBezTo>
                  <a:cubicBezTo>
                    <a:pt x="55" y="34"/>
                    <a:pt x="48" y="37"/>
                    <a:pt x="42" y="36"/>
                  </a:cubicBezTo>
                  <a:cubicBezTo>
                    <a:pt x="37" y="36"/>
                    <a:pt x="33" y="38"/>
                    <a:pt x="29" y="38"/>
                  </a:cubicBezTo>
                  <a:cubicBezTo>
                    <a:pt x="32" y="39"/>
                    <a:pt x="35" y="37"/>
                    <a:pt x="39" y="38"/>
                  </a:cubicBezTo>
                  <a:cubicBezTo>
                    <a:pt x="41" y="39"/>
                    <a:pt x="43" y="40"/>
                    <a:pt x="42" y="44"/>
                  </a:cubicBezTo>
                  <a:cubicBezTo>
                    <a:pt x="39" y="55"/>
                    <a:pt x="29" y="48"/>
                    <a:pt x="23" y="52"/>
                  </a:cubicBezTo>
                  <a:cubicBezTo>
                    <a:pt x="18" y="52"/>
                    <a:pt x="14" y="49"/>
                    <a:pt x="10" y="46"/>
                  </a:cubicBezTo>
                  <a:cubicBezTo>
                    <a:pt x="7" y="44"/>
                    <a:pt x="5" y="41"/>
                    <a:pt x="3" y="38"/>
                  </a:cubicBezTo>
                  <a:cubicBezTo>
                    <a:pt x="2" y="35"/>
                    <a:pt x="0" y="32"/>
                    <a:pt x="1" y="28"/>
                  </a:cubicBezTo>
                  <a:cubicBezTo>
                    <a:pt x="3" y="25"/>
                    <a:pt x="5" y="24"/>
                    <a:pt x="8" y="24"/>
                  </a:cubicBezTo>
                  <a:cubicBezTo>
                    <a:pt x="8" y="24"/>
                    <a:pt x="9" y="24"/>
                    <a:pt x="10" y="24"/>
                  </a:cubicBezTo>
                  <a:cubicBezTo>
                    <a:pt x="21" y="23"/>
                    <a:pt x="32" y="21"/>
                    <a:pt x="43" y="18"/>
                  </a:cubicBezTo>
                  <a:cubicBezTo>
                    <a:pt x="49" y="19"/>
                    <a:pt x="55" y="16"/>
                    <a:pt x="61" y="14"/>
                  </a:cubicBezTo>
                  <a:cubicBezTo>
                    <a:pt x="69" y="14"/>
                    <a:pt x="76" y="13"/>
                    <a:pt x="82" y="8"/>
                  </a:cubicBezTo>
                  <a:cubicBezTo>
                    <a:pt x="83" y="8"/>
                    <a:pt x="85" y="8"/>
                    <a:pt x="87" y="8"/>
                  </a:cubicBezTo>
                  <a:cubicBezTo>
                    <a:pt x="97" y="11"/>
                    <a:pt x="105" y="5"/>
                    <a:pt x="114" y="4"/>
                  </a:cubicBezTo>
                  <a:cubicBezTo>
                    <a:pt x="119" y="3"/>
                    <a:pt x="123" y="1"/>
                    <a:pt x="127" y="0"/>
                  </a:cubicBezTo>
                  <a:close/>
                </a:path>
              </a:pathLst>
            </a:custGeom>
            <a:solidFill>
              <a:srgbClr val="D6BA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3" name="Freeform 1751"/>
            <p:cNvSpPr>
              <a:spLocks/>
            </p:cNvSpPr>
            <p:nvPr/>
          </p:nvSpPr>
          <p:spPr bwMode="auto">
            <a:xfrm>
              <a:off x="1641" y="2452"/>
              <a:ext cx="33" cy="11"/>
            </a:xfrm>
            <a:custGeom>
              <a:avLst/>
              <a:gdLst>
                <a:gd name="T0" fmla="*/ 32 w 34"/>
                <a:gd name="T1" fmla="*/ 3 h 11"/>
                <a:gd name="T2" fmla="*/ 0 w 34"/>
                <a:gd name="T3" fmla="*/ 7 h 11"/>
                <a:gd name="T4" fmla="*/ 32 w 34"/>
                <a:gd name="T5" fmla="*/ 0 h 11"/>
                <a:gd name="T6" fmla="*/ 34 w 34"/>
                <a:gd name="T7" fmla="*/ 2 h 11"/>
                <a:gd name="T8" fmla="*/ 32 w 34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1">
                  <a:moveTo>
                    <a:pt x="32" y="3"/>
                  </a:moveTo>
                  <a:cubicBezTo>
                    <a:pt x="22" y="6"/>
                    <a:pt x="12" y="11"/>
                    <a:pt x="0" y="7"/>
                  </a:cubicBezTo>
                  <a:cubicBezTo>
                    <a:pt x="11" y="3"/>
                    <a:pt x="21" y="1"/>
                    <a:pt x="32" y="0"/>
                  </a:cubicBezTo>
                  <a:cubicBezTo>
                    <a:pt x="34" y="0"/>
                    <a:pt x="34" y="1"/>
                    <a:pt x="34" y="2"/>
                  </a:cubicBezTo>
                  <a:cubicBezTo>
                    <a:pt x="33" y="2"/>
                    <a:pt x="33" y="3"/>
                    <a:pt x="32" y="3"/>
                  </a:cubicBezTo>
                  <a:close/>
                </a:path>
              </a:pathLst>
            </a:custGeom>
            <a:solidFill>
              <a:srgbClr val="694C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4" name="Freeform 1752"/>
            <p:cNvSpPr>
              <a:spLocks/>
            </p:cNvSpPr>
            <p:nvPr/>
          </p:nvSpPr>
          <p:spPr bwMode="auto">
            <a:xfrm>
              <a:off x="1607" y="2431"/>
              <a:ext cx="28" cy="21"/>
            </a:xfrm>
            <a:custGeom>
              <a:avLst/>
              <a:gdLst>
                <a:gd name="T0" fmla="*/ 22 w 28"/>
                <a:gd name="T1" fmla="*/ 4 h 21"/>
                <a:gd name="T2" fmla="*/ 19 w 28"/>
                <a:gd name="T3" fmla="*/ 17 h 21"/>
                <a:gd name="T4" fmla="*/ 19 w 28"/>
                <a:gd name="T5" fmla="*/ 19 h 21"/>
                <a:gd name="T6" fmla="*/ 18 w 28"/>
                <a:gd name="T7" fmla="*/ 21 h 21"/>
                <a:gd name="T8" fmla="*/ 5 w 28"/>
                <a:gd name="T9" fmla="*/ 13 h 21"/>
                <a:gd name="T10" fmla="*/ 2 w 28"/>
                <a:gd name="T11" fmla="*/ 3 h 21"/>
                <a:gd name="T12" fmla="*/ 7 w 28"/>
                <a:gd name="T13" fmla="*/ 1 h 21"/>
                <a:gd name="T14" fmla="*/ 18 w 28"/>
                <a:gd name="T15" fmla="*/ 1 h 21"/>
                <a:gd name="T16" fmla="*/ 22 w 28"/>
                <a:gd name="T17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1">
                  <a:moveTo>
                    <a:pt x="22" y="4"/>
                  </a:moveTo>
                  <a:cubicBezTo>
                    <a:pt x="28" y="10"/>
                    <a:pt x="20" y="13"/>
                    <a:pt x="19" y="17"/>
                  </a:cubicBezTo>
                  <a:cubicBezTo>
                    <a:pt x="20" y="18"/>
                    <a:pt x="20" y="19"/>
                    <a:pt x="19" y="19"/>
                  </a:cubicBezTo>
                  <a:cubicBezTo>
                    <a:pt x="19" y="20"/>
                    <a:pt x="19" y="21"/>
                    <a:pt x="18" y="21"/>
                  </a:cubicBezTo>
                  <a:cubicBezTo>
                    <a:pt x="12" y="21"/>
                    <a:pt x="9" y="16"/>
                    <a:pt x="5" y="13"/>
                  </a:cubicBezTo>
                  <a:cubicBezTo>
                    <a:pt x="2" y="11"/>
                    <a:pt x="0" y="8"/>
                    <a:pt x="2" y="3"/>
                  </a:cubicBezTo>
                  <a:cubicBezTo>
                    <a:pt x="3" y="2"/>
                    <a:pt x="5" y="1"/>
                    <a:pt x="7" y="1"/>
                  </a:cubicBezTo>
                  <a:cubicBezTo>
                    <a:pt x="10" y="0"/>
                    <a:pt x="14" y="0"/>
                    <a:pt x="18" y="1"/>
                  </a:cubicBezTo>
                  <a:cubicBezTo>
                    <a:pt x="20" y="2"/>
                    <a:pt x="21" y="3"/>
                    <a:pt x="22" y="4"/>
                  </a:cubicBezTo>
                  <a:close/>
                </a:path>
              </a:pathLst>
            </a:custGeom>
            <a:solidFill>
              <a:srgbClr val="C9B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5" name="Freeform 1753"/>
            <p:cNvSpPr>
              <a:spLocks/>
            </p:cNvSpPr>
            <p:nvPr/>
          </p:nvSpPr>
          <p:spPr bwMode="auto">
            <a:xfrm>
              <a:off x="1641" y="2423"/>
              <a:ext cx="31" cy="7"/>
            </a:xfrm>
            <a:custGeom>
              <a:avLst/>
              <a:gdLst>
                <a:gd name="T0" fmla="*/ 0 w 32"/>
                <a:gd name="T1" fmla="*/ 6 h 8"/>
                <a:gd name="T2" fmla="*/ 29 w 32"/>
                <a:gd name="T3" fmla="*/ 1 h 8"/>
                <a:gd name="T4" fmla="*/ 32 w 32"/>
                <a:gd name="T5" fmla="*/ 1 h 8"/>
                <a:gd name="T6" fmla="*/ 0 w 32"/>
                <a:gd name="T7" fmla="*/ 8 h 8"/>
                <a:gd name="T8" fmla="*/ 0 w 32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8">
                  <a:moveTo>
                    <a:pt x="0" y="6"/>
                  </a:moveTo>
                  <a:cubicBezTo>
                    <a:pt x="9" y="1"/>
                    <a:pt x="19" y="0"/>
                    <a:pt x="29" y="1"/>
                  </a:cubicBezTo>
                  <a:cubicBezTo>
                    <a:pt x="30" y="1"/>
                    <a:pt x="31" y="1"/>
                    <a:pt x="32" y="1"/>
                  </a:cubicBezTo>
                  <a:cubicBezTo>
                    <a:pt x="22" y="7"/>
                    <a:pt x="11" y="6"/>
                    <a:pt x="0" y="8"/>
                  </a:cubicBezTo>
                  <a:cubicBezTo>
                    <a:pt x="0" y="7"/>
                    <a:pt x="0" y="7"/>
                    <a:pt x="0" y="6"/>
                  </a:cubicBezTo>
                  <a:close/>
                </a:path>
              </a:pathLst>
            </a:custGeom>
            <a:solidFill>
              <a:srgbClr val="604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6" name="Freeform 1754"/>
            <p:cNvSpPr>
              <a:spLocks/>
            </p:cNvSpPr>
            <p:nvPr/>
          </p:nvSpPr>
          <p:spPr bwMode="auto">
            <a:xfrm>
              <a:off x="1690" y="2413"/>
              <a:ext cx="28" cy="9"/>
            </a:xfrm>
            <a:custGeom>
              <a:avLst/>
              <a:gdLst>
                <a:gd name="T0" fmla="*/ 0 w 28"/>
                <a:gd name="T1" fmla="*/ 7 h 9"/>
                <a:gd name="T2" fmla="*/ 26 w 28"/>
                <a:gd name="T3" fmla="*/ 0 h 9"/>
                <a:gd name="T4" fmla="*/ 28 w 28"/>
                <a:gd name="T5" fmla="*/ 2 h 9"/>
                <a:gd name="T6" fmla="*/ 26 w 28"/>
                <a:gd name="T7" fmla="*/ 3 h 9"/>
                <a:gd name="T8" fmla="*/ 1 w 28"/>
                <a:gd name="T9" fmla="*/ 7 h 9"/>
                <a:gd name="T10" fmla="*/ 0 w 28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9">
                  <a:moveTo>
                    <a:pt x="0" y="7"/>
                  </a:moveTo>
                  <a:cubicBezTo>
                    <a:pt x="7" y="0"/>
                    <a:pt x="18" y="3"/>
                    <a:pt x="26" y="0"/>
                  </a:cubicBezTo>
                  <a:cubicBezTo>
                    <a:pt x="28" y="1"/>
                    <a:pt x="28" y="1"/>
                    <a:pt x="28" y="2"/>
                  </a:cubicBezTo>
                  <a:cubicBezTo>
                    <a:pt x="27" y="3"/>
                    <a:pt x="27" y="3"/>
                    <a:pt x="26" y="3"/>
                  </a:cubicBezTo>
                  <a:cubicBezTo>
                    <a:pt x="19" y="9"/>
                    <a:pt x="10" y="7"/>
                    <a:pt x="1" y="7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6047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7" name="Freeform 1755"/>
            <p:cNvSpPr>
              <a:spLocks/>
            </p:cNvSpPr>
            <p:nvPr/>
          </p:nvSpPr>
          <p:spPr bwMode="auto">
            <a:xfrm>
              <a:off x="1623" y="2448"/>
              <a:ext cx="16" cy="18"/>
            </a:xfrm>
            <a:custGeom>
              <a:avLst/>
              <a:gdLst>
                <a:gd name="T0" fmla="*/ 2 w 16"/>
                <a:gd name="T1" fmla="*/ 3 h 18"/>
                <a:gd name="T2" fmla="*/ 3 w 16"/>
                <a:gd name="T3" fmla="*/ 0 h 18"/>
                <a:gd name="T4" fmla="*/ 16 w 16"/>
                <a:gd name="T5" fmla="*/ 11 h 18"/>
                <a:gd name="T6" fmla="*/ 11 w 16"/>
                <a:gd name="T7" fmla="*/ 15 h 18"/>
                <a:gd name="T8" fmla="*/ 4 w 16"/>
                <a:gd name="T9" fmla="*/ 17 h 18"/>
                <a:gd name="T10" fmla="*/ 2 w 16"/>
                <a:gd name="T11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2" y="3"/>
                  </a:moveTo>
                  <a:cubicBezTo>
                    <a:pt x="2" y="2"/>
                    <a:pt x="3" y="1"/>
                    <a:pt x="3" y="0"/>
                  </a:cubicBezTo>
                  <a:cubicBezTo>
                    <a:pt x="7" y="3"/>
                    <a:pt x="11" y="7"/>
                    <a:pt x="16" y="11"/>
                  </a:cubicBezTo>
                  <a:cubicBezTo>
                    <a:pt x="14" y="12"/>
                    <a:pt x="12" y="14"/>
                    <a:pt x="11" y="15"/>
                  </a:cubicBezTo>
                  <a:cubicBezTo>
                    <a:pt x="9" y="17"/>
                    <a:pt x="6" y="18"/>
                    <a:pt x="4" y="17"/>
                  </a:cubicBezTo>
                  <a:cubicBezTo>
                    <a:pt x="0" y="13"/>
                    <a:pt x="1" y="8"/>
                    <a:pt x="2" y="3"/>
                  </a:cubicBezTo>
                  <a:close/>
                </a:path>
              </a:pathLst>
            </a:custGeom>
            <a:solidFill>
              <a:srgbClr val="6E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8" name="Freeform 1756"/>
            <p:cNvSpPr>
              <a:spLocks/>
            </p:cNvSpPr>
            <p:nvPr/>
          </p:nvSpPr>
          <p:spPr bwMode="auto">
            <a:xfrm>
              <a:off x="1717" y="2438"/>
              <a:ext cx="27" cy="11"/>
            </a:xfrm>
            <a:custGeom>
              <a:avLst/>
              <a:gdLst>
                <a:gd name="T0" fmla="*/ 27 w 27"/>
                <a:gd name="T1" fmla="*/ 1 h 11"/>
                <a:gd name="T2" fmla="*/ 0 w 27"/>
                <a:gd name="T3" fmla="*/ 5 h 11"/>
                <a:gd name="T4" fmla="*/ 27 w 27"/>
                <a:gd name="T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11">
                  <a:moveTo>
                    <a:pt x="27" y="1"/>
                  </a:moveTo>
                  <a:cubicBezTo>
                    <a:pt x="18" y="5"/>
                    <a:pt x="10" y="11"/>
                    <a:pt x="0" y="5"/>
                  </a:cubicBezTo>
                  <a:cubicBezTo>
                    <a:pt x="9" y="2"/>
                    <a:pt x="18" y="0"/>
                    <a:pt x="27" y="1"/>
                  </a:cubicBezTo>
                  <a:close/>
                </a:path>
              </a:pathLst>
            </a:custGeom>
            <a:solidFill>
              <a:srgbClr val="6243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69" name="Freeform 1757"/>
            <p:cNvSpPr>
              <a:spLocks/>
            </p:cNvSpPr>
            <p:nvPr/>
          </p:nvSpPr>
          <p:spPr bwMode="auto">
            <a:xfrm>
              <a:off x="1716" y="2405"/>
              <a:ext cx="21" cy="12"/>
            </a:xfrm>
            <a:custGeom>
              <a:avLst/>
              <a:gdLst>
                <a:gd name="T0" fmla="*/ 0 w 21"/>
                <a:gd name="T1" fmla="*/ 11 h 12"/>
                <a:gd name="T2" fmla="*/ 0 w 21"/>
                <a:gd name="T3" fmla="*/ 8 h 12"/>
                <a:gd name="T4" fmla="*/ 21 w 21"/>
                <a:gd name="T5" fmla="*/ 7 h 12"/>
                <a:gd name="T6" fmla="*/ 0 w 21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2">
                  <a:moveTo>
                    <a:pt x="0" y="11"/>
                  </a:moveTo>
                  <a:cubicBezTo>
                    <a:pt x="0" y="10"/>
                    <a:pt x="0" y="9"/>
                    <a:pt x="0" y="8"/>
                  </a:cubicBezTo>
                  <a:cubicBezTo>
                    <a:pt x="7" y="10"/>
                    <a:pt x="14" y="0"/>
                    <a:pt x="21" y="7"/>
                  </a:cubicBezTo>
                  <a:cubicBezTo>
                    <a:pt x="14" y="12"/>
                    <a:pt x="7" y="11"/>
                    <a:pt x="0" y="11"/>
                  </a:cubicBezTo>
                  <a:close/>
                </a:path>
              </a:pathLst>
            </a:custGeom>
            <a:solidFill>
              <a:srgbClr val="5E4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0" name="Freeform 1758"/>
            <p:cNvSpPr>
              <a:spLocks/>
            </p:cNvSpPr>
            <p:nvPr/>
          </p:nvSpPr>
          <p:spPr bwMode="auto">
            <a:xfrm>
              <a:off x="1692" y="2443"/>
              <a:ext cx="20" cy="10"/>
            </a:xfrm>
            <a:custGeom>
              <a:avLst/>
              <a:gdLst>
                <a:gd name="T0" fmla="*/ 20 w 20"/>
                <a:gd name="T1" fmla="*/ 0 h 10"/>
                <a:gd name="T2" fmla="*/ 0 w 20"/>
                <a:gd name="T3" fmla="*/ 8 h 10"/>
                <a:gd name="T4" fmla="*/ 0 w 20"/>
                <a:gd name="T5" fmla="*/ 5 h 10"/>
                <a:gd name="T6" fmla="*/ 20 w 2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20" y="0"/>
                  </a:moveTo>
                  <a:cubicBezTo>
                    <a:pt x="16" y="10"/>
                    <a:pt x="8" y="8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7" y="3"/>
                    <a:pt x="13" y="2"/>
                    <a:pt x="20" y="0"/>
                  </a:cubicBezTo>
                  <a:close/>
                </a:path>
              </a:pathLst>
            </a:custGeom>
            <a:solidFill>
              <a:srgbClr val="5F44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1" name="Freeform 1759"/>
            <p:cNvSpPr>
              <a:spLocks/>
            </p:cNvSpPr>
            <p:nvPr/>
          </p:nvSpPr>
          <p:spPr bwMode="auto">
            <a:xfrm>
              <a:off x="1672" y="2448"/>
              <a:ext cx="20" cy="8"/>
            </a:xfrm>
            <a:custGeom>
              <a:avLst/>
              <a:gdLst>
                <a:gd name="T0" fmla="*/ 20 w 20"/>
                <a:gd name="T1" fmla="*/ 0 h 8"/>
                <a:gd name="T2" fmla="*/ 20 w 20"/>
                <a:gd name="T3" fmla="*/ 3 h 8"/>
                <a:gd name="T4" fmla="*/ 0 w 20"/>
                <a:gd name="T5" fmla="*/ 7 h 8"/>
                <a:gd name="T6" fmla="*/ 0 w 20"/>
                <a:gd name="T7" fmla="*/ 4 h 8"/>
                <a:gd name="T8" fmla="*/ 20 w 20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">
                  <a:moveTo>
                    <a:pt x="20" y="0"/>
                  </a:moveTo>
                  <a:cubicBezTo>
                    <a:pt x="20" y="1"/>
                    <a:pt x="20" y="2"/>
                    <a:pt x="20" y="3"/>
                  </a:cubicBezTo>
                  <a:cubicBezTo>
                    <a:pt x="14" y="6"/>
                    <a:pt x="8" y="8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7" y="2"/>
                    <a:pt x="14" y="1"/>
                    <a:pt x="20" y="0"/>
                  </a:cubicBezTo>
                  <a:close/>
                </a:path>
              </a:pathLst>
            </a:custGeom>
            <a:solidFill>
              <a:srgbClr val="6349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2" name="Freeform 1760"/>
            <p:cNvSpPr>
              <a:spLocks/>
            </p:cNvSpPr>
            <p:nvPr/>
          </p:nvSpPr>
          <p:spPr bwMode="auto">
            <a:xfrm>
              <a:off x="1669" y="2417"/>
              <a:ext cx="22" cy="10"/>
            </a:xfrm>
            <a:custGeom>
              <a:avLst/>
              <a:gdLst>
                <a:gd name="T0" fmla="*/ 21 w 22"/>
                <a:gd name="T1" fmla="*/ 3 h 10"/>
                <a:gd name="T2" fmla="*/ 22 w 22"/>
                <a:gd name="T3" fmla="*/ 3 h 10"/>
                <a:gd name="T4" fmla="*/ 3 w 22"/>
                <a:gd name="T5" fmla="*/ 7 h 10"/>
                <a:gd name="T6" fmla="*/ 0 w 22"/>
                <a:gd name="T7" fmla="*/ 7 h 10"/>
                <a:gd name="T8" fmla="*/ 21 w 22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0">
                  <a:moveTo>
                    <a:pt x="21" y="3"/>
                  </a:moveTo>
                  <a:cubicBezTo>
                    <a:pt x="21" y="3"/>
                    <a:pt x="22" y="3"/>
                    <a:pt x="22" y="3"/>
                  </a:cubicBezTo>
                  <a:cubicBezTo>
                    <a:pt x="17" y="10"/>
                    <a:pt x="9" y="6"/>
                    <a:pt x="3" y="7"/>
                  </a:cubicBezTo>
                  <a:cubicBezTo>
                    <a:pt x="2" y="7"/>
                    <a:pt x="1" y="7"/>
                    <a:pt x="0" y="7"/>
                  </a:cubicBezTo>
                  <a:cubicBezTo>
                    <a:pt x="6" y="0"/>
                    <a:pt x="14" y="4"/>
                    <a:pt x="21" y="3"/>
                  </a:cubicBezTo>
                  <a:close/>
                </a:path>
              </a:pathLst>
            </a:custGeom>
            <a:solidFill>
              <a:srgbClr val="593F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3" name="Freeform 1761"/>
            <p:cNvSpPr>
              <a:spLocks/>
            </p:cNvSpPr>
            <p:nvPr/>
          </p:nvSpPr>
          <p:spPr bwMode="auto">
            <a:xfrm>
              <a:off x="1623" y="2427"/>
              <a:ext cx="18" cy="8"/>
            </a:xfrm>
            <a:custGeom>
              <a:avLst/>
              <a:gdLst>
                <a:gd name="T0" fmla="*/ 18 w 18"/>
                <a:gd name="T1" fmla="*/ 2 h 9"/>
                <a:gd name="T2" fmla="*/ 18 w 18"/>
                <a:gd name="T3" fmla="*/ 4 h 9"/>
                <a:gd name="T4" fmla="*/ 6 w 18"/>
                <a:gd name="T5" fmla="*/ 9 h 9"/>
                <a:gd name="T6" fmla="*/ 3 w 18"/>
                <a:gd name="T7" fmla="*/ 8 h 9"/>
                <a:gd name="T8" fmla="*/ 7 w 18"/>
                <a:gd name="T9" fmla="*/ 1 h 9"/>
                <a:gd name="T10" fmla="*/ 18 w 1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9">
                  <a:moveTo>
                    <a:pt x="18" y="2"/>
                  </a:moveTo>
                  <a:cubicBezTo>
                    <a:pt x="18" y="3"/>
                    <a:pt x="18" y="3"/>
                    <a:pt x="18" y="4"/>
                  </a:cubicBezTo>
                  <a:cubicBezTo>
                    <a:pt x="15" y="6"/>
                    <a:pt x="9" y="4"/>
                    <a:pt x="6" y="9"/>
                  </a:cubicBezTo>
                  <a:cubicBezTo>
                    <a:pt x="5" y="9"/>
                    <a:pt x="4" y="9"/>
                    <a:pt x="3" y="8"/>
                  </a:cubicBezTo>
                  <a:cubicBezTo>
                    <a:pt x="0" y="4"/>
                    <a:pt x="0" y="0"/>
                    <a:pt x="7" y="1"/>
                  </a:cubicBezTo>
                  <a:cubicBezTo>
                    <a:pt x="11" y="1"/>
                    <a:pt x="14" y="1"/>
                    <a:pt x="18" y="2"/>
                  </a:cubicBezTo>
                  <a:close/>
                </a:path>
              </a:pathLst>
            </a:custGeom>
            <a:solidFill>
              <a:srgbClr val="523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4" name="Freeform 1762"/>
            <p:cNvSpPr>
              <a:spLocks/>
            </p:cNvSpPr>
            <p:nvPr/>
          </p:nvSpPr>
          <p:spPr bwMode="auto">
            <a:xfrm>
              <a:off x="1667" y="2464"/>
              <a:ext cx="42" cy="24"/>
            </a:xfrm>
            <a:custGeom>
              <a:avLst/>
              <a:gdLst>
                <a:gd name="T0" fmla="*/ 5 w 42"/>
                <a:gd name="T1" fmla="*/ 15 h 24"/>
                <a:gd name="T2" fmla="*/ 0 w 42"/>
                <a:gd name="T3" fmla="*/ 10 h 24"/>
                <a:gd name="T4" fmla="*/ 6 w 42"/>
                <a:gd name="T5" fmla="*/ 5 h 24"/>
                <a:gd name="T6" fmla="*/ 25 w 42"/>
                <a:gd name="T7" fmla="*/ 3 h 24"/>
                <a:gd name="T8" fmla="*/ 37 w 42"/>
                <a:gd name="T9" fmla="*/ 3 h 24"/>
                <a:gd name="T10" fmla="*/ 41 w 42"/>
                <a:gd name="T11" fmla="*/ 6 h 24"/>
                <a:gd name="T12" fmla="*/ 37 w 42"/>
                <a:gd name="T13" fmla="*/ 7 h 24"/>
                <a:gd name="T14" fmla="*/ 5 w 42"/>
                <a:gd name="T15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24">
                  <a:moveTo>
                    <a:pt x="5" y="15"/>
                  </a:moveTo>
                  <a:cubicBezTo>
                    <a:pt x="4" y="13"/>
                    <a:pt x="2" y="12"/>
                    <a:pt x="0" y="10"/>
                  </a:cubicBezTo>
                  <a:cubicBezTo>
                    <a:pt x="0" y="7"/>
                    <a:pt x="3" y="6"/>
                    <a:pt x="6" y="5"/>
                  </a:cubicBezTo>
                  <a:cubicBezTo>
                    <a:pt x="12" y="7"/>
                    <a:pt x="18" y="2"/>
                    <a:pt x="25" y="3"/>
                  </a:cubicBezTo>
                  <a:cubicBezTo>
                    <a:pt x="29" y="1"/>
                    <a:pt x="33" y="0"/>
                    <a:pt x="37" y="3"/>
                  </a:cubicBezTo>
                  <a:cubicBezTo>
                    <a:pt x="40" y="2"/>
                    <a:pt x="42" y="2"/>
                    <a:pt x="41" y="6"/>
                  </a:cubicBezTo>
                  <a:cubicBezTo>
                    <a:pt x="41" y="8"/>
                    <a:pt x="39" y="7"/>
                    <a:pt x="37" y="7"/>
                  </a:cubicBezTo>
                  <a:cubicBezTo>
                    <a:pt x="27" y="11"/>
                    <a:pt x="19" y="24"/>
                    <a:pt x="5" y="15"/>
                  </a:cubicBezTo>
                  <a:close/>
                </a:path>
              </a:pathLst>
            </a:custGeom>
            <a:solidFill>
              <a:srgbClr val="D2B7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5" name="Freeform 1763"/>
            <p:cNvSpPr>
              <a:spLocks/>
            </p:cNvSpPr>
            <p:nvPr/>
          </p:nvSpPr>
          <p:spPr bwMode="auto">
            <a:xfrm>
              <a:off x="1608" y="2481"/>
              <a:ext cx="28" cy="20"/>
            </a:xfrm>
            <a:custGeom>
              <a:avLst/>
              <a:gdLst>
                <a:gd name="T0" fmla="*/ 22 w 28"/>
                <a:gd name="T1" fmla="*/ 13 h 20"/>
                <a:gd name="T2" fmla="*/ 14 w 28"/>
                <a:gd name="T3" fmla="*/ 19 h 20"/>
                <a:gd name="T4" fmla="*/ 5 w 28"/>
                <a:gd name="T5" fmla="*/ 18 h 20"/>
                <a:gd name="T6" fmla="*/ 1 w 28"/>
                <a:gd name="T7" fmla="*/ 15 h 20"/>
                <a:gd name="T8" fmla="*/ 0 w 28"/>
                <a:gd name="T9" fmla="*/ 10 h 20"/>
                <a:gd name="T10" fmla="*/ 5 w 28"/>
                <a:gd name="T11" fmla="*/ 5 h 20"/>
                <a:gd name="T12" fmla="*/ 9 w 28"/>
                <a:gd name="T13" fmla="*/ 3 h 20"/>
                <a:gd name="T14" fmla="*/ 18 w 28"/>
                <a:gd name="T15" fmla="*/ 0 h 20"/>
                <a:gd name="T16" fmla="*/ 23 w 28"/>
                <a:gd name="T17" fmla="*/ 2 h 20"/>
                <a:gd name="T18" fmla="*/ 22 w 28"/>
                <a:gd name="T1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0">
                  <a:moveTo>
                    <a:pt x="22" y="13"/>
                  </a:moveTo>
                  <a:cubicBezTo>
                    <a:pt x="19" y="15"/>
                    <a:pt x="17" y="17"/>
                    <a:pt x="14" y="19"/>
                  </a:cubicBezTo>
                  <a:cubicBezTo>
                    <a:pt x="11" y="20"/>
                    <a:pt x="8" y="19"/>
                    <a:pt x="5" y="18"/>
                  </a:cubicBezTo>
                  <a:cubicBezTo>
                    <a:pt x="3" y="17"/>
                    <a:pt x="2" y="16"/>
                    <a:pt x="1" y="15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3" y="6"/>
                    <a:pt x="5" y="5"/>
                  </a:cubicBezTo>
                  <a:cubicBezTo>
                    <a:pt x="6" y="4"/>
                    <a:pt x="7" y="3"/>
                    <a:pt x="9" y="3"/>
                  </a:cubicBezTo>
                  <a:cubicBezTo>
                    <a:pt x="12" y="2"/>
                    <a:pt x="15" y="1"/>
                    <a:pt x="18" y="0"/>
                  </a:cubicBezTo>
                  <a:cubicBezTo>
                    <a:pt x="20" y="0"/>
                    <a:pt x="22" y="1"/>
                    <a:pt x="23" y="2"/>
                  </a:cubicBezTo>
                  <a:cubicBezTo>
                    <a:pt x="27" y="6"/>
                    <a:pt x="28" y="10"/>
                    <a:pt x="22" y="13"/>
                  </a:cubicBezTo>
                  <a:close/>
                </a:path>
              </a:pathLst>
            </a:custGeom>
            <a:solidFill>
              <a:srgbClr val="443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6" name="Freeform 1764"/>
            <p:cNvSpPr>
              <a:spLocks/>
            </p:cNvSpPr>
            <p:nvPr/>
          </p:nvSpPr>
          <p:spPr bwMode="auto">
            <a:xfrm>
              <a:off x="1629" y="2480"/>
              <a:ext cx="21" cy="14"/>
            </a:xfrm>
            <a:custGeom>
              <a:avLst/>
              <a:gdLst>
                <a:gd name="T0" fmla="*/ 1 w 21"/>
                <a:gd name="T1" fmla="*/ 14 h 14"/>
                <a:gd name="T2" fmla="*/ 0 w 21"/>
                <a:gd name="T3" fmla="*/ 4 h 14"/>
                <a:gd name="T4" fmla="*/ 8 w 21"/>
                <a:gd name="T5" fmla="*/ 1 h 14"/>
                <a:gd name="T6" fmla="*/ 20 w 21"/>
                <a:gd name="T7" fmla="*/ 11 h 14"/>
                <a:gd name="T8" fmla="*/ 1 w 21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4">
                  <a:moveTo>
                    <a:pt x="1" y="14"/>
                  </a:moveTo>
                  <a:cubicBezTo>
                    <a:pt x="3" y="11"/>
                    <a:pt x="4" y="7"/>
                    <a:pt x="0" y="4"/>
                  </a:cubicBezTo>
                  <a:cubicBezTo>
                    <a:pt x="2" y="1"/>
                    <a:pt x="5" y="0"/>
                    <a:pt x="8" y="1"/>
                  </a:cubicBezTo>
                  <a:cubicBezTo>
                    <a:pt x="12" y="4"/>
                    <a:pt x="21" y="1"/>
                    <a:pt x="20" y="11"/>
                  </a:cubicBezTo>
                  <a:cubicBezTo>
                    <a:pt x="14" y="14"/>
                    <a:pt x="7" y="14"/>
                    <a:pt x="1" y="14"/>
                  </a:cubicBezTo>
                  <a:close/>
                </a:path>
              </a:pathLst>
            </a:custGeom>
            <a:solidFill>
              <a:srgbClr val="4F3E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7" name="Freeform 1765"/>
            <p:cNvSpPr>
              <a:spLocks/>
            </p:cNvSpPr>
            <p:nvPr/>
          </p:nvSpPr>
          <p:spPr bwMode="auto">
            <a:xfrm>
              <a:off x="1719" y="2451"/>
              <a:ext cx="25" cy="14"/>
            </a:xfrm>
            <a:custGeom>
              <a:avLst/>
              <a:gdLst>
                <a:gd name="T0" fmla="*/ 1 w 25"/>
                <a:gd name="T1" fmla="*/ 8 h 14"/>
                <a:gd name="T2" fmla="*/ 25 w 25"/>
                <a:gd name="T3" fmla="*/ 0 h 14"/>
                <a:gd name="T4" fmla="*/ 2 w 25"/>
                <a:gd name="T5" fmla="*/ 11 h 14"/>
                <a:gd name="T6" fmla="*/ 0 w 25"/>
                <a:gd name="T7" fmla="*/ 9 h 14"/>
                <a:gd name="T8" fmla="*/ 1 w 25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4">
                  <a:moveTo>
                    <a:pt x="1" y="8"/>
                  </a:moveTo>
                  <a:cubicBezTo>
                    <a:pt x="8" y="1"/>
                    <a:pt x="18" y="4"/>
                    <a:pt x="25" y="0"/>
                  </a:cubicBezTo>
                  <a:cubicBezTo>
                    <a:pt x="22" y="14"/>
                    <a:pt x="9" y="7"/>
                    <a:pt x="2" y="11"/>
                  </a:cubicBezTo>
                  <a:cubicBezTo>
                    <a:pt x="0" y="10"/>
                    <a:pt x="0" y="10"/>
                    <a:pt x="0" y="9"/>
                  </a:cubicBezTo>
                  <a:cubicBezTo>
                    <a:pt x="1" y="8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6D53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8" name="Freeform 1766"/>
            <p:cNvSpPr>
              <a:spLocks/>
            </p:cNvSpPr>
            <p:nvPr/>
          </p:nvSpPr>
          <p:spPr bwMode="auto">
            <a:xfrm>
              <a:off x="1704" y="2459"/>
              <a:ext cx="17" cy="20"/>
            </a:xfrm>
            <a:custGeom>
              <a:avLst/>
              <a:gdLst>
                <a:gd name="T0" fmla="*/ 16 w 17"/>
                <a:gd name="T1" fmla="*/ 0 h 20"/>
                <a:gd name="T2" fmla="*/ 17 w 17"/>
                <a:gd name="T3" fmla="*/ 3 h 20"/>
                <a:gd name="T4" fmla="*/ 0 w 17"/>
                <a:gd name="T5" fmla="*/ 12 h 20"/>
                <a:gd name="T6" fmla="*/ 0 w 17"/>
                <a:gd name="T7" fmla="*/ 8 h 20"/>
                <a:gd name="T8" fmla="*/ 16 w 1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0">
                  <a:moveTo>
                    <a:pt x="16" y="0"/>
                  </a:moveTo>
                  <a:cubicBezTo>
                    <a:pt x="17" y="1"/>
                    <a:pt x="17" y="2"/>
                    <a:pt x="17" y="3"/>
                  </a:cubicBezTo>
                  <a:cubicBezTo>
                    <a:pt x="10" y="5"/>
                    <a:pt x="12" y="20"/>
                    <a:pt x="0" y="12"/>
                  </a:cubicBezTo>
                  <a:cubicBezTo>
                    <a:pt x="3" y="11"/>
                    <a:pt x="3" y="9"/>
                    <a:pt x="0" y="8"/>
                  </a:cubicBezTo>
                  <a:cubicBezTo>
                    <a:pt x="5" y="5"/>
                    <a:pt x="11" y="3"/>
                    <a:pt x="16" y="0"/>
                  </a:cubicBezTo>
                  <a:close/>
                </a:path>
              </a:pathLst>
            </a:custGeom>
            <a:solidFill>
              <a:srgbClr val="C5AA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79" name="Freeform 1767"/>
            <p:cNvSpPr>
              <a:spLocks/>
            </p:cNvSpPr>
            <p:nvPr/>
          </p:nvSpPr>
          <p:spPr bwMode="auto">
            <a:xfrm>
              <a:off x="1760" y="2441"/>
              <a:ext cx="24" cy="16"/>
            </a:xfrm>
            <a:custGeom>
              <a:avLst/>
              <a:gdLst>
                <a:gd name="T0" fmla="*/ 0 w 25"/>
                <a:gd name="T1" fmla="*/ 6 h 16"/>
                <a:gd name="T2" fmla="*/ 10 w 25"/>
                <a:gd name="T3" fmla="*/ 3 h 16"/>
                <a:gd name="T4" fmla="*/ 25 w 25"/>
                <a:gd name="T5" fmla="*/ 5 h 16"/>
                <a:gd name="T6" fmla="*/ 0 w 25"/>
                <a:gd name="T7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6">
                  <a:moveTo>
                    <a:pt x="0" y="6"/>
                  </a:moveTo>
                  <a:cubicBezTo>
                    <a:pt x="3" y="6"/>
                    <a:pt x="7" y="6"/>
                    <a:pt x="10" y="3"/>
                  </a:cubicBezTo>
                  <a:cubicBezTo>
                    <a:pt x="14" y="3"/>
                    <a:pt x="18" y="0"/>
                    <a:pt x="25" y="5"/>
                  </a:cubicBezTo>
                  <a:cubicBezTo>
                    <a:pt x="15" y="3"/>
                    <a:pt x="9" y="16"/>
                    <a:pt x="0" y="6"/>
                  </a:cubicBezTo>
                  <a:close/>
                </a:path>
              </a:pathLst>
            </a:custGeom>
            <a:solidFill>
              <a:srgbClr val="6046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0" name="Freeform 1768"/>
            <p:cNvSpPr>
              <a:spLocks/>
            </p:cNvSpPr>
            <p:nvPr/>
          </p:nvSpPr>
          <p:spPr bwMode="auto">
            <a:xfrm>
              <a:off x="1637" y="2479"/>
              <a:ext cx="17" cy="12"/>
            </a:xfrm>
            <a:custGeom>
              <a:avLst/>
              <a:gdLst>
                <a:gd name="T0" fmla="*/ 12 w 17"/>
                <a:gd name="T1" fmla="*/ 12 h 12"/>
                <a:gd name="T2" fmla="*/ 0 w 17"/>
                <a:gd name="T3" fmla="*/ 4 h 12"/>
                <a:gd name="T4" fmla="*/ 4 w 17"/>
                <a:gd name="T5" fmla="*/ 0 h 12"/>
                <a:gd name="T6" fmla="*/ 17 w 17"/>
                <a:gd name="T7" fmla="*/ 8 h 12"/>
                <a:gd name="T8" fmla="*/ 12 w 17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2" y="12"/>
                  </a:moveTo>
                  <a:cubicBezTo>
                    <a:pt x="8" y="9"/>
                    <a:pt x="4" y="7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cubicBezTo>
                    <a:pt x="10" y="0"/>
                    <a:pt x="14" y="3"/>
                    <a:pt x="17" y="8"/>
                  </a:cubicBezTo>
                  <a:cubicBezTo>
                    <a:pt x="15" y="9"/>
                    <a:pt x="13" y="10"/>
                    <a:pt x="12" y="12"/>
                  </a:cubicBezTo>
                  <a:close/>
                </a:path>
              </a:pathLst>
            </a:custGeom>
            <a:solidFill>
              <a:srgbClr val="B9A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1" name="Freeform 1769"/>
            <p:cNvSpPr>
              <a:spLocks/>
            </p:cNvSpPr>
            <p:nvPr/>
          </p:nvSpPr>
          <p:spPr bwMode="auto">
            <a:xfrm>
              <a:off x="1612" y="2497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10 w 10"/>
                <a:gd name="T3" fmla="*/ 3 h 9"/>
                <a:gd name="T4" fmla="*/ 10 w 10"/>
                <a:gd name="T5" fmla="*/ 5 h 9"/>
                <a:gd name="T6" fmla="*/ 8 w 10"/>
                <a:gd name="T7" fmla="*/ 6 h 9"/>
                <a:gd name="T8" fmla="*/ 7 w 10"/>
                <a:gd name="T9" fmla="*/ 6 h 9"/>
                <a:gd name="T10" fmla="*/ 0 w 10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cubicBezTo>
                    <a:pt x="4" y="1"/>
                    <a:pt x="7" y="2"/>
                    <a:pt x="10" y="3"/>
                  </a:cubicBezTo>
                  <a:cubicBezTo>
                    <a:pt x="10" y="4"/>
                    <a:pt x="10" y="5"/>
                    <a:pt x="10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0" y="9"/>
                    <a:pt x="0" y="4"/>
                    <a:pt x="0" y="0"/>
                  </a:cubicBezTo>
                  <a:close/>
                </a:path>
              </a:pathLst>
            </a:custGeom>
            <a:solidFill>
              <a:srgbClr val="876F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2" name="Freeform 1770"/>
            <p:cNvSpPr>
              <a:spLocks/>
            </p:cNvSpPr>
            <p:nvPr/>
          </p:nvSpPr>
          <p:spPr bwMode="auto">
            <a:xfrm>
              <a:off x="1611" y="2422"/>
              <a:ext cx="19" cy="12"/>
            </a:xfrm>
            <a:custGeom>
              <a:avLst/>
              <a:gdLst>
                <a:gd name="T0" fmla="*/ 19 w 19"/>
                <a:gd name="T1" fmla="*/ 6 h 13"/>
                <a:gd name="T2" fmla="*/ 15 w 19"/>
                <a:gd name="T3" fmla="*/ 13 h 13"/>
                <a:gd name="T4" fmla="*/ 2 w 19"/>
                <a:gd name="T5" fmla="*/ 13 h 13"/>
                <a:gd name="T6" fmla="*/ 1 w 19"/>
                <a:gd name="T7" fmla="*/ 6 h 13"/>
                <a:gd name="T8" fmla="*/ 6 w 19"/>
                <a:gd name="T9" fmla="*/ 1 h 13"/>
                <a:gd name="T10" fmla="*/ 11 w 19"/>
                <a:gd name="T11" fmla="*/ 2 h 13"/>
                <a:gd name="T12" fmla="*/ 19 w 19"/>
                <a:gd name="T1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3">
                  <a:moveTo>
                    <a:pt x="19" y="6"/>
                  </a:moveTo>
                  <a:cubicBezTo>
                    <a:pt x="15" y="7"/>
                    <a:pt x="15" y="10"/>
                    <a:pt x="15" y="13"/>
                  </a:cubicBezTo>
                  <a:cubicBezTo>
                    <a:pt x="10" y="13"/>
                    <a:pt x="6" y="13"/>
                    <a:pt x="2" y="13"/>
                  </a:cubicBezTo>
                  <a:cubicBezTo>
                    <a:pt x="0" y="11"/>
                    <a:pt x="0" y="9"/>
                    <a:pt x="1" y="6"/>
                  </a:cubicBezTo>
                  <a:cubicBezTo>
                    <a:pt x="2" y="4"/>
                    <a:pt x="4" y="2"/>
                    <a:pt x="6" y="1"/>
                  </a:cubicBezTo>
                  <a:cubicBezTo>
                    <a:pt x="8" y="0"/>
                    <a:pt x="10" y="1"/>
                    <a:pt x="11" y="2"/>
                  </a:cubicBezTo>
                  <a:cubicBezTo>
                    <a:pt x="13" y="3"/>
                    <a:pt x="16" y="5"/>
                    <a:pt x="19" y="6"/>
                  </a:cubicBezTo>
                  <a:close/>
                </a:path>
              </a:pathLst>
            </a:custGeom>
            <a:solidFill>
              <a:srgbClr val="5C4A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3" name="Freeform 1771"/>
            <p:cNvSpPr>
              <a:spLocks/>
            </p:cNvSpPr>
            <p:nvPr/>
          </p:nvSpPr>
          <p:spPr bwMode="auto">
            <a:xfrm>
              <a:off x="1616" y="2419"/>
              <a:ext cx="6" cy="5"/>
            </a:xfrm>
            <a:custGeom>
              <a:avLst/>
              <a:gdLst>
                <a:gd name="T0" fmla="*/ 6 w 6"/>
                <a:gd name="T1" fmla="*/ 5 h 5"/>
                <a:gd name="T2" fmla="*/ 4 w 6"/>
                <a:gd name="T3" fmla="*/ 5 h 5"/>
                <a:gd name="T4" fmla="*/ 2 w 6"/>
                <a:gd name="T5" fmla="*/ 5 h 5"/>
                <a:gd name="T6" fmla="*/ 0 w 6"/>
                <a:gd name="T7" fmla="*/ 3 h 5"/>
                <a:gd name="T8" fmla="*/ 1 w 6"/>
                <a:gd name="T9" fmla="*/ 0 h 5"/>
                <a:gd name="T10" fmla="*/ 6 w 6"/>
                <a:gd name="T11" fmla="*/ 1 h 5"/>
                <a:gd name="T12" fmla="*/ 6 w 6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6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3" y="0"/>
                    <a:pt x="4" y="1"/>
                    <a:pt x="6" y="1"/>
                  </a:cubicBezTo>
                  <a:cubicBezTo>
                    <a:pt x="5" y="2"/>
                    <a:pt x="5" y="4"/>
                    <a:pt x="6" y="5"/>
                  </a:cubicBezTo>
                  <a:close/>
                </a:path>
              </a:pathLst>
            </a:custGeom>
            <a:solidFill>
              <a:srgbClr val="4A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4" name="Freeform 1772"/>
            <p:cNvSpPr>
              <a:spLocks/>
            </p:cNvSpPr>
            <p:nvPr/>
          </p:nvSpPr>
          <p:spPr bwMode="auto">
            <a:xfrm>
              <a:off x="1581" y="2382"/>
              <a:ext cx="33" cy="26"/>
            </a:xfrm>
            <a:custGeom>
              <a:avLst/>
              <a:gdLst>
                <a:gd name="T0" fmla="*/ 0 w 33"/>
                <a:gd name="T1" fmla="*/ 10 h 26"/>
                <a:gd name="T2" fmla="*/ 13 w 33"/>
                <a:gd name="T3" fmla="*/ 2 h 26"/>
                <a:gd name="T4" fmla="*/ 25 w 33"/>
                <a:gd name="T5" fmla="*/ 5 h 26"/>
                <a:gd name="T6" fmla="*/ 25 w 33"/>
                <a:gd name="T7" fmla="*/ 23 h 26"/>
                <a:gd name="T8" fmla="*/ 9 w 33"/>
                <a:gd name="T9" fmla="*/ 21 h 26"/>
                <a:gd name="T10" fmla="*/ 1 w 33"/>
                <a:gd name="T11" fmla="*/ 14 h 26"/>
                <a:gd name="T12" fmla="*/ 0 w 33"/>
                <a:gd name="T13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6">
                  <a:moveTo>
                    <a:pt x="0" y="10"/>
                  </a:moveTo>
                  <a:cubicBezTo>
                    <a:pt x="6" y="10"/>
                    <a:pt x="10" y="7"/>
                    <a:pt x="13" y="2"/>
                  </a:cubicBezTo>
                  <a:cubicBezTo>
                    <a:pt x="17" y="2"/>
                    <a:pt x="22" y="0"/>
                    <a:pt x="25" y="5"/>
                  </a:cubicBezTo>
                  <a:cubicBezTo>
                    <a:pt x="29" y="11"/>
                    <a:pt x="33" y="17"/>
                    <a:pt x="25" y="23"/>
                  </a:cubicBezTo>
                  <a:cubicBezTo>
                    <a:pt x="20" y="26"/>
                    <a:pt x="14" y="24"/>
                    <a:pt x="9" y="21"/>
                  </a:cubicBezTo>
                  <a:cubicBezTo>
                    <a:pt x="5" y="20"/>
                    <a:pt x="3" y="17"/>
                    <a:pt x="1" y="14"/>
                  </a:cubicBezTo>
                  <a:cubicBezTo>
                    <a:pt x="0" y="13"/>
                    <a:pt x="0" y="11"/>
                    <a:pt x="0" y="10"/>
                  </a:cubicBezTo>
                  <a:close/>
                </a:path>
              </a:pathLst>
            </a:custGeom>
            <a:solidFill>
              <a:srgbClr val="7563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5" name="Freeform 1773"/>
            <p:cNvSpPr>
              <a:spLocks/>
            </p:cNvSpPr>
            <p:nvPr/>
          </p:nvSpPr>
          <p:spPr bwMode="auto">
            <a:xfrm>
              <a:off x="1560" y="2404"/>
              <a:ext cx="23" cy="23"/>
            </a:xfrm>
            <a:custGeom>
              <a:avLst/>
              <a:gdLst>
                <a:gd name="T0" fmla="*/ 1 w 23"/>
                <a:gd name="T1" fmla="*/ 14 h 23"/>
                <a:gd name="T2" fmla="*/ 2 w 23"/>
                <a:gd name="T3" fmla="*/ 4 h 23"/>
                <a:gd name="T4" fmla="*/ 18 w 23"/>
                <a:gd name="T5" fmla="*/ 0 h 23"/>
                <a:gd name="T6" fmla="*/ 23 w 23"/>
                <a:gd name="T7" fmla="*/ 11 h 23"/>
                <a:gd name="T8" fmla="*/ 15 w 23"/>
                <a:gd name="T9" fmla="*/ 21 h 23"/>
                <a:gd name="T10" fmla="*/ 11 w 23"/>
                <a:gd name="T11" fmla="*/ 23 h 23"/>
                <a:gd name="T12" fmla="*/ 6 w 23"/>
                <a:gd name="T13" fmla="*/ 23 h 23"/>
                <a:gd name="T14" fmla="*/ 3 w 23"/>
                <a:gd name="T15" fmla="*/ 23 h 23"/>
                <a:gd name="T16" fmla="*/ 0 w 23"/>
                <a:gd name="T17" fmla="*/ 19 h 23"/>
                <a:gd name="T18" fmla="*/ 1 w 23"/>
                <a:gd name="T1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3">
                  <a:moveTo>
                    <a:pt x="1" y="14"/>
                  </a:moveTo>
                  <a:cubicBezTo>
                    <a:pt x="1" y="11"/>
                    <a:pt x="1" y="7"/>
                    <a:pt x="2" y="4"/>
                  </a:cubicBezTo>
                  <a:cubicBezTo>
                    <a:pt x="7" y="5"/>
                    <a:pt x="13" y="3"/>
                    <a:pt x="18" y="0"/>
                  </a:cubicBezTo>
                  <a:cubicBezTo>
                    <a:pt x="22" y="3"/>
                    <a:pt x="23" y="6"/>
                    <a:pt x="23" y="11"/>
                  </a:cubicBezTo>
                  <a:cubicBezTo>
                    <a:pt x="21" y="15"/>
                    <a:pt x="18" y="18"/>
                    <a:pt x="15" y="21"/>
                  </a:cubicBezTo>
                  <a:cubicBezTo>
                    <a:pt x="14" y="22"/>
                    <a:pt x="12" y="22"/>
                    <a:pt x="11" y="23"/>
                  </a:cubicBezTo>
                  <a:cubicBezTo>
                    <a:pt x="9" y="23"/>
                    <a:pt x="7" y="23"/>
                    <a:pt x="6" y="23"/>
                  </a:cubicBezTo>
                  <a:cubicBezTo>
                    <a:pt x="5" y="23"/>
                    <a:pt x="4" y="23"/>
                    <a:pt x="3" y="23"/>
                  </a:cubicBezTo>
                  <a:cubicBezTo>
                    <a:pt x="2" y="22"/>
                    <a:pt x="0" y="21"/>
                    <a:pt x="0" y="19"/>
                  </a:cubicBezTo>
                  <a:cubicBezTo>
                    <a:pt x="0" y="17"/>
                    <a:pt x="1" y="16"/>
                    <a:pt x="1" y="14"/>
                  </a:cubicBezTo>
                  <a:close/>
                </a:path>
              </a:pathLst>
            </a:custGeom>
            <a:solidFill>
              <a:srgbClr val="685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6" name="Freeform 1774"/>
            <p:cNvSpPr>
              <a:spLocks/>
            </p:cNvSpPr>
            <p:nvPr/>
          </p:nvSpPr>
          <p:spPr bwMode="auto">
            <a:xfrm>
              <a:off x="1578" y="2396"/>
              <a:ext cx="14" cy="25"/>
            </a:xfrm>
            <a:custGeom>
              <a:avLst/>
              <a:gdLst>
                <a:gd name="T0" fmla="*/ 3 w 14"/>
                <a:gd name="T1" fmla="*/ 21 h 25"/>
                <a:gd name="T2" fmla="*/ 0 w 14"/>
                <a:gd name="T3" fmla="*/ 8 h 25"/>
                <a:gd name="T4" fmla="*/ 4 w 14"/>
                <a:gd name="T5" fmla="*/ 0 h 25"/>
                <a:gd name="T6" fmla="*/ 12 w 14"/>
                <a:gd name="T7" fmla="*/ 4 h 25"/>
                <a:gd name="T8" fmla="*/ 12 w 14"/>
                <a:gd name="T9" fmla="*/ 17 h 25"/>
                <a:gd name="T10" fmla="*/ 8 w 14"/>
                <a:gd name="T11" fmla="*/ 24 h 25"/>
                <a:gd name="T12" fmla="*/ 3 w 14"/>
                <a:gd name="T13" fmla="*/ 2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5">
                  <a:moveTo>
                    <a:pt x="3" y="21"/>
                  </a:moveTo>
                  <a:cubicBezTo>
                    <a:pt x="2" y="17"/>
                    <a:pt x="1" y="12"/>
                    <a:pt x="0" y="8"/>
                  </a:cubicBezTo>
                  <a:cubicBezTo>
                    <a:pt x="1" y="5"/>
                    <a:pt x="2" y="3"/>
                    <a:pt x="4" y="0"/>
                  </a:cubicBezTo>
                  <a:cubicBezTo>
                    <a:pt x="7" y="0"/>
                    <a:pt x="10" y="1"/>
                    <a:pt x="12" y="4"/>
                  </a:cubicBezTo>
                  <a:cubicBezTo>
                    <a:pt x="14" y="9"/>
                    <a:pt x="12" y="13"/>
                    <a:pt x="12" y="17"/>
                  </a:cubicBezTo>
                  <a:cubicBezTo>
                    <a:pt x="11" y="20"/>
                    <a:pt x="10" y="22"/>
                    <a:pt x="8" y="24"/>
                  </a:cubicBezTo>
                  <a:cubicBezTo>
                    <a:pt x="5" y="25"/>
                    <a:pt x="3" y="24"/>
                    <a:pt x="3" y="21"/>
                  </a:cubicBezTo>
                  <a:close/>
                </a:path>
              </a:pathLst>
            </a:custGeom>
            <a:solidFill>
              <a:srgbClr val="725E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7" name="Freeform 1775"/>
            <p:cNvSpPr>
              <a:spLocks/>
            </p:cNvSpPr>
            <p:nvPr/>
          </p:nvSpPr>
          <p:spPr bwMode="auto">
            <a:xfrm>
              <a:off x="1603" y="2387"/>
              <a:ext cx="20" cy="28"/>
            </a:xfrm>
            <a:custGeom>
              <a:avLst/>
              <a:gdLst>
                <a:gd name="T0" fmla="*/ 2 w 20"/>
                <a:gd name="T1" fmla="*/ 17 h 28"/>
                <a:gd name="T2" fmla="*/ 3 w 20"/>
                <a:gd name="T3" fmla="*/ 0 h 28"/>
                <a:gd name="T4" fmla="*/ 6 w 20"/>
                <a:gd name="T5" fmla="*/ 1 h 28"/>
                <a:gd name="T6" fmla="*/ 12 w 20"/>
                <a:gd name="T7" fmla="*/ 2 h 28"/>
                <a:gd name="T8" fmla="*/ 19 w 20"/>
                <a:gd name="T9" fmla="*/ 17 h 28"/>
                <a:gd name="T10" fmla="*/ 14 w 20"/>
                <a:gd name="T11" fmla="*/ 25 h 28"/>
                <a:gd name="T12" fmla="*/ 10 w 20"/>
                <a:gd name="T13" fmla="*/ 28 h 28"/>
                <a:gd name="T14" fmla="*/ 5 w 20"/>
                <a:gd name="T15" fmla="*/ 28 h 28"/>
                <a:gd name="T16" fmla="*/ 1 w 20"/>
                <a:gd name="T17" fmla="*/ 24 h 28"/>
                <a:gd name="T18" fmla="*/ 2 w 20"/>
                <a:gd name="T1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8">
                  <a:moveTo>
                    <a:pt x="2" y="17"/>
                  </a:moveTo>
                  <a:cubicBezTo>
                    <a:pt x="7" y="12"/>
                    <a:pt x="2" y="6"/>
                    <a:pt x="3" y="0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8" y="1"/>
                    <a:pt x="10" y="1"/>
                    <a:pt x="12" y="2"/>
                  </a:cubicBezTo>
                  <a:cubicBezTo>
                    <a:pt x="13" y="7"/>
                    <a:pt x="20" y="10"/>
                    <a:pt x="19" y="17"/>
                  </a:cubicBezTo>
                  <a:cubicBezTo>
                    <a:pt x="14" y="18"/>
                    <a:pt x="20" y="25"/>
                    <a:pt x="14" y="25"/>
                  </a:cubicBezTo>
                  <a:cubicBezTo>
                    <a:pt x="13" y="27"/>
                    <a:pt x="12" y="27"/>
                    <a:pt x="10" y="28"/>
                  </a:cubicBezTo>
                  <a:cubicBezTo>
                    <a:pt x="8" y="28"/>
                    <a:pt x="6" y="28"/>
                    <a:pt x="5" y="28"/>
                  </a:cubicBezTo>
                  <a:cubicBezTo>
                    <a:pt x="3" y="27"/>
                    <a:pt x="2" y="26"/>
                    <a:pt x="1" y="24"/>
                  </a:cubicBezTo>
                  <a:cubicBezTo>
                    <a:pt x="0" y="22"/>
                    <a:pt x="0" y="19"/>
                    <a:pt x="2" y="17"/>
                  </a:cubicBezTo>
                  <a:close/>
                </a:path>
              </a:pathLst>
            </a:custGeom>
            <a:solidFill>
              <a:srgbClr val="7662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8" name="Freeform 1776"/>
            <p:cNvSpPr>
              <a:spLocks/>
            </p:cNvSpPr>
            <p:nvPr/>
          </p:nvSpPr>
          <p:spPr bwMode="auto">
            <a:xfrm>
              <a:off x="1622" y="2380"/>
              <a:ext cx="4" cy="4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1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3"/>
                    <a:pt x="4" y="4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2DD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89" name="Freeform 1777"/>
            <p:cNvSpPr>
              <a:spLocks/>
            </p:cNvSpPr>
            <p:nvPr/>
          </p:nvSpPr>
          <p:spPr bwMode="auto">
            <a:xfrm>
              <a:off x="1607" y="2412"/>
              <a:ext cx="11" cy="10"/>
            </a:xfrm>
            <a:custGeom>
              <a:avLst/>
              <a:gdLst>
                <a:gd name="T0" fmla="*/ 2 w 11"/>
                <a:gd name="T1" fmla="*/ 0 h 10"/>
                <a:gd name="T2" fmla="*/ 7 w 11"/>
                <a:gd name="T3" fmla="*/ 0 h 10"/>
                <a:gd name="T4" fmla="*/ 10 w 11"/>
                <a:gd name="T5" fmla="*/ 4 h 10"/>
                <a:gd name="T6" fmla="*/ 10 w 11"/>
                <a:gd name="T7" fmla="*/ 7 h 10"/>
                <a:gd name="T8" fmla="*/ 11 w 11"/>
                <a:gd name="T9" fmla="*/ 8 h 10"/>
                <a:gd name="T10" fmla="*/ 6 w 11"/>
                <a:gd name="T11" fmla="*/ 10 h 10"/>
                <a:gd name="T12" fmla="*/ 4 w 11"/>
                <a:gd name="T13" fmla="*/ 10 h 10"/>
                <a:gd name="T14" fmla="*/ 2 w 11"/>
                <a:gd name="T15" fmla="*/ 9 h 10"/>
                <a:gd name="T16" fmla="*/ 0 w 11"/>
                <a:gd name="T17" fmla="*/ 4 h 10"/>
                <a:gd name="T18" fmla="*/ 2 w 1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0">
                  <a:moveTo>
                    <a:pt x="2" y="0"/>
                  </a:moveTo>
                  <a:cubicBezTo>
                    <a:pt x="4" y="0"/>
                    <a:pt x="5" y="0"/>
                    <a:pt x="7" y="0"/>
                  </a:cubicBezTo>
                  <a:cubicBezTo>
                    <a:pt x="8" y="1"/>
                    <a:pt x="9" y="3"/>
                    <a:pt x="10" y="4"/>
                  </a:cubicBezTo>
                  <a:cubicBezTo>
                    <a:pt x="11" y="5"/>
                    <a:pt x="11" y="6"/>
                    <a:pt x="10" y="7"/>
                  </a:cubicBezTo>
                  <a:cubicBezTo>
                    <a:pt x="10" y="7"/>
                    <a:pt x="11" y="8"/>
                    <a:pt x="11" y="8"/>
                  </a:cubicBezTo>
                  <a:cubicBezTo>
                    <a:pt x="10" y="9"/>
                    <a:pt x="8" y="10"/>
                    <a:pt x="6" y="10"/>
                  </a:cubicBezTo>
                  <a:cubicBezTo>
                    <a:pt x="6" y="10"/>
                    <a:pt x="5" y="10"/>
                    <a:pt x="4" y="10"/>
                  </a:cubicBezTo>
                  <a:cubicBezTo>
                    <a:pt x="3" y="10"/>
                    <a:pt x="3" y="9"/>
                    <a:pt x="2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786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0" name="Freeform 1778"/>
            <p:cNvSpPr>
              <a:spLocks/>
            </p:cNvSpPr>
            <p:nvPr/>
          </p:nvSpPr>
          <p:spPr bwMode="auto">
            <a:xfrm>
              <a:off x="1613" y="2412"/>
              <a:ext cx="5" cy="4"/>
            </a:xfrm>
            <a:custGeom>
              <a:avLst/>
              <a:gdLst>
                <a:gd name="T0" fmla="*/ 4 w 5"/>
                <a:gd name="T1" fmla="*/ 4 h 4"/>
                <a:gd name="T2" fmla="*/ 1 w 5"/>
                <a:gd name="T3" fmla="*/ 0 h 4"/>
                <a:gd name="T4" fmla="*/ 4 w 5"/>
                <a:gd name="T5" fmla="*/ 0 h 4"/>
                <a:gd name="T6" fmla="*/ 4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4"/>
                  </a:moveTo>
                  <a:cubicBezTo>
                    <a:pt x="2" y="4"/>
                    <a:pt x="0" y="3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5" y="2"/>
                    <a:pt x="5" y="3"/>
                    <a:pt x="4" y="4"/>
                  </a:cubicBezTo>
                  <a:close/>
                </a:path>
              </a:pathLst>
            </a:custGeom>
            <a:solidFill>
              <a:srgbClr val="E2C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1" name="Freeform 1779"/>
            <p:cNvSpPr>
              <a:spLocks/>
            </p:cNvSpPr>
            <p:nvPr/>
          </p:nvSpPr>
          <p:spPr bwMode="auto">
            <a:xfrm>
              <a:off x="1478" y="2351"/>
              <a:ext cx="33" cy="120"/>
            </a:xfrm>
            <a:custGeom>
              <a:avLst/>
              <a:gdLst>
                <a:gd name="T0" fmla="*/ 12 w 33"/>
                <a:gd name="T1" fmla="*/ 93 h 121"/>
                <a:gd name="T2" fmla="*/ 8 w 33"/>
                <a:gd name="T3" fmla="*/ 121 h 121"/>
                <a:gd name="T4" fmla="*/ 11 w 33"/>
                <a:gd name="T5" fmla="*/ 41 h 121"/>
                <a:gd name="T6" fmla="*/ 13 w 33"/>
                <a:gd name="T7" fmla="*/ 30 h 121"/>
                <a:gd name="T8" fmla="*/ 29 w 33"/>
                <a:gd name="T9" fmla="*/ 0 h 121"/>
                <a:gd name="T10" fmla="*/ 20 w 33"/>
                <a:gd name="T11" fmla="*/ 38 h 121"/>
                <a:gd name="T12" fmla="*/ 12 w 33"/>
                <a:gd name="T13" fmla="*/ 9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21">
                  <a:moveTo>
                    <a:pt x="12" y="93"/>
                  </a:moveTo>
                  <a:cubicBezTo>
                    <a:pt x="5" y="102"/>
                    <a:pt x="10" y="112"/>
                    <a:pt x="8" y="121"/>
                  </a:cubicBezTo>
                  <a:cubicBezTo>
                    <a:pt x="0" y="94"/>
                    <a:pt x="5" y="68"/>
                    <a:pt x="11" y="41"/>
                  </a:cubicBezTo>
                  <a:cubicBezTo>
                    <a:pt x="11" y="38"/>
                    <a:pt x="12" y="34"/>
                    <a:pt x="13" y="30"/>
                  </a:cubicBezTo>
                  <a:cubicBezTo>
                    <a:pt x="19" y="20"/>
                    <a:pt x="20" y="8"/>
                    <a:pt x="29" y="0"/>
                  </a:cubicBezTo>
                  <a:cubicBezTo>
                    <a:pt x="33" y="14"/>
                    <a:pt x="22" y="25"/>
                    <a:pt x="20" y="38"/>
                  </a:cubicBezTo>
                  <a:cubicBezTo>
                    <a:pt x="19" y="56"/>
                    <a:pt x="15" y="75"/>
                    <a:pt x="12" y="93"/>
                  </a:cubicBezTo>
                  <a:close/>
                </a:path>
              </a:pathLst>
            </a:custGeom>
            <a:solidFill>
              <a:srgbClr val="3722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2" name="Freeform 1780"/>
            <p:cNvSpPr>
              <a:spLocks/>
            </p:cNvSpPr>
            <p:nvPr/>
          </p:nvSpPr>
          <p:spPr bwMode="auto">
            <a:xfrm>
              <a:off x="1556" y="2465"/>
              <a:ext cx="40" cy="35"/>
            </a:xfrm>
            <a:custGeom>
              <a:avLst/>
              <a:gdLst>
                <a:gd name="T0" fmla="*/ 33 w 40"/>
                <a:gd name="T1" fmla="*/ 35 h 35"/>
                <a:gd name="T2" fmla="*/ 29 w 40"/>
                <a:gd name="T3" fmla="*/ 34 h 35"/>
                <a:gd name="T4" fmla="*/ 27 w 40"/>
                <a:gd name="T5" fmla="*/ 31 h 35"/>
                <a:gd name="T6" fmla="*/ 1 w 40"/>
                <a:gd name="T7" fmla="*/ 10 h 35"/>
                <a:gd name="T8" fmla="*/ 0 w 40"/>
                <a:gd name="T9" fmla="*/ 6 h 35"/>
                <a:gd name="T10" fmla="*/ 1 w 40"/>
                <a:gd name="T11" fmla="*/ 6 h 35"/>
                <a:gd name="T12" fmla="*/ 13 w 40"/>
                <a:gd name="T13" fmla="*/ 1 h 35"/>
                <a:gd name="T14" fmla="*/ 35 w 40"/>
                <a:gd name="T15" fmla="*/ 19 h 35"/>
                <a:gd name="T16" fmla="*/ 40 w 40"/>
                <a:gd name="T17" fmla="*/ 26 h 35"/>
                <a:gd name="T18" fmla="*/ 36 w 40"/>
                <a:gd name="T19" fmla="*/ 34 h 35"/>
                <a:gd name="T20" fmla="*/ 33 w 40"/>
                <a:gd name="T2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35">
                  <a:moveTo>
                    <a:pt x="33" y="35"/>
                  </a:moveTo>
                  <a:cubicBezTo>
                    <a:pt x="32" y="34"/>
                    <a:pt x="31" y="34"/>
                    <a:pt x="29" y="34"/>
                  </a:cubicBezTo>
                  <a:cubicBezTo>
                    <a:pt x="28" y="33"/>
                    <a:pt x="28" y="32"/>
                    <a:pt x="27" y="31"/>
                  </a:cubicBezTo>
                  <a:cubicBezTo>
                    <a:pt x="12" y="32"/>
                    <a:pt x="8" y="19"/>
                    <a:pt x="1" y="10"/>
                  </a:cubicBezTo>
                  <a:cubicBezTo>
                    <a:pt x="1" y="9"/>
                    <a:pt x="1" y="8"/>
                    <a:pt x="0" y="6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5" y="3"/>
                    <a:pt x="8" y="0"/>
                    <a:pt x="13" y="1"/>
                  </a:cubicBezTo>
                  <a:cubicBezTo>
                    <a:pt x="21" y="7"/>
                    <a:pt x="26" y="16"/>
                    <a:pt x="35" y="19"/>
                  </a:cubicBezTo>
                  <a:cubicBezTo>
                    <a:pt x="38" y="21"/>
                    <a:pt x="39" y="23"/>
                    <a:pt x="40" y="26"/>
                  </a:cubicBezTo>
                  <a:cubicBezTo>
                    <a:pt x="39" y="29"/>
                    <a:pt x="38" y="32"/>
                    <a:pt x="36" y="34"/>
                  </a:cubicBezTo>
                  <a:cubicBezTo>
                    <a:pt x="35" y="34"/>
                    <a:pt x="34" y="34"/>
                    <a:pt x="33" y="35"/>
                  </a:cubicBezTo>
                  <a:close/>
                </a:path>
              </a:pathLst>
            </a:custGeom>
            <a:solidFill>
              <a:srgbClr val="BDA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3" name="Freeform 1781"/>
            <p:cNvSpPr>
              <a:spLocks/>
            </p:cNvSpPr>
            <p:nvPr/>
          </p:nvSpPr>
          <p:spPr bwMode="auto">
            <a:xfrm>
              <a:off x="1556" y="2475"/>
              <a:ext cx="27" cy="27"/>
            </a:xfrm>
            <a:custGeom>
              <a:avLst/>
              <a:gdLst>
                <a:gd name="T0" fmla="*/ 1 w 27"/>
                <a:gd name="T1" fmla="*/ 0 h 27"/>
                <a:gd name="T2" fmla="*/ 27 w 27"/>
                <a:gd name="T3" fmla="*/ 21 h 27"/>
                <a:gd name="T4" fmla="*/ 6 w 27"/>
                <a:gd name="T5" fmla="*/ 24 h 27"/>
                <a:gd name="T6" fmla="*/ 1 w 27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7">
                  <a:moveTo>
                    <a:pt x="1" y="0"/>
                  </a:moveTo>
                  <a:cubicBezTo>
                    <a:pt x="10" y="7"/>
                    <a:pt x="19" y="14"/>
                    <a:pt x="27" y="21"/>
                  </a:cubicBezTo>
                  <a:cubicBezTo>
                    <a:pt x="21" y="27"/>
                    <a:pt x="13" y="23"/>
                    <a:pt x="6" y="24"/>
                  </a:cubicBezTo>
                  <a:cubicBezTo>
                    <a:pt x="4" y="16"/>
                    <a:pt x="0" y="9"/>
                    <a:pt x="1" y="0"/>
                  </a:cubicBezTo>
                  <a:close/>
                </a:path>
              </a:pathLst>
            </a:custGeom>
            <a:solidFill>
              <a:srgbClr val="CFB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4" name="Freeform 1782"/>
            <p:cNvSpPr>
              <a:spLocks/>
            </p:cNvSpPr>
            <p:nvPr/>
          </p:nvSpPr>
          <p:spPr bwMode="auto">
            <a:xfrm>
              <a:off x="1542" y="2445"/>
              <a:ext cx="29" cy="28"/>
            </a:xfrm>
            <a:custGeom>
              <a:avLst/>
              <a:gdLst>
                <a:gd name="T0" fmla="*/ 27 w 30"/>
                <a:gd name="T1" fmla="*/ 23 h 28"/>
                <a:gd name="T2" fmla="*/ 16 w 30"/>
                <a:gd name="T3" fmla="*/ 26 h 28"/>
                <a:gd name="T4" fmla="*/ 5 w 30"/>
                <a:gd name="T5" fmla="*/ 3 h 28"/>
                <a:gd name="T6" fmla="*/ 8 w 30"/>
                <a:gd name="T7" fmla="*/ 2 h 28"/>
                <a:gd name="T8" fmla="*/ 13 w 30"/>
                <a:gd name="T9" fmla="*/ 1 h 28"/>
                <a:gd name="T10" fmla="*/ 29 w 30"/>
                <a:gd name="T11" fmla="*/ 18 h 28"/>
                <a:gd name="T12" fmla="*/ 27 w 30"/>
                <a:gd name="T13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8">
                  <a:moveTo>
                    <a:pt x="27" y="23"/>
                  </a:moveTo>
                  <a:cubicBezTo>
                    <a:pt x="24" y="24"/>
                    <a:pt x="21" y="28"/>
                    <a:pt x="16" y="26"/>
                  </a:cubicBezTo>
                  <a:cubicBezTo>
                    <a:pt x="19" y="15"/>
                    <a:pt x="0" y="15"/>
                    <a:pt x="5" y="3"/>
                  </a:cubicBezTo>
                  <a:cubicBezTo>
                    <a:pt x="6" y="3"/>
                    <a:pt x="7" y="2"/>
                    <a:pt x="8" y="2"/>
                  </a:cubicBezTo>
                  <a:cubicBezTo>
                    <a:pt x="10" y="1"/>
                    <a:pt x="11" y="0"/>
                    <a:pt x="13" y="1"/>
                  </a:cubicBezTo>
                  <a:cubicBezTo>
                    <a:pt x="18" y="7"/>
                    <a:pt x="26" y="11"/>
                    <a:pt x="29" y="18"/>
                  </a:cubicBezTo>
                  <a:cubicBezTo>
                    <a:pt x="30" y="20"/>
                    <a:pt x="29" y="22"/>
                    <a:pt x="27" y="23"/>
                  </a:cubicBezTo>
                  <a:close/>
                </a:path>
              </a:pathLst>
            </a:custGeom>
            <a:solidFill>
              <a:srgbClr val="836A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5" name="Freeform 1783"/>
            <p:cNvSpPr>
              <a:spLocks/>
            </p:cNvSpPr>
            <p:nvPr/>
          </p:nvSpPr>
          <p:spPr bwMode="auto">
            <a:xfrm>
              <a:off x="1549" y="2427"/>
              <a:ext cx="14" cy="20"/>
            </a:xfrm>
            <a:custGeom>
              <a:avLst/>
              <a:gdLst>
                <a:gd name="T0" fmla="*/ 5 w 15"/>
                <a:gd name="T1" fmla="*/ 21 h 21"/>
                <a:gd name="T2" fmla="*/ 1 w 15"/>
                <a:gd name="T3" fmla="*/ 21 h 21"/>
                <a:gd name="T4" fmla="*/ 9 w 15"/>
                <a:gd name="T5" fmla="*/ 0 h 21"/>
                <a:gd name="T6" fmla="*/ 12 w 15"/>
                <a:gd name="T7" fmla="*/ 1 h 21"/>
                <a:gd name="T8" fmla="*/ 15 w 15"/>
                <a:gd name="T9" fmla="*/ 4 h 21"/>
                <a:gd name="T10" fmla="*/ 15 w 15"/>
                <a:gd name="T11" fmla="*/ 9 h 21"/>
                <a:gd name="T12" fmla="*/ 11 w 15"/>
                <a:gd name="T13" fmla="*/ 17 h 21"/>
                <a:gd name="T14" fmla="*/ 5 w 15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1">
                  <a:moveTo>
                    <a:pt x="5" y="21"/>
                  </a:moveTo>
                  <a:cubicBezTo>
                    <a:pt x="4" y="21"/>
                    <a:pt x="3" y="21"/>
                    <a:pt x="1" y="21"/>
                  </a:cubicBezTo>
                  <a:cubicBezTo>
                    <a:pt x="2" y="13"/>
                    <a:pt x="0" y="4"/>
                    <a:pt x="9" y="0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3" y="2"/>
                    <a:pt x="14" y="3"/>
                    <a:pt x="15" y="4"/>
                  </a:cubicBezTo>
                  <a:cubicBezTo>
                    <a:pt x="15" y="6"/>
                    <a:pt x="15" y="7"/>
                    <a:pt x="15" y="9"/>
                  </a:cubicBezTo>
                  <a:cubicBezTo>
                    <a:pt x="14" y="12"/>
                    <a:pt x="13" y="15"/>
                    <a:pt x="11" y="17"/>
                  </a:cubicBezTo>
                  <a:cubicBezTo>
                    <a:pt x="10" y="19"/>
                    <a:pt x="8" y="21"/>
                    <a:pt x="5" y="21"/>
                  </a:cubicBezTo>
                  <a:close/>
                </a:path>
              </a:pathLst>
            </a:custGeom>
            <a:solidFill>
              <a:srgbClr val="B29B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6" name="Freeform 1784"/>
            <p:cNvSpPr>
              <a:spLocks/>
            </p:cNvSpPr>
            <p:nvPr/>
          </p:nvSpPr>
          <p:spPr bwMode="auto">
            <a:xfrm>
              <a:off x="1557" y="2423"/>
              <a:ext cx="6" cy="7"/>
            </a:xfrm>
            <a:custGeom>
              <a:avLst/>
              <a:gdLst>
                <a:gd name="T0" fmla="*/ 0 w 6"/>
                <a:gd name="T1" fmla="*/ 4 h 7"/>
                <a:gd name="T2" fmla="*/ 0 w 6"/>
                <a:gd name="T3" fmla="*/ 3 h 7"/>
                <a:gd name="T4" fmla="*/ 1 w 6"/>
                <a:gd name="T5" fmla="*/ 1 h 7"/>
                <a:gd name="T6" fmla="*/ 4 w 6"/>
                <a:gd name="T7" fmla="*/ 2 h 7"/>
                <a:gd name="T8" fmla="*/ 4 w 6"/>
                <a:gd name="T9" fmla="*/ 1 h 7"/>
                <a:gd name="T10" fmla="*/ 6 w 6"/>
                <a:gd name="T11" fmla="*/ 3 h 7"/>
                <a:gd name="T12" fmla="*/ 5 w 6"/>
                <a:gd name="T13" fmla="*/ 5 h 7"/>
                <a:gd name="T14" fmla="*/ 0 w 6"/>
                <a:gd name="T15" fmla="*/ 5 h 7"/>
                <a:gd name="T16" fmla="*/ 0 w 6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7">
                  <a:moveTo>
                    <a:pt x="0" y="4"/>
                  </a:move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3" y="0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6" y="3"/>
                  </a:cubicBezTo>
                  <a:cubicBezTo>
                    <a:pt x="6" y="4"/>
                    <a:pt x="5" y="5"/>
                    <a:pt x="5" y="5"/>
                  </a:cubicBezTo>
                  <a:cubicBezTo>
                    <a:pt x="4" y="7"/>
                    <a:pt x="2" y="7"/>
                    <a:pt x="0" y="5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DBC1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7" name="Freeform 1785"/>
            <p:cNvSpPr>
              <a:spLocks/>
            </p:cNvSpPr>
            <p:nvPr/>
          </p:nvSpPr>
          <p:spPr bwMode="auto">
            <a:xfrm>
              <a:off x="1474" y="2352"/>
              <a:ext cx="26" cy="44"/>
            </a:xfrm>
            <a:custGeom>
              <a:avLst/>
              <a:gdLst>
                <a:gd name="T0" fmla="*/ 12 w 26"/>
                <a:gd name="T1" fmla="*/ 24 h 44"/>
                <a:gd name="T2" fmla="*/ 4 w 26"/>
                <a:gd name="T3" fmla="*/ 44 h 44"/>
                <a:gd name="T4" fmla="*/ 0 w 26"/>
                <a:gd name="T5" fmla="*/ 40 h 44"/>
                <a:gd name="T6" fmla="*/ 17 w 26"/>
                <a:gd name="T7" fmla="*/ 0 h 44"/>
                <a:gd name="T8" fmla="*/ 12 w 26"/>
                <a:gd name="T9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4">
                  <a:moveTo>
                    <a:pt x="12" y="24"/>
                  </a:moveTo>
                  <a:cubicBezTo>
                    <a:pt x="10" y="31"/>
                    <a:pt x="7" y="37"/>
                    <a:pt x="4" y="44"/>
                  </a:cubicBezTo>
                  <a:cubicBezTo>
                    <a:pt x="3" y="42"/>
                    <a:pt x="2" y="41"/>
                    <a:pt x="0" y="40"/>
                  </a:cubicBezTo>
                  <a:cubicBezTo>
                    <a:pt x="6" y="27"/>
                    <a:pt x="11" y="13"/>
                    <a:pt x="17" y="0"/>
                  </a:cubicBezTo>
                  <a:cubicBezTo>
                    <a:pt x="26" y="10"/>
                    <a:pt x="14" y="16"/>
                    <a:pt x="12" y="24"/>
                  </a:cubicBezTo>
                  <a:close/>
                </a:path>
              </a:pathLst>
            </a:custGeom>
            <a:solidFill>
              <a:srgbClr val="563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8" name="Freeform 1786"/>
            <p:cNvSpPr>
              <a:spLocks/>
            </p:cNvSpPr>
            <p:nvPr/>
          </p:nvSpPr>
          <p:spPr bwMode="auto">
            <a:xfrm>
              <a:off x="1558" y="2418"/>
              <a:ext cx="3" cy="7"/>
            </a:xfrm>
            <a:custGeom>
              <a:avLst/>
              <a:gdLst>
                <a:gd name="T0" fmla="*/ 3 w 3"/>
                <a:gd name="T1" fmla="*/ 7 h 7"/>
                <a:gd name="T2" fmla="*/ 0 w 3"/>
                <a:gd name="T3" fmla="*/ 6 h 7"/>
                <a:gd name="T4" fmla="*/ 3 w 3"/>
                <a:gd name="T5" fmla="*/ 0 h 7"/>
                <a:gd name="T6" fmla="*/ 3 w 3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3" y="7"/>
                  </a:moveTo>
                  <a:cubicBezTo>
                    <a:pt x="2" y="6"/>
                    <a:pt x="1" y="6"/>
                    <a:pt x="0" y="6"/>
                  </a:cubicBezTo>
                  <a:cubicBezTo>
                    <a:pt x="1" y="4"/>
                    <a:pt x="2" y="2"/>
                    <a:pt x="3" y="0"/>
                  </a:cubicBezTo>
                  <a:cubicBezTo>
                    <a:pt x="3" y="2"/>
                    <a:pt x="3" y="4"/>
                    <a:pt x="3" y="7"/>
                  </a:cubicBezTo>
                  <a:close/>
                </a:path>
              </a:pathLst>
            </a:custGeom>
            <a:solidFill>
              <a:srgbClr val="634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499" name="Freeform 1787"/>
            <p:cNvSpPr>
              <a:spLocks/>
            </p:cNvSpPr>
            <p:nvPr/>
          </p:nvSpPr>
          <p:spPr bwMode="auto">
            <a:xfrm>
              <a:off x="1596" y="2304"/>
              <a:ext cx="6" cy="6"/>
            </a:xfrm>
            <a:custGeom>
              <a:avLst/>
              <a:gdLst>
                <a:gd name="T0" fmla="*/ 6 w 6"/>
                <a:gd name="T1" fmla="*/ 2 h 6"/>
                <a:gd name="T2" fmla="*/ 5 w 6"/>
                <a:gd name="T3" fmla="*/ 5 h 6"/>
                <a:gd name="T4" fmla="*/ 4 w 6"/>
                <a:gd name="T5" fmla="*/ 6 h 6"/>
                <a:gd name="T6" fmla="*/ 0 w 6"/>
                <a:gd name="T7" fmla="*/ 4 h 6"/>
                <a:gd name="T8" fmla="*/ 2 w 6"/>
                <a:gd name="T9" fmla="*/ 0 h 6"/>
                <a:gd name="T10" fmla="*/ 5 w 6"/>
                <a:gd name="T11" fmla="*/ 1 h 6"/>
                <a:gd name="T12" fmla="*/ 6 w 6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3"/>
                    <a:pt x="6" y="4"/>
                    <a:pt x="5" y="5"/>
                  </a:cubicBezTo>
                  <a:cubicBezTo>
                    <a:pt x="5" y="5"/>
                    <a:pt x="4" y="6"/>
                    <a:pt x="4" y="6"/>
                  </a:cubicBezTo>
                  <a:cubicBezTo>
                    <a:pt x="2" y="6"/>
                    <a:pt x="1" y="5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3" y="0"/>
                    <a:pt x="4" y="0"/>
                    <a:pt x="5" y="1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472E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0" name="Freeform 1788"/>
            <p:cNvSpPr>
              <a:spLocks/>
            </p:cNvSpPr>
            <p:nvPr/>
          </p:nvSpPr>
          <p:spPr bwMode="auto">
            <a:xfrm>
              <a:off x="1600" y="2309"/>
              <a:ext cx="6" cy="3"/>
            </a:xfrm>
            <a:custGeom>
              <a:avLst/>
              <a:gdLst>
                <a:gd name="T0" fmla="*/ 6 w 6"/>
                <a:gd name="T1" fmla="*/ 4 h 4"/>
                <a:gd name="T2" fmla="*/ 2 w 6"/>
                <a:gd name="T3" fmla="*/ 4 h 4"/>
                <a:gd name="T4" fmla="*/ 1 w 6"/>
                <a:gd name="T5" fmla="*/ 1 h 4"/>
                <a:gd name="T6" fmla="*/ 2 w 6"/>
                <a:gd name="T7" fmla="*/ 0 h 4"/>
                <a:gd name="T8" fmla="*/ 1 w 6"/>
                <a:gd name="T9" fmla="*/ 0 h 4"/>
                <a:gd name="T10" fmla="*/ 6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6" y="4"/>
                  </a:moveTo>
                  <a:cubicBezTo>
                    <a:pt x="4" y="4"/>
                    <a:pt x="3" y="4"/>
                    <a:pt x="2" y="4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3" y="2"/>
                    <a:pt x="4" y="3"/>
                    <a:pt x="6" y="4"/>
                  </a:cubicBezTo>
                  <a:close/>
                </a:path>
              </a:pathLst>
            </a:custGeom>
            <a:solidFill>
              <a:srgbClr val="4B3F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1" name="Freeform 1789"/>
            <p:cNvSpPr>
              <a:spLocks/>
            </p:cNvSpPr>
            <p:nvPr/>
          </p:nvSpPr>
          <p:spPr bwMode="auto">
            <a:xfrm>
              <a:off x="1592" y="2314"/>
              <a:ext cx="9" cy="6"/>
            </a:xfrm>
            <a:custGeom>
              <a:avLst/>
              <a:gdLst>
                <a:gd name="T0" fmla="*/ 9 w 9"/>
                <a:gd name="T1" fmla="*/ 6 h 6"/>
                <a:gd name="T2" fmla="*/ 1 w 9"/>
                <a:gd name="T3" fmla="*/ 6 h 6"/>
                <a:gd name="T4" fmla="*/ 5 w 9"/>
                <a:gd name="T5" fmla="*/ 0 h 6"/>
                <a:gd name="T6" fmla="*/ 9 w 9"/>
                <a:gd name="T7" fmla="*/ 2 h 6"/>
                <a:gd name="T8" fmla="*/ 9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9" y="6"/>
                  </a:moveTo>
                  <a:cubicBezTo>
                    <a:pt x="7" y="6"/>
                    <a:pt x="4" y="6"/>
                    <a:pt x="1" y="6"/>
                  </a:cubicBezTo>
                  <a:cubicBezTo>
                    <a:pt x="0" y="2"/>
                    <a:pt x="2" y="1"/>
                    <a:pt x="5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6"/>
                  </a:cubicBezTo>
                  <a:close/>
                </a:path>
              </a:pathLst>
            </a:custGeom>
            <a:solidFill>
              <a:srgbClr val="2C35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2" name="Freeform 1790"/>
            <p:cNvSpPr>
              <a:spLocks/>
            </p:cNvSpPr>
            <p:nvPr/>
          </p:nvSpPr>
          <p:spPr bwMode="auto">
            <a:xfrm>
              <a:off x="1595" y="2308"/>
              <a:ext cx="7" cy="8"/>
            </a:xfrm>
            <a:custGeom>
              <a:avLst/>
              <a:gdLst>
                <a:gd name="T0" fmla="*/ 6 w 7"/>
                <a:gd name="T1" fmla="*/ 9 h 9"/>
                <a:gd name="T2" fmla="*/ 3 w 7"/>
                <a:gd name="T3" fmla="*/ 9 h 9"/>
                <a:gd name="T4" fmla="*/ 0 w 7"/>
                <a:gd name="T5" fmla="*/ 4 h 9"/>
                <a:gd name="T6" fmla="*/ 1 w 7"/>
                <a:gd name="T7" fmla="*/ 2 h 9"/>
                <a:gd name="T8" fmla="*/ 3 w 7"/>
                <a:gd name="T9" fmla="*/ 0 h 9"/>
                <a:gd name="T10" fmla="*/ 7 w 7"/>
                <a:gd name="T11" fmla="*/ 1 h 9"/>
                <a:gd name="T12" fmla="*/ 7 w 7"/>
                <a:gd name="T13" fmla="*/ 5 h 9"/>
                <a:gd name="T14" fmla="*/ 6 w 7"/>
                <a:gd name="T1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6" y="9"/>
                  </a:moveTo>
                  <a:cubicBezTo>
                    <a:pt x="5" y="9"/>
                    <a:pt x="4" y="9"/>
                    <a:pt x="3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5" y="1"/>
                    <a:pt x="7" y="1"/>
                  </a:cubicBezTo>
                  <a:cubicBezTo>
                    <a:pt x="6" y="2"/>
                    <a:pt x="7" y="4"/>
                    <a:pt x="7" y="5"/>
                  </a:cubicBezTo>
                  <a:cubicBezTo>
                    <a:pt x="7" y="6"/>
                    <a:pt x="7" y="8"/>
                    <a:pt x="6" y="9"/>
                  </a:cubicBezTo>
                  <a:close/>
                </a:path>
              </a:pathLst>
            </a:custGeom>
            <a:solidFill>
              <a:srgbClr val="A79C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3" name="Freeform 1791"/>
            <p:cNvSpPr>
              <a:spLocks/>
            </p:cNvSpPr>
            <p:nvPr/>
          </p:nvSpPr>
          <p:spPr bwMode="auto">
            <a:xfrm>
              <a:off x="1663" y="2081"/>
              <a:ext cx="54" cy="18"/>
            </a:xfrm>
            <a:custGeom>
              <a:avLst/>
              <a:gdLst>
                <a:gd name="T0" fmla="*/ 55 w 55"/>
                <a:gd name="T1" fmla="*/ 10 h 18"/>
                <a:gd name="T2" fmla="*/ 6 w 55"/>
                <a:gd name="T3" fmla="*/ 11 h 18"/>
                <a:gd name="T4" fmla="*/ 2 w 55"/>
                <a:gd name="T5" fmla="*/ 2 h 18"/>
                <a:gd name="T6" fmla="*/ 7 w 55"/>
                <a:gd name="T7" fmla="*/ 2 h 18"/>
                <a:gd name="T8" fmla="*/ 31 w 55"/>
                <a:gd name="T9" fmla="*/ 6 h 18"/>
                <a:gd name="T10" fmla="*/ 55 w 55"/>
                <a:gd name="T11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18">
                  <a:moveTo>
                    <a:pt x="55" y="10"/>
                  </a:moveTo>
                  <a:cubicBezTo>
                    <a:pt x="39" y="18"/>
                    <a:pt x="23" y="11"/>
                    <a:pt x="6" y="11"/>
                  </a:cubicBezTo>
                  <a:cubicBezTo>
                    <a:pt x="0" y="11"/>
                    <a:pt x="3" y="5"/>
                    <a:pt x="2" y="2"/>
                  </a:cubicBezTo>
                  <a:cubicBezTo>
                    <a:pt x="4" y="0"/>
                    <a:pt x="5" y="0"/>
                    <a:pt x="7" y="2"/>
                  </a:cubicBezTo>
                  <a:cubicBezTo>
                    <a:pt x="14" y="8"/>
                    <a:pt x="23" y="3"/>
                    <a:pt x="31" y="6"/>
                  </a:cubicBezTo>
                  <a:cubicBezTo>
                    <a:pt x="38" y="10"/>
                    <a:pt x="48" y="3"/>
                    <a:pt x="55" y="10"/>
                  </a:cubicBezTo>
                  <a:close/>
                </a:path>
              </a:pathLst>
            </a:custGeom>
            <a:solidFill>
              <a:srgbClr val="CDAA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4" name="Freeform 1792"/>
            <p:cNvSpPr>
              <a:spLocks/>
            </p:cNvSpPr>
            <p:nvPr/>
          </p:nvSpPr>
          <p:spPr bwMode="auto">
            <a:xfrm>
              <a:off x="1671" y="2074"/>
              <a:ext cx="57" cy="11"/>
            </a:xfrm>
            <a:custGeom>
              <a:avLst/>
              <a:gdLst>
                <a:gd name="T0" fmla="*/ 45 w 57"/>
                <a:gd name="T1" fmla="*/ 1 h 12"/>
                <a:gd name="T2" fmla="*/ 57 w 57"/>
                <a:gd name="T3" fmla="*/ 5 h 12"/>
                <a:gd name="T4" fmla="*/ 1 w 57"/>
                <a:gd name="T5" fmla="*/ 9 h 12"/>
                <a:gd name="T6" fmla="*/ 0 w 57"/>
                <a:gd name="T7" fmla="*/ 6 h 12"/>
                <a:gd name="T8" fmla="*/ 5 w 57"/>
                <a:gd name="T9" fmla="*/ 2 h 12"/>
                <a:gd name="T10" fmla="*/ 37 w 57"/>
                <a:gd name="T11" fmla="*/ 1 h 12"/>
                <a:gd name="T12" fmla="*/ 45 w 57"/>
                <a:gd name="T13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12">
                  <a:moveTo>
                    <a:pt x="45" y="1"/>
                  </a:moveTo>
                  <a:cubicBezTo>
                    <a:pt x="50" y="1"/>
                    <a:pt x="55" y="0"/>
                    <a:pt x="57" y="5"/>
                  </a:cubicBezTo>
                  <a:cubicBezTo>
                    <a:pt x="39" y="12"/>
                    <a:pt x="20" y="9"/>
                    <a:pt x="1" y="9"/>
                  </a:cubicBezTo>
                  <a:cubicBezTo>
                    <a:pt x="1" y="8"/>
                    <a:pt x="1" y="7"/>
                    <a:pt x="0" y="6"/>
                  </a:cubicBezTo>
                  <a:cubicBezTo>
                    <a:pt x="2" y="4"/>
                    <a:pt x="3" y="3"/>
                    <a:pt x="5" y="2"/>
                  </a:cubicBezTo>
                  <a:cubicBezTo>
                    <a:pt x="16" y="0"/>
                    <a:pt x="26" y="2"/>
                    <a:pt x="37" y="1"/>
                  </a:cubicBezTo>
                  <a:cubicBezTo>
                    <a:pt x="40" y="1"/>
                    <a:pt x="43" y="1"/>
                    <a:pt x="45" y="1"/>
                  </a:cubicBezTo>
                  <a:close/>
                </a:path>
              </a:pathLst>
            </a:custGeom>
            <a:solidFill>
              <a:srgbClr val="6127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5" name="Freeform 1793"/>
            <p:cNvSpPr>
              <a:spLocks/>
            </p:cNvSpPr>
            <p:nvPr/>
          </p:nvSpPr>
          <p:spPr bwMode="auto">
            <a:xfrm>
              <a:off x="1693" y="2084"/>
              <a:ext cx="33" cy="10"/>
            </a:xfrm>
            <a:custGeom>
              <a:avLst/>
              <a:gdLst>
                <a:gd name="T0" fmla="*/ 24 w 33"/>
                <a:gd name="T1" fmla="*/ 7 h 10"/>
                <a:gd name="T2" fmla="*/ 0 w 33"/>
                <a:gd name="T3" fmla="*/ 3 h 10"/>
                <a:gd name="T4" fmla="*/ 33 w 33"/>
                <a:gd name="T5" fmla="*/ 4 h 10"/>
                <a:gd name="T6" fmla="*/ 33 w 33"/>
                <a:gd name="T7" fmla="*/ 5 h 10"/>
                <a:gd name="T8" fmla="*/ 32 w 33"/>
                <a:gd name="T9" fmla="*/ 7 h 10"/>
                <a:gd name="T10" fmla="*/ 24 w 33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0">
                  <a:moveTo>
                    <a:pt x="24" y="7"/>
                  </a:moveTo>
                  <a:cubicBezTo>
                    <a:pt x="16" y="4"/>
                    <a:pt x="7" y="10"/>
                    <a:pt x="0" y="3"/>
                  </a:cubicBezTo>
                  <a:cubicBezTo>
                    <a:pt x="11" y="3"/>
                    <a:pt x="22" y="0"/>
                    <a:pt x="33" y="4"/>
                  </a:cubicBezTo>
                  <a:cubicBezTo>
                    <a:pt x="33" y="4"/>
                    <a:pt x="33" y="5"/>
                    <a:pt x="33" y="5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29" y="7"/>
                    <a:pt x="26" y="7"/>
                    <a:pt x="24" y="7"/>
                  </a:cubicBezTo>
                  <a:close/>
                </a:path>
              </a:pathLst>
            </a:custGeom>
            <a:solidFill>
              <a:srgbClr val="917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6" name="Freeform 1794"/>
            <p:cNvSpPr>
              <a:spLocks/>
            </p:cNvSpPr>
            <p:nvPr/>
          </p:nvSpPr>
          <p:spPr bwMode="auto">
            <a:xfrm>
              <a:off x="1718" y="2102"/>
              <a:ext cx="20" cy="6"/>
            </a:xfrm>
            <a:custGeom>
              <a:avLst/>
              <a:gdLst>
                <a:gd name="T0" fmla="*/ 7 w 20"/>
                <a:gd name="T1" fmla="*/ 5 h 6"/>
                <a:gd name="T2" fmla="*/ 0 w 20"/>
                <a:gd name="T3" fmla="*/ 2 h 6"/>
                <a:gd name="T4" fmla="*/ 7 w 20"/>
                <a:gd name="T5" fmla="*/ 0 h 6"/>
                <a:gd name="T6" fmla="*/ 20 w 20"/>
                <a:gd name="T7" fmla="*/ 1 h 6"/>
                <a:gd name="T8" fmla="*/ 7 w 20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6">
                  <a:moveTo>
                    <a:pt x="7" y="5"/>
                  </a:moveTo>
                  <a:cubicBezTo>
                    <a:pt x="4" y="4"/>
                    <a:pt x="2" y="3"/>
                    <a:pt x="0" y="2"/>
                  </a:cubicBezTo>
                  <a:cubicBezTo>
                    <a:pt x="2" y="1"/>
                    <a:pt x="4" y="1"/>
                    <a:pt x="7" y="0"/>
                  </a:cubicBezTo>
                  <a:cubicBezTo>
                    <a:pt x="11" y="0"/>
                    <a:pt x="15" y="1"/>
                    <a:pt x="20" y="1"/>
                  </a:cubicBezTo>
                  <a:cubicBezTo>
                    <a:pt x="15" y="6"/>
                    <a:pt x="11" y="4"/>
                    <a:pt x="7" y="5"/>
                  </a:cubicBezTo>
                  <a:close/>
                </a:path>
              </a:pathLst>
            </a:custGeom>
            <a:solidFill>
              <a:srgbClr val="8D75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7" name="Freeform 1795"/>
            <p:cNvSpPr>
              <a:spLocks/>
            </p:cNvSpPr>
            <p:nvPr/>
          </p:nvSpPr>
          <p:spPr bwMode="auto">
            <a:xfrm>
              <a:off x="1653" y="2074"/>
              <a:ext cx="19" cy="9"/>
            </a:xfrm>
            <a:custGeom>
              <a:avLst/>
              <a:gdLst>
                <a:gd name="T0" fmla="*/ 20 w 20"/>
                <a:gd name="T1" fmla="*/ 5 h 10"/>
                <a:gd name="T2" fmla="*/ 20 w 20"/>
                <a:gd name="T3" fmla="*/ 9 h 10"/>
                <a:gd name="T4" fmla="*/ 17 w 20"/>
                <a:gd name="T5" fmla="*/ 10 h 10"/>
                <a:gd name="T6" fmla="*/ 12 w 20"/>
                <a:gd name="T7" fmla="*/ 10 h 10"/>
                <a:gd name="T8" fmla="*/ 0 w 20"/>
                <a:gd name="T9" fmla="*/ 9 h 10"/>
                <a:gd name="T10" fmla="*/ 0 w 20"/>
                <a:gd name="T11" fmla="*/ 6 h 10"/>
                <a:gd name="T12" fmla="*/ 20 w 2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20" y="5"/>
                  </a:moveTo>
                  <a:cubicBezTo>
                    <a:pt x="20" y="7"/>
                    <a:pt x="20" y="8"/>
                    <a:pt x="20" y="9"/>
                  </a:cubicBezTo>
                  <a:cubicBezTo>
                    <a:pt x="19" y="9"/>
                    <a:pt x="18" y="9"/>
                    <a:pt x="17" y="10"/>
                  </a:cubicBezTo>
                  <a:cubicBezTo>
                    <a:pt x="15" y="10"/>
                    <a:pt x="14" y="10"/>
                    <a:pt x="12" y="10"/>
                  </a:cubicBezTo>
                  <a:cubicBezTo>
                    <a:pt x="8" y="9"/>
                    <a:pt x="4" y="9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7" y="0"/>
                    <a:pt x="14" y="0"/>
                    <a:pt x="20" y="5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8" name="Freeform 1796"/>
            <p:cNvSpPr>
              <a:spLocks/>
            </p:cNvSpPr>
            <p:nvPr/>
          </p:nvSpPr>
          <p:spPr bwMode="auto">
            <a:xfrm>
              <a:off x="1120" y="2407"/>
              <a:ext cx="11" cy="21"/>
            </a:xfrm>
            <a:custGeom>
              <a:avLst/>
              <a:gdLst>
                <a:gd name="T0" fmla="*/ 10 w 11"/>
                <a:gd name="T1" fmla="*/ 21 h 21"/>
                <a:gd name="T2" fmla="*/ 5 w 11"/>
                <a:gd name="T3" fmla="*/ 17 h 21"/>
                <a:gd name="T4" fmla="*/ 4 w 11"/>
                <a:gd name="T5" fmla="*/ 0 h 21"/>
                <a:gd name="T6" fmla="*/ 10 w 11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1">
                  <a:moveTo>
                    <a:pt x="10" y="21"/>
                  </a:moveTo>
                  <a:cubicBezTo>
                    <a:pt x="8" y="20"/>
                    <a:pt x="7" y="18"/>
                    <a:pt x="5" y="17"/>
                  </a:cubicBezTo>
                  <a:cubicBezTo>
                    <a:pt x="7" y="11"/>
                    <a:pt x="0" y="7"/>
                    <a:pt x="4" y="0"/>
                  </a:cubicBezTo>
                  <a:cubicBezTo>
                    <a:pt x="11" y="6"/>
                    <a:pt x="10" y="14"/>
                    <a:pt x="10" y="21"/>
                  </a:cubicBezTo>
                  <a:close/>
                </a:path>
              </a:pathLst>
            </a:custGeom>
            <a:solidFill>
              <a:srgbClr val="452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09" name="Freeform 1797"/>
            <p:cNvSpPr>
              <a:spLocks/>
            </p:cNvSpPr>
            <p:nvPr/>
          </p:nvSpPr>
          <p:spPr bwMode="auto">
            <a:xfrm>
              <a:off x="1164" y="2309"/>
              <a:ext cx="69" cy="103"/>
            </a:xfrm>
            <a:custGeom>
              <a:avLst/>
              <a:gdLst>
                <a:gd name="T0" fmla="*/ 2 w 70"/>
                <a:gd name="T1" fmla="*/ 92 h 104"/>
                <a:gd name="T2" fmla="*/ 2 w 70"/>
                <a:gd name="T3" fmla="*/ 44 h 104"/>
                <a:gd name="T4" fmla="*/ 6 w 70"/>
                <a:gd name="T5" fmla="*/ 24 h 104"/>
                <a:gd name="T6" fmla="*/ 18 w 70"/>
                <a:gd name="T7" fmla="*/ 0 h 104"/>
                <a:gd name="T8" fmla="*/ 38 w 70"/>
                <a:gd name="T9" fmla="*/ 0 h 104"/>
                <a:gd name="T10" fmla="*/ 65 w 70"/>
                <a:gd name="T11" fmla="*/ 4 h 104"/>
                <a:gd name="T12" fmla="*/ 62 w 70"/>
                <a:gd name="T13" fmla="*/ 26 h 104"/>
                <a:gd name="T14" fmla="*/ 46 w 70"/>
                <a:gd name="T15" fmla="*/ 60 h 104"/>
                <a:gd name="T16" fmla="*/ 45 w 70"/>
                <a:gd name="T17" fmla="*/ 96 h 104"/>
                <a:gd name="T18" fmla="*/ 2 w 70"/>
                <a:gd name="T19" fmla="*/ 9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104">
                  <a:moveTo>
                    <a:pt x="2" y="92"/>
                  </a:moveTo>
                  <a:cubicBezTo>
                    <a:pt x="2" y="76"/>
                    <a:pt x="2" y="60"/>
                    <a:pt x="2" y="44"/>
                  </a:cubicBezTo>
                  <a:cubicBezTo>
                    <a:pt x="0" y="37"/>
                    <a:pt x="1" y="30"/>
                    <a:pt x="6" y="24"/>
                  </a:cubicBezTo>
                  <a:cubicBezTo>
                    <a:pt x="10" y="16"/>
                    <a:pt x="14" y="8"/>
                    <a:pt x="18" y="0"/>
                  </a:cubicBezTo>
                  <a:cubicBezTo>
                    <a:pt x="25" y="0"/>
                    <a:pt x="31" y="0"/>
                    <a:pt x="38" y="0"/>
                  </a:cubicBezTo>
                  <a:cubicBezTo>
                    <a:pt x="47" y="1"/>
                    <a:pt x="56" y="3"/>
                    <a:pt x="65" y="4"/>
                  </a:cubicBezTo>
                  <a:cubicBezTo>
                    <a:pt x="70" y="13"/>
                    <a:pt x="65" y="19"/>
                    <a:pt x="62" y="26"/>
                  </a:cubicBezTo>
                  <a:cubicBezTo>
                    <a:pt x="56" y="37"/>
                    <a:pt x="50" y="48"/>
                    <a:pt x="46" y="60"/>
                  </a:cubicBezTo>
                  <a:cubicBezTo>
                    <a:pt x="46" y="72"/>
                    <a:pt x="46" y="84"/>
                    <a:pt x="45" y="96"/>
                  </a:cubicBezTo>
                  <a:cubicBezTo>
                    <a:pt x="30" y="104"/>
                    <a:pt x="16" y="100"/>
                    <a:pt x="2" y="92"/>
                  </a:cubicBezTo>
                  <a:close/>
                </a:path>
              </a:pathLst>
            </a:custGeom>
            <a:solidFill>
              <a:srgbClr val="905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0" name="Freeform 1798"/>
            <p:cNvSpPr>
              <a:spLocks/>
            </p:cNvSpPr>
            <p:nvPr/>
          </p:nvSpPr>
          <p:spPr bwMode="auto">
            <a:xfrm>
              <a:off x="1155" y="2328"/>
              <a:ext cx="14" cy="20"/>
            </a:xfrm>
            <a:custGeom>
              <a:avLst/>
              <a:gdLst>
                <a:gd name="T0" fmla="*/ 6 w 14"/>
                <a:gd name="T1" fmla="*/ 20 h 20"/>
                <a:gd name="T2" fmla="*/ 7 w 14"/>
                <a:gd name="T3" fmla="*/ 0 h 20"/>
                <a:gd name="T4" fmla="*/ 11 w 14"/>
                <a:gd name="T5" fmla="*/ 4 h 20"/>
                <a:gd name="T6" fmla="*/ 6 w 14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0">
                  <a:moveTo>
                    <a:pt x="6" y="20"/>
                  </a:moveTo>
                  <a:cubicBezTo>
                    <a:pt x="0" y="13"/>
                    <a:pt x="9" y="7"/>
                    <a:pt x="7" y="0"/>
                  </a:cubicBezTo>
                  <a:cubicBezTo>
                    <a:pt x="8" y="1"/>
                    <a:pt x="10" y="3"/>
                    <a:pt x="11" y="4"/>
                  </a:cubicBezTo>
                  <a:cubicBezTo>
                    <a:pt x="14" y="11"/>
                    <a:pt x="13" y="16"/>
                    <a:pt x="6" y="20"/>
                  </a:cubicBezTo>
                  <a:close/>
                </a:path>
              </a:pathLst>
            </a:custGeom>
            <a:solidFill>
              <a:srgbClr val="714F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1" name="Freeform 1799"/>
            <p:cNvSpPr>
              <a:spLocks/>
            </p:cNvSpPr>
            <p:nvPr/>
          </p:nvSpPr>
          <p:spPr bwMode="auto">
            <a:xfrm>
              <a:off x="1161" y="2332"/>
              <a:ext cx="9" cy="20"/>
            </a:xfrm>
            <a:custGeom>
              <a:avLst/>
              <a:gdLst>
                <a:gd name="T0" fmla="*/ 0 w 9"/>
                <a:gd name="T1" fmla="*/ 16 h 20"/>
                <a:gd name="T2" fmla="*/ 5 w 9"/>
                <a:gd name="T3" fmla="*/ 0 h 20"/>
                <a:gd name="T4" fmla="*/ 9 w 9"/>
                <a:gd name="T5" fmla="*/ 0 h 20"/>
                <a:gd name="T6" fmla="*/ 5 w 9"/>
                <a:gd name="T7" fmla="*/ 20 h 20"/>
                <a:gd name="T8" fmla="*/ 1 w 9"/>
                <a:gd name="T9" fmla="*/ 20 h 20"/>
                <a:gd name="T10" fmla="*/ 0 w 9"/>
                <a:gd name="T1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0">
                  <a:moveTo>
                    <a:pt x="0" y="16"/>
                  </a:moveTo>
                  <a:cubicBezTo>
                    <a:pt x="4" y="11"/>
                    <a:pt x="5" y="6"/>
                    <a:pt x="5" y="0"/>
                  </a:cubicBezTo>
                  <a:cubicBezTo>
                    <a:pt x="6" y="0"/>
                    <a:pt x="8" y="0"/>
                    <a:pt x="9" y="0"/>
                  </a:cubicBezTo>
                  <a:cubicBezTo>
                    <a:pt x="9" y="7"/>
                    <a:pt x="8" y="14"/>
                    <a:pt x="5" y="20"/>
                  </a:cubicBezTo>
                  <a:cubicBezTo>
                    <a:pt x="3" y="20"/>
                    <a:pt x="2" y="20"/>
                    <a:pt x="1" y="20"/>
                  </a:cubicBezTo>
                  <a:cubicBezTo>
                    <a:pt x="1" y="19"/>
                    <a:pt x="1" y="17"/>
                    <a:pt x="0" y="16"/>
                  </a:cubicBezTo>
                  <a:close/>
                </a:path>
              </a:pathLst>
            </a:custGeom>
            <a:solidFill>
              <a:srgbClr val="4728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2" name="Freeform 1800"/>
            <p:cNvSpPr>
              <a:spLocks/>
            </p:cNvSpPr>
            <p:nvPr/>
          </p:nvSpPr>
          <p:spPr bwMode="auto">
            <a:xfrm>
              <a:off x="1150" y="2360"/>
              <a:ext cx="12" cy="42"/>
            </a:xfrm>
            <a:custGeom>
              <a:avLst/>
              <a:gdLst>
                <a:gd name="T0" fmla="*/ 8 w 12"/>
                <a:gd name="T1" fmla="*/ 40 h 42"/>
                <a:gd name="T2" fmla="*/ 7 w 12"/>
                <a:gd name="T3" fmla="*/ 36 h 42"/>
                <a:gd name="T4" fmla="*/ 4 w 12"/>
                <a:gd name="T5" fmla="*/ 17 h 42"/>
                <a:gd name="T6" fmla="*/ 12 w 12"/>
                <a:gd name="T7" fmla="*/ 0 h 42"/>
                <a:gd name="T8" fmla="*/ 11 w 12"/>
                <a:gd name="T9" fmla="*/ 40 h 42"/>
                <a:gd name="T10" fmla="*/ 8 w 12"/>
                <a:gd name="T1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2">
                  <a:moveTo>
                    <a:pt x="8" y="40"/>
                  </a:moveTo>
                  <a:cubicBezTo>
                    <a:pt x="8" y="39"/>
                    <a:pt x="8" y="37"/>
                    <a:pt x="7" y="36"/>
                  </a:cubicBezTo>
                  <a:cubicBezTo>
                    <a:pt x="6" y="30"/>
                    <a:pt x="4" y="23"/>
                    <a:pt x="4" y="17"/>
                  </a:cubicBezTo>
                  <a:cubicBezTo>
                    <a:pt x="4" y="11"/>
                    <a:pt x="0" y="2"/>
                    <a:pt x="12" y="0"/>
                  </a:cubicBezTo>
                  <a:cubicBezTo>
                    <a:pt x="11" y="13"/>
                    <a:pt x="11" y="27"/>
                    <a:pt x="11" y="40"/>
                  </a:cubicBezTo>
                  <a:cubicBezTo>
                    <a:pt x="10" y="42"/>
                    <a:pt x="9" y="42"/>
                    <a:pt x="8" y="40"/>
                  </a:cubicBezTo>
                  <a:close/>
                </a:path>
              </a:pathLst>
            </a:custGeom>
            <a:solidFill>
              <a:srgbClr val="684B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3" name="Freeform 1801"/>
            <p:cNvSpPr>
              <a:spLocks/>
            </p:cNvSpPr>
            <p:nvPr/>
          </p:nvSpPr>
          <p:spPr bwMode="auto">
            <a:xfrm>
              <a:off x="1291" y="2312"/>
              <a:ext cx="70" cy="120"/>
            </a:xfrm>
            <a:custGeom>
              <a:avLst/>
              <a:gdLst>
                <a:gd name="T0" fmla="*/ 2 w 71"/>
                <a:gd name="T1" fmla="*/ 113 h 122"/>
                <a:gd name="T2" fmla="*/ 5 w 71"/>
                <a:gd name="T3" fmla="*/ 49 h 122"/>
                <a:gd name="T4" fmla="*/ 9 w 71"/>
                <a:gd name="T5" fmla="*/ 36 h 122"/>
                <a:gd name="T6" fmla="*/ 68 w 71"/>
                <a:gd name="T7" fmla="*/ 16 h 122"/>
                <a:gd name="T8" fmla="*/ 69 w 71"/>
                <a:gd name="T9" fmla="*/ 21 h 122"/>
                <a:gd name="T10" fmla="*/ 67 w 71"/>
                <a:gd name="T11" fmla="*/ 33 h 122"/>
                <a:gd name="T12" fmla="*/ 58 w 71"/>
                <a:gd name="T13" fmla="*/ 57 h 122"/>
                <a:gd name="T14" fmla="*/ 53 w 71"/>
                <a:gd name="T15" fmla="*/ 73 h 122"/>
                <a:gd name="T16" fmla="*/ 46 w 71"/>
                <a:gd name="T17" fmla="*/ 113 h 122"/>
                <a:gd name="T18" fmla="*/ 33 w 71"/>
                <a:gd name="T19" fmla="*/ 121 h 122"/>
                <a:gd name="T20" fmla="*/ 2 w 71"/>
                <a:gd name="T21" fmla="*/ 11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22">
                  <a:moveTo>
                    <a:pt x="2" y="113"/>
                  </a:moveTo>
                  <a:cubicBezTo>
                    <a:pt x="0" y="91"/>
                    <a:pt x="0" y="70"/>
                    <a:pt x="5" y="49"/>
                  </a:cubicBezTo>
                  <a:cubicBezTo>
                    <a:pt x="6" y="45"/>
                    <a:pt x="8" y="40"/>
                    <a:pt x="9" y="36"/>
                  </a:cubicBezTo>
                  <a:cubicBezTo>
                    <a:pt x="19" y="8"/>
                    <a:pt x="42" y="0"/>
                    <a:pt x="68" y="16"/>
                  </a:cubicBezTo>
                  <a:cubicBezTo>
                    <a:pt x="69" y="16"/>
                    <a:pt x="69" y="19"/>
                    <a:pt x="69" y="21"/>
                  </a:cubicBezTo>
                  <a:cubicBezTo>
                    <a:pt x="71" y="25"/>
                    <a:pt x="71" y="29"/>
                    <a:pt x="67" y="33"/>
                  </a:cubicBezTo>
                  <a:cubicBezTo>
                    <a:pt x="63" y="40"/>
                    <a:pt x="57" y="48"/>
                    <a:pt x="58" y="57"/>
                  </a:cubicBezTo>
                  <a:cubicBezTo>
                    <a:pt x="55" y="62"/>
                    <a:pt x="53" y="68"/>
                    <a:pt x="53" y="73"/>
                  </a:cubicBezTo>
                  <a:cubicBezTo>
                    <a:pt x="45" y="85"/>
                    <a:pt x="50" y="100"/>
                    <a:pt x="46" y="113"/>
                  </a:cubicBezTo>
                  <a:cubicBezTo>
                    <a:pt x="45" y="121"/>
                    <a:pt x="39" y="122"/>
                    <a:pt x="33" y="121"/>
                  </a:cubicBezTo>
                  <a:cubicBezTo>
                    <a:pt x="23" y="119"/>
                    <a:pt x="12" y="116"/>
                    <a:pt x="2" y="113"/>
                  </a:cubicBezTo>
                  <a:close/>
                </a:path>
              </a:pathLst>
            </a:custGeom>
            <a:solidFill>
              <a:srgbClr val="915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4" name="Freeform 1802"/>
            <p:cNvSpPr>
              <a:spLocks/>
            </p:cNvSpPr>
            <p:nvPr/>
          </p:nvSpPr>
          <p:spPr bwMode="auto">
            <a:xfrm>
              <a:off x="1267" y="2280"/>
              <a:ext cx="48" cy="32"/>
            </a:xfrm>
            <a:custGeom>
              <a:avLst/>
              <a:gdLst>
                <a:gd name="T0" fmla="*/ 45 w 48"/>
                <a:gd name="T1" fmla="*/ 32 h 33"/>
                <a:gd name="T2" fmla="*/ 29 w 48"/>
                <a:gd name="T3" fmla="*/ 30 h 33"/>
                <a:gd name="T4" fmla="*/ 3 w 48"/>
                <a:gd name="T5" fmla="*/ 23 h 33"/>
                <a:gd name="T6" fmla="*/ 5 w 48"/>
                <a:gd name="T7" fmla="*/ 5 h 33"/>
                <a:gd name="T8" fmla="*/ 40 w 48"/>
                <a:gd name="T9" fmla="*/ 6 h 33"/>
                <a:gd name="T10" fmla="*/ 47 w 48"/>
                <a:gd name="T11" fmla="*/ 20 h 33"/>
                <a:gd name="T12" fmla="*/ 45 w 48"/>
                <a:gd name="T13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3">
                  <a:moveTo>
                    <a:pt x="45" y="32"/>
                  </a:moveTo>
                  <a:cubicBezTo>
                    <a:pt x="40" y="33"/>
                    <a:pt x="34" y="33"/>
                    <a:pt x="29" y="30"/>
                  </a:cubicBezTo>
                  <a:cubicBezTo>
                    <a:pt x="22" y="22"/>
                    <a:pt x="10" y="32"/>
                    <a:pt x="3" y="23"/>
                  </a:cubicBezTo>
                  <a:cubicBezTo>
                    <a:pt x="0" y="17"/>
                    <a:pt x="0" y="11"/>
                    <a:pt x="5" y="5"/>
                  </a:cubicBezTo>
                  <a:cubicBezTo>
                    <a:pt x="17" y="0"/>
                    <a:pt x="28" y="3"/>
                    <a:pt x="40" y="6"/>
                  </a:cubicBezTo>
                  <a:cubicBezTo>
                    <a:pt x="45" y="10"/>
                    <a:pt x="46" y="15"/>
                    <a:pt x="47" y="20"/>
                  </a:cubicBezTo>
                  <a:cubicBezTo>
                    <a:pt x="47" y="24"/>
                    <a:pt x="48" y="29"/>
                    <a:pt x="45" y="32"/>
                  </a:cubicBezTo>
                  <a:close/>
                </a:path>
              </a:pathLst>
            </a:custGeom>
            <a:solidFill>
              <a:srgbClr val="428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5" name="Freeform 1803"/>
            <p:cNvSpPr>
              <a:spLocks/>
            </p:cNvSpPr>
            <p:nvPr/>
          </p:nvSpPr>
          <p:spPr bwMode="auto">
            <a:xfrm>
              <a:off x="1273" y="2317"/>
              <a:ext cx="31" cy="71"/>
            </a:xfrm>
            <a:custGeom>
              <a:avLst/>
              <a:gdLst>
                <a:gd name="T0" fmla="*/ 3 w 31"/>
                <a:gd name="T1" fmla="*/ 71 h 71"/>
                <a:gd name="T2" fmla="*/ 2 w 31"/>
                <a:gd name="T3" fmla="*/ 71 h 71"/>
                <a:gd name="T4" fmla="*/ 0 w 31"/>
                <a:gd name="T5" fmla="*/ 71 h 71"/>
                <a:gd name="T6" fmla="*/ 13 w 31"/>
                <a:gd name="T7" fmla="*/ 20 h 71"/>
                <a:gd name="T8" fmla="*/ 19 w 31"/>
                <a:gd name="T9" fmla="*/ 0 h 71"/>
                <a:gd name="T10" fmla="*/ 25 w 31"/>
                <a:gd name="T11" fmla="*/ 16 h 71"/>
                <a:gd name="T12" fmla="*/ 16 w 31"/>
                <a:gd name="T13" fmla="*/ 39 h 71"/>
                <a:gd name="T14" fmla="*/ 8 w 31"/>
                <a:gd name="T15" fmla="*/ 67 h 71"/>
                <a:gd name="T16" fmla="*/ 3 w 31"/>
                <a:gd name="T17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71">
                  <a:moveTo>
                    <a:pt x="3" y="71"/>
                  </a:moveTo>
                  <a:cubicBezTo>
                    <a:pt x="2" y="71"/>
                    <a:pt x="2" y="71"/>
                    <a:pt x="2" y="71"/>
                  </a:cubicBezTo>
                  <a:cubicBezTo>
                    <a:pt x="2" y="71"/>
                    <a:pt x="0" y="71"/>
                    <a:pt x="0" y="71"/>
                  </a:cubicBezTo>
                  <a:cubicBezTo>
                    <a:pt x="0" y="53"/>
                    <a:pt x="6" y="36"/>
                    <a:pt x="13" y="20"/>
                  </a:cubicBezTo>
                  <a:cubicBezTo>
                    <a:pt x="16" y="13"/>
                    <a:pt x="21" y="7"/>
                    <a:pt x="19" y="0"/>
                  </a:cubicBezTo>
                  <a:cubicBezTo>
                    <a:pt x="30" y="2"/>
                    <a:pt x="31" y="8"/>
                    <a:pt x="25" y="16"/>
                  </a:cubicBezTo>
                  <a:cubicBezTo>
                    <a:pt x="20" y="23"/>
                    <a:pt x="13" y="29"/>
                    <a:pt x="16" y="39"/>
                  </a:cubicBezTo>
                  <a:cubicBezTo>
                    <a:pt x="7" y="47"/>
                    <a:pt x="16" y="59"/>
                    <a:pt x="8" y="67"/>
                  </a:cubicBezTo>
                  <a:cubicBezTo>
                    <a:pt x="5" y="67"/>
                    <a:pt x="5" y="70"/>
                    <a:pt x="3" y="71"/>
                  </a:cubicBezTo>
                  <a:close/>
                </a:path>
              </a:pathLst>
            </a:custGeom>
            <a:solidFill>
              <a:srgbClr val="4E32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6" name="Freeform 1804"/>
            <p:cNvSpPr>
              <a:spLocks/>
            </p:cNvSpPr>
            <p:nvPr/>
          </p:nvSpPr>
          <p:spPr bwMode="auto">
            <a:xfrm>
              <a:off x="1208" y="2312"/>
              <a:ext cx="31" cy="56"/>
            </a:xfrm>
            <a:custGeom>
              <a:avLst/>
              <a:gdLst>
                <a:gd name="T0" fmla="*/ 1 w 31"/>
                <a:gd name="T1" fmla="*/ 56 h 56"/>
                <a:gd name="T2" fmla="*/ 20 w 31"/>
                <a:gd name="T3" fmla="*/ 0 h 56"/>
                <a:gd name="T4" fmla="*/ 25 w 31"/>
                <a:gd name="T5" fmla="*/ 12 h 56"/>
                <a:gd name="T6" fmla="*/ 22 w 31"/>
                <a:gd name="T7" fmla="*/ 21 h 56"/>
                <a:gd name="T8" fmla="*/ 12 w 31"/>
                <a:gd name="T9" fmla="*/ 40 h 56"/>
                <a:gd name="T10" fmla="*/ 4 w 31"/>
                <a:gd name="T11" fmla="*/ 56 h 56"/>
                <a:gd name="T12" fmla="*/ 1 w 31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6">
                  <a:moveTo>
                    <a:pt x="1" y="56"/>
                  </a:moveTo>
                  <a:cubicBezTo>
                    <a:pt x="0" y="35"/>
                    <a:pt x="16" y="20"/>
                    <a:pt x="20" y="0"/>
                  </a:cubicBezTo>
                  <a:cubicBezTo>
                    <a:pt x="31" y="1"/>
                    <a:pt x="27" y="6"/>
                    <a:pt x="25" y="12"/>
                  </a:cubicBezTo>
                  <a:cubicBezTo>
                    <a:pt x="27" y="16"/>
                    <a:pt x="24" y="19"/>
                    <a:pt x="22" y="21"/>
                  </a:cubicBezTo>
                  <a:cubicBezTo>
                    <a:pt x="16" y="26"/>
                    <a:pt x="17" y="34"/>
                    <a:pt x="12" y="40"/>
                  </a:cubicBezTo>
                  <a:cubicBezTo>
                    <a:pt x="6" y="44"/>
                    <a:pt x="11" y="53"/>
                    <a:pt x="4" y="56"/>
                  </a:cubicBezTo>
                  <a:cubicBezTo>
                    <a:pt x="3" y="56"/>
                    <a:pt x="2" y="56"/>
                    <a:pt x="1" y="56"/>
                  </a:cubicBezTo>
                  <a:close/>
                </a:path>
              </a:pathLst>
            </a:custGeom>
            <a:solidFill>
              <a:srgbClr val="4F3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7" name="Freeform 1805"/>
            <p:cNvSpPr>
              <a:spLocks/>
            </p:cNvSpPr>
            <p:nvPr/>
          </p:nvSpPr>
          <p:spPr bwMode="auto">
            <a:xfrm>
              <a:off x="1331" y="2295"/>
              <a:ext cx="47" cy="29"/>
            </a:xfrm>
            <a:custGeom>
              <a:avLst/>
              <a:gdLst>
                <a:gd name="T0" fmla="*/ 33 w 47"/>
                <a:gd name="T1" fmla="*/ 26 h 30"/>
                <a:gd name="T2" fmla="*/ 5 w 47"/>
                <a:gd name="T3" fmla="*/ 18 h 30"/>
                <a:gd name="T4" fmla="*/ 14 w 47"/>
                <a:gd name="T5" fmla="*/ 3 h 30"/>
                <a:gd name="T6" fmla="*/ 42 w 47"/>
                <a:gd name="T7" fmla="*/ 13 h 30"/>
                <a:gd name="T8" fmla="*/ 46 w 47"/>
                <a:gd name="T9" fmla="*/ 23 h 30"/>
                <a:gd name="T10" fmla="*/ 33 w 47"/>
                <a:gd name="T11" fmla="*/ 2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30">
                  <a:moveTo>
                    <a:pt x="33" y="26"/>
                  </a:moveTo>
                  <a:cubicBezTo>
                    <a:pt x="24" y="22"/>
                    <a:pt x="15" y="16"/>
                    <a:pt x="5" y="18"/>
                  </a:cubicBezTo>
                  <a:cubicBezTo>
                    <a:pt x="0" y="8"/>
                    <a:pt x="7" y="5"/>
                    <a:pt x="14" y="3"/>
                  </a:cubicBezTo>
                  <a:cubicBezTo>
                    <a:pt x="25" y="0"/>
                    <a:pt x="31" y="14"/>
                    <a:pt x="42" y="13"/>
                  </a:cubicBezTo>
                  <a:cubicBezTo>
                    <a:pt x="47" y="15"/>
                    <a:pt x="47" y="19"/>
                    <a:pt x="46" y="23"/>
                  </a:cubicBezTo>
                  <a:cubicBezTo>
                    <a:pt x="42" y="27"/>
                    <a:pt x="38" y="30"/>
                    <a:pt x="33" y="26"/>
                  </a:cubicBezTo>
                  <a:close/>
                </a:path>
              </a:pathLst>
            </a:custGeom>
            <a:solidFill>
              <a:srgbClr val="4C70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8" name="Freeform 1806"/>
            <p:cNvSpPr>
              <a:spLocks/>
            </p:cNvSpPr>
            <p:nvPr/>
          </p:nvSpPr>
          <p:spPr bwMode="auto">
            <a:xfrm>
              <a:off x="1318" y="2291"/>
              <a:ext cx="31" cy="21"/>
            </a:xfrm>
            <a:custGeom>
              <a:avLst/>
              <a:gdLst>
                <a:gd name="T0" fmla="*/ 29 w 31"/>
                <a:gd name="T1" fmla="*/ 10 h 22"/>
                <a:gd name="T2" fmla="*/ 18 w 31"/>
                <a:gd name="T3" fmla="*/ 22 h 22"/>
                <a:gd name="T4" fmla="*/ 2 w 31"/>
                <a:gd name="T5" fmla="*/ 21 h 22"/>
                <a:gd name="T6" fmla="*/ 0 w 31"/>
                <a:gd name="T7" fmla="*/ 16 h 22"/>
                <a:gd name="T8" fmla="*/ 5 w 31"/>
                <a:gd name="T9" fmla="*/ 5 h 22"/>
                <a:gd name="T10" fmla="*/ 17 w 31"/>
                <a:gd name="T11" fmla="*/ 0 h 22"/>
                <a:gd name="T12" fmla="*/ 30 w 31"/>
                <a:gd name="T13" fmla="*/ 6 h 22"/>
                <a:gd name="T14" fmla="*/ 29 w 31"/>
                <a:gd name="T15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2">
                  <a:moveTo>
                    <a:pt x="29" y="10"/>
                  </a:moveTo>
                  <a:cubicBezTo>
                    <a:pt x="22" y="11"/>
                    <a:pt x="18" y="15"/>
                    <a:pt x="18" y="22"/>
                  </a:cubicBezTo>
                  <a:cubicBezTo>
                    <a:pt x="12" y="22"/>
                    <a:pt x="7" y="21"/>
                    <a:pt x="2" y="21"/>
                  </a:cubicBezTo>
                  <a:cubicBezTo>
                    <a:pt x="1" y="20"/>
                    <a:pt x="0" y="18"/>
                    <a:pt x="0" y="16"/>
                  </a:cubicBezTo>
                  <a:cubicBezTo>
                    <a:pt x="1" y="12"/>
                    <a:pt x="2" y="8"/>
                    <a:pt x="5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2" y="1"/>
                    <a:pt x="26" y="2"/>
                    <a:pt x="30" y="6"/>
                  </a:cubicBezTo>
                  <a:cubicBezTo>
                    <a:pt x="31" y="8"/>
                    <a:pt x="30" y="9"/>
                    <a:pt x="29" y="10"/>
                  </a:cubicBezTo>
                  <a:close/>
                </a:path>
              </a:pathLst>
            </a:custGeom>
            <a:solidFill>
              <a:srgbClr val="427C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19" name="Freeform 1807"/>
            <p:cNvSpPr>
              <a:spLocks/>
            </p:cNvSpPr>
            <p:nvPr/>
          </p:nvSpPr>
          <p:spPr bwMode="auto">
            <a:xfrm>
              <a:off x="1253" y="2283"/>
              <a:ext cx="18" cy="27"/>
            </a:xfrm>
            <a:custGeom>
              <a:avLst/>
              <a:gdLst>
                <a:gd name="T0" fmla="*/ 16 w 18"/>
                <a:gd name="T1" fmla="*/ 25 h 27"/>
                <a:gd name="T2" fmla="*/ 3 w 18"/>
                <a:gd name="T3" fmla="*/ 22 h 27"/>
                <a:gd name="T4" fmla="*/ 2 w 18"/>
                <a:gd name="T5" fmla="*/ 3 h 27"/>
                <a:gd name="T6" fmla="*/ 10 w 18"/>
                <a:gd name="T7" fmla="*/ 0 h 27"/>
                <a:gd name="T8" fmla="*/ 18 w 18"/>
                <a:gd name="T9" fmla="*/ 20 h 27"/>
                <a:gd name="T10" fmla="*/ 16 w 18"/>
                <a:gd name="T11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16" y="25"/>
                  </a:moveTo>
                  <a:cubicBezTo>
                    <a:pt x="11" y="26"/>
                    <a:pt x="7" y="27"/>
                    <a:pt x="3" y="22"/>
                  </a:cubicBezTo>
                  <a:cubicBezTo>
                    <a:pt x="0" y="16"/>
                    <a:pt x="2" y="10"/>
                    <a:pt x="2" y="3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18" y="5"/>
                    <a:pt x="17" y="13"/>
                    <a:pt x="18" y="20"/>
                  </a:cubicBezTo>
                  <a:cubicBezTo>
                    <a:pt x="18" y="22"/>
                    <a:pt x="17" y="24"/>
                    <a:pt x="16" y="25"/>
                  </a:cubicBezTo>
                  <a:close/>
                </a:path>
              </a:pathLst>
            </a:custGeom>
            <a:solidFill>
              <a:srgbClr val="4E81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0" name="Freeform 1808"/>
            <p:cNvSpPr>
              <a:spLocks/>
            </p:cNvSpPr>
            <p:nvPr/>
          </p:nvSpPr>
          <p:spPr bwMode="auto">
            <a:xfrm>
              <a:off x="1227" y="2324"/>
              <a:ext cx="17" cy="20"/>
            </a:xfrm>
            <a:custGeom>
              <a:avLst/>
              <a:gdLst>
                <a:gd name="T0" fmla="*/ 2 w 17"/>
                <a:gd name="T1" fmla="*/ 8 h 20"/>
                <a:gd name="T2" fmla="*/ 6 w 17"/>
                <a:gd name="T3" fmla="*/ 0 h 20"/>
                <a:gd name="T4" fmla="*/ 17 w 17"/>
                <a:gd name="T5" fmla="*/ 4 h 20"/>
                <a:gd name="T6" fmla="*/ 10 w 17"/>
                <a:gd name="T7" fmla="*/ 20 h 20"/>
                <a:gd name="T8" fmla="*/ 2 w 17"/>
                <a:gd name="T9" fmla="*/ 12 h 20"/>
                <a:gd name="T10" fmla="*/ 1 w 17"/>
                <a:gd name="T11" fmla="*/ 9 h 20"/>
                <a:gd name="T12" fmla="*/ 2 w 17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0">
                  <a:moveTo>
                    <a:pt x="2" y="8"/>
                  </a:moveTo>
                  <a:cubicBezTo>
                    <a:pt x="3" y="5"/>
                    <a:pt x="4" y="3"/>
                    <a:pt x="6" y="0"/>
                  </a:cubicBezTo>
                  <a:cubicBezTo>
                    <a:pt x="10" y="1"/>
                    <a:pt x="13" y="2"/>
                    <a:pt x="17" y="4"/>
                  </a:cubicBezTo>
                  <a:cubicBezTo>
                    <a:pt x="15" y="9"/>
                    <a:pt x="15" y="16"/>
                    <a:pt x="10" y="20"/>
                  </a:cubicBezTo>
                  <a:cubicBezTo>
                    <a:pt x="7" y="17"/>
                    <a:pt x="5" y="15"/>
                    <a:pt x="2" y="12"/>
                  </a:cubicBezTo>
                  <a:cubicBezTo>
                    <a:pt x="1" y="11"/>
                    <a:pt x="0" y="10"/>
                    <a:pt x="1" y="9"/>
                  </a:cubicBezTo>
                  <a:cubicBezTo>
                    <a:pt x="1" y="8"/>
                    <a:pt x="1" y="8"/>
                    <a:pt x="2" y="8"/>
                  </a:cubicBezTo>
                  <a:close/>
                </a:path>
              </a:pathLst>
            </a:custGeom>
            <a:solidFill>
              <a:srgbClr val="5839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1" name="Freeform 1809"/>
            <p:cNvSpPr>
              <a:spLocks/>
            </p:cNvSpPr>
            <p:nvPr/>
          </p:nvSpPr>
          <p:spPr bwMode="auto">
            <a:xfrm>
              <a:off x="1308" y="2287"/>
              <a:ext cx="15" cy="25"/>
            </a:xfrm>
            <a:custGeom>
              <a:avLst/>
              <a:gdLst>
                <a:gd name="T0" fmla="*/ 13 w 16"/>
                <a:gd name="T1" fmla="*/ 22 h 25"/>
                <a:gd name="T2" fmla="*/ 13 w 16"/>
                <a:gd name="T3" fmla="*/ 25 h 25"/>
                <a:gd name="T4" fmla="*/ 4 w 16"/>
                <a:gd name="T5" fmla="*/ 25 h 25"/>
                <a:gd name="T6" fmla="*/ 1 w 16"/>
                <a:gd name="T7" fmla="*/ 18 h 25"/>
                <a:gd name="T8" fmla="*/ 5 w 16"/>
                <a:gd name="T9" fmla="*/ 1 h 25"/>
                <a:gd name="T10" fmla="*/ 14 w 16"/>
                <a:gd name="T11" fmla="*/ 7 h 25"/>
                <a:gd name="T12" fmla="*/ 13 w 16"/>
                <a:gd name="T13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5">
                  <a:moveTo>
                    <a:pt x="13" y="22"/>
                  </a:moveTo>
                  <a:cubicBezTo>
                    <a:pt x="13" y="23"/>
                    <a:pt x="13" y="24"/>
                    <a:pt x="13" y="25"/>
                  </a:cubicBezTo>
                  <a:cubicBezTo>
                    <a:pt x="10" y="25"/>
                    <a:pt x="7" y="25"/>
                    <a:pt x="4" y="25"/>
                  </a:cubicBezTo>
                  <a:cubicBezTo>
                    <a:pt x="3" y="23"/>
                    <a:pt x="2" y="20"/>
                    <a:pt x="1" y="18"/>
                  </a:cubicBezTo>
                  <a:cubicBezTo>
                    <a:pt x="5" y="13"/>
                    <a:pt x="0" y="6"/>
                    <a:pt x="5" y="1"/>
                  </a:cubicBezTo>
                  <a:cubicBezTo>
                    <a:pt x="9" y="0"/>
                    <a:pt x="12" y="3"/>
                    <a:pt x="14" y="7"/>
                  </a:cubicBezTo>
                  <a:cubicBezTo>
                    <a:pt x="14" y="12"/>
                    <a:pt x="16" y="17"/>
                    <a:pt x="13" y="22"/>
                  </a:cubicBezTo>
                  <a:close/>
                </a:path>
              </a:pathLst>
            </a:custGeom>
            <a:solidFill>
              <a:srgbClr val="4F8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2" name="Freeform 1810"/>
            <p:cNvSpPr>
              <a:spLocks/>
            </p:cNvSpPr>
            <p:nvPr/>
          </p:nvSpPr>
          <p:spPr bwMode="auto">
            <a:xfrm>
              <a:off x="1364" y="2314"/>
              <a:ext cx="32" cy="18"/>
            </a:xfrm>
            <a:custGeom>
              <a:avLst/>
              <a:gdLst>
                <a:gd name="T0" fmla="*/ 0 w 32"/>
                <a:gd name="T1" fmla="*/ 6 h 18"/>
                <a:gd name="T2" fmla="*/ 11 w 32"/>
                <a:gd name="T3" fmla="*/ 2 h 18"/>
                <a:gd name="T4" fmla="*/ 17 w 32"/>
                <a:gd name="T5" fmla="*/ 0 h 18"/>
                <a:gd name="T6" fmla="*/ 31 w 32"/>
                <a:gd name="T7" fmla="*/ 7 h 18"/>
                <a:gd name="T8" fmla="*/ 32 w 32"/>
                <a:gd name="T9" fmla="*/ 10 h 18"/>
                <a:gd name="T10" fmla="*/ 0 w 32"/>
                <a:gd name="T1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8">
                  <a:moveTo>
                    <a:pt x="0" y="6"/>
                  </a:moveTo>
                  <a:cubicBezTo>
                    <a:pt x="4" y="7"/>
                    <a:pt x="8" y="4"/>
                    <a:pt x="11" y="2"/>
                  </a:cubicBezTo>
                  <a:cubicBezTo>
                    <a:pt x="13" y="1"/>
                    <a:pt x="15" y="0"/>
                    <a:pt x="17" y="0"/>
                  </a:cubicBezTo>
                  <a:cubicBezTo>
                    <a:pt x="22" y="1"/>
                    <a:pt x="28" y="1"/>
                    <a:pt x="31" y="7"/>
                  </a:cubicBezTo>
                  <a:cubicBezTo>
                    <a:pt x="32" y="8"/>
                    <a:pt x="32" y="9"/>
                    <a:pt x="32" y="10"/>
                  </a:cubicBezTo>
                  <a:cubicBezTo>
                    <a:pt x="21" y="7"/>
                    <a:pt x="9" y="18"/>
                    <a:pt x="0" y="6"/>
                  </a:cubicBezTo>
                  <a:close/>
                </a:path>
              </a:pathLst>
            </a:custGeom>
            <a:solidFill>
              <a:srgbClr val="232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3" name="Freeform 1811"/>
            <p:cNvSpPr>
              <a:spLocks/>
            </p:cNvSpPr>
            <p:nvPr/>
          </p:nvSpPr>
          <p:spPr bwMode="auto">
            <a:xfrm>
              <a:off x="1342" y="2340"/>
              <a:ext cx="17" cy="28"/>
            </a:xfrm>
            <a:custGeom>
              <a:avLst/>
              <a:gdLst>
                <a:gd name="T0" fmla="*/ 6 w 17"/>
                <a:gd name="T1" fmla="*/ 28 h 28"/>
                <a:gd name="T2" fmla="*/ 14 w 17"/>
                <a:gd name="T3" fmla="*/ 0 h 28"/>
                <a:gd name="T4" fmla="*/ 14 w 17"/>
                <a:gd name="T5" fmla="*/ 12 h 28"/>
                <a:gd name="T6" fmla="*/ 10 w 17"/>
                <a:gd name="T7" fmla="*/ 24 h 28"/>
                <a:gd name="T8" fmla="*/ 6 w 17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8">
                  <a:moveTo>
                    <a:pt x="6" y="28"/>
                  </a:moveTo>
                  <a:cubicBezTo>
                    <a:pt x="0" y="16"/>
                    <a:pt x="7" y="8"/>
                    <a:pt x="14" y="0"/>
                  </a:cubicBezTo>
                  <a:cubicBezTo>
                    <a:pt x="17" y="4"/>
                    <a:pt x="16" y="8"/>
                    <a:pt x="14" y="12"/>
                  </a:cubicBezTo>
                  <a:cubicBezTo>
                    <a:pt x="12" y="16"/>
                    <a:pt x="11" y="20"/>
                    <a:pt x="10" y="24"/>
                  </a:cubicBezTo>
                  <a:cubicBezTo>
                    <a:pt x="8" y="25"/>
                    <a:pt x="7" y="27"/>
                    <a:pt x="6" y="28"/>
                  </a:cubicBezTo>
                  <a:close/>
                </a:path>
              </a:pathLst>
            </a:custGeom>
            <a:solidFill>
              <a:srgbClr val="4D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524" name="Freeform 1812"/>
            <p:cNvSpPr>
              <a:spLocks/>
            </p:cNvSpPr>
            <p:nvPr/>
          </p:nvSpPr>
          <p:spPr bwMode="auto">
            <a:xfrm>
              <a:off x="1269" y="2303"/>
              <a:ext cx="28" cy="7"/>
            </a:xfrm>
            <a:custGeom>
              <a:avLst/>
              <a:gdLst>
                <a:gd name="T0" fmla="*/ 0 w 28"/>
                <a:gd name="T1" fmla="*/ 5 h 7"/>
                <a:gd name="T2" fmla="*/ 0 w 28"/>
                <a:gd name="T3" fmla="*/ 2 h 7"/>
                <a:gd name="T4" fmla="*/ 4 w 28"/>
                <a:gd name="T5" fmla="*/ 2 h 7"/>
                <a:gd name="T6" fmla="*/ 28 w 28"/>
                <a:gd name="T7" fmla="*/ 3 h 7"/>
                <a:gd name="T8" fmla="*/ 28 w 28"/>
                <a:gd name="T9" fmla="*/ 5 h 7"/>
                <a:gd name="T10" fmla="*/ 27 w 28"/>
                <a:gd name="T11" fmla="*/ 7 h 7"/>
                <a:gd name="T12" fmla="*/ 0 w 2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7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1" y="0"/>
                    <a:pt x="2" y="0"/>
                    <a:pt x="4" y="2"/>
                  </a:cubicBezTo>
                  <a:cubicBezTo>
                    <a:pt x="12" y="2"/>
                    <a:pt x="20" y="3"/>
                    <a:pt x="28" y="3"/>
                  </a:cubicBezTo>
                  <a:cubicBezTo>
                    <a:pt x="28" y="3"/>
                    <a:pt x="28" y="4"/>
                    <a:pt x="28" y="5"/>
                  </a:cubicBezTo>
                  <a:cubicBezTo>
                    <a:pt x="28" y="6"/>
                    <a:pt x="27" y="6"/>
                    <a:pt x="27" y="7"/>
                  </a:cubicBezTo>
                  <a:cubicBezTo>
                    <a:pt x="18" y="6"/>
                    <a:pt x="9" y="6"/>
                    <a:pt x="0" y="5"/>
                  </a:cubicBezTo>
                  <a:close/>
                </a:path>
              </a:pathLst>
            </a:custGeom>
            <a:solidFill>
              <a:srgbClr val="5D9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17" name="Group 2014"/>
          <p:cNvGrpSpPr>
            <a:grpSpLocks/>
          </p:cNvGrpSpPr>
          <p:nvPr/>
        </p:nvGrpSpPr>
        <p:grpSpPr bwMode="auto">
          <a:xfrm>
            <a:off x="1831975" y="3281363"/>
            <a:ext cx="906462" cy="706438"/>
            <a:chOff x="1154" y="2067"/>
            <a:chExt cx="571" cy="445"/>
          </a:xfrm>
        </p:grpSpPr>
        <p:sp>
          <p:nvSpPr>
            <p:cNvPr id="1125" name="Freeform 1814"/>
            <p:cNvSpPr>
              <a:spLocks/>
            </p:cNvSpPr>
            <p:nvPr/>
          </p:nvSpPr>
          <p:spPr bwMode="auto">
            <a:xfrm>
              <a:off x="1251" y="2276"/>
              <a:ext cx="8" cy="29"/>
            </a:xfrm>
            <a:custGeom>
              <a:avLst/>
              <a:gdLst>
                <a:gd name="T0" fmla="*/ 6 w 8"/>
                <a:gd name="T1" fmla="*/ 9 h 29"/>
                <a:gd name="T2" fmla="*/ 5 w 8"/>
                <a:gd name="T3" fmla="*/ 29 h 29"/>
                <a:gd name="T4" fmla="*/ 1 w 8"/>
                <a:gd name="T5" fmla="*/ 29 h 29"/>
                <a:gd name="T6" fmla="*/ 1 w 8"/>
                <a:gd name="T7" fmla="*/ 5 h 29"/>
                <a:gd name="T8" fmla="*/ 2 w 8"/>
                <a:gd name="T9" fmla="*/ 0 h 29"/>
                <a:gd name="T10" fmla="*/ 7 w 8"/>
                <a:gd name="T11" fmla="*/ 1 h 29"/>
                <a:gd name="T12" fmla="*/ 6 w 8"/>
                <a:gd name="T13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9">
                  <a:moveTo>
                    <a:pt x="6" y="9"/>
                  </a:moveTo>
                  <a:cubicBezTo>
                    <a:pt x="6" y="16"/>
                    <a:pt x="6" y="22"/>
                    <a:pt x="5" y="29"/>
                  </a:cubicBezTo>
                  <a:cubicBezTo>
                    <a:pt x="4" y="29"/>
                    <a:pt x="3" y="29"/>
                    <a:pt x="1" y="29"/>
                  </a:cubicBezTo>
                  <a:cubicBezTo>
                    <a:pt x="1" y="21"/>
                    <a:pt x="1" y="13"/>
                    <a:pt x="1" y="5"/>
                  </a:cubicBezTo>
                  <a:cubicBezTo>
                    <a:pt x="0" y="3"/>
                    <a:pt x="1" y="2"/>
                    <a:pt x="2" y="0"/>
                  </a:cubicBezTo>
                  <a:cubicBezTo>
                    <a:pt x="4" y="0"/>
                    <a:pt x="5" y="0"/>
                    <a:pt x="7" y="1"/>
                  </a:cubicBezTo>
                  <a:cubicBezTo>
                    <a:pt x="8" y="4"/>
                    <a:pt x="8" y="6"/>
                    <a:pt x="6" y="9"/>
                  </a:cubicBezTo>
                  <a:close/>
                </a:path>
              </a:pathLst>
            </a:custGeom>
            <a:solidFill>
              <a:srgbClr val="174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26" name="Freeform 1815"/>
            <p:cNvSpPr>
              <a:spLocks/>
            </p:cNvSpPr>
            <p:nvPr/>
          </p:nvSpPr>
          <p:spPr bwMode="auto">
            <a:xfrm>
              <a:off x="1356" y="2332"/>
              <a:ext cx="13" cy="20"/>
            </a:xfrm>
            <a:custGeom>
              <a:avLst/>
              <a:gdLst>
                <a:gd name="T0" fmla="*/ 0 w 13"/>
                <a:gd name="T1" fmla="*/ 20 h 20"/>
                <a:gd name="T2" fmla="*/ 0 w 13"/>
                <a:gd name="T3" fmla="*/ 8 h 20"/>
                <a:gd name="T4" fmla="*/ 3 w 13"/>
                <a:gd name="T5" fmla="*/ 0 h 20"/>
                <a:gd name="T6" fmla="*/ 0 w 13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0">
                  <a:moveTo>
                    <a:pt x="0" y="20"/>
                  </a:moveTo>
                  <a:cubicBezTo>
                    <a:pt x="0" y="16"/>
                    <a:pt x="0" y="12"/>
                    <a:pt x="0" y="8"/>
                  </a:cubicBezTo>
                  <a:cubicBezTo>
                    <a:pt x="1" y="5"/>
                    <a:pt x="2" y="3"/>
                    <a:pt x="3" y="0"/>
                  </a:cubicBezTo>
                  <a:cubicBezTo>
                    <a:pt x="13" y="9"/>
                    <a:pt x="4" y="14"/>
                    <a:pt x="0" y="20"/>
                  </a:cubicBezTo>
                  <a:close/>
                </a:path>
              </a:pathLst>
            </a:custGeom>
            <a:solidFill>
              <a:srgbClr val="694E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27" name="Freeform 1816"/>
            <p:cNvSpPr>
              <a:spLocks/>
            </p:cNvSpPr>
            <p:nvPr/>
          </p:nvSpPr>
          <p:spPr bwMode="auto">
            <a:xfrm>
              <a:off x="1476" y="2273"/>
              <a:ext cx="23" cy="39"/>
            </a:xfrm>
            <a:custGeom>
              <a:avLst/>
              <a:gdLst>
                <a:gd name="T0" fmla="*/ 22 w 23"/>
                <a:gd name="T1" fmla="*/ 6 h 40"/>
                <a:gd name="T2" fmla="*/ 23 w 23"/>
                <a:gd name="T3" fmla="*/ 28 h 40"/>
                <a:gd name="T4" fmla="*/ 17 w 23"/>
                <a:gd name="T5" fmla="*/ 38 h 40"/>
                <a:gd name="T6" fmla="*/ 1 w 23"/>
                <a:gd name="T7" fmla="*/ 35 h 40"/>
                <a:gd name="T8" fmla="*/ 3 w 23"/>
                <a:gd name="T9" fmla="*/ 27 h 40"/>
                <a:gd name="T10" fmla="*/ 4 w 23"/>
                <a:gd name="T11" fmla="*/ 13 h 40"/>
                <a:gd name="T12" fmla="*/ 2 w 23"/>
                <a:gd name="T13" fmla="*/ 6 h 40"/>
                <a:gd name="T14" fmla="*/ 14 w 23"/>
                <a:gd name="T15" fmla="*/ 0 h 40"/>
                <a:gd name="T16" fmla="*/ 23 w 23"/>
                <a:gd name="T17" fmla="*/ 4 h 40"/>
                <a:gd name="T18" fmla="*/ 22 w 23"/>
                <a:gd name="T19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40">
                  <a:moveTo>
                    <a:pt x="22" y="6"/>
                  </a:moveTo>
                  <a:cubicBezTo>
                    <a:pt x="23" y="13"/>
                    <a:pt x="23" y="20"/>
                    <a:pt x="23" y="28"/>
                  </a:cubicBezTo>
                  <a:cubicBezTo>
                    <a:pt x="22" y="32"/>
                    <a:pt x="22" y="36"/>
                    <a:pt x="17" y="38"/>
                  </a:cubicBezTo>
                  <a:cubicBezTo>
                    <a:pt x="11" y="40"/>
                    <a:pt x="6" y="40"/>
                    <a:pt x="1" y="35"/>
                  </a:cubicBezTo>
                  <a:cubicBezTo>
                    <a:pt x="0" y="32"/>
                    <a:pt x="1" y="29"/>
                    <a:pt x="3" y="27"/>
                  </a:cubicBezTo>
                  <a:cubicBezTo>
                    <a:pt x="8" y="23"/>
                    <a:pt x="10" y="18"/>
                    <a:pt x="4" y="13"/>
                  </a:cubicBezTo>
                  <a:cubicBezTo>
                    <a:pt x="2" y="11"/>
                    <a:pt x="1" y="9"/>
                    <a:pt x="2" y="6"/>
                  </a:cubicBezTo>
                  <a:cubicBezTo>
                    <a:pt x="4" y="0"/>
                    <a:pt x="9" y="0"/>
                    <a:pt x="14" y="0"/>
                  </a:cubicBezTo>
                  <a:cubicBezTo>
                    <a:pt x="17" y="0"/>
                    <a:pt x="20" y="2"/>
                    <a:pt x="23" y="4"/>
                  </a:cubicBezTo>
                  <a:lnTo>
                    <a:pt x="22" y="6"/>
                  </a:lnTo>
                  <a:close/>
                </a:path>
              </a:pathLst>
            </a:custGeom>
            <a:solidFill>
              <a:srgbClr val="6EA1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28" name="Freeform 1817"/>
            <p:cNvSpPr>
              <a:spLocks/>
            </p:cNvSpPr>
            <p:nvPr/>
          </p:nvSpPr>
          <p:spPr bwMode="auto">
            <a:xfrm>
              <a:off x="1493" y="2301"/>
              <a:ext cx="9" cy="11"/>
            </a:xfrm>
            <a:custGeom>
              <a:avLst/>
              <a:gdLst>
                <a:gd name="T0" fmla="*/ 1 w 9"/>
                <a:gd name="T1" fmla="*/ 8 h 12"/>
                <a:gd name="T2" fmla="*/ 6 w 9"/>
                <a:gd name="T3" fmla="*/ 0 h 12"/>
                <a:gd name="T4" fmla="*/ 9 w 9"/>
                <a:gd name="T5" fmla="*/ 8 h 12"/>
                <a:gd name="T6" fmla="*/ 2 w 9"/>
                <a:gd name="T7" fmla="*/ 12 h 12"/>
                <a:gd name="T8" fmla="*/ 0 w 9"/>
                <a:gd name="T9" fmla="*/ 9 h 12"/>
                <a:gd name="T10" fmla="*/ 1 w 9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2">
                  <a:moveTo>
                    <a:pt x="1" y="8"/>
                  </a:moveTo>
                  <a:cubicBezTo>
                    <a:pt x="2" y="5"/>
                    <a:pt x="2" y="1"/>
                    <a:pt x="6" y="0"/>
                  </a:cubicBezTo>
                  <a:cubicBezTo>
                    <a:pt x="7" y="2"/>
                    <a:pt x="8" y="5"/>
                    <a:pt x="9" y="8"/>
                  </a:cubicBezTo>
                  <a:cubicBezTo>
                    <a:pt x="8" y="11"/>
                    <a:pt x="5" y="12"/>
                    <a:pt x="2" y="12"/>
                  </a:cubicBezTo>
                  <a:cubicBezTo>
                    <a:pt x="0" y="11"/>
                    <a:pt x="0" y="10"/>
                    <a:pt x="0" y="9"/>
                  </a:cubicBezTo>
                  <a:cubicBezTo>
                    <a:pt x="0" y="8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2D7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29" name="Freeform 1818"/>
            <p:cNvSpPr>
              <a:spLocks/>
            </p:cNvSpPr>
            <p:nvPr/>
          </p:nvSpPr>
          <p:spPr bwMode="auto">
            <a:xfrm>
              <a:off x="1469" y="2303"/>
              <a:ext cx="26" cy="13"/>
            </a:xfrm>
            <a:custGeom>
              <a:avLst/>
              <a:gdLst>
                <a:gd name="T0" fmla="*/ 25 w 26"/>
                <a:gd name="T1" fmla="*/ 6 h 14"/>
                <a:gd name="T2" fmla="*/ 26 w 26"/>
                <a:gd name="T3" fmla="*/ 10 h 14"/>
                <a:gd name="T4" fmla="*/ 9 w 26"/>
                <a:gd name="T5" fmla="*/ 11 h 14"/>
                <a:gd name="T6" fmla="*/ 0 w 26"/>
                <a:gd name="T7" fmla="*/ 6 h 14"/>
                <a:gd name="T8" fmla="*/ 5 w 26"/>
                <a:gd name="T9" fmla="*/ 0 h 14"/>
                <a:gd name="T10" fmla="*/ 9 w 26"/>
                <a:gd name="T11" fmla="*/ 2 h 14"/>
                <a:gd name="T12" fmla="*/ 25 w 26"/>
                <a:gd name="T1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4">
                  <a:moveTo>
                    <a:pt x="25" y="6"/>
                  </a:moveTo>
                  <a:cubicBezTo>
                    <a:pt x="25" y="7"/>
                    <a:pt x="26" y="9"/>
                    <a:pt x="26" y="10"/>
                  </a:cubicBezTo>
                  <a:cubicBezTo>
                    <a:pt x="20" y="14"/>
                    <a:pt x="14" y="13"/>
                    <a:pt x="9" y="11"/>
                  </a:cubicBezTo>
                  <a:cubicBezTo>
                    <a:pt x="4" y="11"/>
                    <a:pt x="3" y="8"/>
                    <a:pt x="0" y="6"/>
                  </a:cubicBezTo>
                  <a:cubicBezTo>
                    <a:pt x="0" y="3"/>
                    <a:pt x="2" y="1"/>
                    <a:pt x="5" y="0"/>
                  </a:cubicBezTo>
                  <a:cubicBezTo>
                    <a:pt x="6" y="0"/>
                    <a:pt x="8" y="0"/>
                    <a:pt x="9" y="2"/>
                  </a:cubicBezTo>
                  <a:cubicBezTo>
                    <a:pt x="13" y="8"/>
                    <a:pt x="20" y="5"/>
                    <a:pt x="25" y="6"/>
                  </a:cubicBezTo>
                  <a:close/>
                </a:path>
              </a:pathLst>
            </a:custGeom>
            <a:solidFill>
              <a:srgbClr val="5094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0" name="Freeform 1819"/>
            <p:cNvSpPr>
              <a:spLocks/>
            </p:cNvSpPr>
            <p:nvPr/>
          </p:nvSpPr>
          <p:spPr bwMode="auto">
            <a:xfrm>
              <a:off x="1469" y="2310"/>
              <a:ext cx="10" cy="11"/>
            </a:xfrm>
            <a:custGeom>
              <a:avLst/>
              <a:gdLst>
                <a:gd name="T0" fmla="*/ 2 w 10"/>
                <a:gd name="T1" fmla="*/ 0 h 12"/>
                <a:gd name="T2" fmla="*/ 9 w 10"/>
                <a:gd name="T3" fmla="*/ 4 h 12"/>
                <a:gd name="T4" fmla="*/ 10 w 10"/>
                <a:gd name="T5" fmla="*/ 11 h 12"/>
                <a:gd name="T6" fmla="*/ 1 w 10"/>
                <a:gd name="T7" fmla="*/ 3 h 12"/>
                <a:gd name="T8" fmla="*/ 0 w 10"/>
                <a:gd name="T9" fmla="*/ 1 h 12"/>
                <a:gd name="T10" fmla="*/ 2 w 1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2">
                  <a:moveTo>
                    <a:pt x="2" y="0"/>
                  </a:moveTo>
                  <a:cubicBezTo>
                    <a:pt x="4" y="1"/>
                    <a:pt x="6" y="2"/>
                    <a:pt x="9" y="4"/>
                  </a:cubicBezTo>
                  <a:cubicBezTo>
                    <a:pt x="9" y="6"/>
                    <a:pt x="9" y="9"/>
                    <a:pt x="10" y="11"/>
                  </a:cubicBezTo>
                  <a:cubicBezTo>
                    <a:pt x="3" y="12"/>
                    <a:pt x="2" y="8"/>
                    <a:pt x="1" y="3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1A53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1" name="Freeform 1820"/>
            <p:cNvSpPr>
              <a:spLocks/>
            </p:cNvSpPr>
            <p:nvPr/>
          </p:nvSpPr>
          <p:spPr bwMode="auto">
            <a:xfrm>
              <a:off x="1377" y="2242"/>
              <a:ext cx="122" cy="40"/>
            </a:xfrm>
            <a:custGeom>
              <a:avLst/>
              <a:gdLst>
                <a:gd name="T0" fmla="*/ 123 w 123"/>
                <a:gd name="T1" fmla="*/ 35 h 40"/>
                <a:gd name="T2" fmla="*/ 114 w 123"/>
                <a:gd name="T3" fmla="*/ 35 h 40"/>
                <a:gd name="T4" fmla="*/ 83 w 123"/>
                <a:gd name="T5" fmla="*/ 32 h 40"/>
                <a:gd name="T6" fmla="*/ 78 w 123"/>
                <a:gd name="T7" fmla="*/ 28 h 40"/>
                <a:gd name="T8" fmla="*/ 14 w 123"/>
                <a:gd name="T9" fmla="*/ 20 h 40"/>
                <a:gd name="T10" fmla="*/ 2 w 123"/>
                <a:gd name="T11" fmla="*/ 16 h 40"/>
                <a:gd name="T12" fmla="*/ 5 w 123"/>
                <a:gd name="T13" fmla="*/ 5 h 40"/>
                <a:gd name="T14" fmla="*/ 45 w 123"/>
                <a:gd name="T15" fmla="*/ 6 h 40"/>
                <a:gd name="T16" fmla="*/ 51 w 123"/>
                <a:gd name="T17" fmla="*/ 8 h 40"/>
                <a:gd name="T18" fmla="*/ 68 w 123"/>
                <a:gd name="T19" fmla="*/ 9 h 40"/>
                <a:gd name="T20" fmla="*/ 71 w 123"/>
                <a:gd name="T21" fmla="*/ 6 h 40"/>
                <a:gd name="T22" fmla="*/ 75 w 123"/>
                <a:gd name="T23" fmla="*/ 3 h 40"/>
                <a:gd name="T24" fmla="*/ 82 w 123"/>
                <a:gd name="T25" fmla="*/ 7 h 40"/>
                <a:gd name="T26" fmla="*/ 87 w 123"/>
                <a:gd name="T27" fmla="*/ 11 h 40"/>
                <a:gd name="T28" fmla="*/ 86 w 123"/>
                <a:gd name="T29" fmla="*/ 15 h 40"/>
                <a:gd name="T30" fmla="*/ 94 w 123"/>
                <a:gd name="T31" fmla="*/ 19 h 40"/>
                <a:gd name="T32" fmla="*/ 103 w 123"/>
                <a:gd name="T33" fmla="*/ 23 h 40"/>
                <a:gd name="T34" fmla="*/ 123 w 123"/>
                <a:gd name="T35" fmla="*/ 31 h 40"/>
                <a:gd name="T36" fmla="*/ 123 w 123"/>
                <a:gd name="T37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3" h="40">
                  <a:moveTo>
                    <a:pt x="123" y="35"/>
                  </a:moveTo>
                  <a:cubicBezTo>
                    <a:pt x="120" y="35"/>
                    <a:pt x="117" y="35"/>
                    <a:pt x="114" y="35"/>
                  </a:cubicBezTo>
                  <a:cubicBezTo>
                    <a:pt x="104" y="29"/>
                    <a:pt x="92" y="40"/>
                    <a:pt x="83" y="32"/>
                  </a:cubicBezTo>
                  <a:cubicBezTo>
                    <a:pt x="81" y="31"/>
                    <a:pt x="79" y="30"/>
                    <a:pt x="78" y="28"/>
                  </a:cubicBezTo>
                  <a:cubicBezTo>
                    <a:pt x="57" y="22"/>
                    <a:pt x="35" y="22"/>
                    <a:pt x="14" y="20"/>
                  </a:cubicBezTo>
                  <a:cubicBezTo>
                    <a:pt x="10" y="20"/>
                    <a:pt x="6" y="19"/>
                    <a:pt x="2" y="16"/>
                  </a:cubicBezTo>
                  <a:cubicBezTo>
                    <a:pt x="0" y="11"/>
                    <a:pt x="1" y="8"/>
                    <a:pt x="5" y="5"/>
                  </a:cubicBezTo>
                  <a:cubicBezTo>
                    <a:pt x="19" y="0"/>
                    <a:pt x="32" y="2"/>
                    <a:pt x="45" y="6"/>
                  </a:cubicBezTo>
                  <a:cubicBezTo>
                    <a:pt x="47" y="6"/>
                    <a:pt x="49" y="7"/>
                    <a:pt x="51" y="8"/>
                  </a:cubicBezTo>
                  <a:cubicBezTo>
                    <a:pt x="56" y="10"/>
                    <a:pt x="62" y="11"/>
                    <a:pt x="68" y="9"/>
                  </a:cubicBezTo>
                  <a:cubicBezTo>
                    <a:pt x="69" y="8"/>
                    <a:pt x="70" y="7"/>
                    <a:pt x="71" y="6"/>
                  </a:cubicBezTo>
                  <a:cubicBezTo>
                    <a:pt x="72" y="5"/>
                    <a:pt x="73" y="4"/>
                    <a:pt x="75" y="3"/>
                  </a:cubicBezTo>
                  <a:cubicBezTo>
                    <a:pt x="77" y="4"/>
                    <a:pt x="80" y="6"/>
                    <a:pt x="82" y="7"/>
                  </a:cubicBezTo>
                  <a:cubicBezTo>
                    <a:pt x="84" y="8"/>
                    <a:pt x="85" y="10"/>
                    <a:pt x="87" y="11"/>
                  </a:cubicBezTo>
                  <a:cubicBezTo>
                    <a:pt x="87" y="12"/>
                    <a:pt x="87" y="14"/>
                    <a:pt x="86" y="15"/>
                  </a:cubicBezTo>
                  <a:cubicBezTo>
                    <a:pt x="88" y="19"/>
                    <a:pt x="93" y="16"/>
                    <a:pt x="94" y="19"/>
                  </a:cubicBezTo>
                  <a:cubicBezTo>
                    <a:pt x="97" y="23"/>
                    <a:pt x="100" y="23"/>
                    <a:pt x="103" y="23"/>
                  </a:cubicBezTo>
                  <a:cubicBezTo>
                    <a:pt x="109" y="29"/>
                    <a:pt x="119" y="20"/>
                    <a:pt x="123" y="31"/>
                  </a:cubicBezTo>
                  <a:cubicBezTo>
                    <a:pt x="123" y="32"/>
                    <a:pt x="123" y="33"/>
                    <a:pt x="123" y="35"/>
                  </a:cubicBezTo>
                  <a:close/>
                </a:path>
              </a:pathLst>
            </a:custGeom>
            <a:solidFill>
              <a:srgbClr val="252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2" name="Freeform 1821"/>
            <p:cNvSpPr>
              <a:spLocks/>
            </p:cNvSpPr>
            <p:nvPr/>
          </p:nvSpPr>
          <p:spPr bwMode="auto">
            <a:xfrm>
              <a:off x="1462" y="2257"/>
              <a:ext cx="26" cy="8"/>
            </a:xfrm>
            <a:custGeom>
              <a:avLst/>
              <a:gdLst>
                <a:gd name="T0" fmla="*/ 8 w 26"/>
                <a:gd name="T1" fmla="*/ 4 h 8"/>
                <a:gd name="T2" fmla="*/ 0 w 26"/>
                <a:gd name="T3" fmla="*/ 0 h 8"/>
                <a:gd name="T4" fmla="*/ 26 w 26"/>
                <a:gd name="T5" fmla="*/ 0 h 8"/>
                <a:gd name="T6" fmla="*/ 8 w 26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8">
                  <a:moveTo>
                    <a:pt x="8" y="4"/>
                  </a:moveTo>
                  <a:cubicBezTo>
                    <a:pt x="6" y="2"/>
                    <a:pt x="0" y="8"/>
                    <a:pt x="0" y="0"/>
                  </a:cubicBezTo>
                  <a:cubicBezTo>
                    <a:pt x="8" y="0"/>
                    <a:pt x="16" y="0"/>
                    <a:pt x="26" y="0"/>
                  </a:cubicBezTo>
                  <a:cubicBezTo>
                    <a:pt x="20" y="6"/>
                    <a:pt x="14" y="3"/>
                    <a:pt x="8" y="4"/>
                  </a:cubicBezTo>
                  <a:close/>
                </a:path>
              </a:pathLst>
            </a:custGeom>
            <a:solidFill>
              <a:srgbClr val="6B55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3" name="Freeform 1822"/>
            <p:cNvSpPr>
              <a:spLocks/>
            </p:cNvSpPr>
            <p:nvPr/>
          </p:nvSpPr>
          <p:spPr bwMode="auto">
            <a:xfrm>
              <a:off x="1479" y="2265"/>
              <a:ext cx="23" cy="8"/>
            </a:xfrm>
            <a:custGeom>
              <a:avLst/>
              <a:gdLst>
                <a:gd name="T0" fmla="*/ 20 w 23"/>
                <a:gd name="T1" fmla="*/ 8 h 8"/>
                <a:gd name="T2" fmla="*/ 0 w 23"/>
                <a:gd name="T3" fmla="*/ 0 h 8"/>
                <a:gd name="T4" fmla="*/ 23 w 23"/>
                <a:gd name="T5" fmla="*/ 1 h 8"/>
                <a:gd name="T6" fmla="*/ 20 w 2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8">
                  <a:moveTo>
                    <a:pt x="20" y="8"/>
                  </a:moveTo>
                  <a:cubicBezTo>
                    <a:pt x="15" y="1"/>
                    <a:pt x="5" y="8"/>
                    <a:pt x="0" y="0"/>
                  </a:cubicBezTo>
                  <a:cubicBezTo>
                    <a:pt x="8" y="0"/>
                    <a:pt x="16" y="0"/>
                    <a:pt x="23" y="1"/>
                  </a:cubicBezTo>
                  <a:cubicBezTo>
                    <a:pt x="23" y="3"/>
                    <a:pt x="23" y="6"/>
                    <a:pt x="20" y="8"/>
                  </a:cubicBezTo>
                  <a:close/>
                </a:path>
              </a:pathLst>
            </a:custGeom>
            <a:solidFill>
              <a:srgbClr val="616D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4" name="Freeform 1823"/>
            <p:cNvSpPr>
              <a:spLocks/>
            </p:cNvSpPr>
            <p:nvPr/>
          </p:nvSpPr>
          <p:spPr bwMode="auto">
            <a:xfrm>
              <a:off x="1453" y="2269"/>
              <a:ext cx="37" cy="43"/>
            </a:xfrm>
            <a:custGeom>
              <a:avLst/>
              <a:gdLst>
                <a:gd name="T0" fmla="*/ 5 w 37"/>
                <a:gd name="T1" fmla="*/ 0 h 44"/>
                <a:gd name="T2" fmla="*/ 37 w 37"/>
                <a:gd name="T3" fmla="*/ 8 h 44"/>
                <a:gd name="T4" fmla="*/ 26 w 37"/>
                <a:gd name="T5" fmla="*/ 12 h 44"/>
                <a:gd name="T6" fmla="*/ 19 w 37"/>
                <a:gd name="T7" fmla="*/ 22 h 44"/>
                <a:gd name="T8" fmla="*/ 21 w 37"/>
                <a:gd name="T9" fmla="*/ 36 h 44"/>
                <a:gd name="T10" fmla="*/ 18 w 37"/>
                <a:gd name="T11" fmla="*/ 41 h 44"/>
                <a:gd name="T12" fmla="*/ 17 w 37"/>
                <a:gd name="T13" fmla="*/ 44 h 44"/>
                <a:gd name="T14" fmla="*/ 5 w 37"/>
                <a:gd name="T15" fmla="*/ 40 h 44"/>
                <a:gd name="T16" fmla="*/ 2 w 37"/>
                <a:gd name="T17" fmla="*/ 35 h 44"/>
                <a:gd name="T18" fmla="*/ 1 w 37"/>
                <a:gd name="T19" fmla="*/ 9 h 44"/>
                <a:gd name="T20" fmla="*/ 5 w 37"/>
                <a:gd name="T2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4">
                  <a:moveTo>
                    <a:pt x="5" y="0"/>
                  </a:moveTo>
                  <a:cubicBezTo>
                    <a:pt x="15" y="7"/>
                    <a:pt x="28" y="1"/>
                    <a:pt x="37" y="8"/>
                  </a:cubicBezTo>
                  <a:cubicBezTo>
                    <a:pt x="33" y="8"/>
                    <a:pt x="28" y="7"/>
                    <a:pt x="26" y="12"/>
                  </a:cubicBezTo>
                  <a:cubicBezTo>
                    <a:pt x="24" y="15"/>
                    <a:pt x="20" y="18"/>
                    <a:pt x="19" y="22"/>
                  </a:cubicBezTo>
                  <a:cubicBezTo>
                    <a:pt x="18" y="27"/>
                    <a:pt x="24" y="31"/>
                    <a:pt x="21" y="36"/>
                  </a:cubicBezTo>
                  <a:cubicBezTo>
                    <a:pt x="20" y="38"/>
                    <a:pt x="19" y="39"/>
                    <a:pt x="18" y="41"/>
                  </a:cubicBezTo>
                  <a:cubicBezTo>
                    <a:pt x="18" y="42"/>
                    <a:pt x="17" y="43"/>
                    <a:pt x="17" y="44"/>
                  </a:cubicBezTo>
                  <a:cubicBezTo>
                    <a:pt x="13" y="43"/>
                    <a:pt x="9" y="41"/>
                    <a:pt x="5" y="40"/>
                  </a:cubicBezTo>
                  <a:cubicBezTo>
                    <a:pt x="4" y="38"/>
                    <a:pt x="3" y="37"/>
                    <a:pt x="2" y="35"/>
                  </a:cubicBezTo>
                  <a:cubicBezTo>
                    <a:pt x="0" y="26"/>
                    <a:pt x="0" y="17"/>
                    <a:pt x="1" y="9"/>
                  </a:cubicBezTo>
                  <a:cubicBezTo>
                    <a:pt x="2" y="6"/>
                    <a:pt x="3" y="3"/>
                    <a:pt x="5" y="0"/>
                  </a:cubicBezTo>
                  <a:close/>
                </a:path>
              </a:pathLst>
            </a:custGeom>
            <a:solidFill>
              <a:srgbClr val="579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5" name="Freeform 1824"/>
            <p:cNvSpPr>
              <a:spLocks/>
            </p:cNvSpPr>
            <p:nvPr/>
          </p:nvSpPr>
          <p:spPr bwMode="auto">
            <a:xfrm>
              <a:off x="1443" y="2267"/>
              <a:ext cx="15" cy="42"/>
            </a:xfrm>
            <a:custGeom>
              <a:avLst/>
              <a:gdLst>
                <a:gd name="T0" fmla="*/ 15 w 15"/>
                <a:gd name="T1" fmla="*/ 2 h 42"/>
                <a:gd name="T2" fmla="*/ 15 w 15"/>
                <a:gd name="T3" fmla="*/ 11 h 42"/>
                <a:gd name="T4" fmla="*/ 12 w 15"/>
                <a:gd name="T5" fmla="*/ 18 h 42"/>
                <a:gd name="T6" fmla="*/ 8 w 15"/>
                <a:gd name="T7" fmla="*/ 42 h 42"/>
                <a:gd name="T8" fmla="*/ 6 w 15"/>
                <a:gd name="T9" fmla="*/ 42 h 42"/>
                <a:gd name="T10" fmla="*/ 4 w 15"/>
                <a:gd name="T11" fmla="*/ 42 h 42"/>
                <a:gd name="T12" fmla="*/ 3 w 15"/>
                <a:gd name="T13" fmla="*/ 23 h 42"/>
                <a:gd name="T14" fmla="*/ 0 w 15"/>
                <a:gd name="T15" fmla="*/ 12 h 42"/>
                <a:gd name="T16" fmla="*/ 4 w 15"/>
                <a:gd name="T17" fmla="*/ 4 h 42"/>
                <a:gd name="T18" fmla="*/ 15 w 15"/>
                <a:gd name="T1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42">
                  <a:moveTo>
                    <a:pt x="15" y="2"/>
                  </a:moveTo>
                  <a:cubicBezTo>
                    <a:pt x="15" y="5"/>
                    <a:pt x="15" y="8"/>
                    <a:pt x="15" y="11"/>
                  </a:cubicBezTo>
                  <a:cubicBezTo>
                    <a:pt x="13" y="13"/>
                    <a:pt x="13" y="15"/>
                    <a:pt x="12" y="18"/>
                  </a:cubicBezTo>
                  <a:cubicBezTo>
                    <a:pt x="10" y="26"/>
                    <a:pt x="14" y="35"/>
                    <a:pt x="8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4" y="42"/>
                    <a:pt x="4" y="42"/>
                  </a:cubicBezTo>
                  <a:cubicBezTo>
                    <a:pt x="4" y="35"/>
                    <a:pt x="4" y="29"/>
                    <a:pt x="3" y="23"/>
                  </a:cubicBezTo>
                  <a:cubicBezTo>
                    <a:pt x="0" y="20"/>
                    <a:pt x="0" y="16"/>
                    <a:pt x="0" y="12"/>
                  </a:cubicBezTo>
                  <a:cubicBezTo>
                    <a:pt x="1" y="9"/>
                    <a:pt x="2" y="6"/>
                    <a:pt x="4" y="4"/>
                  </a:cubicBezTo>
                  <a:cubicBezTo>
                    <a:pt x="8" y="2"/>
                    <a:pt x="11" y="0"/>
                    <a:pt x="15" y="2"/>
                  </a:cubicBezTo>
                  <a:close/>
                </a:path>
              </a:pathLst>
            </a:custGeom>
            <a:solidFill>
              <a:srgbClr val="6193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6" name="Freeform 1825"/>
            <p:cNvSpPr>
              <a:spLocks/>
            </p:cNvSpPr>
            <p:nvPr/>
          </p:nvSpPr>
          <p:spPr bwMode="auto">
            <a:xfrm>
              <a:off x="1448" y="2281"/>
              <a:ext cx="12" cy="28"/>
            </a:xfrm>
            <a:custGeom>
              <a:avLst/>
              <a:gdLst>
                <a:gd name="T0" fmla="*/ 3 w 12"/>
                <a:gd name="T1" fmla="*/ 28 h 28"/>
                <a:gd name="T2" fmla="*/ 6 w 12"/>
                <a:gd name="T3" fmla="*/ 0 h 28"/>
                <a:gd name="T4" fmla="*/ 10 w 12"/>
                <a:gd name="T5" fmla="*/ 23 h 28"/>
                <a:gd name="T6" fmla="*/ 10 w 12"/>
                <a:gd name="T7" fmla="*/ 28 h 28"/>
                <a:gd name="T8" fmla="*/ 3 w 12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8">
                  <a:moveTo>
                    <a:pt x="3" y="28"/>
                  </a:moveTo>
                  <a:cubicBezTo>
                    <a:pt x="4" y="19"/>
                    <a:pt x="0" y="9"/>
                    <a:pt x="6" y="0"/>
                  </a:cubicBezTo>
                  <a:cubicBezTo>
                    <a:pt x="12" y="7"/>
                    <a:pt x="5" y="16"/>
                    <a:pt x="10" y="23"/>
                  </a:cubicBezTo>
                  <a:cubicBezTo>
                    <a:pt x="10" y="25"/>
                    <a:pt x="10" y="26"/>
                    <a:pt x="10" y="28"/>
                  </a:cubicBezTo>
                  <a:cubicBezTo>
                    <a:pt x="8" y="28"/>
                    <a:pt x="5" y="28"/>
                    <a:pt x="3" y="28"/>
                  </a:cubicBezTo>
                  <a:close/>
                </a:path>
              </a:pathLst>
            </a:custGeom>
            <a:solidFill>
              <a:srgbClr val="72A5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7" name="Freeform 1826"/>
            <p:cNvSpPr>
              <a:spLocks/>
            </p:cNvSpPr>
            <p:nvPr/>
          </p:nvSpPr>
          <p:spPr bwMode="auto">
            <a:xfrm>
              <a:off x="1394" y="2262"/>
              <a:ext cx="52" cy="47"/>
            </a:xfrm>
            <a:custGeom>
              <a:avLst/>
              <a:gdLst>
                <a:gd name="T0" fmla="*/ 53 w 53"/>
                <a:gd name="T1" fmla="*/ 14 h 47"/>
                <a:gd name="T2" fmla="*/ 53 w 53"/>
                <a:gd name="T3" fmla="*/ 28 h 47"/>
                <a:gd name="T4" fmla="*/ 49 w 53"/>
                <a:gd name="T5" fmla="*/ 47 h 47"/>
                <a:gd name="T6" fmla="*/ 37 w 53"/>
                <a:gd name="T7" fmla="*/ 43 h 47"/>
                <a:gd name="T8" fmla="*/ 31 w 53"/>
                <a:gd name="T9" fmla="*/ 35 h 47"/>
                <a:gd name="T10" fmla="*/ 18 w 53"/>
                <a:gd name="T11" fmla="*/ 18 h 47"/>
                <a:gd name="T12" fmla="*/ 0 w 53"/>
                <a:gd name="T13" fmla="*/ 10 h 47"/>
                <a:gd name="T14" fmla="*/ 3 w 53"/>
                <a:gd name="T15" fmla="*/ 5 h 47"/>
                <a:gd name="T16" fmla="*/ 31 w 53"/>
                <a:gd name="T17" fmla="*/ 3 h 47"/>
                <a:gd name="T18" fmla="*/ 53 w 53"/>
                <a:gd name="T19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47">
                  <a:moveTo>
                    <a:pt x="53" y="14"/>
                  </a:moveTo>
                  <a:cubicBezTo>
                    <a:pt x="53" y="19"/>
                    <a:pt x="53" y="23"/>
                    <a:pt x="53" y="28"/>
                  </a:cubicBezTo>
                  <a:cubicBezTo>
                    <a:pt x="46" y="33"/>
                    <a:pt x="52" y="41"/>
                    <a:pt x="49" y="47"/>
                  </a:cubicBezTo>
                  <a:cubicBezTo>
                    <a:pt x="45" y="46"/>
                    <a:pt x="41" y="44"/>
                    <a:pt x="37" y="43"/>
                  </a:cubicBezTo>
                  <a:cubicBezTo>
                    <a:pt x="33" y="42"/>
                    <a:pt x="32" y="39"/>
                    <a:pt x="31" y="35"/>
                  </a:cubicBezTo>
                  <a:cubicBezTo>
                    <a:pt x="33" y="24"/>
                    <a:pt x="23" y="23"/>
                    <a:pt x="18" y="18"/>
                  </a:cubicBezTo>
                  <a:cubicBezTo>
                    <a:pt x="12" y="15"/>
                    <a:pt x="4" y="17"/>
                    <a:pt x="0" y="10"/>
                  </a:cubicBezTo>
                  <a:cubicBezTo>
                    <a:pt x="0" y="8"/>
                    <a:pt x="1" y="6"/>
                    <a:pt x="3" y="5"/>
                  </a:cubicBezTo>
                  <a:cubicBezTo>
                    <a:pt x="12" y="0"/>
                    <a:pt x="22" y="4"/>
                    <a:pt x="31" y="3"/>
                  </a:cubicBezTo>
                  <a:cubicBezTo>
                    <a:pt x="40" y="3"/>
                    <a:pt x="49" y="5"/>
                    <a:pt x="53" y="14"/>
                  </a:cubicBezTo>
                  <a:close/>
                </a:path>
              </a:pathLst>
            </a:custGeom>
            <a:solidFill>
              <a:srgbClr val="589E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8" name="Freeform 1827"/>
            <p:cNvSpPr>
              <a:spLocks/>
            </p:cNvSpPr>
            <p:nvPr/>
          </p:nvSpPr>
          <p:spPr bwMode="auto">
            <a:xfrm>
              <a:off x="1412" y="2285"/>
              <a:ext cx="19" cy="24"/>
            </a:xfrm>
            <a:custGeom>
              <a:avLst/>
              <a:gdLst>
                <a:gd name="T0" fmla="*/ 15 w 19"/>
                <a:gd name="T1" fmla="*/ 12 h 24"/>
                <a:gd name="T2" fmla="*/ 19 w 19"/>
                <a:gd name="T3" fmla="*/ 20 h 24"/>
                <a:gd name="T4" fmla="*/ 12 w 19"/>
                <a:gd name="T5" fmla="*/ 24 h 24"/>
                <a:gd name="T6" fmla="*/ 1 w 19"/>
                <a:gd name="T7" fmla="*/ 16 h 24"/>
                <a:gd name="T8" fmla="*/ 0 w 19"/>
                <a:gd name="T9" fmla="*/ 10 h 24"/>
                <a:gd name="T10" fmla="*/ 4 w 19"/>
                <a:gd name="T11" fmla="*/ 3 h 24"/>
                <a:gd name="T12" fmla="*/ 15 w 19"/>
                <a:gd name="T1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4">
                  <a:moveTo>
                    <a:pt x="15" y="12"/>
                  </a:moveTo>
                  <a:cubicBezTo>
                    <a:pt x="17" y="14"/>
                    <a:pt x="18" y="17"/>
                    <a:pt x="19" y="20"/>
                  </a:cubicBezTo>
                  <a:cubicBezTo>
                    <a:pt x="18" y="23"/>
                    <a:pt x="15" y="24"/>
                    <a:pt x="12" y="24"/>
                  </a:cubicBezTo>
                  <a:cubicBezTo>
                    <a:pt x="7" y="23"/>
                    <a:pt x="4" y="20"/>
                    <a:pt x="1" y="16"/>
                  </a:cubicBezTo>
                  <a:cubicBezTo>
                    <a:pt x="1" y="14"/>
                    <a:pt x="0" y="12"/>
                    <a:pt x="0" y="10"/>
                  </a:cubicBezTo>
                  <a:cubicBezTo>
                    <a:pt x="0" y="7"/>
                    <a:pt x="1" y="5"/>
                    <a:pt x="4" y="3"/>
                  </a:cubicBezTo>
                  <a:cubicBezTo>
                    <a:pt x="12" y="0"/>
                    <a:pt x="14" y="6"/>
                    <a:pt x="15" y="12"/>
                  </a:cubicBezTo>
                  <a:close/>
                </a:path>
              </a:pathLst>
            </a:custGeom>
            <a:solidFill>
              <a:srgbClr val="6DA7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9" name="Freeform 1828"/>
            <p:cNvSpPr>
              <a:spLocks/>
            </p:cNvSpPr>
            <p:nvPr/>
          </p:nvSpPr>
          <p:spPr bwMode="auto">
            <a:xfrm>
              <a:off x="1410" y="2300"/>
              <a:ext cx="14" cy="17"/>
            </a:xfrm>
            <a:custGeom>
              <a:avLst/>
              <a:gdLst>
                <a:gd name="T0" fmla="*/ 6 w 14"/>
                <a:gd name="T1" fmla="*/ 1 h 18"/>
                <a:gd name="T2" fmla="*/ 14 w 14"/>
                <a:gd name="T3" fmla="*/ 9 h 18"/>
                <a:gd name="T4" fmla="*/ 10 w 14"/>
                <a:gd name="T5" fmla="*/ 18 h 18"/>
                <a:gd name="T6" fmla="*/ 2 w 14"/>
                <a:gd name="T7" fmla="*/ 9 h 18"/>
                <a:gd name="T8" fmla="*/ 0 w 14"/>
                <a:gd name="T9" fmla="*/ 4 h 18"/>
                <a:gd name="T10" fmla="*/ 6 w 14"/>
                <a:gd name="T11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8">
                  <a:moveTo>
                    <a:pt x="6" y="1"/>
                  </a:moveTo>
                  <a:cubicBezTo>
                    <a:pt x="10" y="2"/>
                    <a:pt x="12" y="6"/>
                    <a:pt x="14" y="9"/>
                  </a:cubicBezTo>
                  <a:cubicBezTo>
                    <a:pt x="12" y="12"/>
                    <a:pt x="11" y="15"/>
                    <a:pt x="10" y="18"/>
                  </a:cubicBezTo>
                  <a:cubicBezTo>
                    <a:pt x="7" y="15"/>
                    <a:pt x="4" y="12"/>
                    <a:pt x="2" y="9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1" y="2"/>
                    <a:pt x="2" y="0"/>
                    <a:pt x="6" y="1"/>
                  </a:cubicBezTo>
                  <a:close/>
                </a:path>
              </a:pathLst>
            </a:custGeom>
            <a:solidFill>
              <a:srgbClr val="1B3E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0" name="Freeform 1829"/>
            <p:cNvSpPr>
              <a:spLocks/>
            </p:cNvSpPr>
            <p:nvPr/>
          </p:nvSpPr>
          <p:spPr bwMode="auto">
            <a:xfrm>
              <a:off x="1549" y="2288"/>
              <a:ext cx="52" cy="23"/>
            </a:xfrm>
            <a:custGeom>
              <a:avLst/>
              <a:gdLst>
                <a:gd name="T0" fmla="*/ 53 w 53"/>
                <a:gd name="T1" fmla="*/ 17 h 23"/>
                <a:gd name="T2" fmla="*/ 50 w 53"/>
                <a:gd name="T3" fmla="*/ 17 h 23"/>
                <a:gd name="T4" fmla="*/ 45 w 53"/>
                <a:gd name="T5" fmla="*/ 22 h 23"/>
                <a:gd name="T6" fmla="*/ 41 w 53"/>
                <a:gd name="T7" fmla="*/ 21 h 23"/>
                <a:gd name="T8" fmla="*/ 22 w 53"/>
                <a:gd name="T9" fmla="*/ 17 h 23"/>
                <a:gd name="T10" fmla="*/ 26 w 53"/>
                <a:gd name="T11" fmla="*/ 1 h 23"/>
                <a:gd name="T12" fmla="*/ 34 w 53"/>
                <a:gd name="T13" fmla="*/ 1 h 23"/>
                <a:gd name="T14" fmla="*/ 35 w 53"/>
                <a:gd name="T15" fmla="*/ 2 h 23"/>
                <a:gd name="T16" fmla="*/ 41 w 53"/>
                <a:gd name="T17" fmla="*/ 5 h 23"/>
                <a:gd name="T18" fmla="*/ 53 w 53"/>
                <a:gd name="T19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23">
                  <a:moveTo>
                    <a:pt x="53" y="17"/>
                  </a:moveTo>
                  <a:cubicBezTo>
                    <a:pt x="52" y="17"/>
                    <a:pt x="51" y="17"/>
                    <a:pt x="50" y="17"/>
                  </a:cubicBezTo>
                  <a:cubicBezTo>
                    <a:pt x="48" y="19"/>
                    <a:pt x="47" y="21"/>
                    <a:pt x="45" y="22"/>
                  </a:cubicBezTo>
                  <a:cubicBezTo>
                    <a:pt x="44" y="23"/>
                    <a:pt x="42" y="22"/>
                    <a:pt x="41" y="21"/>
                  </a:cubicBezTo>
                  <a:cubicBezTo>
                    <a:pt x="35" y="17"/>
                    <a:pt x="28" y="17"/>
                    <a:pt x="22" y="17"/>
                  </a:cubicBezTo>
                  <a:cubicBezTo>
                    <a:pt x="29" y="13"/>
                    <a:pt x="0" y="0"/>
                    <a:pt x="26" y="1"/>
                  </a:cubicBezTo>
                  <a:cubicBezTo>
                    <a:pt x="28" y="1"/>
                    <a:pt x="31" y="1"/>
                    <a:pt x="34" y="1"/>
                  </a:cubicBezTo>
                  <a:cubicBezTo>
                    <a:pt x="34" y="1"/>
                    <a:pt x="35" y="2"/>
                    <a:pt x="35" y="2"/>
                  </a:cubicBezTo>
                  <a:cubicBezTo>
                    <a:pt x="37" y="3"/>
                    <a:pt x="39" y="3"/>
                    <a:pt x="41" y="5"/>
                  </a:cubicBezTo>
                  <a:cubicBezTo>
                    <a:pt x="46" y="7"/>
                    <a:pt x="51" y="12"/>
                    <a:pt x="53" y="17"/>
                  </a:cubicBezTo>
                  <a:close/>
                </a:path>
              </a:pathLst>
            </a:custGeom>
            <a:solidFill>
              <a:srgbClr val="554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1" name="Freeform 1830"/>
            <p:cNvSpPr>
              <a:spLocks/>
            </p:cNvSpPr>
            <p:nvPr/>
          </p:nvSpPr>
          <p:spPr bwMode="auto">
            <a:xfrm>
              <a:off x="1589" y="2308"/>
              <a:ext cx="9" cy="13"/>
            </a:xfrm>
            <a:custGeom>
              <a:avLst/>
              <a:gdLst>
                <a:gd name="T0" fmla="*/ 0 w 9"/>
                <a:gd name="T1" fmla="*/ 1 h 14"/>
                <a:gd name="T2" fmla="*/ 4 w 9"/>
                <a:gd name="T3" fmla="*/ 0 h 14"/>
                <a:gd name="T4" fmla="*/ 6 w 9"/>
                <a:gd name="T5" fmla="*/ 1 h 14"/>
                <a:gd name="T6" fmla="*/ 8 w 9"/>
                <a:gd name="T7" fmla="*/ 5 h 14"/>
                <a:gd name="T8" fmla="*/ 9 w 9"/>
                <a:gd name="T9" fmla="*/ 9 h 14"/>
                <a:gd name="T10" fmla="*/ 4 w 9"/>
                <a:gd name="T11" fmla="*/ 13 h 14"/>
                <a:gd name="T12" fmla="*/ 0 w 9"/>
                <a:gd name="T13" fmla="*/ 14 h 14"/>
                <a:gd name="T14" fmla="*/ 0 w 9"/>
                <a:gd name="T1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4">
                  <a:moveTo>
                    <a:pt x="0" y="1"/>
                  </a:moveTo>
                  <a:cubicBezTo>
                    <a:pt x="2" y="1"/>
                    <a:pt x="3" y="0"/>
                    <a:pt x="4" y="0"/>
                  </a:cubicBezTo>
                  <a:cubicBezTo>
                    <a:pt x="5" y="0"/>
                    <a:pt x="6" y="1"/>
                    <a:pt x="6" y="1"/>
                  </a:cubicBezTo>
                  <a:cubicBezTo>
                    <a:pt x="7" y="3"/>
                    <a:pt x="7" y="4"/>
                    <a:pt x="8" y="5"/>
                  </a:cubicBezTo>
                  <a:cubicBezTo>
                    <a:pt x="8" y="6"/>
                    <a:pt x="9" y="7"/>
                    <a:pt x="9" y="9"/>
                  </a:cubicBezTo>
                  <a:cubicBezTo>
                    <a:pt x="7" y="10"/>
                    <a:pt x="6" y="11"/>
                    <a:pt x="4" y="13"/>
                  </a:cubicBezTo>
                  <a:cubicBezTo>
                    <a:pt x="3" y="13"/>
                    <a:pt x="1" y="13"/>
                    <a:pt x="0" y="14"/>
                  </a:cubicBezTo>
                  <a:cubicBezTo>
                    <a:pt x="0" y="10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786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2" name="Freeform 1831"/>
            <p:cNvSpPr>
              <a:spLocks/>
            </p:cNvSpPr>
            <p:nvPr/>
          </p:nvSpPr>
          <p:spPr bwMode="auto">
            <a:xfrm>
              <a:off x="1577" y="2316"/>
              <a:ext cx="5" cy="3"/>
            </a:xfrm>
            <a:custGeom>
              <a:avLst/>
              <a:gdLst>
                <a:gd name="T0" fmla="*/ 5 w 5"/>
                <a:gd name="T1" fmla="*/ 3 h 3"/>
                <a:gd name="T2" fmla="*/ 0 w 5"/>
                <a:gd name="T3" fmla="*/ 3 h 3"/>
                <a:gd name="T4" fmla="*/ 0 w 5"/>
                <a:gd name="T5" fmla="*/ 0 h 3"/>
                <a:gd name="T6" fmla="*/ 5 w 5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3"/>
                  </a:moveTo>
                  <a:cubicBezTo>
                    <a:pt x="3" y="3"/>
                    <a:pt x="2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2" y="1"/>
                    <a:pt x="3" y="2"/>
                    <a:pt x="5" y="3"/>
                  </a:cubicBezTo>
                  <a:close/>
                </a:path>
              </a:pathLst>
            </a:custGeom>
            <a:solidFill>
              <a:srgbClr val="C2B5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3" name="Freeform 1832"/>
            <p:cNvSpPr>
              <a:spLocks/>
            </p:cNvSpPr>
            <p:nvPr/>
          </p:nvSpPr>
          <p:spPr bwMode="auto">
            <a:xfrm>
              <a:off x="1582" y="2285"/>
              <a:ext cx="4" cy="6"/>
            </a:xfrm>
            <a:custGeom>
              <a:avLst/>
              <a:gdLst>
                <a:gd name="T0" fmla="*/ 3 w 4"/>
                <a:gd name="T1" fmla="*/ 0 h 6"/>
                <a:gd name="T2" fmla="*/ 3 w 4"/>
                <a:gd name="T3" fmla="*/ 4 h 6"/>
                <a:gd name="T4" fmla="*/ 0 w 4"/>
                <a:gd name="T5" fmla="*/ 5 h 6"/>
                <a:gd name="T6" fmla="*/ 0 w 4"/>
                <a:gd name="T7" fmla="*/ 4 h 6"/>
                <a:gd name="T8" fmla="*/ 3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3" y="0"/>
                  </a:moveTo>
                  <a:cubicBezTo>
                    <a:pt x="3" y="1"/>
                    <a:pt x="4" y="3"/>
                    <a:pt x="3" y="4"/>
                  </a:cubicBezTo>
                  <a:cubicBezTo>
                    <a:pt x="3" y="6"/>
                    <a:pt x="2" y="6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1" y="3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554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4" name="Freeform 1833"/>
            <p:cNvSpPr>
              <a:spLocks/>
            </p:cNvSpPr>
            <p:nvPr/>
          </p:nvSpPr>
          <p:spPr bwMode="auto">
            <a:xfrm>
              <a:off x="1376" y="2284"/>
              <a:ext cx="36" cy="38"/>
            </a:xfrm>
            <a:custGeom>
              <a:avLst/>
              <a:gdLst>
                <a:gd name="T0" fmla="*/ 35 w 36"/>
                <a:gd name="T1" fmla="*/ 21 h 39"/>
                <a:gd name="T2" fmla="*/ 36 w 36"/>
                <a:gd name="T3" fmla="*/ 25 h 39"/>
                <a:gd name="T4" fmla="*/ 27 w 36"/>
                <a:gd name="T5" fmla="*/ 26 h 39"/>
                <a:gd name="T6" fmla="*/ 19 w 36"/>
                <a:gd name="T7" fmla="*/ 38 h 39"/>
                <a:gd name="T8" fmla="*/ 3 w 36"/>
                <a:gd name="T9" fmla="*/ 33 h 39"/>
                <a:gd name="T10" fmla="*/ 2 w 36"/>
                <a:gd name="T11" fmla="*/ 19 h 39"/>
                <a:gd name="T12" fmla="*/ 11 w 36"/>
                <a:gd name="T13" fmla="*/ 1 h 39"/>
                <a:gd name="T14" fmla="*/ 19 w 36"/>
                <a:gd name="T15" fmla="*/ 7 h 39"/>
                <a:gd name="T16" fmla="*/ 19 w 36"/>
                <a:gd name="T17" fmla="*/ 18 h 39"/>
                <a:gd name="T18" fmla="*/ 19 w 36"/>
                <a:gd name="T19" fmla="*/ 23 h 39"/>
                <a:gd name="T20" fmla="*/ 22 w 36"/>
                <a:gd name="T21" fmla="*/ 18 h 39"/>
                <a:gd name="T22" fmla="*/ 35 w 36"/>
                <a:gd name="T23" fmla="*/ 2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39">
                  <a:moveTo>
                    <a:pt x="35" y="21"/>
                  </a:moveTo>
                  <a:cubicBezTo>
                    <a:pt x="36" y="22"/>
                    <a:pt x="36" y="24"/>
                    <a:pt x="36" y="25"/>
                  </a:cubicBezTo>
                  <a:cubicBezTo>
                    <a:pt x="33" y="25"/>
                    <a:pt x="30" y="25"/>
                    <a:pt x="27" y="26"/>
                  </a:cubicBezTo>
                  <a:cubicBezTo>
                    <a:pt x="21" y="28"/>
                    <a:pt x="30" y="38"/>
                    <a:pt x="19" y="38"/>
                  </a:cubicBezTo>
                  <a:cubicBezTo>
                    <a:pt x="14" y="36"/>
                    <a:pt x="8" y="39"/>
                    <a:pt x="3" y="33"/>
                  </a:cubicBezTo>
                  <a:cubicBezTo>
                    <a:pt x="1" y="29"/>
                    <a:pt x="0" y="24"/>
                    <a:pt x="2" y="19"/>
                  </a:cubicBezTo>
                  <a:cubicBezTo>
                    <a:pt x="11" y="16"/>
                    <a:pt x="5" y="5"/>
                    <a:pt x="11" y="1"/>
                  </a:cubicBezTo>
                  <a:cubicBezTo>
                    <a:pt x="16" y="0"/>
                    <a:pt x="18" y="3"/>
                    <a:pt x="19" y="7"/>
                  </a:cubicBezTo>
                  <a:cubicBezTo>
                    <a:pt x="20" y="11"/>
                    <a:pt x="20" y="15"/>
                    <a:pt x="19" y="18"/>
                  </a:cubicBezTo>
                  <a:cubicBezTo>
                    <a:pt x="19" y="20"/>
                    <a:pt x="15" y="21"/>
                    <a:pt x="19" y="23"/>
                  </a:cubicBezTo>
                  <a:cubicBezTo>
                    <a:pt x="19" y="21"/>
                    <a:pt x="20" y="19"/>
                    <a:pt x="22" y="18"/>
                  </a:cubicBezTo>
                  <a:cubicBezTo>
                    <a:pt x="27" y="17"/>
                    <a:pt x="32" y="17"/>
                    <a:pt x="35" y="21"/>
                  </a:cubicBezTo>
                  <a:close/>
                </a:path>
              </a:pathLst>
            </a:custGeom>
            <a:solidFill>
              <a:srgbClr val="4A8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5" name="Freeform 1834"/>
            <p:cNvSpPr>
              <a:spLocks/>
            </p:cNvSpPr>
            <p:nvPr/>
          </p:nvSpPr>
          <p:spPr bwMode="auto">
            <a:xfrm>
              <a:off x="1582" y="2289"/>
              <a:ext cx="7" cy="4"/>
            </a:xfrm>
            <a:custGeom>
              <a:avLst/>
              <a:gdLst>
                <a:gd name="T0" fmla="*/ 0 w 7"/>
                <a:gd name="T1" fmla="*/ 1 h 4"/>
                <a:gd name="T2" fmla="*/ 3 w 7"/>
                <a:gd name="T3" fmla="*/ 0 h 4"/>
                <a:gd name="T4" fmla="*/ 7 w 7"/>
                <a:gd name="T5" fmla="*/ 0 h 4"/>
                <a:gd name="T6" fmla="*/ 7 w 7"/>
                <a:gd name="T7" fmla="*/ 4 h 4"/>
                <a:gd name="T8" fmla="*/ 0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0" y="1"/>
                  </a:moveTo>
                  <a:cubicBezTo>
                    <a:pt x="2" y="1"/>
                    <a:pt x="3" y="1"/>
                    <a:pt x="3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1"/>
                    <a:pt x="7" y="3"/>
                    <a:pt x="7" y="4"/>
                  </a:cubicBezTo>
                  <a:cubicBezTo>
                    <a:pt x="5" y="3"/>
                    <a:pt x="2" y="2"/>
                    <a:pt x="0" y="1"/>
                  </a:cubicBezTo>
                  <a:close/>
                </a:path>
              </a:pathLst>
            </a:custGeom>
            <a:solidFill>
              <a:srgbClr val="D6C3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6" name="Freeform 1835"/>
            <p:cNvSpPr>
              <a:spLocks/>
            </p:cNvSpPr>
            <p:nvPr/>
          </p:nvSpPr>
          <p:spPr bwMode="auto">
            <a:xfrm>
              <a:off x="1589" y="2493"/>
              <a:ext cx="30" cy="19"/>
            </a:xfrm>
            <a:custGeom>
              <a:avLst/>
              <a:gdLst>
                <a:gd name="T0" fmla="*/ 23 w 30"/>
                <a:gd name="T1" fmla="*/ 4 h 19"/>
                <a:gd name="T2" fmla="*/ 30 w 30"/>
                <a:gd name="T3" fmla="*/ 10 h 19"/>
                <a:gd name="T4" fmla="*/ 17 w 30"/>
                <a:gd name="T5" fmla="*/ 19 h 19"/>
                <a:gd name="T6" fmla="*/ 5 w 30"/>
                <a:gd name="T7" fmla="*/ 18 h 19"/>
                <a:gd name="T8" fmla="*/ 0 w 30"/>
                <a:gd name="T9" fmla="*/ 7 h 19"/>
                <a:gd name="T10" fmla="*/ 1 w 30"/>
                <a:gd name="T11" fmla="*/ 5 h 19"/>
                <a:gd name="T12" fmla="*/ 16 w 30"/>
                <a:gd name="T13" fmla="*/ 1 h 19"/>
                <a:gd name="T14" fmla="*/ 21 w 30"/>
                <a:gd name="T15" fmla="*/ 2 h 19"/>
                <a:gd name="T16" fmla="*/ 23 w 30"/>
                <a:gd name="T1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9">
                  <a:moveTo>
                    <a:pt x="23" y="4"/>
                  </a:moveTo>
                  <a:cubicBezTo>
                    <a:pt x="24" y="7"/>
                    <a:pt x="26" y="10"/>
                    <a:pt x="30" y="10"/>
                  </a:cubicBezTo>
                  <a:cubicBezTo>
                    <a:pt x="27" y="15"/>
                    <a:pt x="22" y="18"/>
                    <a:pt x="17" y="19"/>
                  </a:cubicBezTo>
                  <a:cubicBezTo>
                    <a:pt x="13" y="19"/>
                    <a:pt x="9" y="19"/>
                    <a:pt x="5" y="18"/>
                  </a:cubicBezTo>
                  <a:cubicBezTo>
                    <a:pt x="3" y="15"/>
                    <a:pt x="2" y="11"/>
                    <a:pt x="0" y="7"/>
                  </a:cubicBezTo>
                  <a:cubicBezTo>
                    <a:pt x="0" y="7"/>
                    <a:pt x="1" y="5"/>
                    <a:pt x="1" y="5"/>
                  </a:cubicBezTo>
                  <a:cubicBezTo>
                    <a:pt x="6" y="2"/>
                    <a:pt x="12" y="3"/>
                    <a:pt x="16" y="1"/>
                  </a:cubicBezTo>
                  <a:cubicBezTo>
                    <a:pt x="18" y="0"/>
                    <a:pt x="20" y="1"/>
                    <a:pt x="21" y="2"/>
                  </a:cubicBezTo>
                  <a:cubicBezTo>
                    <a:pt x="21" y="3"/>
                    <a:pt x="22" y="4"/>
                    <a:pt x="23" y="4"/>
                  </a:cubicBezTo>
                  <a:close/>
                </a:path>
              </a:pathLst>
            </a:custGeom>
            <a:solidFill>
              <a:srgbClr val="CEB5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7" name="Freeform 1836"/>
            <p:cNvSpPr>
              <a:spLocks/>
            </p:cNvSpPr>
            <p:nvPr/>
          </p:nvSpPr>
          <p:spPr bwMode="auto">
            <a:xfrm>
              <a:off x="1495" y="2228"/>
              <a:ext cx="51" cy="9"/>
            </a:xfrm>
            <a:custGeom>
              <a:avLst/>
              <a:gdLst>
                <a:gd name="T0" fmla="*/ 0 w 51"/>
                <a:gd name="T1" fmla="*/ 2 h 9"/>
                <a:gd name="T2" fmla="*/ 11 w 51"/>
                <a:gd name="T3" fmla="*/ 0 h 9"/>
                <a:gd name="T4" fmla="*/ 43 w 51"/>
                <a:gd name="T5" fmla="*/ 1 h 9"/>
                <a:gd name="T6" fmla="*/ 51 w 51"/>
                <a:gd name="T7" fmla="*/ 4 h 9"/>
                <a:gd name="T8" fmla="*/ 28 w 51"/>
                <a:gd name="T9" fmla="*/ 6 h 9"/>
                <a:gd name="T10" fmla="*/ 0 w 51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9">
                  <a:moveTo>
                    <a:pt x="0" y="2"/>
                  </a:moveTo>
                  <a:cubicBezTo>
                    <a:pt x="4" y="1"/>
                    <a:pt x="8" y="1"/>
                    <a:pt x="11" y="0"/>
                  </a:cubicBezTo>
                  <a:cubicBezTo>
                    <a:pt x="22" y="1"/>
                    <a:pt x="32" y="1"/>
                    <a:pt x="43" y="1"/>
                  </a:cubicBezTo>
                  <a:cubicBezTo>
                    <a:pt x="46" y="2"/>
                    <a:pt x="49" y="3"/>
                    <a:pt x="51" y="4"/>
                  </a:cubicBezTo>
                  <a:cubicBezTo>
                    <a:pt x="44" y="9"/>
                    <a:pt x="36" y="7"/>
                    <a:pt x="28" y="6"/>
                  </a:cubicBezTo>
                  <a:cubicBezTo>
                    <a:pt x="19" y="3"/>
                    <a:pt x="9" y="8"/>
                    <a:pt x="0" y="2"/>
                  </a:cubicBezTo>
                  <a:close/>
                </a:path>
              </a:pathLst>
            </a:custGeom>
            <a:solidFill>
              <a:srgbClr val="F5DE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8" name="Freeform 1837"/>
            <p:cNvSpPr>
              <a:spLocks/>
            </p:cNvSpPr>
            <p:nvPr/>
          </p:nvSpPr>
          <p:spPr bwMode="auto">
            <a:xfrm>
              <a:off x="1523" y="2232"/>
              <a:ext cx="33" cy="9"/>
            </a:xfrm>
            <a:custGeom>
              <a:avLst/>
              <a:gdLst>
                <a:gd name="T0" fmla="*/ 0 w 34"/>
                <a:gd name="T1" fmla="*/ 2 h 9"/>
                <a:gd name="T2" fmla="*/ 23 w 34"/>
                <a:gd name="T3" fmla="*/ 0 h 9"/>
                <a:gd name="T4" fmla="*/ 34 w 34"/>
                <a:gd name="T5" fmla="*/ 2 h 9"/>
                <a:gd name="T6" fmla="*/ 0 w 34"/>
                <a:gd name="T7" fmla="*/ 5 h 9"/>
                <a:gd name="T8" fmla="*/ 0 w 34"/>
                <a:gd name="T9" fmla="*/ 5 h 9"/>
                <a:gd name="T10" fmla="*/ 0 w 34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9">
                  <a:moveTo>
                    <a:pt x="0" y="2"/>
                  </a:moveTo>
                  <a:cubicBezTo>
                    <a:pt x="8" y="1"/>
                    <a:pt x="16" y="1"/>
                    <a:pt x="23" y="0"/>
                  </a:cubicBezTo>
                  <a:cubicBezTo>
                    <a:pt x="27" y="1"/>
                    <a:pt x="31" y="1"/>
                    <a:pt x="34" y="2"/>
                  </a:cubicBezTo>
                  <a:cubicBezTo>
                    <a:pt x="23" y="9"/>
                    <a:pt x="11" y="4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9E82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9" name="Freeform 1838"/>
            <p:cNvSpPr>
              <a:spLocks/>
            </p:cNvSpPr>
            <p:nvPr/>
          </p:nvSpPr>
          <p:spPr bwMode="auto">
            <a:xfrm>
              <a:off x="1499" y="2237"/>
              <a:ext cx="24" cy="7"/>
            </a:xfrm>
            <a:custGeom>
              <a:avLst/>
              <a:gdLst>
                <a:gd name="T0" fmla="*/ 24 w 24"/>
                <a:gd name="T1" fmla="*/ 0 h 7"/>
                <a:gd name="T2" fmla="*/ 0 w 24"/>
                <a:gd name="T3" fmla="*/ 0 h 7"/>
                <a:gd name="T4" fmla="*/ 24 w 24"/>
                <a:gd name="T5" fmla="*/ 0 h 7"/>
                <a:gd name="T6" fmla="*/ 24 w 24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7">
                  <a:moveTo>
                    <a:pt x="24" y="0"/>
                  </a:moveTo>
                  <a:cubicBezTo>
                    <a:pt x="16" y="7"/>
                    <a:pt x="8" y="4"/>
                    <a:pt x="0" y="0"/>
                  </a:cubicBezTo>
                  <a:cubicBezTo>
                    <a:pt x="8" y="0"/>
                    <a:pt x="16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AC8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0" name="Freeform 1839"/>
            <p:cNvSpPr>
              <a:spLocks/>
            </p:cNvSpPr>
            <p:nvPr/>
          </p:nvSpPr>
          <p:spPr bwMode="auto">
            <a:xfrm>
              <a:off x="1456" y="2150"/>
              <a:ext cx="89" cy="63"/>
            </a:xfrm>
            <a:custGeom>
              <a:avLst/>
              <a:gdLst>
                <a:gd name="T0" fmla="*/ 76 w 89"/>
                <a:gd name="T1" fmla="*/ 0 h 64"/>
                <a:gd name="T2" fmla="*/ 82 w 89"/>
                <a:gd name="T3" fmla="*/ 8 h 64"/>
                <a:gd name="T4" fmla="*/ 85 w 89"/>
                <a:gd name="T5" fmla="*/ 50 h 64"/>
                <a:gd name="T6" fmla="*/ 78 w 89"/>
                <a:gd name="T7" fmla="*/ 60 h 64"/>
                <a:gd name="T8" fmla="*/ 43 w 89"/>
                <a:gd name="T9" fmla="*/ 64 h 64"/>
                <a:gd name="T10" fmla="*/ 35 w 89"/>
                <a:gd name="T11" fmla="*/ 60 h 64"/>
                <a:gd name="T12" fmla="*/ 5 w 89"/>
                <a:gd name="T13" fmla="*/ 58 h 64"/>
                <a:gd name="T14" fmla="*/ 1 w 89"/>
                <a:gd name="T15" fmla="*/ 49 h 64"/>
                <a:gd name="T16" fmla="*/ 3 w 89"/>
                <a:gd name="T17" fmla="*/ 43 h 64"/>
                <a:gd name="T18" fmla="*/ 5 w 89"/>
                <a:gd name="T19" fmla="*/ 38 h 64"/>
                <a:gd name="T20" fmla="*/ 13 w 89"/>
                <a:gd name="T21" fmla="*/ 35 h 64"/>
                <a:gd name="T22" fmla="*/ 17 w 89"/>
                <a:gd name="T23" fmla="*/ 38 h 64"/>
                <a:gd name="T24" fmla="*/ 63 w 89"/>
                <a:gd name="T25" fmla="*/ 49 h 64"/>
                <a:gd name="T26" fmla="*/ 67 w 89"/>
                <a:gd name="T27" fmla="*/ 41 h 64"/>
                <a:gd name="T28" fmla="*/ 66 w 89"/>
                <a:gd name="T29" fmla="*/ 22 h 64"/>
                <a:gd name="T30" fmla="*/ 76 w 89"/>
                <a:gd name="T3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" h="64">
                  <a:moveTo>
                    <a:pt x="76" y="0"/>
                  </a:moveTo>
                  <a:cubicBezTo>
                    <a:pt x="78" y="3"/>
                    <a:pt x="80" y="5"/>
                    <a:pt x="82" y="8"/>
                  </a:cubicBezTo>
                  <a:cubicBezTo>
                    <a:pt x="89" y="22"/>
                    <a:pt x="80" y="36"/>
                    <a:pt x="85" y="50"/>
                  </a:cubicBezTo>
                  <a:cubicBezTo>
                    <a:pt x="85" y="55"/>
                    <a:pt x="81" y="57"/>
                    <a:pt x="78" y="60"/>
                  </a:cubicBezTo>
                  <a:cubicBezTo>
                    <a:pt x="67" y="62"/>
                    <a:pt x="55" y="63"/>
                    <a:pt x="43" y="64"/>
                  </a:cubicBezTo>
                  <a:cubicBezTo>
                    <a:pt x="39" y="64"/>
                    <a:pt x="36" y="63"/>
                    <a:pt x="35" y="60"/>
                  </a:cubicBezTo>
                  <a:cubicBezTo>
                    <a:pt x="25" y="55"/>
                    <a:pt x="15" y="60"/>
                    <a:pt x="5" y="58"/>
                  </a:cubicBezTo>
                  <a:cubicBezTo>
                    <a:pt x="0" y="56"/>
                    <a:pt x="1" y="52"/>
                    <a:pt x="1" y="49"/>
                  </a:cubicBezTo>
                  <a:cubicBezTo>
                    <a:pt x="2" y="47"/>
                    <a:pt x="2" y="45"/>
                    <a:pt x="3" y="43"/>
                  </a:cubicBezTo>
                  <a:cubicBezTo>
                    <a:pt x="3" y="42"/>
                    <a:pt x="4" y="40"/>
                    <a:pt x="5" y="38"/>
                  </a:cubicBezTo>
                  <a:cubicBezTo>
                    <a:pt x="7" y="36"/>
                    <a:pt x="10" y="35"/>
                    <a:pt x="13" y="35"/>
                  </a:cubicBezTo>
                  <a:cubicBezTo>
                    <a:pt x="15" y="35"/>
                    <a:pt x="16" y="36"/>
                    <a:pt x="17" y="38"/>
                  </a:cubicBezTo>
                  <a:cubicBezTo>
                    <a:pt x="24" y="44"/>
                    <a:pt x="56" y="52"/>
                    <a:pt x="63" y="49"/>
                  </a:cubicBezTo>
                  <a:cubicBezTo>
                    <a:pt x="66" y="48"/>
                    <a:pt x="67" y="45"/>
                    <a:pt x="67" y="41"/>
                  </a:cubicBezTo>
                  <a:cubicBezTo>
                    <a:pt x="66" y="35"/>
                    <a:pt x="65" y="28"/>
                    <a:pt x="66" y="22"/>
                  </a:cubicBezTo>
                  <a:cubicBezTo>
                    <a:pt x="67" y="14"/>
                    <a:pt x="67" y="5"/>
                    <a:pt x="76" y="0"/>
                  </a:cubicBezTo>
                  <a:close/>
                </a:path>
              </a:pathLst>
            </a:custGeom>
            <a:solidFill>
              <a:srgbClr val="29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1" name="Freeform 1840"/>
            <p:cNvSpPr>
              <a:spLocks/>
            </p:cNvSpPr>
            <p:nvPr/>
          </p:nvSpPr>
          <p:spPr bwMode="auto">
            <a:xfrm>
              <a:off x="1564" y="2188"/>
              <a:ext cx="64" cy="19"/>
            </a:xfrm>
            <a:custGeom>
              <a:avLst/>
              <a:gdLst>
                <a:gd name="T0" fmla="*/ 2 w 64"/>
                <a:gd name="T1" fmla="*/ 10 h 20"/>
                <a:gd name="T2" fmla="*/ 50 w 64"/>
                <a:gd name="T3" fmla="*/ 2 h 20"/>
                <a:gd name="T4" fmla="*/ 62 w 64"/>
                <a:gd name="T5" fmla="*/ 2 h 20"/>
                <a:gd name="T6" fmla="*/ 61 w 64"/>
                <a:gd name="T7" fmla="*/ 11 h 20"/>
                <a:gd name="T8" fmla="*/ 61 w 64"/>
                <a:gd name="T9" fmla="*/ 14 h 20"/>
                <a:gd name="T10" fmla="*/ 57 w 64"/>
                <a:gd name="T11" fmla="*/ 14 h 20"/>
                <a:gd name="T12" fmla="*/ 44 w 64"/>
                <a:gd name="T13" fmla="*/ 14 h 20"/>
                <a:gd name="T14" fmla="*/ 16 w 64"/>
                <a:gd name="T15" fmla="*/ 16 h 20"/>
                <a:gd name="T16" fmla="*/ 6 w 64"/>
                <a:gd name="T17" fmla="*/ 19 h 20"/>
                <a:gd name="T18" fmla="*/ 2 w 64"/>
                <a:gd name="T1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20">
                  <a:moveTo>
                    <a:pt x="2" y="10"/>
                  </a:moveTo>
                  <a:cubicBezTo>
                    <a:pt x="18" y="7"/>
                    <a:pt x="34" y="4"/>
                    <a:pt x="50" y="2"/>
                  </a:cubicBezTo>
                  <a:cubicBezTo>
                    <a:pt x="54" y="0"/>
                    <a:pt x="58" y="0"/>
                    <a:pt x="62" y="2"/>
                  </a:cubicBezTo>
                  <a:cubicBezTo>
                    <a:pt x="64" y="5"/>
                    <a:pt x="64" y="8"/>
                    <a:pt x="61" y="11"/>
                  </a:cubicBezTo>
                  <a:cubicBezTo>
                    <a:pt x="61" y="12"/>
                    <a:pt x="61" y="13"/>
                    <a:pt x="61" y="14"/>
                  </a:cubicBezTo>
                  <a:cubicBezTo>
                    <a:pt x="60" y="14"/>
                    <a:pt x="59" y="14"/>
                    <a:pt x="57" y="14"/>
                  </a:cubicBezTo>
                  <a:cubicBezTo>
                    <a:pt x="53" y="17"/>
                    <a:pt x="48" y="14"/>
                    <a:pt x="44" y="14"/>
                  </a:cubicBezTo>
                  <a:cubicBezTo>
                    <a:pt x="35" y="14"/>
                    <a:pt x="26" y="17"/>
                    <a:pt x="16" y="16"/>
                  </a:cubicBezTo>
                  <a:cubicBezTo>
                    <a:pt x="13" y="16"/>
                    <a:pt x="10" y="20"/>
                    <a:pt x="6" y="19"/>
                  </a:cubicBezTo>
                  <a:cubicBezTo>
                    <a:pt x="2" y="17"/>
                    <a:pt x="0" y="15"/>
                    <a:pt x="2" y="10"/>
                  </a:cubicBezTo>
                  <a:close/>
                </a:path>
              </a:pathLst>
            </a:custGeom>
            <a:solidFill>
              <a:srgbClr val="5D52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2" name="Freeform 1841"/>
            <p:cNvSpPr>
              <a:spLocks/>
            </p:cNvSpPr>
            <p:nvPr/>
          </p:nvSpPr>
          <p:spPr bwMode="auto">
            <a:xfrm>
              <a:off x="1534" y="2198"/>
              <a:ext cx="44" cy="16"/>
            </a:xfrm>
            <a:custGeom>
              <a:avLst/>
              <a:gdLst>
                <a:gd name="T0" fmla="*/ 36 w 45"/>
                <a:gd name="T1" fmla="*/ 7 h 16"/>
                <a:gd name="T2" fmla="*/ 45 w 45"/>
                <a:gd name="T3" fmla="*/ 4 h 16"/>
                <a:gd name="T4" fmla="*/ 44 w 45"/>
                <a:gd name="T5" fmla="*/ 7 h 16"/>
                <a:gd name="T6" fmla="*/ 0 w 45"/>
                <a:gd name="T7" fmla="*/ 11 h 16"/>
                <a:gd name="T8" fmla="*/ 5 w 45"/>
                <a:gd name="T9" fmla="*/ 3 h 16"/>
                <a:gd name="T10" fmla="*/ 36 w 45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6">
                  <a:moveTo>
                    <a:pt x="36" y="7"/>
                  </a:moveTo>
                  <a:cubicBezTo>
                    <a:pt x="39" y="6"/>
                    <a:pt x="42" y="5"/>
                    <a:pt x="45" y="4"/>
                  </a:cubicBezTo>
                  <a:cubicBezTo>
                    <a:pt x="45" y="5"/>
                    <a:pt x="44" y="6"/>
                    <a:pt x="44" y="7"/>
                  </a:cubicBezTo>
                  <a:cubicBezTo>
                    <a:pt x="31" y="16"/>
                    <a:pt x="15" y="9"/>
                    <a:pt x="0" y="11"/>
                  </a:cubicBezTo>
                  <a:cubicBezTo>
                    <a:pt x="1" y="8"/>
                    <a:pt x="2" y="4"/>
                    <a:pt x="5" y="3"/>
                  </a:cubicBezTo>
                  <a:cubicBezTo>
                    <a:pt x="16" y="0"/>
                    <a:pt x="26" y="3"/>
                    <a:pt x="36" y="7"/>
                  </a:cubicBezTo>
                  <a:close/>
                </a:path>
              </a:pathLst>
            </a:custGeom>
            <a:solidFill>
              <a:srgbClr val="2C2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3" name="Freeform 1842"/>
            <p:cNvSpPr>
              <a:spLocks/>
            </p:cNvSpPr>
            <p:nvPr/>
          </p:nvSpPr>
          <p:spPr bwMode="auto">
            <a:xfrm>
              <a:off x="1577" y="2198"/>
              <a:ext cx="35" cy="7"/>
            </a:xfrm>
            <a:custGeom>
              <a:avLst/>
              <a:gdLst>
                <a:gd name="T0" fmla="*/ 0 w 35"/>
                <a:gd name="T1" fmla="*/ 7 h 7"/>
                <a:gd name="T2" fmla="*/ 1 w 35"/>
                <a:gd name="T3" fmla="*/ 4 h 7"/>
                <a:gd name="T4" fmla="*/ 32 w 35"/>
                <a:gd name="T5" fmla="*/ 0 h 7"/>
                <a:gd name="T6" fmla="*/ 32 w 35"/>
                <a:gd name="T7" fmla="*/ 7 h 7"/>
                <a:gd name="T8" fmla="*/ 0 w 3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7">
                  <a:moveTo>
                    <a:pt x="0" y="7"/>
                  </a:moveTo>
                  <a:cubicBezTo>
                    <a:pt x="0" y="6"/>
                    <a:pt x="1" y="5"/>
                    <a:pt x="1" y="4"/>
                  </a:cubicBezTo>
                  <a:cubicBezTo>
                    <a:pt x="11" y="3"/>
                    <a:pt x="21" y="1"/>
                    <a:pt x="32" y="0"/>
                  </a:cubicBezTo>
                  <a:cubicBezTo>
                    <a:pt x="35" y="2"/>
                    <a:pt x="35" y="4"/>
                    <a:pt x="32" y="7"/>
                  </a:cubicBezTo>
                  <a:cubicBezTo>
                    <a:pt x="22" y="7"/>
                    <a:pt x="11" y="7"/>
                    <a:pt x="0" y="7"/>
                  </a:cubicBezTo>
                  <a:close/>
                </a:path>
              </a:pathLst>
            </a:custGeom>
            <a:solidFill>
              <a:srgbClr val="221B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4" name="Freeform 1843"/>
            <p:cNvSpPr>
              <a:spLocks/>
            </p:cNvSpPr>
            <p:nvPr/>
          </p:nvSpPr>
          <p:spPr bwMode="auto">
            <a:xfrm>
              <a:off x="1609" y="2197"/>
              <a:ext cx="12" cy="11"/>
            </a:xfrm>
            <a:custGeom>
              <a:avLst/>
              <a:gdLst>
                <a:gd name="T0" fmla="*/ 0 w 12"/>
                <a:gd name="T1" fmla="*/ 8 h 11"/>
                <a:gd name="T2" fmla="*/ 0 w 12"/>
                <a:gd name="T3" fmla="*/ 1 h 11"/>
                <a:gd name="T4" fmla="*/ 12 w 12"/>
                <a:gd name="T5" fmla="*/ 4 h 11"/>
                <a:gd name="T6" fmla="*/ 0 w 12"/>
                <a:gd name="T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1">
                  <a:moveTo>
                    <a:pt x="0" y="8"/>
                  </a:moveTo>
                  <a:cubicBezTo>
                    <a:pt x="0" y="6"/>
                    <a:pt x="0" y="3"/>
                    <a:pt x="0" y="1"/>
                  </a:cubicBezTo>
                  <a:cubicBezTo>
                    <a:pt x="4" y="0"/>
                    <a:pt x="8" y="2"/>
                    <a:pt x="12" y="4"/>
                  </a:cubicBezTo>
                  <a:cubicBezTo>
                    <a:pt x="10" y="11"/>
                    <a:pt x="6" y="11"/>
                    <a:pt x="0" y="8"/>
                  </a:cubicBezTo>
                  <a:close/>
                </a:path>
              </a:pathLst>
            </a:custGeom>
            <a:solidFill>
              <a:srgbClr val="4E47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5" name="Freeform 1844"/>
            <p:cNvSpPr>
              <a:spLocks/>
            </p:cNvSpPr>
            <p:nvPr/>
          </p:nvSpPr>
          <p:spPr bwMode="auto">
            <a:xfrm>
              <a:off x="1292" y="2214"/>
              <a:ext cx="163" cy="41"/>
            </a:xfrm>
            <a:custGeom>
              <a:avLst/>
              <a:gdLst>
                <a:gd name="T0" fmla="*/ 161 w 165"/>
                <a:gd name="T1" fmla="*/ 31 h 41"/>
                <a:gd name="T2" fmla="*/ 160 w 165"/>
                <a:gd name="T3" fmla="*/ 35 h 41"/>
                <a:gd name="T4" fmla="*/ 137 w 165"/>
                <a:gd name="T5" fmla="*/ 38 h 41"/>
                <a:gd name="T6" fmla="*/ 93 w 165"/>
                <a:gd name="T7" fmla="*/ 35 h 41"/>
                <a:gd name="T8" fmla="*/ 87 w 165"/>
                <a:gd name="T9" fmla="*/ 33 h 41"/>
                <a:gd name="T10" fmla="*/ 4 w 165"/>
                <a:gd name="T11" fmla="*/ 23 h 41"/>
                <a:gd name="T12" fmla="*/ 4 w 165"/>
                <a:gd name="T13" fmla="*/ 23 h 41"/>
                <a:gd name="T14" fmla="*/ 1 w 165"/>
                <a:gd name="T15" fmla="*/ 3 h 41"/>
                <a:gd name="T16" fmla="*/ 35 w 165"/>
                <a:gd name="T17" fmla="*/ 8 h 41"/>
                <a:gd name="T18" fmla="*/ 140 w 165"/>
                <a:gd name="T19" fmla="*/ 14 h 41"/>
                <a:gd name="T20" fmla="*/ 156 w 165"/>
                <a:gd name="T21" fmla="*/ 0 h 41"/>
                <a:gd name="T22" fmla="*/ 161 w 165"/>
                <a:gd name="T23" fmla="*/ 3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5" h="41">
                  <a:moveTo>
                    <a:pt x="161" y="31"/>
                  </a:moveTo>
                  <a:cubicBezTo>
                    <a:pt x="160" y="32"/>
                    <a:pt x="160" y="34"/>
                    <a:pt x="160" y="35"/>
                  </a:cubicBezTo>
                  <a:cubicBezTo>
                    <a:pt x="153" y="41"/>
                    <a:pt x="145" y="39"/>
                    <a:pt x="137" y="38"/>
                  </a:cubicBezTo>
                  <a:cubicBezTo>
                    <a:pt x="123" y="37"/>
                    <a:pt x="108" y="36"/>
                    <a:pt x="93" y="35"/>
                  </a:cubicBezTo>
                  <a:cubicBezTo>
                    <a:pt x="91" y="34"/>
                    <a:pt x="89" y="33"/>
                    <a:pt x="87" y="33"/>
                  </a:cubicBezTo>
                  <a:cubicBezTo>
                    <a:pt x="59" y="31"/>
                    <a:pt x="32" y="27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1" y="17"/>
                    <a:pt x="0" y="10"/>
                    <a:pt x="1" y="3"/>
                  </a:cubicBezTo>
                  <a:cubicBezTo>
                    <a:pt x="13" y="0"/>
                    <a:pt x="23" y="7"/>
                    <a:pt x="35" y="8"/>
                  </a:cubicBezTo>
                  <a:cubicBezTo>
                    <a:pt x="70" y="17"/>
                    <a:pt x="105" y="12"/>
                    <a:pt x="140" y="14"/>
                  </a:cubicBezTo>
                  <a:cubicBezTo>
                    <a:pt x="152" y="15"/>
                    <a:pt x="151" y="5"/>
                    <a:pt x="156" y="0"/>
                  </a:cubicBezTo>
                  <a:cubicBezTo>
                    <a:pt x="165" y="9"/>
                    <a:pt x="157" y="21"/>
                    <a:pt x="161" y="31"/>
                  </a:cubicBezTo>
                  <a:close/>
                </a:path>
              </a:pathLst>
            </a:custGeom>
            <a:solidFill>
              <a:srgbClr val="8F5C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6" name="Freeform 1845"/>
            <p:cNvSpPr>
              <a:spLocks/>
            </p:cNvSpPr>
            <p:nvPr/>
          </p:nvSpPr>
          <p:spPr bwMode="auto">
            <a:xfrm>
              <a:off x="1323" y="2202"/>
              <a:ext cx="126" cy="34"/>
            </a:xfrm>
            <a:custGeom>
              <a:avLst/>
              <a:gdLst>
                <a:gd name="T0" fmla="*/ 124 w 127"/>
                <a:gd name="T1" fmla="*/ 12 h 34"/>
                <a:gd name="T2" fmla="*/ 106 w 127"/>
                <a:gd name="T3" fmla="*/ 32 h 34"/>
                <a:gd name="T4" fmla="*/ 11 w 127"/>
                <a:gd name="T5" fmla="*/ 27 h 34"/>
                <a:gd name="T6" fmla="*/ 0 w 127"/>
                <a:gd name="T7" fmla="*/ 23 h 34"/>
                <a:gd name="T8" fmla="*/ 11 w 127"/>
                <a:gd name="T9" fmla="*/ 19 h 34"/>
                <a:gd name="T10" fmla="*/ 99 w 127"/>
                <a:gd name="T11" fmla="*/ 18 h 34"/>
                <a:gd name="T12" fmla="*/ 69 w 127"/>
                <a:gd name="T13" fmla="*/ 17 h 34"/>
                <a:gd name="T14" fmla="*/ 48 w 127"/>
                <a:gd name="T15" fmla="*/ 9 h 34"/>
                <a:gd name="T16" fmla="*/ 68 w 127"/>
                <a:gd name="T17" fmla="*/ 0 h 34"/>
                <a:gd name="T18" fmla="*/ 74 w 127"/>
                <a:gd name="T19" fmla="*/ 0 h 34"/>
                <a:gd name="T20" fmla="*/ 121 w 127"/>
                <a:gd name="T21" fmla="*/ 10 h 34"/>
                <a:gd name="T22" fmla="*/ 124 w 127"/>
                <a:gd name="T23" fmla="*/ 1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7" h="34">
                  <a:moveTo>
                    <a:pt x="124" y="12"/>
                  </a:moveTo>
                  <a:cubicBezTo>
                    <a:pt x="127" y="27"/>
                    <a:pt x="123" y="33"/>
                    <a:pt x="106" y="32"/>
                  </a:cubicBezTo>
                  <a:cubicBezTo>
                    <a:pt x="74" y="29"/>
                    <a:pt x="42" y="34"/>
                    <a:pt x="11" y="27"/>
                  </a:cubicBezTo>
                  <a:cubicBezTo>
                    <a:pt x="7" y="26"/>
                    <a:pt x="3" y="27"/>
                    <a:pt x="0" y="23"/>
                  </a:cubicBezTo>
                  <a:cubicBezTo>
                    <a:pt x="3" y="20"/>
                    <a:pt x="7" y="18"/>
                    <a:pt x="11" y="19"/>
                  </a:cubicBezTo>
                  <a:cubicBezTo>
                    <a:pt x="41" y="24"/>
                    <a:pt x="71" y="18"/>
                    <a:pt x="99" y="18"/>
                  </a:cubicBezTo>
                  <a:cubicBezTo>
                    <a:pt x="91" y="16"/>
                    <a:pt x="80" y="17"/>
                    <a:pt x="69" y="17"/>
                  </a:cubicBezTo>
                  <a:cubicBezTo>
                    <a:pt x="61" y="16"/>
                    <a:pt x="52" y="18"/>
                    <a:pt x="48" y="9"/>
                  </a:cubicBezTo>
                  <a:cubicBezTo>
                    <a:pt x="52" y="0"/>
                    <a:pt x="61" y="3"/>
                    <a:pt x="68" y="0"/>
                  </a:cubicBezTo>
                  <a:cubicBezTo>
                    <a:pt x="70" y="0"/>
                    <a:pt x="72" y="0"/>
                    <a:pt x="74" y="0"/>
                  </a:cubicBezTo>
                  <a:cubicBezTo>
                    <a:pt x="90" y="3"/>
                    <a:pt x="107" y="1"/>
                    <a:pt x="121" y="10"/>
                  </a:cubicBezTo>
                  <a:cubicBezTo>
                    <a:pt x="122" y="11"/>
                    <a:pt x="123" y="11"/>
                    <a:pt x="124" y="12"/>
                  </a:cubicBezTo>
                  <a:close/>
                </a:path>
              </a:pathLst>
            </a:custGeom>
            <a:solidFill>
              <a:srgbClr val="B16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7" name="Freeform 1846"/>
            <p:cNvSpPr>
              <a:spLocks/>
            </p:cNvSpPr>
            <p:nvPr/>
          </p:nvSpPr>
          <p:spPr bwMode="auto">
            <a:xfrm>
              <a:off x="1436" y="2199"/>
              <a:ext cx="58" cy="12"/>
            </a:xfrm>
            <a:custGeom>
              <a:avLst/>
              <a:gdLst>
                <a:gd name="T0" fmla="*/ 23 w 58"/>
                <a:gd name="T1" fmla="*/ 5 h 12"/>
                <a:gd name="T2" fmla="*/ 57 w 58"/>
                <a:gd name="T3" fmla="*/ 6 h 12"/>
                <a:gd name="T4" fmla="*/ 58 w 58"/>
                <a:gd name="T5" fmla="*/ 7 h 12"/>
                <a:gd name="T6" fmla="*/ 55 w 58"/>
                <a:gd name="T7" fmla="*/ 10 h 12"/>
                <a:gd name="T8" fmla="*/ 7 w 58"/>
                <a:gd name="T9" fmla="*/ 10 h 12"/>
                <a:gd name="T10" fmla="*/ 1 w 58"/>
                <a:gd name="T11" fmla="*/ 7 h 12"/>
                <a:gd name="T12" fmla="*/ 2 w 58"/>
                <a:gd name="T13" fmla="*/ 2 h 12"/>
                <a:gd name="T14" fmla="*/ 7 w 58"/>
                <a:gd name="T15" fmla="*/ 0 h 12"/>
                <a:gd name="T16" fmla="*/ 23 w 58"/>
                <a:gd name="T1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12">
                  <a:moveTo>
                    <a:pt x="23" y="5"/>
                  </a:moveTo>
                  <a:cubicBezTo>
                    <a:pt x="34" y="5"/>
                    <a:pt x="45" y="6"/>
                    <a:pt x="57" y="6"/>
                  </a:cubicBezTo>
                  <a:cubicBezTo>
                    <a:pt x="57" y="6"/>
                    <a:pt x="58" y="7"/>
                    <a:pt x="58" y="7"/>
                  </a:cubicBezTo>
                  <a:cubicBezTo>
                    <a:pt x="57" y="8"/>
                    <a:pt x="56" y="9"/>
                    <a:pt x="55" y="10"/>
                  </a:cubicBezTo>
                  <a:cubicBezTo>
                    <a:pt x="39" y="10"/>
                    <a:pt x="23" y="10"/>
                    <a:pt x="7" y="10"/>
                  </a:cubicBezTo>
                  <a:cubicBezTo>
                    <a:pt x="3" y="12"/>
                    <a:pt x="2" y="10"/>
                    <a:pt x="1" y="7"/>
                  </a:cubicBezTo>
                  <a:cubicBezTo>
                    <a:pt x="0" y="5"/>
                    <a:pt x="1" y="3"/>
                    <a:pt x="2" y="2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13" y="0"/>
                    <a:pt x="19" y="1"/>
                    <a:pt x="23" y="5"/>
                  </a:cubicBezTo>
                  <a:close/>
                </a:path>
              </a:pathLst>
            </a:custGeom>
            <a:solidFill>
              <a:srgbClr val="8C65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8" name="Freeform 1847"/>
            <p:cNvSpPr>
              <a:spLocks/>
            </p:cNvSpPr>
            <p:nvPr/>
          </p:nvSpPr>
          <p:spPr bwMode="auto">
            <a:xfrm>
              <a:off x="1394" y="2197"/>
              <a:ext cx="49" cy="15"/>
            </a:xfrm>
            <a:custGeom>
              <a:avLst/>
              <a:gdLst>
                <a:gd name="T0" fmla="*/ 45 w 50"/>
                <a:gd name="T1" fmla="*/ 8 h 15"/>
                <a:gd name="T2" fmla="*/ 50 w 50"/>
                <a:gd name="T3" fmla="*/ 12 h 15"/>
                <a:gd name="T4" fmla="*/ 50 w 50"/>
                <a:gd name="T5" fmla="*/ 15 h 15"/>
                <a:gd name="T6" fmla="*/ 2 w 50"/>
                <a:gd name="T7" fmla="*/ 8 h 15"/>
                <a:gd name="T8" fmla="*/ 2 w 50"/>
                <a:gd name="T9" fmla="*/ 3 h 15"/>
                <a:gd name="T10" fmla="*/ 10 w 50"/>
                <a:gd name="T11" fmla="*/ 1 h 15"/>
                <a:gd name="T12" fmla="*/ 16 w 50"/>
                <a:gd name="T13" fmla="*/ 1 h 15"/>
                <a:gd name="T14" fmla="*/ 45 w 50"/>
                <a:gd name="T1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15">
                  <a:moveTo>
                    <a:pt x="45" y="8"/>
                  </a:moveTo>
                  <a:cubicBezTo>
                    <a:pt x="47" y="10"/>
                    <a:pt x="48" y="11"/>
                    <a:pt x="50" y="12"/>
                  </a:cubicBezTo>
                  <a:cubicBezTo>
                    <a:pt x="50" y="13"/>
                    <a:pt x="50" y="14"/>
                    <a:pt x="50" y="15"/>
                  </a:cubicBezTo>
                  <a:cubicBezTo>
                    <a:pt x="33" y="15"/>
                    <a:pt x="17" y="13"/>
                    <a:pt x="2" y="8"/>
                  </a:cubicBezTo>
                  <a:cubicBezTo>
                    <a:pt x="0" y="6"/>
                    <a:pt x="0" y="5"/>
                    <a:pt x="2" y="3"/>
                  </a:cubicBezTo>
                  <a:cubicBezTo>
                    <a:pt x="4" y="1"/>
                    <a:pt x="7" y="1"/>
                    <a:pt x="10" y="1"/>
                  </a:cubicBezTo>
                  <a:cubicBezTo>
                    <a:pt x="12" y="1"/>
                    <a:pt x="14" y="1"/>
                    <a:pt x="16" y="1"/>
                  </a:cubicBezTo>
                  <a:cubicBezTo>
                    <a:pt x="26" y="5"/>
                    <a:pt x="37" y="0"/>
                    <a:pt x="45" y="8"/>
                  </a:cubicBezTo>
                  <a:close/>
                </a:path>
              </a:pathLst>
            </a:custGeom>
            <a:solidFill>
              <a:srgbClr val="6633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9" name="Freeform 1848"/>
            <p:cNvSpPr>
              <a:spLocks/>
            </p:cNvSpPr>
            <p:nvPr/>
          </p:nvSpPr>
          <p:spPr bwMode="auto">
            <a:xfrm>
              <a:off x="1614" y="2179"/>
              <a:ext cx="55" cy="14"/>
            </a:xfrm>
            <a:custGeom>
              <a:avLst/>
              <a:gdLst>
                <a:gd name="T0" fmla="*/ 11 w 56"/>
                <a:gd name="T1" fmla="*/ 12 h 14"/>
                <a:gd name="T2" fmla="*/ 0 w 56"/>
                <a:gd name="T3" fmla="*/ 11 h 14"/>
                <a:gd name="T4" fmla="*/ 11 w 56"/>
                <a:gd name="T5" fmla="*/ 4 h 14"/>
                <a:gd name="T6" fmla="*/ 23 w 56"/>
                <a:gd name="T7" fmla="*/ 3 h 14"/>
                <a:gd name="T8" fmla="*/ 56 w 56"/>
                <a:gd name="T9" fmla="*/ 3 h 14"/>
                <a:gd name="T10" fmla="*/ 36 w 56"/>
                <a:gd name="T11" fmla="*/ 8 h 14"/>
                <a:gd name="T12" fmla="*/ 11 w 56"/>
                <a:gd name="T13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14">
                  <a:moveTo>
                    <a:pt x="11" y="12"/>
                  </a:moveTo>
                  <a:cubicBezTo>
                    <a:pt x="7" y="11"/>
                    <a:pt x="3" y="11"/>
                    <a:pt x="0" y="11"/>
                  </a:cubicBezTo>
                  <a:cubicBezTo>
                    <a:pt x="4" y="8"/>
                    <a:pt x="7" y="6"/>
                    <a:pt x="11" y="4"/>
                  </a:cubicBezTo>
                  <a:cubicBezTo>
                    <a:pt x="15" y="0"/>
                    <a:pt x="19" y="0"/>
                    <a:pt x="23" y="3"/>
                  </a:cubicBezTo>
                  <a:cubicBezTo>
                    <a:pt x="34" y="3"/>
                    <a:pt x="45" y="3"/>
                    <a:pt x="56" y="3"/>
                  </a:cubicBezTo>
                  <a:cubicBezTo>
                    <a:pt x="50" y="9"/>
                    <a:pt x="43" y="6"/>
                    <a:pt x="36" y="8"/>
                  </a:cubicBezTo>
                  <a:cubicBezTo>
                    <a:pt x="28" y="12"/>
                    <a:pt x="20" y="14"/>
                    <a:pt x="11" y="12"/>
                  </a:cubicBezTo>
                  <a:close/>
                </a:path>
              </a:pathLst>
            </a:custGeom>
            <a:solidFill>
              <a:srgbClr val="E9DA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0" name="Freeform 1849"/>
            <p:cNvSpPr>
              <a:spLocks/>
            </p:cNvSpPr>
            <p:nvPr/>
          </p:nvSpPr>
          <p:spPr bwMode="auto">
            <a:xfrm>
              <a:off x="1625" y="2184"/>
              <a:ext cx="28" cy="14"/>
            </a:xfrm>
            <a:custGeom>
              <a:avLst/>
              <a:gdLst>
                <a:gd name="T0" fmla="*/ 0 w 28"/>
                <a:gd name="T1" fmla="*/ 7 h 15"/>
                <a:gd name="T2" fmla="*/ 25 w 28"/>
                <a:gd name="T3" fmla="*/ 3 h 15"/>
                <a:gd name="T4" fmla="*/ 28 w 28"/>
                <a:gd name="T5" fmla="*/ 10 h 15"/>
                <a:gd name="T6" fmla="*/ 13 w 28"/>
                <a:gd name="T7" fmla="*/ 10 h 15"/>
                <a:gd name="T8" fmla="*/ 0 w 28"/>
                <a:gd name="T9" fmla="*/ 15 h 15"/>
                <a:gd name="T10" fmla="*/ 0 w 28"/>
                <a:gd name="T1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5">
                  <a:moveTo>
                    <a:pt x="0" y="7"/>
                  </a:moveTo>
                  <a:cubicBezTo>
                    <a:pt x="8" y="5"/>
                    <a:pt x="16" y="0"/>
                    <a:pt x="25" y="3"/>
                  </a:cubicBezTo>
                  <a:cubicBezTo>
                    <a:pt x="26" y="5"/>
                    <a:pt x="27" y="8"/>
                    <a:pt x="28" y="10"/>
                  </a:cubicBezTo>
                  <a:cubicBezTo>
                    <a:pt x="23" y="14"/>
                    <a:pt x="18" y="15"/>
                    <a:pt x="13" y="10"/>
                  </a:cubicBezTo>
                  <a:cubicBezTo>
                    <a:pt x="8" y="12"/>
                    <a:pt x="4" y="13"/>
                    <a:pt x="0" y="15"/>
                  </a:cubicBezTo>
                  <a:cubicBezTo>
                    <a:pt x="0" y="12"/>
                    <a:pt x="0" y="9"/>
                    <a:pt x="0" y="7"/>
                  </a:cubicBezTo>
                  <a:close/>
                </a:path>
              </a:pathLst>
            </a:custGeom>
            <a:solidFill>
              <a:srgbClr val="747D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1" name="Freeform 1850"/>
            <p:cNvSpPr>
              <a:spLocks/>
            </p:cNvSpPr>
            <p:nvPr/>
          </p:nvSpPr>
          <p:spPr bwMode="auto">
            <a:xfrm>
              <a:off x="1638" y="2194"/>
              <a:ext cx="16" cy="8"/>
            </a:xfrm>
            <a:custGeom>
              <a:avLst/>
              <a:gdLst>
                <a:gd name="T0" fmla="*/ 0 w 16"/>
                <a:gd name="T1" fmla="*/ 0 h 9"/>
                <a:gd name="T2" fmla="*/ 15 w 16"/>
                <a:gd name="T3" fmla="*/ 0 h 9"/>
                <a:gd name="T4" fmla="*/ 15 w 16"/>
                <a:gd name="T5" fmla="*/ 4 h 9"/>
                <a:gd name="T6" fmla="*/ 0 w 16"/>
                <a:gd name="T7" fmla="*/ 8 h 9"/>
                <a:gd name="T8" fmla="*/ 0 w 16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0" y="0"/>
                  </a:moveTo>
                  <a:cubicBezTo>
                    <a:pt x="5" y="0"/>
                    <a:pt x="10" y="0"/>
                    <a:pt x="15" y="0"/>
                  </a:cubicBezTo>
                  <a:cubicBezTo>
                    <a:pt x="16" y="2"/>
                    <a:pt x="16" y="3"/>
                    <a:pt x="15" y="4"/>
                  </a:cubicBezTo>
                  <a:cubicBezTo>
                    <a:pt x="11" y="7"/>
                    <a:pt x="5" y="9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3D3F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2" name="Freeform 1851"/>
            <p:cNvSpPr>
              <a:spLocks/>
            </p:cNvSpPr>
            <p:nvPr/>
          </p:nvSpPr>
          <p:spPr bwMode="auto">
            <a:xfrm>
              <a:off x="1329" y="2384"/>
              <a:ext cx="14" cy="40"/>
            </a:xfrm>
            <a:custGeom>
              <a:avLst/>
              <a:gdLst>
                <a:gd name="T0" fmla="*/ 7 w 14"/>
                <a:gd name="T1" fmla="*/ 40 h 40"/>
                <a:gd name="T2" fmla="*/ 14 w 14"/>
                <a:gd name="T3" fmla="*/ 0 h 40"/>
                <a:gd name="T4" fmla="*/ 14 w 14"/>
                <a:gd name="T5" fmla="*/ 16 h 40"/>
                <a:gd name="T6" fmla="*/ 11 w 14"/>
                <a:gd name="T7" fmla="*/ 36 h 40"/>
                <a:gd name="T8" fmla="*/ 7 w 14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0">
                  <a:moveTo>
                    <a:pt x="7" y="40"/>
                  </a:moveTo>
                  <a:cubicBezTo>
                    <a:pt x="9" y="27"/>
                    <a:pt x="0" y="11"/>
                    <a:pt x="14" y="0"/>
                  </a:cubicBezTo>
                  <a:cubicBezTo>
                    <a:pt x="14" y="6"/>
                    <a:pt x="14" y="11"/>
                    <a:pt x="14" y="16"/>
                  </a:cubicBezTo>
                  <a:cubicBezTo>
                    <a:pt x="8" y="22"/>
                    <a:pt x="11" y="29"/>
                    <a:pt x="11" y="36"/>
                  </a:cubicBezTo>
                  <a:cubicBezTo>
                    <a:pt x="9" y="37"/>
                    <a:pt x="8" y="39"/>
                    <a:pt x="7" y="40"/>
                  </a:cubicBezTo>
                  <a:close/>
                </a:path>
              </a:pathLst>
            </a:custGeom>
            <a:solidFill>
              <a:srgbClr val="4E2B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3" name="Freeform 1852"/>
            <p:cNvSpPr>
              <a:spLocks/>
            </p:cNvSpPr>
            <p:nvPr/>
          </p:nvSpPr>
          <p:spPr bwMode="auto">
            <a:xfrm>
              <a:off x="1340" y="2439"/>
              <a:ext cx="7" cy="24"/>
            </a:xfrm>
            <a:custGeom>
              <a:avLst/>
              <a:gdLst>
                <a:gd name="T0" fmla="*/ 0 w 7"/>
                <a:gd name="T1" fmla="*/ 0 h 24"/>
                <a:gd name="T2" fmla="*/ 7 w 7"/>
                <a:gd name="T3" fmla="*/ 24 h 24"/>
                <a:gd name="T4" fmla="*/ 0 w 7"/>
                <a:gd name="T5" fmla="*/ 24 h 24"/>
                <a:gd name="T6" fmla="*/ 0 w 7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4">
                  <a:moveTo>
                    <a:pt x="0" y="0"/>
                  </a:moveTo>
                  <a:cubicBezTo>
                    <a:pt x="7" y="6"/>
                    <a:pt x="1" y="17"/>
                    <a:pt x="7" y="24"/>
                  </a:cubicBezTo>
                  <a:cubicBezTo>
                    <a:pt x="5" y="24"/>
                    <a:pt x="2" y="24"/>
                    <a:pt x="0" y="24"/>
                  </a:cubicBezTo>
                  <a:cubicBezTo>
                    <a:pt x="0" y="16"/>
                    <a:pt x="0" y="8"/>
                    <a:pt x="0" y="0"/>
                  </a:cubicBezTo>
                  <a:close/>
                </a:path>
              </a:pathLst>
            </a:custGeom>
            <a:solidFill>
              <a:srgbClr val="342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4" name="Freeform 1853"/>
            <p:cNvSpPr>
              <a:spLocks/>
            </p:cNvSpPr>
            <p:nvPr/>
          </p:nvSpPr>
          <p:spPr bwMode="auto">
            <a:xfrm>
              <a:off x="1325" y="2455"/>
              <a:ext cx="10" cy="24"/>
            </a:xfrm>
            <a:custGeom>
              <a:avLst/>
              <a:gdLst>
                <a:gd name="T0" fmla="*/ 10 w 10"/>
                <a:gd name="T1" fmla="*/ 16 h 24"/>
                <a:gd name="T2" fmla="*/ 5 w 10"/>
                <a:gd name="T3" fmla="*/ 19 h 24"/>
                <a:gd name="T4" fmla="*/ 7 w 10"/>
                <a:gd name="T5" fmla="*/ 0 h 24"/>
                <a:gd name="T6" fmla="*/ 10 w 10"/>
                <a:gd name="T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10" y="16"/>
                  </a:moveTo>
                  <a:cubicBezTo>
                    <a:pt x="10" y="19"/>
                    <a:pt x="9" y="24"/>
                    <a:pt x="5" y="19"/>
                  </a:cubicBezTo>
                  <a:cubicBezTo>
                    <a:pt x="1" y="14"/>
                    <a:pt x="0" y="6"/>
                    <a:pt x="7" y="0"/>
                  </a:cubicBezTo>
                  <a:cubicBezTo>
                    <a:pt x="7" y="6"/>
                    <a:pt x="5" y="12"/>
                    <a:pt x="10" y="16"/>
                  </a:cubicBezTo>
                  <a:close/>
                </a:path>
              </a:pathLst>
            </a:custGeom>
            <a:solidFill>
              <a:srgbClr val="4B2B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5" name="Freeform 1854"/>
            <p:cNvSpPr>
              <a:spLocks/>
            </p:cNvSpPr>
            <p:nvPr/>
          </p:nvSpPr>
          <p:spPr bwMode="auto">
            <a:xfrm>
              <a:off x="1257" y="2170"/>
              <a:ext cx="44" cy="26"/>
            </a:xfrm>
            <a:custGeom>
              <a:avLst/>
              <a:gdLst>
                <a:gd name="T0" fmla="*/ 16 w 44"/>
                <a:gd name="T1" fmla="*/ 0 h 27"/>
                <a:gd name="T2" fmla="*/ 23 w 44"/>
                <a:gd name="T3" fmla="*/ 0 h 27"/>
                <a:gd name="T4" fmla="*/ 42 w 44"/>
                <a:gd name="T5" fmla="*/ 18 h 27"/>
                <a:gd name="T6" fmla="*/ 26 w 44"/>
                <a:gd name="T7" fmla="*/ 21 h 27"/>
                <a:gd name="T8" fmla="*/ 0 w 44"/>
                <a:gd name="T9" fmla="*/ 12 h 27"/>
                <a:gd name="T10" fmla="*/ 0 w 44"/>
                <a:gd name="T11" fmla="*/ 12 h 27"/>
                <a:gd name="T12" fmla="*/ 16 w 44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7">
                  <a:moveTo>
                    <a:pt x="16" y="0"/>
                  </a:moveTo>
                  <a:cubicBezTo>
                    <a:pt x="18" y="0"/>
                    <a:pt x="21" y="0"/>
                    <a:pt x="23" y="0"/>
                  </a:cubicBezTo>
                  <a:cubicBezTo>
                    <a:pt x="29" y="7"/>
                    <a:pt x="44" y="3"/>
                    <a:pt x="42" y="18"/>
                  </a:cubicBezTo>
                  <a:cubicBezTo>
                    <a:pt x="37" y="21"/>
                    <a:pt x="31" y="21"/>
                    <a:pt x="26" y="21"/>
                  </a:cubicBezTo>
                  <a:cubicBezTo>
                    <a:pt x="17" y="20"/>
                    <a:pt x="4" y="2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8" y="12"/>
                    <a:pt x="18" y="14"/>
                    <a:pt x="16" y="0"/>
                  </a:cubicBezTo>
                  <a:close/>
                </a:path>
              </a:pathLst>
            </a:custGeom>
            <a:solidFill>
              <a:srgbClr val="2723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6" name="Freeform 1855"/>
            <p:cNvSpPr>
              <a:spLocks/>
            </p:cNvSpPr>
            <p:nvPr/>
          </p:nvSpPr>
          <p:spPr bwMode="auto">
            <a:xfrm>
              <a:off x="1280" y="2125"/>
              <a:ext cx="41" cy="64"/>
            </a:xfrm>
            <a:custGeom>
              <a:avLst/>
              <a:gdLst>
                <a:gd name="T0" fmla="*/ 21 w 42"/>
                <a:gd name="T1" fmla="*/ 61 h 64"/>
                <a:gd name="T2" fmla="*/ 0 w 42"/>
                <a:gd name="T3" fmla="*/ 45 h 64"/>
                <a:gd name="T4" fmla="*/ 4 w 42"/>
                <a:gd name="T5" fmla="*/ 9 h 64"/>
                <a:gd name="T6" fmla="*/ 33 w 42"/>
                <a:gd name="T7" fmla="*/ 4 h 64"/>
                <a:gd name="T8" fmla="*/ 40 w 42"/>
                <a:gd name="T9" fmla="*/ 12 h 64"/>
                <a:gd name="T10" fmla="*/ 40 w 42"/>
                <a:gd name="T11" fmla="*/ 19 h 64"/>
                <a:gd name="T12" fmla="*/ 32 w 42"/>
                <a:gd name="T13" fmla="*/ 61 h 64"/>
                <a:gd name="T14" fmla="*/ 23 w 42"/>
                <a:gd name="T15" fmla="*/ 63 h 64"/>
                <a:gd name="T16" fmla="*/ 21 w 42"/>
                <a:gd name="T17" fmla="*/ 6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64">
                  <a:moveTo>
                    <a:pt x="21" y="61"/>
                  </a:moveTo>
                  <a:cubicBezTo>
                    <a:pt x="16" y="54"/>
                    <a:pt x="0" y="60"/>
                    <a:pt x="0" y="45"/>
                  </a:cubicBezTo>
                  <a:cubicBezTo>
                    <a:pt x="1" y="33"/>
                    <a:pt x="0" y="21"/>
                    <a:pt x="4" y="9"/>
                  </a:cubicBezTo>
                  <a:cubicBezTo>
                    <a:pt x="13" y="0"/>
                    <a:pt x="23" y="7"/>
                    <a:pt x="33" y="4"/>
                  </a:cubicBezTo>
                  <a:cubicBezTo>
                    <a:pt x="38" y="4"/>
                    <a:pt x="39" y="8"/>
                    <a:pt x="40" y="12"/>
                  </a:cubicBezTo>
                  <a:cubicBezTo>
                    <a:pt x="40" y="15"/>
                    <a:pt x="40" y="17"/>
                    <a:pt x="40" y="19"/>
                  </a:cubicBezTo>
                  <a:cubicBezTo>
                    <a:pt x="35" y="32"/>
                    <a:pt x="42" y="48"/>
                    <a:pt x="32" y="61"/>
                  </a:cubicBezTo>
                  <a:cubicBezTo>
                    <a:pt x="30" y="63"/>
                    <a:pt x="27" y="64"/>
                    <a:pt x="23" y="63"/>
                  </a:cubicBezTo>
                  <a:cubicBezTo>
                    <a:pt x="23" y="62"/>
                    <a:pt x="22" y="62"/>
                    <a:pt x="21" y="61"/>
                  </a:cubicBezTo>
                  <a:close/>
                </a:path>
              </a:pathLst>
            </a:custGeom>
            <a:solidFill>
              <a:srgbClr val="4E8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7" name="Freeform 1856"/>
            <p:cNvSpPr>
              <a:spLocks/>
            </p:cNvSpPr>
            <p:nvPr/>
          </p:nvSpPr>
          <p:spPr bwMode="auto">
            <a:xfrm>
              <a:off x="1313" y="2120"/>
              <a:ext cx="89" cy="20"/>
            </a:xfrm>
            <a:custGeom>
              <a:avLst/>
              <a:gdLst>
                <a:gd name="T0" fmla="*/ 4 w 90"/>
                <a:gd name="T1" fmla="*/ 18 h 20"/>
                <a:gd name="T2" fmla="*/ 0 w 90"/>
                <a:gd name="T3" fmla="*/ 9 h 20"/>
                <a:gd name="T4" fmla="*/ 0 w 90"/>
                <a:gd name="T5" fmla="*/ 6 h 20"/>
                <a:gd name="T6" fmla="*/ 68 w 90"/>
                <a:gd name="T7" fmla="*/ 2 h 20"/>
                <a:gd name="T8" fmla="*/ 71 w 90"/>
                <a:gd name="T9" fmla="*/ 2 h 20"/>
                <a:gd name="T10" fmla="*/ 89 w 90"/>
                <a:gd name="T11" fmla="*/ 7 h 20"/>
                <a:gd name="T12" fmla="*/ 88 w 90"/>
                <a:gd name="T13" fmla="*/ 15 h 20"/>
                <a:gd name="T14" fmla="*/ 66 w 90"/>
                <a:gd name="T15" fmla="*/ 20 h 20"/>
                <a:gd name="T16" fmla="*/ 50 w 90"/>
                <a:gd name="T17" fmla="*/ 19 h 20"/>
                <a:gd name="T18" fmla="*/ 15 w 90"/>
                <a:gd name="T19" fmla="*/ 18 h 20"/>
                <a:gd name="T20" fmla="*/ 4 w 90"/>
                <a:gd name="T21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20">
                  <a:moveTo>
                    <a:pt x="4" y="18"/>
                  </a:moveTo>
                  <a:cubicBezTo>
                    <a:pt x="4" y="15"/>
                    <a:pt x="3" y="11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22" y="0"/>
                    <a:pt x="45" y="2"/>
                    <a:pt x="68" y="2"/>
                  </a:cubicBezTo>
                  <a:cubicBezTo>
                    <a:pt x="69" y="2"/>
                    <a:pt x="70" y="2"/>
                    <a:pt x="71" y="2"/>
                  </a:cubicBezTo>
                  <a:cubicBezTo>
                    <a:pt x="77" y="2"/>
                    <a:pt x="84" y="1"/>
                    <a:pt x="89" y="7"/>
                  </a:cubicBezTo>
                  <a:cubicBezTo>
                    <a:pt x="90" y="10"/>
                    <a:pt x="90" y="13"/>
                    <a:pt x="88" y="15"/>
                  </a:cubicBezTo>
                  <a:cubicBezTo>
                    <a:pt x="81" y="20"/>
                    <a:pt x="73" y="19"/>
                    <a:pt x="66" y="20"/>
                  </a:cubicBezTo>
                  <a:cubicBezTo>
                    <a:pt x="61" y="20"/>
                    <a:pt x="55" y="20"/>
                    <a:pt x="50" y="19"/>
                  </a:cubicBezTo>
                  <a:cubicBezTo>
                    <a:pt x="38" y="13"/>
                    <a:pt x="27" y="14"/>
                    <a:pt x="15" y="18"/>
                  </a:cubicBezTo>
                  <a:cubicBezTo>
                    <a:pt x="11" y="19"/>
                    <a:pt x="8" y="20"/>
                    <a:pt x="4" y="18"/>
                  </a:cubicBezTo>
                  <a:close/>
                </a:path>
              </a:pathLst>
            </a:custGeom>
            <a:solidFill>
              <a:srgbClr val="2C2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8" name="Freeform 1857"/>
            <p:cNvSpPr>
              <a:spLocks/>
            </p:cNvSpPr>
            <p:nvPr/>
          </p:nvSpPr>
          <p:spPr bwMode="auto">
            <a:xfrm>
              <a:off x="1550" y="2164"/>
              <a:ext cx="94" cy="30"/>
            </a:xfrm>
            <a:custGeom>
              <a:avLst/>
              <a:gdLst>
                <a:gd name="T0" fmla="*/ 87 w 94"/>
                <a:gd name="T1" fmla="*/ 18 h 31"/>
                <a:gd name="T2" fmla="*/ 75 w 94"/>
                <a:gd name="T3" fmla="*/ 19 h 31"/>
                <a:gd name="T4" fmla="*/ 75 w 94"/>
                <a:gd name="T5" fmla="*/ 18 h 31"/>
                <a:gd name="T6" fmla="*/ 54 w 94"/>
                <a:gd name="T7" fmla="*/ 16 h 31"/>
                <a:gd name="T8" fmla="*/ 36 w 94"/>
                <a:gd name="T9" fmla="*/ 23 h 31"/>
                <a:gd name="T10" fmla="*/ 19 w 94"/>
                <a:gd name="T11" fmla="*/ 26 h 31"/>
                <a:gd name="T12" fmla="*/ 1 w 94"/>
                <a:gd name="T13" fmla="*/ 20 h 31"/>
                <a:gd name="T14" fmla="*/ 19 w 94"/>
                <a:gd name="T15" fmla="*/ 7 h 31"/>
                <a:gd name="T16" fmla="*/ 34 w 94"/>
                <a:gd name="T17" fmla="*/ 6 h 31"/>
                <a:gd name="T18" fmla="*/ 58 w 94"/>
                <a:gd name="T19" fmla="*/ 2 h 31"/>
                <a:gd name="T20" fmla="*/ 80 w 94"/>
                <a:gd name="T21" fmla="*/ 7 h 31"/>
                <a:gd name="T22" fmla="*/ 87 w 94"/>
                <a:gd name="T23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31">
                  <a:moveTo>
                    <a:pt x="87" y="18"/>
                  </a:moveTo>
                  <a:cubicBezTo>
                    <a:pt x="83" y="18"/>
                    <a:pt x="79" y="19"/>
                    <a:pt x="75" y="19"/>
                  </a:cubicBezTo>
                  <a:cubicBezTo>
                    <a:pt x="75" y="19"/>
                    <a:pt x="75" y="18"/>
                    <a:pt x="75" y="18"/>
                  </a:cubicBezTo>
                  <a:cubicBezTo>
                    <a:pt x="68" y="14"/>
                    <a:pt x="61" y="17"/>
                    <a:pt x="54" y="16"/>
                  </a:cubicBezTo>
                  <a:cubicBezTo>
                    <a:pt x="48" y="19"/>
                    <a:pt x="40" y="16"/>
                    <a:pt x="36" y="23"/>
                  </a:cubicBezTo>
                  <a:cubicBezTo>
                    <a:pt x="31" y="27"/>
                    <a:pt x="24" y="26"/>
                    <a:pt x="19" y="26"/>
                  </a:cubicBezTo>
                  <a:cubicBezTo>
                    <a:pt x="12" y="25"/>
                    <a:pt x="2" y="31"/>
                    <a:pt x="1" y="20"/>
                  </a:cubicBezTo>
                  <a:cubicBezTo>
                    <a:pt x="0" y="10"/>
                    <a:pt x="11" y="7"/>
                    <a:pt x="19" y="7"/>
                  </a:cubicBezTo>
                  <a:cubicBezTo>
                    <a:pt x="24" y="7"/>
                    <a:pt x="29" y="7"/>
                    <a:pt x="34" y="6"/>
                  </a:cubicBezTo>
                  <a:cubicBezTo>
                    <a:pt x="43" y="7"/>
                    <a:pt x="51" y="5"/>
                    <a:pt x="58" y="2"/>
                  </a:cubicBezTo>
                  <a:cubicBezTo>
                    <a:pt x="66" y="1"/>
                    <a:pt x="74" y="0"/>
                    <a:pt x="80" y="7"/>
                  </a:cubicBezTo>
                  <a:cubicBezTo>
                    <a:pt x="81" y="11"/>
                    <a:pt x="94" y="8"/>
                    <a:pt x="87" y="18"/>
                  </a:cubicBezTo>
                  <a:close/>
                </a:path>
              </a:pathLst>
            </a:custGeom>
            <a:solidFill>
              <a:srgbClr val="DCC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9" name="Freeform 1858"/>
            <p:cNvSpPr>
              <a:spLocks/>
            </p:cNvSpPr>
            <p:nvPr/>
          </p:nvSpPr>
          <p:spPr bwMode="auto">
            <a:xfrm>
              <a:off x="1544" y="2132"/>
              <a:ext cx="61" cy="18"/>
            </a:xfrm>
            <a:custGeom>
              <a:avLst/>
              <a:gdLst>
                <a:gd name="T0" fmla="*/ 2 w 62"/>
                <a:gd name="T1" fmla="*/ 18 h 18"/>
                <a:gd name="T2" fmla="*/ 3 w 62"/>
                <a:gd name="T3" fmla="*/ 11 h 18"/>
                <a:gd name="T4" fmla="*/ 62 w 62"/>
                <a:gd name="T5" fmla="*/ 10 h 18"/>
                <a:gd name="T6" fmla="*/ 2 w 62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" h="18">
                  <a:moveTo>
                    <a:pt x="2" y="18"/>
                  </a:moveTo>
                  <a:cubicBezTo>
                    <a:pt x="2" y="15"/>
                    <a:pt x="0" y="11"/>
                    <a:pt x="3" y="11"/>
                  </a:cubicBezTo>
                  <a:cubicBezTo>
                    <a:pt x="23" y="8"/>
                    <a:pt x="42" y="0"/>
                    <a:pt x="62" y="10"/>
                  </a:cubicBezTo>
                  <a:cubicBezTo>
                    <a:pt x="42" y="12"/>
                    <a:pt x="22" y="15"/>
                    <a:pt x="2" y="18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0" name="Freeform 1859"/>
            <p:cNvSpPr>
              <a:spLocks/>
            </p:cNvSpPr>
            <p:nvPr/>
          </p:nvSpPr>
          <p:spPr bwMode="auto">
            <a:xfrm>
              <a:off x="1532" y="2154"/>
              <a:ext cx="37" cy="52"/>
            </a:xfrm>
            <a:custGeom>
              <a:avLst/>
              <a:gdLst>
                <a:gd name="T0" fmla="*/ 38 w 38"/>
                <a:gd name="T1" fmla="*/ 52 h 53"/>
                <a:gd name="T2" fmla="*/ 7 w 38"/>
                <a:gd name="T3" fmla="*/ 48 h 53"/>
                <a:gd name="T4" fmla="*/ 6 w 38"/>
                <a:gd name="T5" fmla="*/ 4 h 53"/>
                <a:gd name="T6" fmla="*/ 10 w 38"/>
                <a:gd name="T7" fmla="*/ 0 h 53"/>
                <a:gd name="T8" fmla="*/ 10 w 38"/>
                <a:gd name="T9" fmla="*/ 18 h 53"/>
                <a:gd name="T10" fmla="*/ 35 w 38"/>
                <a:gd name="T11" fmla="*/ 44 h 53"/>
                <a:gd name="T12" fmla="*/ 38 w 38"/>
                <a:gd name="T13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8" y="52"/>
                  </a:moveTo>
                  <a:cubicBezTo>
                    <a:pt x="28" y="53"/>
                    <a:pt x="17" y="50"/>
                    <a:pt x="7" y="48"/>
                  </a:cubicBezTo>
                  <a:cubicBezTo>
                    <a:pt x="0" y="33"/>
                    <a:pt x="8" y="19"/>
                    <a:pt x="6" y="4"/>
                  </a:cubicBezTo>
                  <a:cubicBezTo>
                    <a:pt x="7" y="3"/>
                    <a:pt x="8" y="1"/>
                    <a:pt x="10" y="0"/>
                  </a:cubicBezTo>
                  <a:cubicBezTo>
                    <a:pt x="10" y="6"/>
                    <a:pt x="10" y="12"/>
                    <a:pt x="10" y="18"/>
                  </a:cubicBezTo>
                  <a:cubicBezTo>
                    <a:pt x="9" y="44"/>
                    <a:pt x="9" y="44"/>
                    <a:pt x="35" y="44"/>
                  </a:cubicBezTo>
                  <a:cubicBezTo>
                    <a:pt x="36" y="47"/>
                    <a:pt x="37" y="49"/>
                    <a:pt x="38" y="52"/>
                  </a:cubicBezTo>
                  <a:close/>
                </a:path>
              </a:pathLst>
            </a:custGeom>
            <a:solidFill>
              <a:srgbClr val="5D6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1" name="Freeform 1860"/>
            <p:cNvSpPr>
              <a:spLocks/>
            </p:cNvSpPr>
            <p:nvPr/>
          </p:nvSpPr>
          <p:spPr bwMode="auto">
            <a:xfrm>
              <a:off x="1597" y="2153"/>
              <a:ext cx="47" cy="17"/>
            </a:xfrm>
            <a:custGeom>
              <a:avLst/>
              <a:gdLst>
                <a:gd name="T0" fmla="*/ 37 w 47"/>
                <a:gd name="T1" fmla="*/ 6 h 17"/>
                <a:gd name="T2" fmla="*/ 45 w 47"/>
                <a:gd name="T3" fmla="*/ 9 h 17"/>
                <a:gd name="T4" fmla="*/ 40 w 47"/>
                <a:gd name="T5" fmla="*/ 17 h 17"/>
                <a:gd name="T6" fmla="*/ 36 w 47"/>
                <a:gd name="T7" fmla="*/ 17 h 17"/>
                <a:gd name="T8" fmla="*/ 9 w 47"/>
                <a:gd name="T9" fmla="*/ 15 h 17"/>
                <a:gd name="T10" fmla="*/ 0 w 47"/>
                <a:gd name="T11" fmla="*/ 13 h 17"/>
                <a:gd name="T12" fmla="*/ 25 w 47"/>
                <a:gd name="T13" fmla="*/ 2 h 17"/>
                <a:gd name="T14" fmla="*/ 37 w 47"/>
                <a:gd name="T1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17">
                  <a:moveTo>
                    <a:pt x="37" y="6"/>
                  </a:moveTo>
                  <a:cubicBezTo>
                    <a:pt x="39" y="7"/>
                    <a:pt x="42" y="8"/>
                    <a:pt x="45" y="9"/>
                  </a:cubicBezTo>
                  <a:cubicBezTo>
                    <a:pt x="47" y="14"/>
                    <a:pt x="43" y="15"/>
                    <a:pt x="40" y="17"/>
                  </a:cubicBezTo>
                  <a:cubicBezTo>
                    <a:pt x="39" y="17"/>
                    <a:pt x="37" y="17"/>
                    <a:pt x="36" y="17"/>
                  </a:cubicBezTo>
                  <a:cubicBezTo>
                    <a:pt x="27" y="13"/>
                    <a:pt x="18" y="16"/>
                    <a:pt x="9" y="15"/>
                  </a:cubicBezTo>
                  <a:cubicBezTo>
                    <a:pt x="5" y="16"/>
                    <a:pt x="3" y="15"/>
                    <a:pt x="0" y="13"/>
                  </a:cubicBezTo>
                  <a:cubicBezTo>
                    <a:pt x="7" y="4"/>
                    <a:pt x="15" y="0"/>
                    <a:pt x="25" y="2"/>
                  </a:cubicBezTo>
                  <a:cubicBezTo>
                    <a:pt x="28" y="5"/>
                    <a:pt x="34" y="1"/>
                    <a:pt x="37" y="6"/>
                  </a:cubicBezTo>
                  <a:close/>
                </a:path>
              </a:pathLst>
            </a:custGeom>
            <a:solidFill>
              <a:srgbClr val="DCC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2" name="Freeform 1861"/>
            <p:cNvSpPr>
              <a:spLocks/>
            </p:cNvSpPr>
            <p:nvPr/>
          </p:nvSpPr>
          <p:spPr bwMode="auto">
            <a:xfrm>
              <a:off x="1649" y="2161"/>
              <a:ext cx="19" cy="19"/>
            </a:xfrm>
            <a:custGeom>
              <a:avLst/>
              <a:gdLst>
                <a:gd name="T0" fmla="*/ 5 w 20"/>
                <a:gd name="T1" fmla="*/ 5 h 19"/>
                <a:gd name="T2" fmla="*/ 19 w 20"/>
                <a:gd name="T3" fmla="*/ 7 h 19"/>
                <a:gd name="T4" fmla="*/ 16 w 20"/>
                <a:gd name="T5" fmla="*/ 15 h 19"/>
                <a:gd name="T6" fmla="*/ 0 w 20"/>
                <a:gd name="T7" fmla="*/ 9 h 19"/>
                <a:gd name="T8" fmla="*/ 5 w 20"/>
                <a:gd name="T9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9">
                  <a:moveTo>
                    <a:pt x="5" y="5"/>
                  </a:moveTo>
                  <a:cubicBezTo>
                    <a:pt x="10" y="6"/>
                    <a:pt x="15" y="0"/>
                    <a:pt x="19" y="7"/>
                  </a:cubicBezTo>
                  <a:cubicBezTo>
                    <a:pt x="20" y="10"/>
                    <a:pt x="19" y="13"/>
                    <a:pt x="16" y="15"/>
                  </a:cubicBezTo>
                  <a:cubicBezTo>
                    <a:pt x="9" y="19"/>
                    <a:pt x="4" y="16"/>
                    <a:pt x="0" y="9"/>
                  </a:cubicBezTo>
                  <a:cubicBezTo>
                    <a:pt x="0" y="5"/>
                    <a:pt x="0" y="3"/>
                    <a:pt x="5" y="5"/>
                  </a:cubicBezTo>
                  <a:close/>
                </a:path>
              </a:pathLst>
            </a:custGeom>
            <a:solidFill>
              <a:srgbClr val="DCC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3" name="Freeform 1862"/>
            <p:cNvSpPr>
              <a:spLocks/>
            </p:cNvSpPr>
            <p:nvPr/>
          </p:nvSpPr>
          <p:spPr bwMode="auto">
            <a:xfrm>
              <a:off x="1584" y="2166"/>
              <a:ext cx="23" cy="11"/>
            </a:xfrm>
            <a:custGeom>
              <a:avLst/>
              <a:gdLst>
                <a:gd name="T0" fmla="*/ 13 w 23"/>
                <a:gd name="T1" fmla="*/ 0 h 11"/>
                <a:gd name="T2" fmla="*/ 22 w 23"/>
                <a:gd name="T3" fmla="*/ 1 h 11"/>
                <a:gd name="T4" fmla="*/ 23 w 23"/>
                <a:gd name="T5" fmla="*/ 3 h 11"/>
                <a:gd name="T6" fmla="*/ 21 w 23"/>
                <a:gd name="T7" fmla="*/ 5 h 11"/>
                <a:gd name="T8" fmla="*/ 0 w 23"/>
                <a:gd name="T9" fmla="*/ 4 h 11"/>
                <a:gd name="T10" fmla="*/ 13 w 23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1">
                  <a:moveTo>
                    <a:pt x="13" y="0"/>
                  </a:moveTo>
                  <a:cubicBezTo>
                    <a:pt x="16" y="0"/>
                    <a:pt x="19" y="0"/>
                    <a:pt x="22" y="1"/>
                  </a:cubicBezTo>
                  <a:cubicBezTo>
                    <a:pt x="23" y="2"/>
                    <a:pt x="23" y="3"/>
                    <a:pt x="23" y="3"/>
                  </a:cubicBezTo>
                  <a:cubicBezTo>
                    <a:pt x="22" y="4"/>
                    <a:pt x="22" y="5"/>
                    <a:pt x="21" y="5"/>
                  </a:cubicBezTo>
                  <a:cubicBezTo>
                    <a:pt x="14" y="9"/>
                    <a:pt x="7" y="11"/>
                    <a:pt x="0" y="4"/>
                  </a:cubicBezTo>
                  <a:cubicBezTo>
                    <a:pt x="5" y="2"/>
                    <a:pt x="9" y="1"/>
                    <a:pt x="13" y="0"/>
                  </a:cubicBezTo>
                  <a:close/>
                </a:path>
              </a:pathLst>
            </a:custGeom>
            <a:solidFill>
              <a:srgbClr val="A588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4" name="Freeform 1863"/>
            <p:cNvSpPr>
              <a:spLocks/>
            </p:cNvSpPr>
            <p:nvPr/>
          </p:nvSpPr>
          <p:spPr bwMode="auto">
            <a:xfrm>
              <a:off x="1586" y="2176"/>
              <a:ext cx="17" cy="11"/>
            </a:xfrm>
            <a:custGeom>
              <a:avLst/>
              <a:gdLst>
                <a:gd name="T0" fmla="*/ 0 w 17"/>
                <a:gd name="T1" fmla="*/ 11 h 11"/>
                <a:gd name="T2" fmla="*/ 15 w 17"/>
                <a:gd name="T3" fmla="*/ 3 h 11"/>
                <a:gd name="T4" fmla="*/ 17 w 17"/>
                <a:gd name="T5" fmla="*/ 5 h 11"/>
                <a:gd name="T6" fmla="*/ 16 w 17"/>
                <a:gd name="T7" fmla="*/ 6 h 11"/>
                <a:gd name="T8" fmla="*/ 0 w 17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0" y="11"/>
                  </a:moveTo>
                  <a:cubicBezTo>
                    <a:pt x="1" y="0"/>
                    <a:pt x="9" y="3"/>
                    <a:pt x="15" y="3"/>
                  </a:cubicBezTo>
                  <a:cubicBezTo>
                    <a:pt x="17" y="4"/>
                    <a:pt x="17" y="4"/>
                    <a:pt x="17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1" y="11"/>
                    <a:pt x="5" y="9"/>
                    <a:pt x="0" y="11"/>
                  </a:cubicBezTo>
                  <a:close/>
                </a:path>
              </a:pathLst>
            </a:custGeom>
            <a:solidFill>
              <a:srgbClr val="9A7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5" name="Freeform 1864"/>
            <p:cNvSpPr>
              <a:spLocks/>
            </p:cNvSpPr>
            <p:nvPr/>
          </p:nvSpPr>
          <p:spPr bwMode="auto">
            <a:xfrm>
              <a:off x="1622" y="2155"/>
              <a:ext cx="24" cy="6"/>
            </a:xfrm>
            <a:custGeom>
              <a:avLst/>
              <a:gdLst>
                <a:gd name="T0" fmla="*/ 12 w 24"/>
                <a:gd name="T1" fmla="*/ 4 h 6"/>
                <a:gd name="T2" fmla="*/ 0 w 24"/>
                <a:gd name="T3" fmla="*/ 0 h 6"/>
                <a:gd name="T4" fmla="*/ 24 w 24"/>
                <a:gd name="T5" fmla="*/ 0 h 6"/>
                <a:gd name="T6" fmla="*/ 12 w 24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6">
                  <a:moveTo>
                    <a:pt x="12" y="4"/>
                  </a:moveTo>
                  <a:cubicBezTo>
                    <a:pt x="8" y="3"/>
                    <a:pt x="3" y="4"/>
                    <a:pt x="0" y="0"/>
                  </a:cubicBezTo>
                  <a:cubicBezTo>
                    <a:pt x="8" y="0"/>
                    <a:pt x="16" y="0"/>
                    <a:pt x="24" y="0"/>
                  </a:cubicBezTo>
                  <a:cubicBezTo>
                    <a:pt x="21" y="6"/>
                    <a:pt x="16" y="2"/>
                    <a:pt x="12" y="4"/>
                  </a:cubicBezTo>
                  <a:close/>
                </a:path>
              </a:pathLst>
            </a:custGeom>
            <a:solidFill>
              <a:srgbClr val="B59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6" name="Freeform 1865"/>
            <p:cNvSpPr>
              <a:spLocks/>
            </p:cNvSpPr>
            <p:nvPr/>
          </p:nvSpPr>
          <p:spPr bwMode="auto">
            <a:xfrm>
              <a:off x="1605" y="2162"/>
              <a:ext cx="28" cy="9"/>
            </a:xfrm>
            <a:custGeom>
              <a:avLst/>
              <a:gdLst>
                <a:gd name="T0" fmla="*/ 0 w 28"/>
                <a:gd name="T1" fmla="*/ 9 h 9"/>
                <a:gd name="T2" fmla="*/ 1 w 28"/>
                <a:gd name="T3" fmla="*/ 5 h 9"/>
                <a:gd name="T4" fmla="*/ 28 w 28"/>
                <a:gd name="T5" fmla="*/ 8 h 9"/>
                <a:gd name="T6" fmla="*/ 25 w 28"/>
                <a:gd name="T7" fmla="*/ 9 h 9"/>
                <a:gd name="T8" fmla="*/ 0 w 28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9">
                  <a:moveTo>
                    <a:pt x="0" y="9"/>
                  </a:moveTo>
                  <a:cubicBezTo>
                    <a:pt x="1" y="7"/>
                    <a:pt x="1" y="6"/>
                    <a:pt x="1" y="5"/>
                  </a:cubicBezTo>
                  <a:cubicBezTo>
                    <a:pt x="10" y="5"/>
                    <a:pt x="20" y="0"/>
                    <a:pt x="28" y="8"/>
                  </a:cubicBezTo>
                  <a:cubicBezTo>
                    <a:pt x="27" y="8"/>
                    <a:pt x="26" y="8"/>
                    <a:pt x="25" y="9"/>
                  </a:cubicBezTo>
                  <a:cubicBezTo>
                    <a:pt x="17" y="9"/>
                    <a:pt x="9" y="9"/>
                    <a:pt x="0" y="9"/>
                  </a:cubicBezTo>
                  <a:close/>
                </a:path>
              </a:pathLst>
            </a:custGeom>
            <a:solidFill>
              <a:srgbClr val="7A63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7" name="Freeform 1866"/>
            <p:cNvSpPr>
              <a:spLocks/>
            </p:cNvSpPr>
            <p:nvPr/>
          </p:nvSpPr>
          <p:spPr bwMode="auto">
            <a:xfrm>
              <a:off x="1637" y="2161"/>
              <a:ext cx="17" cy="9"/>
            </a:xfrm>
            <a:custGeom>
              <a:avLst/>
              <a:gdLst>
                <a:gd name="T0" fmla="*/ 17 w 17"/>
                <a:gd name="T1" fmla="*/ 5 h 9"/>
                <a:gd name="T2" fmla="*/ 12 w 17"/>
                <a:gd name="T3" fmla="*/ 9 h 9"/>
                <a:gd name="T4" fmla="*/ 0 w 17"/>
                <a:gd name="T5" fmla="*/ 9 h 9"/>
                <a:gd name="T6" fmla="*/ 5 w 17"/>
                <a:gd name="T7" fmla="*/ 1 h 9"/>
                <a:gd name="T8" fmla="*/ 17 w 17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17" y="5"/>
                  </a:moveTo>
                  <a:cubicBezTo>
                    <a:pt x="16" y="6"/>
                    <a:pt x="14" y="8"/>
                    <a:pt x="12" y="9"/>
                  </a:cubicBezTo>
                  <a:cubicBezTo>
                    <a:pt x="8" y="9"/>
                    <a:pt x="4" y="9"/>
                    <a:pt x="0" y="9"/>
                  </a:cubicBezTo>
                  <a:cubicBezTo>
                    <a:pt x="2" y="7"/>
                    <a:pt x="3" y="4"/>
                    <a:pt x="5" y="1"/>
                  </a:cubicBezTo>
                  <a:cubicBezTo>
                    <a:pt x="9" y="1"/>
                    <a:pt x="14" y="0"/>
                    <a:pt x="17" y="5"/>
                  </a:cubicBezTo>
                  <a:close/>
                </a:path>
              </a:pathLst>
            </a:custGeom>
            <a:solidFill>
              <a:srgbClr val="C3A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8" name="Freeform 1867"/>
            <p:cNvSpPr>
              <a:spLocks/>
            </p:cNvSpPr>
            <p:nvPr/>
          </p:nvSpPr>
          <p:spPr bwMode="auto">
            <a:xfrm>
              <a:off x="1601" y="2175"/>
              <a:ext cx="24" cy="7"/>
            </a:xfrm>
            <a:custGeom>
              <a:avLst/>
              <a:gdLst>
                <a:gd name="T0" fmla="*/ 1 w 24"/>
                <a:gd name="T1" fmla="*/ 7 h 7"/>
                <a:gd name="T2" fmla="*/ 0 w 24"/>
                <a:gd name="T3" fmla="*/ 4 h 7"/>
                <a:gd name="T4" fmla="*/ 24 w 24"/>
                <a:gd name="T5" fmla="*/ 7 h 7"/>
                <a:gd name="T6" fmla="*/ 1 w 24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7">
                  <a:moveTo>
                    <a:pt x="1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9" y="4"/>
                    <a:pt x="17" y="0"/>
                    <a:pt x="24" y="7"/>
                  </a:cubicBezTo>
                  <a:cubicBezTo>
                    <a:pt x="16" y="7"/>
                    <a:pt x="8" y="7"/>
                    <a:pt x="1" y="7"/>
                  </a:cubicBezTo>
                  <a:close/>
                </a:path>
              </a:pathLst>
            </a:custGeom>
            <a:solidFill>
              <a:srgbClr val="977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9" name="Freeform 1868"/>
            <p:cNvSpPr>
              <a:spLocks/>
            </p:cNvSpPr>
            <p:nvPr/>
          </p:nvSpPr>
          <p:spPr bwMode="auto">
            <a:xfrm>
              <a:off x="1463" y="2139"/>
              <a:ext cx="69" cy="50"/>
            </a:xfrm>
            <a:custGeom>
              <a:avLst/>
              <a:gdLst>
                <a:gd name="T0" fmla="*/ 69 w 69"/>
                <a:gd name="T1" fmla="*/ 11 h 50"/>
                <a:gd name="T2" fmla="*/ 63 w 69"/>
                <a:gd name="T3" fmla="*/ 35 h 50"/>
                <a:gd name="T4" fmla="*/ 30 w 69"/>
                <a:gd name="T5" fmla="*/ 46 h 50"/>
                <a:gd name="T6" fmla="*/ 5 w 69"/>
                <a:gd name="T7" fmla="*/ 41 h 50"/>
                <a:gd name="T8" fmla="*/ 6 w 69"/>
                <a:gd name="T9" fmla="*/ 7 h 50"/>
                <a:gd name="T10" fmla="*/ 12 w 69"/>
                <a:gd name="T11" fmla="*/ 0 h 50"/>
                <a:gd name="T12" fmla="*/ 60 w 69"/>
                <a:gd name="T13" fmla="*/ 3 h 50"/>
                <a:gd name="T14" fmla="*/ 69 w 69"/>
                <a:gd name="T15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50">
                  <a:moveTo>
                    <a:pt x="69" y="11"/>
                  </a:moveTo>
                  <a:cubicBezTo>
                    <a:pt x="67" y="19"/>
                    <a:pt x="65" y="27"/>
                    <a:pt x="63" y="35"/>
                  </a:cubicBezTo>
                  <a:cubicBezTo>
                    <a:pt x="52" y="40"/>
                    <a:pt x="40" y="42"/>
                    <a:pt x="30" y="46"/>
                  </a:cubicBezTo>
                  <a:cubicBezTo>
                    <a:pt x="21" y="50"/>
                    <a:pt x="12" y="50"/>
                    <a:pt x="5" y="41"/>
                  </a:cubicBezTo>
                  <a:cubicBezTo>
                    <a:pt x="0" y="30"/>
                    <a:pt x="3" y="19"/>
                    <a:pt x="6" y="7"/>
                  </a:cubicBezTo>
                  <a:cubicBezTo>
                    <a:pt x="8" y="4"/>
                    <a:pt x="10" y="2"/>
                    <a:pt x="12" y="0"/>
                  </a:cubicBezTo>
                  <a:cubicBezTo>
                    <a:pt x="28" y="1"/>
                    <a:pt x="44" y="2"/>
                    <a:pt x="60" y="3"/>
                  </a:cubicBezTo>
                  <a:cubicBezTo>
                    <a:pt x="65" y="4"/>
                    <a:pt x="68" y="6"/>
                    <a:pt x="69" y="11"/>
                  </a:cubicBezTo>
                  <a:close/>
                </a:path>
              </a:pathLst>
            </a:custGeom>
            <a:solidFill>
              <a:srgbClr val="4F86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0" name="Freeform 1869"/>
            <p:cNvSpPr>
              <a:spLocks/>
            </p:cNvSpPr>
            <p:nvPr/>
          </p:nvSpPr>
          <p:spPr bwMode="auto">
            <a:xfrm>
              <a:off x="1418" y="2139"/>
              <a:ext cx="44" cy="50"/>
            </a:xfrm>
            <a:custGeom>
              <a:avLst/>
              <a:gdLst>
                <a:gd name="T0" fmla="*/ 10 w 45"/>
                <a:gd name="T1" fmla="*/ 0 h 50"/>
                <a:gd name="T2" fmla="*/ 26 w 45"/>
                <a:gd name="T3" fmla="*/ 0 h 50"/>
                <a:gd name="T4" fmla="*/ 41 w 45"/>
                <a:gd name="T5" fmla="*/ 23 h 50"/>
                <a:gd name="T6" fmla="*/ 29 w 45"/>
                <a:gd name="T7" fmla="*/ 47 h 50"/>
                <a:gd name="T8" fmla="*/ 8 w 45"/>
                <a:gd name="T9" fmla="*/ 45 h 50"/>
                <a:gd name="T10" fmla="*/ 0 w 45"/>
                <a:gd name="T11" fmla="*/ 24 h 50"/>
                <a:gd name="T12" fmla="*/ 1 w 45"/>
                <a:gd name="T13" fmla="*/ 15 h 50"/>
                <a:gd name="T14" fmla="*/ 10 w 45"/>
                <a:gd name="T1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50">
                  <a:moveTo>
                    <a:pt x="10" y="0"/>
                  </a:moveTo>
                  <a:cubicBezTo>
                    <a:pt x="15" y="0"/>
                    <a:pt x="21" y="0"/>
                    <a:pt x="26" y="0"/>
                  </a:cubicBezTo>
                  <a:cubicBezTo>
                    <a:pt x="41" y="1"/>
                    <a:pt x="45" y="10"/>
                    <a:pt x="41" y="23"/>
                  </a:cubicBezTo>
                  <a:cubicBezTo>
                    <a:pt x="38" y="31"/>
                    <a:pt x="39" y="42"/>
                    <a:pt x="29" y="47"/>
                  </a:cubicBezTo>
                  <a:cubicBezTo>
                    <a:pt x="21" y="50"/>
                    <a:pt x="14" y="49"/>
                    <a:pt x="8" y="45"/>
                  </a:cubicBezTo>
                  <a:cubicBezTo>
                    <a:pt x="2" y="39"/>
                    <a:pt x="1" y="32"/>
                    <a:pt x="0" y="24"/>
                  </a:cubicBezTo>
                  <a:cubicBezTo>
                    <a:pt x="0" y="21"/>
                    <a:pt x="0" y="18"/>
                    <a:pt x="1" y="15"/>
                  </a:cubicBezTo>
                  <a:cubicBezTo>
                    <a:pt x="1" y="8"/>
                    <a:pt x="3" y="2"/>
                    <a:pt x="10" y="0"/>
                  </a:cubicBezTo>
                  <a:close/>
                </a:path>
              </a:pathLst>
            </a:custGeom>
            <a:solidFill>
              <a:srgbClr val="4E86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1" name="Freeform 1870"/>
            <p:cNvSpPr>
              <a:spLocks/>
            </p:cNvSpPr>
            <p:nvPr/>
          </p:nvSpPr>
          <p:spPr bwMode="auto">
            <a:xfrm>
              <a:off x="1399" y="2115"/>
              <a:ext cx="211" cy="27"/>
            </a:xfrm>
            <a:custGeom>
              <a:avLst/>
              <a:gdLst>
                <a:gd name="T0" fmla="*/ 1 w 213"/>
                <a:gd name="T1" fmla="*/ 19 h 27"/>
                <a:gd name="T2" fmla="*/ 0 w 213"/>
                <a:gd name="T3" fmla="*/ 11 h 27"/>
                <a:gd name="T4" fmla="*/ 6 w 213"/>
                <a:gd name="T5" fmla="*/ 8 h 27"/>
                <a:gd name="T6" fmla="*/ 22 w 213"/>
                <a:gd name="T7" fmla="*/ 6 h 27"/>
                <a:gd name="T8" fmla="*/ 41 w 213"/>
                <a:gd name="T9" fmla="*/ 6 h 27"/>
                <a:gd name="T10" fmla="*/ 91 w 213"/>
                <a:gd name="T11" fmla="*/ 6 h 27"/>
                <a:gd name="T12" fmla="*/ 139 w 213"/>
                <a:gd name="T13" fmla="*/ 6 h 27"/>
                <a:gd name="T14" fmla="*/ 167 w 213"/>
                <a:gd name="T15" fmla="*/ 6 h 27"/>
                <a:gd name="T16" fmla="*/ 181 w 213"/>
                <a:gd name="T17" fmla="*/ 6 h 27"/>
                <a:gd name="T18" fmla="*/ 213 w 213"/>
                <a:gd name="T19" fmla="*/ 15 h 27"/>
                <a:gd name="T20" fmla="*/ 31 w 213"/>
                <a:gd name="T21" fmla="*/ 15 h 27"/>
                <a:gd name="T22" fmla="*/ 13 w 213"/>
                <a:gd name="T23" fmla="*/ 22 h 27"/>
                <a:gd name="T24" fmla="*/ 11 w 213"/>
                <a:gd name="T25" fmla="*/ 24 h 27"/>
                <a:gd name="T26" fmla="*/ 1 w 213"/>
                <a:gd name="T27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27">
                  <a:moveTo>
                    <a:pt x="1" y="19"/>
                  </a:moveTo>
                  <a:cubicBezTo>
                    <a:pt x="1" y="17"/>
                    <a:pt x="1" y="14"/>
                    <a:pt x="0" y="11"/>
                  </a:cubicBezTo>
                  <a:cubicBezTo>
                    <a:pt x="2" y="10"/>
                    <a:pt x="4" y="8"/>
                    <a:pt x="6" y="8"/>
                  </a:cubicBezTo>
                  <a:cubicBezTo>
                    <a:pt x="11" y="6"/>
                    <a:pt x="16" y="6"/>
                    <a:pt x="22" y="6"/>
                  </a:cubicBezTo>
                  <a:cubicBezTo>
                    <a:pt x="28" y="6"/>
                    <a:pt x="35" y="6"/>
                    <a:pt x="41" y="6"/>
                  </a:cubicBezTo>
                  <a:cubicBezTo>
                    <a:pt x="58" y="5"/>
                    <a:pt x="74" y="5"/>
                    <a:pt x="91" y="6"/>
                  </a:cubicBezTo>
                  <a:cubicBezTo>
                    <a:pt x="107" y="6"/>
                    <a:pt x="123" y="6"/>
                    <a:pt x="139" y="6"/>
                  </a:cubicBezTo>
                  <a:cubicBezTo>
                    <a:pt x="149" y="6"/>
                    <a:pt x="158" y="6"/>
                    <a:pt x="167" y="6"/>
                  </a:cubicBezTo>
                  <a:cubicBezTo>
                    <a:pt x="172" y="6"/>
                    <a:pt x="177" y="6"/>
                    <a:pt x="181" y="6"/>
                  </a:cubicBezTo>
                  <a:cubicBezTo>
                    <a:pt x="192" y="8"/>
                    <a:pt x="206" y="0"/>
                    <a:pt x="213" y="15"/>
                  </a:cubicBezTo>
                  <a:cubicBezTo>
                    <a:pt x="152" y="18"/>
                    <a:pt x="92" y="15"/>
                    <a:pt x="31" y="15"/>
                  </a:cubicBezTo>
                  <a:cubicBezTo>
                    <a:pt x="25" y="15"/>
                    <a:pt x="16" y="11"/>
                    <a:pt x="13" y="22"/>
                  </a:cubicBezTo>
                  <a:cubicBezTo>
                    <a:pt x="12" y="23"/>
                    <a:pt x="12" y="24"/>
                    <a:pt x="11" y="24"/>
                  </a:cubicBezTo>
                  <a:cubicBezTo>
                    <a:pt x="6" y="26"/>
                    <a:pt x="1" y="27"/>
                    <a:pt x="1" y="19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2" name="Freeform 1871"/>
            <p:cNvSpPr>
              <a:spLocks/>
            </p:cNvSpPr>
            <p:nvPr/>
          </p:nvSpPr>
          <p:spPr bwMode="auto">
            <a:xfrm>
              <a:off x="1575" y="2097"/>
              <a:ext cx="56" cy="33"/>
            </a:xfrm>
            <a:custGeom>
              <a:avLst/>
              <a:gdLst>
                <a:gd name="T0" fmla="*/ 35 w 56"/>
                <a:gd name="T1" fmla="*/ 33 h 33"/>
                <a:gd name="T2" fmla="*/ 3 w 56"/>
                <a:gd name="T3" fmla="*/ 29 h 33"/>
                <a:gd name="T4" fmla="*/ 11 w 56"/>
                <a:gd name="T5" fmla="*/ 17 h 33"/>
                <a:gd name="T6" fmla="*/ 19 w 56"/>
                <a:gd name="T7" fmla="*/ 0 h 33"/>
                <a:gd name="T8" fmla="*/ 24 w 56"/>
                <a:gd name="T9" fmla="*/ 2 h 33"/>
                <a:gd name="T10" fmla="*/ 24 w 56"/>
                <a:gd name="T11" fmla="*/ 20 h 33"/>
                <a:gd name="T12" fmla="*/ 25 w 56"/>
                <a:gd name="T13" fmla="*/ 3 h 33"/>
                <a:gd name="T14" fmla="*/ 29 w 56"/>
                <a:gd name="T15" fmla="*/ 0 h 33"/>
                <a:gd name="T16" fmla="*/ 37 w 56"/>
                <a:gd name="T17" fmla="*/ 20 h 33"/>
                <a:gd name="T18" fmla="*/ 44 w 56"/>
                <a:gd name="T19" fmla="*/ 23 h 33"/>
                <a:gd name="T20" fmla="*/ 54 w 56"/>
                <a:gd name="T21" fmla="*/ 23 h 33"/>
                <a:gd name="T22" fmla="*/ 56 w 56"/>
                <a:gd name="T23" fmla="*/ 28 h 33"/>
                <a:gd name="T24" fmla="*/ 50 w 56"/>
                <a:gd name="T25" fmla="*/ 33 h 33"/>
                <a:gd name="T26" fmla="*/ 35 w 56"/>
                <a:gd name="T2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33">
                  <a:moveTo>
                    <a:pt x="35" y="33"/>
                  </a:moveTo>
                  <a:cubicBezTo>
                    <a:pt x="25" y="26"/>
                    <a:pt x="13" y="32"/>
                    <a:pt x="3" y="29"/>
                  </a:cubicBezTo>
                  <a:cubicBezTo>
                    <a:pt x="0" y="22"/>
                    <a:pt x="9" y="22"/>
                    <a:pt x="11" y="17"/>
                  </a:cubicBezTo>
                  <a:cubicBezTo>
                    <a:pt x="15" y="12"/>
                    <a:pt x="13" y="4"/>
                    <a:pt x="19" y="0"/>
                  </a:cubicBezTo>
                  <a:cubicBezTo>
                    <a:pt x="21" y="0"/>
                    <a:pt x="23" y="1"/>
                    <a:pt x="24" y="2"/>
                  </a:cubicBezTo>
                  <a:cubicBezTo>
                    <a:pt x="25" y="8"/>
                    <a:pt x="24" y="14"/>
                    <a:pt x="24" y="20"/>
                  </a:cubicBezTo>
                  <a:cubicBezTo>
                    <a:pt x="25" y="15"/>
                    <a:pt x="24" y="8"/>
                    <a:pt x="25" y="3"/>
                  </a:cubicBezTo>
                  <a:cubicBezTo>
                    <a:pt x="26" y="1"/>
                    <a:pt x="27" y="0"/>
                    <a:pt x="29" y="0"/>
                  </a:cubicBezTo>
                  <a:cubicBezTo>
                    <a:pt x="37" y="5"/>
                    <a:pt x="34" y="13"/>
                    <a:pt x="37" y="20"/>
                  </a:cubicBezTo>
                  <a:cubicBezTo>
                    <a:pt x="40" y="20"/>
                    <a:pt x="38" y="29"/>
                    <a:pt x="44" y="23"/>
                  </a:cubicBezTo>
                  <a:cubicBezTo>
                    <a:pt x="47" y="22"/>
                    <a:pt x="50" y="22"/>
                    <a:pt x="54" y="23"/>
                  </a:cubicBezTo>
                  <a:cubicBezTo>
                    <a:pt x="55" y="25"/>
                    <a:pt x="56" y="26"/>
                    <a:pt x="56" y="28"/>
                  </a:cubicBezTo>
                  <a:cubicBezTo>
                    <a:pt x="55" y="31"/>
                    <a:pt x="52" y="32"/>
                    <a:pt x="50" y="33"/>
                  </a:cubicBezTo>
                  <a:cubicBezTo>
                    <a:pt x="45" y="33"/>
                    <a:pt x="40" y="33"/>
                    <a:pt x="35" y="33"/>
                  </a:cubicBezTo>
                  <a:close/>
                </a:path>
              </a:pathLst>
            </a:custGeom>
            <a:solidFill>
              <a:srgbClr val="AA3C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3" name="Freeform 1872"/>
            <p:cNvSpPr>
              <a:spLocks/>
            </p:cNvSpPr>
            <p:nvPr/>
          </p:nvSpPr>
          <p:spPr bwMode="auto">
            <a:xfrm>
              <a:off x="1648" y="2067"/>
              <a:ext cx="77" cy="12"/>
            </a:xfrm>
            <a:custGeom>
              <a:avLst/>
              <a:gdLst>
                <a:gd name="T0" fmla="*/ 25 w 78"/>
                <a:gd name="T1" fmla="*/ 12 h 13"/>
                <a:gd name="T2" fmla="*/ 5 w 78"/>
                <a:gd name="T3" fmla="*/ 13 h 13"/>
                <a:gd name="T4" fmla="*/ 1 w 78"/>
                <a:gd name="T5" fmla="*/ 8 h 13"/>
                <a:gd name="T6" fmla="*/ 0 w 78"/>
                <a:gd name="T7" fmla="*/ 6 h 13"/>
                <a:gd name="T8" fmla="*/ 1 w 78"/>
                <a:gd name="T9" fmla="*/ 5 h 13"/>
                <a:gd name="T10" fmla="*/ 57 w 78"/>
                <a:gd name="T11" fmla="*/ 4 h 13"/>
                <a:gd name="T12" fmla="*/ 77 w 78"/>
                <a:gd name="T13" fmla="*/ 0 h 13"/>
                <a:gd name="T14" fmla="*/ 78 w 78"/>
                <a:gd name="T15" fmla="*/ 4 h 13"/>
                <a:gd name="T16" fmla="*/ 69 w 78"/>
                <a:gd name="T17" fmla="*/ 8 h 13"/>
                <a:gd name="T18" fmla="*/ 66 w 78"/>
                <a:gd name="T19" fmla="*/ 12 h 13"/>
                <a:gd name="T20" fmla="*/ 26 w 78"/>
                <a:gd name="T21" fmla="*/ 12 h 13"/>
                <a:gd name="T22" fmla="*/ 25 w 78"/>
                <a:gd name="T2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13">
                  <a:moveTo>
                    <a:pt x="25" y="12"/>
                  </a:moveTo>
                  <a:cubicBezTo>
                    <a:pt x="19" y="12"/>
                    <a:pt x="12" y="13"/>
                    <a:pt x="5" y="13"/>
                  </a:cubicBezTo>
                  <a:cubicBezTo>
                    <a:pt x="4" y="11"/>
                    <a:pt x="3" y="10"/>
                    <a:pt x="1" y="8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0" y="4"/>
                    <a:pt x="38" y="4"/>
                    <a:pt x="57" y="4"/>
                  </a:cubicBezTo>
                  <a:cubicBezTo>
                    <a:pt x="64" y="3"/>
                    <a:pt x="71" y="2"/>
                    <a:pt x="77" y="0"/>
                  </a:cubicBezTo>
                  <a:cubicBezTo>
                    <a:pt x="77" y="2"/>
                    <a:pt x="77" y="3"/>
                    <a:pt x="78" y="4"/>
                  </a:cubicBezTo>
                  <a:cubicBezTo>
                    <a:pt x="74" y="4"/>
                    <a:pt x="71" y="5"/>
                    <a:pt x="69" y="8"/>
                  </a:cubicBezTo>
                  <a:cubicBezTo>
                    <a:pt x="68" y="10"/>
                    <a:pt x="67" y="11"/>
                    <a:pt x="66" y="12"/>
                  </a:cubicBezTo>
                  <a:cubicBezTo>
                    <a:pt x="52" y="9"/>
                    <a:pt x="39" y="9"/>
                    <a:pt x="26" y="12"/>
                  </a:cubicBezTo>
                  <a:lnTo>
                    <a:pt x="25" y="12"/>
                  </a:lnTo>
                  <a:close/>
                </a:path>
              </a:pathLst>
            </a:custGeom>
            <a:solidFill>
              <a:srgbClr val="721F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4" name="Freeform 1873"/>
            <p:cNvSpPr>
              <a:spLocks/>
            </p:cNvSpPr>
            <p:nvPr/>
          </p:nvSpPr>
          <p:spPr bwMode="auto">
            <a:xfrm>
              <a:off x="1442" y="2139"/>
              <a:ext cx="24" cy="55"/>
            </a:xfrm>
            <a:custGeom>
              <a:avLst/>
              <a:gdLst>
                <a:gd name="T0" fmla="*/ 0 w 24"/>
                <a:gd name="T1" fmla="*/ 43 h 56"/>
                <a:gd name="T2" fmla="*/ 1 w 24"/>
                <a:gd name="T3" fmla="*/ 0 h 56"/>
                <a:gd name="T4" fmla="*/ 20 w 24"/>
                <a:gd name="T5" fmla="*/ 0 h 56"/>
                <a:gd name="T6" fmla="*/ 24 w 24"/>
                <a:gd name="T7" fmla="*/ 11 h 56"/>
                <a:gd name="T8" fmla="*/ 23 w 24"/>
                <a:gd name="T9" fmla="*/ 17 h 56"/>
                <a:gd name="T10" fmla="*/ 18 w 24"/>
                <a:gd name="T11" fmla="*/ 44 h 56"/>
                <a:gd name="T12" fmla="*/ 0 w 24"/>
                <a:gd name="T13" fmla="*/ 4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56">
                  <a:moveTo>
                    <a:pt x="0" y="43"/>
                  </a:moveTo>
                  <a:cubicBezTo>
                    <a:pt x="16" y="27"/>
                    <a:pt x="16" y="10"/>
                    <a:pt x="1" y="0"/>
                  </a:cubicBezTo>
                  <a:cubicBezTo>
                    <a:pt x="7" y="0"/>
                    <a:pt x="13" y="0"/>
                    <a:pt x="20" y="0"/>
                  </a:cubicBezTo>
                  <a:cubicBezTo>
                    <a:pt x="24" y="2"/>
                    <a:pt x="24" y="6"/>
                    <a:pt x="24" y="11"/>
                  </a:cubicBezTo>
                  <a:cubicBezTo>
                    <a:pt x="24" y="13"/>
                    <a:pt x="24" y="15"/>
                    <a:pt x="23" y="17"/>
                  </a:cubicBezTo>
                  <a:cubicBezTo>
                    <a:pt x="21" y="26"/>
                    <a:pt x="23" y="36"/>
                    <a:pt x="18" y="44"/>
                  </a:cubicBezTo>
                  <a:cubicBezTo>
                    <a:pt x="12" y="49"/>
                    <a:pt x="5" y="56"/>
                    <a:pt x="0" y="43"/>
                  </a:cubicBezTo>
                  <a:close/>
                </a:path>
              </a:pathLst>
            </a:custGeom>
            <a:solidFill>
              <a:srgbClr val="4F86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5" name="Freeform 1874"/>
            <p:cNvSpPr>
              <a:spLocks/>
            </p:cNvSpPr>
            <p:nvPr/>
          </p:nvSpPr>
          <p:spPr bwMode="auto">
            <a:xfrm>
              <a:off x="1405" y="2137"/>
              <a:ext cx="21" cy="60"/>
            </a:xfrm>
            <a:custGeom>
              <a:avLst/>
              <a:gdLst>
                <a:gd name="T0" fmla="*/ 7 w 21"/>
                <a:gd name="T1" fmla="*/ 0 h 61"/>
                <a:gd name="T2" fmla="*/ 11 w 21"/>
                <a:gd name="T3" fmla="*/ 2 h 61"/>
                <a:gd name="T4" fmla="*/ 16 w 21"/>
                <a:gd name="T5" fmla="*/ 25 h 61"/>
                <a:gd name="T6" fmla="*/ 20 w 21"/>
                <a:gd name="T7" fmla="*/ 45 h 61"/>
                <a:gd name="T8" fmla="*/ 20 w 21"/>
                <a:gd name="T9" fmla="*/ 54 h 61"/>
                <a:gd name="T10" fmla="*/ 6 w 21"/>
                <a:gd name="T11" fmla="*/ 58 h 61"/>
                <a:gd name="T12" fmla="*/ 3 w 21"/>
                <a:gd name="T13" fmla="*/ 53 h 61"/>
                <a:gd name="T14" fmla="*/ 2 w 21"/>
                <a:gd name="T15" fmla="*/ 13 h 61"/>
                <a:gd name="T16" fmla="*/ 6 w 21"/>
                <a:gd name="T17" fmla="*/ 1 h 61"/>
                <a:gd name="T18" fmla="*/ 7 w 21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61">
                  <a:moveTo>
                    <a:pt x="7" y="0"/>
                  </a:moveTo>
                  <a:cubicBezTo>
                    <a:pt x="8" y="0"/>
                    <a:pt x="10" y="1"/>
                    <a:pt x="11" y="2"/>
                  </a:cubicBezTo>
                  <a:cubicBezTo>
                    <a:pt x="17" y="9"/>
                    <a:pt x="13" y="18"/>
                    <a:pt x="16" y="25"/>
                  </a:cubicBezTo>
                  <a:cubicBezTo>
                    <a:pt x="17" y="32"/>
                    <a:pt x="15" y="39"/>
                    <a:pt x="20" y="45"/>
                  </a:cubicBezTo>
                  <a:cubicBezTo>
                    <a:pt x="21" y="48"/>
                    <a:pt x="21" y="51"/>
                    <a:pt x="20" y="54"/>
                  </a:cubicBezTo>
                  <a:cubicBezTo>
                    <a:pt x="16" y="59"/>
                    <a:pt x="12" y="61"/>
                    <a:pt x="6" y="58"/>
                  </a:cubicBezTo>
                  <a:cubicBezTo>
                    <a:pt x="5" y="57"/>
                    <a:pt x="4" y="55"/>
                    <a:pt x="3" y="53"/>
                  </a:cubicBezTo>
                  <a:cubicBezTo>
                    <a:pt x="0" y="40"/>
                    <a:pt x="4" y="26"/>
                    <a:pt x="2" y="13"/>
                  </a:cubicBezTo>
                  <a:cubicBezTo>
                    <a:pt x="2" y="9"/>
                    <a:pt x="3" y="5"/>
                    <a:pt x="6" y="1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214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6" name="Freeform 1875"/>
            <p:cNvSpPr>
              <a:spLocks/>
            </p:cNvSpPr>
            <p:nvPr/>
          </p:nvSpPr>
          <p:spPr bwMode="auto">
            <a:xfrm>
              <a:off x="1627" y="2073"/>
              <a:ext cx="15" cy="50"/>
            </a:xfrm>
            <a:custGeom>
              <a:avLst/>
              <a:gdLst>
                <a:gd name="T0" fmla="*/ 15 w 15"/>
                <a:gd name="T1" fmla="*/ 2 h 51"/>
                <a:gd name="T2" fmla="*/ 15 w 15"/>
                <a:gd name="T3" fmla="*/ 50 h 51"/>
                <a:gd name="T4" fmla="*/ 12 w 15"/>
                <a:gd name="T5" fmla="*/ 51 h 51"/>
                <a:gd name="T6" fmla="*/ 4 w 15"/>
                <a:gd name="T7" fmla="*/ 13 h 51"/>
                <a:gd name="T8" fmla="*/ 5 w 15"/>
                <a:gd name="T9" fmla="*/ 6 h 51"/>
                <a:gd name="T10" fmla="*/ 15 w 15"/>
                <a:gd name="T11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1">
                  <a:moveTo>
                    <a:pt x="15" y="2"/>
                  </a:moveTo>
                  <a:cubicBezTo>
                    <a:pt x="15" y="18"/>
                    <a:pt x="15" y="34"/>
                    <a:pt x="15" y="50"/>
                  </a:cubicBezTo>
                  <a:cubicBezTo>
                    <a:pt x="14" y="51"/>
                    <a:pt x="13" y="51"/>
                    <a:pt x="12" y="51"/>
                  </a:cubicBezTo>
                  <a:cubicBezTo>
                    <a:pt x="0" y="40"/>
                    <a:pt x="8" y="25"/>
                    <a:pt x="4" y="13"/>
                  </a:cubicBezTo>
                  <a:cubicBezTo>
                    <a:pt x="4" y="10"/>
                    <a:pt x="4" y="8"/>
                    <a:pt x="5" y="6"/>
                  </a:cubicBezTo>
                  <a:cubicBezTo>
                    <a:pt x="7" y="3"/>
                    <a:pt x="10" y="0"/>
                    <a:pt x="15" y="2"/>
                  </a:cubicBezTo>
                  <a:close/>
                </a:path>
              </a:pathLst>
            </a:custGeom>
            <a:solidFill>
              <a:srgbClr val="6B3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7" name="Freeform 1876"/>
            <p:cNvSpPr>
              <a:spLocks/>
            </p:cNvSpPr>
            <p:nvPr/>
          </p:nvSpPr>
          <p:spPr bwMode="auto">
            <a:xfrm>
              <a:off x="1612" y="2072"/>
              <a:ext cx="37" cy="9"/>
            </a:xfrm>
            <a:custGeom>
              <a:avLst/>
              <a:gdLst>
                <a:gd name="T0" fmla="*/ 30 w 37"/>
                <a:gd name="T1" fmla="*/ 3 h 10"/>
                <a:gd name="T2" fmla="*/ 22 w 37"/>
                <a:gd name="T3" fmla="*/ 7 h 10"/>
                <a:gd name="T4" fmla="*/ 15 w 37"/>
                <a:gd name="T5" fmla="*/ 10 h 10"/>
                <a:gd name="T6" fmla="*/ 10 w 37"/>
                <a:gd name="T7" fmla="*/ 8 h 10"/>
                <a:gd name="T8" fmla="*/ 1 w 37"/>
                <a:gd name="T9" fmla="*/ 4 h 10"/>
                <a:gd name="T10" fmla="*/ 2 w 37"/>
                <a:gd name="T11" fmla="*/ 0 h 10"/>
                <a:gd name="T12" fmla="*/ 37 w 37"/>
                <a:gd name="T13" fmla="*/ 0 h 10"/>
                <a:gd name="T14" fmla="*/ 37 w 37"/>
                <a:gd name="T15" fmla="*/ 3 h 10"/>
                <a:gd name="T16" fmla="*/ 30 w 37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10">
                  <a:moveTo>
                    <a:pt x="30" y="3"/>
                  </a:moveTo>
                  <a:cubicBezTo>
                    <a:pt x="27" y="5"/>
                    <a:pt x="24" y="6"/>
                    <a:pt x="22" y="7"/>
                  </a:cubicBezTo>
                  <a:cubicBezTo>
                    <a:pt x="20" y="9"/>
                    <a:pt x="17" y="10"/>
                    <a:pt x="15" y="10"/>
                  </a:cubicBezTo>
                  <a:cubicBezTo>
                    <a:pt x="13" y="9"/>
                    <a:pt x="12" y="9"/>
                    <a:pt x="10" y="8"/>
                  </a:cubicBezTo>
                  <a:cubicBezTo>
                    <a:pt x="7" y="7"/>
                    <a:pt x="4" y="6"/>
                    <a:pt x="1" y="4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13" y="0"/>
                    <a:pt x="25" y="0"/>
                    <a:pt x="37" y="0"/>
                  </a:cubicBezTo>
                  <a:cubicBezTo>
                    <a:pt x="37" y="1"/>
                    <a:pt x="37" y="2"/>
                    <a:pt x="37" y="3"/>
                  </a:cubicBezTo>
                  <a:cubicBezTo>
                    <a:pt x="35" y="3"/>
                    <a:pt x="32" y="3"/>
                    <a:pt x="30" y="3"/>
                  </a:cubicBezTo>
                  <a:close/>
                </a:path>
              </a:pathLst>
            </a:custGeom>
            <a:solidFill>
              <a:srgbClr val="6D19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8" name="Freeform 1877"/>
            <p:cNvSpPr>
              <a:spLocks/>
            </p:cNvSpPr>
            <p:nvPr/>
          </p:nvSpPr>
          <p:spPr bwMode="auto">
            <a:xfrm>
              <a:off x="1462" y="2139"/>
              <a:ext cx="13" cy="16"/>
            </a:xfrm>
            <a:custGeom>
              <a:avLst/>
              <a:gdLst>
                <a:gd name="T0" fmla="*/ 1 w 13"/>
                <a:gd name="T1" fmla="*/ 11 h 16"/>
                <a:gd name="T2" fmla="*/ 0 w 13"/>
                <a:gd name="T3" fmla="*/ 0 h 16"/>
                <a:gd name="T4" fmla="*/ 13 w 13"/>
                <a:gd name="T5" fmla="*/ 0 h 16"/>
                <a:gd name="T6" fmla="*/ 12 w 13"/>
                <a:gd name="T7" fmla="*/ 7 h 16"/>
                <a:gd name="T8" fmla="*/ 1 w 13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1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4" y="0"/>
                    <a:pt x="9" y="0"/>
                    <a:pt x="13" y="0"/>
                  </a:cubicBezTo>
                  <a:cubicBezTo>
                    <a:pt x="13" y="2"/>
                    <a:pt x="12" y="5"/>
                    <a:pt x="12" y="7"/>
                  </a:cubicBezTo>
                  <a:cubicBezTo>
                    <a:pt x="9" y="12"/>
                    <a:pt x="6" y="16"/>
                    <a:pt x="1" y="11"/>
                  </a:cubicBezTo>
                  <a:close/>
                </a:path>
              </a:pathLst>
            </a:custGeom>
            <a:solidFill>
              <a:srgbClr val="253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9" name="Freeform 1878"/>
            <p:cNvSpPr>
              <a:spLocks/>
            </p:cNvSpPr>
            <p:nvPr/>
          </p:nvSpPr>
          <p:spPr bwMode="auto">
            <a:xfrm>
              <a:off x="1415" y="2139"/>
              <a:ext cx="10" cy="25"/>
            </a:xfrm>
            <a:custGeom>
              <a:avLst/>
              <a:gdLst>
                <a:gd name="T0" fmla="*/ 5 w 10"/>
                <a:gd name="T1" fmla="*/ 23 h 25"/>
                <a:gd name="T2" fmla="*/ 1 w 10"/>
                <a:gd name="T3" fmla="*/ 0 h 25"/>
                <a:gd name="T4" fmla="*/ 4 w 10"/>
                <a:gd name="T5" fmla="*/ 0 h 25"/>
                <a:gd name="T6" fmla="*/ 8 w 10"/>
                <a:gd name="T7" fmla="*/ 14 h 25"/>
                <a:gd name="T8" fmla="*/ 9 w 10"/>
                <a:gd name="T9" fmla="*/ 23 h 25"/>
                <a:gd name="T10" fmla="*/ 5 w 10"/>
                <a:gd name="T11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5">
                  <a:moveTo>
                    <a:pt x="5" y="23"/>
                  </a:moveTo>
                  <a:cubicBezTo>
                    <a:pt x="0" y="16"/>
                    <a:pt x="0" y="8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0" y="3"/>
                    <a:pt x="4" y="10"/>
                    <a:pt x="8" y="14"/>
                  </a:cubicBezTo>
                  <a:cubicBezTo>
                    <a:pt x="8" y="17"/>
                    <a:pt x="8" y="20"/>
                    <a:pt x="9" y="23"/>
                  </a:cubicBezTo>
                  <a:cubicBezTo>
                    <a:pt x="7" y="25"/>
                    <a:pt x="6" y="25"/>
                    <a:pt x="5" y="23"/>
                  </a:cubicBezTo>
                  <a:close/>
                </a:path>
              </a:pathLst>
            </a:custGeom>
            <a:solidFill>
              <a:srgbClr val="53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0" name="Freeform 1879"/>
            <p:cNvSpPr>
              <a:spLocks/>
            </p:cNvSpPr>
            <p:nvPr/>
          </p:nvSpPr>
          <p:spPr bwMode="auto">
            <a:xfrm>
              <a:off x="1657" y="2118"/>
              <a:ext cx="24" cy="8"/>
            </a:xfrm>
            <a:custGeom>
              <a:avLst/>
              <a:gdLst>
                <a:gd name="T0" fmla="*/ 25 w 25"/>
                <a:gd name="T1" fmla="*/ 0 h 8"/>
                <a:gd name="T2" fmla="*/ 0 w 25"/>
                <a:gd name="T3" fmla="*/ 4 h 8"/>
                <a:gd name="T4" fmla="*/ 0 w 25"/>
                <a:gd name="T5" fmla="*/ 1 h 8"/>
                <a:gd name="T6" fmla="*/ 25 w 25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8">
                  <a:moveTo>
                    <a:pt x="25" y="0"/>
                  </a:moveTo>
                  <a:cubicBezTo>
                    <a:pt x="17" y="8"/>
                    <a:pt x="8" y="3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8" y="1"/>
                    <a:pt x="17" y="0"/>
                    <a:pt x="25" y="0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1" name="Freeform 1880"/>
            <p:cNvSpPr>
              <a:spLocks/>
            </p:cNvSpPr>
            <p:nvPr/>
          </p:nvSpPr>
          <p:spPr bwMode="auto">
            <a:xfrm>
              <a:off x="1625" y="2122"/>
              <a:ext cx="17" cy="17"/>
            </a:xfrm>
            <a:custGeom>
              <a:avLst/>
              <a:gdLst>
                <a:gd name="T0" fmla="*/ 0 w 17"/>
                <a:gd name="T1" fmla="*/ 8 h 17"/>
                <a:gd name="T2" fmla="*/ 4 w 17"/>
                <a:gd name="T3" fmla="*/ 4 h 17"/>
                <a:gd name="T4" fmla="*/ 8 w 17"/>
                <a:gd name="T5" fmla="*/ 1 h 17"/>
                <a:gd name="T6" fmla="*/ 16 w 17"/>
                <a:gd name="T7" fmla="*/ 0 h 17"/>
                <a:gd name="T8" fmla="*/ 17 w 17"/>
                <a:gd name="T9" fmla="*/ 0 h 17"/>
                <a:gd name="T10" fmla="*/ 0 w 17"/>
                <a:gd name="T1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7">
                  <a:moveTo>
                    <a:pt x="0" y="8"/>
                  </a:moveTo>
                  <a:cubicBezTo>
                    <a:pt x="1" y="6"/>
                    <a:pt x="3" y="5"/>
                    <a:pt x="4" y="4"/>
                  </a:cubicBezTo>
                  <a:cubicBezTo>
                    <a:pt x="6" y="3"/>
                    <a:pt x="7" y="2"/>
                    <a:pt x="8" y="1"/>
                  </a:cubicBezTo>
                  <a:cubicBezTo>
                    <a:pt x="11" y="0"/>
                    <a:pt x="14" y="3"/>
                    <a:pt x="16" y="0"/>
                  </a:cubicBezTo>
                  <a:cubicBezTo>
                    <a:pt x="16" y="0"/>
                    <a:pt x="17" y="0"/>
                    <a:pt x="17" y="0"/>
                  </a:cubicBezTo>
                  <a:cubicBezTo>
                    <a:pt x="17" y="17"/>
                    <a:pt x="5" y="4"/>
                    <a:pt x="0" y="8"/>
                  </a:cubicBezTo>
                  <a:close/>
                </a:path>
              </a:pathLst>
            </a:custGeom>
            <a:solidFill>
              <a:srgbClr val="38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2" name="Freeform 1881"/>
            <p:cNvSpPr>
              <a:spLocks/>
            </p:cNvSpPr>
            <p:nvPr/>
          </p:nvSpPr>
          <p:spPr bwMode="auto">
            <a:xfrm>
              <a:off x="1418" y="2139"/>
              <a:ext cx="10" cy="14"/>
            </a:xfrm>
            <a:custGeom>
              <a:avLst/>
              <a:gdLst>
                <a:gd name="T0" fmla="*/ 5 w 10"/>
                <a:gd name="T1" fmla="*/ 14 h 14"/>
                <a:gd name="T2" fmla="*/ 1 w 10"/>
                <a:gd name="T3" fmla="*/ 0 h 14"/>
                <a:gd name="T4" fmla="*/ 10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0" y="11"/>
                    <a:pt x="3" y="5"/>
                    <a:pt x="1" y="0"/>
                  </a:cubicBezTo>
                  <a:cubicBezTo>
                    <a:pt x="4" y="0"/>
                    <a:pt x="7" y="0"/>
                    <a:pt x="10" y="0"/>
                  </a:cubicBezTo>
                  <a:cubicBezTo>
                    <a:pt x="8" y="5"/>
                    <a:pt x="7" y="9"/>
                    <a:pt x="5" y="14"/>
                  </a:cubicBezTo>
                  <a:close/>
                </a:path>
              </a:pathLst>
            </a:custGeom>
            <a:solidFill>
              <a:srgbClr val="233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3" name="Freeform 1882"/>
            <p:cNvSpPr>
              <a:spLocks/>
            </p:cNvSpPr>
            <p:nvPr/>
          </p:nvSpPr>
          <p:spPr bwMode="auto">
            <a:xfrm>
              <a:off x="1275" y="2380"/>
              <a:ext cx="6" cy="20"/>
            </a:xfrm>
            <a:custGeom>
              <a:avLst/>
              <a:gdLst>
                <a:gd name="T0" fmla="*/ 1 w 6"/>
                <a:gd name="T1" fmla="*/ 8 h 20"/>
                <a:gd name="T2" fmla="*/ 6 w 6"/>
                <a:gd name="T3" fmla="*/ 4 h 20"/>
                <a:gd name="T4" fmla="*/ 5 w 6"/>
                <a:gd name="T5" fmla="*/ 20 h 20"/>
                <a:gd name="T6" fmla="*/ 4 w 6"/>
                <a:gd name="T7" fmla="*/ 20 h 20"/>
                <a:gd name="T8" fmla="*/ 2 w 6"/>
                <a:gd name="T9" fmla="*/ 20 h 20"/>
                <a:gd name="T10" fmla="*/ 1 w 6"/>
                <a:gd name="T11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0">
                  <a:moveTo>
                    <a:pt x="1" y="8"/>
                  </a:moveTo>
                  <a:cubicBezTo>
                    <a:pt x="3" y="7"/>
                    <a:pt x="0" y="0"/>
                    <a:pt x="6" y="4"/>
                  </a:cubicBezTo>
                  <a:cubicBezTo>
                    <a:pt x="6" y="9"/>
                    <a:pt x="6" y="15"/>
                    <a:pt x="5" y="20"/>
                  </a:cubicBezTo>
                  <a:cubicBezTo>
                    <a:pt x="5" y="20"/>
                    <a:pt x="4" y="20"/>
                    <a:pt x="4" y="20"/>
                  </a:cubicBezTo>
                  <a:cubicBezTo>
                    <a:pt x="4" y="20"/>
                    <a:pt x="2" y="20"/>
                    <a:pt x="2" y="20"/>
                  </a:cubicBezTo>
                  <a:cubicBezTo>
                    <a:pt x="2" y="16"/>
                    <a:pt x="1" y="12"/>
                    <a:pt x="1" y="8"/>
                  </a:cubicBezTo>
                  <a:close/>
                </a:path>
              </a:pathLst>
            </a:custGeom>
            <a:solidFill>
              <a:srgbClr val="765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4" name="Freeform 1883"/>
            <p:cNvSpPr>
              <a:spLocks/>
            </p:cNvSpPr>
            <p:nvPr/>
          </p:nvSpPr>
          <p:spPr bwMode="auto">
            <a:xfrm>
              <a:off x="1220" y="2332"/>
              <a:ext cx="9" cy="20"/>
            </a:xfrm>
            <a:custGeom>
              <a:avLst/>
              <a:gdLst>
                <a:gd name="T0" fmla="*/ 9 w 9"/>
                <a:gd name="T1" fmla="*/ 0 h 20"/>
                <a:gd name="T2" fmla="*/ 9 w 9"/>
                <a:gd name="T3" fmla="*/ 4 h 20"/>
                <a:gd name="T4" fmla="*/ 4 w 9"/>
                <a:gd name="T5" fmla="*/ 20 h 20"/>
                <a:gd name="T6" fmla="*/ 0 w 9"/>
                <a:gd name="T7" fmla="*/ 20 h 20"/>
                <a:gd name="T8" fmla="*/ 9 w 9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0">
                  <a:moveTo>
                    <a:pt x="9" y="0"/>
                  </a:moveTo>
                  <a:cubicBezTo>
                    <a:pt x="9" y="1"/>
                    <a:pt x="9" y="3"/>
                    <a:pt x="9" y="4"/>
                  </a:cubicBezTo>
                  <a:cubicBezTo>
                    <a:pt x="7" y="10"/>
                    <a:pt x="6" y="15"/>
                    <a:pt x="4" y="20"/>
                  </a:cubicBezTo>
                  <a:cubicBezTo>
                    <a:pt x="3" y="20"/>
                    <a:pt x="1" y="20"/>
                    <a:pt x="0" y="20"/>
                  </a:cubicBezTo>
                  <a:cubicBezTo>
                    <a:pt x="1" y="12"/>
                    <a:pt x="2" y="5"/>
                    <a:pt x="9" y="0"/>
                  </a:cubicBezTo>
                  <a:close/>
                </a:path>
              </a:pathLst>
            </a:custGeom>
            <a:solidFill>
              <a:srgbClr val="7E59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5" name="Freeform 1884"/>
            <p:cNvSpPr>
              <a:spLocks/>
            </p:cNvSpPr>
            <p:nvPr/>
          </p:nvSpPr>
          <p:spPr bwMode="auto">
            <a:xfrm>
              <a:off x="1166" y="2400"/>
              <a:ext cx="42" cy="27"/>
            </a:xfrm>
            <a:custGeom>
              <a:avLst/>
              <a:gdLst>
                <a:gd name="T0" fmla="*/ 0 w 43"/>
                <a:gd name="T1" fmla="*/ 0 h 27"/>
                <a:gd name="T2" fmla="*/ 43 w 43"/>
                <a:gd name="T3" fmla="*/ 4 h 27"/>
                <a:gd name="T4" fmla="*/ 43 w 43"/>
                <a:gd name="T5" fmla="*/ 8 h 27"/>
                <a:gd name="T6" fmla="*/ 37 w 43"/>
                <a:gd name="T7" fmla="*/ 27 h 27"/>
                <a:gd name="T8" fmla="*/ 16 w 43"/>
                <a:gd name="T9" fmla="*/ 24 h 27"/>
                <a:gd name="T10" fmla="*/ 12 w 43"/>
                <a:gd name="T11" fmla="*/ 16 h 27"/>
                <a:gd name="T12" fmla="*/ 4 w 43"/>
                <a:gd name="T13" fmla="*/ 24 h 27"/>
                <a:gd name="T14" fmla="*/ 0 w 43"/>
                <a:gd name="T1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7">
                  <a:moveTo>
                    <a:pt x="0" y="0"/>
                  </a:moveTo>
                  <a:cubicBezTo>
                    <a:pt x="15" y="1"/>
                    <a:pt x="29" y="2"/>
                    <a:pt x="43" y="4"/>
                  </a:cubicBezTo>
                  <a:cubicBezTo>
                    <a:pt x="43" y="5"/>
                    <a:pt x="43" y="7"/>
                    <a:pt x="43" y="8"/>
                  </a:cubicBezTo>
                  <a:cubicBezTo>
                    <a:pt x="36" y="12"/>
                    <a:pt x="39" y="20"/>
                    <a:pt x="37" y="27"/>
                  </a:cubicBezTo>
                  <a:cubicBezTo>
                    <a:pt x="30" y="23"/>
                    <a:pt x="24" y="13"/>
                    <a:pt x="16" y="24"/>
                  </a:cubicBezTo>
                  <a:cubicBezTo>
                    <a:pt x="13" y="22"/>
                    <a:pt x="14" y="18"/>
                    <a:pt x="12" y="16"/>
                  </a:cubicBezTo>
                  <a:cubicBezTo>
                    <a:pt x="9" y="19"/>
                    <a:pt x="6" y="21"/>
                    <a:pt x="4" y="24"/>
                  </a:cubicBezTo>
                  <a:cubicBezTo>
                    <a:pt x="3" y="16"/>
                    <a:pt x="1" y="8"/>
                    <a:pt x="0" y="0"/>
                  </a:cubicBezTo>
                  <a:close/>
                </a:path>
              </a:pathLst>
            </a:custGeom>
            <a:solidFill>
              <a:srgbClr val="6C4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6" name="Freeform 1885"/>
            <p:cNvSpPr>
              <a:spLocks/>
            </p:cNvSpPr>
            <p:nvPr/>
          </p:nvSpPr>
          <p:spPr bwMode="auto">
            <a:xfrm>
              <a:off x="1285" y="2091"/>
              <a:ext cx="73" cy="29"/>
            </a:xfrm>
            <a:custGeom>
              <a:avLst/>
              <a:gdLst>
                <a:gd name="T0" fmla="*/ 72 w 74"/>
                <a:gd name="T1" fmla="*/ 7 h 29"/>
                <a:gd name="T2" fmla="*/ 52 w 74"/>
                <a:gd name="T3" fmla="*/ 27 h 29"/>
                <a:gd name="T4" fmla="*/ 28 w 74"/>
                <a:gd name="T5" fmla="*/ 27 h 29"/>
                <a:gd name="T6" fmla="*/ 0 w 74"/>
                <a:gd name="T7" fmla="*/ 8 h 29"/>
                <a:gd name="T8" fmla="*/ 72 w 74"/>
                <a:gd name="T9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9">
                  <a:moveTo>
                    <a:pt x="72" y="7"/>
                  </a:moveTo>
                  <a:cubicBezTo>
                    <a:pt x="74" y="22"/>
                    <a:pt x="68" y="29"/>
                    <a:pt x="52" y="27"/>
                  </a:cubicBezTo>
                  <a:cubicBezTo>
                    <a:pt x="44" y="26"/>
                    <a:pt x="36" y="26"/>
                    <a:pt x="28" y="27"/>
                  </a:cubicBezTo>
                  <a:cubicBezTo>
                    <a:pt x="13" y="29"/>
                    <a:pt x="1" y="26"/>
                    <a:pt x="0" y="8"/>
                  </a:cubicBezTo>
                  <a:cubicBezTo>
                    <a:pt x="24" y="0"/>
                    <a:pt x="48" y="11"/>
                    <a:pt x="72" y="7"/>
                  </a:cubicBezTo>
                  <a:close/>
                </a:path>
              </a:pathLst>
            </a:custGeom>
            <a:solidFill>
              <a:srgbClr val="CA35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7" name="Freeform 1886"/>
            <p:cNvSpPr>
              <a:spLocks/>
            </p:cNvSpPr>
            <p:nvPr/>
          </p:nvSpPr>
          <p:spPr bwMode="auto">
            <a:xfrm>
              <a:off x="1355" y="2071"/>
              <a:ext cx="34" cy="31"/>
            </a:xfrm>
            <a:custGeom>
              <a:avLst/>
              <a:gdLst>
                <a:gd name="T0" fmla="*/ 20 w 34"/>
                <a:gd name="T1" fmla="*/ 32 h 32"/>
                <a:gd name="T2" fmla="*/ 17 w 34"/>
                <a:gd name="T3" fmla="*/ 28 h 32"/>
                <a:gd name="T4" fmla="*/ 9 w 34"/>
                <a:gd name="T5" fmla="*/ 8 h 32"/>
                <a:gd name="T6" fmla="*/ 0 w 34"/>
                <a:gd name="T7" fmla="*/ 5 h 32"/>
                <a:gd name="T8" fmla="*/ 27 w 34"/>
                <a:gd name="T9" fmla="*/ 2 h 32"/>
                <a:gd name="T10" fmla="*/ 31 w 34"/>
                <a:gd name="T11" fmla="*/ 7 h 32"/>
                <a:gd name="T12" fmla="*/ 20 w 34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2">
                  <a:moveTo>
                    <a:pt x="20" y="32"/>
                  </a:moveTo>
                  <a:cubicBezTo>
                    <a:pt x="19" y="31"/>
                    <a:pt x="18" y="30"/>
                    <a:pt x="17" y="28"/>
                  </a:cubicBezTo>
                  <a:cubicBezTo>
                    <a:pt x="21" y="19"/>
                    <a:pt x="17" y="13"/>
                    <a:pt x="9" y="8"/>
                  </a:cubicBezTo>
                  <a:cubicBezTo>
                    <a:pt x="6" y="7"/>
                    <a:pt x="3" y="6"/>
                    <a:pt x="0" y="5"/>
                  </a:cubicBezTo>
                  <a:cubicBezTo>
                    <a:pt x="9" y="0"/>
                    <a:pt x="18" y="3"/>
                    <a:pt x="27" y="2"/>
                  </a:cubicBezTo>
                  <a:cubicBezTo>
                    <a:pt x="29" y="3"/>
                    <a:pt x="30" y="5"/>
                    <a:pt x="31" y="7"/>
                  </a:cubicBezTo>
                  <a:cubicBezTo>
                    <a:pt x="28" y="16"/>
                    <a:pt x="34" y="28"/>
                    <a:pt x="20" y="32"/>
                  </a:cubicBezTo>
                  <a:close/>
                </a:path>
              </a:pathLst>
            </a:custGeom>
            <a:solidFill>
              <a:srgbClr val="D753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8" name="Freeform 1887"/>
            <p:cNvSpPr>
              <a:spLocks/>
            </p:cNvSpPr>
            <p:nvPr/>
          </p:nvSpPr>
          <p:spPr bwMode="auto">
            <a:xfrm>
              <a:off x="1363" y="2078"/>
              <a:ext cx="18" cy="20"/>
            </a:xfrm>
            <a:custGeom>
              <a:avLst/>
              <a:gdLst>
                <a:gd name="T0" fmla="*/ 1 w 18"/>
                <a:gd name="T1" fmla="*/ 0 h 20"/>
                <a:gd name="T2" fmla="*/ 9 w 18"/>
                <a:gd name="T3" fmla="*/ 20 h 20"/>
                <a:gd name="T4" fmla="*/ 5 w 18"/>
                <a:gd name="T5" fmla="*/ 20 h 20"/>
                <a:gd name="T6" fmla="*/ 1 w 1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0">
                  <a:moveTo>
                    <a:pt x="1" y="0"/>
                  </a:moveTo>
                  <a:cubicBezTo>
                    <a:pt x="18" y="2"/>
                    <a:pt x="14" y="11"/>
                    <a:pt x="9" y="20"/>
                  </a:cubicBezTo>
                  <a:cubicBezTo>
                    <a:pt x="8" y="20"/>
                    <a:pt x="6" y="20"/>
                    <a:pt x="5" y="20"/>
                  </a:cubicBezTo>
                  <a:cubicBezTo>
                    <a:pt x="13" y="12"/>
                    <a:pt x="0" y="7"/>
                    <a:pt x="1" y="0"/>
                  </a:cubicBezTo>
                  <a:close/>
                </a:path>
              </a:pathLst>
            </a:custGeom>
            <a:solidFill>
              <a:srgbClr val="B02B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9" name="Freeform 1888"/>
            <p:cNvSpPr>
              <a:spLocks/>
            </p:cNvSpPr>
            <p:nvPr/>
          </p:nvSpPr>
          <p:spPr bwMode="auto">
            <a:xfrm>
              <a:off x="1352" y="2067"/>
              <a:ext cx="41" cy="10"/>
            </a:xfrm>
            <a:custGeom>
              <a:avLst/>
              <a:gdLst>
                <a:gd name="T0" fmla="*/ 32 w 41"/>
                <a:gd name="T1" fmla="*/ 9 h 11"/>
                <a:gd name="T2" fmla="*/ 3 w 41"/>
                <a:gd name="T3" fmla="*/ 9 h 11"/>
                <a:gd name="T4" fmla="*/ 0 w 41"/>
                <a:gd name="T5" fmla="*/ 8 h 11"/>
                <a:gd name="T6" fmla="*/ 40 w 41"/>
                <a:gd name="T7" fmla="*/ 4 h 11"/>
                <a:gd name="T8" fmla="*/ 39 w 41"/>
                <a:gd name="T9" fmla="*/ 9 h 11"/>
                <a:gd name="T10" fmla="*/ 32 w 41"/>
                <a:gd name="T1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11">
                  <a:moveTo>
                    <a:pt x="32" y="9"/>
                  </a:moveTo>
                  <a:cubicBezTo>
                    <a:pt x="22" y="9"/>
                    <a:pt x="13" y="9"/>
                    <a:pt x="3" y="9"/>
                  </a:cubicBezTo>
                  <a:cubicBezTo>
                    <a:pt x="2" y="8"/>
                    <a:pt x="1" y="8"/>
                    <a:pt x="0" y="8"/>
                  </a:cubicBezTo>
                  <a:cubicBezTo>
                    <a:pt x="13" y="0"/>
                    <a:pt x="26" y="5"/>
                    <a:pt x="40" y="4"/>
                  </a:cubicBezTo>
                  <a:cubicBezTo>
                    <a:pt x="41" y="6"/>
                    <a:pt x="41" y="8"/>
                    <a:pt x="39" y="9"/>
                  </a:cubicBezTo>
                  <a:cubicBezTo>
                    <a:pt x="37" y="11"/>
                    <a:pt x="34" y="11"/>
                    <a:pt x="32" y="9"/>
                  </a:cubicBezTo>
                  <a:close/>
                </a:path>
              </a:pathLst>
            </a:custGeom>
            <a:solidFill>
              <a:srgbClr val="8E28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0" name="Freeform 1889"/>
            <p:cNvSpPr>
              <a:spLocks/>
            </p:cNvSpPr>
            <p:nvPr/>
          </p:nvSpPr>
          <p:spPr bwMode="auto">
            <a:xfrm>
              <a:off x="1371" y="2078"/>
              <a:ext cx="67" cy="49"/>
            </a:xfrm>
            <a:custGeom>
              <a:avLst/>
              <a:gdLst>
                <a:gd name="T0" fmla="*/ 4 w 68"/>
                <a:gd name="T1" fmla="*/ 24 h 49"/>
                <a:gd name="T2" fmla="*/ 13 w 68"/>
                <a:gd name="T3" fmla="*/ 0 h 49"/>
                <a:gd name="T4" fmla="*/ 20 w 68"/>
                <a:gd name="T5" fmla="*/ 22 h 49"/>
                <a:gd name="T6" fmla="*/ 21 w 68"/>
                <a:gd name="T7" fmla="*/ 26 h 49"/>
                <a:gd name="T8" fmla="*/ 22 w 68"/>
                <a:gd name="T9" fmla="*/ 22 h 49"/>
                <a:gd name="T10" fmla="*/ 28 w 68"/>
                <a:gd name="T11" fmla="*/ 19 h 49"/>
                <a:gd name="T12" fmla="*/ 36 w 68"/>
                <a:gd name="T13" fmla="*/ 32 h 49"/>
                <a:gd name="T14" fmla="*/ 52 w 68"/>
                <a:gd name="T15" fmla="*/ 26 h 49"/>
                <a:gd name="T16" fmla="*/ 61 w 68"/>
                <a:gd name="T17" fmla="*/ 25 h 49"/>
                <a:gd name="T18" fmla="*/ 66 w 68"/>
                <a:gd name="T19" fmla="*/ 28 h 49"/>
                <a:gd name="T20" fmla="*/ 67 w 68"/>
                <a:gd name="T21" fmla="*/ 38 h 49"/>
                <a:gd name="T22" fmla="*/ 49 w 68"/>
                <a:gd name="T23" fmla="*/ 47 h 49"/>
                <a:gd name="T24" fmla="*/ 33 w 68"/>
                <a:gd name="T25" fmla="*/ 47 h 49"/>
                <a:gd name="T26" fmla="*/ 8 w 68"/>
                <a:gd name="T27" fmla="*/ 45 h 49"/>
                <a:gd name="T28" fmla="*/ 9 w 68"/>
                <a:gd name="T29" fmla="*/ 44 h 49"/>
                <a:gd name="T30" fmla="*/ 4 w 68"/>
                <a:gd name="T31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49">
                  <a:moveTo>
                    <a:pt x="4" y="24"/>
                  </a:moveTo>
                  <a:cubicBezTo>
                    <a:pt x="13" y="18"/>
                    <a:pt x="4" y="6"/>
                    <a:pt x="13" y="0"/>
                  </a:cubicBezTo>
                  <a:cubicBezTo>
                    <a:pt x="26" y="4"/>
                    <a:pt x="17" y="15"/>
                    <a:pt x="20" y="22"/>
                  </a:cubicBezTo>
                  <a:cubicBezTo>
                    <a:pt x="20" y="24"/>
                    <a:pt x="20" y="25"/>
                    <a:pt x="21" y="26"/>
                  </a:cubicBezTo>
                  <a:cubicBezTo>
                    <a:pt x="21" y="25"/>
                    <a:pt x="22" y="24"/>
                    <a:pt x="22" y="22"/>
                  </a:cubicBezTo>
                  <a:cubicBezTo>
                    <a:pt x="24" y="20"/>
                    <a:pt x="26" y="19"/>
                    <a:pt x="28" y="19"/>
                  </a:cubicBezTo>
                  <a:cubicBezTo>
                    <a:pt x="33" y="23"/>
                    <a:pt x="33" y="28"/>
                    <a:pt x="36" y="32"/>
                  </a:cubicBezTo>
                  <a:cubicBezTo>
                    <a:pt x="45" y="38"/>
                    <a:pt x="47" y="27"/>
                    <a:pt x="52" y="26"/>
                  </a:cubicBezTo>
                  <a:cubicBezTo>
                    <a:pt x="55" y="25"/>
                    <a:pt x="58" y="25"/>
                    <a:pt x="61" y="25"/>
                  </a:cubicBezTo>
                  <a:cubicBezTo>
                    <a:pt x="63" y="26"/>
                    <a:pt x="64" y="26"/>
                    <a:pt x="66" y="28"/>
                  </a:cubicBezTo>
                  <a:cubicBezTo>
                    <a:pt x="68" y="31"/>
                    <a:pt x="68" y="35"/>
                    <a:pt x="67" y="38"/>
                  </a:cubicBezTo>
                  <a:cubicBezTo>
                    <a:pt x="62" y="44"/>
                    <a:pt x="54" y="43"/>
                    <a:pt x="49" y="47"/>
                  </a:cubicBezTo>
                  <a:cubicBezTo>
                    <a:pt x="44" y="47"/>
                    <a:pt x="38" y="47"/>
                    <a:pt x="33" y="47"/>
                  </a:cubicBezTo>
                  <a:cubicBezTo>
                    <a:pt x="25" y="43"/>
                    <a:pt x="16" y="49"/>
                    <a:pt x="8" y="45"/>
                  </a:cubicBezTo>
                  <a:cubicBezTo>
                    <a:pt x="8" y="45"/>
                    <a:pt x="9" y="44"/>
                    <a:pt x="9" y="44"/>
                  </a:cubicBezTo>
                  <a:cubicBezTo>
                    <a:pt x="12" y="36"/>
                    <a:pt x="0" y="32"/>
                    <a:pt x="4" y="24"/>
                  </a:cubicBezTo>
                  <a:close/>
                </a:path>
              </a:pathLst>
            </a:custGeom>
            <a:solidFill>
              <a:srgbClr val="A32F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1" name="Freeform 1890"/>
            <p:cNvSpPr>
              <a:spLocks/>
            </p:cNvSpPr>
            <p:nvPr/>
          </p:nvSpPr>
          <p:spPr bwMode="auto">
            <a:xfrm>
              <a:off x="1154" y="2400"/>
              <a:ext cx="8" cy="24"/>
            </a:xfrm>
            <a:custGeom>
              <a:avLst/>
              <a:gdLst>
                <a:gd name="T0" fmla="*/ 4 w 8"/>
                <a:gd name="T1" fmla="*/ 0 h 24"/>
                <a:gd name="T2" fmla="*/ 7 w 8"/>
                <a:gd name="T3" fmla="*/ 0 h 24"/>
                <a:gd name="T4" fmla="*/ 8 w 8"/>
                <a:gd name="T5" fmla="*/ 24 h 24"/>
                <a:gd name="T6" fmla="*/ 4 w 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4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7" y="8"/>
                    <a:pt x="8" y="16"/>
                    <a:pt x="8" y="24"/>
                  </a:cubicBezTo>
                  <a:cubicBezTo>
                    <a:pt x="0" y="17"/>
                    <a:pt x="5" y="8"/>
                    <a:pt x="4" y="0"/>
                  </a:cubicBezTo>
                  <a:close/>
                </a:path>
              </a:pathLst>
            </a:custGeom>
            <a:solidFill>
              <a:srgbClr val="5941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2" name="Freeform 1891"/>
            <p:cNvSpPr>
              <a:spLocks/>
            </p:cNvSpPr>
            <p:nvPr/>
          </p:nvSpPr>
          <p:spPr bwMode="auto">
            <a:xfrm>
              <a:off x="1189" y="2428"/>
              <a:ext cx="17" cy="23"/>
            </a:xfrm>
            <a:custGeom>
              <a:avLst/>
              <a:gdLst>
                <a:gd name="T0" fmla="*/ 0 w 18"/>
                <a:gd name="T1" fmla="*/ 8 h 24"/>
                <a:gd name="T2" fmla="*/ 1 w 18"/>
                <a:gd name="T3" fmla="*/ 0 h 24"/>
                <a:gd name="T4" fmla="*/ 15 w 18"/>
                <a:gd name="T5" fmla="*/ 10 h 24"/>
                <a:gd name="T6" fmla="*/ 12 w 18"/>
                <a:gd name="T7" fmla="*/ 18 h 24"/>
                <a:gd name="T8" fmla="*/ 9 w 18"/>
                <a:gd name="T9" fmla="*/ 24 h 24"/>
                <a:gd name="T10" fmla="*/ 0 w 18"/>
                <a:gd name="T11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4">
                  <a:moveTo>
                    <a:pt x="0" y="8"/>
                  </a:moveTo>
                  <a:cubicBezTo>
                    <a:pt x="1" y="5"/>
                    <a:pt x="1" y="3"/>
                    <a:pt x="1" y="0"/>
                  </a:cubicBezTo>
                  <a:cubicBezTo>
                    <a:pt x="6" y="3"/>
                    <a:pt x="11" y="6"/>
                    <a:pt x="15" y="10"/>
                  </a:cubicBezTo>
                  <a:cubicBezTo>
                    <a:pt x="17" y="12"/>
                    <a:pt x="18" y="17"/>
                    <a:pt x="12" y="18"/>
                  </a:cubicBezTo>
                  <a:cubicBezTo>
                    <a:pt x="9" y="19"/>
                    <a:pt x="9" y="22"/>
                    <a:pt x="9" y="24"/>
                  </a:cubicBezTo>
                  <a:cubicBezTo>
                    <a:pt x="6" y="19"/>
                    <a:pt x="3" y="13"/>
                    <a:pt x="0" y="8"/>
                  </a:cubicBezTo>
                  <a:close/>
                </a:path>
              </a:pathLst>
            </a:custGeom>
            <a:solidFill>
              <a:srgbClr val="452B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3" name="Freeform 1892"/>
            <p:cNvSpPr>
              <a:spLocks/>
            </p:cNvSpPr>
            <p:nvPr/>
          </p:nvSpPr>
          <p:spPr bwMode="auto">
            <a:xfrm>
              <a:off x="1177" y="2416"/>
              <a:ext cx="12" cy="36"/>
            </a:xfrm>
            <a:custGeom>
              <a:avLst/>
              <a:gdLst>
                <a:gd name="T0" fmla="*/ 1 w 12"/>
                <a:gd name="T1" fmla="*/ 0 h 37"/>
                <a:gd name="T2" fmla="*/ 5 w 12"/>
                <a:gd name="T3" fmla="*/ 8 h 37"/>
                <a:gd name="T4" fmla="*/ 9 w 12"/>
                <a:gd name="T5" fmla="*/ 20 h 37"/>
                <a:gd name="T6" fmla="*/ 12 w 12"/>
                <a:gd name="T7" fmla="*/ 37 h 37"/>
                <a:gd name="T8" fmla="*/ 1 w 12"/>
                <a:gd name="T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7">
                  <a:moveTo>
                    <a:pt x="1" y="0"/>
                  </a:moveTo>
                  <a:cubicBezTo>
                    <a:pt x="4" y="2"/>
                    <a:pt x="5" y="5"/>
                    <a:pt x="5" y="8"/>
                  </a:cubicBezTo>
                  <a:cubicBezTo>
                    <a:pt x="6" y="12"/>
                    <a:pt x="7" y="16"/>
                    <a:pt x="9" y="20"/>
                  </a:cubicBezTo>
                  <a:cubicBezTo>
                    <a:pt x="10" y="24"/>
                    <a:pt x="10" y="28"/>
                    <a:pt x="12" y="37"/>
                  </a:cubicBezTo>
                  <a:cubicBezTo>
                    <a:pt x="1" y="24"/>
                    <a:pt x="0" y="12"/>
                    <a:pt x="1" y="0"/>
                  </a:cubicBezTo>
                  <a:close/>
                </a:path>
              </a:pathLst>
            </a:custGeom>
            <a:solidFill>
              <a:srgbClr val="45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4" name="Freeform 1893"/>
            <p:cNvSpPr>
              <a:spLocks/>
            </p:cNvSpPr>
            <p:nvPr/>
          </p:nvSpPr>
          <p:spPr bwMode="auto">
            <a:xfrm>
              <a:off x="1558" y="2071"/>
              <a:ext cx="56" cy="22"/>
            </a:xfrm>
            <a:custGeom>
              <a:avLst/>
              <a:gdLst>
                <a:gd name="T0" fmla="*/ 56 w 56"/>
                <a:gd name="T1" fmla="*/ 1 h 23"/>
                <a:gd name="T2" fmla="*/ 56 w 56"/>
                <a:gd name="T3" fmla="*/ 4 h 23"/>
                <a:gd name="T4" fmla="*/ 50 w 56"/>
                <a:gd name="T5" fmla="*/ 10 h 23"/>
                <a:gd name="T6" fmla="*/ 44 w 56"/>
                <a:gd name="T7" fmla="*/ 17 h 23"/>
                <a:gd name="T8" fmla="*/ 39 w 56"/>
                <a:gd name="T9" fmla="*/ 17 h 23"/>
                <a:gd name="T10" fmla="*/ 38 w 56"/>
                <a:gd name="T11" fmla="*/ 12 h 23"/>
                <a:gd name="T12" fmla="*/ 36 w 56"/>
                <a:gd name="T13" fmla="*/ 17 h 23"/>
                <a:gd name="T14" fmla="*/ 32 w 56"/>
                <a:gd name="T15" fmla="*/ 20 h 23"/>
                <a:gd name="T16" fmla="*/ 27 w 56"/>
                <a:gd name="T17" fmla="*/ 21 h 23"/>
                <a:gd name="T18" fmla="*/ 12 w 56"/>
                <a:gd name="T19" fmla="*/ 19 h 23"/>
                <a:gd name="T20" fmla="*/ 4 w 56"/>
                <a:gd name="T21" fmla="*/ 17 h 23"/>
                <a:gd name="T22" fmla="*/ 1 w 56"/>
                <a:gd name="T23" fmla="*/ 7 h 23"/>
                <a:gd name="T24" fmla="*/ 4 w 56"/>
                <a:gd name="T25" fmla="*/ 3 h 23"/>
                <a:gd name="T26" fmla="*/ 24 w 56"/>
                <a:gd name="T27" fmla="*/ 1 h 23"/>
                <a:gd name="T28" fmla="*/ 48 w 56"/>
                <a:gd name="T29" fmla="*/ 0 h 23"/>
                <a:gd name="T30" fmla="*/ 56 w 56"/>
                <a:gd name="T3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23">
                  <a:moveTo>
                    <a:pt x="56" y="1"/>
                  </a:moveTo>
                  <a:cubicBezTo>
                    <a:pt x="56" y="2"/>
                    <a:pt x="56" y="3"/>
                    <a:pt x="56" y="4"/>
                  </a:cubicBezTo>
                  <a:cubicBezTo>
                    <a:pt x="55" y="7"/>
                    <a:pt x="52" y="8"/>
                    <a:pt x="50" y="10"/>
                  </a:cubicBezTo>
                  <a:cubicBezTo>
                    <a:pt x="48" y="13"/>
                    <a:pt x="46" y="15"/>
                    <a:pt x="44" y="17"/>
                  </a:cubicBezTo>
                  <a:cubicBezTo>
                    <a:pt x="42" y="18"/>
                    <a:pt x="41" y="18"/>
                    <a:pt x="39" y="17"/>
                  </a:cubicBezTo>
                  <a:cubicBezTo>
                    <a:pt x="38" y="15"/>
                    <a:pt x="38" y="14"/>
                    <a:pt x="38" y="12"/>
                  </a:cubicBezTo>
                  <a:cubicBezTo>
                    <a:pt x="37" y="14"/>
                    <a:pt x="37" y="16"/>
                    <a:pt x="36" y="17"/>
                  </a:cubicBezTo>
                  <a:cubicBezTo>
                    <a:pt x="35" y="18"/>
                    <a:pt x="33" y="19"/>
                    <a:pt x="32" y="20"/>
                  </a:cubicBezTo>
                  <a:cubicBezTo>
                    <a:pt x="30" y="20"/>
                    <a:pt x="28" y="20"/>
                    <a:pt x="27" y="21"/>
                  </a:cubicBezTo>
                  <a:cubicBezTo>
                    <a:pt x="21" y="21"/>
                    <a:pt x="16" y="23"/>
                    <a:pt x="12" y="19"/>
                  </a:cubicBezTo>
                  <a:cubicBezTo>
                    <a:pt x="10" y="16"/>
                    <a:pt x="7" y="16"/>
                    <a:pt x="4" y="17"/>
                  </a:cubicBezTo>
                  <a:cubicBezTo>
                    <a:pt x="1" y="14"/>
                    <a:pt x="0" y="11"/>
                    <a:pt x="1" y="7"/>
                  </a:cubicBezTo>
                  <a:cubicBezTo>
                    <a:pt x="1" y="5"/>
                    <a:pt x="3" y="4"/>
                    <a:pt x="4" y="3"/>
                  </a:cubicBezTo>
                  <a:cubicBezTo>
                    <a:pt x="11" y="1"/>
                    <a:pt x="18" y="4"/>
                    <a:pt x="24" y="1"/>
                  </a:cubicBezTo>
                  <a:cubicBezTo>
                    <a:pt x="32" y="0"/>
                    <a:pt x="40" y="0"/>
                    <a:pt x="48" y="0"/>
                  </a:cubicBezTo>
                  <a:cubicBezTo>
                    <a:pt x="50" y="0"/>
                    <a:pt x="53" y="0"/>
                    <a:pt x="56" y="1"/>
                  </a:cubicBezTo>
                  <a:close/>
                </a:path>
              </a:pathLst>
            </a:custGeom>
            <a:solidFill>
              <a:srgbClr val="7622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5" name="Freeform 1894"/>
            <p:cNvSpPr>
              <a:spLocks/>
            </p:cNvSpPr>
            <p:nvPr/>
          </p:nvSpPr>
          <p:spPr bwMode="auto">
            <a:xfrm>
              <a:off x="1233" y="2187"/>
              <a:ext cx="96" cy="30"/>
            </a:xfrm>
            <a:custGeom>
              <a:avLst/>
              <a:gdLst>
                <a:gd name="T0" fmla="*/ 4 w 97"/>
                <a:gd name="T1" fmla="*/ 8 h 31"/>
                <a:gd name="T2" fmla="*/ 12 w 97"/>
                <a:gd name="T3" fmla="*/ 7 h 31"/>
                <a:gd name="T4" fmla="*/ 59 w 97"/>
                <a:gd name="T5" fmla="*/ 6 h 31"/>
                <a:gd name="T6" fmla="*/ 85 w 97"/>
                <a:gd name="T7" fmla="*/ 7 h 31"/>
                <a:gd name="T8" fmla="*/ 95 w 97"/>
                <a:gd name="T9" fmla="*/ 13 h 31"/>
                <a:gd name="T10" fmla="*/ 82 w 97"/>
                <a:gd name="T11" fmla="*/ 23 h 31"/>
                <a:gd name="T12" fmla="*/ 60 w 97"/>
                <a:gd name="T13" fmla="*/ 27 h 31"/>
                <a:gd name="T14" fmla="*/ 47 w 97"/>
                <a:gd name="T15" fmla="*/ 28 h 31"/>
                <a:gd name="T16" fmla="*/ 35 w 97"/>
                <a:gd name="T17" fmla="*/ 24 h 31"/>
                <a:gd name="T18" fmla="*/ 0 w 97"/>
                <a:gd name="T19" fmla="*/ 19 h 31"/>
                <a:gd name="T20" fmla="*/ 4 w 97"/>
                <a:gd name="T21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31">
                  <a:moveTo>
                    <a:pt x="4" y="8"/>
                  </a:moveTo>
                  <a:cubicBezTo>
                    <a:pt x="6" y="7"/>
                    <a:pt x="9" y="7"/>
                    <a:pt x="12" y="7"/>
                  </a:cubicBezTo>
                  <a:cubicBezTo>
                    <a:pt x="27" y="0"/>
                    <a:pt x="43" y="5"/>
                    <a:pt x="59" y="6"/>
                  </a:cubicBezTo>
                  <a:cubicBezTo>
                    <a:pt x="67" y="6"/>
                    <a:pt x="76" y="5"/>
                    <a:pt x="85" y="7"/>
                  </a:cubicBezTo>
                  <a:cubicBezTo>
                    <a:pt x="89" y="8"/>
                    <a:pt x="92" y="10"/>
                    <a:pt x="95" y="13"/>
                  </a:cubicBezTo>
                  <a:cubicBezTo>
                    <a:pt x="97" y="25"/>
                    <a:pt x="88" y="23"/>
                    <a:pt x="82" y="23"/>
                  </a:cubicBezTo>
                  <a:cubicBezTo>
                    <a:pt x="74" y="22"/>
                    <a:pt x="67" y="23"/>
                    <a:pt x="60" y="27"/>
                  </a:cubicBezTo>
                  <a:cubicBezTo>
                    <a:pt x="55" y="27"/>
                    <a:pt x="51" y="28"/>
                    <a:pt x="47" y="28"/>
                  </a:cubicBezTo>
                  <a:cubicBezTo>
                    <a:pt x="42" y="31"/>
                    <a:pt x="37" y="31"/>
                    <a:pt x="35" y="24"/>
                  </a:cubicBezTo>
                  <a:cubicBezTo>
                    <a:pt x="24" y="18"/>
                    <a:pt x="11" y="23"/>
                    <a:pt x="0" y="19"/>
                  </a:cubicBezTo>
                  <a:cubicBezTo>
                    <a:pt x="1" y="15"/>
                    <a:pt x="2" y="11"/>
                    <a:pt x="4" y="8"/>
                  </a:cubicBezTo>
                  <a:close/>
                </a:path>
              </a:pathLst>
            </a:custGeom>
            <a:solidFill>
              <a:srgbClr val="AF6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6" name="Freeform 1895"/>
            <p:cNvSpPr>
              <a:spLocks/>
            </p:cNvSpPr>
            <p:nvPr/>
          </p:nvSpPr>
          <p:spPr bwMode="auto">
            <a:xfrm>
              <a:off x="1185" y="2205"/>
              <a:ext cx="28" cy="20"/>
            </a:xfrm>
            <a:custGeom>
              <a:avLst/>
              <a:gdLst>
                <a:gd name="T0" fmla="*/ 29 w 29"/>
                <a:gd name="T1" fmla="*/ 20 h 20"/>
                <a:gd name="T2" fmla="*/ 5 w 29"/>
                <a:gd name="T3" fmla="*/ 8 h 20"/>
                <a:gd name="T4" fmla="*/ 0 w 29"/>
                <a:gd name="T5" fmla="*/ 8 h 20"/>
                <a:gd name="T6" fmla="*/ 5 w 29"/>
                <a:gd name="T7" fmla="*/ 4 h 20"/>
                <a:gd name="T8" fmla="*/ 16 w 29"/>
                <a:gd name="T9" fmla="*/ 1 h 20"/>
                <a:gd name="T10" fmla="*/ 29 w 29"/>
                <a:gd name="T11" fmla="*/ 8 h 20"/>
                <a:gd name="T12" fmla="*/ 29 w 29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0">
                  <a:moveTo>
                    <a:pt x="29" y="20"/>
                  </a:moveTo>
                  <a:cubicBezTo>
                    <a:pt x="20" y="18"/>
                    <a:pt x="15" y="8"/>
                    <a:pt x="5" y="8"/>
                  </a:cubicBezTo>
                  <a:cubicBezTo>
                    <a:pt x="3" y="9"/>
                    <a:pt x="2" y="9"/>
                    <a:pt x="0" y="8"/>
                  </a:cubicBezTo>
                  <a:cubicBezTo>
                    <a:pt x="2" y="7"/>
                    <a:pt x="3" y="5"/>
                    <a:pt x="5" y="4"/>
                  </a:cubicBezTo>
                  <a:cubicBezTo>
                    <a:pt x="8" y="1"/>
                    <a:pt x="12" y="0"/>
                    <a:pt x="16" y="1"/>
                  </a:cubicBezTo>
                  <a:cubicBezTo>
                    <a:pt x="21" y="2"/>
                    <a:pt x="25" y="4"/>
                    <a:pt x="29" y="8"/>
                  </a:cubicBezTo>
                  <a:cubicBezTo>
                    <a:pt x="29" y="12"/>
                    <a:pt x="29" y="16"/>
                    <a:pt x="29" y="20"/>
                  </a:cubicBezTo>
                  <a:close/>
                </a:path>
              </a:pathLst>
            </a:custGeom>
            <a:solidFill>
              <a:srgbClr val="492A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7" name="Freeform 1896"/>
            <p:cNvSpPr>
              <a:spLocks/>
            </p:cNvSpPr>
            <p:nvPr/>
          </p:nvSpPr>
          <p:spPr bwMode="auto">
            <a:xfrm>
              <a:off x="1264" y="2210"/>
              <a:ext cx="16" cy="21"/>
            </a:xfrm>
            <a:custGeom>
              <a:avLst/>
              <a:gdLst>
                <a:gd name="T0" fmla="*/ 4 w 16"/>
                <a:gd name="T1" fmla="*/ 0 h 21"/>
                <a:gd name="T2" fmla="*/ 16 w 16"/>
                <a:gd name="T3" fmla="*/ 4 h 21"/>
                <a:gd name="T4" fmla="*/ 1 w 16"/>
                <a:gd name="T5" fmla="*/ 10 h 21"/>
                <a:gd name="T6" fmla="*/ 4 w 16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4" y="0"/>
                  </a:moveTo>
                  <a:cubicBezTo>
                    <a:pt x="7" y="4"/>
                    <a:pt x="12" y="3"/>
                    <a:pt x="16" y="4"/>
                  </a:cubicBezTo>
                  <a:cubicBezTo>
                    <a:pt x="15" y="15"/>
                    <a:pt x="11" y="21"/>
                    <a:pt x="1" y="10"/>
                  </a:cubicBezTo>
                  <a:cubicBezTo>
                    <a:pt x="1" y="7"/>
                    <a:pt x="0" y="2"/>
                    <a:pt x="4" y="0"/>
                  </a:cubicBezTo>
                  <a:close/>
                </a:path>
              </a:pathLst>
            </a:custGeom>
            <a:solidFill>
              <a:srgbClr val="361F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8" name="Freeform 1897"/>
            <p:cNvSpPr>
              <a:spLocks/>
            </p:cNvSpPr>
            <p:nvPr/>
          </p:nvSpPr>
          <p:spPr bwMode="auto">
            <a:xfrm>
              <a:off x="1196" y="2199"/>
              <a:ext cx="21" cy="14"/>
            </a:xfrm>
            <a:custGeom>
              <a:avLst/>
              <a:gdLst>
                <a:gd name="T0" fmla="*/ 18 w 22"/>
                <a:gd name="T1" fmla="*/ 14 h 14"/>
                <a:gd name="T2" fmla="*/ 6 w 22"/>
                <a:gd name="T3" fmla="*/ 10 h 14"/>
                <a:gd name="T4" fmla="*/ 2 w 22"/>
                <a:gd name="T5" fmla="*/ 3 h 14"/>
                <a:gd name="T6" fmla="*/ 9 w 22"/>
                <a:gd name="T7" fmla="*/ 2 h 14"/>
                <a:gd name="T8" fmla="*/ 22 w 22"/>
                <a:gd name="T9" fmla="*/ 6 h 14"/>
                <a:gd name="T10" fmla="*/ 18 w 22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4">
                  <a:moveTo>
                    <a:pt x="18" y="14"/>
                  </a:moveTo>
                  <a:cubicBezTo>
                    <a:pt x="14" y="13"/>
                    <a:pt x="10" y="11"/>
                    <a:pt x="6" y="10"/>
                  </a:cubicBezTo>
                  <a:cubicBezTo>
                    <a:pt x="3" y="8"/>
                    <a:pt x="0" y="6"/>
                    <a:pt x="2" y="3"/>
                  </a:cubicBezTo>
                  <a:cubicBezTo>
                    <a:pt x="3" y="0"/>
                    <a:pt x="6" y="0"/>
                    <a:pt x="9" y="2"/>
                  </a:cubicBezTo>
                  <a:cubicBezTo>
                    <a:pt x="12" y="7"/>
                    <a:pt x="17" y="6"/>
                    <a:pt x="22" y="6"/>
                  </a:cubicBezTo>
                  <a:cubicBezTo>
                    <a:pt x="20" y="9"/>
                    <a:pt x="19" y="11"/>
                    <a:pt x="18" y="14"/>
                  </a:cubicBezTo>
                  <a:close/>
                </a:path>
              </a:pathLst>
            </a:custGeom>
            <a:solidFill>
              <a:srgbClr val="835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9" name="Freeform 1898"/>
            <p:cNvSpPr>
              <a:spLocks/>
            </p:cNvSpPr>
            <p:nvPr/>
          </p:nvSpPr>
          <p:spPr bwMode="auto">
            <a:xfrm>
              <a:off x="1166" y="2191"/>
              <a:ext cx="25" cy="15"/>
            </a:xfrm>
            <a:custGeom>
              <a:avLst/>
              <a:gdLst>
                <a:gd name="T0" fmla="*/ 20 w 25"/>
                <a:gd name="T1" fmla="*/ 11 h 16"/>
                <a:gd name="T2" fmla="*/ 0 w 25"/>
                <a:gd name="T3" fmla="*/ 3 h 16"/>
                <a:gd name="T4" fmla="*/ 24 w 25"/>
                <a:gd name="T5" fmla="*/ 8 h 16"/>
                <a:gd name="T6" fmla="*/ 23 w 25"/>
                <a:gd name="T7" fmla="*/ 11 h 16"/>
                <a:gd name="T8" fmla="*/ 20 w 25"/>
                <a:gd name="T9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6">
                  <a:moveTo>
                    <a:pt x="20" y="11"/>
                  </a:moveTo>
                  <a:cubicBezTo>
                    <a:pt x="13" y="9"/>
                    <a:pt x="2" y="16"/>
                    <a:pt x="0" y="3"/>
                  </a:cubicBezTo>
                  <a:cubicBezTo>
                    <a:pt x="8" y="4"/>
                    <a:pt x="17" y="0"/>
                    <a:pt x="24" y="8"/>
                  </a:cubicBezTo>
                  <a:cubicBezTo>
                    <a:pt x="25" y="9"/>
                    <a:pt x="25" y="10"/>
                    <a:pt x="23" y="11"/>
                  </a:cubicBezTo>
                  <a:cubicBezTo>
                    <a:pt x="22" y="11"/>
                    <a:pt x="21" y="11"/>
                    <a:pt x="20" y="11"/>
                  </a:cubicBezTo>
                  <a:close/>
                </a:path>
              </a:pathLst>
            </a:custGeom>
            <a:solidFill>
              <a:srgbClr val="B56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0" name="Freeform 1899"/>
            <p:cNvSpPr>
              <a:spLocks/>
            </p:cNvSpPr>
            <p:nvPr/>
          </p:nvSpPr>
          <p:spPr bwMode="auto">
            <a:xfrm>
              <a:off x="1189" y="2197"/>
              <a:ext cx="16" cy="12"/>
            </a:xfrm>
            <a:custGeom>
              <a:avLst/>
              <a:gdLst>
                <a:gd name="T0" fmla="*/ 0 w 17"/>
                <a:gd name="T1" fmla="*/ 4 h 12"/>
                <a:gd name="T2" fmla="*/ 1 w 17"/>
                <a:gd name="T3" fmla="*/ 1 h 12"/>
                <a:gd name="T4" fmla="*/ 17 w 17"/>
                <a:gd name="T5" fmla="*/ 0 h 12"/>
                <a:gd name="T6" fmla="*/ 16 w 17"/>
                <a:gd name="T7" fmla="*/ 4 h 12"/>
                <a:gd name="T8" fmla="*/ 13 w 17"/>
                <a:gd name="T9" fmla="*/ 12 h 12"/>
                <a:gd name="T10" fmla="*/ 1 w 17"/>
                <a:gd name="T11" fmla="*/ 12 h 12"/>
                <a:gd name="T12" fmla="*/ 0 w 17"/>
                <a:gd name="T13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2">
                  <a:moveTo>
                    <a:pt x="0" y="4"/>
                  </a:moveTo>
                  <a:cubicBezTo>
                    <a:pt x="0" y="3"/>
                    <a:pt x="1" y="2"/>
                    <a:pt x="1" y="1"/>
                  </a:cubicBezTo>
                  <a:cubicBezTo>
                    <a:pt x="6" y="0"/>
                    <a:pt x="11" y="0"/>
                    <a:pt x="17" y="0"/>
                  </a:cubicBezTo>
                  <a:cubicBezTo>
                    <a:pt x="17" y="1"/>
                    <a:pt x="17" y="3"/>
                    <a:pt x="16" y="4"/>
                  </a:cubicBezTo>
                  <a:cubicBezTo>
                    <a:pt x="9" y="4"/>
                    <a:pt x="10" y="8"/>
                    <a:pt x="13" y="12"/>
                  </a:cubicBezTo>
                  <a:cubicBezTo>
                    <a:pt x="9" y="12"/>
                    <a:pt x="5" y="12"/>
                    <a:pt x="1" y="12"/>
                  </a:cubicBezTo>
                  <a:cubicBezTo>
                    <a:pt x="0" y="9"/>
                    <a:pt x="0" y="7"/>
                    <a:pt x="0" y="4"/>
                  </a:cubicBezTo>
                  <a:close/>
                </a:path>
              </a:pathLst>
            </a:custGeom>
            <a:solidFill>
              <a:srgbClr val="5527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1" name="Freeform 1900"/>
            <p:cNvSpPr>
              <a:spLocks/>
            </p:cNvSpPr>
            <p:nvPr/>
          </p:nvSpPr>
          <p:spPr bwMode="auto">
            <a:xfrm>
              <a:off x="1173" y="2210"/>
              <a:ext cx="17" cy="12"/>
            </a:xfrm>
            <a:custGeom>
              <a:avLst/>
              <a:gdLst>
                <a:gd name="T0" fmla="*/ 12 w 17"/>
                <a:gd name="T1" fmla="*/ 3 h 12"/>
                <a:gd name="T2" fmla="*/ 17 w 17"/>
                <a:gd name="T3" fmla="*/ 3 h 12"/>
                <a:gd name="T4" fmla="*/ 7 w 17"/>
                <a:gd name="T5" fmla="*/ 8 h 12"/>
                <a:gd name="T6" fmla="*/ 4 w 17"/>
                <a:gd name="T7" fmla="*/ 1 h 12"/>
                <a:gd name="T8" fmla="*/ 12 w 17"/>
                <a:gd name="T9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2" y="3"/>
                  </a:moveTo>
                  <a:cubicBezTo>
                    <a:pt x="14" y="3"/>
                    <a:pt x="15" y="3"/>
                    <a:pt x="17" y="3"/>
                  </a:cubicBezTo>
                  <a:cubicBezTo>
                    <a:pt x="17" y="12"/>
                    <a:pt x="12" y="11"/>
                    <a:pt x="7" y="8"/>
                  </a:cubicBezTo>
                  <a:cubicBezTo>
                    <a:pt x="4" y="6"/>
                    <a:pt x="0" y="4"/>
                    <a:pt x="4" y="1"/>
                  </a:cubicBezTo>
                  <a:cubicBezTo>
                    <a:pt x="5" y="0"/>
                    <a:pt x="9" y="2"/>
                    <a:pt x="12" y="3"/>
                  </a:cubicBezTo>
                  <a:close/>
                </a:path>
              </a:pathLst>
            </a:custGeom>
            <a:solidFill>
              <a:srgbClr val="3921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2" name="Freeform 1901"/>
            <p:cNvSpPr>
              <a:spLocks/>
            </p:cNvSpPr>
            <p:nvPr/>
          </p:nvSpPr>
          <p:spPr bwMode="auto">
            <a:xfrm>
              <a:off x="1292" y="2195"/>
              <a:ext cx="151" cy="37"/>
            </a:xfrm>
            <a:custGeom>
              <a:avLst/>
              <a:gdLst>
                <a:gd name="T0" fmla="*/ 1 w 153"/>
                <a:gd name="T1" fmla="*/ 18 h 37"/>
                <a:gd name="T2" fmla="*/ 15 w 153"/>
                <a:gd name="T3" fmla="*/ 8 h 37"/>
                <a:gd name="T4" fmla="*/ 37 w 153"/>
                <a:gd name="T5" fmla="*/ 7 h 37"/>
                <a:gd name="T6" fmla="*/ 41 w 153"/>
                <a:gd name="T7" fmla="*/ 3 h 37"/>
                <a:gd name="T8" fmla="*/ 66 w 153"/>
                <a:gd name="T9" fmla="*/ 5 h 37"/>
                <a:gd name="T10" fmla="*/ 71 w 153"/>
                <a:gd name="T11" fmla="*/ 6 h 37"/>
                <a:gd name="T12" fmla="*/ 76 w 153"/>
                <a:gd name="T13" fmla="*/ 8 h 37"/>
                <a:gd name="T14" fmla="*/ 81 w 153"/>
                <a:gd name="T15" fmla="*/ 14 h 37"/>
                <a:gd name="T16" fmla="*/ 139 w 153"/>
                <a:gd name="T17" fmla="*/ 22 h 37"/>
                <a:gd name="T18" fmla="*/ 151 w 153"/>
                <a:gd name="T19" fmla="*/ 30 h 37"/>
                <a:gd name="T20" fmla="*/ 137 w 153"/>
                <a:gd name="T21" fmla="*/ 31 h 37"/>
                <a:gd name="T22" fmla="*/ 121 w 153"/>
                <a:gd name="T23" fmla="*/ 30 h 37"/>
                <a:gd name="T24" fmla="*/ 32 w 153"/>
                <a:gd name="T25" fmla="*/ 30 h 37"/>
                <a:gd name="T26" fmla="*/ 1 w 153"/>
                <a:gd name="T27" fmla="*/ 22 h 37"/>
                <a:gd name="T28" fmla="*/ 1 w 153"/>
                <a:gd name="T29" fmla="*/ 1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" h="37">
                  <a:moveTo>
                    <a:pt x="1" y="18"/>
                  </a:moveTo>
                  <a:cubicBezTo>
                    <a:pt x="0" y="7"/>
                    <a:pt x="8" y="7"/>
                    <a:pt x="15" y="8"/>
                  </a:cubicBezTo>
                  <a:cubicBezTo>
                    <a:pt x="22" y="9"/>
                    <a:pt x="30" y="13"/>
                    <a:pt x="37" y="7"/>
                  </a:cubicBezTo>
                  <a:cubicBezTo>
                    <a:pt x="38" y="5"/>
                    <a:pt x="39" y="4"/>
                    <a:pt x="41" y="3"/>
                  </a:cubicBezTo>
                  <a:cubicBezTo>
                    <a:pt x="49" y="0"/>
                    <a:pt x="58" y="2"/>
                    <a:pt x="66" y="5"/>
                  </a:cubicBezTo>
                  <a:cubicBezTo>
                    <a:pt x="68" y="5"/>
                    <a:pt x="69" y="5"/>
                    <a:pt x="71" y="6"/>
                  </a:cubicBezTo>
                  <a:cubicBezTo>
                    <a:pt x="73" y="6"/>
                    <a:pt x="74" y="7"/>
                    <a:pt x="76" y="8"/>
                  </a:cubicBezTo>
                  <a:cubicBezTo>
                    <a:pt x="78" y="9"/>
                    <a:pt x="80" y="11"/>
                    <a:pt x="81" y="14"/>
                  </a:cubicBezTo>
                  <a:cubicBezTo>
                    <a:pt x="99" y="24"/>
                    <a:pt x="120" y="13"/>
                    <a:pt x="139" y="22"/>
                  </a:cubicBezTo>
                  <a:cubicBezTo>
                    <a:pt x="144" y="24"/>
                    <a:pt x="153" y="20"/>
                    <a:pt x="151" y="30"/>
                  </a:cubicBezTo>
                  <a:cubicBezTo>
                    <a:pt x="149" y="37"/>
                    <a:pt x="142" y="32"/>
                    <a:pt x="137" y="31"/>
                  </a:cubicBezTo>
                  <a:cubicBezTo>
                    <a:pt x="132" y="30"/>
                    <a:pt x="126" y="29"/>
                    <a:pt x="121" y="30"/>
                  </a:cubicBezTo>
                  <a:cubicBezTo>
                    <a:pt x="92" y="36"/>
                    <a:pt x="62" y="32"/>
                    <a:pt x="32" y="30"/>
                  </a:cubicBezTo>
                  <a:cubicBezTo>
                    <a:pt x="21" y="31"/>
                    <a:pt x="11" y="27"/>
                    <a:pt x="1" y="22"/>
                  </a:cubicBezTo>
                  <a:cubicBezTo>
                    <a:pt x="1" y="21"/>
                    <a:pt x="1" y="19"/>
                    <a:pt x="1" y="18"/>
                  </a:cubicBezTo>
                  <a:close/>
                </a:path>
              </a:pathLst>
            </a:custGeom>
            <a:solidFill>
              <a:srgbClr val="B86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3" name="Freeform 1902"/>
            <p:cNvSpPr>
              <a:spLocks/>
            </p:cNvSpPr>
            <p:nvPr/>
          </p:nvSpPr>
          <p:spPr bwMode="auto">
            <a:xfrm>
              <a:off x="1253" y="2240"/>
              <a:ext cx="97" cy="28"/>
            </a:xfrm>
            <a:custGeom>
              <a:avLst/>
              <a:gdLst>
                <a:gd name="T0" fmla="*/ 0 w 98"/>
                <a:gd name="T1" fmla="*/ 4 h 28"/>
                <a:gd name="T2" fmla="*/ 12 w 98"/>
                <a:gd name="T3" fmla="*/ 6 h 28"/>
                <a:gd name="T4" fmla="*/ 59 w 98"/>
                <a:gd name="T5" fmla="*/ 7 h 28"/>
                <a:gd name="T6" fmla="*/ 94 w 98"/>
                <a:gd name="T7" fmla="*/ 10 h 28"/>
                <a:gd name="T8" fmla="*/ 98 w 98"/>
                <a:gd name="T9" fmla="*/ 19 h 28"/>
                <a:gd name="T10" fmla="*/ 93 w 98"/>
                <a:gd name="T11" fmla="*/ 26 h 28"/>
                <a:gd name="T12" fmla="*/ 84 w 98"/>
                <a:gd name="T13" fmla="*/ 28 h 28"/>
                <a:gd name="T14" fmla="*/ 69 w 98"/>
                <a:gd name="T15" fmla="*/ 24 h 28"/>
                <a:gd name="T16" fmla="*/ 41 w 98"/>
                <a:gd name="T17" fmla="*/ 22 h 28"/>
                <a:gd name="T18" fmla="*/ 24 w 98"/>
                <a:gd name="T19" fmla="*/ 22 h 28"/>
                <a:gd name="T20" fmla="*/ 16 w 98"/>
                <a:gd name="T21" fmla="*/ 23 h 28"/>
                <a:gd name="T22" fmla="*/ 11 w 98"/>
                <a:gd name="T23" fmla="*/ 22 h 28"/>
                <a:gd name="T24" fmla="*/ 0 w 98"/>
                <a:gd name="T25" fmla="*/ 13 h 28"/>
                <a:gd name="T26" fmla="*/ 0 w 98"/>
                <a:gd name="T27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8" h="28">
                  <a:moveTo>
                    <a:pt x="0" y="4"/>
                  </a:moveTo>
                  <a:cubicBezTo>
                    <a:pt x="4" y="5"/>
                    <a:pt x="8" y="5"/>
                    <a:pt x="12" y="6"/>
                  </a:cubicBezTo>
                  <a:cubicBezTo>
                    <a:pt x="27" y="9"/>
                    <a:pt x="43" y="6"/>
                    <a:pt x="59" y="7"/>
                  </a:cubicBezTo>
                  <a:cubicBezTo>
                    <a:pt x="71" y="7"/>
                    <a:pt x="83" y="0"/>
                    <a:pt x="94" y="10"/>
                  </a:cubicBezTo>
                  <a:cubicBezTo>
                    <a:pt x="97" y="12"/>
                    <a:pt x="98" y="15"/>
                    <a:pt x="98" y="19"/>
                  </a:cubicBezTo>
                  <a:cubicBezTo>
                    <a:pt x="97" y="22"/>
                    <a:pt x="95" y="25"/>
                    <a:pt x="93" y="26"/>
                  </a:cubicBezTo>
                  <a:cubicBezTo>
                    <a:pt x="90" y="28"/>
                    <a:pt x="87" y="28"/>
                    <a:pt x="84" y="28"/>
                  </a:cubicBezTo>
                  <a:cubicBezTo>
                    <a:pt x="79" y="27"/>
                    <a:pt x="74" y="25"/>
                    <a:pt x="69" y="24"/>
                  </a:cubicBezTo>
                  <a:cubicBezTo>
                    <a:pt x="60" y="21"/>
                    <a:pt x="50" y="23"/>
                    <a:pt x="41" y="22"/>
                  </a:cubicBezTo>
                  <a:cubicBezTo>
                    <a:pt x="35" y="22"/>
                    <a:pt x="30" y="22"/>
                    <a:pt x="24" y="22"/>
                  </a:cubicBezTo>
                  <a:cubicBezTo>
                    <a:pt x="22" y="22"/>
                    <a:pt x="19" y="23"/>
                    <a:pt x="16" y="23"/>
                  </a:cubicBezTo>
                  <a:cubicBezTo>
                    <a:pt x="15" y="23"/>
                    <a:pt x="13" y="23"/>
                    <a:pt x="11" y="22"/>
                  </a:cubicBezTo>
                  <a:cubicBezTo>
                    <a:pt x="7" y="20"/>
                    <a:pt x="2" y="18"/>
                    <a:pt x="0" y="13"/>
                  </a:cubicBezTo>
                  <a:cubicBezTo>
                    <a:pt x="0" y="10"/>
                    <a:pt x="0" y="7"/>
                    <a:pt x="0" y="4"/>
                  </a:cubicBezTo>
                  <a:close/>
                </a:path>
              </a:pathLst>
            </a:custGeom>
            <a:solidFill>
              <a:srgbClr val="5BA3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4" name="Freeform 1903"/>
            <p:cNvSpPr>
              <a:spLocks/>
            </p:cNvSpPr>
            <p:nvPr/>
          </p:nvSpPr>
          <p:spPr bwMode="auto">
            <a:xfrm>
              <a:off x="1239" y="2253"/>
              <a:ext cx="26" cy="24"/>
            </a:xfrm>
            <a:custGeom>
              <a:avLst/>
              <a:gdLst>
                <a:gd name="T0" fmla="*/ 14 w 26"/>
                <a:gd name="T1" fmla="*/ 0 h 24"/>
                <a:gd name="T2" fmla="*/ 26 w 26"/>
                <a:gd name="T3" fmla="*/ 8 h 24"/>
                <a:gd name="T4" fmla="*/ 17 w 26"/>
                <a:gd name="T5" fmla="*/ 24 h 24"/>
                <a:gd name="T6" fmla="*/ 13 w 26"/>
                <a:gd name="T7" fmla="*/ 24 h 24"/>
                <a:gd name="T8" fmla="*/ 1 w 26"/>
                <a:gd name="T9" fmla="*/ 5 h 24"/>
                <a:gd name="T10" fmla="*/ 2 w 26"/>
                <a:gd name="T11" fmla="*/ 0 h 24"/>
                <a:gd name="T12" fmla="*/ 14 w 26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4">
                  <a:moveTo>
                    <a:pt x="14" y="0"/>
                  </a:moveTo>
                  <a:cubicBezTo>
                    <a:pt x="19" y="1"/>
                    <a:pt x="24" y="1"/>
                    <a:pt x="26" y="8"/>
                  </a:cubicBezTo>
                  <a:cubicBezTo>
                    <a:pt x="23" y="14"/>
                    <a:pt x="23" y="20"/>
                    <a:pt x="17" y="24"/>
                  </a:cubicBezTo>
                  <a:cubicBezTo>
                    <a:pt x="16" y="24"/>
                    <a:pt x="14" y="24"/>
                    <a:pt x="13" y="24"/>
                  </a:cubicBezTo>
                  <a:cubicBezTo>
                    <a:pt x="4" y="21"/>
                    <a:pt x="10" y="8"/>
                    <a:pt x="1" y="5"/>
                  </a:cubicBezTo>
                  <a:cubicBezTo>
                    <a:pt x="0" y="3"/>
                    <a:pt x="0" y="2"/>
                    <a:pt x="2" y="0"/>
                  </a:cubicBezTo>
                  <a:cubicBezTo>
                    <a:pt x="6" y="0"/>
                    <a:pt x="10" y="0"/>
                    <a:pt x="14" y="0"/>
                  </a:cubicBezTo>
                  <a:close/>
                </a:path>
              </a:pathLst>
            </a:custGeom>
            <a:solidFill>
              <a:srgbClr val="174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5" name="Freeform 1904"/>
            <p:cNvSpPr>
              <a:spLocks/>
            </p:cNvSpPr>
            <p:nvPr/>
          </p:nvSpPr>
          <p:spPr bwMode="auto">
            <a:xfrm>
              <a:off x="1219" y="2249"/>
              <a:ext cx="22" cy="14"/>
            </a:xfrm>
            <a:custGeom>
              <a:avLst/>
              <a:gdLst>
                <a:gd name="T0" fmla="*/ 22 w 22"/>
                <a:gd name="T1" fmla="*/ 4 h 14"/>
                <a:gd name="T2" fmla="*/ 22 w 22"/>
                <a:gd name="T3" fmla="*/ 7 h 14"/>
                <a:gd name="T4" fmla="*/ 1 w 22"/>
                <a:gd name="T5" fmla="*/ 7 h 14"/>
                <a:gd name="T6" fmla="*/ 1 w 22"/>
                <a:gd name="T7" fmla="*/ 1 h 14"/>
                <a:gd name="T8" fmla="*/ 22 w 22"/>
                <a:gd name="T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22" y="4"/>
                  </a:moveTo>
                  <a:cubicBezTo>
                    <a:pt x="22" y="5"/>
                    <a:pt x="22" y="6"/>
                    <a:pt x="22" y="7"/>
                  </a:cubicBezTo>
                  <a:cubicBezTo>
                    <a:pt x="15" y="14"/>
                    <a:pt x="8" y="14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9" y="0"/>
                    <a:pt x="15" y="0"/>
                    <a:pt x="22" y="4"/>
                  </a:cubicBezTo>
                  <a:close/>
                </a:path>
              </a:pathLst>
            </a:custGeom>
            <a:solidFill>
              <a:srgbClr val="224E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6" name="Freeform 1905"/>
            <p:cNvSpPr>
              <a:spLocks/>
            </p:cNvSpPr>
            <p:nvPr/>
          </p:nvSpPr>
          <p:spPr bwMode="auto">
            <a:xfrm>
              <a:off x="1200" y="2250"/>
              <a:ext cx="21" cy="13"/>
            </a:xfrm>
            <a:custGeom>
              <a:avLst/>
              <a:gdLst>
                <a:gd name="T0" fmla="*/ 21 w 22"/>
                <a:gd name="T1" fmla="*/ 0 h 13"/>
                <a:gd name="T2" fmla="*/ 22 w 22"/>
                <a:gd name="T3" fmla="*/ 4 h 13"/>
                <a:gd name="T4" fmla="*/ 15 w 22"/>
                <a:gd name="T5" fmla="*/ 12 h 13"/>
                <a:gd name="T6" fmla="*/ 10 w 22"/>
                <a:gd name="T7" fmla="*/ 13 h 13"/>
                <a:gd name="T8" fmla="*/ 1 w 22"/>
                <a:gd name="T9" fmla="*/ 4 h 13"/>
                <a:gd name="T10" fmla="*/ 2 w 22"/>
                <a:gd name="T11" fmla="*/ 0 h 13"/>
                <a:gd name="T12" fmla="*/ 21 w 22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3">
                  <a:moveTo>
                    <a:pt x="21" y="0"/>
                  </a:moveTo>
                  <a:cubicBezTo>
                    <a:pt x="21" y="1"/>
                    <a:pt x="22" y="2"/>
                    <a:pt x="22" y="4"/>
                  </a:cubicBezTo>
                  <a:cubicBezTo>
                    <a:pt x="19" y="6"/>
                    <a:pt x="18" y="9"/>
                    <a:pt x="15" y="12"/>
                  </a:cubicBezTo>
                  <a:cubicBezTo>
                    <a:pt x="14" y="12"/>
                    <a:pt x="12" y="13"/>
                    <a:pt x="10" y="13"/>
                  </a:cubicBezTo>
                  <a:cubicBezTo>
                    <a:pt x="6" y="11"/>
                    <a:pt x="3" y="8"/>
                    <a:pt x="1" y="4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8" y="0"/>
                    <a:pt x="15" y="0"/>
                    <a:pt x="21" y="0"/>
                  </a:cubicBezTo>
                  <a:close/>
                </a:path>
              </a:pathLst>
            </a:custGeom>
            <a:solidFill>
              <a:srgbClr val="163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7" name="Freeform 1906"/>
            <p:cNvSpPr>
              <a:spLocks/>
            </p:cNvSpPr>
            <p:nvPr/>
          </p:nvSpPr>
          <p:spPr bwMode="auto">
            <a:xfrm>
              <a:off x="1178" y="2248"/>
              <a:ext cx="23" cy="12"/>
            </a:xfrm>
            <a:custGeom>
              <a:avLst/>
              <a:gdLst>
                <a:gd name="T0" fmla="*/ 24 w 24"/>
                <a:gd name="T1" fmla="*/ 2 h 12"/>
                <a:gd name="T2" fmla="*/ 24 w 24"/>
                <a:gd name="T3" fmla="*/ 5 h 12"/>
                <a:gd name="T4" fmla="*/ 10 w 24"/>
                <a:gd name="T5" fmla="*/ 10 h 12"/>
                <a:gd name="T6" fmla="*/ 0 w 24"/>
                <a:gd name="T7" fmla="*/ 7 h 12"/>
                <a:gd name="T8" fmla="*/ 5 w 24"/>
                <a:gd name="T9" fmla="*/ 0 h 12"/>
                <a:gd name="T10" fmla="*/ 24 w 24"/>
                <a:gd name="T1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2">
                  <a:moveTo>
                    <a:pt x="24" y="2"/>
                  </a:moveTo>
                  <a:cubicBezTo>
                    <a:pt x="24" y="3"/>
                    <a:pt x="24" y="4"/>
                    <a:pt x="24" y="5"/>
                  </a:cubicBezTo>
                  <a:cubicBezTo>
                    <a:pt x="20" y="9"/>
                    <a:pt x="15" y="9"/>
                    <a:pt x="10" y="10"/>
                  </a:cubicBezTo>
                  <a:cubicBezTo>
                    <a:pt x="7" y="10"/>
                    <a:pt x="2" y="12"/>
                    <a:pt x="0" y="7"/>
                  </a:cubicBezTo>
                  <a:cubicBezTo>
                    <a:pt x="0" y="4"/>
                    <a:pt x="2" y="2"/>
                    <a:pt x="5" y="0"/>
                  </a:cubicBezTo>
                  <a:cubicBezTo>
                    <a:pt x="11" y="1"/>
                    <a:pt x="17" y="1"/>
                    <a:pt x="24" y="2"/>
                  </a:cubicBezTo>
                  <a:close/>
                </a:path>
              </a:pathLst>
            </a:custGeom>
            <a:solidFill>
              <a:srgbClr val="0A3E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8" name="Freeform 1907"/>
            <p:cNvSpPr>
              <a:spLocks/>
            </p:cNvSpPr>
            <p:nvPr/>
          </p:nvSpPr>
          <p:spPr bwMode="auto">
            <a:xfrm>
              <a:off x="1311" y="2236"/>
              <a:ext cx="73" cy="30"/>
            </a:xfrm>
            <a:custGeom>
              <a:avLst/>
              <a:gdLst>
                <a:gd name="T0" fmla="*/ 38 w 74"/>
                <a:gd name="T1" fmla="*/ 18 h 30"/>
                <a:gd name="T2" fmla="*/ 3 w 74"/>
                <a:gd name="T3" fmla="*/ 13 h 30"/>
                <a:gd name="T4" fmla="*/ 0 w 74"/>
                <a:gd name="T5" fmla="*/ 10 h 30"/>
                <a:gd name="T6" fmla="*/ 10 w 74"/>
                <a:gd name="T7" fmla="*/ 6 h 30"/>
                <a:gd name="T8" fmla="*/ 73 w 74"/>
                <a:gd name="T9" fmla="*/ 9 h 30"/>
                <a:gd name="T10" fmla="*/ 74 w 74"/>
                <a:gd name="T11" fmla="*/ 13 h 30"/>
                <a:gd name="T12" fmla="*/ 70 w 74"/>
                <a:gd name="T13" fmla="*/ 20 h 30"/>
                <a:gd name="T14" fmla="*/ 38 w 74"/>
                <a:gd name="T15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30">
                  <a:moveTo>
                    <a:pt x="38" y="18"/>
                  </a:moveTo>
                  <a:cubicBezTo>
                    <a:pt x="26" y="14"/>
                    <a:pt x="14" y="12"/>
                    <a:pt x="3" y="13"/>
                  </a:cubicBezTo>
                  <a:cubicBezTo>
                    <a:pt x="1" y="12"/>
                    <a:pt x="0" y="11"/>
                    <a:pt x="0" y="10"/>
                  </a:cubicBezTo>
                  <a:cubicBezTo>
                    <a:pt x="3" y="8"/>
                    <a:pt x="6" y="7"/>
                    <a:pt x="10" y="6"/>
                  </a:cubicBezTo>
                  <a:cubicBezTo>
                    <a:pt x="31" y="0"/>
                    <a:pt x="52" y="8"/>
                    <a:pt x="73" y="9"/>
                  </a:cubicBezTo>
                  <a:cubicBezTo>
                    <a:pt x="74" y="10"/>
                    <a:pt x="74" y="12"/>
                    <a:pt x="74" y="13"/>
                  </a:cubicBezTo>
                  <a:cubicBezTo>
                    <a:pt x="71" y="14"/>
                    <a:pt x="70" y="17"/>
                    <a:pt x="70" y="20"/>
                  </a:cubicBezTo>
                  <a:cubicBezTo>
                    <a:pt x="58" y="30"/>
                    <a:pt x="48" y="23"/>
                    <a:pt x="38" y="18"/>
                  </a:cubicBezTo>
                  <a:close/>
                </a:path>
              </a:pathLst>
            </a:custGeom>
            <a:solidFill>
              <a:srgbClr val="2D31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9" name="Freeform 1908"/>
            <p:cNvSpPr>
              <a:spLocks/>
            </p:cNvSpPr>
            <p:nvPr/>
          </p:nvSpPr>
          <p:spPr bwMode="auto">
            <a:xfrm>
              <a:off x="1296" y="2235"/>
              <a:ext cx="87" cy="10"/>
            </a:xfrm>
            <a:custGeom>
              <a:avLst/>
              <a:gdLst>
                <a:gd name="T0" fmla="*/ 88 w 88"/>
                <a:gd name="T1" fmla="*/ 10 h 10"/>
                <a:gd name="T2" fmla="*/ 25 w 88"/>
                <a:gd name="T3" fmla="*/ 7 h 10"/>
                <a:gd name="T4" fmla="*/ 0 w 88"/>
                <a:gd name="T5" fmla="*/ 2 h 10"/>
                <a:gd name="T6" fmla="*/ 88 w 8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10">
                  <a:moveTo>
                    <a:pt x="88" y="10"/>
                  </a:moveTo>
                  <a:cubicBezTo>
                    <a:pt x="67" y="9"/>
                    <a:pt x="46" y="8"/>
                    <a:pt x="25" y="7"/>
                  </a:cubicBezTo>
                  <a:cubicBezTo>
                    <a:pt x="17" y="5"/>
                    <a:pt x="8" y="9"/>
                    <a:pt x="0" y="2"/>
                  </a:cubicBezTo>
                  <a:cubicBezTo>
                    <a:pt x="30" y="2"/>
                    <a:pt x="60" y="0"/>
                    <a:pt x="88" y="10"/>
                  </a:cubicBezTo>
                  <a:close/>
                </a:path>
              </a:pathLst>
            </a:custGeom>
            <a:solidFill>
              <a:srgbClr val="845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0" name="Freeform 1909"/>
            <p:cNvSpPr>
              <a:spLocks/>
            </p:cNvSpPr>
            <p:nvPr/>
          </p:nvSpPr>
          <p:spPr bwMode="auto">
            <a:xfrm>
              <a:off x="1265" y="2246"/>
              <a:ext cx="49" cy="7"/>
            </a:xfrm>
            <a:custGeom>
              <a:avLst/>
              <a:gdLst>
                <a:gd name="T0" fmla="*/ 46 w 49"/>
                <a:gd name="T1" fmla="*/ 0 h 7"/>
                <a:gd name="T2" fmla="*/ 49 w 49"/>
                <a:gd name="T3" fmla="*/ 3 h 7"/>
                <a:gd name="T4" fmla="*/ 0 w 49"/>
                <a:gd name="T5" fmla="*/ 0 h 7"/>
                <a:gd name="T6" fmla="*/ 46 w 49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7">
                  <a:moveTo>
                    <a:pt x="46" y="0"/>
                  </a:moveTo>
                  <a:cubicBezTo>
                    <a:pt x="47" y="1"/>
                    <a:pt x="48" y="2"/>
                    <a:pt x="49" y="3"/>
                  </a:cubicBezTo>
                  <a:cubicBezTo>
                    <a:pt x="32" y="2"/>
                    <a:pt x="16" y="7"/>
                    <a:pt x="0" y="0"/>
                  </a:cubicBezTo>
                  <a:cubicBezTo>
                    <a:pt x="15" y="0"/>
                    <a:pt x="31" y="0"/>
                    <a:pt x="46" y="0"/>
                  </a:cubicBezTo>
                  <a:close/>
                </a:path>
              </a:pathLst>
            </a:custGeom>
            <a:solidFill>
              <a:srgbClr val="64A0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1" name="Freeform 1910"/>
            <p:cNvSpPr>
              <a:spLocks/>
            </p:cNvSpPr>
            <p:nvPr/>
          </p:nvSpPr>
          <p:spPr bwMode="auto">
            <a:xfrm>
              <a:off x="1245" y="2186"/>
              <a:ext cx="49" cy="11"/>
            </a:xfrm>
            <a:custGeom>
              <a:avLst/>
              <a:gdLst>
                <a:gd name="T0" fmla="*/ 48 w 49"/>
                <a:gd name="T1" fmla="*/ 12 h 12"/>
                <a:gd name="T2" fmla="*/ 0 w 49"/>
                <a:gd name="T3" fmla="*/ 8 h 12"/>
                <a:gd name="T4" fmla="*/ 0 w 49"/>
                <a:gd name="T5" fmla="*/ 4 h 12"/>
                <a:gd name="T6" fmla="*/ 8 w 49"/>
                <a:gd name="T7" fmla="*/ 4 h 12"/>
                <a:gd name="T8" fmla="*/ 32 w 49"/>
                <a:gd name="T9" fmla="*/ 2 h 12"/>
                <a:gd name="T10" fmla="*/ 47 w 49"/>
                <a:gd name="T11" fmla="*/ 6 h 12"/>
                <a:gd name="T12" fmla="*/ 48 w 49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2">
                  <a:moveTo>
                    <a:pt x="48" y="12"/>
                  </a:moveTo>
                  <a:cubicBezTo>
                    <a:pt x="32" y="10"/>
                    <a:pt x="16" y="9"/>
                    <a:pt x="0" y="8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2" y="4"/>
                    <a:pt x="5" y="4"/>
                    <a:pt x="8" y="4"/>
                  </a:cubicBezTo>
                  <a:cubicBezTo>
                    <a:pt x="16" y="0"/>
                    <a:pt x="24" y="3"/>
                    <a:pt x="32" y="2"/>
                  </a:cubicBezTo>
                  <a:cubicBezTo>
                    <a:pt x="37" y="3"/>
                    <a:pt x="42" y="4"/>
                    <a:pt x="47" y="6"/>
                  </a:cubicBezTo>
                  <a:cubicBezTo>
                    <a:pt x="49" y="8"/>
                    <a:pt x="49" y="10"/>
                    <a:pt x="48" y="12"/>
                  </a:cubicBezTo>
                  <a:close/>
                </a:path>
              </a:pathLst>
            </a:custGeom>
            <a:solidFill>
              <a:srgbClr val="5E2A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2" name="Freeform 1911"/>
            <p:cNvSpPr>
              <a:spLocks/>
            </p:cNvSpPr>
            <p:nvPr/>
          </p:nvSpPr>
          <p:spPr bwMode="auto">
            <a:xfrm>
              <a:off x="1252" y="2182"/>
              <a:ext cx="33" cy="10"/>
            </a:xfrm>
            <a:custGeom>
              <a:avLst/>
              <a:gdLst>
                <a:gd name="T0" fmla="*/ 28 w 33"/>
                <a:gd name="T1" fmla="*/ 8 h 10"/>
                <a:gd name="T2" fmla="*/ 1 w 33"/>
                <a:gd name="T3" fmla="*/ 8 h 10"/>
                <a:gd name="T4" fmla="*/ 0 w 33"/>
                <a:gd name="T5" fmla="*/ 4 h 10"/>
                <a:gd name="T6" fmla="*/ 5 w 33"/>
                <a:gd name="T7" fmla="*/ 0 h 10"/>
                <a:gd name="T8" fmla="*/ 32 w 33"/>
                <a:gd name="T9" fmla="*/ 5 h 10"/>
                <a:gd name="T10" fmla="*/ 28 w 33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0">
                  <a:moveTo>
                    <a:pt x="28" y="8"/>
                  </a:moveTo>
                  <a:cubicBezTo>
                    <a:pt x="19" y="8"/>
                    <a:pt x="10" y="8"/>
                    <a:pt x="1" y="8"/>
                  </a:cubicBezTo>
                  <a:cubicBezTo>
                    <a:pt x="1" y="6"/>
                    <a:pt x="1" y="5"/>
                    <a:pt x="0" y="4"/>
                  </a:cubicBezTo>
                  <a:cubicBezTo>
                    <a:pt x="2" y="3"/>
                    <a:pt x="3" y="1"/>
                    <a:pt x="5" y="0"/>
                  </a:cubicBezTo>
                  <a:cubicBezTo>
                    <a:pt x="13" y="8"/>
                    <a:pt x="23" y="2"/>
                    <a:pt x="32" y="5"/>
                  </a:cubicBezTo>
                  <a:cubicBezTo>
                    <a:pt x="33" y="8"/>
                    <a:pt x="32" y="10"/>
                    <a:pt x="28" y="8"/>
                  </a:cubicBezTo>
                  <a:close/>
                </a:path>
              </a:pathLst>
            </a:custGeom>
            <a:solidFill>
              <a:srgbClr val="9C7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3" name="Freeform 1912"/>
            <p:cNvSpPr>
              <a:spLocks/>
            </p:cNvSpPr>
            <p:nvPr/>
          </p:nvSpPr>
          <p:spPr bwMode="auto">
            <a:xfrm>
              <a:off x="1486" y="2069"/>
              <a:ext cx="96" cy="17"/>
            </a:xfrm>
            <a:custGeom>
              <a:avLst/>
              <a:gdLst>
                <a:gd name="T0" fmla="*/ 97 w 97"/>
                <a:gd name="T1" fmla="*/ 3 h 18"/>
                <a:gd name="T2" fmla="*/ 76 w 97"/>
                <a:gd name="T3" fmla="*/ 6 h 18"/>
                <a:gd name="T4" fmla="*/ 61 w 97"/>
                <a:gd name="T5" fmla="*/ 11 h 18"/>
                <a:gd name="T6" fmla="*/ 28 w 97"/>
                <a:gd name="T7" fmla="*/ 14 h 18"/>
                <a:gd name="T8" fmla="*/ 0 w 97"/>
                <a:gd name="T9" fmla="*/ 9 h 18"/>
                <a:gd name="T10" fmla="*/ 20 w 97"/>
                <a:gd name="T11" fmla="*/ 3 h 18"/>
                <a:gd name="T12" fmla="*/ 24 w 97"/>
                <a:gd name="T13" fmla="*/ 2 h 18"/>
                <a:gd name="T14" fmla="*/ 92 w 97"/>
                <a:gd name="T15" fmla="*/ 2 h 18"/>
                <a:gd name="T16" fmla="*/ 97 w 97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7" h="18">
                  <a:moveTo>
                    <a:pt x="97" y="3"/>
                  </a:moveTo>
                  <a:cubicBezTo>
                    <a:pt x="91" y="8"/>
                    <a:pt x="83" y="5"/>
                    <a:pt x="76" y="6"/>
                  </a:cubicBezTo>
                  <a:cubicBezTo>
                    <a:pt x="72" y="10"/>
                    <a:pt x="67" y="11"/>
                    <a:pt x="61" y="11"/>
                  </a:cubicBezTo>
                  <a:cubicBezTo>
                    <a:pt x="50" y="12"/>
                    <a:pt x="39" y="10"/>
                    <a:pt x="28" y="14"/>
                  </a:cubicBezTo>
                  <a:cubicBezTo>
                    <a:pt x="18" y="15"/>
                    <a:pt x="8" y="18"/>
                    <a:pt x="0" y="9"/>
                  </a:cubicBezTo>
                  <a:cubicBezTo>
                    <a:pt x="4" y="0"/>
                    <a:pt x="14" y="7"/>
                    <a:pt x="20" y="3"/>
                  </a:cubicBezTo>
                  <a:cubicBezTo>
                    <a:pt x="21" y="2"/>
                    <a:pt x="23" y="2"/>
                    <a:pt x="24" y="2"/>
                  </a:cubicBezTo>
                  <a:cubicBezTo>
                    <a:pt x="47" y="2"/>
                    <a:pt x="70" y="2"/>
                    <a:pt x="92" y="2"/>
                  </a:cubicBezTo>
                  <a:cubicBezTo>
                    <a:pt x="94" y="2"/>
                    <a:pt x="95" y="2"/>
                    <a:pt x="97" y="3"/>
                  </a:cubicBezTo>
                  <a:close/>
                </a:path>
              </a:pathLst>
            </a:custGeom>
            <a:solidFill>
              <a:srgbClr val="B633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4" name="Freeform 1913"/>
            <p:cNvSpPr>
              <a:spLocks/>
            </p:cNvSpPr>
            <p:nvPr/>
          </p:nvSpPr>
          <p:spPr bwMode="auto">
            <a:xfrm>
              <a:off x="1154" y="2264"/>
              <a:ext cx="98" cy="41"/>
            </a:xfrm>
            <a:custGeom>
              <a:avLst/>
              <a:gdLst>
                <a:gd name="T0" fmla="*/ 0 w 99"/>
                <a:gd name="T1" fmla="*/ 9 h 41"/>
                <a:gd name="T2" fmla="*/ 23 w 99"/>
                <a:gd name="T3" fmla="*/ 1 h 41"/>
                <a:gd name="T4" fmla="*/ 31 w 99"/>
                <a:gd name="T5" fmla="*/ 2 h 41"/>
                <a:gd name="T6" fmla="*/ 55 w 99"/>
                <a:gd name="T7" fmla="*/ 11 h 41"/>
                <a:gd name="T8" fmla="*/ 65 w 99"/>
                <a:gd name="T9" fmla="*/ 13 h 41"/>
                <a:gd name="T10" fmla="*/ 96 w 99"/>
                <a:gd name="T11" fmla="*/ 18 h 41"/>
                <a:gd name="T12" fmla="*/ 74 w 99"/>
                <a:gd name="T13" fmla="*/ 36 h 41"/>
                <a:gd name="T14" fmla="*/ 20 w 99"/>
                <a:gd name="T15" fmla="*/ 29 h 41"/>
                <a:gd name="T16" fmla="*/ 0 w 99"/>
                <a:gd name="T17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41">
                  <a:moveTo>
                    <a:pt x="0" y="9"/>
                  </a:moveTo>
                  <a:cubicBezTo>
                    <a:pt x="6" y="3"/>
                    <a:pt x="21" y="22"/>
                    <a:pt x="23" y="1"/>
                  </a:cubicBezTo>
                  <a:cubicBezTo>
                    <a:pt x="26" y="0"/>
                    <a:pt x="29" y="1"/>
                    <a:pt x="31" y="2"/>
                  </a:cubicBezTo>
                  <a:cubicBezTo>
                    <a:pt x="38" y="9"/>
                    <a:pt x="48" y="7"/>
                    <a:pt x="55" y="11"/>
                  </a:cubicBezTo>
                  <a:cubicBezTo>
                    <a:pt x="58" y="15"/>
                    <a:pt x="61" y="17"/>
                    <a:pt x="65" y="13"/>
                  </a:cubicBezTo>
                  <a:cubicBezTo>
                    <a:pt x="76" y="12"/>
                    <a:pt x="87" y="9"/>
                    <a:pt x="96" y="18"/>
                  </a:cubicBezTo>
                  <a:cubicBezTo>
                    <a:pt x="99" y="36"/>
                    <a:pt x="89" y="41"/>
                    <a:pt x="74" y="36"/>
                  </a:cubicBezTo>
                  <a:cubicBezTo>
                    <a:pt x="56" y="31"/>
                    <a:pt x="38" y="29"/>
                    <a:pt x="20" y="29"/>
                  </a:cubicBezTo>
                  <a:cubicBezTo>
                    <a:pt x="5" y="30"/>
                    <a:pt x="4" y="18"/>
                    <a:pt x="0" y="9"/>
                  </a:cubicBezTo>
                  <a:close/>
                </a:path>
              </a:pathLst>
            </a:custGeom>
            <a:solidFill>
              <a:srgbClr val="418A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5" name="Freeform 1914"/>
            <p:cNvSpPr>
              <a:spLocks/>
            </p:cNvSpPr>
            <p:nvPr/>
          </p:nvSpPr>
          <p:spPr bwMode="auto">
            <a:xfrm>
              <a:off x="1207" y="2254"/>
              <a:ext cx="50" cy="28"/>
            </a:xfrm>
            <a:custGeom>
              <a:avLst/>
              <a:gdLst>
                <a:gd name="T0" fmla="*/ 42 w 50"/>
                <a:gd name="T1" fmla="*/ 28 h 28"/>
                <a:gd name="T2" fmla="*/ 6 w 50"/>
                <a:gd name="T3" fmla="*/ 27 h 28"/>
                <a:gd name="T4" fmla="*/ 5 w 50"/>
                <a:gd name="T5" fmla="*/ 7 h 28"/>
                <a:gd name="T6" fmla="*/ 14 w 50"/>
                <a:gd name="T7" fmla="*/ 0 h 28"/>
                <a:gd name="T8" fmla="*/ 34 w 50"/>
                <a:gd name="T9" fmla="*/ 2 h 28"/>
                <a:gd name="T10" fmla="*/ 45 w 50"/>
                <a:gd name="T11" fmla="*/ 23 h 28"/>
                <a:gd name="T12" fmla="*/ 45 w 50"/>
                <a:gd name="T13" fmla="*/ 27 h 28"/>
                <a:gd name="T14" fmla="*/ 42 w 50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28">
                  <a:moveTo>
                    <a:pt x="42" y="28"/>
                  </a:moveTo>
                  <a:cubicBezTo>
                    <a:pt x="30" y="27"/>
                    <a:pt x="18" y="27"/>
                    <a:pt x="6" y="27"/>
                  </a:cubicBezTo>
                  <a:cubicBezTo>
                    <a:pt x="1" y="21"/>
                    <a:pt x="0" y="14"/>
                    <a:pt x="5" y="7"/>
                  </a:cubicBezTo>
                  <a:cubicBezTo>
                    <a:pt x="6" y="2"/>
                    <a:pt x="9" y="0"/>
                    <a:pt x="14" y="0"/>
                  </a:cubicBezTo>
                  <a:cubicBezTo>
                    <a:pt x="20" y="4"/>
                    <a:pt x="27" y="2"/>
                    <a:pt x="34" y="2"/>
                  </a:cubicBezTo>
                  <a:cubicBezTo>
                    <a:pt x="50" y="2"/>
                    <a:pt x="43" y="15"/>
                    <a:pt x="45" y="23"/>
                  </a:cubicBezTo>
                  <a:cubicBezTo>
                    <a:pt x="46" y="24"/>
                    <a:pt x="45" y="26"/>
                    <a:pt x="45" y="27"/>
                  </a:cubicBezTo>
                  <a:cubicBezTo>
                    <a:pt x="44" y="27"/>
                    <a:pt x="43" y="27"/>
                    <a:pt x="42" y="28"/>
                  </a:cubicBezTo>
                  <a:close/>
                </a:path>
              </a:pathLst>
            </a:custGeom>
            <a:solidFill>
              <a:srgbClr val="54A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6" name="Freeform 1915"/>
            <p:cNvSpPr>
              <a:spLocks/>
            </p:cNvSpPr>
            <p:nvPr/>
          </p:nvSpPr>
          <p:spPr bwMode="auto">
            <a:xfrm>
              <a:off x="1173" y="2253"/>
              <a:ext cx="19" cy="16"/>
            </a:xfrm>
            <a:custGeom>
              <a:avLst/>
              <a:gdLst>
                <a:gd name="T0" fmla="*/ 9 w 19"/>
                <a:gd name="T1" fmla="*/ 16 h 16"/>
                <a:gd name="T2" fmla="*/ 4 w 19"/>
                <a:gd name="T3" fmla="*/ 12 h 16"/>
                <a:gd name="T4" fmla="*/ 2 w 19"/>
                <a:gd name="T5" fmla="*/ 4 h 16"/>
                <a:gd name="T6" fmla="*/ 5 w 19"/>
                <a:gd name="T7" fmla="*/ 2 h 16"/>
                <a:gd name="T8" fmla="*/ 13 w 19"/>
                <a:gd name="T9" fmla="*/ 0 h 16"/>
                <a:gd name="T10" fmla="*/ 9 w 19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6">
                  <a:moveTo>
                    <a:pt x="9" y="16"/>
                  </a:moveTo>
                  <a:cubicBezTo>
                    <a:pt x="7" y="15"/>
                    <a:pt x="6" y="14"/>
                    <a:pt x="4" y="12"/>
                  </a:cubicBezTo>
                  <a:cubicBezTo>
                    <a:pt x="1" y="10"/>
                    <a:pt x="0" y="7"/>
                    <a:pt x="2" y="4"/>
                  </a:cubicBezTo>
                  <a:cubicBezTo>
                    <a:pt x="3" y="3"/>
                    <a:pt x="4" y="3"/>
                    <a:pt x="5" y="2"/>
                  </a:cubicBezTo>
                  <a:cubicBezTo>
                    <a:pt x="8" y="2"/>
                    <a:pt x="10" y="1"/>
                    <a:pt x="13" y="0"/>
                  </a:cubicBezTo>
                  <a:cubicBezTo>
                    <a:pt x="17" y="7"/>
                    <a:pt x="19" y="13"/>
                    <a:pt x="9" y="16"/>
                  </a:cubicBezTo>
                  <a:close/>
                </a:path>
              </a:pathLst>
            </a:custGeom>
            <a:solidFill>
              <a:srgbClr val="3271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7" name="Freeform 1916"/>
            <p:cNvSpPr>
              <a:spLocks/>
            </p:cNvSpPr>
            <p:nvPr/>
          </p:nvSpPr>
          <p:spPr bwMode="auto">
            <a:xfrm>
              <a:off x="1392" y="2071"/>
              <a:ext cx="60" cy="13"/>
            </a:xfrm>
            <a:custGeom>
              <a:avLst/>
              <a:gdLst>
                <a:gd name="T0" fmla="*/ 0 w 61"/>
                <a:gd name="T1" fmla="*/ 3 h 14"/>
                <a:gd name="T2" fmla="*/ 0 w 61"/>
                <a:gd name="T3" fmla="*/ 0 h 14"/>
                <a:gd name="T4" fmla="*/ 12 w 61"/>
                <a:gd name="T5" fmla="*/ 0 h 14"/>
                <a:gd name="T6" fmla="*/ 24 w 61"/>
                <a:gd name="T7" fmla="*/ 0 h 14"/>
                <a:gd name="T8" fmla="*/ 44 w 61"/>
                <a:gd name="T9" fmla="*/ 0 h 14"/>
                <a:gd name="T10" fmla="*/ 59 w 61"/>
                <a:gd name="T11" fmla="*/ 1 h 14"/>
                <a:gd name="T12" fmla="*/ 58 w 61"/>
                <a:gd name="T13" fmla="*/ 6 h 14"/>
                <a:gd name="T14" fmla="*/ 28 w 61"/>
                <a:gd name="T15" fmla="*/ 10 h 14"/>
                <a:gd name="T16" fmla="*/ 12 w 61"/>
                <a:gd name="T17" fmla="*/ 14 h 14"/>
                <a:gd name="T18" fmla="*/ 0 w 61"/>
                <a:gd name="T19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14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6" y="0"/>
                    <a:pt x="20" y="0"/>
                    <a:pt x="24" y="0"/>
                  </a:cubicBezTo>
                  <a:cubicBezTo>
                    <a:pt x="30" y="0"/>
                    <a:pt x="37" y="0"/>
                    <a:pt x="44" y="0"/>
                  </a:cubicBezTo>
                  <a:cubicBezTo>
                    <a:pt x="49" y="0"/>
                    <a:pt x="54" y="0"/>
                    <a:pt x="59" y="1"/>
                  </a:cubicBezTo>
                  <a:cubicBezTo>
                    <a:pt x="61" y="3"/>
                    <a:pt x="60" y="5"/>
                    <a:pt x="58" y="6"/>
                  </a:cubicBezTo>
                  <a:cubicBezTo>
                    <a:pt x="49" y="11"/>
                    <a:pt x="38" y="9"/>
                    <a:pt x="28" y="10"/>
                  </a:cubicBezTo>
                  <a:cubicBezTo>
                    <a:pt x="22" y="9"/>
                    <a:pt x="18" y="13"/>
                    <a:pt x="12" y="14"/>
                  </a:cubicBezTo>
                  <a:cubicBezTo>
                    <a:pt x="6" y="12"/>
                    <a:pt x="1" y="10"/>
                    <a:pt x="0" y="3"/>
                  </a:cubicBezTo>
                  <a:close/>
                </a:path>
              </a:pathLst>
            </a:custGeom>
            <a:solidFill>
              <a:srgbClr val="7417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8" name="Freeform 1917"/>
            <p:cNvSpPr>
              <a:spLocks/>
            </p:cNvSpPr>
            <p:nvPr/>
          </p:nvSpPr>
          <p:spPr bwMode="auto">
            <a:xfrm>
              <a:off x="1450" y="2072"/>
              <a:ext cx="56" cy="10"/>
            </a:xfrm>
            <a:custGeom>
              <a:avLst/>
              <a:gdLst>
                <a:gd name="T0" fmla="*/ 1 w 56"/>
                <a:gd name="T1" fmla="*/ 3 h 11"/>
                <a:gd name="T2" fmla="*/ 0 w 56"/>
                <a:gd name="T3" fmla="*/ 0 h 11"/>
                <a:gd name="T4" fmla="*/ 56 w 56"/>
                <a:gd name="T5" fmla="*/ 0 h 11"/>
                <a:gd name="T6" fmla="*/ 36 w 56"/>
                <a:gd name="T7" fmla="*/ 4 h 11"/>
                <a:gd name="T8" fmla="*/ 1 w 56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11">
                  <a:moveTo>
                    <a:pt x="1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9" y="0"/>
                    <a:pt x="37" y="0"/>
                    <a:pt x="56" y="0"/>
                  </a:cubicBezTo>
                  <a:cubicBezTo>
                    <a:pt x="50" y="6"/>
                    <a:pt x="43" y="1"/>
                    <a:pt x="36" y="4"/>
                  </a:cubicBezTo>
                  <a:cubicBezTo>
                    <a:pt x="24" y="11"/>
                    <a:pt x="12" y="11"/>
                    <a:pt x="1" y="3"/>
                  </a:cubicBezTo>
                  <a:close/>
                </a:path>
              </a:pathLst>
            </a:custGeom>
            <a:solidFill>
              <a:srgbClr val="8419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9" name="Freeform 1918"/>
            <p:cNvSpPr>
              <a:spLocks/>
            </p:cNvSpPr>
            <p:nvPr/>
          </p:nvSpPr>
          <p:spPr bwMode="auto">
            <a:xfrm>
              <a:off x="1618" y="2464"/>
              <a:ext cx="23" cy="20"/>
            </a:xfrm>
            <a:custGeom>
              <a:avLst/>
              <a:gdLst>
                <a:gd name="T0" fmla="*/ 23 w 23"/>
                <a:gd name="T1" fmla="*/ 15 h 20"/>
                <a:gd name="T2" fmla="*/ 19 w 23"/>
                <a:gd name="T3" fmla="*/ 19 h 20"/>
                <a:gd name="T4" fmla="*/ 11 w 23"/>
                <a:gd name="T5" fmla="*/ 20 h 20"/>
                <a:gd name="T6" fmla="*/ 7 w 23"/>
                <a:gd name="T7" fmla="*/ 20 h 20"/>
                <a:gd name="T8" fmla="*/ 5 w 23"/>
                <a:gd name="T9" fmla="*/ 19 h 20"/>
                <a:gd name="T10" fmla="*/ 2 w 23"/>
                <a:gd name="T11" fmla="*/ 15 h 20"/>
                <a:gd name="T12" fmla="*/ 1 w 23"/>
                <a:gd name="T13" fmla="*/ 13 h 20"/>
                <a:gd name="T14" fmla="*/ 0 w 23"/>
                <a:gd name="T15" fmla="*/ 8 h 20"/>
                <a:gd name="T16" fmla="*/ 4 w 23"/>
                <a:gd name="T17" fmla="*/ 1 h 20"/>
                <a:gd name="T18" fmla="*/ 19 w 23"/>
                <a:gd name="T19" fmla="*/ 7 h 20"/>
                <a:gd name="T20" fmla="*/ 23 w 23"/>
                <a:gd name="T21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0">
                  <a:moveTo>
                    <a:pt x="23" y="15"/>
                  </a:moveTo>
                  <a:cubicBezTo>
                    <a:pt x="22" y="17"/>
                    <a:pt x="21" y="18"/>
                    <a:pt x="19" y="19"/>
                  </a:cubicBezTo>
                  <a:cubicBezTo>
                    <a:pt x="17" y="19"/>
                    <a:pt x="14" y="20"/>
                    <a:pt x="11" y="20"/>
                  </a:cubicBezTo>
                  <a:cubicBezTo>
                    <a:pt x="10" y="20"/>
                    <a:pt x="9" y="20"/>
                    <a:pt x="7" y="20"/>
                  </a:cubicBezTo>
                  <a:cubicBezTo>
                    <a:pt x="6" y="20"/>
                    <a:pt x="6" y="20"/>
                    <a:pt x="5" y="19"/>
                  </a:cubicBezTo>
                  <a:cubicBezTo>
                    <a:pt x="4" y="18"/>
                    <a:pt x="3" y="17"/>
                    <a:pt x="2" y="15"/>
                  </a:cubicBezTo>
                  <a:cubicBezTo>
                    <a:pt x="1" y="15"/>
                    <a:pt x="1" y="14"/>
                    <a:pt x="1" y="13"/>
                  </a:cubicBezTo>
                  <a:cubicBezTo>
                    <a:pt x="0" y="11"/>
                    <a:pt x="0" y="9"/>
                    <a:pt x="0" y="8"/>
                  </a:cubicBezTo>
                  <a:cubicBezTo>
                    <a:pt x="1" y="5"/>
                    <a:pt x="2" y="3"/>
                    <a:pt x="4" y="1"/>
                  </a:cubicBezTo>
                  <a:cubicBezTo>
                    <a:pt x="10" y="0"/>
                    <a:pt x="14" y="4"/>
                    <a:pt x="19" y="7"/>
                  </a:cubicBezTo>
                  <a:cubicBezTo>
                    <a:pt x="21" y="9"/>
                    <a:pt x="22" y="12"/>
                    <a:pt x="23" y="15"/>
                  </a:cubicBezTo>
                  <a:close/>
                </a:path>
              </a:pathLst>
            </a:custGeom>
            <a:solidFill>
              <a:srgbClr val="BDA5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0" name="Freeform 1919"/>
            <p:cNvSpPr>
              <a:spLocks/>
            </p:cNvSpPr>
            <p:nvPr/>
          </p:nvSpPr>
          <p:spPr bwMode="auto">
            <a:xfrm>
              <a:off x="1653" y="2468"/>
              <a:ext cx="21" cy="6"/>
            </a:xfrm>
            <a:custGeom>
              <a:avLst/>
              <a:gdLst>
                <a:gd name="T0" fmla="*/ 20 w 22"/>
                <a:gd name="T1" fmla="*/ 3 h 6"/>
                <a:gd name="T2" fmla="*/ 15 w 22"/>
                <a:gd name="T3" fmla="*/ 6 h 6"/>
                <a:gd name="T4" fmla="*/ 0 w 22"/>
                <a:gd name="T5" fmla="*/ 6 h 6"/>
                <a:gd name="T6" fmla="*/ 0 w 22"/>
                <a:gd name="T7" fmla="*/ 4 h 6"/>
                <a:gd name="T8" fmla="*/ 20 w 22"/>
                <a:gd name="T9" fmla="*/ 0 h 6"/>
                <a:gd name="T10" fmla="*/ 22 w 22"/>
                <a:gd name="T11" fmla="*/ 2 h 6"/>
                <a:gd name="T12" fmla="*/ 20 w 22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6">
                  <a:moveTo>
                    <a:pt x="20" y="3"/>
                  </a:moveTo>
                  <a:cubicBezTo>
                    <a:pt x="19" y="4"/>
                    <a:pt x="17" y="5"/>
                    <a:pt x="15" y="6"/>
                  </a:cubicBezTo>
                  <a:cubicBezTo>
                    <a:pt x="10" y="6"/>
                    <a:pt x="5" y="6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7" y="3"/>
                    <a:pt x="14" y="1"/>
                    <a:pt x="20" y="0"/>
                  </a:cubicBezTo>
                  <a:cubicBezTo>
                    <a:pt x="22" y="0"/>
                    <a:pt x="22" y="1"/>
                    <a:pt x="22" y="2"/>
                  </a:cubicBezTo>
                  <a:cubicBezTo>
                    <a:pt x="21" y="2"/>
                    <a:pt x="21" y="3"/>
                    <a:pt x="20" y="3"/>
                  </a:cubicBezTo>
                  <a:close/>
                </a:path>
              </a:pathLst>
            </a:custGeom>
            <a:solidFill>
              <a:srgbClr val="6F5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1" name="Freeform 1920"/>
            <p:cNvSpPr>
              <a:spLocks/>
            </p:cNvSpPr>
            <p:nvPr/>
          </p:nvSpPr>
          <p:spPr bwMode="auto">
            <a:xfrm>
              <a:off x="1672" y="2461"/>
              <a:ext cx="20" cy="11"/>
            </a:xfrm>
            <a:custGeom>
              <a:avLst/>
              <a:gdLst>
                <a:gd name="T0" fmla="*/ 0 w 20"/>
                <a:gd name="T1" fmla="*/ 10 h 11"/>
                <a:gd name="T2" fmla="*/ 0 w 20"/>
                <a:gd name="T3" fmla="*/ 7 h 11"/>
                <a:gd name="T4" fmla="*/ 20 w 20"/>
                <a:gd name="T5" fmla="*/ 6 h 11"/>
                <a:gd name="T6" fmla="*/ 0 w 20"/>
                <a:gd name="T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1">
                  <a:moveTo>
                    <a:pt x="0" y="10"/>
                  </a:moveTo>
                  <a:cubicBezTo>
                    <a:pt x="0" y="9"/>
                    <a:pt x="0" y="8"/>
                    <a:pt x="0" y="7"/>
                  </a:cubicBezTo>
                  <a:cubicBezTo>
                    <a:pt x="7" y="8"/>
                    <a:pt x="13" y="0"/>
                    <a:pt x="20" y="6"/>
                  </a:cubicBezTo>
                  <a:cubicBezTo>
                    <a:pt x="14" y="8"/>
                    <a:pt x="7" y="11"/>
                    <a:pt x="0" y="10"/>
                  </a:cubicBezTo>
                  <a:close/>
                </a:path>
              </a:pathLst>
            </a:custGeom>
            <a:solidFill>
              <a:srgbClr val="674B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2" name="Freeform 1921"/>
            <p:cNvSpPr>
              <a:spLocks/>
            </p:cNvSpPr>
            <p:nvPr/>
          </p:nvSpPr>
          <p:spPr bwMode="auto">
            <a:xfrm>
              <a:off x="1620" y="2462"/>
              <a:ext cx="17" cy="10"/>
            </a:xfrm>
            <a:custGeom>
              <a:avLst/>
              <a:gdLst>
                <a:gd name="T0" fmla="*/ 17 w 17"/>
                <a:gd name="T1" fmla="*/ 9 h 10"/>
                <a:gd name="T2" fmla="*/ 2 w 17"/>
                <a:gd name="T3" fmla="*/ 5 h 10"/>
                <a:gd name="T4" fmla="*/ 1 w 17"/>
                <a:gd name="T5" fmla="*/ 1 h 10"/>
                <a:gd name="T6" fmla="*/ 5 w 17"/>
                <a:gd name="T7" fmla="*/ 1 h 10"/>
                <a:gd name="T8" fmla="*/ 14 w 17"/>
                <a:gd name="T9" fmla="*/ 1 h 10"/>
                <a:gd name="T10" fmla="*/ 17 w 17"/>
                <a:gd name="T1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0">
                  <a:moveTo>
                    <a:pt x="17" y="9"/>
                  </a:moveTo>
                  <a:cubicBezTo>
                    <a:pt x="11" y="10"/>
                    <a:pt x="8" y="3"/>
                    <a:pt x="2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8" y="1"/>
                    <a:pt x="11" y="1"/>
                    <a:pt x="14" y="1"/>
                  </a:cubicBezTo>
                  <a:cubicBezTo>
                    <a:pt x="15" y="4"/>
                    <a:pt x="16" y="6"/>
                    <a:pt x="17" y="9"/>
                  </a:cubicBezTo>
                  <a:close/>
                </a:path>
              </a:pathLst>
            </a:custGeom>
            <a:solidFill>
              <a:srgbClr val="5B46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3" name="Freeform 1922"/>
            <p:cNvSpPr>
              <a:spLocks/>
            </p:cNvSpPr>
            <p:nvPr/>
          </p:nvSpPr>
          <p:spPr bwMode="auto">
            <a:xfrm>
              <a:off x="1608" y="2442"/>
              <a:ext cx="22" cy="21"/>
            </a:xfrm>
            <a:custGeom>
              <a:avLst/>
              <a:gdLst>
                <a:gd name="T0" fmla="*/ 17 w 22"/>
                <a:gd name="T1" fmla="*/ 21 h 21"/>
                <a:gd name="T2" fmla="*/ 14 w 22"/>
                <a:gd name="T3" fmla="*/ 20 h 21"/>
                <a:gd name="T4" fmla="*/ 5 w 22"/>
                <a:gd name="T5" fmla="*/ 18 h 21"/>
                <a:gd name="T6" fmla="*/ 2 w 22"/>
                <a:gd name="T7" fmla="*/ 14 h 21"/>
                <a:gd name="T8" fmla="*/ 0 w 22"/>
                <a:gd name="T9" fmla="*/ 5 h 21"/>
                <a:gd name="T10" fmla="*/ 6 w 22"/>
                <a:gd name="T11" fmla="*/ 1 h 21"/>
                <a:gd name="T12" fmla="*/ 17 w 22"/>
                <a:gd name="T13" fmla="*/ 9 h 21"/>
                <a:gd name="T14" fmla="*/ 17 w 22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1">
                  <a:moveTo>
                    <a:pt x="17" y="21"/>
                  </a:moveTo>
                  <a:cubicBezTo>
                    <a:pt x="16" y="21"/>
                    <a:pt x="15" y="21"/>
                    <a:pt x="14" y="20"/>
                  </a:cubicBezTo>
                  <a:cubicBezTo>
                    <a:pt x="11" y="21"/>
                    <a:pt x="8" y="20"/>
                    <a:pt x="5" y="18"/>
                  </a:cubicBezTo>
                  <a:cubicBezTo>
                    <a:pt x="4" y="17"/>
                    <a:pt x="3" y="16"/>
                    <a:pt x="2" y="14"/>
                  </a:cubicBezTo>
                  <a:cubicBezTo>
                    <a:pt x="1" y="12"/>
                    <a:pt x="0" y="9"/>
                    <a:pt x="0" y="5"/>
                  </a:cubicBezTo>
                  <a:cubicBezTo>
                    <a:pt x="1" y="3"/>
                    <a:pt x="3" y="1"/>
                    <a:pt x="6" y="1"/>
                  </a:cubicBezTo>
                  <a:cubicBezTo>
                    <a:pt x="12" y="0"/>
                    <a:pt x="13" y="6"/>
                    <a:pt x="17" y="9"/>
                  </a:cubicBezTo>
                  <a:cubicBezTo>
                    <a:pt x="20" y="13"/>
                    <a:pt x="22" y="17"/>
                    <a:pt x="17" y="21"/>
                  </a:cubicBezTo>
                  <a:close/>
                </a:path>
              </a:pathLst>
            </a:custGeom>
            <a:solidFill>
              <a:srgbClr val="CAB0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4" name="Freeform 1923"/>
            <p:cNvSpPr>
              <a:spLocks/>
            </p:cNvSpPr>
            <p:nvPr/>
          </p:nvSpPr>
          <p:spPr bwMode="auto">
            <a:xfrm>
              <a:off x="1592" y="2423"/>
              <a:ext cx="21" cy="16"/>
            </a:xfrm>
            <a:custGeom>
              <a:avLst/>
              <a:gdLst>
                <a:gd name="T0" fmla="*/ 21 w 21"/>
                <a:gd name="T1" fmla="*/ 6 h 17"/>
                <a:gd name="T2" fmla="*/ 21 w 21"/>
                <a:gd name="T3" fmla="*/ 12 h 17"/>
                <a:gd name="T4" fmla="*/ 18 w 21"/>
                <a:gd name="T5" fmla="*/ 13 h 17"/>
                <a:gd name="T6" fmla="*/ 6 w 21"/>
                <a:gd name="T7" fmla="*/ 15 h 17"/>
                <a:gd name="T8" fmla="*/ 0 w 21"/>
                <a:gd name="T9" fmla="*/ 9 h 17"/>
                <a:gd name="T10" fmla="*/ 2 w 21"/>
                <a:gd name="T11" fmla="*/ 4 h 17"/>
                <a:gd name="T12" fmla="*/ 19 w 21"/>
                <a:gd name="T13" fmla="*/ 3 h 17"/>
                <a:gd name="T14" fmla="*/ 21 w 21"/>
                <a:gd name="T15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7">
                  <a:moveTo>
                    <a:pt x="21" y="6"/>
                  </a:moveTo>
                  <a:cubicBezTo>
                    <a:pt x="21" y="8"/>
                    <a:pt x="21" y="10"/>
                    <a:pt x="21" y="12"/>
                  </a:cubicBezTo>
                  <a:cubicBezTo>
                    <a:pt x="20" y="13"/>
                    <a:pt x="19" y="13"/>
                    <a:pt x="18" y="13"/>
                  </a:cubicBezTo>
                  <a:cubicBezTo>
                    <a:pt x="14" y="17"/>
                    <a:pt x="10" y="17"/>
                    <a:pt x="6" y="15"/>
                  </a:cubicBezTo>
                  <a:cubicBezTo>
                    <a:pt x="3" y="14"/>
                    <a:pt x="1" y="12"/>
                    <a:pt x="0" y="9"/>
                  </a:cubicBezTo>
                  <a:cubicBezTo>
                    <a:pt x="0" y="7"/>
                    <a:pt x="0" y="5"/>
                    <a:pt x="2" y="4"/>
                  </a:cubicBezTo>
                  <a:cubicBezTo>
                    <a:pt x="8" y="0"/>
                    <a:pt x="14" y="0"/>
                    <a:pt x="19" y="3"/>
                  </a:cubicBezTo>
                  <a:cubicBezTo>
                    <a:pt x="20" y="4"/>
                    <a:pt x="21" y="5"/>
                    <a:pt x="21" y="6"/>
                  </a:cubicBezTo>
                  <a:close/>
                </a:path>
              </a:pathLst>
            </a:custGeom>
            <a:solidFill>
              <a:srgbClr val="402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5" name="Freeform 1924"/>
            <p:cNvSpPr>
              <a:spLocks/>
            </p:cNvSpPr>
            <p:nvPr/>
          </p:nvSpPr>
          <p:spPr bwMode="auto">
            <a:xfrm>
              <a:off x="1596" y="2435"/>
              <a:ext cx="18" cy="14"/>
            </a:xfrm>
            <a:custGeom>
              <a:avLst/>
              <a:gdLst>
                <a:gd name="T0" fmla="*/ 2 w 18"/>
                <a:gd name="T1" fmla="*/ 1 h 14"/>
                <a:gd name="T2" fmla="*/ 14 w 18"/>
                <a:gd name="T3" fmla="*/ 0 h 14"/>
                <a:gd name="T4" fmla="*/ 18 w 18"/>
                <a:gd name="T5" fmla="*/ 8 h 14"/>
                <a:gd name="T6" fmla="*/ 13 w 18"/>
                <a:gd name="T7" fmla="*/ 12 h 14"/>
                <a:gd name="T8" fmla="*/ 5 w 18"/>
                <a:gd name="T9" fmla="*/ 10 h 14"/>
                <a:gd name="T10" fmla="*/ 2 w 18"/>
                <a:gd name="T1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4">
                  <a:moveTo>
                    <a:pt x="2" y="1"/>
                  </a:moveTo>
                  <a:cubicBezTo>
                    <a:pt x="6" y="1"/>
                    <a:pt x="10" y="1"/>
                    <a:pt x="14" y="0"/>
                  </a:cubicBezTo>
                  <a:cubicBezTo>
                    <a:pt x="15" y="3"/>
                    <a:pt x="16" y="5"/>
                    <a:pt x="18" y="8"/>
                  </a:cubicBezTo>
                  <a:cubicBezTo>
                    <a:pt x="16" y="9"/>
                    <a:pt x="15" y="11"/>
                    <a:pt x="13" y="12"/>
                  </a:cubicBezTo>
                  <a:cubicBezTo>
                    <a:pt x="10" y="14"/>
                    <a:pt x="7" y="12"/>
                    <a:pt x="5" y="10"/>
                  </a:cubicBezTo>
                  <a:cubicBezTo>
                    <a:pt x="2" y="8"/>
                    <a:pt x="0" y="5"/>
                    <a:pt x="2" y="1"/>
                  </a:cubicBezTo>
                  <a:close/>
                </a:path>
              </a:pathLst>
            </a:custGeom>
            <a:solidFill>
              <a:srgbClr val="B59E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6" name="Freeform 1925"/>
            <p:cNvSpPr>
              <a:spLocks/>
            </p:cNvSpPr>
            <p:nvPr/>
          </p:nvSpPr>
          <p:spPr bwMode="auto">
            <a:xfrm>
              <a:off x="1615" y="2478"/>
              <a:ext cx="10" cy="9"/>
            </a:xfrm>
            <a:custGeom>
              <a:avLst/>
              <a:gdLst>
                <a:gd name="T0" fmla="*/ 10 w 10"/>
                <a:gd name="T1" fmla="*/ 6 h 9"/>
                <a:gd name="T2" fmla="*/ 2 w 10"/>
                <a:gd name="T3" fmla="*/ 9 h 9"/>
                <a:gd name="T4" fmla="*/ 0 w 10"/>
                <a:gd name="T5" fmla="*/ 5 h 9"/>
                <a:gd name="T6" fmla="*/ 2 w 10"/>
                <a:gd name="T7" fmla="*/ 1 h 9"/>
                <a:gd name="T8" fmla="*/ 6 w 10"/>
                <a:gd name="T9" fmla="*/ 1 h 9"/>
                <a:gd name="T10" fmla="*/ 6 w 10"/>
                <a:gd name="T11" fmla="*/ 1 h 9"/>
                <a:gd name="T12" fmla="*/ 10 w 10"/>
                <a:gd name="T13" fmla="*/ 5 h 9"/>
                <a:gd name="T14" fmla="*/ 10 w 10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10" y="6"/>
                  </a:moveTo>
                  <a:cubicBezTo>
                    <a:pt x="8" y="9"/>
                    <a:pt x="5" y="9"/>
                    <a:pt x="2" y="9"/>
                  </a:cubicBezTo>
                  <a:cubicBezTo>
                    <a:pt x="1" y="8"/>
                    <a:pt x="0" y="6"/>
                    <a:pt x="0" y="5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8" y="2"/>
                    <a:pt x="9" y="3"/>
                    <a:pt x="10" y="5"/>
                  </a:cubicBezTo>
                  <a:lnTo>
                    <a:pt x="10" y="6"/>
                  </a:lnTo>
                  <a:close/>
                </a:path>
              </a:pathLst>
            </a:custGeom>
            <a:solidFill>
              <a:srgbClr val="7763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7" name="Freeform 1926"/>
            <p:cNvSpPr>
              <a:spLocks/>
            </p:cNvSpPr>
            <p:nvPr/>
          </p:nvSpPr>
          <p:spPr bwMode="auto">
            <a:xfrm>
              <a:off x="1603" y="2482"/>
              <a:ext cx="10" cy="11"/>
            </a:xfrm>
            <a:custGeom>
              <a:avLst/>
              <a:gdLst>
                <a:gd name="T0" fmla="*/ 10 w 10"/>
                <a:gd name="T1" fmla="*/ 5 h 11"/>
                <a:gd name="T2" fmla="*/ 6 w 10"/>
                <a:gd name="T3" fmla="*/ 10 h 11"/>
                <a:gd name="T4" fmla="*/ 4 w 10"/>
                <a:gd name="T5" fmla="*/ 11 h 11"/>
                <a:gd name="T6" fmla="*/ 2 w 10"/>
                <a:gd name="T7" fmla="*/ 10 h 11"/>
                <a:gd name="T8" fmla="*/ 0 w 10"/>
                <a:gd name="T9" fmla="*/ 6 h 11"/>
                <a:gd name="T10" fmla="*/ 1 w 10"/>
                <a:gd name="T11" fmla="*/ 1 h 11"/>
                <a:gd name="T12" fmla="*/ 6 w 10"/>
                <a:gd name="T13" fmla="*/ 0 h 11"/>
                <a:gd name="T14" fmla="*/ 10 w 10"/>
                <a:gd name="T15" fmla="*/ 3 h 11"/>
                <a:gd name="T16" fmla="*/ 10 w 10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1">
                  <a:moveTo>
                    <a:pt x="10" y="5"/>
                  </a:moveTo>
                  <a:cubicBezTo>
                    <a:pt x="9" y="6"/>
                    <a:pt x="8" y="8"/>
                    <a:pt x="6" y="10"/>
                  </a:cubicBezTo>
                  <a:cubicBezTo>
                    <a:pt x="6" y="10"/>
                    <a:pt x="5" y="10"/>
                    <a:pt x="4" y="11"/>
                  </a:cubicBezTo>
                  <a:cubicBezTo>
                    <a:pt x="4" y="11"/>
                    <a:pt x="3" y="10"/>
                    <a:pt x="2" y="10"/>
                  </a:cubicBezTo>
                  <a:cubicBezTo>
                    <a:pt x="1" y="9"/>
                    <a:pt x="0" y="7"/>
                    <a:pt x="0" y="6"/>
                  </a:cubicBezTo>
                  <a:cubicBezTo>
                    <a:pt x="0" y="4"/>
                    <a:pt x="0" y="3"/>
                    <a:pt x="1" y="1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7" y="1"/>
                    <a:pt x="8" y="1"/>
                    <a:pt x="10" y="3"/>
                  </a:cubicBezTo>
                  <a:cubicBezTo>
                    <a:pt x="10" y="3"/>
                    <a:pt x="10" y="4"/>
                    <a:pt x="10" y="5"/>
                  </a:cubicBezTo>
                  <a:close/>
                </a:path>
              </a:pathLst>
            </a:custGeom>
            <a:solidFill>
              <a:srgbClr val="AC97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8" name="Freeform 1927"/>
            <p:cNvSpPr>
              <a:spLocks/>
            </p:cNvSpPr>
            <p:nvPr/>
          </p:nvSpPr>
          <p:spPr bwMode="auto">
            <a:xfrm>
              <a:off x="1612" y="2482"/>
              <a:ext cx="5" cy="5"/>
            </a:xfrm>
            <a:custGeom>
              <a:avLst/>
              <a:gdLst>
                <a:gd name="T0" fmla="*/ 5 w 5"/>
                <a:gd name="T1" fmla="*/ 1 h 5"/>
                <a:gd name="T2" fmla="*/ 5 w 5"/>
                <a:gd name="T3" fmla="*/ 5 h 5"/>
                <a:gd name="T4" fmla="*/ 3 w 5"/>
                <a:gd name="T5" fmla="*/ 5 h 5"/>
                <a:gd name="T6" fmla="*/ 1 w 5"/>
                <a:gd name="T7" fmla="*/ 5 h 5"/>
                <a:gd name="T8" fmla="*/ 2 w 5"/>
                <a:gd name="T9" fmla="*/ 5 h 5"/>
                <a:gd name="T10" fmla="*/ 1 w 5"/>
                <a:gd name="T11" fmla="*/ 3 h 5"/>
                <a:gd name="T12" fmla="*/ 1 w 5"/>
                <a:gd name="T13" fmla="*/ 1 h 5"/>
                <a:gd name="T14" fmla="*/ 5 w 5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2"/>
                    <a:pt x="5" y="4"/>
                    <a:pt x="5" y="5"/>
                  </a:cubicBezTo>
                  <a:cubicBezTo>
                    <a:pt x="5" y="5"/>
                    <a:pt x="3" y="5"/>
                    <a:pt x="3" y="5"/>
                  </a:cubicBezTo>
                  <a:cubicBezTo>
                    <a:pt x="3" y="5"/>
                    <a:pt x="1" y="5"/>
                    <a:pt x="1" y="5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1" y="4"/>
                    <a:pt x="0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3" y="0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CAB1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9" name="Freeform 1928"/>
            <p:cNvSpPr>
              <a:spLocks/>
            </p:cNvSpPr>
            <p:nvPr/>
          </p:nvSpPr>
          <p:spPr bwMode="auto">
            <a:xfrm>
              <a:off x="1604" y="2491"/>
              <a:ext cx="6" cy="5"/>
            </a:xfrm>
            <a:custGeom>
              <a:avLst/>
              <a:gdLst>
                <a:gd name="T0" fmla="*/ 2 w 6"/>
                <a:gd name="T1" fmla="*/ 0 h 5"/>
                <a:gd name="T2" fmla="*/ 5 w 6"/>
                <a:gd name="T3" fmla="*/ 1 h 5"/>
                <a:gd name="T4" fmla="*/ 6 w 6"/>
                <a:gd name="T5" fmla="*/ 4 h 5"/>
                <a:gd name="T6" fmla="*/ 2 w 6"/>
                <a:gd name="T7" fmla="*/ 5 h 5"/>
                <a:gd name="T8" fmla="*/ 2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cubicBezTo>
                    <a:pt x="3" y="0"/>
                    <a:pt x="4" y="0"/>
                    <a:pt x="5" y="1"/>
                  </a:cubicBezTo>
                  <a:cubicBezTo>
                    <a:pt x="5" y="2"/>
                    <a:pt x="5" y="3"/>
                    <a:pt x="6" y="4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0" y="4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3324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0" name="Freeform 1929"/>
            <p:cNvSpPr>
              <a:spLocks/>
            </p:cNvSpPr>
            <p:nvPr/>
          </p:nvSpPr>
          <p:spPr bwMode="auto">
            <a:xfrm>
              <a:off x="1611" y="2420"/>
              <a:ext cx="7" cy="9"/>
            </a:xfrm>
            <a:custGeom>
              <a:avLst/>
              <a:gdLst>
                <a:gd name="T0" fmla="*/ 2 w 7"/>
                <a:gd name="T1" fmla="*/ 1 h 9"/>
                <a:gd name="T2" fmla="*/ 7 w 7"/>
                <a:gd name="T3" fmla="*/ 0 h 9"/>
                <a:gd name="T4" fmla="*/ 7 w 7"/>
                <a:gd name="T5" fmla="*/ 4 h 9"/>
                <a:gd name="T6" fmla="*/ 2 w 7"/>
                <a:gd name="T7" fmla="*/ 9 h 9"/>
                <a:gd name="T8" fmla="*/ 2 w 7"/>
                <a:gd name="T9" fmla="*/ 7 h 9"/>
                <a:gd name="T10" fmla="*/ 0 w 7"/>
                <a:gd name="T11" fmla="*/ 4 h 9"/>
                <a:gd name="T12" fmla="*/ 2 w 7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2" y="1"/>
                  </a:moveTo>
                  <a:cubicBezTo>
                    <a:pt x="4" y="0"/>
                    <a:pt x="5" y="0"/>
                    <a:pt x="7" y="0"/>
                  </a:cubicBezTo>
                  <a:cubicBezTo>
                    <a:pt x="7" y="1"/>
                    <a:pt x="7" y="3"/>
                    <a:pt x="7" y="4"/>
                  </a:cubicBezTo>
                  <a:cubicBezTo>
                    <a:pt x="5" y="6"/>
                    <a:pt x="4" y="7"/>
                    <a:pt x="2" y="9"/>
                  </a:cubicBezTo>
                  <a:cubicBezTo>
                    <a:pt x="2" y="9"/>
                    <a:pt x="2" y="7"/>
                    <a:pt x="2" y="7"/>
                  </a:cubicBezTo>
                  <a:cubicBezTo>
                    <a:pt x="1" y="7"/>
                    <a:pt x="0" y="6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lose/>
                </a:path>
              </a:pathLst>
            </a:custGeom>
            <a:solidFill>
              <a:srgbClr val="8A74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1" name="Freeform 1930"/>
            <p:cNvSpPr>
              <a:spLocks/>
            </p:cNvSpPr>
            <p:nvPr/>
          </p:nvSpPr>
          <p:spPr bwMode="auto">
            <a:xfrm>
              <a:off x="1586" y="2400"/>
              <a:ext cx="20" cy="18"/>
            </a:xfrm>
            <a:custGeom>
              <a:avLst/>
              <a:gdLst>
                <a:gd name="T0" fmla="*/ 19 w 20"/>
                <a:gd name="T1" fmla="*/ 4 h 18"/>
                <a:gd name="T2" fmla="*/ 20 w 20"/>
                <a:gd name="T3" fmla="*/ 12 h 18"/>
                <a:gd name="T4" fmla="*/ 11 w 20"/>
                <a:gd name="T5" fmla="*/ 17 h 18"/>
                <a:gd name="T6" fmla="*/ 0 w 20"/>
                <a:gd name="T7" fmla="*/ 12 h 18"/>
                <a:gd name="T8" fmla="*/ 4 w 20"/>
                <a:gd name="T9" fmla="*/ 0 h 18"/>
                <a:gd name="T10" fmla="*/ 19 w 20"/>
                <a:gd name="T1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19" y="4"/>
                  </a:moveTo>
                  <a:cubicBezTo>
                    <a:pt x="20" y="7"/>
                    <a:pt x="20" y="9"/>
                    <a:pt x="20" y="12"/>
                  </a:cubicBezTo>
                  <a:cubicBezTo>
                    <a:pt x="16" y="12"/>
                    <a:pt x="13" y="14"/>
                    <a:pt x="11" y="17"/>
                  </a:cubicBezTo>
                  <a:cubicBezTo>
                    <a:pt x="6" y="18"/>
                    <a:pt x="3" y="15"/>
                    <a:pt x="0" y="12"/>
                  </a:cubicBezTo>
                  <a:cubicBezTo>
                    <a:pt x="1" y="8"/>
                    <a:pt x="2" y="4"/>
                    <a:pt x="4" y="0"/>
                  </a:cubicBezTo>
                  <a:cubicBezTo>
                    <a:pt x="9" y="2"/>
                    <a:pt x="14" y="3"/>
                    <a:pt x="19" y="4"/>
                  </a:cubicBezTo>
                  <a:close/>
                </a:path>
              </a:pathLst>
            </a:custGeom>
            <a:solidFill>
              <a:srgbClr val="605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2" name="Freeform 1931"/>
            <p:cNvSpPr>
              <a:spLocks/>
            </p:cNvSpPr>
            <p:nvPr/>
          </p:nvSpPr>
          <p:spPr bwMode="auto">
            <a:xfrm>
              <a:off x="1572" y="2416"/>
              <a:ext cx="23" cy="19"/>
            </a:xfrm>
            <a:custGeom>
              <a:avLst/>
              <a:gdLst>
                <a:gd name="T0" fmla="*/ 22 w 23"/>
                <a:gd name="T1" fmla="*/ 12 h 20"/>
                <a:gd name="T2" fmla="*/ 21 w 23"/>
                <a:gd name="T3" fmla="*/ 16 h 20"/>
                <a:gd name="T4" fmla="*/ 14 w 23"/>
                <a:gd name="T5" fmla="*/ 20 h 20"/>
                <a:gd name="T6" fmla="*/ 6 w 23"/>
                <a:gd name="T7" fmla="*/ 18 h 20"/>
                <a:gd name="T8" fmla="*/ 1 w 23"/>
                <a:gd name="T9" fmla="*/ 15 h 20"/>
                <a:gd name="T10" fmla="*/ 0 w 23"/>
                <a:gd name="T11" fmla="*/ 13 h 20"/>
                <a:gd name="T12" fmla="*/ 1 w 23"/>
                <a:gd name="T13" fmla="*/ 8 h 20"/>
                <a:gd name="T14" fmla="*/ 9 w 23"/>
                <a:gd name="T15" fmla="*/ 1 h 20"/>
                <a:gd name="T16" fmla="*/ 13 w 23"/>
                <a:gd name="T17" fmla="*/ 4 h 20"/>
                <a:gd name="T18" fmla="*/ 22 w 23"/>
                <a:gd name="T1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0">
                  <a:moveTo>
                    <a:pt x="22" y="12"/>
                  </a:moveTo>
                  <a:cubicBezTo>
                    <a:pt x="21" y="14"/>
                    <a:pt x="21" y="15"/>
                    <a:pt x="21" y="16"/>
                  </a:cubicBezTo>
                  <a:cubicBezTo>
                    <a:pt x="19" y="18"/>
                    <a:pt x="17" y="19"/>
                    <a:pt x="14" y="20"/>
                  </a:cubicBezTo>
                  <a:cubicBezTo>
                    <a:pt x="11" y="20"/>
                    <a:pt x="8" y="19"/>
                    <a:pt x="6" y="18"/>
                  </a:cubicBezTo>
                  <a:cubicBezTo>
                    <a:pt x="4" y="17"/>
                    <a:pt x="3" y="16"/>
                    <a:pt x="1" y="15"/>
                  </a:cubicBezTo>
                  <a:cubicBezTo>
                    <a:pt x="1" y="14"/>
                    <a:pt x="1" y="13"/>
                    <a:pt x="0" y="13"/>
                  </a:cubicBezTo>
                  <a:cubicBezTo>
                    <a:pt x="0" y="11"/>
                    <a:pt x="0" y="9"/>
                    <a:pt x="1" y="8"/>
                  </a:cubicBezTo>
                  <a:cubicBezTo>
                    <a:pt x="1" y="2"/>
                    <a:pt x="4" y="0"/>
                    <a:pt x="9" y="1"/>
                  </a:cubicBezTo>
                  <a:cubicBezTo>
                    <a:pt x="11" y="2"/>
                    <a:pt x="12" y="3"/>
                    <a:pt x="13" y="4"/>
                  </a:cubicBezTo>
                  <a:cubicBezTo>
                    <a:pt x="20" y="3"/>
                    <a:pt x="23" y="5"/>
                    <a:pt x="22" y="12"/>
                  </a:cubicBezTo>
                  <a:close/>
                </a:path>
              </a:pathLst>
            </a:custGeom>
            <a:solidFill>
              <a:srgbClr val="CAB5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3" name="Freeform 1932"/>
            <p:cNvSpPr>
              <a:spLocks/>
            </p:cNvSpPr>
            <p:nvPr/>
          </p:nvSpPr>
          <p:spPr bwMode="auto">
            <a:xfrm>
              <a:off x="1563" y="2424"/>
              <a:ext cx="13" cy="13"/>
            </a:xfrm>
            <a:custGeom>
              <a:avLst/>
              <a:gdLst>
                <a:gd name="T0" fmla="*/ 3 w 13"/>
                <a:gd name="T1" fmla="*/ 0 h 14"/>
                <a:gd name="T2" fmla="*/ 7 w 13"/>
                <a:gd name="T3" fmla="*/ 0 h 14"/>
                <a:gd name="T4" fmla="*/ 10 w 13"/>
                <a:gd name="T5" fmla="*/ 4 h 14"/>
                <a:gd name="T6" fmla="*/ 10 w 13"/>
                <a:gd name="T7" fmla="*/ 4 h 14"/>
                <a:gd name="T8" fmla="*/ 12 w 13"/>
                <a:gd name="T9" fmla="*/ 8 h 14"/>
                <a:gd name="T10" fmla="*/ 11 w 13"/>
                <a:gd name="T11" fmla="*/ 13 h 14"/>
                <a:gd name="T12" fmla="*/ 7 w 13"/>
                <a:gd name="T13" fmla="*/ 13 h 14"/>
                <a:gd name="T14" fmla="*/ 1 w 13"/>
                <a:gd name="T15" fmla="*/ 9 h 14"/>
                <a:gd name="T16" fmla="*/ 1 w 13"/>
                <a:gd name="T17" fmla="*/ 4 h 14"/>
                <a:gd name="T18" fmla="*/ 3 w 13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4">
                  <a:moveTo>
                    <a:pt x="3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8" y="2"/>
                    <a:pt x="9" y="3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1" y="5"/>
                    <a:pt x="12" y="7"/>
                    <a:pt x="12" y="8"/>
                  </a:cubicBezTo>
                  <a:cubicBezTo>
                    <a:pt x="13" y="10"/>
                    <a:pt x="12" y="11"/>
                    <a:pt x="11" y="13"/>
                  </a:cubicBezTo>
                  <a:cubicBezTo>
                    <a:pt x="10" y="13"/>
                    <a:pt x="8" y="14"/>
                    <a:pt x="7" y="13"/>
                  </a:cubicBezTo>
                  <a:cubicBezTo>
                    <a:pt x="4" y="12"/>
                    <a:pt x="2" y="11"/>
                    <a:pt x="1" y="9"/>
                  </a:cubicBezTo>
                  <a:cubicBezTo>
                    <a:pt x="1" y="7"/>
                    <a:pt x="0" y="6"/>
                    <a:pt x="1" y="4"/>
                  </a:cubicBezTo>
                  <a:cubicBezTo>
                    <a:pt x="1" y="2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7E6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4" name="Freeform 1933"/>
            <p:cNvSpPr>
              <a:spLocks/>
            </p:cNvSpPr>
            <p:nvPr/>
          </p:nvSpPr>
          <p:spPr bwMode="auto">
            <a:xfrm>
              <a:off x="1561" y="2424"/>
              <a:ext cx="5" cy="6"/>
            </a:xfrm>
            <a:custGeom>
              <a:avLst/>
              <a:gdLst>
                <a:gd name="T0" fmla="*/ 5 w 5"/>
                <a:gd name="T1" fmla="*/ 0 h 6"/>
                <a:gd name="T2" fmla="*/ 4 w 5"/>
                <a:gd name="T3" fmla="*/ 4 h 6"/>
                <a:gd name="T4" fmla="*/ 1 w 5"/>
                <a:gd name="T5" fmla="*/ 4 h 6"/>
                <a:gd name="T6" fmla="*/ 0 w 5"/>
                <a:gd name="T7" fmla="*/ 0 h 6"/>
                <a:gd name="T8" fmla="*/ 5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cubicBezTo>
                    <a:pt x="5" y="2"/>
                    <a:pt x="5" y="3"/>
                    <a:pt x="4" y="4"/>
                  </a:cubicBezTo>
                  <a:cubicBezTo>
                    <a:pt x="3" y="6"/>
                    <a:pt x="2" y="6"/>
                    <a:pt x="1" y="4"/>
                  </a:cubicBezTo>
                  <a:cubicBezTo>
                    <a:pt x="1" y="3"/>
                    <a:pt x="0" y="2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685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5" name="Freeform 1934"/>
            <p:cNvSpPr>
              <a:spLocks/>
            </p:cNvSpPr>
            <p:nvPr/>
          </p:nvSpPr>
          <p:spPr bwMode="auto">
            <a:xfrm>
              <a:off x="1570" y="2424"/>
              <a:ext cx="3" cy="4"/>
            </a:xfrm>
            <a:custGeom>
              <a:avLst/>
              <a:gdLst>
                <a:gd name="T0" fmla="*/ 3 w 3"/>
                <a:gd name="T1" fmla="*/ 4 h 4"/>
                <a:gd name="T2" fmla="*/ 0 w 3"/>
                <a:gd name="T3" fmla="*/ 0 h 4"/>
                <a:gd name="T4" fmla="*/ 3 w 3"/>
                <a:gd name="T5" fmla="*/ 0 h 4"/>
                <a:gd name="T6" fmla="*/ 3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2" y="3"/>
                    <a:pt x="1" y="2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3"/>
                    <a:pt x="3" y="4"/>
                  </a:cubicBezTo>
                  <a:close/>
                </a:path>
              </a:pathLst>
            </a:custGeom>
            <a:solidFill>
              <a:srgbClr val="D8C1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6" name="Freeform 1935"/>
            <p:cNvSpPr>
              <a:spLocks/>
            </p:cNvSpPr>
            <p:nvPr/>
          </p:nvSpPr>
          <p:spPr bwMode="auto">
            <a:xfrm>
              <a:off x="1585" y="2412"/>
              <a:ext cx="28" cy="16"/>
            </a:xfrm>
            <a:custGeom>
              <a:avLst/>
              <a:gdLst>
                <a:gd name="T0" fmla="*/ 9 w 28"/>
                <a:gd name="T1" fmla="*/ 16 h 16"/>
                <a:gd name="T2" fmla="*/ 0 w 28"/>
                <a:gd name="T3" fmla="*/ 8 h 16"/>
                <a:gd name="T4" fmla="*/ 1 w 28"/>
                <a:gd name="T5" fmla="*/ 0 h 16"/>
                <a:gd name="T6" fmla="*/ 12 w 28"/>
                <a:gd name="T7" fmla="*/ 5 h 16"/>
                <a:gd name="T8" fmla="*/ 24 w 28"/>
                <a:gd name="T9" fmla="*/ 10 h 16"/>
                <a:gd name="T10" fmla="*/ 28 w 28"/>
                <a:gd name="T11" fmla="*/ 12 h 16"/>
                <a:gd name="T12" fmla="*/ 28 w 28"/>
                <a:gd name="T13" fmla="*/ 15 h 16"/>
                <a:gd name="T14" fmla="*/ 9 w 28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6">
                  <a:moveTo>
                    <a:pt x="9" y="16"/>
                  </a:moveTo>
                  <a:cubicBezTo>
                    <a:pt x="7" y="12"/>
                    <a:pt x="4" y="10"/>
                    <a:pt x="0" y="8"/>
                  </a:cubicBezTo>
                  <a:cubicBezTo>
                    <a:pt x="0" y="5"/>
                    <a:pt x="0" y="3"/>
                    <a:pt x="1" y="0"/>
                  </a:cubicBezTo>
                  <a:cubicBezTo>
                    <a:pt x="4" y="2"/>
                    <a:pt x="8" y="3"/>
                    <a:pt x="12" y="5"/>
                  </a:cubicBezTo>
                  <a:cubicBezTo>
                    <a:pt x="17" y="4"/>
                    <a:pt x="20" y="8"/>
                    <a:pt x="24" y="10"/>
                  </a:cubicBezTo>
                  <a:cubicBezTo>
                    <a:pt x="26" y="10"/>
                    <a:pt x="27" y="11"/>
                    <a:pt x="28" y="12"/>
                  </a:cubicBezTo>
                  <a:cubicBezTo>
                    <a:pt x="28" y="13"/>
                    <a:pt x="28" y="14"/>
                    <a:pt x="28" y="15"/>
                  </a:cubicBezTo>
                  <a:cubicBezTo>
                    <a:pt x="22" y="16"/>
                    <a:pt x="15" y="16"/>
                    <a:pt x="9" y="16"/>
                  </a:cubicBezTo>
                  <a:close/>
                </a:path>
              </a:pathLst>
            </a:custGeom>
            <a:solidFill>
              <a:srgbClr val="CFB6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7" name="Freeform 1936"/>
            <p:cNvSpPr>
              <a:spLocks/>
            </p:cNvSpPr>
            <p:nvPr/>
          </p:nvSpPr>
          <p:spPr bwMode="auto">
            <a:xfrm>
              <a:off x="1597" y="2409"/>
              <a:ext cx="14" cy="14"/>
            </a:xfrm>
            <a:custGeom>
              <a:avLst/>
              <a:gdLst>
                <a:gd name="T0" fmla="*/ 11 w 14"/>
                <a:gd name="T1" fmla="*/ 14 h 14"/>
                <a:gd name="T2" fmla="*/ 0 w 14"/>
                <a:gd name="T3" fmla="*/ 8 h 14"/>
                <a:gd name="T4" fmla="*/ 9 w 14"/>
                <a:gd name="T5" fmla="*/ 3 h 14"/>
                <a:gd name="T6" fmla="*/ 12 w 14"/>
                <a:gd name="T7" fmla="*/ 3 h 14"/>
                <a:gd name="T8" fmla="*/ 12 w 14"/>
                <a:gd name="T9" fmla="*/ 8 h 14"/>
                <a:gd name="T10" fmla="*/ 12 w 14"/>
                <a:gd name="T11" fmla="*/ 10 h 14"/>
                <a:gd name="T12" fmla="*/ 13 w 14"/>
                <a:gd name="T13" fmla="*/ 11 h 14"/>
                <a:gd name="T14" fmla="*/ 12 w 14"/>
                <a:gd name="T15" fmla="*/ 11 h 14"/>
                <a:gd name="T16" fmla="*/ 13 w 14"/>
                <a:gd name="T17" fmla="*/ 13 h 14"/>
                <a:gd name="T18" fmla="*/ 11 w 14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11" y="14"/>
                  </a:moveTo>
                  <a:cubicBezTo>
                    <a:pt x="6" y="14"/>
                    <a:pt x="3" y="12"/>
                    <a:pt x="0" y="8"/>
                  </a:cubicBezTo>
                  <a:cubicBezTo>
                    <a:pt x="0" y="0"/>
                    <a:pt x="4" y="1"/>
                    <a:pt x="9" y="3"/>
                  </a:cubicBezTo>
                  <a:cubicBezTo>
                    <a:pt x="10" y="3"/>
                    <a:pt x="11" y="3"/>
                    <a:pt x="12" y="3"/>
                  </a:cubicBezTo>
                  <a:cubicBezTo>
                    <a:pt x="12" y="5"/>
                    <a:pt x="12" y="6"/>
                    <a:pt x="12" y="8"/>
                  </a:cubicBezTo>
                  <a:cubicBezTo>
                    <a:pt x="11" y="9"/>
                    <a:pt x="11" y="10"/>
                    <a:pt x="12" y="10"/>
                  </a:cubicBezTo>
                  <a:cubicBezTo>
                    <a:pt x="12" y="11"/>
                    <a:pt x="12" y="11"/>
                    <a:pt x="13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12"/>
                    <a:pt x="14" y="13"/>
                    <a:pt x="13" y="13"/>
                  </a:cubicBezTo>
                  <a:cubicBezTo>
                    <a:pt x="13" y="14"/>
                    <a:pt x="12" y="14"/>
                    <a:pt x="11" y="14"/>
                  </a:cubicBezTo>
                  <a:close/>
                </a:path>
              </a:pathLst>
            </a:custGeom>
            <a:solidFill>
              <a:srgbClr val="785F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8" name="Freeform 1937"/>
            <p:cNvSpPr>
              <a:spLocks/>
            </p:cNvSpPr>
            <p:nvPr/>
          </p:nvSpPr>
          <p:spPr bwMode="auto">
            <a:xfrm>
              <a:off x="1607" y="2417"/>
              <a:ext cx="3" cy="3"/>
            </a:xfrm>
            <a:custGeom>
              <a:avLst/>
              <a:gdLst>
                <a:gd name="T0" fmla="*/ 3 w 3"/>
                <a:gd name="T1" fmla="*/ 3 h 3"/>
                <a:gd name="T2" fmla="*/ 0 w 3"/>
                <a:gd name="T3" fmla="*/ 2 h 3"/>
                <a:gd name="T4" fmla="*/ 2 w 3"/>
                <a:gd name="T5" fmla="*/ 0 h 3"/>
                <a:gd name="T6" fmla="*/ 3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2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1"/>
                    <a:pt x="2" y="2"/>
                    <a:pt x="3" y="3"/>
                  </a:cubicBezTo>
                  <a:close/>
                </a:path>
              </a:pathLst>
            </a:custGeom>
            <a:solidFill>
              <a:srgbClr val="BBA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49" name="Freeform 1938"/>
            <p:cNvSpPr>
              <a:spLocks/>
            </p:cNvSpPr>
            <p:nvPr/>
          </p:nvSpPr>
          <p:spPr bwMode="auto">
            <a:xfrm>
              <a:off x="1608" y="2420"/>
              <a:ext cx="5" cy="4"/>
            </a:xfrm>
            <a:custGeom>
              <a:avLst/>
              <a:gdLst>
                <a:gd name="T0" fmla="*/ 0 w 5"/>
                <a:gd name="T1" fmla="*/ 3 h 4"/>
                <a:gd name="T2" fmla="*/ 1 w 5"/>
                <a:gd name="T3" fmla="*/ 0 h 4"/>
                <a:gd name="T4" fmla="*/ 5 w 5"/>
                <a:gd name="T5" fmla="*/ 1 h 4"/>
                <a:gd name="T6" fmla="*/ 5 w 5"/>
                <a:gd name="T7" fmla="*/ 4 h 4"/>
                <a:gd name="T8" fmla="*/ 0 w 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3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4" y="4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AD95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0" name="Freeform 1939"/>
            <p:cNvSpPr>
              <a:spLocks/>
            </p:cNvSpPr>
            <p:nvPr/>
          </p:nvSpPr>
          <p:spPr bwMode="auto">
            <a:xfrm>
              <a:off x="1568" y="2462"/>
              <a:ext cx="24" cy="23"/>
            </a:xfrm>
            <a:custGeom>
              <a:avLst/>
              <a:gdLst>
                <a:gd name="T0" fmla="*/ 0 w 24"/>
                <a:gd name="T1" fmla="*/ 6 h 23"/>
                <a:gd name="T2" fmla="*/ 1 w 24"/>
                <a:gd name="T3" fmla="*/ 1 h 23"/>
                <a:gd name="T4" fmla="*/ 3 w 24"/>
                <a:gd name="T5" fmla="*/ 0 h 23"/>
                <a:gd name="T6" fmla="*/ 8 w 24"/>
                <a:gd name="T7" fmla="*/ 1 h 23"/>
                <a:gd name="T8" fmla="*/ 14 w 24"/>
                <a:gd name="T9" fmla="*/ 4 h 23"/>
                <a:gd name="T10" fmla="*/ 21 w 24"/>
                <a:gd name="T11" fmla="*/ 14 h 23"/>
                <a:gd name="T12" fmla="*/ 21 w 24"/>
                <a:gd name="T13" fmla="*/ 23 h 23"/>
                <a:gd name="T14" fmla="*/ 0 w 24"/>
                <a:gd name="T15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3">
                  <a:moveTo>
                    <a:pt x="0" y="6"/>
                  </a:moveTo>
                  <a:cubicBezTo>
                    <a:pt x="1" y="4"/>
                    <a:pt x="1" y="3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5" y="0"/>
                    <a:pt x="6" y="0"/>
                    <a:pt x="8" y="1"/>
                  </a:cubicBezTo>
                  <a:cubicBezTo>
                    <a:pt x="10" y="2"/>
                    <a:pt x="12" y="3"/>
                    <a:pt x="14" y="4"/>
                  </a:cubicBezTo>
                  <a:cubicBezTo>
                    <a:pt x="17" y="7"/>
                    <a:pt x="18" y="11"/>
                    <a:pt x="21" y="14"/>
                  </a:cubicBezTo>
                  <a:cubicBezTo>
                    <a:pt x="23" y="17"/>
                    <a:pt x="24" y="20"/>
                    <a:pt x="21" y="23"/>
                  </a:cubicBezTo>
                  <a:cubicBezTo>
                    <a:pt x="10" y="22"/>
                    <a:pt x="4" y="16"/>
                    <a:pt x="0" y="6"/>
                  </a:cubicBezTo>
                  <a:close/>
                </a:path>
              </a:pathLst>
            </a:custGeom>
            <a:solidFill>
              <a:srgbClr val="634D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1" name="Freeform 1940"/>
            <p:cNvSpPr>
              <a:spLocks/>
            </p:cNvSpPr>
            <p:nvPr/>
          </p:nvSpPr>
          <p:spPr bwMode="auto">
            <a:xfrm>
              <a:off x="1585" y="2469"/>
              <a:ext cx="18" cy="24"/>
            </a:xfrm>
            <a:custGeom>
              <a:avLst/>
              <a:gdLst>
                <a:gd name="T0" fmla="*/ 4 w 18"/>
                <a:gd name="T1" fmla="*/ 16 h 24"/>
                <a:gd name="T2" fmla="*/ 0 w 18"/>
                <a:gd name="T3" fmla="*/ 10 h 24"/>
                <a:gd name="T4" fmla="*/ 13 w 18"/>
                <a:gd name="T5" fmla="*/ 5 h 24"/>
                <a:gd name="T6" fmla="*/ 16 w 18"/>
                <a:gd name="T7" fmla="*/ 10 h 24"/>
                <a:gd name="T8" fmla="*/ 17 w 18"/>
                <a:gd name="T9" fmla="*/ 15 h 24"/>
                <a:gd name="T10" fmla="*/ 18 w 18"/>
                <a:gd name="T11" fmla="*/ 18 h 24"/>
                <a:gd name="T12" fmla="*/ 17 w 18"/>
                <a:gd name="T13" fmla="*/ 23 h 24"/>
                <a:gd name="T14" fmla="*/ 9 w 18"/>
                <a:gd name="T15" fmla="*/ 23 h 24"/>
                <a:gd name="T16" fmla="*/ 4 w 18"/>
                <a:gd name="T1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24">
                  <a:moveTo>
                    <a:pt x="4" y="16"/>
                  </a:moveTo>
                  <a:cubicBezTo>
                    <a:pt x="3" y="14"/>
                    <a:pt x="1" y="12"/>
                    <a:pt x="0" y="10"/>
                  </a:cubicBezTo>
                  <a:cubicBezTo>
                    <a:pt x="1" y="0"/>
                    <a:pt x="7" y="3"/>
                    <a:pt x="13" y="5"/>
                  </a:cubicBezTo>
                  <a:cubicBezTo>
                    <a:pt x="14" y="7"/>
                    <a:pt x="15" y="8"/>
                    <a:pt x="16" y="10"/>
                  </a:cubicBezTo>
                  <a:cubicBezTo>
                    <a:pt x="16" y="12"/>
                    <a:pt x="17" y="13"/>
                    <a:pt x="17" y="15"/>
                  </a:cubicBezTo>
                  <a:cubicBezTo>
                    <a:pt x="17" y="16"/>
                    <a:pt x="17" y="17"/>
                    <a:pt x="18" y="18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4" y="24"/>
                    <a:pt x="12" y="24"/>
                    <a:pt x="9" y="23"/>
                  </a:cubicBezTo>
                  <a:cubicBezTo>
                    <a:pt x="8" y="20"/>
                    <a:pt x="6" y="18"/>
                    <a:pt x="4" y="16"/>
                  </a:cubicBezTo>
                  <a:close/>
                </a:path>
              </a:pathLst>
            </a:custGeom>
            <a:solidFill>
              <a:srgbClr val="7760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2" name="Freeform 1941"/>
            <p:cNvSpPr>
              <a:spLocks/>
            </p:cNvSpPr>
            <p:nvPr/>
          </p:nvSpPr>
          <p:spPr bwMode="auto">
            <a:xfrm>
              <a:off x="1590" y="2489"/>
              <a:ext cx="16" cy="15"/>
            </a:xfrm>
            <a:custGeom>
              <a:avLst/>
              <a:gdLst>
                <a:gd name="T0" fmla="*/ 4 w 16"/>
                <a:gd name="T1" fmla="*/ 3 h 15"/>
                <a:gd name="T2" fmla="*/ 11 w 16"/>
                <a:gd name="T3" fmla="*/ 2 h 15"/>
                <a:gd name="T4" fmla="*/ 16 w 16"/>
                <a:gd name="T5" fmla="*/ 2 h 15"/>
                <a:gd name="T6" fmla="*/ 16 w 16"/>
                <a:gd name="T7" fmla="*/ 2 h 15"/>
                <a:gd name="T8" fmla="*/ 16 w 16"/>
                <a:gd name="T9" fmla="*/ 7 h 15"/>
                <a:gd name="T10" fmla="*/ 0 w 16"/>
                <a:gd name="T11" fmla="*/ 9 h 15"/>
                <a:gd name="T12" fmla="*/ 4 w 16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5">
                  <a:moveTo>
                    <a:pt x="4" y="3"/>
                  </a:moveTo>
                  <a:cubicBezTo>
                    <a:pt x="7" y="2"/>
                    <a:pt x="9" y="2"/>
                    <a:pt x="11" y="2"/>
                  </a:cubicBezTo>
                  <a:cubicBezTo>
                    <a:pt x="13" y="0"/>
                    <a:pt x="14" y="0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4"/>
                    <a:pt x="16" y="6"/>
                    <a:pt x="16" y="7"/>
                  </a:cubicBezTo>
                  <a:cubicBezTo>
                    <a:pt x="12" y="15"/>
                    <a:pt x="5" y="7"/>
                    <a:pt x="0" y="9"/>
                  </a:cubicBezTo>
                  <a:cubicBezTo>
                    <a:pt x="2" y="7"/>
                    <a:pt x="3" y="5"/>
                    <a:pt x="4" y="3"/>
                  </a:cubicBezTo>
                  <a:close/>
                </a:path>
              </a:pathLst>
            </a:custGeom>
            <a:solidFill>
              <a:srgbClr val="3B29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3" name="Freeform 1942"/>
            <p:cNvSpPr>
              <a:spLocks/>
            </p:cNvSpPr>
            <p:nvPr/>
          </p:nvSpPr>
          <p:spPr bwMode="auto">
            <a:xfrm>
              <a:off x="1553" y="2442"/>
              <a:ext cx="20" cy="21"/>
            </a:xfrm>
            <a:custGeom>
              <a:avLst/>
              <a:gdLst>
                <a:gd name="T0" fmla="*/ 0 w 20"/>
                <a:gd name="T1" fmla="*/ 5 h 21"/>
                <a:gd name="T2" fmla="*/ 3 w 20"/>
                <a:gd name="T3" fmla="*/ 0 h 21"/>
                <a:gd name="T4" fmla="*/ 17 w 20"/>
                <a:gd name="T5" fmla="*/ 7 h 21"/>
                <a:gd name="T6" fmla="*/ 19 w 20"/>
                <a:gd name="T7" fmla="*/ 11 h 21"/>
                <a:gd name="T8" fmla="*/ 19 w 20"/>
                <a:gd name="T9" fmla="*/ 17 h 21"/>
                <a:gd name="T10" fmla="*/ 17 w 20"/>
                <a:gd name="T11" fmla="*/ 21 h 21"/>
                <a:gd name="T12" fmla="*/ 16 w 20"/>
                <a:gd name="T13" fmla="*/ 21 h 21"/>
                <a:gd name="T14" fmla="*/ 0 w 20"/>
                <a:gd name="T1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1">
                  <a:moveTo>
                    <a:pt x="0" y="5"/>
                  </a:moveTo>
                  <a:cubicBezTo>
                    <a:pt x="1" y="3"/>
                    <a:pt x="2" y="2"/>
                    <a:pt x="3" y="0"/>
                  </a:cubicBezTo>
                  <a:cubicBezTo>
                    <a:pt x="9" y="0"/>
                    <a:pt x="13" y="3"/>
                    <a:pt x="17" y="7"/>
                  </a:cubicBezTo>
                  <a:cubicBezTo>
                    <a:pt x="18" y="8"/>
                    <a:pt x="19" y="10"/>
                    <a:pt x="19" y="11"/>
                  </a:cubicBezTo>
                  <a:cubicBezTo>
                    <a:pt x="20" y="13"/>
                    <a:pt x="20" y="15"/>
                    <a:pt x="19" y="17"/>
                  </a:cubicBezTo>
                  <a:cubicBezTo>
                    <a:pt x="19" y="18"/>
                    <a:pt x="18" y="20"/>
                    <a:pt x="17" y="21"/>
                  </a:cubicBezTo>
                  <a:cubicBezTo>
                    <a:pt x="17" y="21"/>
                    <a:pt x="16" y="21"/>
                    <a:pt x="16" y="21"/>
                  </a:cubicBezTo>
                  <a:cubicBezTo>
                    <a:pt x="9" y="17"/>
                    <a:pt x="1" y="15"/>
                    <a:pt x="0" y="5"/>
                  </a:cubicBezTo>
                  <a:close/>
                </a:path>
              </a:pathLst>
            </a:custGeom>
            <a:solidFill>
              <a:srgbClr val="755F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4" name="Freeform 1943"/>
            <p:cNvSpPr>
              <a:spLocks/>
            </p:cNvSpPr>
            <p:nvPr/>
          </p:nvSpPr>
          <p:spPr bwMode="auto">
            <a:xfrm>
              <a:off x="1556" y="2433"/>
              <a:ext cx="21" cy="18"/>
            </a:xfrm>
            <a:custGeom>
              <a:avLst/>
              <a:gdLst>
                <a:gd name="T0" fmla="*/ 14 w 21"/>
                <a:gd name="T1" fmla="*/ 18 h 18"/>
                <a:gd name="T2" fmla="*/ 0 w 21"/>
                <a:gd name="T3" fmla="*/ 9 h 18"/>
                <a:gd name="T4" fmla="*/ 6 w 21"/>
                <a:gd name="T5" fmla="*/ 1 h 18"/>
                <a:gd name="T6" fmla="*/ 9 w 21"/>
                <a:gd name="T7" fmla="*/ 0 h 18"/>
                <a:gd name="T8" fmla="*/ 13 w 21"/>
                <a:gd name="T9" fmla="*/ 2 h 18"/>
                <a:gd name="T10" fmla="*/ 17 w 21"/>
                <a:gd name="T11" fmla="*/ 1 h 18"/>
                <a:gd name="T12" fmla="*/ 21 w 21"/>
                <a:gd name="T13" fmla="*/ 8 h 18"/>
                <a:gd name="T14" fmla="*/ 20 w 21"/>
                <a:gd name="T15" fmla="*/ 13 h 18"/>
                <a:gd name="T16" fmla="*/ 16 w 21"/>
                <a:gd name="T17" fmla="*/ 17 h 18"/>
                <a:gd name="T18" fmla="*/ 14 w 21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8">
                  <a:moveTo>
                    <a:pt x="14" y="18"/>
                  </a:moveTo>
                  <a:cubicBezTo>
                    <a:pt x="9" y="16"/>
                    <a:pt x="3" y="14"/>
                    <a:pt x="0" y="9"/>
                  </a:cubicBezTo>
                  <a:cubicBezTo>
                    <a:pt x="1" y="6"/>
                    <a:pt x="2" y="2"/>
                    <a:pt x="6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11" y="0"/>
                    <a:pt x="12" y="1"/>
                    <a:pt x="13" y="2"/>
                  </a:cubicBezTo>
                  <a:cubicBezTo>
                    <a:pt x="14" y="2"/>
                    <a:pt x="16" y="1"/>
                    <a:pt x="17" y="1"/>
                  </a:cubicBezTo>
                  <a:cubicBezTo>
                    <a:pt x="20" y="3"/>
                    <a:pt x="20" y="6"/>
                    <a:pt x="21" y="8"/>
                  </a:cubicBezTo>
                  <a:cubicBezTo>
                    <a:pt x="21" y="10"/>
                    <a:pt x="20" y="12"/>
                    <a:pt x="20" y="13"/>
                  </a:cubicBezTo>
                  <a:cubicBezTo>
                    <a:pt x="19" y="15"/>
                    <a:pt x="18" y="16"/>
                    <a:pt x="16" y="17"/>
                  </a:cubicBezTo>
                  <a:cubicBezTo>
                    <a:pt x="15" y="17"/>
                    <a:pt x="15" y="18"/>
                    <a:pt x="14" y="18"/>
                  </a:cubicBezTo>
                  <a:close/>
                </a:path>
              </a:pathLst>
            </a:custGeom>
            <a:solidFill>
              <a:srgbClr val="473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5" name="Freeform 1944"/>
            <p:cNvSpPr>
              <a:spLocks/>
            </p:cNvSpPr>
            <p:nvPr/>
          </p:nvSpPr>
          <p:spPr bwMode="auto">
            <a:xfrm>
              <a:off x="1560" y="2428"/>
              <a:ext cx="6" cy="6"/>
            </a:xfrm>
            <a:custGeom>
              <a:avLst/>
              <a:gdLst>
                <a:gd name="T0" fmla="*/ 6 w 6"/>
                <a:gd name="T1" fmla="*/ 7 h 7"/>
                <a:gd name="T2" fmla="*/ 4 w 6"/>
                <a:gd name="T3" fmla="*/ 7 h 7"/>
                <a:gd name="T4" fmla="*/ 2 w 6"/>
                <a:gd name="T5" fmla="*/ 7 h 7"/>
                <a:gd name="T6" fmla="*/ 2 w 6"/>
                <a:gd name="T7" fmla="*/ 4 h 7"/>
                <a:gd name="T8" fmla="*/ 0 w 6"/>
                <a:gd name="T9" fmla="*/ 1 h 7"/>
                <a:gd name="T10" fmla="*/ 1 w 6"/>
                <a:gd name="T11" fmla="*/ 0 h 7"/>
                <a:gd name="T12" fmla="*/ 2 w 6"/>
                <a:gd name="T13" fmla="*/ 0 h 7"/>
                <a:gd name="T14" fmla="*/ 5 w 6"/>
                <a:gd name="T15" fmla="*/ 0 h 7"/>
                <a:gd name="T16" fmla="*/ 5 w 6"/>
                <a:gd name="T17" fmla="*/ 4 h 7"/>
                <a:gd name="T18" fmla="*/ 6 w 6"/>
                <a:gd name="T1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7">
                  <a:moveTo>
                    <a:pt x="6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5"/>
                    <a:pt x="2" y="4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5" y="5"/>
                    <a:pt x="5" y="6"/>
                    <a:pt x="6" y="7"/>
                  </a:cubicBezTo>
                  <a:close/>
                </a:path>
              </a:pathLst>
            </a:custGeom>
            <a:solidFill>
              <a:srgbClr val="D2BB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6" name="Freeform 1945"/>
            <p:cNvSpPr>
              <a:spLocks/>
            </p:cNvSpPr>
            <p:nvPr/>
          </p:nvSpPr>
          <p:spPr bwMode="auto">
            <a:xfrm>
              <a:off x="1557" y="2428"/>
              <a:ext cx="5" cy="3"/>
            </a:xfrm>
            <a:custGeom>
              <a:avLst/>
              <a:gdLst>
                <a:gd name="T0" fmla="*/ 4 w 5"/>
                <a:gd name="T1" fmla="*/ 0 h 4"/>
                <a:gd name="T2" fmla="*/ 5 w 5"/>
                <a:gd name="T3" fmla="*/ 4 h 4"/>
                <a:gd name="T4" fmla="*/ 0 w 5"/>
                <a:gd name="T5" fmla="*/ 0 h 4"/>
                <a:gd name="T6" fmla="*/ 4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4" y="1"/>
                    <a:pt x="4" y="3"/>
                    <a:pt x="5" y="4"/>
                  </a:cubicBezTo>
                  <a:cubicBezTo>
                    <a:pt x="3" y="3"/>
                    <a:pt x="2" y="2"/>
                    <a:pt x="0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B7A0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7" name="Freeform 1946"/>
            <p:cNvSpPr>
              <a:spLocks/>
            </p:cNvSpPr>
            <p:nvPr/>
          </p:nvSpPr>
          <p:spPr bwMode="auto">
            <a:xfrm>
              <a:off x="1593" y="2305"/>
              <a:ext cx="5" cy="5"/>
            </a:xfrm>
            <a:custGeom>
              <a:avLst/>
              <a:gdLst>
                <a:gd name="T0" fmla="*/ 0 w 5"/>
                <a:gd name="T1" fmla="*/ 3 h 5"/>
                <a:gd name="T2" fmla="*/ 5 w 5"/>
                <a:gd name="T3" fmla="*/ 0 h 5"/>
                <a:gd name="T4" fmla="*/ 5 w 5"/>
                <a:gd name="T5" fmla="*/ 3 h 5"/>
                <a:gd name="T6" fmla="*/ 5 w 5"/>
                <a:gd name="T7" fmla="*/ 5 h 5"/>
                <a:gd name="T8" fmla="*/ 1 w 5"/>
                <a:gd name="T9" fmla="*/ 4 h 5"/>
                <a:gd name="T10" fmla="*/ 0 w 5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3"/>
                  </a:moveTo>
                  <a:cubicBezTo>
                    <a:pt x="2" y="2"/>
                    <a:pt x="3" y="1"/>
                    <a:pt x="5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5"/>
                    <a:pt x="2" y="5"/>
                    <a:pt x="1" y="4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6C54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8" name="Freeform 1947"/>
            <p:cNvSpPr>
              <a:spLocks/>
            </p:cNvSpPr>
            <p:nvPr/>
          </p:nvSpPr>
          <p:spPr bwMode="auto">
            <a:xfrm>
              <a:off x="1594" y="2309"/>
              <a:ext cx="4" cy="3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1 h 4"/>
                <a:gd name="T4" fmla="*/ 3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0"/>
                    <a:pt x="2" y="1"/>
                    <a:pt x="4" y="1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DAC2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59" name="Freeform 1948"/>
            <p:cNvSpPr>
              <a:spLocks/>
            </p:cNvSpPr>
            <p:nvPr/>
          </p:nvSpPr>
          <p:spPr bwMode="auto">
            <a:xfrm>
              <a:off x="1673" y="2073"/>
              <a:ext cx="40" cy="5"/>
            </a:xfrm>
            <a:custGeom>
              <a:avLst/>
              <a:gdLst>
                <a:gd name="T0" fmla="*/ 0 w 40"/>
                <a:gd name="T1" fmla="*/ 6 h 6"/>
                <a:gd name="T2" fmla="*/ 40 w 40"/>
                <a:gd name="T3" fmla="*/ 6 h 6"/>
                <a:gd name="T4" fmla="*/ 0 w 40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6">
                  <a:moveTo>
                    <a:pt x="0" y="6"/>
                  </a:moveTo>
                  <a:cubicBezTo>
                    <a:pt x="13" y="0"/>
                    <a:pt x="26" y="0"/>
                    <a:pt x="40" y="6"/>
                  </a:cubicBezTo>
                  <a:cubicBezTo>
                    <a:pt x="26" y="6"/>
                    <a:pt x="13" y="6"/>
                    <a:pt x="0" y="6"/>
                  </a:cubicBezTo>
                  <a:close/>
                </a:path>
              </a:pathLst>
            </a:custGeom>
            <a:solidFill>
              <a:srgbClr val="8E4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0" name="Freeform 1949"/>
            <p:cNvSpPr>
              <a:spLocks/>
            </p:cNvSpPr>
            <p:nvPr/>
          </p:nvSpPr>
          <p:spPr bwMode="auto">
            <a:xfrm>
              <a:off x="1265" y="2260"/>
              <a:ext cx="49" cy="30"/>
            </a:xfrm>
            <a:custGeom>
              <a:avLst/>
              <a:gdLst>
                <a:gd name="T0" fmla="*/ 43 w 49"/>
                <a:gd name="T1" fmla="*/ 29 h 30"/>
                <a:gd name="T2" fmla="*/ 7 w 49"/>
                <a:gd name="T3" fmla="*/ 25 h 30"/>
                <a:gd name="T4" fmla="*/ 0 w 49"/>
                <a:gd name="T5" fmla="*/ 15 h 30"/>
                <a:gd name="T6" fmla="*/ 12 w 49"/>
                <a:gd name="T7" fmla="*/ 1 h 30"/>
                <a:gd name="T8" fmla="*/ 29 w 49"/>
                <a:gd name="T9" fmla="*/ 1 h 30"/>
                <a:gd name="T10" fmla="*/ 48 w 49"/>
                <a:gd name="T11" fmla="*/ 20 h 30"/>
                <a:gd name="T12" fmla="*/ 43 w 49"/>
                <a:gd name="T13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30">
                  <a:moveTo>
                    <a:pt x="43" y="29"/>
                  </a:moveTo>
                  <a:cubicBezTo>
                    <a:pt x="31" y="30"/>
                    <a:pt x="19" y="29"/>
                    <a:pt x="7" y="25"/>
                  </a:cubicBezTo>
                  <a:cubicBezTo>
                    <a:pt x="3" y="24"/>
                    <a:pt x="1" y="20"/>
                    <a:pt x="0" y="15"/>
                  </a:cubicBezTo>
                  <a:cubicBezTo>
                    <a:pt x="0" y="7"/>
                    <a:pt x="3" y="2"/>
                    <a:pt x="12" y="1"/>
                  </a:cubicBezTo>
                  <a:cubicBezTo>
                    <a:pt x="17" y="1"/>
                    <a:pt x="23" y="1"/>
                    <a:pt x="29" y="1"/>
                  </a:cubicBezTo>
                  <a:cubicBezTo>
                    <a:pt x="42" y="0"/>
                    <a:pt x="49" y="5"/>
                    <a:pt x="48" y="20"/>
                  </a:cubicBezTo>
                  <a:cubicBezTo>
                    <a:pt x="48" y="23"/>
                    <a:pt x="46" y="26"/>
                    <a:pt x="43" y="29"/>
                  </a:cubicBezTo>
                  <a:close/>
                </a:path>
              </a:pathLst>
            </a:custGeom>
            <a:solidFill>
              <a:srgbClr val="54AC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1" name="Freeform 1950"/>
            <p:cNvSpPr>
              <a:spLocks/>
            </p:cNvSpPr>
            <p:nvPr/>
          </p:nvSpPr>
          <p:spPr bwMode="auto">
            <a:xfrm>
              <a:off x="1262" y="2276"/>
              <a:ext cx="11" cy="29"/>
            </a:xfrm>
            <a:custGeom>
              <a:avLst/>
              <a:gdLst>
                <a:gd name="T0" fmla="*/ 7 w 11"/>
                <a:gd name="T1" fmla="*/ 1 h 29"/>
                <a:gd name="T2" fmla="*/ 10 w 11"/>
                <a:gd name="T3" fmla="*/ 9 h 29"/>
                <a:gd name="T4" fmla="*/ 11 w 11"/>
                <a:gd name="T5" fmla="*/ 29 h 29"/>
                <a:gd name="T6" fmla="*/ 9 w 11"/>
                <a:gd name="T7" fmla="*/ 29 h 29"/>
                <a:gd name="T8" fmla="*/ 7 w 11"/>
                <a:gd name="T9" fmla="*/ 29 h 29"/>
                <a:gd name="T10" fmla="*/ 2 w 11"/>
                <a:gd name="T11" fmla="*/ 9 h 29"/>
                <a:gd name="T12" fmla="*/ 2 w 11"/>
                <a:gd name="T13" fmla="*/ 1 h 29"/>
                <a:gd name="T14" fmla="*/ 7 w 11"/>
                <a:gd name="T1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9">
                  <a:moveTo>
                    <a:pt x="7" y="1"/>
                  </a:moveTo>
                  <a:cubicBezTo>
                    <a:pt x="8" y="4"/>
                    <a:pt x="9" y="7"/>
                    <a:pt x="10" y="9"/>
                  </a:cubicBezTo>
                  <a:cubicBezTo>
                    <a:pt x="10" y="16"/>
                    <a:pt x="10" y="22"/>
                    <a:pt x="11" y="29"/>
                  </a:cubicBezTo>
                  <a:cubicBezTo>
                    <a:pt x="11" y="29"/>
                    <a:pt x="9" y="29"/>
                    <a:pt x="9" y="29"/>
                  </a:cubicBezTo>
                  <a:cubicBezTo>
                    <a:pt x="9" y="29"/>
                    <a:pt x="7" y="29"/>
                    <a:pt x="7" y="29"/>
                  </a:cubicBezTo>
                  <a:cubicBezTo>
                    <a:pt x="5" y="22"/>
                    <a:pt x="4" y="15"/>
                    <a:pt x="2" y="9"/>
                  </a:cubicBezTo>
                  <a:cubicBezTo>
                    <a:pt x="0" y="6"/>
                    <a:pt x="0" y="4"/>
                    <a:pt x="2" y="1"/>
                  </a:cubicBezTo>
                  <a:cubicBezTo>
                    <a:pt x="4" y="0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205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2" name="Freeform 1951"/>
            <p:cNvSpPr>
              <a:spLocks/>
            </p:cNvSpPr>
            <p:nvPr/>
          </p:nvSpPr>
          <p:spPr bwMode="auto">
            <a:xfrm>
              <a:off x="1308" y="2280"/>
              <a:ext cx="7" cy="25"/>
            </a:xfrm>
            <a:custGeom>
              <a:avLst/>
              <a:gdLst>
                <a:gd name="T0" fmla="*/ 0 w 7"/>
                <a:gd name="T1" fmla="*/ 9 h 25"/>
                <a:gd name="T2" fmla="*/ 1 w 7"/>
                <a:gd name="T3" fmla="*/ 1 h 25"/>
                <a:gd name="T4" fmla="*/ 6 w 7"/>
                <a:gd name="T5" fmla="*/ 2 h 25"/>
                <a:gd name="T6" fmla="*/ 5 w 7"/>
                <a:gd name="T7" fmla="*/ 9 h 25"/>
                <a:gd name="T8" fmla="*/ 1 w 7"/>
                <a:gd name="T9" fmla="*/ 25 h 25"/>
                <a:gd name="T10" fmla="*/ 0 w 7"/>
                <a:gd name="T11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5">
                  <a:moveTo>
                    <a:pt x="0" y="9"/>
                  </a:moveTo>
                  <a:cubicBezTo>
                    <a:pt x="1" y="6"/>
                    <a:pt x="1" y="4"/>
                    <a:pt x="1" y="1"/>
                  </a:cubicBezTo>
                  <a:cubicBezTo>
                    <a:pt x="3" y="0"/>
                    <a:pt x="5" y="0"/>
                    <a:pt x="6" y="2"/>
                  </a:cubicBezTo>
                  <a:cubicBezTo>
                    <a:pt x="7" y="4"/>
                    <a:pt x="7" y="7"/>
                    <a:pt x="5" y="9"/>
                  </a:cubicBezTo>
                  <a:cubicBezTo>
                    <a:pt x="4" y="14"/>
                    <a:pt x="7" y="21"/>
                    <a:pt x="1" y="25"/>
                  </a:cubicBezTo>
                  <a:cubicBezTo>
                    <a:pt x="1" y="19"/>
                    <a:pt x="0" y="14"/>
                    <a:pt x="0" y="9"/>
                  </a:cubicBezTo>
                  <a:close/>
                </a:path>
              </a:pathLst>
            </a:custGeom>
            <a:solidFill>
              <a:srgbClr val="164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3" name="Freeform 1952"/>
            <p:cNvSpPr>
              <a:spLocks/>
            </p:cNvSpPr>
            <p:nvPr/>
          </p:nvSpPr>
          <p:spPr bwMode="auto">
            <a:xfrm>
              <a:off x="1367" y="2284"/>
              <a:ext cx="17" cy="32"/>
            </a:xfrm>
            <a:custGeom>
              <a:avLst/>
              <a:gdLst>
                <a:gd name="T0" fmla="*/ 13 w 17"/>
                <a:gd name="T1" fmla="*/ 17 h 33"/>
                <a:gd name="T2" fmla="*/ 12 w 17"/>
                <a:gd name="T3" fmla="*/ 33 h 33"/>
                <a:gd name="T4" fmla="*/ 8 w 17"/>
                <a:gd name="T5" fmla="*/ 33 h 33"/>
                <a:gd name="T6" fmla="*/ 5 w 17"/>
                <a:gd name="T7" fmla="*/ 25 h 33"/>
                <a:gd name="T8" fmla="*/ 2 w 17"/>
                <a:gd name="T9" fmla="*/ 21 h 33"/>
                <a:gd name="T10" fmla="*/ 10 w 17"/>
                <a:gd name="T11" fmla="*/ 0 h 33"/>
                <a:gd name="T12" fmla="*/ 15 w 17"/>
                <a:gd name="T13" fmla="*/ 3 h 33"/>
                <a:gd name="T14" fmla="*/ 13 w 17"/>
                <a:gd name="T15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3">
                  <a:moveTo>
                    <a:pt x="13" y="17"/>
                  </a:moveTo>
                  <a:cubicBezTo>
                    <a:pt x="13" y="22"/>
                    <a:pt x="12" y="28"/>
                    <a:pt x="12" y="33"/>
                  </a:cubicBezTo>
                  <a:cubicBezTo>
                    <a:pt x="11" y="33"/>
                    <a:pt x="10" y="33"/>
                    <a:pt x="8" y="33"/>
                  </a:cubicBezTo>
                  <a:cubicBezTo>
                    <a:pt x="8" y="30"/>
                    <a:pt x="8" y="27"/>
                    <a:pt x="5" y="25"/>
                  </a:cubicBezTo>
                  <a:cubicBezTo>
                    <a:pt x="3" y="24"/>
                    <a:pt x="2" y="23"/>
                    <a:pt x="2" y="21"/>
                  </a:cubicBezTo>
                  <a:cubicBezTo>
                    <a:pt x="2" y="13"/>
                    <a:pt x="0" y="4"/>
                    <a:pt x="10" y="0"/>
                  </a:cubicBezTo>
                  <a:cubicBezTo>
                    <a:pt x="12" y="0"/>
                    <a:pt x="14" y="1"/>
                    <a:pt x="15" y="3"/>
                  </a:cubicBezTo>
                  <a:cubicBezTo>
                    <a:pt x="17" y="8"/>
                    <a:pt x="17" y="13"/>
                    <a:pt x="13" y="17"/>
                  </a:cubicBezTo>
                  <a:close/>
                </a:path>
              </a:pathLst>
            </a:custGeom>
            <a:solidFill>
              <a:srgbClr val="294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4" name="Freeform 1953"/>
            <p:cNvSpPr>
              <a:spLocks/>
            </p:cNvSpPr>
            <p:nvPr/>
          </p:nvSpPr>
          <p:spPr bwMode="auto">
            <a:xfrm>
              <a:off x="1347" y="2294"/>
              <a:ext cx="25" cy="26"/>
            </a:xfrm>
            <a:custGeom>
              <a:avLst/>
              <a:gdLst>
                <a:gd name="T0" fmla="*/ 25 w 25"/>
                <a:gd name="T1" fmla="*/ 11 h 27"/>
                <a:gd name="T2" fmla="*/ 25 w 25"/>
                <a:gd name="T3" fmla="*/ 15 h 27"/>
                <a:gd name="T4" fmla="*/ 0 w 25"/>
                <a:gd name="T5" fmla="*/ 7 h 27"/>
                <a:gd name="T6" fmla="*/ 1 w 25"/>
                <a:gd name="T7" fmla="*/ 3 h 27"/>
                <a:gd name="T8" fmla="*/ 3 w 25"/>
                <a:gd name="T9" fmla="*/ 1 h 27"/>
                <a:gd name="T10" fmla="*/ 7 w 25"/>
                <a:gd name="T11" fmla="*/ 0 h 27"/>
                <a:gd name="T12" fmla="*/ 18 w 25"/>
                <a:gd name="T13" fmla="*/ 5 h 27"/>
                <a:gd name="T14" fmla="*/ 25 w 25"/>
                <a:gd name="T15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5" y="11"/>
                  </a:moveTo>
                  <a:cubicBezTo>
                    <a:pt x="25" y="12"/>
                    <a:pt x="25" y="14"/>
                    <a:pt x="25" y="15"/>
                  </a:cubicBezTo>
                  <a:cubicBezTo>
                    <a:pt x="12" y="27"/>
                    <a:pt x="9" y="5"/>
                    <a:pt x="0" y="7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1" y="3"/>
                    <a:pt x="2" y="2"/>
                    <a:pt x="3" y="1"/>
                  </a:cubicBezTo>
                  <a:cubicBezTo>
                    <a:pt x="4" y="1"/>
                    <a:pt x="6" y="0"/>
                    <a:pt x="7" y="0"/>
                  </a:cubicBezTo>
                  <a:cubicBezTo>
                    <a:pt x="12" y="1"/>
                    <a:pt x="14" y="4"/>
                    <a:pt x="18" y="5"/>
                  </a:cubicBezTo>
                  <a:cubicBezTo>
                    <a:pt x="21" y="6"/>
                    <a:pt x="23" y="9"/>
                    <a:pt x="25" y="11"/>
                  </a:cubicBezTo>
                  <a:close/>
                </a:path>
              </a:pathLst>
            </a:custGeom>
            <a:solidFill>
              <a:srgbClr val="1F3E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5" name="Freeform 1954"/>
            <p:cNvSpPr>
              <a:spLocks/>
            </p:cNvSpPr>
            <p:nvPr/>
          </p:nvSpPr>
          <p:spPr bwMode="auto">
            <a:xfrm>
              <a:off x="1291" y="2258"/>
              <a:ext cx="45" cy="51"/>
            </a:xfrm>
            <a:custGeom>
              <a:avLst/>
              <a:gdLst>
                <a:gd name="T0" fmla="*/ 21 w 46"/>
                <a:gd name="T1" fmla="*/ 23 h 51"/>
                <a:gd name="T2" fmla="*/ 18 w 46"/>
                <a:gd name="T3" fmla="*/ 23 h 51"/>
                <a:gd name="T4" fmla="*/ 2 w 46"/>
                <a:gd name="T5" fmla="*/ 6 h 51"/>
                <a:gd name="T6" fmla="*/ 4 w 46"/>
                <a:gd name="T7" fmla="*/ 1 h 51"/>
                <a:gd name="T8" fmla="*/ 33 w 46"/>
                <a:gd name="T9" fmla="*/ 2 h 51"/>
                <a:gd name="T10" fmla="*/ 46 w 46"/>
                <a:gd name="T11" fmla="*/ 7 h 51"/>
                <a:gd name="T12" fmla="*/ 38 w 46"/>
                <a:gd name="T13" fmla="*/ 28 h 51"/>
                <a:gd name="T14" fmla="*/ 34 w 46"/>
                <a:gd name="T15" fmla="*/ 39 h 51"/>
                <a:gd name="T16" fmla="*/ 30 w 46"/>
                <a:gd name="T17" fmla="*/ 51 h 51"/>
                <a:gd name="T18" fmla="*/ 29 w 46"/>
                <a:gd name="T19" fmla="*/ 35 h 51"/>
                <a:gd name="T20" fmla="*/ 21 w 46"/>
                <a:gd name="T21" fmla="*/ 2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51">
                  <a:moveTo>
                    <a:pt x="21" y="23"/>
                  </a:moveTo>
                  <a:cubicBezTo>
                    <a:pt x="20" y="23"/>
                    <a:pt x="19" y="23"/>
                    <a:pt x="18" y="23"/>
                  </a:cubicBezTo>
                  <a:cubicBezTo>
                    <a:pt x="19" y="11"/>
                    <a:pt x="13" y="6"/>
                    <a:pt x="2" y="6"/>
                  </a:cubicBezTo>
                  <a:cubicBezTo>
                    <a:pt x="0" y="4"/>
                    <a:pt x="1" y="2"/>
                    <a:pt x="4" y="1"/>
                  </a:cubicBezTo>
                  <a:cubicBezTo>
                    <a:pt x="14" y="2"/>
                    <a:pt x="24" y="0"/>
                    <a:pt x="33" y="2"/>
                  </a:cubicBezTo>
                  <a:cubicBezTo>
                    <a:pt x="38" y="4"/>
                    <a:pt x="44" y="1"/>
                    <a:pt x="46" y="7"/>
                  </a:cubicBezTo>
                  <a:cubicBezTo>
                    <a:pt x="40" y="13"/>
                    <a:pt x="38" y="20"/>
                    <a:pt x="38" y="28"/>
                  </a:cubicBezTo>
                  <a:cubicBezTo>
                    <a:pt x="38" y="32"/>
                    <a:pt x="37" y="36"/>
                    <a:pt x="34" y="39"/>
                  </a:cubicBezTo>
                  <a:cubicBezTo>
                    <a:pt x="33" y="43"/>
                    <a:pt x="35" y="48"/>
                    <a:pt x="30" y="51"/>
                  </a:cubicBezTo>
                  <a:cubicBezTo>
                    <a:pt x="30" y="45"/>
                    <a:pt x="29" y="40"/>
                    <a:pt x="29" y="35"/>
                  </a:cubicBezTo>
                  <a:cubicBezTo>
                    <a:pt x="24" y="32"/>
                    <a:pt x="30" y="23"/>
                    <a:pt x="21" y="23"/>
                  </a:cubicBezTo>
                  <a:close/>
                </a:path>
              </a:pathLst>
            </a:custGeom>
            <a:solidFill>
              <a:srgbClr val="104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6" name="Freeform 1955"/>
            <p:cNvSpPr>
              <a:spLocks/>
            </p:cNvSpPr>
            <p:nvPr/>
          </p:nvSpPr>
          <p:spPr bwMode="auto">
            <a:xfrm>
              <a:off x="1332" y="2279"/>
              <a:ext cx="19" cy="19"/>
            </a:xfrm>
            <a:custGeom>
              <a:avLst/>
              <a:gdLst>
                <a:gd name="T0" fmla="*/ 16 w 19"/>
                <a:gd name="T1" fmla="*/ 18 h 19"/>
                <a:gd name="T2" fmla="*/ 3 w 19"/>
                <a:gd name="T3" fmla="*/ 14 h 19"/>
                <a:gd name="T4" fmla="*/ 0 w 19"/>
                <a:gd name="T5" fmla="*/ 8 h 19"/>
                <a:gd name="T6" fmla="*/ 2 w 19"/>
                <a:gd name="T7" fmla="*/ 3 h 19"/>
                <a:gd name="T8" fmla="*/ 6 w 19"/>
                <a:gd name="T9" fmla="*/ 0 h 19"/>
                <a:gd name="T10" fmla="*/ 11 w 19"/>
                <a:gd name="T11" fmla="*/ 0 h 19"/>
                <a:gd name="T12" fmla="*/ 17 w 19"/>
                <a:gd name="T13" fmla="*/ 5 h 19"/>
                <a:gd name="T14" fmla="*/ 18 w 19"/>
                <a:gd name="T15" fmla="*/ 9 h 19"/>
                <a:gd name="T16" fmla="*/ 18 w 19"/>
                <a:gd name="T17" fmla="*/ 14 h 19"/>
                <a:gd name="T18" fmla="*/ 15 w 19"/>
                <a:gd name="T19" fmla="*/ 18 h 19"/>
                <a:gd name="T20" fmla="*/ 16 w 19"/>
                <a:gd name="T2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9">
                  <a:moveTo>
                    <a:pt x="16" y="18"/>
                  </a:moveTo>
                  <a:cubicBezTo>
                    <a:pt x="12" y="18"/>
                    <a:pt x="6" y="19"/>
                    <a:pt x="3" y="14"/>
                  </a:cubicBezTo>
                  <a:cubicBezTo>
                    <a:pt x="1" y="13"/>
                    <a:pt x="0" y="10"/>
                    <a:pt x="0" y="8"/>
                  </a:cubicBezTo>
                  <a:cubicBezTo>
                    <a:pt x="1" y="6"/>
                    <a:pt x="1" y="4"/>
                    <a:pt x="2" y="3"/>
                  </a:cubicBezTo>
                  <a:cubicBezTo>
                    <a:pt x="3" y="1"/>
                    <a:pt x="4" y="0"/>
                    <a:pt x="6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1"/>
                    <a:pt x="15" y="3"/>
                    <a:pt x="17" y="5"/>
                  </a:cubicBezTo>
                  <a:cubicBezTo>
                    <a:pt x="18" y="6"/>
                    <a:pt x="18" y="8"/>
                    <a:pt x="18" y="9"/>
                  </a:cubicBezTo>
                  <a:cubicBezTo>
                    <a:pt x="19" y="11"/>
                    <a:pt x="19" y="12"/>
                    <a:pt x="18" y="14"/>
                  </a:cubicBezTo>
                  <a:cubicBezTo>
                    <a:pt x="18" y="15"/>
                    <a:pt x="17" y="17"/>
                    <a:pt x="15" y="18"/>
                  </a:cubicBezTo>
                  <a:lnTo>
                    <a:pt x="16" y="18"/>
                  </a:lnTo>
                  <a:close/>
                </a:path>
              </a:pathLst>
            </a:custGeom>
            <a:solidFill>
              <a:srgbClr val="5D9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7" name="Freeform 1956"/>
            <p:cNvSpPr>
              <a:spLocks/>
            </p:cNvSpPr>
            <p:nvPr/>
          </p:nvSpPr>
          <p:spPr bwMode="auto">
            <a:xfrm>
              <a:off x="1324" y="2282"/>
              <a:ext cx="12" cy="15"/>
            </a:xfrm>
            <a:custGeom>
              <a:avLst/>
              <a:gdLst>
                <a:gd name="T0" fmla="*/ 12 w 12"/>
                <a:gd name="T1" fmla="*/ 3 h 15"/>
                <a:gd name="T2" fmla="*/ 11 w 12"/>
                <a:gd name="T3" fmla="*/ 11 h 15"/>
                <a:gd name="T4" fmla="*/ 0 w 12"/>
                <a:gd name="T5" fmla="*/ 15 h 15"/>
                <a:gd name="T6" fmla="*/ 0 w 12"/>
                <a:gd name="T7" fmla="*/ 3 h 15"/>
                <a:gd name="T8" fmla="*/ 12 w 12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2" y="3"/>
                  </a:moveTo>
                  <a:cubicBezTo>
                    <a:pt x="12" y="6"/>
                    <a:pt x="11" y="9"/>
                    <a:pt x="11" y="11"/>
                  </a:cubicBezTo>
                  <a:cubicBezTo>
                    <a:pt x="8" y="13"/>
                    <a:pt x="4" y="14"/>
                    <a:pt x="0" y="15"/>
                  </a:cubicBezTo>
                  <a:cubicBezTo>
                    <a:pt x="0" y="11"/>
                    <a:pt x="0" y="7"/>
                    <a:pt x="0" y="3"/>
                  </a:cubicBezTo>
                  <a:cubicBezTo>
                    <a:pt x="4" y="0"/>
                    <a:pt x="8" y="0"/>
                    <a:pt x="12" y="3"/>
                  </a:cubicBezTo>
                  <a:close/>
                </a:path>
              </a:pathLst>
            </a:custGeom>
            <a:solidFill>
              <a:srgbClr val="528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8" name="Freeform 1957"/>
            <p:cNvSpPr>
              <a:spLocks/>
            </p:cNvSpPr>
            <p:nvPr/>
          </p:nvSpPr>
          <p:spPr bwMode="auto">
            <a:xfrm>
              <a:off x="1252" y="2261"/>
              <a:ext cx="16" cy="24"/>
            </a:xfrm>
            <a:custGeom>
              <a:avLst/>
              <a:gdLst>
                <a:gd name="T0" fmla="*/ 13 w 16"/>
                <a:gd name="T1" fmla="*/ 16 h 24"/>
                <a:gd name="T2" fmla="*/ 12 w 16"/>
                <a:gd name="T3" fmla="*/ 24 h 24"/>
                <a:gd name="T4" fmla="*/ 5 w 16"/>
                <a:gd name="T5" fmla="*/ 24 h 24"/>
                <a:gd name="T6" fmla="*/ 4 w 16"/>
                <a:gd name="T7" fmla="*/ 16 h 24"/>
                <a:gd name="T8" fmla="*/ 13 w 16"/>
                <a:gd name="T9" fmla="*/ 0 h 24"/>
                <a:gd name="T10" fmla="*/ 13 w 16"/>
                <a:gd name="T11" fmla="*/ 0 h 24"/>
                <a:gd name="T12" fmla="*/ 13 w 16"/>
                <a:gd name="T13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4">
                  <a:moveTo>
                    <a:pt x="13" y="16"/>
                  </a:moveTo>
                  <a:cubicBezTo>
                    <a:pt x="13" y="19"/>
                    <a:pt x="13" y="21"/>
                    <a:pt x="12" y="24"/>
                  </a:cubicBezTo>
                  <a:cubicBezTo>
                    <a:pt x="10" y="24"/>
                    <a:pt x="8" y="24"/>
                    <a:pt x="5" y="24"/>
                  </a:cubicBezTo>
                  <a:cubicBezTo>
                    <a:pt x="5" y="21"/>
                    <a:pt x="4" y="19"/>
                    <a:pt x="4" y="16"/>
                  </a:cubicBezTo>
                  <a:cubicBezTo>
                    <a:pt x="7" y="11"/>
                    <a:pt x="0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6" y="5"/>
                    <a:pt x="15" y="11"/>
                    <a:pt x="13" y="16"/>
                  </a:cubicBezTo>
                  <a:close/>
                </a:path>
              </a:pathLst>
            </a:custGeom>
            <a:solidFill>
              <a:srgbClr val="72A1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69" name="Freeform 1958"/>
            <p:cNvSpPr>
              <a:spLocks/>
            </p:cNvSpPr>
            <p:nvPr/>
          </p:nvSpPr>
          <p:spPr bwMode="auto">
            <a:xfrm>
              <a:off x="1310" y="2266"/>
              <a:ext cx="11" cy="27"/>
            </a:xfrm>
            <a:custGeom>
              <a:avLst/>
              <a:gdLst>
                <a:gd name="T0" fmla="*/ 2 w 12"/>
                <a:gd name="T1" fmla="*/ 15 h 27"/>
                <a:gd name="T2" fmla="*/ 8 w 12"/>
                <a:gd name="T3" fmla="*/ 0 h 27"/>
                <a:gd name="T4" fmla="*/ 10 w 12"/>
                <a:gd name="T5" fmla="*/ 27 h 27"/>
                <a:gd name="T6" fmla="*/ 3 w 12"/>
                <a:gd name="T7" fmla="*/ 23 h 27"/>
                <a:gd name="T8" fmla="*/ 2 w 12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7">
                  <a:moveTo>
                    <a:pt x="2" y="15"/>
                  </a:moveTo>
                  <a:cubicBezTo>
                    <a:pt x="4" y="11"/>
                    <a:pt x="0" y="4"/>
                    <a:pt x="8" y="0"/>
                  </a:cubicBezTo>
                  <a:cubicBezTo>
                    <a:pt x="12" y="9"/>
                    <a:pt x="11" y="18"/>
                    <a:pt x="10" y="27"/>
                  </a:cubicBezTo>
                  <a:cubicBezTo>
                    <a:pt x="8" y="26"/>
                    <a:pt x="5" y="24"/>
                    <a:pt x="3" y="23"/>
                  </a:cubicBezTo>
                  <a:cubicBezTo>
                    <a:pt x="3" y="20"/>
                    <a:pt x="2" y="18"/>
                    <a:pt x="2" y="15"/>
                  </a:cubicBezTo>
                  <a:close/>
                </a:path>
              </a:pathLst>
            </a:custGeom>
            <a:solidFill>
              <a:srgbClr val="6995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0" name="Freeform 1959"/>
            <p:cNvSpPr>
              <a:spLocks/>
            </p:cNvSpPr>
            <p:nvPr/>
          </p:nvSpPr>
          <p:spPr bwMode="auto">
            <a:xfrm>
              <a:off x="1466" y="2279"/>
              <a:ext cx="20" cy="23"/>
            </a:xfrm>
            <a:custGeom>
              <a:avLst/>
              <a:gdLst>
                <a:gd name="T0" fmla="*/ 1 w 20"/>
                <a:gd name="T1" fmla="*/ 11 h 23"/>
                <a:gd name="T2" fmla="*/ 13 w 20"/>
                <a:gd name="T3" fmla="*/ 2 h 23"/>
                <a:gd name="T4" fmla="*/ 17 w 20"/>
                <a:gd name="T5" fmla="*/ 6 h 23"/>
                <a:gd name="T6" fmla="*/ 14 w 20"/>
                <a:gd name="T7" fmla="*/ 19 h 23"/>
                <a:gd name="T8" fmla="*/ 1 w 20"/>
                <a:gd name="T9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1" y="11"/>
                  </a:moveTo>
                  <a:cubicBezTo>
                    <a:pt x="0" y="0"/>
                    <a:pt x="8" y="4"/>
                    <a:pt x="13" y="2"/>
                  </a:cubicBezTo>
                  <a:cubicBezTo>
                    <a:pt x="14" y="3"/>
                    <a:pt x="15" y="4"/>
                    <a:pt x="17" y="6"/>
                  </a:cubicBezTo>
                  <a:cubicBezTo>
                    <a:pt x="20" y="11"/>
                    <a:pt x="18" y="15"/>
                    <a:pt x="14" y="19"/>
                  </a:cubicBezTo>
                  <a:cubicBezTo>
                    <a:pt x="5" y="23"/>
                    <a:pt x="3" y="17"/>
                    <a:pt x="1" y="11"/>
                  </a:cubicBezTo>
                  <a:close/>
                </a:path>
              </a:pathLst>
            </a:custGeom>
            <a:solidFill>
              <a:srgbClr val="2553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1" name="Freeform 1960"/>
            <p:cNvSpPr>
              <a:spLocks/>
            </p:cNvSpPr>
            <p:nvPr/>
          </p:nvSpPr>
          <p:spPr bwMode="auto">
            <a:xfrm>
              <a:off x="1479" y="2285"/>
              <a:ext cx="12" cy="15"/>
            </a:xfrm>
            <a:custGeom>
              <a:avLst/>
              <a:gdLst>
                <a:gd name="T0" fmla="*/ 0 w 12"/>
                <a:gd name="T1" fmla="*/ 12 h 15"/>
                <a:gd name="T2" fmla="*/ 4 w 12"/>
                <a:gd name="T3" fmla="*/ 0 h 15"/>
                <a:gd name="T4" fmla="*/ 11 w 12"/>
                <a:gd name="T5" fmla="*/ 9 h 15"/>
                <a:gd name="T6" fmla="*/ 3 w 12"/>
                <a:gd name="T7" fmla="*/ 15 h 15"/>
                <a:gd name="T8" fmla="*/ 0 w 12"/>
                <a:gd name="T9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0" y="12"/>
                  </a:moveTo>
                  <a:cubicBezTo>
                    <a:pt x="1" y="8"/>
                    <a:pt x="2" y="4"/>
                    <a:pt x="4" y="0"/>
                  </a:cubicBezTo>
                  <a:cubicBezTo>
                    <a:pt x="9" y="0"/>
                    <a:pt x="12" y="3"/>
                    <a:pt x="11" y="9"/>
                  </a:cubicBezTo>
                  <a:cubicBezTo>
                    <a:pt x="11" y="14"/>
                    <a:pt x="7" y="15"/>
                    <a:pt x="3" y="15"/>
                  </a:cubicBezTo>
                  <a:cubicBezTo>
                    <a:pt x="1" y="15"/>
                    <a:pt x="0" y="14"/>
                    <a:pt x="0" y="12"/>
                  </a:cubicBezTo>
                  <a:close/>
                </a:path>
              </a:pathLst>
            </a:custGeom>
            <a:solidFill>
              <a:srgbClr val="2B64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2" name="Freeform 1961"/>
            <p:cNvSpPr>
              <a:spLocks/>
            </p:cNvSpPr>
            <p:nvPr/>
          </p:nvSpPr>
          <p:spPr bwMode="auto">
            <a:xfrm>
              <a:off x="1463" y="2290"/>
              <a:ext cx="19" cy="15"/>
            </a:xfrm>
            <a:custGeom>
              <a:avLst/>
              <a:gdLst>
                <a:gd name="T0" fmla="*/ 16 w 19"/>
                <a:gd name="T1" fmla="*/ 7 h 15"/>
                <a:gd name="T2" fmla="*/ 19 w 19"/>
                <a:gd name="T3" fmla="*/ 10 h 15"/>
                <a:gd name="T4" fmla="*/ 15 w 19"/>
                <a:gd name="T5" fmla="*/ 15 h 15"/>
                <a:gd name="T6" fmla="*/ 11 w 19"/>
                <a:gd name="T7" fmla="*/ 15 h 15"/>
                <a:gd name="T8" fmla="*/ 4 w 19"/>
                <a:gd name="T9" fmla="*/ 0 h 15"/>
                <a:gd name="T10" fmla="*/ 16 w 19"/>
                <a:gd name="T1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5">
                  <a:moveTo>
                    <a:pt x="16" y="7"/>
                  </a:moveTo>
                  <a:cubicBezTo>
                    <a:pt x="17" y="8"/>
                    <a:pt x="18" y="9"/>
                    <a:pt x="19" y="10"/>
                  </a:cubicBezTo>
                  <a:cubicBezTo>
                    <a:pt x="18" y="12"/>
                    <a:pt x="17" y="13"/>
                    <a:pt x="15" y="15"/>
                  </a:cubicBezTo>
                  <a:cubicBezTo>
                    <a:pt x="14" y="15"/>
                    <a:pt x="13" y="15"/>
                    <a:pt x="11" y="15"/>
                  </a:cubicBezTo>
                  <a:cubicBezTo>
                    <a:pt x="9" y="10"/>
                    <a:pt x="0" y="8"/>
                    <a:pt x="4" y="0"/>
                  </a:cubicBezTo>
                  <a:cubicBezTo>
                    <a:pt x="8" y="2"/>
                    <a:pt x="10" y="8"/>
                    <a:pt x="16" y="7"/>
                  </a:cubicBezTo>
                  <a:close/>
                </a:path>
              </a:pathLst>
            </a:custGeom>
            <a:solidFill>
              <a:srgbClr val="09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3" name="Freeform 1962"/>
            <p:cNvSpPr>
              <a:spLocks/>
            </p:cNvSpPr>
            <p:nvPr/>
          </p:nvSpPr>
          <p:spPr bwMode="auto">
            <a:xfrm>
              <a:off x="1386" y="2258"/>
              <a:ext cx="72" cy="15"/>
            </a:xfrm>
            <a:custGeom>
              <a:avLst/>
              <a:gdLst>
                <a:gd name="T0" fmla="*/ 73 w 73"/>
                <a:gd name="T1" fmla="*/ 11 h 15"/>
                <a:gd name="T2" fmla="*/ 65 w 73"/>
                <a:gd name="T3" fmla="*/ 15 h 15"/>
                <a:gd name="T4" fmla="*/ 40 w 73"/>
                <a:gd name="T5" fmla="*/ 9 h 15"/>
                <a:gd name="T6" fmla="*/ 6 w 73"/>
                <a:gd name="T7" fmla="*/ 10 h 15"/>
                <a:gd name="T8" fmla="*/ 1 w 73"/>
                <a:gd name="T9" fmla="*/ 7 h 15"/>
                <a:gd name="T10" fmla="*/ 5 w 73"/>
                <a:gd name="T11" fmla="*/ 0 h 15"/>
                <a:gd name="T12" fmla="*/ 63 w 73"/>
                <a:gd name="T13" fmla="*/ 4 h 15"/>
                <a:gd name="T14" fmla="*/ 73 w 73"/>
                <a:gd name="T15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3" h="15">
                  <a:moveTo>
                    <a:pt x="73" y="11"/>
                  </a:moveTo>
                  <a:cubicBezTo>
                    <a:pt x="71" y="12"/>
                    <a:pt x="68" y="14"/>
                    <a:pt x="65" y="15"/>
                  </a:cubicBezTo>
                  <a:cubicBezTo>
                    <a:pt x="57" y="11"/>
                    <a:pt x="49" y="9"/>
                    <a:pt x="40" y="9"/>
                  </a:cubicBezTo>
                  <a:cubicBezTo>
                    <a:pt x="29" y="9"/>
                    <a:pt x="17" y="8"/>
                    <a:pt x="6" y="10"/>
                  </a:cubicBezTo>
                  <a:cubicBezTo>
                    <a:pt x="4" y="9"/>
                    <a:pt x="2" y="8"/>
                    <a:pt x="1" y="7"/>
                  </a:cubicBezTo>
                  <a:cubicBezTo>
                    <a:pt x="0" y="3"/>
                    <a:pt x="2" y="1"/>
                    <a:pt x="5" y="0"/>
                  </a:cubicBezTo>
                  <a:cubicBezTo>
                    <a:pt x="24" y="1"/>
                    <a:pt x="43" y="3"/>
                    <a:pt x="63" y="4"/>
                  </a:cubicBezTo>
                  <a:cubicBezTo>
                    <a:pt x="68" y="4"/>
                    <a:pt x="71" y="6"/>
                    <a:pt x="73" y="11"/>
                  </a:cubicBezTo>
                  <a:close/>
                </a:path>
              </a:pathLst>
            </a:custGeom>
            <a:solidFill>
              <a:srgbClr val="6297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4" name="Freeform 1963"/>
            <p:cNvSpPr>
              <a:spLocks/>
            </p:cNvSpPr>
            <p:nvPr/>
          </p:nvSpPr>
          <p:spPr bwMode="auto">
            <a:xfrm>
              <a:off x="1348" y="2254"/>
              <a:ext cx="43" cy="16"/>
            </a:xfrm>
            <a:custGeom>
              <a:avLst/>
              <a:gdLst>
                <a:gd name="T0" fmla="*/ 43 w 43"/>
                <a:gd name="T1" fmla="*/ 4 h 16"/>
                <a:gd name="T2" fmla="*/ 39 w 43"/>
                <a:gd name="T3" fmla="*/ 7 h 16"/>
                <a:gd name="T4" fmla="*/ 0 w 43"/>
                <a:gd name="T5" fmla="*/ 7 h 16"/>
                <a:gd name="T6" fmla="*/ 0 w 43"/>
                <a:gd name="T7" fmla="*/ 0 h 16"/>
                <a:gd name="T8" fmla="*/ 32 w 43"/>
                <a:gd name="T9" fmla="*/ 2 h 16"/>
                <a:gd name="T10" fmla="*/ 43 w 43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16">
                  <a:moveTo>
                    <a:pt x="43" y="4"/>
                  </a:moveTo>
                  <a:cubicBezTo>
                    <a:pt x="42" y="5"/>
                    <a:pt x="40" y="6"/>
                    <a:pt x="39" y="7"/>
                  </a:cubicBezTo>
                  <a:cubicBezTo>
                    <a:pt x="26" y="15"/>
                    <a:pt x="13" y="16"/>
                    <a:pt x="0" y="7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10" y="0"/>
                    <a:pt x="21" y="1"/>
                    <a:pt x="32" y="2"/>
                  </a:cubicBezTo>
                  <a:cubicBezTo>
                    <a:pt x="36" y="3"/>
                    <a:pt x="39" y="3"/>
                    <a:pt x="43" y="4"/>
                  </a:cubicBezTo>
                  <a:close/>
                </a:path>
              </a:pathLst>
            </a:custGeom>
            <a:solidFill>
              <a:srgbClr val="6A9F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5" name="Freeform 1964"/>
            <p:cNvSpPr>
              <a:spLocks/>
            </p:cNvSpPr>
            <p:nvPr/>
          </p:nvSpPr>
          <p:spPr bwMode="auto">
            <a:xfrm>
              <a:off x="1428" y="2246"/>
              <a:ext cx="23" cy="10"/>
            </a:xfrm>
            <a:custGeom>
              <a:avLst/>
              <a:gdLst>
                <a:gd name="T0" fmla="*/ 0 w 24"/>
                <a:gd name="T1" fmla="*/ 6 h 10"/>
                <a:gd name="T2" fmla="*/ 23 w 24"/>
                <a:gd name="T3" fmla="*/ 3 h 10"/>
                <a:gd name="T4" fmla="*/ 24 w 24"/>
                <a:gd name="T5" fmla="*/ 7 h 10"/>
                <a:gd name="T6" fmla="*/ 0 w 24"/>
                <a:gd name="T7" fmla="*/ 7 h 10"/>
                <a:gd name="T8" fmla="*/ 0 w 24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">
                  <a:moveTo>
                    <a:pt x="0" y="6"/>
                  </a:moveTo>
                  <a:cubicBezTo>
                    <a:pt x="7" y="0"/>
                    <a:pt x="15" y="4"/>
                    <a:pt x="23" y="3"/>
                  </a:cubicBezTo>
                  <a:cubicBezTo>
                    <a:pt x="23" y="4"/>
                    <a:pt x="23" y="6"/>
                    <a:pt x="24" y="7"/>
                  </a:cubicBezTo>
                  <a:cubicBezTo>
                    <a:pt x="16" y="10"/>
                    <a:pt x="8" y="10"/>
                    <a:pt x="0" y="7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9A6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6" name="Freeform 1965"/>
            <p:cNvSpPr>
              <a:spLocks/>
            </p:cNvSpPr>
            <p:nvPr/>
          </p:nvSpPr>
          <p:spPr bwMode="auto">
            <a:xfrm>
              <a:off x="1428" y="2253"/>
              <a:ext cx="23" cy="6"/>
            </a:xfrm>
            <a:custGeom>
              <a:avLst/>
              <a:gdLst>
                <a:gd name="T0" fmla="*/ 0 w 24"/>
                <a:gd name="T1" fmla="*/ 0 h 6"/>
                <a:gd name="T2" fmla="*/ 24 w 24"/>
                <a:gd name="T3" fmla="*/ 0 h 6"/>
                <a:gd name="T4" fmla="*/ 0 w 2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6">
                  <a:moveTo>
                    <a:pt x="0" y="0"/>
                  </a:moveTo>
                  <a:cubicBezTo>
                    <a:pt x="8" y="0"/>
                    <a:pt x="16" y="0"/>
                    <a:pt x="24" y="0"/>
                  </a:cubicBezTo>
                  <a:cubicBezTo>
                    <a:pt x="16" y="6"/>
                    <a:pt x="8" y="6"/>
                    <a:pt x="0" y="0"/>
                  </a:cubicBezTo>
                  <a:close/>
                </a:path>
              </a:pathLst>
            </a:custGeom>
            <a:solidFill>
              <a:srgbClr val="3124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7" name="Freeform 1966"/>
            <p:cNvSpPr>
              <a:spLocks/>
            </p:cNvSpPr>
            <p:nvPr/>
          </p:nvSpPr>
          <p:spPr bwMode="auto">
            <a:xfrm>
              <a:off x="1451" y="2278"/>
              <a:ext cx="7" cy="26"/>
            </a:xfrm>
            <a:custGeom>
              <a:avLst/>
              <a:gdLst>
                <a:gd name="T0" fmla="*/ 7 w 7"/>
                <a:gd name="T1" fmla="*/ 26 h 26"/>
                <a:gd name="T2" fmla="*/ 3 w 7"/>
                <a:gd name="T3" fmla="*/ 3 h 26"/>
                <a:gd name="T4" fmla="*/ 7 w 7"/>
                <a:gd name="T5" fmla="*/ 0 h 26"/>
                <a:gd name="T6" fmla="*/ 7 w 7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6">
                  <a:moveTo>
                    <a:pt x="7" y="26"/>
                  </a:moveTo>
                  <a:cubicBezTo>
                    <a:pt x="0" y="20"/>
                    <a:pt x="5" y="11"/>
                    <a:pt x="3" y="3"/>
                  </a:cubicBezTo>
                  <a:cubicBezTo>
                    <a:pt x="4" y="2"/>
                    <a:pt x="6" y="1"/>
                    <a:pt x="7" y="0"/>
                  </a:cubicBezTo>
                  <a:cubicBezTo>
                    <a:pt x="7" y="9"/>
                    <a:pt x="7" y="17"/>
                    <a:pt x="7" y="26"/>
                  </a:cubicBezTo>
                  <a:close/>
                </a:path>
              </a:pathLst>
            </a:custGeom>
            <a:solidFill>
              <a:srgbClr val="084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8" name="Freeform 1967"/>
            <p:cNvSpPr>
              <a:spLocks/>
            </p:cNvSpPr>
            <p:nvPr/>
          </p:nvSpPr>
          <p:spPr bwMode="auto">
            <a:xfrm>
              <a:off x="1426" y="2258"/>
              <a:ext cx="24" cy="18"/>
            </a:xfrm>
            <a:custGeom>
              <a:avLst/>
              <a:gdLst>
                <a:gd name="T0" fmla="*/ 1 w 25"/>
                <a:gd name="T1" fmla="*/ 8 h 18"/>
                <a:gd name="T2" fmla="*/ 25 w 25"/>
                <a:gd name="T3" fmla="*/ 15 h 18"/>
                <a:gd name="T4" fmla="*/ 21 w 25"/>
                <a:gd name="T5" fmla="*/ 18 h 18"/>
                <a:gd name="T6" fmla="*/ 2 w 25"/>
                <a:gd name="T7" fmla="*/ 11 h 18"/>
                <a:gd name="T8" fmla="*/ 0 w 25"/>
                <a:gd name="T9" fmla="*/ 9 h 18"/>
                <a:gd name="T10" fmla="*/ 1 w 25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8">
                  <a:moveTo>
                    <a:pt x="1" y="8"/>
                  </a:moveTo>
                  <a:cubicBezTo>
                    <a:pt x="9" y="10"/>
                    <a:pt x="21" y="0"/>
                    <a:pt x="25" y="15"/>
                  </a:cubicBezTo>
                  <a:cubicBezTo>
                    <a:pt x="24" y="16"/>
                    <a:pt x="23" y="17"/>
                    <a:pt x="21" y="18"/>
                  </a:cubicBezTo>
                  <a:cubicBezTo>
                    <a:pt x="15" y="16"/>
                    <a:pt x="8" y="13"/>
                    <a:pt x="2" y="11"/>
                  </a:cubicBezTo>
                  <a:cubicBezTo>
                    <a:pt x="0" y="10"/>
                    <a:pt x="0" y="10"/>
                    <a:pt x="0" y="9"/>
                  </a:cubicBezTo>
                  <a:cubicBezTo>
                    <a:pt x="1" y="8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325B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79" name="Freeform 1968"/>
            <p:cNvSpPr>
              <a:spLocks/>
            </p:cNvSpPr>
            <p:nvPr/>
          </p:nvSpPr>
          <p:spPr bwMode="auto">
            <a:xfrm>
              <a:off x="1389" y="2271"/>
              <a:ext cx="27" cy="34"/>
            </a:xfrm>
            <a:custGeom>
              <a:avLst/>
              <a:gdLst>
                <a:gd name="T0" fmla="*/ 22 w 27"/>
                <a:gd name="T1" fmla="*/ 34 h 34"/>
                <a:gd name="T2" fmla="*/ 7 w 27"/>
                <a:gd name="T3" fmla="*/ 34 h 34"/>
                <a:gd name="T4" fmla="*/ 5 w 27"/>
                <a:gd name="T5" fmla="*/ 21 h 34"/>
                <a:gd name="T6" fmla="*/ 6 w 27"/>
                <a:gd name="T7" fmla="*/ 2 h 34"/>
                <a:gd name="T8" fmla="*/ 26 w 27"/>
                <a:gd name="T9" fmla="*/ 5 h 34"/>
                <a:gd name="T10" fmla="*/ 26 w 27"/>
                <a:gd name="T11" fmla="*/ 8 h 34"/>
                <a:gd name="T12" fmla="*/ 26 w 27"/>
                <a:gd name="T13" fmla="*/ 26 h 34"/>
                <a:gd name="T14" fmla="*/ 27 w 27"/>
                <a:gd name="T15" fmla="*/ 30 h 34"/>
                <a:gd name="T16" fmla="*/ 22 w 27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4">
                  <a:moveTo>
                    <a:pt x="22" y="34"/>
                  </a:moveTo>
                  <a:cubicBezTo>
                    <a:pt x="17" y="34"/>
                    <a:pt x="12" y="34"/>
                    <a:pt x="7" y="34"/>
                  </a:cubicBezTo>
                  <a:cubicBezTo>
                    <a:pt x="3" y="30"/>
                    <a:pt x="5" y="25"/>
                    <a:pt x="5" y="21"/>
                  </a:cubicBezTo>
                  <a:cubicBezTo>
                    <a:pt x="5" y="15"/>
                    <a:pt x="0" y="8"/>
                    <a:pt x="6" y="2"/>
                  </a:cubicBezTo>
                  <a:cubicBezTo>
                    <a:pt x="13" y="3"/>
                    <a:pt x="20" y="0"/>
                    <a:pt x="26" y="5"/>
                  </a:cubicBezTo>
                  <a:cubicBezTo>
                    <a:pt x="26" y="6"/>
                    <a:pt x="26" y="7"/>
                    <a:pt x="26" y="8"/>
                  </a:cubicBezTo>
                  <a:cubicBezTo>
                    <a:pt x="24" y="14"/>
                    <a:pt x="22" y="20"/>
                    <a:pt x="26" y="26"/>
                  </a:cubicBezTo>
                  <a:cubicBezTo>
                    <a:pt x="26" y="27"/>
                    <a:pt x="26" y="28"/>
                    <a:pt x="27" y="30"/>
                  </a:cubicBezTo>
                  <a:cubicBezTo>
                    <a:pt x="25" y="31"/>
                    <a:pt x="24" y="33"/>
                    <a:pt x="22" y="34"/>
                  </a:cubicBezTo>
                  <a:close/>
                </a:path>
              </a:pathLst>
            </a:custGeom>
            <a:solidFill>
              <a:srgbClr val="5AA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0" name="Freeform 1969"/>
            <p:cNvSpPr>
              <a:spLocks/>
            </p:cNvSpPr>
            <p:nvPr/>
          </p:nvSpPr>
          <p:spPr bwMode="auto">
            <a:xfrm>
              <a:off x="1379" y="2262"/>
              <a:ext cx="49" cy="13"/>
            </a:xfrm>
            <a:custGeom>
              <a:avLst/>
              <a:gdLst>
                <a:gd name="T0" fmla="*/ 48 w 49"/>
                <a:gd name="T1" fmla="*/ 4 h 13"/>
                <a:gd name="T2" fmla="*/ 49 w 49"/>
                <a:gd name="T3" fmla="*/ 7 h 13"/>
                <a:gd name="T4" fmla="*/ 17 w 49"/>
                <a:gd name="T5" fmla="*/ 7 h 13"/>
                <a:gd name="T6" fmla="*/ 8 w 49"/>
                <a:gd name="T7" fmla="*/ 12 h 13"/>
                <a:gd name="T8" fmla="*/ 0 w 49"/>
                <a:gd name="T9" fmla="*/ 5 h 13"/>
                <a:gd name="T10" fmla="*/ 9 w 49"/>
                <a:gd name="T11" fmla="*/ 2 h 13"/>
                <a:gd name="T12" fmla="*/ 48 w 49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3">
                  <a:moveTo>
                    <a:pt x="48" y="4"/>
                  </a:moveTo>
                  <a:cubicBezTo>
                    <a:pt x="48" y="5"/>
                    <a:pt x="48" y="6"/>
                    <a:pt x="49" y="7"/>
                  </a:cubicBezTo>
                  <a:cubicBezTo>
                    <a:pt x="38" y="7"/>
                    <a:pt x="28" y="7"/>
                    <a:pt x="17" y="7"/>
                  </a:cubicBezTo>
                  <a:cubicBezTo>
                    <a:pt x="14" y="10"/>
                    <a:pt x="12" y="13"/>
                    <a:pt x="8" y="12"/>
                  </a:cubicBezTo>
                  <a:cubicBezTo>
                    <a:pt x="4" y="11"/>
                    <a:pt x="0" y="10"/>
                    <a:pt x="0" y="5"/>
                  </a:cubicBezTo>
                  <a:cubicBezTo>
                    <a:pt x="2" y="0"/>
                    <a:pt x="5" y="1"/>
                    <a:pt x="9" y="2"/>
                  </a:cubicBezTo>
                  <a:cubicBezTo>
                    <a:pt x="22" y="3"/>
                    <a:pt x="35" y="3"/>
                    <a:pt x="48" y="4"/>
                  </a:cubicBezTo>
                  <a:close/>
                </a:path>
              </a:pathLst>
            </a:custGeom>
            <a:solidFill>
              <a:srgbClr val="1741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1" name="Freeform 1970"/>
            <p:cNvSpPr>
              <a:spLocks/>
            </p:cNvSpPr>
            <p:nvPr/>
          </p:nvSpPr>
          <p:spPr bwMode="auto">
            <a:xfrm>
              <a:off x="1412" y="2276"/>
              <a:ext cx="26" cy="21"/>
            </a:xfrm>
            <a:custGeom>
              <a:avLst/>
              <a:gdLst>
                <a:gd name="T0" fmla="*/ 15 w 27"/>
                <a:gd name="T1" fmla="*/ 21 h 21"/>
                <a:gd name="T2" fmla="*/ 4 w 27"/>
                <a:gd name="T3" fmla="*/ 13 h 21"/>
                <a:gd name="T4" fmla="*/ 4 w 27"/>
                <a:gd name="T5" fmla="*/ 3 h 21"/>
                <a:gd name="T6" fmla="*/ 3 w 27"/>
                <a:gd name="T7" fmla="*/ 0 h 21"/>
                <a:gd name="T8" fmla="*/ 15 w 27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1">
                  <a:moveTo>
                    <a:pt x="15" y="21"/>
                  </a:moveTo>
                  <a:cubicBezTo>
                    <a:pt x="11" y="20"/>
                    <a:pt x="11" y="10"/>
                    <a:pt x="4" y="13"/>
                  </a:cubicBezTo>
                  <a:cubicBezTo>
                    <a:pt x="0" y="10"/>
                    <a:pt x="0" y="6"/>
                    <a:pt x="4" y="3"/>
                  </a:cubicBezTo>
                  <a:cubicBezTo>
                    <a:pt x="4" y="2"/>
                    <a:pt x="3" y="1"/>
                    <a:pt x="3" y="0"/>
                  </a:cubicBezTo>
                  <a:cubicBezTo>
                    <a:pt x="7" y="7"/>
                    <a:pt x="27" y="5"/>
                    <a:pt x="15" y="21"/>
                  </a:cubicBezTo>
                  <a:close/>
                </a:path>
              </a:pathLst>
            </a:custGeom>
            <a:solidFill>
              <a:srgbClr val="1C5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2" name="Freeform 1971"/>
            <p:cNvSpPr>
              <a:spLocks/>
            </p:cNvSpPr>
            <p:nvPr/>
          </p:nvSpPr>
          <p:spPr bwMode="auto">
            <a:xfrm>
              <a:off x="1384" y="2269"/>
              <a:ext cx="12" cy="24"/>
            </a:xfrm>
            <a:custGeom>
              <a:avLst/>
              <a:gdLst>
                <a:gd name="T0" fmla="*/ 4 w 12"/>
                <a:gd name="T1" fmla="*/ 4 h 24"/>
                <a:gd name="T2" fmla="*/ 12 w 12"/>
                <a:gd name="T3" fmla="*/ 0 h 24"/>
                <a:gd name="T4" fmla="*/ 11 w 12"/>
                <a:gd name="T5" fmla="*/ 4 h 24"/>
                <a:gd name="T6" fmla="*/ 11 w 12"/>
                <a:gd name="T7" fmla="*/ 24 h 24"/>
                <a:gd name="T8" fmla="*/ 8 w 12"/>
                <a:gd name="T9" fmla="*/ 24 h 24"/>
                <a:gd name="T10" fmla="*/ 4 w 12"/>
                <a:gd name="T11" fmla="*/ 16 h 24"/>
                <a:gd name="T12" fmla="*/ 4 w 12"/>
                <a:gd name="T13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4">
                  <a:moveTo>
                    <a:pt x="4" y="4"/>
                  </a:moveTo>
                  <a:cubicBezTo>
                    <a:pt x="7" y="3"/>
                    <a:pt x="9" y="2"/>
                    <a:pt x="12" y="0"/>
                  </a:cubicBezTo>
                  <a:cubicBezTo>
                    <a:pt x="11" y="1"/>
                    <a:pt x="11" y="3"/>
                    <a:pt x="11" y="4"/>
                  </a:cubicBezTo>
                  <a:cubicBezTo>
                    <a:pt x="11" y="11"/>
                    <a:pt x="11" y="17"/>
                    <a:pt x="11" y="24"/>
                  </a:cubicBezTo>
                  <a:cubicBezTo>
                    <a:pt x="10" y="24"/>
                    <a:pt x="9" y="24"/>
                    <a:pt x="8" y="24"/>
                  </a:cubicBezTo>
                  <a:cubicBezTo>
                    <a:pt x="7" y="21"/>
                    <a:pt x="6" y="18"/>
                    <a:pt x="4" y="16"/>
                  </a:cubicBezTo>
                  <a:cubicBezTo>
                    <a:pt x="0" y="12"/>
                    <a:pt x="0" y="8"/>
                    <a:pt x="4" y="4"/>
                  </a:cubicBezTo>
                  <a:close/>
                </a:path>
              </a:pathLst>
            </a:custGeom>
            <a:solidFill>
              <a:srgbClr val="234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3" name="Freeform 1972"/>
            <p:cNvSpPr>
              <a:spLocks/>
            </p:cNvSpPr>
            <p:nvPr/>
          </p:nvSpPr>
          <p:spPr bwMode="auto">
            <a:xfrm>
              <a:off x="1401" y="2279"/>
              <a:ext cx="15" cy="18"/>
            </a:xfrm>
            <a:custGeom>
              <a:avLst/>
              <a:gdLst>
                <a:gd name="T0" fmla="*/ 15 w 15"/>
                <a:gd name="T1" fmla="*/ 0 h 18"/>
                <a:gd name="T2" fmla="*/ 15 w 15"/>
                <a:gd name="T3" fmla="*/ 10 h 18"/>
                <a:gd name="T4" fmla="*/ 14 w 15"/>
                <a:gd name="T5" fmla="*/ 18 h 18"/>
                <a:gd name="T6" fmla="*/ 15 w 1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15" y="0"/>
                  </a:moveTo>
                  <a:cubicBezTo>
                    <a:pt x="15" y="3"/>
                    <a:pt x="15" y="7"/>
                    <a:pt x="15" y="10"/>
                  </a:cubicBezTo>
                  <a:cubicBezTo>
                    <a:pt x="15" y="13"/>
                    <a:pt x="14" y="15"/>
                    <a:pt x="14" y="18"/>
                  </a:cubicBezTo>
                  <a:cubicBezTo>
                    <a:pt x="11" y="12"/>
                    <a:pt x="0" y="5"/>
                    <a:pt x="15" y="0"/>
                  </a:cubicBezTo>
                  <a:close/>
                </a:path>
              </a:pathLst>
            </a:custGeom>
            <a:solidFill>
              <a:srgbClr val="144F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4" name="Freeform 1973"/>
            <p:cNvSpPr>
              <a:spLocks/>
            </p:cNvSpPr>
            <p:nvPr/>
          </p:nvSpPr>
          <p:spPr bwMode="auto">
            <a:xfrm>
              <a:off x="1373" y="2268"/>
              <a:ext cx="23" cy="34"/>
            </a:xfrm>
            <a:custGeom>
              <a:avLst/>
              <a:gdLst>
                <a:gd name="T0" fmla="*/ 15 w 23"/>
                <a:gd name="T1" fmla="*/ 5 h 34"/>
                <a:gd name="T2" fmla="*/ 15 w 23"/>
                <a:gd name="T3" fmla="*/ 17 h 34"/>
                <a:gd name="T4" fmla="*/ 7 w 23"/>
                <a:gd name="T5" fmla="*/ 33 h 34"/>
                <a:gd name="T6" fmla="*/ 6 w 23"/>
                <a:gd name="T7" fmla="*/ 17 h 34"/>
                <a:gd name="T8" fmla="*/ 2 w 23"/>
                <a:gd name="T9" fmla="*/ 2 h 34"/>
                <a:gd name="T10" fmla="*/ 7 w 23"/>
                <a:gd name="T11" fmla="*/ 1 h 34"/>
                <a:gd name="T12" fmla="*/ 15 w 23"/>
                <a:gd name="T13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4">
                  <a:moveTo>
                    <a:pt x="15" y="5"/>
                  </a:moveTo>
                  <a:cubicBezTo>
                    <a:pt x="15" y="9"/>
                    <a:pt x="15" y="13"/>
                    <a:pt x="15" y="17"/>
                  </a:cubicBezTo>
                  <a:cubicBezTo>
                    <a:pt x="10" y="21"/>
                    <a:pt x="23" y="34"/>
                    <a:pt x="7" y="33"/>
                  </a:cubicBezTo>
                  <a:cubicBezTo>
                    <a:pt x="6" y="28"/>
                    <a:pt x="6" y="23"/>
                    <a:pt x="6" y="17"/>
                  </a:cubicBezTo>
                  <a:cubicBezTo>
                    <a:pt x="2" y="13"/>
                    <a:pt x="0" y="8"/>
                    <a:pt x="2" y="2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10" y="2"/>
                    <a:pt x="13" y="1"/>
                    <a:pt x="15" y="5"/>
                  </a:cubicBezTo>
                  <a:close/>
                </a:path>
              </a:pathLst>
            </a:custGeom>
            <a:solidFill>
              <a:srgbClr val="5EA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5" name="Freeform 1974"/>
            <p:cNvSpPr>
              <a:spLocks/>
            </p:cNvSpPr>
            <p:nvPr/>
          </p:nvSpPr>
          <p:spPr bwMode="auto">
            <a:xfrm>
              <a:off x="1392" y="2293"/>
              <a:ext cx="4" cy="17"/>
            </a:xfrm>
            <a:custGeom>
              <a:avLst/>
              <a:gdLst>
                <a:gd name="T0" fmla="*/ 0 w 4"/>
                <a:gd name="T1" fmla="*/ 0 h 17"/>
                <a:gd name="T2" fmla="*/ 3 w 4"/>
                <a:gd name="T3" fmla="*/ 0 h 17"/>
                <a:gd name="T4" fmla="*/ 4 w 4"/>
                <a:gd name="T5" fmla="*/ 12 h 17"/>
                <a:gd name="T6" fmla="*/ 3 w 4"/>
                <a:gd name="T7" fmla="*/ 15 h 17"/>
                <a:gd name="T8" fmla="*/ 0 w 4"/>
                <a:gd name="T9" fmla="*/ 14 h 17"/>
                <a:gd name="T10" fmla="*/ 0 w 4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7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4"/>
                    <a:pt x="4" y="8"/>
                    <a:pt x="4" y="12"/>
                  </a:cubicBezTo>
                  <a:cubicBezTo>
                    <a:pt x="4" y="13"/>
                    <a:pt x="4" y="15"/>
                    <a:pt x="3" y="15"/>
                  </a:cubicBezTo>
                  <a:cubicBezTo>
                    <a:pt x="1" y="17"/>
                    <a:pt x="0" y="16"/>
                    <a:pt x="0" y="14"/>
                  </a:cubicBezTo>
                  <a:cubicBezTo>
                    <a:pt x="0" y="9"/>
                    <a:pt x="0" y="5"/>
                    <a:pt x="0" y="0"/>
                  </a:cubicBezTo>
                  <a:close/>
                </a:path>
              </a:pathLst>
            </a:custGeom>
            <a:solidFill>
              <a:srgbClr val="1548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6" name="Freeform 1975"/>
            <p:cNvSpPr>
              <a:spLocks/>
            </p:cNvSpPr>
            <p:nvPr/>
          </p:nvSpPr>
          <p:spPr bwMode="auto">
            <a:xfrm>
              <a:off x="1468" y="2168"/>
              <a:ext cx="60" cy="39"/>
            </a:xfrm>
            <a:custGeom>
              <a:avLst/>
              <a:gdLst>
                <a:gd name="T0" fmla="*/ 3 w 60"/>
                <a:gd name="T1" fmla="*/ 14 h 40"/>
                <a:gd name="T2" fmla="*/ 32 w 60"/>
                <a:gd name="T3" fmla="*/ 10 h 40"/>
                <a:gd name="T4" fmla="*/ 58 w 60"/>
                <a:gd name="T5" fmla="*/ 6 h 40"/>
                <a:gd name="T6" fmla="*/ 28 w 60"/>
                <a:gd name="T7" fmla="*/ 35 h 40"/>
                <a:gd name="T8" fmla="*/ 2 w 60"/>
                <a:gd name="T9" fmla="*/ 18 h 40"/>
                <a:gd name="T10" fmla="*/ 3 w 60"/>
                <a:gd name="T11" fmla="*/ 1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40">
                  <a:moveTo>
                    <a:pt x="3" y="14"/>
                  </a:moveTo>
                  <a:cubicBezTo>
                    <a:pt x="14" y="18"/>
                    <a:pt x="22" y="14"/>
                    <a:pt x="32" y="10"/>
                  </a:cubicBezTo>
                  <a:cubicBezTo>
                    <a:pt x="40" y="7"/>
                    <a:pt x="48" y="0"/>
                    <a:pt x="58" y="6"/>
                  </a:cubicBezTo>
                  <a:cubicBezTo>
                    <a:pt x="60" y="37"/>
                    <a:pt x="60" y="37"/>
                    <a:pt x="28" y="35"/>
                  </a:cubicBezTo>
                  <a:cubicBezTo>
                    <a:pt x="17" y="34"/>
                    <a:pt x="0" y="40"/>
                    <a:pt x="2" y="18"/>
                  </a:cubicBezTo>
                  <a:cubicBezTo>
                    <a:pt x="1" y="16"/>
                    <a:pt x="1" y="15"/>
                    <a:pt x="3" y="14"/>
                  </a:cubicBezTo>
                  <a:close/>
                </a:path>
              </a:pathLst>
            </a:custGeom>
            <a:solidFill>
              <a:srgbClr val="3E72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7" name="Freeform 1976"/>
            <p:cNvSpPr>
              <a:spLocks/>
            </p:cNvSpPr>
            <p:nvPr/>
          </p:nvSpPr>
          <p:spPr bwMode="auto">
            <a:xfrm>
              <a:off x="1423" y="2180"/>
              <a:ext cx="42" cy="21"/>
            </a:xfrm>
            <a:custGeom>
              <a:avLst/>
              <a:gdLst>
                <a:gd name="T0" fmla="*/ 1 w 43"/>
                <a:gd name="T1" fmla="*/ 10 h 22"/>
                <a:gd name="T2" fmla="*/ 0 w 43"/>
                <a:gd name="T3" fmla="*/ 2 h 22"/>
                <a:gd name="T4" fmla="*/ 5 w 43"/>
                <a:gd name="T5" fmla="*/ 2 h 22"/>
                <a:gd name="T6" fmla="*/ 20 w 43"/>
                <a:gd name="T7" fmla="*/ 2 h 22"/>
                <a:gd name="T8" fmla="*/ 36 w 43"/>
                <a:gd name="T9" fmla="*/ 2 h 22"/>
                <a:gd name="T10" fmla="*/ 41 w 43"/>
                <a:gd name="T11" fmla="*/ 10 h 22"/>
                <a:gd name="T12" fmla="*/ 40 w 43"/>
                <a:gd name="T13" fmla="*/ 14 h 22"/>
                <a:gd name="T14" fmla="*/ 6 w 43"/>
                <a:gd name="T15" fmla="*/ 18 h 22"/>
                <a:gd name="T16" fmla="*/ 1 w 43"/>
                <a:gd name="T17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2">
                  <a:moveTo>
                    <a:pt x="1" y="10"/>
                  </a:moveTo>
                  <a:cubicBezTo>
                    <a:pt x="0" y="8"/>
                    <a:pt x="0" y="5"/>
                    <a:pt x="0" y="2"/>
                  </a:cubicBezTo>
                  <a:cubicBezTo>
                    <a:pt x="2" y="1"/>
                    <a:pt x="3" y="0"/>
                    <a:pt x="5" y="2"/>
                  </a:cubicBezTo>
                  <a:cubicBezTo>
                    <a:pt x="10" y="2"/>
                    <a:pt x="15" y="6"/>
                    <a:pt x="20" y="2"/>
                  </a:cubicBezTo>
                  <a:cubicBezTo>
                    <a:pt x="26" y="9"/>
                    <a:pt x="31" y="4"/>
                    <a:pt x="36" y="2"/>
                  </a:cubicBezTo>
                  <a:cubicBezTo>
                    <a:pt x="40" y="4"/>
                    <a:pt x="43" y="6"/>
                    <a:pt x="41" y="10"/>
                  </a:cubicBezTo>
                  <a:cubicBezTo>
                    <a:pt x="40" y="11"/>
                    <a:pt x="40" y="13"/>
                    <a:pt x="40" y="14"/>
                  </a:cubicBezTo>
                  <a:cubicBezTo>
                    <a:pt x="29" y="22"/>
                    <a:pt x="17" y="17"/>
                    <a:pt x="6" y="18"/>
                  </a:cubicBezTo>
                  <a:cubicBezTo>
                    <a:pt x="3" y="16"/>
                    <a:pt x="0" y="15"/>
                    <a:pt x="1" y="10"/>
                  </a:cubicBezTo>
                  <a:close/>
                </a:path>
              </a:pathLst>
            </a:custGeom>
            <a:solidFill>
              <a:srgbClr val="407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8" name="Freeform 1977"/>
            <p:cNvSpPr>
              <a:spLocks/>
            </p:cNvSpPr>
            <p:nvPr/>
          </p:nvSpPr>
          <p:spPr bwMode="auto">
            <a:xfrm>
              <a:off x="1462" y="2146"/>
              <a:ext cx="12" cy="40"/>
            </a:xfrm>
            <a:custGeom>
              <a:avLst/>
              <a:gdLst>
                <a:gd name="T0" fmla="*/ 9 w 12"/>
                <a:gd name="T1" fmla="*/ 36 h 40"/>
                <a:gd name="T2" fmla="*/ 8 w 12"/>
                <a:gd name="T3" fmla="*/ 40 h 40"/>
                <a:gd name="T4" fmla="*/ 6 w 12"/>
                <a:gd name="T5" fmla="*/ 40 h 40"/>
                <a:gd name="T6" fmla="*/ 5 w 12"/>
                <a:gd name="T7" fmla="*/ 40 h 40"/>
                <a:gd name="T8" fmla="*/ 1 w 12"/>
                <a:gd name="T9" fmla="*/ 36 h 40"/>
                <a:gd name="T10" fmla="*/ 1 w 12"/>
                <a:gd name="T11" fmla="*/ 11 h 40"/>
                <a:gd name="T12" fmla="*/ 1 w 12"/>
                <a:gd name="T13" fmla="*/ 8 h 40"/>
                <a:gd name="T14" fmla="*/ 1 w 12"/>
                <a:gd name="T15" fmla="*/ 4 h 40"/>
                <a:gd name="T16" fmla="*/ 12 w 12"/>
                <a:gd name="T17" fmla="*/ 0 h 40"/>
                <a:gd name="T18" fmla="*/ 9 w 12"/>
                <a:gd name="T1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40">
                  <a:moveTo>
                    <a:pt x="9" y="36"/>
                  </a:moveTo>
                  <a:cubicBezTo>
                    <a:pt x="9" y="37"/>
                    <a:pt x="8" y="39"/>
                    <a:pt x="8" y="40"/>
                  </a:cubicBezTo>
                  <a:cubicBezTo>
                    <a:pt x="8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3" y="39"/>
                    <a:pt x="2" y="38"/>
                    <a:pt x="1" y="36"/>
                  </a:cubicBezTo>
                  <a:cubicBezTo>
                    <a:pt x="0" y="28"/>
                    <a:pt x="1" y="19"/>
                    <a:pt x="1" y="11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1" y="7"/>
                    <a:pt x="1" y="5"/>
                    <a:pt x="1" y="4"/>
                  </a:cubicBezTo>
                  <a:cubicBezTo>
                    <a:pt x="4" y="3"/>
                    <a:pt x="8" y="2"/>
                    <a:pt x="12" y="0"/>
                  </a:cubicBezTo>
                  <a:cubicBezTo>
                    <a:pt x="9" y="12"/>
                    <a:pt x="8" y="24"/>
                    <a:pt x="9" y="36"/>
                  </a:cubicBezTo>
                  <a:close/>
                </a:path>
              </a:pathLst>
            </a:custGeom>
            <a:solidFill>
              <a:srgbClr val="223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89" name="Freeform 1978"/>
            <p:cNvSpPr>
              <a:spLocks/>
            </p:cNvSpPr>
            <p:nvPr/>
          </p:nvSpPr>
          <p:spPr bwMode="auto">
            <a:xfrm>
              <a:off x="1455" y="2154"/>
              <a:ext cx="12" cy="36"/>
            </a:xfrm>
            <a:custGeom>
              <a:avLst/>
              <a:gdLst>
                <a:gd name="T0" fmla="*/ 11 w 12"/>
                <a:gd name="T1" fmla="*/ 27 h 36"/>
                <a:gd name="T2" fmla="*/ 12 w 12"/>
                <a:gd name="T3" fmla="*/ 32 h 36"/>
                <a:gd name="T4" fmla="*/ 8 w 12"/>
                <a:gd name="T5" fmla="*/ 36 h 36"/>
                <a:gd name="T6" fmla="*/ 3 w 12"/>
                <a:gd name="T7" fmla="*/ 28 h 36"/>
                <a:gd name="T8" fmla="*/ 8 w 12"/>
                <a:gd name="T9" fmla="*/ 0 h 36"/>
                <a:gd name="T10" fmla="*/ 7 w 12"/>
                <a:gd name="T11" fmla="*/ 0 h 36"/>
                <a:gd name="T12" fmla="*/ 11 w 12"/>
                <a:gd name="T13" fmla="*/ 2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11" y="27"/>
                  </a:moveTo>
                  <a:cubicBezTo>
                    <a:pt x="11" y="29"/>
                    <a:pt x="11" y="31"/>
                    <a:pt x="12" y="32"/>
                  </a:cubicBezTo>
                  <a:cubicBezTo>
                    <a:pt x="10" y="34"/>
                    <a:pt x="9" y="35"/>
                    <a:pt x="8" y="36"/>
                  </a:cubicBezTo>
                  <a:cubicBezTo>
                    <a:pt x="6" y="33"/>
                    <a:pt x="5" y="31"/>
                    <a:pt x="3" y="28"/>
                  </a:cubicBezTo>
                  <a:cubicBezTo>
                    <a:pt x="5" y="19"/>
                    <a:pt x="0" y="9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2" y="9"/>
                    <a:pt x="7" y="19"/>
                    <a:pt x="11" y="27"/>
                  </a:cubicBezTo>
                  <a:close/>
                </a:path>
              </a:pathLst>
            </a:custGeom>
            <a:solidFill>
              <a:srgbClr val="214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0" name="Freeform 1979"/>
            <p:cNvSpPr>
              <a:spLocks/>
            </p:cNvSpPr>
            <p:nvPr/>
          </p:nvSpPr>
          <p:spPr bwMode="auto">
            <a:xfrm>
              <a:off x="1426" y="2194"/>
              <a:ext cx="37" cy="8"/>
            </a:xfrm>
            <a:custGeom>
              <a:avLst/>
              <a:gdLst>
                <a:gd name="T0" fmla="*/ 1 w 38"/>
                <a:gd name="T1" fmla="*/ 0 h 9"/>
                <a:gd name="T2" fmla="*/ 37 w 38"/>
                <a:gd name="T3" fmla="*/ 0 h 9"/>
                <a:gd name="T4" fmla="*/ 37 w 38"/>
                <a:gd name="T5" fmla="*/ 4 h 9"/>
                <a:gd name="T6" fmla="*/ 19 w 38"/>
                <a:gd name="T7" fmla="*/ 6 h 9"/>
                <a:gd name="T8" fmla="*/ 3 w 38"/>
                <a:gd name="T9" fmla="*/ 6 h 9"/>
                <a:gd name="T10" fmla="*/ 1 w 38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9">
                  <a:moveTo>
                    <a:pt x="1" y="0"/>
                  </a:moveTo>
                  <a:cubicBezTo>
                    <a:pt x="13" y="0"/>
                    <a:pt x="25" y="0"/>
                    <a:pt x="37" y="0"/>
                  </a:cubicBezTo>
                  <a:cubicBezTo>
                    <a:pt x="37" y="1"/>
                    <a:pt x="38" y="3"/>
                    <a:pt x="37" y="4"/>
                  </a:cubicBezTo>
                  <a:cubicBezTo>
                    <a:pt x="32" y="9"/>
                    <a:pt x="25" y="8"/>
                    <a:pt x="19" y="6"/>
                  </a:cubicBezTo>
                  <a:cubicBezTo>
                    <a:pt x="13" y="5"/>
                    <a:pt x="8" y="9"/>
                    <a:pt x="3" y="6"/>
                  </a:cubicBezTo>
                  <a:cubicBezTo>
                    <a:pt x="1" y="4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5A77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1" name="Freeform 1980"/>
            <p:cNvSpPr>
              <a:spLocks/>
            </p:cNvSpPr>
            <p:nvPr/>
          </p:nvSpPr>
          <p:spPr bwMode="auto">
            <a:xfrm>
              <a:off x="1441" y="2197"/>
              <a:ext cx="21" cy="8"/>
            </a:xfrm>
            <a:custGeom>
              <a:avLst/>
              <a:gdLst>
                <a:gd name="T0" fmla="*/ 1 w 21"/>
                <a:gd name="T1" fmla="*/ 1 h 8"/>
                <a:gd name="T2" fmla="*/ 21 w 21"/>
                <a:gd name="T3" fmla="*/ 0 h 8"/>
                <a:gd name="T4" fmla="*/ 18 w 21"/>
                <a:gd name="T5" fmla="*/ 7 h 8"/>
                <a:gd name="T6" fmla="*/ 2 w 21"/>
                <a:gd name="T7" fmla="*/ 4 h 8"/>
                <a:gd name="T8" fmla="*/ 0 w 21"/>
                <a:gd name="T9" fmla="*/ 2 h 8"/>
                <a:gd name="T10" fmla="*/ 1 w 21"/>
                <a:gd name="T11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8">
                  <a:moveTo>
                    <a:pt x="1" y="1"/>
                  </a:moveTo>
                  <a:cubicBezTo>
                    <a:pt x="8" y="0"/>
                    <a:pt x="15" y="0"/>
                    <a:pt x="21" y="0"/>
                  </a:cubicBezTo>
                  <a:cubicBezTo>
                    <a:pt x="20" y="2"/>
                    <a:pt x="19" y="5"/>
                    <a:pt x="18" y="7"/>
                  </a:cubicBezTo>
                  <a:cubicBezTo>
                    <a:pt x="12" y="8"/>
                    <a:pt x="7" y="8"/>
                    <a:pt x="2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03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2" name="Freeform 1981"/>
            <p:cNvSpPr>
              <a:spLocks/>
            </p:cNvSpPr>
            <p:nvPr/>
          </p:nvSpPr>
          <p:spPr bwMode="auto">
            <a:xfrm>
              <a:off x="1360" y="2194"/>
              <a:ext cx="36" cy="14"/>
            </a:xfrm>
            <a:custGeom>
              <a:avLst/>
              <a:gdLst>
                <a:gd name="T0" fmla="*/ 8 w 36"/>
                <a:gd name="T1" fmla="*/ 11 h 14"/>
                <a:gd name="T2" fmla="*/ 4 w 36"/>
                <a:gd name="T3" fmla="*/ 10 h 14"/>
                <a:gd name="T4" fmla="*/ 12 w 36"/>
                <a:gd name="T5" fmla="*/ 0 h 14"/>
                <a:gd name="T6" fmla="*/ 36 w 36"/>
                <a:gd name="T7" fmla="*/ 8 h 14"/>
                <a:gd name="T8" fmla="*/ 36 w 36"/>
                <a:gd name="T9" fmla="*/ 11 h 14"/>
                <a:gd name="T10" fmla="*/ 31 w 36"/>
                <a:gd name="T11" fmla="*/ 12 h 14"/>
                <a:gd name="T12" fmla="*/ 8 w 36"/>
                <a:gd name="T13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4">
                  <a:moveTo>
                    <a:pt x="8" y="11"/>
                  </a:moveTo>
                  <a:cubicBezTo>
                    <a:pt x="6" y="11"/>
                    <a:pt x="5" y="10"/>
                    <a:pt x="4" y="10"/>
                  </a:cubicBezTo>
                  <a:cubicBezTo>
                    <a:pt x="0" y="2"/>
                    <a:pt x="6" y="1"/>
                    <a:pt x="12" y="0"/>
                  </a:cubicBezTo>
                  <a:cubicBezTo>
                    <a:pt x="20" y="3"/>
                    <a:pt x="29" y="0"/>
                    <a:pt x="36" y="8"/>
                  </a:cubicBezTo>
                  <a:cubicBezTo>
                    <a:pt x="36" y="9"/>
                    <a:pt x="36" y="10"/>
                    <a:pt x="36" y="11"/>
                  </a:cubicBezTo>
                  <a:cubicBezTo>
                    <a:pt x="34" y="12"/>
                    <a:pt x="33" y="12"/>
                    <a:pt x="31" y="12"/>
                  </a:cubicBezTo>
                  <a:cubicBezTo>
                    <a:pt x="23" y="13"/>
                    <a:pt x="15" y="14"/>
                    <a:pt x="8" y="11"/>
                  </a:cubicBezTo>
                  <a:close/>
                </a:path>
              </a:pathLst>
            </a:custGeom>
            <a:solidFill>
              <a:srgbClr val="562B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3" name="Freeform 1982"/>
            <p:cNvSpPr>
              <a:spLocks/>
            </p:cNvSpPr>
            <p:nvPr/>
          </p:nvSpPr>
          <p:spPr bwMode="auto">
            <a:xfrm>
              <a:off x="1368" y="2205"/>
              <a:ext cx="23" cy="6"/>
            </a:xfrm>
            <a:custGeom>
              <a:avLst/>
              <a:gdLst>
                <a:gd name="T0" fmla="*/ 0 w 23"/>
                <a:gd name="T1" fmla="*/ 0 h 6"/>
                <a:gd name="T2" fmla="*/ 23 w 23"/>
                <a:gd name="T3" fmla="*/ 1 h 6"/>
                <a:gd name="T4" fmla="*/ 4 w 23"/>
                <a:gd name="T5" fmla="*/ 4 h 6"/>
                <a:gd name="T6" fmla="*/ 0 w 23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6">
                  <a:moveTo>
                    <a:pt x="0" y="0"/>
                  </a:moveTo>
                  <a:cubicBezTo>
                    <a:pt x="8" y="1"/>
                    <a:pt x="15" y="1"/>
                    <a:pt x="23" y="1"/>
                  </a:cubicBezTo>
                  <a:cubicBezTo>
                    <a:pt x="17" y="6"/>
                    <a:pt x="10" y="3"/>
                    <a:pt x="4" y="4"/>
                  </a:cubicBezTo>
                  <a:cubicBezTo>
                    <a:pt x="2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AB71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4" name="Freeform 1983"/>
            <p:cNvSpPr>
              <a:spLocks/>
            </p:cNvSpPr>
            <p:nvPr/>
          </p:nvSpPr>
          <p:spPr bwMode="auto">
            <a:xfrm>
              <a:off x="1407" y="2196"/>
              <a:ext cx="31" cy="13"/>
            </a:xfrm>
            <a:custGeom>
              <a:avLst/>
              <a:gdLst>
                <a:gd name="T0" fmla="*/ 32 w 32"/>
                <a:gd name="T1" fmla="*/ 9 h 13"/>
                <a:gd name="T2" fmla="*/ 0 w 32"/>
                <a:gd name="T3" fmla="*/ 5 h 13"/>
                <a:gd name="T4" fmla="*/ 16 w 32"/>
                <a:gd name="T5" fmla="*/ 1 h 13"/>
                <a:gd name="T6" fmla="*/ 32 w 32"/>
                <a:gd name="T7" fmla="*/ 6 h 13"/>
                <a:gd name="T8" fmla="*/ 32 w 32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3">
                  <a:moveTo>
                    <a:pt x="32" y="9"/>
                  </a:moveTo>
                  <a:cubicBezTo>
                    <a:pt x="22" y="8"/>
                    <a:pt x="10" y="13"/>
                    <a:pt x="0" y="5"/>
                  </a:cubicBezTo>
                  <a:cubicBezTo>
                    <a:pt x="4" y="0"/>
                    <a:pt x="10" y="1"/>
                    <a:pt x="16" y="1"/>
                  </a:cubicBezTo>
                  <a:cubicBezTo>
                    <a:pt x="21" y="4"/>
                    <a:pt x="28" y="1"/>
                    <a:pt x="32" y="6"/>
                  </a:cubicBezTo>
                  <a:cubicBezTo>
                    <a:pt x="32" y="7"/>
                    <a:pt x="32" y="8"/>
                    <a:pt x="32" y="9"/>
                  </a:cubicBezTo>
                  <a:close/>
                </a:path>
              </a:pathLst>
            </a:custGeom>
            <a:solidFill>
              <a:srgbClr val="8F6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5" name="Freeform 1984"/>
            <p:cNvSpPr>
              <a:spLocks/>
            </p:cNvSpPr>
            <p:nvPr/>
          </p:nvSpPr>
          <p:spPr bwMode="auto">
            <a:xfrm>
              <a:off x="1423" y="2196"/>
              <a:ext cx="20" cy="6"/>
            </a:xfrm>
            <a:custGeom>
              <a:avLst/>
              <a:gdLst>
                <a:gd name="T0" fmla="*/ 16 w 21"/>
                <a:gd name="T1" fmla="*/ 6 h 6"/>
                <a:gd name="T2" fmla="*/ 1 w 21"/>
                <a:gd name="T3" fmla="*/ 4 h 6"/>
                <a:gd name="T4" fmla="*/ 5 w 21"/>
                <a:gd name="T5" fmla="*/ 1 h 6"/>
                <a:gd name="T6" fmla="*/ 20 w 21"/>
                <a:gd name="T7" fmla="*/ 2 h 6"/>
                <a:gd name="T8" fmla="*/ 21 w 21"/>
                <a:gd name="T9" fmla="*/ 5 h 6"/>
                <a:gd name="T10" fmla="*/ 16 w 2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6">
                  <a:moveTo>
                    <a:pt x="16" y="6"/>
                  </a:moveTo>
                  <a:cubicBezTo>
                    <a:pt x="11" y="5"/>
                    <a:pt x="6" y="5"/>
                    <a:pt x="1" y="4"/>
                  </a:cubicBezTo>
                  <a:cubicBezTo>
                    <a:pt x="0" y="1"/>
                    <a:pt x="1" y="0"/>
                    <a:pt x="5" y="1"/>
                  </a:cubicBezTo>
                  <a:cubicBezTo>
                    <a:pt x="10" y="1"/>
                    <a:pt x="15" y="1"/>
                    <a:pt x="20" y="2"/>
                  </a:cubicBezTo>
                  <a:cubicBezTo>
                    <a:pt x="21" y="3"/>
                    <a:pt x="21" y="4"/>
                    <a:pt x="21" y="5"/>
                  </a:cubicBezTo>
                  <a:cubicBezTo>
                    <a:pt x="19" y="5"/>
                    <a:pt x="18" y="6"/>
                    <a:pt x="16" y="6"/>
                  </a:cubicBezTo>
                  <a:close/>
                </a:path>
              </a:pathLst>
            </a:custGeom>
            <a:solidFill>
              <a:srgbClr val="222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6" name="Freeform 1985"/>
            <p:cNvSpPr>
              <a:spLocks/>
            </p:cNvSpPr>
            <p:nvPr/>
          </p:nvSpPr>
          <p:spPr bwMode="auto">
            <a:xfrm>
              <a:off x="1378" y="2187"/>
              <a:ext cx="50" cy="14"/>
            </a:xfrm>
            <a:custGeom>
              <a:avLst/>
              <a:gdLst>
                <a:gd name="T0" fmla="*/ 50 w 50"/>
                <a:gd name="T1" fmla="*/ 11 h 15"/>
                <a:gd name="T2" fmla="*/ 46 w 50"/>
                <a:gd name="T3" fmla="*/ 14 h 15"/>
                <a:gd name="T4" fmla="*/ 29 w 50"/>
                <a:gd name="T5" fmla="*/ 15 h 15"/>
                <a:gd name="T6" fmla="*/ 26 w 50"/>
                <a:gd name="T7" fmla="*/ 15 h 15"/>
                <a:gd name="T8" fmla="*/ 3 w 50"/>
                <a:gd name="T9" fmla="*/ 13 h 15"/>
                <a:gd name="T10" fmla="*/ 0 w 50"/>
                <a:gd name="T11" fmla="*/ 8 h 15"/>
                <a:gd name="T12" fmla="*/ 5 w 50"/>
                <a:gd name="T13" fmla="*/ 4 h 15"/>
                <a:gd name="T14" fmla="*/ 33 w 50"/>
                <a:gd name="T15" fmla="*/ 7 h 15"/>
                <a:gd name="T16" fmla="*/ 46 w 50"/>
                <a:gd name="T17" fmla="*/ 3 h 15"/>
                <a:gd name="T18" fmla="*/ 49 w 50"/>
                <a:gd name="T19" fmla="*/ 7 h 15"/>
                <a:gd name="T20" fmla="*/ 50 w 50"/>
                <a:gd name="T2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5">
                  <a:moveTo>
                    <a:pt x="50" y="11"/>
                  </a:moveTo>
                  <a:cubicBezTo>
                    <a:pt x="48" y="12"/>
                    <a:pt x="47" y="13"/>
                    <a:pt x="46" y="14"/>
                  </a:cubicBezTo>
                  <a:cubicBezTo>
                    <a:pt x="40" y="15"/>
                    <a:pt x="34" y="15"/>
                    <a:pt x="29" y="15"/>
                  </a:cubicBezTo>
                  <a:cubicBezTo>
                    <a:pt x="28" y="15"/>
                    <a:pt x="27" y="15"/>
                    <a:pt x="26" y="15"/>
                  </a:cubicBezTo>
                  <a:cubicBezTo>
                    <a:pt x="19" y="11"/>
                    <a:pt x="11" y="14"/>
                    <a:pt x="3" y="13"/>
                  </a:cubicBezTo>
                  <a:cubicBezTo>
                    <a:pt x="1" y="12"/>
                    <a:pt x="0" y="10"/>
                    <a:pt x="0" y="8"/>
                  </a:cubicBezTo>
                  <a:cubicBezTo>
                    <a:pt x="2" y="6"/>
                    <a:pt x="3" y="5"/>
                    <a:pt x="5" y="4"/>
                  </a:cubicBezTo>
                  <a:cubicBezTo>
                    <a:pt x="15" y="2"/>
                    <a:pt x="24" y="0"/>
                    <a:pt x="33" y="7"/>
                  </a:cubicBezTo>
                  <a:cubicBezTo>
                    <a:pt x="37" y="5"/>
                    <a:pt x="41" y="4"/>
                    <a:pt x="46" y="3"/>
                  </a:cubicBezTo>
                  <a:cubicBezTo>
                    <a:pt x="47" y="5"/>
                    <a:pt x="48" y="6"/>
                    <a:pt x="49" y="7"/>
                  </a:cubicBezTo>
                  <a:cubicBezTo>
                    <a:pt x="49" y="9"/>
                    <a:pt x="49" y="10"/>
                    <a:pt x="50" y="11"/>
                  </a:cubicBezTo>
                  <a:close/>
                </a:path>
              </a:pathLst>
            </a:custGeom>
            <a:solidFill>
              <a:srgbClr val="493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7" name="Freeform 1986"/>
            <p:cNvSpPr>
              <a:spLocks/>
            </p:cNvSpPr>
            <p:nvPr/>
          </p:nvSpPr>
          <p:spPr bwMode="auto">
            <a:xfrm>
              <a:off x="1372" y="2194"/>
              <a:ext cx="32" cy="11"/>
            </a:xfrm>
            <a:custGeom>
              <a:avLst/>
              <a:gdLst>
                <a:gd name="T0" fmla="*/ 8 w 32"/>
                <a:gd name="T1" fmla="*/ 3 h 11"/>
                <a:gd name="T2" fmla="*/ 32 w 32"/>
                <a:gd name="T3" fmla="*/ 7 h 11"/>
                <a:gd name="T4" fmla="*/ 24 w 32"/>
                <a:gd name="T5" fmla="*/ 8 h 11"/>
                <a:gd name="T6" fmla="*/ 0 w 32"/>
                <a:gd name="T7" fmla="*/ 3 h 11"/>
                <a:gd name="T8" fmla="*/ 8 w 32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1">
                  <a:moveTo>
                    <a:pt x="8" y="3"/>
                  </a:moveTo>
                  <a:cubicBezTo>
                    <a:pt x="16" y="5"/>
                    <a:pt x="25" y="0"/>
                    <a:pt x="32" y="7"/>
                  </a:cubicBezTo>
                  <a:cubicBezTo>
                    <a:pt x="29" y="7"/>
                    <a:pt x="26" y="7"/>
                    <a:pt x="24" y="8"/>
                  </a:cubicBezTo>
                  <a:cubicBezTo>
                    <a:pt x="16" y="5"/>
                    <a:pt x="7" y="11"/>
                    <a:pt x="0" y="3"/>
                  </a:cubicBezTo>
                  <a:cubicBezTo>
                    <a:pt x="2" y="1"/>
                    <a:pt x="5" y="1"/>
                    <a:pt x="8" y="3"/>
                  </a:cubicBezTo>
                  <a:close/>
                </a:path>
              </a:pathLst>
            </a:custGeom>
            <a:solidFill>
              <a:srgbClr val="9B7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8" name="Freeform 1987"/>
            <p:cNvSpPr>
              <a:spLocks/>
            </p:cNvSpPr>
            <p:nvPr/>
          </p:nvSpPr>
          <p:spPr bwMode="auto">
            <a:xfrm>
              <a:off x="1280" y="2180"/>
              <a:ext cx="48" cy="17"/>
            </a:xfrm>
            <a:custGeom>
              <a:avLst/>
              <a:gdLst>
                <a:gd name="T0" fmla="*/ 0 w 49"/>
                <a:gd name="T1" fmla="*/ 10 h 18"/>
                <a:gd name="T2" fmla="*/ 4 w 49"/>
                <a:gd name="T3" fmla="*/ 7 h 18"/>
                <a:gd name="T4" fmla="*/ 21 w 49"/>
                <a:gd name="T5" fmla="*/ 6 h 18"/>
                <a:gd name="T6" fmla="*/ 20 w 49"/>
                <a:gd name="T7" fmla="*/ 6 h 18"/>
                <a:gd name="T8" fmla="*/ 48 w 49"/>
                <a:gd name="T9" fmla="*/ 10 h 18"/>
                <a:gd name="T10" fmla="*/ 39 w 49"/>
                <a:gd name="T11" fmla="*/ 16 h 18"/>
                <a:gd name="T12" fmla="*/ 13 w 49"/>
                <a:gd name="T13" fmla="*/ 15 h 18"/>
                <a:gd name="T14" fmla="*/ 0 w 49"/>
                <a:gd name="T15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8">
                  <a:moveTo>
                    <a:pt x="0" y="10"/>
                  </a:moveTo>
                  <a:cubicBezTo>
                    <a:pt x="2" y="9"/>
                    <a:pt x="3" y="8"/>
                    <a:pt x="4" y="7"/>
                  </a:cubicBezTo>
                  <a:cubicBezTo>
                    <a:pt x="10" y="6"/>
                    <a:pt x="15" y="6"/>
                    <a:pt x="21" y="6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9" y="12"/>
                    <a:pt x="40" y="0"/>
                    <a:pt x="48" y="10"/>
                  </a:cubicBezTo>
                  <a:cubicBezTo>
                    <a:pt x="49" y="18"/>
                    <a:pt x="44" y="16"/>
                    <a:pt x="39" y="16"/>
                  </a:cubicBezTo>
                  <a:cubicBezTo>
                    <a:pt x="31" y="15"/>
                    <a:pt x="21" y="18"/>
                    <a:pt x="13" y="15"/>
                  </a:cubicBezTo>
                  <a:cubicBezTo>
                    <a:pt x="8" y="14"/>
                    <a:pt x="3" y="15"/>
                    <a:pt x="0" y="10"/>
                  </a:cubicBezTo>
                  <a:close/>
                </a:path>
              </a:pathLst>
            </a:custGeom>
            <a:solidFill>
              <a:srgbClr val="996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99" name="Freeform 1988"/>
            <p:cNvSpPr>
              <a:spLocks/>
            </p:cNvSpPr>
            <p:nvPr/>
          </p:nvSpPr>
          <p:spPr bwMode="auto">
            <a:xfrm>
              <a:off x="1307" y="2142"/>
              <a:ext cx="24" cy="48"/>
            </a:xfrm>
            <a:custGeom>
              <a:avLst/>
              <a:gdLst>
                <a:gd name="T0" fmla="*/ 2 w 25"/>
                <a:gd name="T1" fmla="*/ 44 h 48"/>
                <a:gd name="T2" fmla="*/ 9 w 25"/>
                <a:gd name="T3" fmla="*/ 0 h 48"/>
                <a:gd name="T4" fmla="*/ 14 w 25"/>
                <a:gd name="T5" fmla="*/ 41 h 48"/>
                <a:gd name="T6" fmla="*/ 2 w 25"/>
                <a:gd name="T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8">
                  <a:moveTo>
                    <a:pt x="2" y="44"/>
                  </a:moveTo>
                  <a:cubicBezTo>
                    <a:pt x="10" y="30"/>
                    <a:pt x="0" y="13"/>
                    <a:pt x="9" y="0"/>
                  </a:cubicBezTo>
                  <a:cubicBezTo>
                    <a:pt x="25" y="12"/>
                    <a:pt x="19" y="27"/>
                    <a:pt x="14" y="41"/>
                  </a:cubicBezTo>
                  <a:cubicBezTo>
                    <a:pt x="10" y="45"/>
                    <a:pt x="7" y="48"/>
                    <a:pt x="2" y="44"/>
                  </a:cubicBezTo>
                  <a:close/>
                </a:path>
              </a:pathLst>
            </a:custGeom>
            <a:solidFill>
              <a:srgbClr val="3A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0" name="Freeform 1989"/>
            <p:cNvSpPr>
              <a:spLocks/>
            </p:cNvSpPr>
            <p:nvPr/>
          </p:nvSpPr>
          <p:spPr bwMode="auto">
            <a:xfrm>
              <a:off x="1316" y="2135"/>
              <a:ext cx="17" cy="54"/>
            </a:xfrm>
            <a:custGeom>
              <a:avLst/>
              <a:gdLst>
                <a:gd name="T0" fmla="*/ 1 w 18"/>
                <a:gd name="T1" fmla="*/ 47 h 54"/>
                <a:gd name="T2" fmla="*/ 0 w 18"/>
                <a:gd name="T3" fmla="*/ 7 h 54"/>
                <a:gd name="T4" fmla="*/ 1 w 18"/>
                <a:gd name="T5" fmla="*/ 3 h 54"/>
                <a:gd name="T6" fmla="*/ 9 w 18"/>
                <a:gd name="T7" fmla="*/ 0 h 54"/>
                <a:gd name="T8" fmla="*/ 11 w 18"/>
                <a:gd name="T9" fmla="*/ 50 h 54"/>
                <a:gd name="T10" fmla="*/ 1 w 18"/>
                <a:gd name="T11" fmla="*/ 4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54">
                  <a:moveTo>
                    <a:pt x="1" y="47"/>
                  </a:moveTo>
                  <a:cubicBezTo>
                    <a:pt x="6" y="34"/>
                    <a:pt x="7" y="20"/>
                    <a:pt x="0" y="7"/>
                  </a:cubicBezTo>
                  <a:cubicBezTo>
                    <a:pt x="0" y="5"/>
                    <a:pt x="1" y="4"/>
                    <a:pt x="1" y="3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5" y="16"/>
                    <a:pt x="18" y="33"/>
                    <a:pt x="11" y="50"/>
                  </a:cubicBezTo>
                  <a:cubicBezTo>
                    <a:pt x="7" y="54"/>
                    <a:pt x="3" y="51"/>
                    <a:pt x="1" y="47"/>
                  </a:cubicBezTo>
                  <a:close/>
                </a:path>
              </a:pathLst>
            </a:custGeom>
            <a:solidFill>
              <a:srgbClr val="264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1" name="Freeform 1990"/>
            <p:cNvSpPr>
              <a:spLocks/>
            </p:cNvSpPr>
            <p:nvPr/>
          </p:nvSpPr>
          <p:spPr bwMode="auto">
            <a:xfrm>
              <a:off x="1300" y="2182"/>
              <a:ext cx="29" cy="11"/>
            </a:xfrm>
            <a:custGeom>
              <a:avLst/>
              <a:gdLst>
                <a:gd name="T0" fmla="*/ 17 w 30"/>
                <a:gd name="T1" fmla="*/ 0 h 11"/>
                <a:gd name="T2" fmla="*/ 25 w 30"/>
                <a:gd name="T3" fmla="*/ 4 h 11"/>
                <a:gd name="T4" fmla="*/ 29 w 30"/>
                <a:gd name="T5" fmla="*/ 4 h 11"/>
                <a:gd name="T6" fmla="*/ 30 w 30"/>
                <a:gd name="T7" fmla="*/ 7 h 11"/>
                <a:gd name="T8" fmla="*/ 28 w 30"/>
                <a:gd name="T9" fmla="*/ 9 h 11"/>
                <a:gd name="T10" fmla="*/ 0 w 30"/>
                <a:gd name="T11" fmla="*/ 4 h 11"/>
                <a:gd name="T12" fmla="*/ 9 w 30"/>
                <a:gd name="T13" fmla="*/ 4 h 11"/>
                <a:gd name="T14" fmla="*/ 17 w 30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1">
                  <a:moveTo>
                    <a:pt x="17" y="0"/>
                  </a:moveTo>
                  <a:cubicBezTo>
                    <a:pt x="19" y="1"/>
                    <a:pt x="22" y="3"/>
                    <a:pt x="25" y="4"/>
                  </a:cubicBezTo>
                  <a:cubicBezTo>
                    <a:pt x="27" y="3"/>
                    <a:pt x="28" y="3"/>
                    <a:pt x="29" y="4"/>
                  </a:cubicBezTo>
                  <a:cubicBezTo>
                    <a:pt x="30" y="5"/>
                    <a:pt x="30" y="6"/>
                    <a:pt x="30" y="7"/>
                  </a:cubicBezTo>
                  <a:cubicBezTo>
                    <a:pt x="29" y="7"/>
                    <a:pt x="29" y="8"/>
                    <a:pt x="28" y="9"/>
                  </a:cubicBezTo>
                  <a:cubicBezTo>
                    <a:pt x="19" y="6"/>
                    <a:pt x="9" y="11"/>
                    <a:pt x="0" y="4"/>
                  </a:cubicBezTo>
                  <a:cubicBezTo>
                    <a:pt x="3" y="4"/>
                    <a:pt x="6" y="4"/>
                    <a:pt x="9" y="4"/>
                  </a:cubicBezTo>
                  <a:cubicBezTo>
                    <a:pt x="12" y="4"/>
                    <a:pt x="15" y="3"/>
                    <a:pt x="17" y="0"/>
                  </a:cubicBezTo>
                  <a:close/>
                </a:path>
              </a:pathLst>
            </a:custGeom>
            <a:solidFill>
              <a:srgbClr val="3C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2" name="Freeform 1991"/>
            <p:cNvSpPr>
              <a:spLocks/>
            </p:cNvSpPr>
            <p:nvPr/>
          </p:nvSpPr>
          <p:spPr bwMode="auto">
            <a:xfrm>
              <a:off x="1324" y="2124"/>
              <a:ext cx="44" cy="75"/>
            </a:xfrm>
            <a:custGeom>
              <a:avLst/>
              <a:gdLst>
                <a:gd name="T0" fmla="*/ 4 w 44"/>
                <a:gd name="T1" fmla="*/ 63 h 76"/>
                <a:gd name="T2" fmla="*/ 0 w 44"/>
                <a:gd name="T3" fmla="*/ 62 h 76"/>
                <a:gd name="T4" fmla="*/ 0 w 44"/>
                <a:gd name="T5" fmla="*/ 11 h 76"/>
                <a:gd name="T6" fmla="*/ 40 w 44"/>
                <a:gd name="T7" fmla="*/ 14 h 76"/>
                <a:gd name="T8" fmla="*/ 44 w 44"/>
                <a:gd name="T9" fmla="*/ 22 h 76"/>
                <a:gd name="T10" fmla="*/ 43 w 44"/>
                <a:gd name="T11" fmla="*/ 31 h 76"/>
                <a:gd name="T12" fmla="*/ 40 w 44"/>
                <a:gd name="T13" fmla="*/ 65 h 76"/>
                <a:gd name="T14" fmla="*/ 4 w 44"/>
                <a:gd name="T15" fmla="*/ 6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76">
                  <a:moveTo>
                    <a:pt x="4" y="63"/>
                  </a:moveTo>
                  <a:cubicBezTo>
                    <a:pt x="2" y="62"/>
                    <a:pt x="1" y="62"/>
                    <a:pt x="0" y="62"/>
                  </a:cubicBezTo>
                  <a:cubicBezTo>
                    <a:pt x="0" y="45"/>
                    <a:pt x="0" y="28"/>
                    <a:pt x="0" y="11"/>
                  </a:cubicBezTo>
                  <a:cubicBezTo>
                    <a:pt x="14" y="6"/>
                    <a:pt x="28" y="0"/>
                    <a:pt x="40" y="14"/>
                  </a:cubicBezTo>
                  <a:cubicBezTo>
                    <a:pt x="43" y="16"/>
                    <a:pt x="43" y="19"/>
                    <a:pt x="44" y="22"/>
                  </a:cubicBezTo>
                  <a:cubicBezTo>
                    <a:pt x="44" y="25"/>
                    <a:pt x="43" y="28"/>
                    <a:pt x="43" y="31"/>
                  </a:cubicBezTo>
                  <a:cubicBezTo>
                    <a:pt x="39" y="42"/>
                    <a:pt x="43" y="54"/>
                    <a:pt x="40" y="65"/>
                  </a:cubicBezTo>
                  <a:cubicBezTo>
                    <a:pt x="27" y="76"/>
                    <a:pt x="15" y="71"/>
                    <a:pt x="4" y="63"/>
                  </a:cubicBezTo>
                  <a:close/>
                </a:path>
              </a:pathLst>
            </a:custGeom>
            <a:solidFill>
              <a:srgbClr val="4D8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3" name="Freeform 1992"/>
            <p:cNvSpPr>
              <a:spLocks/>
            </p:cNvSpPr>
            <p:nvPr/>
          </p:nvSpPr>
          <p:spPr bwMode="auto">
            <a:xfrm>
              <a:off x="1363" y="2131"/>
              <a:ext cx="48" cy="60"/>
            </a:xfrm>
            <a:custGeom>
              <a:avLst/>
              <a:gdLst>
                <a:gd name="T0" fmla="*/ 48 w 48"/>
                <a:gd name="T1" fmla="*/ 7 h 60"/>
                <a:gd name="T2" fmla="*/ 48 w 48"/>
                <a:gd name="T3" fmla="*/ 19 h 60"/>
                <a:gd name="T4" fmla="*/ 47 w 48"/>
                <a:gd name="T5" fmla="*/ 25 h 60"/>
                <a:gd name="T6" fmla="*/ 9 w 48"/>
                <a:gd name="T7" fmla="*/ 49 h 60"/>
                <a:gd name="T8" fmla="*/ 5 w 48"/>
                <a:gd name="T9" fmla="*/ 43 h 60"/>
                <a:gd name="T10" fmla="*/ 12 w 48"/>
                <a:gd name="T11" fmla="*/ 7 h 60"/>
                <a:gd name="T12" fmla="*/ 37 w 48"/>
                <a:gd name="T13" fmla="*/ 3 h 60"/>
                <a:gd name="T14" fmla="*/ 48 w 48"/>
                <a:gd name="T15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60">
                  <a:moveTo>
                    <a:pt x="48" y="7"/>
                  </a:moveTo>
                  <a:cubicBezTo>
                    <a:pt x="48" y="11"/>
                    <a:pt x="48" y="15"/>
                    <a:pt x="48" y="19"/>
                  </a:cubicBezTo>
                  <a:cubicBezTo>
                    <a:pt x="47" y="21"/>
                    <a:pt x="47" y="23"/>
                    <a:pt x="47" y="25"/>
                  </a:cubicBezTo>
                  <a:cubicBezTo>
                    <a:pt x="46" y="58"/>
                    <a:pt x="43" y="60"/>
                    <a:pt x="9" y="49"/>
                  </a:cubicBezTo>
                  <a:cubicBezTo>
                    <a:pt x="7" y="47"/>
                    <a:pt x="6" y="46"/>
                    <a:pt x="5" y="43"/>
                  </a:cubicBezTo>
                  <a:cubicBezTo>
                    <a:pt x="4" y="30"/>
                    <a:pt x="0" y="17"/>
                    <a:pt x="12" y="7"/>
                  </a:cubicBezTo>
                  <a:cubicBezTo>
                    <a:pt x="19" y="0"/>
                    <a:pt x="29" y="6"/>
                    <a:pt x="37" y="3"/>
                  </a:cubicBezTo>
                  <a:cubicBezTo>
                    <a:pt x="40" y="5"/>
                    <a:pt x="44" y="6"/>
                    <a:pt x="48" y="7"/>
                  </a:cubicBezTo>
                  <a:close/>
                </a:path>
              </a:pathLst>
            </a:custGeom>
            <a:solidFill>
              <a:srgbClr val="4C8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4" name="Freeform 1993"/>
            <p:cNvSpPr>
              <a:spLocks/>
            </p:cNvSpPr>
            <p:nvPr/>
          </p:nvSpPr>
          <p:spPr bwMode="auto">
            <a:xfrm>
              <a:off x="1360" y="2135"/>
              <a:ext cx="15" cy="40"/>
            </a:xfrm>
            <a:custGeom>
              <a:avLst/>
              <a:gdLst>
                <a:gd name="T0" fmla="*/ 15 w 15"/>
                <a:gd name="T1" fmla="*/ 3 h 40"/>
                <a:gd name="T2" fmla="*/ 11 w 15"/>
                <a:gd name="T3" fmla="*/ 39 h 40"/>
                <a:gd name="T4" fmla="*/ 6 w 15"/>
                <a:gd name="T5" fmla="*/ 38 h 40"/>
                <a:gd name="T6" fmla="*/ 3 w 15"/>
                <a:gd name="T7" fmla="*/ 12 h 40"/>
                <a:gd name="T8" fmla="*/ 4 w 15"/>
                <a:gd name="T9" fmla="*/ 3 h 40"/>
                <a:gd name="T10" fmla="*/ 15 w 15"/>
                <a:gd name="T11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40">
                  <a:moveTo>
                    <a:pt x="15" y="3"/>
                  </a:moveTo>
                  <a:cubicBezTo>
                    <a:pt x="10" y="14"/>
                    <a:pt x="13" y="27"/>
                    <a:pt x="11" y="39"/>
                  </a:cubicBezTo>
                  <a:cubicBezTo>
                    <a:pt x="9" y="40"/>
                    <a:pt x="7" y="40"/>
                    <a:pt x="6" y="38"/>
                  </a:cubicBezTo>
                  <a:cubicBezTo>
                    <a:pt x="0" y="30"/>
                    <a:pt x="9" y="20"/>
                    <a:pt x="3" y="12"/>
                  </a:cubicBezTo>
                  <a:cubicBezTo>
                    <a:pt x="4" y="9"/>
                    <a:pt x="4" y="6"/>
                    <a:pt x="4" y="3"/>
                  </a:cubicBezTo>
                  <a:cubicBezTo>
                    <a:pt x="8" y="0"/>
                    <a:pt x="11" y="0"/>
                    <a:pt x="15" y="3"/>
                  </a:cubicBezTo>
                  <a:close/>
                </a:path>
              </a:pathLst>
            </a:custGeom>
            <a:solidFill>
              <a:srgbClr val="2F4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5" name="Freeform 1994"/>
            <p:cNvSpPr>
              <a:spLocks/>
            </p:cNvSpPr>
            <p:nvPr/>
          </p:nvSpPr>
          <p:spPr bwMode="auto">
            <a:xfrm>
              <a:off x="1379" y="2117"/>
              <a:ext cx="25" cy="11"/>
            </a:xfrm>
            <a:custGeom>
              <a:avLst/>
              <a:gdLst>
                <a:gd name="T0" fmla="*/ 0 w 25"/>
                <a:gd name="T1" fmla="*/ 6 h 11"/>
                <a:gd name="T2" fmla="*/ 25 w 25"/>
                <a:gd name="T3" fmla="*/ 8 h 11"/>
                <a:gd name="T4" fmla="*/ 20 w 25"/>
                <a:gd name="T5" fmla="*/ 9 h 11"/>
                <a:gd name="T6" fmla="*/ 0 w 25"/>
                <a:gd name="T7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1">
                  <a:moveTo>
                    <a:pt x="0" y="6"/>
                  </a:moveTo>
                  <a:cubicBezTo>
                    <a:pt x="8" y="8"/>
                    <a:pt x="18" y="0"/>
                    <a:pt x="25" y="8"/>
                  </a:cubicBezTo>
                  <a:cubicBezTo>
                    <a:pt x="23" y="9"/>
                    <a:pt x="22" y="9"/>
                    <a:pt x="20" y="9"/>
                  </a:cubicBezTo>
                  <a:cubicBezTo>
                    <a:pt x="14" y="8"/>
                    <a:pt x="6" y="11"/>
                    <a:pt x="0" y="6"/>
                  </a:cubicBezTo>
                  <a:close/>
                </a:path>
              </a:pathLst>
            </a:custGeom>
            <a:solidFill>
              <a:srgbClr val="6D16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6" name="Freeform 1995"/>
            <p:cNvSpPr>
              <a:spLocks/>
            </p:cNvSpPr>
            <p:nvPr/>
          </p:nvSpPr>
          <p:spPr bwMode="auto">
            <a:xfrm>
              <a:off x="1556" y="2181"/>
              <a:ext cx="21" cy="7"/>
            </a:xfrm>
            <a:custGeom>
              <a:avLst/>
              <a:gdLst>
                <a:gd name="T0" fmla="*/ 0 w 21"/>
                <a:gd name="T1" fmla="*/ 3 h 7"/>
                <a:gd name="T2" fmla="*/ 21 w 21"/>
                <a:gd name="T3" fmla="*/ 3 h 7"/>
                <a:gd name="T4" fmla="*/ 0 w 21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7">
                  <a:moveTo>
                    <a:pt x="0" y="3"/>
                  </a:moveTo>
                  <a:cubicBezTo>
                    <a:pt x="6" y="0"/>
                    <a:pt x="12" y="0"/>
                    <a:pt x="21" y="3"/>
                  </a:cubicBezTo>
                  <a:cubicBezTo>
                    <a:pt x="13" y="6"/>
                    <a:pt x="6" y="7"/>
                    <a:pt x="0" y="3"/>
                  </a:cubicBezTo>
                  <a:close/>
                </a:path>
              </a:pathLst>
            </a:custGeom>
            <a:solidFill>
              <a:srgbClr val="735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7" name="Freeform 1996"/>
            <p:cNvSpPr>
              <a:spLocks/>
            </p:cNvSpPr>
            <p:nvPr/>
          </p:nvSpPr>
          <p:spPr bwMode="auto">
            <a:xfrm>
              <a:off x="1417" y="2162"/>
              <a:ext cx="11" cy="20"/>
            </a:xfrm>
            <a:custGeom>
              <a:avLst/>
              <a:gdLst>
                <a:gd name="T0" fmla="*/ 11 w 11"/>
                <a:gd name="T1" fmla="*/ 20 h 20"/>
                <a:gd name="T2" fmla="*/ 6 w 11"/>
                <a:gd name="T3" fmla="*/ 20 h 20"/>
                <a:gd name="T4" fmla="*/ 3 w 11"/>
                <a:gd name="T5" fmla="*/ 0 h 20"/>
                <a:gd name="T6" fmla="*/ 7 w 11"/>
                <a:gd name="T7" fmla="*/ 0 h 20"/>
                <a:gd name="T8" fmla="*/ 11 w 11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0">
                  <a:moveTo>
                    <a:pt x="11" y="20"/>
                  </a:moveTo>
                  <a:cubicBezTo>
                    <a:pt x="9" y="20"/>
                    <a:pt x="8" y="20"/>
                    <a:pt x="6" y="20"/>
                  </a:cubicBezTo>
                  <a:cubicBezTo>
                    <a:pt x="0" y="14"/>
                    <a:pt x="3" y="7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6" y="7"/>
                    <a:pt x="7" y="14"/>
                    <a:pt x="11" y="20"/>
                  </a:cubicBezTo>
                  <a:close/>
                </a:path>
              </a:pathLst>
            </a:custGeom>
            <a:solidFill>
              <a:srgbClr val="4C83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8" name="Freeform 1997"/>
            <p:cNvSpPr>
              <a:spLocks/>
            </p:cNvSpPr>
            <p:nvPr/>
          </p:nvSpPr>
          <p:spPr bwMode="auto">
            <a:xfrm>
              <a:off x="1436" y="2104"/>
              <a:ext cx="98" cy="21"/>
            </a:xfrm>
            <a:custGeom>
              <a:avLst/>
              <a:gdLst>
                <a:gd name="T0" fmla="*/ 51 w 98"/>
                <a:gd name="T1" fmla="*/ 21 h 21"/>
                <a:gd name="T2" fmla="*/ 3 w 98"/>
                <a:gd name="T3" fmla="*/ 21 h 21"/>
                <a:gd name="T4" fmla="*/ 1 w 98"/>
                <a:gd name="T5" fmla="*/ 13 h 21"/>
                <a:gd name="T6" fmla="*/ 25 w 98"/>
                <a:gd name="T7" fmla="*/ 0 h 21"/>
                <a:gd name="T8" fmla="*/ 30 w 98"/>
                <a:gd name="T9" fmla="*/ 4 h 21"/>
                <a:gd name="T10" fmla="*/ 80 w 98"/>
                <a:gd name="T11" fmla="*/ 9 h 21"/>
                <a:gd name="T12" fmla="*/ 98 w 98"/>
                <a:gd name="T13" fmla="*/ 19 h 21"/>
                <a:gd name="T14" fmla="*/ 51 w 98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21">
                  <a:moveTo>
                    <a:pt x="51" y="21"/>
                  </a:moveTo>
                  <a:cubicBezTo>
                    <a:pt x="35" y="21"/>
                    <a:pt x="19" y="21"/>
                    <a:pt x="3" y="21"/>
                  </a:cubicBezTo>
                  <a:cubicBezTo>
                    <a:pt x="0" y="19"/>
                    <a:pt x="0" y="16"/>
                    <a:pt x="1" y="13"/>
                  </a:cubicBezTo>
                  <a:cubicBezTo>
                    <a:pt x="6" y="3"/>
                    <a:pt x="14" y="0"/>
                    <a:pt x="25" y="0"/>
                  </a:cubicBezTo>
                  <a:cubicBezTo>
                    <a:pt x="27" y="1"/>
                    <a:pt x="29" y="2"/>
                    <a:pt x="30" y="4"/>
                  </a:cubicBezTo>
                  <a:cubicBezTo>
                    <a:pt x="46" y="14"/>
                    <a:pt x="63" y="6"/>
                    <a:pt x="80" y="9"/>
                  </a:cubicBezTo>
                  <a:cubicBezTo>
                    <a:pt x="87" y="10"/>
                    <a:pt x="98" y="5"/>
                    <a:pt x="98" y="19"/>
                  </a:cubicBezTo>
                  <a:cubicBezTo>
                    <a:pt x="82" y="21"/>
                    <a:pt x="67" y="19"/>
                    <a:pt x="51" y="21"/>
                  </a:cubicBezTo>
                  <a:close/>
                </a:path>
              </a:pathLst>
            </a:custGeom>
            <a:solidFill>
              <a:srgbClr val="B93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09" name="Freeform 1998"/>
            <p:cNvSpPr>
              <a:spLocks/>
            </p:cNvSpPr>
            <p:nvPr/>
          </p:nvSpPr>
          <p:spPr bwMode="auto">
            <a:xfrm>
              <a:off x="1563" y="2109"/>
              <a:ext cx="28" cy="17"/>
            </a:xfrm>
            <a:custGeom>
              <a:avLst/>
              <a:gdLst>
                <a:gd name="T0" fmla="*/ 27 w 28"/>
                <a:gd name="T1" fmla="*/ 9 h 17"/>
                <a:gd name="T2" fmla="*/ 15 w 28"/>
                <a:gd name="T3" fmla="*/ 17 h 17"/>
                <a:gd name="T4" fmla="*/ 2 w 28"/>
                <a:gd name="T5" fmla="*/ 17 h 17"/>
                <a:gd name="T6" fmla="*/ 0 w 28"/>
                <a:gd name="T7" fmla="*/ 13 h 17"/>
                <a:gd name="T8" fmla="*/ 9 w 28"/>
                <a:gd name="T9" fmla="*/ 5 h 17"/>
                <a:gd name="T10" fmla="*/ 13 w 28"/>
                <a:gd name="T11" fmla="*/ 2 h 17"/>
                <a:gd name="T12" fmla="*/ 20 w 28"/>
                <a:gd name="T13" fmla="*/ 0 h 17"/>
                <a:gd name="T14" fmla="*/ 28 w 28"/>
                <a:gd name="T15" fmla="*/ 5 h 17"/>
                <a:gd name="T16" fmla="*/ 27 w 28"/>
                <a:gd name="T1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7">
                  <a:moveTo>
                    <a:pt x="27" y="9"/>
                  </a:moveTo>
                  <a:cubicBezTo>
                    <a:pt x="23" y="12"/>
                    <a:pt x="19" y="15"/>
                    <a:pt x="15" y="17"/>
                  </a:cubicBezTo>
                  <a:cubicBezTo>
                    <a:pt x="10" y="17"/>
                    <a:pt x="6" y="17"/>
                    <a:pt x="2" y="17"/>
                  </a:cubicBezTo>
                  <a:cubicBezTo>
                    <a:pt x="1" y="16"/>
                    <a:pt x="0" y="14"/>
                    <a:pt x="0" y="13"/>
                  </a:cubicBezTo>
                  <a:cubicBezTo>
                    <a:pt x="1" y="8"/>
                    <a:pt x="5" y="6"/>
                    <a:pt x="9" y="5"/>
                  </a:cubicBezTo>
                  <a:cubicBezTo>
                    <a:pt x="10" y="4"/>
                    <a:pt x="12" y="3"/>
                    <a:pt x="13" y="2"/>
                  </a:cubicBezTo>
                  <a:cubicBezTo>
                    <a:pt x="15" y="1"/>
                    <a:pt x="17" y="0"/>
                    <a:pt x="20" y="0"/>
                  </a:cubicBezTo>
                  <a:cubicBezTo>
                    <a:pt x="23" y="0"/>
                    <a:pt x="26" y="2"/>
                    <a:pt x="28" y="5"/>
                  </a:cubicBezTo>
                  <a:cubicBezTo>
                    <a:pt x="28" y="6"/>
                    <a:pt x="28" y="8"/>
                    <a:pt x="27" y="9"/>
                  </a:cubicBezTo>
                  <a:close/>
                </a:path>
              </a:pathLst>
            </a:custGeom>
            <a:solidFill>
              <a:srgbClr val="B93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0" name="Freeform 1999"/>
            <p:cNvSpPr>
              <a:spLocks/>
            </p:cNvSpPr>
            <p:nvPr/>
          </p:nvSpPr>
          <p:spPr bwMode="auto">
            <a:xfrm>
              <a:off x="1487" y="2120"/>
              <a:ext cx="53" cy="6"/>
            </a:xfrm>
            <a:custGeom>
              <a:avLst/>
              <a:gdLst>
                <a:gd name="T0" fmla="*/ 0 w 53"/>
                <a:gd name="T1" fmla="*/ 5 h 6"/>
                <a:gd name="T2" fmla="*/ 47 w 53"/>
                <a:gd name="T3" fmla="*/ 2 h 6"/>
                <a:gd name="T4" fmla="*/ 52 w 53"/>
                <a:gd name="T5" fmla="*/ 2 h 6"/>
                <a:gd name="T6" fmla="*/ 51 w 53"/>
                <a:gd name="T7" fmla="*/ 6 h 6"/>
                <a:gd name="T8" fmla="*/ 0 w 5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6">
                  <a:moveTo>
                    <a:pt x="0" y="5"/>
                  </a:moveTo>
                  <a:cubicBezTo>
                    <a:pt x="16" y="0"/>
                    <a:pt x="32" y="3"/>
                    <a:pt x="47" y="2"/>
                  </a:cubicBezTo>
                  <a:cubicBezTo>
                    <a:pt x="49" y="1"/>
                    <a:pt x="51" y="1"/>
                    <a:pt x="52" y="2"/>
                  </a:cubicBezTo>
                  <a:cubicBezTo>
                    <a:pt x="53" y="4"/>
                    <a:pt x="53" y="5"/>
                    <a:pt x="51" y="6"/>
                  </a:cubicBezTo>
                  <a:cubicBezTo>
                    <a:pt x="34" y="6"/>
                    <a:pt x="17" y="5"/>
                    <a:pt x="0" y="5"/>
                  </a:cubicBezTo>
                  <a:close/>
                </a:path>
              </a:pathLst>
            </a:custGeom>
            <a:solidFill>
              <a:srgbClr val="C158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1" name="Freeform 2000"/>
            <p:cNvSpPr>
              <a:spLocks/>
            </p:cNvSpPr>
            <p:nvPr/>
          </p:nvSpPr>
          <p:spPr bwMode="auto">
            <a:xfrm>
              <a:off x="1420" y="2113"/>
              <a:ext cx="19" cy="12"/>
            </a:xfrm>
            <a:custGeom>
              <a:avLst/>
              <a:gdLst>
                <a:gd name="T0" fmla="*/ 19 w 20"/>
                <a:gd name="T1" fmla="*/ 5 h 12"/>
                <a:gd name="T2" fmla="*/ 20 w 20"/>
                <a:gd name="T3" fmla="*/ 12 h 12"/>
                <a:gd name="T4" fmla="*/ 0 w 20"/>
                <a:gd name="T5" fmla="*/ 12 h 12"/>
                <a:gd name="T6" fmla="*/ 16 w 20"/>
                <a:gd name="T7" fmla="*/ 5 h 12"/>
                <a:gd name="T8" fmla="*/ 19 w 20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19" y="5"/>
                  </a:moveTo>
                  <a:cubicBezTo>
                    <a:pt x="20" y="7"/>
                    <a:pt x="20" y="10"/>
                    <a:pt x="20" y="12"/>
                  </a:cubicBezTo>
                  <a:cubicBezTo>
                    <a:pt x="13" y="12"/>
                    <a:pt x="6" y="12"/>
                    <a:pt x="0" y="12"/>
                  </a:cubicBezTo>
                  <a:cubicBezTo>
                    <a:pt x="4" y="7"/>
                    <a:pt x="7" y="0"/>
                    <a:pt x="16" y="5"/>
                  </a:cubicBezTo>
                  <a:cubicBezTo>
                    <a:pt x="17" y="3"/>
                    <a:pt x="18" y="3"/>
                    <a:pt x="19" y="5"/>
                  </a:cubicBezTo>
                  <a:close/>
                </a:path>
              </a:pathLst>
            </a:custGeom>
            <a:solidFill>
              <a:srgbClr val="AD38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2" name="Freeform 2001"/>
            <p:cNvSpPr>
              <a:spLocks/>
            </p:cNvSpPr>
            <p:nvPr/>
          </p:nvSpPr>
          <p:spPr bwMode="auto">
            <a:xfrm>
              <a:off x="1538" y="2115"/>
              <a:ext cx="27" cy="11"/>
            </a:xfrm>
            <a:custGeom>
              <a:avLst/>
              <a:gdLst>
                <a:gd name="T0" fmla="*/ 0 w 28"/>
                <a:gd name="T1" fmla="*/ 11 h 11"/>
                <a:gd name="T2" fmla="*/ 0 w 28"/>
                <a:gd name="T3" fmla="*/ 7 h 11"/>
                <a:gd name="T4" fmla="*/ 28 w 28"/>
                <a:gd name="T5" fmla="*/ 7 h 11"/>
                <a:gd name="T6" fmla="*/ 28 w 28"/>
                <a:gd name="T7" fmla="*/ 11 h 11"/>
                <a:gd name="T8" fmla="*/ 0 w 2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1">
                  <a:moveTo>
                    <a:pt x="0" y="11"/>
                  </a:moveTo>
                  <a:cubicBezTo>
                    <a:pt x="0" y="10"/>
                    <a:pt x="0" y="9"/>
                    <a:pt x="0" y="7"/>
                  </a:cubicBezTo>
                  <a:cubicBezTo>
                    <a:pt x="10" y="0"/>
                    <a:pt x="19" y="0"/>
                    <a:pt x="28" y="7"/>
                  </a:cubicBezTo>
                  <a:cubicBezTo>
                    <a:pt x="28" y="8"/>
                    <a:pt x="28" y="10"/>
                    <a:pt x="28" y="11"/>
                  </a:cubicBezTo>
                  <a:cubicBezTo>
                    <a:pt x="19" y="11"/>
                    <a:pt x="10" y="11"/>
                    <a:pt x="0" y="11"/>
                  </a:cubicBezTo>
                  <a:close/>
                </a:path>
              </a:pathLst>
            </a:custGeom>
            <a:solidFill>
              <a:srgbClr val="BE4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3" name="Freeform 2002"/>
            <p:cNvSpPr>
              <a:spLocks/>
            </p:cNvSpPr>
            <p:nvPr/>
          </p:nvSpPr>
          <p:spPr bwMode="auto">
            <a:xfrm>
              <a:off x="1606" y="2076"/>
              <a:ext cx="28" cy="51"/>
            </a:xfrm>
            <a:custGeom>
              <a:avLst/>
              <a:gdLst>
                <a:gd name="T0" fmla="*/ 12 w 28"/>
                <a:gd name="T1" fmla="*/ 46 h 51"/>
                <a:gd name="T2" fmla="*/ 3 w 28"/>
                <a:gd name="T3" fmla="*/ 46 h 51"/>
                <a:gd name="T4" fmla="*/ 2 w 28"/>
                <a:gd name="T5" fmla="*/ 25 h 51"/>
                <a:gd name="T6" fmla="*/ 14 w 28"/>
                <a:gd name="T7" fmla="*/ 2 h 51"/>
                <a:gd name="T8" fmla="*/ 20 w 28"/>
                <a:gd name="T9" fmla="*/ 2 h 51"/>
                <a:gd name="T10" fmla="*/ 19 w 28"/>
                <a:gd name="T11" fmla="*/ 2 h 51"/>
                <a:gd name="T12" fmla="*/ 26 w 28"/>
                <a:gd name="T13" fmla="*/ 19 h 51"/>
                <a:gd name="T14" fmla="*/ 24 w 28"/>
                <a:gd name="T15" fmla="*/ 24 h 51"/>
                <a:gd name="T16" fmla="*/ 12 w 28"/>
                <a:gd name="T17" fmla="*/ 4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51">
                  <a:moveTo>
                    <a:pt x="12" y="46"/>
                  </a:moveTo>
                  <a:cubicBezTo>
                    <a:pt x="9" y="51"/>
                    <a:pt x="6" y="47"/>
                    <a:pt x="3" y="46"/>
                  </a:cubicBezTo>
                  <a:cubicBezTo>
                    <a:pt x="0" y="39"/>
                    <a:pt x="2" y="32"/>
                    <a:pt x="2" y="25"/>
                  </a:cubicBezTo>
                  <a:cubicBezTo>
                    <a:pt x="3" y="16"/>
                    <a:pt x="10" y="10"/>
                    <a:pt x="14" y="2"/>
                  </a:cubicBezTo>
                  <a:cubicBezTo>
                    <a:pt x="16" y="0"/>
                    <a:pt x="18" y="0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6" y="6"/>
                    <a:pt x="28" y="12"/>
                    <a:pt x="26" y="19"/>
                  </a:cubicBezTo>
                  <a:cubicBezTo>
                    <a:pt x="26" y="21"/>
                    <a:pt x="25" y="23"/>
                    <a:pt x="24" y="24"/>
                  </a:cubicBezTo>
                  <a:cubicBezTo>
                    <a:pt x="15" y="29"/>
                    <a:pt x="18" y="40"/>
                    <a:pt x="12" y="46"/>
                  </a:cubicBezTo>
                  <a:close/>
                </a:path>
              </a:pathLst>
            </a:custGeom>
            <a:solidFill>
              <a:srgbClr val="B43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4" name="Freeform 2003"/>
            <p:cNvSpPr>
              <a:spLocks/>
            </p:cNvSpPr>
            <p:nvPr/>
          </p:nvSpPr>
          <p:spPr bwMode="auto">
            <a:xfrm>
              <a:off x="1610" y="2098"/>
              <a:ext cx="25" cy="24"/>
            </a:xfrm>
            <a:custGeom>
              <a:avLst/>
              <a:gdLst>
                <a:gd name="T0" fmla="*/ 8 w 25"/>
                <a:gd name="T1" fmla="*/ 24 h 24"/>
                <a:gd name="T2" fmla="*/ 19 w 25"/>
                <a:gd name="T3" fmla="*/ 0 h 24"/>
                <a:gd name="T4" fmla="*/ 19 w 25"/>
                <a:gd name="T5" fmla="*/ 24 h 24"/>
                <a:gd name="T6" fmla="*/ 8 w 25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4">
                  <a:moveTo>
                    <a:pt x="8" y="24"/>
                  </a:moveTo>
                  <a:cubicBezTo>
                    <a:pt x="10" y="16"/>
                    <a:pt x="0" y="1"/>
                    <a:pt x="19" y="0"/>
                  </a:cubicBezTo>
                  <a:cubicBezTo>
                    <a:pt x="25" y="8"/>
                    <a:pt x="25" y="16"/>
                    <a:pt x="19" y="24"/>
                  </a:cubicBezTo>
                  <a:cubicBezTo>
                    <a:pt x="16" y="24"/>
                    <a:pt x="12" y="24"/>
                    <a:pt x="8" y="24"/>
                  </a:cubicBezTo>
                  <a:close/>
                </a:path>
              </a:pathLst>
            </a:custGeom>
            <a:solidFill>
              <a:srgbClr val="992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5" name="Freeform 2004"/>
            <p:cNvSpPr>
              <a:spLocks/>
            </p:cNvSpPr>
            <p:nvPr/>
          </p:nvSpPr>
          <p:spPr bwMode="auto">
            <a:xfrm>
              <a:off x="1594" y="2086"/>
              <a:ext cx="11" cy="33"/>
            </a:xfrm>
            <a:custGeom>
              <a:avLst/>
              <a:gdLst>
                <a:gd name="T0" fmla="*/ 4 w 11"/>
                <a:gd name="T1" fmla="*/ 0 h 33"/>
                <a:gd name="T2" fmla="*/ 7 w 11"/>
                <a:gd name="T3" fmla="*/ 0 h 33"/>
                <a:gd name="T4" fmla="*/ 8 w 11"/>
                <a:gd name="T5" fmla="*/ 12 h 33"/>
                <a:gd name="T6" fmla="*/ 5 w 11"/>
                <a:gd name="T7" fmla="*/ 33 h 33"/>
                <a:gd name="T8" fmla="*/ 3 w 11"/>
                <a:gd name="T9" fmla="*/ 12 h 33"/>
                <a:gd name="T10" fmla="*/ 4 w 1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33">
                  <a:moveTo>
                    <a:pt x="4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11" y="4"/>
                    <a:pt x="11" y="8"/>
                    <a:pt x="8" y="12"/>
                  </a:cubicBezTo>
                  <a:cubicBezTo>
                    <a:pt x="7" y="19"/>
                    <a:pt x="9" y="26"/>
                    <a:pt x="5" y="33"/>
                  </a:cubicBezTo>
                  <a:cubicBezTo>
                    <a:pt x="2" y="26"/>
                    <a:pt x="4" y="19"/>
                    <a:pt x="3" y="12"/>
                  </a:cubicBezTo>
                  <a:cubicBezTo>
                    <a:pt x="0" y="8"/>
                    <a:pt x="0" y="4"/>
                    <a:pt x="4" y="0"/>
                  </a:cubicBezTo>
                  <a:close/>
                </a:path>
              </a:pathLst>
            </a:custGeom>
            <a:solidFill>
              <a:srgbClr val="86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6" name="Freeform 2005"/>
            <p:cNvSpPr>
              <a:spLocks/>
            </p:cNvSpPr>
            <p:nvPr/>
          </p:nvSpPr>
          <p:spPr bwMode="auto">
            <a:xfrm>
              <a:off x="1584" y="2086"/>
              <a:ext cx="13" cy="32"/>
            </a:xfrm>
            <a:custGeom>
              <a:avLst/>
              <a:gdLst>
                <a:gd name="T0" fmla="*/ 6 w 13"/>
                <a:gd name="T1" fmla="*/ 32 h 32"/>
                <a:gd name="T2" fmla="*/ 5 w 13"/>
                <a:gd name="T3" fmla="*/ 28 h 32"/>
                <a:gd name="T4" fmla="*/ 1 w 13"/>
                <a:gd name="T5" fmla="*/ 12 h 32"/>
                <a:gd name="T6" fmla="*/ 5 w 13"/>
                <a:gd name="T7" fmla="*/ 0 h 32"/>
                <a:gd name="T8" fmla="*/ 9 w 13"/>
                <a:gd name="T9" fmla="*/ 0 h 32"/>
                <a:gd name="T10" fmla="*/ 10 w 13"/>
                <a:gd name="T11" fmla="*/ 12 h 32"/>
                <a:gd name="T12" fmla="*/ 6 w 13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2">
                  <a:moveTo>
                    <a:pt x="6" y="32"/>
                  </a:moveTo>
                  <a:cubicBezTo>
                    <a:pt x="5" y="31"/>
                    <a:pt x="5" y="30"/>
                    <a:pt x="5" y="28"/>
                  </a:cubicBezTo>
                  <a:cubicBezTo>
                    <a:pt x="2" y="23"/>
                    <a:pt x="0" y="18"/>
                    <a:pt x="1" y="12"/>
                  </a:cubicBezTo>
                  <a:cubicBezTo>
                    <a:pt x="1" y="8"/>
                    <a:pt x="2" y="4"/>
                    <a:pt x="5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13" y="4"/>
                    <a:pt x="12" y="8"/>
                    <a:pt x="10" y="12"/>
                  </a:cubicBezTo>
                  <a:cubicBezTo>
                    <a:pt x="8" y="19"/>
                    <a:pt x="12" y="27"/>
                    <a:pt x="6" y="32"/>
                  </a:cubicBezTo>
                  <a:close/>
                </a:path>
              </a:pathLst>
            </a:custGeom>
            <a:solidFill>
              <a:srgbClr val="862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7" name="Freeform 2006"/>
            <p:cNvSpPr>
              <a:spLocks/>
            </p:cNvSpPr>
            <p:nvPr/>
          </p:nvSpPr>
          <p:spPr bwMode="auto">
            <a:xfrm>
              <a:off x="1601" y="2078"/>
              <a:ext cx="11" cy="20"/>
            </a:xfrm>
            <a:custGeom>
              <a:avLst/>
              <a:gdLst>
                <a:gd name="T0" fmla="*/ 1 w 11"/>
                <a:gd name="T1" fmla="*/ 20 h 20"/>
                <a:gd name="T2" fmla="*/ 0 w 11"/>
                <a:gd name="T3" fmla="*/ 8 h 20"/>
                <a:gd name="T4" fmla="*/ 4 w 11"/>
                <a:gd name="T5" fmla="*/ 0 h 20"/>
                <a:gd name="T6" fmla="*/ 11 w 11"/>
                <a:gd name="T7" fmla="*/ 8 h 20"/>
                <a:gd name="T8" fmla="*/ 10 w 11"/>
                <a:gd name="T9" fmla="*/ 16 h 20"/>
                <a:gd name="T10" fmla="*/ 4 w 11"/>
                <a:gd name="T11" fmla="*/ 20 h 20"/>
                <a:gd name="T12" fmla="*/ 2 w 11"/>
                <a:gd name="T13" fmla="*/ 20 h 20"/>
                <a:gd name="T14" fmla="*/ 1 w 11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0">
                  <a:moveTo>
                    <a:pt x="1" y="20"/>
                  </a:moveTo>
                  <a:cubicBezTo>
                    <a:pt x="0" y="16"/>
                    <a:pt x="0" y="12"/>
                    <a:pt x="0" y="8"/>
                  </a:cubicBezTo>
                  <a:cubicBezTo>
                    <a:pt x="1" y="5"/>
                    <a:pt x="1" y="2"/>
                    <a:pt x="4" y="0"/>
                  </a:cubicBezTo>
                  <a:cubicBezTo>
                    <a:pt x="8" y="2"/>
                    <a:pt x="9" y="5"/>
                    <a:pt x="11" y="8"/>
                  </a:cubicBezTo>
                  <a:cubicBezTo>
                    <a:pt x="11" y="11"/>
                    <a:pt x="11" y="13"/>
                    <a:pt x="10" y="16"/>
                  </a:cubicBezTo>
                  <a:cubicBezTo>
                    <a:pt x="9" y="18"/>
                    <a:pt x="7" y="19"/>
                    <a:pt x="4" y="20"/>
                  </a:cubicBezTo>
                  <a:cubicBezTo>
                    <a:pt x="2" y="20"/>
                    <a:pt x="2" y="20"/>
                    <a:pt x="2" y="20"/>
                  </a:cubicBezTo>
                  <a:lnTo>
                    <a:pt x="1" y="20"/>
                  </a:lnTo>
                  <a:close/>
                </a:path>
              </a:pathLst>
            </a:custGeom>
            <a:solidFill>
              <a:srgbClr val="CB5A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8" name="Freeform 2007"/>
            <p:cNvSpPr>
              <a:spLocks/>
            </p:cNvSpPr>
            <p:nvPr/>
          </p:nvSpPr>
          <p:spPr bwMode="auto">
            <a:xfrm>
              <a:off x="1602" y="2095"/>
              <a:ext cx="9" cy="27"/>
            </a:xfrm>
            <a:custGeom>
              <a:avLst/>
              <a:gdLst>
                <a:gd name="T0" fmla="*/ 3 w 9"/>
                <a:gd name="T1" fmla="*/ 3 h 27"/>
                <a:gd name="T2" fmla="*/ 7 w 9"/>
                <a:gd name="T3" fmla="*/ 0 h 27"/>
                <a:gd name="T4" fmla="*/ 9 w 9"/>
                <a:gd name="T5" fmla="*/ 2 h 27"/>
                <a:gd name="T6" fmla="*/ 8 w 9"/>
                <a:gd name="T7" fmla="*/ 3 h 27"/>
                <a:gd name="T8" fmla="*/ 7 w 9"/>
                <a:gd name="T9" fmla="*/ 27 h 27"/>
                <a:gd name="T10" fmla="*/ 3 w 9"/>
                <a:gd name="T11" fmla="*/ 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7">
                  <a:moveTo>
                    <a:pt x="3" y="3"/>
                  </a:moveTo>
                  <a:cubicBezTo>
                    <a:pt x="5" y="2"/>
                    <a:pt x="6" y="1"/>
                    <a:pt x="7" y="0"/>
                  </a:cubicBezTo>
                  <a:cubicBezTo>
                    <a:pt x="9" y="0"/>
                    <a:pt x="9" y="1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1"/>
                    <a:pt x="8" y="19"/>
                    <a:pt x="7" y="27"/>
                  </a:cubicBezTo>
                  <a:cubicBezTo>
                    <a:pt x="0" y="20"/>
                    <a:pt x="5" y="11"/>
                    <a:pt x="3" y="3"/>
                  </a:cubicBezTo>
                  <a:close/>
                </a:path>
              </a:pathLst>
            </a:custGeom>
            <a:solidFill>
              <a:srgbClr val="871A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19" name="Freeform 2008"/>
            <p:cNvSpPr>
              <a:spLocks/>
            </p:cNvSpPr>
            <p:nvPr/>
          </p:nvSpPr>
          <p:spPr bwMode="auto">
            <a:xfrm>
              <a:off x="1629" y="2097"/>
              <a:ext cx="9" cy="29"/>
            </a:xfrm>
            <a:custGeom>
              <a:avLst/>
              <a:gdLst>
                <a:gd name="T0" fmla="*/ 0 w 9"/>
                <a:gd name="T1" fmla="*/ 25 h 29"/>
                <a:gd name="T2" fmla="*/ 0 w 9"/>
                <a:gd name="T3" fmla="*/ 1 h 29"/>
                <a:gd name="T4" fmla="*/ 1 w 9"/>
                <a:gd name="T5" fmla="*/ 1 h 29"/>
                <a:gd name="T6" fmla="*/ 6 w 9"/>
                <a:gd name="T7" fmla="*/ 3 h 29"/>
                <a:gd name="T8" fmla="*/ 4 w 9"/>
                <a:gd name="T9" fmla="*/ 29 h 29"/>
                <a:gd name="T10" fmla="*/ 0 w 9"/>
                <a:gd name="T11" fmla="*/ 29 h 29"/>
                <a:gd name="T12" fmla="*/ 0 w 9"/>
                <a:gd name="T13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9">
                  <a:moveTo>
                    <a:pt x="0" y="25"/>
                  </a:moveTo>
                  <a:cubicBezTo>
                    <a:pt x="0" y="17"/>
                    <a:pt x="0" y="9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3" y="0"/>
                    <a:pt x="5" y="0"/>
                    <a:pt x="6" y="3"/>
                  </a:cubicBezTo>
                  <a:cubicBezTo>
                    <a:pt x="6" y="12"/>
                    <a:pt x="9" y="21"/>
                    <a:pt x="4" y="29"/>
                  </a:cubicBezTo>
                  <a:cubicBezTo>
                    <a:pt x="3" y="29"/>
                    <a:pt x="2" y="29"/>
                    <a:pt x="0" y="29"/>
                  </a:cubicBezTo>
                  <a:cubicBezTo>
                    <a:pt x="0" y="28"/>
                    <a:pt x="0" y="26"/>
                    <a:pt x="0" y="25"/>
                  </a:cubicBezTo>
                  <a:close/>
                </a:path>
              </a:pathLst>
            </a:custGeom>
            <a:solidFill>
              <a:srgbClr val="AB4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0" name="Freeform 2009"/>
            <p:cNvSpPr>
              <a:spLocks/>
            </p:cNvSpPr>
            <p:nvPr/>
          </p:nvSpPr>
          <p:spPr bwMode="auto">
            <a:xfrm>
              <a:off x="1593" y="2081"/>
              <a:ext cx="5" cy="17"/>
            </a:xfrm>
            <a:custGeom>
              <a:avLst/>
              <a:gdLst>
                <a:gd name="T0" fmla="*/ 1 w 5"/>
                <a:gd name="T1" fmla="*/ 17 h 17"/>
                <a:gd name="T2" fmla="*/ 0 w 5"/>
                <a:gd name="T3" fmla="*/ 5 h 17"/>
                <a:gd name="T4" fmla="*/ 3 w 5"/>
                <a:gd name="T5" fmla="*/ 0 h 17"/>
                <a:gd name="T6" fmla="*/ 5 w 5"/>
                <a:gd name="T7" fmla="*/ 5 h 17"/>
                <a:gd name="T8" fmla="*/ 4 w 5"/>
                <a:gd name="T9" fmla="*/ 17 h 17"/>
                <a:gd name="T10" fmla="*/ 2 w 5"/>
                <a:gd name="T11" fmla="*/ 17 h 17"/>
                <a:gd name="T12" fmla="*/ 1 w 5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7">
                  <a:moveTo>
                    <a:pt x="1" y="17"/>
                  </a:moveTo>
                  <a:cubicBezTo>
                    <a:pt x="0" y="13"/>
                    <a:pt x="0" y="9"/>
                    <a:pt x="0" y="5"/>
                  </a:cubicBezTo>
                  <a:cubicBezTo>
                    <a:pt x="1" y="3"/>
                    <a:pt x="0" y="0"/>
                    <a:pt x="3" y="0"/>
                  </a:cubicBezTo>
                  <a:cubicBezTo>
                    <a:pt x="4" y="0"/>
                    <a:pt x="4" y="3"/>
                    <a:pt x="5" y="5"/>
                  </a:cubicBezTo>
                  <a:cubicBezTo>
                    <a:pt x="5" y="9"/>
                    <a:pt x="4" y="13"/>
                    <a:pt x="4" y="17"/>
                  </a:cubicBezTo>
                  <a:cubicBezTo>
                    <a:pt x="4" y="17"/>
                    <a:pt x="2" y="17"/>
                    <a:pt x="2" y="17"/>
                  </a:cubicBezTo>
                  <a:lnTo>
                    <a:pt x="1" y="17"/>
                  </a:lnTo>
                  <a:close/>
                </a:path>
              </a:pathLst>
            </a:custGeom>
            <a:solidFill>
              <a:srgbClr val="BF5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1" name="Freeform 2010"/>
            <p:cNvSpPr>
              <a:spLocks/>
            </p:cNvSpPr>
            <p:nvPr/>
          </p:nvSpPr>
          <p:spPr bwMode="auto">
            <a:xfrm>
              <a:off x="1366" y="2150"/>
              <a:ext cx="48" cy="45"/>
            </a:xfrm>
            <a:custGeom>
              <a:avLst/>
              <a:gdLst>
                <a:gd name="T0" fmla="*/ 6 w 48"/>
                <a:gd name="T1" fmla="*/ 28 h 46"/>
                <a:gd name="T2" fmla="*/ 45 w 48"/>
                <a:gd name="T3" fmla="*/ 0 h 46"/>
                <a:gd name="T4" fmla="*/ 45 w 48"/>
                <a:gd name="T5" fmla="*/ 40 h 46"/>
                <a:gd name="T6" fmla="*/ 14 w 48"/>
                <a:gd name="T7" fmla="*/ 43 h 46"/>
                <a:gd name="T8" fmla="*/ 13 w 48"/>
                <a:gd name="T9" fmla="*/ 44 h 46"/>
                <a:gd name="T10" fmla="*/ 8 w 48"/>
                <a:gd name="T11" fmla="*/ 44 h 46"/>
                <a:gd name="T12" fmla="*/ 6 w 48"/>
                <a:gd name="T13" fmla="*/ 2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6">
                  <a:moveTo>
                    <a:pt x="6" y="28"/>
                  </a:moveTo>
                  <a:cubicBezTo>
                    <a:pt x="31" y="36"/>
                    <a:pt x="45" y="27"/>
                    <a:pt x="45" y="0"/>
                  </a:cubicBezTo>
                  <a:cubicBezTo>
                    <a:pt x="48" y="14"/>
                    <a:pt x="45" y="27"/>
                    <a:pt x="45" y="40"/>
                  </a:cubicBezTo>
                  <a:cubicBezTo>
                    <a:pt x="35" y="45"/>
                    <a:pt x="24" y="40"/>
                    <a:pt x="14" y="43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2" y="46"/>
                    <a:pt x="10" y="46"/>
                    <a:pt x="8" y="44"/>
                  </a:cubicBezTo>
                  <a:cubicBezTo>
                    <a:pt x="2" y="39"/>
                    <a:pt x="0" y="34"/>
                    <a:pt x="6" y="28"/>
                  </a:cubicBezTo>
                  <a:close/>
                </a:path>
              </a:pathLst>
            </a:custGeom>
            <a:solidFill>
              <a:srgbClr val="3F7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2" name="Freeform 2011"/>
            <p:cNvSpPr>
              <a:spLocks/>
            </p:cNvSpPr>
            <p:nvPr/>
          </p:nvSpPr>
          <p:spPr bwMode="auto">
            <a:xfrm>
              <a:off x="1380" y="2188"/>
              <a:ext cx="31" cy="6"/>
            </a:xfrm>
            <a:custGeom>
              <a:avLst/>
              <a:gdLst>
                <a:gd name="T0" fmla="*/ 0 w 31"/>
                <a:gd name="T1" fmla="*/ 5 h 6"/>
                <a:gd name="T2" fmla="*/ 31 w 31"/>
                <a:gd name="T3" fmla="*/ 2 h 6"/>
                <a:gd name="T4" fmla="*/ 31 w 31"/>
                <a:gd name="T5" fmla="*/ 6 h 6"/>
                <a:gd name="T6" fmla="*/ 0 w 31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6">
                  <a:moveTo>
                    <a:pt x="0" y="5"/>
                  </a:moveTo>
                  <a:cubicBezTo>
                    <a:pt x="10" y="0"/>
                    <a:pt x="21" y="3"/>
                    <a:pt x="31" y="2"/>
                  </a:cubicBezTo>
                  <a:cubicBezTo>
                    <a:pt x="31" y="3"/>
                    <a:pt x="31" y="4"/>
                    <a:pt x="31" y="6"/>
                  </a:cubicBezTo>
                  <a:cubicBezTo>
                    <a:pt x="20" y="5"/>
                    <a:pt x="10" y="5"/>
                    <a:pt x="0" y="5"/>
                  </a:cubicBezTo>
                  <a:close/>
                </a:path>
              </a:pathLst>
            </a:custGeom>
            <a:solidFill>
              <a:srgbClr val="567A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3" name="Freeform 2012"/>
            <p:cNvSpPr>
              <a:spLocks/>
            </p:cNvSpPr>
            <p:nvPr/>
          </p:nvSpPr>
          <p:spPr bwMode="auto">
            <a:xfrm>
              <a:off x="1630" y="2082"/>
              <a:ext cx="13" cy="44"/>
            </a:xfrm>
            <a:custGeom>
              <a:avLst/>
              <a:gdLst>
                <a:gd name="T0" fmla="*/ 3 w 13"/>
                <a:gd name="T1" fmla="*/ 44 h 44"/>
                <a:gd name="T2" fmla="*/ 3 w 13"/>
                <a:gd name="T3" fmla="*/ 16 h 44"/>
                <a:gd name="T4" fmla="*/ 4 w 13"/>
                <a:gd name="T5" fmla="*/ 0 h 44"/>
                <a:gd name="T6" fmla="*/ 11 w 13"/>
                <a:gd name="T7" fmla="*/ 40 h 44"/>
                <a:gd name="T8" fmla="*/ 3 w 13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4">
                  <a:moveTo>
                    <a:pt x="3" y="44"/>
                  </a:moveTo>
                  <a:cubicBezTo>
                    <a:pt x="3" y="35"/>
                    <a:pt x="3" y="25"/>
                    <a:pt x="3" y="16"/>
                  </a:cubicBezTo>
                  <a:cubicBezTo>
                    <a:pt x="1" y="11"/>
                    <a:pt x="0" y="5"/>
                    <a:pt x="4" y="0"/>
                  </a:cubicBezTo>
                  <a:cubicBezTo>
                    <a:pt x="13" y="12"/>
                    <a:pt x="1" y="28"/>
                    <a:pt x="11" y="40"/>
                  </a:cubicBezTo>
                  <a:cubicBezTo>
                    <a:pt x="10" y="44"/>
                    <a:pt x="7" y="44"/>
                    <a:pt x="3" y="44"/>
                  </a:cubicBezTo>
                  <a:close/>
                </a:path>
              </a:pathLst>
            </a:custGeom>
            <a:solidFill>
              <a:srgbClr val="6A1E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324" name="Freeform 2013"/>
            <p:cNvSpPr>
              <a:spLocks/>
            </p:cNvSpPr>
            <p:nvPr/>
          </p:nvSpPr>
          <p:spPr bwMode="auto">
            <a:xfrm>
              <a:off x="1625" y="2078"/>
              <a:ext cx="9" cy="20"/>
            </a:xfrm>
            <a:custGeom>
              <a:avLst/>
              <a:gdLst>
                <a:gd name="T0" fmla="*/ 9 w 9"/>
                <a:gd name="T1" fmla="*/ 4 h 20"/>
                <a:gd name="T2" fmla="*/ 8 w 9"/>
                <a:gd name="T3" fmla="*/ 20 h 20"/>
                <a:gd name="T4" fmla="*/ 6 w 9"/>
                <a:gd name="T5" fmla="*/ 20 h 20"/>
                <a:gd name="T6" fmla="*/ 5 w 9"/>
                <a:gd name="T7" fmla="*/ 20 h 20"/>
                <a:gd name="T8" fmla="*/ 0 w 9"/>
                <a:gd name="T9" fmla="*/ 0 h 20"/>
                <a:gd name="T10" fmla="*/ 9 w 9"/>
                <a:gd name="T11" fmla="*/ 0 h 20"/>
                <a:gd name="T12" fmla="*/ 9 w 9"/>
                <a:gd name="T13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20">
                  <a:moveTo>
                    <a:pt x="9" y="4"/>
                  </a:moveTo>
                  <a:cubicBezTo>
                    <a:pt x="9" y="9"/>
                    <a:pt x="9" y="15"/>
                    <a:pt x="8" y="20"/>
                  </a:cubicBezTo>
                  <a:cubicBezTo>
                    <a:pt x="8" y="20"/>
                    <a:pt x="6" y="20"/>
                    <a:pt x="6" y="20"/>
                  </a:cubicBezTo>
                  <a:cubicBezTo>
                    <a:pt x="6" y="20"/>
                    <a:pt x="5" y="20"/>
                    <a:pt x="5" y="20"/>
                  </a:cubicBezTo>
                  <a:cubicBezTo>
                    <a:pt x="5" y="13"/>
                    <a:pt x="4" y="6"/>
                    <a:pt x="0" y="0"/>
                  </a:cubicBezTo>
                  <a:cubicBezTo>
                    <a:pt x="3" y="0"/>
                    <a:pt x="6" y="0"/>
                    <a:pt x="9" y="0"/>
                  </a:cubicBezTo>
                  <a:cubicBezTo>
                    <a:pt x="9" y="2"/>
                    <a:pt x="9" y="3"/>
                    <a:pt x="9" y="4"/>
                  </a:cubicBezTo>
                  <a:close/>
                </a:path>
              </a:pathLst>
            </a:custGeom>
            <a:solidFill>
              <a:srgbClr val="CF6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sp>
        <p:nvSpPr>
          <p:cNvPr id="18" name="Freeform 2015"/>
          <p:cNvSpPr>
            <a:spLocks/>
          </p:cNvSpPr>
          <p:nvPr/>
        </p:nvSpPr>
        <p:spPr bwMode="auto">
          <a:xfrm>
            <a:off x="2547938" y="3292475"/>
            <a:ext cx="33337" cy="19050"/>
          </a:xfrm>
          <a:custGeom>
            <a:avLst/>
            <a:gdLst>
              <a:gd name="T0" fmla="*/ 4 w 21"/>
              <a:gd name="T1" fmla="*/ 13 h 13"/>
              <a:gd name="T2" fmla="*/ 0 w 21"/>
              <a:gd name="T3" fmla="*/ 5 h 13"/>
              <a:gd name="T4" fmla="*/ 9 w 21"/>
              <a:gd name="T5" fmla="*/ 1 h 13"/>
              <a:gd name="T6" fmla="*/ 21 w 21"/>
              <a:gd name="T7" fmla="*/ 5 h 13"/>
              <a:gd name="T8" fmla="*/ 17 w 21"/>
              <a:gd name="T9" fmla="*/ 5 h 13"/>
              <a:gd name="T10" fmla="*/ 4 w 21"/>
              <a:gd name="T11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13">
                <a:moveTo>
                  <a:pt x="4" y="13"/>
                </a:moveTo>
                <a:cubicBezTo>
                  <a:pt x="1" y="12"/>
                  <a:pt x="0" y="9"/>
                  <a:pt x="0" y="5"/>
                </a:cubicBezTo>
                <a:cubicBezTo>
                  <a:pt x="2" y="2"/>
                  <a:pt x="5" y="1"/>
                  <a:pt x="9" y="1"/>
                </a:cubicBezTo>
                <a:cubicBezTo>
                  <a:pt x="13" y="2"/>
                  <a:pt x="18" y="0"/>
                  <a:pt x="21" y="5"/>
                </a:cubicBezTo>
                <a:cubicBezTo>
                  <a:pt x="19" y="5"/>
                  <a:pt x="18" y="5"/>
                  <a:pt x="17" y="5"/>
                </a:cubicBezTo>
                <a:cubicBezTo>
                  <a:pt x="13" y="8"/>
                  <a:pt x="10" y="13"/>
                  <a:pt x="4" y="13"/>
                </a:cubicBezTo>
                <a:close/>
              </a:path>
            </a:pathLst>
          </a:custGeom>
          <a:solidFill>
            <a:srgbClr val="B23E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9" name="Freeform 2016"/>
          <p:cNvSpPr>
            <a:spLocks/>
          </p:cNvSpPr>
          <p:nvPr/>
        </p:nvSpPr>
        <p:spPr bwMode="auto">
          <a:xfrm>
            <a:off x="2190750" y="3292475"/>
            <a:ext cx="42862" cy="49213"/>
          </a:xfrm>
          <a:custGeom>
            <a:avLst/>
            <a:gdLst>
              <a:gd name="T0" fmla="*/ 12 w 27"/>
              <a:gd name="T1" fmla="*/ 0 h 32"/>
              <a:gd name="T2" fmla="*/ 24 w 27"/>
              <a:gd name="T3" fmla="*/ 9 h 32"/>
              <a:gd name="T4" fmla="*/ 26 w 27"/>
              <a:gd name="T5" fmla="*/ 19 h 32"/>
              <a:gd name="T6" fmla="*/ 24 w 27"/>
              <a:gd name="T7" fmla="*/ 23 h 32"/>
              <a:gd name="T8" fmla="*/ 19 w 27"/>
              <a:gd name="T9" fmla="*/ 25 h 32"/>
              <a:gd name="T10" fmla="*/ 15 w 27"/>
              <a:gd name="T11" fmla="*/ 29 h 32"/>
              <a:gd name="T12" fmla="*/ 8 w 27"/>
              <a:gd name="T13" fmla="*/ 29 h 32"/>
              <a:gd name="T14" fmla="*/ 4 w 27"/>
              <a:gd name="T15" fmla="*/ 5 h 32"/>
              <a:gd name="T16" fmla="*/ 4 w 27"/>
              <a:gd name="T17" fmla="*/ 2 h 32"/>
              <a:gd name="T18" fmla="*/ 12 w 27"/>
              <a:gd name="T1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" h="32">
                <a:moveTo>
                  <a:pt x="12" y="0"/>
                </a:moveTo>
                <a:cubicBezTo>
                  <a:pt x="16" y="3"/>
                  <a:pt x="20" y="6"/>
                  <a:pt x="24" y="9"/>
                </a:cubicBezTo>
                <a:cubicBezTo>
                  <a:pt x="27" y="12"/>
                  <a:pt x="27" y="15"/>
                  <a:pt x="26" y="19"/>
                </a:cubicBezTo>
                <a:cubicBezTo>
                  <a:pt x="26" y="20"/>
                  <a:pt x="25" y="22"/>
                  <a:pt x="24" y="23"/>
                </a:cubicBezTo>
                <a:cubicBezTo>
                  <a:pt x="22" y="24"/>
                  <a:pt x="21" y="25"/>
                  <a:pt x="19" y="25"/>
                </a:cubicBezTo>
                <a:cubicBezTo>
                  <a:pt x="18" y="26"/>
                  <a:pt x="17" y="28"/>
                  <a:pt x="15" y="29"/>
                </a:cubicBezTo>
                <a:cubicBezTo>
                  <a:pt x="13" y="32"/>
                  <a:pt x="10" y="32"/>
                  <a:pt x="8" y="29"/>
                </a:cubicBezTo>
                <a:cubicBezTo>
                  <a:pt x="0" y="22"/>
                  <a:pt x="13" y="12"/>
                  <a:pt x="4" y="5"/>
                </a:cubicBezTo>
                <a:cubicBezTo>
                  <a:pt x="4" y="4"/>
                  <a:pt x="4" y="3"/>
                  <a:pt x="4" y="2"/>
                </a:cubicBezTo>
                <a:cubicBezTo>
                  <a:pt x="6" y="1"/>
                  <a:pt x="9" y="1"/>
                  <a:pt x="12" y="0"/>
                </a:cubicBezTo>
                <a:close/>
              </a:path>
            </a:pathLst>
          </a:custGeom>
          <a:solidFill>
            <a:srgbClr val="E053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0" name="Freeform 2017"/>
          <p:cNvSpPr>
            <a:spLocks/>
          </p:cNvSpPr>
          <p:nvPr/>
        </p:nvSpPr>
        <p:spPr bwMode="auto">
          <a:xfrm>
            <a:off x="2222500" y="3319463"/>
            <a:ext cx="47625" cy="60325"/>
          </a:xfrm>
          <a:custGeom>
            <a:avLst/>
            <a:gdLst>
              <a:gd name="T0" fmla="*/ 23 w 30"/>
              <a:gd name="T1" fmla="*/ 15 h 38"/>
              <a:gd name="T2" fmla="*/ 4 w 30"/>
              <a:gd name="T3" fmla="*/ 23 h 38"/>
              <a:gd name="T4" fmla="*/ 4 w 30"/>
              <a:gd name="T5" fmla="*/ 3 h 38"/>
              <a:gd name="T6" fmla="*/ 3 w 30"/>
              <a:gd name="T7" fmla="*/ 2 h 38"/>
              <a:gd name="T8" fmla="*/ 15 w 30"/>
              <a:gd name="T9" fmla="*/ 1 h 38"/>
              <a:gd name="T10" fmla="*/ 23 w 30"/>
              <a:gd name="T11" fmla="*/ 1 h 38"/>
              <a:gd name="T12" fmla="*/ 23 w 30"/>
              <a:gd name="T13" fmla="*/ 1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38">
                <a:moveTo>
                  <a:pt x="23" y="15"/>
                </a:moveTo>
                <a:cubicBezTo>
                  <a:pt x="17" y="19"/>
                  <a:pt x="17" y="38"/>
                  <a:pt x="4" y="23"/>
                </a:cubicBezTo>
                <a:cubicBezTo>
                  <a:pt x="0" y="17"/>
                  <a:pt x="1" y="10"/>
                  <a:pt x="4" y="3"/>
                </a:cubicBezTo>
                <a:cubicBezTo>
                  <a:pt x="3" y="2"/>
                  <a:pt x="3" y="2"/>
                  <a:pt x="3" y="2"/>
                </a:cubicBezTo>
                <a:cubicBezTo>
                  <a:pt x="9" y="15"/>
                  <a:pt x="11" y="1"/>
                  <a:pt x="15" y="1"/>
                </a:cubicBezTo>
                <a:cubicBezTo>
                  <a:pt x="18" y="0"/>
                  <a:pt x="21" y="0"/>
                  <a:pt x="23" y="1"/>
                </a:cubicBezTo>
                <a:cubicBezTo>
                  <a:pt x="30" y="6"/>
                  <a:pt x="30" y="11"/>
                  <a:pt x="23" y="15"/>
                </a:cubicBezTo>
                <a:close/>
              </a:path>
            </a:pathLst>
          </a:custGeom>
          <a:solidFill>
            <a:srgbClr val="B73A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1" name="Freeform 2018"/>
          <p:cNvSpPr>
            <a:spLocks/>
          </p:cNvSpPr>
          <p:nvPr/>
        </p:nvSpPr>
        <p:spPr bwMode="auto">
          <a:xfrm>
            <a:off x="2278063" y="3324225"/>
            <a:ext cx="50800" cy="38100"/>
          </a:xfrm>
          <a:custGeom>
            <a:avLst/>
            <a:gdLst>
              <a:gd name="T0" fmla="*/ 3 w 32"/>
              <a:gd name="T1" fmla="*/ 24 h 24"/>
              <a:gd name="T2" fmla="*/ 2 w 32"/>
              <a:gd name="T3" fmla="*/ 24 h 24"/>
              <a:gd name="T4" fmla="*/ 0 w 32"/>
              <a:gd name="T5" fmla="*/ 24 h 24"/>
              <a:gd name="T6" fmla="*/ 0 w 32"/>
              <a:gd name="T7" fmla="*/ 13 h 24"/>
              <a:gd name="T8" fmla="*/ 12 w 32"/>
              <a:gd name="T9" fmla="*/ 1 h 24"/>
              <a:gd name="T10" fmla="*/ 27 w 32"/>
              <a:gd name="T11" fmla="*/ 12 h 24"/>
              <a:gd name="T12" fmla="*/ 3 w 32"/>
              <a:gd name="T13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24">
                <a:moveTo>
                  <a:pt x="3" y="24"/>
                </a:moveTo>
                <a:cubicBezTo>
                  <a:pt x="2" y="24"/>
                  <a:pt x="2" y="24"/>
                  <a:pt x="2" y="24"/>
                </a:cubicBezTo>
                <a:cubicBezTo>
                  <a:pt x="2" y="24"/>
                  <a:pt x="0" y="24"/>
                  <a:pt x="0" y="24"/>
                </a:cubicBezTo>
                <a:cubicBezTo>
                  <a:pt x="0" y="20"/>
                  <a:pt x="0" y="16"/>
                  <a:pt x="0" y="13"/>
                </a:cubicBezTo>
                <a:cubicBezTo>
                  <a:pt x="5" y="10"/>
                  <a:pt x="6" y="3"/>
                  <a:pt x="12" y="1"/>
                </a:cubicBezTo>
                <a:cubicBezTo>
                  <a:pt x="31" y="0"/>
                  <a:pt x="32" y="1"/>
                  <a:pt x="27" y="12"/>
                </a:cubicBezTo>
                <a:cubicBezTo>
                  <a:pt x="18" y="14"/>
                  <a:pt x="10" y="18"/>
                  <a:pt x="3" y="24"/>
                </a:cubicBezTo>
                <a:close/>
              </a:path>
            </a:pathLst>
          </a:custGeom>
          <a:solidFill>
            <a:srgbClr val="7F211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2" name="Freeform 2019"/>
          <p:cNvSpPr>
            <a:spLocks/>
          </p:cNvSpPr>
          <p:nvPr/>
        </p:nvSpPr>
        <p:spPr bwMode="auto">
          <a:xfrm>
            <a:off x="2198688" y="3336925"/>
            <a:ext cx="20637" cy="22225"/>
          </a:xfrm>
          <a:custGeom>
            <a:avLst/>
            <a:gdLst>
              <a:gd name="T0" fmla="*/ 3 w 13"/>
              <a:gd name="T1" fmla="*/ 0 h 14"/>
              <a:gd name="T2" fmla="*/ 10 w 13"/>
              <a:gd name="T3" fmla="*/ 0 h 14"/>
              <a:gd name="T4" fmla="*/ 6 w 13"/>
              <a:gd name="T5" fmla="*/ 14 h 14"/>
              <a:gd name="T6" fmla="*/ 3 w 13"/>
              <a:gd name="T7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" h="14">
                <a:moveTo>
                  <a:pt x="3" y="0"/>
                </a:moveTo>
                <a:cubicBezTo>
                  <a:pt x="5" y="0"/>
                  <a:pt x="8" y="0"/>
                  <a:pt x="10" y="0"/>
                </a:cubicBezTo>
                <a:cubicBezTo>
                  <a:pt x="10" y="5"/>
                  <a:pt x="13" y="11"/>
                  <a:pt x="6" y="14"/>
                </a:cubicBezTo>
                <a:cubicBezTo>
                  <a:pt x="0" y="11"/>
                  <a:pt x="4" y="5"/>
                  <a:pt x="3" y="0"/>
                </a:cubicBezTo>
                <a:close/>
              </a:path>
            </a:pathLst>
          </a:custGeom>
          <a:solidFill>
            <a:srgbClr val="C4371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3" name="Freeform 2020"/>
          <p:cNvSpPr>
            <a:spLocks/>
          </p:cNvSpPr>
          <p:nvPr/>
        </p:nvSpPr>
        <p:spPr bwMode="auto">
          <a:xfrm>
            <a:off x="2259013" y="3319463"/>
            <a:ext cx="22225" cy="23813"/>
          </a:xfrm>
          <a:custGeom>
            <a:avLst/>
            <a:gdLst>
              <a:gd name="T0" fmla="*/ 0 w 15"/>
              <a:gd name="T1" fmla="*/ 15 h 15"/>
              <a:gd name="T2" fmla="*/ 1 w 15"/>
              <a:gd name="T3" fmla="*/ 3 h 15"/>
              <a:gd name="T4" fmla="*/ 5 w 15"/>
              <a:gd name="T5" fmla="*/ 1 h 15"/>
              <a:gd name="T6" fmla="*/ 14 w 15"/>
              <a:gd name="T7" fmla="*/ 6 h 15"/>
              <a:gd name="T8" fmla="*/ 9 w 15"/>
              <a:gd name="T9" fmla="*/ 15 h 15"/>
              <a:gd name="T10" fmla="*/ 0 w 15"/>
              <a:gd name="T11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" h="15">
                <a:moveTo>
                  <a:pt x="0" y="15"/>
                </a:moveTo>
                <a:cubicBezTo>
                  <a:pt x="2" y="12"/>
                  <a:pt x="3" y="8"/>
                  <a:pt x="1" y="3"/>
                </a:cubicBezTo>
                <a:cubicBezTo>
                  <a:pt x="2" y="2"/>
                  <a:pt x="3" y="1"/>
                  <a:pt x="5" y="1"/>
                </a:cubicBezTo>
                <a:cubicBezTo>
                  <a:pt x="9" y="0"/>
                  <a:pt x="13" y="2"/>
                  <a:pt x="14" y="6"/>
                </a:cubicBezTo>
                <a:cubicBezTo>
                  <a:pt x="15" y="10"/>
                  <a:pt x="12" y="13"/>
                  <a:pt x="9" y="15"/>
                </a:cubicBezTo>
                <a:cubicBezTo>
                  <a:pt x="6" y="15"/>
                  <a:pt x="3" y="15"/>
                  <a:pt x="0" y="15"/>
                </a:cubicBezTo>
                <a:close/>
              </a:path>
            </a:pathLst>
          </a:custGeom>
          <a:solidFill>
            <a:srgbClr val="83231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4" name="Freeform 2021"/>
          <p:cNvSpPr>
            <a:spLocks/>
          </p:cNvSpPr>
          <p:nvPr/>
        </p:nvSpPr>
        <p:spPr bwMode="auto">
          <a:xfrm>
            <a:off x="2273300" y="3321050"/>
            <a:ext cx="25400" cy="25400"/>
          </a:xfrm>
          <a:custGeom>
            <a:avLst/>
            <a:gdLst>
              <a:gd name="T0" fmla="*/ 0 w 17"/>
              <a:gd name="T1" fmla="*/ 14 h 16"/>
              <a:gd name="T2" fmla="*/ 4 w 17"/>
              <a:gd name="T3" fmla="*/ 6 h 16"/>
              <a:gd name="T4" fmla="*/ 12 w 17"/>
              <a:gd name="T5" fmla="*/ 2 h 16"/>
              <a:gd name="T6" fmla="*/ 12 w 17"/>
              <a:gd name="T7" fmla="*/ 6 h 16"/>
              <a:gd name="T8" fmla="*/ 4 w 17"/>
              <a:gd name="T9" fmla="*/ 15 h 16"/>
              <a:gd name="T10" fmla="*/ 0 w 17"/>
              <a:gd name="T11" fmla="*/ 1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" h="16">
                <a:moveTo>
                  <a:pt x="0" y="14"/>
                </a:moveTo>
                <a:cubicBezTo>
                  <a:pt x="2" y="11"/>
                  <a:pt x="3" y="9"/>
                  <a:pt x="4" y="6"/>
                </a:cubicBezTo>
                <a:cubicBezTo>
                  <a:pt x="5" y="3"/>
                  <a:pt x="8" y="0"/>
                  <a:pt x="12" y="2"/>
                </a:cubicBezTo>
                <a:cubicBezTo>
                  <a:pt x="13" y="3"/>
                  <a:pt x="13" y="5"/>
                  <a:pt x="12" y="6"/>
                </a:cubicBezTo>
                <a:cubicBezTo>
                  <a:pt x="17" y="16"/>
                  <a:pt x="8" y="14"/>
                  <a:pt x="4" y="15"/>
                </a:cubicBezTo>
                <a:cubicBezTo>
                  <a:pt x="3" y="14"/>
                  <a:pt x="2" y="14"/>
                  <a:pt x="0" y="14"/>
                </a:cubicBezTo>
                <a:close/>
              </a:path>
            </a:pathLst>
          </a:custGeom>
          <a:solidFill>
            <a:srgbClr val="DC53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5" name="Freeform 2022"/>
          <p:cNvSpPr>
            <a:spLocks/>
          </p:cNvSpPr>
          <p:nvPr/>
        </p:nvSpPr>
        <p:spPr bwMode="auto">
          <a:xfrm>
            <a:off x="2219325" y="3324225"/>
            <a:ext cx="9525" cy="31750"/>
          </a:xfrm>
          <a:custGeom>
            <a:avLst/>
            <a:gdLst>
              <a:gd name="T0" fmla="*/ 6 w 6"/>
              <a:gd name="T1" fmla="*/ 0 h 20"/>
              <a:gd name="T2" fmla="*/ 6 w 6"/>
              <a:gd name="T3" fmla="*/ 20 h 20"/>
              <a:gd name="T4" fmla="*/ 1 w 6"/>
              <a:gd name="T5" fmla="*/ 4 h 20"/>
              <a:gd name="T6" fmla="*/ 6 w 6"/>
              <a:gd name="T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20">
                <a:moveTo>
                  <a:pt x="6" y="0"/>
                </a:moveTo>
                <a:cubicBezTo>
                  <a:pt x="6" y="7"/>
                  <a:pt x="6" y="14"/>
                  <a:pt x="6" y="20"/>
                </a:cubicBezTo>
                <a:cubicBezTo>
                  <a:pt x="0" y="16"/>
                  <a:pt x="3" y="9"/>
                  <a:pt x="1" y="4"/>
                </a:cubicBezTo>
                <a:cubicBezTo>
                  <a:pt x="3" y="3"/>
                  <a:pt x="4" y="2"/>
                  <a:pt x="6" y="0"/>
                </a:cubicBezTo>
                <a:close/>
              </a:path>
            </a:pathLst>
          </a:custGeom>
          <a:solidFill>
            <a:srgbClr val="6D160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6" name="Freeform 2023"/>
          <p:cNvSpPr>
            <a:spLocks/>
          </p:cNvSpPr>
          <p:nvPr/>
        </p:nvSpPr>
        <p:spPr bwMode="auto">
          <a:xfrm>
            <a:off x="2484438" y="3311525"/>
            <a:ext cx="38100" cy="50800"/>
          </a:xfrm>
          <a:custGeom>
            <a:avLst/>
            <a:gdLst>
              <a:gd name="T0" fmla="*/ 5 w 24"/>
              <a:gd name="T1" fmla="*/ 0 h 32"/>
              <a:gd name="T2" fmla="*/ 21 w 24"/>
              <a:gd name="T3" fmla="*/ 0 h 32"/>
              <a:gd name="T4" fmla="*/ 20 w 24"/>
              <a:gd name="T5" fmla="*/ 11 h 32"/>
              <a:gd name="T6" fmla="*/ 13 w 24"/>
              <a:gd name="T7" fmla="*/ 28 h 32"/>
              <a:gd name="T8" fmla="*/ 12 w 24"/>
              <a:gd name="T9" fmla="*/ 28 h 32"/>
              <a:gd name="T10" fmla="*/ 1 w 24"/>
              <a:gd name="T11" fmla="*/ 19 h 32"/>
              <a:gd name="T12" fmla="*/ 5 w 24"/>
              <a:gd name="T13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32">
                <a:moveTo>
                  <a:pt x="5" y="0"/>
                </a:moveTo>
                <a:cubicBezTo>
                  <a:pt x="10" y="4"/>
                  <a:pt x="15" y="0"/>
                  <a:pt x="21" y="0"/>
                </a:cubicBezTo>
                <a:cubicBezTo>
                  <a:pt x="24" y="4"/>
                  <a:pt x="21" y="7"/>
                  <a:pt x="20" y="11"/>
                </a:cubicBezTo>
                <a:cubicBezTo>
                  <a:pt x="17" y="16"/>
                  <a:pt x="16" y="23"/>
                  <a:pt x="13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3" y="32"/>
                  <a:pt x="2" y="26"/>
                  <a:pt x="1" y="19"/>
                </a:cubicBezTo>
                <a:cubicBezTo>
                  <a:pt x="2" y="13"/>
                  <a:pt x="0" y="5"/>
                  <a:pt x="5" y="0"/>
                </a:cubicBezTo>
                <a:close/>
              </a:path>
            </a:pathLst>
          </a:custGeom>
          <a:solidFill>
            <a:srgbClr val="A436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7" name="Freeform 2024"/>
          <p:cNvSpPr>
            <a:spLocks/>
          </p:cNvSpPr>
          <p:nvPr/>
        </p:nvSpPr>
        <p:spPr bwMode="auto">
          <a:xfrm>
            <a:off x="2454275" y="3300413"/>
            <a:ext cx="33337" cy="41275"/>
          </a:xfrm>
          <a:custGeom>
            <a:avLst/>
            <a:gdLst>
              <a:gd name="T0" fmla="*/ 16 w 22"/>
              <a:gd name="T1" fmla="*/ 0 h 26"/>
              <a:gd name="T2" fmla="*/ 20 w 22"/>
              <a:gd name="T3" fmla="*/ 7 h 26"/>
              <a:gd name="T4" fmla="*/ 21 w 22"/>
              <a:gd name="T5" fmla="*/ 12 h 26"/>
              <a:gd name="T6" fmla="*/ 15 w 22"/>
              <a:gd name="T7" fmla="*/ 25 h 26"/>
              <a:gd name="T8" fmla="*/ 6 w 22"/>
              <a:gd name="T9" fmla="*/ 22 h 26"/>
              <a:gd name="T10" fmla="*/ 16 w 22"/>
              <a:gd name="T11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26">
                <a:moveTo>
                  <a:pt x="16" y="0"/>
                </a:moveTo>
                <a:cubicBezTo>
                  <a:pt x="16" y="3"/>
                  <a:pt x="17" y="6"/>
                  <a:pt x="20" y="7"/>
                </a:cubicBezTo>
                <a:cubicBezTo>
                  <a:pt x="22" y="9"/>
                  <a:pt x="22" y="10"/>
                  <a:pt x="21" y="12"/>
                </a:cubicBezTo>
                <a:cubicBezTo>
                  <a:pt x="21" y="17"/>
                  <a:pt x="20" y="22"/>
                  <a:pt x="15" y="25"/>
                </a:cubicBezTo>
                <a:cubicBezTo>
                  <a:pt x="12" y="26"/>
                  <a:pt x="9" y="25"/>
                  <a:pt x="6" y="22"/>
                </a:cubicBezTo>
                <a:cubicBezTo>
                  <a:pt x="4" y="12"/>
                  <a:pt x="0" y="2"/>
                  <a:pt x="16" y="0"/>
                </a:cubicBezTo>
                <a:close/>
              </a:path>
            </a:pathLst>
          </a:custGeom>
          <a:solidFill>
            <a:srgbClr val="E557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8" name="Freeform 2025"/>
          <p:cNvSpPr>
            <a:spLocks/>
          </p:cNvSpPr>
          <p:nvPr/>
        </p:nvSpPr>
        <p:spPr bwMode="auto">
          <a:xfrm>
            <a:off x="2452688" y="3294063"/>
            <a:ext cx="25400" cy="44450"/>
          </a:xfrm>
          <a:custGeom>
            <a:avLst/>
            <a:gdLst>
              <a:gd name="T0" fmla="*/ 17 w 17"/>
              <a:gd name="T1" fmla="*/ 5 h 29"/>
              <a:gd name="T2" fmla="*/ 9 w 17"/>
              <a:gd name="T3" fmla="*/ 28 h 29"/>
              <a:gd name="T4" fmla="*/ 4 w 17"/>
              <a:gd name="T5" fmla="*/ 27 h 29"/>
              <a:gd name="T6" fmla="*/ 0 w 17"/>
              <a:gd name="T7" fmla="*/ 5 h 29"/>
              <a:gd name="T8" fmla="*/ 2 w 17"/>
              <a:gd name="T9" fmla="*/ 0 h 29"/>
              <a:gd name="T10" fmla="*/ 17 w 17"/>
              <a:gd name="T11" fmla="*/ 0 h 29"/>
              <a:gd name="T12" fmla="*/ 17 w 17"/>
              <a:gd name="T13" fmla="*/ 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29">
                <a:moveTo>
                  <a:pt x="17" y="5"/>
                </a:moveTo>
                <a:cubicBezTo>
                  <a:pt x="5" y="10"/>
                  <a:pt x="11" y="20"/>
                  <a:pt x="9" y="28"/>
                </a:cubicBezTo>
                <a:cubicBezTo>
                  <a:pt x="7" y="29"/>
                  <a:pt x="6" y="29"/>
                  <a:pt x="4" y="27"/>
                </a:cubicBezTo>
                <a:cubicBezTo>
                  <a:pt x="0" y="21"/>
                  <a:pt x="1" y="13"/>
                  <a:pt x="0" y="5"/>
                </a:cubicBezTo>
                <a:cubicBezTo>
                  <a:pt x="0" y="3"/>
                  <a:pt x="0" y="2"/>
                  <a:pt x="2" y="0"/>
                </a:cubicBezTo>
                <a:cubicBezTo>
                  <a:pt x="7" y="0"/>
                  <a:pt x="12" y="0"/>
                  <a:pt x="17" y="0"/>
                </a:cubicBezTo>
                <a:cubicBezTo>
                  <a:pt x="17" y="2"/>
                  <a:pt x="17" y="4"/>
                  <a:pt x="17" y="5"/>
                </a:cubicBezTo>
                <a:close/>
              </a:path>
            </a:pathLst>
          </a:custGeom>
          <a:solidFill>
            <a:srgbClr val="7F1F1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29" name="Freeform 2026"/>
          <p:cNvSpPr>
            <a:spLocks/>
          </p:cNvSpPr>
          <p:nvPr/>
        </p:nvSpPr>
        <p:spPr bwMode="auto">
          <a:xfrm>
            <a:off x="2481263" y="3306763"/>
            <a:ext cx="15875" cy="31750"/>
          </a:xfrm>
          <a:custGeom>
            <a:avLst/>
            <a:gdLst>
              <a:gd name="T0" fmla="*/ 2 w 10"/>
              <a:gd name="T1" fmla="*/ 7 h 20"/>
              <a:gd name="T2" fmla="*/ 2 w 10"/>
              <a:gd name="T3" fmla="*/ 3 h 20"/>
              <a:gd name="T4" fmla="*/ 7 w 10"/>
              <a:gd name="T5" fmla="*/ 3 h 20"/>
              <a:gd name="T6" fmla="*/ 6 w 10"/>
              <a:gd name="T7" fmla="*/ 19 h 20"/>
              <a:gd name="T8" fmla="*/ 1 w 10"/>
              <a:gd name="T9" fmla="*/ 19 h 20"/>
              <a:gd name="T10" fmla="*/ 2 w 10"/>
              <a:gd name="T11" fmla="*/ 7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20">
                <a:moveTo>
                  <a:pt x="2" y="7"/>
                </a:moveTo>
                <a:cubicBezTo>
                  <a:pt x="2" y="6"/>
                  <a:pt x="2" y="5"/>
                  <a:pt x="2" y="3"/>
                </a:cubicBezTo>
                <a:cubicBezTo>
                  <a:pt x="4" y="0"/>
                  <a:pt x="5" y="1"/>
                  <a:pt x="7" y="3"/>
                </a:cubicBezTo>
                <a:cubicBezTo>
                  <a:pt x="7" y="8"/>
                  <a:pt x="10" y="14"/>
                  <a:pt x="6" y="19"/>
                </a:cubicBezTo>
                <a:cubicBezTo>
                  <a:pt x="4" y="20"/>
                  <a:pt x="3" y="20"/>
                  <a:pt x="1" y="19"/>
                </a:cubicBezTo>
                <a:cubicBezTo>
                  <a:pt x="1" y="15"/>
                  <a:pt x="0" y="11"/>
                  <a:pt x="2" y="7"/>
                </a:cubicBezTo>
                <a:close/>
              </a:path>
            </a:pathLst>
          </a:custGeom>
          <a:solidFill>
            <a:srgbClr val="CD6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0" name="Freeform 2027"/>
          <p:cNvSpPr>
            <a:spLocks/>
          </p:cNvSpPr>
          <p:nvPr/>
        </p:nvSpPr>
        <p:spPr bwMode="auto">
          <a:xfrm>
            <a:off x="2506663" y="3311525"/>
            <a:ext cx="15875" cy="30163"/>
          </a:xfrm>
          <a:custGeom>
            <a:avLst/>
            <a:gdLst>
              <a:gd name="T0" fmla="*/ 2 w 10"/>
              <a:gd name="T1" fmla="*/ 8 h 19"/>
              <a:gd name="T2" fmla="*/ 7 w 10"/>
              <a:gd name="T3" fmla="*/ 0 h 19"/>
              <a:gd name="T4" fmla="*/ 10 w 10"/>
              <a:gd name="T5" fmla="*/ 0 h 19"/>
              <a:gd name="T6" fmla="*/ 10 w 10"/>
              <a:gd name="T7" fmla="*/ 12 h 19"/>
              <a:gd name="T8" fmla="*/ 1 w 10"/>
              <a:gd name="T9" fmla="*/ 16 h 19"/>
              <a:gd name="T10" fmla="*/ 2 w 10"/>
              <a:gd name="T11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19">
                <a:moveTo>
                  <a:pt x="2" y="8"/>
                </a:moveTo>
                <a:cubicBezTo>
                  <a:pt x="6" y="7"/>
                  <a:pt x="6" y="4"/>
                  <a:pt x="7" y="0"/>
                </a:cubicBezTo>
                <a:cubicBezTo>
                  <a:pt x="8" y="0"/>
                  <a:pt x="9" y="0"/>
                  <a:pt x="10" y="0"/>
                </a:cubicBezTo>
                <a:cubicBezTo>
                  <a:pt x="10" y="4"/>
                  <a:pt x="10" y="8"/>
                  <a:pt x="10" y="12"/>
                </a:cubicBezTo>
                <a:cubicBezTo>
                  <a:pt x="8" y="15"/>
                  <a:pt x="6" y="19"/>
                  <a:pt x="1" y="16"/>
                </a:cubicBezTo>
                <a:cubicBezTo>
                  <a:pt x="0" y="13"/>
                  <a:pt x="0" y="11"/>
                  <a:pt x="2" y="8"/>
                </a:cubicBezTo>
                <a:close/>
              </a:path>
            </a:pathLst>
          </a:custGeom>
          <a:solidFill>
            <a:srgbClr val="B54C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" name="Freeform 2028"/>
          <p:cNvSpPr>
            <a:spLocks/>
          </p:cNvSpPr>
          <p:nvPr/>
        </p:nvSpPr>
        <p:spPr bwMode="auto">
          <a:xfrm>
            <a:off x="2092325" y="3473450"/>
            <a:ext cx="30162" cy="22225"/>
          </a:xfrm>
          <a:custGeom>
            <a:avLst/>
            <a:gdLst>
              <a:gd name="T0" fmla="*/ 1 w 19"/>
              <a:gd name="T1" fmla="*/ 7 h 15"/>
              <a:gd name="T2" fmla="*/ 9 w 19"/>
              <a:gd name="T3" fmla="*/ 3 h 15"/>
              <a:gd name="T4" fmla="*/ 9 w 19"/>
              <a:gd name="T5" fmla="*/ 2 h 15"/>
              <a:gd name="T6" fmla="*/ 19 w 19"/>
              <a:gd name="T7" fmla="*/ 3 h 15"/>
              <a:gd name="T8" fmla="*/ 17 w 19"/>
              <a:gd name="T9" fmla="*/ 10 h 15"/>
              <a:gd name="T10" fmla="*/ 14 w 19"/>
              <a:gd name="T11" fmla="*/ 14 h 15"/>
              <a:gd name="T12" fmla="*/ 10 w 19"/>
              <a:gd name="T13" fmla="*/ 15 h 15"/>
              <a:gd name="T14" fmla="*/ 2 w 19"/>
              <a:gd name="T15" fmla="*/ 10 h 15"/>
              <a:gd name="T16" fmla="*/ 0 w 19"/>
              <a:gd name="T17" fmla="*/ 8 h 15"/>
              <a:gd name="T18" fmla="*/ 1 w 19"/>
              <a:gd name="T19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" h="15">
                <a:moveTo>
                  <a:pt x="1" y="7"/>
                </a:moveTo>
                <a:cubicBezTo>
                  <a:pt x="4" y="5"/>
                  <a:pt x="7" y="4"/>
                  <a:pt x="9" y="3"/>
                </a:cubicBezTo>
                <a:cubicBezTo>
                  <a:pt x="9" y="3"/>
                  <a:pt x="9" y="2"/>
                  <a:pt x="9" y="2"/>
                </a:cubicBezTo>
                <a:cubicBezTo>
                  <a:pt x="13" y="0"/>
                  <a:pt x="16" y="0"/>
                  <a:pt x="19" y="3"/>
                </a:cubicBezTo>
                <a:cubicBezTo>
                  <a:pt x="19" y="5"/>
                  <a:pt x="19" y="8"/>
                  <a:pt x="17" y="10"/>
                </a:cubicBezTo>
                <a:cubicBezTo>
                  <a:pt x="16" y="11"/>
                  <a:pt x="15" y="12"/>
                  <a:pt x="14" y="14"/>
                </a:cubicBezTo>
                <a:cubicBezTo>
                  <a:pt x="12" y="14"/>
                  <a:pt x="11" y="14"/>
                  <a:pt x="10" y="15"/>
                </a:cubicBezTo>
                <a:cubicBezTo>
                  <a:pt x="7" y="13"/>
                  <a:pt x="4" y="12"/>
                  <a:pt x="2" y="10"/>
                </a:cubicBezTo>
                <a:cubicBezTo>
                  <a:pt x="0" y="10"/>
                  <a:pt x="0" y="9"/>
                  <a:pt x="0" y="8"/>
                </a:cubicBezTo>
                <a:cubicBezTo>
                  <a:pt x="0" y="7"/>
                  <a:pt x="1" y="7"/>
                  <a:pt x="1" y="7"/>
                </a:cubicBezTo>
                <a:close/>
              </a:path>
            </a:pathLst>
          </a:custGeom>
          <a:solidFill>
            <a:srgbClr val="7F5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56" name="Freeform 2029"/>
          <p:cNvSpPr>
            <a:spLocks/>
          </p:cNvSpPr>
          <p:nvPr/>
        </p:nvSpPr>
        <p:spPr bwMode="auto">
          <a:xfrm>
            <a:off x="2052638" y="3482975"/>
            <a:ext cx="42862" cy="4763"/>
          </a:xfrm>
          <a:custGeom>
            <a:avLst/>
            <a:gdLst>
              <a:gd name="T0" fmla="*/ 27 w 28"/>
              <a:gd name="T1" fmla="*/ 0 h 3"/>
              <a:gd name="T2" fmla="*/ 28 w 28"/>
              <a:gd name="T3" fmla="*/ 3 h 3"/>
              <a:gd name="T4" fmla="*/ 0 w 28"/>
              <a:gd name="T5" fmla="*/ 3 h 3"/>
              <a:gd name="T6" fmla="*/ 0 w 28"/>
              <a:gd name="T7" fmla="*/ 0 h 3"/>
              <a:gd name="T8" fmla="*/ 27 w 28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3">
                <a:moveTo>
                  <a:pt x="27" y="0"/>
                </a:moveTo>
                <a:cubicBezTo>
                  <a:pt x="27" y="1"/>
                  <a:pt x="28" y="2"/>
                  <a:pt x="28" y="3"/>
                </a:cubicBezTo>
                <a:cubicBezTo>
                  <a:pt x="18" y="3"/>
                  <a:pt x="9" y="3"/>
                  <a:pt x="0" y="3"/>
                </a:cubicBezTo>
                <a:cubicBezTo>
                  <a:pt x="0" y="2"/>
                  <a:pt x="0" y="1"/>
                  <a:pt x="0" y="0"/>
                </a:cubicBezTo>
                <a:cubicBezTo>
                  <a:pt x="9" y="0"/>
                  <a:pt x="18" y="0"/>
                  <a:pt x="27" y="0"/>
                </a:cubicBezTo>
                <a:close/>
              </a:path>
            </a:pathLst>
          </a:custGeom>
          <a:solidFill>
            <a:srgbClr val="5B2B1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57" name="Freeform 2030"/>
          <p:cNvSpPr>
            <a:spLocks/>
          </p:cNvSpPr>
          <p:nvPr/>
        </p:nvSpPr>
        <p:spPr bwMode="auto">
          <a:xfrm>
            <a:off x="2114550" y="3481388"/>
            <a:ext cx="47625" cy="17463"/>
          </a:xfrm>
          <a:custGeom>
            <a:avLst/>
            <a:gdLst>
              <a:gd name="T0" fmla="*/ 0 w 30"/>
              <a:gd name="T1" fmla="*/ 9 h 12"/>
              <a:gd name="T2" fmla="*/ 0 w 30"/>
              <a:gd name="T3" fmla="*/ 5 h 12"/>
              <a:gd name="T4" fmla="*/ 26 w 30"/>
              <a:gd name="T5" fmla="*/ 3 h 12"/>
              <a:gd name="T6" fmla="*/ 28 w 30"/>
              <a:gd name="T7" fmla="*/ 12 h 12"/>
              <a:gd name="T8" fmla="*/ 0 w 30"/>
              <a:gd name="T9" fmla="*/ 9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12">
                <a:moveTo>
                  <a:pt x="0" y="9"/>
                </a:moveTo>
                <a:cubicBezTo>
                  <a:pt x="0" y="7"/>
                  <a:pt x="0" y="6"/>
                  <a:pt x="0" y="5"/>
                </a:cubicBezTo>
                <a:cubicBezTo>
                  <a:pt x="8" y="0"/>
                  <a:pt x="17" y="0"/>
                  <a:pt x="26" y="3"/>
                </a:cubicBezTo>
                <a:cubicBezTo>
                  <a:pt x="30" y="6"/>
                  <a:pt x="30" y="9"/>
                  <a:pt x="28" y="12"/>
                </a:cubicBezTo>
                <a:cubicBezTo>
                  <a:pt x="18" y="11"/>
                  <a:pt x="9" y="10"/>
                  <a:pt x="0" y="9"/>
                </a:cubicBezTo>
                <a:close/>
              </a:path>
            </a:pathLst>
          </a:custGeom>
          <a:solidFill>
            <a:srgbClr val="5D2B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58" name="Freeform 2031"/>
          <p:cNvSpPr>
            <a:spLocks/>
          </p:cNvSpPr>
          <p:nvPr/>
        </p:nvSpPr>
        <p:spPr bwMode="auto">
          <a:xfrm>
            <a:off x="2155825" y="3476625"/>
            <a:ext cx="34925" cy="22225"/>
          </a:xfrm>
          <a:custGeom>
            <a:avLst/>
            <a:gdLst>
              <a:gd name="T0" fmla="*/ 2 w 22"/>
              <a:gd name="T1" fmla="*/ 15 h 15"/>
              <a:gd name="T2" fmla="*/ 2 w 22"/>
              <a:gd name="T3" fmla="*/ 8 h 15"/>
              <a:gd name="T4" fmla="*/ 2 w 22"/>
              <a:gd name="T5" fmla="*/ 3 h 15"/>
              <a:gd name="T6" fmla="*/ 18 w 22"/>
              <a:gd name="T7" fmla="*/ 4 h 15"/>
              <a:gd name="T8" fmla="*/ 21 w 22"/>
              <a:gd name="T9" fmla="*/ 4 h 15"/>
              <a:gd name="T10" fmla="*/ 22 w 22"/>
              <a:gd name="T11" fmla="*/ 8 h 15"/>
              <a:gd name="T12" fmla="*/ 14 w 22"/>
              <a:gd name="T13" fmla="*/ 8 h 15"/>
              <a:gd name="T14" fmla="*/ 6 w 22"/>
              <a:gd name="T15" fmla="*/ 15 h 15"/>
              <a:gd name="T16" fmla="*/ 2 w 22"/>
              <a:gd name="T1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5">
                <a:moveTo>
                  <a:pt x="2" y="15"/>
                </a:moveTo>
                <a:cubicBezTo>
                  <a:pt x="2" y="13"/>
                  <a:pt x="2" y="11"/>
                  <a:pt x="2" y="8"/>
                </a:cubicBezTo>
                <a:cubicBezTo>
                  <a:pt x="0" y="6"/>
                  <a:pt x="0" y="4"/>
                  <a:pt x="2" y="3"/>
                </a:cubicBezTo>
                <a:cubicBezTo>
                  <a:pt x="8" y="0"/>
                  <a:pt x="13" y="1"/>
                  <a:pt x="18" y="4"/>
                </a:cubicBezTo>
                <a:cubicBezTo>
                  <a:pt x="19" y="4"/>
                  <a:pt x="20" y="4"/>
                  <a:pt x="21" y="4"/>
                </a:cubicBezTo>
                <a:cubicBezTo>
                  <a:pt x="22" y="5"/>
                  <a:pt x="22" y="7"/>
                  <a:pt x="22" y="8"/>
                </a:cubicBezTo>
                <a:cubicBezTo>
                  <a:pt x="19" y="8"/>
                  <a:pt x="16" y="8"/>
                  <a:pt x="14" y="8"/>
                </a:cubicBezTo>
                <a:cubicBezTo>
                  <a:pt x="9" y="8"/>
                  <a:pt x="6" y="10"/>
                  <a:pt x="6" y="15"/>
                </a:cubicBezTo>
                <a:cubicBezTo>
                  <a:pt x="4" y="15"/>
                  <a:pt x="3" y="15"/>
                  <a:pt x="2" y="15"/>
                </a:cubicBezTo>
                <a:close/>
              </a:path>
            </a:pathLst>
          </a:custGeom>
          <a:solidFill>
            <a:srgbClr val="5B47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59" name="Freeform 2032"/>
          <p:cNvSpPr>
            <a:spLocks/>
          </p:cNvSpPr>
          <p:nvPr/>
        </p:nvSpPr>
        <p:spPr bwMode="auto">
          <a:xfrm>
            <a:off x="2130425" y="3589338"/>
            <a:ext cx="73025" cy="34925"/>
          </a:xfrm>
          <a:custGeom>
            <a:avLst/>
            <a:gdLst>
              <a:gd name="T0" fmla="*/ 38 w 46"/>
              <a:gd name="T1" fmla="*/ 8 h 22"/>
              <a:gd name="T2" fmla="*/ 35 w 46"/>
              <a:gd name="T3" fmla="*/ 9 h 22"/>
              <a:gd name="T4" fmla="*/ 31 w 46"/>
              <a:gd name="T5" fmla="*/ 12 h 22"/>
              <a:gd name="T6" fmla="*/ 19 w 46"/>
              <a:gd name="T7" fmla="*/ 20 h 22"/>
              <a:gd name="T8" fmla="*/ 14 w 46"/>
              <a:gd name="T9" fmla="*/ 21 h 22"/>
              <a:gd name="T10" fmla="*/ 2 w 46"/>
              <a:gd name="T11" fmla="*/ 9 h 22"/>
              <a:gd name="T12" fmla="*/ 0 w 46"/>
              <a:gd name="T13" fmla="*/ 4 h 22"/>
              <a:gd name="T14" fmla="*/ 6 w 46"/>
              <a:gd name="T15" fmla="*/ 0 h 22"/>
              <a:gd name="T16" fmla="*/ 45 w 46"/>
              <a:gd name="T17" fmla="*/ 0 h 22"/>
              <a:gd name="T18" fmla="*/ 46 w 46"/>
              <a:gd name="T19" fmla="*/ 3 h 22"/>
              <a:gd name="T20" fmla="*/ 38 w 46"/>
              <a:gd name="T21" fmla="*/ 8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" h="22">
                <a:moveTo>
                  <a:pt x="38" y="8"/>
                </a:moveTo>
                <a:cubicBezTo>
                  <a:pt x="37" y="9"/>
                  <a:pt x="36" y="9"/>
                  <a:pt x="35" y="9"/>
                </a:cubicBezTo>
                <a:cubicBezTo>
                  <a:pt x="34" y="10"/>
                  <a:pt x="32" y="11"/>
                  <a:pt x="31" y="12"/>
                </a:cubicBezTo>
                <a:cubicBezTo>
                  <a:pt x="26" y="13"/>
                  <a:pt x="22" y="16"/>
                  <a:pt x="19" y="20"/>
                </a:cubicBezTo>
                <a:cubicBezTo>
                  <a:pt x="17" y="21"/>
                  <a:pt x="16" y="22"/>
                  <a:pt x="14" y="21"/>
                </a:cubicBezTo>
                <a:cubicBezTo>
                  <a:pt x="9" y="19"/>
                  <a:pt x="7" y="12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2" y="3"/>
                  <a:pt x="4" y="1"/>
                  <a:pt x="6" y="0"/>
                </a:cubicBezTo>
                <a:cubicBezTo>
                  <a:pt x="19" y="0"/>
                  <a:pt x="32" y="0"/>
                  <a:pt x="45" y="0"/>
                </a:cubicBezTo>
                <a:cubicBezTo>
                  <a:pt x="45" y="1"/>
                  <a:pt x="46" y="2"/>
                  <a:pt x="46" y="3"/>
                </a:cubicBezTo>
                <a:cubicBezTo>
                  <a:pt x="43" y="4"/>
                  <a:pt x="39" y="4"/>
                  <a:pt x="38" y="8"/>
                </a:cubicBezTo>
                <a:close/>
              </a:path>
            </a:pathLst>
          </a:custGeom>
          <a:solidFill>
            <a:srgbClr val="2961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0" name="Freeform 2033"/>
          <p:cNvSpPr>
            <a:spLocks/>
          </p:cNvSpPr>
          <p:nvPr/>
        </p:nvSpPr>
        <p:spPr bwMode="auto">
          <a:xfrm>
            <a:off x="2095500" y="3594100"/>
            <a:ext cx="36512" cy="33338"/>
          </a:xfrm>
          <a:custGeom>
            <a:avLst/>
            <a:gdLst>
              <a:gd name="T0" fmla="*/ 22 w 23"/>
              <a:gd name="T1" fmla="*/ 1 h 21"/>
              <a:gd name="T2" fmla="*/ 23 w 23"/>
              <a:gd name="T3" fmla="*/ 5 h 21"/>
              <a:gd name="T4" fmla="*/ 23 w 23"/>
              <a:gd name="T5" fmla="*/ 7 h 21"/>
              <a:gd name="T6" fmla="*/ 21 w 23"/>
              <a:gd name="T7" fmla="*/ 11 h 21"/>
              <a:gd name="T8" fmla="*/ 19 w 23"/>
              <a:gd name="T9" fmla="*/ 14 h 21"/>
              <a:gd name="T10" fmla="*/ 16 w 23"/>
              <a:gd name="T11" fmla="*/ 17 h 21"/>
              <a:gd name="T12" fmla="*/ 16 w 23"/>
              <a:gd name="T13" fmla="*/ 21 h 21"/>
              <a:gd name="T14" fmla="*/ 4 w 23"/>
              <a:gd name="T15" fmla="*/ 21 h 21"/>
              <a:gd name="T16" fmla="*/ 16 w 23"/>
              <a:gd name="T17" fmla="*/ 1 h 21"/>
              <a:gd name="T18" fmla="*/ 22 w 23"/>
              <a:gd name="T19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3" h="21">
                <a:moveTo>
                  <a:pt x="22" y="1"/>
                </a:moveTo>
                <a:cubicBezTo>
                  <a:pt x="23" y="2"/>
                  <a:pt x="23" y="4"/>
                  <a:pt x="23" y="5"/>
                </a:cubicBezTo>
                <a:cubicBezTo>
                  <a:pt x="23" y="6"/>
                  <a:pt x="23" y="6"/>
                  <a:pt x="23" y="7"/>
                </a:cubicBezTo>
                <a:cubicBezTo>
                  <a:pt x="23" y="8"/>
                  <a:pt x="22" y="10"/>
                  <a:pt x="21" y="11"/>
                </a:cubicBezTo>
                <a:cubicBezTo>
                  <a:pt x="20" y="12"/>
                  <a:pt x="20" y="13"/>
                  <a:pt x="19" y="14"/>
                </a:cubicBezTo>
                <a:cubicBezTo>
                  <a:pt x="18" y="15"/>
                  <a:pt x="17" y="16"/>
                  <a:pt x="16" y="17"/>
                </a:cubicBezTo>
                <a:cubicBezTo>
                  <a:pt x="16" y="18"/>
                  <a:pt x="16" y="20"/>
                  <a:pt x="16" y="21"/>
                </a:cubicBezTo>
                <a:cubicBezTo>
                  <a:pt x="12" y="21"/>
                  <a:pt x="8" y="21"/>
                  <a:pt x="4" y="21"/>
                </a:cubicBezTo>
                <a:cubicBezTo>
                  <a:pt x="4" y="11"/>
                  <a:pt x="0" y="0"/>
                  <a:pt x="16" y="1"/>
                </a:cubicBezTo>
                <a:cubicBezTo>
                  <a:pt x="18" y="1"/>
                  <a:pt x="20" y="1"/>
                  <a:pt x="22" y="1"/>
                </a:cubicBezTo>
                <a:close/>
              </a:path>
            </a:pathLst>
          </a:custGeom>
          <a:solidFill>
            <a:srgbClr val="5EA8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3" name="Freeform 2034"/>
          <p:cNvSpPr>
            <a:spLocks/>
          </p:cNvSpPr>
          <p:nvPr/>
        </p:nvSpPr>
        <p:spPr bwMode="auto">
          <a:xfrm>
            <a:off x="2019300" y="3584575"/>
            <a:ext cx="34925" cy="9525"/>
          </a:xfrm>
          <a:custGeom>
            <a:avLst/>
            <a:gdLst>
              <a:gd name="T0" fmla="*/ 21 w 22"/>
              <a:gd name="T1" fmla="*/ 3 h 6"/>
              <a:gd name="T2" fmla="*/ 21 w 22"/>
              <a:gd name="T3" fmla="*/ 6 h 6"/>
              <a:gd name="T4" fmla="*/ 4 w 22"/>
              <a:gd name="T5" fmla="*/ 6 h 6"/>
              <a:gd name="T6" fmla="*/ 1 w 22"/>
              <a:gd name="T7" fmla="*/ 0 h 6"/>
              <a:gd name="T8" fmla="*/ 19 w 22"/>
              <a:gd name="T9" fmla="*/ 0 h 6"/>
              <a:gd name="T10" fmla="*/ 21 w 22"/>
              <a:gd name="T11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6">
                <a:moveTo>
                  <a:pt x="21" y="3"/>
                </a:moveTo>
                <a:cubicBezTo>
                  <a:pt x="21" y="4"/>
                  <a:pt x="21" y="5"/>
                  <a:pt x="21" y="6"/>
                </a:cubicBezTo>
                <a:cubicBezTo>
                  <a:pt x="15" y="6"/>
                  <a:pt x="10" y="6"/>
                  <a:pt x="4" y="6"/>
                </a:cubicBezTo>
                <a:cubicBezTo>
                  <a:pt x="2" y="5"/>
                  <a:pt x="0" y="3"/>
                  <a:pt x="1" y="0"/>
                </a:cubicBezTo>
                <a:cubicBezTo>
                  <a:pt x="7" y="0"/>
                  <a:pt x="13" y="0"/>
                  <a:pt x="19" y="0"/>
                </a:cubicBezTo>
                <a:cubicBezTo>
                  <a:pt x="22" y="0"/>
                  <a:pt x="22" y="1"/>
                  <a:pt x="21" y="3"/>
                </a:cubicBezTo>
                <a:close/>
              </a:path>
            </a:pathLst>
          </a:custGeom>
          <a:solidFill>
            <a:srgbClr val="194D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4" name="Freeform 2035"/>
          <p:cNvSpPr>
            <a:spLocks/>
          </p:cNvSpPr>
          <p:nvPr/>
        </p:nvSpPr>
        <p:spPr bwMode="auto">
          <a:xfrm>
            <a:off x="2049463" y="3578225"/>
            <a:ext cx="50800" cy="11113"/>
          </a:xfrm>
          <a:custGeom>
            <a:avLst/>
            <a:gdLst>
              <a:gd name="T0" fmla="*/ 2 w 33"/>
              <a:gd name="T1" fmla="*/ 7 h 7"/>
              <a:gd name="T2" fmla="*/ 0 w 33"/>
              <a:gd name="T3" fmla="*/ 4 h 7"/>
              <a:gd name="T4" fmla="*/ 33 w 33"/>
              <a:gd name="T5" fmla="*/ 6 h 7"/>
              <a:gd name="T6" fmla="*/ 2 w 33"/>
              <a:gd name="T7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" h="7">
                <a:moveTo>
                  <a:pt x="2" y="7"/>
                </a:moveTo>
                <a:cubicBezTo>
                  <a:pt x="1" y="6"/>
                  <a:pt x="1" y="5"/>
                  <a:pt x="0" y="4"/>
                </a:cubicBezTo>
                <a:cubicBezTo>
                  <a:pt x="11" y="4"/>
                  <a:pt x="23" y="0"/>
                  <a:pt x="33" y="6"/>
                </a:cubicBezTo>
                <a:cubicBezTo>
                  <a:pt x="23" y="7"/>
                  <a:pt x="12" y="7"/>
                  <a:pt x="2" y="7"/>
                </a:cubicBezTo>
                <a:close/>
              </a:path>
            </a:pathLst>
          </a:custGeom>
          <a:solidFill>
            <a:srgbClr val="6A9F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5" name="Freeform 2036"/>
          <p:cNvSpPr>
            <a:spLocks/>
          </p:cNvSpPr>
          <p:nvPr/>
        </p:nvSpPr>
        <p:spPr bwMode="auto">
          <a:xfrm>
            <a:off x="2008188" y="3584575"/>
            <a:ext cx="17462" cy="30163"/>
          </a:xfrm>
          <a:custGeom>
            <a:avLst/>
            <a:gdLst>
              <a:gd name="T0" fmla="*/ 8 w 11"/>
              <a:gd name="T1" fmla="*/ 0 h 19"/>
              <a:gd name="T2" fmla="*/ 11 w 11"/>
              <a:gd name="T3" fmla="*/ 6 h 19"/>
              <a:gd name="T4" fmla="*/ 4 w 11"/>
              <a:gd name="T5" fmla="*/ 19 h 19"/>
              <a:gd name="T6" fmla="*/ 0 w 11"/>
              <a:gd name="T7" fmla="*/ 19 h 19"/>
              <a:gd name="T8" fmla="*/ 0 w 11"/>
              <a:gd name="T9" fmla="*/ 3 h 19"/>
              <a:gd name="T10" fmla="*/ 8 w 11"/>
              <a:gd name="T11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" h="19">
                <a:moveTo>
                  <a:pt x="8" y="0"/>
                </a:moveTo>
                <a:cubicBezTo>
                  <a:pt x="9" y="2"/>
                  <a:pt x="10" y="4"/>
                  <a:pt x="11" y="6"/>
                </a:cubicBezTo>
                <a:cubicBezTo>
                  <a:pt x="3" y="7"/>
                  <a:pt x="5" y="14"/>
                  <a:pt x="4" y="19"/>
                </a:cubicBezTo>
                <a:cubicBezTo>
                  <a:pt x="3" y="19"/>
                  <a:pt x="2" y="19"/>
                  <a:pt x="0" y="19"/>
                </a:cubicBezTo>
                <a:cubicBezTo>
                  <a:pt x="0" y="14"/>
                  <a:pt x="0" y="8"/>
                  <a:pt x="0" y="3"/>
                </a:cubicBezTo>
                <a:cubicBezTo>
                  <a:pt x="2" y="2"/>
                  <a:pt x="5" y="1"/>
                  <a:pt x="8" y="0"/>
                </a:cubicBezTo>
                <a:close/>
              </a:path>
            </a:pathLst>
          </a:custGeom>
          <a:solidFill>
            <a:srgbClr val="1649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6" name="Freeform 2037"/>
          <p:cNvSpPr>
            <a:spLocks/>
          </p:cNvSpPr>
          <p:nvPr/>
        </p:nvSpPr>
        <p:spPr bwMode="auto">
          <a:xfrm>
            <a:off x="1876425" y="3576638"/>
            <a:ext cx="47625" cy="44450"/>
          </a:xfrm>
          <a:custGeom>
            <a:avLst/>
            <a:gdLst>
              <a:gd name="T0" fmla="*/ 0 w 31"/>
              <a:gd name="T1" fmla="*/ 16 h 28"/>
              <a:gd name="T2" fmla="*/ 4 w 31"/>
              <a:gd name="T3" fmla="*/ 0 h 28"/>
              <a:gd name="T4" fmla="*/ 20 w 31"/>
              <a:gd name="T5" fmla="*/ 0 h 28"/>
              <a:gd name="T6" fmla="*/ 28 w 31"/>
              <a:gd name="T7" fmla="*/ 8 h 28"/>
              <a:gd name="T8" fmla="*/ 27 w 31"/>
              <a:gd name="T9" fmla="*/ 24 h 28"/>
              <a:gd name="T10" fmla="*/ 0 w 31"/>
              <a:gd name="T11" fmla="*/ 1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28">
                <a:moveTo>
                  <a:pt x="0" y="16"/>
                </a:moveTo>
                <a:cubicBezTo>
                  <a:pt x="6" y="12"/>
                  <a:pt x="2" y="6"/>
                  <a:pt x="4" y="0"/>
                </a:cubicBezTo>
                <a:cubicBezTo>
                  <a:pt x="9" y="0"/>
                  <a:pt x="14" y="0"/>
                  <a:pt x="20" y="0"/>
                </a:cubicBezTo>
                <a:cubicBezTo>
                  <a:pt x="24" y="1"/>
                  <a:pt x="27" y="4"/>
                  <a:pt x="28" y="8"/>
                </a:cubicBezTo>
                <a:cubicBezTo>
                  <a:pt x="30" y="13"/>
                  <a:pt x="31" y="19"/>
                  <a:pt x="27" y="24"/>
                </a:cubicBezTo>
                <a:cubicBezTo>
                  <a:pt x="17" y="23"/>
                  <a:pt x="6" y="28"/>
                  <a:pt x="0" y="16"/>
                </a:cubicBezTo>
                <a:close/>
              </a:path>
            </a:pathLst>
          </a:custGeom>
          <a:solidFill>
            <a:srgbClr val="5EAC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7" name="Freeform 2038"/>
          <p:cNvSpPr>
            <a:spLocks/>
          </p:cNvSpPr>
          <p:nvPr/>
        </p:nvSpPr>
        <p:spPr bwMode="auto">
          <a:xfrm>
            <a:off x="1916113" y="3589338"/>
            <a:ext cx="9525" cy="38100"/>
          </a:xfrm>
          <a:custGeom>
            <a:avLst/>
            <a:gdLst>
              <a:gd name="T0" fmla="*/ 1 w 6"/>
              <a:gd name="T1" fmla="*/ 16 h 24"/>
              <a:gd name="T2" fmla="*/ 2 w 6"/>
              <a:gd name="T3" fmla="*/ 0 h 24"/>
              <a:gd name="T4" fmla="*/ 5 w 6"/>
              <a:gd name="T5" fmla="*/ 0 h 24"/>
              <a:gd name="T6" fmla="*/ 6 w 6"/>
              <a:gd name="T7" fmla="*/ 20 h 24"/>
              <a:gd name="T8" fmla="*/ 1 w 6"/>
              <a:gd name="T9" fmla="*/ 16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24">
                <a:moveTo>
                  <a:pt x="1" y="16"/>
                </a:moveTo>
                <a:cubicBezTo>
                  <a:pt x="1" y="11"/>
                  <a:pt x="2" y="5"/>
                  <a:pt x="2" y="0"/>
                </a:cubicBezTo>
                <a:cubicBezTo>
                  <a:pt x="3" y="0"/>
                  <a:pt x="4" y="0"/>
                  <a:pt x="5" y="0"/>
                </a:cubicBezTo>
                <a:cubicBezTo>
                  <a:pt x="5" y="7"/>
                  <a:pt x="6" y="13"/>
                  <a:pt x="6" y="20"/>
                </a:cubicBezTo>
                <a:cubicBezTo>
                  <a:pt x="0" y="24"/>
                  <a:pt x="3" y="17"/>
                  <a:pt x="1" y="16"/>
                </a:cubicBezTo>
                <a:close/>
              </a:path>
            </a:pathLst>
          </a:custGeom>
          <a:solidFill>
            <a:srgbClr val="144D4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8" name="Freeform 2039"/>
          <p:cNvSpPr>
            <a:spLocks/>
          </p:cNvSpPr>
          <p:nvPr/>
        </p:nvSpPr>
        <p:spPr bwMode="auto">
          <a:xfrm>
            <a:off x="2244725" y="3294063"/>
            <a:ext cx="219075" cy="66675"/>
          </a:xfrm>
          <a:custGeom>
            <a:avLst/>
            <a:gdLst>
              <a:gd name="T0" fmla="*/ 133 w 140"/>
              <a:gd name="T1" fmla="*/ 4 h 43"/>
              <a:gd name="T2" fmla="*/ 138 w 140"/>
              <a:gd name="T3" fmla="*/ 28 h 43"/>
              <a:gd name="T4" fmla="*/ 133 w 140"/>
              <a:gd name="T5" fmla="*/ 34 h 43"/>
              <a:gd name="T6" fmla="*/ 50 w 140"/>
              <a:gd name="T7" fmla="*/ 32 h 43"/>
              <a:gd name="T8" fmla="*/ 49 w 140"/>
              <a:gd name="T9" fmla="*/ 32 h 43"/>
              <a:gd name="T10" fmla="*/ 30 w 140"/>
              <a:gd name="T11" fmla="*/ 24 h 43"/>
              <a:gd name="T12" fmla="*/ 29 w 140"/>
              <a:gd name="T13" fmla="*/ 20 h 43"/>
              <a:gd name="T14" fmla="*/ 13 w 140"/>
              <a:gd name="T15" fmla="*/ 20 h 43"/>
              <a:gd name="T16" fmla="*/ 10 w 140"/>
              <a:gd name="T17" fmla="*/ 20 h 43"/>
              <a:gd name="T18" fmla="*/ 2 w 140"/>
              <a:gd name="T19" fmla="*/ 20 h 43"/>
              <a:gd name="T20" fmla="*/ 0 w 140"/>
              <a:gd name="T21" fmla="*/ 15 h 43"/>
              <a:gd name="T22" fmla="*/ 0 w 140"/>
              <a:gd name="T23" fmla="*/ 5 h 43"/>
              <a:gd name="T24" fmla="*/ 2 w 140"/>
              <a:gd name="T25" fmla="*/ 1 h 43"/>
              <a:gd name="T26" fmla="*/ 38 w 140"/>
              <a:gd name="T27" fmla="*/ 0 h 43"/>
              <a:gd name="T28" fmla="*/ 73 w 140"/>
              <a:gd name="T29" fmla="*/ 1 h 43"/>
              <a:gd name="T30" fmla="*/ 102 w 140"/>
              <a:gd name="T31" fmla="*/ 4 h 43"/>
              <a:gd name="T32" fmla="*/ 133 w 140"/>
              <a:gd name="T33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0" h="43">
                <a:moveTo>
                  <a:pt x="133" y="4"/>
                </a:moveTo>
                <a:cubicBezTo>
                  <a:pt x="140" y="11"/>
                  <a:pt x="136" y="20"/>
                  <a:pt x="138" y="28"/>
                </a:cubicBezTo>
                <a:cubicBezTo>
                  <a:pt x="137" y="31"/>
                  <a:pt x="135" y="34"/>
                  <a:pt x="133" y="34"/>
                </a:cubicBezTo>
                <a:cubicBezTo>
                  <a:pt x="105" y="40"/>
                  <a:pt x="78" y="43"/>
                  <a:pt x="50" y="32"/>
                </a:cubicBezTo>
                <a:cubicBezTo>
                  <a:pt x="50" y="32"/>
                  <a:pt x="49" y="32"/>
                  <a:pt x="49" y="32"/>
                </a:cubicBezTo>
                <a:cubicBezTo>
                  <a:pt x="49" y="14"/>
                  <a:pt x="36" y="28"/>
                  <a:pt x="30" y="24"/>
                </a:cubicBezTo>
                <a:cubicBezTo>
                  <a:pt x="29" y="23"/>
                  <a:pt x="29" y="21"/>
                  <a:pt x="29" y="20"/>
                </a:cubicBezTo>
                <a:cubicBezTo>
                  <a:pt x="24" y="19"/>
                  <a:pt x="19" y="15"/>
                  <a:pt x="13" y="20"/>
                </a:cubicBezTo>
                <a:cubicBezTo>
                  <a:pt x="12" y="20"/>
                  <a:pt x="11" y="20"/>
                  <a:pt x="10" y="20"/>
                </a:cubicBezTo>
                <a:cubicBezTo>
                  <a:pt x="7" y="20"/>
                  <a:pt x="4" y="20"/>
                  <a:pt x="2" y="20"/>
                </a:cubicBezTo>
                <a:cubicBezTo>
                  <a:pt x="1" y="18"/>
                  <a:pt x="0" y="17"/>
                  <a:pt x="0" y="15"/>
                </a:cubicBezTo>
                <a:cubicBezTo>
                  <a:pt x="0" y="12"/>
                  <a:pt x="0" y="9"/>
                  <a:pt x="0" y="5"/>
                </a:cubicBezTo>
                <a:cubicBezTo>
                  <a:pt x="0" y="3"/>
                  <a:pt x="0" y="2"/>
                  <a:pt x="2" y="1"/>
                </a:cubicBezTo>
                <a:cubicBezTo>
                  <a:pt x="14" y="1"/>
                  <a:pt x="26" y="0"/>
                  <a:pt x="38" y="0"/>
                </a:cubicBezTo>
                <a:cubicBezTo>
                  <a:pt x="49" y="0"/>
                  <a:pt x="61" y="0"/>
                  <a:pt x="73" y="1"/>
                </a:cubicBezTo>
                <a:cubicBezTo>
                  <a:pt x="82" y="7"/>
                  <a:pt x="92" y="3"/>
                  <a:pt x="102" y="4"/>
                </a:cubicBezTo>
                <a:cubicBezTo>
                  <a:pt x="112" y="1"/>
                  <a:pt x="123" y="1"/>
                  <a:pt x="133" y="4"/>
                </a:cubicBezTo>
                <a:close/>
              </a:path>
            </a:pathLst>
          </a:custGeom>
          <a:solidFill>
            <a:srgbClr val="E952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69" name="Freeform 2040"/>
          <p:cNvSpPr>
            <a:spLocks/>
          </p:cNvSpPr>
          <p:nvPr/>
        </p:nvSpPr>
        <p:spPr bwMode="auto">
          <a:xfrm>
            <a:off x="2405063" y="3287713"/>
            <a:ext cx="50800" cy="11113"/>
          </a:xfrm>
          <a:custGeom>
            <a:avLst/>
            <a:gdLst>
              <a:gd name="T0" fmla="*/ 31 w 32"/>
              <a:gd name="T1" fmla="*/ 8 h 8"/>
              <a:gd name="T2" fmla="*/ 0 w 32"/>
              <a:gd name="T3" fmla="*/ 8 h 8"/>
              <a:gd name="T4" fmla="*/ 32 w 32"/>
              <a:gd name="T5" fmla="*/ 4 h 8"/>
              <a:gd name="T6" fmla="*/ 31 w 32"/>
              <a:gd name="T7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" h="8">
                <a:moveTo>
                  <a:pt x="31" y="8"/>
                </a:moveTo>
                <a:cubicBezTo>
                  <a:pt x="21" y="8"/>
                  <a:pt x="10" y="8"/>
                  <a:pt x="0" y="8"/>
                </a:cubicBezTo>
                <a:cubicBezTo>
                  <a:pt x="10" y="0"/>
                  <a:pt x="21" y="6"/>
                  <a:pt x="32" y="4"/>
                </a:cubicBezTo>
                <a:cubicBezTo>
                  <a:pt x="31" y="6"/>
                  <a:pt x="31" y="7"/>
                  <a:pt x="31" y="8"/>
                </a:cubicBezTo>
                <a:close/>
              </a:path>
            </a:pathLst>
          </a:custGeom>
          <a:solidFill>
            <a:srgbClr val="A023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0" name="Freeform 2041"/>
          <p:cNvSpPr>
            <a:spLocks/>
          </p:cNvSpPr>
          <p:nvPr/>
        </p:nvSpPr>
        <p:spPr bwMode="auto">
          <a:xfrm>
            <a:off x="2227263" y="3290888"/>
            <a:ext cx="20637" cy="47625"/>
          </a:xfrm>
          <a:custGeom>
            <a:avLst/>
            <a:gdLst>
              <a:gd name="T0" fmla="*/ 13 w 13"/>
              <a:gd name="T1" fmla="*/ 18 h 31"/>
              <a:gd name="T2" fmla="*/ 13 w 13"/>
              <a:gd name="T3" fmla="*/ 22 h 31"/>
              <a:gd name="T4" fmla="*/ 7 w 13"/>
              <a:gd name="T5" fmla="*/ 31 h 31"/>
              <a:gd name="T6" fmla="*/ 0 w 13"/>
              <a:gd name="T7" fmla="*/ 21 h 31"/>
              <a:gd name="T8" fmla="*/ 1 w 13"/>
              <a:gd name="T9" fmla="*/ 10 h 31"/>
              <a:gd name="T10" fmla="*/ 13 w 13"/>
              <a:gd name="T11" fmla="*/ 3 h 31"/>
              <a:gd name="T12" fmla="*/ 13 w 13"/>
              <a:gd name="T13" fmla="*/ 6 h 31"/>
              <a:gd name="T14" fmla="*/ 13 w 13"/>
              <a:gd name="T15" fmla="*/ 18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" h="31">
                <a:moveTo>
                  <a:pt x="13" y="18"/>
                </a:moveTo>
                <a:cubicBezTo>
                  <a:pt x="13" y="19"/>
                  <a:pt x="13" y="21"/>
                  <a:pt x="13" y="22"/>
                </a:cubicBezTo>
                <a:cubicBezTo>
                  <a:pt x="11" y="25"/>
                  <a:pt x="9" y="28"/>
                  <a:pt x="7" y="31"/>
                </a:cubicBezTo>
                <a:cubicBezTo>
                  <a:pt x="5" y="28"/>
                  <a:pt x="2" y="25"/>
                  <a:pt x="0" y="21"/>
                </a:cubicBezTo>
                <a:cubicBezTo>
                  <a:pt x="0" y="18"/>
                  <a:pt x="1" y="14"/>
                  <a:pt x="1" y="10"/>
                </a:cubicBezTo>
                <a:cubicBezTo>
                  <a:pt x="5" y="8"/>
                  <a:pt x="6" y="0"/>
                  <a:pt x="13" y="3"/>
                </a:cubicBezTo>
                <a:cubicBezTo>
                  <a:pt x="13" y="4"/>
                  <a:pt x="13" y="5"/>
                  <a:pt x="13" y="6"/>
                </a:cubicBezTo>
                <a:cubicBezTo>
                  <a:pt x="13" y="10"/>
                  <a:pt x="13" y="14"/>
                  <a:pt x="13" y="18"/>
                </a:cubicBezTo>
                <a:close/>
              </a:path>
            </a:pathLst>
          </a:custGeom>
          <a:solidFill>
            <a:srgbClr val="D050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1" name="Freeform 2042"/>
          <p:cNvSpPr>
            <a:spLocks/>
          </p:cNvSpPr>
          <p:nvPr/>
        </p:nvSpPr>
        <p:spPr bwMode="auto">
          <a:xfrm>
            <a:off x="2540000" y="3898900"/>
            <a:ext cx="34925" cy="31750"/>
          </a:xfrm>
          <a:custGeom>
            <a:avLst/>
            <a:gdLst>
              <a:gd name="T0" fmla="*/ 13 w 22"/>
              <a:gd name="T1" fmla="*/ 2 h 20"/>
              <a:gd name="T2" fmla="*/ 22 w 22"/>
              <a:gd name="T3" fmla="*/ 6 h 20"/>
              <a:gd name="T4" fmla="*/ 22 w 22"/>
              <a:gd name="T5" fmla="*/ 11 h 20"/>
              <a:gd name="T6" fmla="*/ 21 w 22"/>
              <a:gd name="T7" fmla="*/ 18 h 20"/>
              <a:gd name="T8" fmla="*/ 16 w 22"/>
              <a:gd name="T9" fmla="*/ 20 h 20"/>
              <a:gd name="T10" fmla="*/ 1 w 22"/>
              <a:gd name="T11" fmla="*/ 3 h 20"/>
              <a:gd name="T12" fmla="*/ 8 w 22"/>
              <a:gd name="T13" fmla="*/ 0 h 20"/>
              <a:gd name="T14" fmla="*/ 13 w 22"/>
              <a:gd name="T15" fmla="*/ 2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" h="20">
                <a:moveTo>
                  <a:pt x="13" y="2"/>
                </a:moveTo>
                <a:cubicBezTo>
                  <a:pt x="16" y="3"/>
                  <a:pt x="20" y="2"/>
                  <a:pt x="22" y="6"/>
                </a:cubicBezTo>
                <a:cubicBezTo>
                  <a:pt x="22" y="8"/>
                  <a:pt x="22" y="9"/>
                  <a:pt x="22" y="11"/>
                </a:cubicBezTo>
                <a:cubicBezTo>
                  <a:pt x="21" y="14"/>
                  <a:pt x="21" y="16"/>
                  <a:pt x="21" y="18"/>
                </a:cubicBezTo>
                <a:cubicBezTo>
                  <a:pt x="20" y="20"/>
                  <a:pt x="18" y="20"/>
                  <a:pt x="16" y="20"/>
                </a:cubicBezTo>
                <a:cubicBezTo>
                  <a:pt x="8" y="17"/>
                  <a:pt x="0" y="14"/>
                  <a:pt x="1" y="3"/>
                </a:cubicBezTo>
                <a:cubicBezTo>
                  <a:pt x="3" y="1"/>
                  <a:pt x="5" y="0"/>
                  <a:pt x="8" y="0"/>
                </a:cubicBezTo>
                <a:cubicBezTo>
                  <a:pt x="10" y="1"/>
                  <a:pt x="12" y="1"/>
                  <a:pt x="13" y="2"/>
                </a:cubicBezTo>
                <a:close/>
              </a:path>
            </a:pathLst>
          </a:custGeom>
          <a:solidFill>
            <a:srgbClr val="5846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2" name="Freeform 2043"/>
          <p:cNvSpPr>
            <a:spLocks/>
          </p:cNvSpPr>
          <p:nvPr/>
        </p:nvSpPr>
        <p:spPr bwMode="auto">
          <a:xfrm>
            <a:off x="2565400" y="3927475"/>
            <a:ext cx="7937" cy="9525"/>
          </a:xfrm>
          <a:custGeom>
            <a:avLst/>
            <a:gdLst>
              <a:gd name="T0" fmla="*/ 1 w 5"/>
              <a:gd name="T1" fmla="*/ 1 h 6"/>
              <a:gd name="T2" fmla="*/ 5 w 5"/>
              <a:gd name="T3" fmla="*/ 0 h 6"/>
              <a:gd name="T4" fmla="*/ 5 w 5"/>
              <a:gd name="T5" fmla="*/ 5 h 6"/>
              <a:gd name="T6" fmla="*/ 1 w 5"/>
              <a:gd name="T7" fmla="*/ 6 h 6"/>
              <a:gd name="T8" fmla="*/ 0 w 5"/>
              <a:gd name="T9" fmla="*/ 4 h 6"/>
              <a:gd name="T10" fmla="*/ 0 w 5"/>
              <a:gd name="T11" fmla="*/ 2 h 6"/>
              <a:gd name="T12" fmla="*/ 1 w 5"/>
              <a:gd name="T13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6">
                <a:moveTo>
                  <a:pt x="1" y="1"/>
                </a:moveTo>
                <a:cubicBezTo>
                  <a:pt x="3" y="1"/>
                  <a:pt x="4" y="1"/>
                  <a:pt x="5" y="0"/>
                </a:cubicBezTo>
                <a:cubicBezTo>
                  <a:pt x="5" y="2"/>
                  <a:pt x="5" y="4"/>
                  <a:pt x="5" y="5"/>
                </a:cubicBezTo>
                <a:cubicBezTo>
                  <a:pt x="4" y="5"/>
                  <a:pt x="3" y="5"/>
                  <a:pt x="1" y="6"/>
                </a:cubicBezTo>
                <a:cubicBezTo>
                  <a:pt x="1" y="6"/>
                  <a:pt x="0" y="4"/>
                  <a:pt x="0" y="4"/>
                </a:cubicBezTo>
                <a:cubicBezTo>
                  <a:pt x="0" y="4"/>
                  <a:pt x="0" y="2"/>
                  <a:pt x="0" y="2"/>
                </a:cubicBezTo>
                <a:cubicBezTo>
                  <a:pt x="0" y="2"/>
                  <a:pt x="1" y="1"/>
                  <a:pt x="1" y="1"/>
                </a:cubicBezTo>
                <a:close/>
              </a:path>
            </a:pathLst>
          </a:custGeom>
          <a:solidFill>
            <a:srgbClr val="DDC2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3" name="Freeform 2044"/>
          <p:cNvSpPr>
            <a:spLocks/>
          </p:cNvSpPr>
          <p:nvPr/>
        </p:nvSpPr>
        <p:spPr bwMode="auto">
          <a:xfrm>
            <a:off x="2573338" y="3935413"/>
            <a:ext cx="6350" cy="6350"/>
          </a:xfrm>
          <a:custGeom>
            <a:avLst/>
            <a:gdLst>
              <a:gd name="T0" fmla="*/ 4 w 4"/>
              <a:gd name="T1" fmla="*/ 4 h 4"/>
              <a:gd name="T2" fmla="*/ 0 w 4"/>
              <a:gd name="T3" fmla="*/ 0 h 4"/>
              <a:gd name="T4" fmla="*/ 4 w 4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4">
                <a:moveTo>
                  <a:pt x="4" y="4"/>
                </a:moveTo>
                <a:cubicBezTo>
                  <a:pt x="2" y="4"/>
                  <a:pt x="1" y="3"/>
                  <a:pt x="0" y="0"/>
                </a:cubicBezTo>
                <a:cubicBezTo>
                  <a:pt x="2" y="1"/>
                  <a:pt x="3" y="2"/>
                  <a:pt x="4" y="4"/>
                </a:cubicBezTo>
                <a:close/>
              </a:path>
            </a:pathLst>
          </a:custGeom>
          <a:solidFill>
            <a:srgbClr val="D7BE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4" name="Freeform 2045"/>
          <p:cNvSpPr>
            <a:spLocks/>
          </p:cNvSpPr>
          <p:nvPr/>
        </p:nvSpPr>
        <p:spPr bwMode="auto">
          <a:xfrm>
            <a:off x="2528888" y="3876675"/>
            <a:ext cx="31750" cy="30163"/>
          </a:xfrm>
          <a:custGeom>
            <a:avLst/>
            <a:gdLst>
              <a:gd name="T0" fmla="*/ 17 w 20"/>
              <a:gd name="T1" fmla="*/ 16 h 19"/>
              <a:gd name="T2" fmla="*/ 9 w 20"/>
              <a:gd name="T3" fmla="*/ 18 h 19"/>
              <a:gd name="T4" fmla="*/ 3 w 20"/>
              <a:gd name="T5" fmla="*/ 17 h 19"/>
              <a:gd name="T6" fmla="*/ 1 w 20"/>
              <a:gd name="T7" fmla="*/ 12 h 19"/>
              <a:gd name="T8" fmla="*/ 3 w 20"/>
              <a:gd name="T9" fmla="*/ 1 h 19"/>
              <a:gd name="T10" fmla="*/ 8 w 20"/>
              <a:gd name="T11" fmla="*/ 1 h 19"/>
              <a:gd name="T12" fmla="*/ 16 w 20"/>
              <a:gd name="T13" fmla="*/ 5 h 19"/>
              <a:gd name="T14" fmla="*/ 20 w 20"/>
              <a:gd name="T15" fmla="*/ 13 h 19"/>
              <a:gd name="T16" fmla="*/ 17 w 20"/>
              <a:gd name="T17" fmla="*/ 16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" h="19">
                <a:moveTo>
                  <a:pt x="17" y="16"/>
                </a:moveTo>
                <a:cubicBezTo>
                  <a:pt x="14" y="17"/>
                  <a:pt x="11" y="17"/>
                  <a:pt x="9" y="18"/>
                </a:cubicBezTo>
                <a:cubicBezTo>
                  <a:pt x="7" y="19"/>
                  <a:pt x="5" y="18"/>
                  <a:pt x="3" y="17"/>
                </a:cubicBezTo>
                <a:cubicBezTo>
                  <a:pt x="2" y="16"/>
                  <a:pt x="1" y="14"/>
                  <a:pt x="1" y="12"/>
                </a:cubicBezTo>
                <a:cubicBezTo>
                  <a:pt x="0" y="8"/>
                  <a:pt x="1" y="5"/>
                  <a:pt x="3" y="1"/>
                </a:cubicBezTo>
                <a:cubicBezTo>
                  <a:pt x="4" y="0"/>
                  <a:pt x="6" y="0"/>
                  <a:pt x="8" y="1"/>
                </a:cubicBezTo>
                <a:cubicBezTo>
                  <a:pt x="11" y="2"/>
                  <a:pt x="14" y="4"/>
                  <a:pt x="16" y="5"/>
                </a:cubicBezTo>
                <a:cubicBezTo>
                  <a:pt x="18" y="7"/>
                  <a:pt x="19" y="10"/>
                  <a:pt x="20" y="13"/>
                </a:cubicBezTo>
                <a:cubicBezTo>
                  <a:pt x="20" y="14"/>
                  <a:pt x="18" y="15"/>
                  <a:pt x="17" y="16"/>
                </a:cubicBezTo>
                <a:close/>
              </a:path>
            </a:pathLst>
          </a:custGeom>
          <a:solidFill>
            <a:srgbClr val="C4AB9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5" name="Freeform 2046"/>
          <p:cNvSpPr>
            <a:spLocks/>
          </p:cNvSpPr>
          <p:nvPr/>
        </p:nvSpPr>
        <p:spPr bwMode="auto">
          <a:xfrm>
            <a:off x="2555875" y="3897313"/>
            <a:ext cx="4762" cy="6350"/>
          </a:xfrm>
          <a:custGeom>
            <a:avLst/>
            <a:gdLst>
              <a:gd name="T0" fmla="*/ 0 w 3"/>
              <a:gd name="T1" fmla="*/ 3 h 4"/>
              <a:gd name="T2" fmla="*/ 3 w 3"/>
              <a:gd name="T3" fmla="*/ 0 h 4"/>
              <a:gd name="T4" fmla="*/ 3 w 3"/>
              <a:gd name="T5" fmla="*/ 3 h 4"/>
              <a:gd name="T6" fmla="*/ 2 w 3"/>
              <a:gd name="T7" fmla="*/ 4 h 4"/>
              <a:gd name="T8" fmla="*/ 0 w 3"/>
              <a:gd name="T9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0" y="3"/>
                </a:moveTo>
                <a:cubicBezTo>
                  <a:pt x="1" y="2"/>
                  <a:pt x="2" y="1"/>
                  <a:pt x="3" y="0"/>
                </a:cubicBezTo>
                <a:cubicBezTo>
                  <a:pt x="3" y="1"/>
                  <a:pt x="3" y="2"/>
                  <a:pt x="3" y="3"/>
                </a:cubicBezTo>
                <a:cubicBezTo>
                  <a:pt x="2" y="4"/>
                  <a:pt x="2" y="4"/>
                  <a:pt x="2" y="4"/>
                </a:cubicBezTo>
                <a:lnTo>
                  <a:pt x="0" y="3"/>
                </a:lnTo>
                <a:close/>
              </a:path>
            </a:pathLst>
          </a:custGeom>
          <a:solidFill>
            <a:srgbClr val="D7BD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6" name="Freeform 2047"/>
          <p:cNvSpPr>
            <a:spLocks/>
          </p:cNvSpPr>
          <p:nvPr/>
        </p:nvSpPr>
        <p:spPr bwMode="auto">
          <a:xfrm>
            <a:off x="2513013" y="3859213"/>
            <a:ext cx="28575" cy="23813"/>
          </a:xfrm>
          <a:custGeom>
            <a:avLst/>
            <a:gdLst>
              <a:gd name="T0" fmla="*/ 18 w 18"/>
              <a:gd name="T1" fmla="*/ 12 h 15"/>
              <a:gd name="T2" fmla="*/ 15 w 18"/>
              <a:gd name="T3" fmla="*/ 12 h 15"/>
              <a:gd name="T4" fmla="*/ 1 w 18"/>
              <a:gd name="T5" fmla="*/ 9 h 15"/>
              <a:gd name="T6" fmla="*/ 3 w 18"/>
              <a:gd name="T7" fmla="*/ 1 h 15"/>
              <a:gd name="T8" fmla="*/ 10 w 18"/>
              <a:gd name="T9" fmla="*/ 0 h 15"/>
              <a:gd name="T10" fmla="*/ 15 w 18"/>
              <a:gd name="T11" fmla="*/ 5 h 15"/>
              <a:gd name="T12" fmla="*/ 18 w 18"/>
              <a:gd name="T13" fmla="*/ 1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15">
                <a:moveTo>
                  <a:pt x="18" y="12"/>
                </a:moveTo>
                <a:cubicBezTo>
                  <a:pt x="17" y="12"/>
                  <a:pt x="16" y="12"/>
                  <a:pt x="15" y="12"/>
                </a:cubicBezTo>
                <a:cubicBezTo>
                  <a:pt x="9" y="15"/>
                  <a:pt x="5" y="12"/>
                  <a:pt x="1" y="9"/>
                </a:cubicBezTo>
                <a:cubicBezTo>
                  <a:pt x="0" y="6"/>
                  <a:pt x="0" y="3"/>
                  <a:pt x="3" y="1"/>
                </a:cubicBezTo>
                <a:cubicBezTo>
                  <a:pt x="5" y="0"/>
                  <a:pt x="7" y="0"/>
                  <a:pt x="10" y="0"/>
                </a:cubicBezTo>
                <a:cubicBezTo>
                  <a:pt x="12" y="2"/>
                  <a:pt x="13" y="3"/>
                  <a:pt x="15" y="5"/>
                </a:cubicBezTo>
                <a:cubicBezTo>
                  <a:pt x="16" y="7"/>
                  <a:pt x="17" y="10"/>
                  <a:pt x="18" y="12"/>
                </a:cubicBezTo>
                <a:close/>
              </a:path>
            </a:pathLst>
          </a:custGeom>
          <a:solidFill>
            <a:srgbClr val="4A37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7" name="Freeform 2048"/>
          <p:cNvSpPr>
            <a:spLocks/>
          </p:cNvSpPr>
          <p:nvPr/>
        </p:nvSpPr>
        <p:spPr bwMode="auto">
          <a:xfrm>
            <a:off x="2559050" y="3932238"/>
            <a:ext cx="9525" cy="9525"/>
          </a:xfrm>
          <a:custGeom>
            <a:avLst/>
            <a:gdLst>
              <a:gd name="T0" fmla="*/ 5 w 6"/>
              <a:gd name="T1" fmla="*/ 6 h 6"/>
              <a:gd name="T2" fmla="*/ 1 w 6"/>
              <a:gd name="T3" fmla="*/ 6 h 6"/>
              <a:gd name="T4" fmla="*/ 0 w 6"/>
              <a:gd name="T5" fmla="*/ 4 h 6"/>
              <a:gd name="T6" fmla="*/ 2 w 6"/>
              <a:gd name="T7" fmla="*/ 1 h 6"/>
              <a:gd name="T8" fmla="*/ 4 w 6"/>
              <a:gd name="T9" fmla="*/ 0 h 6"/>
              <a:gd name="T10" fmla="*/ 6 w 6"/>
              <a:gd name="T11" fmla="*/ 2 h 6"/>
              <a:gd name="T12" fmla="*/ 5 w 6"/>
              <a:gd name="T13" fmla="*/ 3 h 6"/>
              <a:gd name="T14" fmla="*/ 5 w 6"/>
              <a:gd name="T15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" h="6">
                <a:moveTo>
                  <a:pt x="5" y="6"/>
                </a:moveTo>
                <a:cubicBezTo>
                  <a:pt x="4" y="6"/>
                  <a:pt x="3" y="6"/>
                  <a:pt x="1" y="6"/>
                </a:cubicBezTo>
                <a:cubicBezTo>
                  <a:pt x="1" y="6"/>
                  <a:pt x="0" y="4"/>
                  <a:pt x="0" y="4"/>
                </a:cubicBezTo>
                <a:cubicBezTo>
                  <a:pt x="0" y="3"/>
                  <a:pt x="1" y="2"/>
                  <a:pt x="2" y="1"/>
                </a:cubicBezTo>
                <a:cubicBezTo>
                  <a:pt x="2" y="1"/>
                  <a:pt x="4" y="0"/>
                  <a:pt x="4" y="0"/>
                </a:cubicBezTo>
                <a:cubicBezTo>
                  <a:pt x="6" y="2"/>
                  <a:pt x="6" y="2"/>
                  <a:pt x="6" y="2"/>
                </a:cubicBezTo>
                <a:cubicBezTo>
                  <a:pt x="5" y="3"/>
                  <a:pt x="5" y="3"/>
                  <a:pt x="5" y="3"/>
                </a:cubicBezTo>
                <a:cubicBezTo>
                  <a:pt x="5" y="4"/>
                  <a:pt x="5" y="5"/>
                  <a:pt x="5" y="6"/>
                </a:cubicBezTo>
                <a:close/>
              </a:path>
            </a:pathLst>
          </a:custGeom>
          <a:solidFill>
            <a:srgbClr val="5D40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8" name="Freeform 2049"/>
          <p:cNvSpPr>
            <a:spLocks/>
          </p:cNvSpPr>
          <p:nvPr/>
        </p:nvSpPr>
        <p:spPr bwMode="auto">
          <a:xfrm>
            <a:off x="2540000" y="3932238"/>
            <a:ext cx="15875" cy="11113"/>
          </a:xfrm>
          <a:custGeom>
            <a:avLst/>
            <a:gdLst>
              <a:gd name="T0" fmla="*/ 10 w 10"/>
              <a:gd name="T1" fmla="*/ 6 h 7"/>
              <a:gd name="T2" fmla="*/ 5 w 10"/>
              <a:gd name="T3" fmla="*/ 7 h 7"/>
              <a:gd name="T4" fmla="*/ 1 w 10"/>
              <a:gd name="T5" fmla="*/ 5 h 7"/>
              <a:gd name="T6" fmla="*/ 2 w 10"/>
              <a:gd name="T7" fmla="*/ 1 h 7"/>
              <a:gd name="T8" fmla="*/ 9 w 10"/>
              <a:gd name="T9" fmla="*/ 1 h 7"/>
              <a:gd name="T10" fmla="*/ 10 w 10"/>
              <a:gd name="T11" fmla="*/ 4 h 7"/>
              <a:gd name="T12" fmla="*/ 10 w 10"/>
              <a:gd name="T13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7">
                <a:moveTo>
                  <a:pt x="10" y="6"/>
                </a:moveTo>
                <a:cubicBezTo>
                  <a:pt x="8" y="6"/>
                  <a:pt x="7" y="7"/>
                  <a:pt x="5" y="7"/>
                </a:cubicBezTo>
                <a:cubicBezTo>
                  <a:pt x="3" y="7"/>
                  <a:pt x="2" y="7"/>
                  <a:pt x="1" y="5"/>
                </a:cubicBezTo>
                <a:cubicBezTo>
                  <a:pt x="0" y="4"/>
                  <a:pt x="0" y="2"/>
                  <a:pt x="2" y="1"/>
                </a:cubicBezTo>
                <a:cubicBezTo>
                  <a:pt x="4" y="0"/>
                  <a:pt x="7" y="0"/>
                  <a:pt x="9" y="1"/>
                </a:cubicBezTo>
                <a:cubicBezTo>
                  <a:pt x="9" y="2"/>
                  <a:pt x="10" y="3"/>
                  <a:pt x="10" y="4"/>
                </a:cubicBezTo>
                <a:cubicBezTo>
                  <a:pt x="10" y="4"/>
                  <a:pt x="10" y="5"/>
                  <a:pt x="10" y="6"/>
                </a:cubicBezTo>
                <a:close/>
              </a:path>
            </a:pathLst>
          </a:custGeom>
          <a:solidFill>
            <a:srgbClr val="7660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79" name="Freeform 2050"/>
          <p:cNvSpPr>
            <a:spLocks/>
          </p:cNvSpPr>
          <p:nvPr/>
        </p:nvSpPr>
        <p:spPr bwMode="auto">
          <a:xfrm>
            <a:off x="2540000" y="3941763"/>
            <a:ext cx="7937" cy="7938"/>
          </a:xfrm>
          <a:custGeom>
            <a:avLst/>
            <a:gdLst>
              <a:gd name="T0" fmla="*/ 1 w 5"/>
              <a:gd name="T1" fmla="*/ 0 h 5"/>
              <a:gd name="T2" fmla="*/ 5 w 5"/>
              <a:gd name="T3" fmla="*/ 1 h 5"/>
              <a:gd name="T4" fmla="*/ 5 w 5"/>
              <a:gd name="T5" fmla="*/ 4 h 5"/>
              <a:gd name="T6" fmla="*/ 2 w 5"/>
              <a:gd name="T7" fmla="*/ 4 h 5"/>
              <a:gd name="T8" fmla="*/ 2 w 5"/>
              <a:gd name="T9" fmla="*/ 4 h 5"/>
              <a:gd name="T10" fmla="*/ 0 w 5"/>
              <a:gd name="T11" fmla="*/ 2 h 5"/>
              <a:gd name="T12" fmla="*/ 1 w 5"/>
              <a:gd name="T13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5">
                <a:moveTo>
                  <a:pt x="1" y="0"/>
                </a:moveTo>
                <a:cubicBezTo>
                  <a:pt x="3" y="0"/>
                  <a:pt x="4" y="0"/>
                  <a:pt x="5" y="1"/>
                </a:cubicBezTo>
                <a:cubicBezTo>
                  <a:pt x="5" y="2"/>
                  <a:pt x="5" y="3"/>
                  <a:pt x="5" y="4"/>
                </a:cubicBezTo>
                <a:cubicBezTo>
                  <a:pt x="4" y="5"/>
                  <a:pt x="3" y="5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3"/>
                  <a:pt x="1" y="3"/>
                  <a:pt x="0" y="2"/>
                </a:cubicBezTo>
                <a:cubicBezTo>
                  <a:pt x="1" y="2"/>
                  <a:pt x="1" y="1"/>
                  <a:pt x="1" y="0"/>
                </a:cubicBezTo>
                <a:close/>
              </a:path>
            </a:pathLst>
          </a:custGeom>
          <a:solidFill>
            <a:srgbClr val="CBB7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0" name="Freeform 2051"/>
          <p:cNvSpPr>
            <a:spLocks/>
          </p:cNvSpPr>
          <p:nvPr/>
        </p:nvSpPr>
        <p:spPr bwMode="auto">
          <a:xfrm>
            <a:off x="2554288" y="3938588"/>
            <a:ext cx="7937" cy="9525"/>
          </a:xfrm>
          <a:custGeom>
            <a:avLst/>
            <a:gdLst>
              <a:gd name="T0" fmla="*/ 4 w 5"/>
              <a:gd name="T1" fmla="*/ 2 h 6"/>
              <a:gd name="T2" fmla="*/ 5 w 5"/>
              <a:gd name="T3" fmla="*/ 6 h 6"/>
              <a:gd name="T4" fmla="*/ 1 w 5"/>
              <a:gd name="T5" fmla="*/ 2 h 6"/>
              <a:gd name="T6" fmla="*/ 0 w 5"/>
              <a:gd name="T7" fmla="*/ 2 h 6"/>
              <a:gd name="T8" fmla="*/ 5 w 5"/>
              <a:gd name="T9" fmla="*/ 2 h 6"/>
              <a:gd name="T10" fmla="*/ 4 w 5"/>
              <a:gd name="T11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6">
                <a:moveTo>
                  <a:pt x="4" y="2"/>
                </a:moveTo>
                <a:cubicBezTo>
                  <a:pt x="4" y="3"/>
                  <a:pt x="5" y="5"/>
                  <a:pt x="5" y="6"/>
                </a:cubicBezTo>
                <a:cubicBezTo>
                  <a:pt x="3" y="5"/>
                  <a:pt x="2" y="3"/>
                  <a:pt x="1" y="2"/>
                </a:cubicBezTo>
                <a:cubicBezTo>
                  <a:pt x="1" y="2"/>
                  <a:pt x="0" y="2"/>
                  <a:pt x="0" y="2"/>
                </a:cubicBezTo>
                <a:cubicBezTo>
                  <a:pt x="2" y="0"/>
                  <a:pt x="3" y="0"/>
                  <a:pt x="5" y="2"/>
                </a:cubicBezTo>
                <a:lnTo>
                  <a:pt x="4" y="2"/>
                </a:lnTo>
                <a:close/>
              </a:path>
            </a:pathLst>
          </a:custGeom>
          <a:solidFill>
            <a:srgbClr val="664C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1" name="Freeform 2052"/>
          <p:cNvSpPr>
            <a:spLocks/>
          </p:cNvSpPr>
          <p:nvPr/>
        </p:nvSpPr>
        <p:spPr bwMode="auto">
          <a:xfrm>
            <a:off x="2541588" y="3948113"/>
            <a:ext cx="7937" cy="6350"/>
          </a:xfrm>
          <a:custGeom>
            <a:avLst/>
            <a:gdLst>
              <a:gd name="T0" fmla="*/ 1 w 5"/>
              <a:gd name="T1" fmla="*/ 0 h 4"/>
              <a:gd name="T2" fmla="*/ 4 w 5"/>
              <a:gd name="T3" fmla="*/ 0 h 4"/>
              <a:gd name="T4" fmla="*/ 5 w 5"/>
              <a:gd name="T5" fmla="*/ 4 h 4"/>
              <a:gd name="T6" fmla="*/ 0 w 5"/>
              <a:gd name="T7" fmla="*/ 4 h 4"/>
              <a:gd name="T8" fmla="*/ 1 w 5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4">
                <a:moveTo>
                  <a:pt x="1" y="0"/>
                </a:moveTo>
                <a:cubicBezTo>
                  <a:pt x="2" y="0"/>
                  <a:pt x="3" y="0"/>
                  <a:pt x="4" y="0"/>
                </a:cubicBezTo>
                <a:cubicBezTo>
                  <a:pt x="4" y="1"/>
                  <a:pt x="4" y="3"/>
                  <a:pt x="5" y="4"/>
                </a:cubicBezTo>
                <a:cubicBezTo>
                  <a:pt x="3" y="4"/>
                  <a:pt x="2" y="4"/>
                  <a:pt x="0" y="4"/>
                </a:cubicBezTo>
                <a:cubicBezTo>
                  <a:pt x="0" y="3"/>
                  <a:pt x="1" y="1"/>
                  <a:pt x="1" y="0"/>
                </a:cubicBezTo>
                <a:close/>
              </a:path>
            </a:pathLst>
          </a:custGeom>
          <a:solidFill>
            <a:srgbClr val="4430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2" name="Freeform 2053"/>
          <p:cNvSpPr>
            <a:spLocks/>
          </p:cNvSpPr>
          <p:nvPr/>
        </p:nvSpPr>
        <p:spPr bwMode="auto">
          <a:xfrm>
            <a:off x="2497138" y="3857625"/>
            <a:ext cx="22225" cy="26988"/>
          </a:xfrm>
          <a:custGeom>
            <a:avLst/>
            <a:gdLst>
              <a:gd name="T0" fmla="*/ 13 w 14"/>
              <a:gd name="T1" fmla="*/ 2 h 17"/>
              <a:gd name="T2" fmla="*/ 12 w 14"/>
              <a:gd name="T3" fmla="*/ 9 h 17"/>
              <a:gd name="T4" fmla="*/ 12 w 14"/>
              <a:gd name="T5" fmla="*/ 14 h 17"/>
              <a:gd name="T6" fmla="*/ 1 w 14"/>
              <a:gd name="T7" fmla="*/ 14 h 17"/>
              <a:gd name="T8" fmla="*/ 0 w 14"/>
              <a:gd name="T9" fmla="*/ 4 h 17"/>
              <a:gd name="T10" fmla="*/ 1 w 14"/>
              <a:gd name="T11" fmla="*/ 1 h 17"/>
              <a:gd name="T12" fmla="*/ 4 w 14"/>
              <a:gd name="T13" fmla="*/ 0 h 17"/>
              <a:gd name="T14" fmla="*/ 13 w 14"/>
              <a:gd name="T15" fmla="*/ 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17">
                <a:moveTo>
                  <a:pt x="13" y="2"/>
                </a:moveTo>
                <a:cubicBezTo>
                  <a:pt x="13" y="4"/>
                  <a:pt x="13" y="7"/>
                  <a:pt x="12" y="9"/>
                </a:cubicBezTo>
                <a:cubicBezTo>
                  <a:pt x="14" y="11"/>
                  <a:pt x="14" y="13"/>
                  <a:pt x="12" y="14"/>
                </a:cubicBezTo>
                <a:cubicBezTo>
                  <a:pt x="8" y="17"/>
                  <a:pt x="4" y="16"/>
                  <a:pt x="1" y="14"/>
                </a:cubicBezTo>
                <a:cubicBezTo>
                  <a:pt x="1" y="11"/>
                  <a:pt x="1" y="7"/>
                  <a:pt x="0" y="4"/>
                </a:cubicBezTo>
                <a:cubicBezTo>
                  <a:pt x="1" y="3"/>
                  <a:pt x="1" y="2"/>
                  <a:pt x="1" y="1"/>
                </a:cubicBezTo>
                <a:cubicBezTo>
                  <a:pt x="2" y="0"/>
                  <a:pt x="3" y="0"/>
                  <a:pt x="4" y="0"/>
                </a:cubicBezTo>
                <a:cubicBezTo>
                  <a:pt x="7" y="1"/>
                  <a:pt x="10" y="1"/>
                  <a:pt x="13" y="2"/>
                </a:cubicBezTo>
                <a:close/>
              </a:path>
            </a:pathLst>
          </a:custGeom>
          <a:solidFill>
            <a:srgbClr val="6753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3" name="Freeform 2054"/>
          <p:cNvSpPr>
            <a:spLocks/>
          </p:cNvSpPr>
          <p:nvPr/>
        </p:nvSpPr>
        <p:spPr bwMode="auto">
          <a:xfrm>
            <a:off x="2497138" y="3854450"/>
            <a:ext cx="6350" cy="4763"/>
          </a:xfrm>
          <a:custGeom>
            <a:avLst/>
            <a:gdLst>
              <a:gd name="T0" fmla="*/ 4 w 4"/>
              <a:gd name="T1" fmla="*/ 3 h 4"/>
              <a:gd name="T2" fmla="*/ 2 w 4"/>
              <a:gd name="T3" fmla="*/ 4 h 4"/>
              <a:gd name="T4" fmla="*/ 1 w 4"/>
              <a:gd name="T5" fmla="*/ 4 h 4"/>
              <a:gd name="T6" fmla="*/ 0 w 4"/>
              <a:gd name="T7" fmla="*/ 0 h 4"/>
              <a:gd name="T8" fmla="*/ 4 w 4"/>
              <a:gd name="T9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4" y="3"/>
                </a:moveTo>
                <a:cubicBezTo>
                  <a:pt x="2" y="4"/>
                  <a:pt x="2" y="4"/>
                  <a:pt x="2" y="4"/>
                </a:cubicBezTo>
                <a:cubicBezTo>
                  <a:pt x="2" y="4"/>
                  <a:pt x="1" y="4"/>
                  <a:pt x="1" y="4"/>
                </a:cubicBezTo>
                <a:cubicBezTo>
                  <a:pt x="1" y="2"/>
                  <a:pt x="0" y="1"/>
                  <a:pt x="0" y="0"/>
                </a:cubicBezTo>
                <a:cubicBezTo>
                  <a:pt x="2" y="1"/>
                  <a:pt x="3" y="2"/>
                  <a:pt x="4" y="3"/>
                </a:cubicBezTo>
                <a:close/>
              </a:path>
            </a:pathLst>
          </a:custGeom>
          <a:solidFill>
            <a:srgbClr val="D7BE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4" name="Freeform 2055"/>
          <p:cNvSpPr>
            <a:spLocks/>
          </p:cNvSpPr>
          <p:nvPr/>
        </p:nvSpPr>
        <p:spPr bwMode="auto">
          <a:xfrm>
            <a:off x="2484438" y="3859213"/>
            <a:ext cx="6350" cy="6350"/>
          </a:xfrm>
          <a:custGeom>
            <a:avLst/>
            <a:gdLst>
              <a:gd name="T0" fmla="*/ 1 w 4"/>
              <a:gd name="T1" fmla="*/ 3 h 4"/>
              <a:gd name="T2" fmla="*/ 0 w 4"/>
              <a:gd name="T3" fmla="*/ 0 h 4"/>
              <a:gd name="T4" fmla="*/ 4 w 4"/>
              <a:gd name="T5" fmla="*/ 4 h 4"/>
              <a:gd name="T6" fmla="*/ 2 w 4"/>
              <a:gd name="T7" fmla="*/ 4 h 4"/>
              <a:gd name="T8" fmla="*/ 1 w 4"/>
              <a:gd name="T9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4">
                <a:moveTo>
                  <a:pt x="1" y="3"/>
                </a:moveTo>
                <a:cubicBezTo>
                  <a:pt x="1" y="2"/>
                  <a:pt x="1" y="1"/>
                  <a:pt x="0" y="0"/>
                </a:cubicBezTo>
                <a:cubicBezTo>
                  <a:pt x="3" y="0"/>
                  <a:pt x="4" y="1"/>
                  <a:pt x="4" y="4"/>
                </a:cubicBezTo>
                <a:cubicBezTo>
                  <a:pt x="2" y="4"/>
                  <a:pt x="2" y="4"/>
                  <a:pt x="2" y="4"/>
                </a:cubicBezTo>
                <a:lnTo>
                  <a:pt x="1" y="3"/>
                </a:lnTo>
                <a:close/>
              </a:path>
            </a:pathLst>
          </a:custGeom>
          <a:solidFill>
            <a:srgbClr val="D5C2A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5" name="Freeform 2056"/>
          <p:cNvSpPr>
            <a:spLocks/>
          </p:cNvSpPr>
          <p:nvPr/>
        </p:nvSpPr>
        <p:spPr bwMode="auto">
          <a:xfrm>
            <a:off x="2500313" y="3892550"/>
            <a:ext cx="68262" cy="46038"/>
          </a:xfrm>
          <a:custGeom>
            <a:avLst/>
            <a:gdLst>
              <a:gd name="T0" fmla="*/ 35 w 43"/>
              <a:gd name="T1" fmla="*/ 28 h 29"/>
              <a:gd name="T2" fmla="*/ 26 w 43"/>
              <a:gd name="T3" fmla="*/ 28 h 29"/>
              <a:gd name="T4" fmla="*/ 23 w 43"/>
              <a:gd name="T5" fmla="*/ 28 h 29"/>
              <a:gd name="T6" fmla="*/ 10 w 43"/>
              <a:gd name="T7" fmla="*/ 27 h 29"/>
              <a:gd name="T8" fmla="*/ 3 w 43"/>
              <a:gd name="T9" fmla="*/ 15 h 29"/>
              <a:gd name="T10" fmla="*/ 0 w 43"/>
              <a:gd name="T11" fmla="*/ 10 h 29"/>
              <a:gd name="T12" fmla="*/ 1 w 43"/>
              <a:gd name="T13" fmla="*/ 5 h 29"/>
              <a:gd name="T14" fmla="*/ 5 w 43"/>
              <a:gd name="T15" fmla="*/ 1 h 29"/>
              <a:gd name="T16" fmla="*/ 22 w 43"/>
              <a:gd name="T17" fmla="*/ 6 h 29"/>
              <a:gd name="T18" fmla="*/ 27 w 43"/>
              <a:gd name="T19" fmla="*/ 8 h 29"/>
              <a:gd name="T20" fmla="*/ 42 w 43"/>
              <a:gd name="T21" fmla="*/ 23 h 29"/>
              <a:gd name="T22" fmla="*/ 43 w 43"/>
              <a:gd name="T23" fmla="*/ 24 h 29"/>
              <a:gd name="T24" fmla="*/ 40 w 43"/>
              <a:gd name="T25" fmla="*/ 25 h 29"/>
              <a:gd name="T26" fmla="*/ 37 w 43"/>
              <a:gd name="T27" fmla="*/ 27 h 29"/>
              <a:gd name="T28" fmla="*/ 35 w 43"/>
              <a:gd name="T29" fmla="*/ 28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3" h="29">
                <a:moveTo>
                  <a:pt x="35" y="28"/>
                </a:moveTo>
                <a:cubicBezTo>
                  <a:pt x="32" y="28"/>
                  <a:pt x="29" y="28"/>
                  <a:pt x="26" y="28"/>
                </a:cubicBezTo>
                <a:cubicBezTo>
                  <a:pt x="25" y="29"/>
                  <a:pt x="24" y="29"/>
                  <a:pt x="23" y="28"/>
                </a:cubicBezTo>
                <a:cubicBezTo>
                  <a:pt x="19" y="22"/>
                  <a:pt x="15" y="22"/>
                  <a:pt x="10" y="27"/>
                </a:cubicBezTo>
                <a:cubicBezTo>
                  <a:pt x="8" y="23"/>
                  <a:pt x="5" y="19"/>
                  <a:pt x="3" y="15"/>
                </a:cubicBezTo>
                <a:cubicBezTo>
                  <a:pt x="1" y="14"/>
                  <a:pt x="0" y="12"/>
                  <a:pt x="0" y="10"/>
                </a:cubicBezTo>
                <a:cubicBezTo>
                  <a:pt x="0" y="8"/>
                  <a:pt x="0" y="7"/>
                  <a:pt x="1" y="5"/>
                </a:cubicBezTo>
                <a:cubicBezTo>
                  <a:pt x="2" y="3"/>
                  <a:pt x="3" y="2"/>
                  <a:pt x="5" y="1"/>
                </a:cubicBezTo>
                <a:cubicBezTo>
                  <a:pt x="11" y="0"/>
                  <a:pt x="17" y="2"/>
                  <a:pt x="22" y="6"/>
                </a:cubicBezTo>
                <a:cubicBezTo>
                  <a:pt x="24" y="7"/>
                  <a:pt x="25" y="7"/>
                  <a:pt x="27" y="8"/>
                </a:cubicBezTo>
                <a:cubicBezTo>
                  <a:pt x="32" y="13"/>
                  <a:pt x="37" y="18"/>
                  <a:pt x="42" y="23"/>
                </a:cubicBezTo>
                <a:cubicBezTo>
                  <a:pt x="43" y="24"/>
                  <a:pt x="43" y="24"/>
                  <a:pt x="43" y="24"/>
                </a:cubicBezTo>
                <a:cubicBezTo>
                  <a:pt x="42" y="24"/>
                  <a:pt x="41" y="25"/>
                  <a:pt x="40" y="25"/>
                </a:cubicBezTo>
                <a:cubicBezTo>
                  <a:pt x="38" y="25"/>
                  <a:pt x="37" y="26"/>
                  <a:pt x="37" y="27"/>
                </a:cubicBezTo>
                <a:cubicBezTo>
                  <a:pt x="37" y="27"/>
                  <a:pt x="35" y="28"/>
                  <a:pt x="35" y="28"/>
                </a:cubicBezTo>
                <a:close/>
              </a:path>
            </a:pathLst>
          </a:custGeom>
          <a:solidFill>
            <a:srgbClr val="5643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6" name="Freeform 2057"/>
          <p:cNvSpPr>
            <a:spLocks/>
          </p:cNvSpPr>
          <p:nvPr/>
        </p:nvSpPr>
        <p:spPr bwMode="auto">
          <a:xfrm>
            <a:off x="2490788" y="3900488"/>
            <a:ext cx="9525" cy="9525"/>
          </a:xfrm>
          <a:custGeom>
            <a:avLst/>
            <a:gdLst>
              <a:gd name="T0" fmla="*/ 1 w 6"/>
              <a:gd name="T1" fmla="*/ 6 h 6"/>
              <a:gd name="T2" fmla="*/ 0 w 6"/>
              <a:gd name="T3" fmla="*/ 2 h 6"/>
              <a:gd name="T4" fmla="*/ 3 w 6"/>
              <a:gd name="T5" fmla="*/ 0 h 6"/>
              <a:gd name="T6" fmla="*/ 5 w 6"/>
              <a:gd name="T7" fmla="*/ 1 h 6"/>
              <a:gd name="T8" fmla="*/ 6 w 6"/>
              <a:gd name="T9" fmla="*/ 4 h 6"/>
              <a:gd name="T10" fmla="*/ 5 w 6"/>
              <a:gd name="T11" fmla="*/ 6 h 6"/>
              <a:gd name="T12" fmla="*/ 1 w 6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6">
                <a:moveTo>
                  <a:pt x="1" y="6"/>
                </a:moveTo>
                <a:cubicBezTo>
                  <a:pt x="1" y="5"/>
                  <a:pt x="1" y="3"/>
                  <a:pt x="0" y="2"/>
                </a:cubicBezTo>
                <a:cubicBezTo>
                  <a:pt x="1" y="2"/>
                  <a:pt x="2" y="1"/>
                  <a:pt x="3" y="0"/>
                </a:cubicBezTo>
                <a:cubicBezTo>
                  <a:pt x="3" y="1"/>
                  <a:pt x="4" y="1"/>
                  <a:pt x="5" y="1"/>
                </a:cubicBezTo>
                <a:cubicBezTo>
                  <a:pt x="5" y="2"/>
                  <a:pt x="6" y="3"/>
                  <a:pt x="6" y="4"/>
                </a:cubicBezTo>
                <a:cubicBezTo>
                  <a:pt x="6" y="5"/>
                  <a:pt x="5" y="5"/>
                  <a:pt x="5" y="6"/>
                </a:cubicBezTo>
                <a:cubicBezTo>
                  <a:pt x="3" y="6"/>
                  <a:pt x="2" y="6"/>
                  <a:pt x="1" y="6"/>
                </a:cubicBezTo>
                <a:close/>
              </a:path>
            </a:pathLst>
          </a:custGeom>
          <a:solidFill>
            <a:srgbClr val="523D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7" name="Freeform 2058"/>
          <p:cNvSpPr>
            <a:spLocks/>
          </p:cNvSpPr>
          <p:nvPr/>
        </p:nvSpPr>
        <p:spPr bwMode="auto">
          <a:xfrm>
            <a:off x="2498725" y="3906838"/>
            <a:ext cx="6350" cy="9525"/>
          </a:xfrm>
          <a:custGeom>
            <a:avLst/>
            <a:gdLst>
              <a:gd name="T0" fmla="*/ 3 w 4"/>
              <a:gd name="T1" fmla="*/ 2 h 6"/>
              <a:gd name="T2" fmla="*/ 4 w 4"/>
              <a:gd name="T3" fmla="*/ 6 h 6"/>
              <a:gd name="T4" fmla="*/ 0 w 4"/>
              <a:gd name="T5" fmla="*/ 2 h 6"/>
              <a:gd name="T6" fmla="*/ 0 w 4"/>
              <a:gd name="T7" fmla="*/ 2 h 6"/>
              <a:gd name="T8" fmla="*/ 3 w 4"/>
              <a:gd name="T9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6">
                <a:moveTo>
                  <a:pt x="3" y="2"/>
                </a:moveTo>
                <a:cubicBezTo>
                  <a:pt x="3" y="3"/>
                  <a:pt x="4" y="5"/>
                  <a:pt x="4" y="6"/>
                </a:cubicBezTo>
                <a:cubicBezTo>
                  <a:pt x="2" y="5"/>
                  <a:pt x="1" y="3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1" y="0"/>
                  <a:pt x="2" y="0"/>
                  <a:pt x="3" y="2"/>
                </a:cubicBezTo>
                <a:close/>
              </a:path>
            </a:pathLst>
          </a:custGeom>
          <a:solidFill>
            <a:srgbClr val="462F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8" name="Freeform 2059"/>
          <p:cNvSpPr>
            <a:spLocks/>
          </p:cNvSpPr>
          <p:nvPr/>
        </p:nvSpPr>
        <p:spPr bwMode="auto">
          <a:xfrm>
            <a:off x="2535238" y="3935413"/>
            <a:ext cx="7937" cy="7938"/>
          </a:xfrm>
          <a:custGeom>
            <a:avLst/>
            <a:gdLst>
              <a:gd name="T0" fmla="*/ 1 w 5"/>
              <a:gd name="T1" fmla="*/ 1 h 5"/>
              <a:gd name="T2" fmla="*/ 4 w 5"/>
              <a:gd name="T3" fmla="*/ 1 h 5"/>
              <a:gd name="T4" fmla="*/ 4 w 5"/>
              <a:gd name="T5" fmla="*/ 4 h 5"/>
              <a:gd name="T6" fmla="*/ 5 w 5"/>
              <a:gd name="T7" fmla="*/ 4 h 5"/>
              <a:gd name="T8" fmla="*/ 0 w 5"/>
              <a:gd name="T9" fmla="*/ 4 h 5"/>
              <a:gd name="T10" fmla="*/ 1 w 5"/>
              <a:gd name="T11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5">
                <a:moveTo>
                  <a:pt x="1" y="1"/>
                </a:moveTo>
                <a:cubicBezTo>
                  <a:pt x="2" y="1"/>
                  <a:pt x="3" y="0"/>
                  <a:pt x="4" y="1"/>
                </a:cubicBezTo>
                <a:cubicBezTo>
                  <a:pt x="4" y="2"/>
                  <a:pt x="4" y="3"/>
                  <a:pt x="4" y="4"/>
                </a:cubicBezTo>
                <a:cubicBezTo>
                  <a:pt x="5" y="4"/>
                  <a:pt x="5" y="4"/>
                  <a:pt x="5" y="4"/>
                </a:cubicBezTo>
                <a:cubicBezTo>
                  <a:pt x="3" y="5"/>
                  <a:pt x="2" y="5"/>
                  <a:pt x="0" y="4"/>
                </a:cubicBezTo>
                <a:cubicBezTo>
                  <a:pt x="1" y="3"/>
                  <a:pt x="1" y="2"/>
                  <a:pt x="1" y="1"/>
                </a:cubicBezTo>
                <a:close/>
              </a:path>
            </a:pathLst>
          </a:custGeom>
          <a:solidFill>
            <a:srgbClr val="C9B6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89" name="Freeform 2060"/>
          <p:cNvSpPr>
            <a:spLocks/>
          </p:cNvSpPr>
          <p:nvPr/>
        </p:nvSpPr>
        <p:spPr bwMode="auto">
          <a:xfrm>
            <a:off x="2535238" y="3941763"/>
            <a:ext cx="7937" cy="6350"/>
          </a:xfrm>
          <a:custGeom>
            <a:avLst/>
            <a:gdLst>
              <a:gd name="T0" fmla="*/ 0 w 5"/>
              <a:gd name="T1" fmla="*/ 0 h 4"/>
              <a:gd name="T2" fmla="*/ 5 w 5"/>
              <a:gd name="T3" fmla="*/ 0 h 4"/>
              <a:gd name="T4" fmla="*/ 5 w 5"/>
              <a:gd name="T5" fmla="*/ 4 h 4"/>
              <a:gd name="T6" fmla="*/ 0 w 5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0" y="0"/>
                </a:moveTo>
                <a:cubicBezTo>
                  <a:pt x="2" y="0"/>
                  <a:pt x="3" y="0"/>
                  <a:pt x="5" y="0"/>
                </a:cubicBezTo>
                <a:cubicBezTo>
                  <a:pt x="5" y="1"/>
                  <a:pt x="5" y="3"/>
                  <a:pt x="5" y="4"/>
                </a:cubicBezTo>
                <a:cubicBezTo>
                  <a:pt x="3" y="3"/>
                  <a:pt x="2" y="1"/>
                  <a:pt x="0" y="0"/>
                </a:cubicBezTo>
                <a:close/>
              </a:path>
            </a:pathLst>
          </a:custGeom>
          <a:solidFill>
            <a:srgbClr val="4D38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0" name="Freeform 2061"/>
          <p:cNvSpPr>
            <a:spLocks/>
          </p:cNvSpPr>
          <p:nvPr/>
        </p:nvSpPr>
        <p:spPr bwMode="auto">
          <a:xfrm>
            <a:off x="2490788" y="3895725"/>
            <a:ext cx="7937" cy="7938"/>
          </a:xfrm>
          <a:custGeom>
            <a:avLst/>
            <a:gdLst>
              <a:gd name="T0" fmla="*/ 4 w 5"/>
              <a:gd name="T1" fmla="*/ 5 h 5"/>
              <a:gd name="T2" fmla="*/ 0 w 5"/>
              <a:gd name="T3" fmla="*/ 5 h 5"/>
              <a:gd name="T4" fmla="*/ 1 w 5"/>
              <a:gd name="T5" fmla="*/ 2 h 5"/>
              <a:gd name="T6" fmla="*/ 4 w 5"/>
              <a:gd name="T7" fmla="*/ 1 h 5"/>
              <a:gd name="T8" fmla="*/ 4 w 5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5">
                <a:moveTo>
                  <a:pt x="4" y="5"/>
                </a:moveTo>
                <a:cubicBezTo>
                  <a:pt x="3" y="5"/>
                  <a:pt x="2" y="5"/>
                  <a:pt x="0" y="5"/>
                </a:cubicBezTo>
                <a:cubicBezTo>
                  <a:pt x="1" y="4"/>
                  <a:pt x="1" y="3"/>
                  <a:pt x="1" y="2"/>
                </a:cubicBezTo>
                <a:cubicBezTo>
                  <a:pt x="2" y="0"/>
                  <a:pt x="3" y="0"/>
                  <a:pt x="4" y="1"/>
                </a:cubicBezTo>
                <a:cubicBezTo>
                  <a:pt x="5" y="2"/>
                  <a:pt x="5" y="4"/>
                  <a:pt x="4" y="5"/>
                </a:cubicBezTo>
                <a:close/>
              </a:path>
            </a:pathLst>
          </a:custGeom>
          <a:solidFill>
            <a:srgbClr val="B09B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1" name="Freeform 2062"/>
          <p:cNvSpPr>
            <a:spLocks/>
          </p:cNvSpPr>
          <p:nvPr/>
        </p:nvSpPr>
        <p:spPr bwMode="auto">
          <a:xfrm>
            <a:off x="2492375" y="3887788"/>
            <a:ext cx="7937" cy="11113"/>
          </a:xfrm>
          <a:custGeom>
            <a:avLst/>
            <a:gdLst>
              <a:gd name="T0" fmla="*/ 4 w 5"/>
              <a:gd name="T1" fmla="*/ 6 h 7"/>
              <a:gd name="T2" fmla="*/ 0 w 5"/>
              <a:gd name="T3" fmla="*/ 7 h 7"/>
              <a:gd name="T4" fmla="*/ 0 w 5"/>
              <a:gd name="T5" fmla="*/ 2 h 7"/>
              <a:gd name="T6" fmla="*/ 0 w 5"/>
              <a:gd name="T7" fmla="*/ 2 h 7"/>
              <a:gd name="T8" fmla="*/ 2 w 5"/>
              <a:gd name="T9" fmla="*/ 0 h 7"/>
              <a:gd name="T10" fmla="*/ 4 w 5"/>
              <a:gd name="T11" fmla="*/ 2 h 7"/>
              <a:gd name="T12" fmla="*/ 5 w 5"/>
              <a:gd name="T13" fmla="*/ 4 h 7"/>
              <a:gd name="T14" fmla="*/ 4 w 5"/>
              <a:gd name="T15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" h="7">
                <a:moveTo>
                  <a:pt x="4" y="6"/>
                </a:moveTo>
                <a:cubicBezTo>
                  <a:pt x="2" y="6"/>
                  <a:pt x="1" y="6"/>
                  <a:pt x="0" y="7"/>
                </a:cubicBezTo>
                <a:cubicBezTo>
                  <a:pt x="0" y="5"/>
                  <a:pt x="0" y="3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1"/>
                  <a:pt x="2" y="0"/>
                </a:cubicBezTo>
                <a:cubicBezTo>
                  <a:pt x="3" y="1"/>
                  <a:pt x="3" y="1"/>
                  <a:pt x="4" y="2"/>
                </a:cubicBezTo>
                <a:cubicBezTo>
                  <a:pt x="4" y="2"/>
                  <a:pt x="5" y="3"/>
                  <a:pt x="5" y="4"/>
                </a:cubicBezTo>
                <a:cubicBezTo>
                  <a:pt x="4" y="5"/>
                  <a:pt x="4" y="5"/>
                  <a:pt x="4" y="6"/>
                </a:cubicBezTo>
                <a:close/>
              </a:path>
            </a:pathLst>
          </a:custGeom>
          <a:solidFill>
            <a:srgbClr val="3D2C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2" name="Freeform 2063"/>
          <p:cNvSpPr>
            <a:spLocks/>
          </p:cNvSpPr>
          <p:nvPr/>
        </p:nvSpPr>
        <p:spPr bwMode="auto">
          <a:xfrm>
            <a:off x="2495550" y="3879850"/>
            <a:ext cx="39687" cy="22225"/>
          </a:xfrm>
          <a:custGeom>
            <a:avLst/>
            <a:gdLst>
              <a:gd name="T0" fmla="*/ 25 w 25"/>
              <a:gd name="T1" fmla="*/ 14 h 14"/>
              <a:gd name="T2" fmla="*/ 5 w 25"/>
              <a:gd name="T3" fmla="*/ 12 h 14"/>
              <a:gd name="T4" fmla="*/ 4 w 25"/>
              <a:gd name="T5" fmla="*/ 10 h 14"/>
              <a:gd name="T6" fmla="*/ 1 w 25"/>
              <a:gd name="T7" fmla="*/ 7 h 14"/>
              <a:gd name="T8" fmla="*/ 1 w 25"/>
              <a:gd name="T9" fmla="*/ 7 h 14"/>
              <a:gd name="T10" fmla="*/ 1 w 25"/>
              <a:gd name="T11" fmla="*/ 3 h 14"/>
              <a:gd name="T12" fmla="*/ 2 w 25"/>
              <a:gd name="T13" fmla="*/ 0 h 14"/>
              <a:gd name="T14" fmla="*/ 13 w 25"/>
              <a:gd name="T15" fmla="*/ 0 h 14"/>
              <a:gd name="T16" fmla="*/ 25 w 25"/>
              <a:gd name="T17" fmla="*/ 10 h 14"/>
              <a:gd name="T18" fmla="*/ 25 w 25"/>
              <a:gd name="T19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" h="14">
                <a:moveTo>
                  <a:pt x="25" y="14"/>
                </a:moveTo>
                <a:cubicBezTo>
                  <a:pt x="19" y="14"/>
                  <a:pt x="12" y="13"/>
                  <a:pt x="5" y="12"/>
                </a:cubicBezTo>
                <a:cubicBezTo>
                  <a:pt x="5" y="11"/>
                  <a:pt x="4" y="11"/>
                  <a:pt x="4" y="10"/>
                </a:cubicBezTo>
                <a:cubicBezTo>
                  <a:pt x="3" y="9"/>
                  <a:pt x="2" y="8"/>
                  <a:pt x="1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6"/>
                  <a:pt x="0" y="4"/>
                  <a:pt x="1" y="3"/>
                </a:cubicBezTo>
                <a:cubicBezTo>
                  <a:pt x="1" y="2"/>
                  <a:pt x="2" y="1"/>
                  <a:pt x="2" y="0"/>
                </a:cubicBezTo>
                <a:cubicBezTo>
                  <a:pt x="6" y="0"/>
                  <a:pt x="10" y="0"/>
                  <a:pt x="13" y="0"/>
                </a:cubicBezTo>
                <a:cubicBezTo>
                  <a:pt x="20" y="0"/>
                  <a:pt x="22" y="6"/>
                  <a:pt x="25" y="10"/>
                </a:cubicBezTo>
                <a:cubicBezTo>
                  <a:pt x="25" y="11"/>
                  <a:pt x="25" y="13"/>
                  <a:pt x="25" y="14"/>
                </a:cubicBezTo>
                <a:close/>
              </a:path>
            </a:pathLst>
          </a:custGeom>
          <a:solidFill>
            <a:srgbClr val="CEB4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3" name="Freeform 2064"/>
          <p:cNvSpPr>
            <a:spLocks/>
          </p:cNvSpPr>
          <p:nvPr/>
        </p:nvSpPr>
        <p:spPr bwMode="auto">
          <a:xfrm>
            <a:off x="2492375" y="3884613"/>
            <a:ext cx="4762" cy="6350"/>
          </a:xfrm>
          <a:custGeom>
            <a:avLst/>
            <a:gdLst>
              <a:gd name="T0" fmla="*/ 3 w 3"/>
              <a:gd name="T1" fmla="*/ 0 h 4"/>
              <a:gd name="T2" fmla="*/ 3 w 3"/>
              <a:gd name="T3" fmla="*/ 4 h 4"/>
              <a:gd name="T4" fmla="*/ 0 w 3"/>
              <a:gd name="T5" fmla="*/ 4 h 4"/>
              <a:gd name="T6" fmla="*/ 3 w 3"/>
              <a:gd name="T7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4">
                <a:moveTo>
                  <a:pt x="3" y="0"/>
                </a:moveTo>
                <a:cubicBezTo>
                  <a:pt x="3" y="1"/>
                  <a:pt x="3" y="3"/>
                  <a:pt x="3" y="4"/>
                </a:cubicBezTo>
                <a:cubicBezTo>
                  <a:pt x="2" y="4"/>
                  <a:pt x="1" y="4"/>
                  <a:pt x="0" y="4"/>
                </a:cubicBezTo>
                <a:cubicBezTo>
                  <a:pt x="1" y="2"/>
                  <a:pt x="2" y="1"/>
                  <a:pt x="3" y="0"/>
                </a:cubicBezTo>
                <a:close/>
              </a:path>
            </a:pathLst>
          </a:custGeom>
          <a:solidFill>
            <a:srgbClr val="BEAC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4" name="Freeform 2065"/>
          <p:cNvSpPr>
            <a:spLocks/>
          </p:cNvSpPr>
          <p:nvPr/>
        </p:nvSpPr>
        <p:spPr bwMode="auto">
          <a:xfrm>
            <a:off x="2155825" y="3598863"/>
            <a:ext cx="28575" cy="60325"/>
          </a:xfrm>
          <a:custGeom>
            <a:avLst/>
            <a:gdLst>
              <a:gd name="T0" fmla="*/ 1 w 18"/>
              <a:gd name="T1" fmla="*/ 15 h 38"/>
              <a:gd name="T2" fmla="*/ 14 w 18"/>
              <a:gd name="T3" fmla="*/ 2 h 38"/>
              <a:gd name="T4" fmla="*/ 17 w 18"/>
              <a:gd name="T5" fmla="*/ 18 h 38"/>
              <a:gd name="T6" fmla="*/ 14 w 18"/>
              <a:gd name="T7" fmla="*/ 38 h 38"/>
              <a:gd name="T8" fmla="*/ 6 w 18"/>
              <a:gd name="T9" fmla="*/ 34 h 38"/>
              <a:gd name="T10" fmla="*/ 1 w 18"/>
              <a:gd name="T11" fmla="*/ 1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38">
                <a:moveTo>
                  <a:pt x="1" y="15"/>
                </a:moveTo>
                <a:cubicBezTo>
                  <a:pt x="0" y="5"/>
                  <a:pt x="4" y="0"/>
                  <a:pt x="14" y="2"/>
                </a:cubicBezTo>
                <a:cubicBezTo>
                  <a:pt x="17" y="7"/>
                  <a:pt x="18" y="12"/>
                  <a:pt x="17" y="18"/>
                </a:cubicBezTo>
                <a:cubicBezTo>
                  <a:pt x="16" y="25"/>
                  <a:pt x="15" y="31"/>
                  <a:pt x="14" y="38"/>
                </a:cubicBezTo>
                <a:cubicBezTo>
                  <a:pt x="11" y="37"/>
                  <a:pt x="8" y="35"/>
                  <a:pt x="6" y="34"/>
                </a:cubicBezTo>
                <a:cubicBezTo>
                  <a:pt x="1" y="28"/>
                  <a:pt x="2" y="21"/>
                  <a:pt x="1" y="15"/>
                </a:cubicBezTo>
                <a:close/>
              </a:path>
            </a:pathLst>
          </a:custGeom>
          <a:solidFill>
            <a:srgbClr val="5C96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5" name="Freeform 2066"/>
          <p:cNvSpPr>
            <a:spLocks/>
          </p:cNvSpPr>
          <p:nvPr/>
        </p:nvSpPr>
        <p:spPr bwMode="auto">
          <a:xfrm>
            <a:off x="2174875" y="3602038"/>
            <a:ext cx="17462" cy="25400"/>
          </a:xfrm>
          <a:custGeom>
            <a:avLst/>
            <a:gdLst>
              <a:gd name="T0" fmla="*/ 5 w 11"/>
              <a:gd name="T1" fmla="*/ 16 h 16"/>
              <a:gd name="T2" fmla="*/ 2 w 11"/>
              <a:gd name="T3" fmla="*/ 0 h 16"/>
              <a:gd name="T4" fmla="*/ 7 w 11"/>
              <a:gd name="T5" fmla="*/ 1 h 16"/>
              <a:gd name="T6" fmla="*/ 9 w 11"/>
              <a:gd name="T7" fmla="*/ 16 h 16"/>
              <a:gd name="T8" fmla="*/ 5 w 11"/>
              <a:gd name="T9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6">
                <a:moveTo>
                  <a:pt x="5" y="16"/>
                </a:moveTo>
                <a:cubicBezTo>
                  <a:pt x="0" y="12"/>
                  <a:pt x="2" y="6"/>
                  <a:pt x="2" y="0"/>
                </a:cubicBezTo>
                <a:cubicBezTo>
                  <a:pt x="3" y="0"/>
                  <a:pt x="5" y="1"/>
                  <a:pt x="7" y="1"/>
                </a:cubicBezTo>
                <a:cubicBezTo>
                  <a:pt x="9" y="6"/>
                  <a:pt x="11" y="11"/>
                  <a:pt x="9" y="16"/>
                </a:cubicBezTo>
                <a:cubicBezTo>
                  <a:pt x="8" y="16"/>
                  <a:pt x="7" y="16"/>
                  <a:pt x="5" y="16"/>
                </a:cubicBezTo>
                <a:close/>
              </a:path>
            </a:pathLst>
          </a:custGeom>
          <a:solidFill>
            <a:srgbClr val="396E5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6" name="Freeform 2067"/>
          <p:cNvSpPr>
            <a:spLocks/>
          </p:cNvSpPr>
          <p:nvPr/>
        </p:nvSpPr>
        <p:spPr bwMode="auto">
          <a:xfrm>
            <a:off x="2143125" y="3617913"/>
            <a:ext cx="26987" cy="39688"/>
          </a:xfrm>
          <a:custGeom>
            <a:avLst/>
            <a:gdLst>
              <a:gd name="T0" fmla="*/ 9 w 17"/>
              <a:gd name="T1" fmla="*/ 3 h 25"/>
              <a:gd name="T2" fmla="*/ 14 w 17"/>
              <a:gd name="T3" fmla="*/ 22 h 25"/>
              <a:gd name="T4" fmla="*/ 1 w 17"/>
              <a:gd name="T5" fmla="*/ 18 h 25"/>
              <a:gd name="T6" fmla="*/ 0 w 17"/>
              <a:gd name="T7" fmla="*/ 14 h 25"/>
              <a:gd name="T8" fmla="*/ 1 w 17"/>
              <a:gd name="T9" fmla="*/ 9 h 25"/>
              <a:gd name="T10" fmla="*/ 0 w 17"/>
              <a:gd name="T11" fmla="*/ 5 h 25"/>
              <a:gd name="T12" fmla="*/ 1 w 17"/>
              <a:gd name="T13" fmla="*/ 3 h 25"/>
              <a:gd name="T14" fmla="*/ 6 w 17"/>
              <a:gd name="T15" fmla="*/ 2 h 25"/>
              <a:gd name="T16" fmla="*/ 9 w 17"/>
              <a:gd name="T17" fmla="*/ 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25">
                <a:moveTo>
                  <a:pt x="9" y="3"/>
                </a:moveTo>
                <a:cubicBezTo>
                  <a:pt x="17" y="7"/>
                  <a:pt x="15" y="15"/>
                  <a:pt x="14" y="22"/>
                </a:cubicBezTo>
                <a:cubicBezTo>
                  <a:pt x="8" y="25"/>
                  <a:pt x="6" y="16"/>
                  <a:pt x="1" y="18"/>
                </a:cubicBezTo>
                <a:cubicBezTo>
                  <a:pt x="0" y="17"/>
                  <a:pt x="0" y="16"/>
                  <a:pt x="0" y="14"/>
                </a:cubicBezTo>
                <a:cubicBezTo>
                  <a:pt x="1" y="12"/>
                  <a:pt x="2" y="11"/>
                  <a:pt x="1" y="9"/>
                </a:cubicBezTo>
                <a:cubicBezTo>
                  <a:pt x="1" y="7"/>
                  <a:pt x="0" y="6"/>
                  <a:pt x="0" y="5"/>
                </a:cubicBezTo>
                <a:cubicBezTo>
                  <a:pt x="0" y="4"/>
                  <a:pt x="1" y="3"/>
                  <a:pt x="1" y="3"/>
                </a:cubicBezTo>
                <a:cubicBezTo>
                  <a:pt x="2" y="1"/>
                  <a:pt x="4" y="0"/>
                  <a:pt x="6" y="2"/>
                </a:cubicBezTo>
                <a:cubicBezTo>
                  <a:pt x="7" y="3"/>
                  <a:pt x="8" y="3"/>
                  <a:pt x="9" y="3"/>
                </a:cubicBezTo>
                <a:close/>
              </a:path>
            </a:pathLst>
          </a:custGeom>
          <a:solidFill>
            <a:srgbClr val="1132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7" name="Freeform 2068"/>
          <p:cNvSpPr>
            <a:spLocks/>
          </p:cNvSpPr>
          <p:nvPr/>
        </p:nvSpPr>
        <p:spPr bwMode="auto">
          <a:xfrm>
            <a:off x="2138363" y="3638550"/>
            <a:ext cx="7937" cy="7938"/>
          </a:xfrm>
          <a:custGeom>
            <a:avLst/>
            <a:gdLst>
              <a:gd name="T0" fmla="*/ 4 w 5"/>
              <a:gd name="T1" fmla="*/ 1 h 5"/>
              <a:gd name="T2" fmla="*/ 4 w 5"/>
              <a:gd name="T3" fmla="*/ 5 h 5"/>
              <a:gd name="T4" fmla="*/ 2 w 5"/>
              <a:gd name="T5" fmla="*/ 5 h 5"/>
              <a:gd name="T6" fmla="*/ 0 w 5"/>
              <a:gd name="T7" fmla="*/ 5 h 5"/>
              <a:gd name="T8" fmla="*/ 1 w 5"/>
              <a:gd name="T9" fmla="*/ 1 h 5"/>
              <a:gd name="T10" fmla="*/ 4 w 5"/>
              <a:gd name="T11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5">
                <a:moveTo>
                  <a:pt x="4" y="1"/>
                </a:moveTo>
                <a:cubicBezTo>
                  <a:pt x="5" y="2"/>
                  <a:pt x="4" y="4"/>
                  <a:pt x="4" y="5"/>
                </a:cubicBezTo>
                <a:cubicBezTo>
                  <a:pt x="4" y="5"/>
                  <a:pt x="2" y="5"/>
                  <a:pt x="2" y="5"/>
                </a:cubicBezTo>
                <a:cubicBezTo>
                  <a:pt x="2" y="5"/>
                  <a:pt x="0" y="5"/>
                  <a:pt x="0" y="5"/>
                </a:cubicBezTo>
                <a:cubicBezTo>
                  <a:pt x="1" y="4"/>
                  <a:pt x="1" y="2"/>
                  <a:pt x="1" y="1"/>
                </a:cubicBezTo>
                <a:cubicBezTo>
                  <a:pt x="2" y="0"/>
                  <a:pt x="3" y="0"/>
                  <a:pt x="4" y="1"/>
                </a:cubicBezTo>
                <a:close/>
              </a:path>
            </a:pathLst>
          </a:custGeom>
          <a:solidFill>
            <a:srgbClr val="76AD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8" name="Freeform 2069"/>
          <p:cNvSpPr>
            <a:spLocks/>
          </p:cNvSpPr>
          <p:nvPr/>
        </p:nvSpPr>
        <p:spPr bwMode="auto">
          <a:xfrm>
            <a:off x="2128838" y="3597275"/>
            <a:ext cx="23812" cy="31750"/>
          </a:xfrm>
          <a:custGeom>
            <a:avLst/>
            <a:gdLst>
              <a:gd name="T0" fmla="*/ 15 w 15"/>
              <a:gd name="T1" fmla="*/ 15 h 20"/>
              <a:gd name="T2" fmla="*/ 11 w 15"/>
              <a:gd name="T3" fmla="*/ 19 h 20"/>
              <a:gd name="T4" fmla="*/ 9 w 15"/>
              <a:gd name="T5" fmla="*/ 20 h 20"/>
              <a:gd name="T6" fmla="*/ 7 w 15"/>
              <a:gd name="T7" fmla="*/ 19 h 20"/>
              <a:gd name="T8" fmla="*/ 2 w 15"/>
              <a:gd name="T9" fmla="*/ 14 h 20"/>
              <a:gd name="T10" fmla="*/ 0 w 15"/>
              <a:gd name="T11" fmla="*/ 11 h 20"/>
              <a:gd name="T12" fmla="*/ 1 w 15"/>
              <a:gd name="T13" fmla="*/ 7 h 20"/>
              <a:gd name="T14" fmla="*/ 2 w 15"/>
              <a:gd name="T15" fmla="*/ 3 h 20"/>
              <a:gd name="T16" fmla="*/ 2 w 15"/>
              <a:gd name="T17" fmla="*/ 3 h 20"/>
              <a:gd name="T18" fmla="*/ 15 w 15"/>
              <a:gd name="T19" fmla="*/ 1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" h="20">
                <a:moveTo>
                  <a:pt x="15" y="15"/>
                </a:moveTo>
                <a:cubicBezTo>
                  <a:pt x="13" y="17"/>
                  <a:pt x="12" y="18"/>
                  <a:pt x="11" y="19"/>
                </a:cubicBezTo>
                <a:cubicBezTo>
                  <a:pt x="9" y="20"/>
                  <a:pt x="9" y="20"/>
                  <a:pt x="9" y="20"/>
                </a:cubicBezTo>
                <a:cubicBezTo>
                  <a:pt x="7" y="19"/>
                  <a:pt x="7" y="19"/>
                  <a:pt x="7" y="19"/>
                </a:cubicBezTo>
                <a:cubicBezTo>
                  <a:pt x="6" y="18"/>
                  <a:pt x="4" y="16"/>
                  <a:pt x="2" y="14"/>
                </a:cubicBezTo>
                <a:cubicBezTo>
                  <a:pt x="1" y="13"/>
                  <a:pt x="0" y="12"/>
                  <a:pt x="0" y="11"/>
                </a:cubicBezTo>
                <a:cubicBezTo>
                  <a:pt x="0" y="10"/>
                  <a:pt x="0" y="8"/>
                  <a:pt x="1" y="7"/>
                </a:cubicBezTo>
                <a:cubicBezTo>
                  <a:pt x="1" y="6"/>
                  <a:pt x="1" y="4"/>
                  <a:pt x="2" y="3"/>
                </a:cubicBezTo>
                <a:cubicBezTo>
                  <a:pt x="2" y="3"/>
                  <a:pt x="2" y="3"/>
                  <a:pt x="2" y="3"/>
                </a:cubicBezTo>
                <a:cubicBezTo>
                  <a:pt x="13" y="0"/>
                  <a:pt x="13" y="9"/>
                  <a:pt x="15" y="15"/>
                </a:cubicBezTo>
                <a:close/>
              </a:path>
            </a:pathLst>
          </a:custGeom>
          <a:solidFill>
            <a:srgbClr val="6696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099" name="Freeform 2070"/>
          <p:cNvSpPr>
            <a:spLocks/>
          </p:cNvSpPr>
          <p:nvPr/>
        </p:nvSpPr>
        <p:spPr bwMode="auto">
          <a:xfrm>
            <a:off x="2139950" y="3630613"/>
            <a:ext cx="12700" cy="9525"/>
          </a:xfrm>
          <a:custGeom>
            <a:avLst/>
            <a:gdLst>
              <a:gd name="T0" fmla="*/ 3 w 8"/>
              <a:gd name="T1" fmla="*/ 6 h 6"/>
              <a:gd name="T2" fmla="*/ 0 w 8"/>
              <a:gd name="T3" fmla="*/ 6 h 6"/>
              <a:gd name="T4" fmla="*/ 0 w 8"/>
              <a:gd name="T5" fmla="*/ 2 h 6"/>
              <a:gd name="T6" fmla="*/ 4 w 8"/>
              <a:gd name="T7" fmla="*/ 0 h 6"/>
              <a:gd name="T8" fmla="*/ 8 w 8"/>
              <a:gd name="T9" fmla="*/ 2 h 6"/>
              <a:gd name="T10" fmla="*/ 3 w 8"/>
              <a:gd name="T11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6">
                <a:moveTo>
                  <a:pt x="3" y="6"/>
                </a:moveTo>
                <a:cubicBezTo>
                  <a:pt x="2" y="6"/>
                  <a:pt x="1" y="6"/>
                  <a:pt x="0" y="6"/>
                </a:cubicBezTo>
                <a:cubicBezTo>
                  <a:pt x="0" y="5"/>
                  <a:pt x="0" y="3"/>
                  <a:pt x="0" y="2"/>
                </a:cubicBezTo>
                <a:cubicBezTo>
                  <a:pt x="1" y="1"/>
                  <a:pt x="2" y="0"/>
                  <a:pt x="4" y="0"/>
                </a:cubicBezTo>
                <a:cubicBezTo>
                  <a:pt x="5" y="1"/>
                  <a:pt x="6" y="1"/>
                  <a:pt x="8" y="2"/>
                </a:cubicBezTo>
                <a:cubicBezTo>
                  <a:pt x="6" y="3"/>
                  <a:pt x="5" y="5"/>
                  <a:pt x="3" y="6"/>
                </a:cubicBezTo>
                <a:close/>
              </a:path>
            </a:pathLst>
          </a:custGeom>
          <a:solidFill>
            <a:srgbClr val="5191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0" name="Freeform 2071"/>
          <p:cNvSpPr>
            <a:spLocks/>
          </p:cNvSpPr>
          <p:nvPr/>
        </p:nvSpPr>
        <p:spPr bwMode="auto">
          <a:xfrm>
            <a:off x="2120900" y="3613150"/>
            <a:ext cx="7937" cy="7938"/>
          </a:xfrm>
          <a:custGeom>
            <a:avLst/>
            <a:gdLst>
              <a:gd name="T0" fmla="*/ 0 w 5"/>
              <a:gd name="T1" fmla="*/ 5 h 5"/>
              <a:gd name="T2" fmla="*/ 0 w 5"/>
              <a:gd name="T3" fmla="*/ 1 h 5"/>
              <a:gd name="T4" fmla="*/ 4 w 5"/>
              <a:gd name="T5" fmla="*/ 0 h 5"/>
              <a:gd name="T6" fmla="*/ 5 w 5"/>
              <a:gd name="T7" fmla="*/ 3 h 5"/>
              <a:gd name="T8" fmla="*/ 4 w 5"/>
              <a:gd name="T9" fmla="*/ 5 h 5"/>
              <a:gd name="T10" fmla="*/ 0 w 5"/>
              <a:gd name="T11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5">
                <a:moveTo>
                  <a:pt x="0" y="5"/>
                </a:moveTo>
                <a:cubicBezTo>
                  <a:pt x="0" y="4"/>
                  <a:pt x="0" y="2"/>
                  <a:pt x="0" y="1"/>
                </a:cubicBezTo>
                <a:cubicBezTo>
                  <a:pt x="1" y="0"/>
                  <a:pt x="2" y="0"/>
                  <a:pt x="4" y="0"/>
                </a:cubicBezTo>
                <a:cubicBezTo>
                  <a:pt x="5" y="1"/>
                  <a:pt x="5" y="2"/>
                  <a:pt x="5" y="3"/>
                </a:cubicBezTo>
                <a:cubicBezTo>
                  <a:pt x="5" y="4"/>
                  <a:pt x="5" y="5"/>
                  <a:pt x="4" y="5"/>
                </a:cubicBezTo>
                <a:cubicBezTo>
                  <a:pt x="3" y="5"/>
                  <a:pt x="1" y="5"/>
                  <a:pt x="0" y="5"/>
                </a:cubicBezTo>
                <a:close/>
              </a:path>
            </a:pathLst>
          </a:custGeom>
          <a:solidFill>
            <a:srgbClr val="6B9E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1" name="Freeform 2072"/>
          <p:cNvSpPr>
            <a:spLocks/>
          </p:cNvSpPr>
          <p:nvPr/>
        </p:nvSpPr>
        <p:spPr bwMode="auto">
          <a:xfrm>
            <a:off x="2127250" y="3611563"/>
            <a:ext cx="4762" cy="9525"/>
          </a:xfrm>
          <a:custGeom>
            <a:avLst/>
            <a:gdLst>
              <a:gd name="T0" fmla="*/ 0 w 3"/>
              <a:gd name="T1" fmla="*/ 6 h 6"/>
              <a:gd name="T2" fmla="*/ 0 w 3"/>
              <a:gd name="T3" fmla="*/ 2 h 6"/>
              <a:gd name="T4" fmla="*/ 3 w 3"/>
              <a:gd name="T5" fmla="*/ 3 h 6"/>
              <a:gd name="T6" fmla="*/ 3 w 3"/>
              <a:gd name="T7" fmla="*/ 5 h 6"/>
              <a:gd name="T8" fmla="*/ 0 w 3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6">
                <a:moveTo>
                  <a:pt x="0" y="6"/>
                </a:moveTo>
                <a:cubicBezTo>
                  <a:pt x="0" y="5"/>
                  <a:pt x="0" y="3"/>
                  <a:pt x="0" y="2"/>
                </a:cubicBezTo>
                <a:cubicBezTo>
                  <a:pt x="1" y="0"/>
                  <a:pt x="2" y="1"/>
                  <a:pt x="3" y="3"/>
                </a:cubicBezTo>
                <a:cubicBezTo>
                  <a:pt x="3" y="4"/>
                  <a:pt x="3" y="4"/>
                  <a:pt x="3" y="5"/>
                </a:cubicBezTo>
                <a:cubicBezTo>
                  <a:pt x="2" y="6"/>
                  <a:pt x="1" y="6"/>
                  <a:pt x="0" y="6"/>
                </a:cubicBezTo>
                <a:close/>
              </a:path>
            </a:pathLst>
          </a:custGeom>
          <a:solidFill>
            <a:srgbClr val="0942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2" name="Freeform 2073"/>
          <p:cNvSpPr>
            <a:spLocks/>
          </p:cNvSpPr>
          <p:nvPr/>
        </p:nvSpPr>
        <p:spPr bwMode="auto">
          <a:xfrm>
            <a:off x="2139950" y="3627438"/>
            <a:ext cx="7937" cy="6350"/>
          </a:xfrm>
          <a:custGeom>
            <a:avLst/>
            <a:gdLst>
              <a:gd name="T0" fmla="*/ 3 w 5"/>
              <a:gd name="T1" fmla="*/ 4 h 4"/>
              <a:gd name="T2" fmla="*/ 2 w 5"/>
              <a:gd name="T3" fmla="*/ 4 h 4"/>
              <a:gd name="T4" fmla="*/ 0 w 5"/>
              <a:gd name="T5" fmla="*/ 4 h 4"/>
              <a:gd name="T6" fmla="*/ 0 w 5"/>
              <a:gd name="T7" fmla="*/ 0 h 4"/>
              <a:gd name="T8" fmla="*/ 4 w 5"/>
              <a:gd name="T9" fmla="*/ 0 h 4"/>
              <a:gd name="T10" fmla="*/ 3 w 5"/>
              <a:gd name="T11" fmla="*/ 0 h 4"/>
              <a:gd name="T12" fmla="*/ 4 w 5"/>
              <a:gd name="T13" fmla="*/ 3 h 4"/>
              <a:gd name="T14" fmla="*/ 3 w 5"/>
              <a:gd name="T1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" h="4">
                <a:moveTo>
                  <a:pt x="3" y="4"/>
                </a:moveTo>
                <a:cubicBezTo>
                  <a:pt x="2" y="4"/>
                  <a:pt x="2" y="4"/>
                  <a:pt x="2" y="4"/>
                </a:cubicBezTo>
                <a:cubicBezTo>
                  <a:pt x="2" y="4"/>
                  <a:pt x="0" y="4"/>
                  <a:pt x="0" y="4"/>
                </a:cubicBezTo>
                <a:cubicBezTo>
                  <a:pt x="0" y="3"/>
                  <a:pt x="0" y="1"/>
                  <a:pt x="0" y="0"/>
                </a:cubicBezTo>
                <a:cubicBezTo>
                  <a:pt x="2" y="0"/>
                  <a:pt x="3" y="0"/>
                  <a:pt x="4" y="0"/>
                </a:cubicBezTo>
                <a:cubicBezTo>
                  <a:pt x="4" y="0"/>
                  <a:pt x="3" y="0"/>
                  <a:pt x="3" y="0"/>
                </a:cubicBezTo>
                <a:cubicBezTo>
                  <a:pt x="4" y="1"/>
                  <a:pt x="5" y="2"/>
                  <a:pt x="4" y="3"/>
                </a:cubicBezTo>
                <a:cubicBezTo>
                  <a:pt x="4" y="4"/>
                  <a:pt x="4" y="4"/>
                  <a:pt x="3" y="4"/>
                </a:cubicBezTo>
                <a:close/>
              </a:path>
            </a:pathLst>
          </a:custGeom>
          <a:solidFill>
            <a:srgbClr val="043C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3" name="Freeform 2074"/>
          <p:cNvSpPr>
            <a:spLocks/>
          </p:cNvSpPr>
          <p:nvPr/>
        </p:nvSpPr>
        <p:spPr bwMode="auto">
          <a:xfrm>
            <a:off x="2316163" y="3419475"/>
            <a:ext cx="17462" cy="42863"/>
          </a:xfrm>
          <a:custGeom>
            <a:avLst/>
            <a:gdLst>
              <a:gd name="T0" fmla="*/ 7 w 11"/>
              <a:gd name="T1" fmla="*/ 27 h 27"/>
              <a:gd name="T2" fmla="*/ 3 w 11"/>
              <a:gd name="T3" fmla="*/ 0 h 27"/>
              <a:gd name="T4" fmla="*/ 7 w 11"/>
              <a:gd name="T5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27">
                <a:moveTo>
                  <a:pt x="7" y="27"/>
                </a:moveTo>
                <a:cubicBezTo>
                  <a:pt x="0" y="19"/>
                  <a:pt x="5" y="9"/>
                  <a:pt x="3" y="0"/>
                </a:cubicBezTo>
                <a:cubicBezTo>
                  <a:pt x="11" y="8"/>
                  <a:pt x="6" y="18"/>
                  <a:pt x="7" y="27"/>
                </a:cubicBezTo>
                <a:close/>
              </a:path>
            </a:pathLst>
          </a:custGeom>
          <a:solidFill>
            <a:srgbClr val="4F6B6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4" name="Freeform 2075"/>
          <p:cNvSpPr>
            <a:spLocks/>
          </p:cNvSpPr>
          <p:nvPr/>
        </p:nvSpPr>
        <p:spPr bwMode="auto">
          <a:xfrm>
            <a:off x="2106613" y="3451225"/>
            <a:ext cx="77787" cy="34925"/>
          </a:xfrm>
          <a:custGeom>
            <a:avLst/>
            <a:gdLst>
              <a:gd name="T0" fmla="*/ 49 w 49"/>
              <a:gd name="T1" fmla="*/ 20 h 23"/>
              <a:gd name="T2" fmla="*/ 32 w 49"/>
              <a:gd name="T3" fmla="*/ 20 h 23"/>
              <a:gd name="T4" fmla="*/ 9 w 49"/>
              <a:gd name="T5" fmla="*/ 20 h 23"/>
              <a:gd name="T6" fmla="*/ 0 w 49"/>
              <a:gd name="T7" fmla="*/ 16 h 23"/>
              <a:gd name="T8" fmla="*/ 1 w 49"/>
              <a:gd name="T9" fmla="*/ 13 h 23"/>
              <a:gd name="T10" fmla="*/ 36 w 49"/>
              <a:gd name="T11" fmla="*/ 12 h 23"/>
              <a:gd name="T12" fmla="*/ 38 w 49"/>
              <a:gd name="T13" fmla="*/ 4 h 23"/>
              <a:gd name="T14" fmla="*/ 41 w 49"/>
              <a:gd name="T15" fmla="*/ 0 h 23"/>
              <a:gd name="T16" fmla="*/ 44 w 49"/>
              <a:gd name="T17" fmla="*/ 0 h 23"/>
              <a:gd name="T18" fmla="*/ 45 w 49"/>
              <a:gd name="T19" fmla="*/ 4 h 23"/>
              <a:gd name="T20" fmla="*/ 49 w 49"/>
              <a:gd name="T21" fmla="*/ 2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9" h="23">
                <a:moveTo>
                  <a:pt x="49" y="20"/>
                </a:moveTo>
                <a:cubicBezTo>
                  <a:pt x="44" y="20"/>
                  <a:pt x="38" y="20"/>
                  <a:pt x="32" y="20"/>
                </a:cubicBezTo>
                <a:cubicBezTo>
                  <a:pt x="24" y="23"/>
                  <a:pt x="17" y="23"/>
                  <a:pt x="9" y="20"/>
                </a:cubicBezTo>
                <a:cubicBezTo>
                  <a:pt x="6" y="18"/>
                  <a:pt x="3" y="17"/>
                  <a:pt x="0" y="16"/>
                </a:cubicBezTo>
                <a:cubicBezTo>
                  <a:pt x="1" y="15"/>
                  <a:pt x="1" y="14"/>
                  <a:pt x="1" y="13"/>
                </a:cubicBezTo>
                <a:cubicBezTo>
                  <a:pt x="12" y="11"/>
                  <a:pt x="24" y="22"/>
                  <a:pt x="36" y="12"/>
                </a:cubicBezTo>
                <a:cubicBezTo>
                  <a:pt x="37" y="9"/>
                  <a:pt x="37" y="6"/>
                  <a:pt x="38" y="4"/>
                </a:cubicBezTo>
                <a:cubicBezTo>
                  <a:pt x="38" y="2"/>
                  <a:pt x="39" y="1"/>
                  <a:pt x="41" y="0"/>
                </a:cubicBezTo>
                <a:cubicBezTo>
                  <a:pt x="42" y="0"/>
                  <a:pt x="43" y="0"/>
                  <a:pt x="44" y="0"/>
                </a:cubicBezTo>
                <a:cubicBezTo>
                  <a:pt x="44" y="2"/>
                  <a:pt x="45" y="3"/>
                  <a:pt x="45" y="4"/>
                </a:cubicBezTo>
                <a:cubicBezTo>
                  <a:pt x="44" y="10"/>
                  <a:pt x="46" y="15"/>
                  <a:pt x="49" y="20"/>
                </a:cubicBezTo>
                <a:close/>
              </a:path>
            </a:pathLst>
          </a:custGeom>
          <a:solidFill>
            <a:srgbClr val="2933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5" name="Freeform 2076"/>
          <p:cNvSpPr>
            <a:spLocks/>
          </p:cNvSpPr>
          <p:nvPr/>
        </p:nvSpPr>
        <p:spPr bwMode="auto">
          <a:xfrm>
            <a:off x="2154238" y="3419475"/>
            <a:ext cx="19050" cy="50800"/>
          </a:xfrm>
          <a:custGeom>
            <a:avLst/>
            <a:gdLst>
              <a:gd name="T0" fmla="*/ 10 w 12"/>
              <a:gd name="T1" fmla="*/ 24 h 32"/>
              <a:gd name="T2" fmla="*/ 6 w 12"/>
              <a:gd name="T3" fmla="*/ 32 h 32"/>
              <a:gd name="T4" fmla="*/ 7 w 12"/>
              <a:gd name="T5" fmla="*/ 0 h 32"/>
              <a:gd name="T6" fmla="*/ 10 w 12"/>
              <a:gd name="T7" fmla="*/ 2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32">
                <a:moveTo>
                  <a:pt x="10" y="24"/>
                </a:moveTo>
                <a:cubicBezTo>
                  <a:pt x="10" y="27"/>
                  <a:pt x="10" y="31"/>
                  <a:pt x="6" y="32"/>
                </a:cubicBezTo>
                <a:cubicBezTo>
                  <a:pt x="1" y="22"/>
                  <a:pt x="0" y="11"/>
                  <a:pt x="7" y="0"/>
                </a:cubicBezTo>
                <a:cubicBezTo>
                  <a:pt x="12" y="7"/>
                  <a:pt x="6" y="16"/>
                  <a:pt x="10" y="24"/>
                </a:cubicBezTo>
                <a:close/>
              </a:path>
            </a:pathLst>
          </a:custGeom>
          <a:solidFill>
            <a:srgbClr val="1636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6" name="Freeform 2077"/>
          <p:cNvSpPr>
            <a:spLocks/>
          </p:cNvSpPr>
          <p:nvPr/>
        </p:nvSpPr>
        <p:spPr bwMode="auto">
          <a:xfrm>
            <a:off x="2159000" y="3408363"/>
            <a:ext cx="19050" cy="49213"/>
          </a:xfrm>
          <a:custGeom>
            <a:avLst/>
            <a:gdLst>
              <a:gd name="T0" fmla="*/ 7 w 12"/>
              <a:gd name="T1" fmla="*/ 31 h 31"/>
              <a:gd name="T2" fmla="*/ 4 w 12"/>
              <a:gd name="T3" fmla="*/ 7 h 31"/>
              <a:gd name="T4" fmla="*/ 3 w 12"/>
              <a:gd name="T5" fmla="*/ 0 h 31"/>
              <a:gd name="T6" fmla="*/ 8 w 12"/>
              <a:gd name="T7" fmla="*/ 27 h 31"/>
              <a:gd name="T8" fmla="*/ 7 w 12"/>
              <a:gd name="T9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31">
                <a:moveTo>
                  <a:pt x="7" y="31"/>
                </a:moveTo>
                <a:cubicBezTo>
                  <a:pt x="0" y="24"/>
                  <a:pt x="5" y="15"/>
                  <a:pt x="4" y="7"/>
                </a:cubicBezTo>
                <a:cubicBezTo>
                  <a:pt x="3" y="5"/>
                  <a:pt x="3" y="2"/>
                  <a:pt x="3" y="0"/>
                </a:cubicBezTo>
                <a:cubicBezTo>
                  <a:pt x="12" y="8"/>
                  <a:pt x="6" y="18"/>
                  <a:pt x="8" y="27"/>
                </a:cubicBezTo>
                <a:cubicBezTo>
                  <a:pt x="7" y="28"/>
                  <a:pt x="7" y="29"/>
                  <a:pt x="7" y="31"/>
                </a:cubicBezTo>
                <a:close/>
              </a:path>
            </a:pathLst>
          </a:custGeom>
          <a:solidFill>
            <a:srgbClr val="58757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7" name="Freeform 2078"/>
          <p:cNvSpPr>
            <a:spLocks/>
          </p:cNvSpPr>
          <p:nvPr/>
        </p:nvSpPr>
        <p:spPr bwMode="auto">
          <a:xfrm>
            <a:off x="2312988" y="3336925"/>
            <a:ext cx="190500" cy="31750"/>
          </a:xfrm>
          <a:custGeom>
            <a:avLst/>
            <a:gdLst>
              <a:gd name="T0" fmla="*/ 6 w 121"/>
              <a:gd name="T1" fmla="*/ 4 h 20"/>
              <a:gd name="T2" fmla="*/ 94 w 121"/>
              <a:gd name="T3" fmla="*/ 0 h 20"/>
              <a:gd name="T4" fmla="*/ 97 w 121"/>
              <a:gd name="T5" fmla="*/ 0 h 20"/>
              <a:gd name="T6" fmla="*/ 105 w 121"/>
              <a:gd name="T7" fmla="*/ 0 h 20"/>
              <a:gd name="T8" fmla="*/ 108 w 121"/>
              <a:gd name="T9" fmla="*/ 4 h 20"/>
              <a:gd name="T10" fmla="*/ 110 w 121"/>
              <a:gd name="T11" fmla="*/ 0 h 20"/>
              <a:gd name="T12" fmla="*/ 113 w 121"/>
              <a:gd name="T13" fmla="*/ 0 h 20"/>
              <a:gd name="T14" fmla="*/ 121 w 121"/>
              <a:gd name="T15" fmla="*/ 12 h 20"/>
              <a:gd name="T16" fmla="*/ 109 w 121"/>
              <a:gd name="T17" fmla="*/ 20 h 20"/>
              <a:gd name="T18" fmla="*/ 81 w 121"/>
              <a:gd name="T19" fmla="*/ 20 h 20"/>
              <a:gd name="T20" fmla="*/ 77 w 121"/>
              <a:gd name="T21" fmla="*/ 20 h 20"/>
              <a:gd name="T22" fmla="*/ 14 w 121"/>
              <a:gd name="T23" fmla="*/ 16 h 20"/>
              <a:gd name="T24" fmla="*/ 6 w 121"/>
              <a:gd name="T25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1" h="20">
                <a:moveTo>
                  <a:pt x="6" y="4"/>
                </a:moveTo>
                <a:cubicBezTo>
                  <a:pt x="35" y="2"/>
                  <a:pt x="65" y="9"/>
                  <a:pt x="94" y="0"/>
                </a:cubicBezTo>
                <a:cubicBezTo>
                  <a:pt x="95" y="0"/>
                  <a:pt x="96" y="0"/>
                  <a:pt x="97" y="0"/>
                </a:cubicBezTo>
                <a:cubicBezTo>
                  <a:pt x="100" y="0"/>
                  <a:pt x="103" y="0"/>
                  <a:pt x="105" y="0"/>
                </a:cubicBezTo>
                <a:cubicBezTo>
                  <a:pt x="107" y="1"/>
                  <a:pt x="107" y="3"/>
                  <a:pt x="108" y="4"/>
                </a:cubicBezTo>
                <a:cubicBezTo>
                  <a:pt x="108" y="2"/>
                  <a:pt x="108" y="1"/>
                  <a:pt x="110" y="0"/>
                </a:cubicBezTo>
                <a:cubicBezTo>
                  <a:pt x="111" y="0"/>
                  <a:pt x="112" y="0"/>
                  <a:pt x="113" y="0"/>
                </a:cubicBezTo>
                <a:cubicBezTo>
                  <a:pt x="113" y="6"/>
                  <a:pt x="113" y="12"/>
                  <a:pt x="121" y="12"/>
                </a:cubicBezTo>
                <a:cubicBezTo>
                  <a:pt x="117" y="15"/>
                  <a:pt x="113" y="17"/>
                  <a:pt x="109" y="20"/>
                </a:cubicBezTo>
                <a:cubicBezTo>
                  <a:pt x="100" y="20"/>
                  <a:pt x="91" y="20"/>
                  <a:pt x="81" y="20"/>
                </a:cubicBezTo>
                <a:cubicBezTo>
                  <a:pt x="80" y="20"/>
                  <a:pt x="79" y="20"/>
                  <a:pt x="77" y="20"/>
                </a:cubicBezTo>
                <a:cubicBezTo>
                  <a:pt x="57" y="12"/>
                  <a:pt x="35" y="18"/>
                  <a:pt x="14" y="16"/>
                </a:cubicBezTo>
                <a:cubicBezTo>
                  <a:pt x="4" y="16"/>
                  <a:pt x="0" y="14"/>
                  <a:pt x="6" y="4"/>
                </a:cubicBezTo>
                <a:close/>
              </a:path>
            </a:pathLst>
          </a:custGeom>
          <a:solidFill>
            <a:srgbClr val="CE34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8" name="Freeform 2079"/>
          <p:cNvSpPr>
            <a:spLocks/>
          </p:cNvSpPr>
          <p:nvPr/>
        </p:nvSpPr>
        <p:spPr bwMode="auto">
          <a:xfrm>
            <a:off x="2506663" y="3330575"/>
            <a:ext cx="15875" cy="25400"/>
          </a:xfrm>
          <a:custGeom>
            <a:avLst/>
            <a:gdLst>
              <a:gd name="T0" fmla="*/ 3 w 10"/>
              <a:gd name="T1" fmla="*/ 4 h 16"/>
              <a:gd name="T2" fmla="*/ 10 w 10"/>
              <a:gd name="T3" fmla="*/ 0 h 16"/>
              <a:gd name="T4" fmla="*/ 10 w 10"/>
              <a:gd name="T5" fmla="*/ 16 h 16"/>
              <a:gd name="T6" fmla="*/ 3 w 10"/>
              <a:gd name="T7" fmla="*/ 12 h 16"/>
              <a:gd name="T8" fmla="*/ 3 w 10"/>
              <a:gd name="T9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6">
                <a:moveTo>
                  <a:pt x="3" y="4"/>
                </a:moveTo>
                <a:cubicBezTo>
                  <a:pt x="5" y="3"/>
                  <a:pt x="8" y="1"/>
                  <a:pt x="10" y="0"/>
                </a:cubicBezTo>
                <a:cubicBezTo>
                  <a:pt x="10" y="5"/>
                  <a:pt x="10" y="11"/>
                  <a:pt x="10" y="16"/>
                </a:cubicBezTo>
                <a:cubicBezTo>
                  <a:pt x="8" y="15"/>
                  <a:pt x="5" y="14"/>
                  <a:pt x="3" y="12"/>
                </a:cubicBezTo>
                <a:cubicBezTo>
                  <a:pt x="0" y="9"/>
                  <a:pt x="0" y="7"/>
                  <a:pt x="3" y="4"/>
                </a:cubicBezTo>
                <a:close/>
              </a:path>
            </a:pathLst>
          </a:custGeom>
          <a:solidFill>
            <a:srgbClr val="A639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09" name="Freeform 2080"/>
          <p:cNvSpPr>
            <a:spLocks/>
          </p:cNvSpPr>
          <p:nvPr/>
        </p:nvSpPr>
        <p:spPr bwMode="auto">
          <a:xfrm>
            <a:off x="2500313" y="3324225"/>
            <a:ext cx="11112" cy="31750"/>
          </a:xfrm>
          <a:custGeom>
            <a:avLst/>
            <a:gdLst>
              <a:gd name="T0" fmla="*/ 7 w 7"/>
              <a:gd name="T1" fmla="*/ 8 h 20"/>
              <a:gd name="T2" fmla="*/ 7 w 7"/>
              <a:gd name="T3" fmla="*/ 16 h 20"/>
              <a:gd name="T4" fmla="*/ 3 w 7"/>
              <a:gd name="T5" fmla="*/ 20 h 20"/>
              <a:gd name="T6" fmla="*/ 6 w 7"/>
              <a:gd name="T7" fmla="*/ 0 h 20"/>
              <a:gd name="T8" fmla="*/ 7 w 7"/>
              <a:gd name="T9" fmla="*/ 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20">
                <a:moveTo>
                  <a:pt x="7" y="8"/>
                </a:moveTo>
                <a:cubicBezTo>
                  <a:pt x="7" y="11"/>
                  <a:pt x="7" y="13"/>
                  <a:pt x="7" y="16"/>
                </a:cubicBezTo>
                <a:cubicBezTo>
                  <a:pt x="5" y="17"/>
                  <a:pt x="4" y="19"/>
                  <a:pt x="3" y="20"/>
                </a:cubicBezTo>
                <a:cubicBezTo>
                  <a:pt x="3" y="13"/>
                  <a:pt x="0" y="6"/>
                  <a:pt x="6" y="0"/>
                </a:cubicBezTo>
                <a:cubicBezTo>
                  <a:pt x="7" y="3"/>
                  <a:pt x="7" y="5"/>
                  <a:pt x="7" y="8"/>
                </a:cubicBezTo>
                <a:close/>
              </a:path>
            </a:pathLst>
          </a:custGeom>
          <a:solidFill>
            <a:srgbClr val="921F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0" name="Freeform 2081"/>
          <p:cNvSpPr>
            <a:spLocks/>
          </p:cNvSpPr>
          <p:nvPr/>
        </p:nvSpPr>
        <p:spPr bwMode="auto">
          <a:xfrm>
            <a:off x="2554288" y="3298825"/>
            <a:ext cx="20637" cy="31750"/>
          </a:xfrm>
          <a:custGeom>
            <a:avLst/>
            <a:gdLst>
              <a:gd name="T0" fmla="*/ 0 w 13"/>
              <a:gd name="T1" fmla="*/ 8 h 20"/>
              <a:gd name="T2" fmla="*/ 13 w 13"/>
              <a:gd name="T3" fmla="*/ 0 h 20"/>
              <a:gd name="T4" fmla="*/ 1 w 13"/>
              <a:gd name="T5" fmla="*/ 20 h 20"/>
              <a:gd name="T6" fmla="*/ 0 w 13"/>
              <a:gd name="T7" fmla="*/ 17 h 20"/>
              <a:gd name="T8" fmla="*/ 0 w 13"/>
              <a:gd name="T9" fmla="*/ 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20">
                <a:moveTo>
                  <a:pt x="0" y="8"/>
                </a:moveTo>
                <a:cubicBezTo>
                  <a:pt x="3" y="3"/>
                  <a:pt x="7" y="0"/>
                  <a:pt x="13" y="0"/>
                </a:cubicBezTo>
                <a:cubicBezTo>
                  <a:pt x="13" y="10"/>
                  <a:pt x="9" y="16"/>
                  <a:pt x="1" y="20"/>
                </a:cubicBezTo>
                <a:cubicBezTo>
                  <a:pt x="0" y="19"/>
                  <a:pt x="0" y="18"/>
                  <a:pt x="0" y="17"/>
                </a:cubicBezTo>
                <a:cubicBezTo>
                  <a:pt x="0" y="14"/>
                  <a:pt x="0" y="11"/>
                  <a:pt x="0" y="8"/>
                </a:cubicBezTo>
                <a:close/>
              </a:path>
            </a:pathLst>
          </a:custGeom>
          <a:solidFill>
            <a:srgbClr val="CF49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1" name="Freeform 2082"/>
          <p:cNvSpPr>
            <a:spLocks/>
          </p:cNvSpPr>
          <p:nvPr/>
        </p:nvSpPr>
        <p:spPr bwMode="auto">
          <a:xfrm>
            <a:off x="2265363" y="3302000"/>
            <a:ext cx="23812" cy="28575"/>
          </a:xfrm>
          <a:custGeom>
            <a:avLst/>
            <a:gdLst>
              <a:gd name="T0" fmla="*/ 0 w 16"/>
              <a:gd name="T1" fmla="*/ 14 h 18"/>
              <a:gd name="T2" fmla="*/ 16 w 16"/>
              <a:gd name="T3" fmla="*/ 14 h 18"/>
              <a:gd name="T4" fmla="*/ 9 w 16"/>
              <a:gd name="T5" fmla="*/ 18 h 18"/>
              <a:gd name="T6" fmla="*/ 0 w 16"/>
              <a:gd name="T7" fmla="*/ 1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18">
                <a:moveTo>
                  <a:pt x="0" y="14"/>
                </a:moveTo>
                <a:cubicBezTo>
                  <a:pt x="6" y="0"/>
                  <a:pt x="11" y="11"/>
                  <a:pt x="16" y="14"/>
                </a:cubicBezTo>
                <a:cubicBezTo>
                  <a:pt x="14" y="15"/>
                  <a:pt x="11" y="17"/>
                  <a:pt x="9" y="18"/>
                </a:cubicBezTo>
                <a:cubicBezTo>
                  <a:pt x="7" y="15"/>
                  <a:pt x="4" y="14"/>
                  <a:pt x="0" y="14"/>
                </a:cubicBezTo>
                <a:close/>
              </a:path>
            </a:pathLst>
          </a:custGeom>
          <a:solidFill>
            <a:srgbClr val="D45A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2" name="Freeform 2083"/>
          <p:cNvSpPr>
            <a:spLocks/>
          </p:cNvSpPr>
          <p:nvPr/>
        </p:nvSpPr>
        <p:spPr bwMode="auto">
          <a:xfrm>
            <a:off x="2476500" y="3317875"/>
            <a:ext cx="9525" cy="26988"/>
          </a:xfrm>
          <a:custGeom>
            <a:avLst/>
            <a:gdLst>
              <a:gd name="T0" fmla="*/ 6 w 6"/>
              <a:gd name="T1" fmla="*/ 12 h 17"/>
              <a:gd name="T2" fmla="*/ 3 w 6"/>
              <a:gd name="T3" fmla="*/ 17 h 17"/>
              <a:gd name="T4" fmla="*/ 1 w 6"/>
              <a:gd name="T5" fmla="*/ 12 h 17"/>
              <a:gd name="T6" fmla="*/ 5 w 6"/>
              <a:gd name="T7" fmla="*/ 0 h 17"/>
              <a:gd name="T8" fmla="*/ 6 w 6"/>
              <a:gd name="T9" fmla="*/ 12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7">
                <a:moveTo>
                  <a:pt x="6" y="12"/>
                </a:moveTo>
                <a:cubicBezTo>
                  <a:pt x="5" y="14"/>
                  <a:pt x="6" y="17"/>
                  <a:pt x="3" y="17"/>
                </a:cubicBezTo>
                <a:cubicBezTo>
                  <a:pt x="2" y="16"/>
                  <a:pt x="2" y="14"/>
                  <a:pt x="1" y="12"/>
                </a:cubicBezTo>
                <a:cubicBezTo>
                  <a:pt x="2" y="8"/>
                  <a:pt x="0" y="3"/>
                  <a:pt x="5" y="0"/>
                </a:cubicBezTo>
                <a:cubicBezTo>
                  <a:pt x="6" y="4"/>
                  <a:pt x="6" y="8"/>
                  <a:pt x="6" y="12"/>
                </a:cubicBezTo>
                <a:close/>
              </a:path>
            </a:pathLst>
          </a:custGeom>
          <a:solidFill>
            <a:srgbClr val="9E1E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3" name="Freeform 2084"/>
          <p:cNvSpPr>
            <a:spLocks/>
          </p:cNvSpPr>
          <p:nvPr/>
        </p:nvSpPr>
        <p:spPr bwMode="auto">
          <a:xfrm>
            <a:off x="2114550" y="3482975"/>
            <a:ext cx="44450" cy="4763"/>
          </a:xfrm>
          <a:custGeom>
            <a:avLst/>
            <a:gdLst>
              <a:gd name="T0" fmla="*/ 4 w 28"/>
              <a:gd name="T1" fmla="*/ 0 h 4"/>
              <a:gd name="T2" fmla="*/ 27 w 28"/>
              <a:gd name="T3" fmla="*/ 0 h 4"/>
              <a:gd name="T4" fmla="*/ 28 w 28"/>
              <a:gd name="T5" fmla="*/ 4 h 4"/>
              <a:gd name="T6" fmla="*/ 0 w 28"/>
              <a:gd name="T7" fmla="*/ 4 h 4"/>
              <a:gd name="T8" fmla="*/ 4 w 28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4">
                <a:moveTo>
                  <a:pt x="4" y="0"/>
                </a:moveTo>
                <a:cubicBezTo>
                  <a:pt x="12" y="0"/>
                  <a:pt x="19" y="0"/>
                  <a:pt x="27" y="0"/>
                </a:cubicBezTo>
                <a:cubicBezTo>
                  <a:pt x="27" y="2"/>
                  <a:pt x="28" y="3"/>
                  <a:pt x="28" y="4"/>
                </a:cubicBezTo>
                <a:cubicBezTo>
                  <a:pt x="18" y="4"/>
                  <a:pt x="9" y="4"/>
                  <a:pt x="0" y="4"/>
                </a:cubicBezTo>
                <a:cubicBezTo>
                  <a:pt x="1" y="3"/>
                  <a:pt x="2" y="1"/>
                  <a:pt x="4" y="0"/>
                </a:cubicBezTo>
                <a:close/>
              </a:path>
            </a:pathLst>
          </a:custGeom>
          <a:solidFill>
            <a:srgbClr val="9170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4" name="Freeform 2085"/>
          <p:cNvSpPr>
            <a:spLocks/>
          </p:cNvSpPr>
          <p:nvPr/>
        </p:nvSpPr>
        <p:spPr bwMode="auto">
          <a:xfrm>
            <a:off x="2120900" y="3605213"/>
            <a:ext cx="12700" cy="11113"/>
          </a:xfrm>
          <a:custGeom>
            <a:avLst/>
            <a:gdLst>
              <a:gd name="T0" fmla="*/ 7 w 8"/>
              <a:gd name="T1" fmla="*/ 7 h 7"/>
              <a:gd name="T2" fmla="*/ 4 w 8"/>
              <a:gd name="T3" fmla="*/ 6 h 7"/>
              <a:gd name="T4" fmla="*/ 0 w 8"/>
              <a:gd name="T5" fmla="*/ 6 h 7"/>
              <a:gd name="T6" fmla="*/ 3 w 8"/>
              <a:gd name="T7" fmla="*/ 1 h 7"/>
              <a:gd name="T8" fmla="*/ 8 w 8"/>
              <a:gd name="T9" fmla="*/ 2 h 7"/>
              <a:gd name="T10" fmla="*/ 7 w 8"/>
              <a:gd name="T11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7">
                <a:moveTo>
                  <a:pt x="7" y="7"/>
                </a:moveTo>
                <a:cubicBezTo>
                  <a:pt x="6" y="6"/>
                  <a:pt x="5" y="6"/>
                  <a:pt x="4" y="6"/>
                </a:cubicBezTo>
                <a:cubicBezTo>
                  <a:pt x="2" y="6"/>
                  <a:pt x="1" y="6"/>
                  <a:pt x="0" y="6"/>
                </a:cubicBezTo>
                <a:cubicBezTo>
                  <a:pt x="1" y="4"/>
                  <a:pt x="2" y="3"/>
                  <a:pt x="3" y="1"/>
                </a:cubicBezTo>
                <a:cubicBezTo>
                  <a:pt x="5" y="0"/>
                  <a:pt x="6" y="1"/>
                  <a:pt x="8" y="2"/>
                </a:cubicBezTo>
                <a:cubicBezTo>
                  <a:pt x="7" y="4"/>
                  <a:pt x="7" y="5"/>
                  <a:pt x="7" y="7"/>
                </a:cubicBezTo>
                <a:close/>
              </a:path>
            </a:pathLst>
          </a:custGeom>
          <a:solidFill>
            <a:srgbClr val="4F7B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5" name="Freeform 2086"/>
          <p:cNvSpPr>
            <a:spLocks/>
          </p:cNvSpPr>
          <p:nvPr/>
        </p:nvSpPr>
        <p:spPr bwMode="auto">
          <a:xfrm>
            <a:off x="2125663" y="3602038"/>
            <a:ext cx="7937" cy="6350"/>
          </a:xfrm>
          <a:custGeom>
            <a:avLst/>
            <a:gdLst>
              <a:gd name="T0" fmla="*/ 5 w 5"/>
              <a:gd name="T1" fmla="*/ 4 h 4"/>
              <a:gd name="T2" fmla="*/ 0 w 5"/>
              <a:gd name="T3" fmla="*/ 3 h 4"/>
              <a:gd name="T4" fmla="*/ 4 w 5"/>
              <a:gd name="T5" fmla="*/ 0 h 4"/>
              <a:gd name="T6" fmla="*/ 5 w 5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5" y="4"/>
                </a:moveTo>
                <a:cubicBezTo>
                  <a:pt x="3" y="4"/>
                  <a:pt x="2" y="4"/>
                  <a:pt x="0" y="3"/>
                </a:cubicBezTo>
                <a:cubicBezTo>
                  <a:pt x="2" y="2"/>
                  <a:pt x="3" y="1"/>
                  <a:pt x="4" y="0"/>
                </a:cubicBezTo>
                <a:cubicBezTo>
                  <a:pt x="4" y="2"/>
                  <a:pt x="4" y="3"/>
                  <a:pt x="5" y="4"/>
                </a:cubicBezTo>
                <a:close/>
              </a:path>
            </a:pathLst>
          </a:custGeom>
          <a:solidFill>
            <a:srgbClr val="749A8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6" name="Freeform 2087"/>
          <p:cNvSpPr>
            <a:spLocks/>
          </p:cNvSpPr>
          <p:nvPr/>
        </p:nvSpPr>
        <p:spPr bwMode="auto">
          <a:xfrm>
            <a:off x="2241550" y="3298825"/>
            <a:ext cx="14287" cy="19050"/>
          </a:xfrm>
          <a:custGeom>
            <a:avLst/>
            <a:gdLst>
              <a:gd name="T0" fmla="*/ 4 w 9"/>
              <a:gd name="T1" fmla="*/ 12 h 12"/>
              <a:gd name="T2" fmla="*/ 4 w 9"/>
              <a:gd name="T3" fmla="*/ 0 h 12"/>
              <a:gd name="T4" fmla="*/ 4 w 9"/>
              <a:gd name="T5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12">
                <a:moveTo>
                  <a:pt x="4" y="12"/>
                </a:moveTo>
                <a:cubicBezTo>
                  <a:pt x="1" y="8"/>
                  <a:pt x="0" y="4"/>
                  <a:pt x="4" y="0"/>
                </a:cubicBezTo>
                <a:cubicBezTo>
                  <a:pt x="9" y="4"/>
                  <a:pt x="9" y="8"/>
                  <a:pt x="4" y="12"/>
                </a:cubicBezTo>
                <a:close/>
              </a:path>
            </a:pathLst>
          </a:custGeom>
          <a:solidFill>
            <a:srgbClr val="9E2E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7" name="Freeform 2088"/>
          <p:cNvSpPr>
            <a:spLocks/>
          </p:cNvSpPr>
          <p:nvPr/>
        </p:nvSpPr>
        <p:spPr bwMode="auto">
          <a:xfrm>
            <a:off x="2559050" y="3929063"/>
            <a:ext cx="9525" cy="6350"/>
          </a:xfrm>
          <a:custGeom>
            <a:avLst/>
            <a:gdLst>
              <a:gd name="T0" fmla="*/ 2 w 6"/>
              <a:gd name="T1" fmla="*/ 0 h 4"/>
              <a:gd name="T2" fmla="*/ 6 w 6"/>
              <a:gd name="T3" fmla="*/ 1 h 4"/>
              <a:gd name="T4" fmla="*/ 6 w 6"/>
              <a:gd name="T5" fmla="*/ 4 h 4"/>
              <a:gd name="T6" fmla="*/ 1 w 6"/>
              <a:gd name="T7" fmla="*/ 4 h 4"/>
              <a:gd name="T8" fmla="*/ 0 w 6"/>
              <a:gd name="T9" fmla="*/ 2 h 4"/>
              <a:gd name="T10" fmla="*/ 2 w 6"/>
              <a:gd name="T11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" h="4">
                <a:moveTo>
                  <a:pt x="2" y="0"/>
                </a:moveTo>
                <a:cubicBezTo>
                  <a:pt x="4" y="0"/>
                  <a:pt x="5" y="0"/>
                  <a:pt x="6" y="1"/>
                </a:cubicBezTo>
                <a:cubicBezTo>
                  <a:pt x="6" y="2"/>
                  <a:pt x="6" y="3"/>
                  <a:pt x="6" y="4"/>
                </a:cubicBezTo>
                <a:cubicBezTo>
                  <a:pt x="4" y="4"/>
                  <a:pt x="3" y="4"/>
                  <a:pt x="1" y="4"/>
                </a:cubicBezTo>
                <a:cubicBezTo>
                  <a:pt x="1" y="3"/>
                  <a:pt x="1" y="2"/>
                  <a:pt x="0" y="2"/>
                </a:cubicBezTo>
                <a:cubicBezTo>
                  <a:pt x="1" y="1"/>
                  <a:pt x="2" y="1"/>
                  <a:pt x="2" y="0"/>
                </a:cubicBezTo>
                <a:close/>
              </a:path>
            </a:pathLst>
          </a:custGeom>
          <a:solidFill>
            <a:srgbClr val="AC91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8" name="Freeform 2089"/>
          <p:cNvSpPr>
            <a:spLocks/>
          </p:cNvSpPr>
          <p:nvPr/>
        </p:nvSpPr>
        <p:spPr bwMode="auto">
          <a:xfrm>
            <a:off x="2516188" y="3871913"/>
            <a:ext cx="20637" cy="23813"/>
          </a:xfrm>
          <a:custGeom>
            <a:avLst/>
            <a:gdLst>
              <a:gd name="T0" fmla="*/ 12 w 13"/>
              <a:gd name="T1" fmla="*/ 15 h 15"/>
              <a:gd name="T2" fmla="*/ 0 w 13"/>
              <a:gd name="T3" fmla="*/ 5 h 15"/>
              <a:gd name="T4" fmla="*/ 0 w 13"/>
              <a:gd name="T5" fmla="*/ 0 h 15"/>
              <a:gd name="T6" fmla="*/ 13 w 13"/>
              <a:gd name="T7" fmla="*/ 4 h 15"/>
              <a:gd name="T8" fmla="*/ 12 w 13"/>
              <a:gd name="T9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5">
                <a:moveTo>
                  <a:pt x="12" y="15"/>
                </a:moveTo>
                <a:cubicBezTo>
                  <a:pt x="7" y="13"/>
                  <a:pt x="3" y="9"/>
                  <a:pt x="0" y="5"/>
                </a:cubicBezTo>
                <a:cubicBezTo>
                  <a:pt x="0" y="3"/>
                  <a:pt x="0" y="2"/>
                  <a:pt x="0" y="0"/>
                </a:cubicBezTo>
                <a:cubicBezTo>
                  <a:pt x="5" y="0"/>
                  <a:pt x="9" y="1"/>
                  <a:pt x="13" y="4"/>
                </a:cubicBezTo>
                <a:cubicBezTo>
                  <a:pt x="12" y="8"/>
                  <a:pt x="12" y="11"/>
                  <a:pt x="12" y="15"/>
                </a:cubicBezTo>
                <a:close/>
              </a:path>
            </a:pathLst>
          </a:custGeom>
          <a:solidFill>
            <a:srgbClr val="8168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19" name="Freeform 2090"/>
          <p:cNvSpPr>
            <a:spLocks/>
          </p:cNvSpPr>
          <p:nvPr/>
        </p:nvSpPr>
        <p:spPr bwMode="auto">
          <a:xfrm>
            <a:off x="2554288" y="3933825"/>
            <a:ext cx="7937" cy="7938"/>
          </a:xfrm>
          <a:custGeom>
            <a:avLst/>
            <a:gdLst>
              <a:gd name="T0" fmla="*/ 5 w 5"/>
              <a:gd name="T1" fmla="*/ 5 h 5"/>
              <a:gd name="T2" fmla="*/ 0 w 5"/>
              <a:gd name="T3" fmla="*/ 5 h 5"/>
              <a:gd name="T4" fmla="*/ 1 w 5"/>
              <a:gd name="T5" fmla="*/ 2 h 5"/>
              <a:gd name="T6" fmla="*/ 1 w 5"/>
              <a:gd name="T7" fmla="*/ 1 h 5"/>
              <a:gd name="T8" fmla="*/ 5 w 5"/>
              <a:gd name="T9" fmla="*/ 1 h 5"/>
              <a:gd name="T10" fmla="*/ 4 w 5"/>
              <a:gd name="T11" fmla="*/ 1 h 5"/>
              <a:gd name="T12" fmla="*/ 5 w 5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5">
                <a:moveTo>
                  <a:pt x="5" y="5"/>
                </a:moveTo>
                <a:cubicBezTo>
                  <a:pt x="3" y="5"/>
                  <a:pt x="2" y="5"/>
                  <a:pt x="0" y="5"/>
                </a:cubicBezTo>
                <a:cubicBezTo>
                  <a:pt x="0" y="4"/>
                  <a:pt x="1" y="3"/>
                  <a:pt x="1" y="2"/>
                </a:cubicBezTo>
                <a:cubicBezTo>
                  <a:pt x="1" y="2"/>
                  <a:pt x="1" y="1"/>
                  <a:pt x="1" y="1"/>
                </a:cubicBezTo>
                <a:cubicBezTo>
                  <a:pt x="2" y="0"/>
                  <a:pt x="3" y="0"/>
                  <a:pt x="5" y="1"/>
                </a:cubicBezTo>
                <a:cubicBezTo>
                  <a:pt x="5" y="1"/>
                  <a:pt x="4" y="1"/>
                  <a:pt x="4" y="1"/>
                </a:cubicBezTo>
                <a:cubicBezTo>
                  <a:pt x="4" y="2"/>
                  <a:pt x="5" y="4"/>
                  <a:pt x="5" y="5"/>
                </a:cubicBezTo>
                <a:close/>
              </a:path>
            </a:pathLst>
          </a:custGeom>
          <a:solidFill>
            <a:srgbClr val="C6A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20" name="Freeform 2091"/>
          <p:cNvSpPr>
            <a:spLocks/>
          </p:cNvSpPr>
          <p:nvPr/>
        </p:nvSpPr>
        <p:spPr bwMode="auto">
          <a:xfrm>
            <a:off x="2497138" y="3895725"/>
            <a:ext cx="7937" cy="9525"/>
          </a:xfrm>
          <a:custGeom>
            <a:avLst/>
            <a:gdLst>
              <a:gd name="T0" fmla="*/ 0 w 5"/>
              <a:gd name="T1" fmla="*/ 5 h 6"/>
              <a:gd name="T2" fmla="*/ 1 w 5"/>
              <a:gd name="T3" fmla="*/ 1 h 6"/>
              <a:gd name="T4" fmla="*/ 0 w 5"/>
              <a:gd name="T5" fmla="*/ 1 h 6"/>
              <a:gd name="T6" fmla="*/ 5 w 5"/>
              <a:gd name="T7" fmla="*/ 1 h 6"/>
              <a:gd name="T8" fmla="*/ 4 w 5"/>
              <a:gd name="T9" fmla="*/ 2 h 6"/>
              <a:gd name="T10" fmla="*/ 4 w 5"/>
              <a:gd name="T11" fmla="*/ 5 h 6"/>
              <a:gd name="T12" fmla="*/ 0 w 5"/>
              <a:gd name="T13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6">
                <a:moveTo>
                  <a:pt x="0" y="5"/>
                </a:moveTo>
                <a:cubicBezTo>
                  <a:pt x="1" y="4"/>
                  <a:pt x="1" y="2"/>
                  <a:pt x="1" y="1"/>
                </a:cubicBezTo>
                <a:cubicBezTo>
                  <a:pt x="1" y="1"/>
                  <a:pt x="0" y="1"/>
                  <a:pt x="0" y="1"/>
                </a:cubicBezTo>
                <a:cubicBezTo>
                  <a:pt x="2" y="0"/>
                  <a:pt x="3" y="0"/>
                  <a:pt x="5" y="1"/>
                </a:cubicBezTo>
                <a:cubicBezTo>
                  <a:pt x="4" y="2"/>
                  <a:pt x="4" y="2"/>
                  <a:pt x="4" y="2"/>
                </a:cubicBezTo>
                <a:cubicBezTo>
                  <a:pt x="4" y="3"/>
                  <a:pt x="4" y="4"/>
                  <a:pt x="4" y="5"/>
                </a:cubicBezTo>
                <a:cubicBezTo>
                  <a:pt x="3" y="6"/>
                  <a:pt x="2" y="6"/>
                  <a:pt x="0" y="5"/>
                </a:cubicBezTo>
                <a:close/>
              </a:path>
            </a:pathLst>
          </a:custGeom>
          <a:solidFill>
            <a:srgbClr val="4835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21" name="Freeform 2092"/>
          <p:cNvSpPr>
            <a:spLocks/>
          </p:cNvSpPr>
          <p:nvPr/>
        </p:nvSpPr>
        <p:spPr bwMode="auto">
          <a:xfrm>
            <a:off x="2497138" y="3903663"/>
            <a:ext cx="7937" cy="6350"/>
          </a:xfrm>
          <a:custGeom>
            <a:avLst/>
            <a:gdLst>
              <a:gd name="T0" fmla="*/ 0 w 5"/>
              <a:gd name="T1" fmla="*/ 0 h 4"/>
              <a:gd name="T2" fmla="*/ 4 w 5"/>
              <a:gd name="T3" fmla="*/ 0 h 4"/>
              <a:gd name="T4" fmla="*/ 4 w 5"/>
              <a:gd name="T5" fmla="*/ 4 h 4"/>
              <a:gd name="T6" fmla="*/ 3 w 5"/>
              <a:gd name="T7" fmla="*/ 4 h 4"/>
              <a:gd name="T8" fmla="*/ 1 w 5"/>
              <a:gd name="T9" fmla="*/ 4 h 4"/>
              <a:gd name="T10" fmla="*/ 0 w 5"/>
              <a:gd name="T11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4">
                <a:moveTo>
                  <a:pt x="0" y="0"/>
                </a:moveTo>
                <a:cubicBezTo>
                  <a:pt x="2" y="0"/>
                  <a:pt x="3" y="0"/>
                  <a:pt x="4" y="0"/>
                </a:cubicBezTo>
                <a:cubicBezTo>
                  <a:pt x="5" y="1"/>
                  <a:pt x="5" y="3"/>
                  <a:pt x="4" y="4"/>
                </a:cubicBezTo>
                <a:cubicBezTo>
                  <a:pt x="4" y="4"/>
                  <a:pt x="3" y="4"/>
                  <a:pt x="3" y="4"/>
                </a:cubicBezTo>
                <a:cubicBezTo>
                  <a:pt x="3" y="4"/>
                  <a:pt x="1" y="4"/>
                  <a:pt x="1" y="4"/>
                </a:cubicBezTo>
                <a:cubicBezTo>
                  <a:pt x="1" y="3"/>
                  <a:pt x="0" y="1"/>
                  <a:pt x="0" y="0"/>
                </a:cubicBezTo>
                <a:close/>
              </a:path>
            </a:pathLst>
          </a:custGeom>
          <a:solidFill>
            <a:srgbClr val="B8A3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22" name="Freeform 2093"/>
          <p:cNvSpPr>
            <a:spLocks/>
          </p:cNvSpPr>
          <p:nvPr/>
        </p:nvSpPr>
        <p:spPr bwMode="auto">
          <a:xfrm>
            <a:off x="2555875" y="3929063"/>
            <a:ext cx="6350" cy="6350"/>
          </a:xfrm>
          <a:custGeom>
            <a:avLst/>
            <a:gdLst>
              <a:gd name="T0" fmla="*/ 4 w 4"/>
              <a:gd name="T1" fmla="*/ 4 h 4"/>
              <a:gd name="T2" fmla="*/ 0 w 4"/>
              <a:gd name="T3" fmla="*/ 4 h 4"/>
              <a:gd name="T4" fmla="*/ 4 w 4"/>
              <a:gd name="T5" fmla="*/ 0 h 4"/>
              <a:gd name="T6" fmla="*/ 4 w 4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4">
                <a:moveTo>
                  <a:pt x="4" y="4"/>
                </a:moveTo>
                <a:cubicBezTo>
                  <a:pt x="2" y="4"/>
                  <a:pt x="1" y="4"/>
                  <a:pt x="0" y="4"/>
                </a:cubicBezTo>
                <a:cubicBezTo>
                  <a:pt x="1" y="3"/>
                  <a:pt x="3" y="2"/>
                  <a:pt x="4" y="0"/>
                </a:cubicBezTo>
                <a:cubicBezTo>
                  <a:pt x="4" y="2"/>
                  <a:pt x="4" y="3"/>
                  <a:pt x="4" y="4"/>
                </a:cubicBezTo>
                <a:close/>
              </a:path>
            </a:pathLst>
          </a:custGeom>
          <a:solidFill>
            <a:srgbClr val="5038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23" name="Freeform 2094"/>
          <p:cNvSpPr>
            <a:spLocks/>
          </p:cNvSpPr>
          <p:nvPr/>
        </p:nvSpPr>
        <p:spPr bwMode="auto">
          <a:xfrm>
            <a:off x="2497138" y="3890963"/>
            <a:ext cx="7937" cy="6350"/>
          </a:xfrm>
          <a:custGeom>
            <a:avLst/>
            <a:gdLst>
              <a:gd name="T0" fmla="*/ 5 w 5"/>
              <a:gd name="T1" fmla="*/ 4 h 4"/>
              <a:gd name="T2" fmla="*/ 0 w 5"/>
              <a:gd name="T3" fmla="*/ 4 h 4"/>
              <a:gd name="T4" fmla="*/ 0 w 5"/>
              <a:gd name="T5" fmla="*/ 0 h 4"/>
              <a:gd name="T6" fmla="*/ 5 w 5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5" y="4"/>
                </a:moveTo>
                <a:cubicBezTo>
                  <a:pt x="3" y="4"/>
                  <a:pt x="2" y="4"/>
                  <a:pt x="0" y="4"/>
                </a:cubicBezTo>
                <a:cubicBezTo>
                  <a:pt x="0" y="3"/>
                  <a:pt x="0" y="2"/>
                  <a:pt x="0" y="0"/>
                </a:cubicBezTo>
                <a:cubicBezTo>
                  <a:pt x="2" y="1"/>
                  <a:pt x="3" y="2"/>
                  <a:pt x="5" y="4"/>
                </a:cubicBezTo>
                <a:close/>
              </a:path>
            </a:pathLst>
          </a:custGeom>
          <a:solidFill>
            <a:srgbClr val="B8A38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1124" name="Freeform 2095"/>
          <p:cNvSpPr>
            <a:spLocks/>
          </p:cNvSpPr>
          <p:nvPr/>
        </p:nvSpPr>
        <p:spPr bwMode="auto">
          <a:xfrm>
            <a:off x="2144713" y="3627438"/>
            <a:ext cx="7937" cy="6350"/>
          </a:xfrm>
          <a:custGeom>
            <a:avLst/>
            <a:gdLst>
              <a:gd name="T0" fmla="*/ 0 w 5"/>
              <a:gd name="T1" fmla="*/ 4 h 4"/>
              <a:gd name="T2" fmla="*/ 0 w 5"/>
              <a:gd name="T3" fmla="*/ 0 h 4"/>
              <a:gd name="T4" fmla="*/ 5 w 5"/>
              <a:gd name="T5" fmla="*/ 4 h 4"/>
              <a:gd name="T6" fmla="*/ 0 w 5"/>
              <a:gd name="T7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0" y="4"/>
                </a:moveTo>
                <a:cubicBezTo>
                  <a:pt x="0" y="3"/>
                  <a:pt x="0" y="1"/>
                  <a:pt x="0" y="0"/>
                </a:cubicBezTo>
                <a:cubicBezTo>
                  <a:pt x="3" y="0"/>
                  <a:pt x="5" y="1"/>
                  <a:pt x="5" y="4"/>
                </a:cubicBezTo>
                <a:cubicBezTo>
                  <a:pt x="3" y="4"/>
                  <a:pt x="2" y="4"/>
                  <a:pt x="0" y="4"/>
                </a:cubicBezTo>
                <a:close/>
              </a:path>
            </a:pathLst>
          </a:custGeom>
          <a:solidFill>
            <a:srgbClr val="69968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grpSp>
        <p:nvGrpSpPr>
          <p:cNvPr id="3127" name="Group 2299"/>
          <p:cNvGrpSpPr>
            <a:grpSpLocks/>
          </p:cNvGrpSpPr>
          <p:nvPr/>
        </p:nvGrpSpPr>
        <p:grpSpPr bwMode="auto">
          <a:xfrm>
            <a:off x="4667250" y="1600200"/>
            <a:ext cx="3924300" cy="2382837"/>
            <a:chOff x="2940" y="1008"/>
            <a:chExt cx="2472" cy="1501"/>
          </a:xfrm>
        </p:grpSpPr>
        <p:sp>
          <p:nvSpPr>
            <p:cNvPr id="5065" name="Freeform 2099"/>
            <p:cNvSpPr>
              <a:spLocks/>
            </p:cNvSpPr>
            <p:nvPr/>
          </p:nvSpPr>
          <p:spPr bwMode="auto">
            <a:xfrm>
              <a:off x="2989" y="1484"/>
              <a:ext cx="184" cy="192"/>
            </a:xfrm>
            <a:custGeom>
              <a:avLst/>
              <a:gdLst>
                <a:gd name="T0" fmla="*/ 96 w 156"/>
                <a:gd name="T1" fmla="*/ 0 h 163"/>
                <a:gd name="T2" fmla="*/ 100 w 156"/>
                <a:gd name="T3" fmla="*/ 0 h 163"/>
                <a:gd name="T4" fmla="*/ 100 w 156"/>
                <a:gd name="T5" fmla="*/ 0 h 163"/>
                <a:gd name="T6" fmla="*/ 126 w 156"/>
                <a:gd name="T7" fmla="*/ 55 h 163"/>
                <a:gd name="T8" fmla="*/ 133 w 156"/>
                <a:gd name="T9" fmla="*/ 93 h 163"/>
                <a:gd name="T10" fmla="*/ 141 w 156"/>
                <a:gd name="T11" fmla="*/ 133 h 163"/>
                <a:gd name="T12" fmla="*/ 156 w 156"/>
                <a:gd name="T13" fmla="*/ 156 h 163"/>
                <a:gd name="T14" fmla="*/ 139 w 156"/>
                <a:gd name="T15" fmla="*/ 162 h 163"/>
                <a:gd name="T16" fmla="*/ 103 w 156"/>
                <a:gd name="T17" fmla="*/ 157 h 163"/>
                <a:gd name="T18" fmla="*/ 54 w 156"/>
                <a:gd name="T19" fmla="*/ 155 h 163"/>
                <a:gd name="T20" fmla="*/ 32 w 156"/>
                <a:gd name="T21" fmla="*/ 149 h 163"/>
                <a:gd name="T22" fmla="*/ 30 w 156"/>
                <a:gd name="T23" fmla="*/ 141 h 163"/>
                <a:gd name="T24" fmla="*/ 35 w 156"/>
                <a:gd name="T25" fmla="*/ 138 h 163"/>
                <a:gd name="T26" fmla="*/ 54 w 156"/>
                <a:gd name="T27" fmla="*/ 139 h 163"/>
                <a:gd name="T28" fmla="*/ 59 w 156"/>
                <a:gd name="T29" fmla="*/ 139 h 163"/>
                <a:gd name="T30" fmla="*/ 67 w 156"/>
                <a:gd name="T31" fmla="*/ 139 h 163"/>
                <a:gd name="T32" fmla="*/ 72 w 156"/>
                <a:gd name="T33" fmla="*/ 138 h 163"/>
                <a:gd name="T34" fmla="*/ 81 w 156"/>
                <a:gd name="T35" fmla="*/ 111 h 163"/>
                <a:gd name="T36" fmla="*/ 81 w 156"/>
                <a:gd name="T37" fmla="*/ 105 h 163"/>
                <a:gd name="T38" fmla="*/ 78 w 156"/>
                <a:gd name="T39" fmla="*/ 80 h 163"/>
                <a:gd name="T40" fmla="*/ 63 w 156"/>
                <a:gd name="T41" fmla="*/ 69 h 163"/>
                <a:gd name="T42" fmla="*/ 26 w 156"/>
                <a:gd name="T43" fmla="*/ 67 h 163"/>
                <a:gd name="T44" fmla="*/ 2 w 156"/>
                <a:gd name="T45" fmla="*/ 59 h 163"/>
                <a:gd name="T46" fmla="*/ 4 w 156"/>
                <a:gd name="T47" fmla="*/ 48 h 163"/>
                <a:gd name="T48" fmla="*/ 40 w 156"/>
                <a:gd name="T49" fmla="*/ 18 h 163"/>
                <a:gd name="T50" fmla="*/ 76 w 156"/>
                <a:gd name="T51" fmla="*/ 17 h 163"/>
                <a:gd name="T52" fmla="*/ 92 w 156"/>
                <a:gd name="T53" fmla="*/ 4 h 163"/>
                <a:gd name="T54" fmla="*/ 96 w 156"/>
                <a:gd name="T55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6" h="163">
                  <a:moveTo>
                    <a:pt x="96" y="0"/>
                  </a:moveTo>
                  <a:cubicBezTo>
                    <a:pt x="97" y="0"/>
                    <a:pt x="98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9" y="22"/>
                    <a:pt x="107" y="41"/>
                    <a:pt x="126" y="55"/>
                  </a:cubicBezTo>
                  <a:cubicBezTo>
                    <a:pt x="138" y="65"/>
                    <a:pt x="143" y="79"/>
                    <a:pt x="133" y="93"/>
                  </a:cubicBezTo>
                  <a:cubicBezTo>
                    <a:pt x="122" y="110"/>
                    <a:pt x="129" y="122"/>
                    <a:pt x="141" y="133"/>
                  </a:cubicBezTo>
                  <a:cubicBezTo>
                    <a:pt x="147" y="140"/>
                    <a:pt x="155" y="146"/>
                    <a:pt x="156" y="156"/>
                  </a:cubicBezTo>
                  <a:cubicBezTo>
                    <a:pt x="153" y="163"/>
                    <a:pt x="153" y="163"/>
                    <a:pt x="139" y="162"/>
                  </a:cubicBezTo>
                  <a:cubicBezTo>
                    <a:pt x="128" y="151"/>
                    <a:pt x="116" y="156"/>
                    <a:pt x="103" y="157"/>
                  </a:cubicBezTo>
                  <a:cubicBezTo>
                    <a:pt x="87" y="151"/>
                    <a:pt x="71" y="154"/>
                    <a:pt x="54" y="155"/>
                  </a:cubicBezTo>
                  <a:cubicBezTo>
                    <a:pt x="47" y="155"/>
                    <a:pt x="39" y="153"/>
                    <a:pt x="32" y="149"/>
                  </a:cubicBezTo>
                  <a:cubicBezTo>
                    <a:pt x="30" y="147"/>
                    <a:pt x="29" y="144"/>
                    <a:pt x="30" y="141"/>
                  </a:cubicBezTo>
                  <a:cubicBezTo>
                    <a:pt x="31" y="139"/>
                    <a:pt x="33" y="138"/>
                    <a:pt x="35" y="138"/>
                  </a:cubicBezTo>
                  <a:cubicBezTo>
                    <a:pt x="41" y="138"/>
                    <a:pt x="48" y="139"/>
                    <a:pt x="54" y="139"/>
                  </a:cubicBezTo>
                  <a:cubicBezTo>
                    <a:pt x="56" y="139"/>
                    <a:pt x="58" y="139"/>
                    <a:pt x="59" y="139"/>
                  </a:cubicBezTo>
                  <a:cubicBezTo>
                    <a:pt x="62" y="139"/>
                    <a:pt x="65" y="139"/>
                    <a:pt x="67" y="139"/>
                  </a:cubicBezTo>
                  <a:cubicBezTo>
                    <a:pt x="69" y="139"/>
                    <a:pt x="71" y="139"/>
                    <a:pt x="72" y="138"/>
                  </a:cubicBezTo>
                  <a:cubicBezTo>
                    <a:pt x="81" y="131"/>
                    <a:pt x="75" y="119"/>
                    <a:pt x="81" y="111"/>
                  </a:cubicBezTo>
                  <a:cubicBezTo>
                    <a:pt x="81" y="109"/>
                    <a:pt x="81" y="107"/>
                    <a:pt x="81" y="105"/>
                  </a:cubicBezTo>
                  <a:cubicBezTo>
                    <a:pt x="83" y="97"/>
                    <a:pt x="78" y="89"/>
                    <a:pt x="78" y="80"/>
                  </a:cubicBezTo>
                  <a:cubicBezTo>
                    <a:pt x="79" y="70"/>
                    <a:pt x="69" y="70"/>
                    <a:pt x="63" y="69"/>
                  </a:cubicBezTo>
                  <a:cubicBezTo>
                    <a:pt x="50" y="67"/>
                    <a:pt x="38" y="70"/>
                    <a:pt x="26" y="67"/>
                  </a:cubicBezTo>
                  <a:cubicBezTo>
                    <a:pt x="18" y="63"/>
                    <a:pt x="9" y="64"/>
                    <a:pt x="2" y="59"/>
                  </a:cubicBezTo>
                  <a:cubicBezTo>
                    <a:pt x="0" y="55"/>
                    <a:pt x="1" y="51"/>
                    <a:pt x="4" y="48"/>
                  </a:cubicBezTo>
                  <a:cubicBezTo>
                    <a:pt x="4" y="24"/>
                    <a:pt x="18" y="17"/>
                    <a:pt x="40" y="18"/>
                  </a:cubicBezTo>
                  <a:cubicBezTo>
                    <a:pt x="52" y="19"/>
                    <a:pt x="64" y="17"/>
                    <a:pt x="76" y="17"/>
                  </a:cubicBezTo>
                  <a:cubicBezTo>
                    <a:pt x="84" y="16"/>
                    <a:pt x="92" y="15"/>
                    <a:pt x="92" y="4"/>
                  </a:cubicBezTo>
                  <a:cubicBezTo>
                    <a:pt x="93" y="2"/>
                    <a:pt x="94" y="1"/>
                    <a:pt x="96" y="0"/>
                  </a:cubicBezTo>
                  <a:close/>
                </a:path>
              </a:pathLst>
            </a:custGeom>
            <a:solidFill>
              <a:srgbClr val="262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6" name="Freeform 2100"/>
            <p:cNvSpPr>
              <a:spLocks/>
            </p:cNvSpPr>
            <p:nvPr/>
          </p:nvSpPr>
          <p:spPr bwMode="auto">
            <a:xfrm>
              <a:off x="3193" y="1307"/>
              <a:ext cx="116" cy="131"/>
            </a:xfrm>
            <a:custGeom>
              <a:avLst/>
              <a:gdLst>
                <a:gd name="T0" fmla="*/ 91 w 99"/>
                <a:gd name="T1" fmla="*/ 28 h 111"/>
                <a:gd name="T2" fmla="*/ 87 w 99"/>
                <a:gd name="T3" fmla="*/ 41 h 111"/>
                <a:gd name="T4" fmla="*/ 73 w 99"/>
                <a:gd name="T5" fmla="*/ 65 h 111"/>
                <a:gd name="T6" fmla="*/ 63 w 99"/>
                <a:gd name="T7" fmla="*/ 82 h 111"/>
                <a:gd name="T8" fmla="*/ 59 w 99"/>
                <a:gd name="T9" fmla="*/ 86 h 111"/>
                <a:gd name="T10" fmla="*/ 52 w 99"/>
                <a:gd name="T11" fmla="*/ 93 h 111"/>
                <a:gd name="T12" fmla="*/ 42 w 99"/>
                <a:gd name="T13" fmla="*/ 103 h 111"/>
                <a:gd name="T14" fmla="*/ 35 w 99"/>
                <a:gd name="T15" fmla="*/ 109 h 111"/>
                <a:gd name="T16" fmla="*/ 35 w 99"/>
                <a:gd name="T17" fmla="*/ 110 h 111"/>
                <a:gd name="T18" fmla="*/ 21 w 99"/>
                <a:gd name="T19" fmla="*/ 88 h 111"/>
                <a:gd name="T20" fmla="*/ 28 w 99"/>
                <a:gd name="T21" fmla="*/ 84 h 111"/>
                <a:gd name="T22" fmla="*/ 11 w 99"/>
                <a:gd name="T23" fmla="*/ 85 h 111"/>
                <a:gd name="T24" fmla="*/ 8 w 99"/>
                <a:gd name="T25" fmla="*/ 73 h 111"/>
                <a:gd name="T26" fmla="*/ 14 w 99"/>
                <a:gd name="T27" fmla="*/ 68 h 111"/>
                <a:gd name="T28" fmla="*/ 19 w 99"/>
                <a:gd name="T29" fmla="*/ 66 h 111"/>
                <a:gd name="T30" fmla="*/ 28 w 99"/>
                <a:gd name="T31" fmla="*/ 65 h 111"/>
                <a:gd name="T32" fmla="*/ 25 w 99"/>
                <a:gd name="T33" fmla="*/ 63 h 111"/>
                <a:gd name="T34" fmla="*/ 2 w 99"/>
                <a:gd name="T35" fmla="*/ 58 h 111"/>
                <a:gd name="T36" fmla="*/ 3 w 99"/>
                <a:gd name="T37" fmla="*/ 42 h 111"/>
                <a:gd name="T38" fmla="*/ 6 w 99"/>
                <a:gd name="T39" fmla="*/ 37 h 111"/>
                <a:gd name="T40" fmla="*/ 19 w 99"/>
                <a:gd name="T41" fmla="*/ 17 h 111"/>
                <a:gd name="T42" fmla="*/ 27 w 99"/>
                <a:gd name="T43" fmla="*/ 16 h 111"/>
                <a:gd name="T44" fmla="*/ 49 w 99"/>
                <a:gd name="T45" fmla="*/ 13 h 111"/>
                <a:gd name="T46" fmla="*/ 74 w 99"/>
                <a:gd name="T47" fmla="*/ 7 h 111"/>
                <a:gd name="T48" fmla="*/ 94 w 99"/>
                <a:gd name="T49" fmla="*/ 1 h 111"/>
                <a:gd name="T50" fmla="*/ 98 w 99"/>
                <a:gd name="T51" fmla="*/ 11 h 111"/>
                <a:gd name="T52" fmla="*/ 91 w 99"/>
                <a:gd name="T53" fmla="*/ 2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9" h="111">
                  <a:moveTo>
                    <a:pt x="91" y="28"/>
                  </a:moveTo>
                  <a:cubicBezTo>
                    <a:pt x="94" y="34"/>
                    <a:pt x="89" y="37"/>
                    <a:pt x="87" y="41"/>
                  </a:cubicBezTo>
                  <a:cubicBezTo>
                    <a:pt x="78" y="47"/>
                    <a:pt x="76" y="56"/>
                    <a:pt x="73" y="65"/>
                  </a:cubicBezTo>
                  <a:cubicBezTo>
                    <a:pt x="71" y="71"/>
                    <a:pt x="65" y="75"/>
                    <a:pt x="63" y="82"/>
                  </a:cubicBezTo>
                  <a:cubicBezTo>
                    <a:pt x="62" y="83"/>
                    <a:pt x="60" y="84"/>
                    <a:pt x="59" y="86"/>
                  </a:cubicBezTo>
                  <a:cubicBezTo>
                    <a:pt x="57" y="88"/>
                    <a:pt x="55" y="91"/>
                    <a:pt x="52" y="93"/>
                  </a:cubicBezTo>
                  <a:cubicBezTo>
                    <a:pt x="47" y="95"/>
                    <a:pt x="44" y="98"/>
                    <a:pt x="42" y="103"/>
                  </a:cubicBezTo>
                  <a:cubicBezTo>
                    <a:pt x="40" y="106"/>
                    <a:pt x="38" y="108"/>
                    <a:pt x="35" y="109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19" y="111"/>
                    <a:pt x="18" y="110"/>
                    <a:pt x="21" y="88"/>
                  </a:cubicBezTo>
                  <a:cubicBezTo>
                    <a:pt x="22" y="85"/>
                    <a:pt x="24" y="84"/>
                    <a:pt x="28" y="84"/>
                  </a:cubicBezTo>
                  <a:cubicBezTo>
                    <a:pt x="21" y="83"/>
                    <a:pt x="16" y="87"/>
                    <a:pt x="11" y="85"/>
                  </a:cubicBezTo>
                  <a:cubicBezTo>
                    <a:pt x="5" y="82"/>
                    <a:pt x="5" y="78"/>
                    <a:pt x="8" y="73"/>
                  </a:cubicBezTo>
                  <a:cubicBezTo>
                    <a:pt x="10" y="71"/>
                    <a:pt x="12" y="69"/>
                    <a:pt x="14" y="68"/>
                  </a:cubicBezTo>
                  <a:cubicBezTo>
                    <a:pt x="16" y="67"/>
                    <a:pt x="18" y="66"/>
                    <a:pt x="19" y="66"/>
                  </a:cubicBezTo>
                  <a:cubicBezTo>
                    <a:pt x="22" y="65"/>
                    <a:pt x="25" y="66"/>
                    <a:pt x="28" y="65"/>
                  </a:cubicBezTo>
                  <a:cubicBezTo>
                    <a:pt x="27" y="64"/>
                    <a:pt x="26" y="63"/>
                    <a:pt x="25" y="63"/>
                  </a:cubicBezTo>
                  <a:cubicBezTo>
                    <a:pt x="18" y="59"/>
                    <a:pt x="9" y="64"/>
                    <a:pt x="2" y="58"/>
                  </a:cubicBezTo>
                  <a:cubicBezTo>
                    <a:pt x="0" y="53"/>
                    <a:pt x="2" y="47"/>
                    <a:pt x="3" y="42"/>
                  </a:cubicBezTo>
                  <a:cubicBezTo>
                    <a:pt x="4" y="40"/>
                    <a:pt x="5" y="39"/>
                    <a:pt x="6" y="37"/>
                  </a:cubicBezTo>
                  <a:cubicBezTo>
                    <a:pt x="15" y="33"/>
                    <a:pt x="16" y="25"/>
                    <a:pt x="19" y="17"/>
                  </a:cubicBezTo>
                  <a:cubicBezTo>
                    <a:pt x="22" y="15"/>
                    <a:pt x="24" y="15"/>
                    <a:pt x="27" y="16"/>
                  </a:cubicBezTo>
                  <a:cubicBezTo>
                    <a:pt x="35" y="20"/>
                    <a:pt x="42" y="17"/>
                    <a:pt x="49" y="13"/>
                  </a:cubicBezTo>
                  <a:cubicBezTo>
                    <a:pt x="57" y="8"/>
                    <a:pt x="65" y="6"/>
                    <a:pt x="74" y="7"/>
                  </a:cubicBezTo>
                  <a:cubicBezTo>
                    <a:pt x="82" y="11"/>
                    <a:pt x="86" y="0"/>
                    <a:pt x="94" y="1"/>
                  </a:cubicBezTo>
                  <a:cubicBezTo>
                    <a:pt x="98" y="4"/>
                    <a:pt x="99" y="7"/>
                    <a:pt x="98" y="11"/>
                  </a:cubicBezTo>
                  <a:cubicBezTo>
                    <a:pt x="98" y="18"/>
                    <a:pt x="93" y="22"/>
                    <a:pt x="91" y="28"/>
                  </a:cubicBezTo>
                  <a:close/>
                </a:path>
              </a:pathLst>
            </a:custGeom>
            <a:solidFill>
              <a:srgbClr val="ABA8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7" name="Freeform 2101"/>
            <p:cNvSpPr>
              <a:spLocks/>
            </p:cNvSpPr>
            <p:nvPr/>
          </p:nvSpPr>
          <p:spPr bwMode="auto">
            <a:xfrm>
              <a:off x="2998" y="1674"/>
              <a:ext cx="178" cy="60"/>
            </a:xfrm>
            <a:custGeom>
              <a:avLst/>
              <a:gdLst>
                <a:gd name="T0" fmla="*/ 149 w 152"/>
                <a:gd name="T1" fmla="*/ 15 h 51"/>
                <a:gd name="T2" fmla="*/ 128 w 152"/>
                <a:gd name="T3" fmla="*/ 34 h 51"/>
                <a:gd name="T4" fmla="*/ 1 w 152"/>
                <a:gd name="T5" fmla="*/ 38 h 51"/>
                <a:gd name="T6" fmla="*/ 9 w 152"/>
                <a:gd name="T7" fmla="*/ 29 h 51"/>
                <a:gd name="T8" fmla="*/ 22 w 152"/>
                <a:gd name="T9" fmla="*/ 29 h 51"/>
                <a:gd name="T10" fmla="*/ 27 w 152"/>
                <a:gd name="T11" fmla="*/ 30 h 51"/>
                <a:gd name="T12" fmla="*/ 49 w 152"/>
                <a:gd name="T13" fmla="*/ 30 h 51"/>
                <a:gd name="T14" fmla="*/ 54 w 152"/>
                <a:gd name="T15" fmla="*/ 24 h 51"/>
                <a:gd name="T16" fmla="*/ 32 w 152"/>
                <a:gd name="T17" fmla="*/ 12 h 51"/>
                <a:gd name="T18" fmla="*/ 39 w 152"/>
                <a:gd name="T19" fmla="*/ 7 h 51"/>
                <a:gd name="T20" fmla="*/ 71 w 152"/>
                <a:gd name="T21" fmla="*/ 5 h 51"/>
                <a:gd name="T22" fmla="*/ 102 w 152"/>
                <a:gd name="T23" fmla="*/ 3 h 51"/>
                <a:gd name="T24" fmla="*/ 106 w 152"/>
                <a:gd name="T25" fmla="*/ 7 h 51"/>
                <a:gd name="T26" fmla="*/ 83 w 152"/>
                <a:gd name="T27" fmla="*/ 28 h 51"/>
                <a:gd name="T28" fmla="*/ 78 w 152"/>
                <a:gd name="T29" fmla="*/ 25 h 51"/>
                <a:gd name="T30" fmla="*/ 78 w 152"/>
                <a:gd name="T31" fmla="*/ 26 h 51"/>
                <a:gd name="T32" fmla="*/ 81 w 152"/>
                <a:gd name="T33" fmla="*/ 27 h 51"/>
                <a:gd name="T34" fmla="*/ 100 w 152"/>
                <a:gd name="T35" fmla="*/ 23 h 51"/>
                <a:gd name="T36" fmla="*/ 123 w 152"/>
                <a:gd name="T37" fmla="*/ 13 h 51"/>
                <a:gd name="T38" fmla="*/ 139 w 152"/>
                <a:gd name="T39" fmla="*/ 6 h 51"/>
                <a:gd name="T40" fmla="*/ 149 w 152"/>
                <a:gd name="T41" fmla="*/ 1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2" h="51">
                  <a:moveTo>
                    <a:pt x="149" y="15"/>
                  </a:moveTo>
                  <a:cubicBezTo>
                    <a:pt x="146" y="26"/>
                    <a:pt x="138" y="31"/>
                    <a:pt x="128" y="34"/>
                  </a:cubicBezTo>
                  <a:cubicBezTo>
                    <a:pt x="86" y="46"/>
                    <a:pt x="44" y="51"/>
                    <a:pt x="1" y="38"/>
                  </a:cubicBezTo>
                  <a:cubicBezTo>
                    <a:pt x="0" y="32"/>
                    <a:pt x="5" y="31"/>
                    <a:pt x="9" y="29"/>
                  </a:cubicBezTo>
                  <a:cubicBezTo>
                    <a:pt x="13" y="27"/>
                    <a:pt x="17" y="28"/>
                    <a:pt x="22" y="29"/>
                  </a:cubicBezTo>
                  <a:cubicBezTo>
                    <a:pt x="23" y="29"/>
                    <a:pt x="25" y="30"/>
                    <a:pt x="27" y="30"/>
                  </a:cubicBezTo>
                  <a:cubicBezTo>
                    <a:pt x="34" y="29"/>
                    <a:pt x="42" y="29"/>
                    <a:pt x="49" y="30"/>
                  </a:cubicBezTo>
                  <a:cubicBezTo>
                    <a:pt x="52" y="29"/>
                    <a:pt x="58" y="30"/>
                    <a:pt x="54" y="24"/>
                  </a:cubicBezTo>
                  <a:cubicBezTo>
                    <a:pt x="47" y="19"/>
                    <a:pt x="35" y="24"/>
                    <a:pt x="32" y="12"/>
                  </a:cubicBezTo>
                  <a:cubicBezTo>
                    <a:pt x="34" y="9"/>
                    <a:pt x="36" y="8"/>
                    <a:pt x="39" y="7"/>
                  </a:cubicBezTo>
                  <a:cubicBezTo>
                    <a:pt x="50" y="4"/>
                    <a:pt x="60" y="5"/>
                    <a:pt x="71" y="5"/>
                  </a:cubicBezTo>
                  <a:cubicBezTo>
                    <a:pt x="81" y="5"/>
                    <a:pt x="91" y="0"/>
                    <a:pt x="102" y="3"/>
                  </a:cubicBezTo>
                  <a:cubicBezTo>
                    <a:pt x="104" y="4"/>
                    <a:pt x="105" y="6"/>
                    <a:pt x="106" y="7"/>
                  </a:cubicBezTo>
                  <a:cubicBezTo>
                    <a:pt x="107" y="24"/>
                    <a:pt x="89" y="19"/>
                    <a:pt x="83" y="28"/>
                  </a:cubicBezTo>
                  <a:cubicBezTo>
                    <a:pt x="81" y="27"/>
                    <a:pt x="80" y="26"/>
                    <a:pt x="78" y="25"/>
                  </a:cubicBezTo>
                  <a:cubicBezTo>
                    <a:pt x="78" y="25"/>
                    <a:pt x="78" y="26"/>
                    <a:pt x="78" y="26"/>
                  </a:cubicBezTo>
                  <a:cubicBezTo>
                    <a:pt x="79" y="26"/>
                    <a:pt x="80" y="26"/>
                    <a:pt x="81" y="27"/>
                  </a:cubicBezTo>
                  <a:cubicBezTo>
                    <a:pt x="88" y="30"/>
                    <a:pt x="92" y="17"/>
                    <a:pt x="100" y="23"/>
                  </a:cubicBezTo>
                  <a:cubicBezTo>
                    <a:pt x="112" y="30"/>
                    <a:pt x="114" y="14"/>
                    <a:pt x="123" y="13"/>
                  </a:cubicBezTo>
                  <a:cubicBezTo>
                    <a:pt x="130" y="14"/>
                    <a:pt x="134" y="9"/>
                    <a:pt x="139" y="6"/>
                  </a:cubicBezTo>
                  <a:cubicBezTo>
                    <a:pt x="147" y="3"/>
                    <a:pt x="152" y="4"/>
                    <a:pt x="149" y="15"/>
                  </a:cubicBezTo>
                  <a:close/>
                </a:path>
              </a:pathLst>
            </a:custGeom>
            <a:solidFill>
              <a:srgbClr val="2521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8" name="Freeform 2102"/>
            <p:cNvSpPr>
              <a:spLocks/>
            </p:cNvSpPr>
            <p:nvPr/>
          </p:nvSpPr>
          <p:spPr bwMode="auto">
            <a:xfrm>
              <a:off x="3156" y="1406"/>
              <a:ext cx="78" cy="61"/>
            </a:xfrm>
            <a:custGeom>
              <a:avLst/>
              <a:gdLst>
                <a:gd name="T0" fmla="*/ 54 w 66"/>
                <a:gd name="T1" fmla="*/ 2 h 52"/>
                <a:gd name="T2" fmla="*/ 66 w 66"/>
                <a:gd name="T3" fmla="*/ 26 h 52"/>
                <a:gd name="T4" fmla="*/ 60 w 66"/>
                <a:gd name="T5" fmla="*/ 34 h 52"/>
                <a:gd name="T6" fmla="*/ 48 w 66"/>
                <a:gd name="T7" fmla="*/ 40 h 52"/>
                <a:gd name="T8" fmla="*/ 25 w 66"/>
                <a:gd name="T9" fmla="*/ 48 h 52"/>
                <a:gd name="T10" fmla="*/ 18 w 66"/>
                <a:gd name="T11" fmla="*/ 51 h 52"/>
                <a:gd name="T12" fmla="*/ 8 w 66"/>
                <a:gd name="T13" fmla="*/ 48 h 52"/>
                <a:gd name="T14" fmla="*/ 2 w 66"/>
                <a:gd name="T15" fmla="*/ 37 h 52"/>
                <a:gd name="T16" fmla="*/ 13 w 66"/>
                <a:gd name="T17" fmla="*/ 30 h 52"/>
                <a:gd name="T18" fmla="*/ 29 w 66"/>
                <a:gd name="T19" fmla="*/ 25 h 52"/>
                <a:gd name="T20" fmla="*/ 38 w 66"/>
                <a:gd name="T21" fmla="*/ 25 h 52"/>
                <a:gd name="T22" fmla="*/ 38 w 66"/>
                <a:gd name="T23" fmla="*/ 24 h 52"/>
                <a:gd name="T24" fmla="*/ 36 w 66"/>
                <a:gd name="T25" fmla="*/ 23 h 52"/>
                <a:gd name="T26" fmla="*/ 24 w 66"/>
                <a:gd name="T27" fmla="*/ 21 h 52"/>
                <a:gd name="T28" fmla="*/ 5 w 66"/>
                <a:gd name="T29" fmla="*/ 22 h 52"/>
                <a:gd name="T30" fmla="*/ 3 w 66"/>
                <a:gd name="T31" fmla="*/ 16 h 52"/>
                <a:gd name="T32" fmla="*/ 9 w 66"/>
                <a:gd name="T33" fmla="*/ 6 h 52"/>
                <a:gd name="T34" fmla="*/ 36 w 66"/>
                <a:gd name="T35" fmla="*/ 1 h 52"/>
                <a:gd name="T36" fmla="*/ 54 w 66"/>
                <a:gd name="T37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52">
                  <a:moveTo>
                    <a:pt x="54" y="2"/>
                  </a:moveTo>
                  <a:cubicBezTo>
                    <a:pt x="60" y="9"/>
                    <a:pt x="45" y="27"/>
                    <a:pt x="66" y="26"/>
                  </a:cubicBezTo>
                  <a:cubicBezTo>
                    <a:pt x="64" y="29"/>
                    <a:pt x="62" y="31"/>
                    <a:pt x="60" y="34"/>
                  </a:cubicBezTo>
                  <a:cubicBezTo>
                    <a:pt x="55" y="35"/>
                    <a:pt x="52" y="38"/>
                    <a:pt x="48" y="40"/>
                  </a:cubicBezTo>
                  <a:cubicBezTo>
                    <a:pt x="40" y="43"/>
                    <a:pt x="32" y="43"/>
                    <a:pt x="25" y="48"/>
                  </a:cubicBezTo>
                  <a:cubicBezTo>
                    <a:pt x="23" y="49"/>
                    <a:pt x="20" y="50"/>
                    <a:pt x="18" y="51"/>
                  </a:cubicBezTo>
                  <a:cubicBezTo>
                    <a:pt x="14" y="52"/>
                    <a:pt x="11" y="50"/>
                    <a:pt x="8" y="48"/>
                  </a:cubicBezTo>
                  <a:cubicBezTo>
                    <a:pt x="4" y="45"/>
                    <a:pt x="0" y="43"/>
                    <a:pt x="2" y="37"/>
                  </a:cubicBezTo>
                  <a:cubicBezTo>
                    <a:pt x="5" y="34"/>
                    <a:pt x="9" y="32"/>
                    <a:pt x="13" y="30"/>
                  </a:cubicBezTo>
                  <a:cubicBezTo>
                    <a:pt x="18" y="27"/>
                    <a:pt x="23" y="25"/>
                    <a:pt x="29" y="25"/>
                  </a:cubicBezTo>
                  <a:cubicBezTo>
                    <a:pt x="32" y="25"/>
                    <a:pt x="35" y="26"/>
                    <a:pt x="38" y="25"/>
                  </a:cubicBezTo>
                  <a:cubicBezTo>
                    <a:pt x="40" y="24"/>
                    <a:pt x="39" y="21"/>
                    <a:pt x="38" y="24"/>
                  </a:cubicBezTo>
                  <a:cubicBezTo>
                    <a:pt x="37" y="26"/>
                    <a:pt x="35" y="21"/>
                    <a:pt x="36" y="23"/>
                  </a:cubicBezTo>
                  <a:cubicBezTo>
                    <a:pt x="32" y="21"/>
                    <a:pt x="28" y="20"/>
                    <a:pt x="24" y="21"/>
                  </a:cubicBezTo>
                  <a:cubicBezTo>
                    <a:pt x="18" y="22"/>
                    <a:pt x="11" y="25"/>
                    <a:pt x="5" y="22"/>
                  </a:cubicBezTo>
                  <a:cubicBezTo>
                    <a:pt x="4" y="20"/>
                    <a:pt x="3" y="18"/>
                    <a:pt x="3" y="16"/>
                  </a:cubicBezTo>
                  <a:cubicBezTo>
                    <a:pt x="3" y="12"/>
                    <a:pt x="5" y="8"/>
                    <a:pt x="9" y="6"/>
                  </a:cubicBezTo>
                  <a:cubicBezTo>
                    <a:pt x="18" y="3"/>
                    <a:pt x="27" y="0"/>
                    <a:pt x="36" y="1"/>
                  </a:cubicBezTo>
                  <a:cubicBezTo>
                    <a:pt x="42" y="3"/>
                    <a:pt x="48" y="0"/>
                    <a:pt x="54" y="2"/>
                  </a:cubicBezTo>
                  <a:close/>
                </a:path>
              </a:pathLst>
            </a:custGeom>
            <a:solidFill>
              <a:srgbClr val="A7A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9" name="Freeform 2103"/>
            <p:cNvSpPr>
              <a:spLocks/>
            </p:cNvSpPr>
            <p:nvPr/>
          </p:nvSpPr>
          <p:spPr bwMode="auto">
            <a:xfrm>
              <a:off x="2941" y="1617"/>
              <a:ext cx="92" cy="52"/>
            </a:xfrm>
            <a:custGeom>
              <a:avLst/>
              <a:gdLst>
                <a:gd name="T0" fmla="*/ 73 w 78"/>
                <a:gd name="T1" fmla="*/ 27 h 44"/>
                <a:gd name="T2" fmla="*/ 73 w 78"/>
                <a:gd name="T3" fmla="*/ 34 h 44"/>
                <a:gd name="T4" fmla="*/ 54 w 78"/>
                <a:gd name="T5" fmla="*/ 36 h 44"/>
                <a:gd name="T6" fmla="*/ 24 w 78"/>
                <a:gd name="T7" fmla="*/ 43 h 44"/>
                <a:gd name="T8" fmla="*/ 19 w 78"/>
                <a:gd name="T9" fmla="*/ 44 h 44"/>
                <a:gd name="T10" fmla="*/ 20 w 78"/>
                <a:gd name="T11" fmla="*/ 18 h 44"/>
                <a:gd name="T12" fmla="*/ 33 w 78"/>
                <a:gd name="T13" fmla="*/ 2 h 44"/>
                <a:gd name="T14" fmla="*/ 40 w 78"/>
                <a:gd name="T15" fmla="*/ 7 h 44"/>
                <a:gd name="T16" fmla="*/ 65 w 78"/>
                <a:gd name="T17" fmla="*/ 1 h 44"/>
                <a:gd name="T18" fmla="*/ 73 w 78"/>
                <a:gd name="T19" fmla="*/ 2 h 44"/>
                <a:gd name="T20" fmla="*/ 73 w 78"/>
                <a:gd name="T21" fmla="*/ 2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44">
                  <a:moveTo>
                    <a:pt x="73" y="27"/>
                  </a:moveTo>
                  <a:cubicBezTo>
                    <a:pt x="73" y="29"/>
                    <a:pt x="73" y="32"/>
                    <a:pt x="73" y="34"/>
                  </a:cubicBezTo>
                  <a:cubicBezTo>
                    <a:pt x="67" y="40"/>
                    <a:pt x="61" y="37"/>
                    <a:pt x="54" y="36"/>
                  </a:cubicBezTo>
                  <a:cubicBezTo>
                    <a:pt x="43" y="35"/>
                    <a:pt x="33" y="37"/>
                    <a:pt x="24" y="43"/>
                  </a:cubicBezTo>
                  <a:cubicBezTo>
                    <a:pt x="22" y="44"/>
                    <a:pt x="21" y="44"/>
                    <a:pt x="19" y="44"/>
                  </a:cubicBezTo>
                  <a:cubicBezTo>
                    <a:pt x="0" y="34"/>
                    <a:pt x="19" y="27"/>
                    <a:pt x="20" y="18"/>
                  </a:cubicBezTo>
                  <a:cubicBezTo>
                    <a:pt x="25" y="13"/>
                    <a:pt x="29" y="8"/>
                    <a:pt x="33" y="2"/>
                  </a:cubicBezTo>
                  <a:cubicBezTo>
                    <a:pt x="36" y="3"/>
                    <a:pt x="38" y="4"/>
                    <a:pt x="40" y="7"/>
                  </a:cubicBezTo>
                  <a:cubicBezTo>
                    <a:pt x="54" y="21"/>
                    <a:pt x="54" y="21"/>
                    <a:pt x="65" y="1"/>
                  </a:cubicBezTo>
                  <a:cubicBezTo>
                    <a:pt x="68" y="0"/>
                    <a:pt x="70" y="0"/>
                    <a:pt x="73" y="2"/>
                  </a:cubicBezTo>
                  <a:cubicBezTo>
                    <a:pt x="78" y="10"/>
                    <a:pt x="73" y="18"/>
                    <a:pt x="73" y="27"/>
                  </a:cubicBezTo>
                  <a:close/>
                </a:path>
              </a:pathLst>
            </a:custGeom>
            <a:solidFill>
              <a:srgbClr val="2F2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0" name="Freeform 2104"/>
            <p:cNvSpPr>
              <a:spLocks/>
            </p:cNvSpPr>
            <p:nvPr/>
          </p:nvSpPr>
          <p:spPr bwMode="auto">
            <a:xfrm>
              <a:off x="2948" y="1664"/>
              <a:ext cx="60" cy="54"/>
            </a:xfrm>
            <a:custGeom>
              <a:avLst/>
              <a:gdLst>
                <a:gd name="T0" fmla="*/ 11 w 51"/>
                <a:gd name="T1" fmla="*/ 3 h 46"/>
                <a:gd name="T2" fmla="*/ 16 w 51"/>
                <a:gd name="T3" fmla="*/ 2 h 46"/>
                <a:gd name="T4" fmla="*/ 33 w 51"/>
                <a:gd name="T5" fmla="*/ 14 h 46"/>
                <a:gd name="T6" fmla="*/ 51 w 51"/>
                <a:gd name="T7" fmla="*/ 39 h 46"/>
                <a:gd name="T8" fmla="*/ 43 w 51"/>
                <a:gd name="T9" fmla="*/ 46 h 46"/>
                <a:gd name="T10" fmla="*/ 0 w 51"/>
                <a:gd name="T11" fmla="*/ 19 h 46"/>
                <a:gd name="T12" fmla="*/ 3 w 51"/>
                <a:gd name="T13" fmla="*/ 17 h 46"/>
                <a:gd name="T14" fmla="*/ 2 w 51"/>
                <a:gd name="T15" fmla="*/ 4 h 46"/>
                <a:gd name="T16" fmla="*/ 11 w 51"/>
                <a:gd name="T17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46">
                  <a:moveTo>
                    <a:pt x="11" y="3"/>
                  </a:moveTo>
                  <a:cubicBezTo>
                    <a:pt x="13" y="3"/>
                    <a:pt x="14" y="2"/>
                    <a:pt x="16" y="2"/>
                  </a:cubicBezTo>
                  <a:cubicBezTo>
                    <a:pt x="25" y="1"/>
                    <a:pt x="30" y="7"/>
                    <a:pt x="33" y="14"/>
                  </a:cubicBezTo>
                  <a:cubicBezTo>
                    <a:pt x="30" y="29"/>
                    <a:pt x="47" y="29"/>
                    <a:pt x="51" y="39"/>
                  </a:cubicBezTo>
                  <a:cubicBezTo>
                    <a:pt x="48" y="41"/>
                    <a:pt x="46" y="44"/>
                    <a:pt x="43" y="46"/>
                  </a:cubicBezTo>
                  <a:cubicBezTo>
                    <a:pt x="25" y="42"/>
                    <a:pt x="8" y="38"/>
                    <a:pt x="0" y="19"/>
                  </a:cubicBezTo>
                  <a:cubicBezTo>
                    <a:pt x="1" y="17"/>
                    <a:pt x="2" y="17"/>
                    <a:pt x="3" y="17"/>
                  </a:cubicBezTo>
                  <a:cubicBezTo>
                    <a:pt x="9" y="12"/>
                    <a:pt x="0" y="8"/>
                    <a:pt x="2" y="4"/>
                  </a:cubicBezTo>
                  <a:cubicBezTo>
                    <a:pt x="4" y="0"/>
                    <a:pt x="7" y="0"/>
                    <a:pt x="11" y="3"/>
                  </a:cubicBezTo>
                  <a:close/>
                </a:path>
              </a:pathLst>
            </a:custGeom>
            <a:solidFill>
              <a:srgbClr val="302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1" name="Freeform 2105"/>
            <p:cNvSpPr>
              <a:spLocks/>
            </p:cNvSpPr>
            <p:nvPr/>
          </p:nvSpPr>
          <p:spPr bwMode="auto">
            <a:xfrm>
              <a:off x="3334" y="1031"/>
              <a:ext cx="48" cy="64"/>
            </a:xfrm>
            <a:custGeom>
              <a:avLst/>
              <a:gdLst>
                <a:gd name="T0" fmla="*/ 19 w 41"/>
                <a:gd name="T1" fmla="*/ 13 h 55"/>
                <a:gd name="T2" fmla="*/ 22 w 41"/>
                <a:gd name="T3" fmla="*/ 5 h 55"/>
                <a:gd name="T4" fmla="*/ 39 w 41"/>
                <a:gd name="T5" fmla="*/ 9 h 55"/>
                <a:gd name="T6" fmla="*/ 37 w 41"/>
                <a:gd name="T7" fmla="*/ 30 h 55"/>
                <a:gd name="T8" fmla="*/ 32 w 41"/>
                <a:gd name="T9" fmla="*/ 36 h 55"/>
                <a:gd name="T10" fmla="*/ 22 w 41"/>
                <a:gd name="T11" fmla="*/ 50 h 55"/>
                <a:gd name="T12" fmla="*/ 15 w 41"/>
                <a:gd name="T13" fmla="*/ 55 h 55"/>
                <a:gd name="T14" fmla="*/ 5 w 41"/>
                <a:gd name="T15" fmla="*/ 50 h 55"/>
                <a:gd name="T16" fmla="*/ 0 w 41"/>
                <a:gd name="T17" fmla="*/ 43 h 55"/>
                <a:gd name="T18" fmla="*/ 7 w 41"/>
                <a:gd name="T19" fmla="*/ 27 h 55"/>
                <a:gd name="T20" fmla="*/ 7 w 41"/>
                <a:gd name="T21" fmla="*/ 27 h 55"/>
                <a:gd name="T22" fmla="*/ 19 w 41"/>
                <a:gd name="T23" fmla="*/ 1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55">
                  <a:moveTo>
                    <a:pt x="19" y="13"/>
                  </a:moveTo>
                  <a:cubicBezTo>
                    <a:pt x="18" y="10"/>
                    <a:pt x="18" y="7"/>
                    <a:pt x="22" y="5"/>
                  </a:cubicBezTo>
                  <a:cubicBezTo>
                    <a:pt x="29" y="0"/>
                    <a:pt x="35" y="2"/>
                    <a:pt x="39" y="9"/>
                  </a:cubicBezTo>
                  <a:cubicBezTo>
                    <a:pt x="41" y="16"/>
                    <a:pt x="41" y="23"/>
                    <a:pt x="37" y="30"/>
                  </a:cubicBezTo>
                  <a:cubicBezTo>
                    <a:pt x="36" y="32"/>
                    <a:pt x="34" y="34"/>
                    <a:pt x="32" y="36"/>
                  </a:cubicBezTo>
                  <a:cubicBezTo>
                    <a:pt x="27" y="39"/>
                    <a:pt x="23" y="44"/>
                    <a:pt x="22" y="50"/>
                  </a:cubicBezTo>
                  <a:cubicBezTo>
                    <a:pt x="20" y="53"/>
                    <a:pt x="18" y="54"/>
                    <a:pt x="15" y="55"/>
                  </a:cubicBezTo>
                  <a:cubicBezTo>
                    <a:pt x="11" y="55"/>
                    <a:pt x="8" y="53"/>
                    <a:pt x="5" y="50"/>
                  </a:cubicBezTo>
                  <a:cubicBezTo>
                    <a:pt x="2" y="48"/>
                    <a:pt x="1" y="46"/>
                    <a:pt x="0" y="43"/>
                  </a:cubicBezTo>
                  <a:cubicBezTo>
                    <a:pt x="0" y="36"/>
                    <a:pt x="5" y="32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3" y="24"/>
                    <a:pt x="12" y="16"/>
                    <a:pt x="19" y="13"/>
                  </a:cubicBezTo>
                  <a:close/>
                </a:path>
              </a:pathLst>
            </a:custGeom>
            <a:solidFill>
              <a:srgbClr val="B4B0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2" name="Freeform 2106"/>
            <p:cNvSpPr>
              <a:spLocks/>
            </p:cNvSpPr>
            <p:nvPr/>
          </p:nvSpPr>
          <p:spPr bwMode="auto">
            <a:xfrm>
              <a:off x="3266" y="1154"/>
              <a:ext cx="37" cy="72"/>
            </a:xfrm>
            <a:custGeom>
              <a:avLst/>
              <a:gdLst>
                <a:gd name="T0" fmla="*/ 5 w 32"/>
                <a:gd name="T1" fmla="*/ 19 h 61"/>
                <a:gd name="T2" fmla="*/ 17 w 32"/>
                <a:gd name="T3" fmla="*/ 4 h 61"/>
                <a:gd name="T4" fmla="*/ 29 w 32"/>
                <a:gd name="T5" fmla="*/ 19 h 61"/>
                <a:gd name="T6" fmla="*/ 24 w 32"/>
                <a:gd name="T7" fmla="*/ 44 h 61"/>
                <a:gd name="T8" fmla="*/ 21 w 32"/>
                <a:gd name="T9" fmla="*/ 50 h 61"/>
                <a:gd name="T10" fmla="*/ 3 w 32"/>
                <a:gd name="T11" fmla="*/ 55 h 61"/>
                <a:gd name="T12" fmla="*/ 0 w 32"/>
                <a:gd name="T13" fmla="*/ 45 h 61"/>
                <a:gd name="T14" fmla="*/ 5 w 32"/>
                <a:gd name="T15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61">
                  <a:moveTo>
                    <a:pt x="5" y="19"/>
                  </a:moveTo>
                  <a:cubicBezTo>
                    <a:pt x="9" y="14"/>
                    <a:pt x="13" y="9"/>
                    <a:pt x="17" y="4"/>
                  </a:cubicBezTo>
                  <a:cubicBezTo>
                    <a:pt x="32" y="0"/>
                    <a:pt x="28" y="12"/>
                    <a:pt x="29" y="19"/>
                  </a:cubicBezTo>
                  <a:cubicBezTo>
                    <a:pt x="28" y="28"/>
                    <a:pt x="23" y="35"/>
                    <a:pt x="24" y="44"/>
                  </a:cubicBezTo>
                  <a:cubicBezTo>
                    <a:pt x="23" y="46"/>
                    <a:pt x="22" y="48"/>
                    <a:pt x="21" y="50"/>
                  </a:cubicBezTo>
                  <a:cubicBezTo>
                    <a:pt x="16" y="55"/>
                    <a:pt x="11" y="61"/>
                    <a:pt x="3" y="55"/>
                  </a:cubicBezTo>
                  <a:cubicBezTo>
                    <a:pt x="1" y="52"/>
                    <a:pt x="0" y="49"/>
                    <a:pt x="0" y="45"/>
                  </a:cubicBezTo>
                  <a:cubicBezTo>
                    <a:pt x="0" y="36"/>
                    <a:pt x="0" y="27"/>
                    <a:pt x="5" y="19"/>
                  </a:cubicBezTo>
                  <a:close/>
                </a:path>
              </a:pathLst>
            </a:custGeom>
            <a:solidFill>
              <a:srgbClr val="ABA8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3" name="Freeform 2107"/>
            <p:cNvSpPr>
              <a:spLocks/>
            </p:cNvSpPr>
            <p:nvPr/>
          </p:nvSpPr>
          <p:spPr bwMode="auto">
            <a:xfrm>
              <a:off x="2955" y="1552"/>
              <a:ext cx="59" cy="73"/>
            </a:xfrm>
            <a:custGeom>
              <a:avLst/>
              <a:gdLst>
                <a:gd name="T0" fmla="*/ 26 w 50"/>
                <a:gd name="T1" fmla="*/ 62 h 62"/>
                <a:gd name="T2" fmla="*/ 21 w 50"/>
                <a:gd name="T3" fmla="*/ 57 h 62"/>
                <a:gd name="T4" fmla="*/ 13 w 50"/>
                <a:gd name="T5" fmla="*/ 38 h 62"/>
                <a:gd name="T6" fmla="*/ 13 w 50"/>
                <a:gd name="T7" fmla="*/ 2 h 62"/>
                <a:gd name="T8" fmla="*/ 18 w 50"/>
                <a:gd name="T9" fmla="*/ 1 h 62"/>
                <a:gd name="T10" fmla="*/ 50 w 50"/>
                <a:gd name="T11" fmla="*/ 49 h 62"/>
                <a:gd name="T12" fmla="*/ 42 w 50"/>
                <a:gd name="T13" fmla="*/ 56 h 62"/>
                <a:gd name="T14" fmla="*/ 26 w 50"/>
                <a:gd name="T1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62">
                  <a:moveTo>
                    <a:pt x="26" y="62"/>
                  </a:moveTo>
                  <a:cubicBezTo>
                    <a:pt x="24" y="60"/>
                    <a:pt x="22" y="59"/>
                    <a:pt x="21" y="57"/>
                  </a:cubicBezTo>
                  <a:cubicBezTo>
                    <a:pt x="23" y="49"/>
                    <a:pt x="18" y="44"/>
                    <a:pt x="13" y="38"/>
                  </a:cubicBezTo>
                  <a:cubicBezTo>
                    <a:pt x="4" y="27"/>
                    <a:pt x="0" y="14"/>
                    <a:pt x="13" y="2"/>
                  </a:cubicBezTo>
                  <a:cubicBezTo>
                    <a:pt x="15" y="0"/>
                    <a:pt x="16" y="0"/>
                    <a:pt x="18" y="1"/>
                  </a:cubicBezTo>
                  <a:cubicBezTo>
                    <a:pt x="13" y="27"/>
                    <a:pt x="32" y="38"/>
                    <a:pt x="50" y="49"/>
                  </a:cubicBezTo>
                  <a:cubicBezTo>
                    <a:pt x="49" y="52"/>
                    <a:pt x="45" y="54"/>
                    <a:pt x="42" y="56"/>
                  </a:cubicBezTo>
                  <a:cubicBezTo>
                    <a:pt x="37" y="57"/>
                    <a:pt x="32" y="62"/>
                    <a:pt x="26" y="62"/>
                  </a:cubicBezTo>
                  <a:close/>
                </a:path>
              </a:pathLst>
            </a:custGeom>
            <a:solidFill>
              <a:srgbClr val="2F2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4" name="Freeform 2108"/>
            <p:cNvSpPr>
              <a:spLocks/>
            </p:cNvSpPr>
            <p:nvPr/>
          </p:nvSpPr>
          <p:spPr bwMode="auto">
            <a:xfrm>
              <a:off x="3368" y="1055"/>
              <a:ext cx="31" cy="63"/>
            </a:xfrm>
            <a:custGeom>
              <a:avLst/>
              <a:gdLst>
                <a:gd name="T0" fmla="*/ 18 w 26"/>
                <a:gd name="T1" fmla="*/ 0 h 53"/>
                <a:gd name="T2" fmla="*/ 10 w 26"/>
                <a:gd name="T3" fmla="*/ 53 h 53"/>
                <a:gd name="T4" fmla="*/ 1 w 26"/>
                <a:gd name="T5" fmla="*/ 49 h 53"/>
                <a:gd name="T6" fmla="*/ 0 w 26"/>
                <a:gd name="T7" fmla="*/ 43 h 53"/>
                <a:gd name="T8" fmla="*/ 2 w 26"/>
                <a:gd name="T9" fmla="*/ 28 h 53"/>
                <a:gd name="T10" fmla="*/ 7 w 26"/>
                <a:gd name="T11" fmla="*/ 15 h 53"/>
                <a:gd name="T12" fmla="*/ 18 w 26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53">
                  <a:moveTo>
                    <a:pt x="18" y="0"/>
                  </a:moveTo>
                  <a:cubicBezTo>
                    <a:pt x="26" y="19"/>
                    <a:pt x="14" y="35"/>
                    <a:pt x="10" y="53"/>
                  </a:cubicBezTo>
                  <a:cubicBezTo>
                    <a:pt x="7" y="53"/>
                    <a:pt x="3" y="51"/>
                    <a:pt x="1" y="49"/>
                  </a:cubicBezTo>
                  <a:cubicBezTo>
                    <a:pt x="0" y="47"/>
                    <a:pt x="0" y="45"/>
                    <a:pt x="0" y="43"/>
                  </a:cubicBezTo>
                  <a:cubicBezTo>
                    <a:pt x="1" y="38"/>
                    <a:pt x="1" y="33"/>
                    <a:pt x="2" y="28"/>
                  </a:cubicBezTo>
                  <a:cubicBezTo>
                    <a:pt x="3" y="23"/>
                    <a:pt x="5" y="19"/>
                    <a:pt x="7" y="15"/>
                  </a:cubicBezTo>
                  <a:cubicBezTo>
                    <a:pt x="10" y="10"/>
                    <a:pt x="11" y="2"/>
                    <a:pt x="18" y="0"/>
                  </a:cubicBezTo>
                  <a:close/>
                </a:path>
              </a:pathLst>
            </a:custGeom>
            <a:solidFill>
              <a:srgbClr val="51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5" name="Freeform 2109"/>
            <p:cNvSpPr>
              <a:spLocks/>
            </p:cNvSpPr>
            <p:nvPr/>
          </p:nvSpPr>
          <p:spPr bwMode="auto">
            <a:xfrm>
              <a:off x="3132" y="1303"/>
              <a:ext cx="39" cy="64"/>
            </a:xfrm>
            <a:custGeom>
              <a:avLst/>
              <a:gdLst>
                <a:gd name="T0" fmla="*/ 2 w 33"/>
                <a:gd name="T1" fmla="*/ 49 h 55"/>
                <a:gd name="T2" fmla="*/ 27 w 33"/>
                <a:gd name="T3" fmla="*/ 2 h 55"/>
                <a:gd name="T4" fmla="*/ 33 w 33"/>
                <a:gd name="T5" fmla="*/ 6 h 55"/>
                <a:gd name="T6" fmla="*/ 18 w 33"/>
                <a:gd name="T7" fmla="*/ 42 h 55"/>
                <a:gd name="T8" fmla="*/ 6 w 33"/>
                <a:gd name="T9" fmla="*/ 55 h 55"/>
                <a:gd name="T10" fmla="*/ 2 w 33"/>
                <a:gd name="T11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55">
                  <a:moveTo>
                    <a:pt x="2" y="49"/>
                  </a:moveTo>
                  <a:cubicBezTo>
                    <a:pt x="5" y="30"/>
                    <a:pt x="16" y="16"/>
                    <a:pt x="27" y="2"/>
                  </a:cubicBezTo>
                  <a:cubicBezTo>
                    <a:pt x="31" y="0"/>
                    <a:pt x="32" y="3"/>
                    <a:pt x="33" y="6"/>
                  </a:cubicBezTo>
                  <a:cubicBezTo>
                    <a:pt x="32" y="20"/>
                    <a:pt x="23" y="30"/>
                    <a:pt x="18" y="42"/>
                  </a:cubicBezTo>
                  <a:cubicBezTo>
                    <a:pt x="14" y="47"/>
                    <a:pt x="12" y="52"/>
                    <a:pt x="6" y="55"/>
                  </a:cubicBezTo>
                  <a:cubicBezTo>
                    <a:pt x="2" y="54"/>
                    <a:pt x="0" y="52"/>
                    <a:pt x="2" y="49"/>
                  </a:cubicBezTo>
                  <a:close/>
                </a:path>
              </a:pathLst>
            </a:custGeom>
            <a:solidFill>
              <a:srgbClr val="3430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6" name="Freeform 2110"/>
            <p:cNvSpPr>
              <a:spLocks/>
            </p:cNvSpPr>
            <p:nvPr/>
          </p:nvSpPr>
          <p:spPr bwMode="auto">
            <a:xfrm>
              <a:off x="3114" y="1404"/>
              <a:ext cx="27" cy="67"/>
            </a:xfrm>
            <a:custGeom>
              <a:avLst/>
              <a:gdLst>
                <a:gd name="T0" fmla="*/ 0 w 23"/>
                <a:gd name="T1" fmla="*/ 55 h 57"/>
                <a:gd name="T2" fmla="*/ 6 w 23"/>
                <a:gd name="T3" fmla="*/ 13 h 57"/>
                <a:gd name="T4" fmla="*/ 14 w 23"/>
                <a:gd name="T5" fmla="*/ 1 h 57"/>
                <a:gd name="T6" fmla="*/ 17 w 23"/>
                <a:gd name="T7" fmla="*/ 14 h 57"/>
                <a:gd name="T8" fmla="*/ 23 w 23"/>
                <a:gd name="T9" fmla="*/ 33 h 57"/>
                <a:gd name="T10" fmla="*/ 0 w 23"/>
                <a:gd name="T11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57">
                  <a:moveTo>
                    <a:pt x="0" y="55"/>
                  </a:moveTo>
                  <a:cubicBezTo>
                    <a:pt x="5" y="41"/>
                    <a:pt x="6" y="28"/>
                    <a:pt x="6" y="13"/>
                  </a:cubicBezTo>
                  <a:cubicBezTo>
                    <a:pt x="6" y="9"/>
                    <a:pt x="4" y="0"/>
                    <a:pt x="14" y="1"/>
                  </a:cubicBezTo>
                  <a:cubicBezTo>
                    <a:pt x="18" y="5"/>
                    <a:pt x="18" y="10"/>
                    <a:pt x="17" y="14"/>
                  </a:cubicBezTo>
                  <a:cubicBezTo>
                    <a:pt x="13" y="23"/>
                    <a:pt x="20" y="28"/>
                    <a:pt x="23" y="33"/>
                  </a:cubicBezTo>
                  <a:cubicBezTo>
                    <a:pt x="20" y="45"/>
                    <a:pt x="16" y="57"/>
                    <a:pt x="0" y="55"/>
                  </a:cubicBezTo>
                  <a:close/>
                </a:path>
              </a:pathLst>
            </a:custGeom>
            <a:solidFill>
              <a:srgbClr val="4F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7" name="Freeform 2111"/>
            <p:cNvSpPr>
              <a:spLocks/>
            </p:cNvSpPr>
            <p:nvPr/>
          </p:nvSpPr>
          <p:spPr bwMode="auto">
            <a:xfrm>
              <a:off x="3189" y="1259"/>
              <a:ext cx="32" cy="58"/>
            </a:xfrm>
            <a:custGeom>
              <a:avLst/>
              <a:gdLst>
                <a:gd name="T0" fmla="*/ 10 w 27"/>
                <a:gd name="T1" fmla="*/ 5 h 49"/>
                <a:gd name="T2" fmla="*/ 13 w 27"/>
                <a:gd name="T3" fmla="*/ 0 h 49"/>
                <a:gd name="T4" fmla="*/ 23 w 27"/>
                <a:gd name="T5" fmla="*/ 35 h 49"/>
                <a:gd name="T6" fmla="*/ 20 w 27"/>
                <a:gd name="T7" fmla="*/ 41 h 49"/>
                <a:gd name="T8" fmla="*/ 5 w 27"/>
                <a:gd name="T9" fmla="*/ 35 h 49"/>
                <a:gd name="T10" fmla="*/ 0 w 27"/>
                <a:gd name="T11" fmla="*/ 17 h 49"/>
                <a:gd name="T12" fmla="*/ 10 w 27"/>
                <a:gd name="T13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9">
                  <a:moveTo>
                    <a:pt x="10" y="5"/>
                  </a:moveTo>
                  <a:cubicBezTo>
                    <a:pt x="11" y="3"/>
                    <a:pt x="12" y="2"/>
                    <a:pt x="13" y="0"/>
                  </a:cubicBezTo>
                  <a:cubicBezTo>
                    <a:pt x="27" y="9"/>
                    <a:pt x="23" y="23"/>
                    <a:pt x="23" y="35"/>
                  </a:cubicBezTo>
                  <a:cubicBezTo>
                    <a:pt x="22" y="37"/>
                    <a:pt x="21" y="40"/>
                    <a:pt x="20" y="41"/>
                  </a:cubicBezTo>
                  <a:cubicBezTo>
                    <a:pt x="11" y="49"/>
                    <a:pt x="8" y="42"/>
                    <a:pt x="5" y="35"/>
                  </a:cubicBezTo>
                  <a:cubicBezTo>
                    <a:pt x="4" y="29"/>
                    <a:pt x="3" y="23"/>
                    <a:pt x="0" y="17"/>
                  </a:cubicBezTo>
                  <a:cubicBezTo>
                    <a:pt x="1" y="11"/>
                    <a:pt x="7" y="10"/>
                    <a:pt x="10" y="5"/>
                  </a:cubicBezTo>
                  <a:close/>
                </a:path>
              </a:pathLst>
            </a:custGeom>
            <a:solidFill>
              <a:srgbClr val="A19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8" name="Freeform 2112"/>
            <p:cNvSpPr>
              <a:spLocks/>
            </p:cNvSpPr>
            <p:nvPr/>
          </p:nvSpPr>
          <p:spPr bwMode="auto">
            <a:xfrm>
              <a:off x="3135" y="1458"/>
              <a:ext cx="57" cy="24"/>
            </a:xfrm>
            <a:custGeom>
              <a:avLst/>
              <a:gdLst>
                <a:gd name="T0" fmla="*/ 36 w 48"/>
                <a:gd name="T1" fmla="*/ 6 h 20"/>
                <a:gd name="T2" fmla="*/ 40 w 48"/>
                <a:gd name="T3" fmla="*/ 2 h 20"/>
                <a:gd name="T4" fmla="*/ 48 w 48"/>
                <a:gd name="T5" fmla="*/ 9 h 20"/>
                <a:gd name="T6" fmla="*/ 0 w 48"/>
                <a:gd name="T7" fmla="*/ 17 h 20"/>
                <a:gd name="T8" fmla="*/ 9 w 48"/>
                <a:gd name="T9" fmla="*/ 7 h 20"/>
                <a:gd name="T10" fmla="*/ 36 w 48"/>
                <a:gd name="T11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20">
                  <a:moveTo>
                    <a:pt x="36" y="6"/>
                  </a:moveTo>
                  <a:cubicBezTo>
                    <a:pt x="37" y="4"/>
                    <a:pt x="38" y="3"/>
                    <a:pt x="40" y="2"/>
                  </a:cubicBezTo>
                  <a:cubicBezTo>
                    <a:pt x="47" y="0"/>
                    <a:pt x="48" y="3"/>
                    <a:pt x="48" y="9"/>
                  </a:cubicBezTo>
                  <a:cubicBezTo>
                    <a:pt x="32" y="15"/>
                    <a:pt x="17" y="20"/>
                    <a:pt x="0" y="17"/>
                  </a:cubicBezTo>
                  <a:cubicBezTo>
                    <a:pt x="0" y="10"/>
                    <a:pt x="5" y="9"/>
                    <a:pt x="9" y="7"/>
                  </a:cubicBezTo>
                  <a:cubicBezTo>
                    <a:pt x="18" y="3"/>
                    <a:pt x="27" y="8"/>
                    <a:pt x="36" y="6"/>
                  </a:cubicBezTo>
                  <a:close/>
                </a:path>
              </a:pathLst>
            </a:custGeom>
            <a:solidFill>
              <a:srgbClr val="383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79" name="Freeform 2113"/>
            <p:cNvSpPr>
              <a:spLocks/>
            </p:cNvSpPr>
            <p:nvPr/>
          </p:nvSpPr>
          <p:spPr bwMode="auto">
            <a:xfrm>
              <a:off x="3145" y="1665"/>
              <a:ext cx="34" cy="38"/>
            </a:xfrm>
            <a:custGeom>
              <a:avLst/>
              <a:gdLst>
                <a:gd name="T0" fmla="*/ 24 w 29"/>
                <a:gd name="T1" fmla="*/ 22 h 32"/>
                <a:gd name="T2" fmla="*/ 11 w 29"/>
                <a:gd name="T3" fmla="*/ 21 h 32"/>
                <a:gd name="T4" fmla="*/ 0 w 29"/>
                <a:gd name="T5" fmla="*/ 22 h 32"/>
                <a:gd name="T6" fmla="*/ 0 w 29"/>
                <a:gd name="T7" fmla="*/ 19 h 32"/>
                <a:gd name="T8" fmla="*/ 5 w 29"/>
                <a:gd name="T9" fmla="*/ 9 h 32"/>
                <a:gd name="T10" fmla="*/ 8 w 29"/>
                <a:gd name="T11" fmla="*/ 6 h 32"/>
                <a:gd name="T12" fmla="*/ 24 w 29"/>
                <a:gd name="T13" fmla="*/ 2 h 32"/>
                <a:gd name="T14" fmla="*/ 24 w 29"/>
                <a:gd name="T15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32">
                  <a:moveTo>
                    <a:pt x="24" y="22"/>
                  </a:moveTo>
                  <a:cubicBezTo>
                    <a:pt x="21" y="9"/>
                    <a:pt x="15" y="16"/>
                    <a:pt x="11" y="21"/>
                  </a:cubicBezTo>
                  <a:cubicBezTo>
                    <a:pt x="7" y="25"/>
                    <a:pt x="5" y="32"/>
                    <a:pt x="0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2" y="16"/>
                    <a:pt x="5" y="13"/>
                    <a:pt x="5" y="9"/>
                  </a:cubicBezTo>
                  <a:cubicBezTo>
                    <a:pt x="6" y="8"/>
                    <a:pt x="7" y="7"/>
                    <a:pt x="8" y="6"/>
                  </a:cubicBezTo>
                  <a:cubicBezTo>
                    <a:pt x="12" y="0"/>
                    <a:pt x="20" y="9"/>
                    <a:pt x="24" y="2"/>
                  </a:cubicBezTo>
                  <a:cubicBezTo>
                    <a:pt x="29" y="8"/>
                    <a:pt x="29" y="15"/>
                    <a:pt x="24" y="22"/>
                  </a:cubicBezTo>
                  <a:close/>
                </a:path>
              </a:pathLst>
            </a:custGeom>
            <a:solidFill>
              <a:srgbClr val="2D27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0" name="Freeform 2114"/>
            <p:cNvSpPr>
              <a:spLocks/>
            </p:cNvSpPr>
            <p:nvPr/>
          </p:nvSpPr>
          <p:spPr bwMode="auto">
            <a:xfrm>
              <a:off x="3286" y="1131"/>
              <a:ext cx="22" cy="54"/>
            </a:xfrm>
            <a:custGeom>
              <a:avLst/>
              <a:gdLst>
                <a:gd name="T0" fmla="*/ 8 w 19"/>
                <a:gd name="T1" fmla="*/ 43 h 46"/>
                <a:gd name="T2" fmla="*/ 0 w 19"/>
                <a:gd name="T3" fmla="*/ 24 h 46"/>
                <a:gd name="T4" fmla="*/ 12 w 19"/>
                <a:gd name="T5" fmla="*/ 0 h 46"/>
                <a:gd name="T6" fmla="*/ 14 w 19"/>
                <a:gd name="T7" fmla="*/ 2 h 46"/>
                <a:gd name="T8" fmla="*/ 16 w 19"/>
                <a:gd name="T9" fmla="*/ 10 h 46"/>
                <a:gd name="T10" fmla="*/ 18 w 19"/>
                <a:gd name="T11" fmla="*/ 34 h 46"/>
                <a:gd name="T12" fmla="*/ 19 w 19"/>
                <a:gd name="T13" fmla="*/ 40 h 46"/>
                <a:gd name="T14" fmla="*/ 16 w 19"/>
                <a:gd name="T15" fmla="*/ 45 h 46"/>
                <a:gd name="T16" fmla="*/ 8 w 19"/>
                <a:gd name="T17" fmla="*/ 4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6">
                  <a:moveTo>
                    <a:pt x="8" y="43"/>
                  </a:moveTo>
                  <a:cubicBezTo>
                    <a:pt x="6" y="37"/>
                    <a:pt x="15" y="25"/>
                    <a:pt x="0" y="24"/>
                  </a:cubicBezTo>
                  <a:cubicBezTo>
                    <a:pt x="1" y="14"/>
                    <a:pt x="6" y="7"/>
                    <a:pt x="12" y="0"/>
                  </a:cubicBezTo>
                  <a:cubicBezTo>
                    <a:pt x="13" y="1"/>
                    <a:pt x="13" y="1"/>
                    <a:pt x="14" y="2"/>
                  </a:cubicBezTo>
                  <a:cubicBezTo>
                    <a:pt x="15" y="5"/>
                    <a:pt x="16" y="7"/>
                    <a:pt x="16" y="10"/>
                  </a:cubicBezTo>
                  <a:cubicBezTo>
                    <a:pt x="17" y="18"/>
                    <a:pt x="16" y="26"/>
                    <a:pt x="18" y="34"/>
                  </a:cubicBezTo>
                  <a:cubicBezTo>
                    <a:pt x="19" y="36"/>
                    <a:pt x="19" y="38"/>
                    <a:pt x="19" y="40"/>
                  </a:cubicBezTo>
                  <a:cubicBezTo>
                    <a:pt x="18" y="42"/>
                    <a:pt x="17" y="44"/>
                    <a:pt x="16" y="45"/>
                  </a:cubicBezTo>
                  <a:cubicBezTo>
                    <a:pt x="13" y="46"/>
                    <a:pt x="10" y="46"/>
                    <a:pt x="8" y="43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1" name="Freeform 2115"/>
            <p:cNvSpPr>
              <a:spLocks/>
            </p:cNvSpPr>
            <p:nvPr/>
          </p:nvSpPr>
          <p:spPr bwMode="auto">
            <a:xfrm>
              <a:off x="2940" y="1638"/>
              <a:ext cx="31" cy="49"/>
            </a:xfrm>
            <a:custGeom>
              <a:avLst/>
              <a:gdLst>
                <a:gd name="T0" fmla="*/ 10 w 26"/>
                <a:gd name="T1" fmla="*/ 41 h 41"/>
                <a:gd name="T2" fmla="*/ 7 w 26"/>
                <a:gd name="T3" fmla="*/ 41 h 41"/>
                <a:gd name="T4" fmla="*/ 21 w 26"/>
                <a:gd name="T5" fmla="*/ 0 h 41"/>
                <a:gd name="T6" fmla="*/ 18 w 26"/>
                <a:gd name="T7" fmla="*/ 25 h 41"/>
                <a:gd name="T8" fmla="*/ 10 w 26"/>
                <a:gd name="T9" fmla="*/ 29 h 41"/>
                <a:gd name="T10" fmla="*/ 10 w 26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41">
                  <a:moveTo>
                    <a:pt x="10" y="41"/>
                  </a:moveTo>
                  <a:cubicBezTo>
                    <a:pt x="9" y="41"/>
                    <a:pt x="8" y="41"/>
                    <a:pt x="7" y="41"/>
                  </a:cubicBezTo>
                  <a:cubicBezTo>
                    <a:pt x="0" y="23"/>
                    <a:pt x="6" y="10"/>
                    <a:pt x="21" y="0"/>
                  </a:cubicBezTo>
                  <a:cubicBezTo>
                    <a:pt x="26" y="9"/>
                    <a:pt x="8" y="15"/>
                    <a:pt x="18" y="25"/>
                  </a:cubicBezTo>
                  <a:cubicBezTo>
                    <a:pt x="15" y="25"/>
                    <a:pt x="12" y="25"/>
                    <a:pt x="10" y="29"/>
                  </a:cubicBezTo>
                  <a:cubicBezTo>
                    <a:pt x="13" y="33"/>
                    <a:pt x="13" y="37"/>
                    <a:pt x="10" y="41"/>
                  </a:cubicBezTo>
                  <a:close/>
                </a:path>
              </a:pathLst>
            </a:custGeom>
            <a:solidFill>
              <a:srgbClr val="2B2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2" name="Freeform 2116"/>
            <p:cNvSpPr>
              <a:spLocks/>
            </p:cNvSpPr>
            <p:nvPr/>
          </p:nvSpPr>
          <p:spPr bwMode="auto">
            <a:xfrm>
              <a:off x="3111" y="1440"/>
              <a:ext cx="37" cy="37"/>
            </a:xfrm>
            <a:custGeom>
              <a:avLst/>
              <a:gdLst>
                <a:gd name="T0" fmla="*/ 3 w 32"/>
                <a:gd name="T1" fmla="*/ 24 h 31"/>
                <a:gd name="T2" fmla="*/ 25 w 32"/>
                <a:gd name="T3" fmla="*/ 1 h 31"/>
                <a:gd name="T4" fmla="*/ 30 w 32"/>
                <a:gd name="T5" fmla="*/ 0 h 31"/>
                <a:gd name="T6" fmla="*/ 32 w 32"/>
                <a:gd name="T7" fmla="*/ 5 h 31"/>
                <a:gd name="T8" fmla="*/ 31 w 32"/>
                <a:gd name="T9" fmla="*/ 12 h 31"/>
                <a:gd name="T10" fmla="*/ 29 w 32"/>
                <a:gd name="T11" fmla="*/ 22 h 31"/>
                <a:gd name="T12" fmla="*/ 19 w 32"/>
                <a:gd name="T13" fmla="*/ 28 h 31"/>
                <a:gd name="T14" fmla="*/ 10 w 32"/>
                <a:gd name="T15" fmla="*/ 31 h 31"/>
                <a:gd name="T16" fmla="*/ 5 w 32"/>
                <a:gd name="T17" fmla="*/ 31 h 31"/>
                <a:gd name="T18" fmla="*/ 1 w 32"/>
                <a:gd name="T19" fmla="*/ 29 h 31"/>
                <a:gd name="T20" fmla="*/ 3 w 32"/>
                <a:gd name="T21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1">
                  <a:moveTo>
                    <a:pt x="3" y="24"/>
                  </a:moveTo>
                  <a:cubicBezTo>
                    <a:pt x="14" y="20"/>
                    <a:pt x="20" y="10"/>
                    <a:pt x="25" y="1"/>
                  </a:cubicBezTo>
                  <a:cubicBezTo>
                    <a:pt x="26" y="0"/>
                    <a:pt x="28" y="0"/>
                    <a:pt x="30" y="0"/>
                  </a:cubicBezTo>
                  <a:cubicBezTo>
                    <a:pt x="31" y="2"/>
                    <a:pt x="31" y="3"/>
                    <a:pt x="32" y="5"/>
                  </a:cubicBezTo>
                  <a:cubicBezTo>
                    <a:pt x="32" y="7"/>
                    <a:pt x="32" y="10"/>
                    <a:pt x="31" y="12"/>
                  </a:cubicBezTo>
                  <a:cubicBezTo>
                    <a:pt x="30" y="15"/>
                    <a:pt x="31" y="19"/>
                    <a:pt x="29" y="22"/>
                  </a:cubicBezTo>
                  <a:cubicBezTo>
                    <a:pt x="26" y="24"/>
                    <a:pt x="22" y="25"/>
                    <a:pt x="19" y="28"/>
                  </a:cubicBezTo>
                  <a:cubicBezTo>
                    <a:pt x="16" y="30"/>
                    <a:pt x="13" y="31"/>
                    <a:pt x="10" y="31"/>
                  </a:cubicBezTo>
                  <a:cubicBezTo>
                    <a:pt x="8" y="31"/>
                    <a:pt x="7" y="31"/>
                    <a:pt x="5" y="31"/>
                  </a:cubicBezTo>
                  <a:cubicBezTo>
                    <a:pt x="3" y="31"/>
                    <a:pt x="2" y="30"/>
                    <a:pt x="1" y="29"/>
                  </a:cubicBezTo>
                  <a:cubicBezTo>
                    <a:pt x="0" y="26"/>
                    <a:pt x="1" y="25"/>
                    <a:pt x="3" y="24"/>
                  </a:cubicBezTo>
                  <a:close/>
                </a:path>
              </a:pathLst>
            </a:custGeom>
            <a:solidFill>
              <a:srgbClr val="383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3" name="Freeform 2117"/>
            <p:cNvSpPr>
              <a:spLocks/>
            </p:cNvSpPr>
            <p:nvPr/>
          </p:nvSpPr>
          <p:spPr bwMode="auto">
            <a:xfrm>
              <a:off x="3375" y="1008"/>
              <a:ext cx="23" cy="45"/>
            </a:xfrm>
            <a:custGeom>
              <a:avLst/>
              <a:gdLst>
                <a:gd name="T0" fmla="*/ 0 w 19"/>
                <a:gd name="T1" fmla="*/ 8 h 38"/>
                <a:gd name="T2" fmla="*/ 17 w 19"/>
                <a:gd name="T3" fmla="*/ 15 h 38"/>
                <a:gd name="T4" fmla="*/ 12 w 19"/>
                <a:gd name="T5" fmla="*/ 36 h 38"/>
                <a:gd name="T6" fmla="*/ 5 w 19"/>
                <a:gd name="T7" fmla="*/ 30 h 38"/>
                <a:gd name="T8" fmla="*/ 0 w 19"/>
                <a:gd name="T9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8">
                  <a:moveTo>
                    <a:pt x="0" y="8"/>
                  </a:moveTo>
                  <a:cubicBezTo>
                    <a:pt x="10" y="0"/>
                    <a:pt x="17" y="2"/>
                    <a:pt x="17" y="15"/>
                  </a:cubicBezTo>
                  <a:cubicBezTo>
                    <a:pt x="18" y="22"/>
                    <a:pt x="19" y="31"/>
                    <a:pt x="12" y="36"/>
                  </a:cubicBezTo>
                  <a:cubicBezTo>
                    <a:pt x="7" y="38"/>
                    <a:pt x="6" y="33"/>
                    <a:pt x="5" y="30"/>
                  </a:cubicBezTo>
                  <a:cubicBezTo>
                    <a:pt x="2" y="23"/>
                    <a:pt x="6" y="14"/>
                    <a:pt x="0" y="8"/>
                  </a:cubicBezTo>
                  <a:close/>
                </a:path>
              </a:pathLst>
            </a:custGeom>
            <a:solidFill>
              <a:srgbClr val="2520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4" name="Freeform 2118"/>
            <p:cNvSpPr>
              <a:spLocks/>
            </p:cNvSpPr>
            <p:nvPr/>
          </p:nvSpPr>
          <p:spPr bwMode="auto">
            <a:xfrm>
              <a:off x="3360" y="1018"/>
              <a:ext cx="35" cy="28"/>
            </a:xfrm>
            <a:custGeom>
              <a:avLst/>
              <a:gdLst>
                <a:gd name="T0" fmla="*/ 13 w 30"/>
                <a:gd name="T1" fmla="*/ 0 h 24"/>
                <a:gd name="T2" fmla="*/ 20 w 30"/>
                <a:gd name="T3" fmla="*/ 20 h 24"/>
                <a:gd name="T4" fmla="*/ 17 w 30"/>
                <a:gd name="T5" fmla="*/ 24 h 24"/>
                <a:gd name="T6" fmla="*/ 0 w 30"/>
                <a:gd name="T7" fmla="*/ 16 h 24"/>
                <a:gd name="T8" fmla="*/ 13 w 30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4">
                  <a:moveTo>
                    <a:pt x="13" y="0"/>
                  </a:moveTo>
                  <a:cubicBezTo>
                    <a:pt x="30" y="2"/>
                    <a:pt x="20" y="12"/>
                    <a:pt x="20" y="20"/>
                  </a:cubicBezTo>
                  <a:cubicBezTo>
                    <a:pt x="19" y="22"/>
                    <a:pt x="18" y="23"/>
                    <a:pt x="17" y="24"/>
                  </a:cubicBezTo>
                  <a:cubicBezTo>
                    <a:pt x="12" y="19"/>
                    <a:pt x="8" y="14"/>
                    <a:pt x="0" y="16"/>
                  </a:cubicBezTo>
                  <a:cubicBezTo>
                    <a:pt x="4" y="11"/>
                    <a:pt x="9" y="5"/>
                    <a:pt x="13" y="0"/>
                  </a:cubicBezTo>
                  <a:close/>
                </a:path>
              </a:pathLst>
            </a:custGeom>
            <a:solidFill>
              <a:srgbClr val="A6A1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5" name="Freeform 2119"/>
            <p:cNvSpPr>
              <a:spLocks/>
            </p:cNvSpPr>
            <p:nvPr/>
          </p:nvSpPr>
          <p:spPr bwMode="auto">
            <a:xfrm>
              <a:off x="3182" y="1451"/>
              <a:ext cx="31" cy="18"/>
            </a:xfrm>
            <a:custGeom>
              <a:avLst/>
              <a:gdLst>
                <a:gd name="T0" fmla="*/ 8 w 26"/>
                <a:gd name="T1" fmla="*/ 15 h 15"/>
                <a:gd name="T2" fmla="*/ 0 w 26"/>
                <a:gd name="T3" fmla="*/ 8 h 15"/>
                <a:gd name="T4" fmla="*/ 24 w 26"/>
                <a:gd name="T5" fmla="*/ 0 h 15"/>
                <a:gd name="T6" fmla="*/ 24 w 26"/>
                <a:gd name="T7" fmla="*/ 7 h 15"/>
                <a:gd name="T8" fmla="*/ 8 w 26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5">
                  <a:moveTo>
                    <a:pt x="8" y="15"/>
                  </a:moveTo>
                  <a:cubicBezTo>
                    <a:pt x="5" y="13"/>
                    <a:pt x="2" y="10"/>
                    <a:pt x="0" y="8"/>
                  </a:cubicBezTo>
                  <a:cubicBezTo>
                    <a:pt x="6" y="0"/>
                    <a:pt x="15" y="0"/>
                    <a:pt x="24" y="0"/>
                  </a:cubicBezTo>
                  <a:cubicBezTo>
                    <a:pt x="26" y="2"/>
                    <a:pt x="26" y="5"/>
                    <a:pt x="24" y="7"/>
                  </a:cubicBezTo>
                  <a:cubicBezTo>
                    <a:pt x="20" y="12"/>
                    <a:pt x="14" y="15"/>
                    <a:pt x="8" y="15"/>
                  </a:cubicBezTo>
                  <a:close/>
                </a:path>
              </a:pathLst>
            </a:custGeom>
            <a:solidFill>
              <a:srgbClr val="504F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6" name="Freeform 2120"/>
            <p:cNvSpPr>
              <a:spLocks/>
            </p:cNvSpPr>
            <p:nvPr/>
          </p:nvSpPr>
          <p:spPr bwMode="auto">
            <a:xfrm>
              <a:off x="3126" y="1389"/>
              <a:ext cx="21" cy="51"/>
            </a:xfrm>
            <a:custGeom>
              <a:avLst/>
              <a:gdLst>
                <a:gd name="T0" fmla="*/ 3 w 18"/>
                <a:gd name="T1" fmla="*/ 29 h 44"/>
                <a:gd name="T2" fmla="*/ 4 w 18"/>
                <a:gd name="T3" fmla="*/ 14 h 44"/>
                <a:gd name="T4" fmla="*/ 4 w 18"/>
                <a:gd name="T5" fmla="*/ 5 h 44"/>
                <a:gd name="T6" fmla="*/ 4 w 18"/>
                <a:gd name="T7" fmla="*/ 0 h 44"/>
                <a:gd name="T8" fmla="*/ 13 w 18"/>
                <a:gd name="T9" fmla="*/ 10 h 44"/>
                <a:gd name="T10" fmla="*/ 18 w 18"/>
                <a:gd name="T11" fmla="*/ 30 h 44"/>
                <a:gd name="T12" fmla="*/ 17 w 18"/>
                <a:gd name="T13" fmla="*/ 36 h 44"/>
                <a:gd name="T14" fmla="*/ 6 w 18"/>
                <a:gd name="T15" fmla="*/ 42 h 44"/>
                <a:gd name="T16" fmla="*/ 3 w 18"/>
                <a:gd name="T17" fmla="*/ 2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44">
                  <a:moveTo>
                    <a:pt x="3" y="29"/>
                  </a:moveTo>
                  <a:cubicBezTo>
                    <a:pt x="3" y="24"/>
                    <a:pt x="4" y="19"/>
                    <a:pt x="4" y="14"/>
                  </a:cubicBezTo>
                  <a:cubicBezTo>
                    <a:pt x="4" y="11"/>
                    <a:pt x="4" y="8"/>
                    <a:pt x="4" y="5"/>
                  </a:cubicBezTo>
                  <a:cubicBezTo>
                    <a:pt x="2" y="4"/>
                    <a:pt x="2" y="2"/>
                    <a:pt x="4" y="0"/>
                  </a:cubicBezTo>
                  <a:cubicBezTo>
                    <a:pt x="11" y="0"/>
                    <a:pt x="11" y="6"/>
                    <a:pt x="13" y="10"/>
                  </a:cubicBezTo>
                  <a:cubicBezTo>
                    <a:pt x="13" y="17"/>
                    <a:pt x="17" y="23"/>
                    <a:pt x="18" y="30"/>
                  </a:cubicBezTo>
                  <a:cubicBezTo>
                    <a:pt x="18" y="32"/>
                    <a:pt x="18" y="34"/>
                    <a:pt x="17" y="36"/>
                  </a:cubicBezTo>
                  <a:cubicBezTo>
                    <a:pt x="14" y="40"/>
                    <a:pt x="11" y="44"/>
                    <a:pt x="6" y="42"/>
                  </a:cubicBezTo>
                  <a:cubicBezTo>
                    <a:pt x="0" y="39"/>
                    <a:pt x="2" y="33"/>
                    <a:pt x="3" y="29"/>
                  </a:cubicBezTo>
                  <a:close/>
                </a:path>
              </a:pathLst>
            </a:custGeom>
            <a:solidFill>
              <a:srgbClr val="AAA6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7" name="Freeform 2121"/>
            <p:cNvSpPr>
              <a:spLocks/>
            </p:cNvSpPr>
            <p:nvPr/>
          </p:nvSpPr>
          <p:spPr bwMode="auto">
            <a:xfrm>
              <a:off x="3325" y="1201"/>
              <a:ext cx="28" cy="41"/>
            </a:xfrm>
            <a:custGeom>
              <a:avLst/>
              <a:gdLst>
                <a:gd name="T0" fmla="*/ 19 w 24"/>
                <a:gd name="T1" fmla="*/ 17 h 35"/>
                <a:gd name="T2" fmla="*/ 18 w 24"/>
                <a:gd name="T3" fmla="*/ 20 h 35"/>
                <a:gd name="T4" fmla="*/ 5 w 24"/>
                <a:gd name="T5" fmla="*/ 31 h 35"/>
                <a:gd name="T6" fmla="*/ 0 w 24"/>
                <a:gd name="T7" fmla="*/ 14 h 35"/>
                <a:gd name="T8" fmla="*/ 16 w 24"/>
                <a:gd name="T9" fmla="*/ 1 h 35"/>
                <a:gd name="T10" fmla="*/ 19 w 24"/>
                <a:gd name="T11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5">
                  <a:moveTo>
                    <a:pt x="19" y="17"/>
                  </a:moveTo>
                  <a:cubicBezTo>
                    <a:pt x="20" y="19"/>
                    <a:pt x="20" y="20"/>
                    <a:pt x="18" y="20"/>
                  </a:cubicBezTo>
                  <a:cubicBezTo>
                    <a:pt x="13" y="22"/>
                    <a:pt x="16" y="35"/>
                    <a:pt x="5" y="31"/>
                  </a:cubicBezTo>
                  <a:cubicBezTo>
                    <a:pt x="2" y="26"/>
                    <a:pt x="1" y="20"/>
                    <a:pt x="0" y="14"/>
                  </a:cubicBezTo>
                  <a:cubicBezTo>
                    <a:pt x="1" y="4"/>
                    <a:pt x="6" y="0"/>
                    <a:pt x="16" y="1"/>
                  </a:cubicBezTo>
                  <a:cubicBezTo>
                    <a:pt x="24" y="5"/>
                    <a:pt x="17" y="12"/>
                    <a:pt x="19" y="17"/>
                  </a:cubicBezTo>
                  <a:close/>
                </a:path>
              </a:pathLst>
            </a:custGeom>
            <a:solidFill>
              <a:srgbClr val="9E9B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8" name="Freeform 2122"/>
            <p:cNvSpPr>
              <a:spLocks/>
            </p:cNvSpPr>
            <p:nvPr/>
          </p:nvSpPr>
          <p:spPr bwMode="auto">
            <a:xfrm>
              <a:off x="3319" y="1062"/>
              <a:ext cx="26" cy="37"/>
            </a:xfrm>
            <a:custGeom>
              <a:avLst/>
              <a:gdLst>
                <a:gd name="T0" fmla="*/ 20 w 22"/>
                <a:gd name="T1" fmla="*/ 0 h 31"/>
                <a:gd name="T2" fmla="*/ 15 w 22"/>
                <a:gd name="T3" fmla="*/ 18 h 31"/>
                <a:gd name="T4" fmla="*/ 6 w 22"/>
                <a:gd name="T5" fmla="*/ 31 h 31"/>
                <a:gd name="T6" fmla="*/ 0 w 22"/>
                <a:gd name="T7" fmla="*/ 26 h 31"/>
                <a:gd name="T8" fmla="*/ 20 w 2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1">
                  <a:moveTo>
                    <a:pt x="20" y="0"/>
                  </a:moveTo>
                  <a:cubicBezTo>
                    <a:pt x="22" y="6"/>
                    <a:pt x="15" y="11"/>
                    <a:pt x="15" y="18"/>
                  </a:cubicBezTo>
                  <a:cubicBezTo>
                    <a:pt x="15" y="24"/>
                    <a:pt x="12" y="28"/>
                    <a:pt x="6" y="31"/>
                  </a:cubicBezTo>
                  <a:cubicBezTo>
                    <a:pt x="3" y="31"/>
                    <a:pt x="1" y="29"/>
                    <a:pt x="0" y="26"/>
                  </a:cubicBezTo>
                  <a:cubicBezTo>
                    <a:pt x="5" y="16"/>
                    <a:pt x="8" y="5"/>
                    <a:pt x="20" y="0"/>
                  </a:cubicBezTo>
                  <a:close/>
                </a:path>
              </a:pathLst>
            </a:custGeom>
            <a:solidFill>
              <a:srgbClr val="3D39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89" name="Freeform 2123"/>
            <p:cNvSpPr>
              <a:spLocks/>
            </p:cNvSpPr>
            <p:nvPr/>
          </p:nvSpPr>
          <p:spPr bwMode="auto">
            <a:xfrm>
              <a:off x="3205" y="1252"/>
              <a:ext cx="18" cy="54"/>
            </a:xfrm>
            <a:custGeom>
              <a:avLst/>
              <a:gdLst>
                <a:gd name="T0" fmla="*/ 5 w 16"/>
                <a:gd name="T1" fmla="*/ 45 h 46"/>
                <a:gd name="T2" fmla="*/ 0 w 16"/>
                <a:gd name="T3" fmla="*/ 6 h 46"/>
                <a:gd name="T4" fmla="*/ 7 w 16"/>
                <a:gd name="T5" fmla="*/ 0 h 46"/>
                <a:gd name="T6" fmla="*/ 13 w 16"/>
                <a:gd name="T7" fmla="*/ 7 h 46"/>
                <a:gd name="T8" fmla="*/ 11 w 16"/>
                <a:gd name="T9" fmla="*/ 43 h 46"/>
                <a:gd name="T10" fmla="*/ 5 w 16"/>
                <a:gd name="T11" fmla="*/ 4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6">
                  <a:moveTo>
                    <a:pt x="5" y="45"/>
                  </a:moveTo>
                  <a:cubicBezTo>
                    <a:pt x="4" y="32"/>
                    <a:pt x="7" y="18"/>
                    <a:pt x="0" y="6"/>
                  </a:cubicBezTo>
                  <a:cubicBezTo>
                    <a:pt x="1" y="3"/>
                    <a:pt x="3" y="0"/>
                    <a:pt x="7" y="0"/>
                  </a:cubicBezTo>
                  <a:cubicBezTo>
                    <a:pt x="11" y="0"/>
                    <a:pt x="12" y="4"/>
                    <a:pt x="13" y="7"/>
                  </a:cubicBezTo>
                  <a:cubicBezTo>
                    <a:pt x="14" y="19"/>
                    <a:pt x="16" y="31"/>
                    <a:pt x="11" y="43"/>
                  </a:cubicBezTo>
                  <a:cubicBezTo>
                    <a:pt x="10" y="45"/>
                    <a:pt x="8" y="46"/>
                    <a:pt x="5" y="45"/>
                  </a:cubicBezTo>
                  <a:close/>
                </a:path>
              </a:pathLst>
            </a:custGeom>
            <a:solidFill>
              <a:srgbClr val="A5A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0" name="Freeform 2124"/>
            <p:cNvSpPr>
              <a:spLocks/>
            </p:cNvSpPr>
            <p:nvPr/>
          </p:nvSpPr>
          <p:spPr bwMode="auto">
            <a:xfrm>
              <a:off x="3253" y="1177"/>
              <a:ext cx="19" cy="36"/>
            </a:xfrm>
            <a:custGeom>
              <a:avLst/>
              <a:gdLst>
                <a:gd name="T0" fmla="*/ 16 w 16"/>
                <a:gd name="T1" fmla="*/ 0 h 31"/>
                <a:gd name="T2" fmla="*/ 15 w 16"/>
                <a:gd name="T3" fmla="*/ 28 h 31"/>
                <a:gd name="T4" fmla="*/ 4 w 16"/>
                <a:gd name="T5" fmla="*/ 24 h 31"/>
                <a:gd name="T6" fmla="*/ 0 w 16"/>
                <a:gd name="T7" fmla="*/ 21 h 31"/>
                <a:gd name="T8" fmla="*/ 16 w 16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1">
                  <a:moveTo>
                    <a:pt x="16" y="0"/>
                  </a:moveTo>
                  <a:cubicBezTo>
                    <a:pt x="16" y="10"/>
                    <a:pt x="16" y="19"/>
                    <a:pt x="15" y="28"/>
                  </a:cubicBezTo>
                  <a:cubicBezTo>
                    <a:pt x="10" y="31"/>
                    <a:pt x="8" y="25"/>
                    <a:pt x="4" y="24"/>
                  </a:cubicBezTo>
                  <a:cubicBezTo>
                    <a:pt x="3" y="23"/>
                    <a:pt x="1" y="22"/>
                    <a:pt x="0" y="21"/>
                  </a:cubicBezTo>
                  <a:cubicBezTo>
                    <a:pt x="4" y="13"/>
                    <a:pt x="8" y="5"/>
                    <a:pt x="16" y="0"/>
                  </a:cubicBezTo>
                  <a:close/>
                </a:path>
              </a:pathLst>
            </a:custGeom>
            <a:solidFill>
              <a:srgbClr val="3B38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1" name="Freeform 2125"/>
            <p:cNvSpPr>
              <a:spLocks/>
            </p:cNvSpPr>
            <p:nvPr/>
          </p:nvSpPr>
          <p:spPr bwMode="auto">
            <a:xfrm>
              <a:off x="3359" y="1125"/>
              <a:ext cx="19" cy="35"/>
            </a:xfrm>
            <a:custGeom>
              <a:avLst/>
              <a:gdLst>
                <a:gd name="T0" fmla="*/ 14 w 16"/>
                <a:gd name="T1" fmla="*/ 5 h 30"/>
                <a:gd name="T2" fmla="*/ 9 w 16"/>
                <a:gd name="T3" fmla="*/ 29 h 30"/>
                <a:gd name="T4" fmla="*/ 5 w 16"/>
                <a:gd name="T5" fmla="*/ 29 h 30"/>
                <a:gd name="T6" fmla="*/ 0 w 16"/>
                <a:gd name="T7" fmla="*/ 20 h 30"/>
                <a:gd name="T8" fmla="*/ 4 w 16"/>
                <a:gd name="T9" fmla="*/ 4 h 30"/>
                <a:gd name="T10" fmla="*/ 11 w 16"/>
                <a:gd name="T11" fmla="*/ 0 h 30"/>
                <a:gd name="T12" fmla="*/ 14 w 16"/>
                <a:gd name="T13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0">
                  <a:moveTo>
                    <a:pt x="14" y="5"/>
                  </a:moveTo>
                  <a:cubicBezTo>
                    <a:pt x="14" y="13"/>
                    <a:pt x="15" y="22"/>
                    <a:pt x="9" y="29"/>
                  </a:cubicBezTo>
                  <a:cubicBezTo>
                    <a:pt x="8" y="30"/>
                    <a:pt x="7" y="30"/>
                    <a:pt x="5" y="29"/>
                  </a:cubicBezTo>
                  <a:cubicBezTo>
                    <a:pt x="2" y="27"/>
                    <a:pt x="1" y="24"/>
                    <a:pt x="0" y="20"/>
                  </a:cubicBezTo>
                  <a:cubicBezTo>
                    <a:pt x="0" y="14"/>
                    <a:pt x="2" y="9"/>
                    <a:pt x="4" y="4"/>
                  </a:cubicBezTo>
                  <a:cubicBezTo>
                    <a:pt x="6" y="2"/>
                    <a:pt x="8" y="0"/>
                    <a:pt x="11" y="0"/>
                  </a:cubicBezTo>
                  <a:cubicBezTo>
                    <a:pt x="14" y="0"/>
                    <a:pt x="16" y="1"/>
                    <a:pt x="14" y="5"/>
                  </a:cubicBezTo>
                  <a:close/>
                </a:path>
              </a:pathLst>
            </a:custGeom>
            <a:solidFill>
              <a:srgbClr val="272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2" name="Freeform 2126"/>
            <p:cNvSpPr>
              <a:spLocks/>
            </p:cNvSpPr>
            <p:nvPr/>
          </p:nvSpPr>
          <p:spPr bwMode="auto">
            <a:xfrm>
              <a:off x="3274" y="1356"/>
              <a:ext cx="21" cy="34"/>
            </a:xfrm>
            <a:custGeom>
              <a:avLst/>
              <a:gdLst>
                <a:gd name="T0" fmla="*/ 1 w 18"/>
                <a:gd name="T1" fmla="*/ 23 h 29"/>
                <a:gd name="T2" fmla="*/ 18 w 18"/>
                <a:gd name="T3" fmla="*/ 0 h 29"/>
                <a:gd name="T4" fmla="*/ 5 w 18"/>
                <a:gd name="T5" fmla="*/ 29 h 29"/>
                <a:gd name="T6" fmla="*/ 1 w 18"/>
                <a:gd name="T7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1" y="23"/>
                  </a:moveTo>
                  <a:cubicBezTo>
                    <a:pt x="4" y="14"/>
                    <a:pt x="4" y="2"/>
                    <a:pt x="18" y="0"/>
                  </a:cubicBezTo>
                  <a:cubicBezTo>
                    <a:pt x="14" y="10"/>
                    <a:pt x="9" y="19"/>
                    <a:pt x="5" y="29"/>
                  </a:cubicBezTo>
                  <a:cubicBezTo>
                    <a:pt x="1" y="29"/>
                    <a:pt x="0" y="27"/>
                    <a:pt x="1" y="23"/>
                  </a:cubicBezTo>
                  <a:close/>
                </a:path>
              </a:pathLst>
            </a:custGeom>
            <a:solidFill>
              <a:srgbClr val="38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3" name="Freeform 2127"/>
            <p:cNvSpPr>
              <a:spLocks/>
            </p:cNvSpPr>
            <p:nvPr/>
          </p:nvSpPr>
          <p:spPr bwMode="auto">
            <a:xfrm>
              <a:off x="2971" y="1540"/>
              <a:ext cx="26" cy="26"/>
            </a:xfrm>
            <a:custGeom>
              <a:avLst/>
              <a:gdLst>
                <a:gd name="T0" fmla="*/ 4 w 22"/>
                <a:gd name="T1" fmla="*/ 12 h 22"/>
                <a:gd name="T2" fmla="*/ 2 w 22"/>
                <a:gd name="T3" fmla="*/ 12 h 22"/>
                <a:gd name="T4" fmla="*/ 0 w 22"/>
                <a:gd name="T5" fmla="*/ 12 h 22"/>
                <a:gd name="T6" fmla="*/ 20 w 22"/>
                <a:gd name="T7" fmla="*/ 0 h 22"/>
                <a:gd name="T8" fmla="*/ 20 w 22"/>
                <a:gd name="T9" fmla="*/ 12 h 22"/>
                <a:gd name="T10" fmla="*/ 16 w 22"/>
                <a:gd name="T11" fmla="*/ 21 h 22"/>
                <a:gd name="T12" fmla="*/ 4 w 22"/>
                <a:gd name="T13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2">
                  <a:moveTo>
                    <a:pt x="4" y="12"/>
                  </a:move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5"/>
                    <a:pt x="12" y="2"/>
                    <a:pt x="20" y="0"/>
                  </a:cubicBezTo>
                  <a:cubicBezTo>
                    <a:pt x="20" y="4"/>
                    <a:pt x="20" y="8"/>
                    <a:pt x="20" y="12"/>
                  </a:cubicBezTo>
                  <a:cubicBezTo>
                    <a:pt x="22" y="16"/>
                    <a:pt x="19" y="19"/>
                    <a:pt x="16" y="21"/>
                  </a:cubicBezTo>
                  <a:cubicBezTo>
                    <a:pt x="9" y="22"/>
                    <a:pt x="8" y="15"/>
                    <a:pt x="4" y="12"/>
                  </a:cubicBezTo>
                  <a:close/>
                </a:path>
              </a:pathLst>
            </a:custGeom>
            <a:solidFill>
              <a:srgbClr val="3330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4" name="Freeform 2128"/>
            <p:cNvSpPr>
              <a:spLocks/>
            </p:cNvSpPr>
            <p:nvPr/>
          </p:nvSpPr>
          <p:spPr bwMode="auto">
            <a:xfrm>
              <a:off x="3314" y="1265"/>
              <a:ext cx="18" cy="32"/>
            </a:xfrm>
            <a:custGeom>
              <a:avLst/>
              <a:gdLst>
                <a:gd name="T0" fmla="*/ 15 w 15"/>
                <a:gd name="T1" fmla="*/ 6 h 27"/>
                <a:gd name="T2" fmla="*/ 8 w 15"/>
                <a:gd name="T3" fmla="*/ 26 h 27"/>
                <a:gd name="T4" fmla="*/ 3 w 15"/>
                <a:gd name="T5" fmla="*/ 26 h 27"/>
                <a:gd name="T6" fmla="*/ 0 w 15"/>
                <a:gd name="T7" fmla="*/ 17 h 27"/>
                <a:gd name="T8" fmla="*/ 9 w 15"/>
                <a:gd name="T9" fmla="*/ 1 h 27"/>
                <a:gd name="T10" fmla="*/ 15 w 15"/>
                <a:gd name="T11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7">
                  <a:moveTo>
                    <a:pt x="15" y="6"/>
                  </a:moveTo>
                  <a:cubicBezTo>
                    <a:pt x="13" y="12"/>
                    <a:pt x="13" y="20"/>
                    <a:pt x="8" y="26"/>
                  </a:cubicBezTo>
                  <a:cubicBezTo>
                    <a:pt x="6" y="27"/>
                    <a:pt x="4" y="27"/>
                    <a:pt x="3" y="26"/>
                  </a:cubicBezTo>
                  <a:cubicBezTo>
                    <a:pt x="1" y="23"/>
                    <a:pt x="0" y="20"/>
                    <a:pt x="0" y="17"/>
                  </a:cubicBezTo>
                  <a:cubicBezTo>
                    <a:pt x="0" y="10"/>
                    <a:pt x="1" y="4"/>
                    <a:pt x="9" y="1"/>
                  </a:cubicBezTo>
                  <a:cubicBezTo>
                    <a:pt x="13" y="0"/>
                    <a:pt x="14" y="3"/>
                    <a:pt x="15" y="6"/>
                  </a:cubicBezTo>
                  <a:close/>
                </a:path>
              </a:pathLst>
            </a:custGeom>
            <a:solidFill>
              <a:srgbClr val="4B47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5" name="Freeform 2129"/>
            <p:cNvSpPr>
              <a:spLocks/>
            </p:cNvSpPr>
            <p:nvPr/>
          </p:nvSpPr>
          <p:spPr bwMode="auto">
            <a:xfrm>
              <a:off x="3303" y="1295"/>
              <a:ext cx="20" cy="25"/>
            </a:xfrm>
            <a:custGeom>
              <a:avLst/>
              <a:gdLst>
                <a:gd name="T0" fmla="*/ 13 w 17"/>
                <a:gd name="T1" fmla="*/ 0 h 21"/>
                <a:gd name="T2" fmla="*/ 17 w 17"/>
                <a:gd name="T3" fmla="*/ 0 h 21"/>
                <a:gd name="T4" fmla="*/ 9 w 17"/>
                <a:gd name="T5" fmla="*/ 20 h 21"/>
                <a:gd name="T6" fmla="*/ 3 w 17"/>
                <a:gd name="T7" fmla="*/ 19 h 21"/>
                <a:gd name="T8" fmla="*/ 13 w 17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13" y="0"/>
                  </a:moveTo>
                  <a:cubicBezTo>
                    <a:pt x="14" y="0"/>
                    <a:pt x="15" y="0"/>
                    <a:pt x="17" y="0"/>
                  </a:cubicBezTo>
                  <a:cubicBezTo>
                    <a:pt x="17" y="8"/>
                    <a:pt x="15" y="14"/>
                    <a:pt x="9" y="20"/>
                  </a:cubicBezTo>
                  <a:cubicBezTo>
                    <a:pt x="7" y="21"/>
                    <a:pt x="5" y="21"/>
                    <a:pt x="3" y="19"/>
                  </a:cubicBezTo>
                  <a:cubicBezTo>
                    <a:pt x="2" y="10"/>
                    <a:pt x="0" y="1"/>
                    <a:pt x="13" y="0"/>
                  </a:cubicBezTo>
                  <a:close/>
                </a:path>
              </a:pathLst>
            </a:custGeom>
            <a:solidFill>
              <a:srgbClr val="5A5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6" name="Freeform 2130"/>
            <p:cNvSpPr>
              <a:spLocks/>
            </p:cNvSpPr>
            <p:nvPr/>
          </p:nvSpPr>
          <p:spPr bwMode="auto">
            <a:xfrm>
              <a:off x="3234" y="1409"/>
              <a:ext cx="28" cy="27"/>
            </a:xfrm>
            <a:custGeom>
              <a:avLst/>
              <a:gdLst>
                <a:gd name="T0" fmla="*/ 16 w 24"/>
                <a:gd name="T1" fmla="*/ 4 h 23"/>
                <a:gd name="T2" fmla="*/ 24 w 24"/>
                <a:gd name="T3" fmla="*/ 0 h 23"/>
                <a:gd name="T4" fmla="*/ 0 w 24"/>
                <a:gd name="T5" fmla="*/ 23 h 23"/>
                <a:gd name="T6" fmla="*/ 4 w 24"/>
                <a:gd name="T7" fmla="*/ 16 h 23"/>
                <a:gd name="T8" fmla="*/ 16 w 24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16" y="4"/>
                  </a:moveTo>
                  <a:cubicBezTo>
                    <a:pt x="18" y="2"/>
                    <a:pt x="21" y="1"/>
                    <a:pt x="24" y="0"/>
                  </a:cubicBezTo>
                  <a:cubicBezTo>
                    <a:pt x="21" y="13"/>
                    <a:pt x="13" y="20"/>
                    <a:pt x="0" y="23"/>
                  </a:cubicBezTo>
                  <a:cubicBezTo>
                    <a:pt x="1" y="21"/>
                    <a:pt x="3" y="19"/>
                    <a:pt x="4" y="16"/>
                  </a:cubicBezTo>
                  <a:cubicBezTo>
                    <a:pt x="6" y="11"/>
                    <a:pt x="11" y="7"/>
                    <a:pt x="16" y="4"/>
                  </a:cubicBezTo>
                  <a:close/>
                </a:path>
              </a:pathLst>
            </a:custGeom>
            <a:solidFill>
              <a:srgbClr val="4E4B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7" name="Freeform 2131"/>
            <p:cNvSpPr>
              <a:spLocks/>
            </p:cNvSpPr>
            <p:nvPr/>
          </p:nvSpPr>
          <p:spPr bwMode="auto">
            <a:xfrm>
              <a:off x="3375" y="1041"/>
              <a:ext cx="14" cy="33"/>
            </a:xfrm>
            <a:custGeom>
              <a:avLst/>
              <a:gdLst>
                <a:gd name="T0" fmla="*/ 4 w 12"/>
                <a:gd name="T1" fmla="*/ 4 h 28"/>
                <a:gd name="T2" fmla="*/ 7 w 12"/>
                <a:gd name="T3" fmla="*/ 0 h 28"/>
                <a:gd name="T4" fmla="*/ 12 w 12"/>
                <a:gd name="T5" fmla="*/ 8 h 28"/>
                <a:gd name="T6" fmla="*/ 12 w 12"/>
                <a:gd name="T7" fmla="*/ 12 h 28"/>
                <a:gd name="T8" fmla="*/ 4 w 12"/>
                <a:gd name="T9" fmla="*/ 28 h 28"/>
                <a:gd name="T10" fmla="*/ 0 w 12"/>
                <a:gd name="T11" fmla="*/ 20 h 28"/>
                <a:gd name="T12" fmla="*/ 4 w 12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8">
                  <a:moveTo>
                    <a:pt x="4" y="4"/>
                  </a:moveTo>
                  <a:cubicBezTo>
                    <a:pt x="5" y="3"/>
                    <a:pt x="6" y="1"/>
                    <a:pt x="7" y="0"/>
                  </a:cubicBezTo>
                  <a:cubicBezTo>
                    <a:pt x="8" y="3"/>
                    <a:pt x="7" y="7"/>
                    <a:pt x="12" y="8"/>
                  </a:cubicBezTo>
                  <a:cubicBezTo>
                    <a:pt x="12" y="10"/>
                    <a:pt x="12" y="11"/>
                    <a:pt x="12" y="12"/>
                  </a:cubicBezTo>
                  <a:cubicBezTo>
                    <a:pt x="9" y="17"/>
                    <a:pt x="7" y="23"/>
                    <a:pt x="4" y="28"/>
                  </a:cubicBezTo>
                  <a:cubicBezTo>
                    <a:pt x="1" y="26"/>
                    <a:pt x="0" y="23"/>
                    <a:pt x="0" y="20"/>
                  </a:cubicBezTo>
                  <a:cubicBezTo>
                    <a:pt x="1" y="14"/>
                    <a:pt x="2" y="9"/>
                    <a:pt x="4" y="4"/>
                  </a:cubicBezTo>
                  <a:close/>
                </a:path>
              </a:pathLst>
            </a:custGeom>
            <a:solidFill>
              <a:srgbClr val="A19B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8" name="Freeform 2132"/>
            <p:cNvSpPr>
              <a:spLocks/>
            </p:cNvSpPr>
            <p:nvPr/>
          </p:nvSpPr>
          <p:spPr bwMode="auto">
            <a:xfrm>
              <a:off x="3350" y="1158"/>
              <a:ext cx="19" cy="29"/>
            </a:xfrm>
            <a:custGeom>
              <a:avLst/>
              <a:gdLst>
                <a:gd name="T0" fmla="*/ 13 w 16"/>
                <a:gd name="T1" fmla="*/ 1 h 25"/>
                <a:gd name="T2" fmla="*/ 16 w 16"/>
                <a:gd name="T3" fmla="*/ 1 h 25"/>
                <a:gd name="T4" fmla="*/ 9 w 16"/>
                <a:gd name="T5" fmla="*/ 25 h 25"/>
                <a:gd name="T6" fmla="*/ 0 w 16"/>
                <a:gd name="T7" fmla="*/ 16 h 25"/>
                <a:gd name="T8" fmla="*/ 13 w 16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13" y="1"/>
                  </a:moveTo>
                  <a:cubicBezTo>
                    <a:pt x="14" y="0"/>
                    <a:pt x="15" y="1"/>
                    <a:pt x="16" y="1"/>
                  </a:cubicBezTo>
                  <a:cubicBezTo>
                    <a:pt x="15" y="9"/>
                    <a:pt x="14" y="18"/>
                    <a:pt x="9" y="25"/>
                  </a:cubicBezTo>
                  <a:cubicBezTo>
                    <a:pt x="5" y="23"/>
                    <a:pt x="1" y="20"/>
                    <a:pt x="0" y="16"/>
                  </a:cubicBezTo>
                  <a:cubicBezTo>
                    <a:pt x="0" y="8"/>
                    <a:pt x="5" y="2"/>
                    <a:pt x="13" y="1"/>
                  </a:cubicBezTo>
                  <a:close/>
                </a:path>
              </a:pathLst>
            </a:custGeom>
            <a:solidFill>
              <a:srgbClr val="4F4C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99" name="Freeform 2133"/>
            <p:cNvSpPr>
              <a:spLocks/>
            </p:cNvSpPr>
            <p:nvPr/>
          </p:nvSpPr>
          <p:spPr bwMode="auto">
            <a:xfrm>
              <a:off x="3178" y="1265"/>
              <a:ext cx="23" cy="27"/>
            </a:xfrm>
            <a:custGeom>
              <a:avLst/>
              <a:gdLst>
                <a:gd name="T0" fmla="*/ 20 w 20"/>
                <a:gd name="T1" fmla="*/ 0 h 23"/>
                <a:gd name="T2" fmla="*/ 13 w 20"/>
                <a:gd name="T3" fmla="*/ 14 h 23"/>
                <a:gd name="T4" fmla="*/ 5 w 20"/>
                <a:gd name="T5" fmla="*/ 23 h 23"/>
                <a:gd name="T6" fmla="*/ 0 w 20"/>
                <a:gd name="T7" fmla="*/ 18 h 23"/>
                <a:gd name="T8" fmla="*/ 20 w 2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20" y="0"/>
                  </a:moveTo>
                  <a:cubicBezTo>
                    <a:pt x="17" y="5"/>
                    <a:pt x="15" y="9"/>
                    <a:pt x="13" y="14"/>
                  </a:cubicBezTo>
                  <a:cubicBezTo>
                    <a:pt x="14" y="20"/>
                    <a:pt x="10" y="22"/>
                    <a:pt x="5" y="23"/>
                  </a:cubicBezTo>
                  <a:cubicBezTo>
                    <a:pt x="3" y="23"/>
                    <a:pt x="1" y="21"/>
                    <a:pt x="0" y="18"/>
                  </a:cubicBezTo>
                  <a:cubicBezTo>
                    <a:pt x="5" y="10"/>
                    <a:pt x="9" y="2"/>
                    <a:pt x="20" y="0"/>
                  </a:cubicBezTo>
                  <a:close/>
                </a:path>
              </a:pathLst>
            </a:custGeom>
            <a:solidFill>
              <a:srgbClr val="403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0" name="Freeform 2134"/>
            <p:cNvSpPr>
              <a:spLocks/>
            </p:cNvSpPr>
            <p:nvPr/>
          </p:nvSpPr>
          <p:spPr bwMode="auto">
            <a:xfrm>
              <a:off x="3300" y="1106"/>
              <a:ext cx="18" cy="33"/>
            </a:xfrm>
            <a:custGeom>
              <a:avLst/>
              <a:gdLst>
                <a:gd name="T0" fmla="*/ 0 w 15"/>
                <a:gd name="T1" fmla="*/ 21 h 28"/>
                <a:gd name="T2" fmla="*/ 11 w 15"/>
                <a:gd name="T3" fmla="*/ 0 h 28"/>
                <a:gd name="T4" fmla="*/ 15 w 15"/>
                <a:gd name="T5" fmla="*/ 4 h 28"/>
                <a:gd name="T6" fmla="*/ 12 w 15"/>
                <a:gd name="T7" fmla="*/ 25 h 28"/>
                <a:gd name="T8" fmla="*/ 0 w 15"/>
                <a:gd name="T9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0" y="21"/>
                  </a:moveTo>
                  <a:cubicBezTo>
                    <a:pt x="1" y="13"/>
                    <a:pt x="6" y="6"/>
                    <a:pt x="11" y="0"/>
                  </a:cubicBezTo>
                  <a:cubicBezTo>
                    <a:pt x="13" y="1"/>
                    <a:pt x="14" y="2"/>
                    <a:pt x="15" y="4"/>
                  </a:cubicBezTo>
                  <a:cubicBezTo>
                    <a:pt x="14" y="11"/>
                    <a:pt x="15" y="18"/>
                    <a:pt x="12" y="25"/>
                  </a:cubicBezTo>
                  <a:cubicBezTo>
                    <a:pt x="7" y="28"/>
                    <a:pt x="3" y="24"/>
                    <a:pt x="0" y="21"/>
                  </a:cubicBezTo>
                  <a:close/>
                </a:path>
              </a:pathLst>
            </a:custGeom>
            <a:solidFill>
              <a:srgbClr val="4946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1" name="Freeform 2135"/>
            <p:cNvSpPr>
              <a:spLocks/>
            </p:cNvSpPr>
            <p:nvPr/>
          </p:nvSpPr>
          <p:spPr bwMode="auto">
            <a:xfrm>
              <a:off x="3232" y="1205"/>
              <a:ext cx="24" cy="26"/>
            </a:xfrm>
            <a:custGeom>
              <a:avLst/>
              <a:gdLst>
                <a:gd name="T0" fmla="*/ 2 w 21"/>
                <a:gd name="T1" fmla="*/ 16 h 22"/>
                <a:gd name="T2" fmla="*/ 18 w 21"/>
                <a:gd name="T3" fmla="*/ 0 h 22"/>
                <a:gd name="T4" fmla="*/ 20 w 21"/>
                <a:gd name="T5" fmla="*/ 11 h 22"/>
                <a:gd name="T6" fmla="*/ 13 w 21"/>
                <a:gd name="T7" fmla="*/ 19 h 22"/>
                <a:gd name="T8" fmla="*/ 5 w 21"/>
                <a:gd name="T9" fmla="*/ 22 h 22"/>
                <a:gd name="T10" fmla="*/ 2 w 21"/>
                <a:gd name="T11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2">
                  <a:moveTo>
                    <a:pt x="2" y="16"/>
                  </a:moveTo>
                  <a:cubicBezTo>
                    <a:pt x="6" y="10"/>
                    <a:pt x="10" y="3"/>
                    <a:pt x="18" y="0"/>
                  </a:cubicBezTo>
                  <a:cubicBezTo>
                    <a:pt x="21" y="3"/>
                    <a:pt x="21" y="7"/>
                    <a:pt x="20" y="11"/>
                  </a:cubicBezTo>
                  <a:cubicBezTo>
                    <a:pt x="19" y="15"/>
                    <a:pt x="16" y="17"/>
                    <a:pt x="13" y="19"/>
                  </a:cubicBezTo>
                  <a:cubicBezTo>
                    <a:pt x="10" y="20"/>
                    <a:pt x="8" y="22"/>
                    <a:pt x="5" y="22"/>
                  </a:cubicBezTo>
                  <a:cubicBezTo>
                    <a:pt x="2" y="21"/>
                    <a:pt x="0" y="20"/>
                    <a:pt x="2" y="16"/>
                  </a:cubicBezTo>
                  <a:close/>
                </a:path>
              </a:pathLst>
            </a:custGeom>
            <a:solidFill>
              <a:srgbClr val="332C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2" name="Freeform 2136"/>
            <p:cNvSpPr>
              <a:spLocks/>
            </p:cNvSpPr>
            <p:nvPr/>
          </p:nvSpPr>
          <p:spPr bwMode="auto">
            <a:xfrm>
              <a:off x="3164" y="1286"/>
              <a:ext cx="21" cy="24"/>
            </a:xfrm>
            <a:custGeom>
              <a:avLst/>
              <a:gdLst>
                <a:gd name="T0" fmla="*/ 12 w 18"/>
                <a:gd name="T1" fmla="*/ 0 h 20"/>
                <a:gd name="T2" fmla="*/ 16 w 18"/>
                <a:gd name="T3" fmla="*/ 3 h 20"/>
                <a:gd name="T4" fmla="*/ 4 w 18"/>
                <a:gd name="T5" fmla="*/ 20 h 20"/>
                <a:gd name="T6" fmla="*/ 0 w 18"/>
                <a:gd name="T7" fmla="*/ 16 h 20"/>
                <a:gd name="T8" fmla="*/ 12 w 18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0">
                  <a:moveTo>
                    <a:pt x="12" y="0"/>
                  </a:moveTo>
                  <a:cubicBezTo>
                    <a:pt x="13" y="1"/>
                    <a:pt x="15" y="2"/>
                    <a:pt x="16" y="3"/>
                  </a:cubicBezTo>
                  <a:cubicBezTo>
                    <a:pt x="18" y="13"/>
                    <a:pt x="13" y="18"/>
                    <a:pt x="4" y="20"/>
                  </a:cubicBezTo>
                  <a:cubicBezTo>
                    <a:pt x="3" y="19"/>
                    <a:pt x="1" y="17"/>
                    <a:pt x="0" y="16"/>
                  </a:cubicBezTo>
                  <a:cubicBezTo>
                    <a:pt x="3" y="9"/>
                    <a:pt x="6" y="4"/>
                    <a:pt x="12" y="0"/>
                  </a:cubicBezTo>
                  <a:close/>
                </a:path>
              </a:pathLst>
            </a:custGeom>
            <a:solidFill>
              <a:srgbClr val="45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3" name="Freeform 2137"/>
            <p:cNvSpPr>
              <a:spLocks/>
            </p:cNvSpPr>
            <p:nvPr/>
          </p:nvSpPr>
          <p:spPr bwMode="auto">
            <a:xfrm>
              <a:off x="3121" y="1360"/>
              <a:ext cx="23" cy="34"/>
            </a:xfrm>
            <a:custGeom>
              <a:avLst/>
              <a:gdLst>
                <a:gd name="T0" fmla="*/ 8 w 19"/>
                <a:gd name="T1" fmla="*/ 25 h 29"/>
                <a:gd name="T2" fmla="*/ 8 w 19"/>
                <a:gd name="T3" fmla="*/ 29 h 29"/>
                <a:gd name="T4" fmla="*/ 11 w 19"/>
                <a:gd name="T5" fmla="*/ 0 h 29"/>
                <a:gd name="T6" fmla="*/ 15 w 19"/>
                <a:gd name="T7" fmla="*/ 5 h 29"/>
                <a:gd name="T8" fmla="*/ 15 w 19"/>
                <a:gd name="T9" fmla="*/ 17 h 29"/>
                <a:gd name="T10" fmla="*/ 8 w 19"/>
                <a:gd name="T11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9">
                  <a:moveTo>
                    <a:pt x="8" y="25"/>
                  </a:moveTo>
                  <a:cubicBezTo>
                    <a:pt x="8" y="27"/>
                    <a:pt x="8" y="28"/>
                    <a:pt x="8" y="29"/>
                  </a:cubicBezTo>
                  <a:cubicBezTo>
                    <a:pt x="0" y="18"/>
                    <a:pt x="8" y="9"/>
                    <a:pt x="11" y="0"/>
                  </a:cubicBezTo>
                  <a:cubicBezTo>
                    <a:pt x="12" y="1"/>
                    <a:pt x="14" y="3"/>
                    <a:pt x="15" y="5"/>
                  </a:cubicBezTo>
                  <a:cubicBezTo>
                    <a:pt x="19" y="9"/>
                    <a:pt x="16" y="13"/>
                    <a:pt x="15" y="17"/>
                  </a:cubicBezTo>
                  <a:cubicBezTo>
                    <a:pt x="14" y="21"/>
                    <a:pt x="11" y="23"/>
                    <a:pt x="8" y="25"/>
                  </a:cubicBezTo>
                  <a:close/>
                </a:path>
              </a:pathLst>
            </a:custGeom>
            <a:solidFill>
              <a:srgbClr val="4C48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4" name="Freeform 2138"/>
            <p:cNvSpPr>
              <a:spLocks/>
            </p:cNvSpPr>
            <p:nvPr/>
          </p:nvSpPr>
          <p:spPr bwMode="auto">
            <a:xfrm>
              <a:off x="3340" y="1195"/>
              <a:ext cx="15" cy="26"/>
            </a:xfrm>
            <a:custGeom>
              <a:avLst/>
              <a:gdLst>
                <a:gd name="T0" fmla="*/ 6 w 13"/>
                <a:gd name="T1" fmla="*/ 22 h 22"/>
                <a:gd name="T2" fmla="*/ 4 w 13"/>
                <a:gd name="T3" fmla="*/ 9 h 22"/>
                <a:gd name="T4" fmla="*/ 8 w 13"/>
                <a:gd name="T5" fmla="*/ 0 h 22"/>
                <a:gd name="T6" fmla="*/ 13 w 13"/>
                <a:gd name="T7" fmla="*/ 5 h 22"/>
                <a:gd name="T8" fmla="*/ 6 w 13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2">
                  <a:moveTo>
                    <a:pt x="6" y="22"/>
                  </a:moveTo>
                  <a:cubicBezTo>
                    <a:pt x="0" y="18"/>
                    <a:pt x="3" y="13"/>
                    <a:pt x="4" y="9"/>
                  </a:cubicBezTo>
                  <a:cubicBezTo>
                    <a:pt x="3" y="5"/>
                    <a:pt x="4" y="2"/>
                    <a:pt x="8" y="0"/>
                  </a:cubicBezTo>
                  <a:cubicBezTo>
                    <a:pt x="11" y="0"/>
                    <a:pt x="12" y="2"/>
                    <a:pt x="13" y="5"/>
                  </a:cubicBezTo>
                  <a:cubicBezTo>
                    <a:pt x="12" y="11"/>
                    <a:pt x="11" y="17"/>
                    <a:pt x="6" y="22"/>
                  </a:cubicBezTo>
                  <a:close/>
                </a:path>
              </a:pathLst>
            </a:custGeom>
            <a:solidFill>
              <a:srgbClr val="4C48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5" name="Freeform 2139"/>
            <p:cNvSpPr>
              <a:spLocks/>
            </p:cNvSpPr>
            <p:nvPr/>
          </p:nvSpPr>
          <p:spPr bwMode="auto">
            <a:xfrm>
              <a:off x="3347" y="1178"/>
              <a:ext cx="14" cy="23"/>
            </a:xfrm>
            <a:custGeom>
              <a:avLst/>
              <a:gdLst>
                <a:gd name="T0" fmla="*/ 7 w 12"/>
                <a:gd name="T1" fmla="*/ 20 h 20"/>
                <a:gd name="T2" fmla="*/ 3 w 12"/>
                <a:gd name="T3" fmla="*/ 14 h 20"/>
                <a:gd name="T4" fmla="*/ 1 w 12"/>
                <a:gd name="T5" fmla="*/ 4 h 20"/>
                <a:gd name="T6" fmla="*/ 5 w 12"/>
                <a:gd name="T7" fmla="*/ 0 h 20"/>
                <a:gd name="T8" fmla="*/ 12 w 12"/>
                <a:gd name="T9" fmla="*/ 8 h 20"/>
                <a:gd name="T10" fmla="*/ 7 w 12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0">
                  <a:moveTo>
                    <a:pt x="7" y="20"/>
                  </a:moveTo>
                  <a:cubicBezTo>
                    <a:pt x="6" y="18"/>
                    <a:pt x="4" y="16"/>
                    <a:pt x="3" y="14"/>
                  </a:cubicBezTo>
                  <a:cubicBezTo>
                    <a:pt x="0" y="11"/>
                    <a:pt x="0" y="7"/>
                    <a:pt x="1" y="4"/>
                  </a:cubicBezTo>
                  <a:cubicBezTo>
                    <a:pt x="2" y="2"/>
                    <a:pt x="3" y="1"/>
                    <a:pt x="5" y="0"/>
                  </a:cubicBezTo>
                  <a:cubicBezTo>
                    <a:pt x="10" y="0"/>
                    <a:pt x="12" y="4"/>
                    <a:pt x="12" y="8"/>
                  </a:cubicBezTo>
                  <a:cubicBezTo>
                    <a:pt x="10" y="12"/>
                    <a:pt x="9" y="16"/>
                    <a:pt x="7" y="20"/>
                  </a:cubicBezTo>
                  <a:close/>
                </a:path>
              </a:pathLst>
            </a:custGeom>
            <a:solidFill>
              <a:srgbClr val="35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6" name="Freeform 2140"/>
            <p:cNvSpPr>
              <a:spLocks/>
            </p:cNvSpPr>
            <p:nvPr/>
          </p:nvSpPr>
          <p:spPr bwMode="auto">
            <a:xfrm>
              <a:off x="3332" y="1224"/>
              <a:ext cx="14" cy="24"/>
            </a:xfrm>
            <a:custGeom>
              <a:avLst/>
              <a:gdLst>
                <a:gd name="T0" fmla="*/ 1 w 12"/>
                <a:gd name="T1" fmla="*/ 13 h 21"/>
                <a:gd name="T2" fmla="*/ 12 w 12"/>
                <a:gd name="T3" fmla="*/ 1 h 21"/>
                <a:gd name="T4" fmla="*/ 5 w 12"/>
                <a:gd name="T5" fmla="*/ 21 h 21"/>
                <a:gd name="T6" fmla="*/ 0 w 12"/>
                <a:gd name="T7" fmla="*/ 17 h 21"/>
                <a:gd name="T8" fmla="*/ 1 w 12"/>
                <a:gd name="T9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1">
                  <a:moveTo>
                    <a:pt x="1" y="13"/>
                  </a:moveTo>
                  <a:cubicBezTo>
                    <a:pt x="6" y="10"/>
                    <a:pt x="3" y="0"/>
                    <a:pt x="12" y="1"/>
                  </a:cubicBezTo>
                  <a:cubicBezTo>
                    <a:pt x="11" y="8"/>
                    <a:pt x="10" y="16"/>
                    <a:pt x="5" y="21"/>
                  </a:cubicBezTo>
                  <a:cubicBezTo>
                    <a:pt x="3" y="21"/>
                    <a:pt x="1" y="19"/>
                    <a:pt x="0" y="17"/>
                  </a:cubicBezTo>
                  <a:cubicBezTo>
                    <a:pt x="0" y="16"/>
                    <a:pt x="0" y="14"/>
                    <a:pt x="1" y="13"/>
                  </a:cubicBezTo>
                  <a:close/>
                </a:path>
              </a:pathLst>
            </a:custGeom>
            <a:solidFill>
              <a:srgbClr val="5655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7" name="Freeform 2141"/>
            <p:cNvSpPr>
              <a:spLocks/>
            </p:cNvSpPr>
            <p:nvPr/>
          </p:nvSpPr>
          <p:spPr bwMode="auto">
            <a:xfrm>
              <a:off x="3248" y="1201"/>
              <a:ext cx="18" cy="41"/>
            </a:xfrm>
            <a:custGeom>
              <a:avLst/>
              <a:gdLst>
                <a:gd name="T0" fmla="*/ 3 w 15"/>
                <a:gd name="T1" fmla="*/ 15 h 35"/>
                <a:gd name="T2" fmla="*/ 4 w 15"/>
                <a:gd name="T3" fmla="*/ 3 h 35"/>
                <a:gd name="T4" fmla="*/ 4 w 15"/>
                <a:gd name="T5" fmla="*/ 0 h 35"/>
                <a:gd name="T6" fmla="*/ 8 w 15"/>
                <a:gd name="T7" fmla="*/ 1 h 35"/>
                <a:gd name="T8" fmla="*/ 11 w 15"/>
                <a:gd name="T9" fmla="*/ 27 h 35"/>
                <a:gd name="T10" fmla="*/ 1 w 15"/>
                <a:gd name="T11" fmla="*/ 26 h 35"/>
                <a:gd name="T12" fmla="*/ 3 w 15"/>
                <a:gd name="T13" fmla="*/ 1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5">
                  <a:moveTo>
                    <a:pt x="3" y="15"/>
                  </a:moveTo>
                  <a:cubicBezTo>
                    <a:pt x="3" y="11"/>
                    <a:pt x="4" y="7"/>
                    <a:pt x="4" y="3"/>
                  </a:cubicBezTo>
                  <a:cubicBezTo>
                    <a:pt x="3" y="2"/>
                    <a:pt x="4" y="1"/>
                    <a:pt x="4" y="0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14" y="9"/>
                    <a:pt x="15" y="18"/>
                    <a:pt x="11" y="27"/>
                  </a:cubicBezTo>
                  <a:cubicBezTo>
                    <a:pt x="7" y="35"/>
                    <a:pt x="3" y="32"/>
                    <a:pt x="1" y="26"/>
                  </a:cubicBezTo>
                  <a:cubicBezTo>
                    <a:pt x="0" y="22"/>
                    <a:pt x="1" y="18"/>
                    <a:pt x="3" y="15"/>
                  </a:cubicBezTo>
                  <a:close/>
                </a:path>
              </a:pathLst>
            </a:custGeom>
            <a:solidFill>
              <a:srgbClr val="6D6B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8" name="Freeform 2142"/>
            <p:cNvSpPr>
              <a:spLocks/>
            </p:cNvSpPr>
            <p:nvPr/>
          </p:nvSpPr>
          <p:spPr bwMode="auto">
            <a:xfrm>
              <a:off x="3300" y="1316"/>
              <a:ext cx="14" cy="24"/>
            </a:xfrm>
            <a:custGeom>
              <a:avLst/>
              <a:gdLst>
                <a:gd name="T0" fmla="*/ 9 w 12"/>
                <a:gd name="T1" fmla="*/ 3 h 21"/>
                <a:gd name="T2" fmla="*/ 12 w 12"/>
                <a:gd name="T3" fmla="*/ 3 h 21"/>
                <a:gd name="T4" fmla="*/ 0 w 12"/>
                <a:gd name="T5" fmla="*/ 21 h 21"/>
                <a:gd name="T6" fmla="*/ 4 w 12"/>
                <a:gd name="T7" fmla="*/ 3 h 21"/>
                <a:gd name="T8" fmla="*/ 9 w 12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1">
                  <a:moveTo>
                    <a:pt x="9" y="3"/>
                  </a:moveTo>
                  <a:cubicBezTo>
                    <a:pt x="10" y="3"/>
                    <a:pt x="11" y="3"/>
                    <a:pt x="12" y="3"/>
                  </a:cubicBezTo>
                  <a:cubicBezTo>
                    <a:pt x="11" y="11"/>
                    <a:pt x="8" y="18"/>
                    <a:pt x="0" y="21"/>
                  </a:cubicBezTo>
                  <a:cubicBezTo>
                    <a:pt x="1" y="15"/>
                    <a:pt x="3" y="9"/>
                    <a:pt x="4" y="3"/>
                  </a:cubicBezTo>
                  <a:cubicBezTo>
                    <a:pt x="5" y="1"/>
                    <a:pt x="7" y="0"/>
                    <a:pt x="9" y="3"/>
                  </a:cubicBezTo>
                  <a:close/>
                </a:path>
              </a:pathLst>
            </a:custGeom>
            <a:solidFill>
              <a:srgbClr val="605D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09" name="Freeform 2143"/>
            <p:cNvSpPr>
              <a:spLocks/>
            </p:cNvSpPr>
            <p:nvPr/>
          </p:nvSpPr>
          <p:spPr bwMode="auto">
            <a:xfrm>
              <a:off x="3260" y="1383"/>
              <a:ext cx="20" cy="21"/>
            </a:xfrm>
            <a:custGeom>
              <a:avLst/>
              <a:gdLst>
                <a:gd name="T0" fmla="*/ 13 w 17"/>
                <a:gd name="T1" fmla="*/ 0 h 18"/>
                <a:gd name="T2" fmla="*/ 17 w 17"/>
                <a:gd name="T3" fmla="*/ 6 h 18"/>
                <a:gd name="T4" fmla="*/ 6 w 17"/>
                <a:gd name="T5" fmla="*/ 18 h 18"/>
                <a:gd name="T6" fmla="*/ 13 w 17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13" y="0"/>
                  </a:moveTo>
                  <a:cubicBezTo>
                    <a:pt x="14" y="2"/>
                    <a:pt x="16" y="4"/>
                    <a:pt x="17" y="6"/>
                  </a:cubicBezTo>
                  <a:cubicBezTo>
                    <a:pt x="15" y="11"/>
                    <a:pt x="13" y="17"/>
                    <a:pt x="6" y="18"/>
                  </a:cubicBezTo>
                  <a:cubicBezTo>
                    <a:pt x="0" y="9"/>
                    <a:pt x="11" y="6"/>
                    <a:pt x="13" y="0"/>
                  </a:cubicBezTo>
                  <a:close/>
                </a:path>
              </a:pathLst>
            </a:custGeom>
            <a:solidFill>
              <a:srgbClr val="4B4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0" name="Freeform 2144"/>
            <p:cNvSpPr>
              <a:spLocks/>
            </p:cNvSpPr>
            <p:nvPr/>
          </p:nvSpPr>
          <p:spPr bwMode="auto">
            <a:xfrm>
              <a:off x="3341" y="1045"/>
              <a:ext cx="15" cy="18"/>
            </a:xfrm>
            <a:custGeom>
              <a:avLst/>
              <a:gdLst>
                <a:gd name="T0" fmla="*/ 13 w 13"/>
                <a:gd name="T1" fmla="*/ 1 h 16"/>
                <a:gd name="T2" fmla="*/ 1 w 13"/>
                <a:gd name="T3" fmla="*/ 15 h 16"/>
                <a:gd name="T4" fmla="*/ 13 w 13"/>
                <a:gd name="T5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6">
                  <a:moveTo>
                    <a:pt x="13" y="1"/>
                  </a:moveTo>
                  <a:cubicBezTo>
                    <a:pt x="9" y="6"/>
                    <a:pt x="11" y="16"/>
                    <a:pt x="1" y="15"/>
                  </a:cubicBezTo>
                  <a:cubicBezTo>
                    <a:pt x="0" y="6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484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1" name="Freeform 2145"/>
            <p:cNvSpPr>
              <a:spLocks/>
            </p:cNvSpPr>
            <p:nvPr/>
          </p:nvSpPr>
          <p:spPr bwMode="auto">
            <a:xfrm>
              <a:off x="3366" y="1112"/>
              <a:ext cx="16" cy="19"/>
            </a:xfrm>
            <a:custGeom>
              <a:avLst/>
              <a:gdLst>
                <a:gd name="T0" fmla="*/ 8 w 14"/>
                <a:gd name="T1" fmla="*/ 16 h 16"/>
                <a:gd name="T2" fmla="*/ 5 w 14"/>
                <a:gd name="T3" fmla="*/ 12 h 16"/>
                <a:gd name="T4" fmla="*/ 4 w 14"/>
                <a:gd name="T5" fmla="*/ 0 h 16"/>
                <a:gd name="T6" fmla="*/ 12 w 14"/>
                <a:gd name="T7" fmla="*/ 5 h 16"/>
                <a:gd name="T8" fmla="*/ 8 w 14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6">
                  <a:moveTo>
                    <a:pt x="8" y="16"/>
                  </a:moveTo>
                  <a:cubicBezTo>
                    <a:pt x="7" y="15"/>
                    <a:pt x="6" y="13"/>
                    <a:pt x="5" y="12"/>
                  </a:cubicBezTo>
                  <a:cubicBezTo>
                    <a:pt x="0" y="8"/>
                    <a:pt x="1" y="4"/>
                    <a:pt x="4" y="0"/>
                  </a:cubicBezTo>
                  <a:cubicBezTo>
                    <a:pt x="8" y="0"/>
                    <a:pt x="11" y="1"/>
                    <a:pt x="12" y="5"/>
                  </a:cubicBezTo>
                  <a:cubicBezTo>
                    <a:pt x="12" y="9"/>
                    <a:pt x="14" y="14"/>
                    <a:pt x="8" y="16"/>
                  </a:cubicBezTo>
                  <a:close/>
                </a:path>
              </a:pathLst>
            </a:custGeom>
            <a:solidFill>
              <a:srgbClr val="2925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2" name="Freeform 2146"/>
            <p:cNvSpPr>
              <a:spLocks/>
            </p:cNvSpPr>
            <p:nvPr/>
          </p:nvSpPr>
          <p:spPr bwMode="auto">
            <a:xfrm>
              <a:off x="3321" y="1244"/>
              <a:ext cx="17" cy="28"/>
            </a:xfrm>
            <a:custGeom>
              <a:avLst/>
              <a:gdLst>
                <a:gd name="T0" fmla="*/ 11 w 14"/>
                <a:gd name="T1" fmla="*/ 0 h 24"/>
                <a:gd name="T2" fmla="*/ 14 w 14"/>
                <a:gd name="T3" fmla="*/ 4 h 24"/>
                <a:gd name="T4" fmla="*/ 9 w 14"/>
                <a:gd name="T5" fmla="*/ 24 h 24"/>
                <a:gd name="T6" fmla="*/ 5 w 14"/>
                <a:gd name="T7" fmla="*/ 19 h 24"/>
                <a:gd name="T8" fmla="*/ 11 w 1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">
                  <a:moveTo>
                    <a:pt x="11" y="0"/>
                  </a:moveTo>
                  <a:cubicBezTo>
                    <a:pt x="12" y="1"/>
                    <a:pt x="13" y="3"/>
                    <a:pt x="14" y="4"/>
                  </a:cubicBezTo>
                  <a:cubicBezTo>
                    <a:pt x="12" y="11"/>
                    <a:pt x="11" y="17"/>
                    <a:pt x="9" y="24"/>
                  </a:cubicBezTo>
                  <a:cubicBezTo>
                    <a:pt x="8" y="22"/>
                    <a:pt x="7" y="21"/>
                    <a:pt x="5" y="19"/>
                  </a:cubicBezTo>
                  <a:cubicBezTo>
                    <a:pt x="0" y="11"/>
                    <a:pt x="3" y="5"/>
                    <a:pt x="11" y="0"/>
                  </a:cubicBezTo>
                  <a:close/>
                </a:path>
              </a:pathLst>
            </a:custGeom>
            <a:solidFill>
              <a:srgbClr val="2E2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3" name="Freeform 2147"/>
            <p:cNvSpPr>
              <a:spLocks/>
            </p:cNvSpPr>
            <p:nvPr/>
          </p:nvSpPr>
          <p:spPr bwMode="auto">
            <a:xfrm>
              <a:off x="3213" y="1234"/>
              <a:ext cx="15" cy="18"/>
            </a:xfrm>
            <a:custGeom>
              <a:avLst/>
              <a:gdLst>
                <a:gd name="T0" fmla="*/ 0 w 13"/>
                <a:gd name="T1" fmla="*/ 13 h 15"/>
                <a:gd name="T2" fmla="*/ 10 w 13"/>
                <a:gd name="T3" fmla="*/ 0 h 15"/>
                <a:gd name="T4" fmla="*/ 13 w 13"/>
                <a:gd name="T5" fmla="*/ 5 h 15"/>
                <a:gd name="T6" fmla="*/ 9 w 13"/>
                <a:gd name="T7" fmla="*/ 13 h 15"/>
                <a:gd name="T8" fmla="*/ 0 w 13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0" y="13"/>
                  </a:moveTo>
                  <a:cubicBezTo>
                    <a:pt x="0" y="6"/>
                    <a:pt x="5" y="3"/>
                    <a:pt x="10" y="0"/>
                  </a:cubicBezTo>
                  <a:cubicBezTo>
                    <a:pt x="11" y="1"/>
                    <a:pt x="12" y="3"/>
                    <a:pt x="13" y="5"/>
                  </a:cubicBezTo>
                  <a:cubicBezTo>
                    <a:pt x="13" y="8"/>
                    <a:pt x="12" y="11"/>
                    <a:pt x="9" y="13"/>
                  </a:cubicBezTo>
                  <a:cubicBezTo>
                    <a:pt x="6" y="15"/>
                    <a:pt x="3" y="14"/>
                    <a:pt x="0" y="13"/>
                  </a:cubicBezTo>
                  <a:close/>
                </a:path>
              </a:pathLst>
            </a:custGeom>
            <a:solidFill>
              <a:srgbClr val="6662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4" name="Freeform 2148"/>
            <p:cNvSpPr>
              <a:spLocks/>
            </p:cNvSpPr>
            <p:nvPr/>
          </p:nvSpPr>
          <p:spPr bwMode="auto">
            <a:xfrm>
              <a:off x="3119" y="1465"/>
              <a:ext cx="26" cy="13"/>
            </a:xfrm>
            <a:custGeom>
              <a:avLst/>
              <a:gdLst>
                <a:gd name="T0" fmla="*/ 2 w 22"/>
                <a:gd name="T1" fmla="*/ 8 h 11"/>
                <a:gd name="T2" fmla="*/ 10 w 22"/>
                <a:gd name="T3" fmla="*/ 3 h 11"/>
                <a:gd name="T4" fmla="*/ 22 w 22"/>
                <a:gd name="T5" fmla="*/ 4 h 11"/>
                <a:gd name="T6" fmla="*/ 14 w 22"/>
                <a:gd name="T7" fmla="*/ 11 h 11"/>
                <a:gd name="T8" fmla="*/ 2 w 22"/>
                <a:gd name="T9" fmla="*/ 11 h 11"/>
                <a:gd name="T10" fmla="*/ 1 w 22"/>
                <a:gd name="T11" fmla="*/ 9 h 11"/>
                <a:gd name="T12" fmla="*/ 2 w 22"/>
                <a:gd name="T13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1">
                  <a:moveTo>
                    <a:pt x="2" y="8"/>
                  </a:moveTo>
                  <a:cubicBezTo>
                    <a:pt x="6" y="7"/>
                    <a:pt x="9" y="6"/>
                    <a:pt x="10" y="3"/>
                  </a:cubicBezTo>
                  <a:cubicBezTo>
                    <a:pt x="14" y="2"/>
                    <a:pt x="19" y="0"/>
                    <a:pt x="22" y="4"/>
                  </a:cubicBezTo>
                  <a:cubicBezTo>
                    <a:pt x="19" y="7"/>
                    <a:pt x="17" y="9"/>
                    <a:pt x="14" y="11"/>
                  </a:cubicBezTo>
                  <a:cubicBezTo>
                    <a:pt x="10" y="11"/>
                    <a:pt x="6" y="11"/>
                    <a:pt x="2" y="11"/>
                  </a:cubicBezTo>
                  <a:cubicBezTo>
                    <a:pt x="1" y="10"/>
                    <a:pt x="0" y="9"/>
                    <a:pt x="1" y="9"/>
                  </a:cubicBezTo>
                  <a:cubicBezTo>
                    <a:pt x="1" y="8"/>
                    <a:pt x="1" y="8"/>
                    <a:pt x="2" y="8"/>
                  </a:cubicBezTo>
                  <a:close/>
                </a:path>
              </a:pathLst>
            </a:custGeom>
            <a:solidFill>
              <a:srgbClr val="403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5" name="Freeform 2149"/>
            <p:cNvSpPr>
              <a:spLocks/>
            </p:cNvSpPr>
            <p:nvPr/>
          </p:nvSpPr>
          <p:spPr bwMode="auto">
            <a:xfrm>
              <a:off x="3225" y="1224"/>
              <a:ext cx="15" cy="17"/>
            </a:xfrm>
            <a:custGeom>
              <a:avLst/>
              <a:gdLst>
                <a:gd name="T0" fmla="*/ 0 w 13"/>
                <a:gd name="T1" fmla="*/ 15 h 15"/>
                <a:gd name="T2" fmla="*/ 0 w 13"/>
                <a:gd name="T3" fmla="*/ 9 h 15"/>
                <a:gd name="T4" fmla="*/ 8 w 13"/>
                <a:gd name="T5" fmla="*/ 0 h 15"/>
                <a:gd name="T6" fmla="*/ 12 w 13"/>
                <a:gd name="T7" fmla="*/ 5 h 15"/>
                <a:gd name="T8" fmla="*/ 13 w 13"/>
                <a:gd name="T9" fmla="*/ 8 h 15"/>
                <a:gd name="T10" fmla="*/ 12 w 13"/>
                <a:gd name="T11" fmla="*/ 10 h 15"/>
                <a:gd name="T12" fmla="*/ 0 w 13"/>
                <a:gd name="T1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5">
                  <a:moveTo>
                    <a:pt x="0" y="15"/>
                  </a:moveTo>
                  <a:cubicBezTo>
                    <a:pt x="0" y="13"/>
                    <a:pt x="0" y="11"/>
                    <a:pt x="0" y="9"/>
                  </a:cubicBezTo>
                  <a:cubicBezTo>
                    <a:pt x="2" y="6"/>
                    <a:pt x="5" y="3"/>
                    <a:pt x="8" y="0"/>
                  </a:cubicBezTo>
                  <a:cubicBezTo>
                    <a:pt x="9" y="2"/>
                    <a:pt x="10" y="3"/>
                    <a:pt x="12" y="5"/>
                  </a:cubicBezTo>
                  <a:cubicBezTo>
                    <a:pt x="12" y="6"/>
                    <a:pt x="13" y="7"/>
                    <a:pt x="13" y="8"/>
                  </a:cubicBezTo>
                  <a:cubicBezTo>
                    <a:pt x="13" y="9"/>
                    <a:pt x="13" y="10"/>
                    <a:pt x="12" y="10"/>
                  </a:cubicBezTo>
                  <a:cubicBezTo>
                    <a:pt x="9" y="13"/>
                    <a:pt x="5" y="15"/>
                    <a:pt x="0" y="15"/>
                  </a:cubicBezTo>
                  <a:close/>
                </a:path>
              </a:pathLst>
            </a:custGeom>
            <a:solidFill>
              <a:srgbClr val="413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6" name="Freeform 2150"/>
            <p:cNvSpPr>
              <a:spLocks/>
            </p:cNvSpPr>
            <p:nvPr/>
          </p:nvSpPr>
          <p:spPr bwMode="auto">
            <a:xfrm>
              <a:off x="3212" y="1248"/>
              <a:ext cx="21" cy="16"/>
            </a:xfrm>
            <a:custGeom>
              <a:avLst/>
              <a:gdLst>
                <a:gd name="T0" fmla="*/ 1 w 18"/>
                <a:gd name="T1" fmla="*/ 1 h 13"/>
                <a:gd name="T2" fmla="*/ 12 w 18"/>
                <a:gd name="T3" fmla="*/ 0 h 13"/>
                <a:gd name="T4" fmla="*/ 13 w 18"/>
                <a:gd name="T5" fmla="*/ 6 h 13"/>
                <a:gd name="T6" fmla="*/ 8 w 18"/>
                <a:gd name="T7" fmla="*/ 12 h 13"/>
                <a:gd name="T8" fmla="*/ 4 w 18"/>
                <a:gd name="T9" fmla="*/ 12 h 13"/>
                <a:gd name="T10" fmla="*/ 1 w 18"/>
                <a:gd name="T11" fmla="*/ 3 h 13"/>
                <a:gd name="T12" fmla="*/ 1 w 18"/>
                <a:gd name="T1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3">
                  <a:moveTo>
                    <a:pt x="1" y="1"/>
                  </a:moveTo>
                  <a:cubicBezTo>
                    <a:pt x="5" y="0"/>
                    <a:pt x="8" y="0"/>
                    <a:pt x="12" y="0"/>
                  </a:cubicBezTo>
                  <a:cubicBezTo>
                    <a:pt x="18" y="1"/>
                    <a:pt x="15" y="4"/>
                    <a:pt x="13" y="6"/>
                  </a:cubicBezTo>
                  <a:cubicBezTo>
                    <a:pt x="12" y="8"/>
                    <a:pt x="10" y="10"/>
                    <a:pt x="8" y="12"/>
                  </a:cubicBezTo>
                  <a:cubicBezTo>
                    <a:pt x="7" y="13"/>
                    <a:pt x="5" y="13"/>
                    <a:pt x="4" y="12"/>
                  </a:cubicBezTo>
                  <a:cubicBezTo>
                    <a:pt x="3" y="9"/>
                    <a:pt x="2" y="6"/>
                    <a:pt x="1" y="3"/>
                  </a:cubicBezTo>
                  <a:cubicBezTo>
                    <a:pt x="0" y="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572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7" name="Freeform 2151"/>
            <p:cNvSpPr>
              <a:spLocks/>
            </p:cNvSpPr>
            <p:nvPr/>
          </p:nvSpPr>
          <p:spPr bwMode="auto">
            <a:xfrm>
              <a:off x="3211" y="1444"/>
              <a:ext cx="16" cy="15"/>
            </a:xfrm>
            <a:custGeom>
              <a:avLst/>
              <a:gdLst>
                <a:gd name="T0" fmla="*/ 0 w 14"/>
                <a:gd name="T1" fmla="*/ 13 h 13"/>
                <a:gd name="T2" fmla="*/ 0 w 14"/>
                <a:gd name="T3" fmla="*/ 6 h 13"/>
                <a:gd name="T4" fmla="*/ 14 w 14"/>
                <a:gd name="T5" fmla="*/ 2 h 13"/>
                <a:gd name="T6" fmla="*/ 0 w 14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cubicBezTo>
                    <a:pt x="0" y="11"/>
                    <a:pt x="0" y="8"/>
                    <a:pt x="0" y="6"/>
                  </a:cubicBezTo>
                  <a:cubicBezTo>
                    <a:pt x="4" y="2"/>
                    <a:pt x="9" y="0"/>
                    <a:pt x="14" y="2"/>
                  </a:cubicBezTo>
                  <a:cubicBezTo>
                    <a:pt x="10" y="6"/>
                    <a:pt x="6" y="11"/>
                    <a:pt x="0" y="13"/>
                  </a:cubicBezTo>
                  <a:close/>
                </a:path>
              </a:pathLst>
            </a:custGeom>
            <a:solidFill>
              <a:srgbClr val="362F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8" name="Freeform 2152"/>
            <p:cNvSpPr>
              <a:spLocks/>
            </p:cNvSpPr>
            <p:nvPr/>
          </p:nvSpPr>
          <p:spPr bwMode="auto">
            <a:xfrm>
              <a:off x="3313" y="1093"/>
              <a:ext cx="13" cy="21"/>
            </a:xfrm>
            <a:custGeom>
              <a:avLst/>
              <a:gdLst>
                <a:gd name="T0" fmla="*/ 2 w 11"/>
                <a:gd name="T1" fmla="*/ 18 h 18"/>
                <a:gd name="T2" fmla="*/ 0 w 11"/>
                <a:gd name="T3" fmla="*/ 11 h 18"/>
                <a:gd name="T4" fmla="*/ 5 w 11"/>
                <a:gd name="T5" fmla="*/ 0 h 18"/>
                <a:gd name="T6" fmla="*/ 9 w 11"/>
                <a:gd name="T7" fmla="*/ 4 h 18"/>
                <a:gd name="T8" fmla="*/ 10 w 11"/>
                <a:gd name="T9" fmla="*/ 8 h 18"/>
                <a:gd name="T10" fmla="*/ 7 w 11"/>
                <a:gd name="T11" fmla="*/ 14 h 18"/>
                <a:gd name="T12" fmla="*/ 2 w 11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8">
                  <a:moveTo>
                    <a:pt x="2" y="18"/>
                  </a:moveTo>
                  <a:cubicBezTo>
                    <a:pt x="1" y="15"/>
                    <a:pt x="1" y="13"/>
                    <a:pt x="0" y="11"/>
                  </a:cubicBezTo>
                  <a:cubicBezTo>
                    <a:pt x="2" y="7"/>
                    <a:pt x="4" y="3"/>
                    <a:pt x="5" y="0"/>
                  </a:cubicBezTo>
                  <a:cubicBezTo>
                    <a:pt x="6" y="1"/>
                    <a:pt x="8" y="2"/>
                    <a:pt x="9" y="4"/>
                  </a:cubicBezTo>
                  <a:cubicBezTo>
                    <a:pt x="10" y="5"/>
                    <a:pt x="11" y="6"/>
                    <a:pt x="10" y="8"/>
                  </a:cubicBezTo>
                  <a:cubicBezTo>
                    <a:pt x="10" y="10"/>
                    <a:pt x="9" y="12"/>
                    <a:pt x="7" y="14"/>
                  </a:cubicBezTo>
                  <a:cubicBezTo>
                    <a:pt x="6" y="16"/>
                    <a:pt x="4" y="18"/>
                    <a:pt x="2" y="18"/>
                  </a:cubicBezTo>
                  <a:close/>
                </a:path>
              </a:pathLst>
            </a:custGeom>
            <a:solidFill>
              <a:srgbClr val="3C3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19" name="Freeform 2153"/>
            <p:cNvSpPr>
              <a:spLocks/>
            </p:cNvSpPr>
            <p:nvPr/>
          </p:nvSpPr>
          <p:spPr bwMode="auto">
            <a:xfrm>
              <a:off x="3096" y="1484"/>
              <a:ext cx="6" cy="5"/>
            </a:xfrm>
            <a:custGeom>
              <a:avLst/>
              <a:gdLst>
                <a:gd name="T0" fmla="*/ 5 w 5"/>
                <a:gd name="T1" fmla="*/ 0 h 4"/>
                <a:gd name="T2" fmla="*/ 1 w 5"/>
                <a:gd name="T3" fmla="*/ 4 h 4"/>
                <a:gd name="T4" fmla="*/ 0 w 5"/>
                <a:gd name="T5" fmla="*/ 1 h 4"/>
                <a:gd name="T6" fmla="*/ 5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4" y="1"/>
                    <a:pt x="2" y="3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2" y="1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2F2D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0" name="Freeform 2154"/>
            <p:cNvSpPr>
              <a:spLocks/>
            </p:cNvSpPr>
            <p:nvPr/>
          </p:nvSpPr>
          <p:spPr bwMode="auto">
            <a:xfrm>
              <a:off x="3112" y="1475"/>
              <a:ext cx="6" cy="4"/>
            </a:xfrm>
            <a:custGeom>
              <a:avLst/>
              <a:gdLst>
                <a:gd name="T0" fmla="*/ 0 w 5"/>
                <a:gd name="T1" fmla="*/ 0 h 4"/>
                <a:gd name="T2" fmla="*/ 3 w 5"/>
                <a:gd name="T3" fmla="*/ 0 h 4"/>
                <a:gd name="T4" fmla="*/ 5 w 5"/>
                <a:gd name="T5" fmla="*/ 2 h 4"/>
                <a:gd name="T6" fmla="*/ 4 w 5"/>
                <a:gd name="T7" fmla="*/ 3 h 4"/>
                <a:gd name="T8" fmla="*/ 0 w 5"/>
                <a:gd name="T9" fmla="*/ 4 h 4"/>
                <a:gd name="T10" fmla="*/ 0 w 5"/>
                <a:gd name="T11" fmla="*/ 4 h 4"/>
                <a:gd name="T12" fmla="*/ 0 w 5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3" y="3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9C98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1" name="Freeform 2155"/>
            <p:cNvSpPr>
              <a:spLocks/>
            </p:cNvSpPr>
            <p:nvPr/>
          </p:nvSpPr>
          <p:spPr bwMode="auto">
            <a:xfrm>
              <a:off x="3115" y="1475"/>
              <a:ext cx="6" cy="4"/>
            </a:xfrm>
            <a:custGeom>
              <a:avLst/>
              <a:gdLst>
                <a:gd name="T0" fmla="*/ 1 w 5"/>
                <a:gd name="T1" fmla="*/ 3 h 4"/>
                <a:gd name="T2" fmla="*/ 0 w 5"/>
                <a:gd name="T3" fmla="*/ 0 h 4"/>
                <a:gd name="T4" fmla="*/ 5 w 5"/>
                <a:gd name="T5" fmla="*/ 0 h 4"/>
                <a:gd name="T6" fmla="*/ 5 w 5"/>
                <a:gd name="T7" fmla="*/ 3 h 4"/>
                <a:gd name="T8" fmla="*/ 3 w 5"/>
                <a:gd name="T9" fmla="*/ 4 h 4"/>
                <a:gd name="T10" fmla="*/ 1 w 5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1" y="3"/>
                  </a:moveTo>
                  <a:cubicBezTo>
                    <a:pt x="1" y="2"/>
                    <a:pt x="1" y="1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4"/>
                    <a:pt x="3" y="4"/>
                    <a:pt x="3" y="4"/>
                  </a:cubicBezTo>
                  <a:lnTo>
                    <a:pt x="1" y="3"/>
                  </a:lnTo>
                  <a:close/>
                </a:path>
              </a:pathLst>
            </a:custGeom>
            <a:solidFill>
              <a:srgbClr val="2A2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2" name="Freeform 2156"/>
            <p:cNvSpPr>
              <a:spLocks/>
            </p:cNvSpPr>
            <p:nvPr/>
          </p:nvSpPr>
          <p:spPr bwMode="auto">
            <a:xfrm>
              <a:off x="3107" y="1479"/>
              <a:ext cx="5" cy="5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4 h 4"/>
                <a:gd name="T4" fmla="*/ 0 w 4"/>
                <a:gd name="T5" fmla="*/ 4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2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1" y="0"/>
                    <a:pt x="4" y="0"/>
                  </a:cubicBezTo>
                  <a:close/>
                </a:path>
              </a:pathLst>
            </a:custGeom>
            <a:solidFill>
              <a:srgbClr val="A7A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3" name="Freeform 2157"/>
            <p:cNvSpPr>
              <a:spLocks/>
            </p:cNvSpPr>
            <p:nvPr/>
          </p:nvSpPr>
          <p:spPr bwMode="auto">
            <a:xfrm>
              <a:off x="2967" y="1553"/>
              <a:ext cx="133" cy="66"/>
            </a:xfrm>
            <a:custGeom>
              <a:avLst/>
              <a:gdLst>
                <a:gd name="T0" fmla="*/ 7 w 113"/>
                <a:gd name="T1" fmla="*/ 1 h 56"/>
                <a:gd name="T2" fmla="*/ 19 w 113"/>
                <a:gd name="T3" fmla="*/ 9 h 56"/>
                <a:gd name="T4" fmla="*/ 29 w 113"/>
                <a:gd name="T5" fmla="*/ 19 h 56"/>
                <a:gd name="T6" fmla="*/ 42 w 113"/>
                <a:gd name="T7" fmla="*/ 25 h 56"/>
                <a:gd name="T8" fmla="*/ 79 w 113"/>
                <a:gd name="T9" fmla="*/ 30 h 56"/>
                <a:gd name="T10" fmla="*/ 86 w 113"/>
                <a:gd name="T11" fmla="*/ 24 h 56"/>
                <a:gd name="T12" fmla="*/ 80 w 113"/>
                <a:gd name="T13" fmla="*/ 18 h 56"/>
                <a:gd name="T14" fmla="*/ 49 w 113"/>
                <a:gd name="T15" fmla="*/ 13 h 56"/>
                <a:gd name="T16" fmla="*/ 42 w 113"/>
                <a:gd name="T17" fmla="*/ 7 h 56"/>
                <a:gd name="T18" fmla="*/ 43 w 113"/>
                <a:gd name="T19" fmla="*/ 4 h 56"/>
                <a:gd name="T20" fmla="*/ 75 w 113"/>
                <a:gd name="T21" fmla="*/ 5 h 56"/>
                <a:gd name="T22" fmla="*/ 103 w 113"/>
                <a:gd name="T23" fmla="*/ 49 h 56"/>
                <a:gd name="T24" fmla="*/ 76 w 113"/>
                <a:gd name="T25" fmla="*/ 54 h 56"/>
                <a:gd name="T26" fmla="*/ 55 w 113"/>
                <a:gd name="T27" fmla="*/ 54 h 56"/>
                <a:gd name="T28" fmla="*/ 39 w 113"/>
                <a:gd name="T29" fmla="*/ 49 h 56"/>
                <a:gd name="T30" fmla="*/ 36 w 113"/>
                <a:gd name="T31" fmla="*/ 46 h 56"/>
                <a:gd name="T32" fmla="*/ 7 w 113"/>
                <a:gd name="T33" fmla="*/ 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3" h="56">
                  <a:moveTo>
                    <a:pt x="7" y="1"/>
                  </a:moveTo>
                  <a:cubicBezTo>
                    <a:pt x="13" y="0"/>
                    <a:pt x="15" y="6"/>
                    <a:pt x="19" y="9"/>
                  </a:cubicBezTo>
                  <a:cubicBezTo>
                    <a:pt x="25" y="10"/>
                    <a:pt x="27" y="15"/>
                    <a:pt x="29" y="19"/>
                  </a:cubicBezTo>
                  <a:cubicBezTo>
                    <a:pt x="32" y="25"/>
                    <a:pt x="38" y="22"/>
                    <a:pt x="42" y="25"/>
                  </a:cubicBezTo>
                  <a:cubicBezTo>
                    <a:pt x="53" y="35"/>
                    <a:pt x="67" y="32"/>
                    <a:pt x="79" y="30"/>
                  </a:cubicBezTo>
                  <a:cubicBezTo>
                    <a:pt x="83" y="30"/>
                    <a:pt x="86" y="28"/>
                    <a:pt x="86" y="24"/>
                  </a:cubicBezTo>
                  <a:cubicBezTo>
                    <a:pt x="86" y="20"/>
                    <a:pt x="83" y="19"/>
                    <a:pt x="80" y="18"/>
                  </a:cubicBezTo>
                  <a:cubicBezTo>
                    <a:pt x="70" y="13"/>
                    <a:pt x="59" y="14"/>
                    <a:pt x="49" y="13"/>
                  </a:cubicBezTo>
                  <a:cubicBezTo>
                    <a:pt x="46" y="12"/>
                    <a:pt x="44" y="10"/>
                    <a:pt x="42" y="7"/>
                  </a:cubicBezTo>
                  <a:cubicBezTo>
                    <a:pt x="43" y="6"/>
                    <a:pt x="43" y="5"/>
                    <a:pt x="43" y="4"/>
                  </a:cubicBezTo>
                  <a:cubicBezTo>
                    <a:pt x="54" y="4"/>
                    <a:pt x="64" y="5"/>
                    <a:pt x="75" y="5"/>
                  </a:cubicBezTo>
                  <a:cubicBezTo>
                    <a:pt x="104" y="5"/>
                    <a:pt x="113" y="18"/>
                    <a:pt x="103" y="49"/>
                  </a:cubicBezTo>
                  <a:cubicBezTo>
                    <a:pt x="95" y="56"/>
                    <a:pt x="85" y="54"/>
                    <a:pt x="76" y="54"/>
                  </a:cubicBezTo>
                  <a:cubicBezTo>
                    <a:pt x="69" y="54"/>
                    <a:pt x="62" y="54"/>
                    <a:pt x="55" y="54"/>
                  </a:cubicBezTo>
                  <a:cubicBezTo>
                    <a:pt x="50" y="52"/>
                    <a:pt x="43" y="54"/>
                    <a:pt x="39" y="49"/>
                  </a:cubicBezTo>
                  <a:cubicBezTo>
                    <a:pt x="38" y="48"/>
                    <a:pt x="37" y="46"/>
                    <a:pt x="36" y="46"/>
                  </a:cubicBezTo>
                  <a:cubicBezTo>
                    <a:pt x="0" y="35"/>
                    <a:pt x="1" y="28"/>
                    <a:pt x="7" y="1"/>
                  </a:cubicBezTo>
                  <a:close/>
                </a:path>
              </a:pathLst>
            </a:custGeom>
            <a:solidFill>
              <a:srgbClr val="3A3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4" name="Freeform 2158"/>
            <p:cNvSpPr>
              <a:spLocks/>
            </p:cNvSpPr>
            <p:nvPr/>
          </p:nvSpPr>
          <p:spPr bwMode="auto">
            <a:xfrm>
              <a:off x="2967" y="1649"/>
              <a:ext cx="121" cy="40"/>
            </a:xfrm>
            <a:custGeom>
              <a:avLst/>
              <a:gdLst>
                <a:gd name="T0" fmla="*/ 15 w 103"/>
                <a:gd name="T1" fmla="*/ 27 h 34"/>
                <a:gd name="T2" fmla="*/ 0 w 103"/>
                <a:gd name="T3" fmla="*/ 15 h 34"/>
                <a:gd name="T4" fmla="*/ 32 w 103"/>
                <a:gd name="T5" fmla="*/ 4 h 34"/>
                <a:gd name="T6" fmla="*/ 51 w 103"/>
                <a:gd name="T7" fmla="*/ 7 h 34"/>
                <a:gd name="T8" fmla="*/ 74 w 103"/>
                <a:gd name="T9" fmla="*/ 12 h 34"/>
                <a:gd name="T10" fmla="*/ 98 w 103"/>
                <a:gd name="T11" fmla="*/ 31 h 34"/>
                <a:gd name="T12" fmla="*/ 63 w 103"/>
                <a:gd name="T13" fmla="*/ 31 h 34"/>
                <a:gd name="T14" fmla="*/ 34 w 103"/>
                <a:gd name="T15" fmla="*/ 32 h 34"/>
                <a:gd name="T16" fmla="*/ 15 w 103"/>
                <a:gd name="T17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34">
                  <a:moveTo>
                    <a:pt x="15" y="27"/>
                  </a:moveTo>
                  <a:cubicBezTo>
                    <a:pt x="10" y="23"/>
                    <a:pt x="5" y="19"/>
                    <a:pt x="0" y="15"/>
                  </a:cubicBezTo>
                  <a:cubicBezTo>
                    <a:pt x="6" y="0"/>
                    <a:pt x="20" y="3"/>
                    <a:pt x="32" y="4"/>
                  </a:cubicBezTo>
                  <a:cubicBezTo>
                    <a:pt x="38" y="4"/>
                    <a:pt x="44" y="9"/>
                    <a:pt x="51" y="7"/>
                  </a:cubicBezTo>
                  <a:cubicBezTo>
                    <a:pt x="59" y="9"/>
                    <a:pt x="67" y="11"/>
                    <a:pt x="74" y="12"/>
                  </a:cubicBezTo>
                  <a:cubicBezTo>
                    <a:pt x="85" y="15"/>
                    <a:pt x="103" y="9"/>
                    <a:pt x="98" y="31"/>
                  </a:cubicBezTo>
                  <a:cubicBezTo>
                    <a:pt x="86" y="31"/>
                    <a:pt x="75" y="31"/>
                    <a:pt x="63" y="31"/>
                  </a:cubicBezTo>
                  <a:cubicBezTo>
                    <a:pt x="53" y="31"/>
                    <a:pt x="44" y="34"/>
                    <a:pt x="34" y="32"/>
                  </a:cubicBezTo>
                  <a:cubicBezTo>
                    <a:pt x="28" y="30"/>
                    <a:pt x="21" y="29"/>
                    <a:pt x="15" y="27"/>
                  </a:cubicBezTo>
                  <a:close/>
                </a:path>
              </a:pathLst>
            </a:custGeom>
            <a:solidFill>
              <a:srgbClr val="5D5E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5" name="Freeform 2159"/>
            <p:cNvSpPr>
              <a:spLocks/>
            </p:cNvSpPr>
            <p:nvPr/>
          </p:nvSpPr>
          <p:spPr bwMode="auto">
            <a:xfrm>
              <a:off x="3054" y="1652"/>
              <a:ext cx="74" cy="33"/>
            </a:xfrm>
            <a:custGeom>
              <a:avLst/>
              <a:gdLst>
                <a:gd name="T0" fmla="*/ 24 w 63"/>
                <a:gd name="T1" fmla="*/ 28 h 28"/>
                <a:gd name="T2" fmla="*/ 0 w 63"/>
                <a:gd name="T3" fmla="*/ 9 h 28"/>
                <a:gd name="T4" fmla="*/ 49 w 63"/>
                <a:gd name="T5" fmla="*/ 13 h 28"/>
                <a:gd name="T6" fmla="*/ 63 w 63"/>
                <a:gd name="T7" fmla="*/ 22 h 28"/>
                <a:gd name="T8" fmla="*/ 57 w 63"/>
                <a:gd name="T9" fmla="*/ 25 h 28"/>
                <a:gd name="T10" fmla="*/ 24 w 63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28">
                  <a:moveTo>
                    <a:pt x="24" y="28"/>
                  </a:moveTo>
                  <a:cubicBezTo>
                    <a:pt x="25" y="10"/>
                    <a:pt x="6" y="18"/>
                    <a:pt x="0" y="9"/>
                  </a:cubicBezTo>
                  <a:cubicBezTo>
                    <a:pt x="17" y="6"/>
                    <a:pt x="34" y="0"/>
                    <a:pt x="49" y="13"/>
                  </a:cubicBezTo>
                  <a:cubicBezTo>
                    <a:pt x="54" y="14"/>
                    <a:pt x="62" y="13"/>
                    <a:pt x="63" y="22"/>
                  </a:cubicBezTo>
                  <a:cubicBezTo>
                    <a:pt x="61" y="24"/>
                    <a:pt x="60" y="26"/>
                    <a:pt x="57" y="25"/>
                  </a:cubicBezTo>
                  <a:cubicBezTo>
                    <a:pt x="46" y="26"/>
                    <a:pt x="35" y="27"/>
                    <a:pt x="24" y="28"/>
                  </a:cubicBezTo>
                  <a:close/>
                </a:path>
              </a:pathLst>
            </a:custGeom>
            <a:solidFill>
              <a:srgbClr val="3C3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6" name="Freeform 2160"/>
            <p:cNvSpPr>
              <a:spLocks/>
            </p:cNvSpPr>
            <p:nvPr/>
          </p:nvSpPr>
          <p:spPr bwMode="auto">
            <a:xfrm>
              <a:off x="3032" y="1615"/>
              <a:ext cx="48" cy="41"/>
            </a:xfrm>
            <a:custGeom>
              <a:avLst/>
              <a:gdLst>
                <a:gd name="T0" fmla="*/ 20 w 41"/>
                <a:gd name="T1" fmla="*/ 33 h 35"/>
                <a:gd name="T2" fmla="*/ 0 w 41"/>
                <a:gd name="T3" fmla="*/ 29 h 35"/>
                <a:gd name="T4" fmla="*/ 1 w 41"/>
                <a:gd name="T5" fmla="*/ 27 h 35"/>
                <a:gd name="T6" fmla="*/ 8 w 41"/>
                <a:gd name="T7" fmla="*/ 4 h 35"/>
                <a:gd name="T8" fmla="*/ 27 w 41"/>
                <a:gd name="T9" fmla="*/ 1 h 35"/>
                <a:gd name="T10" fmla="*/ 32 w 41"/>
                <a:gd name="T11" fmla="*/ 33 h 35"/>
                <a:gd name="T12" fmla="*/ 24 w 41"/>
                <a:gd name="T13" fmla="*/ 33 h 35"/>
                <a:gd name="T14" fmla="*/ 22 w 41"/>
                <a:gd name="T15" fmla="*/ 11 h 35"/>
                <a:gd name="T16" fmla="*/ 20 w 41"/>
                <a:gd name="T17" fmla="*/ 3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35">
                  <a:moveTo>
                    <a:pt x="20" y="33"/>
                  </a:moveTo>
                  <a:cubicBezTo>
                    <a:pt x="13" y="32"/>
                    <a:pt x="6" y="35"/>
                    <a:pt x="0" y="29"/>
                  </a:cubicBezTo>
                  <a:cubicBezTo>
                    <a:pt x="0" y="28"/>
                    <a:pt x="1" y="27"/>
                    <a:pt x="1" y="27"/>
                  </a:cubicBezTo>
                  <a:cubicBezTo>
                    <a:pt x="10" y="21"/>
                    <a:pt x="4" y="11"/>
                    <a:pt x="8" y="4"/>
                  </a:cubicBezTo>
                  <a:cubicBezTo>
                    <a:pt x="14" y="0"/>
                    <a:pt x="21" y="1"/>
                    <a:pt x="27" y="1"/>
                  </a:cubicBezTo>
                  <a:cubicBezTo>
                    <a:pt x="41" y="10"/>
                    <a:pt x="39" y="21"/>
                    <a:pt x="32" y="33"/>
                  </a:cubicBezTo>
                  <a:cubicBezTo>
                    <a:pt x="29" y="33"/>
                    <a:pt x="27" y="33"/>
                    <a:pt x="24" y="33"/>
                  </a:cubicBezTo>
                  <a:cubicBezTo>
                    <a:pt x="20" y="25"/>
                    <a:pt x="23" y="18"/>
                    <a:pt x="22" y="11"/>
                  </a:cubicBezTo>
                  <a:cubicBezTo>
                    <a:pt x="20" y="17"/>
                    <a:pt x="24" y="25"/>
                    <a:pt x="20" y="33"/>
                  </a:cubicBezTo>
                  <a:close/>
                </a:path>
              </a:pathLst>
            </a:custGeom>
            <a:solidFill>
              <a:srgbClr val="393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7" name="Freeform 2161"/>
            <p:cNvSpPr>
              <a:spLocks/>
            </p:cNvSpPr>
            <p:nvPr/>
          </p:nvSpPr>
          <p:spPr bwMode="auto">
            <a:xfrm>
              <a:off x="3014" y="1530"/>
              <a:ext cx="60" cy="27"/>
            </a:xfrm>
            <a:custGeom>
              <a:avLst/>
              <a:gdLst>
                <a:gd name="T0" fmla="*/ 35 w 51"/>
                <a:gd name="T1" fmla="*/ 21 h 23"/>
                <a:gd name="T2" fmla="*/ 27 w 51"/>
                <a:gd name="T3" fmla="*/ 20 h 23"/>
                <a:gd name="T4" fmla="*/ 1 w 51"/>
                <a:gd name="T5" fmla="*/ 7 h 23"/>
                <a:gd name="T6" fmla="*/ 27 w 51"/>
                <a:gd name="T7" fmla="*/ 5 h 23"/>
                <a:gd name="T8" fmla="*/ 41 w 51"/>
                <a:gd name="T9" fmla="*/ 7 h 23"/>
                <a:gd name="T10" fmla="*/ 35 w 51"/>
                <a:gd name="T11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23">
                  <a:moveTo>
                    <a:pt x="35" y="21"/>
                  </a:moveTo>
                  <a:cubicBezTo>
                    <a:pt x="32" y="20"/>
                    <a:pt x="29" y="21"/>
                    <a:pt x="27" y="20"/>
                  </a:cubicBezTo>
                  <a:cubicBezTo>
                    <a:pt x="18" y="14"/>
                    <a:pt x="0" y="23"/>
                    <a:pt x="1" y="7"/>
                  </a:cubicBezTo>
                  <a:cubicBezTo>
                    <a:pt x="1" y="0"/>
                    <a:pt x="18" y="7"/>
                    <a:pt x="27" y="5"/>
                  </a:cubicBezTo>
                  <a:cubicBezTo>
                    <a:pt x="32" y="5"/>
                    <a:pt x="37" y="4"/>
                    <a:pt x="41" y="7"/>
                  </a:cubicBezTo>
                  <a:cubicBezTo>
                    <a:pt x="51" y="17"/>
                    <a:pt x="40" y="17"/>
                    <a:pt x="35" y="21"/>
                  </a:cubicBezTo>
                  <a:close/>
                </a:path>
              </a:pathLst>
            </a:custGeom>
            <a:solidFill>
              <a:srgbClr val="5D5D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8" name="Freeform 2162"/>
            <p:cNvSpPr>
              <a:spLocks/>
            </p:cNvSpPr>
            <p:nvPr/>
          </p:nvSpPr>
          <p:spPr bwMode="auto">
            <a:xfrm>
              <a:off x="3112" y="1654"/>
              <a:ext cx="42" cy="30"/>
            </a:xfrm>
            <a:custGeom>
              <a:avLst/>
              <a:gdLst>
                <a:gd name="T0" fmla="*/ 12 w 36"/>
                <a:gd name="T1" fmla="*/ 20 h 26"/>
                <a:gd name="T2" fmla="*/ 0 w 36"/>
                <a:gd name="T3" fmla="*/ 12 h 26"/>
                <a:gd name="T4" fmla="*/ 36 w 36"/>
                <a:gd name="T5" fmla="*/ 16 h 26"/>
                <a:gd name="T6" fmla="*/ 36 w 36"/>
                <a:gd name="T7" fmla="*/ 20 h 26"/>
                <a:gd name="T8" fmla="*/ 28 w 36"/>
                <a:gd name="T9" fmla="*/ 26 h 26"/>
                <a:gd name="T10" fmla="*/ 23 w 36"/>
                <a:gd name="T11" fmla="*/ 26 h 26"/>
                <a:gd name="T12" fmla="*/ 12 w 36"/>
                <a:gd name="T13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26">
                  <a:moveTo>
                    <a:pt x="12" y="20"/>
                  </a:moveTo>
                  <a:cubicBezTo>
                    <a:pt x="9" y="16"/>
                    <a:pt x="1" y="19"/>
                    <a:pt x="0" y="12"/>
                  </a:cubicBezTo>
                  <a:cubicBezTo>
                    <a:pt x="13" y="4"/>
                    <a:pt x="25" y="0"/>
                    <a:pt x="36" y="16"/>
                  </a:cubicBezTo>
                  <a:cubicBezTo>
                    <a:pt x="36" y="17"/>
                    <a:pt x="36" y="18"/>
                    <a:pt x="36" y="20"/>
                  </a:cubicBezTo>
                  <a:cubicBezTo>
                    <a:pt x="34" y="23"/>
                    <a:pt x="32" y="25"/>
                    <a:pt x="28" y="26"/>
                  </a:cubicBezTo>
                  <a:cubicBezTo>
                    <a:pt x="26" y="26"/>
                    <a:pt x="25" y="26"/>
                    <a:pt x="23" y="26"/>
                  </a:cubicBezTo>
                  <a:cubicBezTo>
                    <a:pt x="19" y="25"/>
                    <a:pt x="15" y="23"/>
                    <a:pt x="12" y="20"/>
                  </a:cubicBezTo>
                  <a:close/>
                </a:path>
              </a:pathLst>
            </a:custGeom>
            <a:solidFill>
              <a:srgbClr val="2521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29" name="Freeform 2163"/>
            <p:cNvSpPr>
              <a:spLocks/>
            </p:cNvSpPr>
            <p:nvPr/>
          </p:nvSpPr>
          <p:spPr bwMode="auto">
            <a:xfrm>
              <a:off x="3060" y="1616"/>
              <a:ext cx="28" cy="38"/>
            </a:xfrm>
            <a:custGeom>
              <a:avLst/>
              <a:gdLst>
                <a:gd name="T0" fmla="*/ 24 w 24"/>
                <a:gd name="T1" fmla="*/ 0 h 32"/>
                <a:gd name="T2" fmla="*/ 12 w 24"/>
                <a:gd name="T3" fmla="*/ 32 h 32"/>
                <a:gd name="T4" fmla="*/ 24 w 24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2">
                  <a:moveTo>
                    <a:pt x="24" y="0"/>
                  </a:moveTo>
                  <a:cubicBezTo>
                    <a:pt x="22" y="28"/>
                    <a:pt x="22" y="28"/>
                    <a:pt x="12" y="32"/>
                  </a:cubicBezTo>
                  <a:cubicBezTo>
                    <a:pt x="12" y="19"/>
                    <a:pt x="0" y="3"/>
                    <a:pt x="24" y="0"/>
                  </a:cubicBezTo>
                  <a:close/>
                </a:path>
              </a:pathLst>
            </a:custGeom>
            <a:solidFill>
              <a:srgbClr val="39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0" name="Freeform 2164"/>
            <p:cNvSpPr>
              <a:spLocks/>
            </p:cNvSpPr>
            <p:nvPr/>
          </p:nvSpPr>
          <p:spPr bwMode="auto">
            <a:xfrm>
              <a:off x="3053" y="1611"/>
              <a:ext cx="35" cy="43"/>
            </a:xfrm>
            <a:custGeom>
              <a:avLst/>
              <a:gdLst>
                <a:gd name="T0" fmla="*/ 30 w 30"/>
                <a:gd name="T1" fmla="*/ 4 h 36"/>
                <a:gd name="T2" fmla="*/ 18 w 30"/>
                <a:gd name="T3" fmla="*/ 36 h 36"/>
                <a:gd name="T4" fmla="*/ 14 w 30"/>
                <a:gd name="T5" fmla="*/ 36 h 36"/>
                <a:gd name="T6" fmla="*/ 6 w 30"/>
                <a:gd name="T7" fmla="*/ 8 h 36"/>
                <a:gd name="T8" fmla="*/ 1 w 30"/>
                <a:gd name="T9" fmla="*/ 4 h 36"/>
                <a:gd name="T10" fmla="*/ 2 w 30"/>
                <a:gd name="T11" fmla="*/ 0 h 36"/>
                <a:gd name="T12" fmla="*/ 30 w 30"/>
                <a:gd name="T13" fmla="*/ 0 h 36"/>
                <a:gd name="T14" fmla="*/ 30 w 30"/>
                <a:gd name="T15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36">
                  <a:moveTo>
                    <a:pt x="30" y="4"/>
                  </a:moveTo>
                  <a:cubicBezTo>
                    <a:pt x="14" y="10"/>
                    <a:pt x="18" y="23"/>
                    <a:pt x="18" y="36"/>
                  </a:cubicBezTo>
                  <a:cubicBezTo>
                    <a:pt x="17" y="36"/>
                    <a:pt x="15" y="36"/>
                    <a:pt x="14" y="36"/>
                  </a:cubicBezTo>
                  <a:cubicBezTo>
                    <a:pt x="11" y="26"/>
                    <a:pt x="20" y="14"/>
                    <a:pt x="6" y="8"/>
                  </a:cubicBezTo>
                  <a:cubicBezTo>
                    <a:pt x="4" y="6"/>
                    <a:pt x="2" y="5"/>
                    <a:pt x="1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11" y="0"/>
                    <a:pt x="21" y="0"/>
                    <a:pt x="30" y="0"/>
                  </a:cubicBezTo>
                  <a:cubicBezTo>
                    <a:pt x="30" y="1"/>
                    <a:pt x="30" y="2"/>
                    <a:pt x="30" y="4"/>
                  </a:cubicBezTo>
                  <a:close/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1" name="Freeform 2165"/>
            <p:cNvSpPr>
              <a:spLocks/>
            </p:cNvSpPr>
            <p:nvPr/>
          </p:nvSpPr>
          <p:spPr bwMode="auto">
            <a:xfrm>
              <a:off x="3055" y="1529"/>
              <a:ext cx="36" cy="26"/>
            </a:xfrm>
            <a:custGeom>
              <a:avLst/>
              <a:gdLst>
                <a:gd name="T0" fmla="*/ 0 w 30"/>
                <a:gd name="T1" fmla="*/ 22 h 22"/>
                <a:gd name="T2" fmla="*/ 4 w 30"/>
                <a:gd name="T3" fmla="*/ 9 h 22"/>
                <a:gd name="T4" fmla="*/ 16 w 30"/>
                <a:gd name="T5" fmla="*/ 6 h 22"/>
                <a:gd name="T6" fmla="*/ 30 w 30"/>
                <a:gd name="T7" fmla="*/ 22 h 22"/>
                <a:gd name="T8" fmla="*/ 0 w 30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cubicBezTo>
                    <a:pt x="1" y="18"/>
                    <a:pt x="12" y="17"/>
                    <a:pt x="4" y="9"/>
                  </a:cubicBezTo>
                  <a:cubicBezTo>
                    <a:pt x="6" y="0"/>
                    <a:pt x="11" y="4"/>
                    <a:pt x="16" y="6"/>
                  </a:cubicBezTo>
                  <a:cubicBezTo>
                    <a:pt x="20" y="10"/>
                    <a:pt x="24" y="15"/>
                    <a:pt x="30" y="22"/>
                  </a:cubicBezTo>
                  <a:cubicBezTo>
                    <a:pt x="19" y="22"/>
                    <a:pt x="9" y="22"/>
                    <a:pt x="0" y="22"/>
                  </a:cubicBezTo>
                  <a:close/>
                </a:path>
              </a:pathLst>
            </a:custGeom>
            <a:solidFill>
              <a:srgbClr val="2D28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2" name="Freeform 2166"/>
            <p:cNvSpPr>
              <a:spLocks/>
            </p:cNvSpPr>
            <p:nvPr/>
          </p:nvSpPr>
          <p:spPr bwMode="auto">
            <a:xfrm>
              <a:off x="2989" y="1548"/>
              <a:ext cx="29" cy="30"/>
            </a:xfrm>
            <a:custGeom>
              <a:avLst/>
              <a:gdLst>
                <a:gd name="T0" fmla="*/ 8 w 24"/>
                <a:gd name="T1" fmla="*/ 26 h 26"/>
                <a:gd name="T2" fmla="*/ 0 w 24"/>
                <a:gd name="T3" fmla="*/ 14 h 26"/>
                <a:gd name="T4" fmla="*/ 4 w 24"/>
                <a:gd name="T5" fmla="*/ 6 h 26"/>
                <a:gd name="T6" fmla="*/ 24 w 24"/>
                <a:gd name="T7" fmla="*/ 9 h 26"/>
                <a:gd name="T8" fmla="*/ 24 w 24"/>
                <a:gd name="T9" fmla="*/ 10 h 26"/>
                <a:gd name="T10" fmla="*/ 8 w 24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6">
                  <a:moveTo>
                    <a:pt x="8" y="26"/>
                  </a:moveTo>
                  <a:cubicBezTo>
                    <a:pt x="5" y="22"/>
                    <a:pt x="2" y="18"/>
                    <a:pt x="0" y="14"/>
                  </a:cubicBezTo>
                  <a:cubicBezTo>
                    <a:pt x="1" y="11"/>
                    <a:pt x="3" y="8"/>
                    <a:pt x="4" y="6"/>
                  </a:cubicBezTo>
                  <a:cubicBezTo>
                    <a:pt x="12" y="0"/>
                    <a:pt x="18" y="3"/>
                    <a:pt x="24" y="9"/>
                  </a:cubicBezTo>
                  <a:cubicBezTo>
                    <a:pt x="24" y="9"/>
                    <a:pt x="24" y="10"/>
                    <a:pt x="24" y="10"/>
                  </a:cubicBezTo>
                  <a:cubicBezTo>
                    <a:pt x="20" y="17"/>
                    <a:pt x="15" y="23"/>
                    <a:pt x="8" y="26"/>
                  </a:cubicBezTo>
                  <a:close/>
                </a:path>
              </a:pathLst>
            </a:custGeom>
            <a:solidFill>
              <a:srgbClr val="3B3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3" name="Freeform 2167"/>
            <p:cNvSpPr>
              <a:spLocks/>
            </p:cNvSpPr>
            <p:nvPr/>
          </p:nvSpPr>
          <p:spPr bwMode="auto">
            <a:xfrm>
              <a:off x="3046" y="1526"/>
              <a:ext cx="39" cy="14"/>
            </a:xfrm>
            <a:custGeom>
              <a:avLst/>
              <a:gdLst>
                <a:gd name="T0" fmla="*/ 24 w 33"/>
                <a:gd name="T1" fmla="*/ 8 h 12"/>
                <a:gd name="T2" fmla="*/ 12 w 33"/>
                <a:gd name="T3" fmla="*/ 11 h 12"/>
                <a:gd name="T4" fmla="*/ 0 w 33"/>
                <a:gd name="T5" fmla="*/ 8 h 12"/>
                <a:gd name="T6" fmla="*/ 28 w 33"/>
                <a:gd name="T7" fmla="*/ 4 h 12"/>
                <a:gd name="T8" fmla="*/ 32 w 33"/>
                <a:gd name="T9" fmla="*/ 7 h 12"/>
                <a:gd name="T10" fmla="*/ 24 w 33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2">
                  <a:moveTo>
                    <a:pt x="24" y="8"/>
                  </a:moveTo>
                  <a:cubicBezTo>
                    <a:pt x="20" y="8"/>
                    <a:pt x="15" y="7"/>
                    <a:pt x="12" y="11"/>
                  </a:cubicBezTo>
                  <a:cubicBezTo>
                    <a:pt x="8" y="12"/>
                    <a:pt x="3" y="12"/>
                    <a:pt x="0" y="8"/>
                  </a:cubicBezTo>
                  <a:cubicBezTo>
                    <a:pt x="8" y="0"/>
                    <a:pt x="19" y="5"/>
                    <a:pt x="28" y="4"/>
                  </a:cubicBezTo>
                  <a:cubicBezTo>
                    <a:pt x="32" y="2"/>
                    <a:pt x="33" y="4"/>
                    <a:pt x="32" y="7"/>
                  </a:cubicBezTo>
                  <a:cubicBezTo>
                    <a:pt x="29" y="8"/>
                    <a:pt x="27" y="8"/>
                    <a:pt x="24" y="8"/>
                  </a:cubicBezTo>
                  <a:close/>
                </a:path>
              </a:pathLst>
            </a:custGeom>
            <a:solidFill>
              <a:srgbClr val="49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4" name="Freeform 2168"/>
            <p:cNvSpPr>
              <a:spLocks/>
            </p:cNvSpPr>
            <p:nvPr/>
          </p:nvSpPr>
          <p:spPr bwMode="auto">
            <a:xfrm>
              <a:off x="3017" y="1619"/>
              <a:ext cx="21" cy="30"/>
            </a:xfrm>
            <a:custGeom>
              <a:avLst/>
              <a:gdLst>
                <a:gd name="T0" fmla="*/ 9 w 18"/>
                <a:gd name="T1" fmla="*/ 25 h 25"/>
                <a:gd name="T2" fmla="*/ 9 w 18"/>
                <a:gd name="T3" fmla="*/ 1 h 25"/>
                <a:gd name="T4" fmla="*/ 15 w 18"/>
                <a:gd name="T5" fmla="*/ 2 h 25"/>
                <a:gd name="T6" fmla="*/ 16 w 18"/>
                <a:gd name="T7" fmla="*/ 19 h 25"/>
                <a:gd name="T8" fmla="*/ 13 w 18"/>
                <a:gd name="T9" fmla="*/ 24 h 25"/>
                <a:gd name="T10" fmla="*/ 13 w 18"/>
                <a:gd name="T11" fmla="*/ 25 h 25"/>
                <a:gd name="T12" fmla="*/ 9 w 18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5">
                  <a:moveTo>
                    <a:pt x="9" y="25"/>
                  </a:moveTo>
                  <a:cubicBezTo>
                    <a:pt x="0" y="17"/>
                    <a:pt x="8" y="9"/>
                    <a:pt x="9" y="1"/>
                  </a:cubicBezTo>
                  <a:cubicBezTo>
                    <a:pt x="11" y="0"/>
                    <a:pt x="13" y="0"/>
                    <a:pt x="15" y="2"/>
                  </a:cubicBezTo>
                  <a:cubicBezTo>
                    <a:pt x="18" y="7"/>
                    <a:pt x="18" y="13"/>
                    <a:pt x="16" y="19"/>
                  </a:cubicBezTo>
                  <a:cubicBezTo>
                    <a:pt x="15" y="21"/>
                    <a:pt x="14" y="22"/>
                    <a:pt x="13" y="24"/>
                  </a:cubicBezTo>
                  <a:cubicBezTo>
                    <a:pt x="13" y="24"/>
                    <a:pt x="13" y="25"/>
                    <a:pt x="13" y="25"/>
                  </a:cubicBezTo>
                  <a:cubicBezTo>
                    <a:pt x="12" y="25"/>
                    <a:pt x="10" y="25"/>
                    <a:pt x="9" y="25"/>
                  </a:cubicBezTo>
                  <a:close/>
                </a:path>
              </a:pathLst>
            </a:custGeom>
            <a:solidFill>
              <a:srgbClr val="625F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5" name="Freeform 2169"/>
            <p:cNvSpPr>
              <a:spLocks/>
            </p:cNvSpPr>
            <p:nvPr/>
          </p:nvSpPr>
          <p:spPr bwMode="auto">
            <a:xfrm>
              <a:off x="3079" y="1523"/>
              <a:ext cx="29" cy="12"/>
            </a:xfrm>
            <a:custGeom>
              <a:avLst/>
              <a:gdLst>
                <a:gd name="T0" fmla="*/ 4 w 25"/>
                <a:gd name="T1" fmla="*/ 10 h 10"/>
                <a:gd name="T2" fmla="*/ 0 w 25"/>
                <a:gd name="T3" fmla="*/ 7 h 10"/>
                <a:gd name="T4" fmla="*/ 25 w 25"/>
                <a:gd name="T5" fmla="*/ 1 h 10"/>
                <a:gd name="T6" fmla="*/ 4 w 25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0">
                  <a:moveTo>
                    <a:pt x="4" y="10"/>
                  </a:moveTo>
                  <a:cubicBezTo>
                    <a:pt x="2" y="9"/>
                    <a:pt x="1" y="8"/>
                    <a:pt x="0" y="7"/>
                  </a:cubicBezTo>
                  <a:cubicBezTo>
                    <a:pt x="7" y="0"/>
                    <a:pt x="17" y="4"/>
                    <a:pt x="25" y="1"/>
                  </a:cubicBezTo>
                  <a:cubicBezTo>
                    <a:pt x="19" y="8"/>
                    <a:pt x="11" y="9"/>
                    <a:pt x="4" y="10"/>
                  </a:cubicBezTo>
                  <a:close/>
                </a:path>
              </a:pathLst>
            </a:custGeom>
            <a:solidFill>
              <a:srgbClr val="3E3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6" name="Freeform 2170"/>
            <p:cNvSpPr>
              <a:spLocks/>
            </p:cNvSpPr>
            <p:nvPr/>
          </p:nvSpPr>
          <p:spPr bwMode="auto">
            <a:xfrm>
              <a:off x="3055" y="1630"/>
              <a:ext cx="5" cy="24"/>
            </a:xfrm>
            <a:custGeom>
              <a:avLst/>
              <a:gdLst>
                <a:gd name="T0" fmla="*/ 0 w 4"/>
                <a:gd name="T1" fmla="*/ 20 h 20"/>
                <a:gd name="T2" fmla="*/ 0 w 4"/>
                <a:gd name="T3" fmla="*/ 0 h 20"/>
                <a:gd name="T4" fmla="*/ 4 w 4"/>
                <a:gd name="T5" fmla="*/ 0 h 20"/>
                <a:gd name="T6" fmla="*/ 4 w 4"/>
                <a:gd name="T7" fmla="*/ 20 h 20"/>
                <a:gd name="T8" fmla="*/ 0 w 4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0">
                  <a:moveTo>
                    <a:pt x="0" y="20"/>
                  </a:moveTo>
                  <a:cubicBezTo>
                    <a:pt x="0" y="13"/>
                    <a:pt x="0" y="7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4" y="7"/>
                    <a:pt x="4" y="13"/>
                    <a:pt x="4" y="20"/>
                  </a:cubicBezTo>
                  <a:cubicBezTo>
                    <a:pt x="3" y="20"/>
                    <a:pt x="1" y="20"/>
                    <a:pt x="0" y="20"/>
                  </a:cubicBezTo>
                  <a:close/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7" name="Freeform 2171"/>
            <p:cNvSpPr>
              <a:spLocks/>
            </p:cNvSpPr>
            <p:nvPr/>
          </p:nvSpPr>
          <p:spPr bwMode="auto">
            <a:xfrm>
              <a:off x="3038" y="1512"/>
              <a:ext cx="7" cy="13"/>
            </a:xfrm>
            <a:custGeom>
              <a:avLst/>
              <a:gdLst>
                <a:gd name="T0" fmla="*/ 3 w 6"/>
                <a:gd name="T1" fmla="*/ 0 h 11"/>
                <a:gd name="T2" fmla="*/ 6 w 6"/>
                <a:gd name="T3" fmla="*/ 6 h 11"/>
                <a:gd name="T4" fmla="*/ 2 w 6"/>
                <a:gd name="T5" fmla="*/ 10 h 11"/>
                <a:gd name="T6" fmla="*/ 0 w 6"/>
                <a:gd name="T7" fmla="*/ 5 h 11"/>
                <a:gd name="T8" fmla="*/ 3 w 6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3" y="0"/>
                  </a:moveTo>
                  <a:cubicBezTo>
                    <a:pt x="5" y="3"/>
                    <a:pt x="6" y="4"/>
                    <a:pt x="6" y="6"/>
                  </a:cubicBezTo>
                  <a:cubicBezTo>
                    <a:pt x="6" y="8"/>
                    <a:pt x="5" y="11"/>
                    <a:pt x="2" y="10"/>
                  </a:cubicBezTo>
                  <a:cubicBezTo>
                    <a:pt x="1" y="9"/>
                    <a:pt x="0" y="7"/>
                    <a:pt x="0" y="5"/>
                  </a:cubicBezTo>
                  <a:cubicBezTo>
                    <a:pt x="0" y="4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342F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8" name="Freeform 2172"/>
            <p:cNvSpPr>
              <a:spLocks/>
            </p:cNvSpPr>
            <p:nvPr/>
          </p:nvSpPr>
          <p:spPr bwMode="auto">
            <a:xfrm>
              <a:off x="3052" y="1513"/>
              <a:ext cx="7" cy="12"/>
            </a:xfrm>
            <a:custGeom>
              <a:avLst/>
              <a:gdLst>
                <a:gd name="T0" fmla="*/ 5 w 6"/>
                <a:gd name="T1" fmla="*/ 1 h 10"/>
                <a:gd name="T2" fmla="*/ 6 w 6"/>
                <a:gd name="T3" fmla="*/ 5 h 10"/>
                <a:gd name="T4" fmla="*/ 1 w 6"/>
                <a:gd name="T5" fmla="*/ 8 h 10"/>
                <a:gd name="T6" fmla="*/ 0 w 6"/>
                <a:gd name="T7" fmla="*/ 3 h 10"/>
                <a:gd name="T8" fmla="*/ 5 w 6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5" y="1"/>
                  </a:moveTo>
                  <a:cubicBezTo>
                    <a:pt x="5" y="2"/>
                    <a:pt x="6" y="4"/>
                    <a:pt x="6" y="5"/>
                  </a:cubicBezTo>
                  <a:cubicBezTo>
                    <a:pt x="6" y="8"/>
                    <a:pt x="4" y="10"/>
                    <a:pt x="1" y="8"/>
                  </a:cubicBezTo>
                  <a:cubicBezTo>
                    <a:pt x="0" y="8"/>
                    <a:pt x="0" y="5"/>
                    <a:pt x="0" y="3"/>
                  </a:cubicBezTo>
                  <a:cubicBezTo>
                    <a:pt x="0" y="2"/>
                    <a:pt x="1" y="0"/>
                    <a:pt x="5" y="1"/>
                  </a:cubicBezTo>
                  <a:close/>
                </a:path>
              </a:pathLst>
            </a:custGeom>
            <a:solidFill>
              <a:srgbClr val="322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39" name="Freeform 2173"/>
            <p:cNvSpPr>
              <a:spLocks/>
            </p:cNvSpPr>
            <p:nvPr/>
          </p:nvSpPr>
          <p:spPr bwMode="auto">
            <a:xfrm>
              <a:off x="3225" y="1293"/>
              <a:ext cx="60" cy="51"/>
            </a:xfrm>
            <a:custGeom>
              <a:avLst/>
              <a:gdLst>
                <a:gd name="T0" fmla="*/ 48 w 51"/>
                <a:gd name="T1" fmla="*/ 22 h 43"/>
                <a:gd name="T2" fmla="*/ 21 w 51"/>
                <a:gd name="T3" fmla="*/ 30 h 43"/>
                <a:gd name="T4" fmla="*/ 0 w 51"/>
                <a:gd name="T5" fmla="*/ 31 h 43"/>
                <a:gd name="T6" fmla="*/ 1 w 51"/>
                <a:gd name="T7" fmla="*/ 19 h 43"/>
                <a:gd name="T8" fmla="*/ 3 w 51"/>
                <a:gd name="T9" fmla="*/ 15 h 43"/>
                <a:gd name="T10" fmla="*/ 17 w 51"/>
                <a:gd name="T11" fmla="*/ 4 h 43"/>
                <a:gd name="T12" fmla="*/ 35 w 51"/>
                <a:gd name="T13" fmla="*/ 1 h 43"/>
                <a:gd name="T14" fmla="*/ 46 w 51"/>
                <a:gd name="T15" fmla="*/ 4 h 43"/>
                <a:gd name="T16" fmla="*/ 51 w 51"/>
                <a:gd name="T17" fmla="*/ 17 h 43"/>
                <a:gd name="T18" fmla="*/ 48 w 51"/>
                <a:gd name="T19" fmla="*/ 2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43">
                  <a:moveTo>
                    <a:pt x="48" y="22"/>
                  </a:moveTo>
                  <a:cubicBezTo>
                    <a:pt x="38" y="23"/>
                    <a:pt x="30" y="26"/>
                    <a:pt x="21" y="30"/>
                  </a:cubicBezTo>
                  <a:cubicBezTo>
                    <a:pt x="15" y="33"/>
                    <a:pt x="7" y="43"/>
                    <a:pt x="0" y="31"/>
                  </a:cubicBezTo>
                  <a:cubicBezTo>
                    <a:pt x="0" y="27"/>
                    <a:pt x="0" y="23"/>
                    <a:pt x="1" y="19"/>
                  </a:cubicBezTo>
                  <a:cubicBezTo>
                    <a:pt x="2" y="17"/>
                    <a:pt x="2" y="16"/>
                    <a:pt x="3" y="15"/>
                  </a:cubicBezTo>
                  <a:cubicBezTo>
                    <a:pt x="7" y="10"/>
                    <a:pt x="9" y="4"/>
                    <a:pt x="17" y="4"/>
                  </a:cubicBezTo>
                  <a:cubicBezTo>
                    <a:pt x="24" y="7"/>
                    <a:pt x="31" y="11"/>
                    <a:pt x="35" y="1"/>
                  </a:cubicBezTo>
                  <a:cubicBezTo>
                    <a:pt x="39" y="0"/>
                    <a:pt x="43" y="2"/>
                    <a:pt x="46" y="4"/>
                  </a:cubicBezTo>
                  <a:cubicBezTo>
                    <a:pt x="49" y="8"/>
                    <a:pt x="51" y="12"/>
                    <a:pt x="51" y="17"/>
                  </a:cubicBezTo>
                  <a:cubicBezTo>
                    <a:pt x="50" y="19"/>
                    <a:pt x="49" y="20"/>
                    <a:pt x="48" y="22"/>
                  </a:cubicBezTo>
                  <a:close/>
                </a:path>
              </a:pathLst>
            </a:custGeom>
            <a:solidFill>
              <a:srgbClr val="C4C1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0" name="Freeform 2174"/>
            <p:cNvSpPr>
              <a:spLocks/>
            </p:cNvSpPr>
            <p:nvPr/>
          </p:nvSpPr>
          <p:spPr bwMode="auto">
            <a:xfrm>
              <a:off x="3181" y="1363"/>
              <a:ext cx="45" cy="34"/>
            </a:xfrm>
            <a:custGeom>
              <a:avLst/>
              <a:gdLst>
                <a:gd name="T0" fmla="*/ 14 w 38"/>
                <a:gd name="T1" fmla="*/ 11 h 29"/>
                <a:gd name="T2" fmla="*/ 37 w 38"/>
                <a:gd name="T3" fmla="*/ 16 h 29"/>
                <a:gd name="T4" fmla="*/ 29 w 38"/>
                <a:gd name="T5" fmla="*/ 22 h 29"/>
                <a:gd name="T6" fmla="*/ 24 w 38"/>
                <a:gd name="T7" fmla="*/ 23 h 29"/>
                <a:gd name="T8" fmla="*/ 9 w 38"/>
                <a:gd name="T9" fmla="*/ 29 h 29"/>
                <a:gd name="T10" fmla="*/ 0 w 38"/>
                <a:gd name="T11" fmla="*/ 24 h 29"/>
                <a:gd name="T12" fmla="*/ 14 w 38"/>
                <a:gd name="T13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9">
                  <a:moveTo>
                    <a:pt x="14" y="11"/>
                  </a:moveTo>
                  <a:cubicBezTo>
                    <a:pt x="22" y="13"/>
                    <a:pt x="32" y="0"/>
                    <a:pt x="37" y="16"/>
                  </a:cubicBezTo>
                  <a:cubicBezTo>
                    <a:pt x="38" y="22"/>
                    <a:pt x="31" y="19"/>
                    <a:pt x="29" y="22"/>
                  </a:cubicBezTo>
                  <a:cubicBezTo>
                    <a:pt x="28" y="23"/>
                    <a:pt x="26" y="23"/>
                    <a:pt x="24" y="23"/>
                  </a:cubicBezTo>
                  <a:cubicBezTo>
                    <a:pt x="19" y="26"/>
                    <a:pt x="14" y="28"/>
                    <a:pt x="9" y="29"/>
                  </a:cubicBezTo>
                  <a:cubicBezTo>
                    <a:pt x="4" y="29"/>
                    <a:pt x="1" y="28"/>
                    <a:pt x="0" y="24"/>
                  </a:cubicBezTo>
                  <a:cubicBezTo>
                    <a:pt x="2" y="16"/>
                    <a:pt x="6" y="11"/>
                    <a:pt x="14" y="11"/>
                  </a:cubicBezTo>
                  <a:close/>
                </a:path>
              </a:pathLst>
            </a:custGeom>
            <a:solidFill>
              <a:srgbClr val="979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1" name="Freeform 2175"/>
            <p:cNvSpPr>
              <a:spLocks/>
            </p:cNvSpPr>
            <p:nvPr/>
          </p:nvSpPr>
          <p:spPr bwMode="auto">
            <a:xfrm>
              <a:off x="3295" y="1279"/>
              <a:ext cx="24" cy="40"/>
            </a:xfrm>
            <a:custGeom>
              <a:avLst/>
              <a:gdLst>
                <a:gd name="T0" fmla="*/ 13 w 20"/>
                <a:gd name="T1" fmla="*/ 34 h 34"/>
                <a:gd name="T2" fmla="*/ 8 w 20"/>
                <a:gd name="T3" fmla="*/ 34 h 34"/>
                <a:gd name="T4" fmla="*/ 4 w 20"/>
                <a:gd name="T5" fmla="*/ 26 h 34"/>
                <a:gd name="T6" fmla="*/ 1 w 20"/>
                <a:gd name="T7" fmla="*/ 21 h 34"/>
                <a:gd name="T8" fmla="*/ 1 w 20"/>
                <a:gd name="T9" fmla="*/ 11 h 34"/>
                <a:gd name="T10" fmla="*/ 19 w 20"/>
                <a:gd name="T11" fmla="*/ 6 h 34"/>
                <a:gd name="T12" fmla="*/ 20 w 20"/>
                <a:gd name="T13" fmla="*/ 14 h 34"/>
                <a:gd name="T14" fmla="*/ 13 w 20"/>
                <a:gd name="T1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34">
                  <a:moveTo>
                    <a:pt x="13" y="34"/>
                  </a:moveTo>
                  <a:cubicBezTo>
                    <a:pt x="11" y="34"/>
                    <a:pt x="10" y="34"/>
                    <a:pt x="8" y="34"/>
                  </a:cubicBezTo>
                  <a:cubicBezTo>
                    <a:pt x="8" y="31"/>
                    <a:pt x="7" y="28"/>
                    <a:pt x="4" y="26"/>
                  </a:cubicBezTo>
                  <a:cubicBezTo>
                    <a:pt x="2" y="24"/>
                    <a:pt x="1" y="23"/>
                    <a:pt x="1" y="21"/>
                  </a:cubicBezTo>
                  <a:cubicBezTo>
                    <a:pt x="0" y="17"/>
                    <a:pt x="0" y="14"/>
                    <a:pt x="1" y="11"/>
                  </a:cubicBezTo>
                  <a:cubicBezTo>
                    <a:pt x="6" y="4"/>
                    <a:pt x="11" y="0"/>
                    <a:pt x="19" y="6"/>
                  </a:cubicBezTo>
                  <a:cubicBezTo>
                    <a:pt x="20" y="8"/>
                    <a:pt x="20" y="11"/>
                    <a:pt x="20" y="14"/>
                  </a:cubicBezTo>
                  <a:cubicBezTo>
                    <a:pt x="14" y="19"/>
                    <a:pt x="11" y="26"/>
                    <a:pt x="13" y="34"/>
                  </a:cubicBezTo>
                  <a:close/>
                </a:path>
              </a:pathLst>
            </a:custGeom>
            <a:solidFill>
              <a:srgbClr val="A2A2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2" name="Freeform 2176"/>
            <p:cNvSpPr>
              <a:spLocks/>
            </p:cNvSpPr>
            <p:nvPr/>
          </p:nvSpPr>
          <p:spPr bwMode="auto">
            <a:xfrm>
              <a:off x="3198" y="1321"/>
              <a:ext cx="23" cy="31"/>
            </a:xfrm>
            <a:custGeom>
              <a:avLst/>
              <a:gdLst>
                <a:gd name="T0" fmla="*/ 16 w 20"/>
                <a:gd name="T1" fmla="*/ 6 h 26"/>
                <a:gd name="T2" fmla="*/ 3 w 20"/>
                <a:gd name="T3" fmla="*/ 26 h 26"/>
                <a:gd name="T4" fmla="*/ 1 w 20"/>
                <a:gd name="T5" fmla="*/ 24 h 26"/>
                <a:gd name="T6" fmla="*/ 1 w 20"/>
                <a:gd name="T7" fmla="*/ 18 h 26"/>
                <a:gd name="T8" fmla="*/ 7 w 20"/>
                <a:gd name="T9" fmla="*/ 1 h 26"/>
                <a:gd name="T10" fmla="*/ 16 w 20"/>
                <a:gd name="T11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6">
                  <a:moveTo>
                    <a:pt x="16" y="6"/>
                  </a:moveTo>
                  <a:cubicBezTo>
                    <a:pt x="20" y="18"/>
                    <a:pt x="18" y="26"/>
                    <a:pt x="3" y="26"/>
                  </a:cubicBezTo>
                  <a:cubicBezTo>
                    <a:pt x="2" y="25"/>
                    <a:pt x="2" y="24"/>
                    <a:pt x="1" y="24"/>
                  </a:cubicBezTo>
                  <a:cubicBezTo>
                    <a:pt x="1" y="22"/>
                    <a:pt x="0" y="20"/>
                    <a:pt x="1" y="18"/>
                  </a:cubicBezTo>
                  <a:cubicBezTo>
                    <a:pt x="2" y="12"/>
                    <a:pt x="2" y="5"/>
                    <a:pt x="7" y="1"/>
                  </a:cubicBezTo>
                  <a:cubicBezTo>
                    <a:pt x="11" y="0"/>
                    <a:pt x="14" y="2"/>
                    <a:pt x="16" y="6"/>
                  </a:cubicBezTo>
                  <a:close/>
                </a:path>
              </a:pathLst>
            </a:custGeom>
            <a:solidFill>
              <a:srgbClr val="36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3" name="Freeform 2177"/>
            <p:cNvSpPr>
              <a:spLocks/>
            </p:cNvSpPr>
            <p:nvPr/>
          </p:nvSpPr>
          <p:spPr bwMode="auto">
            <a:xfrm>
              <a:off x="3171" y="1387"/>
              <a:ext cx="36" cy="26"/>
            </a:xfrm>
            <a:custGeom>
              <a:avLst/>
              <a:gdLst>
                <a:gd name="T0" fmla="*/ 30 w 31"/>
                <a:gd name="T1" fmla="*/ 6 h 22"/>
                <a:gd name="T2" fmla="*/ 31 w 31"/>
                <a:gd name="T3" fmla="*/ 14 h 22"/>
                <a:gd name="T4" fmla="*/ 24 w 31"/>
                <a:gd name="T5" fmla="*/ 20 h 22"/>
                <a:gd name="T6" fmla="*/ 2 w 31"/>
                <a:gd name="T7" fmla="*/ 19 h 22"/>
                <a:gd name="T8" fmla="*/ 16 w 31"/>
                <a:gd name="T9" fmla="*/ 8 h 22"/>
                <a:gd name="T10" fmla="*/ 30 w 31"/>
                <a:gd name="T11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2">
                  <a:moveTo>
                    <a:pt x="30" y="6"/>
                  </a:moveTo>
                  <a:cubicBezTo>
                    <a:pt x="29" y="9"/>
                    <a:pt x="26" y="12"/>
                    <a:pt x="31" y="14"/>
                  </a:cubicBezTo>
                  <a:cubicBezTo>
                    <a:pt x="31" y="18"/>
                    <a:pt x="28" y="19"/>
                    <a:pt x="24" y="20"/>
                  </a:cubicBezTo>
                  <a:cubicBezTo>
                    <a:pt x="17" y="19"/>
                    <a:pt x="10" y="22"/>
                    <a:pt x="2" y="19"/>
                  </a:cubicBezTo>
                  <a:cubicBezTo>
                    <a:pt x="0" y="7"/>
                    <a:pt x="8" y="8"/>
                    <a:pt x="16" y="8"/>
                  </a:cubicBezTo>
                  <a:cubicBezTo>
                    <a:pt x="21" y="7"/>
                    <a:pt x="25" y="0"/>
                    <a:pt x="30" y="6"/>
                  </a:cubicBezTo>
                  <a:close/>
                </a:path>
              </a:pathLst>
            </a:custGeom>
            <a:solidFill>
              <a:srgbClr val="A3A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4" name="Freeform 2178"/>
            <p:cNvSpPr>
              <a:spLocks/>
            </p:cNvSpPr>
            <p:nvPr/>
          </p:nvSpPr>
          <p:spPr bwMode="auto">
            <a:xfrm>
              <a:off x="3205" y="1311"/>
              <a:ext cx="26" cy="19"/>
            </a:xfrm>
            <a:custGeom>
              <a:avLst/>
              <a:gdLst>
                <a:gd name="T0" fmla="*/ 10 w 22"/>
                <a:gd name="T1" fmla="*/ 15 h 16"/>
                <a:gd name="T2" fmla="*/ 2 w 22"/>
                <a:gd name="T3" fmla="*/ 11 h 16"/>
                <a:gd name="T4" fmla="*/ 0 w 22"/>
                <a:gd name="T5" fmla="*/ 7 h 16"/>
                <a:gd name="T6" fmla="*/ 5 w 22"/>
                <a:gd name="T7" fmla="*/ 1 h 16"/>
                <a:gd name="T8" fmla="*/ 22 w 22"/>
                <a:gd name="T9" fmla="*/ 4 h 16"/>
                <a:gd name="T10" fmla="*/ 17 w 22"/>
                <a:gd name="T11" fmla="*/ 16 h 16"/>
                <a:gd name="T12" fmla="*/ 10 w 22"/>
                <a:gd name="T1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6">
                  <a:moveTo>
                    <a:pt x="10" y="15"/>
                  </a:moveTo>
                  <a:cubicBezTo>
                    <a:pt x="7" y="14"/>
                    <a:pt x="5" y="12"/>
                    <a:pt x="2" y="11"/>
                  </a:cubicBezTo>
                  <a:cubicBezTo>
                    <a:pt x="0" y="10"/>
                    <a:pt x="0" y="9"/>
                    <a:pt x="0" y="7"/>
                  </a:cubicBezTo>
                  <a:cubicBezTo>
                    <a:pt x="1" y="4"/>
                    <a:pt x="3" y="2"/>
                    <a:pt x="5" y="1"/>
                  </a:cubicBezTo>
                  <a:cubicBezTo>
                    <a:pt x="11" y="0"/>
                    <a:pt x="17" y="0"/>
                    <a:pt x="22" y="4"/>
                  </a:cubicBezTo>
                  <a:cubicBezTo>
                    <a:pt x="22" y="8"/>
                    <a:pt x="20" y="12"/>
                    <a:pt x="17" y="16"/>
                  </a:cubicBezTo>
                  <a:cubicBezTo>
                    <a:pt x="15" y="16"/>
                    <a:pt x="12" y="15"/>
                    <a:pt x="10" y="15"/>
                  </a:cubicBezTo>
                  <a:close/>
                </a:path>
              </a:pathLst>
            </a:custGeom>
            <a:solidFill>
              <a:srgbClr val="4D49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5" name="Freeform 2179"/>
            <p:cNvSpPr>
              <a:spLocks/>
            </p:cNvSpPr>
            <p:nvPr/>
          </p:nvSpPr>
          <p:spPr bwMode="auto">
            <a:xfrm>
              <a:off x="3174" y="1354"/>
              <a:ext cx="32" cy="37"/>
            </a:xfrm>
            <a:custGeom>
              <a:avLst/>
              <a:gdLst>
                <a:gd name="T0" fmla="*/ 20 w 27"/>
                <a:gd name="T1" fmla="*/ 18 h 31"/>
                <a:gd name="T2" fmla="*/ 8 w 27"/>
                <a:gd name="T3" fmla="*/ 31 h 31"/>
                <a:gd name="T4" fmla="*/ 10 w 27"/>
                <a:gd name="T5" fmla="*/ 9 h 31"/>
                <a:gd name="T6" fmla="*/ 17 w 27"/>
                <a:gd name="T7" fmla="*/ 0 h 31"/>
                <a:gd name="T8" fmla="*/ 23 w 27"/>
                <a:gd name="T9" fmla="*/ 1 h 31"/>
                <a:gd name="T10" fmla="*/ 20 w 27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1">
                  <a:moveTo>
                    <a:pt x="20" y="18"/>
                  </a:moveTo>
                  <a:cubicBezTo>
                    <a:pt x="16" y="22"/>
                    <a:pt x="12" y="27"/>
                    <a:pt x="8" y="31"/>
                  </a:cubicBezTo>
                  <a:cubicBezTo>
                    <a:pt x="0" y="23"/>
                    <a:pt x="9" y="16"/>
                    <a:pt x="10" y="9"/>
                  </a:cubicBezTo>
                  <a:cubicBezTo>
                    <a:pt x="11" y="5"/>
                    <a:pt x="13" y="2"/>
                    <a:pt x="17" y="0"/>
                  </a:cubicBezTo>
                  <a:cubicBezTo>
                    <a:pt x="19" y="0"/>
                    <a:pt x="21" y="0"/>
                    <a:pt x="23" y="1"/>
                  </a:cubicBezTo>
                  <a:cubicBezTo>
                    <a:pt x="27" y="8"/>
                    <a:pt x="21" y="12"/>
                    <a:pt x="20" y="18"/>
                  </a:cubicBezTo>
                  <a:close/>
                </a:path>
              </a:pathLst>
            </a:custGeom>
            <a:solidFill>
              <a:srgbClr val="373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6" name="Freeform 2180"/>
            <p:cNvSpPr>
              <a:spLocks/>
            </p:cNvSpPr>
            <p:nvPr/>
          </p:nvSpPr>
          <p:spPr bwMode="auto">
            <a:xfrm>
              <a:off x="3281" y="1297"/>
              <a:ext cx="19" cy="26"/>
            </a:xfrm>
            <a:custGeom>
              <a:avLst/>
              <a:gdLst>
                <a:gd name="T0" fmla="*/ 16 w 16"/>
                <a:gd name="T1" fmla="*/ 7 h 22"/>
                <a:gd name="T2" fmla="*/ 16 w 16"/>
                <a:gd name="T3" fmla="*/ 11 h 22"/>
                <a:gd name="T4" fmla="*/ 0 w 16"/>
                <a:gd name="T5" fmla="*/ 19 h 22"/>
                <a:gd name="T6" fmla="*/ 0 w 16"/>
                <a:gd name="T7" fmla="*/ 15 h 22"/>
                <a:gd name="T8" fmla="*/ 16 w 16"/>
                <a:gd name="T9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6" y="7"/>
                  </a:moveTo>
                  <a:cubicBezTo>
                    <a:pt x="16" y="8"/>
                    <a:pt x="16" y="9"/>
                    <a:pt x="16" y="11"/>
                  </a:cubicBezTo>
                  <a:cubicBezTo>
                    <a:pt x="13" y="19"/>
                    <a:pt x="8" y="22"/>
                    <a:pt x="0" y="19"/>
                  </a:cubicBezTo>
                  <a:cubicBezTo>
                    <a:pt x="0" y="17"/>
                    <a:pt x="0" y="16"/>
                    <a:pt x="0" y="15"/>
                  </a:cubicBezTo>
                  <a:cubicBezTo>
                    <a:pt x="3" y="8"/>
                    <a:pt x="5" y="0"/>
                    <a:pt x="16" y="7"/>
                  </a:cubicBezTo>
                  <a:close/>
                </a:path>
              </a:pathLst>
            </a:custGeom>
            <a:solidFill>
              <a:srgbClr val="9C97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7" name="Freeform 2181"/>
            <p:cNvSpPr>
              <a:spLocks/>
            </p:cNvSpPr>
            <p:nvPr/>
          </p:nvSpPr>
          <p:spPr bwMode="auto">
            <a:xfrm>
              <a:off x="3199" y="1404"/>
              <a:ext cx="28" cy="8"/>
            </a:xfrm>
            <a:custGeom>
              <a:avLst/>
              <a:gdLst>
                <a:gd name="T0" fmla="*/ 2 w 24"/>
                <a:gd name="T1" fmla="*/ 4 h 7"/>
                <a:gd name="T2" fmla="*/ 7 w 24"/>
                <a:gd name="T3" fmla="*/ 0 h 7"/>
                <a:gd name="T4" fmla="*/ 21 w 24"/>
                <a:gd name="T5" fmla="*/ 0 h 7"/>
                <a:gd name="T6" fmla="*/ 22 w 24"/>
                <a:gd name="T7" fmla="*/ 3 h 7"/>
                <a:gd name="T8" fmla="*/ 18 w 24"/>
                <a:gd name="T9" fmla="*/ 4 h 7"/>
                <a:gd name="T10" fmla="*/ 2 w 24"/>
                <a:gd name="T11" fmla="*/ 7 h 7"/>
                <a:gd name="T12" fmla="*/ 1 w 24"/>
                <a:gd name="T13" fmla="*/ 5 h 7"/>
                <a:gd name="T14" fmla="*/ 2 w 24"/>
                <a:gd name="T1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">
                  <a:moveTo>
                    <a:pt x="2" y="4"/>
                  </a:moveTo>
                  <a:cubicBezTo>
                    <a:pt x="3" y="3"/>
                    <a:pt x="5" y="2"/>
                    <a:pt x="7" y="0"/>
                  </a:cubicBezTo>
                  <a:cubicBezTo>
                    <a:pt x="11" y="0"/>
                    <a:pt x="16" y="0"/>
                    <a:pt x="21" y="0"/>
                  </a:cubicBezTo>
                  <a:cubicBezTo>
                    <a:pt x="24" y="0"/>
                    <a:pt x="24" y="2"/>
                    <a:pt x="22" y="3"/>
                  </a:cubicBezTo>
                  <a:cubicBezTo>
                    <a:pt x="21" y="4"/>
                    <a:pt x="19" y="4"/>
                    <a:pt x="18" y="4"/>
                  </a:cubicBezTo>
                  <a:cubicBezTo>
                    <a:pt x="13" y="5"/>
                    <a:pt x="7" y="6"/>
                    <a:pt x="2" y="7"/>
                  </a:cubicBezTo>
                  <a:cubicBezTo>
                    <a:pt x="1" y="7"/>
                    <a:pt x="0" y="6"/>
                    <a:pt x="1" y="5"/>
                  </a:cubicBezTo>
                  <a:cubicBezTo>
                    <a:pt x="1" y="4"/>
                    <a:pt x="1" y="4"/>
                    <a:pt x="2" y="4"/>
                  </a:cubicBezTo>
                  <a:close/>
                </a:path>
              </a:pathLst>
            </a:custGeom>
            <a:solidFill>
              <a:srgbClr val="53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8" name="Freeform 2182"/>
            <p:cNvSpPr>
              <a:spLocks/>
            </p:cNvSpPr>
            <p:nvPr/>
          </p:nvSpPr>
          <p:spPr bwMode="auto">
            <a:xfrm>
              <a:off x="3215" y="1380"/>
              <a:ext cx="24" cy="10"/>
            </a:xfrm>
            <a:custGeom>
              <a:avLst/>
              <a:gdLst>
                <a:gd name="T0" fmla="*/ 0 w 20"/>
                <a:gd name="T1" fmla="*/ 7 h 8"/>
                <a:gd name="T2" fmla="*/ 8 w 20"/>
                <a:gd name="T3" fmla="*/ 1 h 8"/>
                <a:gd name="T4" fmla="*/ 20 w 20"/>
                <a:gd name="T5" fmla="*/ 0 h 8"/>
                <a:gd name="T6" fmla="*/ 0 w 20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0" y="7"/>
                  </a:moveTo>
                  <a:cubicBezTo>
                    <a:pt x="3" y="5"/>
                    <a:pt x="5" y="3"/>
                    <a:pt x="8" y="1"/>
                  </a:cubicBezTo>
                  <a:cubicBezTo>
                    <a:pt x="11" y="0"/>
                    <a:pt x="14" y="0"/>
                    <a:pt x="20" y="0"/>
                  </a:cubicBezTo>
                  <a:cubicBezTo>
                    <a:pt x="12" y="5"/>
                    <a:pt x="7" y="8"/>
                    <a:pt x="0" y="7"/>
                  </a:cubicBezTo>
                  <a:close/>
                </a:path>
              </a:pathLst>
            </a:custGeom>
            <a:solidFill>
              <a:srgbClr val="5D58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49" name="Freeform 2183"/>
            <p:cNvSpPr>
              <a:spLocks/>
            </p:cNvSpPr>
            <p:nvPr/>
          </p:nvSpPr>
          <p:spPr bwMode="auto">
            <a:xfrm>
              <a:off x="3192" y="1387"/>
              <a:ext cx="17" cy="10"/>
            </a:xfrm>
            <a:custGeom>
              <a:avLst/>
              <a:gdLst>
                <a:gd name="T0" fmla="*/ 12 w 15"/>
                <a:gd name="T1" fmla="*/ 6 h 8"/>
                <a:gd name="T2" fmla="*/ 0 w 15"/>
                <a:gd name="T3" fmla="*/ 8 h 8"/>
                <a:gd name="T4" fmla="*/ 0 w 15"/>
                <a:gd name="T5" fmla="*/ 7 h 8"/>
                <a:gd name="T6" fmla="*/ 15 w 15"/>
                <a:gd name="T7" fmla="*/ 2 h 8"/>
                <a:gd name="T8" fmla="*/ 12 w 15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2" y="6"/>
                  </a:moveTo>
                  <a:cubicBezTo>
                    <a:pt x="8" y="7"/>
                    <a:pt x="4" y="8"/>
                    <a:pt x="0" y="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0"/>
                    <a:pt x="10" y="2"/>
                    <a:pt x="15" y="2"/>
                  </a:cubicBezTo>
                  <a:cubicBezTo>
                    <a:pt x="14" y="3"/>
                    <a:pt x="13" y="5"/>
                    <a:pt x="12" y="6"/>
                  </a:cubicBezTo>
                  <a:close/>
                </a:path>
              </a:pathLst>
            </a:custGeom>
            <a:solidFill>
              <a:srgbClr val="4846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0" name="Freeform 2184"/>
            <p:cNvSpPr>
              <a:spLocks/>
            </p:cNvSpPr>
            <p:nvPr/>
          </p:nvSpPr>
          <p:spPr bwMode="auto">
            <a:xfrm>
              <a:off x="3239" y="1413"/>
              <a:ext cx="14" cy="14"/>
            </a:xfrm>
            <a:custGeom>
              <a:avLst/>
              <a:gdLst>
                <a:gd name="T0" fmla="*/ 12 w 12"/>
                <a:gd name="T1" fmla="*/ 0 h 12"/>
                <a:gd name="T2" fmla="*/ 0 w 12"/>
                <a:gd name="T3" fmla="*/ 12 h 12"/>
                <a:gd name="T4" fmla="*/ 1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cubicBezTo>
                    <a:pt x="8" y="4"/>
                    <a:pt x="4" y="8"/>
                    <a:pt x="0" y="12"/>
                  </a:cubicBezTo>
                  <a:cubicBezTo>
                    <a:pt x="0" y="4"/>
                    <a:pt x="4" y="0"/>
                    <a:pt x="12" y="0"/>
                  </a:cubicBezTo>
                  <a:close/>
                </a:path>
              </a:pathLst>
            </a:custGeom>
            <a:solidFill>
              <a:srgbClr val="A7A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1" name="Freeform 2185"/>
            <p:cNvSpPr>
              <a:spLocks/>
            </p:cNvSpPr>
            <p:nvPr/>
          </p:nvSpPr>
          <p:spPr bwMode="auto">
            <a:xfrm>
              <a:off x="3195" y="1351"/>
              <a:ext cx="6" cy="5"/>
            </a:xfrm>
            <a:custGeom>
              <a:avLst/>
              <a:gdLst>
                <a:gd name="T0" fmla="*/ 5 w 5"/>
                <a:gd name="T1" fmla="*/ 4 h 4"/>
                <a:gd name="T2" fmla="*/ 0 w 5"/>
                <a:gd name="T3" fmla="*/ 4 h 4"/>
                <a:gd name="T4" fmla="*/ 4 w 5"/>
                <a:gd name="T5" fmla="*/ 1 h 4"/>
                <a:gd name="T6" fmla="*/ 5 w 5"/>
                <a:gd name="T7" fmla="*/ 1 h 4"/>
                <a:gd name="T8" fmla="*/ 5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4" y="4"/>
                    <a:pt x="2" y="4"/>
                    <a:pt x="0" y="4"/>
                  </a:cubicBezTo>
                  <a:cubicBezTo>
                    <a:pt x="0" y="1"/>
                    <a:pt x="1" y="0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2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817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2" name="Freeform 2186"/>
            <p:cNvSpPr>
              <a:spLocks/>
            </p:cNvSpPr>
            <p:nvPr/>
          </p:nvSpPr>
          <p:spPr bwMode="auto">
            <a:xfrm>
              <a:off x="2975" y="1675"/>
              <a:ext cx="51" cy="40"/>
            </a:xfrm>
            <a:custGeom>
              <a:avLst/>
              <a:gdLst>
                <a:gd name="T0" fmla="*/ 8 w 43"/>
                <a:gd name="T1" fmla="*/ 5 h 34"/>
                <a:gd name="T2" fmla="*/ 24 w 43"/>
                <a:gd name="T3" fmla="*/ 5 h 34"/>
                <a:gd name="T4" fmla="*/ 31 w 43"/>
                <a:gd name="T5" fmla="*/ 12 h 34"/>
                <a:gd name="T6" fmla="*/ 42 w 43"/>
                <a:gd name="T7" fmla="*/ 23 h 34"/>
                <a:gd name="T8" fmla="*/ 40 w 43"/>
                <a:gd name="T9" fmla="*/ 34 h 34"/>
                <a:gd name="T10" fmla="*/ 28 w 43"/>
                <a:gd name="T11" fmla="*/ 30 h 34"/>
                <a:gd name="T12" fmla="*/ 8 w 43"/>
                <a:gd name="T13" fmla="*/ 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34">
                  <a:moveTo>
                    <a:pt x="8" y="5"/>
                  </a:moveTo>
                  <a:cubicBezTo>
                    <a:pt x="13" y="0"/>
                    <a:pt x="19" y="1"/>
                    <a:pt x="24" y="5"/>
                  </a:cubicBezTo>
                  <a:cubicBezTo>
                    <a:pt x="25" y="9"/>
                    <a:pt x="28" y="10"/>
                    <a:pt x="31" y="12"/>
                  </a:cubicBezTo>
                  <a:cubicBezTo>
                    <a:pt x="35" y="16"/>
                    <a:pt x="40" y="18"/>
                    <a:pt x="42" y="23"/>
                  </a:cubicBezTo>
                  <a:cubicBezTo>
                    <a:pt x="43" y="27"/>
                    <a:pt x="43" y="31"/>
                    <a:pt x="40" y="34"/>
                  </a:cubicBezTo>
                  <a:cubicBezTo>
                    <a:pt x="36" y="32"/>
                    <a:pt x="32" y="31"/>
                    <a:pt x="28" y="30"/>
                  </a:cubicBezTo>
                  <a:cubicBezTo>
                    <a:pt x="18" y="25"/>
                    <a:pt x="0" y="25"/>
                    <a:pt x="8" y="5"/>
                  </a:cubicBezTo>
                  <a:close/>
                </a:path>
              </a:pathLst>
            </a:custGeom>
            <a:solidFill>
              <a:srgbClr val="37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3" name="Freeform 2187"/>
            <p:cNvSpPr>
              <a:spLocks/>
            </p:cNvSpPr>
            <p:nvPr/>
          </p:nvSpPr>
          <p:spPr bwMode="auto">
            <a:xfrm>
              <a:off x="3021" y="1685"/>
              <a:ext cx="44" cy="30"/>
            </a:xfrm>
            <a:custGeom>
              <a:avLst/>
              <a:gdLst>
                <a:gd name="T0" fmla="*/ 13 w 37"/>
                <a:gd name="T1" fmla="*/ 4 h 25"/>
                <a:gd name="T2" fmla="*/ 37 w 37"/>
                <a:gd name="T3" fmla="*/ 13 h 25"/>
                <a:gd name="T4" fmla="*/ 29 w 37"/>
                <a:gd name="T5" fmla="*/ 25 h 25"/>
                <a:gd name="T6" fmla="*/ 5 w 37"/>
                <a:gd name="T7" fmla="*/ 24 h 25"/>
                <a:gd name="T8" fmla="*/ 13 w 37"/>
                <a:gd name="T9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25">
                  <a:moveTo>
                    <a:pt x="13" y="4"/>
                  </a:moveTo>
                  <a:cubicBezTo>
                    <a:pt x="20" y="11"/>
                    <a:pt x="33" y="0"/>
                    <a:pt x="37" y="13"/>
                  </a:cubicBezTo>
                  <a:cubicBezTo>
                    <a:pt x="37" y="18"/>
                    <a:pt x="32" y="21"/>
                    <a:pt x="29" y="25"/>
                  </a:cubicBezTo>
                  <a:cubicBezTo>
                    <a:pt x="21" y="21"/>
                    <a:pt x="13" y="25"/>
                    <a:pt x="5" y="24"/>
                  </a:cubicBezTo>
                  <a:cubicBezTo>
                    <a:pt x="2" y="15"/>
                    <a:pt x="0" y="7"/>
                    <a:pt x="13" y="4"/>
                  </a:cubicBezTo>
                  <a:close/>
                </a:path>
              </a:pathLst>
            </a:custGeom>
            <a:solidFill>
              <a:srgbClr val="3A36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4" name="Freeform 2188"/>
            <p:cNvSpPr>
              <a:spLocks/>
            </p:cNvSpPr>
            <p:nvPr/>
          </p:nvSpPr>
          <p:spPr bwMode="auto">
            <a:xfrm>
              <a:off x="2997" y="1678"/>
              <a:ext cx="44" cy="37"/>
            </a:xfrm>
            <a:custGeom>
              <a:avLst/>
              <a:gdLst>
                <a:gd name="T0" fmla="*/ 34 w 38"/>
                <a:gd name="T1" fmla="*/ 10 h 31"/>
                <a:gd name="T2" fmla="*/ 26 w 38"/>
                <a:gd name="T3" fmla="*/ 30 h 31"/>
                <a:gd name="T4" fmla="*/ 22 w 38"/>
                <a:gd name="T5" fmla="*/ 31 h 31"/>
                <a:gd name="T6" fmla="*/ 22 w 38"/>
                <a:gd name="T7" fmla="*/ 18 h 31"/>
                <a:gd name="T8" fmla="*/ 10 w 38"/>
                <a:gd name="T9" fmla="*/ 11 h 31"/>
                <a:gd name="T10" fmla="*/ 6 w 38"/>
                <a:gd name="T11" fmla="*/ 2 h 31"/>
                <a:gd name="T12" fmla="*/ 38 w 38"/>
                <a:gd name="T13" fmla="*/ 6 h 31"/>
                <a:gd name="T14" fmla="*/ 34 w 38"/>
                <a:gd name="T15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1">
                  <a:moveTo>
                    <a:pt x="34" y="10"/>
                  </a:moveTo>
                  <a:cubicBezTo>
                    <a:pt x="27" y="15"/>
                    <a:pt x="25" y="22"/>
                    <a:pt x="26" y="30"/>
                  </a:cubicBezTo>
                  <a:cubicBezTo>
                    <a:pt x="25" y="31"/>
                    <a:pt x="23" y="31"/>
                    <a:pt x="22" y="31"/>
                  </a:cubicBezTo>
                  <a:cubicBezTo>
                    <a:pt x="22" y="26"/>
                    <a:pt x="22" y="22"/>
                    <a:pt x="22" y="18"/>
                  </a:cubicBezTo>
                  <a:cubicBezTo>
                    <a:pt x="18" y="15"/>
                    <a:pt x="15" y="11"/>
                    <a:pt x="10" y="11"/>
                  </a:cubicBezTo>
                  <a:cubicBezTo>
                    <a:pt x="4" y="10"/>
                    <a:pt x="0" y="8"/>
                    <a:pt x="6" y="2"/>
                  </a:cubicBezTo>
                  <a:cubicBezTo>
                    <a:pt x="17" y="4"/>
                    <a:pt x="28" y="0"/>
                    <a:pt x="38" y="6"/>
                  </a:cubicBezTo>
                  <a:cubicBezTo>
                    <a:pt x="37" y="8"/>
                    <a:pt x="35" y="9"/>
                    <a:pt x="34" y="10"/>
                  </a:cubicBezTo>
                  <a:close/>
                </a:path>
              </a:pathLst>
            </a:custGeom>
            <a:solidFill>
              <a:srgbClr val="26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5" name="Freeform 2189"/>
            <p:cNvSpPr>
              <a:spLocks/>
            </p:cNvSpPr>
            <p:nvPr/>
          </p:nvSpPr>
          <p:spPr bwMode="auto">
            <a:xfrm>
              <a:off x="3112" y="1682"/>
              <a:ext cx="35" cy="41"/>
            </a:xfrm>
            <a:custGeom>
              <a:avLst/>
              <a:gdLst>
                <a:gd name="T0" fmla="*/ 24 w 30"/>
                <a:gd name="T1" fmla="*/ 0 h 35"/>
                <a:gd name="T2" fmla="*/ 28 w 30"/>
                <a:gd name="T3" fmla="*/ 0 h 35"/>
                <a:gd name="T4" fmla="*/ 28 w 30"/>
                <a:gd name="T5" fmla="*/ 8 h 35"/>
                <a:gd name="T6" fmla="*/ 28 w 30"/>
                <a:gd name="T7" fmla="*/ 8 h 35"/>
                <a:gd name="T8" fmla="*/ 0 w 30"/>
                <a:gd name="T9" fmla="*/ 20 h 35"/>
                <a:gd name="T10" fmla="*/ 10 w 30"/>
                <a:gd name="T11" fmla="*/ 5 h 35"/>
                <a:gd name="T12" fmla="*/ 24 w 30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5">
                  <a:moveTo>
                    <a:pt x="24" y="0"/>
                  </a:moveTo>
                  <a:cubicBezTo>
                    <a:pt x="25" y="0"/>
                    <a:pt x="27" y="0"/>
                    <a:pt x="28" y="0"/>
                  </a:cubicBezTo>
                  <a:cubicBezTo>
                    <a:pt x="30" y="2"/>
                    <a:pt x="30" y="5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18" y="12"/>
                    <a:pt x="17" y="35"/>
                    <a:pt x="0" y="20"/>
                  </a:cubicBezTo>
                  <a:cubicBezTo>
                    <a:pt x="4" y="15"/>
                    <a:pt x="7" y="10"/>
                    <a:pt x="10" y="5"/>
                  </a:cubicBezTo>
                  <a:cubicBezTo>
                    <a:pt x="14" y="0"/>
                    <a:pt x="19" y="1"/>
                    <a:pt x="24" y="0"/>
                  </a:cubicBezTo>
                  <a:close/>
                </a:path>
              </a:pathLst>
            </a:custGeom>
            <a:solidFill>
              <a:srgbClr val="2D27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6" name="Freeform 2190"/>
            <p:cNvSpPr>
              <a:spLocks/>
            </p:cNvSpPr>
            <p:nvPr/>
          </p:nvSpPr>
          <p:spPr bwMode="auto">
            <a:xfrm>
              <a:off x="3093" y="1684"/>
              <a:ext cx="33" cy="30"/>
            </a:xfrm>
            <a:custGeom>
              <a:avLst/>
              <a:gdLst>
                <a:gd name="T0" fmla="*/ 28 w 28"/>
                <a:gd name="T1" fmla="*/ 2 h 25"/>
                <a:gd name="T2" fmla="*/ 16 w 28"/>
                <a:gd name="T3" fmla="*/ 18 h 25"/>
                <a:gd name="T4" fmla="*/ 7 w 28"/>
                <a:gd name="T5" fmla="*/ 21 h 25"/>
                <a:gd name="T6" fmla="*/ 0 w 28"/>
                <a:gd name="T7" fmla="*/ 18 h 25"/>
                <a:gd name="T8" fmla="*/ 0 w 28"/>
                <a:gd name="T9" fmla="*/ 18 h 25"/>
                <a:gd name="T10" fmla="*/ 24 w 28"/>
                <a:gd name="T11" fmla="*/ 2 h 25"/>
                <a:gd name="T12" fmla="*/ 28 w 28"/>
                <a:gd name="T13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5">
                  <a:moveTo>
                    <a:pt x="28" y="2"/>
                  </a:moveTo>
                  <a:cubicBezTo>
                    <a:pt x="27" y="9"/>
                    <a:pt x="25" y="16"/>
                    <a:pt x="16" y="18"/>
                  </a:cubicBezTo>
                  <a:cubicBezTo>
                    <a:pt x="11" y="13"/>
                    <a:pt x="9" y="19"/>
                    <a:pt x="7" y="21"/>
                  </a:cubicBezTo>
                  <a:cubicBezTo>
                    <a:pt x="2" y="25"/>
                    <a:pt x="0" y="23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7"/>
                    <a:pt x="18" y="10"/>
                    <a:pt x="24" y="2"/>
                  </a:cubicBezTo>
                  <a:cubicBezTo>
                    <a:pt x="25" y="0"/>
                    <a:pt x="27" y="0"/>
                    <a:pt x="28" y="2"/>
                  </a:cubicBezTo>
                  <a:close/>
                </a:path>
              </a:pathLst>
            </a:custGeom>
            <a:solidFill>
              <a:srgbClr val="3730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7" name="Freeform 2191"/>
            <p:cNvSpPr>
              <a:spLocks/>
            </p:cNvSpPr>
            <p:nvPr/>
          </p:nvSpPr>
          <p:spPr bwMode="auto">
            <a:xfrm>
              <a:off x="3055" y="1701"/>
              <a:ext cx="18" cy="14"/>
            </a:xfrm>
            <a:custGeom>
              <a:avLst/>
              <a:gdLst>
                <a:gd name="T0" fmla="*/ 0 w 15"/>
                <a:gd name="T1" fmla="*/ 12 h 12"/>
                <a:gd name="T2" fmla="*/ 8 w 15"/>
                <a:gd name="T3" fmla="*/ 0 h 12"/>
                <a:gd name="T4" fmla="*/ 14 w 15"/>
                <a:gd name="T5" fmla="*/ 5 h 12"/>
                <a:gd name="T6" fmla="*/ 0 w 15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0" y="12"/>
                  </a:moveTo>
                  <a:cubicBezTo>
                    <a:pt x="0" y="6"/>
                    <a:pt x="3" y="2"/>
                    <a:pt x="8" y="0"/>
                  </a:cubicBezTo>
                  <a:cubicBezTo>
                    <a:pt x="11" y="0"/>
                    <a:pt x="15" y="1"/>
                    <a:pt x="14" y="5"/>
                  </a:cubicBezTo>
                  <a:cubicBezTo>
                    <a:pt x="12" y="12"/>
                    <a:pt x="6" y="11"/>
                    <a:pt x="0" y="12"/>
                  </a:cubicBezTo>
                  <a:close/>
                </a:path>
              </a:pathLst>
            </a:custGeom>
            <a:solidFill>
              <a:srgbClr val="302C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8" name="Freeform 2192"/>
            <p:cNvSpPr>
              <a:spLocks/>
            </p:cNvSpPr>
            <p:nvPr/>
          </p:nvSpPr>
          <p:spPr bwMode="auto">
            <a:xfrm>
              <a:off x="3121" y="1676"/>
              <a:ext cx="19" cy="14"/>
            </a:xfrm>
            <a:custGeom>
              <a:avLst/>
              <a:gdLst>
                <a:gd name="T0" fmla="*/ 4 w 16"/>
                <a:gd name="T1" fmla="*/ 9 h 12"/>
                <a:gd name="T2" fmla="*/ 0 w 16"/>
                <a:gd name="T3" fmla="*/ 9 h 12"/>
                <a:gd name="T4" fmla="*/ 0 w 16"/>
                <a:gd name="T5" fmla="*/ 5 h 12"/>
                <a:gd name="T6" fmla="*/ 4 w 16"/>
                <a:gd name="T7" fmla="*/ 1 h 12"/>
                <a:gd name="T8" fmla="*/ 16 w 16"/>
                <a:gd name="T9" fmla="*/ 5 h 12"/>
                <a:gd name="T10" fmla="*/ 4 w 16"/>
                <a:gd name="T1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2">
                  <a:moveTo>
                    <a:pt x="4" y="9"/>
                  </a:moveTo>
                  <a:cubicBezTo>
                    <a:pt x="3" y="9"/>
                    <a:pt x="1" y="9"/>
                    <a:pt x="0" y="9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1" y="3"/>
                    <a:pt x="3" y="2"/>
                    <a:pt x="4" y="1"/>
                  </a:cubicBezTo>
                  <a:cubicBezTo>
                    <a:pt x="8" y="1"/>
                    <a:pt x="13" y="0"/>
                    <a:pt x="16" y="5"/>
                  </a:cubicBezTo>
                  <a:cubicBezTo>
                    <a:pt x="14" y="11"/>
                    <a:pt x="9" y="12"/>
                    <a:pt x="4" y="9"/>
                  </a:cubicBezTo>
                  <a:close/>
                </a:path>
              </a:pathLst>
            </a:custGeom>
            <a:solidFill>
              <a:srgbClr val="262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59" name="Freeform 2193"/>
            <p:cNvSpPr>
              <a:spLocks/>
            </p:cNvSpPr>
            <p:nvPr/>
          </p:nvSpPr>
          <p:spPr bwMode="auto">
            <a:xfrm>
              <a:off x="3080" y="1699"/>
              <a:ext cx="13" cy="13"/>
            </a:xfrm>
            <a:custGeom>
              <a:avLst/>
              <a:gdLst>
                <a:gd name="T0" fmla="*/ 11 w 11"/>
                <a:gd name="T1" fmla="*/ 5 h 11"/>
                <a:gd name="T2" fmla="*/ 0 w 11"/>
                <a:gd name="T3" fmla="*/ 11 h 11"/>
                <a:gd name="T4" fmla="*/ 11 w 11"/>
                <a:gd name="T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1">
                  <a:moveTo>
                    <a:pt x="11" y="5"/>
                  </a:moveTo>
                  <a:cubicBezTo>
                    <a:pt x="8" y="7"/>
                    <a:pt x="4" y="8"/>
                    <a:pt x="0" y="11"/>
                  </a:cubicBezTo>
                  <a:cubicBezTo>
                    <a:pt x="5" y="0"/>
                    <a:pt x="5" y="0"/>
                    <a:pt x="11" y="5"/>
                  </a:cubicBezTo>
                  <a:close/>
                </a:path>
              </a:pathLst>
            </a:custGeom>
            <a:solidFill>
              <a:srgbClr val="3631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0" name="Freeform 2194"/>
            <p:cNvSpPr>
              <a:spLocks/>
            </p:cNvSpPr>
            <p:nvPr/>
          </p:nvSpPr>
          <p:spPr bwMode="auto">
            <a:xfrm>
              <a:off x="3154" y="1363"/>
              <a:ext cx="39" cy="64"/>
            </a:xfrm>
            <a:custGeom>
              <a:avLst/>
              <a:gdLst>
                <a:gd name="T0" fmla="*/ 32 w 33"/>
                <a:gd name="T1" fmla="*/ 28 h 55"/>
                <a:gd name="T2" fmla="*/ 32 w 33"/>
                <a:gd name="T3" fmla="*/ 29 h 55"/>
                <a:gd name="T4" fmla="*/ 16 w 33"/>
                <a:gd name="T5" fmla="*/ 38 h 55"/>
                <a:gd name="T6" fmla="*/ 12 w 33"/>
                <a:gd name="T7" fmla="*/ 47 h 55"/>
                <a:gd name="T8" fmla="*/ 7 w 33"/>
                <a:gd name="T9" fmla="*/ 55 h 55"/>
                <a:gd name="T10" fmla="*/ 0 w 33"/>
                <a:gd name="T11" fmla="*/ 47 h 55"/>
                <a:gd name="T12" fmla="*/ 0 w 33"/>
                <a:gd name="T13" fmla="*/ 42 h 55"/>
                <a:gd name="T14" fmla="*/ 1 w 33"/>
                <a:gd name="T15" fmla="*/ 34 h 55"/>
                <a:gd name="T16" fmla="*/ 9 w 33"/>
                <a:gd name="T17" fmla="*/ 18 h 55"/>
                <a:gd name="T18" fmla="*/ 14 w 33"/>
                <a:gd name="T19" fmla="*/ 10 h 55"/>
                <a:gd name="T20" fmla="*/ 22 w 33"/>
                <a:gd name="T21" fmla="*/ 3 h 55"/>
                <a:gd name="T22" fmla="*/ 32 w 33"/>
                <a:gd name="T23" fmla="*/ 2 h 55"/>
                <a:gd name="T24" fmla="*/ 25 w 33"/>
                <a:gd name="T25" fmla="*/ 24 h 55"/>
                <a:gd name="T26" fmla="*/ 32 w 33"/>
                <a:gd name="T27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55">
                  <a:moveTo>
                    <a:pt x="32" y="28"/>
                  </a:moveTo>
                  <a:cubicBezTo>
                    <a:pt x="32" y="29"/>
                    <a:pt x="32" y="29"/>
                    <a:pt x="32" y="29"/>
                  </a:cubicBezTo>
                  <a:cubicBezTo>
                    <a:pt x="26" y="31"/>
                    <a:pt x="20" y="32"/>
                    <a:pt x="16" y="38"/>
                  </a:cubicBezTo>
                  <a:cubicBezTo>
                    <a:pt x="19" y="43"/>
                    <a:pt x="15" y="44"/>
                    <a:pt x="12" y="47"/>
                  </a:cubicBezTo>
                  <a:cubicBezTo>
                    <a:pt x="10" y="49"/>
                    <a:pt x="8" y="52"/>
                    <a:pt x="7" y="55"/>
                  </a:cubicBezTo>
                  <a:cubicBezTo>
                    <a:pt x="2" y="55"/>
                    <a:pt x="1" y="51"/>
                    <a:pt x="0" y="47"/>
                  </a:cubicBezTo>
                  <a:cubicBezTo>
                    <a:pt x="0" y="46"/>
                    <a:pt x="0" y="44"/>
                    <a:pt x="0" y="42"/>
                  </a:cubicBezTo>
                  <a:cubicBezTo>
                    <a:pt x="0" y="39"/>
                    <a:pt x="0" y="37"/>
                    <a:pt x="1" y="34"/>
                  </a:cubicBezTo>
                  <a:cubicBezTo>
                    <a:pt x="2" y="28"/>
                    <a:pt x="6" y="24"/>
                    <a:pt x="9" y="18"/>
                  </a:cubicBezTo>
                  <a:cubicBezTo>
                    <a:pt x="11" y="15"/>
                    <a:pt x="12" y="12"/>
                    <a:pt x="14" y="10"/>
                  </a:cubicBezTo>
                  <a:cubicBezTo>
                    <a:pt x="17" y="7"/>
                    <a:pt x="19" y="5"/>
                    <a:pt x="22" y="3"/>
                  </a:cubicBezTo>
                  <a:cubicBezTo>
                    <a:pt x="25" y="1"/>
                    <a:pt x="28" y="0"/>
                    <a:pt x="32" y="2"/>
                  </a:cubicBezTo>
                  <a:cubicBezTo>
                    <a:pt x="33" y="11"/>
                    <a:pt x="22" y="15"/>
                    <a:pt x="25" y="24"/>
                  </a:cubicBezTo>
                  <a:cubicBezTo>
                    <a:pt x="27" y="25"/>
                    <a:pt x="30" y="27"/>
                    <a:pt x="32" y="28"/>
                  </a:cubicBezTo>
                  <a:close/>
                </a:path>
              </a:pathLst>
            </a:custGeom>
            <a:solidFill>
              <a:srgbClr val="413A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1" name="Freeform 2195"/>
            <p:cNvSpPr>
              <a:spLocks/>
            </p:cNvSpPr>
            <p:nvPr/>
          </p:nvSpPr>
          <p:spPr bwMode="auto">
            <a:xfrm>
              <a:off x="3145" y="1419"/>
              <a:ext cx="56" cy="34"/>
            </a:xfrm>
            <a:custGeom>
              <a:avLst/>
              <a:gdLst>
                <a:gd name="T0" fmla="*/ 0 w 48"/>
                <a:gd name="T1" fmla="*/ 23 h 29"/>
                <a:gd name="T2" fmla="*/ 0 w 48"/>
                <a:gd name="T3" fmla="*/ 19 h 29"/>
                <a:gd name="T4" fmla="*/ 4 w 48"/>
                <a:gd name="T5" fmla="*/ 15 h 29"/>
                <a:gd name="T6" fmla="*/ 16 w 48"/>
                <a:gd name="T7" fmla="*/ 13 h 29"/>
                <a:gd name="T8" fmla="*/ 36 w 48"/>
                <a:gd name="T9" fmla="*/ 6 h 29"/>
                <a:gd name="T10" fmla="*/ 48 w 48"/>
                <a:gd name="T11" fmla="*/ 12 h 29"/>
                <a:gd name="T12" fmla="*/ 40 w 48"/>
                <a:gd name="T13" fmla="*/ 18 h 29"/>
                <a:gd name="T14" fmla="*/ 23 w 48"/>
                <a:gd name="T15" fmla="*/ 23 h 29"/>
                <a:gd name="T16" fmla="*/ 0 w 48"/>
                <a:gd name="T17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9">
                  <a:moveTo>
                    <a:pt x="0" y="23"/>
                  </a:moveTo>
                  <a:cubicBezTo>
                    <a:pt x="0" y="21"/>
                    <a:pt x="0" y="20"/>
                    <a:pt x="0" y="19"/>
                  </a:cubicBezTo>
                  <a:cubicBezTo>
                    <a:pt x="1" y="17"/>
                    <a:pt x="2" y="16"/>
                    <a:pt x="4" y="15"/>
                  </a:cubicBezTo>
                  <a:cubicBezTo>
                    <a:pt x="8" y="12"/>
                    <a:pt x="12" y="11"/>
                    <a:pt x="16" y="13"/>
                  </a:cubicBezTo>
                  <a:cubicBezTo>
                    <a:pt x="23" y="10"/>
                    <a:pt x="30" y="11"/>
                    <a:pt x="36" y="6"/>
                  </a:cubicBezTo>
                  <a:cubicBezTo>
                    <a:pt x="44" y="0"/>
                    <a:pt x="45" y="7"/>
                    <a:pt x="48" y="12"/>
                  </a:cubicBezTo>
                  <a:cubicBezTo>
                    <a:pt x="48" y="18"/>
                    <a:pt x="42" y="16"/>
                    <a:pt x="40" y="18"/>
                  </a:cubicBezTo>
                  <a:cubicBezTo>
                    <a:pt x="34" y="18"/>
                    <a:pt x="28" y="20"/>
                    <a:pt x="23" y="23"/>
                  </a:cubicBezTo>
                  <a:cubicBezTo>
                    <a:pt x="15" y="24"/>
                    <a:pt x="7" y="29"/>
                    <a:pt x="0" y="23"/>
                  </a:cubicBezTo>
                  <a:close/>
                </a:path>
              </a:pathLst>
            </a:custGeom>
            <a:solidFill>
              <a:srgbClr val="999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2" name="Freeform 2196"/>
            <p:cNvSpPr>
              <a:spLocks/>
            </p:cNvSpPr>
            <p:nvPr/>
          </p:nvSpPr>
          <p:spPr bwMode="auto">
            <a:xfrm>
              <a:off x="3144" y="1414"/>
              <a:ext cx="22" cy="26"/>
            </a:xfrm>
            <a:custGeom>
              <a:avLst/>
              <a:gdLst>
                <a:gd name="T0" fmla="*/ 17 w 19"/>
                <a:gd name="T1" fmla="*/ 18 h 22"/>
                <a:gd name="T2" fmla="*/ 6 w 19"/>
                <a:gd name="T3" fmla="*/ 22 h 22"/>
                <a:gd name="T4" fmla="*/ 1 w 19"/>
                <a:gd name="T5" fmla="*/ 11 h 22"/>
                <a:gd name="T6" fmla="*/ 0 w 19"/>
                <a:gd name="T7" fmla="*/ 7 h 22"/>
                <a:gd name="T8" fmla="*/ 8 w 19"/>
                <a:gd name="T9" fmla="*/ 0 h 22"/>
                <a:gd name="T10" fmla="*/ 13 w 19"/>
                <a:gd name="T11" fmla="*/ 2 h 22"/>
                <a:gd name="T12" fmla="*/ 16 w 19"/>
                <a:gd name="T13" fmla="*/ 11 h 22"/>
                <a:gd name="T14" fmla="*/ 17 w 19"/>
                <a:gd name="T15" fmla="*/ 14 h 22"/>
                <a:gd name="T16" fmla="*/ 18 w 19"/>
                <a:gd name="T17" fmla="*/ 17 h 22"/>
                <a:gd name="T18" fmla="*/ 17 w 19"/>
                <a:gd name="T1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22">
                  <a:moveTo>
                    <a:pt x="17" y="18"/>
                  </a:moveTo>
                  <a:cubicBezTo>
                    <a:pt x="13" y="19"/>
                    <a:pt x="10" y="20"/>
                    <a:pt x="6" y="22"/>
                  </a:cubicBezTo>
                  <a:cubicBezTo>
                    <a:pt x="0" y="20"/>
                    <a:pt x="1" y="15"/>
                    <a:pt x="1" y="11"/>
                  </a:cubicBezTo>
                  <a:cubicBezTo>
                    <a:pt x="1" y="9"/>
                    <a:pt x="1" y="8"/>
                    <a:pt x="0" y="7"/>
                  </a:cubicBezTo>
                  <a:cubicBezTo>
                    <a:pt x="2" y="3"/>
                    <a:pt x="4" y="1"/>
                    <a:pt x="8" y="0"/>
                  </a:cubicBezTo>
                  <a:cubicBezTo>
                    <a:pt x="10" y="0"/>
                    <a:pt x="11" y="1"/>
                    <a:pt x="13" y="2"/>
                  </a:cubicBezTo>
                  <a:cubicBezTo>
                    <a:pt x="14" y="5"/>
                    <a:pt x="15" y="8"/>
                    <a:pt x="16" y="11"/>
                  </a:cubicBezTo>
                  <a:cubicBezTo>
                    <a:pt x="16" y="12"/>
                    <a:pt x="17" y="13"/>
                    <a:pt x="17" y="14"/>
                  </a:cubicBezTo>
                  <a:cubicBezTo>
                    <a:pt x="18" y="15"/>
                    <a:pt x="19" y="16"/>
                    <a:pt x="18" y="17"/>
                  </a:cubicBezTo>
                  <a:cubicBezTo>
                    <a:pt x="18" y="17"/>
                    <a:pt x="17" y="18"/>
                    <a:pt x="17" y="18"/>
                  </a:cubicBezTo>
                  <a:close/>
                </a:path>
              </a:pathLst>
            </a:custGeom>
            <a:solidFill>
              <a:srgbClr val="302B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3" name="Freeform 2197"/>
            <p:cNvSpPr>
              <a:spLocks/>
            </p:cNvSpPr>
            <p:nvPr/>
          </p:nvSpPr>
          <p:spPr bwMode="auto">
            <a:xfrm>
              <a:off x="3131" y="1456"/>
              <a:ext cx="47" cy="19"/>
            </a:xfrm>
            <a:custGeom>
              <a:avLst/>
              <a:gdLst>
                <a:gd name="T0" fmla="*/ 12 w 40"/>
                <a:gd name="T1" fmla="*/ 12 h 16"/>
                <a:gd name="T2" fmla="*/ 0 w 40"/>
                <a:gd name="T3" fmla="*/ 11 h 16"/>
                <a:gd name="T4" fmla="*/ 11 w 40"/>
                <a:gd name="T5" fmla="*/ 7 h 16"/>
                <a:gd name="T6" fmla="*/ 32 w 40"/>
                <a:gd name="T7" fmla="*/ 4 h 16"/>
                <a:gd name="T8" fmla="*/ 40 w 40"/>
                <a:gd name="T9" fmla="*/ 8 h 16"/>
                <a:gd name="T10" fmla="*/ 12 w 40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6">
                  <a:moveTo>
                    <a:pt x="12" y="12"/>
                  </a:moveTo>
                  <a:cubicBezTo>
                    <a:pt x="8" y="12"/>
                    <a:pt x="4" y="11"/>
                    <a:pt x="0" y="11"/>
                  </a:cubicBezTo>
                  <a:cubicBezTo>
                    <a:pt x="4" y="10"/>
                    <a:pt x="8" y="9"/>
                    <a:pt x="11" y="7"/>
                  </a:cubicBezTo>
                  <a:cubicBezTo>
                    <a:pt x="17" y="0"/>
                    <a:pt x="25" y="3"/>
                    <a:pt x="32" y="4"/>
                  </a:cubicBezTo>
                  <a:cubicBezTo>
                    <a:pt x="35" y="5"/>
                    <a:pt x="37" y="6"/>
                    <a:pt x="40" y="8"/>
                  </a:cubicBezTo>
                  <a:cubicBezTo>
                    <a:pt x="32" y="16"/>
                    <a:pt x="21" y="9"/>
                    <a:pt x="12" y="12"/>
                  </a:cubicBezTo>
                  <a:close/>
                </a:path>
              </a:pathLst>
            </a:custGeom>
            <a:solidFill>
              <a:srgbClr val="A9A4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4" name="Freeform 2198"/>
            <p:cNvSpPr>
              <a:spLocks/>
            </p:cNvSpPr>
            <p:nvPr/>
          </p:nvSpPr>
          <p:spPr bwMode="auto">
            <a:xfrm>
              <a:off x="3138" y="1446"/>
              <a:ext cx="30" cy="21"/>
            </a:xfrm>
            <a:custGeom>
              <a:avLst/>
              <a:gdLst>
                <a:gd name="T0" fmla="*/ 26 w 26"/>
                <a:gd name="T1" fmla="*/ 12 h 18"/>
                <a:gd name="T2" fmla="*/ 5 w 26"/>
                <a:gd name="T3" fmla="*/ 15 h 18"/>
                <a:gd name="T4" fmla="*/ 6 w 26"/>
                <a:gd name="T5" fmla="*/ 6 h 18"/>
                <a:gd name="T6" fmla="*/ 18 w 26"/>
                <a:gd name="T7" fmla="*/ 5 h 18"/>
                <a:gd name="T8" fmla="*/ 26 w 26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26" y="12"/>
                  </a:moveTo>
                  <a:cubicBezTo>
                    <a:pt x="20" y="18"/>
                    <a:pt x="12" y="12"/>
                    <a:pt x="5" y="15"/>
                  </a:cubicBezTo>
                  <a:cubicBezTo>
                    <a:pt x="6" y="12"/>
                    <a:pt x="0" y="9"/>
                    <a:pt x="6" y="6"/>
                  </a:cubicBezTo>
                  <a:cubicBezTo>
                    <a:pt x="10" y="5"/>
                    <a:pt x="13" y="0"/>
                    <a:pt x="18" y="5"/>
                  </a:cubicBezTo>
                  <a:cubicBezTo>
                    <a:pt x="21" y="7"/>
                    <a:pt x="24" y="9"/>
                    <a:pt x="26" y="12"/>
                  </a:cubicBezTo>
                  <a:close/>
                </a:path>
              </a:pathLst>
            </a:custGeom>
            <a:solidFill>
              <a:srgbClr val="9E99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5" name="Freeform 2199"/>
            <p:cNvSpPr>
              <a:spLocks/>
            </p:cNvSpPr>
            <p:nvPr/>
          </p:nvSpPr>
          <p:spPr bwMode="auto">
            <a:xfrm>
              <a:off x="3168" y="1407"/>
              <a:ext cx="33" cy="11"/>
            </a:xfrm>
            <a:custGeom>
              <a:avLst/>
              <a:gdLst>
                <a:gd name="T0" fmla="*/ 0 w 28"/>
                <a:gd name="T1" fmla="*/ 9 h 9"/>
                <a:gd name="T2" fmla="*/ 4 w 28"/>
                <a:gd name="T3" fmla="*/ 0 h 9"/>
                <a:gd name="T4" fmla="*/ 28 w 28"/>
                <a:gd name="T5" fmla="*/ 1 h 9"/>
                <a:gd name="T6" fmla="*/ 28 w 28"/>
                <a:gd name="T7" fmla="*/ 4 h 9"/>
                <a:gd name="T8" fmla="*/ 0 w 28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9">
                  <a:moveTo>
                    <a:pt x="0" y="9"/>
                  </a:moveTo>
                  <a:cubicBezTo>
                    <a:pt x="1" y="6"/>
                    <a:pt x="3" y="3"/>
                    <a:pt x="4" y="0"/>
                  </a:cubicBezTo>
                  <a:cubicBezTo>
                    <a:pt x="12" y="0"/>
                    <a:pt x="20" y="1"/>
                    <a:pt x="28" y="1"/>
                  </a:cubicBezTo>
                  <a:cubicBezTo>
                    <a:pt x="28" y="2"/>
                    <a:pt x="28" y="3"/>
                    <a:pt x="28" y="4"/>
                  </a:cubicBezTo>
                  <a:cubicBezTo>
                    <a:pt x="19" y="6"/>
                    <a:pt x="9" y="7"/>
                    <a:pt x="0" y="9"/>
                  </a:cubicBezTo>
                  <a:close/>
                </a:path>
              </a:pathLst>
            </a:custGeom>
            <a:solidFill>
              <a:srgbClr val="4543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6" name="Freeform 2200"/>
            <p:cNvSpPr>
              <a:spLocks/>
            </p:cNvSpPr>
            <p:nvPr/>
          </p:nvSpPr>
          <p:spPr bwMode="auto">
            <a:xfrm>
              <a:off x="3145" y="1446"/>
              <a:ext cx="27" cy="7"/>
            </a:xfrm>
            <a:custGeom>
              <a:avLst/>
              <a:gdLst>
                <a:gd name="T0" fmla="*/ 12 w 23"/>
                <a:gd name="T1" fmla="*/ 5 h 6"/>
                <a:gd name="T2" fmla="*/ 0 w 23"/>
                <a:gd name="T3" fmla="*/ 6 h 6"/>
                <a:gd name="T4" fmla="*/ 0 w 23"/>
                <a:gd name="T5" fmla="*/ 0 h 6"/>
                <a:gd name="T6" fmla="*/ 23 w 23"/>
                <a:gd name="T7" fmla="*/ 0 h 6"/>
                <a:gd name="T8" fmla="*/ 12 w 23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6">
                  <a:moveTo>
                    <a:pt x="12" y="5"/>
                  </a:moveTo>
                  <a:cubicBezTo>
                    <a:pt x="8" y="5"/>
                    <a:pt x="4" y="6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8" y="0"/>
                    <a:pt x="15" y="0"/>
                    <a:pt x="23" y="0"/>
                  </a:cubicBezTo>
                  <a:cubicBezTo>
                    <a:pt x="20" y="5"/>
                    <a:pt x="16" y="3"/>
                    <a:pt x="12" y="5"/>
                  </a:cubicBezTo>
                  <a:close/>
                </a:path>
              </a:pathLst>
            </a:custGeom>
            <a:solidFill>
              <a:srgbClr val="3A32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7" name="Freeform 2201"/>
            <p:cNvSpPr>
              <a:spLocks/>
            </p:cNvSpPr>
            <p:nvPr/>
          </p:nvSpPr>
          <p:spPr bwMode="auto">
            <a:xfrm>
              <a:off x="3164" y="1426"/>
              <a:ext cx="23" cy="11"/>
            </a:xfrm>
            <a:custGeom>
              <a:avLst/>
              <a:gdLst>
                <a:gd name="T0" fmla="*/ 0 w 20"/>
                <a:gd name="T1" fmla="*/ 8 h 9"/>
                <a:gd name="T2" fmla="*/ 0 w 20"/>
                <a:gd name="T3" fmla="*/ 4 h 9"/>
                <a:gd name="T4" fmla="*/ 20 w 20"/>
                <a:gd name="T5" fmla="*/ 0 h 9"/>
                <a:gd name="T6" fmla="*/ 0 w 20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9">
                  <a:moveTo>
                    <a:pt x="0" y="8"/>
                  </a:moveTo>
                  <a:cubicBezTo>
                    <a:pt x="0" y="7"/>
                    <a:pt x="0" y="5"/>
                    <a:pt x="0" y="4"/>
                  </a:cubicBezTo>
                  <a:cubicBezTo>
                    <a:pt x="7" y="3"/>
                    <a:pt x="13" y="2"/>
                    <a:pt x="20" y="0"/>
                  </a:cubicBezTo>
                  <a:cubicBezTo>
                    <a:pt x="16" y="9"/>
                    <a:pt x="7" y="7"/>
                    <a:pt x="0" y="8"/>
                  </a:cubicBezTo>
                  <a:close/>
                </a:path>
              </a:pathLst>
            </a:custGeom>
            <a:solidFill>
              <a:srgbClr val="4846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8" name="Freeform 2202"/>
            <p:cNvSpPr>
              <a:spLocks/>
            </p:cNvSpPr>
            <p:nvPr/>
          </p:nvSpPr>
          <p:spPr bwMode="auto">
            <a:xfrm>
              <a:off x="3192" y="1431"/>
              <a:ext cx="20" cy="11"/>
            </a:xfrm>
            <a:custGeom>
              <a:avLst/>
              <a:gdLst>
                <a:gd name="T0" fmla="*/ 0 w 17"/>
                <a:gd name="T1" fmla="*/ 8 h 9"/>
                <a:gd name="T2" fmla="*/ 8 w 17"/>
                <a:gd name="T3" fmla="*/ 2 h 9"/>
                <a:gd name="T4" fmla="*/ 17 w 17"/>
                <a:gd name="T5" fmla="*/ 3 h 9"/>
                <a:gd name="T6" fmla="*/ 0 w 17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9">
                  <a:moveTo>
                    <a:pt x="0" y="8"/>
                  </a:moveTo>
                  <a:cubicBezTo>
                    <a:pt x="3" y="6"/>
                    <a:pt x="5" y="4"/>
                    <a:pt x="8" y="2"/>
                  </a:cubicBezTo>
                  <a:cubicBezTo>
                    <a:pt x="11" y="2"/>
                    <a:pt x="14" y="0"/>
                    <a:pt x="17" y="3"/>
                  </a:cubicBezTo>
                  <a:cubicBezTo>
                    <a:pt x="12" y="7"/>
                    <a:pt x="7" y="9"/>
                    <a:pt x="0" y="8"/>
                  </a:cubicBezTo>
                  <a:close/>
                </a:path>
              </a:pathLst>
            </a:custGeom>
            <a:solidFill>
              <a:srgbClr val="5F5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69" name="Freeform 2203"/>
            <p:cNvSpPr>
              <a:spLocks/>
            </p:cNvSpPr>
            <p:nvPr/>
          </p:nvSpPr>
          <p:spPr bwMode="auto">
            <a:xfrm>
              <a:off x="2984" y="1613"/>
              <a:ext cx="40" cy="31"/>
            </a:xfrm>
            <a:custGeom>
              <a:avLst/>
              <a:gdLst>
                <a:gd name="T0" fmla="*/ 2 w 34"/>
                <a:gd name="T1" fmla="*/ 10 h 26"/>
                <a:gd name="T2" fmla="*/ 17 w 34"/>
                <a:gd name="T3" fmla="*/ 2 h 26"/>
                <a:gd name="T4" fmla="*/ 29 w 34"/>
                <a:gd name="T5" fmla="*/ 6 h 26"/>
                <a:gd name="T6" fmla="*/ 21 w 34"/>
                <a:gd name="T7" fmla="*/ 25 h 26"/>
                <a:gd name="T8" fmla="*/ 2 w 34"/>
                <a:gd name="T9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6">
                  <a:moveTo>
                    <a:pt x="2" y="10"/>
                  </a:moveTo>
                  <a:cubicBezTo>
                    <a:pt x="5" y="5"/>
                    <a:pt x="10" y="0"/>
                    <a:pt x="17" y="2"/>
                  </a:cubicBezTo>
                  <a:cubicBezTo>
                    <a:pt x="22" y="0"/>
                    <a:pt x="26" y="2"/>
                    <a:pt x="29" y="6"/>
                  </a:cubicBezTo>
                  <a:cubicBezTo>
                    <a:pt x="28" y="13"/>
                    <a:pt x="34" y="25"/>
                    <a:pt x="21" y="25"/>
                  </a:cubicBezTo>
                  <a:cubicBezTo>
                    <a:pt x="11" y="26"/>
                    <a:pt x="0" y="25"/>
                    <a:pt x="2" y="10"/>
                  </a:cubicBezTo>
                  <a:close/>
                </a:path>
              </a:pathLst>
            </a:custGeom>
            <a:solidFill>
              <a:srgbClr val="605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0" name="Freeform 2204"/>
            <p:cNvSpPr>
              <a:spLocks/>
            </p:cNvSpPr>
            <p:nvPr/>
          </p:nvSpPr>
          <p:spPr bwMode="auto">
            <a:xfrm>
              <a:off x="3004" y="1610"/>
              <a:ext cx="56" cy="16"/>
            </a:xfrm>
            <a:custGeom>
              <a:avLst/>
              <a:gdLst>
                <a:gd name="T0" fmla="*/ 12 w 48"/>
                <a:gd name="T1" fmla="*/ 9 h 14"/>
                <a:gd name="T2" fmla="*/ 0 w 48"/>
                <a:gd name="T3" fmla="*/ 5 h 14"/>
                <a:gd name="T4" fmla="*/ 8 w 48"/>
                <a:gd name="T5" fmla="*/ 1 h 14"/>
                <a:gd name="T6" fmla="*/ 24 w 48"/>
                <a:gd name="T7" fmla="*/ 1 h 14"/>
                <a:gd name="T8" fmla="*/ 44 w 48"/>
                <a:gd name="T9" fmla="*/ 5 h 14"/>
                <a:gd name="T10" fmla="*/ 48 w 48"/>
                <a:gd name="T11" fmla="*/ 9 h 14"/>
                <a:gd name="T12" fmla="*/ 32 w 48"/>
                <a:gd name="T13" fmla="*/ 12 h 14"/>
                <a:gd name="T14" fmla="*/ 28 w 48"/>
                <a:gd name="T15" fmla="*/ 14 h 14"/>
                <a:gd name="T16" fmla="*/ 23 w 48"/>
                <a:gd name="T17" fmla="*/ 9 h 14"/>
                <a:gd name="T18" fmla="*/ 22 w 48"/>
                <a:gd name="T19" fmla="*/ 9 h 14"/>
                <a:gd name="T20" fmla="*/ 20 w 48"/>
                <a:gd name="T21" fmla="*/ 9 h 14"/>
                <a:gd name="T22" fmla="*/ 12 w 48"/>
                <a:gd name="T23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" h="14">
                  <a:moveTo>
                    <a:pt x="12" y="9"/>
                  </a:moveTo>
                  <a:cubicBezTo>
                    <a:pt x="8" y="7"/>
                    <a:pt x="4" y="6"/>
                    <a:pt x="0" y="5"/>
                  </a:cubicBezTo>
                  <a:cubicBezTo>
                    <a:pt x="2" y="1"/>
                    <a:pt x="5" y="1"/>
                    <a:pt x="8" y="1"/>
                  </a:cubicBezTo>
                  <a:cubicBezTo>
                    <a:pt x="13" y="1"/>
                    <a:pt x="19" y="1"/>
                    <a:pt x="24" y="1"/>
                  </a:cubicBezTo>
                  <a:cubicBezTo>
                    <a:pt x="30" y="6"/>
                    <a:pt x="38" y="0"/>
                    <a:pt x="44" y="5"/>
                  </a:cubicBezTo>
                  <a:cubicBezTo>
                    <a:pt x="45" y="6"/>
                    <a:pt x="47" y="7"/>
                    <a:pt x="48" y="9"/>
                  </a:cubicBezTo>
                  <a:cubicBezTo>
                    <a:pt x="42" y="9"/>
                    <a:pt x="36" y="7"/>
                    <a:pt x="32" y="12"/>
                  </a:cubicBezTo>
                  <a:cubicBezTo>
                    <a:pt x="31" y="14"/>
                    <a:pt x="29" y="14"/>
                    <a:pt x="28" y="14"/>
                  </a:cubicBezTo>
                  <a:cubicBezTo>
                    <a:pt x="26" y="13"/>
                    <a:pt x="25" y="10"/>
                    <a:pt x="23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0" y="9"/>
                    <a:pt x="20" y="9"/>
                  </a:cubicBezTo>
                  <a:cubicBezTo>
                    <a:pt x="18" y="9"/>
                    <a:pt x="15" y="9"/>
                    <a:pt x="12" y="9"/>
                  </a:cubicBezTo>
                  <a:close/>
                </a:path>
              </a:pathLst>
            </a:custGeom>
            <a:solidFill>
              <a:srgbClr val="262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1" name="Freeform 2205"/>
            <p:cNvSpPr>
              <a:spLocks/>
            </p:cNvSpPr>
            <p:nvPr/>
          </p:nvSpPr>
          <p:spPr bwMode="auto">
            <a:xfrm>
              <a:off x="2952" y="1672"/>
              <a:ext cx="13" cy="22"/>
            </a:xfrm>
            <a:custGeom>
              <a:avLst/>
              <a:gdLst>
                <a:gd name="T0" fmla="*/ 0 w 11"/>
                <a:gd name="T1" fmla="*/ 12 h 18"/>
                <a:gd name="T2" fmla="*/ 0 w 11"/>
                <a:gd name="T3" fmla="*/ 0 h 18"/>
                <a:gd name="T4" fmla="*/ 11 w 11"/>
                <a:gd name="T5" fmla="*/ 16 h 18"/>
                <a:gd name="T6" fmla="*/ 0 w 11"/>
                <a:gd name="T7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8">
                  <a:moveTo>
                    <a:pt x="0" y="12"/>
                  </a:moveTo>
                  <a:cubicBezTo>
                    <a:pt x="0" y="8"/>
                    <a:pt x="0" y="4"/>
                    <a:pt x="0" y="0"/>
                  </a:cubicBezTo>
                  <a:cubicBezTo>
                    <a:pt x="10" y="0"/>
                    <a:pt x="8" y="10"/>
                    <a:pt x="11" y="16"/>
                  </a:cubicBezTo>
                  <a:cubicBezTo>
                    <a:pt x="6" y="18"/>
                    <a:pt x="4" y="12"/>
                    <a:pt x="0" y="12"/>
                  </a:cubicBezTo>
                  <a:close/>
                </a:path>
              </a:pathLst>
            </a:custGeom>
            <a:solidFill>
              <a:srgbClr val="3A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2" name="Freeform 2206"/>
            <p:cNvSpPr>
              <a:spLocks/>
            </p:cNvSpPr>
            <p:nvPr/>
          </p:nvSpPr>
          <p:spPr bwMode="auto">
            <a:xfrm>
              <a:off x="3321" y="1084"/>
              <a:ext cx="27" cy="47"/>
            </a:xfrm>
            <a:custGeom>
              <a:avLst/>
              <a:gdLst>
                <a:gd name="T0" fmla="*/ 1 w 23"/>
                <a:gd name="T1" fmla="*/ 16 h 40"/>
                <a:gd name="T2" fmla="*/ 2 w 23"/>
                <a:gd name="T3" fmla="*/ 12 h 40"/>
                <a:gd name="T4" fmla="*/ 13 w 23"/>
                <a:gd name="T5" fmla="*/ 0 h 40"/>
                <a:gd name="T6" fmla="*/ 17 w 23"/>
                <a:gd name="T7" fmla="*/ 3 h 40"/>
                <a:gd name="T8" fmla="*/ 23 w 23"/>
                <a:gd name="T9" fmla="*/ 19 h 40"/>
                <a:gd name="T10" fmla="*/ 23 w 23"/>
                <a:gd name="T11" fmla="*/ 24 h 40"/>
                <a:gd name="T12" fmla="*/ 19 w 23"/>
                <a:gd name="T13" fmla="*/ 28 h 40"/>
                <a:gd name="T14" fmla="*/ 4 w 23"/>
                <a:gd name="T15" fmla="*/ 35 h 40"/>
                <a:gd name="T16" fmla="*/ 1 w 23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40">
                  <a:moveTo>
                    <a:pt x="1" y="16"/>
                  </a:moveTo>
                  <a:cubicBezTo>
                    <a:pt x="1" y="14"/>
                    <a:pt x="2" y="13"/>
                    <a:pt x="2" y="12"/>
                  </a:cubicBezTo>
                  <a:cubicBezTo>
                    <a:pt x="6" y="8"/>
                    <a:pt x="7" y="2"/>
                    <a:pt x="13" y="0"/>
                  </a:cubicBezTo>
                  <a:cubicBezTo>
                    <a:pt x="14" y="1"/>
                    <a:pt x="16" y="2"/>
                    <a:pt x="17" y="3"/>
                  </a:cubicBezTo>
                  <a:cubicBezTo>
                    <a:pt x="18" y="9"/>
                    <a:pt x="20" y="14"/>
                    <a:pt x="23" y="19"/>
                  </a:cubicBezTo>
                  <a:cubicBezTo>
                    <a:pt x="23" y="21"/>
                    <a:pt x="23" y="23"/>
                    <a:pt x="23" y="24"/>
                  </a:cubicBezTo>
                  <a:cubicBezTo>
                    <a:pt x="22" y="26"/>
                    <a:pt x="20" y="27"/>
                    <a:pt x="19" y="28"/>
                  </a:cubicBezTo>
                  <a:cubicBezTo>
                    <a:pt x="14" y="29"/>
                    <a:pt x="12" y="40"/>
                    <a:pt x="4" y="35"/>
                  </a:cubicBezTo>
                  <a:cubicBezTo>
                    <a:pt x="0" y="29"/>
                    <a:pt x="2" y="22"/>
                    <a:pt x="1" y="16"/>
                  </a:cubicBezTo>
                  <a:close/>
                </a:path>
              </a:pathLst>
            </a:custGeom>
            <a:solidFill>
              <a:srgbClr val="837E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3" name="Freeform 2207"/>
            <p:cNvSpPr>
              <a:spLocks/>
            </p:cNvSpPr>
            <p:nvPr/>
          </p:nvSpPr>
          <p:spPr bwMode="auto">
            <a:xfrm>
              <a:off x="3342" y="1087"/>
              <a:ext cx="26" cy="31"/>
            </a:xfrm>
            <a:custGeom>
              <a:avLst/>
              <a:gdLst>
                <a:gd name="T0" fmla="*/ 4 w 22"/>
                <a:gd name="T1" fmla="*/ 20 h 26"/>
                <a:gd name="T2" fmla="*/ 4 w 22"/>
                <a:gd name="T3" fmla="*/ 17 h 26"/>
                <a:gd name="T4" fmla="*/ 8 w 22"/>
                <a:gd name="T5" fmla="*/ 5 h 26"/>
                <a:gd name="T6" fmla="*/ 13 w 22"/>
                <a:gd name="T7" fmla="*/ 0 h 26"/>
                <a:gd name="T8" fmla="*/ 19 w 22"/>
                <a:gd name="T9" fmla="*/ 2 h 26"/>
                <a:gd name="T10" fmla="*/ 22 w 22"/>
                <a:gd name="T11" fmla="*/ 9 h 26"/>
                <a:gd name="T12" fmla="*/ 4 w 22"/>
                <a:gd name="T13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6">
                  <a:moveTo>
                    <a:pt x="4" y="20"/>
                  </a:moveTo>
                  <a:cubicBezTo>
                    <a:pt x="4" y="19"/>
                    <a:pt x="4" y="18"/>
                    <a:pt x="4" y="17"/>
                  </a:cubicBezTo>
                  <a:cubicBezTo>
                    <a:pt x="0" y="10"/>
                    <a:pt x="3" y="7"/>
                    <a:pt x="8" y="5"/>
                  </a:cubicBezTo>
                  <a:cubicBezTo>
                    <a:pt x="10" y="3"/>
                    <a:pt x="12" y="2"/>
                    <a:pt x="13" y="0"/>
                  </a:cubicBezTo>
                  <a:cubicBezTo>
                    <a:pt x="15" y="0"/>
                    <a:pt x="17" y="1"/>
                    <a:pt x="19" y="2"/>
                  </a:cubicBezTo>
                  <a:cubicBezTo>
                    <a:pt x="21" y="4"/>
                    <a:pt x="22" y="6"/>
                    <a:pt x="22" y="9"/>
                  </a:cubicBezTo>
                  <a:cubicBezTo>
                    <a:pt x="19" y="17"/>
                    <a:pt x="16" y="26"/>
                    <a:pt x="4" y="20"/>
                  </a:cubicBezTo>
                  <a:close/>
                </a:path>
              </a:pathLst>
            </a:custGeom>
            <a:solidFill>
              <a:srgbClr val="706C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4" name="Freeform 2208"/>
            <p:cNvSpPr>
              <a:spLocks/>
            </p:cNvSpPr>
            <p:nvPr/>
          </p:nvSpPr>
          <p:spPr bwMode="auto">
            <a:xfrm>
              <a:off x="3363" y="1065"/>
              <a:ext cx="18" cy="26"/>
            </a:xfrm>
            <a:custGeom>
              <a:avLst/>
              <a:gdLst>
                <a:gd name="T0" fmla="*/ 10 w 15"/>
                <a:gd name="T1" fmla="*/ 0 h 22"/>
                <a:gd name="T2" fmla="*/ 14 w 15"/>
                <a:gd name="T3" fmla="*/ 8 h 22"/>
                <a:gd name="T4" fmla="*/ 10 w 15"/>
                <a:gd name="T5" fmla="*/ 20 h 22"/>
                <a:gd name="T6" fmla="*/ 5 w 15"/>
                <a:gd name="T7" fmla="*/ 21 h 22"/>
                <a:gd name="T8" fmla="*/ 1 w 15"/>
                <a:gd name="T9" fmla="*/ 15 h 22"/>
                <a:gd name="T10" fmla="*/ 5 w 15"/>
                <a:gd name="T11" fmla="*/ 4 h 22"/>
                <a:gd name="T12" fmla="*/ 10 w 1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2">
                  <a:moveTo>
                    <a:pt x="10" y="0"/>
                  </a:moveTo>
                  <a:cubicBezTo>
                    <a:pt x="14" y="1"/>
                    <a:pt x="14" y="5"/>
                    <a:pt x="14" y="8"/>
                  </a:cubicBezTo>
                  <a:cubicBezTo>
                    <a:pt x="15" y="13"/>
                    <a:pt x="12" y="16"/>
                    <a:pt x="10" y="20"/>
                  </a:cubicBezTo>
                  <a:cubicBezTo>
                    <a:pt x="8" y="21"/>
                    <a:pt x="7" y="22"/>
                    <a:pt x="5" y="21"/>
                  </a:cubicBezTo>
                  <a:cubicBezTo>
                    <a:pt x="3" y="20"/>
                    <a:pt x="2" y="18"/>
                    <a:pt x="1" y="15"/>
                  </a:cubicBezTo>
                  <a:cubicBezTo>
                    <a:pt x="0" y="11"/>
                    <a:pt x="3" y="8"/>
                    <a:pt x="5" y="4"/>
                  </a:cubicBezTo>
                  <a:cubicBezTo>
                    <a:pt x="7" y="3"/>
                    <a:pt x="8" y="1"/>
                    <a:pt x="10" y="0"/>
                  </a:cubicBezTo>
                  <a:close/>
                </a:path>
              </a:pathLst>
            </a:custGeom>
            <a:solidFill>
              <a:srgbClr val="B9B5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5" name="Freeform 2209"/>
            <p:cNvSpPr>
              <a:spLocks/>
            </p:cNvSpPr>
            <p:nvPr/>
          </p:nvSpPr>
          <p:spPr bwMode="auto">
            <a:xfrm>
              <a:off x="3330" y="1087"/>
              <a:ext cx="22" cy="20"/>
            </a:xfrm>
            <a:custGeom>
              <a:avLst/>
              <a:gdLst>
                <a:gd name="T0" fmla="*/ 18 w 18"/>
                <a:gd name="T1" fmla="*/ 5 h 17"/>
                <a:gd name="T2" fmla="*/ 14 w 18"/>
                <a:gd name="T3" fmla="*/ 17 h 17"/>
                <a:gd name="T4" fmla="*/ 9 w 18"/>
                <a:gd name="T5" fmla="*/ 0 h 17"/>
                <a:gd name="T6" fmla="*/ 18 w 18"/>
                <a:gd name="T7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7">
                  <a:moveTo>
                    <a:pt x="18" y="5"/>
                  </a:moveTo>
                  <a:cubicBezTo>
                    <a:pt x="17" y="9"/>
                    <a:pt x="13" y="12"/>
                    <a:pt x="14" y="17"/>
                  </a:cubicBezTo>
                  <a:cubicBezTo>
                    <a:pt x="0" y="14"/>
                    <a:pt x="7" y="7"/>
                    <a:pt x="9" y="0"/>
                  </a:cubicBezTo>
                  <a:cubicBezTo>
                    <a:pt x="12" y="2"/>
                    <a:pt x="15" y="3"/>
                    <a:pt x="18" y="5"/>
                  </a:cubicBezTo>
                  <a:close/>
                </a:path>
              </a:pathLst>
            </a:custGeom>
            <a:solidFill>
              <a:srgbClr val="C5C1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6" name="Freeform 2210"/>
            <p:cNvSpPr>
              <a:spLocks/>
            </p:cNvSpPr>
            <p:nvPr/>
          </p:nvSpPr>
          <p:spPr bwMode="auto">
            <a:xfrm>
              <a:off x="3354" y="1069"/>
              <a:ext cx="15" cy="19"/>
            </a:xfrm>
            <a:custGeom>
              <a:avLst/>
              <a:gdLst>
                <a:gd name="T0" fmla="*/ 13 w 13"/>
                <a:gd name="T1" fmla="*/ 0 h 16"/>
                <a:gd name="T2" fmla="*/ 10 w 13"/>
                <a:gd name="T3" fmla="*/ 12 h 16"/>
                <a:gd name="T4" fmla="*/ 9 w 13"/>
                <a:gd name="T5" fmla="*/ 14 h 16"/>
                <a:gd name="T6" fmla="*/ 7 w 13"/>
                <a:gd name="T7" fmla="*/ 16 h 16"/>
                <a:gd name="T8" fmla="*/ 5 w 13"/>
                <a:gd name="T9" fmla="*/ 16 h 16"/>
                <a:gd name="T10" fmla="*/ 4 w 13"/>
                <a:gd name="T11" fmla="*/ 15 h 16"/>
                <a:gd name="T12" fmla="*/ 3 w 13"/>
                <a:gd name="T13" fmla="*/ 15 h 16"/>
                <a:gd name="T14" fmla="*/ 13 w 13"/>
                <a:gd name="T1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6">
                  <a:moveTo>
                    <a:pt x="13" y="0"/>
                  </a:moveTo>
                  <a:cubicBezTo>
                    <a:pt x="12" y="4"/>
                    <a:pt x="11" y="8"/>
                    <a:pt x="10" y="12"/>
                  </a:cubicBezTo>
                  <a:cubicBezTo>
                    <a:pt x="10" y="12"/>
                    <a:pt x="9" y="14"/>
                    <a:pt x="9" y="14"/>
                  </a:cubicBezTo>
                  <a:cubicBezTo>
                    <a:pt x="9" y="15"/>
                    <a:pt x="8" y="15"/>
                    <a:pt x="7" y="16"/>
                  </a:cubicBezTo>
                  <a:cubicBezTo>
                    <a:pt x="7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3" y="15"/>
                    <a:pt x="3" y="15"/>
                  </a:cubicBezTo>
                  <a:cubicBezTo>
                    <a:pt x="0" y="6"/>
                    <a:pt x="6" y="3"/>
                    <a:pt x="13" y="0"/>
                  </a:cubicBezTo>
                  <a:close/>
                </a:path>
              </a:pathLst>
            </a:custGeom>
            <a:solidFill>
              <a:srgbClr val="4741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7" name="Freeform 2211"/>
            <p:cNvSpPr>
              <a:spLocks/>
            </p:cNvSpPr>
            <p:nvPr/>
          </p:nvSpPr>
          <p:spPr bwMode="auto">
            <a:xfrm>
              <a:off x="3218" y="1191"/>
              <a:ext cx="54" cy="93"/>
            </a:xfrm>
            <a:custGeom>
              <a:avLst/>
              <a:gdLst>
                <a:gd name="T0" fmla="*/ 6 w 46"/>
                <a:gd name="T1" fmla="*/ 53 h 79"/>
                <a:gd name="T2" fmla="*/ 7 w 46"/>
                <a:gd name="T3" fmla="*/ 49 h 79"/>
                <a:gd name="T4" fmla="*/ 6 w 46"/>
                <a:gd name="T5" fmla="*/ 43 h 79"/>
                <a:gd name="T6" fmla="*/ 18 w 46"/>
                <a:gd name="T7" fmla="*/ 36 h 79"/>
                <a:gd name="T8" fmla="*/ 22 w 46"/>
                <a:gd name="T9" fmla="*/ 40 h 79"/>
                <a:gd name="T10" fmla="*/ 30 w 46"/>
                <a:gd name="T11" fmla="*/ 33 h 79"/>
                <a:gd name="T12" fmla="*/ 30 w 46"/>
                <a:gd name="T13" fmla="*/ 35 h 79"/>
                <a:gd name="T14" fmla="*/ 32 w 46"/>
                <a:gd name="T15" fmla="*/ 37 h 79"/>
                <a:gd name="T16" fmla="*/ 34 w 46"/>
                <a:gd name="T17" fmla="*/ 10 h 79"/>
                <a:gd name="T18" fmla="*/ 45 w 46"/>
                <a:gd name="T19" fmla="*/ 16 h 79"/>
                <a:gd name="T20" fmla="*/ 46 w 46"/>
                <a:gd name="T21" fmla="*/ 25 h 79"/>
                <a:gd name="T22" fmla="*/ 46 w 46"/>
                <a:gd name="T23" fmla="*/ 27 h 79"/>
                <a:gd name="T24" fmla="*/ 43 w 46"/>
                <a:gd name="T25" fmla="*/ 40 h 79"/>
                <a:gd name="T26" fmla="*/ 15 w 46"/>
                <a:gd name="T27" fmla="*/ 79 h 79"/>
                <a:gd name="T28" fmla="*/ 6 w 46"/>
                <a:gd name="T29" fmla="*/ 5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79">
                  <a:moveTo>
                    <a:pt x="6" y="53"/>
                  </a:moveTo>
                  <a:cubicBezTo>
                    <a:pt x="8" y="52"/>
                    <a:pt x="10" y="51"/>
                    <a:pt x="7" y="49"/>
                  </a:cubicBezTo>
                  <a:cubicBezTo>
                    <a:pt x="7" y="47"/>
                    <a:pt x="7" y="45"/>
                    <a:pt x="6" y="43"/>
                  </a:cubicBezTo>
                  <a:cubicBezTo>
                    <a:pt x="9" y="39"/>
                    <a:pt x="13" y="36"/>
                    <a:pt x="18" y="36"/>
                  </a:cubicBezTo>
                  <a:cubicBezTo>
                    <a:pt x="20" y="37"/>
                    <a:pt x="19" y="41"/>
                    <a:pt x="22" y="40"/>
                  </a:cubicBezTo>
                  <a:cubicBezTo>
                    <a:pt x="24" y="37"/>
                    <a:pt x="23" y="31"/>
                    <a:pt x="30" y="33"/>
                  </a:cubicBezTo>
                  <a:cubicBezTo>
                    <a:pt x="30" y="34"/>
                    <a:pt x="30" y="35"/>
                    <a:pt x="30" y="35"/>
                  </a:cubicBezTo>
                  <a:cubicBezTo>
                    <a:pt x="31" y="36"/>
                    <a:pt x="32" y="37"/>
                    <a:pt x="32" y="37"/>
                  </a:cubicBezTo>
                  <a:cubicBezTo>
                    <a:pt x="33" y="28"/>
                    <a:pt x="34" y="19"/>
                    <a:pt x="34" y="10"/>
                  </a:cubicBezTo>
                  <a:cubicBezTo>
                    <a:pt x="44" y="0"/>
                    <a:pt x="41" y="15"/>
                    <a:pt x="45" y="16"/>
                  </a:cubicBezTo>
                  <a:cubicBezTo>
                    <a:pt x="46" y="19"/>
                    <a:pt x="46" y="22"/>
                    <a:pt x="46" y="25"/>
                  </a:cubicBezTo>
                  <a:cubicBezTo>
                    <a:pt x="46" y="26"/>
                    <a:pt x="46" y="27"/>
                    <a:pt x="46" y="27"/>
                  </a:cubicBezTo>
                  <a:cubicBezTo>
                    <a:pt x="46" y="32"/>
                    <a:pt x="45" y="36"/>
                    <a:pt x="43" y="40"/>
                  </a:cubicBezTo>
                  <a:cubicBezTo>
                    <a:pt x="35" y="54"/>
                    <a:pt x="31" y="71"/>
                    <a:pt x="15" y="79"/>
                  </a:cubicBezTo>
                  <a:cubicBezTo>
                    <a:pt x="0" y="75"/>
                    <a:pt x="7" y="63"/>
                    <a:pt x="6" y="53"/>
                  </a:cubicBezTo>
                  <a:close/>
                </a:path>
              </a:pathLst>
            </a:custGeom>
            <a:solidFill>
              <a:srgbClr val="A5A1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8" name="Freeform 2212"/>
            <p:cNvSpPr>
              <a:spLocks/>
            </p:cNvSpPr>
            <p:nvPr/>
          </p:nvSpPr>
          <p:spPr bwMode="auto">
            <a:xfrm>
              <a:off x="3288" y="1185"/>
              <a:ext cx="32" cy="36"/>
            </a:xfrm>
            <a:custGeom>
              <a:avLst/>
              <a:gdLst>
                <a:gd name="T0" fmla="*/ 2 w 27"/>
                <a:gd name="T1" fmla="*/ 22 h 31"/>
                <a:gd name="T2" fmla="*/ 2 w 27"/>
                <a:gd name="T3" fmla="*/ 19 h 31"/>
                <a:gd name="T4" fmla="*/ 12 w 27"/>
                <a:gd name="T5" fmla="*/ 1 h 31"/>
                <a:gd name="T6" fmla="*/ 18 w 27"/>
                <a:gd name="T7" fmla="*/ 0 h 31"/>
                <a:gd name="T8" fmla="*/ 24 w 27"/>
                <a:gd name="T9" fmla="*/ 5 h 31"/>
                <a:gd name="T10" fmla="*/ 27 w 27"/>
                <a:gd name="T11" fmla="*/ 16 h 31"/>
                <a:gd name="T12" fmla="*/ 6 w 27"/>
                <a:gd name="T13" fmla="*/ 31 h 31"/>
                <a:gd name="T14" fmla="*/ 2 w 27"/>
                <a:gd name="T15" fmla="*/ 2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1">
                  <a:moveTo>
                    <a:pt x="2" y="22"/>
                  </a:moveTo>
                  <a:cubicBezTo>
                    <a:pt x="2" y="21"/>
                    <a:pt x="2" y="20"/>
                    <a:pt x="2" y="19"/>
                  </a:cubicBezTo>
                  <a:cubicBezTo>
                    <a:pt x="4" y="12"/>
                    <a:pt x="7" y="6"/>
                    <a:pt x="12" y="1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20" y="1"/>
                    <a:pt x="22" y="3"/>
                    <a:pt x="24" y="5"/>
                  </a:cubicBezTo>
                  <a:cubicBezTo>
                    <a:pt x="26" y="8"/>
                    <a:pt x="27" y="12"/>
                    <a:pt x="27" y="16"/>
                  </a:cubicBezTo>
                  <a:cubicBezTo>
                    <a:pt x="23" y="24"/>
                    <a:pt x="17" y="31"/>
                    <a:pt x="6" y="31"/>
                  </a:cubicBezTo>
                  <a:cubicBezTo>
                    <a:pt x="3" y="29"/>
                    <a:pt x="0" y="27"/>
                    <a:pt x="2" y="22"/>
                  </a:cubicBezTo>
                  <a:close/>
                </a:path>
              </a:pathLst>
            </a:custGeom>
            <a:solidFill>
              <a:srgbClr val="A39F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79" name="Freeform 2213"/>
            <p:cNvSpPr>
              <a:spLocks/>
            </p:cNvSpPr>
            <p:nvPr/>
          </p:nvSpPr>
          <p:spPr bwMode="auto">
            <a:xfrm>
              <a:off x="3267" y="1207"/>
              <a:ext cx="27" cy="30"/>
            </a:xfrm>
            <a:custGeom>
              <a:avLst/>
              <a:gdLst>
                <a:gd name="T0" fmla="*/ 20 w 23"/>
                <a:gd name="T1" fmla="*/ 3 h 25"/>
                <a:gd name="T2" fmla="*/ 23 w 23"/>
                <a:gd name="T3" fmla="*/ 11 h 25"/>
                <a:gd name="T4" fmla="*/ 6 w 23"/>
                <a:gd name="T5" fmla="*/ 25 h 25"/>
                <a:gd name="T6" fmla="*/ 4 w 23"/>
                <a:gd name="T7" fmla="*/ 12 h 25"/>
                <a:gd name="T8" fmla="*/ 4 w 23"/>
                <a:gd name="T9" fmla="*/ 11 h 25"/>
                <a:gd name="T10" fmla="*/ 20 w 23"/>
                <a:gd name="T11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5">
                  <a:moveTo>
                    <a:pt x="20" y="3"/>
                  </a:moveTo>
                  <a:cubicBezTo>
                    <a:pt x="21" y="6"/>
                    <a:pt x="22" y="8"/>
                    <a:pt x="23" y="11"/>
                  </a:cubicBezTo>
                  <a:cubicBezTo>
                    <a:pt x="21" y="20"/>
                    <a:pt x="16" y="25"/>
                    <a:pt x="6" y="25"/>
                  </a:cubicBezTo>
                  <a:cubicBezTo>
                    <a:pt x="1" y="21"/>
                    <a:pt x="0" y="17"/>
                    <a:pt x="4" y="1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12" y="14"/>
                    <a:pt x="12" y="0"/>
                    <a:pt x="20" y="3"/>
                  </a:cubicBezTo>
                  <a:close/>
                </a:path>
              </a:pathLst>
            </a:custGeom>
            <a:solidFill>
              <a:srgbClr val="342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0" name="Freeform 2214"/>
            <p:cNvSpPr>
              <a:spLocks/>
            </p:cNvSpPr>
            <p:nvPr/>
          </p:nvSpPr>
          <p:spPr bwMode="auto">
            <a:xfrm>
              <a:off x="3283" y="1181"/>
              <a:ext cx="23" cy="26"/>
            </a:xfrm>
            <a:custGeom>
              <a:avLst/>
              <a:gdLst>
                <a:gd name="T0" fmla="*/ 18 w 19"/>
                <a:gd name="T1" fmla="*/ 5 h 22"/>
                <a:gd name="T2" fmla="*/ 6 w 19"/>
                <a:gd name="T3" fmla="*/ 22 h 22"/>
                <a:gd name="T4" fmla="*/ 10 w 19"/>
                <a:gd name="T5" fmla="*/ 0 h 22"/>
                <a:gd name="T6" fmla="*/ 18 w 19"/>
                <a:gd name="T7" fmla="*/ 1 h 22"/>
                <a:gd name="T8" fmla="*/ 19 w 19"/>
                <a:gd name="T9" fmla="*/ 3 h 22"/>
                <a:gd name="T10" fmla="*/ 18 w 19"/>
                <a:gd name="T11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2">
                  <a:moveTo>
                    <a:pt x="18" y="5"/>
                  </a:moveTo>
                  <a:cubicBezTo>
                    <a:pt x="18" y="14"/>
                    <a:pt x="11" y="17"/>
                    <a:pt x="6" y="22"/>
                  </a:cubicBezTo>
                  <a:cubicBezTo>
                    <a:pt x="0" y="13"/>
                    <a:pt x="5" y="7"/>
                    <a:pt x="10" y="0"/>
                  </a:cubicBezTo>
                  <a:cubicBezTo>
                    <a:pt x="13" y="1"/>
                    <a:pt x="15" y="1"/>
                    <a:pt x="18" y="1"/>
                  </a:cubicBezTo>
                  <a:cubicBezTo>
                    <a:pt x="19" y="2"/>
                    <a:pt x="19" y="3"/>
                    <a:pt x="19" y="3"/>
                  </a:cubicBezTo>
                  <a:cubicBezTo>
                    <a:pt x="19" y="4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8E88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1" name="Freeform 2215"/>
            <p:cNvSpPr>
              <a:spLocks/>
            </p:cNvSpPr>
            <p:nvPr/>
          </p:nvSpPr>
          <p:spPr bwMode="auto">
            <a:xfrm>
              <a:off x="3325" y="1086"/>
              <a:ext cx="53" cy="58"/>
            </a:xfrm>
            <a:custGeom>
              <a:avLst/>
              <a:gdLst>
                <a:gd name="T0" fmla="*/ 39 w 45"/>
                <a:gd name="T1" fmla="*/ 2 h 49"/>
                <a:gd name="T2" fmla="*/ 43 w 45"/>
                <a:gd name="T3" fmla="*/ 2 h 49"/>
                <a:gd name="T4" fmla="*/ 39 w 45"/>
                <a:gd name="T5" fmla="*/ 18 h 49"/>
                <a:gd name="T6" fmla="*/ 28 w 45"/>
                <a:gd name="T7" fmla="*/ 36 h 49"/>
                <a:gd name="T8" fmla="*/ 9 w 45"/>
                <a:gd name="T9" fmla="*/ 47 h 49"/>
                <a:gd name="T10" fmla="*/ 16 w 45"/>
                <a:gd name="T11" fmla="*/ 22 h 49"/>
                <a:gd name="T12" fmla="*/ 19 w 45"/>
                <a:gd name="T13" fmla="*/ 21 h 49"/>
                <a:gd name="T14" fmla="*/ 35 w 45"/>
                <a:gd name="T15" fmla="*/ 6 h 49"/>
                <a:gd name="T16" fmla="*/ 34 w 45"/>
                <a:gd name="T17" fmla="*/ 3 h 49"/>
                <a:gd name="T18" fmla="*/ 35 w 45"/>
                <a:gd name="T19" fmla="*/ 2 h 49"/>
                <a:gd name="T20" fmla="*/ 39 w 45"/>
                <a:gd name="T21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49">
                  <a:moveTo>
                    <a:pt x="39" y="2"/>
                  </a:moveTo>
                  <a:cubicBezTo>
                    <a:pt x="40" y="2"/>
                    <a:pt x="41" y="2"/>
                    <a:pt x="43" y="2"/>
                  </a:cubicBezTo>
                  <a:cubicBezTo>
                    <a:pt x="43" y="7"/>
                    <a:pt x="45" y="14"/>
                    <a:pt x="39" y="18"/>
                  </a:cubicBezTo>
                  <a:cubicBezTo>
                    <a:pt x="34" y="24"/>
                    <a:pt x="34" y="32"/>
                    <a:pt x="28" y="36"/>
                  </a:cubicBezTo>
                  <a:cubicBezTo>
                    <a:pt x="22" y="41"/>
                    <a:pt x="18" y="49"/>
                    <a:pt x="9" y="47"/>
                  </a:cubicBezTo>
                  <a:cubicBezTo>
                    <a:pt x="0" y="36"/>
                    <a:pt x="12" y="30"/>
                    <a:pt x="16" y="22"/>
                  </a:cubicBezTo>
                  <a:cubicBezTo>
                    <a:pt x="17" y="22"/>
                    <a:pt x="18" y="22"/>
                    <a:pt x="19" y="21"/>
                  </a:cubicBezTo>
                  <a:cubicBezTo>
                    <a:pt x="28" y="20"/>
                    <a:pt x="33" y="14"/>
                    <a:pt x="35" y="6"/>
                  </a:cubicBezTo>
                  <a:cubicBezTo>
                    <a:pt x="34" y="5"/>
                    <a:pt x="34" y="4"/>
                    <a:pt x="34" y="3"/>
                  </a:cubicBezTo>
                  <a:cubicBezTo>
                    <a:pt x="34" y="2"/>
                    <a:pt x="34" y="2"/>
                    <a:pt x="35" y="2"/>
                  </a:cubicBezTo>
                  <a:cubicBezTo>
                    <a:pt x="36" y="0"/>
                    <a:pt x="38" y="1"/>
                    <a:pt x="39" y="2"/>
                  </a:cubicBezTo>
                  <a:close/>
                </a:path>
              </a:pathLst>
            </a:custGeom>
            <a:solidFill>
              <a:srgbClr val="B8B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2" name="Freeform 2216"/>
            <p:cNvSpPr>
              <a:spLocks/>
            </p:cNvSpPr>
            <p:nvPr/>
          </p:nvSpPr>
          <p:spPr bwMode="auto">
            <a:xfrm>
              <a:off x="3356" y="1107"/>
              <a:ext cx="16" cy="24"/>
            </a:xfrm>
            <a:custGeom>
              <a:avLst/>
              <a:gdLst>
                <a:gd name="T0" fmla="*/ 0 w 13"/>
                <a:gd name="T1" fmla="*/ 16 h 20"/>
                <a:gd name="T2" fmla="*/ 12 w 13"/>
                <a:gd name="T3" fmla="*/ 0 h 20"/>
                <a:gd name="T4" fmla="*/ 12 w 13"/>
                <a:gd name="T5" fmla="*/ 4 h 20"/>
                <a:gd name="T6" fmla="*/ 13 w 13"/>
                <a:gd name="T7" fmla="*/ 16 h 20"/>
                <a:gd name="T8" fmla="*/ 9 w 13"/>
                <a:gd name="T9" fmla="*/ 20 h 20"/>
                <a:gd name="T10" fmla="*/ 6 w 13"/>
                <a:gd name="T11" fmla="*/ 20 h 20"/>
                <a:gd name="T12" fmla="*/ 0 w 13"/>
                <a:gd name="T1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0">
                  <a:moveTo>
                    <a:pt x="0" y="16"/>
                  </a:moveTo>
                  <a:cubicBezTo>
                    <a:pt x="3" y="10"/>
                    <a:pt x="5" y="3"/>
                    <a:pt x="12" y="0"/>
                  </a:cubicBezTo>
                  <a:cubicBezTo>
                    <a:pt x="12" y="1"/>
                    <a:pt x="12" y="3"/>
                    <a:pt x="12" y="4"/>
                  </a:cubicBezTo>
                  <a:cubicBezTo>
                    <a:pt x="13" y="8"/>
                    <a:pt x="13" y="12"/>
                    <a:pt x="13" y="16"/>
                  </a:cubicBezTo>
                  <a:cubicBezTo>
                    <a:pt x="12" y="17"/>
                    <a:pt x="10" y="19"/>
                    <a:pt x="9" y="20"/>
                  </a:cubicBezTo>
                  <a:cubicBezTo>
                    <a:pt x="8" y="20"/>
                    <a:pt x="7" y="20"/>
                    <a:pt x="6" y="20"/>
                  </a:cubicBezTo>
                  <a:cubicBezTo>
                    <a:pt x="3" y="19"/>
                    <a:pt x="1" y="18"/>
                    <a:pt x="0" y="16"/>
                  </a:cubicBezTo>
                  <a:close/>
                </a:path>
              </a:pathLst>
            </a:custGeom>
            <a:solidFill>
              <a:srgbClr val="AFAA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3" name="Freeform 2217"/>
            <p:cNvSpPr>
              <a:spLocks/>
            </p:cNvSpPr>
            <p:nvPr/>
          </p:nvSpPr>
          <p:spPr bwMode="auto">
            <a:xfrm>
              <a:off x="3148" y="1281"/>
              <a:ext cx="57" cy="95"/>
            </a:xfrm>
            <a:custGeom>
              <a:avLst/>
              <a:gdLst>
                <a:gd name="T0" fmla="*/ 37 w 48"/>
                <a:gd name="T1" fmla="*/ 71 h 80"/>
                <a:gd name="T2" fmla="*/ 28 w 48"/>
                <a:gd name="T3" fmla="*/ 75 h 80"/>
                <a:gd name="T4" fmla="*/ 17 w 48"/>
                <a:gd name="T5" fmla="*/ 73 h 80"/>
                <a:gd name="T6" fmla="*/ 9 w 48"/>
                <a:gd name="T7" fmla="*/ 77 h 80"/>
                <a:gd name="T8" fmla="*/ 4 w 48"/>
                <a:gd name="T9" fmla="*/ 76 h 80"/>
                <a:gd name="T10" fmla="*/ 1 w 48"/>
                <a:gd name="T11" fmla="*/ 69 h 80"/>
                <a:gd name="T12" fmla="*/ 0 w 48"/>
                <a:gd name="T13" fmla="*/ 60 h 80"/>
                <a:gd name="T14" fmla="*/ 17 w 48"/>
                <a:gd name="T15" fmla="*/ 24 h 80"/>
                <a:gd name="T16" fmla="*/ 29 w 48"/>
                <a:gd name="T17" fmla="*/ 7 h 80"/>
                <a:gd name="T18" fmla="*/ 38 w 48"/>
                <a:gd name="T19" fmla="*/ 0 h 80"/>
                <a:gd name="T20" fmla="*/ 41 w 48"/>
                <a:gd name="T21" fmla="*/ 12 h 80"/>
                <a:gd name="T22" fmla="*/ 44 w 48"/>
                <a:gd name="T23" fmla="*/ 29 h 80"/>
                <a:gd name="T24" fmla="*/ 44 w 48"/>
                <a:gd name="T25" fmla="*/ 56 h 80"/>
                <a:gd name="T26" fmla="*/ 44 w 48"/>
                <a:gd name="T27" fmla="*/ 60 h 80"/>
                <a:gd name="T28" fmla="*/ 40 w 48"/>
                <a:gd name="T29" fmla="*/ 63 h 80"/>
                <a:gd name="T30" fmla="*/ 37 w 48"/>
                <a:gd name="T31" fmla="*/ 7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8" h="80">
                  <a:moveTo>
                    <a:pt x="37" y="71"/>
                  </a:moveTo>
                  <a:cubicBezTo>
                    <a:pt x="34" y="72"/>
                    <a:pt x="31" y="74"/>
                    <a:pt x="28" y="75"/>
                  </a:cubicBezTo>
                  <a:cubicBezTo>
                    <a:pt x="24" y="80"/>
                    <a:pt x="22" y="67"/>
                    <a:pt x="17" y="73"/>
                  </a:cubicBezTo>
                  <a:cubicBezTo>
                    <a:pt x="15" y="75"/>
                    <a:pt x="12" y="77"/>
                    <a:pt x="9" y="77"/>
                  </a:cubicBezTo>
                  <a:cubicBezTo>
                    <a:pt x="7" y="78"/>
                    <a:pt x="6" y="77"/>
                    <a:pt x="4" y="76"/>
                  </a:cubicBezTo>
                  <a:cubicBezTo>
                    <a:pt x="2" y="74"/>
                    <a:pt x="1" y="72"/>
                    <a:pt x="1" y="69"/>
                  </a:cubicBezTo>
                  <a:cubicBezTo>
                    <a:pt x="0" y="66"/>
                    <a:pt x="1" y="63"/>
                    <a:pt x="0" y="60"/>
                  </a:cubicBezTo>
                  <a:cubicBezTo>
                    <a:pt x="2" y="46"/>
                    <a:pt x="13" y="37"/>
                    <a:pt x="17" y="24"/>
                  </a:cubicBezTo>
                  <a:cubicBezTo>
                    <a:pt x="21" y="19"/>
                    <a:pt x="25" y="13"/>
                    <a:pt x="29" y="7"/>
                  </a:cubicBezTo>
                  <a:cubicBezTo>
                    <a:pt x="32" y="5"/>
                    <a:pt x="35" y="2"/>
                    <a:pt x="38" y="0"/>
                  </a:cubicBezTo>
                  <a:cubicBezTo>
                    <a:pt x="48" y="1"/>
                    <a:pt x="41" y="8"/>
                    <a:pt x="41" y="12"/>
                  </a:cubicBezTo>
                  <a:cubicBezTo>
                    <a:pt x="43" y="18"/>
                    <a:pt x="43" y="24"/>
                    <a:pt x="44" y="29"/>
                  </a:cubicBezTo>
                  <a:cubicBezTo>
                    <a:pt x="31" y="38"/>
                    <a:pt x="43" y="47"/>
                    <a:pt x="44" y="56"/>
                  </a:cubicBezTo>
                  <a:cubicBezTo>
                    <a:pt x="44" y="57"/>
                    <a:pt x="44" y="59"/>
                    <a:pt x="44" y="60"/>
                  </a:cubicBezTo>
                  <a:cubicBezTo>
                    <a:pt x="43" y="61"/>
                    <a:pt x="42" y="62"/>
                    <a:pt x="40" y="63"/>
                  </a:cubicBezTo>
                  <a:cubicBezTo>
                    <a:pt x="37" y="64"/>
                    <a:pt x="37" y="68"/>
                    <a:pt x="37" y="71"/>
                  </a:cubicBezTo>
                  <a:close/>
                </a:path>
              </a:pathLst>
            </a:custGeom>
            <a:solidFill>
              <a:srgbClr val="C5C2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4" name="Freeform 2218"/>
            <p:cNvSpPr>
              <a:spLocks/>
            </p:cNvSpPr>
            <p:nvPr/>
          </p:nvSpPr>
          <p:spPr bwMode="auto">
            <a:xfrm>
              <a:off x="3136" y="1352"/>
              <a:ext cx="18" cy="53"/>
            </a:xfrm>
            <a:custGeom>
              <a:avLst/>
              <a:gdLst>
                <a:gd name="T0" fmla="*/ 10 w 15"/>
                <a:gd name="T1" fmla="*/ 0 h 45"/>
                <a:gd name="T2" fmla="*/ 14 w 15"/>
                <a:gd name="T3" fmla="*/ 9 h 45"/>
                <a:gd name="T4" fmla="*/ 11 w 15"/>
                <a:gd name="T5" fmla="*/ 36 h 45"/>
                <a:gd name="T6" fmla="*/ 7 w 15"/>
                <a:gd name="T7" fmla="*/ 44 h 45"/>
                <a:gd name="T8" fmla="*/ 2 w 15"/>
                <a:gd name="T9" fmla="*/ 44 h 45"/>
                <a:gd name="T10" fmla="*/ 0 w 15"/>
                <a:gd name="T11" fmla="*/ 23 h 45"/>
                <a:gd name="T12" fmla="*/ 2 w 15"/>
                <a:gd name="T13" fmla="*/ 12 h 45"/>
                <a:gd name="T14" fmla="*/ 10 w 15"/>
                <a:gd name="T15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45">
                  <a:moveTo>
                    <a:pt x="10" y="0"/>
                  </a:moveTo>
                  <a:cubicBezTo>
                    <a:pt x="14" y="1"/>
                    <a:pt x="15" y="5"/>
                    <a:pt x="14" y="9"/>
                  </a:cubicBezTo>
                  <a:cubicBezTo>
                    <a:pt x="11" y="18"/>
                    <a:pt x="13" y="27"/>
                    <a:pt x="11" y="36"/>
                  </a:cubicBezTo>
                  <a:cubicBezTo>
                    <a:pt x="11" y="39"/>
                    <a:pt x="10" y="42"/>
                    <a:pt x="7" y="44"/>
                  </a:cubicBezTo>
                  <a:cubicBezTo>
                    <a:pt x="6" y="45"/>
                    <a:pt x="4" y="45"/>
                    <a:pt x="2" y="44"/>
                  </a:cubicBezTo>
                  <a:cubicBezTo>
                    <a:pt x="0" y="37"/>
                    <a:pt x="1" y="30"/>
                    <a:pt x="0" y="23"/>
                  </a:cubicBezTo>
                  <a:cubicBezTo>
                    <a:pt x="0" y="19"/>
                    <a:pt x="1" y="15"/>
                    <a:pt x="2" y="12"/>
                  </a:cubicBezTo>
                  <a:cubicBezTo>
                    <a:pt x="5" y="8"/>
                    <a:pt x="7" y="4"/>
                    <a:pt x="10" y="0"/>
                  </a:cubicBezTo>
                  <a:close/>
                </a:path>
              </a:pathLst>
            </a:custGeom>
            <a:solidFill>
              <a:srgbClr val="9F9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5" name="Freeform 2219"/>
            <p:cNvSpPr>
              <a:spLocks/>
            </p:cNvSpPr>
            <p:nvPr/>
          </p:nvSpPr>
          <p:spPr bwMode="auto">
            <a:xfrm>
              <a:off x="3124" y="1423"/>
              <a:ext cx="27" cy="19"/>
            </a:xfrm>
            <a:custGeom>
              <a:avLst/>
              <a:gdLst>
                <a:gd name="T0" fmla="*/ 18 w 23"/>
                <a:gd name="T1" fmla="*/ 4 h 16"/>
                <a:gd name="T2" fmla="*/ 23 w 23"/>
                <a:gd name="T3" fmla="*/ 15 h 16"/>
                <a:gd name="T4" fmla="*/ 18 w 23"/>
                <a:gd name="T5" fmla="*/ 16 h 16"/>
                <a:gd name="T6" fmla="*/ 14 w 23"/>
                <a:gd name="T7" fmla="*/ 16 h 16"/>
                <a:gd name="T8" fmla="*/ 5 w 23"/>
                <a:gd name="T9" fmla="*/ 0 h 16"/>
                <a:gd name="T10" fmla="*/ 9 w 23"/>
                <a:gd name="T11" fmla="*/ 10 h 16"/>
                <a:gd name="T12" fmla="*/ 18 w 23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6">
                  <a:moveTo>
                    <a:pt x="18" y="4"/>
                  </a:moveTo>
                  <a:cubicBezTo>
                    <a:pt x="20" y="7"/>
                    <a:pt x="21" y="11"/>
                    <a:pt x="23" y="15"/>
                  </a:cubicBezTo>
                  <a:cubicBezTo>
                    <a:pt x="21" y="15"/>
                    <a:pt x="20" y="15"/>
                    <a:pt x="18" y="16"/>
                  </a:cubicBezTo>
                  <a:cubicBezTo>
                    <a:pt x="17" y="16"/>
                    <a:pt x="15" y="16"/>
                    <a:pt x="14" y="16"/>
                  </a:cubicBezTo>
                  <a:cubicBezTo>
                    <a:pt x="1" y="16"/>
                    <a:pt x="0" y="9"/>
                    <a:pt x="5" y="0"/>
                  </a:cubicBezTo>
                  <a:cubicBezTo>
                    <a:pt x="7" y="3"/>
                    <a:pt x="4" y="8"/>
                    <a:pt x="9" y="10"/>
                  </a:cubicBezTo>
                  <a:cubicBezTo>
                    <a:pt x="14" y="12"/>
                    <a:pt x="14" y="5"/>
                    <a:pt x="18" y="4"/>
                  </a:cubicBezTo>
                  <a:close/>
                </a:path>
              </a:pathLst>
            </a:custGeom>
            <a:solidFill>
              <a:srgbClr val="7C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6" name="Freeform 2220"/>
            <p:cNvSpPr>
              <a:spLocks/>
            </p:cNvSpPr>
            <p:nvPr/>
          </p:nvSpPr>
          <p:spPr bwMode="auto">
            <a:xfrm>
              <a:off x="3209" y="1298"/>
              <a:ext cx="23" cy="20"/>
            </a:xfrm>
            <a:custGeom>
              <a:avLst/>
              <a:gdLst>
                <a:gd name="T0" fmla="*/ 18 w 19"/>
                <a:gd name="T1" fmla="*/ 15 h 17"/>
                <a:gd name="T2" fmla="*/ 1 w 19"/>
                <a:gd name="T3" fmla="*/ 14 h 17"/>
                <a:gd name="T4" fmla="*/ 0 w 19"/>
                <a:gd name="T5" fmla="*/ 11 h 17"/>
                <a:gd name="T6" fmla="*/ 1 w 19"/>
                <a:gd name="T7" fmla="*/ 10 h 17"/>
                <a:gd name="T8" fmla="*/ 1 w 19"/>
                <a:gd name="T9" fmla="*/ 6 h 17"/>
                <a:gd name="T10" fmla="*/ 5 w 19"/>
                <a:gd name="T11" fmla="*/ 6 h 17"/>
                <a:gd name="T12" fmla="*/ 10 w 19"/>
                <a:gd name="T13" fmla="*/ 0 h 17"/>
                <a:gd name="T14" fmla="*/ 15 w 19"/>
                <a:gd name="T15" fmla="*/ 2 h 17"/>
                <a:gd name="T16" fmla="*/ 17 w 19"/>
                <a:gd name="T17" fmla="*/ 14 h 17"/>
                <a:gd name="T18" fmla="*/ 18 w 19"/>
                <a:gd name="T1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7">
                  <a:moveTo>
                    <a:pt x="18" y="15"/>
                  </a:moveTo>
                  <a:cubicBezTo>
                    <a:pt x="12" y="17"/>
                    <a:pt x="7" y="15"/>
                    <a:pt x="1" y="14"/>
                  </a:cubicBezTo>
                  <a:cubicBezTo>
                    <a:pt x="0" y="13"/>
                    <a:pt x="0" y="12"/>
                    <a:pt x="0" y="11"/>
                  </a:cubicBezTo>
                  <a:cubicBezTo>
                    <a:pt x="0" y="10"/>
                    <a:pt x="0" y="10"/>
                    <a:pt x="1" y="10"/>
                  </a:cubicBezTo>
                  <a:cubicBezTo>
                    <a:pt x="1" y="9"/>
                    <a:pt x="1" y="7"/>
                    <a:pt x="1" y="6"/>
                  </a:cubicBezTo>
                  <a:cubicBezTo>
                    <a:pt x="2" y="6"/>
                    <a:pt x="4" y="6"/>
                    <a:pt x="5" y="6"/>
                  </a:cubicBezTo>
                  <a:cubicBezTo>
                    <a:pt x="7" y="4"/>
                    <a:pt x="7" y="1"/>
                    <a:pt x="10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8" y="6"/>
                    <a:pt x="19" y="10"/>
                    <a:pt x="17" y="14"/>
                  </a:cubicBezTo>
                  <a:lnTo>
                    <a:pt x="18" y="15"/>
                  </a:lnTo>
                  <a:close/>
                </a:path>
              </a:pathLst>
            </a:custGeom>
            <a:solidFill>
              <a:srgbClr val="534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7" name="Freeform 2221"/>
            <p:cNvSpPr>
              <a:spLocks/>
            </p:cNvSpPr>
            <p:nvPr/>
          </p:nvSpPr>
          <p:spPr bwMode="auto">
            <a:xfrm>
              <a:off x="3196" y="1295"/>
              <a:ext cx="15" cy="26"/>
            </a:xfrm>
            <a:custGeom>
              <a:avLst/>
              <a:gdLst>
                <a:gd name="T0" fmla="*/ 12 w 12"/>
                <a:gd name="T1" fmla="*/ 12 h 22"/>
                <a:gd name="T2" fmla="*/ 12 w 12"/>
                <a:gd name="T3" fmla="*/ 16 h 22"/>
                <a:gd name="T4" fmla="*/ 8 w 12"/>
                <a:gd name="T5" fmla="*/ 20 h 22"/>
                <a:gd name="T6" fmla="*/ 1 w 12"/>
                <a:gd name="T7" fmla="*/ 20 h 22"/>
                <a:gd name="T8" fmla="*/ 0 w 12"/>
                <a:gd name="T9" fmla="*/ 0 h 22"/>
                <a:gd name="T10" fmla="*/ 12 w 12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2">
                  <a:moveTo>
                    <a:pt x="12" y="12"/>
                  </a:moveTo>
                  <a:cubicBezTo>
                    <a:pt x="12" y="13"/>
                    <a:pt x="12" y="14"/>
                    <a:pt x="12" y="16"/>
                  </a:cubicBezTo>
                  <a:cubicBezTo>
                    <a:pt x="11" y="17"/>
                    <a:pt x="9" y="18"/>
                    <a:pt x="8" y="20"/>
                  </a:cubicBezTo>
                  <a:cubicBezTo>
                    <a:pt x="5" y="22"/>
                    <a:pt x="3" y="22"/>
                    <a:pt x="1" y="20"/>
                  </a:cubicBezTo>
                  <a:cubicBezTo>
                    <a:pt x="0" y="13"/>
                    <a:pt x="0" y="7"/>
                    <a:pt x="0" y="0"/>
                  </a:cubicBezTo>
                  <a:cubicBezTo>
                    <a:pt x="5" y="3"/>
                    <a:pt x="3" y="13"/>
                    <a:pt x="12" y="12"/>
                  </a:cubicBezTo>
                  <a:close/>
                </a:path>
              </a:pathLst>
            </a:custGeom>
            <a:solidFill>
              <a:srgbClr val="847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8" name="Freeform 2222"/>
            <p:cNvSpPr>
              <a:spLocks/>
            </p:cNvSpPr>
            <p:nvPr/>
          </p:nvSpPr>
          <p:spPr bwMode="auto">
            <a:xfrm>
              <a:off x="3145" y="1677"/>
              <a:ext cx="14" cy="14"/>
            </a:xfrm>
            <a:custGeom>
              <a:avLst/>
              <a:gdLst>
                <a:gd name="T0" fmla="*/ 0 w 12"/>
                <a:gd name="T1" fmla="*/ 12 h 12"/>
                <a:gd name="T2" fmla="*/ 0 w 12"/>
                <a:gd name="T3" fmla="*/ 4 h 12"/>
                <a:gd name="T4" fmla="*/ 8 w 12"/>
                <a:gd name="T5" fmla="*/ 0 h 12"/>
                <a:gd name="T6" fmla="*/ 0 w 12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12"/>
                  </a:moveTo>
                  <a:cubicBezTo>
                    <a:pt x="0" y="9"/>
                    <a:pt x="0" y="6"/>
                    <a:pt x="0" y="4"/>
                  </a:cubicBezTo>
                  <a:cubicBezTo>
                    <a:pt x="3" y="2"/>
                    <a:pt x="5" y="1"/>
                    <a:pt x="8" y="0"/>
                  </a:cubicBezTo>
                  <a:cubicBezTo>
                    <a:pt x="12" y="8"/>
                    <a:pt x="3" y="8"/>
                    <a:pt x="0" y="12"/>
                  </a:cubicBezTo>
                  <a:close/>
                </a:path>
              </a:pathLst>
            </a:custGeom>
            <a:solidFill>
              <a:srgbClr val="2620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89" name="Freeform 2223"/>
            <p:cNvSpPr>
              <a:spLocks/>
            </p:cNvSpPr>
            <p:nvPr/>
          </p:nvSpPr>
          <p:spPr bwMode="auto">
            <a:xfrm>
              <a:off x="3300" y="1129"/>
              <a:ext cx="21" cy="28"/>
            </a:xfrm>
            <a:custGeom>
              <a:avLst/>
              <a:gdLst>
                <a:gd name="T0" fmla="*/ 0 w 18"/>
                <a:gd name="T1" fmla="*/ 1 h 23"/>
                <a:gd name="T2" fmla="*/ 11 w 18"/>
                <a:gd name="T3" fmla="*/ 4 h 23"/>
                <a:gd name="T4" fmla="*/ 18 w 18"/>
                <a:gd name="T5" fmla="*/ 13 h 23"/>
                <a:gd name="T6" fmla="*/ 17 w 18"/>
                <a:gd name="T7" fmla="*/ 18 h 23"/>
                <a:gd name="T8" fmla="*/ 7 w 18"/>
                <a:gd name="T9" fmla="*/ 23 h 23"/>
                <a:gd name="T10" fmla="*/ 1 w 18"/>
                <a:gd name="T11" fmla="*/ 10 h 23"/>
                <a:gd name="T12" fmla="*/ 0 w 18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3">
                  <a:moveTo>
                    <a:pt x="0" y="1"/>
                  </a:moveTo>
                  <a:cubicBezTo>
                    <a:pt x="4" y="0"/>
                    <a:pt x="8" y="2"/>
                    <a:pt x="11" y="4"/>
                  </a:cubicBezTo>
                  <a:cubicBezTo>
                    <a:pt x="15" y="6"/>
                    <a:pt x="16" y="9"/>
                    <a:pt x="18" y="13"/>
                  </a:cubicBezTo>
                  <a:cubicBezTo>
                    <a:pt x="18" y="14"/>
                    <a:pt x="17" y="16"/>
                    <a:pt x="17" y="18"/>
                  </a:cubicBezTo>
                  <a:cubicBezTo>
                    <a:pt x="14" y="21"/>
                    <a:pt x="11" y="23"/>
                    <a:pt x="7" y="23"/>
                  </a:cubicBezTo>
                  <a:cubicBezTo>
                    <a:pt x="0" y="21"/>
                    <a:pt x="3" y="14"/>
                    <a:pt x="1" y="10"/>
                  </a:cubicBezTo>
                  <a:cubicBezTo>
                    <a:pt x="0" y="7"/>
                    <a:pt x="0" y="4"/>
                    <a:pt x="0" y="1"/>
                  </a:cubicBezTo>
                  <a:close/>
                </a:path>
              </a:pathLst>
            </a:custGeom>
            <a:solidFill>
              <a:srgbClr val="7C7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0" name="Freeform 2224"/>
            <p:cNvSpPr>
              <a:spLocks/>
            </p:cNvSpPr>
            <p:nvPr/>
          </p:nvSpPr>
          <p:spPr bwMode="auto">
            <a:xfrm>
              <a:off x="3294" y="1141"/>
              <a:ext cx="20" cy="34"/>
            </a:xfrm>
            <a:custGeom>
              <a:avLst/>
              <a:gdLst>
                <a:gd name="T0" fmla="*/ 6 w 17"/>
                <a:gd name="T1" fmla="*/ 0 h 29"/>
                <a:gd name="T2" fmla="*/ 14 w 17"/>
                <a:gd name="T3" fmla="*/ 11 h 29"/>
                <a:gd name="T4" fmla="*/ 16 w 17"/>
                <a:gd name="T5" fmla="*/ 22 h 29"/>
                <a:gd name="T6" fmla="*/ 14 w 17"/>
                <a:gd name="T7" fmla="*/ 27 h 29"/>
                <a:gd name="T8" fmla="*/ 8 w 17"/>
                <a:gd name="T9" fmla="*/ 28 h 29"/>
                <a:gd name="T10" fmla="*/ 6 w 17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9">
                  <a:moveTo>
                    <a:pt x="6" y="0"/>
                  </a:moveTo>
                  <a:cubicBezTo>
                    <a:pt x="11" y="2"/>
                    <a:pt x="8" y="9"/>
                    <a:pt x="14" y="11"/>
                  </a:cubicBezTo>
                  <a:cubicBezTo>
                    <a:pt x="17" y="14"/>
                    <a:pt x="17" y="18"/>
                    <a:pt x="16" y="22"/>
                  </a:cubicBezTo>
                  <a:cubicBezTo>
                    <a:pt x="16" y="24"/>
                    <a:pt x="15" y="26"/>
                    <a:pt x="14" y="27"/>
                  </a:cubicBezTo>
                  <a:cubicBezTo>
                    <a:pt x="12" y="29"/>
                    <a:pt x="10" y="29"/>
                    <a:pt x="8" y="28"/>
                  </a:cubicBezTo>
                  <a:cubicBezTo>
                    <a:pt x="0" y="19"/>
                    <a:pt x="6" y="9"/>
                    <a:pt x="6" y="0"/>
                  </a:cubicBezTo>
                  <a:close/>
                </a:path>
              </a:pathLst>
            </a:custGeom>
            <a:solidFill>
              <a:srgbClr val="A9A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1" name="Freeform 2225"/>
            <p:cNvSpPr>
              <a:spLocks/>
            </p:cNvSpPr>
            <p:nvPr/>
          </p:nvSpPr>
          <p:spPr bwMode="auto">
            <a:xfrm>
              <a:off x="3305" y="1175"/>
              <a:ext cx="7" cy="12"/>
            </a:xfrm>
            <a:custGeom>
              <a:avLst/>
              <a:gdLst>
                <a:gd name="T0" fmla="*/ 0 w 6"/>
                <a:gd name="T1" fmla="*/ 10 h 10"/>
                <a:gd name="T2" fmla="*/ 0 w 6"/>
                <a:gd name="T3" fmla="*/ 6 h 10"/>
                <a:gd name="T4" fmla="*/ 0 w 6"/>
                <a:gd name="T5" fmla="*/ 2 h 10"/>
                <a:gd name="T6" fmla="*/ 5 w 6"/>
                <a:gd name="T7" fmla="*/ 1 h 10"/>
                <a:gd name="T8" fmla="*/ 3 w 6"/>
                <a:gd name="T9" fmla="*/ 9 h 10"/>
                <a:gd name="T10" fmla="*/ 0 w 6"/>
                <a:gd name="T11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0" y="10"/>
                  </a:moveTo>
                  <a:cubicBezTo>
                    <a:pt x="0" y="8"/>
                    <a:pt x="0" y="7"/>
                    <a:pt x="0" y="6"/>
                  </a:cubicBezTo>
                  <a:cubicBezTo>
                    <a:pt x="0" y="5"/>
                    <a:pt x="0" y="3"/>
                    <a:pt x="0" y="2"/>
                  </a:cubicBezTo>
                  <a:cubicBezTo>
                    <a:pt x="1" y="0"/>
                    <a:pt x="3" y="0"/>
                    <a:pt x="5" y="1"/>
                  </a:cubicBezTo>
                  <a:cubicBezTo>
                    <a:pt x="6" y="4"/>
                    <a:pt x="6" y="7"/>
                    <a:pt x="3" y="9"/>
                  </a:cubicBezTo>
                  <a:cubicBezTo>
                    <a:pt x="2" y="9"/>
                    <a:pt x="1" y="10"/>
                    <a:pt x="0" y="10"/>
                  </a:cubicBezTo>
                  <a:close/>
                </a:path>
              </a:pathLst>
            </a:custGeom>
            <a:solidFill>
              <a:srgbClr val="4A47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2" name="Freeform 2226"/>
            <p:cNvSpPr>
              <a:spLocks/>
            </p:cNvSpPr>
            <p:nvPr/>
          </p:nvSpPr>
          <p:spPr bwMode="auto">
            <a:xfrm>
              <a:off x="3303" y="1173"/>
              <a:ext cx="7" cy="5"/>
            </a:xfrm>
            <a:custGeom>
              <a:avLst/>
              <a:gdLst>
                <a:gd name="T0" fmla="*/ 5 w 6"/>
                <a:gd name="T1" fmla="*/ 4 h 4"/>
                <a:gd name="T2" fmla="*/ 1 w 6"/>
                <a:gd name="T3" fmla="*/ 4 h 4"/>
                <a:gd name="T4" fmla="*/ 0 w 6"/>
                <a:gd name="T5" fmla="*/ 1 h 4"/>
                <a:gd name="T6" fmla="*/ 5 w 6"/>
                <a:gd name="T7" fmla="*/ 0 h 4"/>
                <a:gd name="T8" fmla="*/ 5 w 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3" y="4"/>
                    <a:pt x="2" y="4"/>
                    <a:pt x="1" y="4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6" y="1"/>
                    <a:pt x="6" y="2"/>
                    <a:pt x="5" y="4"/>
                  </a:cubicBezTo>
                  <a:close/>
                </a:path>
              </a:pathLst>
            </a:custGeom>
            <a:solidFill>
              <a:srgbClr val="7F7C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3" name="Freeform 2227"/>
            <p:cNvSpPr>
              <a:spLocks/>
            </p:cNvSpPr>
            <p:nvPr/>
          </p:nvSpPr>
          <p:spPr bwMode="auto">
            <a:xfrm>
              <a:off x="3135" y="1401"/>
              <a:ext cx="20" cy="22"/>
            </a:xfrm>
            <a:custGeom>
              <a:avLst/>
              <a:gdLst>
                <a:gd name="T0" fmla="*/ 4 w 17"/>
                <a:gd name="T1" fmla="*/ 2 h 18"/>
                <a:gd name="T2" fmla="*/ 8 w 17"/>
                <a:gd name="T3" fmla="*/ 2 h 18"/>
                <a:gd name="T4" fmla="*/ 16 w 17"/>
                <a:gd name="T5" fmla="*/ 8 h 18"/>
                <a:gd name="T6" fmla="*/ 16 w 17"/>
                <a:gd name="T7" fmla="*/ 12 h 18"/>
                <a:gd name="T8" fmla="*/ 7 w 17"/>
                <a:gd name="T9" fmla="*/ 18 h 18"/>
                <a:gd name="T10" fmla="*/ 0 w 17"/>
                <a:gd name="T11" fmla="*/ 1 h 18"/>
                <a:gd name="T12" fmla="*/ 4 w 17"/>
                <a:gd name="T13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8">
                  <a:moveTo>
                    <a:pt x="4" y="2"/>
                  </a:moveTo>
                  <a:cubicBezTo>
                    <a:pt x="5" y="2"/>
                    <a:pt x="7" y="2"/>
                    <a:pt x="8" y="2"/>
                  </a:cubicBezTo>
                  <a:cubicBezTo>
                    <a:pt x="14" y="0"/>
                    <a:pt x="15" y="5"/>
                    <a:pt x="16" y="8"/>
                  </a:cubicBezTo>
                  <a:cubicBezTo>
                    <a:pt x="17" y="10"/>
                    <a:pt x="17" y="11"/>
                    <a:pt x="16" y="12"/>
                  </a:cubicBezTo>
                  <a:cubicBezTo>
                    <a:pt x="13" y="14"/>
                    <a:pt x="10" y="16"/>
                    <a:pt x="7" y="18"/>
                  </a:cubicBezTo>
                  <a:cubicBezTo>
                    <a:pt x="2" y="14"/>
                    <a:pt x="0" y="8"/>
                    <a:pt x="0" y="1"/>
                  </a:cubicBezTo>
                  <a:cubicBezTo>
                    <a:pt x="2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7B76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4" name="Freeform 2228"/>
            <p:cNvSpPr>
              <a:spLocks/>
            </p:cNvSpPr>
            <p:nvPr/>
          </p:nvSpPr>
          <p:spPr bwMode="auto">
            <a:xfrm>
              <a:off x="3131" y="1379"/>
              <a:ext cx="10" cy="25"/>
            </a:xfrm>
            <a:custGeom>
              <a:avLst/>
              <a:gdLst>
                <a:gd name="T0" fmla="*/ 8 w 9"/>
                <a:gd name="T1" fmla="*/ 21 h 21"/>
                <a:gd name="T2" fmla="*/ 4 w 9"/>
                <a:gd name="T3" fmla="*/ 20 h 21"/>
                <a:gd name="T4" fmla="*/ 0 w 9"/>
                <a:gd name="T5" fmla="*/ 9 h 21"/>
                <a:gd name="T6" fmla="*/ 5 w 9"/>
                <a:gd name="T7" fmla="*/ 0 h 21"/>
                <a:gd name="T8" fmla="*/ 8 w 9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1">
                  <a:moveTo>
                    <a:pt x="8" y="21"/>
                  </a:moveTo>
                  <a:cubicBezTo>
                    <a:pt x="6" y="21"/>
                    <a:pt x="5" y="21"/>
                    <a:pt x="4" y="20"/>
                  </a:cubicBezTo>
                  <a:cubicBezTo>
                    <a:pt x="3" y="17"/>
                    <a:pt x="5" y="11"/>
                    <a:pt x="0" y="9"/>
                  </a:cubicBezTo>
                  <a:cubicBezTo>
                    <a:pt x="2" y="6"/>
                    <a:pt x="3" y="3"/>
                    <a:pt x="5" y="0"/>
                  </a:cubicBezTo>
                  <a:cubicBezTo>
                    <a:pt x="9" y="7"/>
                    <a:pt x="7" y="14"/>
                    <a:pt x="8" y="21"/>
                  </a:cubicBezTo>
                  <a:close/>
                </a:path>
              </a:pathLst>
            </a:custGeom>
            <a:solidFill>
              <a:srgbClr val="5C5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5" name="Freeform 2229"/>
            <p:cNvSpPr>
              <a:spLocks/>
            </p:cNvSpPr>
            <p:nvPr/>
          </p:nvSpPr>
          <p:spPr bwMode="auto">
            <a:xfrm>
              <a:off x="3242" y="1218"/>
              <a:ext cx="93" cy="83"/>
            </a:xfrm>
            <a:custGeom>
              <a:avLst/>
              <a:gdLst>
                <a:gd name="T0" fmla="*/ 64 w 79"/>
                <a:gd name="T1" fmla="*/ 58 h 71"/>
                <a:gd name="T2" fmla="*/ 49 w 79"/>
                <a:gd name="T3" fmla="*/ 66 h 71"/>
                <a:gd name="T4" fmla="*/ 29 w 79"/>
                <a:gd name="T5" fmla="*/ 70 h 71"/>
                <a:gd name="T6" fmla="*/ 21 w 79"/>
                <a:gd name="T7" fmla="*/ 66 h 71"/>
                <a:gd name="T8" fmla="*/ 0 w 79"/>
                <a:gd name="T9" fmla="*/ 66 h 71"/>
                <a:gd name="T10" fmla="*/ 26 w 79"/>
                <a:gd name="T11" fmla="*/ 27 h 71"/>
                <a:gd name="T12" fmla="*/ 53 w 79"/>
                <a:gd name="T13" fmla="*/ 10 h 71"/>
                <a:gd name="T14" fmla="*/ 68 w 79"/>
                <a:gd name="T15" fmla="*/ 0 h 71"/>
                <a:gd name="T16" fmla="*/ 73 w 79"/>
                <a:gd name="T17" fmla="*/ 2 h 71"/>
                <a:gd name="T18" fmla="*/ 77 w 79"/>
                <a:gd name="T19" fmla="*/ 18 h 71"/>
                <a:gd name="T20" fmla="*/ 78 w 79"/>
                <a:gd name="T21" fmla="*/ 22 h 71"/>
                <a:gd name="T22" fmla="*/ 72 w 79"/>
                <a:gd name="T23" fmla="*/ 41 h 71"/>
                <a:gd name="T24" fmla="*/ 64 w 79"/>
                <a:gd name="T25" fmla="*/ 5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71">
                  <a:moveTo>
                    <a:pt x="64" y="58"/>
                  </a:moveTo>
                  <a:cubicBezTo>
                    <a:pt x="58" y="58"/>
                    <a:pt x="52" y="59"/>
                    <a:pt x="49" y="66"/>
                  </a:cubicBezTo>
                  <a:cubicBezTo>
                    <a:pt x="43" y="70"/>
                    <a:pt x="36" y="71"/>
                    <a:pt x="29" y="70"/>
                  </a:cubicBezTo>
                  <a:cubicBezTo>
                    <a:pt x="27" y="69"/>
                    <a:pt x="24" y="67"/>
                    <a:pt x="21" y="66"/>
                  </a:cubicBezTo>
                  <a:cubicBezTo>
                    <a:pt x="14" y="69"/>
                    <a:pt x="7" y="71"/>
                    <a:pt x="0" y="66"/>
                  </a:cubicBezTo>
                  <a:cubicBezTo>
                    <a:pt x="0" y="48"/>
                    <a:pt x="12" y="37"/>
                    <a:pt x="26" y="27"/>
                  </a:cubicBezTo>
                  <a:cubicBezTo>
                    <a:pt x="35" y="21"/>
                    <a:pt x="43" y="14"/>
                    <a:pt x="53" y="10"/>
                  </a:cubicBezTo>
                  <a:cubicBezTo>
                    <a:pt x="59" y="8"/>
                    <a:pt x="63" y="3"/>
                    <a:pt x="68" y="0"/>
                  </a:cubicBezTo>
                  <a:cubicBezTo>
                    <a:pt x="70" y="0"/>
                    <a:pt x="72" y="0"/>
                    <a:pt x="73" y="2"/>
                  </a:cubicBezTo>
                  <a:cubicBezTo>
                    <a:pt x="79" y="6"/>
                    <a:pt x="76" y="13"/>
                    <a:pt x="77" y="18"/>
                  </a:cubicBezTo>
                  <a:cubicBezTo>
                    <a:pt x="77" y="20"/>
                    <a:pt x="77" y="21"/>
                    <a:pt x="78" y="22"/>
                  </a:cubicBezTo>
                  <a:cubicBezTo>
                    <a:pt x="76" y="28"/>
                    <a:pt x="74" y="35"/>
                    <a:pt x="72" y="41"/>
                  </a:cubicBezTo>
                  <a:cubicBezTo>
                    <a:pt x="66" y="45"/>
                    <a:pt x="65" y="51"/>
                    <a:pt x="64" y="58"/>
                  </a:cubicBezTo>
                  <a:close/>
                </a:path>
              </a:pathLst>
            </a:custGeom>
            <a:solidFill>
              <a:srgbClr val="CAC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6" name="Freeform 2230"/>
            <p:cNvSpPr>
              <a:spLocks/>
            </p:cNvSpPr>
            <p:nvPr/>
          </p:nvSpPr>
          <p:spPr bwMode="auto">
            <a:xfrm>
              <a:off x="3269" y="1177"/>
              <a:ext cx="81" cy="77"/>
            </a:xfrm>
            <a:custGeom>
              <a:avLst/>
              <a:gdLst>
                <a:gd name="T0" fmla="*/ 35 w 69"/>
                <a:gd name="T1" fmla="*/ 48 h 66"/>
                <a:gd name="T2" fmla="*/ 5 w 69"/>
                <a:gd name="T3" fmla="*/ 65 h 66"/>
                <a:gd name="T4" fmla="*/ 0 w 69"/>
                <a:gd name="T5" fmla="*/ 60 h 66"/>
                <a:gd name="T6" fmla="*/ 6 w 69"/>
                <a:gd name="T7" fmla="*/ 49 h 66"/>
                <a:gd name="T8" fmla="*/ 21 w 69"/>
                <a:gd name="T9" fmla="*/ 37 h 66"/>
                <a:gd name="T10" fmla="*/ 42 w 69"/>
                <a:gd name="T11" fmla="*/ 21 h 66"/>
                <a:gd name="T12" fmla="*/ 69 w 69"/>
                <a:gd name="T13" fmla="*/ 5 h 66"/>
                <a:gd name="T14" fmla="*/ 69 w 69"/>
                <a:gd name="T15" fmla="*/ 15 h 66"/>
                <a:gd name="T16" fmla="*/ 64 w 69"/>
                <a:gd name="T17" fmla="*/ 25 h 66"/>
                <a:gd name="T18" fmla="*/ 50 w 69"/>
                <a:gd name="T19" fmla="*/ 37 h 66"/>
                <a:gd name="T20" fmla="*/ 45 w 69"/>
                <a:gd name="T21" fmla="*/ 37 h 66"/>
                <a:gd name="T22" fmla="*/ 35 w 69"/>
                <a:gd name="T23" fmla="*/ 4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66">
                  <a:moveTo>
                    <a:pt x="35" y="48"/>
                  </a:moveTo>
                  <a:cubicBezTo>
                    <a:pt x="25" y="53"/>
                    <a:pt x="15" y="59"/>
                    <a:pt x="5" y="65"/>
                  </a:cubicBezTo>
                  <a:cubicBezTo>
                    <a:pt x="1" y="66"/>
                    <a:pt x="0" y="63"/>
                    <a:pt x="0" y="60"/>
                  </a:cubicBezTo>
                  <a:cubicBezTo>
                    <a:pt x="0" y="55"/>
                    <a:pt x="2" y="52"/>
                    <a:pt x="6" y="49"/>
                  </a:cubicBezTo>
                  <a:cubicBezTo>
                    <a:pt x="11" y="45"/>
                    <a:pt x="16" y="41"/>
                    <a:pt x="21" y="37"/>
                  </a:cubicBezTo>
                  <a:cubicBezTo>
                    <a:pt x="30" y="34"/>
                    <a:pt x="35" y="27"/>
                    <a:pt x="42" y="21"/>
                  </a:cubicBezTo>
                  <a:cubicBezTo>
                    <a:pt x="47" y="9"/>
                    <a:pt x="54" y="0"/>
                    <a:pt x="69" y="5"/>
                  </a:cubicBezTo>
                  <a:cubicBezTo>
                    <a:pt x="69" y="8"/>
                    <a:pt x="69" y="12"/>
                    <a:pt x="69" y="15"/>
                  </a:cubicBezTo>
                  <a:cubicBezTo>
                    <a:pt x="67" y="18"/>
                    <a:pt x="66" y="22"/>
                    <a:pt x="64" y="25"/>
                  </a:cubicBezTo>
                  <a:cubicBezTo>
                    <a:pt x="56" y="24"/>
                    <a:pt x="50" y="27"/>
                    <a:pt x="50" y="37"/>
                  </a:cubicBezTo>
                  <a:cubicBezTo>
                    <a:pt x="48" y="37"/>
                    <a:pt x="47" y="37"/>
                    <a:pt x="45" y="37"/>
                  </a:cubicBezTo>
                  <a:cubicBezTo>
                    <a:pt x="41" y="40"/>
                    <a:pt x="37" y="43"/>
                    <a:pt x="35" y="48"/>
                  </a:cubicBezTo>
                  <a:close/>
                </a:path>
              </a:pathLst>
            </a:custGeom>
            <a:solidFill>
              <a:srgbClr val="A7A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7" name="Freeform 2231"/>
            <p:cNvSpPr>
              <a:spLocks/>
            </p:cNvSpPr>
            <p:nvPr/>
          </p:nvSpPr>
          <p:spPr bwMode="auto">
            <a:xfrm>
              <a:off x="3215" y="1263"/>
              <a:ext cx="13" cy="42"/>
            </a:xfrm>
            <a:custGeom>
              <a:avLst/>
              <a:gdLst>
                <a:gd name="T0" fmla="*/ 4 w 11"/>
                <a:gd name="T1" fmla="*/ 32 h 36"/>
                <a:gd name="T2" fmla="*/ 0 w 11"/>
                <a:gd name="T3" fmla="*/ 36 h 36"/>
                <a:gd name="T4" fmla="*/ 1 w 11"/>
                <a:gd name="T5" fmla="*/ 0 h 36"/>
                <a:gd name="T6" fmla="*/ 3 w 11"/>
                <a:gd name="T7" fmla="*/ 0 h 36"/>
                <a:gd name="T8" fmla="*/ 4 w 11"/>
                <a:gd name="T9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6">
                  <a:moveTo>
                    <a:pt x="4" y="32"/>
                  </a:moveTo>
                  <a:cubicBezTo>
                    <a:pt x="3" y="33"/>
                    <a:pt x="1" y="34"/>
                    <a:pt x="0" y="36"/>
                  </a:cubicBezTo>
                  <a:cubicBezTo>
                    <a:pt x="0" y="24"/>
                    <a:pt x="1" y="12"/>
                    <a:pt x="1" y="0"/>
                  </a:cubicBezTo>
                  <a:cubicBezTo>
                    <a:pt x="1" y="0"/>
                    <a:pt x="3" y="0"/>
                    <a:pt x="3" y="0"/>
                  </a:cubicBezTo>
                  <a:cubicBezTo>
                    <a:pt x="10" y="10"/>
                    <a:pt x="11" y="21"/>
                    <a:pt x="4" y="32"/>
                  </a:cubicBezTo>
                  <a:close/>
                </a:path>
              </a:pathLst>
            </a:custGeom>
            <a:solidFill>
              <a:srgbClr val="5B5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8" name="Freeform 2232"/>
            <p:cNvSpPr>
              <a:spLocks/>
            </p:cNvSpPr>
            <p:nvPr/>
          </p:nvSpPr>
          <p:spPr bwMode="auto">
            <a:xfrm>
              <a:off x="3312" y="1148"/>
              <a:ext cx="55" cy="53"/>
            </a:xfrm>
            <a:custGeom>
              <a:avLst/>
              <a:gdLst>
                <a:gd name="T0" fmla="*/ 33 w 47"/>
                <a:gd name="T1" fmla="*/ 29 h 45"/>
                <a:gd name="T2" fmla="*/ 6 w 47"/>
                <a:gd name="T3" fmla="*/ 45 h 45"/>
                <a:gd name="T4" fmla="*/ 2 w 47"/>
                <a:gd name="T5" fmla="*/ 37 h 45"/>
                <a:gd name="T6" fmla="*/ 7 w 47"/>
                <a:gd name="T7" fmla="*/ 25 h 45"/>
                <a:gd name="T8" fmla="*/ 42 w 47"/>
                <a:gd name="T9" fmla="*/ 0 h 45"/>
                <a:gd name="T10" fmla="*/ 46 w 47"/>
                <a:gd name="T11" fmla="*/ 9 h 45"/>
                <a:gd name="T12" fmla="*/ 35 w 47"/>
                <a:gd name="T13" fmla="*/ 25 h 45"/>
                <a:gd name="T14" fmla="*/ 33 w 47"/>
                <a:gd name="T15" fmla="*/ 2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5">
                  <a:moveTo>
                    <a:pt x="33" y="29"/>
                  </a:moveTo>
                  <a:cubicBezTo>
                    <a:pt x="21" y="28"/>
                    <a:pt x="15" y="40"/>
                    <a:pt x="6" y="45"/>
                  </a:cubicBezTo>
                  <a:cubicBezTo>
                    <a:pt x="3" y="43"/>
                    <a:pt x="2" y="40"/>
                    <a:pt x="2" y="37"/>
                  </a:cubicBezTo>
                  <a:cubicBezTo>
                    <a:pt x="0" y="31"/>
                    <a:pt x="4" y="28"/>
                    <a:pt x="7" y="25"/>
                  </a:cubicBezTo>
                  <a:cubicBezTo>
                    <a:pt x="18" y="16"/>
                    <a:pt x="29" y="6"/>
                    <a:pt x="42" y="0"/>
                  </a:cubicBezTo>
                  <a:cubicBezTo>
                    <a:pt x="47" y="1"/>
                    <a:pt x="46" y="5"/>
                    <a:pt x="46" y="9"/>
                  </a:cubicBezTo>
                  <a:cubicBezTo>
                    <a:pt x="43" y="14"/>
                    <a:pt x="39" y="20"/>
                    <a:pt x="35" y="25"/>
                  </a:cubicBezTo>
                  <a:cubicBezTo>
                    <a:pt x="35" y="26"/>
                    <a:pt x="34" y="28"/>
                    <a:pt x="33" y="29"/>
                  </a:cubicBezTo>
                  <a:close/>
                </a:path>
              </a:pathLst>
            </a:custGeom>
            <a:solidFill>
              <a:srgbClr val="B3AE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99" name="Freeform 2233"/>
            <p:cNvSpPr>
              <a:spLocks/>
            </p:cNvSpPr>
            <p:nvPr/>
          </p:nvSpPr>
          <p:spPr bwMode="auto">
            <a:xfrm>
              <a:off x="3316" y="1131"/>
              <a:ext cx="51" cy="51"/>
            </a:xfrm>
            <a:custGeom>
              <a:avLst/>
              <a:gdLst>
                <a:gd name="T0" fmla="*/ 38 w 43"/>
                <a:gd name="T1" fmla="*/ 15 h 44"/>
                <a:gd name="T2" fmla="*/ 6 w 43"/>
                <a:gd name="T3" fmla="*/ 44 h 44"/>
                <a:gd name="T4" fmla="*/ 1 w 43"/>
                <a:gd name="T5" fmla="*/ 35 h 44"/>
                <a:gd name="T6" fmla="*/ 12 w 43"/>
                <a:gd name="T7" fmla="*/ 21 h 44"/>
                <a:gd name="T8" fmla="*/ 41 w 43"/>
                <a:gd name="T9" fmla="*/ 0 h 44"/>
                <a:gd name="T10" fmla="*/ 43 w 43"/>
                <a:gd name="T11" fmla="*/ 0 h 44"/>
                <a:gd name="T12" fmla="*/ 38 w 43"/>
                <a:gd name="T13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4">
                  <a:moveTo>
                    <a:pt x="38" y="15"/>
                  </a:moveTo>
                  <a:cubicBezTo>
                    <a:pt x="32" y="30"/>
                    <a:pt x="15" y="33"/>
                    <a:pt x="6" y="44"/>
                  </a:cubicBezTo>
                  <a:cubicBezTo>
                    <a:pt x="2" y="42"/>
                    <a:pt x="0" y="40"/>
                    <a:pt x="1" y="35"/>
                  </a:cubicBezTo>
                  <a:cubicBezTo>
                    <a:pt x="3" y="30"/>
                    <a:pt x="8" y="26"/>
                    <a:pt x="12" y="21"/>
                  </a:cubicBezTo>
                  <a:cubicBezTo>
                    <a:pt x="21" y="13"/>
                    <a:pt x="27" y="1"/>
                    <a:pt x="4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2" y="5"/>
                    <a:pt x="42" y="11"/>
                    <a:pt x="38" y="15"/>
                  </a:cubicBezTo>
                  <a:close/>
                </a:path>
              </a:pathLst>
            </a:custGeom>
            <a:solidFill>
              <a:srgbClr val="C1BC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0" name="Freeform 2234"/>
            <p:cNvSpPr>
              <a:spLocks/>
            </p:cNvSpPr>
            <p:nvPr/>
          </p:nvSpPr>
          <p:spPr bwMode="auto">
            <a:xfrm>
              <a:off x="3310" y="1108"/>
              <a:ext cx="22" cy="37"/>
            </a:xfrm>
            <a:custGeom>
              <a:avLst/>
              <a:gdLst>
                <a:gd name="T0" fmla="*/ 7 w 18"/>
                <a:gd name="T1" fmla="*/ 31 h 31"/>
                <a:gd name="T2" fmla="*/ 2 w 18"/>
                <a:gd name="T3" fmla="*/ 22 h 31"/>
                <a:gd name="T4" fmla="*/ 4 w 18"/>
                <a:gd name="T5" fmla="*/ 5 h 31"/>
                <a:gd name="T6" fmla="*/ 7 w 18"/>
                <a:gd name="T7" fmla="*/ 0 h 31"/>
                <a:gd name="T8" fmla="*/ 14 w 18"/>
                <a:gd name="T9" fmla="*/ 21 h 31"/>
                <a:gd name="T10" fmla="*/ 7 w 18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31">
                  <a:moveTo>
                    <a:pt x="7" y="31"/>
                  </a:moveTo>
                  <a:cubicBezTo>
                    <a:pt x="3" y="29"/>
                    <a:pt x="3" y="25"/>
                    <a:pt x="2" y="22"/>
                  </a:cubicBezTo>
                  <a:cubicBezTo>
                    <a:pt x="1" y="16"/>
                    <a:pt x="0" y="10"/>
                    <a:pt x="4" y="5"/>
                  </a:cubicBezTo>
                  <a:cubicBezTo>
                    <a:pt x="5" y="3"/>
                    <a:pt x="6" y="1"/>
                    <a:pt x="7" y="0"/>
                  </a:cubicBezTo>
                  <a:cubicBezTo>
                    <a:pt x="18" y="4"/>
                    <a:pt x="10" y="14"/>
                    <a:pt x="14" y="21"/>
                  </a:cubicBezTo>
                  <a:cubicBezTo>
                    <a:pt x="14" y="26"/>
                    <a:pt x="11" y="29"/>
                    <a:pt x="7" y="31"/>
                  </a:cubicBezTo>
                  <a:close/>
                </a:path>
              </a:pathLst>
            </a:custGeom>
            <a:solidFill>
              <a:srgbClr val="A7A5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1" name="Freeform 2235"/>
            <p:cNvSpPr>
              <a:spLocks/>
            </p:cNvSpPr>
            <p:nvPr/>
          </p:nvSpPr>
          <p:spPr bwMode="auto">
            <a:xfrm>
              <a:off x="3239" y="1219"/>
              <a:ext cx="14" cy="29"/>
            </a:xfrm>
            <a:custGeom>
              <a:avLst/>
              <a:gdLst>
                <a:gd name="T0" fmla="*/ 12 w 12"/>
                <a:gd name="T1" fmla="*/ 9 h 25"/>
                <a:gd name="T2" fmla="*/ 4 w 12"/>
                <a:gd name="T3" fmla="*/ 25 h 25"/>
                <a:gd name="T4" fmla="*/ 4 w 12"/>
                <a:gd name="T5" fmla="*/ 6 h 25"/>
                <a:gd name="T6" fmla="*/ 11 w 12"/>
                <a:gd name="T7" fmla="*/ 0 h 25"/>
                <a:gd name="T8" fmla="*/ 12 w 12"/>
                <a:gd name="T9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5">
                  <a:moveTo>
                    <a:pt x="12" y="9"/>
                  </a:moveTo>
                  <a:cubicBezTo>
                    <a:pt x="4" y="12"/>
                    <a:pt x="11" y="22"/>
                    <a:pt x="4" y="25"/>
                  </a:cubicBezTo>
                  <a:cubicBezTo>
                    <a:pt x="0" y="18"/>
                    <a:pt x="1" y="12"/>
                    <a:pt x="4" y="6"/>
                  </a:cubicBezTo>
                  <a:cubicBezTo>
                    <a:pt x="5" y="2"/>
                    <a:pt x="8" y="1"/>
                    <a:pt x="11" y="0"/>
                  </a:cubicBezTo>
                  <a:cubicBezTo>
                    <a:pt x="11" y="3"/>
                    <a:pt x="12" y="6"/>
                    <a:pt x="12" y="9"/>
                  </a:cubicBezTo>
                  <a:close/>
                </a:path>
              </a:pathLst>
            </a:custGeom>
            <a:solidFill>
              <a:srgbClr val="534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2" name="Freeform 2236"/>
            <p:cNvSpPr>
              <a:spLocks/>
            </p:cNvSpPr>
            <p:nvPr/>
          </p:nvSpPr>
          <p:spPr bwMode="auto">
            <a:xfrm>
              <a:off x="3233" y="1226"/>
              <a:ext cx="10" cy="29"/>
            </a:xfrm>
            <a:custGeom>
              <a:avLst/>
              <a:gdLst>
                <a:gd name="T0" fmla="*/ 9 w 9"/>
                <a:gd name="T1" fmla="*/ 0 h 25"/>
                <a:gd name="T2" fmla="*/ 9 w 9"/>
                <a:gd name="T3" fmla="*/ 19 h 25"/>
                <a:gd name="T4" fmla="*/ 3 w 9"/>
                <a:gd name="T5" fmla="*/ 14 h 25"/>
                <a:gd name="T6" fmla="*/ 5 w 9"/>
                <a:gd name="T7" fmla="*/ 6 h 25"/>
                <a:gd name="T8" fmla="*/ 5 w 9"/>
                <a:gd name="T9" fmla="*/ 3 h 25"/>
                <a:gd name="T10" fmla="*/ 9 w 9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5">
                  <a:moveTo>
                    <a:pt x="9" y="0"/>
                  </a:moveTo>
                  <a:cubicBezTo>
                    <a:pt x="9" y="6"/>
                    <a:pt x="9" y="12"/>
                    <a:pt x="9" y="19"/>
                  </a:cubicBezTo>
                  <a:cubicBezTo>
                    <a:pt x="0" y="25"/>
                    <a:pt x="1" y="20"/>
                    <a:pt x="3" y="14"/>
                  </a:cubicBezTo>
                  <a:cubicBezTo>
                    <a:pt x="4" y="11"/>
                    <a:pt x="4" y="9"/>
                    <a:pt x="5" y="6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6" y="2"/>
                    <a:pt x="7" y="1"/>
                    <a:pt x="9" y="0"/>
                  </a:cubicBezTo>
                  <a:close/>
                </a:path>
              </a:pathLst>
            </a:custGeom>
            <a:solidFill>
              <a:srgbClr val="8E88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3" name="Freeform 2237"/>
            <p:cNvSpPr>
              <a:spLocks/>
            </p:cNvSpPr>
            <p:nvPr/>
          </p:nvSpPr>
          <p:spPr bwMode="auto">
            <a:xfrm>
              <a:off x="3219" y="1253"/>
              <a:ext cx="22" cy="47"/>
            </a:xfrm>
            <a:custGeom>
              <a:avLst/>
              <a:gdLst>
                <a:gd name="T0" fmla="*/ 1 w 19"/>
                <a:gd name="T1" fmla="*/ 40 h 40"/>
                <a:gd name="T2" fmla="*/ 0 w 19"/>
                <a:gd name="T3" fmla="*/ 8 h 40"/>
                <a:gd name="T4" fmla="*/ 5 w 19"/>
                <a:gd name="T5" fmla="*/ 0 h 40"/>
                <a:gd name="T6" fmla="*/ 16 w 19"/>
                <a:gd name="T7" fmla="*/ 24 h 40"/>
                <a:gd name="T8" fmla="*/ 5 w 19"/>
                <a:gd name="T9" fmla="*/ 40 h 40"/>
                <a:gd name="T10" fmla="*/ 1 w 19"/>
                <a:gd name="T1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40">
                  <a:moveTo>
                    <a:pt x="1" y="40"/>
                  </a:moveTo>
                  <a:cubicBezTo>
                    <a:pt x="1" y="29"/>
                    <a:pt x="0" y="19"/>
                    <a:pt x="0" y="8"/>
                  </a:cubicBezTo>
                  <a:cubicBezTo>
                    <a:pt x="1" y="5"/>
                    <a:pt x="1" y="1"/>
                    <a:pt x="5" y="0"/>
                  </a:cubicBezTo>
                  <a:cubicBezTo>
                    <a:pt x="12" y="6"/>
                    <a:pt x="3" y="20"/>
                    <a:pt x="16" y="24"/>
                  </a:cubicBezTo>
                  <a:cubicBezTo>
                    <a:pt x="19" y="33"/>
                    <a:pt x="15" y="39"/>
                    <a:pt x="5" y="40"/>
                  </a:cubicBezTo>
                  <a:cubicBezTo>
                    <a:pt x="4" y="40"/>
                    <a:pt x="2" y="40"/>
                    <a:pt x="1" y="40"/>
                  </a:cubicBezTo>
                  <a:close/>
                </a:path>
              </a:pathLst>
            </a:custGeom>
            <a:solidFill>
              <a:srgbClr val="9F9A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4" name="Freeform 2238"/>
            <p:cNvSpPr>
              <a:spLocks/>
            </p:cNvSpPr>
            <p:nvPr/>
          </p:nvSpPr>
          <p:spPr bwMode="auto">
            <a:xfrm>
              <a:off x="3319" y="1102"/>
              <a:ext cx="13" cy="33"/>
            </a:xfrm>
            <a:custGeom>
              <a:avLst/>
              <a:gdLst>
                <a:gd name="T0" fmla="*/ 4 w 11"/>
                <a:gd name="T1" fmla="*/ 28 h 28"/>
                <a:gd name="T2" fmla="*/ 0 w 11"/>
                <a:gd name="T3" fmla="*/ 5 h 28"/>
                <a:gd name="T4" fmla="*/ 3 w 11"/>
                <a:gd name="T5" fmla="*/ 0 h 28"/>
                <a:gd name="T6" fmla="*/ 8 w 11"/>
                <a:gd name="T7" fmla="*/ 20 h 28"/>
                <a:gd name="T8" fmla="*/ 4 w 11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8">
                  <a:moveTo>
                    <a:pt x="4" y="28"/>
                  </a:moveTo>
                  <a:cubicBezTo>
                    <a:pt x="3" y="20"/>
                    <a:pt x="7" y="11"/>
                    <a:pt x="0" y="5"/>
                  </a:cubicBezTo>
                  <a:cubicBezTo>
                    <a:pt x="1" y="3"/>
                    <a:pt x="2" y="1"/>
                    <a:pt x="3" y="0"/>
                  </a:cubicBezTo>
                  <a:cubicBezTo>
                    <a:pt x="10" y="5"/>
                    <a:pt x="6" y="14"/>
                    <a:pt x="8" y="20"/>
                  </a:cubicBezTo>
                  <a:cubicBezTo>
                    <a:pt x="10" y="25"/>
                    <a:pt x="11" y="28"/>
                    <a:pt x="4" y="28"/>
                  </a:cubicBezTo>
                  <a:close/>
                </a:path>
              </a:pathLst>
            </a:custGeom>
            <a:solidFill>
              <a:srgbClr val="605B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5" name="Freeform 2239"/>
            <p:cNvSpPr>
              <a:spLocks/>
            </p:cNvSpPr>
            <p:nvPr/>
          </p:nvSpPr>
          <p:spPr bwMode="auto">
            <a:xfrm>
              <a:off x="3009" y="1563"/>
              <a:ext cx="70" cy="36"/>
            </a:xfrm>
            <a:custGeom>
              <a:avLst/>
              <a:gdLst>
                <a:gd name="T0" fmla="*/ 11 w 59"/>
                <a:gd name="T1" fmla="*/ 1 h 31"/>
                <a:gd name="T2" fmla="*/ 50 w 59"/>
                <a:gd name="T3" fmla="*/ 5 h 31"/>
                <a:gd name="T4" fmla="*/ 59 w 59"/>
                <a:gd name="T5" fmla="*/ 15 h 31"/>
                <a:gd name="T6" fmla="*/ 52 w 59"/>
                <a:gd name="T7" fmla="*/ 26 h 31"/>
                <a:gd name="T8" fmla="*/ 7 w 59"/>
                <a:gd name="T9" fmla="*/ 27 h 31"/>
                <a:gd name="T10" fmla="*/ 3 w 59"/>
                <a:gd name="T11" fmla="*/ 17 h 31"/>
                <a:gd name="T12" fmla="*/ 11 w 59"/>
                <a:gd name="T13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1">
                  <a:moveTo>
                    <a:pt x="11" y="1"/>
                  </a:moveTo>
                  <a:cubicBezTo>
                    <a:pt x="24" y="0"/>
                    <a:pt x="37" y="2"/>
                    <a:pt x="50" y="5"/>
                  </a:cubicBezTo>
                  <a:cubicBezTo>
                    <a:pt x="55" y="7"/>
                    <a:pt x="58" y="10"/>
                    <a:pt x="59" y="15"/>
                  </a:cubicBezTo>
                  <a:cubicBezTo>
                    <a:pt x="59" y="20"/>
                    <a:pt x="57" y="24"/>
                    <a:pt x="52" y="26"/>
                  </a:cubicBezTo>
                  <a:cubicBezTo>
                    <a:pt x="37" y="31"/>
                    <a:pt x="22" y="30"/>
                    <a:pt x="7" y="27"/>
                  </a:cubicBezTo>
                  <a:cubicBezTo>
                    <a:pt x="2" y="26"/>
                    <a:pt x="3" y="21"/>
                    <a:pt x="3" y="17"/>
                  </a:cubicBezTo>
                  <a:cubicBezTo>
                    <a:pt x="0" y="9"/>
                    <a:pt x="6" y="5"/>
                    <a:pt x="11" y="1"/>
                  </a:cubicBezTo>
                  <a:close/>
                </a:path>
              </a:pathLst>
            </a:custGeom>
            <a:solidFill>
              <a:srgbClr val="5F6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6" name="Freeform 2240"/>
            <p:cNvSpPr>
              <a:spLocks/>
            </p:cNvSpPr>
            <p:nvPr/>
          </p:nvSpPr>
          <p:spPr bwMode="auto">
            <a:xfrm>
              <a:off x="2997" y="1559"/>
              <a:ext cx="27" cy="32"/>
            </a:xfrm>
            <a:custGeom>
              <a:avLst/>
              <a:gdLst>
                <a:gd name="T0" fmla="*/ 22 w 23"/>
                <a:gd name="T1" fmla="*/ 4 h 27"/>
                <a:gd name="T2" fmla="*/ 14 w 23"/>
                <a:gd name="T3" fmla="*/ 20 h 27"/>
                <a:gd name="T4" fmla="*/ 5 w 23"/>
                <a:gd name="T5" fmla="*/ 26 h 27"/>
                <a:gd name="T6" fmla="*/ 2 w 23"/>
                <a:gd name="T7" fmla="*/ 16 h 27"/>
                <a:gd name="T8" fmla="*/ 18 w 23"/>
                <a:gd name="T9" fmla="*/ 0 h 27"/>
                <a:gd name="T10" fmla="*/ 22 w 23"/>
                <a:gd name="T11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7">
                  <a:moveTo>
                    <a:pt x="22" y="4"/>
                  </a:moveTo>
                  <a:cubicBezTo>
                    <a:pt x="23" y="11"/>
                    <a:pt x="16" y="14"/>
                    <a:pt x="14" y="20"/>
                  </a:cubicBezTo>
                  <a:cubicBezTo>
                    <a:pt x="10" y="21"/>
                    <a:pt x="10" y="27"/>
                    <a:pt x="5" y="26"/>
                  </a:cubicBezTo>
                  <a:cubicBezTo>
                    <a:pt x="0" y="24"/>
                    <a:pt x="2" y="19"/>
                    <a:pt x="2" y="16"/>
                  </a:cubicBezTo>
                  <a:cubicBezTo>
                    <a:pt x="5" y="8"/>
                    <a:pt x="10" y="2"/>
                    <a:pt x="18" y="0"/>
                  </a:cubicBezTo>
                  <a:cubicBezTo>
                    <a:pt x="19" y="1"/>
                    <a:pt x="21" y="3"/>
                    <a:pt x="22" y="4"/>
                  </a:cubicBezTo>
                  <a:close/>
                </a:path>
              </a:pathLst>
            </a:custGeom>
            <a:solidFill>
              <a:srgbClr val="5958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7" name="Freeform 2241"/>
            <p:cNvSpPr>
              <a:spLocks/>
            </p:cNvSpPr>
            <p:nvPr/>
          </p:nvSpPr>
          <p:spPr bwMode="auto">
            <a:xfrm>
              <a:off x="3032" y="1611"/>
              <a:ext cx="23" cy="7"/>
            </a:xfrm>
            <a:custGeom>
              <a:avLst/>
              <a:gdLst>
                <a:gd name="T0" fmla="*/ 20 w 20"/>
                <a:gd name="T1" fmla="*/ 4 h 6"/>
                <a:gd name="T2" fmla="*/ 0 w 20"/>
                <a:gd name="T3" fmla="*/ 0 h 6"/>
                <a:gd name="T4" fmla="*/ 20 w 20"/>
                <a:gd name="T5" fmla="*/ 0 h 6"/>
                <a:gd name="T6" fmla="*/ 20 w 20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20" y="4"/>
                  </a:moveTo>
                  <a:cubicBezTo>
                    <a:pt x="13" y="3"/>
                    <a:pt x="6" y="6"/>
                    <a:pt x="0" y="0"/>
                  </a:cubicBezTo>
                  <a:cubicBezTo>
                    <a:pt x="7" y="0"/>
                    <a:pt x="13" y="0"/>
                    <a:pt x="20" y="0"/>
                  </a:cubicBezTo>
                  <a:cubicBezTo>
                    <a:pt x="20" y="1"/>
                    <a:pt x="20" y="2"/>
                    <a:pt x="20" y="4"/>
                  </a:cubicBezTo>
                  <a:close/>
                </a:path>
              </a:pathLst>
            </a:custGeom>
            <a:solidFill>
              <a:srgbClr val="2F2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8" name="Freeform 2242"/>
            <p:cNvSpPr>
              <a:spLocks/>
            </p:cNvSpPr>
            <p:nvPr/>
          </p:nvSpPr>
          <p:spPr bwMode="auto">
            <a:xfrm>
              <a:off x="3031" y="1624"/>
              <a:ext cx="23" cy="24"/>
            </a:xfrm>
            <a:custGeom>
              <a:avLst/>
              <a:gdLst>
                <a:gd name="T0" fmla="*/ 5 w 20"/>
                <a:gd name="T1" fmla="*/ 1 h 20"/>
                <a:gd name="T2" fmla="*/ 9 w 20"/>
                <a:gd name="T3" fmla="*/ 0 h 20"/>
                <a:gd name="T4" fmla="*/ 1 w 20"/>
                <a:gd name="T5" fmla="*/ 20 h 20"/>
                <a:gd name="T6" fmla="*/ 1 w 20"/>
                <a:gd name="T7" fmla="*/ 16 h 20"/>
                <a:gd name="T8" fmla="*/ 5 w 20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5" y="1"/>
                  </a:moveTo>
                  <a:cubicBezTo>
                    <a:pt x="6" y="1"/>
                    <a:pt x="8" y="1"/>
                    <a:pt x="9" y="0"/>
                  </a:cubicBezTo>
                  <a:cubicBezTo>
                    <a:pt x="14" y="10"/>
                    <a:pt x="20" y="20"/>
                    <a:pt x="1" y="20"/>
                  </a:cubicBezTo>
                  <a:cubicBezTo>
                    <a:pt x="1" y="19"/>
                    <a:pt x="1" y="18"/>
                    <a:pt x="1" y="16"/>
                  </a:cubicBezTo>
                  <a:cubicBezTo>
                    <a:pt x="5" y="12"/>
                    <a:pt x="0" y="5"/>
                    <a:pt x="5" y="1"/>
                  </a:cubicBezTo>
                  <a:close/>
                </a:path>
              </a:pathLst>
            </a:custGeom>
            <a:solidFill>
              <a:srgbClr val="5B5A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09" name="Freeform 2243"/>
            <p:cNvSpPr>
              <a:spLocks/>
            </p:cNvSpPr>
            <p:nvPr/>
          </p:nvSpPr>
          <p:spPr bwMode="auto">
            <a:xfrm>
              <a:off x="3031" y="1621"/>
              <a:ext cx="8" cy="22"/>
            </a:xfrm>
            <a:custGeom>
              <a:avLst/>
              <a:gdLst>
                <a:gd name="T0" fmla="*/ 5 w 7"/>
                <a:gd name="T1" fmla="*/ 4 h 19"/>
                <a:gd name="T2" fmla="*/ 1 w 7"/>
                <a:gd name="T3" fmla="*/ 19 h 19"/>
                <a:gd name="T4" fmla="*/ 0 w 7"/>
                <a:gd name="T5" fmla="*/ 0 h 19"/>
                <a:gd name="T6" fmla="*/ 5 w 7"/>
                <a:gd name="T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5" y="4"/>
                  </a:moveTo>
                  <a:cubicBezTo>
                    <a:pt x="4" y="9"/>
                    <a:pt x="7" y="16"/>
                    <a:pt x="1" y="19"/>
                  </a:cubicBezTo>
                  <a:cubicBezTo>
                    <a:pt x="1" y="13"/>
                    <a:pt x="1" y="7"/>
                    <a:pt x="0" y="0"/>
                  </a:cubicBezTo>
                  <a:cubicBezTo>
                    <a:pt x="2" y="1"/>
                    <a:pt x="3" y="3"/>
                    <a:pt x="5" y="4"/>
                  </a:cubicBezTo>
                  <a:close/>
                </a:path>
              </a:pathLst>
            </a:custGeom>
            <a:solidFill>
              <a:srgbClr val="393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0" name="Freeform 2244"/>
            <p:cNvSpPr>
              <a:spLocks/>
            </p:cNvSpPr>
            <p:nvPr/>
          </p:nvSpPr>
          <p:spPr bwMode="auto">
            <a:xfrm>
              <a:off x="3225" y="1233"/>
              <a:ext cx="50" cy="81"/>
            </a:xfrm>
            <a:custGeom>
              <a:avLst/>
              <a:gdLst>
                <a:gd name="T0" fmla="*/ 0 w 43"/>
                <a:gd name="T1" fmla="*/ 57 h 69"/>
                <a:gd name="T2" fmla="*/ 11 w 43"/>
                <a:gd name="T3" fmla="*/ 41 h 69"/>
                <a:gd name="T4" fmla="*/ 36 w 43"/>
                <a:gd name="T5" fmla="*/ 0 h 69"/>
                <a:gd name="T6" fmla="*/ 39 w 43"/>
                <a:gd name="T7" fmla="*/ 13 h 69"/>
                <a:gd name="T8" fmla="*/ 43 w 43"/>
                <a:gd name="T9" fmla="*/ 17 h 69"/>
                <a:gd name="T10" fmla="*/ 17 w 43"/>
                <a:gd name="T11" fmla="*/ 53 h 69"/>
                <a:gd name="T12" fmla="*/ 16 w 43"/>
                <a:gd name="T13" fmla="*/ 57 h 69"/>
                <a:gd name="T14" fmla="*/ 4 w 43"/>
                <a:gd name="T15" fmla="*/ 69 h 69"/>
                <a:gd name="T16" fmla="*/ 0 w 43"/>
                <a:gd name="T17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69">
                  <a:moveTo>
                    <a:pt x="0" y="57"/>
                  </a:moveTo>
                  <a:cubicBezTo>
                    <a:pt x="4" y="52"/>
                    <a:pt x="7" y="46"/>
                    <a:pt x="11" y="41"/>
                  </a:cubicBezTo>
                  <a:cubicBezTo>
                    <a:pt x="19" y="27"/>
                    <a:pt x="27" y="14"/>
                    <a:pt x="36" y="0"/>
                  </a:cubicBezTo>
                  <a:cubicBezTo>
                    <a:pt x="41" y="4"/>
                    <a:pt x="37" y="9"/>
                    <a:pt x="39" y="13"/>
                  </a:cubicBezTo>
                  <a:cubicBezTo>
                    <a:pt x="41" y="14"/>
                    <a:pt x="42" y="16"/>
                    <a:pt x="43" y="17"/>
                  </a:cubicBezTo>
                  <a:cubicBezTo>
                    <a:pt x="32" y="27"/>
                    <a:pt x="20" y="37"/>
                    <a:pt x="17" y="53"/>
                  </a:cubicBezTo>
                  <a:cubicBezTo>
                    <a:pt x="17" y="54"/>
                    <a:pt x="17" y="56"/>
                    <a:pt x="16" y="57"/>
                  </a:cubicBezTo>
                  <a:cubicBezTo>
                    <a:pt x="12" y="61"/>
                    <a:pt x="8" y="65"/>
                    <a:pt x="4" y="69"/>
                  </a:cubicBezTo>
                  <a:cubicBezTo>
                    <a:pt x="3" y="65"/>
                    <a:pt x="1" y="61"/>
                    <a:pt x="0" y="57"/>
                  </a:cubicBezTo>
                  <a:close/>
                </a:path>
              </a:pathLst>
            </a:custGeom>
            <a:solidFill>
              <a:srgbClr val="312C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1" name="Freeform 2245"/>
            <p:cNvSpPr>
              <a:spLocks/>
            </p:cNvSpPr>
            <p:nvPr/>
          </p:nvSpPr>
          <p:spPr bwMode="auto">
            <a:xfrm>
              <a:off x="3243" y="1290"/>
              <a:ext cx="24" cy="30"/>
            </a:xfrm>
            <a:custGeom>
              <a:avLst/>
              <a:gdLst>
                <a:gd name="T0" fmla="*/ 0 w 20"/>
                <a:gd name="T1" fmla="*/ 9 h 26"/>
                <a:gd name="T2" fmla="*/ 1 w 20"/>
                <a:gd name="T3" fmla="*/ 5 h 26"/>
                <a:gd name="T4" fmla="*/ 20 w 20"/>
                <a:gd name="T5" fmla="*/ 5 h 26"/>
                <a:gd name="T6" fmla="*/ 0 w 20"/>
                <a:gd name="T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6">
                  <a:moveTo>
                    <a:pt x="0" y="9"/>
                  </a:moveTo>
                  <a:cubicBezTo>
                    <a:pt x="0" y="7"/>
                    <a:pt x="0" y="6"/>
                    <a:pt x="1" y="5"/>
                  </a:cubicBezTo>
                  <a:cubicBezTo>
                    <a:pt x="7" y="6"/>
                    <a:pt x="14" y="0"/>
                    <a:pt x="20" y="5"/>
                  </a:cubicBezTo>
                  <a:cubicBezTo>
                    <a:pt x="17" y="26"/>
                    <a:pt x="8" y="13"/>
                    <a:pt x="0" y="9"/>
                  </a:cubicBezTo>
                  <a:close/>
                </a:path>
              </a:pathLst>
            </a:custGeom>
            <a:solidFill>
              <a:srgbClr val="AFAC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2" name="Freeform 2246"/>
            <p:cNvSpPr>
              <a:spLocks/>
            </p:cNvSpPr>
            <p:nvPr/>
          </p:nvSpPr>
          <p:spPr bwMode="auto">
            <a:xfrm>
              <a:off x="3276" y="1294"/>
              <a:ext cx="24" cy="20"/>
            </a:xfrm>
            <a:custGeom>
              <a:avLst/>
              <a:gdLst>
                <a:gd name="T0" fmla="*/ 0 w 20"/>
                <a:gd name="T1" fmla="*/ 5 h 17"/>
                <a:gd name="T2" fmla="*/ 20 w 20"/>
                <a:gd name="T3" fmla="*/ 1 h 17"/>
                <a:gd name="T4" fmla="*/ 20 w 20"/>
                <a:gd name="T5" fmla="*/ 9 h 17"/>
                <a:gd name="T6" fmla="*/ 4 w 20"/>
                <a:gd name="T7" fmla="*/ 17 h 17"/>
                <a:gd name="T8" fmla="*/ 0 w 20"/>
                <a:gd name="T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7">
                  <a:moveTo>
                    <a:pt x="0" y="5"/>
                  </a:moveTo>
                  <a:cubicBezTo>
                    <a:pt x="6" y="1"/>
                    <a:pt x="13" y="0"/>
                    <a:pt x="20" y="1"/>
                  </a:cubicBezTo>
                  <a:cubicBezTo>
                    <a:pt x="20" y="4"/>
                    <a:pt x="20" y="6"/>
                    <a:pt x="20" y="9"/>
                  </a:cubicBezTo>
                  <a:cubicBezTo>
                    <a:pt x="12" y="7"/>
                    <a:pt x="8" y="12"/>
                    <a:pt x="4" y="17"/>
                  </a:cubicBezTo>
                  <a:cubicBezTo>
                    <a:pt x="3" y="13"/>
                    <a:pt x="2" y="9"/>
                    <a:pt x="0" y="5"/>
                  </a:cubicBezTo>
                  <a:close/>
                </a:path>
              </a:pathLst>
            </a:custGeom>
            <a:solidFill>
              <a:srgbClr val="ACA7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3" name="Freeform 2247"/>
            <p:cNvSpPr>
              <a:spLocks/>
            </p:cNvSpPr>
            <p:nvPr/>
          </p:nvSpPr>
          <p:spPr bwMode="auto">
            <a:xfrm>
              <a:off x="3185" y="1311"/>
              <a:ext cx="22" cy="36"/>
            </a:xfrm>
            <a:custGeom>
              <a:avLst/>
              <a:gdLst>
                <a:gd name="T0" fmla="*/ 11 w 19"/>
                <a:gd name="T1" fmla="*/ 7 h 31"/>
                <a:gd name="T2" fmla="*/ 18 w 19"/>
                <a:gd name="T3" fmla="*/ 7 h 31"/>
                <a:gd name="T4" fmla="*/ 19 w 19"/>
                <a:gd name="T5" fmla="*/ 11 h 31"/>
                <a:gd name="T6" fmla="*/ 13 w 19"/>
                <a:gd name="T7" fmla="*/ 31 h 31"/>
                <a:gd name="T8" fmla="*/ 1 w 19"/>
                <a:gd name="T9" fmla="*/ 12 h 31"/>
                <a:gd name="T10" fmla="*/ 11 w 19"/>
                <a:gd name="T11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1">
                  <a:moveTo>
                    <a:pt x="11" y="7"/>
                  </a:moveTo>
                  <a:cubicBezTo>
                    <a:pt x="13" y="7"/>
                    <a:pt x="15" y="7"/>
                    <a:pt x="18" y="7"/>
                  </a:cubicBezTo>
                  <a:cubicBezTo>
                    <a:pt x="18" y="8"/>
                    <a:pt x="19" y="10"/>
                    <a:pt x="19" y="11"/>
                  </a:cubicBezTo>
                  <a:cubicBezTo>
                    <a:pt x="19" y="18"/>
                    <a:pt x="19" y="25"/>
                    <a:pt x="13" y="31"/>
                  </a:cubicBezTo>
                  <a:cubicBezTo>
                    <a:pt x="5" y="27"/>
                    <a:pt x="2" y="21"/>
                    <a:pt x="1" y="12"/>
                  </a:cubicBezTo>
                  <a:cubicBezTo>
                    <a:pt x="0" y="0"/>
                    <a:pt x="9" y="10"/>
                    <a:pt x="11" y="7"/>
                  </a:cubicBezTo>
                  <a:close/>
                </a:path>
              </a:pathLst>
            </a:custGeom>
            <a:solidFill>
              <a:srgbClr val="8E8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4" name="Freeform 2248"/>
            <p:cNvSpPr>
              <a:spLocks/>
            </p:cNvSpPr>
            <p:nvPr/>
          </p:nvSpPr>
          <p:spPr bwMode="auto">
            <a:xfrm>
              <a:off x="3008" y="1683"/>
              <a:ext cx="14" cy="18"/>
            </a:xfrm>
            <a:custGeom>
              <a:avLst/>
              <a:gdLst>
                <a:gd name="T0" fmla="*/ 0 w 12"/>
                <a:gd name="T1" fmla="*/ 7 h 15"/>
                <a:gd name="T2" fmla="*/ 12 w 12"/>
                <a:gd name="T3" fmla="*/ 14 h 15"/>
                <a:gd name="T4" fmla="*/ 0 w 12"/>
                <a:gd name="T5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0" y="7"/>
                  </a:moveTo>
                  <a:cubicBezTo>
                    <a:pt x="9" y="0"/>
                    <a:pt x="11" y="7"/>
                    <a:pt x="12" y="14"/>
                  </a:cubicBezTo>
                  <a:cubicBezTo>
                    <a:pt x="6" y="15"/>
                    <a:pt x="2" y="12"/>
                    <a:pt x="0" y="7"/>
                  </a:cubicBezTo>
                  <a:close/>
                </a:path>
              </a:pathLst>
            </a:custGeom>
            <a:solidFill>
              <a:srgbClr val="5E5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5" name="Freeform 2249"/>
            <p:cNvSpPr>
              <a:spLocks/>
            </p:cNvSpPr>
            <p:nvPr/>
          </p:nvSpPr>
          <p:spPr bwMode="auto">
            <a:xfrm>
              <a:off x="3141" y="1374"/>
              <a:ext cx="28" cy="40"/>
            </a:xfrm>
            <a:custGeom>
              <a:avLst/>
              <a:gdLst>
                <a:gd name="T0" fmla="*/ 11 w 24"/>
                <a:gd name="T1" fmla="*/ 33 h 34"/>
                <a:gd name="T2" fmla="*/ 3 w 24"/>
                <a:gd name="T3" fmla="*/ 25 h 34"/>
                <a:gd name="T4" fmla="*/ 4 w 24"/>
                <a:gd name="T5" fmla="*/ 16 h 34"/>
                <a:gd name="T6" fmla="*/ 10 w 24"/>
                <a:gd name="T7" fmla="*/ 0 h 34"/>
                <a:gd name="T8" fmla="*/ 15 w 24"/>
                <a:gd name="T9" fmla="*/ 24 h 34"/>
                <a:gd name="T10" fmla="*/ 14 w 24"/>
                <a:gd name="T11" fmla="*/ 33 h 34"/>
                <a:gd name="T12" fmla="*/ 11 w 24"/>
                <a:gd name="T1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34">
                  <a:moveTo>
                    <a:pt x="11" y="33"/>
                  </a:moveTo>
                  <a:cubicBezTo>
                    <a:pt x="8" y="30"/>
                    <a:pt x="6" y="28"/>
                    <a:pt x="3" y="25"/>
                  </a:cubicBezTo>
                  <a:cubicBezTo>
                    <a:pt x="3" y="22"/>
                    <a:pt x="3" y="19"/>
                    <a:pt x="4" y="16"/>
                  </a:cubicBezTo>
                  <a:cubicBezTo>
                    <a:pt x="8" y="11"/>
                    <a:pt x="0" y="2"/>
                    <a:pt x="10" y="0"/>
                  </a:cubicBezTo>
                  <a:cubicBezTo>
                    <a:pt x="24" y="6"/>
                    <a:pt x="13" y="16"/>
                    <a:pt x="15" y="24"/>
                  </a:cubicBezTo>
                  <a:cubicBezTo>
                    <a:pt x="14" y="27"/>
                    <a:pt x="14" y="30"/>
                    <a:pt x="14" y="33"/>
                  </a:cubicBezTo>
                  <a:cubicBezTo>
                    <a:pt x="13" y="34"/>
                    <a:pt x="12" y="34"/>
                    <a:pt x="11" y="33"/>
                  </a:cubicBezTo>
                  <a:close/>
                </a:path>
              </a:pathLst>
            </a:custGeom>
            <a:solidFill>
              <a:srgbClr val="827B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6" name="Freeform 2250"/>
            <p:cNvSpPr>
              <a:spLocks/>
            </p:cNvSpPr>
            <p:nvPr/>
          </p:nvSpPr>
          <p:spPr bwMode="auto">
            <a:xfrm>
              <a:off x="3147" y="1370"/>
              <a:ext cx="24" cy="33"/>
            </a:xfrm>
            <a:custGeom>
              <a:avLst/>
              <a:gdLst>
                <a:gd name="T0" fmla="*/ 10 w 20"/>
                <a:gd name="T1" fmla="*/ 28 h 28"/>
                <a:gd name="T2" fmla="*/ 6 w 20"/>
                <a:gd name="T3" fmla="*/ 5 h 28"/>
                <a:gd name="T4" fmla="*/ 6 w 20"/>
                <a:gd name="T5" fmla="*/ 1 h 28"/>
                <a:gd name="T6" fmla="*/ 10 w 20"/>
                <a:gd name="T7" fmla="*/ 1 h 28"/>
                <a:gd name="T8" fmla="*/ 20 w 20"/>
                <a:gd name="T9" fmla="*/ 13 h 28"/>
                <a:gd name="T10" fmla="*/ 10 w 20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8">
                  <a:moveTo>
                    <a:pt x="10" y="28"/>
                  </a:moveTo>
                  <a:cubicBezTo>
                    <a:pt x="0" y="22"/>
                    <a:pt x="15" y="11"/>
                    <a:pt x="6" y="5"/>
                  </a:cubicBezTo>
                  <a:cubicBezTo>
                    <a:pt x="4" y="3"/>
                    <a:pt x="5" y="2"/>
                    <a:pt x="6" y="1"/>
                  </a:cubicBezTo>
                  <a:cubicBezTo>
                    <a:pt x="8" y="1"/>
                    <a:pt x="9" y="1"/>
                    <a:pt x="10" y="1"/>
                  </a:cubicBezTo>
                  <a:cubicBezTo>
                    <a:pt x="20" y="0"/>
                    <a:pt x="17" y="9"/>
                    <a:pt x="20" y="13"/>
                  </a:cubicBezTo>
                  <a:cubicBezTo>
                    <a:pt x="16" y="18"/>
                    <a:pt x="13" y="23"/>
                    <a:pt x="10" y="28"/>
                  </a:cubicBezTo>
                  <a:close/>
                </a:path>
              </a:pathLst>
            </a:custGeom>
            <a:solidFill>
              <a:srgbClr val="A6A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7" name="Freeform 2251"/>
            <p:cNvSpPr>
              <a:spLocks/>
            </p:cNvSpPr>
            <p:nvPr/>
          </p:nvSpPr>
          <p:spPr bwMode="auto">
            <a:xfrm>
              <a:off x="3159" y="1366"/>
              <a:ext cx="19" cy="19"/>
            </a:xfrm>
            <a:custGeom>
              <a:avLst/>
              <a:gdLst>
                <a:gd name="T0" fmla="*/ 10 w 16"/>
                <a:gd name="T1" fmla="*/ 16 h 16"/>
                <a:gd name="T2" fmla="*/ 0 w 16"/>
                <a:gd name="T3" fmla="*/ 4 h 16"/>
                <a:gd name="T4" fmla="*/ 8 w 16"/>
                <a:gd name="T5" fmla="*/ 0 h 16"/>
                <a:gd name="T6" fmla="*/ 12 w 16"/>
                <a:gd name="T7" fmla="*/ 8 h 16"/>
                <a:gd name="T8" fmla="*/ 10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0" y="16"/>
                  </a:moveTo>
                  <a:cubicBezTo>
                    <a:pt x="3" y="15"/>
                    <a:pt x="5" y="7"/>
                    <a:pt x="0" y="4"/>
                  </a:cubicBezTo>
                  <a:cubicBezTo>
                    <a:pt x="2" y="0"/>
                    <a:pt x="5" y="0"/>
                    <a:pt x="8" y="0"/>
                  </a:cubicBezTo>
                  <a:cubicBezTo>
                    <a:pt x="16" y="0"/>
                    <a:pt x="14" y="4"/>
                    <a:pt x="12" y="8"/>
                  </a:cubicBezTo>
                  <a:cubicBezTo>
                    <a:pt x="12" y="11"/>
                    <a:pt x="13" y="14"/>
                    <a:pt x="10" y="16"/>
                  </a:cubicBezTo>
                  <a:close/>
                </a:path>
              </a:pathLst>
            </a:custGeom>
            <a:solidFill>
              <a:srgbClr val="8A85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8" name="Freeform 2252"/>
            <p:cNvSpPr>
              <a:spLocks/>
            </p:cNvSpPr>
            <p:nvPr/>
          </p:nvSpPr>
          <p:spPr bwMode="auto">
            <a:xfrm>
              <a:off x="3168" y="1353"/>
              <a:ext cx="13" cy="23"/>
            </a:xfrm>
            <a:custGeom>
              <a:avLst/>
              <a:gdLst>
                <a:gd name="T0" fmla="*/ 4 w 11"/>
                <a:gd name="T1" fmla="*/ 19 h 19"/>
                <a:gd name="T2" fmla="*/ 0 w 11"/>
                <a:gd name="T3" fmla="*/ 11 h 19"/>
                <a:gd name="T4" fmla="*/ 0 w 11"/>
                <a:gd name="T5" fmla="*/ 0 h 19"/>
                <a:gd name="T6" fmla="*/ 11 w 11"/>
                <a:gd name="T7" fmla="*/ 14 h 19"/>
                <a:gd name="T8" fmla="*/ 4 w 11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9">
                  <a:moveTo>
                    <a:pt x="4" y="19"/>
                  </a:moveTo>
                  <a:cubicBezTo>
                    <a:pt x="4" y="16"/>
                    <a:pt x="3" y="13"/>
                    <a:pt x="0" y="11"/>
                  </a:cubicBezTo>
                  <a:cubicBezTo>
                    <a:pt x="0" y="8"/>
                    <a:pt x="0" y="5"/>
                    <a:pt x="0" y="0"/>
                  </a:cubicBezTo>
                  <a:cubicBezTo>
                    <a:pt x="5" y="6"/>
                    <a:pt x="8" y="10"/>
                    <a:pt x="11" y="14"/>
                  </a:cubicBezTo>
                  <a:cubicBezTo>
                    <a:pt x="11" y="19"/>
                    <a:pt x="7" y="18"/>
                    <a:pt x="4" y="19"/>
                  </a:cubicBezTo>
                  <a:close/>
                </a:path>
              </a:pathLst>
            </a:custGeom>
            <a:solidFill>
              <a:srgbClr val="8787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19" name="Freeform 2253"/>
            <p:cNvSpPr>
              <a:spLocks/>
            </p:cNvSpPr>
            <p:nvPr/>
          </p:nvSpPr>
          <p:spPr bwMode="auto">
            <a:xfrm>
              <a:off x="3154" y="1413"/>
              <a:ext cx="5" cy="4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4 w 4"/>
                <a:gd name="T5" fmla="*/ 3 h 3"/>
                <a:gd name="T6" fmla="*/ 2 w 4"/>
                <a:gd name="T7" fmla="*/ 3 h 3"/>
                <a:gd name="T8" fmla="*/ 0 w 4"/>
                <a:gd name="T9" fmla="*/ 2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4" y="2"/>
                    <a:pt x="4" y="3"/>
                  </a:cubicBezTo>
                  <a:cubicBezTo>
                    <a:pt x="4" y="3"/>
                    <a:pt x="2" y="3"/>
                    <a:pt x="2" y="3"/>
                  </a:cubicBezTo>
                  <a:cubicBezTo>
                    <a:pt x="2" y="3"/>
                    <a:pt x="0" y="2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5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0" name="Freeform 2254"/>
            <p:cNvSpPr>
              <a:spLocks/>
            </p:cNvSpPr>
            <p:nvPr/>
          </p:nvSpPr>
          <p:spPr bwMode="auto">
            <a:xfrm>
              <a:off x="3318" y="1109"/>
              <a:ext cx="28" cy="44"/>
            </a:xfrm>
            <a:custGeom>
              <a:avLst/>
              <a:gdLst>
                <a:gd name="T0" fmla="*/ 5 w 24"/>
                <a:gd name="T1" fmla="*/ 22 h 37"/>
                <a:gd name="T2" fmla="*/ 9 w 24"/>
                <a:gd name="T3" fmla="*/ 14 h 37"/>
                <a:gd name="T4" fmla="*/ 22 w 24"/>
                <a:gd name="T5" fmla="*/ 2 h 37"/>
                <a:gd name="T6" fmla="*/ 17 w 24"/>
                <a:gd name="T7" fmla="*/ 26 h 37"/>
                <a:gd name="T8" fmla="*/ 9 w 24"/>
                <a:gd name="T9" fmla="*/ 37 h 37"/>
                <a:gd name="T10" fmla="*/ 0 w 24"/>
                <a:gd name="T11" fmla="*/ 34 h 37"/>
                <a:gd name="T12" fmla="*/ 1 w 24"/>
                <a:gd name="T13" fmla="*/ 30 h 37"/>
                <a:gd name="T14" fmla="*/ 5 w 24"/>
                <a:gd name="T15" fmla="*/ 2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7">
                  <a:moveTo>
                    <a:pt x="5" y="22"/>
                  </a:moveTo>
                  <a:cubicBezTo>
                    <a:pt x="6" y="19"/>
                    <a:pt x="8" y="17"/>
                    <a:pt x="9" y="14"/>
                  </a:cubicBezTo>
                  <a:cubicBezTo>
                    <a:pt x="15" y="12"/>
                    <a:pt x="11" y="0"/>
                    <a:pt x="22" y="2"/>
                  </a:cubicBezTo>
                  <a:cubicBezTo>
                    <a:pt x="24" y="10"/>
                    <a:pt x="11" y="16"/>
                    <a:pt x="17" y="26"/>
                  </a:cubicBezTo>
                  <a:cubicBezTo>
                    <a:pt x="18" y="32"/>
                    <a:pt x="14" y="35"/>
                    <a:pt x="9" y="37"/>
                  </a:cubicBezTo>
                  <a:cubicBezTo>
                    <a:pt x="5" y="37"/>
                    <a:pt x="3" y="36"/>
                    <a:pt x="0" y="34"/>
                  </a:cubicBezTo>
                  <a:cubicBezTo>
                    <a:pt x="0" y="32"/>
                    <a:pt x="0" y="31"/>
                    <a:pt x="1" y="30"/>
                  </a:cubicBezTo>
                  <a:cubicBezTo>
                    <a:pt x="2" y="27"/>
                    <a:pt x="3" y="24"/>
                    <a:pt x="5" y="22"/>
                  </a:cubicBezTo>
                  <a:close/>
                </a:path>
              </a:pathLst>
            </a:custGeom>
            <a:solidFill>
              <a:srgbClr val="4743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1" name="Freeform 2255"/>
            <p:cNvSpPr>
              <a:spLocks/>
            </p:cNvSpPr>
            <p:nvPr/>
          </p:nvSpPr>
          <p:spPr bwMode="auto">
            <a:xfrm>
              <a:off x="3360" y="1086"/>
              <a:ext cx="6" cy="7"/>
            </a:xfrm>
            <a:custGeom>
              <a:avLst/>
              <a:gdLst>
                <a:gd name="T0" fmla="*/ 5 w 5"/>
                <a:gd name="T1" fmla="*/ 2 h 6"/>
                <a:gd name="T2" fmla="*/ 5 w 5"/>
                <a:gd name="T3" fmla="*/ 6 h 6"/>
                <a:gd name="T4" fmla="*/ 0 w 5"/>
                <a:gd name="T5" fmla="*/ 2 h 6"/>
                <a:gd name="T6" fmla="*/ 1 w 5"/>
                <a:gd name="T7" fmla="*/ 2 h 6"/>
                <a:gd name="T8" fmla="*/ 3 w 5"/>
                <a:gd name="T9" fmla="*/ 0 h 6"/>
                <a:gd name="T10" fmla="*/ 5 w 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5" y="2"/>
                  </a:moveTo>
                  <a:cubicBezTo>
                    <a:pt x="5" y="3"/>
                    <a:pt x="5" y="4"/>
                    <a:pt x="5" y="6"/>
                  </a:cubicBezTo>
                  <a:cubicBezTo>
                    <a:pt x="3" y="4"/>
                    <a:pt x="2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1"/>
                    <a:pt x="4" y="1"/>
                    <a:pt x="5" y="2"/>
                  </a:cubicBezTo>
                  <a:close/>
                </a:path>
              </a:pathLst>
            </a:custGeom>
            <a:solidFill>
              <a:srgbClr val="CBC6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2" name="Freeform 2256"/>
            <p:cNvSpPr>
              <a:spLocks/>
            </p:cNvSpPr>
            <p:nvPr/>
          </p:nvSpPr>
          <p:spPr bwMode="auto">
            <a:xfrm>
              <a:off x="3365" y="1084"/>
              <a:ext cx="5" cy="4"/>
            </a:xfrm>
            <a:custGeom>
              <a:avLst/>
              <a:gdLst>
                <a:gd name="T0" fmla="*/ 5 w 5"/>
                <a:gd name="T1" fmla="*/ 4 h 4"/>
                <a:gd name="T2" fmla="*/ 1 w 5"/>
                <a:gd name="T3" fmla="*/ 4 h 4"/>
                <a:gd name="T4" fmla="*/ 1 w 5"/>
                <a:gd name="T5" fmla="*/ 4 h 4"/>
                <a:gd name="T6" fmla="*/ 0 w 5"/>
                <a:gd name="T7" fmla="*/ 1 h 4"/>
                <a:gd name="T8" fmla="*/ 1 w 5"/>
                <a:gd name="T9" fmla="*/ 0 h 4"/>
                <a:gd name="T10" fmla="*/ 1 w 5"/>
                <a:gd name="T11" fmla="*/ 0 h 4"/>
                <a:gd name="T12" fmla="*/ 5 w 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4" y="4"/>
                    <a:pt x="2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4" y="3"/>
                    <a:pt x="5" y="4"/>
                  </a:cubicBezTo>
                  <a:close/>
                </a:path>
              </a:pathLst>
            </a:custGeom>
            <a:solidFill>
              <a:srgbClr val="C9C4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3" name="Freeform 2257"/>
            <p:cNvSpPr>
              <a:spLocks/>
            </p:cNvSpPr>
            <p:nvPr/>
          </p:nvSpPr>
          <p:spPr bwMode="auto">
            <a:xfrm>
              <a:off x="3361" y="1084"/>
              <a:ext cx="5" cy="4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ubicBezTo>
                    <a:pt x="2" y="3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B4B0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4" name="Freeform 2258"/>
            <p:cNvSpPr>
              <a:spLocks/>
            </p:cNvSpPr>
            <p:nvPr/>
          </p:nvSpPr>
          <p:spPr bwMode="auto">
            <a:xfrm>
              <a:off x="3265" y="1221"/>
              <a:ext cx="11" cy="27"/>
            </a:xfrm>
            <a:custGeom>
              <a:avLst/>
              <a:gdLst>
                <a:gd name="T0" fmla="*/ 5 w 10"/>
                <a:gd name="T1" fmla="*/ 23 h 23"/>
                <a:gd name="T2" fmla="*/ 2 w 10"/>
                <a:gd name="T3" fmla="*/ 10 h 23"/>
                <a:gd name="T4" fmla="*/ 6 w 10"/>
                <a:gd name="T5" fmla="*/ 0 h 23"/>
                <a:gd name="T6" fmla="*/ 10 w 10"/>
                <a:gd name="T7" fmla="*/ 11 h 23"/>
                <a:gd name="T8" fmla="*/ 5 w 10"/>
                <a:gd name="T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3">
                  <a:moveTo>
                    <a:pt x="5" y="23"/>
                  </a:moveTo>
                  <a:cubicBezTo>
                    <a:pt x="1" y="20"/>
                    <a:pt x="2" y="15"/>
                    <a:pt x="2" y="10"/>
                  </a:cubicBezTo>
                  <a:cubicBezTo>
                    <a:pt x="3" y="7"/>
                    <a:pt x="0" y="2"/>
                    <a:pt x="6" y="0"/>
                  </a:cubicBezTo>
                  <a:cubicBezTo>
                    <a:pt x="6" y="5"/>
                    <a:pt x="6" y="9"/>
                    <a:pt x="10" y="11"/>
                  </a:cubicBezTo>
                  <a:cubicBezTo>
                    <a:pt x="9" y="15"/>
                    <a:pt x="7" y="19"/>
                    <a:pt x="5" y="23"/>
                  </a:cubicBezTo>
                  <a:close/>
                </a:path>
              </a:pathLst>
            </a:custGeom>
            <a:solidFill>
              <a:srgbClr val="474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5" name="Freeform 2259"/>
            <p:cNvSpPr>
              <a:spLocks/>
            </p:cNvSpPr>
            <p:nvPr/>
          </p:nvSpPr>
          <p:spPr bwMode="auto">
            <a:xfrm>
              <a:off x="3308" y="1165"/>
              <a:ext cx="15" cy="27"/>
            </a:xfrm>
            <a:custGeom>
              <a:avLst/>
              <a:gdLst>
                <a:gd name="T0" fmla="*/ 9 w 13"/>
                <a:gd name="T1" fmla="*/ 6 h 23"/>
                <a:gd name="T2" fmla="*/ 13 w 13"/>
                <a:gd name="T3" fmla="*/ 15 h 23"/>
                <a:gd name="T4" fmla="*/ 5 w 13"/>
                <a:gd name="T5" fmla="*/ 23 h 23"/>
                <a:gd name="T6" fmla="*/ 0 w 13"/>
                <a:gd name="T7" fmla="*/ 18 h 23"/>
                <a:gd name="T8" fmla="*/ 1 w 13"/>
                <a:gd name="T9" fmla="*/ 11 h 23"/>
                <a:gd name="T10" fmla="*/ 1 w 13"/>
                <a:gd name="T11" fmla="*/ 7 h 23"/>
                <a:gd name="T12" fmla="*/ 1 w 13"/>
                <a:gd name="T13" fmla="*/ 2 h 23"/>
                <a:gd name="T14" fmla="*/ 8 w 13"/>
                <a:gd name="T15" fmla="*/ 1 h 23"/>
                <a:gd name="T16" fmla="*/ 10 w 13"/>
                <a:gd name="T17" fmla="*/ 4 h 23"/>
                <a:gd name="T18" fmla="*/ 9 w 13"/>
                <a:gd name="T19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3">
                  <a:moveTo>
                    <a:pt x="9" y="6"/>
                  </a:moveTo>
                  <a:cubicBezTo>
                    <a:pt x="10" y="9"/>
                    <a:pt x="11" y="12"/>
                    <a:pt x="13" y="15"/>
                  </a:cubicBezTo>
                  <a:cubicBezTo>
                    <a:pt x="10" y="17"/>
                    <a:pt x="7" y="20"/>
                    <a:pt x="5" y="23"/>
                  </a:cubicBezTo>
                  <a:cubicBezTo>
                    <a:pt x="3" y="21"/>
                    <a:pt x="2" y="20"/>
                    <a:pt x="0" y="18"/>
                  </a:cubicBezTo>
                  <a:cubicBezTo>
                    <a:pt x="1" y="16"/>
                    <a:pt x="1" y="13"/>
                    <a:pt x="1" y="11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1" y="5"/>
                    <a:pt x="1" y="4"/>
                    <a:pt x="1" y="2"/>
                  </a:cubicBezTo>
                  <a:cubicBezTo>
                    <a:pt x="3" y="1"/>
                    <a:pt x="5" y="0"/>
                    <a:pt x="8" y="1"/>
                  </a:cubicBezTo>
                  <a:cubicBezTo>
                    <a:pt x="9" y="2"/>
                    <a:pt x="10" y="3"/>
                    <a:pt x="10" y="4"/>
                  </a:cubicBezTo>
                  <a:cubicBezTo>
                    <a:pt x="9" y="5"/>
                    <a:pt x="9" y="6"/>
                    <a:pt x="9" y="6"/>
                  </a:cubicBezTo>
                  <a:close/>
                </a:path>
              </a:pathLst>
            </a:custGeom>
            <a:solidFill>
              <a:srgbClr val="A29E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6" name="Freeform 2260"/>
            <p:cNvSpPr>
              <a:spLocks/>
            </p:cNvSpPr>
            <p:nvPr/>
          </p:nvSpPr>
          <p:spPr bwMode="auto">
            <a:xfrm>
              <a:off x="3326" y="1125"/>
              <a:ext cx="39" cy="36"/>
            </a:xfrm>
            <a:custGeom>
              <a:avLst/>
              <a:gdLst>
                <a:gd name="T0" fmla="*/ 2 w 33"/>
                <a:gd name="T1" fmla="*/ 21 h 31"/>
                <a:gd name="T2" fmla="*/ 10 w 33"/>
                <a:gd name="T3" fmla="*/ 13 h 31"/>
                <a:gd name="T4" fmla="*/ 26 w 33"/>
                <a:gd name="T5" fmla="*/ 1 h 31"/>
                <a:gd name="T6" fmla="*/ 33 w 33"/>
                <a:gd name="T7" fmla="*/ 5 h 31"/>
                <a:gd name="T8" fmla="*/ 6 w 33"/>
                <a:gd name="T9" fmla="*/ 29 h 31"/>
                <a:gd name="T10" fmla="*/ 0 w 33"/>
                <a:gd name="T11" fmla="*/ 26 h 31"/>
                <a:gd name="T12" fmla="*/ 2 w 33"/>
                <a:gd name="T13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1">
                  <a:moveTo>
                    <a:pt x="2" y="21"/>
                  </a:moveTo>
                  <a:cubicBezTo>
                    <a:pt x="4" y="18"/>
                    <a:pt x="7" y="15"/>
                    <a:pt x="10" y="13"/>
                  </a:cubicBezTo>
                  <a:cubicBezTo>
                    <a:pt x="17" y="11"/>
                    <a:pt x="17" y="0"/>
                    <a:pt x="26" y="1"/>
                  </a:cubicBezTo>
                  <a:cubicBezTo>
                    <a:pt x="29" y="1"/>
                    <a:pt x="32" y="1"/>
                    <a:pt x="33" y="5"/>
                  </a:cubicBezTo>
                  <a:cubicBezTo>
                    <a:pt x="24" y="13"/>
                    <a:pt x="15" y="21"/>
                    <a:pt x="6" y="29"/>
                  </a:cubicBezTo>
                  <a:cubicBezTo>
                    <a:pt x="3" y="31"/>
                    <a:pt x="1" y="28"/>
                    <a:pt x="0" y="26"/>
                  </a:cubicBezTo>
                  <a:cubicBezTo>
                    <a:pt x="0" y="24"/>
                    <a:pt x="0" y="22"/>
                    <a:pt x="2" y="21"/>
                  </a:cubicBezTo>
                  <a:close/>
                </a:path>
              </a:pathLst>
            </a:custGeom>
            <a:solidFill>
              <a:srgbClr val="C2BD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7" name="Freeform 2261"/>
            <p:cNvSpPr>
              <a:spLocks/>
            </p:cNvSpPr>
            <p:nvPr/>
          </p:nvSpPr>
          <p:spPr bwMode="auto">
            <a:xfrm>
              <a:off x="3144" y="1363"/>
              <a:ext cx="10" cy="30"/>
            </a:xfrm>
            <a:custGeom>
              <a:avLst/>
              <a:gdLst>
                <a:gd name="T0" fmla="*/ 9 w 9"/>
                <a:gd name="T1" fmla="*/ 7 h 26"/>
                <a:gd name="T2" fmla="*/ 9 w 9"/>
                <a:gd name="T3" fmla="*/ 11 h 26"/>
                <a:gd name="T4" fmla="*/ 2 w 9"/>
                <a:gd name="T5" fmla="*/ 26 h 26"/>
                <a:gd name="T6" fmla="*/ 8 w 9"/>
                <a:gd name="T7" fmla="*/ 0 h 26"/>
                <a:gd name="T8" fmla="*/ 9 w 9"/>
                <a:gd name="T9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6">
                  <a:moveTo>
                    <a:pt x="9" y="7"/>
                  </a:moveTo>
                  <a:cubicBezTo>
                    <a:pt x="9" y="8"/>
                    <a:pt x="9" y="9"/>
                    <a:pt x="9" y="11"/>
                  </a:cubicBezTo>
                  <a:cubicBezTo>
                    <a:pt x="6" y="16"/>
                    <a:pt x="4" y="21"/>
                    <a:pt x="2" y="26"/>
                  </a:cubicBezTo>
                  <a:cubicBezTo>
                    <a:pt x="1" y="16"/>
                    <a:pt x="0" y="7"/>
                    <a:pt x="8" y="0"/>
                  </a:cubicBezTo>
                  <a:cubicBezTo>
                    <a:pt x="9" y="2"/>
                    <a:pt x="9" y="4"/>
                    <a:pt x="9" y="7"/>
                  </a:cubicBezTo>
                  <a:close/>
                </a:path>
              </a:pathLst>
            </a:custGeom>
            <a:solidFill>
              <a:srgbClr val="635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8" name="Freeform 2262"/>
            <p:cNvSpPr>
              <a:spLocks/>
            </p:cNvSpPr>
            <p:nvPr/>
          </p:nvSpPr>
          <p:spPr bwMode="auto">
            <a:xfrm>
              <a:off x="3309" y="1149"/>
              <a:ext cx="19" cy="19"/>
            </a:xfrm>
            <a:custGeom>
              <a:avLst/>
              <a:gdLst>
                <a:gd name="T0" fmla="*/ 16 w 16"/>
                <a:gd name="T1" fmla="*/ 0 h 16"/>
                <a:gd name="T2" fmla="*/ 14 w 16"/>
                <a:gd name="T3" fmla="*/ 3 h 16"/>
                <a:gd name="T4" fmla="*/ 8 w 16"/>
                <a:gd name="T5" fmla="*/ 16 h 16"/>
                <a:gd name="T6" fmla="*/ 0 w 16"/>
                <a:gd name="T7" fmla="*/ 15 h 16"/>
                <a:gd name="T8" fmla="*/ 1 w 16"/>
                <a:gd name="T9" fmla="*/ 4 h 16"/>
                <a:gd name="T10" fmla="*/ 7 w 16"/>
                <a:gd name="T11" fmla="*/ 0 h 16"/>
                <a:gd name="T12" fmla="*/ 16 w 16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cubicBezTo>
                    <a:pt x="15" y="1"/>
                    <a:pt x="15" y="2"/>
                    <a:pt x="14" y="3"/>
                  </a:cubicBezTo>
                  <a:cubicBezTo>
                    <a:pt x="14" y="9"/>
                    <a:pt x="12" y="13"/>
                    <a:pt x="8" y="16"/>
                  </a:cubicBezTo>
                  <a:cubicBezTo>
                    <a:pt x="5" y="16"/>
                    <a:pt x="3" y="16"/>
                    <a:pt x="0" y="15"/>
                  </a:cubicBezTo>
                  <a:cubicBezTo>
                    <a:pt x="0" y="12"/>
                    <a:pt x="0" y="8"/>
                    <a:pt x="1" y="4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10" y="0"/>
                    <a:pt x="13" y="0"/>
                    <a:pt x="16" y="0"/>
                  </a:cubicBezTo>
                  <a:close/>
                </a:path>
              </a:pathLst>
            </a:custGeom>
            <a:solidFill>
              <a:srgbClr val="474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29" name="Freeform 2263"/>
            <p:cNvSpPr>
              <a:spLocks/>
            </p:cNvSpPr>
            <p:nvPr/>
          </p:nvSpPr>
          <p:spPr bwMode="auto">
            <a:xfrm>
              <a:off x="3308" y="1220"/>
              <a:ext cx="14" cy="13"/>
            </a:xfrm>
            <a:custGeom>
              <a:avLst/>
              <a:gdLst>
                <a:gd name="T0" fmla="*/ 2 w 12"/>
                <a:gd name="T1" fmla="*/ 11 h 11"/>
                <a:gd name="T2" fmla="*/ 12 w 12"/>
                <a:gd name="T3" fmla="*/ 0 h 11"/>
                <a:gd name="T4" fmla="*/ 2 w 12"/>
                <a:gd name="T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1">
                  <a:moveTo>
                    <a:pt x="2" y="11"/>
                  </a:moveTo>
                  <a:cubicBezTo>
                    <a:pt x="0" y="2"/>
                    <a:pt x="6" y="1"/>
                    <a:pt x="12" y="0"/>
                  </a:cubicBezTo>
                  <a:cubicBezTo>
                    <a:pt x="11" y="6"/>
                    <a:pt x="6" y="8"/>
                    <a:pt x="2" y="11"/>
                  </a:cubicBezTo>
                  <a:close/>
                </a:path>
              </a:pathLst>
            </a:custGeom>
            <a:solidFill>
              <a:srgbClr val="7B78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0" name="Freeform 2264"/>
            <p:cNvSpPr>
              <a:spLocks/>
            </p:cNvSpPr>
            <p:nvPr/>
          </p:nvSpPr>
          <p:spPr bwMode="auto">
            <a:xfrm>
              <a:off x="3319" y="1153"/>
              <a:ext cx="14" cy="19"/>
            </a:xfrm>
            <a:custGeom>
              <a:avLst/>
              <a:gdLst>
                <a:gd name="T0" fmla="*/ 0 w 12"/>
                <a:gd name="T1" fmla="*/ 13 h 16"/>
                <a:gd name="T2" fmla="*/ 6 w 12"/>
                <a:gd name="T3" fmla="*/ 0 h 16"/>
                <a:gd name="T4" fmla="*/ 12 w 12"/>
                <a:gd name="T5" fmla="*/ 5 h 16"/>
                <a:gd name="T6" fmla="*/ 0 w 12"/>
                <a:gd name="T7" fmla="*/ 16 h 16"/>
                <a:gd name="T8" fmla="*/ 0 w 12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0" y="13"/>
                  </a:moveTo>
                  <a:cubicBezTo>
                    <a:pt x="0" y="8"/>
                    <a:pt x="2" y="3"/>
                    <a:pt x="6" y="0"/>
                  </a:cubicBezTo>
                  <a:cubicBezTo>
                    <a:pt x="8" y="2"/>
                    <a:pt x="10" y="3"/>
                    <a:pt x="12" y="5"/>
                  </a:cubicBezTo>
                  <a:cubicBezTo>
                    <a:pt x="9" y="10"/>
                    <a:pt x="5" y="14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lose/>
                </a:path>
              </a:pathLst>
            </a:custGeom>
            <a:solidFill>
              <a:srgbClr val="7A7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1" name="Freeform 2265"/>
            <p:cNvSpPr>
              <a:spLocks/>
            </p:cNvSpPr>
            <p:nvPr/>
          </p:nvSpPr>
          <p:spPr bwMode="auto">
            <a:xfrm>
              <a:off x="5137" y="2181"/>
              <a:ext cx="224" cy="255"/>
            </a:xfrm>
            <a:custGeom>
              <a:avLst/>
              <a:gdLst>
                <a:gd name="T0" fmla="*/ 176 w 191"/>
                <a:gd name="T1" fmla="*/ 14 h 216"/>
                <a:gd name="T2" fmla="*/ 188 w 191"/>
                <a:gd name="T3" fmla="*/ 16 h 216"/>
                <a:gd name="T4" fmla="*/ 191 w 191"/>
                <a:gd name="T5" fmla="*/ 31 h 216"/>
                <a:gd name="T6" fmla="*/ 188 w 191"/>
                <a:gd name="T7" fmla="*/ 46 h 216"/>
                <a:gd name="T8" fmla="*/ 181 w 191"/>
                <a:gd name="T9" fmla="*/ 61 h 216"/>
                <a:gd name="T10" fmla="*/ 178 w 191"/>
                <a:gd name="T11" fmla="*/ 76 h 216"/>
                <a:gd name="T12" fmla="*/ 177 w 191"/>
                <a:gd name="T13" fmla="*/ 79 h 216"/>
                <a:gd name="T14" fmla="*/ 173 w 191"/>
                <a:gd name="T15" fmla="*/ 103 h 216"/>
                <a:gd name="T16" fmla="*/ 172 w 191"/>
                <a:gd name="T17" fmla="*/ 109 h 216"/>
                <a:gd name="T18" fmla="*/ 168 w 191"/>
                <a:gd name="T19" fmla="*/ 123 h 216"/>
                <a:gd name="T20" fmla="*/ 165 w 191"/>
                <a:gd name="T21" fmla="*/ 147 h 216"/>
                <a:gd name="T22" fmla="*/ 164 w 191"/>
                <a:gd name="T23" fmla="*/ 153 h 216"/>
                <a:gd name="T24" fmla="*/ 159 w 191"/>
                <a:gd name="T25" fmla="*/ 172 h 216"/>
                <a:gd name="T26" fmla="*/ 158 w 191"/>
                <a:gd name="T27" fmla="*/ 176 h 216"/>
                <a:gd name="T28" fmla="*/ 151 w 191"/>
                <a:gd name="T29" fmla="*/ 198 h 216"/>
                <a:gd name="T30" fmla="*/ 143 w 191"/>
                <a:gd name="T31" fmla="*/ 212 h 216"/>
                <a:gd name="T32" fmla="*/ 127 w 191"/>
                <a:gd name="T33" fmla="*/ 216 h 216"/>
                <a:gd name="T34" fmla="*/ 119 w 191"/>
                <a:gd name="T35" fmla="*/ 214 h 216"/>
                <a:gd name="T36" fmla="*/ 101 w 191"/>
                <a:gd name="T37" fmla="*/ 209 h 216"/>
                <a:gd name="T38" fmla="*/ 83 w 191"/>
                <a:gd name="T39" fmla="*/ 207 h 216"/>
                <a:gd name="T40" fmla="*/ 79 w 191"/>
                <a:gd name="T41" fmla="*/ 206 h 216"/>
                <a:gd name="T42" fmla="*/ 71 w 191"/>
                <a:gd name="T43" fmla="*/ 197 h 216"/>
                <a:gd name="T44" fmla="*/ 102 w 191"/>
                <a:gd name="T45" fmla="*/ 172 h 216"/>
                <a:gd name="T46" fmla="*/ 87 w 191"/>
                <a:gd name="T47" fmla="*/ 173 h 216"/>
                <a:gd name="T48" fmla="*/ 69 w 191"/>
                <a:gd name="T49" fmla="*/ 159 h 216"/>
                <a:gd name="T50" fmla="*/ 101 w 191"/>
                <a:gd name="T51" fmla="*/ 150 h 216"/>
                <a:gd name="T52" fmla="*/ 102 w 191"/>
                <a:gd name="T53" fmla="*/ 153 h 216"/>
                <a:gd name="T54" fmla="*/ 107 w 191"/>
                <a:gd name="T55" fmla="*/ 155 h 216"/>
                <a:gd name="T56" fmla="*/ 131 w 191"/>
                <a:gd name="T57" fmla="*/ 139 h 216"/>
                <a:gd name="T58" fmla="*/ 147 w 191"/>
                <a:gd name="T59" fmla="*/ 117 h 216"/>
                <a:gd name="T60" fmla="*/ 162 w 191"/>
                <a:gd name="T61" fmla="*/ 46 h 216"/>
                <a:gd name="T62" fmla="*/ 149 w 191"/>
                <a:gd name="T63" fmla="*/ 26 h 216"/>
                <a:gd name="T64" fmla="*/ 122 w 191"/>
                <a:gd name="T65" fmla="*/ 23 h 216"/>
                <a:gd name="T66" fmla="*/ 107 w 191"/>
                <a:gd name="T67" fmla="*/ 37 h 216"/>
                <a:gd name="T68" fmla="*/ 84 w 191"/>
                <a:gd name="T69" fmla="*/ 65 h 216"/>
                <a:gd name="T70" fmla="*/ 79 w 191"/>
                <a:gd name="T71" fmla="*/ 59 h 216"/>
                <a:gd name="T72" fmla="*/ 76 w 191"/>
                <a:gd name="T73" fmla="*/ 58 h 216"/>
                <a:gd name="T74" fmla="*/ 71 w 191"/>
                <a:gd name="T75" fmla="*/ 60 h 216"/>
                <a:gd name="T76" fmla="*/ 26 w 191"/>
                <a:gd name="T77" fmla="*/ 67 h 216"/>
                <a:gd name="T78" fmla="*/ 0 w 191"/>
                <a:gd name="T79" fmla="*/ 71 h 216"/>
                <a:gd name="T80" fmla="*/ 1 w 191"/>
                <a:gd name="T81" fmla="*/ 66 h 216"/>
                <a:gd name="T82" fmla="*/ 28 w 191"/>
                <a:gd name="T83" fmla="*/ 54 h 216"/>
                <a:gd name="T84" fmla="*/ 49 w 191"/>
                <a:gd name="T85" fmla="*/ 48 h 216"/>
                <a:gd name="T86" fmla="*/ 83 w 191"/>
                <a:gd name="T87" fmla="*/ 39 h 216"/>
                <a:gd name="T88" fmla="*/ 89 w 191"/>
                <a:gd name="T89" fmla="*/ 21 h 216"/>
                <a:gd name="T90" fmla="*/ 81 w 191"/>
                <a:gd name="T91" fmla="*/ 9 h 216"/>
                <a:gd name="T92" fmla="*/ 94 w 191"/>
                <a:gd name="T93" fmla="*/ 4 h 216"/>
                <a:gd name="T94" fmla="*/ 107 w 191"/>
                <a:gd name="T95" fmla="*/ 5 h 216"/>
                <a:gd name="T96" fmla="*/ 113 w 191"/>
                <a:gd name="T97" fmla="*/ 5 h 216"/>
                <a:gd name="T98" fmla="*/ 126 w 191"/>
                <a:gd name="T99" fmla="*/ 9 h 216"/>
                <a:gd name="T100" fmla="*/ 140 w 191"/>
                <a:gd name="T101" fmla="*/ 10 h 216"/>
                <a:gd name="T102" fmla="*/ 152 w 191"/>
                <a:gd name="T103" fmla="*/ 11 h 216"/>
                <a:gd name="T104" fmla="*/ 164 w 191"/>
                <a:gd name="T105" fmla="*/ 12 h 216"/>
                <a:gd name="T106" fmla="*/ 176 w 191"/>
                <a:gd name="T107" fmla="*/ 14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1" h="216">
                  <a:moveTo>
                    <a:pt x="176" y="14"/>
                  </a:moveTo>
                  <a:cubicBezTo>
                    <a:pt x="180" y="14"/>
                    <a:pt x="185" y="12"/>
                    <a:pt x="188" y="16"/>
                  </a:cubicBezTo>
                  <a:cubicBezTo>
                    <a:pt x="191" y="20"/>
                    <a:pt x="191" y="26"/>
                    <a:pt x="191" y="31"/>
                  </a:cubicBezTo>
                  <a:cubicBezTo>
                    <a:pt x="191" y="36"/>
                    <a:pt x="189" y="41"/>
                    <a:pt x="188" y="46"/>
                  </a:cubicBezTo>
                  <a:cubicBezTo>
                    <a:pt x="185" y="51"/>
                    <a:pt x="182" y="56"/>
                    <a:pt x="181" y="61"/>
                  </a:cubicBezTo>
                  <a:cubicBezTo>
                    <a:pt x="179" y="66"/>
                    <a:pt x="178" y="71"/>
                    <a:pt x="178" y="76"/>
                  </a:cubicBezTo>
                  <a:cubicBezTo>
                    <a:pt x="178" y="77"/>
                    <a:pt x="178" y="78"/>
                    <a:pt x="177" y="79"/>
                  </a:cubicBezTo>
                  <a:cubicBezTo>
                    <a:pt x="174" y="87"/>
                    <a:pt x="173" y="95"/>
                    <a:pt x="173" y="103"/>
                  </a:cubicBezTo>
                  <a:cubicBezTo>
                    <a:pt x="173" y="105"/>
                    <a:pt x="173" y="107"/>
                    <a:pt x="172" y="109"/>
                  </a:cubicBezTo>
                  <a:cubicBezTo>
                    <a:pt x="169" y="113"/>
                    <a:pt x="169" y="118"/>
                    <a:pt x="168" y="123"/>
                  </a:cubicBezTo>
                  <a:cubicBezTo>
                    <a:pt x="167" y="131"/>
                    <a:pt x="164" y="139"/>
                    <a:pt x="165" y="147"/>
                  </a:cubicBezTo>
                  <a:cubicBezTo>
                    <a:pt x="165" y="149"/>
                    <a:pt x="165" y="151"/>
                    <a:pt x="164" y="153"/>
                  </a:cubicBezTo>
                  <a:cubicBezTo>
                    <a:pt x="160" y="159"/>
                    <a:pt x="158" y="165"/>
                    <a:pt x="159" y="172"/>
                  </a:cubicBezTo>
                  <a:cubicBezTo>
                    <a:pt x="159" y="174"/>
                    <a:pt x="159" y="175"/>
                    <a:pt x="158" y="176"/>
                  </a:cubicBezTo>
                  <a:cubicBezTo>
                    <a:pt x="155" y="183"/>
                    <a:pt x="153" y="191"/>
                    <a:pt x="151" y="198"/>
                  </a:cubicBezTo>
                  <a:cubicBezTo>
                    <a:pt x="150" y="204"/>
                    <a:pt x="149" y="209"/>
                    <a:pt x="143" y="212"/>
                  </a:cubicBezTo>
                  <a:cubicBezTo>
                    <a:pt x="138" y="215"/>
                    <a:pt x="133" y="214"/>
                    <a:pt x="127" y="216"/>
                  </a:cubicBezTo>
                  <a:cubicBezTo>
                    <a:pt x="124" y="216"/>
                    <a:pt x="122" y="215"/>
                    <a:pt x="119" y="214"/>
                  </a:cubicBezTo>
                  <a:cubicBezTo>
                    <a:pt x="114" y="211"/>
                    <a:pt x="107" y="211"/>
                    <a:pt x="101" y="209"/>
                  </a:cubicBezTo>
                  <a:cubicBezTo>
                    <a:pt x="95" y="208"/>
                    <a:pt x="89" y="206"/>
                    <a:pt x="83" y="207"/>
                  </a:cubicBezTo>
                  <a:cubicBezTo>
                    <a:pt x="81" y="207"/>
                    <a:pt x="80" y="207"/>
                    <a:pt x="79" y="206"/>
                  </a:cubicBezTo>
                  <a:cubicBezTo>
                    <a:pt x="76" y="203"/>
                    <a:pt x="69" y="203"/>
                    <a:pt x="71" y="197"/>
                  </a:cubicBezTo>
                  <a:cubicBezTo>
                    <a:pt x="86" y="194"/>
                    <a:pt x="97" y="187"/>
                    <a:pt x="102" y="172"/>
                  </a:cubicBezTo>
                  <a:cubicBezTo>
                    <a:pt x="98" y="170"/>
                    <a:pt x="92" y="171"/>
                    <a:pt x="87" y="173"/>
                  </a:cubicBezTo>
                  <a:cubicBezTo>
                    <a:pt x="69" y="179"/>
                    <a:pt x="69" y="179"/>
                    <a:pt x="69" y="159"/>
                  </a:cubicBezTo>
                  <a:cubicBezTo>
                    <a:pt x="78" y="148"/>
                    <a:pt x="90" y="144"/>
                    <a:pt x="101" y="150"/>
                  </a:cubicBezTo>
                  <a:cubicBezTo>
                    <a:pt x="101" y="151"/>
                    <a:pt x="102" y="152"/>
                    <a:pt x="102" y="153"/>
                  </a:cubicBezTo>
                  <a:cubicBezTo>
                    <a:pt x="101" y="160"/>
                    <a:pt x="105" y="155"/>
                    <a:pt x="107" y="155"/>
                  </a:cubicBezTo>
                  <a:cubicBezTo>
                    <a:pt x="117" y="157"/>
                    <a:pt x="126" y="151"/>
                    <a:pt x="131" y="139"/>
                  </a:cubicBezTo>
                  <a:cubicBezTo>
                    <a:pt x="140" y="134"/>
                    <a:pt x="145" y="127"/>
                    <a:pt x="147" y="117"/>
                  </a:cubicBezTo>
                  <a:cubicBezTo>
                    <a:pt x="151" y="93"/>
                    <a:pt x="158" y="70"/>
                    <a:pt x="162" y="46"/>
                  </a:cubicBezTo>
                  <a:cubicBezTo>
                    <a:pt x="165" y="31"/>
                    <a:pt x="164" y="30"/>
                    <a:pt x="149" y="26"/>
                  </a:cubicBezTo>
                  <a:cubicBezTo>
                    <a:pt x="140" y="23"/>
                    <a:pt x="131" y="22"/>
                    <a:pt x="122" y="23"/>
                  </a:cubicBezTo>
                  <a:cubicBezTo>
                    <a:pt x="113" y="23"/>
                    <a:pt x="108" y="26"/>
                    <a:pt x="107" y="37"/>
                  </a:cubicBezTo>
                  <a:cubicBezTo>
                    <a:pt x="107" y="51"/>
                    <a:pt x="99" y="62"/>
                    <a:pt x="84" y="65"/>
                  </a:cubicBezTo>
                  <a:cubicBezTo>
                    <a:pt x="81" y="64"/>
                    <a:pt x="80" y="61"/>
                    <a:pt x="79" y="59"/>
                  </a:cubicBezTo>
                  <a:cubicBezTo>
                    <a:pt x="78" y="54"/>
                    <a:pt x="77" y="55"/>
                    <a:pt x="76" y="58"/>
                  </a:cubicBezTo>
                  <a:cubicBezTo>
                    <a:pt x="75" y="60"/>
                    <a:pt x="72" y="60"/>
                    <a:pt x="71" y="60"/>
                  </a:cubicBezTo>
                  <a:cubicBezTo>
                    <a:pt x="54" y="53"/>
                    <a:pt x="41" y="63"/>
                    <a:pt x="26" y="67"/>
                  </a:cubicBezTo>
                  <a:cubicBezTo>
                    <a:pt x="18" y="69"/>
                    <a:pt x="10" y="77"/>
                    <a:pt x="0" y="71"/>
                  </a:cubicBezTo>
                  <a:cubicBezTo>
                    <a:pt x="0" y="69"/>
                    <a:pt x="0" y="67"/>
                    <a:pt x="1" y="66"/>
                  </a:cubicBezTo>
                  <a:cubicBezTo>
                    <a:pt x="9" y="59"/>
                    <a:pt x="19" y="58"/>
                    <a:pt x="28" y="54"/>
                  </a:cubicBezTo>
                  <a:cubicBezTo>
                    <a:pt x="35" y="52"/>
                    <a:pt x="42" y="50"/>
                    <a:pt x="49" y="48"/>
                  </a:cubicBezTo>
                  <a:cubicBezTo>
                    <a:pt x="60" y="45"/>
                    <a:pt x="72" y="42"/>
                    <a:pt x="83" y="39"/>
                  </a:cubicBezTo>
                  <a:cubicBezTo>
                    <a:pt x="96" y="35"/>
                    <a:pt x="97" y="33"/>
                    <a:pt x="89" y="21"/>
                  </a:cubicBezTo>
                  <a:cubicBezTo>
                    <a:pt x="86" y="17"/>
                    <a:pt x="82" y="14"/>
                    <a:pt x="81" y="9"/>
                  </a:cubicBezTo>
                  <a:cubicBezTo>
                    <a:pt x="82" y="0"/>
                    <a:pt x="89" y="5"/>
                    <a:pt x="94" y="4"/>
                  </a:cubicBezTo>
                  <a:cubicBezTo>
                    <a:pt x="98" y="3"/>
                    <a:pt x="102" y="7"/>
                    <a:pt x="107" y="5"/>
                  </a:cubicBezTo>
                  <a:cubicBezTo>
                    <a:pt x="109" y="5"/>
                    <a:pt x="111" y="5"/>
                    <a:pt x="113" y="5"/>
                  </a:cubicBezTo>
                  <a:cubicBezTo>
                    <a:pt x="116" y="9"/>
                    <a:pt x="121" y="7"/>
                    <a:pt x="126" y="9"/>
                  </a:cubicBezTo>
                  <a:cubicBezTo>
                    <a:pt x="130" y="10"/>
                    <a:pt x="135" y="9"/>
                    <a:pt x="140" y="10"/>
                  </a:cubicBezTo>
                  <a:cubicBezTo>
                    <a:pt x="144" y="11"/>
                    <a:pt x="148" y="11"/>
                    <a:pt x="152" y="11"/>
                  </a:cubicBezTo>
                  <a:cubicBezTo>
                    <a:pt x="156" y="13"/>
                    <a:pt x="160" y="12"/>
                    <a:pt x="164" y="12"/>
                  </a:cubicBezTo>
                  <a:cubicBezTo>
                    <a:pt x="168" y="12"/>
                    <a:pt x="172" y="17"/>
                    <a:pt x="176" y="14"/>
                  </a:cubicBezTo>
                  <a:close/>
                </a:path>
              </a:pathLst>
            </a:custGeom>
            <a:solidFill>
              <a:srgbClr val="FBE0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2" name="Freeform 2266"/>
            <p:cNvSpPr>
              <a:spLocks/>
            </p:cNvSpPr>
            <p:nvPr/>
          </p:nvSpPr>
          <p:spPr bwMode="auto">
            <a:xfrm>
              <a:off x="4806" y="2131"/>
              <a:ext cx="119" cy="129"/>
            </a:xfrm>
            <a:custGeom>
              <a:avLst/>
              <a:gdLst>
                <a:gd name="T0" fmla="*/ 40 w 101"/>
                <a:gd name="T1" fmla="*/ 4 h 110"/>
                <a:gd name="T2" fmla="*/ 43 w 101"/>
                <a:gd name="T3" fmla="*/ 4 h 110"/>
                <a:gd name="T4" fmla="*/ 58 w 101"/>
                <a:gd name="T5" fmla="*/ 4 h 110"/>
                <a:gd name="T6" fmla="*/ 89 w 101"/>
                <a:gd name="T7" fmla="*/ 68 h 110"/>
                <a:gd name="T8" fmla="*/ 78 w 101"/>
                <a:gd name="T9" fmla="*/ 104 h 110"/>
                <a:gd name="T10" fmla="*/ 32 w 101"/>
                <a:gd name="T11" fmla="*/ 84 h 110"/>
                <a:gd name="T12" fmla="*/ 10 w 101"/>
                <a:gd name="T13" fmla="*/ 46 h 110"/>
                <a:gd name="T14" fmla="*/ 19 w 101"/>
                <a:gd name="T15" fmla="*/ 13 h 110"/>
                <a:gd name="T16" fmla="*/ 26 w 101"/>
                <a:gd name="T17" fmla="*/ 11 h 110"/>
                <a:gd name="T18" fmla="*/ 40 w 101"/>
                <a:gd name="T19" fmla="*/ 4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110">
                  <a:moveTo>
                    <a:pt x="40" y="4"/>
                  </a:moveTo>
                  <a:cubicBezTo>
                    <a:pt x="41" y="4"/>
                    <a:pt x="42" y="4"/>
                    <a:pt x="43" y="4"/>
                  </a:cubicBezTo>
                  <a:cubicBezTo>
                    <a:pt x="48" y="7"/>
                    <a:pt x="53" y="0"/>
                    <a:pt x="58" y="4"/>
                  </a:cubicBezTo>
                  <a:cubicBezTo>
                    <a:pt x="71" y="24"/>
                    <a:pt x="76" y="47"/>
                    <a:pt x="89" y="68"/>
                  </a:cubicBezTo>
                  <a:cubicBezTo>
                    <a:pt x="101" y="87"/>
                    <a:pt x="99" y="94"/>
                    <a:pt x="78" y="104"/>
                  </a:cubicBezTo>
                  <a:cubicBezTo>
                    <a:pt x="49" y="110"/>
                    <a:pt x="47" y="108"/>
                    <a:pt x="32" y="84"/>
                  </a:cubicBezTo>
                  <a:cubicBezTo>
                    <a:pt x="24" y="71"/>
                    <a:pt x="17" y="59"/>
                    <a:pt x="10" y="46"/>
                  </a:cubicBezTo>
                  <a:cubicBezTo>
                    <a:pt x="0" y="28"/>
                    <a:pt x="1" y="22"/>
                    <a:pt x="19" y="13"/>
                  </a:cubicBezTo>
                  <a:cubicBezTo>
                    <a:pt x="21" y="11"/>
                    <a:pt x="23" y="11"/>
                    <a:pt x="26" y="11"/>
                  </a:cubicBezTo>
                  <a:cubicBezTo>
                    <a:pt x="31" y="10"/>
                    <a:pt x="36" y="7"/>
                    <a:pt x="40" y="4"/>
                  </a:cubicBezTo>
                  <a:close/>
                </a:path>
              </a:pathLst>
            </a:custGeom>
            <a:solidFill>
              <a:srgbClr val="FEEB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3" name="Freeform 2267"/>
            <p:cNvSpPr>
              <a:spLocks/>
            </p:cNvSpPr>
            <p:nvPr/>
          </p:nvSpPr>
          <p:spPr bwMode="auto">
            <a:xfrm>
              <a:off x="4864" y="2120"/>
              <a:ext cx="113" cy="139"/>
            </a:xfrm>
            <a:custGeom>
              <a:avLst/>
              <a:gdLst>
                <a:gd name="T0" fmla="*/ 27 w 96"/>
                <a:gd name="T1" fmla="*/ 110 h 118"/>
                <a:gd name="T2" fmla="*/ 37 w 96"/>
                <a:gd name="T3" fmla="*/ 80 h 118"/>
                <a:gd name="T4" fmla="*/ 19 w 96"/>
                <a:gd name="T5" fmla="*/ 40 h 118"/>
                <a:gd name="T6" fmla="*/ 8 w 96"/>
                <a:gd name="T7" fmla="*/ 22 h 118"/>
                <a:gd name="T8" fmla="*/ 8 w 96"/>
                <a:gd name="T9" fmla="*/ 13 h 118"/>
                <a:gd name="T10" fmla="*/ 7 w 96"/>
                <a:gd name="T11" fmla="*/ 11 h 118"/>
                <a:gd name="T12" fmla="*/ 9 w 96"/>
                <a:gd name="T13" fmla="*/ 10 h 118"/>
                <a:gd name="T14" fmla="*/ 13 w 96"/>
                <a:gd name="T15" fmla="*/ 7 h 118"/>
                <a:gd name="T16" fmla="*/ 25 w 96"/>
                <a:gd name="T17" fmla="*/ 3 h 118"/>
                <a:gd name="T18" fmla="*/ 36 w 96"/>
                <a:gd name="T19" fmla="*/ 1 h 118"/>
                <a:gd name="T20" fmla="*/ 39 w 96"/>
                <a:gd name="T21" fmla="*/ 0 h 118"/>
                <a:gd name="T22" fmla="*/ 54 w 96"/>
                <a:gd name="T23" fmla="*/ 1 h 118"/>
                <a:gd name="T24" fmla="*/ 61 w 96"/>
                <a:gd name="T25" fmla="*/ 2 h 118"/>
                <a:gd name="T26" fmla="*/ 66 w 96"/>
                <a:gd name="T27" fmla="*/ 2 h 118"/>
                <a:gd name="T28" fmla="*/ 57 w 96"/>
                <a:gd name="T29" fmla="*/ 13 h 118"/>
                <a:gd name="T30" fmla="*/ 53 w 96"/>
                <a:gd name="T31" fmla="*/ 14 h 118"/>
                <a:gd name="T32" fmla="*/ 47 w 96"/>
                <a:gd name="T33" fmla="*/ 14 h 118"/>
                <a:gd name="T34" fmla="*/ 49 w 96"/>
                <a:gd name="T35" fmla="*/ 17 h 118"/>
                <a:gd name="T36" fmla="*/ 81 w 96"/>
                <a:gd name="T37" fmla="*/ 82 h 118"/>
                <a:gd name="T38" fmla="*/ 92 w 96"/>
                <a:gd name="T39" fmla="*/ 87 h 118"/>
                <a:gd name="T40" fmla="*/ 94 w 96"/>
                <a:gd name="T41" fmla="*/ 96 h 118"/>
                <a:gd name="T42" fmla="*/ 92 w 96"/>
                <a:gd name="T43" fmla="*/ 99 h 118"/>
                <a:gd name="T44" fmla="*/ 80 w 96"/>
                <a:gd name="T45" fmla="*/ 100 h 118"/>
                <a:gd name="T46" fmla="*/ 53 w 96"/>
                <a:gd name="T47" fmla="*/ 115 h 118"/>
                <a:gd name="T48" fmla="*/ 42 w 96"/>
                <a:gd name="T49" fmla="*/ 118 h 118"/>
                <a:gd name="T50" fmla="*/ 35 w 96"/>
                <a:gd name="T51" fmla="*/ 116 h 118"/>
                <a:gd name="T52" fmla="*/ 27 w 96"/>
                <a:gd name="T53" fmla="*/ 11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6" h="118">
                  <a:moveTo>
                    <a:pt x="27" y="110"/>
                  </a:moveTo>
                  <a:cubicBezTo>
                    <a:pt x="47" y="101"/>
                    <a:pt x="49" y="96"/>
                    <a:pt x="37" y="80"/>
                  </a:cubicBezTo>
                  <a:cubicBezTo>
                    <a:pt x="29" y="67"/>
                    <a:pt x="26" y="53"/>
                    <a:pt x="19" y="40"/>
                  </a:cubicBezTo>
                  <a:cubicBezTo>
                    <a:pt x="16" y="33"/>
                    <a:pt x="15" y="26"/>
                    <a:pt x="8" y="22"/>
                  </a:cubicBezTo>
                  <a:cubicBezTo>
                    <a:pt x="0" y="18"/>
                    <a:pt x="8" y="16"/>
                    <a:pt x="8" y="13"/>
                  </a:cubicBezTo>
                  <a:cubicBezTo>
                    <a:pt x="7" y="12"/>
                    <a:pt x="7" y="11"/>
                    <a:pt x="7" y="11"/>
                  </a:cubicBezTo>
                  <a:cubicBezTo>
                    <a:pt x="8" y="10"/>
                    <a:pt x="8" y="10"/>
                    <a:pt x="9" y="10"/>
                  </a:cubicBezTo>
                  <a:cubicBezTo>
                    <a:pt x="10" y="9"/>
                    <a:pt x="11" y="8"/>
                    <a:pt x="13" y="7"/>
                  </a:cubicBezTo>
                  <a:cubicBezTo>
                    <a:pt x="17" y="6"/>
                    <a:pt x="21" y="6"/>
                    <a:pt x="25" y="3"/>
                  </a:cubicBezTo>
                  <a:cubicBezTo>
                    <a:pt x="29" y="3"/>
                    <a:pt x="32" y="2"/>
                    <a:pt x="36" y="1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4" y="1"/>
                    <a:pt x="49" y="1"/>
                    <a:pt x="54" y="1"/>
                  </a:cubicBezTo>
                  <a:cubicBezTo>
                    <a:pt x="56" y="1"/>
                    <a:pt x="59" y="2"/>
                    <a:pt x="61" y="2"/>
                  </a:cubicBezTo>
                  <a:cubicBezTo>
                    <a:pt x="63" y="2"/>
                    <a:pt x="65" y="2"/>
                    <a:pt x="66" y="2"/>
                  </a:cubicBezTo>
                  <a:cubicBezTo>
                    <a:pt x="71" y="11"/>
                    <a:pt x="60" y="9"/>
                    <a:pt x="57" y="13"/>
                  </a:cubicBezTo>
                  <a:cubicBezTo>
                    <a:pt x="56" y="14"/>
                    <a:pt x="55" y="14"/>
                    <a:pt x="53" y="14"/>
                  </a:cubicBezTo>
                  <a:cubicBezTo>
                    <a:pt x="51" y="15"/>
                    <a:pt x="49" y="13"/>
                    <a:pt x="47" y="14"/>
                  </a:cubicBezTo>
                  <a:cubicBezTo>
                    <a:pt x="46" y="15"/>
                    <a:pt x="48" y="15"/>
                    <a:pt x="49" y="17"/>
                  </a:cubicBezTo>
                  <a:cubicBezTo>
                    <a:pt x="54" y="41"/>
                    <a:pt x="65" y="62"/>
                    <a:pt x="81" y="82"/>
                  </a:cubicBezTo>
                  <a:cubicBezTo>
                    <a:pt x="84" y="85"/>
                    <a:pt x="88" y="86"/>
                    <a:pt x="92" y="87"/>
                  </a:cubicBezTo>
                  <a:cubicBezTo>
                    <a:pt x="94" y="90"/>
                    <a:pt x="96" y="93"/>
                    <a:pt x="94" y="96"/>
                  </a:cubicBezTo>
                  <a:cubicBezTo>
                    <a:pt x="94" y="97"/>
                    <a:pt x="93" y="98"/>
                    <a:pt x="92" y="99"/>
                  </a:cubicBezTo>
                  <a:cubicBezTo>
                    <a:pt x="88" y="100"/>
                    <a:pt x="84" y="101"/>
                    <a:pt x="80" y="100"/>
                  </a:cubicBezTo>
                  <a:cubicBezTo>
                    <a:pt x="69" y="101"/>
                    <a:pt x="62" y="109"/>
                    <a:pt x="53" y="115"/>
                  </a:cubicBezTo>
                  <a:cubicBezTo>
                    <a:pt x="49" y="117"/>
                    <a:pt x="46" y="118"/>
                    <a:pt x="42" y="118"/>
                  </a:cubicBezTo>
                  <a:cubicBezTo>
                    <a:pt x="39" y="118"/>
                    <a:pt x="38" y="115"/>
                    <a:pt x="35" y="116"/>
                  </a:cubicBezTo>
                  <a:cubicBezTo>
                    <a:pt x="30" y="118"/>
                    <a:pt x="27" y="116"/>
                    <a:pt x="27" y="110"/>
                  </a:cubicBezTo>
                  <a:close/>
                </a:path>
              </a:pathLst>
            </a:custGeom>
            <a:solidFill>
              <a:srgbClr val="FD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4" name="Freeform 2268"/>
            <p:cNvSpPr>
              <a:spLocks/>
            </p:cNvSpPr>
            <p:nvPr/>
          </p:nvSpPr>
          <p:spPr bwMode="auto">
            <a:xfrm>
              <a:off x="5066" y="2049"/>
              <a:ext cx="142" cy="182"/>
            </a:xfrm>
            <a:custGeom>
              <a:avLst/>
              <a:gdLst>
                <a:gd name="T0" fmla="*/ 14 w 121"/>
                <a:gd name="T1" fmla="*/ 6 h 154"/>
                <a:gd name="T2" fmla="*/ 33 w 121"/>
                <a:gd name="T3" fmla="*/ 0 h 154"/>
                <a:gd name="T4" fmla="*/ 42 w 121"/>
                <a:gd name="T5" fmla="*/ 9 h 154"/>
                <a:gd name="T6" fmla="*/ 101 w 121"/>
                <a:gd name="T7" fmla="*/ 69 h 154"/>
                <a:gd name="T8" fmla="*/ 112 w 121"/>
                <a:gd name="T9" fmla="*/ 82 h 154"/>
                <a:gd name="T10" fmla="*/ 111 w 121"/>
                <a:gd name="T11" fmla="*/ 97 h 154"/>
                <a:gd name="T12" fmla="*/ 106 w 121"/>
                <a:gd name="T13" fmla="*/ 100 h 154"/>
                <a:gd name="T14" fmla="*/ 94 w 121"/>
                <a:gd name="T15" fmla="*/ 109 h 154"/>
                <a:gd name="T16" fmla="*/ 91 w 121"/>
                <a:gd name="T17" fmla="*/ 111 h 154"/>
                <a:gd name="T18" fmla="*/ 87 w 121"/>
                <a:gd name="T19" fmla="*/ 112 h 154"/>
                <a:gd name="T20" fmla="*/ 82 w 121"/>
                <a:gd name="T21" fmla="*/ 114 h 154"/>
                <a:gd name="T22" fmla="*/ 66 w 121"/>
                <a:gd name="T23" fmla="*/ 120 h 154"/>
                <a:gd name="T24" fmla="*/ 59 w 121"/>
                <a:gd name="T25" fmla="*/ 124 h 154"/>
                <a:gd name="T26" fmla="*/ 55 w 121"/>
                <a:gd name="T27" fmla="*/ 127 h 154"/>
                <a:gd name="T28" fmla="*/ 48 w 121"/>
                <a:gd name="T29" fmla="*/ 130 h 154"/>
                <a:gd name="T30" fmla="*/ 45 w 121"/>
                <a:gd name="T31" fmla="*/ 131 h 154"/>
                <a:gd name="T32" fmla="*/ 42 w 121"/>
                <a:gd name="T33" fmla="*/ 131 h 154"/>
                <a:gd name="T34" fmla="*/ 39 w 121"/>
                <a:gd name="T35" fmla="*/ 132 h 154"/>
                <a:gd name="T36" fmla="*/ 34 w 121"/>
                <a:gd name="T37" fmla="*/ 135 h 154"/>
                <a:gd name="T38" fmla="*/ 31 w 121"/>
                <a:gd name="T39" fmla="*/ 138 h 154"/>
                <a:gd name="T40" fmla="*/ 20 w 121"/>
                <a:gd name="T41" fmla="*/ 143 h 154"/>
                <a:gd name="T42" fmla="*/ 2 w 121"/>
                <a:gd name="T43" fmla="*/ 150 h 154"/>
                <a:gd name="T44" fmla="*/ 1 w 121"/>
                <a:gd name="T45" fmla="*/ 143 h 154"/>
                <a:gd name="T46" fmla="*/ 5 w 121"/>
                <a:gd name="T47" fmla="*/ 136 h 154"/>
                <a:gd name="T48" fmla="*/ 28 w 121"/>
                <a:gd name="T49" fmla="*/ 123 h 154"/>
                <a:gd name="T50" fmla="*/ 25 w 121"/>
                <a:gd name="T51" fmla="*/ 108 h 154"/>
                <a:gd name="T52" fmla="*/ 77 w 121"/>
                <a:gd name="T53" fmla="*/ 93 h 154"/>
                <a:gd name="T54" fmla="*/ 78 w 121"/>
                <a:gd name="T55" fmla="*/ 74 h 154"/>
                <a:gd name="T56" fmla="*/ 32 w 121"/>
                <a:gd name="T57" fmla="*/ 27 h 154"/>
                <a:gd name="T58" fmla="*/ 8 w 121"/>
                <a:gd name="T59" fmla="*/ 13 h 154"/>
                <a:gd name="T60" fmla="*/ 14 w 121"/>
                <a:gd name="T61" fmla="*/ 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1" h="154">
                  <a:moveTo>
                    <a:pt x="14" y="6"/>
                  </a:moveTo>
                  <a:cubicBezTo>
                    <a:pt x="21" y="7"/>
                    <a:pt x="26" y="1"/>
                    <a:pt x="33" y="0"/>
                  </a:cubicBezTo>
                  <a:cubicBezTo>
                    <a:pt x="36" y="3"/>
                    <a:pt x="38" y="7"/>
                    <a:pt x="42" y="9"/>
                  </a:cubicBezTo>
                  <a:cubicBezTo>
                    <a:pt x="60" y="30"/>
                    <a:pt x="81" y="49"/>
                    <a:pt x="101" y="69"/>
                  </a:cubicBezTo>
                  <a:cubicBezTo>
                    <a:pt x="105" y="73"/>
                    <a:pt x="110" y="76"/>
                    <a:pt x="112" y="82"/>
                  </a:cubicBezTo>
                  <a:cubicBezTo>
                    <a:pt x="121" y="87"/>
                    <a:pt x="121" y="92"/>
                    <a:pt x="111" y="97"/>
                  </a:cubicBezTo>
                  <a:cubicBezTo>
                    <a:pt x="110" y="98"/>
                    <a:pt x="108" y="99"/>
                    <a:pt x="106" y="100"/>
                  </a:cubicBezTo>
                  <a:cubicBezTo>
                    <a:pt x="101" y="102"/>
                    <a:pt x="97" y="105"/>
                    <a:pt x="94" y="109"/>
                  </a:cubicBezTo>
                  <a:cubicBezTo>
                    <a:pt x="93" y="110"/>
                    <a:pt x="92" y="110"/>
                    <a:pt x="91" y="111"/>
                  </a:cubicBezTo>
                  <a:cubicBezTo>
                    <a:pt x="90" y="111"/>
                    <a:pt x="89" y="112"/>
                    <a:pt x="87" y="112"/>
                  </a:cubicBezTo>
                  <a:cubicBezTo>
                    <a:pt x="86" y="113"/>
                    <a:pt x="84" y="114"/>
                    <a:pt x="82" y="114"/>
                  </a:cubicBezTo>
                  <a:cubicBezTo>
                    <a:pt x="77" y="117"/>
                    <a:pt x="72" y="118"/>
                    <a:pt x="66" y="120"/>
                  </a:cubicBezTo>
                  <a:cubicBezTo>
                    <a:pt x="64" y="121"/>
                    <a:pt x="61" y="122"/>
                    <a:pt x="59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3" y="129"/>
                    <a:pt x="51" y="130"/>
                    <a:pt x="48" y="130"/>
                  </a:cubicBezTo>
                  <a:cubicBezTo>
                    <a:pt x="47" y="131"/>
                    <a:pt x="46" y="131"/>
                    <a:pt x="45" y="131"/>
                  </a:cubicBezTo>
                  <a:cubicBezTo>
                    <a:pt x="44" y="131"/>
                    <a:pt x="43" y="131"/>
                    <a:pt x="42" y="131"/>
                  </a:cubicBezTo>
                  <a:cubicBezTo>
                    <a:pt x="41" y="131"/>
                    <a:pt x="40" y="131"/>
                    <a:pt x="39" y="132"/>
                  </a:cubicBezTo>
                  <a:cubicBezTo>
                    <a:pt x="37" y="132"/>
                    <a:pt x="36" y="134"/>
                    <a:pt x="34" y="135"/>
                  </a:cubicBezTo>
                  <a:cubicBezTo>
                    <a:pt x="33" y="136"/>
                    <a:pt x="32" y="137"/>
                    <a:pt x="31" y="138"/>
                  </a:cubicBezTo>
                  <a:cubicBezTo>
                    <a:pt x="27" y="139"/>
                    <a:pt x="23" y="140"/>
                    <a:pt x="20" y="143"/>
                  </a:cubicBezTo>
                  <a:cubicBezTo>
                    <a:pt x="14" y="146"/>
                    <a:pt x="10" y="154"/>
                    <a:pt x="2" y="150"/>
                  </a:cubicBezTo>
                  <a:cubicBezTo>
                    <a:pt x="0" y="148"/>
                    <a:pt x="0" y="145"/>
                    <a:pt x="1" y="143"/>
                  </a:cubicBezTo>
                  <a:cubicBezTo>
                    <a:pt x="1" y="140"/>
                    <a:pt x="3" y="138"/>
                    <a:pt x="5" y="136"/>
                  </a:cubicBezTo>
                  <a:cubicBezTo>
                    <a:pt x="13" y="132"/>
                    <a:pt x="17" y="122"/>
                    <a:pt x="28" y="123"/>
                  </a:cubicBezTo>
                  <a:cubicBezTo>
                    <a:pt x="28" y="117"/>
                    <a:pt x="21" y="114"/>
                    <a:pt x="25" y="108"/>
                  </a:cubicBezTo>
                  <a:cubicBezTo>
                    <a:pt x="46" y="115"/>
                    <a:pt x="61" y="105"/>
                    <a:pt x="77" y="93"/>
                  </a:cubicBezTo>
                  <a:cubicBezTo>
                    <a:pt x="86" y="87"/>
                    <a:pt x="87" y="81"/>
                    <a:pt x="78" y="74"/>
                  </a:cubicBezTo>
                  <a:cubicBezTo>
                    <a:pt x="61" y="61"/>
                    <a:pt x="46" y="45"/>
                    <a:pt x="32" y="27"/>
                  </a:cubicBezTo>
                  <a:cubicBezTo>
                    <a:pt x="26" y="19"/>
                    <a:pt x="15" y="20"/>
                    <a:pt x="8" y="13"/>
                  </a:cubicBezTo>
                  <a:cubicBezTo>
                    <a:pt x="8" y="9"/>
                    <a:pt x="12" y="8"/>
                    <a:pt x="14" y="6"/>
                  </a:cubicBezTo>
                  <a:close/>
                </a:path>
              </a:pathLst>
            </a:custGeom>
            <a:solidFill>
              <a:srgbClr val="FAE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5" name="Freeform 2269"/>
            <p:cNvSpPr>
              <a:spLocks/>
            </p:cNvSpPr>
            <p:nvPr/>
          </p:nvSpPr>
          <p:spPr bwMode="auto">
            <a:xfrm>
              <a:off x="4776" y="2145"/>
              <a:ext cx="137" cy="166"/>
            </a:xfrm>
            <a:custGeom>
              <a:avLst/>
              <a:gdLst>
                <a:gd name="T0" fmla="*/ 102 w 117"/>
                <a:gd name="T1" fmla="*/ 89 h 141"/>
                <a:gd name="T2" fmla="*/ 117 w 117"/>
                <a:gd name="T3" fmla="*/ 95 h 141"/>
                <a:gd name="T4" fmla="*/ 115 w 117"/>
                <a:gd name="T5" fmla="*/ 100 h 141"/>
                <a:gd name="T6" fmla="*/ 105 w 117"/>
                <a:gd name="T7" fmla="*/ 105 h 141"/>
                <a:gd name="T8" fmla="*/ 81 w 117"/>
                <a:gd name="T9" fmla="*/ 108 h 141"/>
                <a:gd name="T10" fmla="*/ 76 w 117"/>
                <a:gd name="T11" fmla="*/ 108 h 141"/>
                <a:gd name="T12" fmla="*/ 71 w 117"/>
                <a:gd name="T13" fmla="*/ 113 h 141"/>
                <a:gd name="T14" fmla="*/ 54 w 117"/>
                <a:gd name="T15" fmla="*/ 129 h 141"/>
                <a:gd name="T16" fmla="*/ 41 w 117"/>
                <a:gd name="T17" fmla="*/ 140 h 141"/>
                <a:gd name="T18" fmla="*/ 32 w 117"/>
                <a:gd name="T19" fmla="*/ 137 h 141"/>
                <a:gd name="T20" fmla="*/ 31 w 117"/>
                <a:gd name="T21" fmla="*/ 131 h 141"/>
                <a:gd name="T22" fmla="*/ 47 w 117"/>
                <a:gd name="T23" fmla="*/ 115 h 141"/>
                <a:gd name="T24" fmla="*/ 51 w 117"/>
                <a:gd name="T25" fmla="*/ 93 h 141"/>
                <a:gd name="T26" fmla="*/ 21 w 117"/>
                <a:gd name="T27" fmla="*/ 55 h 141"/>
                <a:gd name="T28" fmla="*/ 15 w 117"/>
                <a:gd name="T29" fmla="*/ 51 h 141"/>
                <a:gd name="T30" fmla="*/ 11 w 117"/>
                <a:gd name="T31" fmla="*/ 46 h 141"/>
                <a:gd name="T32" fmla="*/ 0 w 117"/>
                <a:gd name="T33" fmla="*/ 22 h 141"/>
                <a:gd name="T34" fmla="*/ 2 w 117"/>
                <a:gd name="T35" fmla="*/ 17 h 141"/>
                <a:gd name="T36" fmla="*/ 14 w 117"/>
                <a:gd name="T37" fmla="*/ 5 h 141"/>
                <a:gd name="T38" fmla="*/ 13 w 117"/>
                <a:gd name="T39" fmla="*/ 6 h 141"/>
                <a:gd name="T40" fmla="*/ 26 w 117"/>
                <a:gd name="T41" fmla="*/ 3 h 141"/>
                <a:gd name="T42" fmla="*/ 34 w 117"/>
                <a:gd name="T43" fmla="*/ 2 h 141"/>
                <a:gd name="T44" fmla="*/ 47 w 117"/>
                <a:gd name="T45" fmla="*/ 3 h 141"/>
                <a:gd name="T46" fmla="*/ 41 w 117"/>
                <a:gd name="T47" fmla="*/ 35 h 141"/>
                <a:gd name="T48" fmla="*/ 61 w 117"/>
                <a:gd name="T49" fmla="*/ 69 h 141"/>
                <a:gd name="T50" fmla="*/ 102 w 117"/>
                <a:gd name="T51" fmla="*/ 8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7" h="141">
                  <a:moveTo>
                    <a:pt x="102" y="89"/>
                  </a:moveTo>
                  <a:cubicBezTo>
                    <a:pt x="105" y="98"/>
                    <a:pt x="114" y="88"/>
                    <a:pt x="117" y="95"/>
                  </a:cubicBezTo>
                  <a:cubicBezTo>
                    <a:pt x="117" y="97"/>
                    <a:pt x="116" y="99"/>
                    <a:pt x="115" y="100"/>
                  </a:cubicBezTo>
                  <a:cubicBezTo>
                    <a:pt x="112" y="102"/>
                    <a:pt x="109" y="104"/>
                    <a:pt x="105" y="105"/>
                  </a:cubicBezTo>
                  <a:cubicBezTo>
                    <a:pt x="97" y="106"/>
                    <a:pt x="89" y="106"/>
                    <a:pt x="81" y="108"/>
                  </a:cubicBezTo>
                  <a:cubicBezTo>
                    <a:pt x="79" y="108"/>
                    <a:pt x="77" y="108"/>
                    <a:pt x="76" y="108"/>
                  </a:cubicBezTo>
                  <a:cubicBezTo>
                    <a:pt x="70" y="105"/>
                    <a:pt x="72" y="111"/>
                    <a:pt x="71" y="113"/>
                  </a:cubicBezTo>
                  <a:cubicBezTo>
                    <a:pt x="67" y="120"/>
                    <a:pt x="58" y="122"/>
                    <a:pt x="54" y="129"/>
                  </a:cubicBezTo>
                  <a:cubicBezTo>
                    <a:pt x="49" y="133"/>
                    <a:pt x="45" y="136"/>
                    <a:pt x="41" y="140"/>
                  </a:cubicBezTo>
                  <a:cubicBezTo>
                    <a:pt x="37" y="141"/>
                    <a:pt x="34" y="140"/>
                    <a:pt x="32" y="137"/>
                  </a:cubicBezTo>
                  <a:cubicBezTo>
                    <a:pt x="31" y="135"/>
                    <a:pt x="31" y="133"/>
                    <a:pt x="31" y="131"/>
                  </a:cubicBezTo>
                  <a:cubicBezTo>
                    <a:pt x="34" y="123"/>
                    <a:pt x="41" y="120"/>
                    <a:pt x="47" y="115"/>
                  </a:cubicBezTo>
                  <a:cubicBezTo>
                    <a:pt x="56" y="109"/>
                    <a:pt x="58" y="101"/>
                    <a:pt x="51" y="93"/>
                  </a:cubicBezTo>
                  <a:cubicBezTo>
                    <a:pt x="41" y="80"/>
                    <a:pt x="34" y="65"/>
                    <a:pt x="21" y="55"/>
                  </a:cubicBezTo>
                  <a:cubicBezTo>
                    <a:pt x="19" y="54"/>
                    <a:pt x="17" y="53"/>
                    <a:pt x="15" y="51"/>
                  </a:cubicBezTo>
                  <a:cubicBezTo>
                    <a:pt x="13" y="50"/>
                    <a:pt x="12" y="48"/>
                    <a:pt x="11" y="46"/>
                  </a:cubicBezTo>
                  <a:cubicBezTo>
                    <a:pt x="12" y="36"/>
                    <a:pt x="1" y="32"/>
                    <a:pt x="0" y="22"/>
                  </a:cubicBezTo>
                  <a:cubicBezTo>
                    <a:pt x="0" y="21"/>
                    <a:pt x="1" y="19"/>
                    <a:pt x="2" y="17"/>
                  </a:cubicBezTo>
                  <a:cubicBezTo>
                    <a:pt x="7" y="15"/>
                    <a:pt x="9" y="9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7" y="3"/>
                    <a:pt x="22" y="5"/>
                    <a:pt x="26" y="3"/>
                  </a:cubicBezTo>
                  <a:cubicBezTo>
                    <a:pt x="29" y="3"/>
                    <a:pt x="31" y="2"/>
                    <a:pt x="34" y="2"/>
                  </a:cubicBezTo>
                  <a:cubicBezTo>
                    <a:pt x="38" y="2"/>
                    <a:pt x="43" y="0"/>
                    <a:pt x="47" y="3"/>
                  </a:cubicBezTo>
                  <a:cubicBezTo>
                    <a:pt x="29" y="14"/>
                    <a:pt x="30" y="15"/>
                    <a:pt x="41" y="35"/>
                  </a:cubicBezTo>
                  <a:cubicBezTo>
                    <a:pt x="47" y="47"/>
                    <a:pt x="54" y="58"/>
                    <a:pt x="61" y="69"/>
                  </a:cubicBezTo>
                  <a:cubicBezTo>
                    <a:pt x="76" y="92"/>
                    <a:pt x="75" y="93"/>
                    <a:pt x="102" y="89"/>
                  </a:cubicBezTo>
                  <a:close/>
                </a:path>
              </a:pathLst>
            </a:custGeom>
            <a:solidFill>
              <a:srgbClr val="F9DE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6" name="Freeform 2270"/>
            <p:cNvSpPr>
              <a:spLocks/>
            </p:cNvSpPr>
            <p:nvPr/>
          </p:nvSpPr>
          <p:spPr bwMode="auto">
            <a:xfrm>
              <a:off x="4891" y="2390"/>
              <a:ext cx="361" cy="90"/>
            </a:xfrm>
            <a:custGeom>
              <a:avLst/>
              <a:gdLst>
                <a:gd name="T0" fmla="*/ 79 w 307"/>
                <a:gd name="T1" fmla="*/ 37 h 77"/>
                <a:gd name="T2" fmla="*/ 71 w 307"/>
                <a:gd name="T3" fmla="*/ 36 h 77"/>
                <a:gd name="T4" fmla="*/ 60 w 307"/>
                <a:gd name="T5" fmla="*/ 28 h 77"/>
                <a:gd name="T6" fmla="*/ 52 w 307"/>
                <a:gd name="T7" fmla="*/ 22 h 77"/>
                <a:gd name="T8" fmla="*/ 47 w 307"/>
                <a:gd name="T9" fmla="*/ 21 h 77"/>
                <a:gd name="T10" fmla="*/ 37 w 307"/>
                <a:gd name="T11" fmla="*/ 22 h 77"/>
                <a:gd name="T12" fmla="*/ 25 w 307"/>
                <a:gd name="T13" fmla="*/ 19 h 77"/>
                <a:gd name="T14" fmla="*/ 18 w 307"/>
                <a:gd name="T15" fmla="*/ 15 h 77"/>
                <a:gd name="T16" fmla="*/ 8 w 307"/>
                <a:gd name="T17" fmla="*/ 12 h 77"/>
                <a:gd name="T18" fmla="*/ 11 w 307"/>
                <a:gd name="T19" fmla="*/ 1 h 77"/>
                <a:gd name="T20" fmla="*/ 60 w 307"/>
                <a:gd name="T21" fmla="*/ 12 h 77"/>
                <a:gd name="T22" fmla="*/ 97 w 307"/>
                <a:gd name="T23" fmla="*/ 21 h 77"/>
                <a:gd name="T24" fmla="*/ 115 w 307"/>
                <a:gd name="T25" fmla="*/ 22 h 77"/>
                <a:gd name="T26" fmla="*/ 119 w 307"/>
                <a:gd name="T27" fmla="*/ 21 h 77"/>
                <a:gd name="T28" fmla="*/ 130 w 307"/>
                <a:gd name="T29" fmla="*/ 22 h 77"/>
                <a:gd name="T30" fmla="*/ 137 w 307"/>
                <a:gd name="T31" fmla="*/ 23 h 77"/>
                <a:gd name="T32" fmla="*/ 141 w 307"/>
                <a:gd name="T33" fmla="*/ 26 h 77"/>
                <a:gd name="T34" fmla="*/ 150 w 307"/>
                <a:gd name="T35" fmla="*/ 34 h 77"/>
                <a:gd name="T36" fmla="*/ 227 w 307"/>
                <a:gd name="T37" fmla="*/ 47 h 77"/>
                <a:gd name="T38" fmla="*/ 303 w 307"/>
                <a:gd name="T39" fmla="*/ 62 h 77"/>
                <a:gd name="T40" fmla="*/ 306 w 307"/>
                <a:gd name="T41" fmla="*/ 65 h 77"/>
                <a:gd name="T42" fmla="*/ 297 w 307"/>
                <a:gd name="T43" fmla="*/ 77 h 77"/>
                <a:gd name="T44" fmla="*/ 293 w 307"/>
                <a:gd name="T45" fmla="*/ 76 h 77"/>
                <a:gd name="T46" fmla="*/ 283 w 307"/>
                <a:gd name="T47" fmla="*/ 71 h 77"/>
                <a:gd name="T48" fmla="*/ 280 w 307"/>
                <a:gd name="T49" fmla="*/ 69 h 77"/>
                <a:gd name="T50" fmla="*/ 272 w 307"/>
                <a:gd name="T51" fmla="*/ 70 h 77"/>
                <a:gd name="T52" fmla="*/ 269 w 307"/>
                <a:gd name="T53" fmla="*/ 69 h 77"/>
                <a:gd name="T54" fmla="*/ 259 w 307"/>
                <a:gd name="T55" fmla="*/ 69 h 77"/>
                <a:gd name="T56" fmla="*/ 247 w 307"/>
                <a:gd name="T57" fmla="*/ 66 h 77"/>
                <a:gd name="T58" fmla="*/ 238 w 307"/>
                <a:gd name="T59" fmla="*/ 64 h 77"/>
                <a:gd name="T60" fmla="*/ 229 w 307"/>
                <a:gd name="T61" fmla="*/ 61 h 77"/>
                <a:gd name="T62" fmla="*/ 213 w 307"/>
                <a:gd name="T63" fmla="*/ 62 h 77"/>
                <a:gd name="T64" fmla="*/ 157 w 307"/>
                <a:gd name="T65" fmla="*/ 57 h 77"/>
                <a:gd name="T66" fmla="*/ 116 w 307"/>
                <a:gd name="T67" fmla="*/ 45 h 77"/>
                <a:gd name="T68" fmla="*/ 108 w 307"/>
                <a:gd name="T69" fmla="*/ 38 h 77"/>
                <a:gd name="T70" fmla="*/ 101 w 307"/>
                <a:gd name="T71" fmla="*/ 36 h 77"/>
                <a:gd name="T72" fmla="*/ 84 w 307"/>
                <a:gd name="T73" fmla="*/ 34 h 77"/>
                <a:gd name="T74" fmla="*/ 83 w 307"/>
                <a:gd name="T75" fmla="*/ 35 h 77"/>
                <a:gd name="T76" fmla="*/ 79 w 307"/>
                <a:gd name="T77" fmla="*/ 3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7" h="77">
                  <a:moveTo>
                    <a:pt x="79" y="37"/>
                  </a:moveTo>
                  <a:cubicBezTo>
                    <a:pt x="76" y="37"/>
                    <a:pt x="74" y="37"/>
                    <a:pt x="71" y="36"/>
                  </a:cubicBezTo>
                  <a:cubicBezTo>
                    <a:pt x="68" y="33"/>
                    <a:pt x="65" y="30"/>
                    <a:pt x="60" y="28"/>
                  </a:cubicBezTo>
                  <a:cubicBezTo>
                    <a:pt x="58" y="26"/>
                    <a:pt x="55" y="24"/>
                    <a:pt x="52" y="22"/>
                  </a:cubicBezTo>
                  <a:cubicBezTo>
                    <a:pt x="50" y="22"/>
                    <a:pt x="49" y="21"/>
                    <a:pt x="47" y="21"/>
                  </a:cubicBezTo>
                  <a:cubicBezTo>
                    <a:pt x="44" y="22"/>
                    <a:pt x="40" y="23"/>
                    <a:pt x="37" y="22"/>
                  </a:cubicBezTo>
                  <a:cubicBezTo>
                    <a:pt x="33" y="22"/>
                    <a:pt x="29" y="21"/>
                    <a:pt x="25" y="19"/>
                  </a:cubicBezTo>
                  <a:cubicBezTo>
                    <a:pt x="24" y="16"/>
                    <a:pt x="22" y="14"/>
                    <a:pt x="18" y="15"/>
                  </a:cubicBezTo>
                  <a:cubicBezTo>
                    <a:pt x="15" y="14"/>
                    <a:pt x="12" y="14"/>
                    <a:pt x="8" y="12"/>
                  </a:cubicBezTo>
                  <a:cubicBezTo>
                    <a:pt x="0" y="6"/>
                    <a:pt x="7" y="4"/>
                    <a:pt x="11" y="1"/>
                  </a:cubicBezTo>
                  <a:cubicBezTo>
                    <a:pt x="29" y="0"/>
                    <a:pt x="44" y="8"/>
                    <a:pt x="60" y="12"/>
                  </a:cubicBezTo>
                  <a:cubicBezTo>
                    <a:pt x="72" y="15"/>
                    <a:pt x="84" y="20"/>
                    <a:pt x="97" y="21"/>
                  </a:cubicBezTo>
                  <a:cubicBezTo>
                    <a:pt x="103" y="19"/>
                    <a:pt x="109" y="25"/>
                    <a:pt x="115" y="22"/>
                  </a:cubicBezTo>
                  <a:cubicBezTo>
                    <a:pt x="117" y="21"/>
                    <a:pt x="118" y="21"/>
                    <a:pt x="119" y="21"/>
                  </a:cubicBezTo>
                  <a:cubicBezTo>
                    <a:pt x="123" y="20"/>
                    <a:pt x="126" y="22"/>
                    <a:pt x="130" y="22"/>
                  </a:cubicBezTo>
                  <a:cubicBezTo>
                    <a:pt x="133" y="22"/>
                    <a:pt x="135" y="23"/>
                    <a:pt x="137" y="23"/>
                  </a:cubicBezTo>
                  <a:cubicBezTo>
                    <a:pt x="139" y="24"/>
                    <a:pt x="140" y="25"/>
                    <a:pt x="141" y="26"/>
                  </a:cubicBezTo>
                  <a:cubicBezTo>
                    <a:pt x="143" y="31"/>
                    <a:pt x="148" y="31"/>
                    <a:pt x="150" y="34"/>
                  </a:cubicBezTo>
                  <a:cubicBezTo>
                    <a:pt x="175" y="42"/>
                    <a:pt x="202" y="43"/>
                    <a:pt x="227" y="47"/>
                  </a:cubicBezTo>
                  <a:cubicBezTo>
                    <a:pt x="253" y="52"/>
                    <a:pt x="278" y="54"/>
                    <a:pt x="303" y="62"/>
                  </a:cubicBezTo>
                  <a:cubicBezTo>
                    <a:pt x="304" y="63"/>
                    <a:pt x="305" y="64"/>
                    <a:pt x="306" y="65"/>
                  </a:cubicBezTo>
                  <a:cubicBezTo>
                    <a:pt x="307" y="73"/>
                    <a:pt x="303" y="75"/>
                    <a:pt x="297" y="77"/>
                  </a:cubicBezTo>
                  <a:cubicBezTo>
                    <a:pt x="295" y="77"/>
                    <a:pt x="294" y="77"/>
                    <a:pt x="293" y="76"/>
                  </a:cubicBezTo>
                  <a:cubicBezTo>
                    <a:pt x="291" y="72"/>
                    <a:pt x="286" y="73"/>
                    <a:pt x="283" y="71"/>
                  </a:cubicBezTo>
                  <a:cubicBezTo>
                    <a:pt x="281" y="71"/>
                    <a:pt x="284" y="65"/>
                    <a:pt x="280" y="69"/>
                  </a:cubicBezTo>
                  <a:cubicBezTo>
                    <a:pt x="278" y="70"/>
                    <a:pt x="275" y="70"/>
                    <a:pt x="272" y="70"/>
                  </a:cubicBezTo>
                  <a:cubicBezTo>
                    <a:pt x="271" y="70"/>
                    <a:pt x="270" y="70"/>
                    <a:pt x="269" y="69"/>
                  </a:cubicBezTo>
                  <a:cubicBezTo>
                    <a:pt x="266" y="67"/>
                    <a:pt x="263" y="67"/>
                    <a:pt x="259" y="69"/>
                  </a:cubicBezTo>
                  <a:cubicBezTo>
                    <a:pt x="255" y="69"/>
                    <a:pt x="251" y="68"/>
                    <a:pt x="247" y="66"/>
                  </a:cubicBezTo>
                  <a:cubicBezTo>
                    <a:pt x="245" y="63"/>
                    <a:pt x="241" y="64"/>
                    <a:pt x="238" y="64"/>
                  </a:cubicBezTo>
                  <a:cubicBezTo>
                    <a:pt x="235" y="63"/>
                    <a:pt x="232" y="62"/>
                    <a:pt x="229" y="61"/>
                  </a:cubicBezTo>
                  <a:cubicBezTo>
                    <a:pt x="224" y="60"/>
                    <a:pt x="218" y="63"/>
                    <a:pt x="213" y="62"/>
                  </a:cubicBezTo>
                  <a:cubicBezTo>
                    <a:pt x="195" y="58"/>
                    <a:pt x="176" y="56"/>
                    <a:pt x="157" y="57"/>
                  </a:cubicBezTo>
                  <a:cubicBezTo>
                    <a:pt x="143" y="54"/>
                    <a:pt x="130" y="46"/>
                    <a:pt x="116" y="45"/>
                  </a:cubicBezTo>
                  <a:cubicBezTo>
                    <a:pt x="113" y="43"/>
                    <a:pt x="111" y="41"/>
                    <a:pt x="108" y="38"/>
                  </a:cubicBezTo>
                  <a:cubicBezTo>
                    <a:pt x="106" y="36"/>
                    <a:pt x="104" y="36"/>
                    <a:pt x="101" y="36"/>
                  </a:cubicBezTo>
                  <a:cubicBezTo>
                    <a:pt x="95" y="35"/>
                    <a:pt x="89" y="35"/>
                    <a:pt x="84" y="34"/>
                  </a:cubicBezTo>
                  <a:cubicBezTo>
                    <a:pt x="83" y="33"/>
                    <a:pt x="82" y="32"/>
                    <a:pt x="83" y="35"/>
                  </a:cubicBezTo>
                  <a:cubicBezTo>
                    <a:pt x="83" y="38"/>
                    <a:pt x="81" y="38"/>
                    <a:pt x="79" y="37"/>
                  </a:cubicBezTo>
                  <a:close/>
                </a:path>
              </a:pathLst>
            </a:custGeom>
            <a:solidFill>
              <a:srgbClr val="2C1E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7" name="Freeform 2271"/>
            <p:cNvSpPr>
              <a:spLocks/>
            </p:cNvSpPr>
            <p:nvPr/>
          </p:nvSpPr>
          <p:spPr bwMode="auto">
            <a:xfrm>
              <a:off x="4762" y="2171"/>
              <a:ext cx="89" cy="129"/>
            </a:xfrm>
            <a:custGeom>
              <a:avLst/>
              <a:gdLst>
                <a:gd name="T0" fmla="*/ 12 w 76"/>
                <a:gd name="T1" fmla="*/ 0 h 110"/>
                <a:gd name="T2" fmla="*/ 26 w 76"/>
                <a:gd name="T3" fmla="*/ 24 h 110"/>
                <a:gd name="T4" fmla="*/ 27 w 76"/>
                <a:gd name="T5" fmla="*/ 29 h 110"/>
                <a:gd name="T6" fmla="*/ 32 w 76"/>
                <a:gd name="T7" fmla="*/ 35 h 110"/>
                <a:gd name="T8" fmla="*/ 34 w 76"/>
                <a:gd name="T9" fmla="*/ 30 h 110"/>
                <a:gd name="T10" fmla="*/ 45 w 76"/>
                <a:gd name="T11" fmla="*/ 40 h 110"/>
                <a:gd name="T12" fmla="*/ 66 w 76"/>
                <a:gd name="T13" fmla="*/ 69 h 110"/>
                <a:gd name="T14" fmla="*/ 62 w 76"/>
                <a:gd name="T15" fmla="*/ 96 h 110"/>
                <a:gd name="T16" fmla="*/ 45 w 76"/>
                <a:gd name="T17" fmla="*/ 109 h 110"/>
                <a:gd name="T18" fmla="*/ 42 w 76"/>
                <a:gd name="T19" fmla="*/ 109 h 110"/>
                <a:gd name="T20" fmla="*/ 37 w 76"/>
                <a:gd name="T21" fmla="*/ 101 h 110"/>
                <a:gd name="T22" fmla="*/ 36 w 76"/>
                <a:gd name="T23" fmla="*/ 95 h 110"/>
                <a:gd name="T24" fmla="*/ 30 w 76"/>
                <a:gd name="T25" fmla="*/ 85 h 110"/>
                <a:gd name="T26" fmla="*/ 21 w 76"/>
                <a:gd name="T27" fmla="*/ 72 h 110"/>
                <a:gd name="T28" fmla="*/ 21 w 76"/>
                <a:gd name="T29" fmla="*/ 65 h 110"/>
                <a:gd name="T30" fmla="*/ 15 w 76"/>
                <a:gd name="T31" fmla="*/ 42 h 110"/>
                <a:gd name="T32" fmla="*/ 13 w 76"/>
                <a:gd name="T33" fmla="*/ 39 h 110"/>
                <a:gd name="T34" fmla="*/ 5 w 76"/>
                <a:gd name="T35" fmla="*/ 25 h 110"/>
                <a:gd name="T36" fmla="*/ 1 w 76"/>
                <a:gd name="T37" fmla="*/ 18 h 110"/>
                <a:gd name="T38" fmla="*/ 7 w 76"/>
                <a:gd name="T39" fmla="*/ 6 h 110"/>
                <a:gd name="T40" fmla="*/ 12 w 76"/>
                <a:gd name="T4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110">
                  <a:moveTo>
                    <a:pt x="12" y="0"/>
                  </a:moveTo>
                  <a:cubicBezTo>
                    <a:pt x="19" y="7"/>
                    <a:pt x="28" y="12"/>
                    <a:pt x="26" y="24"/>
                  </a:cubicBezTo>
                  <a:cubicBezTo>
                    <a:pt x="25" y="26"/>
                    <a:pt x="25" y="28"/>
                    <a:pt x="27" y="29"/>
                  </a:cubicBezTo>
                  <a:cubicBezTo>
                    <a:pt x="29" y="31"/>
                    <a:pt x="30" y="33"/>
                    <a:pt x="32" y="35"/>
                  </a:cubicBezTo>
                  <a:cubicBezTo>
                    <a:pt x="33" y="33"/>
                    <a:pt x="32" y="31"/>
                    <a:pt x="34" y="30"/>
                  </a:cubicBezTo>
                  <a:cubicBezTo>
                    <a:pt x="41" y="30"/>
                    <a:pt x="42" y="36"/>
                    <a:pt x="45" y="40"/>
                  </a:cubicBezTo>
                  <a:cubicBezTo>
                    <a:pt x="52" y="50"/>
                    <a:pt x="58" y="60"/>
                    <a:pt x="66" y="69"/>
                  </a:cubicBezTo>
                  <a:cubicBezTo>
                    <a:pt x="76" y="81"/>
                    <a:pt x="71" y="89"/>
                    <a:pt x="62" y="96"/>
                  </a:cubicBezTo>
                  <a:cubicBezTo>
                    <a:pt x="56" y="101"/>
                    <a:pt x="51" y="104"/>
                    <a:pt x="45" y="109"/>
                  </a:cubicBezTo>
                  <a:cubicBezTo>
                    <a:pt x="44" y="109"/>
                    <a:pt x="43" y="110"/>
                    <a:pt x="42" y="109"/>
                  </a:cubicBezTo>
                  <a:cubicBezTo>
                    <a:pt x="39" y="107"/>
                    <a:pt x="38" y="104"/>
                    <a:pt x="37" y="101"/>
                  </a:cubicBezTo>
                  <a:cubicBezTo>
                    <a:pt x="36" y="99"/>
                    <a:pt x="36" y="97"/>
                    <a:pt x="36" y="95"/>
                  </a:cubicBezTo>
                  <a:cubicBezTo>
                    <a:pt x="36" y="90"/>
                    <a:pt x="33" y="87"/>
                    <a:pt x="30" y="85"/>
                  </a:cubicBezTo>
                  <a:cubicBezTo>
                    <a:pt x="26" y="81"/>
                    <a:pt x="23" y="77"/>
                    <a:pt x="21" y="72"/>
                  </a:cubicBezTo>
                  <a:cubicBezTo>
                    <a:pt x="20" y="70"/>
                    <a:pt x="20" y="67"/>
                    <a:pt x="21" y="65"/>
                  </a:cubicBezTo>
                  <a:cubicBezTo>
                    <a:pt x="29" y="55"/>
                    <a:pt x="21" y="49"/>
                    <a:pt x="15" y="42"/>
                  </a:cubicBezTo>
                  <a:cubicBezTo>
                    <a:pt x="14" y="41"/>
                    <a:pt x="14" y="40"/>
                    <a:pt x="13" y="39"/>
                  </a:cubicBezTo>
                  <a:cubicBezTo>
                    <a:pt x="11" y="34"/>
                    <a:pt x="9" y="29"/>
                    <a:pt x="5" y="25"/>
                  </a:cubicBezTo>
                  <a:cubicBezTo>
                    <a:pt x="3" y="23"/>
                    <a:pt x="2" y="21"/>
                    <a:pt x="1" y="18"/>
                  </a:cubicBezTo>
                  <a:cubicBezTo>
                    <a:pt x="0" y="13"/>
                    <a:pt x="4" y="9"/>
                    <a:pt x="7" y="6"/>
                  </a:cubicBezTo>
                  <a:cubicBezTo>
                    <a:pt x="8" y="3"/>
                    <a:pt x="8" y="1"/>
                    <a:pt x="12" y="0"/>
                  </a:cubicBezTo>
                  <a:close/>
                </a:path>
              </a:pathLst>
            </a:custGeom>
            <a:solidFill>
              <a:srgbClr val="DE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8" name="Freeform 2272"/>
            <p:cNvSpPr>
              <a:spLocks/>
            </p:cNvSpPr>
            <p:nvPr/>
          </p:nvSpPr>
          <p:spPr bwMode="auto">
            <a:xfrm>
              <a:off x="5325" y="2222"/>
              <a:ext cx="53" cy="208"/>
            </a:xfrm>
            <a:custGeom>
              <a:avLst/>
              <a:gdLst>
                <a:gd name="T0" fmla="*/ 11 w 45"/>
                <a:gd name="T1" fmla="*/ 73 h 176"/>
                <a:gd name="T2" fmla="*/ 11 w 45"/>
                <a:gd name="T3" fmla="*/ 67 h 176"/>
                <a:gd name="T4" fmla="*/ 16 w 45"/>
                <a:gd name="T5" fmla="*/ 45 h 176"/>
                <a:gd name="T6" fmla="*/ 26 w 45"/>
                <a:gd name="T7" fmla="*/ 27 h 176"/>
                <a:gd name="T8" fmla="*/ 33 w 45"/>
                <a:gd name="T9" fmla="*/ 1 h 176"/>
                <a:gd name="T10" fmla="*/ 37 w 45"/>
                <a:gd name="T11" fmla="*/ 1 h 176"/>
                <a:gd name="T12" fmla="*/ 42 w 45"/>
                <a:gd name="T13" fmla="*/ 4 h 176"/>
                <a:gd name="T14" fmla="*/ 44 w 45"/>
                <a:gd name="T15" fmla="*/ 18 h 176"/>
                <a:gd name="T16" fmla="*/ 43 w 45"/>
                <a:gd name="T17" fmla="*/ 24 h 176"/>
                <a:gd name="T18" fmla="*/ 38 w 45"/>
                <a:gd name="T19" fmla="*/ 43 h 176"/>
                <a:gd name="T20" fmla="*/ 37 w 45"/>
                <a:gd name="T21" fmla="*/ 46 h 176"/>
                <a:gd name="T22" fmla="*/ 29 w 45"/>
                <a:gd name="T23" fmla="*/ 63 h 176"/>
                <a:gd name="T24" fmla="*/ 28 w 45"/>
                <a:gd name="T25" fmla="*/ 69 h 176"/>
                <a:gd name="T26" fmla="*/ 30 w 45"/>
                <a:gd name="T27" fmla="*/ 62 h 176"/>
                <a:gd name="T28" fmla="*/ 34 w 45"/>
                <a:gd name="T29" fmla="*/ 53 h 176"/>
                <a:gd name="T30" fmla="*/ 39 w 45"/>
                <a:gd name="T31" fmla="*/ 59 h 176"/>
                <a:gd name="T32" fmla="*/ 37 w 45"/>
                <a:gd name="T33" fmla="*/ 75 h 176"/>
                <a:gd name="T34" fmla="*/ 36 w 45"/>
                <a:gd name="T35" fmla="*/ 83 h 176"/>
                <a:gd name="T36" fmla="*/ 35 w 45"/>
                <a:gd name="T37" fmla="*/ 87 h 176"/>
                <a:gd name="T38" fmla="*/ 30 w 45"/>
                <a:gd name="T39" fmla="*/ 102 h 176"/>
                <a:gd name="T40" fmla="*/ 27 w 45"/>
                <a:gd name="T41" fmla="*/ 132 h 176"/>
                <a:gd name="T42" fmla="*/ 21 w 45"/>
                <a:gd name="T43" fmla="*/ 141 h 176"/>
                <a:gd name="T44" fmla="*/ 16 w 45"/>
                <a:gd name="T45" fmla="*/ 161 h 176"/>
                <a:gd name="T46" fmla="*/ 11 w 45"/>
                <a:gd name="T47" fmla="*/ 174 h 176"/>
                <a:gd name="T48" fmla="*/ 3 w 45"/>
                <a:gd name="T49" fmla="*/ 170 h 176"/>
                <a:gd name="T50" fmla="*/ 1 w 45"/>
                <a:gd name="T51" fmla="*/ 149 h 176"/>
                <a:gd name="T52" fmla="*/ 0 w 45"/>
                <a:gd name="T53" fmla="*/ 145 h 176"/>
                <a:gd name="T54" fmla="*/ 0 w 45"/>
                <a:gd name="T55" fmla="*/ 139 h 176"/>
                <a:gd name="T56" fmla="*/ 3 w 45"/>
                <a:gd name="T57" fmla="*/ 124 h 176"/>
                <a:gd name="T58" fmla="*/ 8 w 45"/>
                <a:gd name="T59" fmla="*/ 109 h 176"/>
                <a:gd name="T60" fmla="*/ 4 w 45"/>
                <a:gd name="T61" fmla="*/ 105 h 176"/>
                <a:gd name="T62" fmla="*/ 7 w 45"/>
                <a:gd name="T63" fmla="*/ 87 h 176"/>
                <a:gd name="T64" fmla="*/ 11 w 45"/>
                <a:gd name="T65" fmla="*/ 7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" h="176">
                  <a:moveTo>
                    <a:pt x="11" y="73"/>
                  </a:moveTo>
                  <a:cubicBezTo>
                    <a:pt x="11" y="71"/>
                    <a:pt x="11" y="69"/>
                    <a:pt x="11" y="67"/>
                  </a:cubicBezTo>
                  <a:cubicBezTo>
                    <a:pt x="13" y="60"/>
                    <a:pt x="11" y="52"/>
                    <a:pt x="16" y="45"/>
                  </a:cubicBezTo>
                  <a:cubicBezTo>
                    <a:pt x="23" y="41"/>
                    <a:pt x="23" y="33"/>
                    <a:pt x="26" y="27"/>
                  </a:cubicBezTo>
                  <a:cubicBezTo>
                    <a:pt x="28" y="18"/>
                    <a:pt x="27" y="9"/>
                    <a:pt x="33" y="1"/>
                  </a:cubicBezTo>
                  <a:cubicBezTo>
                    <a:pt x="34" y="0"/>
                    <a:pt x="35" y="0"/>
                    <a:pt x="37" y="1"/>
                  </a:cubicBezTo>
                  <a:cubicBezTo>
                    <a:pt x="38" y="2"/>
                    <a:pt x="40" y="3"/>
                    <a:pt x="42" y="4"/>
                  </a:cubicBezTo>
                  <a:cubicBezTo>
                    <a:pt x="42" y="9"/>
                    <a:pt x="45" y="13"/>
                    <a:pt x="44" y="18"/>
                  </a:cubicBezTo>
                  <a:cubicBezTo>
                    <a:pt x="44" y="20"/>
                    <a:pt x="44" y="22"/>
                    <a:pt x="43" y="24"/>
                  </a:cubicBezTo>
                  <a:cubicBezTo>
                    <a:pt x="39" y="29"/>
                    <a:pt x="37" y="36"/>
                    <a:pt x="38" y="43"/>
                  </a:cubicBezTo>
                  <a:cubicBezTo>
                    <a:pt x="38" y="44"/>
                    <a:pt x="37" y="45"/>
                    <a:pt x="37" y="46"/>
                  </a:cubicBezTo>
                  <a:cubicBezTo>
                    <a:pt x="32" y="51"/>
                    <a:pt x="32" y="57"/>
                    <a:pt x="29" y="63"/>
                  </a:cubicBezTo>
                  <a:cubicBezTo>
                    <a:pt x="29" y="65"/>
                    <a:pt x="29" y="67"/>
                    <a:pt x="28" y="69"/>
                  </a:cubicBezTo>
                  <a:cubicBezTo>
                    <a:pt x="29" y="67"/>
                    <a:pt x="29" y="64"/>
                    <a:pt x="30" y="62"/>
                  </a:cubicBezTo>
                  <a:cubicBezTo>
                    <a:pt x="32" y="59"/>
                    <a:pt x="31" y="55"/>
                    <a:pt x="34" y="53"/>
                  </a:cubicBezTo>
                  <a:cubicBezTo>
                    <a:pt x="37" y="53"/>
                    <a:pt x="38" y="56"/>
                    <a:pt x="39" y="59"/>
                  </a:cubicBezTo>
                  <a:cubicBezTo>
                    <a:pt x="40" y="64"/>
                    <a:pt x="37" y="70"/>
                    <a:pt x="37" y="75"/>
                  </a:cubicBezTo>
                  <a:cubicBezTo>
                    <a:pt x="37" y="78"/>
                    <a:pt x="37" y="81"/>
                    <a:pt x="36" y="83"/>
                  </a:cubicBezTo>
                  <a:cubicBezTo>
                    <a:pt x="36" y="85"/>
                    <a:pt x="35" y="86"/>
                    <a:pt x="35" y="87"/>
                  </a:cubicBezTo>
                  <a:cubicBezTo>
                    <a:pt x="31" y="91"/>
                    <a:pt x="29" y="96"/>
                    <a:pt x="30" y="102"/>
                  </a:cubicBezTo>
                  <a:cubicBezTo>
                    <a:pt x="26" y="112"/>
                    <a:pt x="31" y="122"/>
                    <a:pt x="27" y="132"/>
                  </a:cubicBezTo>
                  <a:cubicBezTo>
                    <a:pt x="24" y="134"/>
                    <a:pt x="22" y="137"/>
                    <a:pt x="21" y="141"/>
                  </a:cubicBezTo>
                  <a:cubicBezTo>
                    <a:pt x="17" y="147"/>
                    <a:pt x="15" y="154"/>
                    <a:pt x="16" y="161"/>
                  </a:cubicBezTo>
                  <a:cubicBezTo>
                    <a:pt x="16" y="166"/>
                    <a:pt x="15" y="171"/>
                    <a:pt x="11" y="174"/>
                  </a:cubicBezTo>
                  <a:cubicBezTo>
                    <a:pt x="7" y="176"/>
                    <a:pt x="4" y="173"/>
                    <a:pt x="3" y="170"/>
                  </a:cubicBezTo>
                  <a:cubicBezTo>
                    <a:pt x="0" y="163"/>
                    <a:pt x="6" y="156"/>
                    <a:pt x="1" y="149"/>
                  </a:cubicBezTo>
                  <a:cubicBezTo>
                    <a:pt x="1" y="148"/>
                    <a:pt x="1" y="147"/>
                    <a:pt x="0" y="145"/>
                  </a:cubicBezTo>
                  <a:cubicBezTo>
                    <a:pt x="0" y="143"/>
                    <a:pt x="0" y="141"/>
                    <a:pt x="0" y="139"/>
                  </a:cubicBezTo>
                  <a:cubicBezTo>
                    <a:pt x="2" y="134"/>
                    <a:pt x="2" y="129"/>
                    <a:pt x="3" y="124"/>
                  </a:cubicBezTo>
                  <a:cubicBezTo>
                    <a:pt x="6" y="119"/>
                    <a:pt x="6" y="114"/>
                    <a:pt x="8" y="109"/>
                  </a:cubicBezTo>
                  <a:cubicBezTo>
                    <a:pt x="12" y="102"/>
                    <a:pt x="4" y="109"/>
                    <a:pt x="4" y="105"/>
                  </a:cubicBezTo>
                  <a:cubicBezTo>
                    <a:pt x="4" y="99"/>
                    <a:pt x="4" y="93"/>
                    <a:pt x="7" y="87"/>
                  </a:cubicBezTo>
                  <a:cubicBezTo>
                    <a:pt x="7" y="82"/>
                    <a:pt x="7" y="77"/>
                    <a:pt x="11" y="73"/>
                  </a:cubicBezTo>
                  <a:close/>
                </a:path>
              </a:pathLst>
            </a:custGeom>
            <a:solidFill>
              <a:srgbClr val="F8E8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39" name="Freeform 2273"/>
            <p:cNvSpPr>
              <a:spLocks/>
            </p:cNvSpPr>
            <p:nvPr/>
          </p:nvSpPr>
          <p:spPr bwMode="auto">
            <a:xfrm>
              <a:off x="4919" y="2128"/>
              <a:ext cx="67" cy="92"/>
            </a:xfrm>
            <a:custGeom>
              <a:avLst/>
              <a:gdLst>
                <a:gd name="T0" fmla="*/ 6 w 57"/>
                <a:gd name="T1" fmla="*/ 5 h 78"/>
                <a:gd name="T2" fmla="*/ 8 w 57"/>
                <a:gd name="T3" fmla="*/ 6 h 78"/>
                <a:gd name="T4" fmla="*/ 17 w 57"/>
                <a:gd name="T5" fmla="*/ 3 h 78"/>
                <a:gd name="T6" fmla="*/ 26 w 57"/>
                <a:gd name="T7" fmla="*/ 2 h 78"/>
                <a:gd name="T8" fmla="*/ 28 w 57"/>
                <a:gd name="T9" fmla="*/ 0 h 78"/>
                <a:gd name="T10" fmla="*/ 34 w 57"/>
                <a:gd name="T11" fmla="*/ 0 h 78"/>
                <a:gd name="T12" fmla="*/ 38 w 57"/>
                <a:gd name="T13" fmla="*/ 9 h 78"/>
                <a:gd name="T14" fmla="*/ 37 w 57"/>
                <a:gd name="T15" fmla="*/ 14 h 78"/>
                <a:gd name="T16" fmla="*/ 34 w 57"/>
                <a:gd name="T17" fmla="*/ 16 h 78"/>
                <a:gd name="T18" fmla="*/ 19 w 57"/>
                <a:gd name="T19" fmla="*/ 15 h 78"/>
                <a:gd name="T20" fmla="*/ 16 w 57"/>
                <a:gd name="T21" fmla="*/ 14 h 78"/>
                <a:gd name="T22" fmla="*/ 11 w 57"/>
                <a:gd name="T23" fmla="*/ 15 h 78"/>
                <a:gd name="T24" fmla="*/ 16 w 57"/>
                <a:gd name="T25" fmla="*/ 14 h 78"/>
                <a:gd name="T26" fmla="*/ 23 w 57"/>
                <a:gd name="T27" fmla="*/ 17 h 78"/>
                <a:gd name="T28" fmla="*/ 34 w 57"/>
                <a:gd name="T29" fmla="*/ 22 h 78"/>
                <a:gd name="T30" fmla="*/ 33 w 57"/>
                <a:gd name="T31" fmla="*/ 26 h 78"/>
                <a:gd name="T32" fmla="*/ 28 w 57"/>
                <a:gd name="T33" fmla="*/ 26 h 78"/>
                <a:gd name="T34" fmla="*/ 37 w 57"/>
                <a:gd name="T35" fmla="*/ 27 h 78"/>
                <a:gd name="T36" fmla="*/ 37 w 57"/>
                <a:gd name="T37" fmla="*/ 33 h 78"/>
                <a:gd name="T38" fmla="*/ 30 w 57"/>
                <a:gd name="T39" fmla="*/ 35 h 78"/>
                <a:gd name="T40" fmla="*/ 25 w 57"/>
                <a:gd name="T41" fmla="*/ 38 h 78"/>
                <a:gd name="T42" fmla="*/ 33 w 57"/>
                <a:gd name="T43" fmla="*/ 35 h 78"/>
                <a:gd name="T44" fmla="*/ 47 w 57"/>
                <a:gd name="T45" fmla="*/ 34 h 78"/>
                <a:gd name="T46" fmla="*/ 51 w 57"/>
                <a:gd name="T47" fmla="*/ 38 h 78"/>
                <a:gd name="T48" fmla="*/ 53 w 57"/>
                <a:gd name="T49" fmla="*/ 44 h 78"/>
                <a:gd name="T50" fmla="*/ 54 w 57"/>
                <a:gd name="T51" fmla="*/ 47 h 78"/>
                <a:gd name="T52" fmla="*/ 48 w 57"/>
                <a:gd name="T53" fmla="*/ 52 h 78"/>
                <a:gd name="T54" fmla="*/ 38 w 57"/>
                <a:gd name="T55" fmla="*/ 51 h 78"/>
                <a:gd name="T56" fmla="*/ 45 w 57"/>
                <a:gd name="T57" fmla="*/ 53 h 78"/>
                <a:gd name="T58" fmla="*/ 51 w 57"/>
                <a:gd name="T59" fmla="*/ 55 h 78"/>
                <a:gd name="T60" fmla="*/ 51 w 57"/>
                <a:gd name="T61" fmla="*/ 61 h 78"/>
                <a:gd name="T62" fmla="*/ 47 w 57"/>
                <a:gd name="T63" fmla="*/ 64 h 78"/>
                <a:gd name="T64" fmla="*/ 56 w 57"/>
                <a:gd name="T65" fmla="*/ 63 h 78"/>
                <a:gd name="T66" fmla="*/ 57 w 57"/>
                <a:gd name="T67" fmla="*/ 67 h 78"/>
                <a:gd name="T68" fmla="*/ 33 w 57"/>
                <a:gd name="T69" fmla="*/ 78 h 78"/>
                <a:gd name="T70" fmla="*/ 0 w 57"/>
                <a:gd name="T71" fmla="*/ 9 h 78"/>
                <a:gd name="T72" fmla="*/ 6 w 57"/>
                <a:gd name="T73" fmla="*/ 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7" h="78">
                  <a:moveTo>
                    <a:pt x="6" y="5"/>
                  </a:moveTo>
                  <a:cubicBezTo>
                    <a:pt x="7" y="5"/>
                    <a:pt x="8" y="6"/>
                    <a:pt x="8" y="6"/>
                  </a:cubicBezTo>
                  <a:cubicBezTo>
                    <a:pt x="11" y="3"/>
                    <a:pt x="14" y="3"/>
                    <a:pt x="17" y="3"/>
                  </a:cubicBezTo>
                  <a:cubicBezTo>
                    <a:pt x="20" y="3"/>
                    <a:pt x="23" y="6"/>
                    <a:pt x="26" y="2"/>
                  </a:cubicBezTo>
                  <a:cubicBezTo>
                    <a:pt x="26" y="1"/>
                    <a:pt x="27" y="0"/>
                    <a:pt x="28" y="0"/>
                  </a:cubicBezTo>
                  <a:cubicBezTo>
                    <a:pt x="30" y="0"/>
                    <a:pt x="32" y="0"/>
                    <a:pt x="34" y="0"/>
                  </a:cubicBezTo>
                  <a:cubicBezTo>
                    <a:pt x="36" y="3"/>
                    <a:pt x="38" y="5"/>
                    <a:pt x="38" y="9"/>
                  </a:cubicBezTo>
                  <a:cubicBezTo>
                    <a:pt x="39" y="11"/>
                    <a:pt x="38" y="12"/>
                    <a:pt x="37" y="14"/>
                  </a:cubicBezTo>
                  <a:cubicBezTo>
                    <a:pt x="36" y="15"/>
                    <a:pt x="35" y="16"/>
                    <a:pt x="34" y="16"/>
                  </a:cubicBezTo>
                  <a:cubicBezTo>
                    <a:pt x="29" y="18"/>
                    <a:pt x="24" y="15"/>
                    <a:pt x="19" y="15"/>
                  </a:cubicBezTo>
                  <a:cubicBezTo>
                    <a:pt x="18" y="14"/>
                    <a:pt x="17" y="14"/>
                    <a:pt x="16" y="14"/>
                  </a:cubicBezTo>
                  <a:cubicBezTo>
                    <a:pt x="15" y="14"/>
                    <a:pt x="13" y="14"/>
                    <a:pt x="11" y="15"/>
                  </a:cubicBezTo>
                  <a:cubicBezTo>
                    <a:pt x="13" y="15"/>
                    <a:pt x="15" y="14"/>
                    <a:pt x="16" y="14"/>
                  </a:cubicBezTo>
                  <a:cubicBezTo>
                    <a:pt x="19" y="15"/>
                    <a:pt x="21" y="15"/>
                    <a:pt x="23" y="17"/>
                  </a:cubicBezTo>
                  <a:cubicBezTo>
                    <a:pt x="25" y="22"/>
                    <a:pt x="31" y="18"/>
                    <a:pt x="34" y="22"/>
                  </a:cubicBezTo>
                  <a:cubicBezTo>
                    <a:pt x="34" y="24"/>
                    <a:pt x="34" y="25"/>
                    <a:pt x="33" y="26"/>
                  </a:cubicBezTo>
                  <a:cubicBezTo>
                    <a:pt x="32" y="26"/>
                    <a:pt x="30" y="27"/>
                    <a:pt x="28" y="26"/>
                  </a:cubicBezTo>
                  <a:cubicBezTo>
                    <a:pt x="31" y="27"/>
                    <a:pt x="34" y="25"/>
                    <a:pt x="37" y="27"/>
                  </a:cubicBezTo>
                  <a:cubicBezTo>
                    <a:pt x="38" y="29"/>
                    <a:pt x="38" y="31"/>
                    <a:pt x="37" y="33"/>
                  </a:cubicBezTo>
                  <a:cubicBezTo>
                    <a:pt x="35" y="35"/>
                    <a:pt x="32" y="34"/>
                    <a:pt x="30" y="35"/>
                  </a:cubicBezTo>
                  <a:cubicBezTo>
                    <a:pt x="29" y="36"/>
                    <a:pt x="27" y="36"/>
                    <a:pt x="25" y="38"/>
                  </a:cubicBezTo>
                  <a:cubicBezTo>
                    <a:pt x="28" y="36"/>
                    <a:pt x="30" y="35"/>
                    <a:pt x="33" y="35"/>
                  </a:cubicBezTo>
                  <a:cubicBezTo>
                    <a:pt x="38" y="35"/>
                    <a:pt x="42" y="32"/>
                    <a:pt x="47" y="34"/>
                  </a:cubicBezTo>
                  <a:cubicBezTo>
                    <a:pt x="49" y="35"/>
                    <a:pt x="50" y="36"/>
                    <a:pt x="51" y="38"/>
                  </a:cubicBezTo>
                  <a:cubicBezTo>
                    <a:pt x="49" y="40"/>
                    <a:pt x="49" y="43"/>
                    <a:pt x="53" y="44"/>
                  </a:cubicBezTo>
                  <a:cubicBezTo>
                    <a:pt x="53" y="45"/>
                    <a:pt x="54" y="46"/>
                    <a:pt x="54" y="47"/>
                  </a:cubicBezTo>
                  <a:cubicBezTo>
                    <a:pt x="53" y="50"/>
                    <a:pt x="51" y="51"/>
                    <a:pt x="48" y="52"/>
                  </a:cubicBezTo>
                  <a:cubicBezTo>
                    <a:pt x="45" y="52"/>
                    <a:pt x="41" y="53"/>
                    <a:pt x="38" y="51"/>
                  </a:cubicBezTo>
                  <a:cubicBezTo>
                    <a:pt x="40" y="53"/>
                    <a:pt x="43" y="52"/>
                    <a:pt x="45" y="53"/>
                  </a:cubicBezTo>
                  <a:cubicBezTo>
                    <a:pt x="47" y="53"/>
                    <a:pt x="49" y="54"/>
                    <a:pt x="51" y="55"/>
                  </a:cubicBezTo>
                  <a:cubicBezTo>
                    <a:pt x="52" y="57"/>
                    <a:pt x="52" y="59"/>
                    <a:pt x="51" y="61"/>
                  </a:cubicBezTo>
                  <a:cubicBezTo>
                    <a:pt x="50" y="62"/>
                    <a:pt x="48" y="62"/>
                    <a:pt x="47" y="64"/>
                  </a:cubicBezTo>
                  <a:cubicBezTo>
                    <a:pt x="50" y="62"/>
                    <a:pt x="53" y="61"/>
                    <a:pt x="56" y="63"/>
                  </a:cubicBezTo>
                  <a:cubicBezTo>
                    <a:pt x="56" y="64"/>
                    <a:pt x="57" y="65"/>
                    <a:pt x="57" y="67"/>
                  </a:cubicBezTo>
                  <a:cubicBezTo>
                    <a:pt x="52" y="77"/>
                    <a:pt x="41" y="74"/>
                    <a:pt x="33" y="78"/>
                  </a:cubicBezTo>
                  <a:cubicBezTo>
                    <a:pt x="15" y="58"/>
                    <a:pt x="2" y="36"/>
                    <a:pt x="0" y="9"/>
                  </a:cubicBezTo>
                  <a:cubicBezTo>
                    <a:pt x="1" y="6"/>
                    <a:pt x="4" y="6"/>
                    <a:pt x="6" y="5"/>
                  </a:cubicBezTo>
                  <a:close/>
                </a:path>
              </a:pathLst>
            </a:custGeom>
            <a:solidFill>
              <a:srgbClr val="E1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0" name="Freeform 2274"/>
            <p:cNvSpPr>
              <a:spLocks/>
            </p:cNvSpPr>
            <p:nvPr/>
          </p:nvSpPr>
          <p:spPr bwMode="auto">
            <a:xfrm>
              <a:off x="5342" y="2324"/>
              <a:ext cx="57" cy="183"/>
            </a:xfrm>
            <a:custGeom>
              <a:avLst/>
              <a:gdLst>
                <a:gd name="T0" fmla="*/ 47 w 48"/>
                <a:gd name="T1" fmla="*/ 7 h 156"/>
                <a:gd name="T2" fmla="*/ 35 w 48"/>
                <a:gd name="T3" fmla="*/ 63 h 156"/>
                <a:gd name="T4" fmla="*/ 13 w 48"/>
                <a:gd name="T5" fmla="*/ 144 h 156"/>
                <a:gd name="T6" fmla="*/ 4 w 48"/>
                <a:gd name="T7" fmla="*/ 156 h 156"/>
                <a:gd name="T8" fmla="*/ 1 w 48"/>
                <a:gd name="T9" fmla="*/ 153 h 156"/>
                <a:gd name="T10" fmla="*/ 1 w 48"/>
                <a:gd name="T11" fmla="*/ 142 h 156"/>
                <a:gd name="T12" fmla="*/ 6 w 48"/>
                <a:gd name="T13" fmla="*/ 129 h 156"/>
                <a:gd name="T14" fmla="*/ 6 w 48"/>
                <a:gd name="T15" fmla="*/ 126 h 156"/>
                <a:gd name="T16" fmla="*/ 11 w 48"/>
                <a:gd name="T17" fmla="*/ 116 h 156"/>
                <a:gd name="T18" fmla="*/ 8 w 48"/>
                <a:gd name="T19" fmla="*/ 106 h 156"/>
                <a:gd name="T20" fmla="*/ 10 w 48"/>
                <a:gd name="T21" fmla="*/ 95 h 156"/>
                <a:gd name="T22" fmla="*/ 16 w 48"/>
                <a:gd name="T23" fmla="*/ 86 h 156"/>
                <a:gd name="T24" fmla="*/ 21 w 48"/>
                <a:gd name="T25" fmla="*/ 68 h 156"/>
                <a:gd name="T26" fmla="*/ 24 w 48"/>
                <a:gd name="T27" fmla="*/ 59 h 156"/>
                <a:gd name="T28" fmla="*/ 24 w 48"/>
                <a:gd name="T29" fmla="*/ 45 h 156"/>
                <a:gd name="T30" fmla="*/ 28 w 48"/>
                <a:gd name="T31" fmla="*/ 23 h 156"/>
                <a:gd name="T32" fmla="*/ 33 w 48"/>
                <a:gd name="T33" fmla="*/ 10 h 156"/>
                <a:gd name="T34" fmla="*/ 45 w 48"/>
                <a:gd name="T35" fmla="*/ 0 h 156"/>
                <a:gd name="T36" fmla="*/ 47 w 48"/>
                <a:gd name="T37" fmla="*/ 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156">
                  <a:moveTo>
                    <a:pt x="47" y="7"/>
                  </a:moveTo>
                  <a:cubicBezTo>
                    <a:pt x="45" y="26"/>
                    <a:pt x="40" y="44"/>
                    <a:pt x="35" y="63"/>
                  </a:cubicBezTo>
                  <a:cubicBezTo>
                    <a:pt x="26" y="89"/>
                    <a:pt x="19" y="116"/>
                    <a:pt x="13" y="144"/>
                  </a:cubicBezTo>
                  <a:cubicBezTo>
                    <a:pt x="12" y="149"/>
                    <a:pt x="12" y="155"/>
                    <a:pt x="4" y="156"/>
                  </a:cubicBezTo>
                  <a:cubicBezTo>
                    <a:pt x="3" y="156"/>
                    <a:pt x="1" y="155"/>
                    <a:pt x="1" y="153"/>
                  </a:cubicBezTo>
                  <a:cubicBezTo>
                    <a:pt x="0" y="149"/>
                    <a:pt x="1" y="146"/>
                    <a:pt x="1" y="142"/>
                  </a:cubicBezTo>
                  <a:cubicBezTo>
                    <a:pt x="2" y="138"/>
                    <a:pt x="6" y="134"/>
                    <a:pt x="6" y="129"/>
                  </a:cubicBezTo>
                  <a:cubicBezTo>
                    <a:pt x="6" y="128"/>
                    <a:pt x="6" y="127"/>
                    <a:pt x="6" y="126"/>
                  </a:cubicBezTo>
                  <a:cubicBezTo>
                    <a:pt x="8" y="122"/>
                    <a:pt x="10" y="119"/>
                    <a:pt x="11" y="116"/>
                  </a:cubicBezTo>
                  <a:cubicBezTo>
                    <a:pt x="12" y="112"/>
                    <a:pt x="8" y="110"/>
                    <a:pt x="8" y="106"/>
                  </a:cubicBezTo>
                  <a:cubicBezTo>
                    <a:pt x="7" y="102"/>
                    <a:pt x="8" y="98"/>
                    <a:pt x="10" y="95"/>
                  </a:cubicBezTo>
                  <a:cubicBezTo>
                    <a:pt x="12" y="92"/>
                    <a:pt x="14" y="89"/>
                    <a:pt x="16" y="86"/>
                  </a:cubicBezTo>
                  <a:cubicBezTo>
                    <a:pt x="20" y="80"/>
                    <a:pt x="19" y="74"/>
                    <a:pt x="21" y="68"/>
                  </a:cubicBezTo>
                  <a:cubicBezTo>
                    <a:pt x="22" y="65"/>
                    <a:pt x="23" y="62"/>
                    <a:pt x="24" y="59"/>
                  </a:cubicBezTo>
                  <a:cubicBezTo>
                    <a:pt x="25" y="54"/>
                    <a:pt x="25" y="50"/>
                    <a:pt x="24" y="45"/>
                  </a:cubicBezTo>
                  <a:cubicBezTo>
                    <a:pt x="25" y="37"/>
                    <a:pt x="32" y="31"/>
                    <a:pt x="28" y="23"/>
                  </a:cubicBezTo>
                  <a:cubicBezTo>
                    <a:pt x="27" y="17"/>
                    <a:pt x="29" y="14"/>
                    <a:pt x="33" y="10"/>
                  </a:cubicBezTo>
                  <a:cubicBezTo>
                    <a:pt x="37" y="8"/>
                    <a:pt x="39" y="2"/>
                    <a:pt x="45" y="0"/>
                  </a:cubicBezTo>
                  <a:cubicBezTo>
                    <a:pt x="48" y="2"/>
                    <a:pt x="48" y="5"/>
                    <a:pt x="47" y="7"/>
                  </a:cubicBezTo>
                  <a:close/>
                </a:path>
              </a:pathLst>
            </a:custGeom>
            <a:solidFill>
              <a:srgbClr val="3023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1" name="Freeform 2275"/>
            <p:cNvSpPr>
              <a:spLocks/>
            </p:cNvSpPr>
            <p:nvPr/>
          </p:nvSpPr>
          <p:spPr bwMode="auto">
            <a:xfrm>
              <a:off x="4793" y="2375"/>
              <a:ext cx="118" cy="42"/>
            </a:xfrm>
            <a:custGeom>
              <a:avLst/>
              <a:gdLst>
                <a:gd name="T0" fmla="*/ 93 w 100"/>
                <a:gd name="T1" fmla="*/ 15 h 35"/>
                <a:gd name="T2" fmla="*/ 93 w 100"/>
                <a:gd name="T3" fmla="*/ 24 h 35"/>
                <a:gd name="T4" fmla="*/ 99 w 100"/>
                <a:gd name="T5" fmla="*/ 28 h 35"/>
                <a:gd name="T6" fmla="*/ 100 w 100"/>
                <a:gd name="T7" fmla="*/ 31 h 35"/>
                <a:gd name="T8" fmla="*/ 99 w 100"/>
                <a:gd name="T9" fmla="*/ 35 h 35"/>
                <a:gd name="T10" fmla="*/ 0 w 100"/>
                <a:gd name="T11" fmla="*/ 10 h 35"/>
                <a:gd name="T12" fmla="*/ 3 w 100"/>
                <a:gd name="T13" fmla="*/ 8 h 35"/>
                <a:gd name="T14" fmla="*/ 11 w 100"/>
                <a:gd name="T15" fmla="*/ 7 h 35"/>
                <a:gd name="T16" fmla="*/ 17 w 100"/>
                <a:gd name="T17" fmla="*/ 7 h 35"/>
                <a:gd name="T18" fmla="*/ 32 w 100"/>
                <a:gd name="T19" fmla="*/ 1 h 35"/>
                <a:gd name="T20" fmla="*/ 55 w 100"/>
                <a:gd name="T21" fmla="*/ 5 h 35"/>
                <a:gd name="T22" fmla="*/ 82 w 100"/>
                <a:gd name="T23" fmla="*/ 9 h 35"/>
                <a:gd name="T24" fmla="*/ 93 w 100"/>
                <a:gd name="T25" fmla="*/ 1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35">
                  <a:moveTo>
                    <a:pt x="93" y="15"/>
                  </a:moveTo>
                  <a:cubicBezTo>
                    <a:pt x="91" y="18"/>
                    <a:pt x="88" y="21"/>
                    <a:pt x="93" y="24"/>
                  </a:cubicBezTo>
                  <a:cubicBezTo>
                    <a:pt x="95" y="25"/>
                    <a:pt x="97" y="26"/>
                    <a:pt x="99" y="28"/>
                  </a:cubicBezTo>
                  <a:cubicBezTo>
                    <a:pt x="100" y="29"/>
                    <a:pt x="100" y="30"/>
                    <a:pt x="100" y="31"/>
                  </a:cubicBezTo>
                  <a:cubicBezTo>
                    <a:pt x="100" y="33"/>
                    <a:pt x="100" y="34"/>
                    <a:pt x="99" y="35"/>
                  </a:cubicBezTo>
                  <a:cubicBezTo>
                    <a:pt x="66" y="26"/>
                    <a:pt x="33" y="21"/>
                    <a:pt x="0" y="10"/>
                  </a:cubicBezTo>
                  <a:cubicBezTo>
                    <a:pt x="1" y="9"/>
                    <a:pt x="2" y="8"/>
                    <a:pt x="3" y="8"/>
                  </a:cubicBezTo>
                  <a:cubicBezTo>
                    <a:pt x="6" y="7"/>
                    <a:pt x="9" y="7"/>
                    <a:pt x="11" y="7"/>
                  </a:cubicBezTo>
                  <a:cubicBezTo>
                    <a:pt x="13" y="7"/>
                    <a:pt x="15" y="7"/>
                    <a:pt x="17" y="7"/>
                  </a:cubicBezTo>
                  <a:cubicBezTo>
                    <a:pt x="23" y="9"/>
                    <a:pt x="26" y="2"/>
                    <a:pt x="32" y="1"/>
                  </a:cubicBezTo>
                  <a:cubicBezTo>
                    <a:pt x="40" y="0"/>
                    <a:pt x="47" y="3"/>
                    <a:pt x="55" y="5"/>
                  </a:cubicBezTo>
                  <a:cubicBezTo>
                    <a:pt x="64" y="7"/>
                    <a:pt x="73" y="7"/>
                    <a:pt x="82" y="9"/>
                  </a:cubicBezTo>
                  <a:cubicBezTo>
                    <a:pt x="86" y="10"/>
                    <a:pt x="92" y="9"/>
                    <a:pt x="93" y="15"/>
                  </a:cubicBezTo>
                  <a:close/>
                </a:path>
              </a:pathLst>
            </a:custGeom>
            <a:solidFill>
              <a:srgbClr val="3525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2" name="Freeform 2276"/>
            <p:cNvSpPr>
              <a:spLocks/>
            </p:cNvSpPr>
            <p:nvPr/>
          </p:nvSpPr>
          <p:spPr bwMode="auto">
            <a:xfrm>
              <a:off x="4749" y="2317"/>
              <a:ext cx="43" cy="64"/>
            </a:xfrm>
            <a:custGeom>
              <a:avLst/>
              <a:gdLst>
                <a:gd name="T0" fmla="*/ 13 w 37"/>
                <a:gd name="T1" fmla="*/ 55 h 55"/>
                <a:gd name="T2" fmla="*/ 5 w 37"/>
                <a:gd name="T3" fmla="*/ 35 h 55"/>
                <a:gd name="T4" fmla="*/ 20 w 37"/>
                <a:gd name="T5" fmla="*/ 10 h 55"/>
                <a:gd name="T6" fmla="*/ 33 w 37"/>
                <a:gd name="T7" fmla="*/ 3 h 55"/>
                <a:gd name="T8" fmla="*/ 34 w 37"/>
                <a:gd name="T9" fmla="*/ 17 h 55"/>
                <a:gd name="T10" fmla="*/ 33 w 37"/>
                <a:gd name="T11" fmla="*/ 22 h 55"/>
                <a:gd name="T12" fmla="*/ 32 w 37"/>
                <a:gd name="T13" fmla="*/ 31 h 55"/>
                <a:gd name="T14" fmla="*/ 29 w 37"/>
                <a:gd name="T15" fmla="*/ 39 h 55"/>
                <a:gd name="T16" fmla="*/ 27 w 37"/>
                <a:gd name="T17" fmla="*/ 46 h 55"/>
                <a:gd name="T18" fmla="*/ 23 w 37"/>
                <a:gd name="T19" fmla="*/ 50 h 55"/>
                <a:gd name="T20" fmla="*/ 17 w 37"/>
                <a:gd name="T21" fmla="*/ 55 h 55"/>
                <a:gd name="T22" fmla="*/ 13 w 37"/>
                <a:gd name="T2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55">
                  <a:moveTo>
                    <a:pt x="13" y="55"/>
                  </a:moveTo>
                  <a:cubicBezTo>
                    <a:pt x="2" y="51"/>
                    <a:pt x="0" y="44"/>
                    <a:pt x="5" y="35"/>
                  </a:cubicBezTo>
                  <a:cubicBezTo>
                    <a:pt x="10" y="26"/>
                    <a:pt x="11" y="16"/>
                    <a:pt x="20" y="10"/>
                  </a:cubicBezTo>
                  <a:cubicBezTo>
                    <a:pt x="23" y="5"/>
                    <a:pt x="26" y="0"/>
                    <a:pt x="33" y="3"/>
                  </a:cubicBezTo>
                  <a:cubicBezTo>
                    <a:pt x="37" y="7"/>
                    <a:pt x="35" y="12"/>
                    <a:pt x="34" y="17"/>
                  </a:cubicBezTo>
                  <a:cubicBezTo>
                    <a:pt x="34" y="18"/>
                    <a:pt x="34" y="20"/>
                    <a:pt x="33" y="22"/>
                  </a:cubicBezTo>
                  <a:cubicBezTo>
                    <a:pt x="32" y="25"/>
                    <a:pt x="32" y="28"/>
                    <a:pt x="32" y="31"/>
                  </a:cubicBezTo>
                  <a:cubicBezTo>
                    <a:pt x="32" y="34"/>
                    <a:pt x="31" y="36"/>
                    <a:pt x="29" y="39"/>
                  </a:cubicBezTo>
                  <a:cubicBezTo>
                    <a:pt x="26" y="41"/>
                    <a:pt x="23" y="43"/>
                    <a:pt x="27" y="46"/>
                  </a:cubicBezTo>
                  <a:cubicBezTo>
                    <a:pt x="26" y="48"/>
                    <a:pt x="25" y="49"/>
                    <a:pt x="23" y="50"/>
                  </a:cubicBezTo>
                  <a:cubicBezTo>
                    <a:pt x="16" y="46"/>
                    <a:pt x="18" y="52"/>
                    <a:pt x="17" y="55"/>
                  </a:cubicBezTo>
                  <a:cubicBezTo>
                    <a:pt x="15" y="55"/>
                    <a:pt x="14" y="55"/>
                    <a:pt x="13" y="55"/>
                  </a:cubicBezTo>
                  <a:close/>
                </a:path>
              </a:pathLst>
            </a:custGeom>
            <a:solidFill>
              <a:srgbClr val="3023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3" name="Freeform 2277"/>
            <p:cNvSpPr>
              <a:spLocks/>
            </p:cNvSpPr>
            <p:nvPr/>
          </p:nvSpPr>
          <p:spPr bwMode="auto">
            <a:xfrm>
              <a:off x="4983" y="2060"/>
              <a:ext cx="93" cy="60"/>
            </a:xfrm>
            <a:custGeom>
              <a:avLst/>
              <a:gdLst>
                <a:gd name="T0" fmla="*/ 2 w 79"/>
                <a:gd name="T1" fmla="*/ 41 h 51"/>
                <a:gd name="T2" fmla="*/ 63 w 79"/>
                <a:gd name="T3" fmla="*/ 5 h 51"/>
                <a:gd name="T4" fmla="*/ 76 w 79"/>
                <a:gd name="T5" fmla="*/ 2 h 51"/>
                <a:gd name="T6" fmla="*/ 73 w 79"/>
                <a:gd name="T7" fmla="*/ 9 h 51"/>
                <a:gd name="T8" fmla="*/ 55 w 79"/>
                <a:gd name="T9" fmla="*/ 33 h 51"/>
                <a:gd name="T10" fmla="*/ 49 w 79"/>
                <a:gd name="T11" fmla="*/ 32 h 51"/>
                <a:gd name="T12" fmla="*/ 27 w 79"/>
                <a:gd name="T13" fmla="*/ 42 h 51"/>
                <a:gd name="T14" fmla="*/ 21 w 79"/>
                <a:gd name="T15" fmla="*/ 50 h 51"/>
                <a:gd name="T16" fmla="*/ 18 w 79"/>
                <a:gd name="T17" fmla="*/ 50 h 51"/>
                <a:gd name="T18" fmla="*/ 16 w 79"/>
                <a:gd name="T19" fmla="*/ 45 h 51"/>
                <a:gd name="T20" fmla="*/ 18 w 79"/>
                <a:gd name="T21" fmla="*/ 40 h 51"/>
                <a:gd name="T22" fmla="*/ 6 w 79"/>
                <a:gd name="T23" fmla="*/ 46 h 51"/>
                <a:gd name="T24" fmla="*/ 1 w 79"/>
                <a:gd name="T25" fmla="*/ 44 h 51"/>
                <a:gd name="T26" fmla="*/ 2 w 79"/>
                <a:gd name="T27" fmla="*/ 4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51">
                  <a:moveTo>
                    <a:pt x="2" y="41"/>
                  </a:moveTo>
                  <a:cubicBezTo>
                    <a:pt x="20" y="25"/>
                    <a:pt x="40" y="12"/>
                    <a:pt x="63" y="5"/>
                  </a:cubicBezTo>
                  <a:cubicBezTo>
                    <a:pt x="67" y="2"/>
                    <a:pt x="71" y="0"/>
                    <a:pt x="76" y="2"/>
                  </a:cubicBezTo>
                  <a:cubicBezTo>
                    <a:pt x="79" y="5"/>
                    <a:pt x="76" y="8"/>
                    <a:pt x="73" y="9"/>
                  </a:cubicBezTo>
                  <a:cubicBezTo>
                    <a:pt x="63" y="14"/>
                    <a:pt x="59" y="23"/>
                    <a:pt x="55" y="33"/>
                  </a:cubicBezTo>
                  <a:cubicBezTo>
                    <a:pt x="53" y="34"/>
                    <a:pt x="51" y="33"/>
                    <a:pt x="49" y="32"/>
                  </a:cubicBezTo>
                  <a:cubicBezTo>
                    <a:pt x="37" y="26"/>
                    <a:pt x="31" y="29"/>
                    <a:pt x="27" y="42"/>
                  </a:cubicBezTo>
                  <a:cubicBezTo>
                    <a:pt x="26" y="45"/>
                    <a:pt x="25" y="49"/>
                    <a:pt x="21" y="50"/>
                  </a:cubicBezTo>
                  <a:cubicBezTo>
                    <a:pt x="20" y="51"/>
                    <a:pt x="19" y="50"/>
                    <a:pt x="18" y="50"/>
                  </a:cubicBezTo>
                  <a:cubicBezTo>
                    <a:pt x="16" y="48"/>
                    <a:pt x="16" y="46"/>
                    <a:pt x="16" y="45"/>
                  </a:cubicBezTo>
                  <a:cubicBezTo>
                    <a:pt x="16" y="43"/>
                    <a:pt x="16" y="41"/>
                    <a:pt x="18" y="40"/>
                  </a:cubicBezTo>
                  <a:cubicBezTo>
                    <a:pt x="14" y="41"/>
                    <a:pt x="11" y="45"/>
                    <a:pt x="6" y="46"/>
                  </a:cubicBezTo>
                  <a:cubicBezTo>
                    <a:pt x="4" y="46"/>
                    <a:pt x="2" y="46"/>
                    <a:pt x="1" y="44"/>
                  </a:cubicBezTo>
                  <a:cubicBezTo>
                    <a:pt x="0" y="43"/>
                    <a:pt x="1" y="42"/>
                    <a:pt x="2" y="41"/>
                  </a:cubicBezTo>
                  <a:close/>
                </a:path>
              </a:pathLst>
            </a:custGeom>
            <a:solidFill>
              <a:srgbClr val="FAE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4" name="Freeform 2278"/>
            <p:cNvSpPr>
              <a:spLocks/>
            </p:cNvSpPr>
            <p:nvPr/>
          </p:nvSpPr>
          <p:spPr bwMode="auto">
            <a:xfrm>
              <a:off x="5361" y="2241"/>
              <a:ext cx="34" cy="52"/>
            </a:xfrm>
            <a:custGeom>
              <a:avLst/>
              <a:gdLst>
                <a:gd name="T0" fmla="*/ 5 w 29"/>
                <a:gd name="T1" fmla="*/ 44 h 44"/>
                <a:gd name="T2" fmla="*/ 3 w 29"/>
                <a:gd name="T3" fmla="*/ 38 h 44"/>
                <a:gd name="T4" fmla="*/ 5 w 29"/>
                <a:gd name="T5" fmla="*/ 30 h 44"/>
                <a:gd name="T6" fmla="*/ 5 w 29"/>
                <a:gd name="T7" fmla="*/ 27 h 44"/>
                <a:gd name="T8" fmla="*/ 10 w 29"/>
                <a:gd name="T9" fmla="*/ 8 h 44"/>
                <a:gd name="T10" fmla="*/ 11 w 29"/>
                <a:gd name="T11" fmla="*/ 1 h 44"/>
                <a:gd name="T12" fmla="*/ 16 w 29"/>
                <a:gd name="T13" fmla="*/ 1 h 44"/>
                <a:gd name="T14" fmla="*/ 28 w 29"/>
                <a:gd name="T15" fmla="*/ 15 h 44"/>
                <a:gd name="T16" fmla="*/ 28 w 29"/>
                <a:gd name="T17" fmla="*/ 22 h 44"/>
                <a:gd name="T18" fmla="*/ 25 w 29"/>
                <a:gd name="T19" fmla="*/ 30 h 44"/>
                <a:gd name="T20" fmla="*/ 13 w 29"/>
                <a:gd name="T21" fmla="*/ 32 h 44"/>
                <a:gd name="T22" fmla="*/ 12 w 29"/>
                <a:gd name="T23" fmla="*/ 26 h 44"/>
                <a:gd name="T24" fmla="*/ 12 w 29"/>
                <a:gd name="T25" fmla="*/ 30 h 44"/>
                <a:gd name="T26" fmla="*/ 13 w 29"/>
                <a:gd name="T27" fmla="*/ 34 h 44"/>
                <a:gd name="T28" fmla="*/ 10 w 29"/>
                <a:gd name="T29" fmla="*/ 43 h 44"/>
                <a:gd name="T30" fmla="*/ 9 w 29"/>
                <a:gd name="T31" fmla="*/ 44 h 44"/>
                <a:gd name="T32" fmla="*/ 5 w 29"/>
                <a:gd name="T3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44">
                  <a:moveTo>
                    <a:pt x="5" y="44"/>
                  </a:moveTo>
                  <a:cubicBezTo>
                    <a:pt x="5" y="42"/>
                    <a:pt x="4" y="40"/>
                    <a:pt x="3" y="38"/>
                  </a:cubicBezTo>
                  <a:cubicBezTo>
                    <a:pt x="0" y="34"/>
                    <a:pt x="3" y="33"/>
                    <a:pt x="5" y="30"/>
                  </a:cubicBezTo>
                  <a:cubicBezTo>
                    <a:pt x="5" y="29"/>
                    <a:pt x="5" y="28"/>
                    <a:pt x="5" y="27"/>
                  </a:cubicBezTo>
                  <a:cubicBezTo>
                    <a:pt x="5" y="20"/>
                    <a:pt x="6" y="13"/>
                    <a:pt x="10" y="8"/>
                  </a:cubicBezTo>
                  <a:cubicBezTo>
                    <a:pt x="11" y="6"/>
                    <a:pt x="11" y="3"/>
                    <a:pt x="11" y="1"/>
                  </a:cubicBezTo>
                  <a:cubicBezTo>
                    <a:pt x="13" y="0"/>
                    <a:pt x="14" y="0"/>
                    <a:pt x="16" y="1"/>
                  </a:cubicBezTo>
                  <a:cubicBezTo>
                    <a:pt x="22" y="4"/>
                    <a:pt x="25" y="10"/>
                    <a:pt x="28" y="15"/>
                  </a:cubicBezTo>
                  <a:cubicBezTo>
                    <a:pt x="27" y="17"/>
                    <a:pt x="29" y="19"/>
                    <a:pt x="28" y="22"/>
                  </a:cubicBezTo>
                  <a:cubicBezTo>
                    <a:pt x="28" y="25"/>
                    <a:pt x="27" y="27"/>
                    <a:pt x="25" y="30"/>
                  </a:cubicBezTo>
                  <a:cubicBezTo>
                    <a:pt x="21" y="31"/>
                    <a:pt x="17" y="35"/>
                    <a:pt x="13" y="32"/>
                  </a:cubicBezTo>
                  <a:cubicBezTo>
                    <a:pt x="12" y="30"/>
                    <a:pt x="12" y="28"/>
                    <a:pt x="12" y="26"/>
                  </a:cubicBezTo>
                  <a:cubicBezTo>
                    <a:pt x="11" y="27"/>
                    <a:pt x="13" y="29"/>
                    <a:pt x="12" y="30"/>
                  </a:cubicBezTo>
                  <a:cubicBezTo>
                    <a:pt x="12" y="32"/>
                    <a:pt x="12" y="33"/>
                    <a:pt x="13" y="34"/>
                  </a:cubicBezTo>
                  <a:cubicBezTo>
                    <a:pt x="13" y="37"/>
                    <a:pt x="13" y="40"/>
                    <a:pt x="10" y="43"/>
                  </a:cubicBezTo>
                  <a:cubicBezTo>
                    <a:pt x="10" y="43"/>
                    <a:pt x="9" y="43"/>
                    <a:pt x="9" y="44"/>
                  </a:cubicBezTo>
                  <a:cubicBezTo>
                    <a:pt x="8" y="44"/>
                    <a:pt x="7" y="44"/>
                    <a:pt x="5" y="44"/>
                  </a:cubicBezTo>
                  <a:close/>
                </a:path>
              </a:pathLst>
            </a:custGeom>
            <a:solidFill>
              <a:srgbClr val="EFE0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5" name="Freeform 2279"/>
            <p:cNvSpPr>
              <a:spLocks/>
            </p:cNvSpPr>
            <p:nvPr/>
          </p:nvSpPr>
          <p:spPr bwMode="auto">
            <a:xfrm>
              <a:off x="5076" y="2451"/>
              <a:ext cx="84" cy="20"/>
            </a:xfrm>
            <a:custGeom>
              <a:avLst/>
              <a:gdLst>
                <a:gd name="T0" fmla="*/ 0 w 72"/>
                <a:gd name="T1" fmla="*/ 5 h 17"/>
                <a:gd name="T2" fmla="*/ 59 w 72"/>
                <a:gd name="T3" fmla="*/ 7 h 17"/>
                <a:gd name="T4" fmla="*/ 71 w 72"/>
                <a:gd name="T5" fmla="*/ 10 h 17"/>
                <a:gd name="T6" fmla="*/ 71 w 72"/>
                <a:gd name="T7" fmla="*/ 14 h 17"/>
                <a:gd name="T8" fmla="*/ 66 w 72"/>
                <a:gd name="T9" fmla="*/ 16 h 17"/>
                <a:gd name="T10" fmla="*/ 0 w 72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17">
                  <a:moveTo>
                    <a:pt x="0" y="5"/>
                  </a:moveTo>
                  <a:cubicBezTo>
                    <a:pt x="20" y="0"/>
                    <a:pt x="40" y="2"/>
                    <a:pt x="59" y="7"/>
                  </a:cubicBezTo>
                  <a:cubicBezTo>
                    <a:pt x="62" y="12"/>
                    <a:pt x="68" y="7"/>
                    <a:pt x="71" y="10"/>
                  </a:cubicBezTo>
                  <a:cubicBezTo>
                    <a:pt x="71" y="12"/>
                    <a:pt x="72" y="13"/>
                    <a:pt x="71" y="14"/>
                  </a:cubicBezTo>
                  <a:cubicBezTo>
                    <a:pt x="70" y="16"/>
                    <a:pt x="69" y="17"/>
                    <a:pt x="66" y="16"/>
                  </a:cubicBezTo>
                  <a:cubicBezTo>
                    <a:pt x="44" y="14"/>
                    <a:pt x="22" y="8"/>
                    <a:pt x="0" y="5"/>
                  </a:cubicBezTo>
                  <a:close/>
                </a:path>
              </a:pathLst>
            </a:custGeom>
            <a:solidFill>
              <a:srgbClr val="37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6" name="Freeform 2280"/>
            <p:cNvSpPr>
              <a:spLocks/>
            </p:cNvSpPr>
            <p:nvPr/>
          </p:nvSpPr>
          <p:spPr bwMode="auto">
            <a:xfrm>
              <a:off x="4739" y="2188"/>
              <a:ext cx="39" cy="50"/>
            </a:xfrm>
            <a:custGeom>
              <a:avLst/>
              <a:gdLst>
                <a:gd name="T0" fmla="*/ 3 w 33"/>
                <a:gd name="T1" fmla="*/ 3 h 42"/>
                <a:gd name="T2" fmla="*/ 5 w 33"/>
                <a:gd name="T3" fmla="*/ 2 h 42"/>
                <a:gd name="T4" fmla="*/ 18 w 33"/>
                <a:gd name="T5" fmla="*/ 4 h 42"/>
                <a:gd name="T6" fmla="*/ 20 w 33"/>
                <a:gd name="T7" fmla="*/ 6 h 42"/>
                <a:gd name="T8" fmla="*/ 21 w 33"/>
                <a:gd name="T9" fmla="*/ 9 h 42"/>
                <a:gd name="T10" fmla="*/ 22 w 33"/>
                <a:gd name="T11" fmla="*/ 12 h 42"/>
                <a:gd name="T12" fmla="*/ 25 w 33"/>
                <a:gd name="T13" fmla="*/ 16 h 42"/>
                <a:gd name="T14" fmla="*/ 30 w 33"/>
                <a:gd name="T15" fmla="*/ 23 h 42"/>
                <a:gd name="T16" fmla="*/ 32 w 33"/>
                <a:gd name="T17" fmla="*/ 26 h 42"/>
                <a:gd name="T18" fmla="*/ 32 w 33"/>
                <a:gd name="T19" fmla="*/ 28 h 42"/>
                <a:gd name="T20" fmla="*/ 33 w 33"/>
                <a:gd name="T21" fmla="*/ 31 h 42"/>
                <a:gd name="T22" fmla="*/ 32 w 33"/>
                <a:gd name="T23" fmla="*/ 39 h 42"/>
                <a:gd name="T24" fmla="*/ 28 w 33"/>
                <a:gd name="T25" fmla="*/ 42 h 42"/>
                <a:gd name="T26" fmla="*/ 20 w 33"/>
                <a:gd name="T27" fmla="*/ 35 h 42"/>
                <a:gd name="T28" fmla="*/ 15 w 33"/>
                <a:gd name="T29" fmla="*/ 27 h 42"/>
                <a:gd name="T30" fmla="*/ 8 w 33"/>
                <a:gd name="T31" fmla="*/ 23 h 42"/>
                <a:gd name="T32" fmla="*/ 3 w 33"/>
                <a:gd name="T33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42">
                  <a:moveTo>
                    <a:pt x="3" y="3"/>
                  </a:moveTo>
                  <a:cubicBezTo>
                    <a:pt x="3" y="2"/>
                    <a:pt x="4" y="1"/>
                    <a:pt x="5" y="2"/>
                  </a:cubicBezTo>
                  <a:cubicBezTo>
                    <a:pt x="10" y="0"/>
                    <a:pt x="14" y="2"/>
                    <a:pt x="18" y="4"/>
                  </a:cubicBezTo>
                  <a:cubicBezTo>
                    <a:pt x="19" y="5"/>
                    <a:pt x="19" y="5"/>
                    <a:pt x="20" y="6"/>
                  </a:cubicBezTo>
                  <a:cubicBezTo>
                    <a:pt x="20" y="7"/>
                    <a:pt x="21" y="8"/>
                    <a:pt x="21" y="9"/>
                  </a:cubicBezTo>
                  <a:cubicBezTo>
                    <a:pt x="22" y="10"/>
                    <a:pt x="22" y="11"/>
                    <a:pt x="22" y="12"/>
                  </a:cubicBezTo>
                  <a:cubicBezTo>
                    <a:pt x="23" y="13"/>
                    <a:pt x="24" y="15"/>
                    <a:pt x="25" y="16"/>
                  </a:cubicBezTo>
                  <a:cubicBezTo>
                    <a:pt x="26" y="18"/>
                    <a:pt x="28" y="21"/>
                    <a:pt x="30" y="23"/>
                  </a:cubicBezTo>
                  <a:cubicBezTo>
                    <a:pt x="30" y="24"/>
                    <a:pt x="31" y="25"/>
                    <a:pt x="32" y="26"/>
                  </a:cubicBezTo>
                  <a:cubicBezTo>
                    <a:pt x="32" y="26"/>
                    <a:pt x="32" y="27"/>
                    <a:pt x="32" y="28"/>
                  </a:cubicBezTo>
                  <a:cubicBezTo>
                    <a:pt x="33" y="29"/>
                    <a:pt x="33" y="30"/>
                    <a:pt x="33" y="31"/>
                  </a:cubicBezTo>
                  <a:cubicBezTo>
                    <a:pt x="33" y="34"/>
                    <a:pt x="33" y="36"/>
                    <a:pt x="32" y="39"/>
                  </a:cubicBezTo>
                  <a:cubicBezTo>
                    <a:pt x="32" y="40"/>
                    <a:pt x="30" y="42"/>
                    <a:pt x="28" y="42"/>
                  </a:cubicBezTo>
                  <a:cubicBezTo>
                    <a:pt x="24" y="41"/>
                    <a:pt x="23" y="37"/>
                    <a:pt x="20" y="35"/>
                  </a:cubicBezTo>
                  <a:cubicBezTo>
                    <a:pt x="18" y="32"/>
                    <a:pt x="17" y="30"/>
                    <a:pt x="15" y="27"/>
                  </a:cubicBezTo>
                  <a:cubicBezTo>
                    <a:pt x="14" y="25"/>
                    <a:pt x="10" y="26"/>
                    <a:pt x="8" y="23"/>
                  </a:cubicBezTo>
                  <a:cubicBezTo>
                    <a:pt x="6" y="17"/>
                    <a:pt x="0" y="11"/>
                    <a:pt x="3" y="3"/>
                  </a:cubicBezTo>
                  <a:close/>
                </a:path>
              </a:pathLst>
            </a:custGeom>
            <a:solidFill>
              <a:srgbClr val="2C3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7" name="Freeform 2281"/>
            <p:cNvSpPr>
              <a:spLocks/>
            </p:cNvSpPr>
            <p:nvPr/>
          </p:nvSpPr>
          <p:spPr bwMode="auto">
            <a:xfrm>
              <a:off x="4764" y="2365"/>
              <a:ext cx="59" cy="22"/>
            </a:xfrm>
            <a:custGeom>
              <a:avLst/>
              <a:gdLst>
                <a:gd name="T0" fmla="*/ 0 w 50"/>
                <a:gd name="T1" fmla="*/ 14 h 19"/>
                <a:gd name="T2" fmla="*/ 4 w 50"/>
                <a:gd name="T3" fmla="*/ 13 h 19"/>
                <a:gd name="T4" fmla="*/ 10 w 50"/>
                <a:gd name="T5" fmla="*/ 8 h 19"/>
                <a:gd name="T6" fmla="*/ 13 w 50"/>
                <a:gd name="T7" fmla="*/ 4 h 19"/>
                <a:gd name="T8" fmla="*/ 32 w 50"/>
                <a:gd name="T9" fmla="*/ 4 h 19"/>
                <a:gd name="T10" fmla="*/ 48 w 50"/>
                <a:gd name="T11" fmla="*/ 9 h 19"/>
                <a:gd name="T12" fmla="*/ 49 w 50"/>
                <a:gd name="T13" fmla="*/ 13 h 19"/>
                <a:gd name="T14" fmla="*/ 39 w 50"/>
                <a:gd name="T15" fmla="*/ 17 h 19"/>
                <a:gd name="T16" fmla="*/ 28 w 50"/>
                <a:gd name="T17" fmla="*/ 19 h 19"/>
                <a:gd name="T18" fmla="*/ 25 w 50"/>
                <a:gd name="T19" fmla="*/ 19 h 19"/>
                <a:gd name="T20" fmla="*/ 0 w 50"/>
                <a:gd name="T21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19">
                  <a:moveTo>
                    <a:pt x="0" y="14"/>
                  </a:moveTo>
                  <a:cubicBezTo>
                    <a:pt x="1" y="14"/>
                    <a:pt x="3" y="14"/>
                    <a:pt x="4" y="13"/>
                  </a:cubicBezTo>
                  <a:cubicBezTo>
                    <a:pt x="5" y="11"/>
                    <a:pt x="6" y="8"/>
                    <a:pt x="10" y="8"/>
                  </a:cubicBezTo>
                  <a:cubicBezTo>
                    <a:pt x="11" y="7"/>
                    <a:pt x="12" y="5"/>
                    <a:pt x="13" y="4"/>
                  </a:cubicBezTo>
                  <a:cubicBezTo>
                    <a:pt x="19" y="0"/>
                    <a:pt x="25" y="3"/>
                    <a:pt x="32" y="4"/>
                  </a:cubicBezTo>
                  <a:cubicBezTo>
                    <a:pt x="38" y="5"/>
                    <a:pt x="43" y="6"/>
                    <a:pt x="48" y="9"/>
                  </a:cubicBezTo>
                  <a:cubicBezTo>
                    <a:pt x="49" y="10"/>
                    <a:pt x="50" y="11"/>
                    <a:pt x="49" y="13"/>
                  </a:cubicBezTo>
                  <a:cubicBezTo>
                    <a:pt x="47" y="17"/>
                    <a:pt x="42" y="16"/>
                    <a:pt x="39" y="17"/>
                  </a:cubicBezTo>
                  <a:cubicBezTo>
                    <a:pt x="35" y="16"/>
                    <a:pt x="31" y="16"/>
                    <a:pt x="28" y="19"/>
                  </a:cubicBezTo>
                  <a:cubicBezTo>
                    <a:pt x="27" y="19"/>
                    <a:pt x="26" y="19"/>
                    <a:pt x="25" y="19"/>
                  </a:cubicBezTo>
                  <a:cubicBezTo>
                    <a:pt x="17" y="19"/>
                    <a:pt x="8" y="19"/>
                    <a:pt x="0" y="14"/>
                  </a:cubicBezTo>
                  <a:close/>
                </a:path>
              </a:pathLst>
            </a:custGeom>
            <a:solidFill>
              <a:srgbClr val="3D2B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8" name="Freeform 2282"/>
            <p:cNvSpPr>
              <a:spLocks/>
            </p:cNvSpPr>
            <p:nvPr/>
          </p:nvSpPr>
          <p:spPr bwMode="auto">
            <a:xfrm>
              <a:off x="5313" y="2476"/>
              <a:ext cx="45" cy="33"/>
            </a:xfrm>
            <a:custGeom>
              <a:avLst/>
              <a:gdLst>
                <a:gd name="T0" fmla="*/ 32 w 38"/>
                <a:gd name="T1" fmla="*/ 0 h 28"/>
                <a:gd name="T2" fmla="*/ 27 w 38"/>
                <a:gd name="T3" fmla="*/ 14 h 28"/>
                <a:gd name="T4" fmla="*/ 22 w 38"/>
                <a:gd name="T5" fmla="*/ 19 h 28"/>
                <a:gd name="T6" fmla="*/ 12 w 38"/>
                <a:gd name="T7" fmla="*/ 25 h 28"/>
                <a:gd name="T8" fmla="*/ 7 w 38"/>
                <a:gd name="T9" fmla="*/ 27 h 28"/>
                <a:gd name="T10" fmla="*/ 1 w 38"/>
                <a:gd name="T11" fmla="*/ 26 h 28"/>
                <a:gd name="T12" fmla="*/ 0 w 38"/>
                <a:gd name="T13" fmla="*/ 19 h 28"/>
                <a:gd name="T14" fmla="*/ 3 w 38"/>
                <a:gd name="T15" fmla="*/ 10 h 28"/>
                <a:gd name="T16" fmla="*/ 18 w 38"/>
                <a:gd name="T17" fmla="*/ 5 h 28"/>
                <a:gd name="T18" fmla="*/ 30 w 38"/>
                <a:gd name="T19" fmla="*/ 0 h 28"/>
                <a:gd name="T20" fmla="*/ 32 w 38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28">
                  <a:moveTo>
                    <a:pt x="32" y="0"/>
                  </a:moveTo>
                  <a:cubicBezTo>
                    <a:pt x="38" y="8"/>
                    <a:pt x="29" y="10"/>
                    <a:pt x="27" y="14"/>
                  </a:cubicBezTo>
                  <a:cubicBezTo>
                    <a:pt x="26" y="17"/>
                    <a:pt x="24" y="18"/>
                    <a:pt x="22" y="19"/>
                  </a:cubicBezTo>
                  <a:cubicBezTo>
                    <a:pt x="18" y="20"/>
                    <a:pt x="14" y="22"/>
                    <a:pt x="12" y="25"/>
                  </a:cubicBezTo>
                  <a:cubicBezTo>
                    <a:pt x="10" y="26"/>
                    <a:pt x="9" y="27"/>
                    <a:pt x="7" y="27"/>
                  </a:cubicBezTo>
                  <a:cubicBezTo>
                    <a:pt x="5" y="28"/>
                    <a:pt x="3" y="28"/>
                    <a:pt x="1" y="26"/>
                  </a:cubicBezTo>
                  <a:cubicBezTo>
                    <a:pt x="1" y="23"/>
                    <a:pt x="0" y="21"/>
                    <a:pt x="0" y="19"/>
                  </a:cubicBezTo>
                  <a:cubicBezTo>
                    <a:pt x="0" y="15"/>
                    <a:pt x="1" y="13"/>
                    <a:pt x="3" y="10"/>
                  </a:cubicBezTo>
                  <a:cubicBezTo>
                    <a:pt x="7" y="6"/>
                    <a:pt x="13" y="7"/>
                    <a:pt x="18" y="5"/>
                  </a:cubicBezTo>
                  <a:cubicBezTo>
                    <a:pt x="23" y="4"/>
                    <a:pt x="26" y="2"/>
                    <a:pt x="30" y="0"/>
                  </a:cubicBezTo>
                  <a:cubicBezTo>
                    <a:pt x="31" y="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634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49" name="Freeform 2283"/>
            <p:cNvSpPr>
              <a:spLocks/>
            </p:cNvSpPr>
            <p:nvPr/>
          </p:nvSpPr>
          <p:spPr bwMode="auto">
            <a:xfrm>
              <a:off x="5153" y="2463"/>
              <a:ext cx="61" cy="18"/>
            </a:xfrm>
            <a:custGeom>
              <a:avLst/>
              <a:gdLst>
                <a:gd name="T0" fmla="*/ 0 w 52"/>
                <a:gd name="T1" fmla="*/ 6 h 16"/>
                <a:gd name="T2" fmla="*/ 4 w 52"/>
                <a:gd name="T3" fmla="*/ 2 h 16"/>
                <a:gd name="T4" fmla="*/ 11 w 52"/>
                <a:gd name="T5" fmla="*/ 1 h 16"/>
                <a:gd name="T6" fmla="*/ 24 w 52"/>
                <a:gd name="T7" fmla="*/ 3 h 16"/>
                <a:gd name="T8" fmla="*/ 38 w 52"/>
                <a:gd name="T9" fmla="*/ 6 h 16"/>
                <a:gd name="T10" fmla="*/ 46 w 52"/>
                <a:gd name="T11" fmla="*/ 5 h 16"/>
                <a:gd name="T12" fmla="*/ 49 w 52"/>
                <a:gd name="T13" fmla="*/ 6 h 16"/>
                <a:gd name="T14" fmla="*/ 52 w 52"/>
                <a:gd name="T15" fmla="*/ 11 h 16"/>
                <a:gd name="T16" fmla="*/ 49 w 52"/>
                <a:gd name="T17" fmla="*/ 16 h 16"/>
                <a:gd name="T18" fmla="*/ 0 w 52"/>
                <a:gd name="T1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16">
                  <a:moveTo>
                    <a:pt x="0" y="6"/>
                  </a:moveTo>
                  <a:cubicBezTo>
                    <a:pt x="2" y="5"/>
                    <a:pt x="3" y="4"/>
                    <a:pt x="4" y="2"/>
                  </a:cubicBezTo>
                  <a:cubicBezTo>
                    <a:pt x="6" y="1"/>
                    <a:pt x="9" y="0"/>
                    <a:pt x="11" y="1"/>
                  </a:cubicBezTo>
                  <a:cubicBezTo>
                    <a:pt x="15" y="4"/>
                    <a:pt x="20" y="1"/>
                    <a:pt x="24" y="3"/>
                  </a:cubicBezTo>
                  <a:cubicBezTo>
                    <a:pt x="29" y="2"/>
                    <a:pt x="33" y="3"/>
                    <a:pt x="38" y="6"/>
                  </a:cubicBezTo>
                  <a:cubicBezTo>
                    <a:pt x="40" y="4"/>
                    <a:pt x="43" y="7"/>
                    <a:pt x="46" y="5"/>
                  </a:cubicBezTo>
                  <a:cubicBezTo>
                    <a:pt x="47" y="5"/>
                    <a:pt x="48" y="6"/>
                    <a:pt x="49" y="6"/>
                  </a:cubicBezTo>
                  <a:cubicBezTo>
                    <a:pt x="50" y="7"/>
                    <a:pt x="52" y="9"/>
                    <a:pt x="52" y="11"/>
                  </a:cubicBezTo>
                  <a:cubicBezTo>
                    <a:pt x="52" y="14"/>
                    <a:pt x="51" y="15"/>
                    <a:pt x="49" y="16"/>
                  </a:cubicBezTo>
                  <a:cubicBezTo>
                    <a:pt x="33" y="13"/>
                    <a:pt x="17" y="9"/>
                    <a:pt x="0" y="6"/>
                  </a:cubicBezTo>
                  <a:close/>
                </a:path>
              </a:pathLst>
            </a:custGeom>
            <a:solidFill>
              <a:srgbClr val="413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0" name="Freeform 2284"/>
            <p:cNvSpPr>
              <a:spLocks/>
            </p:cNvSpPr>
            <p:nvPr/>
          </p:nvSpPr>
          <p:spPr bwMode="auto">
            <a:xfrm>
              <a:off x="5268" y="2481"/>
              <a:ext cx="45" cy="25"/>
            </a:xfrm>
            <a:custGeom>
              <a:avLst/>
              <a:gdLst>
                <a:gd name="T0" fmla="*/ 18 w 38"/>
                <a:gd name="T1" fmla="*/ 17 h 21"/>
                <a:gd name="T2" fmla="*/ 0 w 38"/>
                <a:gd name="T3" fmla="*/ 12 h 21"/>
                <a:gd name="T4" fmla="*/ 5 w 38"/>
                <a:gd name="T5" fmla="*/ 6 h 21"/>
                <a:gd name="T6" fmla="*/ 15 w 38"/>
                <a:gd name="T7" fmla="*/ 1 h 21"/>
                <a:gd name="T8" fmla="*/ 23 w 38"/>
                <a:gd name="T9" fmla="*/ 0 h 21"/>
                <a:gd name="T10" fmla="*/ 35 w 38"/>
                <a:gd name="T11" fmla="*/ 5 h 21"/>
                <a:gd name="T12" fmla="*/ 37 w 38"/>
                <a:gd name="T13" fmla="*/ 15 h 21"/>
                <a:gd name="T14" fmla="*/ 18 w 38"/>
                <a:gd name="T1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18" y="17"/>
                  </a:moveTo>
                  <a:cubicBezTo>
                    <a:pt x="12" y="15"/>
                    <a:pt x="6" y="16"/>
                    <a:pt x="0" y="12"/>
                  </a:cubicBezTo>
                  <a:cubicBezTo>
                    <a:pt x="1" y="10"/>
                    <a:pt x="3" y="8"/>
                    <a:pt x="5" y="6"/>
                  </a:cubicBezTo>
                  <a:cubicBezTo>
                    <a:pt x="8" y="4"/>
                    <a:pt x="12" y="2"/>
                    <a:pt x="15" y="1"/>
                  </a:cubicBezTo>
                  <a:cubicBezTo>
                    <a:pt x="18" y="0"/>
                    <a:pt x="21" y="0"/>
                    <a:pt x="23" y="0"/>
                  </a:cubicBezTo>
                  <a:cubicBezTo>
                    <a:pt x="28" y="0"/>
                    <a:pt x="32" y="1"/>
                    <a:pt x="35" y="5"/>
                  </a:cubicBezTo>
                  <a:cubicBezTo>
                    <a:pt x="37" y="8"/>
                    <a:pt x="38" y="11"/>
                    <a:pt x="37" y="15"/>
                  </a:cubicBezTo>
                  <a:cubicBezTo>
                    <a:pt x="31" y="21"/>
                    <a:pt x="24" y="13"/>
                    <a:pt x="18" y="17"/>
                  </a:cubicBezTo>
                  <a:close/>
                </a:path>
              </a:pathLst>
            </a:custGeom>
            <a:solidFill>
              <a:srgbClr val="6043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1" name="Freeform 2285"/>
            <p:cNvSpPr>
              <a:spLocks/>
            </p:cNvSpPr>
            <p:nvPr/>
          </p:nvSpPr>
          <p:spPr bwMode="auto">
            <a:xfrm>
              <a:off x="5211" y="2473"/>
              <a:ext cx="64" cy="23"/>
            </a:xfrm>
            <a:custGeom>
              <a:avLst/>
              <a:gdLst>
                <a:gd name="T0" fmla="*/ 55 w 55"/>
                <a:gd name="T1" fmla="*/ 16 h 19"/>
                <a:gd name="T2" fmla="*/ 49 w 55"/>
                <a:gd name="T3" fmla="*/ 19 h 19"/>
                <a:gd name="T4" fmla="*/ 0 w 55"/>
                <a:gd name="T5" fmla="*/ 7 h 19"/>
                <a:gd name="T6" fmla="*/ 2 w 55"/>
                <a:gd name="T7" fmla="*/ 2 h 19"/>
                <a:gd name="T8" fmla="*/ 7 w 55"/>
                <a:gd name="T9" fmla="*/ 0 h 19"/>
                <a:gd name="T10" fmla="*/ 22 w 55"/>
                <a:gd name="T11" fmla="*/ 5 h 19"/>
                <a:gd name="T12" fmla="*/ 22 w 55"/>
                <a:gd name="T13" fmla="*/ 5 h 19"/>
                <a:gd name="T14" fmla="*/ 30 w 55"/>
                <a:gd name="T15" fmla="*/ 6 h 19"/>
                <a:gd name="T16" fmla="*/ 36 w 55"/>
                <a:gd name="T17" fmla="*/ 9 h 19"/>
                <a:gd name="T18" fmla="*/ 42 w 55"/>
                <a:gd name="T19" fmla="*/ 10 h 19"/>
                <a:gd name="T20" fmla="*/ 47 w 55"/>
                <a:gd name="T21" fmla="*/ 11 h 19"/>
                <a:gd name="T22" fmla="*/ 51 w 55"/>
                <a:gd name="T23" fmla="*/ 13 h 19"/>
                <a:gd name="T24" fmla="*/ 55 w 55"/>
                <a:gd name="T2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9">
                  <a:moveTo>
                    <a:pt x="55" y="16"/>
                  </a:moveTo>
                  <a:cubicBezTo>
                    <a:pt x="53" y="17"/>
                    <a:pt x="51" y="18"/>
                    <a:pt x="49" y="19"/>
                  </a:cubicBezTo>
                  <a:cubicBezTo>
                    <a:pt x="32" y="18"/>
                    <a:pt x="16" y="10"/>
                    <a:pt x="0" y="7"/>
                  </a:cubicBezTo>
                  <a:cubicBezTo>
                    <a:pt x="1" y="6"/>
                    <a:pt x="1" y="4"/>
                    <a:pt x="2" y="2"/>
                  </a:cubicBezTo>
                  <a:cubicBezTo>
                    <a:pt x="4" y="1"/>
                    <a:pt x="5" y="0"/>
                    <a:pt x="7" y="0"/>
                  </a:cubicBezTo>
                  <a:cubicBezTo>
                    <a:pt x="12" y="2"/>
                    <a:pt x="18" y="2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4" y="7"/>
                    <a:pt x="27" y="6"/>
                    <a:pt x="30" y="6"/>
                  </a:cubicBezTo>
                  <a:cubicBezTo>
                    <a:pt x="32" y="7"/>
                    <a:pt x="34" y="8"/>
                    <a:pt x="36" y="9"/>
                  </a:cubicBezTo>
                  <a:cubicBezTo>
                    <a:pt x="38" y="9"/>
                    <a:pt x="40" y="10"/>
                    <a:pt x="42" y="10"/>
                  </a:cubicBezTo>
                  <a:cubicBezTo>
                    <a:pt x="44" y="11"/>
                    <a:pt x="45" y="11"/>
                    <a:pt x="47" y="11"/>
                  </a:cubicBezTo>
                  <a:cubicBezTo>
                    <a:pt x="48" y="12"/>
                    <a:pt x="50" y="13"/>
                    <a:pt x="51" y="13"/>
                  </a:cubicBezTo>
                  <a:cubicBezTo>
                    <a:pt x="53" y="14"/>
                    <a:pt x="54" y="15"/>
                    <a:pt x="55" y="16"/>
                  </a:cubicBezTo>
                  <a:close/>
                </a:path>
              </a:pathLst>
            </a:custGeom>
            <a:solidFill>
              <a:srgbClr val="382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2" name="Freeform 2286"/>
            <p:cNvSpPr>
              <a:spLocks/>
            </p:cNvSpPr>
            <p:nvPr/>
          </p:nvSpPr>
          <p:spPr bwMode="auto">
            <a:xfrm>
              <a:off x="4984" y="2425"/>
              <a:ext cx="43" cy="18"/>
            </a:xfrm>
            <a:custGeom>
              <a:avLst/>
              <a:gdLst>
                <a:gd name="T0" fmla="*/ 31 w 37"/>
                <a:gd name="T1" fmla="*/ 7 h 15"/>
                <a:gd name="T2" fmla="*/ 37 w 37"/>
                <a:gd name="T3" fmla="*/ 15 h 15"/>
                <a:gd name="T4" fmla="*/ 0 w 37"/>
                <a:gd name="T5" fmla="*/ 7 h 15"/>
                <a:gd name="T6" fmla="*/ 1 w 37"/>
                <a:gd name="T7" fmla="*/ 4 h 15"/>
                <a:gd name="T8" fmla="*/ 3 w 37"/>
                <a:gd name="T9" fmla="*/ 1 h 15"/>
                <a:gd name="T10" fmla="*/ 23 w 37"/>
                <a:gd name="T11" fmla="*/ 4 h 15"/>
                <a:gd name="T12" fmla="*/ 31 w 37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15">
                  <a:moveTo>
                    <a:pt x="31" y="7"/>
                  </a:moveTo>
                  <a:cubicBezTo>
                    <a:pt x="33" y="9"/>
                    <a:pt x="35" y="12"/>
                    <a:pt x="37" y="15"/>
                  </a:cubicBezTo>
                  <a:cubicBezTo>
                    <a:pt x="24" y="13"/>
                    <a:pt x="11" y="12"/>
                    <a:pt x="0" y="7"/>
                  </a:cubicBezTo>
                  <a:cubicBezTo>
                    <a:pt x="1" y="7"/>
                    <a:pt x="3" y="6"/>
                    <a:pt x="1" y="4"/>
                  </a:cubicBezTo>
                  <a:cubicBezTo>
                    <a:pt x="0" y="2"/>
                    <a:pt x="0" y="0"/>
                    <a:pt x="3" y="1"/>
                  </a:cubicBezTo>
                  <a:cubicBezTo>
                    <a:pt x="10" y="1"/>
                    <a:pt x="17" y="2"/>
                    <a:pt x="23" y="4"/>
                  </a:cubicBezTo>
                  <a:cubicBezTo>
                    <a:pt x="24" y="9"/>
                    <a:pt x="29" y="3"/>
                    <a:pt x="31" y="7"/>
                  </a:cubicBezTo>
                  <a:close/>
                </a:path>
              </a:pathLst>
            </a:custGeom>
            <a:solidFill>
              <a:srgbClr val="443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3" name="Freeform 2287"/>
            <p:cNvSpPr>
              <a:spLocks/>
            </p:cNvSpPr>
            <p:nvPr/>
          </p:nvSpPr>
          <p:spPr bwMode="auto">
            <a:xfrm>
              <a:off x="4773" y="2271"/>
              <a:ext cx="25" cy="52"/>
            </a:xfrm>
            <a:custGeom>
              <a:avLst/>
              <a:gdLst>
                <a:gd name="T0" fmla="*/ 7 w 21"/>
                <a:gd name="T1" fmla="*/ 13 h 44"/>
                <a:gd name="T2" fmla="*/ 4 w 21"/>
                <a:gd name="T3" fmla="*/ 5 h 44"/>
                <a:gd name="T4" fmla="*/ 4 w 21"/>
                <a:gd name="T5" fmla="*/ 1 h 44"/>
                <a:gd name="T6" fmla="*/ 10 w 21"/>
                <a:gd name="T7" fmla="*/ 1 h 44"/>
                <a:gd name="T8" fmla="*/ 15 w 21"/>
                <a:gd name="T9" fmla="*/ 10 h 44"/>
                <a:gd name="T10" fmla="*/ 20 w 21"/>
                <a:gd name="T11" fmla="*/ 24 h 44"/>
                <a:gd name="T12" fmla="*/ 18 w 21"/>
                <a:gd name="T13" fmla="*/ 28 h 44"/>
                <a:gd name="T14" fmla="*/ 10 w 21"/>
                <a:gd name="T15" fmla="*/ 38 h 44"/>
                <a:gd name="T16" fmla="*/ 0 w 21"/>
                <a:gd name="T17" fmla="*/ 40 h 44"/>
                <a:gd name="T18" fmla="*/ 7 w 21"/>
                <a:gd name="T19" fmla="*/ 1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44">
                  <a:moveTo>
                    <a:pt x="7" y="13"/>
                  </a:moveTo>
                  <a:cubicBezTo>
                    <a:pt x="6" y="10"/>
                    <a:pt x="5" y="7"/>
                    <a:pt x="4" y="5"/>
                  </a:cubicBezTo>
                  <a:cubicBezTo>
                    <a:pt x="3" y="4"/>
                    <a:pt x="3" y="2"/>
                    <a:pt x="4" y="1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3" y="3"/>
                    <a:pt x="14" y="6"/>
                    <a:pt x="15" y="10"/>
                  </a:cubicBezTo>
                  <a:cubicBezTo>
                    <a:pt x="16" y="15"/>
                    <a:pt x="21" y="19"/>
                    <a:pt x="20" y="24"/>
                  </a:cubicBezTo>
                  <a:cubicBezTo>
                    <a:pt x="20" y="26"/>
                    <a:pt x="19" y="27"/>
                    <a:pt x="18" y="28"/>
                  </a:cubicBezTo>
                  <a:cubicBezTo>
                    <a:pt x="14" y="31"/>
                    <a:pt x="12" y="34"/>
                    <a:pt x="10" y="38"/>
                  </a:cubicBezTo>
                  <a:cubicBezTo>
                    <a:pt x="7" y="42"/>
                    <a:pt x="4" y="44"/>
                    <a:pt x="0" y="40"/>
                  </a:cubicBezTo>
                  <a:cubicBezTo>
                    <a:pt x="3" y="31"/>
                    <a:pt x="11" y="23"/>
                    <a:pt x="7" y="13"/>
                  </a:cubicBezTo>
                  <a:close/>
                </a:path>
              </a:pathLst>
            </a:custGeom>
            <a:solidFill>
              <a:srgbClr val="363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4" name="Freeform 2288"/>
            <p:cNvSpPr>
              <a:spLocks/>
            </p:cNvSpPr>
            <p:nvPr/>
          </p:nvSpPr>
          <p:spPr bwMode="auto">
            <a:xfrm>
              <a:off x="4910" y="2408"/>
              <a:ext cx="49" cy="20"/>
            </a:xfrm>
            <a:custGeom>
              <a:avLst/>
              <a:gdLst>
                <a:gd name="T0" fmla="*/ 0 w 42"/>
                <a:gd name="T1" fmla="*/ 7 h 17"/>
                <a:gd name="T2" fmla="*/ 0 w 42"/>
                <a:gd name="T3" fmla="*/ 4 h 17"/>
                <a:gd name="T4" fmla="*/ 8 w 42"/>
                <a:gd name="T5" fmla="*/ 1 h 17"/>
                <a:gd name="T6" fmla="*/ 22 w 42"/>
                <a:gd name="T7" fmla="*/ 4 h 17"/>
                <a:gd name="T8" fmla="*/ 28 w 42"/>
                <a:gd name="T9" fmla="*/ 7 h 17"/>
                <a:gd name="T10" fmla="*/ 34 w 42"/>
                <a:gd name="T11" fmla="*/ 9 h 17"/>
                <a:gd name="T12" fmla="*/ 42 w 42"/>
                <a:gd name="T13" fmla="*/ 14 h 17"/>
                <a:gd name="T14" fmla="*/ 35 w 42"/>
                <a:gd name="T15" fmla="*/ 16 h 17"/>
                <a:gd name="T16" fmla="*/ 0 w 42"/>
                <a:gd name="T1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7">
                  <a:moveTo>
                    <a:pt x="0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2" y="2"/>
                    <a:pt x="4" y="0"/>
                    <a:pt x="8" y="1"/>
                  </a:cubicBezTo>
                  <a:cubicBezTo>
                    <a:pt x="13" y="1"/>
                    <a:pt x="18" y="2"/>
                    <a:pt x="22" y="4"/>
                  </a:cubicBezTo>
                  <a:cubicBezTo>
                    <a:pt x="23" y="6"/>
                    <a:pt x="25" y="7"/>
                    <a:pt x="28" y="7"/>
                  </a:cubicBezTo>
                  <a:cubicBezTo>
                    <a:pt x="30" y="8"/>
                    <a:pt x="32" y="8"/>
                    <a:pt x="34" y="9"/>
                  </a:cubicBezTo>
                  <a:cubicBezTo>
                    <a:pt x="38" y="9"/>
                    <a:pt x="42" y="9"/>
                    <a:pt x="42" y="14"/>
                  </a:cubicBezTo>
                  <a:cubicBezTo>
                    <a:pt x="40" y="17"/>
                    <a:pt x="38" y="17"/>
                    <a:pt x="35" y="16"/>
                  </a:cubicBezTo>
                  <a:cubicBezTo>
                    <a:pt x="23" y="15"/>
                    <a:pt x="11" y="11"/>
                    <a:pt x="0" y="7"/>
                  </a:cubicBezTo>
                  <a:close/>
                </a:path>
              </a:pathLst>
            </a:custGeom>
            <a:solidFill>
              <a:srgbClr val="3828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5" name="Freeform 2289"/>
            <p:cNvSpPr>
              <a:spLocks/>
            </p:cNvSpPr>
            <p:nvPr/>
          </p:nvSpPr>
          <p:spPr bwMode="auto">
            <a:xfrm>
              <a:off x="4770" y="2301"/>
              <a:ext cx="29" cy="27"/>
            </a:xfrm>
            <a:custGeom>
              <a:avLst/>
              <a:gdLst>
                <a:gd name="T0" fmla="*/ 3 w 25"/>
                <a:gd name="T1" fmla="*/ 14 h 23"/>
                <a:gd name="T2" fmla="*/ 11 w 25"/>
                <a:gd name="T3" fmla="*/ 9 h 23"/>
                <a:gd name="T4" fmla="*/ 21 w 25"/>
                <a:gd name="T5" fmla="*/ 1 h 23"/>
                <a:gd name="T6" fmla="*/ 23 w 25"/>
                <a:gd name="T7" fmla="*/ 8 h 23"/>
                <a:gd name="T8" fmla="*/ 15 w 25"/>
                <a:gd name="T9" fmla="*/ 17 h 23"/>
                <a:gd name="T10" fmla="*/ 2 w 25"/>
                <a:gd name="T11" fmla="*/ 23 h 23"/>
                <a:gd name="T12" fmla="*/ 3 w 25"/>
                <a:gd name="T13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3">
                  <a:moveTo>
                    <a:pt x="3" y="14"/>
                  </a:moveTo>
                  <a:cubicBezTo>
                    <a:pt x="7" y="15"/>
                    <a:pt x="9" y="13"/>
                    <a:pt x="11" y="9"/>
                  </a:cubicBezTo>
                  <a:cubicBezTo>
                    <a:pt x="12" y="3"/>
                    <a:pt x="15" y="0"/>
                    <a:pt x="21" y="1"/>
                  </a:cubicBezTo>
                  <a:cubicBezTo>
                    <a:pt x="25" y="2"/>
                    <a:pt x="25" y="5"/>
                    <a:pt x="23" y="8"/>
                  </a:cubicBezTo>
                  <a:cubicBezTo>
                    <a:pt x="20" y="11"/>
                    <a:pt x="19" y="16"/>
                    <a:pt x="15" y="17"/>
                  </a:cubicBezTo>
                  <a:cubicBezTo>
                    <a:pt x="9" y="15"/>
                    <a:pt x="7" y="23"/>
                    <a:pt x="2" y="23"/>
                  </a:cubicBezTo>
                  <a:cubicBezTo>
                    <a:pt x="1" y="20"/>
                    <a:pt x="0" y="17"/>
                    <a:pt x="3" y="14"/>
                  </a:cubicBezTo>
                  <a:close/>
                </a:path>
              </a:pathLst>
            </a:custGeom>
            <a:solidFill>
              <a:srgbClr val="4835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6" name="Freeform 2290"/>
            <p:cNvSpPr>
              <a:spLocks/>
            </p:cNvSpPr>
            <p:nvPr/>
          </p:nvSpPr>
          <p:spPr bwMode="auto">
            <a:xfrm>
              <a:off x="4731" y="2192"/>
              <a:ext cx="21" cy="29"/>
            </a:xfrm>
            <a:custGeom>
              <a:avLst/>
              <a:gdLst>
                <a:gd name="T0" fmla="*/ 10 w 18"/>
                <a:gd name="T1" fmla="*/ 0 h 25"/>
                <a:gd name="T2" fmla="*/ 18 w 18"/>
                <a:gd name="T3" fmla="*/ 21 h 25"/>
                <a:gd name="T4" fmla="*/ 15 w 18"/>
                <a:gd name="T5" fmla="*/ 24 h 25"/>
                <a:gd name="T6" fmla="*/ 10 w 18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5">
                  <a:moveTo>
                    <a:pt x="10" y="0"/>
                  </a:moveTo>
                  <a:cubicBezTo>
                    <a:pt x="13" y="7"/>
                    <a:pt x="15" y="14"/>
                    <a:pt x="18" y="21"/>
                  </a:cubicBezTo>
                  <a:cubicBezTo>
                    <a:pt x="18" y="24"/>
                    <a:pt x="18" y="25"/>
                    <a:pt x="15" y="24"/>
                  </a:cubicBezTo>
                  <a:cubicBezTo>
                    <a:pt x="11" y="16"/>
                    <a:pt x="0" y="10"/>
                    <a:pt x="10" y="0"/>
                  </a:cubicBezTo>
                  <a:close/>
                </a:path>
              </a:pathLst>
            </a:custGeom>
            <a:solidFill>
              <a:srgbClr val="343A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7" name="Freeform 2291"/>
            <p:cNvSpPr>
              <a:spLocks/>
            </p:cNvSpPr>
            <p:nvPr/>
          </p:nvSpPr>
          <p:spPr bwMode="auto">
            <a:xfrm>
              <a:off x="5392" y="2281"/>
              <a:ext cx="18" cy="27"/>
            </a:xfrm>
            <a:custGeom>
              <a:avLst/>
              <a:gdLst>
                <a:gd name="T0" fmla="*/ 15 w 15"/>
                <a:gd name="T1" fmla="*/ 4 h 23"/>
                <a:gd name="T2" fmla="*/ 10 w 15"/>
                <a:gd name="T3" fmla="*/ 23 h 23"/>
                <a:gd name="T4" fmla="*/ 5 w 15"/>
                <a:gd name="T5" fmla="*/ 18 h 23"/>
                <a:gd name="T6" fmla="*/ 1 w 15"/>
                <a:gd name="T7" fmla="*/ 10 h 23"/>
                <a:gd name="T8" fmla="*/ 0 w 15"/>
                <a:gd name="T9" fmla="*/ 7 h 23"/>
                <a:gd name="T10" fmla="*/ 3 w 15"/>
                <a:gd name="T11" fmla="*/ 2 h 23"/>
                <a:gd name="T12" fmla="*/ 10 w 15"/>
                <a:gd name="T13" fmla="*/ 0 h 23"/>
                <a:gd name="T14" fmla="*/ 15 w 15"/>
                <a:gd name="T15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3">
                  <a:moveTo>
                    <a:pt x="15" y="4"/>
                  </a:moveTo>
                  <a:cubicBezTo>
                    <a:pt x="14" y="10"/>
                    <a:pt x="13" y="17"/>
                    <a:pt x="10" y="23"/>
                  </a:cubicBezTo>
                  <a:cubicBezTo>
                    <a:pt x="8" y="22"/>
                    <a:pt x="6" y="20"/>
                    <a:pt x="5" y="18"/>
                  </a:cubicBezTo>
                  <a:cubicBezTo>
                    <a:pt x="4" y="15"/>
                    <a:pt x="3" y="13"/>
                    <a:pt x="1" y="10"/>
                  </a:cubicBezTo>
                  <a:cubicBezTo>
                    <a:pt x="1" y="9"/>
                    <a:pt x="0" y="8"/>
                    <a:pt x="0" y="7"/>
                  </a:cubicBezTo>
                  <a:cubicBezTo>
                    <a:pt x="1" y="5"/>
                    <a:pt x="2" y="4"/>
                    <a:pt x="3" y="2"/>
                  </a:cubicBezTo>
                  <a:cubicBezTo>
                    <a:pt x="5" y="1"/>
                    <a:pt x="7" y="0"/>
                    <a:pt x="10" y="0"/>
                  </a:cubicBezTo>
                  <a:cubicBezTo>
                    <a:pt x="12" y="0"/>
                    <a:pt x="14" y="2"/>
                    <a:pt x="15" y="4"/>
                  </a:cubicBezTo>
                  <a:close/>
                </a:path>
              </a:pathLst>
            </a:custGeom>
            <a:solidFill>
              <a:srgbClr val="625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8" name="Freeform 2292"/>
            <p:cNvSpPr>
              <a:spLocks/>
            </p:cNvSpPr>
            <p:nvPr/>
          </p:nvSpPr>
          <p:spPr bwMode="auto">
            <a:xfrm>
              <a:off x="5390" y="2262"/>
              <a:ext cx="22" cy="26"/>
            </a:xfrm>
            <a:custGeom>
              <a:avLst/>
              <a:gdLst>
                <a:gd name="T0" fmla="*/ 6 w 19"/>
                <a:gd name="T1" fmla="*/ 20 h 22"/>
                <a:gd name="T2" fmla="*/ 3 w 19"/>
                <a:gd name="T3" fmla="*/ 22 h 22"/>
                <a:gd name="T4" fmla="*/ 0 w 19"/>
                <a:gd name="T5" fmla="*/ 13 h 22"/>
                <a:gd name="T6" fmla="*/ 0 w 19"/>
                <a:gd name="T7" fmla="*/ 11 h 22"/>
                <a:gd name="T8" fmla="*/ 3 w 19"/>
                <a:gd name="T9" fmla="*/ 3 h 22"/>
                <a:gd name="T10" fmla="*/ 12 w 19"/>
                <a:gd name="T11" fmla="*/ 1 h 22"/>
                <a:gd name="T12" fmla="*/ 17 w 19"/>
                <a:gd name="T13" fmla="*/ 5 h 22"/>
                <a:gd name="T14" fmla="*/ 17 w 19"/>
                <a:gd name="T15" fmla="*/ 10 h 22"/>
                <a:gd name="T16" fmla="*/ 6 w 19"/>
                <a:gd name="T17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2">
                  <a:moveTo>
                    <a:pt x="6" y="20"/>
                  </a:moveTo>
                  <a:cubicBezTo>
                    <a:pt x="5" y="21"/>
                    <a:pt x="4" y="22"/>
                    <a:pt x="3" y="22"/>
                  </a:cubicBezTo>
                  <a:cubicBezTo>
                    <a:pt x="0" y="20"/>
                    <a:pt x="0" y="16"/>
                    <a:pt x="0" y="13"/>
                  </a:cubicBezTo>
                  <a:cubicBezTo>
                    <a:pt x="0" y="13"/>
                    <a:pt x="0" y="12"/>
                    <a:pt x="0" y="11"/>
                  </a:cubicBezTo>
                  <a:cubicBezTo>
                    <a:pt x="1" y="8"/>
                    <a:pt x="2" y="6"/>
                    <a:pt x="3" y="3"/>
                  </a:cubicBezTo>
                  <a:cubicBezTo>
                    <a:pt x="6" y="3"/>
                    <a:pt x="9" y="2"/>
                    <a:pt x="12" y="1"/>
                  </a:cubicBezTo>
                  <a:cubicBezTo>
                    <a:pt x="16" y="0"/>
                    <a:pt x="18" y="1"/>
                    <a:pt x="17" y="5"/>
                  </a:cubicBezTo>
                  <a:cubicBezTo>
                    <a:pt x="19" y="7"/>
                    <a:pt x="18" y="9"/>
                    <a:pt x="17" y="10"/>
                  </a:cubicBezTo>
                  <a:cubicBezTo>
                    <a:pt x="13" y="14"/>
                    <a:pt x="8" y="15"/>
                    <a:pt x="6" y="20"/>
                  </a:cubicBezTo>
                  <a:close/>
                </a:path>
              </a:pathLst>
            </a:custGeom>
            <a:solidFill>
              <a:srgbClr val="5F52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59" name="Freeform 2293"/>
            <p:cNvSpPr>
              <a:spLocks/>
            </p:cNvSpPr>
            <p:nvPr/>
          </p:nvSpPr>
          <p:spPr bwMode="auto">
            <a:xfrm>
              <a:off x="5290" y="2492"/>
              <a:ext cx="29" cy="14"/>
            </a:xfrm>
            <a:custGeom>
              <a:avLst/>
              <a:gdLst>
                <a:gd name="T0" fmla="*/ 0 w 25"/>
                <a:gd name="T1" fmla="*/ 8 h 12"/>
                <a:gd name="T2" fmla="*/ 18 w 25"/>
                <a:gd name="T3" fmla="*/ 5 h 12"/>
                <a:gd name="T4" fmla="*/ 22 w 25"/>
                <a:gd name="T5" fmla="*/ 5 h 12"/>
                <a:gd name="T6" fmla="*/ 21 w 25"/>
                <a:gd name="T7" fmla="*/ 12 h 12"/>
                <a:gd name="T8" fmla="*/ 0 w 25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2">
                  <a:moveTo>
                    <a:pt x="0" y="8"/>
                  </a:moveTo>
                  <a:cubicBezTo>
                    <a:pt x="5" y="0"/>
                    <a:pt x="12" y="8"/>
                    <a:pt x="18" y="5"/>
                  </a:cubicBezTo>
                  <a:cubicBezTo>
                    <a:pt x="20" y="4"/>
                    <a:pt x="21" y="4"/>
                    <a:pt x="22" y="5"/>
                  </a:cubicBezTo>
                  <a:cubicBezTo>
                    <a:pt x="25" y="8"/>
                    <a:pt x="24" y="10"/>
                    <a:pt x="21" y="12"/>
                  </a:cubicBezTo>
                  <a:cubicBezTo>
                    <a:pt x="14" y="10"/>
                    <a:pt x="7" y="9"/>
                    <a:pt x="0" y="8"/>
                  </a:cubicBezTo>
                  <a:close/>
                </a:path>
              </a:pathLst>
            </a:custGeom>
            <a:solidFill>
              <a:srgbClr val="372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60" name="Freeform 2294"/>
            <p:cNvSpPr>
              <a:spLocks/>
            </p:cNvSpPr>
            <p:nvPr/>
          </p:nvSpPr>
          <p:spPr bwMode="auto">
            <a:xfrm>
              <a:off x="5194" y="2146"/>
              <a:ext cx="20" cy="26"/>
            </a:xfrm>
            <a:custGeom>
              <a:avLst/>
              <a:gdLst>
                <a:gd name="T0" fmla="*/ 0 w 17"/>
                <a:gd name="T1" fmla="*/ 13 h 22"/>
                <a:gd name="T2" fmla="*/ 3 w 17"/>
                <a:gd name="T3" fmla="*/ 0 h 22"/>
                <a:gd name="T4" fmla="*/ 17 w 17"/>
                <a:gd name="T5" fmla="*/ 18 h 22"/>
                <a:gd name="T6" fmla="*/ 13 w 17"/>
                <a:gd name="T7" fmla="*/ 19 h 22"/>
                <a:gd name="T8" fmla="*/ 0 w 17"/>
                <a:gd name="T9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0" y="13"/>
                  </a:moveTo>
                  <a:cubicBezTo>
                    <a:pt x="8" y="10"/>
                    <a:pt x="9" y="6"/>
                    <a:pt x="3" y="0"/>
                  </a:cubicBezTo>
                  <a:cubicBezTo>
                    <a:pt x="14" y="1"/>
                    <a:pt x="13" y="11"/>
                    <a:pt x="17" y="18"/>
                  </a:cubicBezTo>
                  <a:cubicBezTo>
                    <a:pt x="16" y="19"/>
                    <a:pt x="14" y="20"/>
                    <a:pt x="13" y="19"/>
                  </a:cubicBezTo>
                  <a:cubicBezTo>
                    <a:pt x="10" y="15"/>
                    <a:pt x="1" y="22"/>
                    <a:pt x="0" y="13"/>
                  </a:cubicBezTo>
                  <a:close/>
                </a:path>
              </a:pathLst>
            </a:custGeom>
            <a:solidFill>
              <a:srgbClr val="645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61" name="Freeform 2295"/>
            <p:cNvSpPr>
              <a:spLocks/>
            </p:cNvSpPr>
            <p:nvPr/>
          </p:nvSpPr>
          <p:spPr bwMode="auto">
            <a:xfrm>
              <a:off x="4951" y="2420"/>
              <a:ext cx="25" cy="12"/>
            </a:xfrm>
            <a:custGeom>
              <a:avLst/>
              <a:gdLst>
                <a:gd name="T0" fmla="*/ 0 w 21"/>
                <a:gd name="T1" fmla="*/ 6 h 10"/>
                <a:gd name="T2" fmla="*/ 6 w 21"/>
                <a:gd name="T3" fmla="*/ 3 h 10"/>
                <a:gd name="T4" fmla="*/ 9 w 21"/>
                <a:gd name="T5" fmla="*/ 0 h 10"/>
                <a:gd name="T6" fmla="*/ 20 w 21"/>
                <a:gd name="T7" fmla="*/ 10 h 10"/>
                <a:gd name="T8" fmla="*/ 0 w 2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0" y="6"/>
                  </a:moveTo>
                  <a:cubicBezTo>
                    <a:pt x="2" y="5"/>
                    <a:pt x="4" y="4"/>
                    <a:pt x="6" y="3"/>
                  </a:cubicBezTo>
                  <a:cubicBezTo>
                    <a:pt x="7" y="1"/>
                    <a:pt x="7" y="0"/>
                    <a:pt x="9" y="0"/>
                  </a:cubicBezTo>
                  <a:cubicBezTo>
                    <a:pt x="15" y="1"/>
                    <a:pt x="21" y="2"/>
                    <a:pt x="20" y="10"/>
                  </a:cubicBezTo>
                  <a:cubicBezTo>
                    <a:pt x="14" y="9"/>
                    <a:pt x="6" y="9"/>
                    <a:pt x="0" y="6"/>
                  </a:cubicBezTo>
                  <a:close/>
                </a:path>
              </a:pathLst>
            </a:custGeom>
            <a:solidFill>
              <a:srgbClr val="584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62" name="Freeform 2296"/>
            <p:cNvSpPr>
              <a:spLocks/>
            </p:cNvSpPr>
            <p:nvPr/>
          </p:nvSpPr>
          <p:spPr bwMode="auto">
            <a:xfrm>
              <a:off x="4745" y="2178"/>
              <a:ext cx="25" cy="20"/>
            </a:xfrm>
            <a:custGeom>
              <a:avLst/>
              <a:gdLst>
                <a:gd name="T0" fmla="*/ 14 w 21"/>
                <a:gd name="T1" fmla="*/ 17 h 17"/>
                <a:gd name="T2" fmla="*/ 0 w 21"/>
                <a:gd name="T3" fmla="*/ 11 h 17"/>
                <a:gd name="T4" fmla="*/ 21 w 21"/>
                <a:gd name="T5" fmla="*/ 0 h 17"/>
                <a:gd name="T6" fmla="*/ 17 w 21"/>
                <a:gd name="T7" fmla="*/ 14 h 17"/>
                <a:gd name="T8" fmla="*/ 14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14" y="17"/>
                  </a:moveTo>
                  <a:cubicBezTo>
                    <a:pt x="10" y="15"/>
                    <a:pt x="5" y="13"/>
                    <a:pt x="0" y="11"/>
                  </a:cubicBezTo>
                  <a:cubicBezTo>
                    <a:pt x="7" y="8"/>
                    <a:pt x="15" y="6"/>
                    <a:pt x="21" y="0"/>
                  </a:cubicBezTo>
                  <a:cubicBezTo>
                    <a:pt x="19" y="4"/>
                    <a:pt x="17" y="9"/>
                    <a:pt x="17" y="14"/>
                  </a:cubicBezTo>
                  <a:cubicBezTo>
                    <a:pt x="17" y="15"/>
                    <a:pt x="16" y="16"/>
                    <a:pt x="14" y="17"/>
                  </a:cubicBezTo>
                  <a:close/>
                </a:path>
              </a:pathLst>
            </a:custGeom>
            <a:solidFill>
              <a:srgbClr val="5C53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63" name="Freeform 2297"/>
            <p:cNvSpPr>
              <a:spLocks/>
            </p:cNvSpPr>
            <p:nvPr/>
          </p:nvSpPr>
          <p:spPr bwMode="auto">
            <a:xfrm>
              <a:off x="4929" y="2122"/>
              <a:ext cx="23" cy="13"/>
            </a:xfrm>
            <a:custGeom>
              <a:avLst/>
              <a:gdLst>
                <a:gd name="T0" fmla="*/ 20 w 20"/>
                <a:gd name="T1" fmla="*/ 5 h 11"/>
                <a:gd name="T2" fmla="*/ 19 w 20"/>
                <a:gd name="T3" fmla="*/ 9 h 11"/>
                <a:gd name="T4" fmla="*/ 11 w 20"/>
                <a:gd name="T5" fmla="*/ 11 h 11"/>
                <a:gd name="T6" fmla="*/ 0 w 20"/>
                <a:gd name="T7" fmla="*/ 11 h 11"/>
                <a:gd name="T8" fmla="*/ 11 w 20"/>
                <a:gd name="T9" fmla="*/ 0 h 11"/>
                <a:gd name="T10" fmla="*/ 20 w 20"/>
                <a:gd name="T11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1">
                  <a:moveTo>
                    <a:pt x="20" y="5"/>
                  </a:moveTo>
                  <a:cubicBezTo>
                    <a:pt x="20" y="6"/>
                    <a:pt x="20" y="7"/>
                    <a:pt x="19" y="9"/>
                  </a:cubicBezTo>
                  <a:cubicBezTo>
                    <a:pt x="17" y="11"/>
                    <a:pt x="14" y="11"/>
                    <a:pt x="11" y="11"/>
                  </a:cubicBezTo>
                  <a:cubicBezTo>
                    <a:pt x="8" y="11"/>
                    <a:pt x="4" y="11"/>
                    <a:pt x="0" y="11"/>
                  </a:cubicBezTo>
                  <a:cubicBezTo>
                    <a:pt x="0" y="3"/>
                    <a:pt x="12" y="8"/>
                    <a:pt x="11" y="0"/>
                  </a:cubicBezTo>
                  <a:cubicBezTo>
                    <a:pt x="14" y="1"/>
                    <a:pt x="17" y="3"/>
                    <a:pt x="20" y="5"/>
                  </a:cubicBezTo>
                  <a:close/>
                </a:path>
              </a:pathLst>
            </a:custGeom>
            <a:solidFill>
              <a:srgbClr val="C9AF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64" name="Freeform 2298"/>
            <p:cNvSpPr>
              <a:spLocks/>
            </p:cNvSpPr>
            <p:nvPr/>
          </p:nvSpPr>
          <p:spPr bwMode="auto">
            <a:xfrm>
              <a:off x="4966" y="2114"/>
              <a:ext cx="20" cy="20"/>
            </a:xfrm>
            <a:custGeom>
              <a:avLst/>
              <a:gdLst>
                <a:gd name="T0" fmla="*/ 4 w 17"/>
                <a:gd name="T1" fmla="*/ 3 h 17"/>
                <a:gd name="T2" fmla="*/ 10 w 17"/>
                <a:gd name="T3" fmla="*/ 0 h 17"/>
                <a:gd name="T4" fmla="*/ 16 w 17"/>
                <a:gd name="T5" fmla="*/ 3 h 17"/>
                <a:gd name="T6" fmla="*/ 16 w 17"/>
                <a:gd name="T7" fmla="*/ 7 h 17"/>
                <a:gd name="T8" fmla="*/ 6 w 17"/>
                <a:gd name="T9" fmla="*/ 16 h 17"/>
                <a:gd name="T10" fmla="*/ 0 w 17"/>
                <a:gd name="T11" fmla="*/ 12 h 17"/>
                <a:gd name="T12" fmla="*/ 4 w 17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7">
                  <a:moveTo>
                    <a:pt x="4" y="3"/>
                  </a:moveTo>
                  <a:cubicBezTo>
                    <a:pt x="5" y="1"/>
                    <a:pt x="7" y="0"/>
                    <a:pt x="10" y="0"/>
                  </a:cubicBezTo>
                  <a:cubicBezTo>
                    <a:pt x="12" y="0"/>
                    <a:pt x="15" y="1"/>
                    <a:pt x="16" y="3"/>
                  </a:cubicBezTo>
                  <a:cubicBezTo>
                    <a:pt x="17" y="5"/>
                    <a:pt x="17" y="6"/>
                    <a:pt x="16" y="7"/>
                  </a:cubicBezTo>
                  <a:cubicBezTo>
                    <a:pt x="14" y="11"/>
                    <a:pt x="11" y="14"/>
                    <a:pt x="6" y="16"/>
                  </a:cubicBezTo>
                  <a:cubicBezTo>
                    <a:pt x="3" y="17"/>
                    <a:pt x="1" y="16"/>
                    <a:pt x="0" y="12"/>
                  </a:cubicBezTo>
                  <a:cubicBezTo>
                    <a:pt x="0" y="9"/>
                    <a:pt x="3" y="7"/>
                    <a:pt x="4" y="3"/>
                  </a:cubicBezTo>
                  <a:close/>
                </a:path>
              </a:pathLst>
            </a:custGeom>
            <a:solidFill>
              <a:srgbClr val="8A7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28" name="Group 2500"/>
          <p:cNvGrpSpPr>
            <a:grpSpLocks/>
          </p:cNvGrpSpPr>
          <p:nvPr/>
        </p:nvGrpSpPr>
        <p:grpSpPr bwMode="auto">
          <a:xfrm>
            <a:off x="7539038" y="3275013"/>
            <a:ext cx="1062038" cy="714375"/>
            <a:chOff x="4749" y="2063"/>
            <a:chExt cx="669" cy="450"/>
          </a:xfrm>
        </p:grpSpPr>
        <p:sp>
          <p:nvSpPr>
            <p:cNvPr id="4865" name="Freeform 2300"/>
            <p:cNvSpPr>
              <a:spLocks/>
            </p:cNvSpPr>
            <p:nvPr/>
          </p:nvSpPr>
          <p:spPr bwMode="auto">
            <a:xfrm>
              <a:off x="4959" y="2126"/>
              <a:ext cx="18" cy="17"/>
            </a:xfrm>
            <a:custGeom>
              <a:avLst/>
              <a:gdLst>
                <a:gd name="T0" fmla="*/ 8 w 15"/>
                <a:gd name="T1" fmla="*/ 2 h 15"/>
                <a:gd name="T2" fmla="*/ 13 w 15"/>
                <a:gd name="T3" fmla="*/ 5 h 15"/>
                <a:gd name="T4" fmla="*/ 14 w 15"/>
                <a:gd name="T5" fmla="*/ 6 h 15"/>
                <a:gd name="T6" fmla="*/ 15 w 15"/>
                <a:gd name="T7" fmla="*/ 9 h 15"/>
                <a:gd name="T8" fmla="*/ 15 w 15"/>
                <a:gd name="T9" fmla="*/ 12 h 15"/>
                <a:gd name="T10" fmla="*/ 12 w 15"/>
                <a:gd name="T11" fmla="*/ 15 h 15"/>
                <a:gd name="T12" fmla="*/ 7 w 15"/>
                <a:gd name="T13" fmla="*/ 15 h 15"/>
                <a:gd name="T14" fmla="*/ 2 w 15"/>
                <a:gd name="T15" fmla="*/ 10 h 15"/>
                <a:gd name="T16" fmla="*/ 0 w 15"/>
                <a:gd name="T17" fmla="*/ 2 h 15"/>
                <a:gd name="T18" fmla="*/ 2 w 15"/>
                <a:gd name="T19" fmla="*/ 2 h 15"/>
                <a:gd name="T20" fmla="*/ 8 w 15"/>
                <a:gd name="T21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15">
                  <a:moveTo>
                    <a:pt x="8" y="2"/>
                  </a:moveTo>
                  <a:cubicBezTo>
                    <a:pt x="9" y="4"/>
                    <a:pt x="10" y="5"/>
                    <a:pt x="13" y="5"/>
                  </a:cubicBezTo>
                  <a:cubicBezTo>
                    <a:pt x="13" y="5"/>
                    <a:pt x="14" y="6"/>
                    <a:pt x="14" y="6"/>
                  </a:cubicBezTo>
                  <a:cubicBezTo>
                    <a:pt x="15" y="7"/>
                    <a:pt x="15" y="8"/>
                    <a:pt x="15" y="9"/>
                  </a:cubicBezTo>
                  <a:cubicBezTo>
                    <a:pt x="15" y="10"/>
                    <a:pt x="15" y="11"/>
                    <a:pt x="15" y="12"/>
                  </a:cubicBezTo>
                  <a:cubicBezTo>
                    <a:pt x="14" y="13"/>
                    <a:pt x="13" y="14"/>
                    <a:pt x="12" y="15"/>
                  </a:cubicBezTo>
                  <a:cubicBezTo>
                    <a:pt x="11" y="15"/>
                    <a:pt x="9" y="15"/>
                    <a:pt x="7" y="15"/>
                  </a:cubicBezTo>
                  <a:cubicBezTo>
                    <a:pt x="5" y="14"/>
                    <a:pt x="4" y="12"/>
                    <a:pt x="2" y="10"/>
                  </a:cubicBezTo>
                  <a:cubicBezTo>
                    <a:pt x="1" y="8"/>
                    <a:pt x="0" y="5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4" y="2"/>
                    <a:pt x="6" y="0"/>
                    <a:pt x="8" y="2"/>
                  </a:cubicBezTo>
                  <a:close/>
                </a:path>
              </a:pathLst>
            </a:custGeom>
            <a:solidFill>
              <a:srgbClr val="5C4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6" name="Freeform 2301"/>
            <p:cNvSpPr>
              <a:spLocks/>
            </p:cNvSpPr>
            <p:nvPr/>
          </p:nvSpPr>
          <p:spPr bwMode="auto">
            <a:xfrm>
              <a:off x="5390" y="2302"/>
              <a:ext cx="14" cy="30"/>
            </a:xfrm>
            <a:custGeom>
              <a:avLst/>
              <a:gdLst>
                <a:gd name="T0" fmla="*/ 9 w 12"/>
                <a:gd name="T1" fmla="*/ 0 h 25"/>
                <a:gd name="T2" fmla="*/ 12 w 12"/>
                <a:gd name="T3" fmla="*/ 5 h 25"/>
                <a:gd name="T4" fmla="*/ 7 w 12"/>
                <a:gd name="T5" fmla="*/ 25 h 25"/>
                <a:gd name="T6" fmla="*/ 3 w 12"/>
                <a:gd name="T7" fmla="*/ 19 h 25"/>
                <a:gd name="T8" fmla="*/ 0 w 12"/>
                <a:gd name="T9" fmla="*/ 19 h 25"/>
                <a:gd name="T10" fmla="*/ 4 w 12"/>
                <a:gd name="T11" fmla="*/ 5 h 25"/>
                <a:gd name="T12" fmla="*/ 9 w 12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5">
                  <a:moveTo>
                    <a:pt x="9" y="0"/>
                  </a:moveTo>
                  <a:cubicBezTo>
                    <a:pt x="10" y="2"/>
                    <a:pt x="11" y="4"/>
                    <a:pt x="12" y="5"/>
                  </a:cubicBezTo>
                  <a:cubicBezTo>
                    <a:pt x="7" y="11"/>
                    <a:pt x="12" y="20"/>
                    <a:pt x="7" y="25"/>
                  </a:cubicBezTo>
                  <a:cubicBezTo>
                    <a:pt x="6" y="23"/>
                    <a:pt x="6" y="20"/>
                    <a:pt x="3" y="19"/>
                  </a:cubicBezTo>
                  <a:cubicBezTo>
                    <a:pt x="2" y="20"/>
                    <a:pt x="1" y="20"/>
                    <a:pt x="0" y="19"/>
                  </a:cubicBezTo>
                  <a:cubicBezTo>
                    <a:pt x="0" y="14"/>
                    <a:pt x="3" y="10"/>
                    <a:pt x="4" y="5"/>
                  </a:cubicBezTo>
                  <a:cubicBezTo>
                    <a:pt x="5" y="2"/>
                    <a:pt x="6" y="0"/>
                    <a:pt x="9" y="0"/>
                  </a:cubicBezTo>
                  <a:close/>
                </a:path>
              </a:pathLst>
            </a:custGeom>
            <a:solidFill>
              <a:srgbClr val="472C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7" name="Freeform 2302"/>
            <p:cNvSpPr>
              <a:spLocks/>
            </p:cNvSpPr>
            <p:nvPr/>
          </p:nvSpPr>
          <p:spPr bwMode="auto">
            <a:xfrm>
              <a:off x="4749" y="2214"/>
              <a:ext cx="13" cy="23"/>
            </a:xfrm>
            <a:custGeom>
              <a:avLst/>
              <a:gdLst>
                <a:gd name="T0" fmla="*/ 0 w 11"/>
                <a:gd name="T1" fmla="*/ 5 h 19"/>
                <a:gd name="T2" fmla="*/ 3 w 11"/>
                <a:gd name="T3" fmla="*/ 2 h 19"/>
                <a:gd name="T4" fmla="*/ 9 w 11"/>
                <a:gd name="T5" fmla="*/ 3 h 19"/>
                <a:gd name="T6" fmla="*/ 8 w 11"/>
                <a:gd name="T7" fmla="*/ 16 h 19"/>
                <a:gd name="T8" fmla="*/ 6 w 11"/>
                <a:gd name="T9" fmla="*/ 19 h 19"/>
                <a:gd name="T10" fmla="*/ 0 w 11"/>
                <a:gd name="T11" fmla="*/ 10 h 19"/>
                <a:gd name="T12" fmla="*/ 0 w 11"/>
                <a:gd name="T13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9">
                  <a:moveTo>
                    <a:pt x="0" y="5"/>
                  </a:moveTo>
                  <a:cubicBezTo>
                    <a:pt x="1" y="4"/>
                    <a:pt x="2" y="3"/>
                    <a:pt x="3" y="2"/>
                  </a:cubicBezTo>
                  <a:cubicBezTo>
                    <a:pt x="5" y="2"/>
                    <a:pt x="8" y="0"/>
                    <a:pt x="9" y="3"/>
                  </a:cubicBezTo>
                  <a:cubicBezTo>
                    <a:pt x="11" y="8"/>
                    <a:pt x="10" y="12"/>
                    <a:pt x="8" y="16"/>
                  </a:cubicBezTo>
                  <a:cubicBezTo>
                    <a:pt x="8" y="17"/>
                    <a:pt x="7" y="18"/>
                    <a:pt x="6" y="19"/>
                  </a:cubicBezTo>
                  <a:cubicBezTo>
                    <a:pt x="4" y="16"/>
                    <a:pt x="2" y="13"/>
                    <a:pt x="0" y="10"/>
                  </a:cubicBezTo>
                  <a:cubicBezTo>
                    <a:pt x="0" y="9"/>
                    <a:pt x="0" y="7"/>
                    <a:pt x="0" y="5"/>
                  </a:cubicBezTo>
                  <a:close/>
                </a:path>
              </a:pathLst>
            </a:custGeom>
            <a:solidFill>
              <a:srgbClr val="3A47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8" name="Freeform 2303"/>
            <p:cNvSpPr>
              <a:spLocks/>
            </p:cNvSpPr>
            <p:nvPr/>
          </p:nvSpPr>
          <p:spPr bwMode="auto">
            <a:xfrm>
              <a:off x="5221" y="2181"/>
              <a:ext cx="30" cy="14"/>
            </a:xfrm>
            <a:custGeom>
              <a:avLst/>
              <a:gdLst>
                <a:gd name="T0" fmla="*/ 24 w 25"/>
                <a:gd name="T1" fmla="*/ 5 h 12"/>
                <a:gd name="T2" fmla="*/ 11 w 25"/>
                <a:gd name="T3" fmla="*/ 10 h 12"/>
                <a:gd name="T4" fmla="*/ 8 w 25"/>
                <a:gd name="T5" fmla="*/ 12 h 12"/>
                <a:gd name="T6" fmla="*/ 4 w 25"/>
                <a:gd name="T7" fmla="*/ 10 h 12"/>
                <a:gd name="T8" fmla="*/ 1 w 25"/>
                <a:gd name="T9" fmla="*/ 9 h 12"/>
                <a:gd name="T10" fmla="*/ 0 w 25"/>
                <a:gd name="T11" fmla="*/ 6 h 12"/>
                <a:gd name="T12" fmla="*/ 1 w 25"/>
                <a:gd name="T13" fmla="*/ 3 h 12"/>
                <a:gd name="T14" fmla="*/ 2 w 25"/>
                <a:gd name="T15" fmla="*/ 2 h 12"/>
                <a:gd name="T16" fmla="*/ 24 w 25"/>
                <a:gd name="T17" fmla="*/ 3 h 12"/>
                <a:gd name="T18" fmla="*/ 25 w 25"/>
                <a:gd name="T19" fmla="*/ 4 h 12"/>
                <a:gd name="T20" fmla="*/ 24 w 25"/>
                <a:gd name="T2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12">
                  <a:moveTo>
                    <a:pt x="24" y="5"/>
                  </a:moveTo>
                  <a:cubicBezTo>
                    <a:pt x="20" y="8"/>
                    <a:pt x="12" y="0"/>
                    <a:pt x="11" y="10"/>
                  </a:cubicBezTo>
                  <a:cubicBezTo>
                    <a:pt x="10" y="11"/>
                    <a:pt x="9" y="12"/>
                    <a:pt x="8" y="12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3" y="10"/>
                    <a:pt x="2" y="9"/>
                    <a:pt x="1" y="9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5"/>
                    <a:pt x="0" y="3"/>
                    <a:pt x="1" y="3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10" y="2"/>
                    <a:pt x="17" y="3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cubicBezTo>
                    <a:pt x="25" y="5"/>
                    <a:pt x="24" y="5"/>
                    <a:pt x="24" y="5"/>
                  </a:cubicBezTo>
                  <a:close/>
                </a:path>
              </a:pathLst>
            </a:custGeom>
            <a:solidFill>
              <a:srgbClr val="403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9" name="Freeform 2304"/>
            <p:cNvSpPr>
              <a:spLocks/>
            </p:cNvSpPr>
            <p:nvPr/>
          </p:nvSpPr>
          <p:spPr bwMode="auto">
            <a:xfrm>
              <a:off x="4905" y="2118"/>
              <a:ext cx="31" cy="7"/>
            </a:xfrm>
            <a:custGeom>
              <a:avLst/>
              <a:gdLst>
                <a:gd name="T0" fmla="*/ 1 w 26"/>
                <a:gd name="T1" fmla="*/ 0 h 6"/>
                <a:gd name="T2" fmla="*/ 23 w 26"/>
                <a:gd name="T3" fmla="*/ 0 h 6"/>
                <a:gd name="T4" fmla="*/ 26 w 26"/>
                <a:gd name="T5" fmla="*/ 4 h 6"/>
                <a:gd name="T6" fmla="*/ 21 w 26"/>
                <a:gd name="T7" fmla="*/ 6 h 6"/>
                <a:gd name="T8" fmla="*/ 4 w 26"/>
                <a:gd name="T9" fmla="*/ 4 h 6"/>
                <a:gd name="T10" fmla="*/ 1 w 26"/>
                <a:gd name="T11" fmla="*/ 4 h 6"/>
                <a:gd name="T12" fmla="*/ 0 w 26"/>
                <a:gd name="T13" fmla="*/ 2 h 6"/>
                <a:gd name="T14" fmla="*/ 1 w 26"/>
                <a:gd name="T15" fmla="*/ 1 h 6"/>
                <a:gd name="T16" fmla="*/ 1 w 2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6">
                  <a:moveTo>
                    <a:pt x="1" y="0"/>
                  </a:moveTo>
                  <a:cubicBezTo>
                    <a:pt x="8" y="0"/>
                    <a:pt x="16" y="0"/>
                    <a:pt x="23" y="0"/>
                  </a:cubicBezTo>
                  <a:cubicBezTo>
                    <a:pt x="24" y="2"/>
                    <a:pt x="25" y="3"/>
                    <a:pt x="26" y="4"/>
                  </a:cubicBezTo>
                  <a:cubicBezTo>
                    <a:pt x="25" y="6"/>
                    <a:pt x="23" y="6"/>
                    <a:pt x="21" y="6"/>
                  </a:cubicBezTo>
                  <a:cubicBezTo>
                    <a:pt x="15" y="3"/>
                    <a:pt x="9" y="6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93E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0" name="Freeform 2305"/>
            <p:cNvSpPr>
              <a:spLocks/>
            </p:cNvSpPr>
            <p:nvPr/>
          </p:nvSpPr>
          <p:spPr bwMode="auto">
            <a:xfrm>
              <a:off x="5359" y="2207"/>
              <a:ext cx="14" cy="18"/>
            </a:xfrm>
            <a:custGeom>
              <a:avLst/>
              <a:gdLst>
                <a:gd name="T0" fmla="*/ 8 w 12"/>
                <a:gd name="T1" fmla="*/ 14 h 15"/>
                <a:gd name="T2" fmla="*/ 5 w 12"/>
                <a:gd name="T3" fmla="*/ 14 h 15"/>
                <a:gd name="T4" fmla="*/ 0 w 12"/>
                <a:gd name="T5" fmla="*/ 11 h 15"/>
                <a:gd name="T6" fmla="*/ 5 w 12"/>
                <a:gd name="T7" fmla="*/ 0 h 15"/>
                <a:gd name="T8" fmla="*/ 8 w 12"/>
                <a:gd name="T9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8" y="14"/>
                  </a:moveTo>
                  <a:cubicBezTo>
                    <a:pt x="7" y="14"/>
                    <a:pt x="6" y="14"/>
                    <a:pt x="5" y="14"/>
                  </a:cubicBezTo>
                  <a:cubicBezTo>
                    <a:pt x="2" y="15"/>
                    <a:pt x="1" y="13"/>
                    <a:pt x="0" y="11"/>
                  </a:cubicBezTo>
                  <a:cubicBezTo>
                    <a:pt x="0" y="7"/>
                    <a:pt x="1" y="3"/>
                    <a:pt x="5" y="0"/>
                  </a:cubicBezTo>
                  <a:cubicBezTo>
                    <a:pt x="12" y="3"/>
                    <a:pt x="10" y="8"/>
                    <a:pt x="8" y="14"/>
                  </a:cubicBezTo>
                  <a:close/>
                </a:path>
              </a:pathLst>
            </a:custGeom>
            <a:solidFill>
              <a:srgbClr val="E1D0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1" name="Freeform 2306"/>
            <p:cNvSpPr>
              <a:spLocks/>
            </p:cNvSpPr>
            <p:nvPr/>
          </p:nvSpPr>
          <p:spPr bwMode="auto">
            <a:xfrm>
              <a:off x="5388" y="2259"/>
              <a:ext cx="16" cy="13"/>
            </a:xfrm>
            <a:custGeom>
              <a:avLst/>
              <a:gdLst>
                <a:gd name="T0" fmla="*/ 13 w 13"/>
                <a:gd name="T1" fmla="*/ 4 h 11"/>
                <a:gd name="T2" fmla="*/ 8 w 13"/>
                <a:gd name="T3" fmla="*/ 10 h 11"/>
                <a:gd name="T4" fmla="*/ 4 w 13"/>
                <a:gd name="T5" fmla="*/ 6 h 11"/>
                <a:gd name="T6" fmla="*/ 5 w 13"/>
                <a:gd name="T7" fmla="*/ 0 h 11"/>
                <a:gd name="T8" fmla="*/ 13 w 13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13" y="4"/>
                  </a:moveTo>
                  <a:cubicBezTo>
                    <a:pt x="12" y="7"/>
                    <a:pt x="12" y="10"/>
                    <a:pt x="8" y="10"/>
                  </a:cubicBezTo>
                  <a:cubicBezTo>
                    <a:pt x="5" y="11"/>
                    <a:pt x="5" y="7"/>
                    <a:pt x="4" y="6"/>
                  </a:cubicBezTo>
                  <a:cubicBezTo>
                    <a:pt x="4" y="4"/>
                    <a:pt x="0" y="2"/>
                    <a:pt x="5" y="0"/>
                  </a:cubicBezTo>
                  <a:cubicBezTo>
                    <a:pt x="7" y="1"/>
                    <a:pt x="10" y="2"/>
                    <a:pt x="13" y="4"/>
                  </a:cubicBezTo>
                  <a:close/>
                </a:path>
              </a:pathLst>
            </a:custGeom>
            <a:solidFill>
              <a:srgbClr val="2C2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2" name="Freeform 2307"/>
            <p:cNvSpPr>
              <a:spLocks/>
            </p:cNvSpPr>
            <p:nvPr/>
          </p:nvSpPr>
          <p:spPr bwMode="auto">
            <a:xfrm>
              <a:off x="5321" y="2500"/>
              <a:ext cx="26" cy="13"/>
            </a:xfrm>
            <a:custGeom>
              <a:avLst/>
              <a:gdLst>
                <a:gd name="T0" fmla="*/ 0 w 22"/>
                <a:gd name="T1" fmla="*/ 6 h 11"/>
                <a:gd name="T2" fmla="*/ 3 w 22"/>
                <a:gd name="T3" fmla="*/ 4 h 11"/>
                <a:gd name="T4" fmla="*/ 14 w 22"/>
                <a:gd name="T5" fmla="*/ 0 h 11"/>
                <a:gd name="T6" fmla="*/ 20 w 22"/>
                <a:gd name="T7" fmla="*/ 4 h 11"/>
                <a:gd name="T8" fmla="*/ 22 w 22"/>
                <a:gd name="T9" fmla="*/ 6 h 11"/>
                <a:gd name="T10" fmla="*/ 0 w 22"/>
                <a:gd name="T11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1">
                  <a:moveTo>
                    <a:pt x="0" y="6"/>
                  </a:moveTo>
                  <a:cubicBezTo>
                    <a:pt x="1" y="6"/>
                    <a:pt x="2" y="5"/>
                    <a:pt x="3" y="4"/>
                  </a:cubicBezTo>
                  <a:cubicBezTo>
                    <a:pt x="6" y="1"/>
                    <a:pt x="10" y="0"/>
                    <a:pt x="14" y="0"/>
                  </a:cubicBezTo>
                  <a:cubicBezTo>
                    <a:pt x="17" y="0"/>
                    <a:pt x="19" y="2"/>
                    <a:pt x="20" y="4"/>
                  </a:cubicBezTo>
                  <a:cubicBezTo>
                    <a:pt x="21" y="5"/>
                    <a:pt x="22" y="6"/>
                    <a:pt x="22" y="6"/>
                  </a:cubicBezTo>
                  <a:cubicBezTo>
                    <a:pt x="15" y="11"/>
                    <a:pt x="8" y="7"/>
                    <a:pt x="0" y="6"/>
                  </a:cubicBezTo>
                  <a:close/>
                </a:path>
              </a:pathLst>
            </a:custGeom>
            <a:solidFill>
              <a:srgbClr val="4639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3" name="Freeform 2308"/>
            <p:cNvSpPr>
              <a:spLocks/>
            </p:cNvSpPr>
            <p:nvPr/>
          </p:nvSpPr>
          <p:spPr bwMode="auto">
            <a:xfrm>
              <a:off x="5402" y="2268"/>
              <a:ext cx="16" cy="18"/>
            </a:xfrm>
            <a:custGeom>
              <a:avLst/>
              <a:gdLst>
                <a:gd name="T0" fmla="*/ 4 w 13"/>
                <a:gd name="T1" fmla="*/ 3 h 15"/>
                <a:gd name="T2" fmla="*/ 6 w 13"/>
                <a:gd name="T3" fmla="*/ 0 h 15"/>
                <a:gd name="T4" fmla="*/ 6 w 13"/>
                <a:gd name="T5" fmla="*/ 15 h 15"/>
                <a:gd name="T6" fmla="*/ 0 w 13"/>
                <a:gd name="T7" fmla="*/ 12 h 15"/>
                <a:gd name="T8" fmla="*/ 4 w 13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4" y="3"/>
                  </a:moveTo>
                  <a:cubicBezTo>
                    <a:pt x="5" y="2"/>
                    <a:pt x="6" y="1"/>
                    <a:pt x="6" y="0"/>
                  </a:cubicBezTo>
                  <a:cubicBezTo>
                    <a:pt x="13" y="5"/>
                    <a:pt x="8" y="10"/>
                    <a:pt x="6" y="15"/>
                  </a:cubicBezTo>
                  <a:cubicBezTo>
                    <a:pt x="4" y="15"/>
                    <a:pt x="2" y="14"/>
                    <a:pt x="0" y="12"/>
                  </a:cubicBezTo>
                  <a:cubicBezTo>
                    <a:pt x="0" y="8"/>
                    <a:pt x="2" y="6"/>
                    <a:pt x="4" y="3"/>
                  </a:cubicBezTo>
                  <a:close/>
                </a:path>
              </a:pathLst>
            </a:custGeom>
            <a:solidFill>
              <a:srgbClr val="4C43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4" name="Freeform 2309"/>
            <p:cNvSpPr>
              <a:spLocks/>
            </p:cNvSpPr>
            <p:nvPr/>
          </p:nvSpPr>
          <p:spPr bwMode="auto">
            <a:xfrm>
              <a:off x="5358" y="2200"/>
              <a:ext cx="7" cy="21"/>
            </a:xfrm>
            <a:custGeom>
              <a:avLst/>
              <a:gdLst>
                <a:gd name="T0" fmla="*/ 6 w 6"/>
                <a:gd name="T1" fmla="*/ 6 h 18"/>
                <a:gd name="T2" fmla="*/ 2 w 6"/>
                <a:gd name="T3" fmla="*/ 17 h 18"/>
                <a:gd name="T4" fmla="*/ 0 w 6"/>
                <a:gd name="T5" fmla="*/ 17 h 18"/>
                <a:gd name="T6" fmla="*/ 0 w 6"/>
                <a:gd name="T7" fmla="*/ 0 h 18"/>
                <a:gd name="T8" fmla="*/ 6 w 6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cubicBezTo>
                    <a:pt x="5" y="9"/>
                    <a:pt x="3" y="13"/>
                    <a:pt x="2" y="17"/>
                  </a:cubicBezTo>
                  <a:cubicBezTo>
                    <a:pt x="2" y="18"/>
                    <a:pt x="1" y="18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4" y="0"/>
                    <a:pt x="6" y="2"/>
                    <a:pt x="6" y="6"/>
                  </a:cubicBezTo>
                  <a:close/>
                </a:path>
              </a:pathLst>
            </a:custGeom>
            <a:solidFill>
              <a:srgbClr val="5E4D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5" name="Freeform 2310"/>
            <p:cNvSpPr>
              <a:spLocks/>
            </p:cNvSpPr>
            <p:nvPr/>
          </p:nvSpPr>
          <p:spPr bwMode="auto">
            <a:xfrm>
              <a:off x="4811" y="2141"/>
              <a:ext cx="28" cy="8"/>
            </a:xfrm>
            <a:custGeom>
              <a:avLst/>
              <a:gdLst>
                <a:gd name="T0" fmla="*/ 17 w 24"/>
                <a:gd name="T1" fmla="*/ 6 h 7"/>
                <a:gd name="T2" fmla="*/ 3 w 24"/>
                <a:gd name="T3" fmla="*/ 6 h 7"/>
                <a:gd name="T4" fmla="*/ 0 w 24"/>
                <a:gd name="T5" fmla="*/ 3 h 7"/>
                <a:gd name="T6" fmla="*/ 22 w 24"/>
                <a:gd name="T7" fmla="*/ 0 h 7"/>
                <a:gd name="T8" fmla="*/ 23 w 24"/>
                <a:gd name="T9" fmla="*/ 2 h 7"/>
                <a:gd name="T10" fmla="*/ 22 w 24"/>
                <a:gd name="T11" fmla="*/ 3 h 7"/>
                <a:gd name="T12" fmla="*/ 17 w 24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">
                  <a:moveTo>
                    <a:pt x="17" y="6"/>
                  </a:moveTo>
                  <a:cubicBezTo>
                    <a:pt x="12" y="6"/>
                    <a:pt x="8" y="6"/>
                    <a:pt x="3" y="6"/>
                  </a:cubicBezTo>
                  <a:cubicBezTo>
                    <a:pt x="0" y="7"/>
                    <a:pt x="0" y="6"/>
                    <a:pt x="0" y="3"/>
                  </a:cubicBezTo>
                  <a:cubicBezTo>
                    <a:pt x="8" y="2"/>
                    <a:pt x="15" y="1"/>
                    <a:pt x="22" y="0"/>
                  </a:cubicBezTo>
                  <a:cubicBezTo>
                    <a:pt x="23" y="1"/>
                    <a:pt x="24" y="1"/>
                    <a:pt x="23" y="2"/>
                  </a:cubicBezTo>
                  <a:cubicBezTo>
                    <a:pt x="23" y="2"/>
                    <a:pt x="23" y="3"/>
                    <a:pt x="22" y="3"/>
                  </a:cubicBezTo>
                  <a:cubicBezTo>
                    <a:pt x="21" y="4"/>
                    <a:pt x="19" y="5"/>
                    <a:pt x="17" y="6"/>
                  </a:cubicBezTo>
                  <a:close/>
                </a:path>
              </a:pathLst>
            </a:custGeom>
            <a:solidFill>
              <a:srgbClr val="5E5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6" name="Freeform 2311"/>
            <p:cNvSpPr>
              <a:spLocks/>
            </p:cNvSpPr>
            <p:nvPr/>
          </p:nvSpPr>
          <p:spPr bwMode="auto">
            <a:xfrm>
              <a:off x="4778" y="2151"/>
              <a:ext cx="14" cy="14"/>
            </a:xfrm>
            <a:custGeom>
              <a:avLst/>
              <a:gdLst>
                <a:gd name="T0" fmla="*/ 12 w 12"/>
                <a:gd name="T1" fmla="*/ 0 h 12"/>
                <a:gd name="T2" fmla="*/ 0 w 12"/>
                <a:gd name="T3" fmla="*/ 12 h 12"/>
                <a:gd name="T4" fmla="*/ 1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cubicBezTo>
                    <a:pt x="10" y="7"/>
                    <a:pt x="7" y="11"/>
                    <a:pt x="0" y="12"/>
                  </a:cubicBezTo>
                  <a:cubicBezTo>
                    <a:pt x="0" y="5"/>
                    <a:pt x="4" y="1"/>
                    <a:pt x="12" y="0"/>
                  </a:cubicBezTo>
                  <a:close/>
                </a:path>
              </a:pathLst>
            </a:custGeom>
            <a:solidFill>
              <a:srgbClr val="554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7" name="Freeform 2312"/>
            <p:cNvSpPr>
              <a:spLocks/>
            </p:cNvSpPr>
            <p:nvPr/>
          </p:nvSpPr>
          <p:spPr bwMode="auto">
            <a:xfrm>
              <a:off x="5270" y="2187"/>
              <a:ext cx="16" cy="7"/>
            </a:xfrm>
            <a:custGeom>
              <a:avLst/>
              <a:gdLst>
                <a:gd name="T0" fmla="*/ 11 w 14"/>
                <a:gd name="T1" fmla="*/ 5 h 6"/>
                <a:gd name="T2" fmla="*/ 0 w 14"/>
                <a:gd name="T3" fmla="*/ 0 h 6"/>
                <a:gd name="T4" fmla="*/ 14 w 14"/>
                <a:gd name="T5" fmla="*/ 3 h 6"/>
                <a:gd name="T6" fmla="*/ 11 w 1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6">
                  <a:moveTo>
                    <a:pt x="11" y="5"/>
                  </a:moveTo>
                  <a:cubicBezTo>
                    <a:pt x="6" y="6"/>
                    <a:pt x="2" y="6"/>
                    <a:pt x="0" y="0"/>
                  </a:cubicBezTo>
                  <a:cubicBezTo>
                    <a:pt x="5" y="0"/>
                    <a:pt x="10" y="0"/>
                    <a:pt x="14" y="3"/>
                  </a:cubicBezTo>
                  <a:cubicBezTo>
                    <a:pt x="14" y="4"/>
                    <a:pt x="12" y="4"/>
                    <a:pt x="11" y="5"/>
                  </a:cubicBezTo>
                  <a:close/>
                </a:path>
              </a:pathLst>
            </a:custGeom>
            <a:solidFill>
              <a:srgbClr val="958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8" name="Freeform 2313"/>
            <p:cNvSpPr>
              <a:spLocks/>
            </p:cNvSpPr>
            <p:nvPr/>
          </p:nvSpPr>
          <p:spPr bwMode="auto">
            <a:xfrm>
              <a:off x="5301" y="2189"/>
              <a:ext cx="18" cy="9"/>
            </a:xfrm>
            <a:custGeom>
              <a:avLst/>
              <a:gdLst>
                <a:gd name="T0" fmla="*/ 12 w 15"/>
                <a:gd name="T1" fmla="*/ 6 h 7"/>
                <a:gd name="T2" fmla="*/ 0 w 15"/>
                <a:gd name="T3" fmla="*/ 4 h 7"/>
                <a:gd name="T4" fmla="*/ 3 w 15"/>
                <a:gd name="T5" fmla="*/ 1 h 7"/>
                <a:gd name="T6" fmla="*/ 15 w 15"/>
                <a:gd name="T7" fmla="*/ 3 h 7"/>
                <a:gd name="T8" fmla="*/ 12 w 15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12" y="6"/>
                  </a:moveTo>
                  <a:cubicBezTo>
                    <a:pt x="8" y="7"/>
                    <a:pt x="4" y="7"/>
                    <a:pt x="0" y="4"/>
                  </a:cubicBezTo>
                  <a:cubicBezTo>
                    <a:pt x="0" y="2"/>
                    <a:pt x="2" y="2"/>
                    <a:pt x="3" y="1"/>
                  </a:cubicBezTo>
                  <a:cubicBezTo>
                    <a:pt x="7" y="0"/>
                    <a:pt x="11" y="1"/>
                    <a:pt x="15" y="3"/>
                  </a:cubicBezTo>
                  <a:cubicBezTo>
                    <a:pt x="14" y="5"/>
                    <a:pt x="13" y="6"/>
                    <a:pt x="12" y="6"/>
                  </a:cubicBezTo>
                  <a:close/>
                </a:path>
              </a:pathLst>
            </a:custGeom>
            <a:solidFill>
              <a:srgbClr val="9E91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79" name="Freeform 2314"/>
            <p:cNvSpPr>
              <a:spLocks/>
            </p:cNvSpPr>
            <p:nvPr/>
          </p:nvSpPr>
          <p:spPr bwMode="auto">
            <a:xfrm>
              <a:off x="4857" y="2128"/>
              <a:ext cx="17" cy="15"/>
            </a:xfrm>
            <a:custGeom>
              <a:avLst/>
              <a:gdLst>
                <a:gd name="T0" fmla="*/ 15 w 15"/>
                <a:gd name="T1" fmla="*/ 3 h 13"/>
                <a:gd name="T2" fmla="*/ 14 w 15"/>
                <a:gd name="T3" fmla="*/ 6 h 13"/>
                <a:gd name="T4" fmla="*/ 0 w 15"/>
                <a:gd name="T5" fmla="*/ 6 h 13"/>
                <a:gd name="T6" fmla="*/ 15 w 15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3">
                  <a:moveTo>
                    <a:pt x="15" y="3"/>
                  </a:moveTo>
                  <a:cubicBezTo>
                    <a:pt x="14" y="4"/>
                    <a:pt x="14" y="5"/>
                    <a:pt x="14" y="6"/>
                  </a:cubicBezTo>
                  <a:cubicBezTo>
                    <a:pt x="9" y="4"/>
                    <a:pt x="5" y="13"/>
                    <a:pt x="0" y="6"/>
                  </a:cubicBezTo>
                  <a:cubicBezTo>
                    <a:pt x="5" y="4"/>
                    <a:pt x="9" y="0"/>
                    <a:pt x="15" y="3"/>
                  </a:cubicBezTo>
                  <a:close/>
                </a:path>
              </a:pathLst>
            </a:custGeom>
            <a:solidFill>
              <a:srgbClr val="7B6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0" name="Freeform 2315"/>
            <p:cNvSpPr>
              <a:spLocks/>
            </p:cNvSpPr>
            <p:nvPr/>
          </p:nvSpPr>
          <p:spPr bwMode="auto">
            <a:xfrm>
              <a:off x="4837" y="2135"/>
              <a:ext cx="16" cy="11"/>
            </a:xfrm>
            <a:custGeom>
              <a:avLst/>
              <a:gdLst>
                <a:gd name="T0" fmla="*/ 0 w 14"/>
                <a:gd name="T1" fmla="*/ 8 h 9"/>
                <a:gd name="T2" fmla="*/ 0 w 14"/>
                <a:gd name="T3" fmla="*/ 5 h 9"/>
                <a:gd name="T4" fmla="*/ 14 w 14"/>
                <a:gd name="T5" fmla="*/ 0 h 9"/>
                <a:gd name="T6" fmla="*/ 0 w 14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9">
                  <a:moveTo>
                    <a:pt x="0" y="8"/>
                  </a:moveTo>
                  <a:cubicBezTo>
                    <a:pt x="0" y="7"/>
                    <a:pt x="0" y="6"/>
                    <a:pt x="0" y="5"/>
                  </a:cubicBezTo>
                  <a:cubicBezTo>
                    <a:pt x="5" y="3"/>
                    <a:pt x="9" y="0"/>
                    <a:pt x="14" y="0"/>
                  </a:cubicBezTo>
                  <a:cubicBezTo>
                    <a:pt x="13" y="9"/>
                    <a:pt x="5" y="5"/>
                    <a:pt x="0" y="8"/>
                  </a:cubicBezTo>
                  <a:close/>
                </a:path>
              </a:pathLst>
            </a:custGeom>
            <a:solidFill>
              <a:srgbClr val="736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1" name="Freeform 2316"/>
            <p:cNvSpPr>
              <a:spLocks/>
            </p:cNvSpPr>
            <p:nvPr/>
          </p:nvSpPr>
          <p:spPr bwMode="auto">
            <a:xfrm>
              <a:off x="5371" y="2227"/>
              <a:ext cx="10" cy="15"/>
            </a:xfrm>
            <a:custGeom>
              <a:avLst/>
              <a:gdLst>
                <a:gd name="T0" fmla="*/ 8 w 9"/>
                <a:gd name="T1" fmla="*/ 13 h 13"/>
                <a:gd name="T2" fmla="*/ 3 w 9"/>
                <a:gd name="T3" fmla="*/ 13 h 13"/>
                <a:gd name="T4" fmla="*/ 3 w 9"/>
                <a:gd name="T5" fmla="*/ 0 h 13"/>
                <a:gd name="T6" fmla="*/ 8 w 9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8" y="13"/>
                  </a:moveTo>
                  <a:cubicBezTo>
                    <a:pt x="6" y="13"/>
                    <a:pt x="5" y="13"/>
                    <a:pt x="3" y="13"/>
                  </a:cubicBezTo>
                  <a:cubicBezTo>
                    <a:pt x="3" y="9"/>
                    <a:pt x="0" y="4"/>
                    <a:pt x="3" y="0"/>
                  </a:cubicBezTo>
                  <a:cubicBezTo>
                    <a:pt x="6" y="4"/>
                    <a:pt x="9" y="8"/>
                    <a:pt x="8" y="13"/>
                  </a:cubicBezTo>
                  <a:close/>
                </a:path>
              </a:pathLst>
            </a:custGeom>
            <a:solidFill>
              <a:srgbClr val="685D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2" name="Freeform 2317"/>
            <p:cNvSpPr>
              <a:spLocks/>
            </p:cNvSpPr>
            <p:nvPr/>
          </p:nvSpPr>
          <p:spPr bwMode="auto">
            <a:xfrm>
              <a:off x="4959" y="2118"/>
              <a:ext cx="13" cy="16"/>
            </a:xfrm>
            <a:custGeom>
              <a:avLst/>
              <a:gdLst>
                <a:gd name="T0" fmla="*/ 8 w 11"/>
                <a:gd name="T1" fmla="*/ 9 h 14"/>
                <a:gd name="T2" fmla="*/ 2 w 11"/>
                <a:gd name="T3" fmla="*/ 9 h 14"/>
                <a:gd name="T4" fmla="*/ 10 w 11"/>
                <a:gd name="T5" fmla="*/ 0 h 14"/>
                <a:gd name="T6" fmla="*/ 8 w 11"/>
                <a:gd name="T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4">
                  <a:moveTo>
                    <a:pt x="8" y="9"/>
                  </a:moveTo>
                  <a:cubicBezTo>
                    <a:pt x="6" y="8"/>
                    <a:pt x="4" y="14"/>
                    <a:pt x="2" y="9"/>
                  </a:cubicBezTo>
                  <a:cubicBezTo>
                    <a:pt x="0" y="2"/>
                    <a:pt x="7" y="3"/>
                    <a:pt x="10" y="0"/>
                  </a:cubicBezTo>
                  <a:cubicBezTo>
                    <a:pt x="11" y="4"/>
                    <a:pt x="9" y="6"/>
                    <a:pt x="8" y="9"/>
                  </a:cubicBezTo>
                  <a:close/>
                </a:path>
              </a:pathLst>
            </a:custGeom>
            <a:solidFill>
              <a:srgbClr val="C6B3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3" name="Freeform 2318"/>
            <p:cNvSpPr>
              <a:spLocks/>
            </p:cNvSpPr>
            <p:nvPr/>
          </p:nvSpPr>
          <p:spPr bwMode="auto">
            <a:xfrm>
              <a:off x="5283" y="2191"/>
              <a:ext cx="22" cy="3"/>
            </a:xfrm>
            <a:custGeom>
              <a:avLst/>
              <a:gdLst>
                <a:gd name="T0" fmla="*/ 19 w 19"/>
                <a:gd name="T1" fmla="*/ 0 h 3"/>
                <a:gd name="T2" fmla="*/ 16 w 19"/>
                <a:gd name="T3" fmla="*/ 3 h 3"/>
                <a:gd name="T4" fmla="*/ 0 w 19"/>
                <a:gd name="T5" fmla="*/ 2 h 3"/>
                <a:gd name="T6" fmla="*/ 3 w 19"/>
                <a:gd name="T7" fmla="*/ 0 h 3"/>
                <a:gd name="T8" fmla="*/ 19 w 1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">
                  <a:moveTo>
                    <a:pt x="19" y="0"/>
                  </a:moveTo>
                  <a:cubicBezTo>
                    <a:pt x="18" y="1"/>
                    <a:pt x="17" y="2"/>
                    <a:pt x="16" y="3"/>
                  </a:cubicBezTo>
                  <a:cubicBezTo>
                    <a:pt x="11" y="3"/>
                    <a:pt x="6" y="3"/>
                    <a:pt x="0" y="2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8" y="0"/>
                    <a:pt x="14" y="0"/>
                    <a:pt x="19" y="0"/>
                  </a:cubicBezTo>
                  <a:close/>
                </a:path>
              </a:pathLst>
            </a:custGeom>
            <a:solidFill>
              <a:srgbClr val="413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4" name="Freeform 2319"/>
            <p:cNvSpPr>
              <a:spLocks/>
            </p:cNvSpPr>
            <p:nvPr/>
          </p:nvSpPr>
          <p:spPr bwMode="auto">
            <a:xfrm>
              <a:off x="5250" y="2182"/>
              <a:ext cx="13" cy="12"/>
            </a:xfrm>
            <a:custGeom>
              <a:avLst/>
              <a:gdLst>
                <a:gd name="T0" fmla="*/ 0 w 11"/>
                <a:gd name="T1" fmla="*/ 4 h 10"/>
                <a:gd name="T2" fmla="*/ 0 w 11"/>
                <a:gd name="T3" fmla="*/ 2 h 10"/>
                <a:gd name="T4" fmla="*/ 11 w 11"/>
                <a:gd name="T5" fmla="*/ 4 h 10"/>
                <a:gd name="T6" fmla="*/ 0 w 11"/>
                <a:gd name="T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0">
                  <a:moveTo>
                    <a:pt x="0" y="4"/>
                  </a:moveTo>
                  <a:cubicBezTo>
                    <a:pt x="0" y="3"/>
                    <a:pt x="0" y="3"/>
                    <a:pt x="0" y="2"/>
                  </a:cubicBezTo>
                  <a:cubicBezTo>
                    <a:pt x="4" y="0"/>
                    <a:pt x="7" y="2"/>
                    <a:pt x="11" y="4"/>
                  </a:cubicBezTo>
                  <a:cubicBezTo>
                    <a:pt x="7" y="10"/>
                    <a:pt x="4" y="6"/>
                    <a:pt x="0" y="4"/>
                  </a:cubicBezTo>
                  <a:close/>
                </a:path>
              </a:pathLst>
            </a:custGeom>
            <a:solidFill>
              <a:srgbClr val="695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5" name="Freeform 2320"/>
            <p:cNvSpPr>
              <a:spLocks/>
            </p:cNvSpPr>
            <p:nvPr/>
          </p:nvSpPr>
          <p:spPr bwMode="auto">
            <a:xfrm>
              <a:off x="5214" y="2171"/>
              <a:ext cx="11" cy="16"/>
            </a:xfrm>
            <a:custGeom>
              <a:avLst/>
              <a:gdLst>
                <a:gd name="T0" fmla="*/ 2 w 9"/>
                <a:gd name="T1" fmla="*/ 0 h 14"/>
                <a:gd name="T2" fmla="*/ 8 w 9"/>
                <a:gd name="T3" fmla="*/ 11 h 14"/>
                <a:gd name="T4" fmla="*/ 8 w 9"/>
                <a:gd name="T5" fmla="*/ 11 h 14"/>
                <a:gd name="T6" fmla="*/ 0 w 9"/>
                <a:gd name="T7" fmla="*/ 4 h 14"/>
                <a:gd name="T8" fmla="*/ 2 w 9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4">
                  <a:moveTo>
                    <a:pt x="2" y="0"/>
                  </a:moveTo>
                  <a:cubicBezTo>
                    <a:pt x="6" y="3"/>
                    <a:pt x="9" y="6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" y="14"/>
                    <a:pt x="0" y="9"/>
                    <a:pt x="0" y="4"/>
                  </a:cubicBezTo>
                  <a:cubicBezTo>
                    <a:pt x="0" y="3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323F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6" name="Freeform 2321"/>
            <p:cNvSpPr>
              <a:spLocks/>
            </p:cNvSpPr>
            <p:nvPr/>
          </p:nvSpPr>
          <p:spPr bwMode="auto">
            <a:xfrm>
              <a:off x="5330" y="2194"/>
              <a:ext cx="14" cy="8"/>
            </a:xfrm>
            <a:custGeom>
              <a:avLst/>
              <a:gdLst>
                <a:gd name="T0" fmla="*/ 12 w 12"/>
                <a:gd name="T1" fmla="*/ 3 h 7"/>
                <a:gd name="T2" fmla="*/ 2 w 12"/>
                <a:gd name="T3" fmla="*/ 3 h 7"/>
                <a:gd name="T4" fmla="*/ 1 w 12"/>
                <a:gd name="T5" fmla="*/ 1 h 7"/>
                <a:gd name="T6" fmla="*/ 1 w 12"/>
                <a:gd name="T7" fmla="*/ 0 h 7"/>
                <a:gd name="T8" fmla="*/ 12 w 12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7">
                  <a:moveTo>
                    <a:pt x="12" y="3"/>
                  </a:moveTo>
                  <a:cubicBezTo>
                    <a:pt x="9" y="7"/>
                    <a:pt x="5" y="5"/>
                    <a:pt x="2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5" y="1"/>
                    <a:pt x="9" y="2"/>
                    <a:pt x="12" y="3"/>
                  </a:cubicBezTo>
                  <a:close/>
                </a:path>
              </a:pathLst>
            </a:custGeom>
            <a:solidFill>
              <a:srgbClr val="7161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7" name="Freeform 2322"/>
            <p:cNvSpPr>
              <a:spLocks/>
            </p:cNvSpPr>
            <p:nvPr/>
          </p:nvSpPr>
          <p:spPr bwMode="auto">
            <a:xfrm>
              <a:off x="4879" y="2122"/>
              <a:ext cx="15" cy="9"/>
            </a:xfrm>
            <a:custGeom>
              <a:avLst/>
              <a:gdLst>
                <a:gd name="T0" fmla="*/ 12 w 13"/>
                <a:gd name="T1" fmla="*/ 3 h 7"/>
                <a:gd name="T2" fmla="*/ 0 w 13"/>
                <a:gd name="T3" fmla="*/ 5 h 7"/>
                <a:gd name="T4" fmla="*/ 12 w 13"/>
                <a:gd name="T5" fmla="*/ 0 h 7"/>
                <a:gd name="T6" fmla="*/ 13 w 13"/>
                <a:gd name="T7" fmla="*/ 2 h 7"/>
                <a:gd name="T8" fmla="*/ 12 w 1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12" y="3"/>
                  </a:moveTo>
                  <a:cubicBezTo>
                    <a:pt x="8" y="6"/>
                    <a:pt x="4" y="7"/>
                    <a:pt x="0" y="5"/>
                  </a:cubicBezTo>
                  <a:cubicBezTo>
                    <a:pt x="3" y="1"/>
                    <a:pt x="8" y="1"/>
                    <a:pt x="12" y="0"/>
                  </a:cubicBezTo>
                  <a:cubicBezTo>
                    <a:pt x="13" y="0"/>
                    <a:pt x="13" y="1"/>
                    <a:pt x="13" y="2"/>
                  </a:cubicBezTo>
                  <a:cubicBezTo>
                    <a:pt x="12" y="2"/>
                    <a:pt x="12" y="3"/>
                    <a:pt x="12" y="3"/>
                  </a:cubicBezTo>
                  <a:close/>
                </a:path>
              </a:pathLst>
            </a:custGeom>
            <a:solidFill>
              <a:srgbClr val="8071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8" name="Freeform 2323"/>
            <p:cNvSpPr>
              <a:spLocks/>
            </p:cNvSpPr>
            <p:nvPr/>
          </p:nvSpPr>
          <p:spPr bwMode="auto">
            <a:xfrm>
              <a:off x="4893" y="2119"/>
              <a:ext cx="13" cy="7"/>
            </a:xfrm>
            <a:custGeom>
              <a:avLst/>
              <a:gdLst>
                <a:gd name="T0" fmla="*/ 0 w 11"/>
                <a:gd name="T1" fmla="*/ 6 h 6"/>
                <a:gd name="T2" fmla="*/ 0 w 11"/>
                <a:gd name="T3" fmla="*/ 3 h 6"/>
                <a:gd name="T4" fmla="*/ 11 w 11"/>
                <a:gd name="T5" fmla="*/ 0 h 6"/>
                <a:gd name="T6" fmla="*/ 11 w 11"/>
                <a:gd name="T7" fmla="*/ 3 h 6"/>
                <a:gd name="T8" fmla="*/ 0 w 11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0" y="6"/>
                  </a:moveTo>
                  <a:cubicBezTo>
                    <a:pt x="0" y="5"/>
                    <a:pt x="0" y="4"/>
                    <a:pt x="0" y="3"/>
                  </a:cubicBezTo>
                  <a:cubicBezTo>
                    <a:pt x="3" y="2"/>
                    <a:pt x="7" y="1"/>
                    <a:pt x="11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8" y="6"/>
                    <a:pt x="4" y="6"/>
                    <a:pt x="0" y="6"/>
                  </a:cubicBezTo>
                  <a:close/>
                </a:path>
              </a:pathLst>
            </a:custGeom>
            <a:solidFill>
              <a:srgbClr val="7268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89" name="Freeform 2324"/>
            <p:cNvSpPr>
              <a:spLocks/>
            </p:cNvSpPr>
            <p:nvPr/>
          </p:nvSpPr>
          <p:spPr bwMode="auto">
            <a:xfrm>
              <a:off x="4977" y="2108"/>
              <a:ext cx="9" cy="11"/>
            </a:xfrm>
            <a:custGeom>
              <a:avLst/>
              <a:gdLst>
                <a:gd name="T0" fmla="*/ 6 w 8"/>
                <a:gd name="T1" fmla="*/ 9 h 9"/>
                <a:gd name="T2" fmla="*/ 1 w 8"/>
                <a:gd name="T3" fmla="*/ 5 h 9"/>
                <a:gd name="T4" fmla="*/ 7 w 8"/>
                <a:gd name="T5" fmla="*/ 0 h 9"/>
                <a:gd name="T6" fmla="*/ 7 w 8"/>
                <a:gd name="T7" fmla="*/ 3 h 9"/>
                <a:gd name="T8" fmla="*/ 6 w 8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4" y="9"/>
                    <a:pt x="1" y="8"/>
                    <a:pt x="1" y="5"/>
                  </a:cubicBezTo>
                  <a:cubicBezTo>
                    <a:pt x="0" y="0"/>
                    <a:pt x="4" y="0"/>
                    <a:pt x="7" y="0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8" y="5"/>
                    <a:pt x="8" y="7"/>
                    <a:pt x="6" y="9"/>
                  </a:cubicBezTo>
                  <a:close/>
                </a:path>
              </a:pathLst>
            </a:custGeom>
            <a:solidFill>
              <a:srgbClr val="A386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0" name="Freeform 2325"/>
            <p:cNvSpPr>
              <a:spLocks/>
            </p:cNvSpPr>
            <p:nvPr/>
          </p:nvSpPr>
          <p:spPr bwMode="auto">
            <a:xfrm>
              <a:off x="4760" y="2248"/>
              <a:ext cx="13" cy="12"/>
            </a:xfrm>
            <a:custGeom>
              <a:avLst/>
              <a:gdLst>
                <a:gd name="T0" fmla="*/ 3 w 11"/>
                <a:gd name="T1" fmla="*/ 7 h 10"/>
                <a:gd name="T2" fmla="*/ 3 w 11"/>
                <a:gd name="T3" fmla="*/ 1 h 10"/>
                <a:gd name="T4" fmla="*/ 11 w 11"/>
                <a:gd name="T5" fmla="*/ 9 h 10"/>
                <a:gd name="T6" fmla="*/ 7 w 11"/>
                <a:gd name="T7" fmla="*/ 9 h 10"/>
                <a:gd name="T8" fmla="*/ 4 w 11"/>
                <a:gd name="T9" fmla="*/ 9 h 10"/>
                <a:gd name="T10" fmla="*/ 3 w 11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3" y="7"/>
                  </a:moveTo>
                  <a:cubicBezTo>
                    <a:pt x="4" y="5"/>
                    <a:pt x="0" y="3"/>
                    <a:pt x="3" y="1"/>
                  </a:cubicBezTo>
                  <a:cubicBezTo>
                    <a:pt x="10" y="0"/>
                    <a:pt x="11" y="3"/>
                    <a:pt x="11" y="9"/>
                  </a:cubicBezTo>
                  <a:cubicBezTo>
                    <a:pt x="10" y="10"/>
                    <a:pt x="8" y="10"/>
                    <a:pt x="7" y="9"/>
                  </a:cubicBezTo>
                  <a:cubicBezTo>
                    <a:pt x="6" y="9"/>
                    <a:pt x="5" y="9"/>
                    <a:pt x="4" y="9"/>
                  </a:cubicBezTo>
                  <a:cubicBezTo>
                    <a:pt x="4" y="8"/>
                    <a:pt x="4" y="7"/>
                    <a:pt x="3" y="7"/>
                  </a:cubicBezTo>
                  <a:close/>
                </a:path>
              </a:pathLst>
            </a:custGeom>
            <a:solidFill>
              <a:srgbClr val="6A72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1" name="Freeform 2326"/>
            <p:cNvSpPr>
              <a:spLocks/>
            </p:cNvSpPr>
            <p:nvPr/>
          </p:nvSpPr>
          <p:spPr bwMode="auto">
            <a:xfrm>
              <a:off x="5206" y="2167"/>
              <a:ext cx="11" cy="12"/>
            </a:xfrm>
            <a:custGeom>
              <a:avLst/>
              <a:gdLst>
                <a:gd name="T0" fmla="*/ 9 w 9"/>
                <a:gd name="T1" fmla="*/ 3 h 10"/>
                <a:gd name="T2" fmla="*/ 9 w 9"/>
                <a:gd name="T3" fmla="*/ 6 h 10"/>
                <a:gd name="T4" fmla="*/ 6 w 9"/>
                <a:gd name="T5" fmla="*/ 10 h 10"/>
                <a:gd name="T6" fmla="*/ 3 w 9"/>
                <a:gd name="T7" fmla="*/ 9 h 10"/>
                <a:gd name="T8" fmla="*/ 0 w 9"/>
                <a:gd name="T9" fmla="*/ 1 h 10"/>
                <a:gd name="T10" fmla="*/ 3 w 9"/>
                <a:gd name="T11" fmla="*/ 0 h 10"/>
                <a:gd name="T12" fmla="*/ 7 w 9"/>
                <a:gd name="T13" fmla="*/ 0 h 10"/>
                <a:gd name="T14" fmla="*/ 9 w 9"/>
                <a:gd name="T1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9" y="3"/>
                  </a:moveTo>
                  <a:cubicBezTo>
                    <a:pt x="9" y="4"/>
                    <a:pt x="9" y="5"/>
                    <a:pt x="9" y="6"/>
                  </a:cubicBezTo>
                  <a:cubicBezTo>
                    <a:pt x="8" y="7"/>
                    <a:pt x="7" y="9"/>
                    <a:pt x="6" y="10"/>
                  </a:cubicBezTo>
                  <a:cubicBezTo>
                    <a:pt x="5" y="10"/>
                    <a:pt x="4" y="10"/>
                    <a:pt x="3" y="9"/>
                  </a:cubicBezTo>
                  <a:cubicBezTo>
                    <a:pt x="1" y="7"/>
                    <a:pt x="0" y="4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7" y="1"/>
                    <a:pt x="8" y="2"/>
                    <a:pt x="9" y="3"/>
                  </a:cubicBezTo>
                  <a:close/>
                </a:path>
              </a:pathLst>
            </a:custGeom>
            <a:solidFill>
              <a:srgbClr val="433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2" name="Freeform 2327"/>
            <p:cNvSpPr>
              <a:spLocks/>
            </p:cNvSpPr>
            <p:nvPr/>
          </p:nvSpPr>
          <p:spPr bwMode="auto">
            <a:xfrm>
              <a:off x="5315" y="2193"/>
              <a:ext cx="17" cy="5"/>
            </a:xfrm>
            <a:custGeom>
              <a:avLst/>
              <a:gdLst>
                <a:gd name="T0" fmla="*/ 13 w 14"/>
                <a:gd name="T1" fmla="*/ 1 h 4"/>
                <a:gd name="T2" fmla="*/ 14 w 14"/>
                <a:gd name="T3" fmla="*/ 4 h 4"/>
                <a:gd name="T4" fmla="*/ 0 w 14"/>
                <a:gd name="T5" fmla="*/ 3 h 4"/>
                <a:gd name="T6" fmla="*/ 3 w 14"/>
                <a:gd name="T7" fmla="*/ 0 h 4"/>
                <a:gd name="T8" fmla="*/ 13 w 1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13" y="1"/>
                  </a:moveTo>
                  <a:cubicBezTo>
                    <a:pt x="13" y="2"/>
                    <a:pt x="13" y="3"/>
                    <a:pt x="14" y="4"/>
                  </a:cubicBezTo>
                  <a:cubicBezTo>
                    <a:pt x="9" y="4"/>
                    <a:pt x="4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6" y="1"/>
                    <a:pt x="10" y="1"/>
                    <a:pt x="13" y="1"/>
                  </a:cubicBezTo>
                  <a:close/>
                </a:path>
              </a:pathLst>
            </a:custGeom>
            <a:solidFill>
              <a:srgbClr val="463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3" name="Freeform 2328"/>
            <p:cNvSpPr>
              <a:spLocks/>
            </p:cNvSpPr>
            <p:nvPr/>
          </p:nvSpPr>
          <p:spPr bwMode="auto">
            <a:xfrm>
              <a:off x="4791" y="2145"/>
              <a:ext cx="16" cy="7"/>
            </a:xfrm>
            <a:custGeom>
              <a:avLst/>
              <a:gdLst>
                <a:gd name="T0" fmla="*/ 14 w 14"/>
                <a:gd name="T1" fmla="*/ 5 h 6"/>
                <a:gd name="T2" fmla="*/ 0 w 14"/>
                <a:gd name="T3" fmla="*/ 6 h 6"/>
                <a:gd name="T4" fmla="*/ 8 w 14"/>
                <a:gd name="T5" fmla="*/ 2 h 6"/>
                <a:gd name="T6" fmla="*/ 14 w 14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6">
                  <a:moveTo>
                    <a:pt x="14" y="5"/>
                  </a:moveTo>
                  <a:cubicBezTo>
                    <a:pt x="9" y="5"/>
                    <a:pt x="5" y="5"/>
                    <a:pt x="0" y="6"/>
                  </a:cubicBezTo>
                  <a:cubicBezTo>
                    <a:pt x="2" y="2"/>
                    <a:pt x="5" y="3"/>
                    <a:pt x="8" y="2"/>
                  </a:cubicBezTo>
                  <a:cubicBezTo>
                    <a:pt x="11" y="2"/>
                    <a:pt x="14" y="0"/>
                    <a:pt x="14" y="5"/>
                  </a:cubicBezTo>
                  <a:close/>
                </a:path>
              </a:pathLst>
            </a:custGeom>
            <a:solidFill>
              <a:srgbClr val="544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4" name="Freeform 2329"/>
            <p:cNvSpPr>
              <a:spLocks/>
            </p:cNvSpPr>
            <p:nvPr/>
          </p:nvSpPr>
          <p:spPr bwMode="auto">
            <a:xfrm>
              <a:off x="4800" y="2145"/>
              <a:ext cx="15" cy="7"/>
            </a:xfrm>
            <a:custGeom>
              <a:avLst/>
              <a:gdLst>
                <a:gd name="T0" fmla="*/ 6 w 12"/>
                <a:gd name="T1" fmla="*/ 5 h 6"/>
                <a:gd name="T2" fmla="*/ 0 w 12"/>
                <a:gd name="T3" fmla="*/ 2 h 6"/>
                <a:gd name="T4" fmla="*/ 9 w 12"/>
                <a:gd name="T5" fmla="*/ 0 h 6"/>
                <a:gd name="T6" fmla="*/ 12 w 12"/>
                <a:gd name="T7" fmla="*/ 3 h 6"/>
                <a:gd name="T8" fmla="*/ 6 w 12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6" y="5"/>
                  </a:moveTo>
                  <a:cubicBezTo>
                    <a:pt x="4" y="4"/>
                    <a:pt x="2" y="3"/>
                    <a:pt x="0" y="2"/>
                  </a:cubicBezTo>
                  <a:cubicBezTo>
                    <a:pt x="3" y="0"/>
                    <a:pt x="6" y="0"/>
                    <a:pt x="9" y="0"/>
                  </a:cubicBezTo>
                  <a:cubicBezTo>
                    <a:pt x="10" y="1"/>
                    <a:pt x="11" y="2"/>
                    <a:pt x="12" y="3"/>
                  </a:cubicBezTo>
                  <a:cubicBezTo>
                    <a:pt x="11" y="5"/>
                    <a:pt x="8" y="6"/>
                    <a:pt x="6" y="5"/>
                  </a:cubicBezTo>
                  <a:close/>
                </a:path>
              </a:pathLst>
            </a:custGeom>
            <a:solidFill>
              <a:srgbClr val="9487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5" name="Freeform 2330"/>
            <p:cNvSpPr>
              <a:spLocks/>
            </p:cNvSpPr>
            <p:nvPr/>
          </p:nvSpPr>
          <p:spPr bwMode="auto">
            <a:xfrm>
              <a:off x="5133" y="2201"/>
              <a:ext cx="202" cy="178"/>
            </a:xfrm>
            <a:custGeom>
              <a:avLst/>
              <a:gdLst>
                <a:gd name="T0" fmla="*/ 102 w 172"/>
                <a:gd name="T1" fmla="*/ 135 h 151"/>
                <a:gd name="T2" fmla="*/ 74 w 172"/>
                <a:gd name="T3" fmla="*/ 141 h 151"/>
                <a:gd name="T4" fmla="*/ 26 w 172"/>
                <a:gd name="T5" fmla="*/ 149 h 151"/>
                <a:gd name="T6" fmla="*/ 1 w 172"/>
                <a:gd name="T7" fmla="*/ 125 h 151"/>
                <a:gd name="T8" fmla="*/ 0 w 172"/>
                <a:gd name="T9" fmla="*/ 121 h 151"/>
                <a:gd name="T10" fmla="*/ 48 w 172"/>
                <a:gd name="T11" fmla="*/ 65 h 151"/>
                <a:gd name="T12" fmla="*/ 85 w 172"/>
                <a:gd name="T13" fmla="*/ 47 h 151"/>
                <a:gd name="T14" fmla="*/ 107 w 172"/>
                <a:gd name="T15" fmla="*/ 16 h 151"/>
                <a:gd name="T16" fmla="*/ 120 w 172"/>
                <a:gd name="T17" fmla="*/ 2 h 151"/>
                <a:gd name="T18" fmla="*/ 166 w 172"/>
                <a:gd name="T19" fmla="*/ 8 h 151"/>
                <a:gd name="T20" fmla="*/ 171 w 172"/>
                <a:gd name="T21" fmla="*/ 21 h 151"/>
                <a:gd name="T22" fmla="*/ 153 w 172"/>
                <a:gd name="T23" fmla="*/ 102 h 151"/>
                <a:gd name="T24" fmla="*/ 135 w 172"/>
                <a:gd name="T25" fmla="*/ 125 h 151"/>
                <a:gd name="T26" fmla="*/ 125 w 172"/>
                <a:gd name="T27" fmla="*/ 130 h 151"/>
                <a:gd name="T28" fmla="*/ 113 w 172"/>
                <a:gd name="T29" fmla="*/ 132 h 151"/>
                <a:gd name="T30" fmla="*/ 102 w 172"/>
                <a:gd name="T31" fmla="*/ 13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2" h="151">
                  <a:moveTo>
                    <a:pt x="102" y="135"/>
                  </a:moveTo>
                  <a:cubicBezTo>
                    <a:pt x="91" y="130"/>
                    <a:pt x="82" y="136"/>
                    <a:pt x="74" y="141"/>
                  </a:cubicBezTo>
                  <a:cubicBezTo>
                    <a:pt x="59" y="149"/>
                    <a:pt x="43" y="151"/>
                    <a:pt x="26" y="149"/>
                  </a:cubicBezTo>
                  <a:cubicBezTo>
                    <a:pt x="12" y="148"/>
                    <a:pt x="4" y="138"/>
                    <a:pt x="1" y="125"/>
                  </a:cubicBezTo>
                  <a:cubicBezTo>
                    <a:pt x="0" y="124"/>
                    <a:pt x="0" y="123"/>
                    <a:pt x="0" y="121"/>
                  </a:cubicBezTo>
                  <a:cubicBezTo>
                    <a:pt x="6" y="94"/>
                    <a:pt x="23" y="76"/>
                    <a:pt x="48" y="65"/>
                  </a:cubicBezTo>
                  <a:cubicBezTo>
                    <a:pt x="61" y="59"/>
                    <a:pt x="72" y="51"/>
                    <a:pt x="85" y="47"/>
                  </a:cubicBezTo>
                  <a:cubicBezTo>
                    <a:pt x="100" y="41"/>
                    <a:pt x="108" y="31"/>
                    <a:pt x="107" y="16"/>
                  </a:cubicBezTo>
                  <a:cubicBezTo>
                    <a:pt x="107" y="5"/>
                    <a:pt x="113" y="4"/>
                    <a:pt x="120" y="2"/>
                  </a:cubicBezTo>
                  <a:cubicBezTo>
                    <a:pt x="136" y="0"/>
                    <a:pt x="151" y="4"/>
                    <a:pt x="166" y="8"/>
                  </a:cubicBezTo>
                  <a:cubicBezTo>
                    <a:pt x="172" y="10"/>
                    <a:pt x="172" y="16"/>
                    <a:pt x="171" y="21"/>
                  </a:cubicBezTo>
                  <a:cubicBezTo>
                    <a:pt x="165" y="48"/>
                    <a:pt x="159" y="75"/>
                    <a:pt x="153" y="102"/>
                  </a:cubicBezTo>
                  <a:cubicBezTo>
                    <a:pt x="151" y="112"/>
                    <a:pt x="146" y="121"/>
                    <a:pt x="135" y="125"/>
                  </a:cubicBezTo>
                  <a:cubicBezTo>
                    <a:pt x="133" y="129"/>
                    <a:pt x="130" y="130"/>
                    <a:pt x="125" y="130"/>
                  </a:cubicBezTo>
                  <a:cubicBezTo>
                    <a:pt x="121" y="129"/>
                    <a:pt x="117" y="129"/>
                    <a:pt x="113" y="132"/>
                  </a:cubicBezTo>
                  <a:cubicBezTo>
                    <a:pt x="109" y="133"/>
                    <a:pt x="107" y="138"/>
                    <a:pt x="102" y="135"/>
                  </a:cubicBezTo>
                  <a:close/>
                </a:path>
              </a:pathLst>
            </a:custGeom>
            <a:solidFill>
              <a:srgbClr val="FEEC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6" name="Freeform 2331"/>
            <p:cNvSpPr>
              <a:spLocks/>
            </p:cNvSpPr>
            <p:nvPr/>
          </p:nvSpPr>
          <p:spPr bwMode="auto">
            <a:xfrm>
              <a:off x="5087" y="2341"/>
              <a:ext cx="179" cy="79"/>
            </a:xfrm>
            <a:custGeom>
              <a:avLst/>
              <a:gdLst>
                <a:gd name="T0" fmla="*/ 40 w 152"/>
                <a:gd name="T1" fmla="*/ 5 h 67"/>
                <a:gd name="T2" fmla="*/ 48 w 152"/>
                <a:gd name="T3" fmla="*/ 6 h 67"/>
                <a:gd name="T4" fmla="*/ 74 w 152"/>
                <a:gd name="T5" fmla="*/ 28 h 67"/>
                <a:gd name="T6" fmla="*/ 113 w 152"/>
                <a:gd name="T7" fmla="*/ 22 h 67"/>
                <a:gd name="T8" fmla="*/ 114 w 152"/>
                <a:gd name="T9" fmla="*/ 30 h 67"/>
                <a:gd name="T10" fmla="*/ 124 w 152"/>
                <a:gd name="T11" fmla="*/ 35 h 67"/>
                <a:gd name="T12" fmla="*/ 152 w 152"/>
                <a:gd name="T13" fmla="*/ 36 h 67"/>
                <a:gd name="T14" fmla="*/ 112 w 152"/>
                <a:gd name="T15" fmla="*/ 61 h 67"/>
                <a:gd name="T16" fmla="*/ 107 w 152"/>
                <a:gd name="T17" fmla="*/ 66 h 67"/>
                <a:gd name="T18" fmla="*/ 103 w 152"/>
                <a:gd name="T19" fmla="*/ 66 h 67"/>
                <a:gd name="T20" fmla="*/ 100 w 152"/>
                <a:gd name="T21" fmla="*/ 64 h 67"/>
                <a:gd name="T22" fmla="*/ 81 w 152"/>
                <a:gd name="T23" fmla="*/ 59 h 67"/>
                <a:gd name="T24" fmla="*/ 65 w 152"/>
                <a:gd name="T25" fmla="*/ 57 h 67"/>
                <a:gd name="T26" fmla="*/ 57 w 152"/>
                <a:gd name="T27" fmla="*/ 55 h 67"/>
                <a:gd name="T28" fmla="*/ 40 w 152"/>
                <a:gd name="T29" fmla="*/ 52 h 67"/>
                <a:gd name="T30" fmla="*/ 24 w 152"/>
                <a:gd name="T31" fmla="*/ 51 h 67"/>
                <a:gd name="T32" fmla="*/ 7 w 152"/>
                <a:gd name="T33" fmla="*/ 49 h 67"/>
                <a:gd name="T34" fmla="*/ 9 w 152"/>
                <a:gd name="T35" fmla="*/ 31 h 67"/>
                <a:gd name="T36" fmla="*/ 13 w 152"/>
                <a:gd name="T37" fmla="*/ 18 h 67"/>
                <a:gd name="T38" fmla="*/ 27 w 152"/>
                <a:gd name="T39" fmla="*/ 16 h 67"/>
                <a:gd name="T40" fmla="*/ 27 w 152"/>
                <a:gd name="T41" fmla="*/ 14 h 67"/>
                <a:gd name="T42" fmla="*/ 15 w 152"/>
                <a:gd name="T43" fmla="*/ 14 h 67"/>
                <a:gd name="T44" fmla="*/ 19 w 152"/>
                <a:gd name="T45" fmla="*/ 4 h 67"/>
                <a:gd name="T46" fmla="*/ 40 w 152"/>
                <a:gd name="T4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2" h="67">
                  <a:moveTo>
                    <a:pt x="40" y="5"/>
                  </a:moveTo>
                  <a:cubicBezTo>
                    <a:pt x="43" y="6"/>
                    <a:pt x="47" y="0"/>
                    <a:pt x="48" y="6"/>
                  </a:cubicBezTo>
                  <a:cubicBezTo>
                    <a:pt x="51" y="24"/>
                    <a:pt x="56" y="28"/>
                    <a:pt x="74" y="28"/>
                  </a:cubicBezTo>
                  <a:cubicBezTo>
                    <a:pt x="87" y="27"/>
                    <a:pt x="100" y="24"/>
                    <a:pt x="113" y="22"/>
                  </a:cubicBezTo>
                  <a:cubicBezTo>
                    <a:pt x="113" y="25"/>
                    <a:pt x="114" y="28"/>
                    <a:pt x="114" y="30"/>
                  </a:cubicBezTo>
                  <a:cubicBezTo>
                    <a:pt x="113" y="40"/>
                    <a:pt x="117" y="40"/>
                    <a:pt x="124" y="35"/>
                  </a:cubicBezTo>
                  <a:cubicBezTo>
                    <a:pt x="133" y="30"/>
                    <a:pt x="143" y="29"/>
                    <a:pt x="152" y="36"/>
                  </a:cubicBezTo>
                  <a:cubicBezTo>
                    <a:pt x="140" y="46"/>
                    <a:pt x="135" y="67"/>
                    <a:pt x="112" y="61"/>
                  </a:cubicBezTo>
                  <a:cubicBezTo>
                    <a:pt x="111" y="63"/>
                    <a:pt x="109" y="65"/>
                    <a:pt x="107" y="66"/>
                  </a:cubicBezTo>
                  <a:cubicBezTo>
                    <a:pt x="106" y="66"/>
                    <a:pt x="104" y="66"/>
                    <a:pt x="103" y="66"/>
                  </a:cubicBezTo>
                  <a:cubicBezTo>
                    <a:pt x="102" y="65"/>
                    <a:pt x="101" y="65"/>
                    <a:pt x="100" y="64"/>
                  </a:cubicBezTo>
                  <a:cubicBezTo>
                    <a:pt x="94" y="61"/>
                    <a:pt x="87" y="60"/>
                    <a:pt x="81" y="59"/>
                  </a:cubicBezTo>
                  <a:cubicBezTo>
                    <a:pt x="75" y="59"/>
                    <a:pt x="70" y="57"/>
                    <a:pt x="65" y="57"/>
                  </a:cubicBezTo>
                  <a:cubicBezTo>
                    <a:pt x="62" y="56"/>
                    <a:pt x="60" y="56"/>
                    <a:pt x="57" y="55"/>
                  </a:cubicBezTo>
                  <a:cubicBezTo>
                    <a:pt x="52" y="53"/>
                    <a:pt x="46" y="54"/>
                    <a:pt x="40" y="52"/>
                  </a:cubicBezTo>
                  <a:cubicBezTo>
                    <a:pt x="35" y="51"/>
                    <a:pt x="29" y="51"/>
                    <a:pt x="24" y="51"/>
                  </a:cubicBezTo>
                  <a:cubicBezTo>
                    <a:pt x="18" y="51"/>
                    <a:pt x="12" y="52"/>
                    <a:pt x="7" y="49"/>
                  </a:cubicBezTo>
                  <a:cubicBezTo>
                    <a:pt x="0" y="42"/>
                    <a:pt x="8" y="37"/>
                    <a:pt x="9" y="31"/>
                  </a:cubicBezTo>
                  <a:cubicBezTo>
                    <a:pt x="12" y="27"/>
                    <a:pt x="10" y="21"/>
                    <a:pt x="13" y="18"/>
                  </a:cubicBezTo>
                  <a:cubicBezTo>
                    <a:pt x="17" y="14"/>
                    <a:pt x="22" y="16"/>
                    <a:pt x="27" y="16"/>
                  </a:cubicBezTo>
                  <a:cubicBezTo>
                    <a:pt x="29" y="16"/>
                    <a:pt x="28" y="14"/>
                    <a:pt x="27" y="14"/>
                  </a:cubicBezTo>
                  <a:cubicBezTo>
                    <a:pt x="23" y="16"/>
                    <a:pt x="19" y="16"/>
                    <a:pt x="15" y="14"/>
                  </a:cubicBezTo>
                  <a:cubicBezTo>
                    <a:pt x="14" y="10"/>
                    <a:pt x="16" y="6"/>
                    <a:pt x="19" y="4"/>
                  </a:cubicBezTo>
                  <a:cubicBezTo>
                    <a:pt x="27" y="1"/>
                    <a:pt x="34" y="0"/>
                    <a:pt x="40" y="5"/>
                  </a:cubicBezTo>
                  <a:close/>
                </a:path>
              </a:pathLst>
            </a:custGeom>
            <a:solidFill>
              <a:srgbClr val="FDE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7" name="Freeform 2332"/>
            <p:cNvSpPr>
              <a:spLocks/>
            </p:cNvSpPr>
            <p:nvPr/>
          </p:nvSpPr>
          <p:spPr bwMode="auto">
            <a:xfrm>
              <a:off x="5105" y="2239"/>
              <a:ext cx="133" cy="108"/>
            </a:xfrm>
            <a:custGeom>
              <a:avLst/>
              <a:gdLst>
                <a:gd name="T0" fmla="*/ 109 w 113"/>
                <a:gd name="T1" fmla="*/ 15 h 92"/>
                <a:gd name="T2" fmla="*/ 76 w 113"/>
                <a:gd name="T3" fmla="*/ 34 h 92"/>
                <a:gd name="T4" fmla="*/ 25 w 113"/>
                <a:gd name="T5" fmla="*/ 90 h 92"/>
                <a:gd name="T6" fmla="*/ 7 w 113"/>
                <a:gd name="T7" fmla="*/ 91 h 92"/>
                <a:gd name="T8" fmla="*/ 6 w 113"/>
                <a:gd name="T9" fmla="*/ 71 h 92"/>
                <a:gd name="T10" fmla="*/ 11 w 113"/>
                <a:gd name="T11" fmla="*/ 57 h 92"/>
                <a:gd name="T12" fmla="*/ 29 w 113"/>
                <a:gd name="T13" fmla="*/ 23 h 92"/>
                <a:gd name="T14" fmla="*/ 79 w 113"/>
                <a:gd name="T15" fmla="*/ 6 h 92"/>
                <a:gd name="T16" fmla="*/ 94 w 113"/>
                <a:gd name="T17" fmla="*/ 5 h 92"/>
                <a:gd name="T18" fmla="*/ 100 w 113"/>
                <a:gd name="T19" fmla="*/ 2 h 92"/>
                <a:gd name="T20" fmla="*/ 107 w 113"/>
                <a:gd name="T21" fmla="*/ 2 h 92"/>
                <a:gd name="T22" fmla="*/ 109 w 113"/>
                <a:gd name="T23" fmla="*/ 1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92">
                  <a:moveTo>
                    <a:pt x="109" y="15"/>
                  </a:moveTo>
                  <a:cubicBezTo>
                    <a:pt x="101" y="25"/>
                    <a:pt x="88" y="29"/>
                    <a:pt x="76" y="34"/>
                  </a:cubicBezTo>
                  <a:cubicBezTo>
                    <a:pt x="51" y="46"/>
                    <a:pt x="34" y="64"/>
                    <a:pt x="25" y="90"/>
                  </a:cubicBezTo>
                  <a:cubicBezTo>
                    <a:pt x="19" y="92"/>
                    <a:pt x="13" y="91"/>
                    <a:pt x="7" y="91"/>
                  </a:cubicBezTo>
                  <a:cubicBezTo>
                    <a:pt x="0" y="84"/>
                    <a:pt x="5" y="77"/>
                    <a:pt x="6" y="71"/>
                  </a:cubicBezTo>
                  <a:cubicBezTo>
                    <a:pt x="8" y="66"/>
                    <a:pt x="9" y="61"/>
                    <a:pt x="11" y="57"/>
                  </a:cubicBezTo>
                  <a:cubicBezTo>
                    <a:pt x="17" y="45"/>
                    <a:pt x="19" y="32"/>
                    <a:pt x="29" y="23"/>
                  </a:cubicBezTo>
                  <a:cubicBezTo>
                    <a:pt x="46" y="19"/>
                    <a:pt x="61" y="9"/>
                    <a:pt x="79" y="6"/>
                  </a:cubicBezTo>
                  <a:cubicBezTo>
                    <a:pt x="84" y="5"/>
                    <a:pt x="89" y="2"/>
                    <a:pt x="94" y="5"/>
                  </a:cubicBezTo>
                  <a:cubicBezTo>
                    <a:pt x="98" y="8"/>
                    <a:pt x="102" y="14"/>
                    <a:pt x="100" y="2"/>
                  </a:cubicBezTo>
                  <a:cubicBezTo>
                    <a:pt x="100" y="0"/>
                    <a:pt x="106" y="0"/>
                    <a:pt x="107" y="2"/>
                  </a:cubicBezTo>
                  <a:cubicBezTo>
                    <a:pt x="107" y="6"/>
                    <a:pt x="113" y="10"/>
                    <a:pt x="109" y="15"/>
                  </a:cubicBezTo>
                  <a:close/>
                </a:path>
              </a:pathLst>
            </a:custGeom>
            <a:solidFill>
              <a:srgbClr val="FDE0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8" name="Freeform 2333"/>
            <p:cNvSpPr>
              <a:spLocks/>
            </p:cNvSpPr>
            <p:nvPr/>
          </p:nvSpPr>
          <p:spPr bwMode="auto">
            <a:xfrm>
              <a:off x="5057" y="2233"/>
              <a:ext cx="119" cy="77"/>
            </a:xfrm>
            <a:custGeom>
              <a:avLst/>
              <a:gdLst>
                <a:gd name="T0" fmla="*/ 97 w 101"/>
                <a:gd name="T1" fmla="*/ 13 h 65"/>
                <a:gd name="T2" fmla="*/ 69 w 101"/>
                <a:gd name="T3" fmla="*/ 23 h 65"/>
                <a:gd name="T4" fmla="*/ 52 w 101"/>
                <a:gd name="T5" fmla="*/ 30 h 65"/>
                <a:gd name="T6" fmla="*/ 40 w 101"/>
                <a:gd name="T7" fmla="*/ 37 h 65"/>
                <a:gd name="T8" fmla="*/ 36 w 101"/>
                <a:gd name="T9" fmla="*/ 44 h 65"/>
                <a:gd name="T10" fmla="*/ 22 w 101"/>
                <a:gd name="T11" fmla="*/ 65 h 65"/>
                <a:gd name="T12" fmla="*/ 18 w 101"/>
                <a:gd name="T13" fmla="*/ 60 h 65"/>
                <a:gd name="T14" fmla="*/ 18 w 101"/>
                <a:gd name="T15" fmla="*/ 50 h 65"/>
                <a:gd name="T16" fmla="*/ 18 w 101"/>
                <a:gd name="T17" fmla="*/ 42 h 65"/>
                <a:gd name="T18" fmla="*/ 16 w 101"/>
                <a:gd name="T19" fmla="*/ 38 h 65"/>
                <a:gd name="T20" fmla="*/ 12 w 101"/>
                <a:gd name="T21" fmla="*/ 34 h 65"/>
                <a:gd name="T22" fmla="*/ 3 w 101"/>
                <a:gd name="T23" fmla="*/ 23 h 65"/>
                <a:gd name="T24" fmla="*/ 25 w 101"/>
                <a:gd name="T25" fmla="*/ 17 h 65"/>
                <a:gd name="T26" fmla="*/ 92 w 101"/>
                <a:gd name="T27" fmla="*/ 0 h 65"/>
                <a:gd name="T28" fmla="*/ 97 w 101"/>
                <a:gd name="T29" fmla="*/ 1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1" h="65">
                  <a:moveTo>
                    <a:pt x="97" y="13"/>
                  </a:moveTo>
                  <a:cubicBezTo>
                    <a:pt x="88" y="17"/>
                    <a:pt x="79" y="20"/>
                    <a:pt x="69" y="23"/>
                  </a:cubicBezTo>
                  <a:cubicBezTo>
                    <a:pt x="65" y="28"/>
                    <a:pt x="58" y="28"/>
                    <a:pt x="52" y="30"/>
                  </a:cubicBezTo>
                  <a:cubicBezTo>
                    <a:pt x="47" y="32"/>
                    <a:pt x="43" y="33"/>
                    <a:pt x="40" y="37"/>
                  </a:cubicBezTo>
                  <a:cubicBezTo>
                    <a:pt x="38" y="39"/>
                    <a:pt x="37" y="41"/>
                    <a:pt x="36" y="44"/>
                  </a:cubicBezTo>
                  <a:cubicBezTo>
                    <a:pt x="33" y="52"/>
                    <a:pt x="35" y="63"/>
                    <a:pt x="22" y="65"/>
                  </a:cubicBezTo>
                  <a:cubicBezTo>
                    <a:pt x="20" y="64"/>
                    <a:pt x="19" y="62"/>
                    <a:pt x="18" y="60"/>
                  </a:cubicBezTo>
                  <a:cubicBezTo>
                    <a:pt x="18" y="57"/>
                    <a:pt x="19" y="53"/>
                    <a:pt x="18" y="50"/>
                  </a:cubicBezTo>
                  <a:cubicBezTo>
                    <a:pt x="18" y="47"/>
                    <a:pt x="21" y="45"/>
                    <a:pt x="18" y="42"/>
                  </a:cubicBezTo>
                  <a:cubicBezTo>
                    <a:pt x="18" y="41"/>
                    <a:pt x="17" y="40"/>
                    <a:pt x="16" y="38"/>
                  </a:cubicBezTo>
                  <a:cubicBezTo>
                    <a:pt x="15" y="37"/>
                    <a:pt x="14" y="35"/>
                    <a:pt x="12" y="34"/>
                  </a:cubicBezTo>
                  <a:cubicBezTo>
                    <a:pt x="9" y="30"/>
                    <a:pt x="0" y="32"/>
                    <a:pt x="3" y="23"/>
                  </a:cubicBezTo>
                  <a:cubicBezTo>
                    <a:pt x="9" y="17"/>
                    <a:pt x="18" y="20"/>
                    <a:pt x="25" y="17"/>
                  </a:cubicBezTo>
                  <a:cubicBezTo>
                    <a:pt x="48" y="13"/>
                    <a:pt x="69" y="3"/>
                    <a:pt x="92" y="0"/>
                  </a:cubicBezTo>
                  <a:cubicBezTo>
                    <a:pt x="101" y="2"/>
                    <a:pt x="100" y="7"/>
                    <a:pt x="97" y="13"/>
                  </a:cubicBezTo>
                  <a:close/>
                </a:path>
              </a:pathLst>
            </a:custGeom>
            <a:solidFill>
              <a:srgbClr val="2921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99" name="Freeform 2334"/>
            <p:cNvSpPr>
              <a:spLocks/>
            </p:cNvSpPr>
            <p:nvPr/>
          </p:nvSpPr>
          <p:spPr bwMode="auto">
            <a:xfrm>
              <a:off x="5083" y="2260"/>
              <a:ext cx="56" cy="54"/>
            </a:xfrm>
            <a:custGeom>
              <a:avLst/>
              <a:gdLst>
                <a:gd name="T0" fmla="*/ 0 w 48"/>
                <a:gd name="T1" fmla="*/ 42 h 46"/>
                <a:gd name="T2" fmla="*/ 11 w 48"/>
                <a:gd name="T3" fmla="*/ 19 h 46"/>
                <a:gd name="T4" fmla="*/ 20 w 48"/>
                <a:gd name="T5" fmla="*/ 15 h 46"/>
                <a:gd name="T6" fmla="*/ 14 w 48"/>
                <a:gd name="T7" fmla="*/ 13 h 46"/>
                <a:gd name="T8" fmla="*/ 47 w 48"/>
                <a:gd name="T9" fmla="*/ 0 h 46"/>
                <a:gd name="T10" fmla="*/ 48 w 48"/>
                <a:gd name="T11" fmla="*/ 5 h 46"/>
                <a:gd name="T12" fmla="*/ 34 w 48"/>
                <a:gd name="T13" fmla="*/ 39 h 46"/>
                <a:gd name="T14" fmla="*/ 32 w 48"/>
                <a:gd name="T15" fmla="*/ 39 h 46"/>
                <a:gd name="T16" fmla="*/ 21 w 48"/>
                <a:gd name="T17" fmla="*/ 41 h 46"/>
                <a:gd name="T18" fmla="*/ 5 w 48"/>
                <a:gd name="T19" fmla="*/ 46 h 46"/>
                <a:gd name="T20" fmla="*/ 0 w 48"/>
                <a:gd name="T21" fmla="*/ 4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46">
                  <a:moveTo>
                    <a:pt x="0" y="42"/>
                  </a:moveTo>
                  <a:cubicBezTo>
                    <a:pt x="9" y="36"/>
                    <a:pt x="9" y="27"/>
                    <a:pt x="11" y="19"/>
                  </a:cubicBezTo>
                  <a:cubicBezTo>
                    <a:pt x="15" y="17"/>
                    <a:pt x="18" y="14"/>
                    <a:pt x="20" y="15"/>
                  </a:cubicBezTo>
                  <a:cubicBezTo>
                    <a:pt x="19" y="15"/>
                    <a:pt x="17" y="16"/>
                    <a:pt x="14" y="13"/>
                  </a:cubicBezTo>
                  <a:cubicBezTo>
                    <a:pt x="22" y="0"/>
                    <a:pt x="36" y="4"/>
                    <a:pt x="47" y="0"/>
                  </a:cubicBezTo>
                  <a:cubicBezTo>
                    <a:pt x="48" y="2"/>
                    <a:pt x="48" y="3"/>
                    <a:pt x="48" y="5"/>
                  </a:cubicBezTo>
                  <a:cubicBezTo>
                    <a:pt x="43" y="16"/>
                    <a:pt x="38" y="27"/>
                    <a:pt x="34" y="39"/>
                  </a:cubicBezTo>
                  <a:cubicBezTo>
                    <a:pt x="33" y="39"/>
                    <a:pt x="33" y="39"/>
                    <a:pt x="32" y="39"/>
                  </a:cubicBezTo>
                  <a:cubicBezTo>
                    <a:pt x="28" y="39"/>
                    <a:pt x="24" y="39"/>
                    <a:pt x="21" y="41"/>
                  </a:cubicBezTo>
                  <a:cubicBezTo>
                    <a:pt x="16" y="43"/>
                    <a:pt x="11" y="45"/>
                    <a:pt x="5" y="46"/>
                  </a:cubicBezTo>
                  <a:cubicBezTo>
                    <a:pt x="3" y="45"/>
                    <a:pt x="0" y="46"/>
                    <a:pt x="0" y="42"/>
                  </a:cubicBezTo>
                  <a:close/>
                </a:path>
              </a:pathLst>
            </a:custGeom>
            <a:solidFill>
              <a:srgbClr val="DEB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0" name="Freeform 2335"/>
            <p:cNvSpPr>
              <a:spLocks/>
            </p:cNvSpPr>
            <p:nvPr/>
          </p:nvSpPr>
          <p:spPr bwMode="auto">
            <a:xfrm>
              <a:off x="5183" y="2202"/>
              <a:ext cx="76" cy="40"/>
            </a:xfrm>
            <a:custGeom>
              <a:avLst/>
              <a:gdLst>
                <a:gd name="T0" fmla="*/ 52 w 65"/>
                <a:gd name="T1" fmla="*/ 1 h 34"/>
                <a:gd name="T2" fmla="*/ 46 w 65"/>
                <a:gd name="T3" fmla="*/ 24 h 34"/>
                <a:gd name="T4" fmla="*/ 10 w 65"/>
                <a:gd name="T5" fmla="*/ 32 h 34"/>
                <a:gd name="T6" fmla="*/ 0 w 65"/>
                <a:gd name="T7" fmla="*/ 25 h 34"/>
                <a:gd name="T8" fmla="*/ 21 w 65"/>
                <a:gd name="T9" fmla="*/ 16 h 34"/>
                <a:gd name="T10" fmla="*/ 39 w 65"/>
                <a:gd name="T11" fmla="*/ 4 h 34"/>
                <a:gd name="T12" fmla="*/ 43 w 65"/>
                <a:gd name="T13" fmla="*/ 3 h 34"/>
                <a:gd name="T14" fmla="*/ 47 w 65"/>
                <a:gd name="T15" fmla="*/ 6 h 34"/>
                <a:gd name="T16" fmla="*/ 48 w 65"/>
                <a:gd name="T17" fmla="*/ 3 h 34"/>
                <a:gd name="T18" fmla="*/ 52 w 65"/>
                <a:gd name="T19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34">
                  <a:moveTo>
                    <a:pt x="52" y="1"/>
                  </a:moveTo>
                  <a:cubicBezTo>
                    <a:pt x="65" y="15"/>
                    <a:pt x="64" y="20"/>
                    <a:pt x="46" y="24"/>
                  </a:cubicBezTo>
                  <a:cubicBezTo>
                    <a:pt x="34" y="27"/>
                    <a:pt x="22" y="29"/>
                    <a:pt x="10" y="32"/>
                  </a:cubicBezTo>
                  <a:cubicBezTo>
                    <a:pt x="4" y="34"/>
                    <a:pt x="0" y="31"/>
                    <a:pt x="0" y="25"/>
                  </a:cubicBezTo>
                  <a:cubicBezTo>
                    <a:pt x="5" y="18"/>
                    <a:pt x="14" y="19"/>
                    <a:pt x="21" y="16"/>
                  </a:cubicBezTo>
                  <a:cubicBezTo>
                    <a:pt x="28" y="14"/>
                    <a:pt x="36" y="12"/>
                    <a:pt x="39" y="4"/>
                  </a:cubicBezTo>
                  <a:cubicBezTo>
                    <a:pt x="40" y="3"/>
                    <a:pt x="41" y="3"/>
                    <a:pt x="43" y="3"/>
                  </a:cubicBezTo>
                  <a:cubicBezTo>
                    <a:pt x="44" y="4"/>
                    <a:pt x="45" y="6"/>
                    <a:pt x="47" y="6"/>
                  </a:cubicBezTo>
                  <a:cubicBezTo>
                    <a:pt x="49" y="6"/>
                    <a:pt x="47" y="4"/>
                    <a:pt x="48" y="3"/>
                  </a:cubicBezTo>
                  <a:cubicBezTo>
                    <a:pt x="49" y="1"/>
                    <a:pt x="50" y="0"/>
                    <a:pt x="52" y="1"/>
                  </a:cubicBezTo>
                  <a:close/>
                </a:path>
              </a:pathLst>
            </a:custGeom>
            <a:solidFill>
              <a:srgbClr val="2B27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1" name="Freeform 2336"/>
            <p:cNvSpPr>
              <a:spLocks/>
            </p:cNvSpPr>
            <p:nvPr/>
          </p:nvSpPr>
          <p:spPr bwMode="auto">
            <a:xfrm>
              <a:off x="5241" y="2425"/>
              <a:ext cx="65" cy="21"/>
            </a:xfrm>
            <a:custGeom>
              <a:avLst/>
              <a:gdLst>
                <a:gd name="T0" fmla="*/ 30 w 55"/>
                <a:gd name="T1" fmla="*/ 4 h 18"/>
                <a:gd name="T2" fmla="*/ 37 w 55"/>
                <a:gd name="T3" fmla="*/ 6 h 18"/>
                <a:gd name="T4" fmla="*/ 39 w 55"/>
                <a:gd name="T5" fmla="*/ 7 h 18"/>
                <a:gd name="T6" fmla="*/ 55 w 55"/>
                <a:gd name="T7" fmla="*/ 11 h 18"/>
                <a:gd name="T8" fmla="*/ 53 w 55"/>
                <a:gd name="T9" fmla="*/ 14 h 18"/>
                <a:gd name="T10" fmla="*/ 28 w 55"/>
                <a:gd name="T11" fmla="*/ 16 h 18"/>
                <a:gd name="T12" fmla="*/ 0 w 55"/>
                <a:gd name="T13" fmla="*/ 6 h 18"/>
                <a:gd name="T14" fmla="*/ 8 w 55"/>
                <a:gd name="T15" fmla="*/ 1 h 18"/>
                <a:gd name="T16" fmla="*/ 12 w 55"/>
                <a:gd name="T17" fmla="*/ 0 h 18"/>
                <a:gd name="T18" fmla="*/ 30 w 55"/>
                <a:gd name="T1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18">
                  <a:moveTo>
                    <a:pt x="30" y="4"/>
                  </a:moveTo>
                  <a:cubicBezTo>
                    <a:pt x="32" y="5"/>
                    <a:pt x="34" y="7"/>
                    <a:pt x="37" y="6"/>
                  </a:cubicBezTo>
                  <a:cubicBezTo>
                    <a:pt x="38" y="7"/>
                    <a:pt x="38" y="7"/>
                    <a:pt x="39" y="7"/>
                  </a:cubicBezTo>
                  <a:cubicBezTo>
                    <a:pt x="45" y="8"/>
                    <a:pt x="51" y="5"/>
                    <a:pt x="55" y="11"/>
                  </a:cubicBezTo>
                  <a:cubicBezTo>
                    <a:pt x="55" y="12"/>
                    <a:pt x="54" y="14"/>
                    <a:pt x="53" y="14"/>
                  </a:cubicBezTo>
                  <a:cubicBezTo>
                    <a:pt x="45" y="18"/>
                    <a:pt x="36" y="16"/>
                    <a:pt x="28" y="16"/>
                  </a:cubicBezTo>
                  <a:cubicBezTo>
                    <a:pt x="18" y="15"/>
                    <a:pt x="7" y="15"/>
                    <a:pt x="0" y="6"/>
                  </a:cubicBezTo>
                  <a:cubicBezTo>
                    <a:pt x="1" y="1"/>
                    <a:pt x="5" y="2"/>
                    <a:pt x="8" y="1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8" y="2"/>
                    <a:pt x="24" y="4"/>
                    <a:pt x="30" y="4"/>
                  </a:cubicBezTo>
                  <a:close/>
                </a:path>
              </a:pathLst>
            </a:custGeom>
            <a:solidFill>
              <a:srgbClr val="AC94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2" name="Freeform 2337"/>
            <p:cNvSpPr>
              <a:spLocks/>
            </p:cNvSpPr>
            <p:nvPr/>
          </p:nvSpPr>
          <p:spPr bwMode="auto">
            <a:xfrm>
              <a:off x="5263" y="2348"/>
              <a:ext cx="31" cy="25"/>
            </a:xfrm>
            <a:custGeom>
              <a:avLst/>
              <a:gdLst>
                <a:gd name="T0" fmla="*/ 14 w 27"/>
                <a:gd name="T1" fmla="*/ 2 h 21"/>
                <a:gd name="T2" fmla="*/ 25 w 27"/>
                <a:gd name="T3" fmla="*/ 0 h 21"/>
                <a:gd name="T4" fmla="*/ 5 w 27"/>
                <a:gd name="T5" fmla="*/ 19 h 21"/>
                <a:gd name="T6" fmla="*/ 0 w 27"/>
                <a:gd name="T7" fmla="*/ 13 h 21"/>
                <a:gd name="T8" fmla="*/ 6 w 27"/>
                <a:gd name="T9" fmla="*/ 6 h 21"/>
                <a:gd name="T10" fmla="*/ 14 w 27"/>
                <a:gd name="T11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1">
                  <a:moveTo>
                    <a:pt x="14" y="2"/>
                  </a:moveTo>
                  <a:cubicBezTo>
                    <a:pt x="18" y="1"/>
                    <a:pt x="21" y="1"/>
                    <a:pt x="25" y="0"/>
                  </a:cubicBezTo>
                  <a:cubicBezTo>
                    <a:pt x="27" y="14"/>
                    <a:pt x="11" y="12"/>
                    <a:pt x="5" y="19"/>
                  </a:cubicBezTo>
                  <a:cubicBezTo>
                    <a:pt x="3" y="21"/>
                    <a:pt x="2" y="16"/>
                    <a:pt x="0" y="13"/>
                  </a:cubicBezTo>
                  <a:cubicBezTo>
                    <a:pt x="1" y="10"/>
                    <a:pt x="3" y="8"/>
                    <a:pt x="6" y="6"/>
                  </a:cubicBezTo>
                  <a:cubicBezTo>
                    <a:pt x="8" y="4"/>
                    <a:pt x="12" y="4"/>
                    <a:pt x="14" y="2"/>
                  </a:cubicBezTo>
                  <a:close/>
                </a:path>
              </a:pathLst>
            </a:custGeom>
            <a:solidFill>
              <a:srgbClr val="DBC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3" name="Freeform 2338"/>
            <p:cNvSpPr>
              <a:spLocks/>
            </p:cNvSpPr>
            <p:nvPr/>
          </p:nvSpPr>
          <p:spPr bwMode="auto">
            <a:xfrm>
              <a:off x="5350" y="2220"/>
              <a:ext cx="15" cy="37"/>
            </a:xfrm>
            <a:custGeom>
              <a:avLst/>
              <a:gdLst>
                <a:gd name="T0" fmla="*/ 7 w 13"/>
                <a:gd name="T1" fmla="*/ 0 h 31"/>
                <a:gd name="T2" fmla="*/ 9 w 13"/>
                <a:gd name="T3" fmla="*/ 0 h 31"/>
                <a:gd name="T4" fmla="*/ 13 w 13"/>
                <a:gd name="T5" fmla="*/ 3 h 31"/>
                <a:gd name="T6" fmla="*/ 7 w 13"/>
                <a:gd name="T7" fmla="*/ 31 h 31"/>
                <a:gd name="T8" fmla="*/ 1 w 13"/>
                <a:gd name="T9" fmla="*/ 23 h 31"/>
                <a:gd name="T10" fmla="*/ 4 w 13"/>
                <a:gd name="T11" fmla="*/ 15 h 31"/>
                <a:gd name="T12" fmla="*/ 7 w 13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31">
                  <a:moveTo>
                    <a:pt x="7" y="0"/>
                  </a:moveTo>
                  <a:cubicBezTo>
                    <a:pt x="8" y="0"/>
                    <a:pt x="9" y="0"/>
                    <a:pt x="9" y="0"/>
                  </a:cubicBezTo>
                  <a:cubicBezTo>
                    <a:pt x="10" y="1"/>
                    <a:pt x="12" y="2"/>
                    <a:pt x="13" y="3"/>
                  </a:cubicBezTo>
                  <a:cubicBezTo>
                    <a:pt x="11" y="12"/>
                    <a:pt x="9" y="21"/>
                    <a:pt x="7" y="31"/>
                  </a:cubicBezTo>
                  <a:cubicBezTo>
                    <a:pt x="1" y="31"/>
                    <a:pt x="2" y="27"/>
                    <a:pt x="1" y="23"/>
                  </a:cubicBezTo>
                  <a:cubicBezTo>
                    <a:pt x="0" y="20"/>
                    <a:pt x="2" y="17"/>
                    <a:pt x="4" y="15"/>
                  </a:cubicBezTo>
                  <a:cubicBezTo>
                    <a:pt x="5" y="10"/>
                    <a:pt x="6" y="5"/>
                    <a:pt x="7" y="0"/>
                  </a:cubicBezTo>
                  <a:close/>
                </a:path>
              </a:pathLst>
            </a:custGeom>
            <a:solidFill>
              <a:srgbClr val="D0B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4" name="Freeform 2339"/>
            <p:cNvSpPr>
              <a:spLocks/>
            </p:cNvSpPr>
            <p:nvPr/>
          </p:nvSpPr>
          <p:spPr bwMode="auto">
            <a:xfrm>
              <a:off x="5167" y="2226"/>
              <a:ext cx="27" cy="22"/>
            </a:xfrm>
            <a:custGeom>
              <a:avLst/>
              <a:gdLst>
                <a:gd name="T0" fmla="*/ 14 w 23"/>
                <a:gd name="T1" fmla="*/ 4 h 19"/>
                <a:gd name="T2" fmla="*/ 23 w 23"/>
                <a:gd name="T3" fmla="*/ 12 h 19"/>
                <a:gd name="T4" fmla="*/ 3 w 23"/>
                <a:gd name="T5" fmla="*/ 19 h 19"/>
                <a:gd name="T6" fmla="*/ 0 w 23"/>
                <a:gd name="T7" fmla="*/ 9 h 19"/>
                <a:gd name="T8" fmla="*/ 14 w 23"/>
                <a:gd name="T9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14" y="4"/>
                  </a:moveTo>
                  <a:cubicBezTo>
                    <a:pt x="15" y="9"/>
                    <a:pt x="18" y="11"/>
                    <a:pt x="23" y="12"/>
                  </a:cubicBezTo>
                  <a:cubicBezTo>
                    <a:pt x="16" y="14"/>
                    <a:pt x="10" y="17"/>
                    <a:pt x="3" y="19"/>
                  </a:cubicBezTo>
                  <a:cubicBezTo>
                    <a:pt x="0" y="17"/>
                    <a:pt x="5" y="11"/>
                    <a:pt x="0" y="9"/>
                  </a:cubicBezTo>
                  <a:cubicBezTo>
                    <a:pt x="3" y="2"/>
                    <a:pt x="8" y="0"/>
                    <a:pt x="14" y="4"/>
                  </a:cubicBezTo>
                  <a:close/>
                </a:path>
              </a:pathLst>
            </a:custGeom>
            <a:solidFill>
              <a:srgbClr val="3E37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5" name="Freeform 2340"/>
            <p:cNvSpPr>
              <a:spLocks/>
            </p:cNvSpPr>
            <p:nvPr/>
          </p:nvSpPr>
          <p:spPr bwMode="auto">
            <a:xfrm>
              <a:off x="5344" y="2246"/>
              <a:ext cx="15" cy="29"/>
            </a:xfrm>
            <a:custGeom>
              <a:avLst/>
              <a:gdLst>
                <a:gd name="T0" fmla="*/ 7 w 13"/>
                <a:gd name="T1" fmla="*/ 0 h 25"/>
                <a:gd name="T2" fmla="*/ 12 w 13"/>
                <a:gd name="T3" fmla="*/ 9 h 25"/>
                <a:gd name="T4" fmla="*/ 1 w 13"/>
                <a:gd name="T5" fmla="*/ 25 h 25"/>
                <a:gd name="T6" fmla="*/ 0 w 13"/>
                <a:gd name="T7" fmla="*/ 24 h 25"/>
                <a:gd name="T8" fmla="*/ 1 w 13"/>
                <a:gd name="T9" fmla="*/ 23 h 25"/>
                <a:gd name="T10" fmla="*/ 1 w 13"/>
                <a:gd name="T11" fmla="*/ 19 h 25"/>
                <a:gd name="T12" fmla="*/ 2 w 13"/>
                <a:gd name="T13" fmla="*/ 6 h 25"/>
                <a:gd name="T14" fmla="*/ 7 w 13"/>
                <a:gd name="T1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5">
                  <a:moveTo>
                    <a:pt x="7" y="0"/>
                  </a:moveTo>
                  <a:cubicBezTo>
                    <a:pt x="10" y="2"/>
                    <a:pt x="8" y="7"/>
                    <a:pt x="12" y="9"/>
                  </a:cubicBezTo>
                  <a:cubicBezTo>
                    <a:pt x="8" y="14"/>
                    <a:pt x="13" y="25"/>
                    <a:pt x="1" y="25"/>
                  </a:cubicBezTo>
                  <a:cubicBezTo>
                    <a:pt x="0" y="25"/>
                    <a:pt x="0" y="24"/>
                    <a:pt x="0" y="24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1" y="22"/>
                    <a:pt x="1" y="20"/>
                    <a:pt x="1" y="19"/>
                  </a:cubicBezTo>
                  <a:cubicBezTo>
                    <a:pt x="0" y="15"/>
                    <a:pt x="3" y="11"/>
                    <a:pt x="2" y="6"/>
                  </a:cubicBezTo>
                  <a:cubicBezTo>
                    <a:pt x="4" y="4"/>
                    <a:pt x="4" y="2"/>
                    <a:pt x="7" y="0"/>
                  </a:cubicBezTo>
                  <a:close/>
                </a:path>
              </a:pathLst>
            </a:custGeom>
            <a:solidFill>
              <a:srgbClr val="E8D5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6" name="Freeform 2341"/>
            <p:cNvSpPr>
              <a:spLocks/>
            </p:cNvSpPr>
            <p:nvPr/>
          </p:nvSpPr>
          <p:spPr bwMode="auto">
            <a:xfrm>
              <a:off x="5311" y="2387"/>
              <a:ext cx="14" cy="27"/>
            </a:xfrm>
            <a:custGeom>
              <a:avLst/>
              <a:gdLst>
                <a:gd name="T0" fmla="*/ 1 w 12"/>
                <a:gd name="T1" fmla="*/ 22 h 23"/>
                <a:gd name="T2" fmla="*/ 9 w 12"/>
                <a:gd name="T3" fmla="*/ 0 h 23"/>
                <a:gd name="T4" fmla="*/ 12 w 12"/>
                <a:gd name="T5" fmla="*/ 7 h 23"/>
                <a:gd name="T6" fmla="*/ 12 w 12"/>
                <a:gd name="T7" fmla="*/ 11 h 23"/>
                <a:gd name="T8" fmla="*/ 11 w 12"/>
                <a:gd name="T9" fmla="*/ 19 h 23"/>
                <a:gd name="T10" fmla="*/ 5 w 12"/>
                <a:gd name="T11" fmla="*/ 23 h 23"/>
                <a:gd name="T12" fmla="*/ 1 w 12"/>
                <a:gd name="T13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3">
                  <a:moveTo>
                    <a:pt x="1" y="22"/>
                  </a:moveTo>
                  <a:cubicBezTo>
                    <a:pt x="3" y="15"/>
                    <a:pt x="0" y="5"/>
                    <a:pt x="9" y="0"/>
                  </a:cubicBezTo>
                  <a:cubicBezTo>
                    <a:pt x="12" y="2"/>
                    <a:pt x="12" y="5"/>
                    <a:pt x="12" y="7"/>
                  </a:cubicBezTo>
                  <a:cubicBezTo>
                    <a:pt x="12" y="8"/>
                    <a:pt x="12" y="10"/>
                    <a:pt x="12" y="11"/>
                  </a:cubicBezTo>
                  <a:cubicBezTo>
                    <a:pt x="12" y="14"/>
                    <a:pt x="12" y="16"/>
                    <a:pt x="11" y="19"/>
                  </a:cubicBezTo>
                  <a:cubicBezTo>
                    <a:pt x="10" y="21"/>
                    <a:pt x="7" y="22"/>
                    <a:pt x="5" y="23"/>
                  </a:cubicBezTo>
                  <a:cubicBezTo>
                    <a:pt x="4" y="23"/>
                    <a:pt x="3" y="23"/>
                    <a:pt x="1" y="22"/>
                  </a:cubicBezTo>
                  <a:close/>
                </a:path>
              </a:pathLst>
            </a:custGeom>
            <a:solidFill>
              <a:srgbClr val="645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7" name="Freeform 2342"/>
            <p:cNvSpPr>
              <a:spLocks/>
            </p:cNvSpPr>
            <p:nvPr/>
          </p:nvSpPr>
          <p:spPr bwMode="auto">
            <a:xfrm>
              <a:off x="5224" y="2193"/>
              <a:ext cx="20" cy="16"/>
            </a:xfrm>
            <a:custGeom>
              <a:avLst/>
              <a:gdLst>
                <a:gd name="T0" fmla="*/ 8 w 17"/>
                <a:gd name="T1" fmla="*/ 12 h 14"/>
                <a:gd name="T2" fmla="*/ 5 w 17"/>
                <a:gd name="T3" fmla="*/ 12 h 14"/>
                <a:gd name="T4" fmla="*/ 1 w 17"/>
                <a:gd name="T5" fmla="*/ 11 h 14"/>
                <a:gd name="T6" fmla="*/ 5 w 17"/>
                <a:gd name="T7" fmla="*/ 0 h 14"/>
                <a:gd name="T8" fmla="*/ 9 w 17"/>
                <a:gd name="T9" fmla="*/ 0 h 14"/>
                <a:gd name="T10" fmla="*/ 17 w 17"/>
                <a:gd name="T11" fmla="*/ 9 h 14"/>
                <a:gd name="T12" fmla="*/ 14 w 17"/>
                <a:gd name="T13" fmla="*/ 12 h 14"/>
                <a:gd name="T14" fmla="*/ 8 w 17"/>
                <a:gd name="T1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4">
                  <a:moveTo>
                    <a:pt x="8" y="12"/>
                  </a:moveTo>
                  <a:cubicBezTo>
                    <a:pt x="7" y="12"/>
                    <a:pt x="6" y="12"/>
                    <a:pt x="5" y="12"/>
                  </a:cubicBezTo>
                  <a:cubicBezTo>
                    <a:pt x="3" y="13"/>
                    <a:pt x="2" y="12"/>
                    <a:pt x="1" y="11"/>
                  </a:cubicBezTo>
                  <a:cubicBezTo>
                    <a:pt x="0" y="6"/>
                    <a:pt x="0" y="3"/>
                    <a:pt x="5" y="0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2" y="2"/>
                    <a:pt x="15" y="6"/>
                    <a:pt x="17" y="9"/>
                  </a:cubicBezTo>
                  <a:cubicBezTo>
                    <a:pt x="16" y="10"/>
                    <a:pt x="15" y="11"/>
                    <a:pt x="14" y="12"/>
                  </a:cubicBezTo>
                  <a:cubicBezTo>
                    <a:pt x="12" y="13"/>
                    <a:pt x="10" y="14"/>
                    <a:pt x="8" y="12"/>
                  </a:cubicBezTo>
                  <a:close/>
                </a:path>
              </a:pathLst>
            </a:custGeom>
            <a:solidFill>
              <a:srgbClr val="4A5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8" name="Freeform 2343"/>
            <p:cNvSpPr>
              <a:spLocks/>
            </p:cNvSpPr>
            <p:nvPr/>
          </p:nvSpPr>
          <p:spPr bwMode="auto">
            <a:xfrm>
              <a:off x="5253" y="2353"/>
              <a:ext cx="17" cy="19"/>
            </a:xfrm>
            <a:custGeom>
              <a:avLst/>
              <a:gdLst>
                <a:gd name="T0" fmla="*/ 14 w 14"/>
                <a:gd name="T1" fmla="*/ 4 h 16"/>
                <a:gd name="T2" fmla="*/ 8 w 14"/>
                <a:gd name="T3" fmla="*/ 9 h 16"/>
                <a:gd name="T4" fmla="*/ 0 w 14"/>
                <a:gd name="T5" fmla="*/ 6 h 16"/>
                <a:gd name="T6" fmla="*/ 11 w 14"/>
                <a:gd name="T7" fmla="*/ 1 h 16"/>
                <a:gd name="T8" fmla="*/ 14 w 14"/>
                <a:gd name="T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6">
                  <a:moveTo>
                    <a:pt x="14" y="4"/>
                  </a:moveTo>
                  <a:cubicBezTo>
                    <a:pt x="14" y="8"/>
                    <a:pt x="12" y="9"/>
                    <a:pt x="8" y="9"/>
                  </a:cubicBezTo>
                  <a:cubicBezTo>
                    <a:pt x="2" y="16"/>
                    <a:pt x="1" y="10"/>
                    <a:pt x="0" y="6"/>
                  </a:cubicBezTo>
                  <a:cubicBezTo>
                    <a:pt x="4" y="6"/>
                    <a:pt x="6" y="0"/>
                    <a:pt x="11" y="1"/>
                  </a:cubicBezTo>
                  <a:cubicBezTo>
                    <a:pt x="13" y="1"/>
                    <a:pt x="13" y="2"/>
                    <a:pt x="14" y="4"/>
                  </a:cubicBezTo>
                  <a:close/>
                </a:path>
              </a:pathLst>
            </a:custGeom>
            <a:solidFill>
              <a:srgbClr val="D8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09" name="Freeform 2344"/>
            <p:cNvSpPr>
              <a:spLocks/>
            </p:cNvSpPr>
            <p:nvPr/>
          </p:nvSpPr>
          <p:spPr bwMode="auto">
            <a:xfrm>
              <a:off x="5318" y="2359"/>
              <a:ext cx="13" cy="25"/>
            </a:xfrm>
            <a:custGeom>
              <a:avLst/>
              <a:gdLst>
                <a:gd name="T0" fmla="*/ 3 w 11"/>
                <a:gd name="T1" fmla="*/ 21 h 21"/>
                <a:gd name="T2" fmla="*/ 8 w 11"/>
                <a:gd name="T3" fmla="*/ 0 h 21"/>
                <a:gd name="T4" fmla="*/ 11 w 11"/>
                <a:gd name="T5" fmla="*/ 3 h 21"/>
                <a:gd name="T6" fmla="*/ 10 w 11"/>
                <a:gd name="T7" fmla="*/ 11 h 21"/>
                <a:gd name="T8" fmla="*/ 3 w 11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">
                  <a:moveTo>
                    <a:pt x="3" y="21"/>
                  </a:moveTo>
                  <a:cubicBezTo>
                    <a:pt x="0" y="13"/>
                    <a:pt x="1" y="6"/>
                    <a:pt x="8" y="0"/>
                  </a:cubicBezTo>
                  <a:cubicBezTo>
                    <a:pt x="9" y="1"/>
                    <a:pt x="10" y="2"/>
                    <a:pt x="11" y="3"/>
                  </a:cubicBezTo>
                  <a:cubicBezTo>
                    <a:pt x="11" y="6"/>
                    <a:pt x="10" y="9"/>
                    <a:pt x="10" y="11"/>
                  </a:cubicBezTo>
                  <a:cubicBezTo>
                    <a:pt x="9" y="15"/>
                    <a:pt x="7" y="19"/>
                    <a:pt x="3" y="21"/>
                  </a:cubicBezTo>
                  <a:close/>
                </a:path>
              </a:pathLst>
            </a:custGeom>
            <a:solidFill>
              <a:srgbClr val="5544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0" name="Freeform 2345"/>
            <p:cNvSpPr>
              <a:spLocks/>
            </p:cNvSpPr>
            <p:nvPr/>
          </p:nvSpPr>
          <p:spPr bwMode="auto">
            <a:xfrm>
              <a:off x="5335" y="2273"/>
              <a:ext cx="10" cy="28"/>
            </a:xfrm>
            <a:custGeom>
              <a:avLst/>
              <a:gdLst>
                <a:gd name="T0" fmla="*/ 8 w 8"/>
                <a:gd name="T1" fmla="*/ 0 h 24"/>
                <a:gd name="T2" fmla="*/ 8 w 8"/>
                <a:gd name="T3" fmla="*/ 2 h 24"/>
                <a:gd name="T4" fmla="*/ 2 w 8"/>
                <a:gd name="T5" fmla="*/ 24 h 24"/>
                <a:gd name="T6" fmla="*/ 8 w 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8" y="0"/>
                  </a:moveTo>
                  <a:cubicBezTo>
                    <a:pt x="8" y="1"/>
                    <a:pt x="8" y="2"/>
                    <a:pt x="8" y="2"/>
                  </a:cubicBezTo>
                  <a:cubicBezTo>
                    <a:pt x="6" y="10"/>
                    <a:pt x="4" y="17"/>
                    <a:pt x="2" y="24"/>
                  </a:cubicBezTo>
                  <a:cubicBezTo>
                    <a:pt x="1" y="15"/>
                    <a:pt x="0" y="7"/>
                    <a:pt x="8" y="0"/>
                  </a:cubicBezTo>
                  <a:close/>
                </a:path>
              </a:pathLst>
            </a:custGeom>
            <a:solidFill>
              <a:srgbClr val="55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1" name="Freeform 2346"/>
            <p:cNvSpPr>
              <a:spLocks/>
            </p:cNvSpPr>
            <p:nvPr/>
          </p:nvSpPr>
          <p:spPr bwMode="auto">
            <a:xfrm>
              <a:off x="5323" y="2325"/>
              <a:ext cx="11" cy="29"/>
            </a:xfrm>
            <a:custGeom>
              <a:avLst/>
              <a:gdLst>
                <a:gd name="T0" fmla="*/ 10 w 10"/>
                <a:gd name="T1" fmla="*/ 0 h 25"/>
                <a:gd name="T2" fmla="*/ 8 w 10"/>
                <a:gd name="T3" fmla="*/ 20 h 25"/>
                <a:gd name="T4" fmla="*/ 9 w 10"/>
                <a:gd name="T5" fmla="*/ 22 h 25"/>
                <a:gd name="T6" fmla="*/ 5 w 10"/>
                <a:gd name="T7" fmla="*/ 25 h 25"/>
                <a:gd name="T8" fmla="*/ 8 w 10"/>
                <a:gd name="T9" fmla="*/ 0 h 25"/>
                <a:gd name="T10" fmla="*/ 10 w 10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5">
                  <a:moveTo>
                    <a:pt x="10" y="0"/>
                  </a:moveTo>
                  <a:cubicBezTo>
                    <a:pt x="9" y="7"/>
                    <a:pt x="8" y="13"/>
                    <a:pt x="8" y="20"/>
                  </a:cubicBezTo>
                  <a:cubicBezTo>
                    <a:pt x="9" y="20"/>
                    <a:pt x="9" y="21"/>
                    <a:pt x="9" y="22"/>
                  </a:cubicBezTo>
                  <a:cubicBezTo>
                    <a:pt x="8" y="24"/>
                    <a:pt x="6" y="25"/>
                    <a:pt x="5" y="25"/>
                  </a:cubicBezTo>
                  <a:cubicBezTo>
                    <a:pt x="0" y="16"/>
                    <a:pt x="6" y="8"/>
                    <a:pt x="8" y="0"/>
                  </a:cubicBezTo>
                  <a:cubicBezTo>
                    <a:pt x="9" y="0"/>
                    <a:pt x="9" y="0"/>
                    <a:pt x="10" y="0"/>
                  </a:cubicBezTo>
                  <a:close/>
                </a:path>
              </a:pathLst>
            </a:custGeom>
            <a:solidFill>
              <a:srgbClr val="5640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2" name="Freeform 2347"/>
            <p:cNvSpPr>
              <a:spLocks/>
            </p:cNvSpPr>
            <p:nvPr/>
          </p:nvSpPr>
          <p:spPr bwMode="auto">
            <a:xfrm>
              <a:off x="5327" y="2350"/>
              <a:ext cx="11" cy="17"/>
            </a:xfrm>
            <a:custGeom>
              <a:avLst/>
              <a:gdLst>
                <a:gd name="T0" fmla="*/ 1 w 9"/>
                <a:gd name="T1" fmla="*/ 4 h 15"/>
                <a:gd name="T2" fmla="*/ 3 w 9"/>
                <a:gd name="T3" fmla="*/ 1 h 15"/>
                <a:gd name="T4" fmla="*/ 9 w 9"/>
                <a:gd name="T5" fmla="*/ 1 h 15"/>
                <a:gd name="T6" fmla="*/ 4 w 9"/>
                <a:gd name="T7" fmla="*/ 15 h 15"/>
                <a:gd name="T8" fmla="*/ 1 w 9"/>
                <a:gd name="T9" fmla="*/ 12 h 15"/>
                <a:gd name="T10" fmla="*/ 0 w 9"/>
                <a:gd name="T11" fmla="*/ 8 h 15"/>
                <a:gd name="T12" fmla="*/ 1 w 9"/>
                <a:gd name="T13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5">
                  <a:moveTo>
                    <a:pt x="1" y="4"/>
                  </a:moveTo>
                  <a:cubicBezTo>
                    <a:pt x="2" y="3"/>
                    <a:pt x="3" y="2"/>
                    <a:pt x="3" y="1"/>
                  </a:cubicBezTo>
                  <a:cubicBezTo>
                    <a:pt x="5" y="0"/>
                    <a:pt x="7" y="0"/>
                    <a:pt x="9" y="1"/>
                  </a:cubicBezTo>
                  <a:cubicBezTo>
                    <a:pt x="7" y="6"/>
                    <a:pt x="9" y="12"/>
                    <a:pt x="4" y="15"/>
                  </a:cubicBezTo>
                  <a:cubicBezTo>
                    <a:pt x="2" y="15"/>
                    <a:pt x="2" y="13"/>
                    <a:pt x="1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7"/>
                    <a:pt x="1" y="6"/>
                    <a:pt x="1" y="4"/>
                  </a:cubicBezTo>
                  <a:close/>
                </a:path>
              </a:pathLst>
            </a:custGeom>
            <a:solidFill>
              <a:srgbClr val="685B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3" name="Freeform 2348"/>
            <p:cNvSpPr>
              <a:spLocks/>
            </p:cNvSpPr>
            <p:nvPr/>
          </p:nvSpPr>
          <p:spPr bwMode="auto">
            <a:xfrm>
              <a:off x="5255" y="2424"/>
              <a:ext cx="22" cy="10"/>
            </a:xfrm>
            <a:custGeom>
              <a:avLst/>
              <a:gdLst>
                <a:gd name="T0" fmla="*/ 18 w 18"/>
                <a:gd name="T1" fmla="*/ 5 h 9"/>
                <a:gd name="T2" fmla="*/ 1 w 18"/>
                <a:gd name="T3" fmla="*/ 2 h 9"/>
                <a:gd name="T4" fmla="*/ 0 w 18"/>
                <a:gd name="T5" fmla="*/ 0 h 9"/>
                <a:gd name="T6" fmla="*/ 18 w 18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9">
                  <a:moveTo>
                    <a:pt x="18" y="5"/>
                  </a:moveTo>
                  <a:cubicBezTo>
                    <a:pt x="12" y="9"/>
                    <a:pt x="6" y="6"/>
                    <a:pt x="1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" y="2"/>
                    <a:pt x="13" y="1"/>
                    <a:pt x="18" y="5"/>
                  </a:cubicBezTo>
                  <a:close/>
                </a:path>
              </a:pathLst>
            </a:custGeom>
            <a:solidFill>
              <a:srgbClr val="6553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4" name="Freeform 2349"/>
            <p:cNvSpPr>
              <a:spLocks/>
            </p:cNvSpPr>
            <p:nvPr/>
          </p:nvSpPr>
          <p:spPr bwMode="auto">
            <a:xfrm>
              <a:off x="5230" y="2419"/>
              <a:ext cx="23" cy="14"/>
            </a:xfrm>
            <a:custGeom>
              <a:avLst/>
              <a:gdLst>
                <a:gd name="T0" fmla="*/ 20 w 20"/>
                <a:gd name="T1" fmla="*/ 7 h 12"/>
                <a:gd name="T2" fmla="*/ 11 w 20"/>
                <a:gd name="T3" fmla="*/ 9 h 12"/>
                <a:gd name="T4" fmla="*/ 1 w 20"/>
                <a:gd name="T5" fmla="*/ 9 h 12"/>
                <a:gd name="T6" fmla="*/ 0 w 20"/>
                <a:gd name="T7" fmla="*/ 5 h 12"/>
                <a:gd name="T8" fmla="*/ 1 w 20"/>
                <a:gd name="T9" fmla="*/ 4 h 12"/>
                <a:gd name="T10" fmla="*/ 3 w 20"/>
                <a:gd name="T11" fmla="*/ 3 h 12"/>
                <a:gd name="T12" fmla="*/ 20 w 20"/>
                <a:gd name="T13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2">
                  <a:moveTo>
                    <a:pt x="20" y="7"/>
                  </a:moveTo>
                  <a:cubicBezTo>
                    <a:pt x="17" y="10"/>
                    <a:pt x="14" y="9"/>
                    <a:pt x="11" y="9"/>
                  </a:cubicBezTo>
                  <a:cubicBezTo>
                    <a:pt x="8" y="12"/>
                    <a:pt x="4" y="11"/>
                    <a:pt x="1" y="9"/>
                  </a:cubicBezTo>
                  <a:cubicBezTo>
                    <a:pt x="0" y="8"/>
                    <a:pt x="0" y="7"/>
                    <a:pt x="0" y="5"/>
                  </a:cubicBezTo>
                  <a:cubicBezTo>
                    <a:pt x="0" y="5"/>
                    <a:pt x="0" y="4"/>
                    <a:pt x="1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10" y="0"/>
                    <a:pt x="15" y="4"/>
                    <a:pt x="20" y="7"/>
                  </a:cubicBezTo>
                  <a:close/>
                </a:path>
              </a:pathLst>
            </a:custGeom>
            <a:solidFill>
              <a:srgbClr val="D2BC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5" name="Freeform 2350"/>
            <p:cNvSpPr>
              <a:spLocks/>
            </p:cNvSpPr>
            <p:nvPr/>
          </p:nvSpPr>
          <p:spPr bwMode="auto">
            <a:xfrm>
              <a:off x="5321" y="2374"/>
              <a:ext cx="12" cy="25"/>
            </a:xfrm>
            <a:custGeom>
              <a:avLst/>
              <a:gdLst>
                <a:gd name="T0" fmla="*/ 0 w 10"/>
                <a:gd name="T1" fmla="*/ 8 h 21"/>
                <a:gd name="T2" fmla="*/ 6 w 10"/>
                <a:gd name="T3" fmla="*/ 0 h 21"/>
                <a:gd name="T4" fmla="*/ 6 w 10"/>
                <a:gd name="T5" fmla="*/ 11 h 21"/>
                <a:gd name="T6" fmla="*/ 6 w 10"/>
                <a:gd name="T7" fmla="*/ 16 h 21"/>
                <a:gd name="T8" fmla="*/ 0 w 10"/>
                <a:gd name="T9" fmla="*/ 19 h 21"/>
                <a:gd name="T10" fmla="*/ 0 w 10"/>
                <a:gd name="T11" fmla="*/ 11 h 21"/>
                <a:gd name="T12" fmla="*/ 0 w 10"/>
                <a:gd name="T1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1">
                  <a:moveTo>
                    <a:pt x="0" y="8"/>
                  </a:moveTo>
                  <a:cubicBezTo>
                    <a:pt x="1" y="5"/>
                    <a:pt x="1" y="1"/>
                    <a:pt x="6" y="0"/>
                  </a:cubicBezTo>
                  <a:cubicBezTo>
                    <a:pt x="10" y="4"/>
                    <a:pt x="3" y="7"/>
                    <a:pt x="6" y="11"/>
                  </a:cubicBezTo>
                  <a:cubicBezTo>
                    <a:pt x="6" y="13"/>
                    <a:pt x="6" y="15"/>
                    <a:pt x="6" y="16"/>
                  </a:cubicBezTo>
                  <a:cubicBezTo>
                    <a:pt x="4" y="18"/>
                    <a:pt x="4" y="21"/>
                    <a:pt x="0" y="19"/>
                  </a:cubicBezTo>
                  <a:cubicBezTo>
                    <a:pt x="0" y="16"/>
                    <a:pt x="0" y="14"/>
                    <a:pt x="0" y="11"/>
                  </a:cubicBezTo>
                  <a:cubicBezTo>
                    <a:pt x="0" y="10"/>
                    <a:pt x="0" y="9"/>
                    <a:pt x="0" y="8"/>
                  </a:cubicBezTo>
                  <a:close/>
                </a:path>
              </a:pathLst>
            </a:custGeom>
            <a:solidFill>
              <a:srgbClr val="EDDE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6" name="Freeform 2351"/>
            <p:cNvSpPr>
              <a:spLocks/>
            </p:cNvSpPr>
            <p:nvPr/>
          </p:nvSpPr>
          <p:spPr bwMode="auto">
            <a:xfrm>
              <a:off x="5233" y="2416"/>
              <a:ext cx="24" cy="11"/>
            </a:xfrm>
            <a:custGeom>
              <a:avLst/>
              <a:gdLst>
                <a:gd name="T0" fmla="*/ 17 w 20"/>
                <a:gd name="T1" fmla="*/ 10 h 10"/>
                <a:gd name="T2" fmla="*/ 0 w 20"/>
                <a:gd name="T3" fmla="*/ 6 h 10"/>
                <a:gd name="T4" fmla="*/ 19 w 20"/>
                <a:gd name="T5" fmla="*/ 7 h 10"/>
                <a:gd name="T6" fmla="*/ 20 w 20"/>
                <a:gd name="T7" fmla="*/ 9 h 10"/>
                <a:gd name="T8" fmla="*/ 17 w 2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0">
                  <a:moveTo>
                    <a:pt x="17" y="10"/>
                  </a:moveTo>
                  <a:cubicBezTo>
                    <a:pt x="11" y="9"/>
                    <a:pt x="6" y="8"/>
                    <a:pt x="0" y="6"/>
                  </a:cubicBezTo>
                  <a:cubicBezTo>
                    <a:pt x="7" y="0"/>
                    <a:pt x="13" y="8"/>
                    <a:pt x="19" y="7"/>
                  </a:cubicBezTo>
                  <a:cubicBezTo>
                    <a:pt x="19" y="7"/>
                    <a:pt x="20" y="9"/>
                    <a:pt x="20" y="9"/>
                  </a:cubicBezTo>
                  <a:cubicBezTo>
                    <a:pt x="19" y="9"/>
                    <a:pt x="18" y="9"/>
                    <a:pt x="17" y="10"/>
                  </a:cubicBezTo>
                  <a:close/>
                </a:path>
              </a:pathLst>
            </a:custGeom>
            <a:solidFill>
              <a:srgbClr val="4A3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7" name="Freeform 2352"/>
            <p:cNvSpPr>
              <a:spLocks/>
            </p:cNvSpPr>
            <p:nvPr/>
          </p:nvSpPr>
          <p:spPr bwMode="auto">
            <a:xfrm>
              <a:off x="5305" y="2413"/>
              <a:ext cx="15" cy="19"/>
            </a:xfrm>
            <a:custGeom>
              <a:avLst/>
              <a:gdLst>
                <a:gd name="T0" fmla="*/ 6 w 13"/>
                <a:gd name="T1" fmla="*/ 0 h 16"/>
                <a:gd name="T2" fmla="*/ 8 w 13"/>
                <a:gd name="T3" fmla="*/ 0 h 16"/>
                <a:gd name="T4" fmla="*/ 8 w 13"/>
                <a:gd name="T5" fmla="*/ 13 h 16"/>
                <a:gd name="T6" fmla="*/ 2 w 13"/>
                <a:gd name="T7" fmla="*/ 15 h 16"/>
                <a:gd name="T8" fmla="*/ 0 w 13"/>
                <a:gd name="T9" fmla="*/ 14 h 16"/>
                <a:gd name="T10" fmla="*/ 6 w 13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6">
                  <a:moveTo>
                    <a:pt x="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3" y="5"/>
                    <a:pt x="9" y="9"/>
                    <a:pt x="8" y="13"/>
                  </a:cubicBezTo>
                  <a:cubicBezTo>
                    <a:pt x="6" y="15"/>
                    <a:pt x="4" y="16"/>
                    <a:pt x="2" y="15"/>
                  </a:cubicBezTo>
                  <a:cubicBezTo>
                    <a:pt x="2" y="15"/>
                    <a:pt x="1" y="14"/>
                    <a:pt x="0" y="14"/>
                  </a:cubicBezTo>
                  <a:cubicBezTo>
                    <a:pt x="4" y="10"/>
                    <a:pt x="2" y="4"/>
                    <a:pt x="6" y="0"/>
                  </a:cubicBezTo>
                  <a:close/>
                </a:path>
              </a:pathLst>
            </a:custGeom>
            <a:solidFill>
              <a:srgbClr val="624E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8" name="Freeform 2353"/>
            <p:cNvSpPr>
              <a:spLocks/>
            </p:cNvSpPr>
            <p:nvPr/>
          </p:nvSpPr>
          <p:spPr bwMode="auto">
            <a:xfrm>
              <a:off x="5214" y="2413"/>
              <a:ext cx="18" cy="12"/>
            </a:xfrm>
            <a:custGeom>
              <a:avLst/>
              <a:gdLst>
                <a:gd name="T0" fmla="*/ 0 w 15"/>
                <a:gd name="T1" fmla="*/ 3 h 10"/>
                <a:gd name="T2" fmla="*/ 4 w 15"/>
                <a:gd name="T3" fmla="*/ 0 h 10"/>
                <a:gd name="T4" fmla="*/ 14 w 15"/>
                <a:gd name="T5" fmla="*/ 9 h 10"/>
                <a:gd name="T6" fmla="*/ 13 w 15"/>
                <a:gd name="T7" fmla="*/ 8 h 10"/>
                <a:gd name="T8" fmla="*/ 9 w 15"/>
                <a:gd name="T9" fmla="*/ 9 h 10"/>
                <a:gd name="T10" fmla="*/ 0 w 15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0" y="3"/>
                  </a:moveTo>
                  <a:cubicBezTo>
                    <a:pt x="0" y="0"/>
                    <a:pt x="3" y="1"/>
                    <a:pt x="4" y="0"/>
                  </a:cubicBezTo>
                  <a:cubicBezTo>
                    <a:pt x="7" y="4"/>
                    <a:pt x="15" y="1"/>
                    <a:pt x="14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9"/>
                    <a:pt x="11" y="10"/>
                    <a:pt x="9" y="9"/>
                  </a:cubicBezTo>
                  <a:cubicBezTo>
                    <a:pt x="6" y="8"/>
                    <a:pt x="1" y="8"/>
                    <a:pt x="0" y="3"/>
                  </a:cubicBezTo>
                  <a:close/>
                </a:path>
              </a:pathLst>
            </a:custGeom>
            <a:solidFill>
              <a:srgbClr val="4433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19" name="Freeform 2354"/>
            <p:cNvSpPr>
              <a:spLocks/>
            </p:cNvSpPr>
            <p:nvPr/>
          </p:nvSpPr>
          <p:spPr bwMode="auto">
            <a:xfrm>
              <a:off x="5328" y="2308"/>
              <a:ext cx="10" cy="17"/>
            </a:xfrm>
            <a:custGeom>
              <a:avLst/>
              <a:gdLst>
                <a:gd name="T0" fmla="*/ 5 w 8"/>
                <a:gd name="T1" fmla="*/ 14 h 14"/>
                <a:gd name="T2" fmla="*/ 3 w 8"/>
                <a:gd name="T3" fmla="*/ 14 h 14"/>
                <a:gd name="T4" fmla="*/ 8 w 8"/>
                <a:gd name="T5" fmla="*/ 0 h 14"/>
                <a:gd name="T6" fmla="*/ 5 w 8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4">
                  <a:moveTo>
                    <a:pt x="5" y="14"/>
                  </a:moveTo>
                  <a:cubicBezTo>
                    <a:pt x="4" y="14"/>
                    <a:pt x="4" y="14"/>
                    <a:pt x="3" y="14"/>
                  </a:cubicBezTo>
                  <a:cubicBezTo>
                    <a:pt x="3" y="9"/>
                    <a:pt x="0" y="2"/>
                    <a:pt x="8" y="0"/>
                  </a:cubicBezTo>
                  <a:cubicBezTo>
                    <a:pt x="7" y="5"/>
                    <a:pt x="6" y="9"/>
                    <a:pt x="5" y="14"/>
                  </a:cubicBezTo>
                  <a:close/>
                </a:path>
              </a:pathLst>
            </a:custGeom>
            <a:solidFill>
              <a:srgbClr val="563F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0" name="Freeform 2355"/>
            <p:cNvSpPr>
              <a:spLocks/>
            </p:cNvSpPr>
            <p:nvPr/>
          </p:nvSpPr>
          <p:spPr bwMode="auto">
            <a:xfrm>
              <a:off x="5346" y="2238"/>
              <a:ext cx="8" cy="16"/>
            </a:xfrm>
            <a:custGeom>
              <a:avLst/>
              <a:gdLst>
                <a:gd name="T0" fmla="*/ 5 w 7"/>
                <a:gd name="T1" fmla="*/ 7 h 14"/>
                <a:gd name="T2" fmla="*/ 2 w 7"/>
                <a:gd name="T3" fmla="*/ 13 h 14"/>
                <a:gd name="T4" fmla="*/ 0 w 7"/>
                <a:gd name="T5" fmla="*/ 13 h 14"/>
                <a:gd name="T6" fmla="*/ 7 w 7"/>
                <a:gd name="T7" fmla="*/ 0 h 14"/>
                <a:gd name="T8" fmla="*/ 5 w 7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4">
                  <a:moveTo>
                    <a:pt x="5" y="7"/>
                  </a:moveTo>
                  <a:cubicBezTo>
                    <a:pt x="4" y="9"/>
                    <a:pt x="4" y="12"/>
                    <a:pt x="2" y="13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2" y="8"/>
                    <a:pt x="0" y="2"/>
                    <a:pt x="7" y="0"/>
                  </a:cubicBezTo>
                  <a:cubicBezTo>
                    <a:pt x="6" y="2"/>
                    <a:pt x="5" y="5"/>
                    <a:pt x="5" y="7"/>
                  </a:cubicBezTo>
                  <a:close/>
                </a:path>
              </a:pathLst>
            </a:custGeom>
            <a:solidFill>
              <a:srgbClr val="6D57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1" name="Freeform 2356"/>
            <p:cNvSpPr>
              <a:spLocks/>
            </p:cNvSpPr>
            <p:nvPr/>
          </p:nvSpPr>
          <p:spPr bwMode="auto">
            <a:xfrm>
              <a:off x="5285" y="2426"/>
              <a:ext cx="22" cy="12"/>
            </a:xfrm>
            <a:custGeom>
              <a:avLst/>
              <a:gdLst>
                <a:gd name="T0" fmla="*/ 0 w 19"/>
                <a:gd name="T1" fmla="*/ 5 h 10"/>
                <a:gd name="T2" fmla="*/ 17 w 19"/>
                <a:gd name="T3" fmla="*/ 3 h 10"/>
                <a:gd name="T4" fmla="*/ 19 w 19"/>
                <a:gd name="T5" fmla="*/ 3 h 10"/>
                <a:gd name="T6" fmla="*/ 1 w 19"/>
                <a:gd name="T7" fmla="*/ 6 h 10"/>
                <a:gd name="T8" fmla="*/ 0 w 19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0">
                  <a:moveTo>
                    <a:pt x="0" y="5"/>
                  </a:moveTo>
                  <a:cubicBezTo>
                    <a:pt x="5" y="0"/>
                    <a:pt x="12" y="5"/>
                    <a:pt x="17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4" y="10"/>
                    <a:pt x="8" y="7"/>
                    <a:pt x="1" y="6"/>
                  </a:cubicBezTo>
                  <a:cubicBezTo>
                    <a:pt x="1" y="6"/>
                    <a:pt x="1" y="6"/>
                    <a:pt x="0" y="5"/>
                  </a:cubicBezTo>
                  <a:close/>
                </a:path>
              </a:pathLst>
            </a:custGeom>
            <a:solidFill>
              <a:srgbClr val="A78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2" name="Freeform 2357"/>
            <p:cNvSpPr>
              <a:spLocks/>
            </p:cNvSpPr>
            <p:nvPr/>
          </p:nvSpPr>
          <p:spPr bwMode="auto">
            <a:xfrm>
              <a:off x="5339" y="2253"/>
              <a:ext cx="9" cy="15"/>
            </a:xfrm>
            <a:custGeom>
              <a:avLst/>
              <a:gdLst>
                <a:gd name="T0" fmla="*/ 6 w 8"/>
                <a:gd name="T1" fmla="*/ 0 h 13"/>
                <a:gd name="T2" fmla="*/ 8 w 8"/>
                <a:gd name="T3" fmla="*/ 0 h 13"/>
                <a:gd name="T4" fmla="*/ 5 w 8"/>
                <a:gd name="T5" fmla="*/ 13 h 13"/>
                <a:gd name="T6" fmla="*/ 6 w 8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3">
                  <a:moveTo>
                    <a:pt x="6" y="0"/>
                  </a:moveTo>
                  <a:cubicBezTo>
                    <a:pt x="6" y="0"/>
                    <a:pt x="7" y="0"/>
                    <a:pt x="8" y="0"/>
                  </a:cubicBezTo>
                  <a:cubicBezTo>
                    <a:pt x="8" y="5"/>
                    <a:pt x="7" y="9"/>
                    <a:pt x="5" y="13"/>
                  </a:cubicBezTo>
                  <a:cubicBezTo>
                    <a:pt x="0" y="9"/>
                    <a:pt x="6" y="4"/>
                    <a:pt x="6" y="0"/>
                  </a:cubicBezTo>
                  <a:close/>
                </a:path>
              </a:pathLst>
            </a:custGeom>
            <a:solidFill>
              <a:srgbClr val="5640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3" name="Freeform 2358"/>
            <p:cNvSpPr>
              <a:spLocks/>
            </p:cNvSpPr>
            <p:nvPr/>
          </p:nvSpPr>
          <p:spPr bwMode="auto">
            <a:xfrm>
              <a:off x="5284" y="2393"/>
              <a:ext cx="9" cy="12"/>
            </a:xfrm>
            <a:custGeom>
              <a:avLst/>
              <a:gdLst>
                <a:gd name="T0" fmla="*/ 5 w 8"/>
                <a:gd name="T1" fmla="*/ 0 h 10"/>
                <a:gd name="T2" fmla="*/ 4 w 8"/>
                <a:gd name="T3" fmla="*/ 9 h 10"/>
                <a:gd name="T4" fmla="*/ 2 w 8"/>
                <a:gd name="T5" fmla="*/ 9 h 10"/>
                <a:gd name="T6" fmla="*/ 1 w 8"/>
                <a:gd name="T7" fmla="*/ 8 h 10"/>
                <a:gd name="T8" fmla="*/ 0 w 8"/>
                <a:gd name="T9" fmla="*/ 6 h 10"/>
                <a:gd name="T10" fmla="*/ 1 w 8"/>
                <a:gd name="T11" fmla="*/ 3 h 10"/>
                <a:gd name="T12" fmla="*/ 2 w 8"/>
                <a:gd name="T13" fmla="*/ 0 h 10"/>
                <a:gd name="T14" fmla="*/ 5 w 8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0">
                  <a:moveTo>
                    <a:pt x="5" y="0"/>
                  </a:moveTo>
                  <a:cubicBezTo>
                    <a:pt x="8" y="3"/>
                    <a:pt x="6" y="6"/>
                    <a:pt x="4" y="9"/>
                  </a:cubicBezTo>
                  <a:cubicBezTo>
                    <a:pt x="4" y="10"/>
                    <a:pt x="3" y="10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2" y="1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DEC7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4" name="Freeform 2359"/>
            <p:cNvSpPr>
              <a:spLocks/>
            </p:cNvSpPr>
            <p:nvPr/>
          </p:nvSpPr>
          <p:spPr bwMode="auto">
            <a:xfrm>
              <a:off x="5270" y="2394"/>
              <a:ext cx="8" cy="9"/>
            </a:xfrm>
            <a:custGeom>
              <a:avLst/>
              <a:gdLst>
                <a:gd name="T0" fmla="*/ 0 w 7"/>
                <a:gd name="T1" fmla="*/ 5 h 7"/>
                <a:gd name="T2" fmla="*/ 5 w 7"/>
                <a:gd name="T3" fmla="*/ 0 h 7"/>
                <a:gd name="T4" fmla="*/ 7 w 7"/>
                <a:gd name="T5" fmla="*/ 3 h 7"/>
                <a:gd name="T6" fmla="*/ 5 w 7"/>
                <a:gd name="T7" fmla="*/ 5 h 7"/>
                <a:gd name="T8" fmla="*/ 5 w 7"/>
                <a:gd name="T9" fmla="*/ 5 h 7"/>
                <a:gd name="T10" fmla="*/ 0 w 7"/>
                <a:gd name="T1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0" y="5"/>
                  </a:moveTo>
                  <a:cubicBezTo>
                    <a:pt x="0" y="2"/>
                    <a:pt x="3" y="1"/>
                    <a:pt x="5" y="0"/>
                  </a:cubicBezTo>
                  <a:cubicBezTo>
                    <a:pt x="6" y="1"/>
                    <a:pt x="7" y="1"/>
                    <a:pt x="7" y="3"/>
                  </a:cubicBezTo>
                  <a:cubicBezTo>
                    <a:pt x="7" y="4"/>
                    <a:pt x="6" y="4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3" y="7"/>
                    <a:pt x="2" y="7"/>
                    <a:pt x="0" y="5"/>
                  </a:cubicBezTo>
                  <a:close/>
                </a:path>
              </a:pathLst>
            </a:custGeom>
            <a:solidFill>
              <a:srgbClr val="9A82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5" name="Freeform 2360"/>
            <p:cNvSpPr>
              <a:spLocks/>
            </p:cNvSpPr>
            <p:nvPr/>
          </p:nvSpPr>
          <p:spPr bwMode="auto">
            <a:xfrm>
              <a:off x="5270" y="2400"/>
              <a:ext cx="5" cy="7"/>
            </a:xfrm>
            <a:custGeom>
              <a:avLst/>
              <a:gdLst>
                <a:gd name="T0" fmla="*/ 0 w 5"/>
                <a:gd name="T1" fmla="*/ 0 h 6"/>
                <a:gd name="T2" fmla="*/ 5 w 5"/>
                <a:gd name="T3" fmla="*/ 0 h 6"/>
                <a:gd name="T4" fmla="*/ 2 w 5"/>
                <a:gd name="T5" fmla="*/ 6 h 6"/>
                <a:gd name="T6" fmla="*/ 0 w 5"/>
                <a:gd name="T7" fmla="*/ 3 h 6"/>
                <a:gd name="T8" fmla="*/ 0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1" y="0"/>
                    <a:pt x="3" y="0"/>
                    <a:pt x="5" y="0"/>
                  </a:cubicBezTo>
                  <a:cubicBezTo>
                    <a:pt x="5" y="2"/>
                    <a:pt x="5" y="4"/>
                    <a:pt x="2" y="6"/>
                  </a:cubicBezTo>
                  <a:cubicBezTo>
                    <a:pt x="2" y="5"/>
                    <a:pt x="1" y="4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D6BF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6" name="Freeform 2361"/>
            <p:cNvSpPr>
              <a:spLocks/>
            </p:cNvSpPr>
            <p:nvPr/>
          </p:nvSpPr>
          <p:spPr bwMode="auto">
            <a:xfrm>
              <a:off x="5286" y="2404"/>
              <a:ext cx="5" cy="6"/>
            </a:xfrm>
            <a:custGeom>
              <a:avLst/>
              <a:gdLst>
                <a:gd name="T0" fmla="*/ 0 w 4"/>
                <a:gd name="T1" fmla="*/ 0 h 5"/>
                <a:gd name="T2" fmla="*/ 2 w 4"/>
                <a:gd name="T3" fmla="*/ 0 h 5"/>
                <a:gd name="T4" fmla="*/ 1 w 4"/>
                <a:gd name="T5" fmla="*/ 5 h 5"/>
                <a:gd name="T6" fmla="*/ 0 w 4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4" y="4"/>
                    <a:pt x="1" y="5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4C39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7" name="Freeform 2362"/>
            <p:cNvSpPr>
              <a:spLocks/>
            </p:cNvSpPr>
            <p:nvPr/>
          </p:nvSpPr>
          <p:spPr bwMode="auto">
            <a:xfrm>
              <a:off x="5284" y="2378"/>
              <a:ext cx="6" cy="7"/>
            </a:xfrm>
            <a:custGeom>
              <a:avLst/>
              <a:gdLst>
                <a:gd name="T0" fmla="*/ 2 w 5"/>
                <a:gd name="T1" fmla="*/ 0 h 6"/>
                <a:gd name="T2" fmla="*/ 5 w 5"/>
                <a:gd name="T3" fmla="*/ 0 h 6"/>
                <a:gd name="T4" fmla="*/ 4 w 5"/>
                <a:gd name="T5" fmla="*/ 2 h 6"/>
                <a:gd name="T6" fmla="*/ 4 w 5"/>
                <a:gd name="T7" fmla="*/ 5 h 6"/>
                <a:gd name="T8" fmla="*/ 1 w 5"/>
                <a:gd name="T9" fmla="*/ 6 h 6"/>
                <a:gd name="T10" fmla="*/ 0 w 5"/>
                <a:gd name="T11" fmla="*/ 3 h 6"/>
                <a:gd name="T12" fmla="*/ 2 w 5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2" y="0"/>
                  </a:moveTo>
                  <a:cubicBezTo>
                    <a:pt x="3" y="0"/>
                    <a:pt x="4" y="0"/>
                    <a:pt x="5" y="0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3" y="6"/>
                    <a:pt x="1" y="6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AB93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8" name="Freeform 2363"/>
            <p:cNvSpPr>
              <a:spLocks/>
            </p:cNvSpPr>
            <p:nvPr/>
          </p:nvSpPr>
          <p:spPr bwMode="auto">
            <a:xfrm>
              <a:off x="5281" y="2383"/>
              <a:ext cx="9" cy="7"/>
            </a:xfrm>
            <a:custGeom>
              <a:avLst/>
              <a:gdLst>
                <a:gd name="T0" fmla="*/ 3 w 7"/>
                <a:gd name="T1" fmla="*/ 1 h 6"/>
                <a:gd name="T2" fmla="*/ 6 w 7"/>
                <a:gd name="T3" fmla="*/ 1 h 6"/>
                <a:gd name="T4" fmla="*/ 6 w 7"/>
                <a:gd name="T5" fmla="*/ 4 h 6"/>
                <a:gd name="T6" fmla="*/ 3 w 7"/>
                <a:gd name="T7" fmla="*/ 6 h 6"/>
                <a:gd name="T8" fmla="*/ 2 w 7"/>
                <a:gd name="T9" fmla="*/ 5 h 6"/>
                <a:gd name="T10" fmla="*/ 0 w 7"/>
                <a:gd name="T11" fmla="*/ 4 h 6"/>
                <a:gd name="T12" fmla="*/ 1 w 7"/>
                <a:gd name="T13" fmla="*/ 1 h 6"/>
                <a:gd name="T14" fmla="*/ 3 w 7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3" y="1"/>
                  </a:moveTo>
                  <a:cubicBezTo>
                    <a:pt x="4" y="1"/>
                    <a:pt x="5" y="1"/>
                    <a:pt x="6" y="1"/>
                  </a:cubicBezTo>
                  <a:cubicBezTo>
                    <a:pt x="7" y="2"/>
                    <a:pt x="7" y="3"/>
                    <a:pt x="6" y="4"/>
                  </a:cubicBezTo>
                  <a:cubicBezTo>
                    <a:pt x="6" y="5"/>
                    <a:pt x="5" y="5"/>
                    <a:pt x="3" y="6"/>
                  </a:cubicBezTo>
                  <a:cubicBezTo>
                    <a:pt x="3" y="5"/>
                    <a:pt x="2" y="5"/>
                    <a:pt x="2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E0C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29" name="Freeform 2364"/>
            <p:cNvSpPr>
              <a:spLocks/>
            </p:cNvSpPr>
            <p:nvPr/>
          </p:nvSpPr>
          <p:spPr bwMode="auto">
            <a:xfrm>
              <a:off x="5283" y="2378"/>
              <a:ext cx="3" cy="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2 h 3"/>
                <a:gd name="T4" fmla="*/ 0 w 3"/>
                <a:gd name="T5" fmla="*/ 2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2" y="3"/>
                    <a:pt x="1" y="3"/>
                    <a:pt x="0" y="2"/>
                  </a:cubicBezTo>
                  <a:cubicBezTo>
                    <a:pt x="1" y="2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F8D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0" name="Freeform 2365"/>
            <p:cNvSpPr>
              <a:spLocks/>
            </p:cNvSpPr>
            <p:nvPr/>
          </p:nvSpPr>
          <p:spPr bwMode="auto">
            <a:xfrm>
              <a:off x="5288" y="2378"/>
              <a:ext cx="4" cy="2"/>
            </a:xfrm>
            <a:custGeom>
              <a:avLst/>
              <a:gdLst>
                <a:gd name="T0" fmla="*/ 0 w 3"/>
                <a:gd name="T1" fmla="*/ 2 h 2"/>
                <a:gd name="T2" fmla="*/ 1 w 3"/>
                <a:gd name="T3" fmla="*/ 0 h 2"/>
                <a:gd name="T4" fmla="*/ 3 w 3"/>
                <a:gd name="T5" fmla="*/ 1 h 2"/>
                <a:gd name="T6" fmla="*/ 0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0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2" y="1"/>
                    <a:pt x="1" y="2"/>
                    <a:pt x="0" y="2"/>
                  </a:cubicBezTo>
                  <a:close/>
                </a:path>
              </a:pathLst>
            </a:custGeom>
            <a:solidFill>
              <a:srgbClr val="765D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1" name="Freeform 2366"/>
            <p:cNvSpPr>
              <a:spLocks/>
            </p:cNvSpPr>
            <p:nvPr/>
          </p:nvSpPr>
          <p:spPr bwMode="auto">
            <a:xfrm>
              <a:off x="5283" y="2380"/>
              <a:ext cx="3" cy="4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0 h 3"/>
                <a:gd name="T4" fmla="*/ 2 w 3"/>
                <a:gd name="T5" fmla="*/ 3 h 3"/>
                <a:gd name="T6" fmla="*/ 1 w 3"/>
                <a:gd name="T7" fmla="*/ 3 h 3"/>
                <a:gd name="T8" fmla="*/ 0 w 3"/>
                <a:gd name="T9" fmla="*/ 3 h 3"/>
                <a:gd name="T10" fmla="*/ 0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8067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2" name="Freeform 2367"/>
            <p:cNvSpPr>
              <a:spLocks/>
            </p:cNvSpPr>
            <p:nvPr/>
          </p:nvSpPr>
          <p:spPr bwMode="auto">
            <a:xfrm>
              <a:off x="5279" y="2387"/>
              <a:ext cx="5" cy="5"/>
            </a:xfrm>
            <a:custGeom>
              <a:avLst/>
              <a:gdLst>
                <a:gd name="T0" fmla="*/ 0 w 4"/>
                <a:gd name="T1" fmla="*/ 3 h 4"/>
                <a:gd name="T2" fmla="*/ 2 w 4"/>
                <a:gd name="T3" fmla="*/ 0 h 4"/>
                <a:gd name="T4" fmla="*/ 3 w 4"/>
                <a:gd name="T5" fmla="*/ 0 h 4"/>
                <a:gd name="T6" fmla="*/ 3 w 4"/>
                <a:gd name="T7" fmla="*/ 3 h 4"/>
                <a:gd name="T8" fmla="*/ 0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1" y="2"/>
                    <a:pt x="2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4" y="1"/>
                    <a:pt x="4" y="2"/>
                    <a:pt x="3" y="3"/>
                  </a:cubicBezTo>
                  <a:cubicBezTo>
                    <a:pt x="2" y="4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F7E1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3" name="Freeform 2368"/>
            <p:cNvSpPr>
              <a:spLocks/>
            </p:cNvSpPr>
            <p:nvPr/>
          </p:nvSpPr>
          <p:spPr bwMode="auto">
            <a:xfrm>
              <a:off x="5284" y="2387"/>
              <a:ext cx="4" cy="5"/>
            </a:xfrm>
            <a:custGeom>
              <a:avLst/>
              <a:gdLst>
                <a:gd name="T0" fmla="*/ 2 w 4"/>
                <a:gd name="T1" fmla="*/ 0 h 4"/>
                <a:gd name="T2" fmla="*/ 4 w 4"/>
                <a:gd name="T3" fmla="*/ 0 h 4"/>
                <a:gd name="T4" fmla="*/ 4 w 4"/>
                <a:gd name="T5" fmla="*/ 3 h 4"/>
                <a:gd name="T6" fmla="*/ 1 w 4"/>
                <a:gd name="T7" fmla="*/ 3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3" y="0"/>
                    <a:pt x="4" y="0"/>
                    <a:pt x="4" y="0"/>
                  </a:cubicBezTo>
                  <a:cubicBezTo>
                    <a:pt x="4" y="1"/>
                    <a:pt x="4" y="2"/>
                    <a:pt x="4" y="3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5F4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4" name="Freeform 2369"/>
            <p:cNvSpPr>
              <a:spLocks/>
            </p:cNvSpPr>
            <p:nvPr/>
          </p:nvSpPr>
          <p:spPr bwMode="auto">
            <a:xfrm>
              <a:off x="5279" y="2391"/>
              <a:ext cx="5" cy="3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4 w 4"/>
                <a:gd name="T5" fmla="*/ 2 h 3"/>
                <a:gd name="T6" fmla="*/ 3 w 4"/>
                <a:gd name="T7" fmla="*/ 3 h 3"/>
                <a:gd name="T8" fmla="*/ 2 w 4"/>
                <a:gd name="T9" fmla="*/ 3 h 3"/>
                <a:gd name="T10" fmla="*/ 0 w 4"/>
                <a:gd name="T11" fmla="*/ 3 h 3"/>
                <a:gd name="T12" fmla="*/ 0 w 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1"/>
                    <a:pt x="4" y="2"/>
                  </a:cubicBezTo>
                  <a:cubicBezTo>
                    <a:pt x="4" y="2"/>
                    <a:pt x="4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7059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5" name="Freeform 2370"/>
            <p:cNvSpPr>
              <a:spLocks/>
            </p:cNvSpPr>
            <p:nvPr/>
          </p:nvSpPr>
          <p:spPr bwMode="auto">
            <a:xfrm>
              <a:off x="5285" y="2391"/>
              <a:ext cx="5" cy="5"/>
            </a:xfrm>
            <a:custGeom>
              <a:avLst/>
              <a:gdLst>
                <a:gd name="T0" fmla="*/ 1 w 4"/>
                <a:gd name="T1" fmla="*/ 0 h 4"/>
                <a:gd name="T2" fmla="*/ 3 w 4"/>
                <a:gd name="T3" fmla="*/ 0 h 4"/>
                <a:gd name="T4" fmla="*/ 4 w 4"/>
                <a:gd name="T5" fmla="*/ 2 h 4"/>
                <a:gd name="T6" fmla="*/ 3 w 4"/>
                <a:gd name="T7" fmla="*/ 3 h 4"/>
                <a:gd name="T8" fmla="*/ 0 w 4"/>
                <a:gd name="T9" fmla="*/ 3 h 4"/>
                <a:gd name="T10" fmla="*/ 1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1" y="0"/>
                  </a:moveTo>
                  <a:cubicBezTo>
                    <a:pt x="2" y="0"/>
                    <a:pt x="2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4" y="2"/>
                    <a:pt x="3" y="3"/>
                    <a:pt x="3" y="3"/>
                  </a:cubicBezTo>
                  <a:cubicBezTo>
                    <a:pt x="2" y="3"/>
                    <a:pt x="1" y="4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DAC3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6" name="Freeform 2371"/>
            <p:cNvSpPr>
              <a:spLocks/>
            </p:cNvSpPr>
            <p:nvPr/>
          </p:nvSpPr>
          <p:spPr bwMode="auto">
            <a:xfrm>
              <a:off x="5270" y="2404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3 h 3"/>
                <a:gd name="T4" fmla="*/ 0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9B8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7" name="Freeform 2372"/>
            <p:cNvSpPr>
              <a:spLocks/>
            </p:cNvSpPr>
            <p:nvPr/>
          </p:nvSpPr>
          <p:spPr bwMode="auto">
            <a:xfrm>
              <a:off x="5275" y="2393"/>
              <a:ext cx="5" cy="5"/>
            </a:xfrm>
            <a:custGeom>
              <a:avLst/>
              <a:gdLst>
                <a:gd name="T0" fmla="*/ 0 w 4"/>
                <a:gd name="T1" fmla="*/ 3 h 4"/>
                <a:gd name="T2" fmla="*/ 0 w 4"/>
                <a:gd name="T3" fmla="*/ 1 h 4"/>
                <a:gd name="T4" fmla="*/ 3 w 4"/>
                <a:gd name="T5" fmla="*/ 1 h 4"/>
                <a:gd name="T6" fmla="*/ 3 w 4"/>
                <a:gd name="T7" fmla="*/ 0 h 4"/>
                <a:gd name="T8" fmla="*/ 4 w 4"/>
                <a:gd name="T9" fmla="*/ 2 h 4"/>
                <a:gd name="T10" fmla="*/ 3 w 4"/>
                <a:gd name="T11" fmla="*/ 4 h 4"/>
                <a:gd name="T12" fmla="*/ 0 w 4"/>
                <a:gd name="T13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0" y="3"/>
                  </a:moveTo>
                  <a:cubicBezTo>
                    <a:pt x="0" y="2"/>
                    <a:pt x="1" y="2"/>
                    <a:pt x="0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1"/>
                    <a:pt x="4" y="1"/>
                    <a:pt x="4" y="2"/>
                  </a:cubicBezTo>
                  <a:cubicBezTo>
                    <a:pt x="4" y="3"/>
                    <a:pt x="4" y="3"/>
                    <a:pt x="3" y="4"/>
                  </a:cubicBezTo>
                  <a:cubicBezTo>
                    <a:pt x="2" y="4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6A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8" name="Freeform 2373"/>
            <p:cNvSpPr>
              <a:spLocks/>
            </p:cNvSpPr>
            <p:nvPr/>
          </p:nvSpPr>
          <p:spPr bwMode="auto">
            <a:xfrm>
              <a:off x="5275" y="2397"/>
              <a:ext cx="5" cy="3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4 w 4"/>
                <a:gd name="T5" fmla="*/ 2 h 3"/>
                <a:gd name="T6" fmla="*/ 3 w 4"/>
                <a:gd name="T7" fmla="*/ 3 h 3"/>
                <a:gd name="T8" fmla="*/ 0 w 4"/>
                <a:gd name="T9" fmla="*/ 3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DEC7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39" name="Freeform 2374"/>
            <p:cNvSpPr>
              <a:spLocks/>
            </p:cNvSpPr>
            <p:nvPr/>
          </p:nvSpPr>
          <p:spPr bwMode="auto">
            <a:xfrm>
              <a:off x="5279" y="2396"/>
              <a:ext cx="5" cy="5"/>
            </a:xfrm>
            <a:custGeom>
              <a:avLst/>
              <a:gdLst>
                <a:gd name="T0" fmla="*/ 0 w 4"/>
                <a:gd name="T1" fmla="*/ 4 h 5"/>
                <a:gd name="T2" fmla="*/ 0 w 4"/>
                <a:gd name="T3" fmla="*/ 1 h 5"/>
                <a:gd name="T4" fmla="*/ 0 w 4"/>
                <a:gd name="T5" fmla="*/ 1 h 5"/>
                <a:gd name="T6" fmla="*/ 3 w 4"/>
                <a:gd name="T7" fmla="*/ 1 h 5"/>
                <a:gd name="T8" fmla="*/ 4 w 4"/>
                <a:gd name="T9" fmla="*/ 3 h 5"/>
                <a:gd name="T10" fmla="*/ 3 w 4"/>
                <a:gd name="T11" fmla="*/ 5 h 5"/>
                <a:gd name="T12" fmla="*/ 0 w 4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">
                  <a:moveTo>
                    <a:pt x="0" y="4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3" y="2"/>
                    <a:pt x="4" y="2"/>
                    <a:pt x="4" y="3"/>
                  </a:cubicBezTo>
                  <a:cubicBezTo>
                    <a:pt x="4" y="3"/>
                    <a:pt x="3" y="4"/>
                    <a:pt x="3" y="5"/>
                  </a:cubicBezTo>
                  <a:cubicBezTo>
                    <a:pt x="2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6A54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0" name="Freeform 2375"/>
            <p:cNvSpPr>
              <a:spLocks/>
            </p:cNvSpPr>
            <p:nvPr/>
          </p:nvSpPr>
          <p:spPr bwMode="auto">
            <a:xfrm>
              <a:off x="5283" y="2399"/>
              <a:ext cx="3" cy="4"/>
            </a:xfrm>
            <a:custGeom>
              <a:avLst/>
              <a:gdLst>
                <a:gd name="T0" fmla="*/ 3 w 3"/>
                <a:gd name="T1" fmla="*/ 1 h 3"/>
                <a:gd name="T2" fmla="*/ 2 w 3"/>
                <a:gd name="T3" fmla="*/ 3 h 3"/>
                <a:gd name="T4" fmla="*/ 0 w 3"/>
                <a:gd name="T5" fmla="*/ 2 h 3"/>
                <a:gd name="T6" fmla="*/ 0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F9E1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1" name="Freeform 2376"/>
            <p:cNvSpPr>
              <a:spLocks/>
            </p:cNvSpPr>
            <p:nvPr/>
          </p:nvSpPr>
          <p:spPr bwMode="auto">
            <a:xfrm>
              <a:off x="4837" y="2226"/>
              <a:ext cx="207" cy="74"/>
            </a:xfrm>
            <a:custGeom>
              <a:avLst/>
              <a:gdLst>
                <a:gd name="T0" fmla="*/ 53 w 176"/>
                <a:gd name="T1" fmla="*/ 34 h 63"/>
                <a:gd name="T2" fmla="*/ 61 w 176"/>
                <a:gd name="T3" fmla="*/ 28 h 63"/>
                <a:gd name="T4" fmla="*/ 78 w 176"/>
                <a:gd name="T5" fmla="*/ 23 h 63"/>
                <a:gd name="T6" fmla="*/ 99 w 176"/>
                <a:gd name="T7" fmla="*/ 12 h 63"/>
                <a:gd name="T8" fmla="*/ 114 w 176"/>
                <a:gd name="T9" fmla="*/ 6 h 63"/>
                <a:gd name="T10" fmla="*/ 117 w 176"/>
                <a:gd name="T11" fmla="*/ 5 h 63"/>
                <a:gd name="T12" fmla="*/ 118 w 176"/>
                <a:gd name="T13" fmla="*/ 5 h 63"/>
                <a:gd name="T14" fmla="*/ 138 w 176"/>
                <a:gd name="T15" fmla="*/ 3 h 63"/>
                <a:gd name="T16" fmla="*/ 149 w 176"/>
                <a:gd name="T17" fmla="*/ 2 h 63"/>
                <a:gd name="T18" fmla="*/ 159 w 176"/>
                <a:gd name="T19" fmla="*/ 0 h 63"/>
                <a:gd name="T20" fmla="*/ 163 w 176"/>
                <a:gd name="T21" fmla="*/ 0 h 63"/>
                <a:gd name="T22" fmla="*/ 172 w 176"/>
                <a:gd name="T23" fmla="*/ 7 h 63"/>
                <a:gd name="T24" fmla="*/ 176 w 176"/>
                <a:gd name="T25" fmla="*/ 16 h 63"/>
                <a:gd name="T26" fmla="*/ 155 w 176"/>
                <a:gd name="T27" fmla="*/ 33 h 63"/>
                <a:gd name="T28" fmla="*/ 144 w 176"/>
                <a:gd name="T29" fmla="*/ 26 h 63"/>
                <a:gd name="T30" fmla="*/ 149 w 176"/>
                <a:gd name="T31" fmla="*/ 24 h 63"/>
                <a:gd name="T32" fmla="*/ 134 w 176"/>
                <a:gd name="T33" fmla="*/ 24 h 63"/>
                <a:gd name="T34" fmla="*/ 133 w 176"/>
                <a:gd name="T35" fmla="*/ 20 h 63"/>
                <a:gd name="T36" fmla="*/ 139 w 176"/>
                <a:gd name="T37" fmla="*/ 19 h 63"/>
                <a:gd name="T38" fmla="*/ 152 w 176"/>
                <a:gd name="T39" fmla="*/ 16 h 63"/>
                <a:gd name="T40" fmla="*/ 140 w 176"/>
                <a:gd name="T41" fmla="*/ 18 h 63"/>
                <a:gd name="T42" fmla="*/ 128 w 176"/>
                <a:gd name="T43" fmla="*/ 21 h 63"/>
                <a:gd name="T44" fmla="*/ 125 w 176"/>
                <a:gd name="T45" fmla="*/ 22 h 63"/>
                <a:gd name="T46" fmla="*/ 113 w 176"/>
                <a:gd name="T47" fmla="*/ 25 h 63"/>
                <a:gd name="T48" fmla="*/ 107 w 176"/>
                <a:gd name="T49" fmla="*/ 28 h 63"/>
                <a:gd name="T50" fmla="*/ 101 w 176"/>
                <a:gd name="T51" fmla="*/ 30 h 63"/>
                <a:gd name="T52" fmla="*/ 96 w 176"/>
                <a:gd name="T53" fmla="*/ 31 h 63"/>
                <a:gd name="T54" fmla="*/ 93 w 176"/>
                <a:gd name="T55" fmla="*/ 31 h 63"/>
                <a:gd name="T56" fmla="*/ 89 w 176"/>
                <a:gd name="T57" fmla="*/ 33 h 63"/>
                <a:gd name="T58" fmla="*/ 86 w 176"/>
                <a:gd name="T59" fmla="*/ 35 h 63"/>
                <a:gd name="T60" fmla="*/ 79 w 176"/>
                <a:gd name="T61" fmla="*/ 38 h 63"/>
                <a:gd name="T62" fmla="*/ 75 w 176"/>
                <a:gd name="T63" fmla="*/ 39 h 63"/>
                <a:gd name="T64" fmla="*/ 67 w 176"/>
                <a:gd name="T65" fmla="*/ 42 h 63"/>
                <a:gd name="T66" fmla="*/ 56 w 176"/>
                <a:gd name="T67" fmla="*/ 44 h 63"/>
                <a:gd name="T68" fmla="*/ 46 w 176"/>
                <a:gd name="T69" fmla="*/ 51 h 63"/>
                <a:gd name="T70" fmla="*/ 42 w 176"/>
                <a:gd name="T71" fmla="*/ 52 h 63"/>
                <a:gd name="T72" fmla="*/ 21 w 176"/>
                <a:gd name="T73" fmla="*/ 57 h 63"/>
                <a:gd name="T74" fmla="*/ 2 w 176"/>
                <a:gd name="T75" fmla="*/ 60 h 63"/>
                <a:gd name="T76" fmla="*/ 0 w 176"/>
                <a:gd name="T77" fmla="*/ 59 h 63"/>
                <a:gd name="T78" fmla="*/ 17 w 176"/>
                <a:gd name="T79" fmla="*/ 43 h 63"/>
                <a:gd name="T80" fmla="*/ 23 w 176"/>
                <a:gd name="T81" fmla="*/ 37 h 63"/>
                <a:gd name="T82" fmla="*/ 28 w 176"/>
                <a:gd name="T83" fmla="*/ 37 h 63"/>
                <a:gd name="T84" fmla="*/ 53 w 176"/>
                <a:gd name="T85" fmla="*/ 3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63">
                  <a:moveTo>
                    <a:pt x="53" y="34"/>
                  </a:moveTo>
                  <a:cubicBezTo>
                    <a:pt x="56" y="32"/>
                    <a:pt x="59" y="30"/>
                    <a:pt x="61" y="28"/>
                  </a:cubicBezTo>
                  <a:cubicBezTo>
                    <a:pt x="68" y="30"/>
                    <a:pt x="73" y="26"/>
                    <a:pt x="78" y="23"/>
                  </a:cubicBezTo>
                  <a:cubicBezTo>
                    <a:pt x="84" y="17"/>
                    <a:pt x="91" y="14"/>
                    <a:pt x="99" y="12"/>
                  </a:cubicBezTo>
                  <a:cubicBezTo>
                    <a:pt x="105" y="12"/>
                    <a:pt x="110" y="11"/>
                    <a:pt x="114" y="6"/>
                  </a:cubicBezTo>
                  <a:cubicBezTo>
                    <a:pt x="115" y="6"/>
                    <a:pt x="116" y="6"/>
                    <a:pt x="117" y="5"/>
                  </a:cubicBezTo>
                  <a:cubicBezTo>
                    <a:pt x="117" y="5"/>
                    <a:pt x="118" y="5"/>
                    <a:pt x="118" y="5"/>
                  </a:cubicBezTo>
                  <a:cubicBezTo>
                    <a:pt x="125" y="5"/>
                    <a:pt x="131" y="5"/>
                    <a:pt x="138" y="3"/>
                  </a:cubicBezTo>
                  <a:cubicBezTo>
                    <a:pt x="142" y="3"/>
                    <a:pt x="145" y="3"/>
                    <a:pt x="149" y="2"/>
                  </a:cubicBezTo>
                  <a:cubicBezTo>
                    <a:pt x="152" y="2"/>
                    <a:pt x="155" y="1"/>
                    <a:pt x="159" y="0"/>
                  </a:cubicBezTo>
                  <a:cubicBezTo>
                    <a:pt x="160" y="0"/>
                    <a:pt x="161" y="0"/>
                    <a:pt x="163" y="0"/>
                  </a:cubicBezTo>
                  <a:cubicBezTo>
                    <a:pt x="167" y="1"/>
                    <a:pt x="170" y="3"/>
                    <a:pt x="172" y="7"/>
                  </a:cubicBezTo>
                  <a:cubicBezTo>
                    <a:pt x="174" y="10"/>
                    <a:pt x="176" y="12"/>
                    <a:pt x="176" y="16"/>
                  </a:cubicBezTo>
                  <a:cubicBezTo>
                    <a:pt x="171" y="24"/>
                    <a:pt x="164" y="29"/>
                    <a:pt x="155" y="33"/>
                  </a:cubicBezTo>
                  <a:cubicBezTo>
                    <a:pt x="150" y="33"/>
                    <a:pt x="146" y="32"/>
                    <a:pt x="144" y="26"/>
                  </a:cubicBezTo>
                  <a:cubicBezTo>
                    <a:pt x="146" y="24"/>
                    <a:pt x="148" y="24"/>
                    <a:pt x="149" y="24"/>
                  </a:cubicBezTo>
                  <a:cubicBezTo>
                    <a:pt x="145" y="23"/>
                    <a:pt x="139" y="28"/>
                    <a:pt x="134" y="24"/>
                  </a:cubicBezTo>
                  <a:cubicBezTo>
                    <a:pt x="133" y="23"/>
                    <a:pt x="133" y="22"/>
                    <a:pt x="133" y="20"/>
                  </a:cubicBezTo>
                  <a:cubicBezTo>
                    <a:pt x="135" y="19"/>
                    <a:pt x="137" y="19"/>
                    <a:pt x="139" y="19"/>
                  </a:cubicBezTo>
                  <a:cubicBezTo>
                    <a:pt x="144" y="19"/>
                    <a:pt x="149" y="15"/>
                    <a:pt x="152" y="16"/>
                  </a:cubicBezTo>
                  <a:cubicBezTo>
                    <a:pt x="149" y="16"/>
                    <a:pt x="145" y="17"/>
                    <a:pt x="140" y="18"/>
                  </a:cubicBezTo>
                  <a:cubicBezTo>
                    <a:pt x="136" y="18"/>
                    <a:pt x="132" y="20"/>
                    <a:pt x="128" y="21"/>
                  </a:cubicBezTo>
                  <a:cubicBezTo>
                    <a:pt x="127" y="22"/>
                    <a:pt x="126" y="22"/>
                    <a:pt x="125" y="22"/>
                  </a:cubicBezTo>
                  <a:cubicBezTo>
                    <a:pt x="121" y="23"/>
                    <a:pt x="117" y="23"/>
                    <a:pt x="113" y="25"/>
                  </a:cubicBezTo>
                  <a:cubicBezTo>
                    <a:pt x="112" y="27"/>
                    <a:pt x="110" y="28"/>
                    <a:pt x="107" y="28"/>
                  </a:cubicBezTo>
                  <a:cubicBezTo>
                    <a:pt x="105" y="29"/>
                    <a:pt x="103" y="29"/>
                    <a:pt x="101" y="30"/>
                  </a:cubicBezTo>
                  <a:cubicBezTo>
                    <a:pt x="99" y="31"/>
                    <a:pt x="98" y="31"/>
                    <a:pt x="96" y="31"/>
                  </a:cubicBezTo>
                  <a:cubicBezTo>
                    <a:pt x="95" y="31"/>
                    <a:pt x="94" y="31"/>
                    <a:pt x="93" y="31"/>
                  </a:cubicBezTo>
                  <a:cubicBezTo>
                    <a:pt x="91" y="32"/>
                    <a:pt x="90" y="32"/>
                    <a:pt x="89" y="33"/>
                  </a:cubicBezTo>
                  <a:cubicBezTo>
                    <a:pt x="88" y="34"/>
                    <a:pt x="87" y="35"/>
                    <a:pt x="86" y="35"/>
                  </a:cubicBezTo>
                  <a:cubicBezTo>
                    <a:pt x="84" y="37"/>
                    <a:pt x="82" y="38"/>
                    <a:pt x="79" y="38"/>
                  </a:cubicBezTo>
                  <a:cubicBezTo>
                    <a:pt x="77" y="36"/>
                    <a:pt x="76" y="37"/>
                    <a:pt x="75" y="39"/>
                  </a:cubicBezTo>
                  <a:cubicBezTo>
                    <a:pt x="73" y="41"/>
                    <a:pt x="70" y="42"/>
                    <a:pt x="67" y="42"/>
                  </a:cubicBezTo>
                  <a:cubicBezTo>
                    <a:pt x="63" y="40"/>
                    <a:pt x="59" y="43"/>
                    <a:pt x="56" y="44"/>
                  </a:cubicBezTo>
                  <a:cubicBezTo>
                    <a:pt x="50" y="44"/>
                    <a:pt x="48" y="47"/>
                    <a:pt x="46" y="51"/>
                  </a:cubicBezTo>
                  <a:cubicBezTo>
                    <a:pt x="45" y="52"/>
                    <a:pt x="44" y="52"/>
                    <a:pt x="42" y="52"/>
                  </a:cubicBezTo>
                  <a:cubicBezTo>
                    <a:pt x="35" y="53"/>
                    <a:pt x="28" y="55"/>
                    <a:pt x="21" y="57"/>
                  </a:cubicBezTo>
                  <a:cubicBezTo>
                    <a:pt x="15" y="59"/>
                    <a:pt x="9" y="63"/>
                    <a:pt x="2" y="60"/>
                  </a:cubicBezTo>
                  <a:cubicBezTo>
                    <a:pt x="1" y="60"/>
                    <a:pt x="1" y="60"/>
                    <a:pt x="0" y="59"/>
                  </a:cubicBezTo>
                  <a:cubicBezTo>
                    <a:pt x="2" y="49"/>
                    <a:pt x="12" y="49"/>
                    <a:pt x="17" y="43"/>
                  </a:cubicBezTo>
                  <a:cubicBezTo>
                    <a:pt x="19" y="41"/>
                    <a:pt x="20" y="37"/>
                    <a:pt x="23" y="37"/>
                  </a:cubicBezTo>
                  <a:cubicBezTo>
                    <a:pt x="25" y="37"/>
                    <a:pt x="27" y="37"/>
                    <a:pt x="28" y="37"/>
                  </a:cubicBezTo>
                  <a:cubicBezTo>
                    <a:pt x="36" y="34"/>
                    <a:pt x="45" y="36"/>
                    <a:pt x="53" y="34"/>
                  </a:cubicBezTo>
                  <a:close/>
                </a:path>
              </a:pathLst>
            </a:custGeom>
            <a:solidFill>
              <a:srgbClr val="DBB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2" name="Freeform 2377"/>
            <p:cNvSpPr>
              <a:spLocks/>
            </p:cNvSpPr>
            <p:nvPr/>
          </p:nvSpPr>
          <p:spPr bwMode="auto">
            <a:xfrm>
              <a:off x="4958" y="2205"/>
              <a:ext cx="60" cy="22"/>
            </a:xfrm>
            <a:custGeom>
              <a:avLst/>
              <a:gdLst>
                <a:gd name="T0" fmla="*/ 0 w 51"/>
                <a:gd name="T1" fmla="*/ 13 h 19"/>
                <a:gd name="T2" fmla="*/ 23 w 51"/>
                <a:gd name="T3" fmla="*/ 2 h 19"/>
                <a:gd name="T4" fmla="*/ 26 w 51"/>
                <a:gd name="T5" fmla="*/ 0 h 19"/>
                <a:gd name="T6" fmla="*/ 49 w 51"/>
                <a:gd name="T7" fmla="*/ 3 h 19"/>
                <a:gd name="T8" fmla="*/ 50 w 51"/>
                <a:gd name="T9" fmla="*/ 8 h 19"/>
                <a:gd name="T10" fmla="*/ 43 w 51"/>
                <a:gd name="T11" fmla="*/ 12 h 19"/>
                <a:gd name="T12" fmla="*/ 29 w 51"/>
                <a:gd name="T13" fmla="*/ 14 h 19"/>
                <a:gd name="T14" fmla="*/ 21 w 51"/>
                <a:gd name="T15" fmla="*/ 18 h 19"/>
                <a:gd name="T16" fmla="*/ 11 w 51"/>
                <a:gd name="T17" fmla="*/ 16 h 19"/>
                <a:gd name="T18" fmla="*/ 0 w 51"/>
                <a:gd name="T19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19">
                  <a:moveTo>
                    <a:pt x="0" y="13"/>
                  </a:moveTo>
                  <a:cubicBezTo>
                    <a:pt x="5" y="3"/>
                    <a:pt x="17" y="10"/>
                    <a:pt x="23" y="2"/>
                  </a:cubicBezTo>
                  <a:cubicBezTo>
                    <a:pt x="24" y="1"/>
                    <a:pt x="25" y="0"/>
                    <a:pt x="26" y="0"/>
                  </a:cubicBezTo>
                  <a:cubicBezTo>
                    <a:pt x="34" y="2"/>
                    <a:pt x="42" y="0"/>
                    <a:pt x="49" y="3"/>
                  </a:cubicBezTo>
                  <a:cubicBezTo>
                    <a:pt x="51" y="4"/>
                    <a:pt x="51" y="6"/>
                    <a:pt x="50" y="8"/>
                  </a:cubicBezTo>
                  <a:cubicBezTo>
                    <a:pt x="48" y="10"/>
                    <a:pt x="46" y="11"/>
                    <a:pt x="43" y="12"/>
                  </a:cubicBezTo>
                  <a:cubicBezTo>
                    <a:pt x="38" y="11"/>
                    <a:pt x="34" y="12"/>
                    <a:pt x="29" y="14"/>
                  </a:cubicBezTo>
                  <a:cubicBezTo>
                    <a:pt x="26" y="15"/>
                    <a:pt x="24" y="17"/>
                    <a:pt x="21" y="18"/>
                  </a:cubicBezTo>
                  <a:cubicBezTo>
                    <a:pt x="17" y="19"/>
                    <a:pt x="14" y="18"/>
                    <a:pt x="11" y="16"/>
                  </a:cubicBezTo>
                  <a:cubicBezTo>
                    <a:pt x="7" y="19"/>
                    <a:pt x="3" y="19"/>
                    <a:pt x="0" y="13"/>
                  </a:cubicBezTo>
                  <a:close/>
                </a:path>
              </a:pathLst>
            </a:custGeom>
            <a:solidFill>
              <a:srgbClr val="CCAF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3" name="Freeform 2378"/>
            <p:cNvSpPr>
              <a:spLocks/>
            </p:cNvSpPr>
            <p:nvPr/>
          </p:nvSpPr>
          <p:spPr bwMode="auto">
            <a:xfrm>
              <a:off x="4925" y="2232"/>
              <a:ext cx="33" cy="25"/>
            </a:xfrm>
            <a:custGeom>
              <a:avLst/>
              <a:gdLst>
                <a:gd name="T0" fmla="*/ 26 w 28"/>
                <a:gd name="T1" fmla="*/ 9 h 21"/>
                <a:gd name="T2" fmla="*/ 3 w 28"/>
                <a:gd name="T3" fmla="*/ 21 h 21"/>
                <a:gd name="T4" fmla="*/ 0 w 28"/>
                <a:gd name="T5" fmla="*/ 19 h 21"/>
                <a:gd name="T6" fmla="*/ 26 w 28"/>
                <a:gd name="T7" fmla="*/ 0 h 21"/>
                <a:gd name="T8" fmla="*/ 28 w 28"/>
                <a:gd name="T9" fmla="*/ 4 h 21"/>
                <a:gd name="T10" fmla="*/ 26 w 28"/>
                <a:gd name="T11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21">
                  <a:moveTo>
                    <a:pt x="26" y="9"/>
                  </a:moveTo>
                  <a:cubicBezTo>
                    <a:pt x="17" y="11"/>
                    <a:pt x="10" y="16"/>
                    <a:pt x="3" y="21"/>
                  </a:cubicBezTo>
                  <a:cubicBezTo>
                    <a:pt x="1" y="21"/>
                    <a:pt x="0" y="20"/>
                    <a:pt x="0" y="19"/>
                  </a:cubicBezTo>
                  <a:cubicBezTo>
                    <a:pt x="5" y="8"/>
                    <a:pt x="18" y="7"/>
                    <a:pt x="26" y="0"/>
                  </a:cubicBezTo>
                  <a:cubicBezTo>
                    <a:pt x="27" y="1"/>
                    <a:pt x="28" y="3"/>
                    <a:pt x="28" y="4"/>
                  </a:cubicBezTo>
                  <a:cubicBezTo>
                    <a:pt x="28" y="6"/>
                    <a:pt x="27" y="8"/>
                    <a:pt x="26" y="9"/>
                  </a:cubicBezTo>
                  <a:close/>
                </a:path>
              </a:pathLst>
            </a:custGeom>
            <a:solidFill>
              <a:srgbClr val="F9DE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4" name="Freeform 2379"/>
            <p:cNvSpPr>
              <a:spLocks/>
            </p:cNvSpPr>
            <p:nvPr/>
          </p:nvSpPr>
          <p:spPr bwMode="auto">
            <a:xfrm>
              <a:off x="4971" y="2220"/>
              <a:ext cx="26" cy="13"/>
            </a:xfrm>
            <a:custGeom>
              <a:avLst/>
              <a:gdLst>
                <a:gd name="T0" fmla="*/ 0 w 22"/>
                <a:gd name="T1" fmla="*/ 3 h 11"/>
                <a:gd name="T2" fmla="*/ 12 w 22"/>
                <a:gd name="T3" fmla="*/ 3 h 11"/>
                <a:gd name="T4" fmla="*/ 20 w 22"/>
                <a:gd name="T5" fmla="*/ 2 h 11"/>
                <a:gd name="T6" fmla="*/ 22 w 22"/>
                <a:gd name="T7" fmla="*/ 6 h 11"/>
                <a:gd name="T8" fmla="*/ 20 w 22"/>
                <a:gd name="T9" fmla="*/ 9 h 11"/>
                <a:gd name="T10" fmla="*/ 3 w 22"/>
                <a:gd name="T11" fmla="*/ 11 h 11"/>
                <a:gd name="T12" fmla="*/ 3 w 22"/>
                <a:gd name="T13" fmla="*/ 10 h 11"/>
                <a:gd name="T14" fmla="*/ 0 w 22"/>
                <a:gd name="T1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1">
                  <a:moveTo>
                    <a:pt x="0" y="3"/>
                  </a:moveTo>
                  <a:cubicBezTo>
                    <a:pt x="4" y="3"/>
                    <a:pt x="8" y="3"/>
                    <a:pt x="12" y="3"/>
                  </a:cubicBezTo>
                  <a:cubicBezTo>
                    <a:pt x="14" y="1"/>
                    <a:pt x="17" y="0"/>
                    <a:pt x="20" y="2"/>
                  </a:cubicBezTo>
                  <a:cubicBezTo>
                    <a:pt x="21" y="3"/>
                    <a:pt x="21" y="4"/>
                    <a:pt x="22" y="6"/>
                  </a:cubicBezTo>
                  <a:cubicBezTo>
                    <a:pt x="21" y="7"/>
                    <a:pt x="21" y="8"/>
                    <a:pt x="20" y="9"/>
                  </a:cubicBezTo>
                  <a:cubicBezTo>
                    <a:pt x="14" y="10"/>
                    <a:pt x="9" y="11"/>
                    <a:pt x="3" y="11"/>
                  </a:cubicBezTo>
                  <a:cubicBezTo>
                    <a:pt x="3" y="11"/>
                    <a:pt x="3" y="10"/>
                    <a:pt x="3" y="10"/>
                  </a:cubicBezTo>
                  <a:cubicBezTo>
                    <a:pt x="2" y="8"/>
                    <a:pt x="1" y="5"/>
                    <a:pt x="0" y="3"/>
                  </a:cubicBezTo>
                  <a:close/>
                </a:path>
              </a:pathLst>
            </a:custGeom>
            <a:solidFill>
              <a:srgbClr val="EFD7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5" name="Freeform 2380"/>
            <p:cNvSpPr>
              <a:spLocks/>
            </p:cNvSpPr>
            <p:nvPr/>
          </p:nvSpPr>
          <p:spPr bwMode="auto">
            <a:xfrm>
              <a:off x="4909" y="2254"/>
              <a:ext cx="20" cy="13"/>
            </a:xfrm>
            <a:custGeom>
              <a:avLst/>
              <a:gdLst>
                <a:gd name="T0" fmla="*/ 14 w 17"/>
                <a:gd name="T1" fmla="*/ 0 h 11"/>
                <a:gd name="T2" fmla="*/ 17 w 17"/>
                <a:gd name="T3" fmla="*/ 2 h 11"/>
                <a:gd name="T4" fmla="*/ 0 w 17"/>
                <a:gd name="T5" fmla="*/ 4 h 11"/>
                <a:gd name="T6" fmla="*/ 4 w 17"/>
                <a:gd name="T7" fmla="*/ 2 h 11"/>
                <a:gd name="T8" fmla="*/ 14 w 1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">
                  <a:moveTo>
                    <a:pt x="14" y="0"/>
                  </a:moveTo>
                  <a:cubicBezTo>
                    <a:pt x="15" y="0"/>
                    <a:pt x="16" y="1"/>
                    <a:pt x="17" y="2"/>
                  </a:cubicBezTo>
                  <a:cubicBezTo>
                    <a:pt x="12" y="4"/>
                    <a:pt x="7" y="11"/>
                    <a:pt x="0" y="4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8" y="1"/>
                    <a:pt x="11" y="0"/>
                    <a:pt x="14" y="0"/>
                  </a:cubicBezTo>
                  <a:close/>
                </a:path>
              </a:pathLst>
            </a:custGeom>
            <a:solidFill>
              <a:srgbClr val="7E67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6" name="Freeform 2381"/>
            <p:cNvSpPr>
              <a:spLocks/>
            </p:cNvSpPr>
            <p:nvPr/>
          </p:nvSpPr>
          <p:spPr bwMode="auto">
            <a:xfrm>
              <a:off x="4956" y="2231"/>
              <a:ext cx="15" cy="13"/>
            </a:xfrm>
            <a:custGeom>
              <a:avLst/>
              <a:gdLst>
                <a:gd name="T0" fmla="*/ 0 w 13"/>
                <a:gd name="T1" fmla="*/ 10 h 11"/>
                <a:gd name="T2" fmla="*/ 2 w 13"/>
                <a:gd name="T3" fmla="*/ 5 h 11"/>
                <a:gd name="T4" fmla="*/ 13 w 13"/>
                <a:gd name="T5" fmla="*/ 2 h 11"/>
                <a:gd name="T6" fmla="*/ 0 w 13"/>
                <a:gd name="T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1">
                  <a:moveTo>
                    <a:pt x="0" y="10"/>
                  </a:moveTo>
                  <a:cubicBezTo>
                    <a:pt x="0" y="8"/>
                    <a:pt x="0" y="6"/>
                    <a:pt x="2" y="5"/>
                  </a:cubicBezTo>
                  <a:cubicBezTo>
                    <a:pt x="6" y="6"/>
                    <a:pt x="9" y="0"/>
                    <a:pt x="13" y="2"/>
                  </a:cubicBezTo>
                  <a:cubicBezTo>
                    <a:pt x="12" y="11"/>
                    <a:pt x="5" y="8"/>
                    <a:pt x="0" y="10"/>
                  </a:cubicBezTo>
                  <a:close/>
                </a:path>
              </a:pathLst>
            </a:custGeom>
            <a:solidFill>
              <a:srgbClr val="6B5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7" name="Freeform 2382"/>
            <p:cNvSpPr>
              <a:spLocks/>
            </p:cNvSpPr>
            <p:nvPr/>
          </p:nvSpPr>
          <p:spPr bwMode="auto">
            <a:xfrm>
              <a:off x="4911" y="2128"/>
              <a:ext cx="15" cy="11"/>
            </a:xfrm>
            <a:custGeom>
              <a:avLst/>
              <a:gdLst>
                <a:gd name="T0" fmla="*/ 13 w 13"/>
                <a:gd name="T1" fmla="*/ 5 h 9"/>
                <a:gd name="T2" fmla="*/ 7 w 13"/>
                <a:gd name="T3" fmla="*/ 9 h 9"/>
                <a:gd name="T4" fmla="*/ 0 w 13"/>
                <a:gd name="T5" fmla="*/ 8 h 9"/>
                <a:gd name="T6" fmla="*/ 13 w 13"/>
                <a:gd name="T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9">
                  <a:moveTo>
                    <a:pt x="13" y="5"/>
                  </a:moveTo>
                  <a:cubicBezTo>
                    <a:pt x="11" y="7"/>
                    <a:pt x="9" y="8"/>
                    <a:pt x="7" y="9"/>
                  </a:cubicBezTo>
                  <a:cubicBezTo>
                    <a:pt x="5" y="9"/>
                    <a:pt x="2" y="8"/>
                    <a:pt x="0" y="8"/>
                  </a:cubicBezTo>
                  <a:cubicBezTo>
                    <a:pt x="5" y="7"/>
                    <a:pt x="8" y="0"/>
                    <a:pt x="13" y="5"/>
                  </a:cubicBezTo>
                  <a:close/>
                </a:path>
              </a:pathLst>
            </a:custGeom>
            <a:solidFill>
              <a:srgbClr val="A98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8" name="Freeform 2383"/>
            <p:cNvSpPr>
              <a:spLocks/>
            </p:cNvSpPr>
            <p:nvPr/>
          </p:nvSpPr>
          <p:spPr bwMode="auto">
            <a:xfrm>
              <a:off x="4910" y="2119"/>
              <a:ext cx="20" cy="8"/>
            </a:xfrm>
            <a:custGeom>
              <a:avLst/>
              <a:gdLst>
                <a:gd name="T0" fmla="*/ 0 w 17"/>
                <a:gd name="T1" fmla="*/ 3 h 7"/>
                <a:gd name="T2" fmla="*/ 17 w 17"/>
                <a:gd name="T3" fmla="*/ 5 h 7"/>
                <a:gd name="T4" fmla="*/ 0 w 17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7">
                  <a:moveTo>
                    <a:pt x="0" y="3"/>
                  </a:moveTo>
                  <a:cubicBezTo>
                    <a:pt x="5" y="3"/>
                    <a:pt x="11" y="0"/>
                    <a:pt x="17" y="5"/>
                  </a:cubicBezTo>
                  <a:cubicBezTo>
                    <a:pt x="11" y="5"/>
                    <a:pt x="5" y="7"/>
                    <a:pt x="0" y="3"/>
                  </a:cubicBezTo>
                  <a:close/>
                </a:path>
              </a:pathLst>
            </a:custGeom>
            <a:solidFill>
              <a:srgbClr val="F7E5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49" name="Freeform 2384"/>
            <p:cNvSpPr>
              <a:spLocks/>
            </p:cNvSpPr>
            <p:nvPr/>
          </p:nvSpPr>
          <p:spPr bwMode="auto">
            <a:xfrm>
              <a:off x="5044" y="2063"/>
              <a:ext cx="130" cy="122"/>
            </a:xfrm>
            <a:custGeom>
              <a:avLst/>
              <a:gdLst>
                <a:gd name="T0" fmla="*/ 25 w 111"/>
                <a:gd name="T1" fmla="*/ 0 h 103"/>
                <a:gd name="T2" fmla="*/ 28 w 111"/>
                <a:gd name="T3" fmla="*/ 0 h 103"/>
                <a:gd name="T4" fmla="*/ 69 w 111"/>
                <a:gd name="T5" fmla="*/ 33 h 103"/>
                <a:gd name="T6" fmla="*/ 95 w 111"/>
                <a:gd name="T7" fmla="*/ 55 h 103"/>
                <a:gd name="T8" fmla="*/ 94 w 111"/>
                <a:gd name="T9" fmla="*/ 87 h 103"/>
                <a:gd name="T10" fmla="*/ 69 w 111"/>
                <a:gd name="T11" fmla="*/ 100 h 103"/>
                <a:gd name="T12" fmla="*/ 44 w 111"/>
                <a:gd name="T13" fmla="*/ 97 h 103"/>
                <a:gd name="T14" fmla="*/ 34 w 111"/>
                <a:gd name="T15" fmla="*/ 87 h 103"/>
                <a:gd name="T16" fmla="*/ 7 w 111"/>
                <a:gd name="T17" fmla="*/ 46 h 103"/>
                <a:gd name="T18" fmla="*/ 2 w 111"/>
                <a:gd name="T19" fmla="*/ 30 h 103"/>
                <a:gd name="T20" fmla="*/ 25 w 111"/>
                <a:gd name="T21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03">
                  <a:moveTo>
                    <a:pt x="25" y="0"/>
                  </a:moveTo>
                  <a:cubicBezTo>
                    <a:pt x="26" y="0"/>
                    <a:pt x="27" y="0"/>
                    <a:pt x="28" y="0"/>
                  </a:cubicBezTo>
                  <a:cubicBezTo>
                    <a:pt x="48" y="3"/>
                    <a:pt x="59" y="17"/>
                    <a:pt x="69" y="33"/>
                  </a:cubicBezTo>
                  <a:cubicBezTo>
                    <a:pt x="76" y="42"/>
                    <a:pt x="86" y="48"/>
                    <a:pt x="95" y="55"/>
                  </a:cubicBezTo>
                  <a:cubicBezTo>
                    <a:pt x="111" y="68"/>
                    <a:pt x="111" y="75"/>
                    <a:pt x="94" y="87"/>
                  </a:cubicBezTo>
                  <a:cubicBezTo>
                    <a:pt x="86" y="92"/>
                    <a:pt x="78" y="97"/>
                    <a:pt x="69" y="100"/>
                  </a:cubicBezTo>
                  <a:cubicBezTo>
                    <a:pt x="60" y="103"/>
                    <a:pt x="52" y="103"/>
                    <a:pt x="44" y="97"/>
                  </a:cubicBezTo>
                  <a:cubicBezTo>
                    <a:pt x="39" y="96"/>
                    <a:pt x="37" y="91"/>
                    <a:pt x="34" y="87"/>
                  </a:cubicBezTo>
                  <a:cubicBezTo>
                    <a:pt x="25" y="73"/>
                    <a:pt x="15" y="60"/>
                    <a:pt x="7" y="46"/>
                  </a:cubicBezTo>
                  <a:cubicBezTo>
                    <a:pt x="4" y="42"/>
                    <a:pt x="0" y="37"/>
                    <a:pt x="2" y="30"/>
                  </a:cubicBezTo>
                  <a:cubicBezTo>
                    <a:pt x="0" y="13"/>
                    <a:pt x="14" y="8"/>
                    <a:pt x="25" y="0"/>
                  </a:cubicBezTo>
                  <a:close/>
                </a:path>
              </a:pathLst>
            </a:custGeom>
            <a:solidFill>
              <a:srgbClr val="FEEB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0" name="Freeform 2385"/>
            <p:cNvSpPr>
              <a:spLocks/>
            </p:cNvSpPr>
            <p:nvPr/>
          </p:nvSpPr>
          <p:spPr bwMode="auto">
            <a:xfrm>
              <a:off x="5003" y="2088"/>
              <a:ext cx="107" cy="125"/>
            </a:xfrm>
            <a:custGeom>
              <a:avLst/>
              <a:gdLst>
                <a:gd name="T0" fmla="*/ 37 w 91"/>
                <a:gd name="T1" fmla="*/ 9 h 106"/>
                <a:gd name="T2" fmla="*/ 79 w 91"/>
                <a:gd name="T3" fmla="*/ 76 h 106"/>
                <a:gd name="T4" fmla="*/ 89 w 91"/>
                <a:gd name="T5" fmla="*/ 91 h 106"/>
                <a:gd name="T6" fmla="*/ 73 w 91"/>
                <a:gd name="T7" fmla="*/ 95 h 106"/>
                <a:gd name="T8" fmla="*/ 60 w 91"/>
                <a:gd name="T9" fmla="*/ 104 h 106"/>
                <a:gd name="T10" fmla="*/ 25 w 91"/>
                <a:gd name="T11" fmla="*/ 56 h 106"/>
                <a:gd name="T12" fmla="*/ 6 w 91"/>
                <a:gd name="T13" fmla="*/ 36 h 106"/>
                <a:gd name="T14" fmla="*/ 1 w 91"/>
                <a:gd name="T15" fmla="*/ 26 h 106"/>
                <a:gd name="T16" fmla="*/ 7 w 91"/>
                <a:gd name="T17" fmla="*/ 16 h 106"/>
                <a:gd name="T18" fmla="*/ 20 w 91"/>
                <a:gd name="T19" fmla="*/ 2 h 106"/>
                <a:gd name="T20" fmla="*/ 37 w 91"/>
                <a:gd name="T21" fmla="*/ 9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106">
                  <a:moveTo>
                    <a:pt x="37" y="9"/>
                  </a:moveTo>
                  <a:cubicBezTo>
                    <a:pt x="48" y="33"/>
                    <a:pt x="66" y="53"/>
                    <a:pt x="79" y="76"/>
                  </a:cubicBezTo>
                  <a:cubicBezTo>
                    <a:pt x="78" y="84"/>
                    <a:pt x="91" y="83"/>
                    <a:pt x="89" y="91"/>
                  </a:cubicBezTo>
                  <a:cubicBezTo>
                    <a:pt x="87" y="98"/>
                    <a:pt x="78" y="92"/>
                    <a:pt x="73" y="95"/>
                  </a:cubicBezTo>
                  <a:cubicBezTo>
                    <a:pt x="69" y="98"/>
                    <a:pt x="68" y="106"/>
                    <a:pt x="60" y="104"/>
                  </a:cubicBezTo>
                  <a:cubicBezTo>
                    <a:pt x="52" y="85"/>
                    <a:pt x="41" y="69"/>
                    <a:pt x="25" y="56"/>
                  </a:cubicBezTo>
                  <a:cubicBezTo>
                    <a:pt x="17" y="50"/>
                    <a:pt x="11" y="43"/>
                    <a:pt x="6" y="36"/>
                  </a:cubicBezTo>
                  <a:cubicBezTo>
                    <a:pt x="3" y="33"/>
                    <a:pt x="0" y="30"/>
                    <a:pt x="1" y="26"/>
                  </a:cubicBezTo>
                  <a:cubicBezTo>
                    <a:pt x="6" y="24"/>
                    <a:pt x="7" y="20"/>
                    <a:pt x="7" y="16"/>
                  </a:cubicBezTo>
                  <a:cubicBezTo>
                    <a:pt x="6" y="6"/>
                    <a:pt x="14" y="3"/>
                    <a:pt x="20" y="2"/>
                  </a:cubicBezTo>
                  <a:cubicBezTo>
                    <a:pt x="27" y="0"/>
                    <a:pt x="34" y="1"/>
                    <a:pt x="37" y="9"/>
                  </a:cubicBezTo>
                  <a:close/>
                </a:path>
              </a:pathLst>
            </a:custGeom>
            <a:solidFill>
              <a:srgbClr val="FD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1" name="Freeform 2386"/>
            <p:cNvSpPr>
              <a:spLocks/>
            </p:cNvSpPr>
            <p:nvPr/>
          </p:nvSpPr>
          <p:spPr bwMode="auto">
            <a:xfrm>
              <a:off x="5003" y="2152"/>
              <a:ext cx="70" cy="88"/>
            </a:xfrm>
            <a:custGeom>
              <a:avLst/>
              <a:gdLst>
                <a:gd name="T0" fmla="*/ 26 w 60"/>
                <a:gd name="T1" fmla="*/ 0 h 75"/>
                <a:gd name="T2" fmla="*/ 60 w 60"/>
                <a:gd name="T3" fmla="*/ 50 h 75"/>
                <a:gd name="T4" fmla="*/ 57 w 60"/>
                <a:gd name="T5" fmla="*/ 55 h 75"/>
                <a:gd name="T6" fmla="*/ 51 w 60"/>
                <a:gd name="T7" fmla="*/ 67 h 75"/>
                <a:gd name="T8" fmla="*/ 50 w 60"/>
                <a:gd name="T9" fmla="*/ 71 h 75"/>
                <a:gd name="T10" fmla="*/ 47 w 60"/>
                <a:gd name="T11" fmla="*/ 74 h 75"/>
                <a:gd name="T12" fmla="*/ 43 w 60"/>
                <a:gd name="T13" fmla="*/ 75 h 75"/>
                <a:gd name="T14" fmla="*/ 29 w 60"/>
                <a:gd name="T15" fmla="*/ 73 h 75"/>
                <a:gd name="T16" fmla="*/ 21 w 60"/>
                <a:gd name="T17" fmla="*/ 66 h 75"/>
                <a:gd name="T18" fmla="*/ 24 w 60"/>
                <a:gd name="T19" fmla="*/ 53 h 75"/>
                <a:gd name="T20" fmla="*/ 24 w 60"/>
                <a:gd name="T21" fmla="*/ 49 h 75"/>
                <a:gd name="T22" fmla="*/ 25 w 60"/>
                <a:gd name="T23" fmla="*/ 47 h 75"/>
                <a:gd name="T24" fmla="*/ 26 w 60"/>
                <a:gd name="T25" fmla="*/ 46 h 75"/>
                <a:gd name="T26" fmla="*/ 28 w 60"/>
                <a:gd name="T27" fmla="*/ 44 h 75"/>
                <a:gd name="T28" fmla="*/ 26 w 60"/>
                <a:gd name="T29" fmla="*/ 45 h 75"/>
                <a:gd name="T30" fmla="*/ 19 w 60"/>
                <a:gd name="T31" fmla="*/ 40 h 75"/>
                <a:gd name="T32" fmla="*/ 19 w 60"/>
                <a:gd name="T33" fmla="*/ 37 h 75"/>
                <a:gd name="T34" fmla="*/ 20 w 60"/>
                <a:gd name="T35" fmla="*/ 33 h 75"/>
                <a:gd name="T36" fmla="*/ 23 w 60"/>
                <a:gd name="T37" fmla="*/ 29 h 75"/>
                <a:gd name="T38" fmla="*/ 28 w 60"/>
                <a:gd name="T39" fmla="*/ 24 h 75"/>
                <a:gd name="T40" fmla="*/ 33 w 60"/>
                <a:gd name="T41" fmla="*/ 21 h 75"/>
                <a:gd name="T42" fmla="*/ 35 w 60"/>
                <a:gd name="T43" fmla="*/ 20 h 75"/>
                <a:gd name="T44" fmla="*/ 33 w 60"/>
                <a:gd name="T45" fmla="*/ 20 h 75"/>
                <a:gd name="T46" fmla="*/ 30 w 60"/>
                <a:gd name="T47" fmla="*/ 18 h 75"/>
                <a:gd name="T48" fmla="*/ 14 w 60"/>
                <a:gd name="T49" fmla="*/ 20 h 75"/>
                <a:gd name="T50" fmla="*/ 4 w 60"/>
                <a:gd name="T51" fmla="*/ 25 h 75"/>
                <a:gd name="T52" fmla="*/ 0 w 60"/>
                <a:gd name="T53" fmla="*/ 22 h 75"/>
                <a:gd name="T54" fmla="*/ 3 w 60"/>
                <a:gd name="T55" fmla="*/ 15 h 75"/>
                <a:gd name="T56" fmla="*/ 26 w 60"/>
                <a:gd name="T5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0" h="75">
                  <a:moveTo>
                    <a:pt x="26" y="0"/>
                  </a:moveTo>
                  <a:cubicBezTo>
                    <a:pt x="43" y="13"/>
                    <a:pt x="58" y="26"/>
                    <a:pt x="60" y="50"/>
                  </a:cubicBezTo>
                  <a:cubicBezTo>
                    <a:pt x="59" y="52"/>
                    <a:pt x="58" y="53"/>
                    <a:pt x="57" y="55"/>
                  </a:cubicBezTo>
                  <a:cubicBezTo>
                    <a:pt x="55" y="59"/>
                    <a:pt x="52" y="63"/>
                    <a:pt x="51" y="67"/>
                  </a:cubicBezTo>
                  <a:cubicBezTo>
                    <a:pt x="51" y="69"/>
                    <a:pt x="50" y="70"/>
                    <a:pt x="50" y="71"/>
                  </a:cubicBezTo>
                  <a:cubicBezTo>
                    <a:pt x="49" y="72"/>
                    <a:pt x="48" y="73"/>
                    <a:pt x="47" y="74"/>
                  </a:cubicBezTo>
                  <a:cubicBezTo>
                    <a:pt x="46" y="74"/>
                    <a:pt x="45" y="75"/>
                    <a:pt x="43" y="75"/>
                  </a:cubicBezTo>
                  <a:cubicBezTo>
                    <a:pt x="38" y="75"/>
                    <a:pt x="34" y="75"/>
                    <a:pt x="29" y="73"/>
                  </a:cubicBezTo>
                  <a:cubicBezTo>
                    <a:pt x="28" y="69"/>
                    <a:pt x="25" y="66"/>
                    <a:pt x="21" y="66"/>
                  </a:cubicBezTo>
                  <a:cubicBezTo>
                    <a:pt x="15" y="60"/>
                    <a:pt x="24" y="58"/>
                    <a:pt x="24" y="53"/>
                  </a:cubicBezTo>
                  <a:cubicBezTo>
                    <a:pt x="24" y="51"/>
                    <a:pt x="24" y="50"/>
                    <a:pt x="24" y="49"/>
                  </a:cubicBezTo>
                  <a:cubicBezTo>
                    <a:pt x="25" y="48"/>
                    <a:pt x="25" y="48"/>
                    <a:pt x="25" y="47"/>
                  </a:cubicBezTo>
                  <a:cubicBezTo>
                    <a:pt x="25" y="47"/>
                    <a:pt x="26" y="47"/>
                    <a:pt x="26" y="46"/>
                  </a:cubicBezTo>
                  <a:cubicBezTo>
                    <a:pt x="27" y="46"/>
                    <a:pt x="29" y="46"/>
                    <a:pt x="28" y="44"/>
                  </a:cubicBezTo>
                  <a:cubicBezTo>
                    <a:pt x="28" y="45"/>
                    <a:pt x="27" y="45"/>
                    <a:pt x="26" y="45"/>
                  </a:cubicBezTo>
                  <a:cubicBezTo>
                    <a:pt x="22" y="45"/>
                    <a:pt x="21" y="43"/>
                    <a:pt x="19" y="40"/>
                  </a:cubicBezTo>
                  <a:cubicBezTo>
                    <a:pt x="19" y="39"/>
                    <a:pt x="19" y="38"/>
                    <a:pt x="19" y="37"/>
                  </a:cubicBezTo>
                  <a:cubicBezTo>
                    <a:pt x="19" y="35"/>
                    <a:pt x="19" y="34"/>
                    <a:pt x="20" y="33"/>
                  </a:cubicBezTo>
                  <a:cubicBezTo>
                    <a:pt x="20" y="31"/>
                    <a:pt x="22" y="30"/>
                    <a:pt x="23" y="29"/>
                  </a:cubicBezTo>
                  <a:cubicBezTo>
                    <a:pt x="25" y="27"/>
                    <a:pt x="26" y="26"/>
                    <a:pt x="28" y="24"/>
                  </a:cubicBezTo>
                  <a:cubicBezTo>
                    <a:pt x="29" y="23"/>
                    <a:pt x="31" y="22"/>
                    <a:pt x="33" y="21"/>
                  </a:cubicBezTo>
                  <a:cubicBezTo>
                    <a:pt x="34" y="21"/>
                    <a:pt x="35" y="21"/>
                    <a:pt x="35" y="20"/>
                  </a:cubicBezTo>
                  <a:cubicBezTo>
                    <a:pt x="34" y="20"/>
                    <a:pt x="33" y="21"/>
                    <a:pt x="33" y="20"/>
                  </a:cubicBezTo>
                  <a:cubicBezTo>
                    <a:pt x="32" y="19"/>
                    <a:pt x="31" y="19"/>
                    <a:pt x="30" y="18"/>
                  </a:cubicBezTo>
                  <a:cubicBezTo>
                    <a:pt x="24" y="13"/>
                    <a:pt x="19" y="18"/>
                    <a:pt x="14" y="20"/>
                  </a:cubicBezTo>
                  <a:cubicBezTo>
                    <a:pt x="8" y="17"/>
                    <a:pt x="9" y="26"/>
                    <a:pt x="4" y="25"/>
                  </a:cubicBezTo>
                  <a:cubicBezTo>
                    <a:pt x="1" y="25"/>
                    <a:pt x="0" y="24"/>
                    <a:pt x="0" y="22"/>
                  </a:cubicBezTo>
                  <a:cubicBezTo>
                    <a:pt x="0" y="19"/>
                    <a:pt x="1" y="17"/>
                    <a:pt x="3" y="15"/>
                  </a:cubicBezTo>
                  <a:cubicBezTo>
                    <a:pt x="10" y="9"/>
                    <a:pt x="17" y="2"/>
                    <a:pt x="26" y="0"/>
                  </a:cubicBezTo>
                  <a:close/>
                </a:path>
              </a:pathLst>
            </a:custGeom>
            <a:solidFill>
              <a:srgbClr val="DFC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2" name="Freeform 2387"/>
            <p:cNvSpPr>
              <a:spLocks/>
            </p:cNvSpPr>
            <p:nvPr/>
          </p:nvSpPr>
          <p:spPr bwMode="auto">
            <a:xfrm>
              <a:off x="5092" y="2176"/>
              <a:ext cx="101" cy="52"/>
            </a:xfrm>
            <a:custGeom>
              <a:avLst/>
              <a:gdLst>
                <a:gd name="T0" fmla="*/ 64 w 86"/>
                <a:gd name="T1" fmla="*/ 1 h 44"/>
                <a:gd name="T2" fmla="*/ 66 w 86"/>
                <a:gd name="T3" fmla="*/ 1 h 44"/>
                <a:gd name="T4" fmla="*/ 75 w 86"/>
                <a:gd name="T5" fmla="*/ 2 h 44"/>
                <a:gd name="T6" fmla="*/ 77 w 86"/>
                <a:gd name="T7" fmla="*/ 4 h 44"/>
                <a:gd name="T8" fmla="*/ 81 w 86"/>
                <a:gd name="T9" fmla="*/ 8 h 44"/>
                <a:gd name="T10" fmla="*/ 85 w 86"/>
                <a:gd name="T11" fmla="*/ 16 h 44"/>
                <a:gd name="T12" fmla="*/ 79 w 86"/>
                <a:gd name="T13" fmla="*/ 20 h 44"/>
                <a:gd name="T14" fmla="*/ 64 w 86"/>
                <a:gd name="T15" fmla="*/ 22 h 44"/>
                <a:gd name="T16" fmla="*/ 61 w 86"/>
                <a:gd name="T17" fmla="*/ 23 h 44"/>
                <a:gd name="T18" fmla="*/ 51 w 86"/>
                <a:gd name="T19" fmla="*/ 26 h 44"/>
                <a:gd name="T20" fmla="*/ 44 w 86"/>
                <a:gd name="T21" fmla="*/ 27 h 44"/>
                <a:gd name="T22" fmla="*/ 35 w 86"/>
                <a:gd name="T23" fmla="*/ 31 h 44"/>
                <a:gd name="T24" fmla="*/ 6 w 86"/>
                <a:gd name="T25" fmla="*/ 44 h 44"/>
                <a:gd name="T26" fmla="*/ 3 w 86"/>
                <a:gd name="T27" fmla="*/ 42 h 44"/>
                <a:gd name="T28" fmla="*/ 9 w 86"/>
                <a:gd name="T29" fmla="*/ 28 h 44"/>
                <a:gd name="T30" fmla="*/ 12 w 86"/>
                <a:gd name="T31" fmla="*/ 26 h 44"/>
                <a:gd name="T32" fmla="*/ 15 w 86"/>
                <a:gd name="T33" fmla="*/ 24 h 44"/>
                <a:gd name="T34" fmla="*/ 18 w 86"/>
                <a:gd name="T35" fmla="*/ 23 h 44"/>
                <a:gd name="T36" fmla="*/ 21 w 86"/>
                <a:gd name="T37" fmla="*/ 23 h 44"/>
                <a:gd name="T38" fmla="*/ 27 w 86"/>
                <a:gd name="T39" fmla="*/ 22 h 44"/>
                <a:gd name="T40" fmla="*/ 31 w 86"/>
                <a:gd name="T41" fmla="*/ 18 h 44"/>
                <a:gd name="T42" fmla="*/ 34 w 86"/>
                <a:gd name="T43" fmla="*/ 15 h 44"/>
                <a:gd name="T44" fmla="*/ 41 w 86"/>
                <a:gd name="T45" fmla="*/ 12 h 44"/>
                <a:gd name="T46" fmla="*/ 59 w 86"/>
                <a:gd name="T47" fmla="*/ 9 h 44"/>
                <a:gd name="T48" fmla="*/ 63 w 86"/>
                <a:gd name="T49" fmla="*/ 4 h 44"/>
                <a:gd name="T50" fmla="*/ 64 w 86"/>
                <a:gd name="T51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6" h="44">
                  <a:moveTo>
                    <a:pt x="64" y="1"/>
                  </a:moveTo>
                  <a:cubicBezTo>
                    <a:pt x="65" y="0"/>
                    <a:pt x="66" y="0"/>
                    <a:pt x="66" y="1"/>
                  </a:cubicBezTo>
                  <a:cubicBezTo>
                    <a:pt x="69" y="3"/>
                    <a:pt x="72" y="1"/>
                    <a:pt x="75" y="2"/>
                  </a:cubicBezTo>
                  <a:cubicBezTo>
                    <a:pt x="76" y="3"/>
                    <a:pt x="77" y="3"/>
                    <a:pt x="77" y="4"/>
                  </a:cubicBezTo>
                  <a:cubicBezTo>
                    <a:pt x="79" y="6"/>
                    <a:pt x="80" y="7"/>
                    <a:pt x="81" y="8"/>
                  </a:cubicBezTo>
                  <a:cubicBezTo>
                    <a:pt x="83" y="10"/>
                    <a:pt x="86" y="12"/>
                    <a:pt x="85" y="16"/>
                  </a:cubicBezTo>
                  <a:cubicBezTo>
                    <a:pt x="84" y="19"/>
                    <a:pt x="82" y="20"/>
                    <a:pt x="79" y="20"/>
                  </a:cubicBezTo>
                  <a:cubicBezTo>
                    <a:pt x="74" y="21"/>
                    <a:pt x="69" y="20"/>
                    <a:pt x="64" y="22"/>
                  </a:cubicBezTo>
                  <a:cubicBezTo>
                    <a:pt x="63" y="22"/>
                    <a:pt x="62" y="22"/>
                    <a:pt x="61" y="23"/>
                  </a:cubicBezTo>
                  <a:cubicBezTo>
                    <a:pt x="57" y="23"/>
                    <a:pt x="54" y="24"/>
                    <a:pt x="51" y="26"/>
                  </a:cubicBezTo>
                  <a:cubicBezTo>
                    <a:pt x="49" y="27"/>
                    <a:pt x="47" y="27"/>
                    <a:pt x="44" y="27"/>
                  </a:cubicBezTo>
                  <a:cubicBezTo>
                    <a:pt x="41" y="28"/>
                    <a:pt x="38" y="29"/>
                    <a:pt x="35" y="31"/>
                  </a:cubicBezTo>
                  <a:cubicBezTo>
                    <a:pt x="26" y="37"/>
                    <a:pt x="16" y="42"/>
                    <a:pt x="6" y="44"/>
                  </a:cubicBezTo>
                  <a:cubicBezTo>
                    <a:pt x="5" y="44"/>
                    <a:pt x="4" y="43"/>
                    <a:pt x="3" y="42"/>
                  </a:cubicBezTo>
                  <a:cubicBezTo>
                    <a:pt x="0" y="35"/>
                    <a:pt x="5" y="32"/>
                    <a:pt x="9" y="28"/>
                  </a:cubicBezTo>
                  <a:cubicBezTo>
                    <a:pt x="10" y="28"/>
                    <a:pt x="11" y="27"/>
                    <a:pt x="12" y="26"/>
                  </a:cubicBezTo>
                  <a:cubicBezTo>
                    <a:pt x="13" y="25"/>
                    <a:pt x="14" y="24"/>
                    <a:pt x="15" y="24"/>
                  </a:cubicBezTo>
                  <a:cubicBezTo>
                    <a:pt x="16" y="24"/>
                    <a:pt x="17" y="23"/>
                    <a:pt x="18" y="23"/>
                  </a:cubicBezTo>
                  <a:cubicBezTo>
                    <a:pt x="19" y="23"/>
                    <a:pt x="20" y="23"/>
                    <a:pt x="21" y="23"/>
                  </a:cubicBezTo>
                  <a:cubicBezTo>
                    <a:pt x="23" y="23"/>
                    <a:pt x="25" y="22"/>
                    <a:pt x="27" y="22"/>
                  </a:cubicBezTo>
                  <a:cubicBezTo>
                    <a:pt x="29" y="21"/>
                    <a:pt x="30" y="19"/>
                    <a:pt x="31" y="18"/>
                  </a:cubicBezTo>
                  <a:cubicBezTo>
                    <a:pt x="32" y="17"/>
                    <a:pt x="33" y="16"/>
                    <a:pt x="34" y="15"/>
                  </a:cubicBezTo>
                  <a:cubicBezTo>
                    <a:pt x="36" y="13"/>
                    <a:pt x="39" y="14"/>
                    <a:pt x="41" y="12"/>
                  </a:cubicBezTo>
                  <a:cubicBezTo>
                    <a:pt x="47" y="11"/>
                    <a:pt x="53" y="10"/>
                    <a:pt x="59" y="9"/>
                  </a:cubicBezTo>
                  <a:cubicBezTo>
                    <a:pt x="62" y="9"/>
                    <a:pt x="68" y="12"/>
                    <a:pt x="63" y="4"/>
                  </a:cubicBezTo>
                  <a:cubicBezTo>
                    <a:pt x="63" y="3"/>
                    <a:pt x="64" y="2"/>
                    <a:pt x="64" y="1"/>
                  </a:cubicBezTo>
                  <a:close/>
                </a:path>
              </a:pathLst>
            </a:custGeom>
            <a:solidFill>
              <a:srgbClr val="CD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3" name="Freeform 2388"/>
            <p:cNvSpPr>
              <a:spLocks/>
            </p:cNvSpPr>
            <p:nvPr/>
          </p:nvSpPr>
          <p:spPr bwMode="auto">
            <a:xfrm>
              <a:off x="5174" y="2162"/>
              <a:ext cx="39" cy="25"/>
            </a:xfrm>
            <a:custGeom>
              <a:avLst/>
              <a:gdLst>
                <a:gd name="T0" fmla="*/ 28 w 33"/>
                <a:gd name="T1" fmla="*/ 5 h 21"/>
                <a:gd name="T2" fmla="*/ 31 w 33"/>
                <a:gd name="T3" fmla="*/ 13 h 21"/>
                <a:gd name="T4" fmla="*/ 27 w 33"/>
                <a:gd name="T5" fmla="*/ 21 h 21"/>
                <a:gd name="T6" fmla="*/ 23 w 33"/>
                <a:gd name="T7" fmla="*/ 21 h 21"/>
                <a:gd name="T8" fmla="*/ 12 w 33"/>
                <a:gd name="T9" fmla="*/ 18 h 21"/>
                <a:gd name="T10" fmla="*/ 0 w 33"/>
                <a:gd name="T11" fmla="*/ 12 h 21"/>
                <a:gd name="T12" fmla="*/ 14 w 33"/>
                <a:gd name="T13" fmla="*/ 0 h 21"/>
                <a:gd name="T14" fmla="*/ 28 w 33"/>
                <a:gd name="T1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1">
                  <a:moveTo>
                    <a:pt x="28" y="5"/>
                  </a:moveTo>
                  <a:cubicBezTo>
                    <a:pt x="29" y="7"/>
                    <a:pt x="30" y="10"/>
                    <a:pt x="31" y="13"/>
                  </a:cubicBezTo>
                  <a:cubicBezTo>
                    <a:pt x="33" y="17"/>
                    <a:pt x="31" y="19"/>
                    <a:pt x="27" y="21"/>
                  </a:cubicBezTo>
                  <a:cubicBezTo>
                    <a:pt x="26" y="21"/>
                    <a:pt x="24" y="21"/>
                    <a:pt x="23" y="21"/>
                  </a:cubicBezTo>
                  <a:cubicBezTo>
                    <a:pt x="19" y="20"/>
                    <a:pt x="15" y="19"/>
                    <a:pt x="12" y="18"/>
                  </a:cubicBezTo>
                  <a:cubicBezTo>
                    <a:pt x="9" y="14"/>
                    <a:pt x="3" y="15"/>
                    <a:pt x="0" y="12"/>
                  </a:cubicBezTo>
                  <a:cubicBezTo>
                    <a:pt x="2" y="5"/>
                    <a:pt x="7" y="2"/>
                    <a:pt x="14" y="0"/>
                  </a:cubicBezTo>
                  <a:cubicBezTo>
                    <a:pt x="16" y="9"/>
                    <a:pt x="24" y="0"/>
                    <a:pt x="28" y="5"/>
                  </a:cubicBezTo>
                  <a:close/>
                </a:path>
              </a:pathLst>
            </a:custGeom>
            <a:solidFill>
              <a:srgbClr val="937D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4" name="Freeform 2389"/>
            <p:cNvSpPr>
              <a:spLocks/>
            </p:cNvSpPr>
            <p:nvPr/>
          </p:nvSpPr>
          <p:spPr bwMode="auto">
            <a:xfrm>
              <a:off x="5139" y="2180"/>
              <a:ext cx="35" cy="14"/>
            </a:xfrm>
            <a:custGeom>
              <a:avLst/>
              <a:gdLst>
                <a:gd name="T0" fmla="*/ 25 w 30"/>
                <a:gd name="T1" fmla="*/ 0 h 12"/>
                <a:gd name="T2" fmla="*/ 20 w 30"/>
                <a:gd name="T3" fmla="*/ 9 h 12"/>
                <a:gd name="T4" fmla="*/ 2 w 30"/>
                <a:gd name="T5" fmla="*/ 12 h 12"/>
                <a:gd name="T6" fmla="*/ 2 w 30"/>
                <a:gd name="T7" fmla="*/ 6 h 12"/>
                <a:gd name="T8" fmla="*/ 22 w 30"/>
                <a:gd name="T9" fmla="*/ 0 h 12"/>
                <a:gd name="T10" fmla="*/ 25 w 30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2">
                  <a:moveTo>
                    <a:pt x="25" y="0"/>
                  </a:moveTo>
                  <a:cubicBezTo>
                    <a:pt x="25" y="4"/>
                    <a:pt x="30" y="10"/>
                    <a:pt x="20" y="9"/>
                  </a:cubicBezTo>
                  <a:cubicBezTo>
                    <a:pt x="14" y="9"/>
                    <a:pt x="8" y="11"/>
                    <a:pt x="2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9" y="4"/>
                    <a:pt x="15" y="2"/>
                    <a:pt x="22" y="0"/>
                  </a:cubicBezTo>
                  <a:cubicBezTo>
                    <a:pt x="23" y="0"/>
                    <a:pt x="24" y="0"/>
                    <a:pt x="25" y="0"/>
                  </a:cubicBezTo>
                  <a:close/>
                </a:path>
              </a:pathLst>
            </a:custGeom>
            <a:solidFill>
              <a:srgbClr val="3627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5" name="Freeform 2390"/>
            <p:cNvSpPr>
              <a:spLocks/>
            </p:cNvSpPr>
            <p:nvPr/>
          </p:nvSpPr>
          <p:spPr bwMode="auto">
            <a:xfrm>
              <a:off x="5067" y="2212"/>
              <a:ext cx="29" cy="23"/>
            </a:xfrm>
            <a:custGeom>
              <a:avLst/>
              <a:gdLst>
                <a:gd name="T0" fmla="*/ 2 w 24"/>
                <a:gd name="T1" fmla="*/ 11 h 20"/>
                <a:gd name="T2" fmla="*/ 18 w 24"/>
                <a:gd name="T3" fmla="*/ 0 h 20"/>
                <a:gd name="T4" fmla="*/ 23 w 24"/>
                <a:gd name="T5" fmla="*/ 11 h 20"/>
                <a:gd name="T6" fmla="*/ 19 w 24"/>
                <a:gd name="T7" fmla="*/ 15 h 20"/>
                <a:gd name="T8" fmla="*/ 8 w 24"/>
                <a:gd name="T9" fmla="*/ 20 h 20"/>
                <a:gd name="T10" fmla="*/ 3 w 24"/>
                <a:gd name="T11" fmla="*/ 20 h 20"/>
                <a:gd name="T12" fmla="*/ 1 w 24"/>
                <a:gd name="T13" fmla="*/ 17 h 20"/>
                <a:gd name="T14" fmla="*/ 2 w 24"/>
                <a:gd name="T15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0">
                  <a:moveTo>
                    <a:pt x="2" y="11"/>
                  </a:moveTo>
                  <a:cubicBezTo>
                    <a:pt x="9" y="11"/>
                    <a:pt x="14" y="5"/>
                    <a:pt x="18" y="0"/>
                  </a:cubicBezTo>
                  <a:cubicBezTo>
                    <a:pt x="22" y="3"/>
                    <a:pt x="24" y="6"/>
                    <a:pt x="23" y="11"/>
                  </a:cubicBezTo>
                  <a:cubicBezTo>
                    <a:pt x="22" y="13"/>
                    <a:pt x="20" y="14"/>
                    <a:pt x="19" y="15"/>
                  </a:cubicBezTo>
                  <a:cubicBezTo>
                    <a:pt x="15" y="17"/>
                    <a:pt x="12" y="19"/>
                    <a:pt x="8" y="20"/>
                  </a:cubicBezTo>
                  <a:cubicBezTo>
                    <a:pt x="6" y="20"/>
                    <a:pt x="5" y="20"/>
                    <a:pt x="3" y="20"/>
                  </a:cubicBezTo>
                  <a:cubicBezTo>
                    <a:pt x="2" y="19"/>
                    <a:pt x="1" y="18"/>
                    <a:pt x="1" y="17"/>
                  </a:cubicBezTo>
                  <a:cubicBezTo>
                    <a:pt x="0" y="15"/>
                    <a:pt x="0" y="13"/>
                    <a:pt x="2" y="11"/>
                  </a:cubicBezTo>
                  <a:close/>
                </a:path>
              </a:pathLst>
            </a:custGeom>
            <a:solidFill>
              <a:srgbClr val="BDA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6" name="Freeform 2391"/>
            <p:cNvSpPr>
              <a:spLocks/>
            </p:cNvSpPr>
            <p:nvPr/>
          </p:nvSpPr>
          <p:spPr bwMode="auto">
            <a:xfrm>
              <a:off x="5187" y="2155"/>
              <a:ext cx="23" cy="20"/>
            </a:xfrm>
            <a:custGeom>
              <a:avLst/>
              <a:gdLst>
                <a:gd name="T0" fmla="*/ 17 w 19"/>
                <a:gd name="T1" fmla="*/ 11 h 17"/>
                <a:gd name="T2" fmla="*/ 9 w 19"/>
                <a:gd name="T3" fmla="*/ 13 h 17"/>
                <a:gd name="T4" fmla="*/ 2 w 19"/>
                <a:gd name="T5" fmla="*/ 14 h 17"/>
                <a:gd name="T6" fmla="*/ 3 w 19"/>
                <a:gd name="T7" fmla="*/ 6 h 17"/>
                <a:gd name="T8" fmla="*/ 6 w 19"/>
                <a:gd name="T9" fmla="*/ 5 h 17"/>
                <a:gd name="T10" fmla="*/ 19 w 19"/>
                <a:gd name="T11" fmla="*/ 10 h 17"/>
                <a:gd name="T12" fmla="*/ 17 w 19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7">
                  <a:moveTo>
                    <a:pt x="17" y="11"/>
                  </a:moveTo>
                  <a:cubicBezTo>
                    <a:pt x="14" y="11"/>
                    <a:pt x="11" y="11"/>
                    <a:pt x="9" y="13"/>
                  </a:cubicBezTo>
                  <a:cubicBezTo>
                    <a:pt x="7" y="16"/>
                    <a:pt x="5" y="17"/>
                    <a:pt x="2" y="14"/>
                  </a:cubicBezTo>
                  <a:cubicBezTo>
                    <a:pt x="0" y="11"/>
                    <a:pt x="4" y="9"/>
                    <a:pt x="3" y="6"/>
                  </a:cubicBezTo>
                  <a:cubicBezTo>
                    <a:pt x="4" y="6"/>
                    <a:pt x="5" y="5"/>
                    <a:pt x="6" y="5"/>
                  </a:cubicBezTo>
                  <a:cubicBezTo>
                    <a:pt x="8" y="11"/>
                    <a:pt x="18" y="0"/>
                    <a:pt x="19" y="10"/>
                  </a:cubicBezTo>
                  <a:cubicBezTo>
                    <a:pt x="18" y="10"/>
                    <a:pt x="18" y="10"/>
                    <a:pt x="17" y="11"/>
                  </a:cubicBezTo>
                  <a:close/>
                </a:path>
              </a:pathLst>
            </a:custGeom>
            <a:solidFill>
              <a:srgbClr val="C4AB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7" name="Freeform 2392"/>
            <p:cNvSpPr>
              <a:spLocks/>
            </p:cNvSpPr>
            <p:nvPr/>
          </p:nvSpPr>
          <p:spPr bwMode="auto">
            <a:xfrm>
              <a:off x="5057" y="2217"/>
              <a:ext cx="13" cy="18"/>
            </a:xfrm>
            <a:custGeom>
              <a:avLst/>
              <a:gdLst>
                <a:gd name="T0" fmla="*/ 11 w 11"/>
                <a:gd name="T1" fmla="*/ 7 h 16"/>
                <a:gd name="T2" fmla="*/ 11 w 11"/>
                <a:gd name="T3" fmla="*/ 14 h 16"/>
                <a:gd name="T4" fmla="*/ 10 w 11"/>
                <a:gd name="T5" fmla="*/ 15 h 16"/>
                <a:gd name="T6" fmla="*/ 7 w 11"/>
                <a:gd name="T7" fmla="*/ 16 h 16"/>
                <a:gd name="T8" fmla="*/ 4 w 11"/>
                <a:gd name="T9" fmla="*/ 14 h 16"/>
                <a:gd name="T10" fmla="*/ 3 w 11"/>
                <a:gd name="T11" fmla="*/ 12 h 16"/>
                <a:gd name="T12" fmla="*/ 11 w 11"/>
                <a:gd name="T13" fmla="*/ 0 h 16"/>
                <a:gd name="T14" fmla="*/ 11 w 11"/>
                <a:gd name="T15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6">
                  <a:moveTo>
                    <a:pt x="11" y="7"/>
                  </a:moveTo>
                  <a:cubicBezTo>
                    <a:pt x="11" y="9"/>
                    <a:pt x="11" y="11"/>
                    <a:pt x="11" y="14"/>
                  </a:cubicBezTo>
                  <a:cubicBezTo>
                    <a:pt x="10" y="14"/>
                    <a:pt x="10" y="14"/>
                    <a:pt x="10" y="15"/>
                  </a:cubicBezTo>
                  <a:cubicBezTo>
                    <a:pt x="9" y="15"/>
                    <a:pt x="8" y="16"/>
                    <a:pt x="7" y="16"/>
                  </a:cubicBezTo>
                  <a:cubicBezTo>
                    <a:pt x="6" y="15"/>
                    <a:pt x="5" y="15"/>
                    <a:pt x="4" y="14"/>
                  </a:cubicBezTo>
                  <a:cubicBezTo>
                    <a:pt x="4" y="13"/>
                    <a:pt x="4" y="12"/>
                    <a:pt x="3" y="12"/>
                  </a:cubicBezTo>
                  <a:cubicBezTo>
                    <a:pt x="0" y="4"/>
                    <a:pt x="8" y="4"/>
                    <a:pt x="11" y="0"/>
                  </a:cubicBezTo>
                  <a:cubicBezTo>
                    <a:pt x="11" y="2"/>
                    <a:pt x="11" y="5"/>
                    <a:pt x="11" y="7"/>
                  </a:cubicBezTo>
                  <a:close/>
                </a:path>
              </a:pathLst>
            </a:custGeom>
            <a:solidFill>
              <a:srgbClr val="FD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8" name="Freeform 2393"/>
            <p:cNvSpPr>
              <a:spLocks/>
            </p:cNvSpPr>
            <p:nvPr/>
          </p:nvSpPr>
          <p:spPr bwMode="auto">
            <a:xfrm>
              <a:off x="5088" y="2206"/>
              <a:ext cx="15" cy="21"/>
            </a:xfrm>
            <a:custGeom>
              <a:avLst/>
              <a:gdLst>
                <a:gd name="T0" fmla="*/ 3 w 12"/>
                <a:gd name="T1" fmla="*/ 18 h 18"/>
                <a:gd name="T2" fmla="*/ 0 w 12"/>
                <a:gd name="T3" fmla="*/ 5 h 18"/>
                <a:gd name="T4" fmla="*/ 12 w 12"/>
                <a:gd name="T5" fmla="*/ 3 h 18"/>
                <a:gd name="T6" fmla="*/ 6 w 12"/>
                <a:gd name="T7" fmla="*/ 18 h 18"/>
                <a:gd name="T8" fmla="*/ 5 w 12"/>
                <a:gd name="T9" fmla="*/ 18 h 18"/>
                <a:gd name="T10" fmla="*/ 4 w 12"/>
                <a:gd name="T11" fmla="*/ 18 h 18"/>
                <a:gd name="T12" fmla="*/ 3 w 12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8">
                  <a:moveTo>
                    <a:pt x="3" y="18"/>
                  </a:moveTo>
                  <a:cubicBezTo>
                    <a:pt x="4" y="13"/>
                    <a:pt x="2" y="9"/>
                    <a:pt x="0" y="5"/>
                  </a:cubicBezTo>
                  <a:cubicBezTo>
                    <a:pt x="4" y="4"/>
                    <a:pt x="7" y="0"/>
                    <a:pt x="12" y="3"/>
                  </a:cubicBezTo>
                  <a:cubicBezTo>
                    <a:pt x="10" y="8"/>
                    <a:pt x="8" y="13"/>
                    <a:pt x="6" y="18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4" y="18"/>
                    <a:pt x="4" y="18"/>
                  </a:cubicBezTo>
                  <a:cubicBezTo>
                    <a:pt x="4" y="18"/>
                    <a:pt x="3" y="18"/>
                    <a:pt x="3" y="18"/>
                  </a:cubicBezTo>
                  <a:close/>
                </a:path>
              </a:pathLst>
            </a:custGeom>
            <a:solidFill>
              <a:srgbClr val="BEA5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59" name="Freeform 2394"/>
            <p:cNvSpPr>
              <a:spLocks/>
            </p:cNvSpPr>
            <p:nvPr/>
          </p:nvSpPr>
          <p:spPr bwMode="auto">
            <a:xfrm>
              <a:off x="5170" y="2172"/>
              <a:ext cx="17" cy="12"/>
            </a:xfrm>
            <a:custGeom>
              <a:avLst/>
              <a:gdLst>
                <a:gd name="T0" fmla="*/ 4 w 15"/>
                <a:gd name="T1" fmla="*/ 4 h 10"/>
                <a:gd name="T2" fmla="*/ 15 w 15"/>
                <a:gd name="T3" fmla="*/ 7 h 10"/>
                <a:gd name="T4" fmla="*/ 10 w 15"/>
                <a:gd name="T5" fmla="*/ 8 h 10"/>
                <a:gd name="T6" fmla="*/ 0 w 15"/>
                <a:gd name="T7" fmla="*/ 5 h 10"/>
                <a:gd name="T8" fmla="*/ 4 w 15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4" y="4"/>
                  </a:moveTo>
                  <a:cubicBezTo>
                    <a:pt x="7" y="7"/>
                    <a:pt x="12" y="0"/>
                    <a:pt x="15" y="7"/>
                  </a:cubicBezTo>
                  <a:cubicBezTo>
                    <a:pt x="13" y="9"/>
                    <a:pt x="12" y="9"/>
                    <a:pt x="10" y="8"/>
                  </a:cubicBezTo>
                  <a:cubicBezTo>
                    <a:pt x="6" y="7"/>
                    <a:pt x="2" y="10"/>
                    <a:pt x="0" y="5"/>
                  </a:cubicBezTo>
                  <a:cubicBezTo>
                    <a:pt x="1" y="4"/>
                    <a:pt x="2" y="4"/>
                    <a:pt x="4" y="4"/>
                  </a:cubicBezTo>
                  <a:close/>
                </a:path>
              </a:pathLst>
            </a:custGeom>
            <a:solidFill>
              <a:srgbClr val="3523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0" name="Freeform 2395"/>
            <p:cNvSpPr>
              <a:spLocks/>
            </p:cNvSpPr>
            <p:nvPr/>
          </p:nvSpPr>
          <p:spPr bwMode="auto">
            <a:xfrm>
              <a:off x="5132" y="2187"/>
              <a:ext cx="9" cy="7"/>
            </a:xfrm>
            <a:custGeom>
              <a:avLst/>
              <a:gdLst>
                <a:gd name="T0" fmla="*/ 8 w 8"/>
                <a:gd name="T1" fmla="*/ 0 h 6"/>
                <a:gd name="T2" fmla="*/ 8 w 8"/>
                <a:gd name="T3" fmla="*/ 6 h 6"/>
                <a:gd name="T4" fmla="*/ 0 w 8"/>
                <a:gd name="T5" fmla="*/ 6 h 6"/>
                <a:gd name="T6" fmla="*/ 8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8" y="0"/>
                  </a:moveTo>
                  <a:cubicBezTo>
                    <a:pt x="8" y="2"/>
                    <a:pt x="8" y="4"/>
                    <a:pt x="8" y="6"/>
                  </a:cubicBezTo>
                  <a:cubicBezTo>
                    <a:pt x="5" y="6"/>
                    <a:pt x="3" y="6"/>
                    <a:pt x="0" y="6"/>
                  </a:cubicBezTo>
                  <a:cubicBezTo>
                    <a:pt x="1" y="2"/>
                    <a:pt x="5" y="2"/>
                    <a:pt x="8" y="0"/>
                  </a:cubicBezTo>
                  <a:close/>
                </a:path>
              </a:pathLst>
            </a:custGeom>
            <a:solidFill>
              <a:srgbClr val="BAA7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1" name="Freeform 2396"/>
            <p:cNvSpPr>
              <a:spLocks/>
            </p:cNvSpPr>
            <p:nvPr/>
          </p:nvSpPr>
          <p:spPr bwMode="auto">
            <a:xfrm>
              <a:off x="5106" y="2200"/>
              <a:ext cx="7" cy="7"/>
            </a:xfrm>
            <a:custGeom>
              <a:avLst/>
              <a:gdLst>
                <a:gd name="T0" fmla="*/ 2 w 6"/>
                <a:gd name="T1" fmla="*/ 6 h 6"/>
                <a:gd name="T2" fmla="*/ 1 w 6"/>
                <a:gd name="T3" fmla="*/ 5 h 6"/>
                <a:gd name="T4" fmla="*/ 0 w 6"/>
                <a:gd name="T5" fmla="*/ 6 h 6"/>
                <a:gd name="T6" fmla="*/ 5 w 6"/>
                <a:gd name="T7" fmla="*/ 1 h 6"/>
                <a:gd name="T8" fmla="*/ 6 w 6"/>
                <a:gd name="T9" fmla="*/ 3 h 6"/>
                <a:gd name="T10" fmla="*/ 2 w 6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2" y="6"/>
                  </a:move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1" y="0"/>
                    <a:pt x="5" y="1"/>
                  </a:cubicBezTo>
                  <a:cubicBezTo>
                    <a:pt x="6" y="1"/>
                    <a:pt x="6" y="2"/>
                    <a:pt x="6" y="3"/>
                  </a:cubicBezTo>
                  <a:cubicBezTo>
                    <a:pt x="5" y="5"/>
                    <a:pt x="3" y="5"/>
                    <a:pt x="2" y="6"/>
                  </a:cubicBezTo>
                  <a:close/>
                </a:path>
              </a:pathLst>
            </a:custGeom>
            <a:solidFill>
              <a:srgbClr val="422C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2" name="Freeform 2397"/>
            <p:cNvSpPr>
              <a:spLocks/>
            </p:cNvSpPr>
            <p:nvPr/>
          </p:nvSpPr>
          <p:spPr bwMode="auto">
            <a:xfrm>
              <a:off x="5114" y="2200"/>
              <a:ext cx="10" cy="7"/>
            </a:xfrm>
            <a:custGeom>
              <a:avLst/>
              <a:gdLst>
                <a:gd name="T0" fmla="*/ 6 w 8"/>
                <a:gd name="T1" fmla="*/ 3 h 6"/>
                <a:gd name="T2" fmla="*/ 1 w 8"/>
                <a:gd name="T3" fmla="*/ 6 h 6"/>
                <a:gd name="T4" fmla="*/ 0 w 8"/>
                <a:gd name="T5" fmla="*/ 3 h 6"/>
                <a:gd name="T6" fmla="*/ 4 w 8"/>
                <a:gd name="T7" fmla="*/ 0 h 6"/>
                <a:gd name="T8" fmla="*/ 6 w 8"/>
                <a:gd name="T9" fmla="*/ 1 h 6"/>
                <a:gd name="T10" fmla="*/ 7 w 8"/>
                <a:gd name="T11" fmla="*/ 2 h 6"/>
                <a:gd name="T12" fmla="*/ 6 w 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6" y="3"/>
                  </a:moveTo>
                  <a:cubicBezTo>
                    <a:pt x="5" y="5"/>
                    <a:pt x="4" y="6"/>
                    <a:pt x="1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5" y="0"/>
                    <a:pt x="6" y="0"/>
                    <a:pt x="6" y="1"/>
                  </a:cubicBezTo>
                  <a:cubicBezTo>
                    <a:pt x="7" y="1"/>
                    <a:pt x="8" y="2"/>
                    <a:pt x="7" y="2"/>
                  </a:cubicBezTo>
                  <a:cubicBezTo>
                    <a:pt x="7" y="2"/>
                    <a:pt x="7" y="3"/>
                    <a:pt x="6" y="3"/>
                  </a:cubicBezTo>
                  <a:close/>
                </a:path>
              </a:pathLst>
            </a:custGeom>
            <a:solidFill>
              <a:srgbClr val="402A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3" name="Freeform 2398"/>
            <p:cNvSpPr>
              <a:spLocks/>
            </p:cNvSpPr>
            <p:nvPr/>
          </p:nvSpPr>
          <p:spPr bwMode="auto">
            <a:xfrm>
              <a:off x="5121" y="2198"/>
              <a:ext cx="7" cy="6"/>
            </a:xfrm>
            <a:custGeom>
              <a:avLst/>
              <a:gdLst>
                <a:gd name="T0" fmla="*/ 0 w 6"/>
                <a:gd name="T1" fmla="*/ 5 h 5"/>
                <a:gd name="T2" fmla="*/ 0 w 6"/>
                <a:gd name="T3" fmla="*/ 3 h 5"/>
                <a:gd name="T4" fmla="*/ 6 w 6"/>
                <a:gd name="T5" fmla="*/ 0 h 5"/>
                <a:gd name="T6" fmla="*/ 0 w 6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cubicBezTo>
                    <a:pt x="0" y="4"/>
                    <a:pt x="1" y="3"/>
                    <a:pt x="0" y="3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6" y="4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2E1C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4" name="Freeform 2399"/>
            <p:cNvSpPr>
              <a:spLocks/>
            </p:cNvSpPr>
            <p:nvPr/>
          </p:nvSpPr>
          <p:spPr bwMode="auto">
            <a:xfrm>
              <a:off x="5111" y="2200"/>
              <a:ext cx="6" cy="7"/>
            </a:xfrm>
            <a:custGeom>
              <a:avLst/>
              <a:gdLst>
                <a:gd name="T0" fmla="*/ 4 w 5"/>
                <a:gd name="T1" fmla="*/ 3 h 6"/>
                <a:gd name="T2" fmla="*/ 4 w 5"/>
                <a:gd name="T3" fmla="*/ 6 h 6"/>
                <a:gd name="T4" fmla="*/ 1 w 5"/>
                <a:gd name="T5" fmla="*/ 6 h 6"/>
                <a:gd name="T6" fmla="*/ 0 w 5"/>
                <a:gd name="T7" fmla="*/ 4 h 6"/>
                <a:gd name="T8" fmla="*/ 1 w 5"/>
                <a:gd name="T9" fmla="*/ 3 h 6"/>
                <a:gd name="T10" fmla="*/ 1 w 5"/>
                <a:gd name="T11" fmla="*/ 1 h 6"/>
                <a:gd name="T12" fmla="*/ 4 w 5"/>
                <a:gd name="T13" fmla="*/ 0 h 6"/>
                <a:gd name="T14" fmla="*/ 4 w 5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4" y="3"/>
                  </a:moveTo>
                  <a:cubicBezTo>
                    <a:pt x="4" y="4"/>
                    <a:pt x="4" y="5"/>
                    <a:pt x="4" y="6"/>
                  </a:cubicBezTo>
                  <a:cubicBezTo>
                    <a:pt x="3" y="6"/>
                    <a:pt x="2" y="6"/>
                    <a:pt x="1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1" y="4"/>
                    <a:pt x="1" y="3"/>
                    <a:pt x="1" y="3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5" y="1"/>
                    <a:pt x="5" y="2"/>
                    <a:pt x="4" y="3"/>
                  </a:cubicBezTo>
                  <a:close/>
                </a:path>
              </a:pathLst>
            </a:custGeom>
            <a:solidFill>
              <a:srgbClr val="9B86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5" name="Freeform 2400"/>
            <p:cNvSpPr>
              <a:spLocks/>
            </p:cNvSpPr>
            <p:nvPr/>
          </p:nvSpPr>
          <p:spPr bwMode="auto">
            <a:xfrm>
              <a:off x="5116" y="2200"/>
              <a:ext cx="3" cy="4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3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2"/>
                    <a:pt x="2" y="3"/>
                    <a:pt x="0" y="3"/>
                  </a:cubicBezTo>
                  <a:close/>
                </a:path>
              </a:pathLst>
            </a:custGeom>
            <a:solidFill>
              <a:srgbClr val="CD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6" name="Freeform 2401"/>
            <p:cNvSpPr>
              <a:spLocks/>
            </p:cNvSpPr>
            <p:nvPr/>
          </p:nvSpPr>
          <p:spPr bwMode="auto">
            <a:xfrm>
              <a:off x="5165" y="2178"/>
              <a:ext cx="3" cy="2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2 h 2"/>
                <a:gd name="T4" fmla="*/ 2 w 3"/>
                <a:gd name="T5" fmla="*/ 0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2"/>
                    <a:pt x="1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C8B3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7" name="Freeform 2402"/>
            <p:cNvSpPr>
              <a:spLocks/>
            </p:cNvSpPr>
            <p:nvPr/>
          </p:nvSpPr>
          <p:spPr bwMode="auto">
            <a:xfrm>
              <a:off x="4797" y="2239"/>
              <a:ext cx="276" cy="93"/>
            </a:xfrm>
            <a:custGeom>
              <a:avLst/>
              <a:gdLst>
                <a:gd name="T0" fmla="*/ 191 w 235"/>
                <a:gd name="T1" fmla="*/ 20 h 79"/>
                <a:gd name="T2" fmla="*/ 209 w 235"/>
                <a:gd name="T3" fmla="*/ 4 h 79"/>
                <a:gd name="T4" fmla="*/ 211 w 235"/>
                <a:gd name="T5" fmla="*/ 1 h 79"/>
                <a:gd name="T6" fmla="*/ 214 w 235"/>
                <a:gd name="T7" fmla="*/ 3 h 79"/>
                <a:gd name="T8" fmla="*/ 217 w 235"/>
                <a:gd name="T9" fmla="*/ 10 h 79"/>
                <a:gd name="T10" fmla="*/ 224 w 235"/>
                <a:gd name="T11" fmla="*/ 20 h 79"/>
                <a:gd name="T12" fmla="*/ 235 w 235"/>
                <a:gd name="T13" fmla="*/ 28 h 79"/>
                <a:gd name="T14" fmla="*/ 226 w 235"/>
                <a:gd name="T15" fmla="*/ 34 h 79"/>
                <a:gd name="T16" fmla="*/ 216 w 235"/>
                <a:gd name="T17" fmla="*/ 36 h 79"/>
                <a:gd name="T18" fmla="*/ 207 w 235"/>
                <a:gd name="T19" fmla="*/ 40 h 79"/>
                <a:gd name="T20" fmla="*/ 200 w 235"/>
                <a:gd name="T21" fmla="*/ 42 h 79"/>
                <a:gd name="T22" fmla="*/ 195 w 235"/>
                <a:gd name="T23" fmla="*/ 42 h 79"/>
                <a:gd name="T24" fmla="*/ 167 w 235"/>
                <a:gd name="T25" fmla="*/ 47 h 79"/>
                <a:gd name="T26" fmla="*/ 77 w 235"/>
                <a:gd name="T27" fmla="*/ 69 h 79"/>
                <a:gd name="T28" fmla="*/ 59 w 235"/>
                <a:gd name="T29" fmla="*/ 71 h 79"/>
                <a:gd name="T30" fmla="*/ 54 w 235"/>
                <a:gd name="T31" fmla="*/ 70 h 79"/>
                <a:gd name="T32" fmla="*/ 49 w 235"/>
                <a:gd name="T33" fmla="*/ 71 h 79"/>
                <a:gd name="T34" fmla="*/ 38 w 235"/>
                <a:gd name="T35" fmla="*/ 76 h 79"/>
                <a:gd name="T36" fmla="*/ 18 w 235"/>
                <a:gd name="T37" fmla="*/ 78 h 79"/>
                <a:gd name="T38" fmla="*/ 14 w 235"/>
                <a:gd name="T39" fmla="*/ 78 h 79"/>
                <a:gd name="T40" fmla="*/ 0 w 235"/>
                <a:gd name="T41" fmla="*/ 63 h 79"/>
                <a:gd name="T42" fmla="*/ 6 w 235"/>
                <a:gd name="T43" fmla="*/ 58 h 79"/>
                <a:gd name="T44" fmla="*/ 10 w 235"/>
                <a:gd name="T45" fmla="*/ 61 h 79"/>
                <a:gd name="T46" fmla="*/ 15 w 235"/>
                <a:gd name="T47" fmla="*/ 56 h 79"/>
                <a:gd name="T48" fmla="*/ 23 w 235"/>
                <a:gd name="T49" fmla="*/ 59 h 79"/>
                <a:gd name="T50" fmla="*/ 27 w 235"/>
                <a:gd name="T51" fmla="*/ 57 h 79"/>
                <a:gd name="T52" fmla="*/ 48 w 235"/>
                <a:gd name="T53" fmla="*/ 54 h 79"/>
                <a:gd name="T54" fmla="*/ 191 w 235"/>
                <a:gd name="T55" fmla="*/ 2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5" h="79">
                  <a:moveTo>
                    <a:pt x="191" y="20"/>
                  </a:moveTo>
                  <a:cubicBezTo>
                    <a:pt x="197" y="15"/>
                    <a:pt x="203" y="10"/>
                    <a:pt x="209" y="4"/>
                  </a:cubicBezTo>
                  <a:cubicBezTo>
                    <a:pt x="209" y="3"/>
                    <a:pt x="209" y="1"/>
                    <a:pt x="211" y="1"/>
                  </a:cubicBezTo>
                  <a:cubicBezTo>
                    <a:pt x="213" y="0"/>
                    <a:pt x="214" y="2"/>
                    <a:pt x="214" y="3"/>
                  </a:cubicBezTo>
                  <a:cubicBezTo>
                    <a:pt x="215" y="5"/>
                    <a:pt x="216" y="8"/>
                    <a:pt x="217" y="10"/>
                  </a:cubicBezTo>
                  <a:cubicBezTo>
                    <a:pt x="219" y="14"/>
                    <a:pt x="223" y="16"/>
                    <a:pt x="224" y="20"/>
                  </a:cubicBezTo>
                  <a:cubicBezTo>
                    <a:pt x="225" y="26"/>
                    <a:pt x="234" y="22"/>
                    <a:pt x="235" y="28"/>
                  </a:cubicBezTo>
                  <a:cubicBezTo>
                    <a:pt x="233" y="32"/>
                    <a:pt x="229" y="32"/>
                    <a:pt x="226" y="34"/>
                  </a:cubicBezTo>
                  <a:cubicBezTo>
                    <a:pt x="223" y="35"/>
                    <a:pt x="219" y="35"/>
                    <a:pt x="216" y="36"/>
                  </a:cubicBezTo>
                  <a:cubicBezTo>
                    <a:pt x="213" y="38"/>
                    <a:pt x="210" y="39"/>
                    <a:pt x="207" y="40"/>
                  </a:cubicBezTo>
                  <a:cubicBezTo>
                    <a:pt x="205" y="40"/>
                    <a:pt x="202" y="41"/>
                    <a:pt x="200" y="42"/>
                  </a:cubicBezTo>
                  <a:cubicBezTo>
                    <a:pt x="198" y="42"/>
                    <a:pt x="197" y="42"/>
                    <a:pt x="195" y="42"/>
                  </a:cubicBezTo>
                  <a:cubicBezTo>
                    <a:pt x="186" y="41"/>
                    <a:pt x="176" y="44"/>
                    <a:pt x="167" y="47"/>
                  </a:cubicBezTo>
                  <a:cubicBezTo>
                    <a:pt x="137" y="54"/>
                    <a:pt x="107" y="62"/>
                    <a:pt x="77" y="69"/>
                  </a:cubicBezTo>
                  <a:cubicBezTo>
                    <a:pt x="71" y="70"/>
                    <a:pt x="65" y="71"/>
                    <a:pt x="59" y="71"/>
                  </a:cubicBezTo>
                  <a:cubicBezTo>
                    <a:pt x="57" y="71"/>
                    <a:pt x="55" y="70"/>
                    <a:pt x="54" y="70"/>
                  </a:cubicBezTo>
                  <a:cubicBezTo>
                    <a:pt x="52" y="69"/>
                    <a:pt x="48" y="62"/>
                    <a:pt x="49" y="71"/>
                  </a:cubicBezTo>
                  <a:cubicBezTo>
                    <a:pt x="45" y="74"/>
                    <a:pt x="42" y="75"/>
                    <a:pt x="38" y="76"/>
                  </a:cubicBezTo>
                  <a:cubicBezTo>
                    <a:pt x="31" y="76"/>
                    <a:pt x="25" y="79"/>
                    <a:pt x="18" y="78"/>
                  </a:cubicBezTo>
                  <a:cubicBezTo>
                    <a:pt x="16" y="78"/>
                    <a:pt x="15" y="78"/>
                    <a:pt x="14" y="78"/>
                  </a:cubicBezTo>
                  <a:cubicBezTo>
                    <a:pt x="7" y="75"/>
                    <a:pt x="0" y="72"/>
                    <a:pt x="0" y="63"/>
                  </a:cubicBezTo>
                  <a:cubicBezTo>
                    <a:pt x="1" y="60"/>
                    <a:pt x="3" y="58"/>
                    <a:pt x="6" y="58"/>
                  </a:cubicBezTo>
                  <a:cubicBezTo>
                    <a:pt x="7" y="59"/>
                    <a:pt x="9" y="60"/>
                    <a:pt x="10" y="61"/>
                  </a:cubicBezTo>
                  <a:cubicBezTo>
                    <a:pt x="12" y="59"/>
                    <a:pt x="13" y="57"/>
                    <a:pt x="15" y="56"/>
                  </a:cubicBezTo>
                  <a:cubicBezTo>
                    <a:pt x="18" y="57"/>
                    <a:pt x="19" y="60"/>
                    <a:pt x="23" y="59"/>
                  </a:cubicBezTo>
                  <a:cubicBezTo>
                    <a:pt x="24" y="58"/>
                    <a:pt x="25" y="57"/>
                    <a:pt x="27" y="57"/>
                  </a:cubicBezTo>
                  <a:cubicBezTo>
                    <a:pt x="34" y="54"/>
                    <a:pt x="41" y="57"/>
                    <a:pt x="48" y="54"/>
                  </a:cubicBezTo>
                  <a:cubicBezTo>
                    <a:pt x="96" y="42"/>
                    <a:pt x="143" y="31"/>
                    <a:pt x="191" y="20"/>
                  </a:cubicBezTo>
                  <a:close/>
                </a:path>
              </a:pathLst>
            </a:custGeom>
            <a:solidFill>
              <a:srgbClr val="231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8" name="Freeform 2403"/>
            <p:cNvSpPr>
              <a:spLocks/>
            </p:cNvSpPr>
            <p:nvPr/>
          </p:nvSpPr>
          <p:spPr bwMode="auto">
            <a:xfrm>
              <a:off x="4791" y="2202"/>
              <a:ext cx="18" cy="18"/>
            </a:xfrm>
            <a:custGeom>
              <a:avLst/>
              <a:gdLst>
                <a:gd name="T0" fmla="*/ 9 w 15"/>
                <a:gd name="T1" fmla="*/ 3 h 15"/>
                <a:gd name="T2" fmla="*/ 8 w 15"/>
                <a:gd name="T3" fmla="*/ 14 h 15"/>
                <a:gd name="T4" fmla="*/ 0 w 15"/>
                <a:gd name="T5" fmla="*/ 1 h 15"/>
                <a:gd name="T6" fmla="*/ 4 w 15"/>
                <a:gd name="T7" fmla="*/ 1 h 15"/>
                <a:gd name="T8" fmla="*/ 9 w 15"/>
                <a:gd name="T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9" y="3"/>
                  </a:moveTo>
                  <a:cubicBezTo>
                    <a:pt x="10" y="7"/>
                    <a:pt x="15" y="13"/>
                    <a:pt x="8" y="14"/>
                  </a:cubicBezTo>
                  <a:cubicBezTo>
                    <a:pt x="3" y="15"/>
                    <a:pt x="3" y="6"/>
                    <a:pt x="0" y="1"/>
                  </a:cubicBezTo>
                  <a:cubicBezTo>
                    <a:pt x="1" y="0"/>
                    <a:pt x="2" y="0"/>
                    <a:pt x="4" y="1"/>
                  </a:cubicBezTo>
                  <a:cubicBezTo>
                    <a:pt x="5" y="2"/>
                    <a:pt x="7" y="2"/>
                    <a:pt x="9" y="3"/>
                  </a:cubicBezTo>
                  <a:close/>
                </a:path>
              </a:pathLst>
            </a:custGeom>
            <a:solidFill>
              <a:srgbClr val="C5AC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69" name="Freeform 2404"/>
            <p:cNvSpPr>
              <a:spLocks/>
            </p:cNvSpPr>
            <p:nvPr/>
          </p:nvSpPr>
          <p:spPr bwMode="auto">
            <a:xfrm>
              <a:off x="4870" y="2264"/>
              <a:ext cx="29" cy="8"/>
            </a:xfrm>
            <a:custGeom>
              <a:avLst/>
              <a:gdLst>
                <a:gd name="T0" fmla="*/ 25 w 25"/>
                <a:gd name="T1" fmla="*/ 2 h 7"/>
                <a:gd name="T2" fmla="*/ 0 w 25"/>
                <a:gd name="T3" fmla="*/ 5 h 7"/>
                <a:gd name="T4" fmla="*/ 25 w 25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7">
                  <a:moveTo>
                    <a:pt x="25" y="2"/>
                  </a:moveTo>
                  <a:cubicBezTo>
                    <a:pt x="17" y="7"/>
                    <a:pt x="9" y="5"/>
                    <a:pt x="0" y="5"/>
                  </a:cubicBezTo>
                  <a:cubicBezTo>
                    <a:pt x="8" y="0"/>
                    <a:pt x="17" y="0"/>
                    <a:pt x="25" y="2"/>
                  </a:cubicBezTo>
                  <a:close/>
                </a:path>
              </a:pathLst>
            </a:custGeom>
            <a:solidFill>
              <a:srgbClr val="523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0" name="Freeform 2405"/>
            <p:cNvSpPr>
              <a:spLocks/>
            </p:cNvSpPr>
            <p:nvPr/>
          </p:nvSpPr>
          <p:spPr bwMode="auto">
            <a:xfrm>
              <a:off x="4822" y="2295"/>
              <a:ext cx="18" cy="13"/>
            </a:xfrm>
            <a:custGeom>
              <a:avLst/>
              <a:gdLst>
                <a:gd name="T0" fmla="*/ 5 w 16"/>
                <a:gd name="T1" fmla="*/ 11 h 11"/>
                <a:gd name="T2" fmla="*/ 2 w 16"/>
                <a:gd name="T3" fmla="*/ 11 h 11"/>
                <a:gd name="T4" fmla="*/ 13 w 16"/>
                <a:gd name="T5" fmla="*/ 0 h 11"/>
                <a:gd name="T6" fmla="*/ 13 w 16"/>
                <a:gd name="T7" fmla="*/ 0 h 11"/>
                <a:gd name="T8" fmla="*/ 15 w 16"/>
                <a:gd name="T9" fmla="*/ 4 h 11"/>
                <a:gd name="T10" fmla="*/ 5 w 16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1">
                  <a:moveTo>
                    <a:pt x="5" y="11"/>
                  </a:moveTo>
                  <a:cubicBezTo>
                    <a:pt x="4" y="11"/>
                    <a:pt x="3" y="11"/>
                    <a:pt x="2" y="11"/>
                  </a:cubicBezTo>
                  <a:cubicBezTo>
                    <a:pt x="0" y="1"/>
                    <a:pt x="9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4" y="1"/>
                    <a:pt x="15" y="2"/>
                    <a:pt x="15" y="4"/>
                  </a:cubicBezTo>
                  <a:cubicBezTo>
                    <a:pt x="16" y="11"/>
                    <a:pt x="9" y="9"/>
                    <a:pt x="5" y="11"/>
                  </a:cubicBezTo>
                  <a:close/>
                </a:path>
              </a:pathLst>
            </a:custGeom>
            <a:solidFill>
              <a:srgbClr val="604B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1" name="Freeform 2406"/>
            <p:cNvSpPr>
              <a:spLocks/>
            </p:cNvSpPr>
            <p:nvPr/>
          </p:nvSpPr>
          <p:spPr bwMode="auto">
            <a:xfrm>
              <a:off x="4805" y="2298"/>
              <a:ext cx="10" cy="20"/>
            </a:xfrm>
            <a:custGeom>
              <a:avLst/>
              <a:gdLst>
                <a:gd name="T0" fmla="*/ 8 w 8"/>
                <a:gd name="T1" fmla="*/ 6 h 17"/>
                <a:gd name="T2" fmla="*/ 2 w 8"/>
                <a:gd name="T3" fmla="*/ 17 h 17"/>
                <a:gd name="T4" fmla="*/ 1 w 8"/>
                <a:gd name="T5" fmla="*/ 8 h 17"/>
                <a:gd name="T6" fmla="*/ 3 w 8"/>
                <a:gd name="T7" fmla="*/ 2 h 17"/>
                <a:gd name="T8" fmla="*/ 6 w 8"/>
                <a:gd name="T9" fmla="*/ 0 h 17"/>
                <a:gd name="T10" fmla="*/ 8 w 8"/>
                <a:gd name="T11" fmla="*/ 1 h 17"/>
                <a:gd name="T12" fmla="*/ 8 w 8"/>
                <a:gd name="T1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8" y="6"/>
                  </a:moveTo>
                  <a:cubicBezTo>
                    <a:pt x="8" y="11"/>
                    <a:pt x="8" y="16"/>
                    <a:pt x="2" y="17"/>
                  </a:cubicBezTo>
                  <a:cubicBezTo>
                    <a:pt x="0" y="14"/>
                    <a:pt x="1" y="11"/>
                    <a:pt x="1" y="8"/>
                  </a:cubicBezTo>
                  <a:cubicBezTo>
                    <a:pt x="1" y="6"/>
                    <a:pt x="2" y="4"/>
                    <a:pt x="3" y="2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7" y="0"/>
                    <a:pt x="7" y="0"/>
                    <a:pt x="8" y="1"/>
                  </a:cubicBezTo>
                  <a:cubicBezTo>
                    <a:pt x="8" y="2"/>
                    <a:pt x="8" y="4"/>
                    <a:pt x="8" y="6"/>
                  </a:cubicBezTo>
                  <a:close/>
                </a:path>
              </a:pathLst>
            </a:custGeom>
            <a:solidFill>
              <a:srgbClr val="2741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2" name="Freeform 2407"/>
            <p:cNvSpPr>
              <a:spLocks/>
            </p:cNvSpPr>
            <p:nvPr/>
          </p:nvSpPr>
          <p:spPr bwMode="auto">
            <a:xfrm>
              <a:off x="4857" y="2264"/>
              <a:ext cx="7" cy="13"/>
            </a:xfrm>
            <a:custGeom>
              <a:avLst/>
              <a:gdLst>
                <a:gd name="T0" fmla="*/ 6 w 6"/>
                <a:gd name="T1" fmla="*/ 5 h 11"/>
                <a:gd name="T2" fmla="*/ 0 w 6"/>
                <a:gd name="T3" fmla="*/ 11 h 11"/>
                <a:gd name="T4" fmla="*/ 0 w 6"/>
                <a:gd name="T5" fmla="*/ 7 h 11"/>
                <a:gd name="T6" fmla="*/ 0 w 6"/>
                <a:gd name="T7" fmla="*/ 0 h 11"/>
                <a:gd name="T8" fmla="*/ 6 w 6"/>
                <a:gd name="T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6" y="5"/>
                  </a:moveTo>
                  <a:cubicBezTo>
                    <a:pt x="6" y="9"/>
                    <a:pt x="4" y="11"/>
                    <a:pt x="0" y="11"/>
                  </a:cubicBezTo>
                  <a:cubicBezTo>
                    <a:pt x="0" y="10"/>
                    <a:pt x="0" y="8"/>
                    <a:pt x="0" y="7"/>
                  </a:cubicBezTo>
                  <a:cubicBezTo>
                    <a:pt x="0" y="5"/>
                    <a:pt x="0" y="2"/>
                    <a:pt x="0" y="0"/>
                  </a:cubicBezTo>
                  <a:cubicBezTo>
                    <a:pt x="3" y="0"/>
                    <a:pt x="4" y="3"/>
                    <a:pt x="6" y="5"/>
                  </a:cubicBezTo>
                  <a:close/>
                </a:path>
              </a:pathLst>
            </a:custGeom>
            <a:solidFill>
              <a:srgbClr val="4A33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3" name="Freeform 2408"/>
            <p:cNvSpPr>
              <a:spLocks/>
            </p:cNvSpPr>
            <p:nvPr/>
          </p:nvSpPr>
          <p:spPr bwMode="auto">
            <a:xfrm>
              <a:off x="4789" y="2199"/>
              <a:ext cx="7" cy="5"/>
            </a:xfrm>
            <a:custGeom>
              <a:avLst/>
              <a:gdLst>
                <a:gd name="T0" fmla="*/ 6 w 6"/>
                <a:gd name="T1" fmla="*/ 4 h 4"/>
                <a:gd name="T2" fmla="*/ 2 w 6"/>
                <a:gd name="T3" fmla="*/ 4 h 4"/>
                <a:gd name="T4" fmla="*/ 3 w 6"/>
                <a:gd name="T5" fmla="*/ 0 h 4"/>
                <a:gd name="T6" fmla="*/ 6 w 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6" y="4"/>
                  </a:moveTo>
                  <a:cubicBezTo>
                    <a:pt x="5" y="4"/>
                    <a:pt x="3" y="4"/>
                    <a:pt x="2" y="4"/>
                  </a:cubicBezTo>
                  <a:cubicBezTo>
                    <a:pt x="0" y="3"/>
                    <a:pt x="1" y="1"/>
                    <a:pt x="3" y="0"/>
                  </a:cubicBezTo>
                  <a:cubicBezTo>
                    <a:pt x="4" y="1"/>
                    <a:pt x="5" y="3"/>
                    <a:pt x="6" y="4"/>
                  </a:cubicBezTo>
                  <a:close/>
                </a:path>
              </a:pathLst>
            </a:custGeom>
            <a:solidFill>
              <a:srgbClr val="A58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4" name="Freeform 2409"/>
            <p:cNvSpPr>
              <a:spLocks/>
            </p:cNvSpPr>
            <p:nvPr/>
          </p:nvSpPr>
          <p:spPr bwMode="auto">
            <a:xfrm>
              <a:off x="5041" y="2398"/>
              <a:ext cx="294" cy="88"/>
            </a:xfrm>
            <a:custGeom>
              <a:avLst/>
              <a:gdLst>
                <a:gd name="T0" fmla="*/ 96 w 250"/>
                <a:gd name="T1" fmla="*/ 5 h 75"/>
                <a:gd name="T2" fmla="*/ 105 w 250"/>
                <a:gd name="T3" fmla="*/ 5 h 75"/>
                <a:gd name="T4" fmla="*/ 122 w 250"/>
                <a:gd name="T5" fmla="*/ 9 h 75"/>
                <a:gd name="T6" fmla="*/ 139 w 250"/>
                <a:gd name="T7" fmla="*/ 16 h 75"/>
                <a:gd name="T8" fmla="*/ 136 w 250"/>
                <a:gd name="T9" fmla="*/ 21 h 75"/>
                <a:gd name="T10" fmla="*/ 123 w 250"/>
                <a:gd name="T11" fmla="*/ 20 h 75"/>
                <a:gd name="T12" fmla="*/ 120 w 250"/>
                <a:gd name="T13" fmla="*/ 20 h 75"/>
                <a:gd name="T14" fmla="*/ 122 w 250"/>
                <a:gd name="T15" fmla="*/ 20 h 75"/>
                <a:gd name="T16" fmla="*/ 130 w 250"/>
                <a:gd name="T17" fmla="*/ 21 h 75"/>
                <a:gd name="T18" fmla="*/ 130 w 250"/>
                <a:gd name="T19" fmla="*/ 29 h 75"/>
                <a:gd name="T20" fmla="*/ 122 w 250"/>
                <a:gd name="T21" fmla="*/ 30 h 75"/>
                <a:gd name="T22" fmla="*/ 115 w 250"/>
                <a:gd name="T23" fmla="*/ 28 h 75"/>
                <a:gd name="T24" fmla="*/ 111 w 250"/>
                <a:gd name="T25" fmla="*/ 28 h 75"/>
                <a:gd name="T26" fmla="*/ 123 w 250"/>
                <a:gd name="T27" fmla="*/ 30 h 75"/>
                <a:gd name="T28" fmla="*/ 142 w 250"/>
                <a:gd name="T29" fmla="*/ 32 h 75"/>
                <a:gd name="T30" fmla="*/ 160 w 250"/>
                <a:gd name="T31" fmla="*/ 34 h 75"/>
                <a:gd name="T32" fmla="*/ 168 w 250"/>
                <a:gd name="T33" fmla="*/ 36 h 75"/>
                <a:gd name="T34" fmla="*/ 186 w 250"/>
                <a:gd name="T35" fmla="*/ 39 h 75"/>
                <a:gd name="T36" fmla="*/ 205 w 250"/>
                <a:gd name="T37" fmla="*/ 42 h 75"/>
                <a:gd name="T38" fmla="*/ 217 w 250"/>
                <a:gd name="T39" fmla="*/ 46 h 75"/>
                <a:gd name="T40" fmla="*/ 229 w 250"/>
                <a:gd name="T41" fmla="*/ 46 h 75"/>
                <a:gd name="T42" fmla="*/ 233 w 250"/>
                <a:gd name="T43" fmla="*/ 47 h 75"/>
                <a:gd name="T44" fmla="*/ 240 w 250"/>
                <a:gd name="T45" fmla="*/ 51 h 75"/>
                <a:gd name="T46" fmla="*/ 248 w 250"/>
                <a:gd name="T47" fmla="*/ 69 h 75"/>
                <a:gd name="T48" fmla="*/ 232 w 250"/>
                <a:gd name="T49" fmla="*/ 72 h 75"/>
                <a:gd name="T50" fmla="*/ 222 w 250"/>
                <a:gd name="T51" fmla="*/ 71 h 75"/>
                <a:gd name="T52" fmla="*/ 216 w 250"/>
                <a:gd name="T53" fmla="*/ 70 h 75"/>
                <a:gd name="T54" fmla="*/ 186 w 250"/>
                <a:gd name="T55" fmla="*/ 63 h 75"/>
                <a:gd name="T56" fmla="*/ 177 w 250"/>
                <a:gd name="T57" fmla="*/ 58 h 75"/>
                <a:gd name="T58" fmla="*/ 25 w 250"/>
                <a:gd name="T59" fmla="*/ 33 h 75"/>
                <a:gd name="T60" fmla="*/ 18 w 250"/>
                <a:gd name="T61" fmla="*/ 27 h 75"/>
                <a:gd name="T62" fmla="*/ 19 w 250"/>
                <a:gd name="T63" fmla="*/ 18 h 75"/>
                <a:gd name="T64" fmla="*/ 24 w 250"/>
                <a:gd name="T65" fmla="*/ 17 h 75"/>
                <a:gd name="T66" fmla="*/ 20 w 250"/>
                <a:gd name="T67" fmla="*/ 17 h 75"/>
                <a:gd name="T68" fmla="*/ 10 w 250"/>
                <a:gd name="T69" fmla="*/ 19 h 75"/>
                <a:gd name="T70" fmla="*/ 2 w 250"/>
                <a:gd name="T71" fmla="*/ 18 h 75"/>
                <a:gd name="T72" fmla="*/ 1 w 250"/>
                <a:gd name="T73" fmla="*/ 13 h 75"/>
                <a:gd name="T74" fmla="*/ 12 w 250"/>
                <a:gd name="T75" fmla="*/ 7 h 75"/>
                <a:gd name="T76" fmla="*/ 15 w 250"/>
                <a:gd name="T77" fmla="*/ 7 h 75"/>
                <a:gd name="T78" fmla="*/ 18 w 250"/>
                <a:gd name="T79" fmla="*/ 8 h 75"/>
                <a:gd name="T80" fmla="*/ 25 w 250"/>
                <a:gd name="T81" fmla="*/ 9 h 75"/>
                <a:gd name="T82" fmla="*/ 27 w 250"/>
                <a:gd name="T83" fmla="*/ 5 h 75"/>
                <a:gd name="T84" fmla="*/ 31 w 250"/>
                <a:gd name="T85" fmla="*/ 2 h 75"/>
                <a:gd name="T86" fmla="*/ 45 w 250"/>
                <a:gd name="T87" fmla="*/ 1 h 75"/>
                <a:gd name="T88" fmla="*/ 60 w 250"/>
                <a:gd name="T89" fmla="*/ 1 h 75"/>
                <a:gd name="T90" fmla="*/ 78 w 250"/>
                <a:gd name="T91" fmla="*/ 3 h 75"/>
                <a:gd name="T92" fmla="*/ 96 w 250"/>
                <a:gd name="T93" fmla="*/ 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50" h="75">
                  <a:moveTo>
                    <a:pt x="96" y="5"/>
                  </a:moveTo>
                  <a:cubicBezTo>
                    <a:pt x="99" y="5"/>
                    <a:pt x="102" y="5"/>
                    <a:pt x="105" y="5"/>
                  </a:cubicBezTo>
                  <a:cubicBezTo>
                    <a:pt x="110" y="10"/>
                    <a:pt x="116" y="9"/>
                    <a:pt x="122" y="9"/>
                  </a:cubicBezTo>
                  <a:cubicBezTo>
                    <a:pt x="127" y="14"/>
                    <a:pt x="136" y="9"/>
                    <a:pt x="139" y="16"/>
                  </a:cubicBezTo>
                  <a:cubicBezTo>
                    <a:pt x="139" y="18"/>
                    <a:pt x="138" y="20"/>
                    <a:pt x="136" y="21"/>
                  </a:cubicBezTo>
                  <a:cubicBezTo>
                    <a:pt x="132" y="22"/>
                    <a:pt x="128" y="19"/>
                    <a:pt x="123" y="20"/>
                  </a:cubicBezTo>
                  <a:cubicBezTo>
                    <a:pt x="122" y="21"/>
                    <a:pt x="121" y="19"/>
                    <a:pt x="120" y="20"/>
                  </a:cubicBezTo>
                  <a:cubicBezTo>
                    <a:pt x="120" y="20"/>
                    <a:pt x="121" y="20"/>
                    <a:pt x="122" y="20"/>
                  </a:cubicBezTo>
                  <a:cubicBezTo>
                    <a:pt x="125" y="20"/>
                    <a:pt x="127" y="20"/>
                    <a:pt x="130" y="21"/>
                  </a:cubicBezTo>
                  <a:cubicBezTo>
                    <a:pt x="133" y="23"/>
                    <a:pt x="135" y="26"/>
                    <a:pt x="130" y="29"/>
                  </a:cubicBezTo>
                  <a:cubicBezTo>
                    <a:pt x="128" y="30"/>
                    <a:pt x="125" y="30"/>
                    <a:pt x="122" y="30"/>
                  </a:cubicBezTo>
                  <a:cubicBezTo>
                    <a:pt x="120" y="29"/>
                    <a:pt x="117" y="28"/>
                    <a:pt x="115" y="28"/>
                  </a:cubicBezTo>
                  <a:cubicBezTo>
                    <a:pt x="113" y="29"/>
                    <a:pt x="112" y="27"/>
                    <a:pt x="111" y="28"/>
                  </a:cubicBezTo>
                  <a:cubicBezTo>
                    <a:pt x="115" y="28"/>
                    <a:pt x="119" y="29"/>
                    <a:pt x="123" y="30"/>
                  </a:cubicBezTo>
                  <a:cubicBezTo>
                    <a:pt x="130" y="30"/>
                    <a:pt x="136" y="29"/>
                    <a:pt x="142" y="32"/>
                  </a:cubicBezTo>
                  <a:cubicBezTo>
                    <a:pt x="148" y="34"/>
                    <a:pt x="154" y="33"/>
                    <a:pt x="160" y="34"/>
                  </a:cubicBezTo>
                  <a:cubicBezTo>
                    <a:pt x="163" y="34"/>
                    <a:pt x="165" y="35"/>
                    <a:pt x="168" y="36"/>
                  </a:cubicBezTo>
                  <a:cubicBezTo>
                    <a:pt x="173" y="38"/>
                    <a:pt x="179" y="39"/>
                    <a:pt x="186" y="39"/>
                  </a:cubicBezTo>
                  <a:cubicBezTo>
                    <a:pt x="192" y="40"/>
                    <a:pt x="198" y="43"/>
                    <a:pt x="205" y="42"/>
                  </a:cubicBezTo>
                  <a:cubicBezTo>
                    <a:pt x="209" y="44"/>
                    <a:pt x="213" y="46"/>
                    <a:pt x="217" y="46"/>
                  </a:cubicBezTo>
                  <a:cubicBezTo>
                    <a:pt x="221" y="46"/>
                    <a:pt x="225" y="46"/>
                    <a:pt x="229" y="46"/>
                  </a:cubicBezTo>
                  <a:cubicBezTo>
                    <a:pt x="230" y="46"/>
                    <a:pt x="232" y="47"/>
                    <a:pt x="233" y="47"/>
                  </a:cubicBezTo>
                  <a:cubicBezTo>
                    <a:pt x="236" y="48"/>
                    <a:pt x="238" y="49"/>
                    <a:pt x="240" y="51"/>
                  </a:cubicBezTo>
                  <a:cubicBezTo>
                    <a:pt x="244" y="56"/>
                    <a:pt x="250" y="61"/>
                    <a:pt x="248" y="69"/>
                  </a:cubicBezTo>
                  <a:cubicBezTo>
                    <a:pt x="244" y="75"/>
                    <a:pt x="237" y="71"/>
                    <a:pt x="232" y="72"/>
                  </a:cubicBezTo>
                  <a:cubicBezTo>
                    <a:pt x="229" y="72"/>
                    <a:pt x="226" y="72"/>
                    <a:pt x="222" y="71"/>
                  </a:cubicBezTo>
                  <a:cubicBezTo>
                    <a:pt x="220" y="71"/>
                    <a:pt x="218" y="70"/>
                    <a:pt x="216" y="70"/>
                  </a:cubicBezTo>
                  <a:cubicBezTo>
                    <a:pt x="206" y="67"/>
                    <a:pt x="196" y="65"/>
                    <a:pt x="186" y="63"/>
                  </a:cubicBezTo>
                  <a:cubicBezTo>
                    <a:pt x="183" y="62"/>
                    <a:pt x="180" y="60"/>
                    <a:pt x="177" y="58"/>
                  </a:cubicBezTo>
                  <a:cubicBezTo>
                    <a:pt x="127" y="47"/>
                    <a:pt x="75" y="42"/>
                    <a:pt x="25" y="33"/>
                  </a:cubicBezTo>
                  <a:cubicBezTo>
                    <a:pt x="22" y="32"/>
                    <a:pt x="14" y="35"/>
                    <a:pt x="18" y="27"/>
                  </a:cubicBezTo>
                  <a:cubicBezTo>
                    <a:pt x="24" y="24"/>
                    <a:pt x="15" y="21"/>
                    <a:pt x="19" y="18"/>
                  </a:cubicBezTo>
                  <a:cubicBezTo>
                    <a:pt x="20" y="17"/>
                    <a:pt x="22" y="18"/>
                    <a:pt x="24" y="17"/>
                  </a:cubicBezTo>
                  <a:cubicBezTo>
                    <a:pt x="22" y="17"/>
                    <a:pt x="21" y="17"/>
                    <a:pt x="20" y="17"/>
                  </a:cubicBezTo>
                  <a:cubicBezTo>
                    <a:pt x="17" y="19"/>
                    <a:pt x="13" y="17"/>
                    <a:pt x="10" y="19"/>
                  </a:cubicBezTo>
                  <a:cubicBezTo>
                    <a:pt x="7" y="19"/>
                    <a:pt x="5" y="19"/>
                    <a:pt x="2" y="18"/>
                  </a:cubicBezTo>
                  <a:cubicBezTo>
                    <a:pt x="0" y="17"/>
                    <a:pt x="0" y="15"/>
                    <a:pt x="1" y="13"/>
                  </a:cubicBezTo>
                  <a:cubicBezTo>
                    <a:pt x="3" y="10"/>
                    <a:pt x="8" y="8"/>
                    <a:pt x="12" y="7"/>
                  </a:cubicBezTo>
                  <a:cubicBezTo>
                    <a:pt x="13" y="6"/>
                    <a:pt x="14" y="6"/>
                    <a:pt x="15" y="7"/>
                  </a:cubicBezTo>
                  <a:cubicBezTo>
                    <a:pt x="16" y="7"/>
                    <a:pt x="17" y="8"/>
                    <a:pt x="18" y="8"/>
                  </a:cubicBezTo>
                  <a:cubicBezTo>
                    <a:pt x="20" y="9"/>
                    <a:pt x="22" y="10"/>
                    <a:pt x="25" y="9"/>
                  </a:cubicBezTo>
                  <a:cubicBezTo>
                    <a:pt x="25" y="8"/>
                    <a:pt x="26" y="6"/>
                    <a:pt x="27" y="5"/>
                  </a:cubicBezTo>
                  <a:cubicBezTo>
                    <a:pt x="28" y="3"/>
                    <a:pt x="29" y="3"/>
                    <a:pt x="31" y="2"/>
                  </a:cubicBezTo>
                  <a:cubicBezTo>
                    <a:pt x="36" y="1"/>
                    <a:pt x="40" y="0"/>
                    <a:pt x="45" y="1"/>
                  </a:cubicBezTo>
                  <a:cubicBezTo>
                    <a:pt x="50" y="1"/>
                    <a:pt x="55" y="0"/>
                    <a:pt x="60" y="1"/>
                  </a:cubicBezTo>
                  <a:cubicBezTo>
                    <a:pt x="66" y="3"/>
                    <a:pt x="72" y="1"/>
                    <a:pt x="78" y="3"/>
                  </a:cubicBezTo>
                  <a:cubicBezTo>
                    <a:pt x="84" y="5"/>
                    <a:pt x="90" y="2"/>
                    <a:pt x="96" y="5"/>
                  </a:cubicBezTo>
                  <a:close/>
                </a:path>
              </a:pathLst>
            </a:custGeom>
            <a:solidFill>
              <a:srgbClr val="C4A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5" name="Freeform 2410"/>
            <p:cNvSpPr>
              <a:spLocks/>
            </p:cNvSpPr>
            <p:nvPr/>
          </p:nvSpPr>
          <p:spPr bwMode="auto">
            <a:xfrm>
              <a:off x="4782" y="2347"/>
              <a:ext cx="262" cy="77"/>
            </a:xfrm>
            <a:custGeom>
              <a:avLst/>
              <a:gdLst>
                <a:gd name="T0" fmla="*/ 0 w 223"/>
                <a:gd name="T1" fmla="*/ 11 h 65"/>
                <a:gd name="T2" fmla="*/ 3 w 223"/>
                <a:gd name="T3" fmla="*/ 3 h 65"/>
                <a:gd name="T4" fmla="*/ 4 w 223"/>
                <a:gd name="T5" fmla="*/ 2 h 65"/>
                <a:gd name="T6" fmla="*/ 7 w 223"/>
                <a:gd name="T7" fmla="*/ 2 h 65"/>
                <a:gd name="T8" fmla="*/ 14 w 223"/>
                <a:gd name="T9" fmla="*/ 1 h 65"/>
                <a:gd name="T10" fmla="*/ 22 w 223"/>
                <a:gd name="T11" fmla="*/ 1 h 65"/>
                <a:gd name="T12" fmla="*/ 40 w 223"/>
                <a:gd name="T13" fmla="*/ 4 h 65"/>
                <a:gd name="T14" fmla="*/ 44 w 223"/>
                <a:gd name="T15" fmla="*/ 5 h 65"/>
                <a:gd name="T16" fmla="*/ 66 w 223"/>
                <a:gd name="T17" fmla="*/ 8 h 65"/>
                <a:gd name="T18" fmla="*/ 89 w 223"/>
                <a:gd name="T19" fmla="*/ 9 h 65"/>
                <a:gd name="T20" fmla="*/ 114 w 223"/>
                <a:gd name="T21" fmla="*/ 11 h 65"/>
                <a:gd name="T22" fmla="*/ 130 w 223"/>
                <a:gd name="T23" fmla="*/ 11 h 65"/>
                <a:gd name="T24" fmla="*/ 143 w 223"/>
                <a:gd name="T25" fmla="*/ 12 h 65"/>
                <a:gd name="T26" fmla="*/ 158 w 223"/>
                <a:gd name="T27" fmla="*/ 15 h 65"/>
                <a:gd name="T28" fmla="*/ 171 w 223"/>
                <a:gd name="T29" fmla="*/ 19 h 65"/>
                <a:gd name="T30" fmla="*/ 186 w 223"/>
                <a:gd name="T31" fmla="*/ 25 h 65"/>
                <a:gd name="T32" fmla="*/ 201 w 223"/>
                <a:gd name="T33" fmla="*/ 32 h 65"/>
                <a:gd name="T34" fmla="*/ 216 w 223"/>
                <a:gd name="T35" fmla="*/ 41 h 65"/>
                <a:gd name="T36" fmla="*/ 221 w 223"/>
                <a:gd name="T37" fmla="*/ 53 h 65"/>
                <a:gd name="T38" fmla="*/ 212 w 223"/>
                <a:gd name="T39" fmla="*/ 57 h 65"/>
                <a:gd name="T40" fmla="*/ 200 w 223"/>
                <a:gd name="T41" fmla="*/ 49 h 65"/>
                <a:gd name="T42" fmla="*/ 199 w 223"/>
                <a:gd name="T43" fmla="*/ 48 h 65"/>
                <a:gd name="T44" fmla="*/ 192 w 223"/>
                <a:gd name="T45" fmla="*/ 47 h 65"/>
                <a:gd name="T46" fmla="*/ 180 w 223"/>
                <a:gd name="T47" fmla="*/ 49 h 65"/>
                <a:gd name="T48" fmla="*/ 192 w 223"/>
                <a:gd name="T49" fmla="*/ 59 h 65"/>
                <a:gd name="T50" fmla="*/ 180 w 223"/>
                <a:gd name="T51" fmla="*/ 60 h 65"/>
                <a:gd name="T52" fmla="*/ 103 w 223"/>
                <a:gd name="T53" fmla="*/ 39 h 65"/>
                <a:gd name="T54" fmla="*/ 64 w 223"/>
                <a:gd name="T55" fmla="*/ 32 h 65"/>
                <a:gd name="T56" fmla="*/ 64 w 223"/>
                <a:gd name="T57" fmla="*/ 25 h 65"/>
                <a:gd name="T58" fmla="*/ 72 w 223"/>
                <a:gd name="T59" fmla="*/ 22 h 65"/>
                <a:gd name="T60" fmla="*/ 85 w 223"/>
                <a:gd name="T61" fmla="*/ 22 h 65"/>
                <a:gd name="T62" fmla="*/ 89 w 223"/>
                <a:gd name="T63" fmla="*/ 23 h 65"/>
                <a:gd name="T64" fmla="*/ 94 w 223"/>
                <a:gd name="T65" fmla="*/ 26 h 65"/>
                <a:gd name="T66" fmla="*/ 96 w 223"/>
                <a:gd name="T67" fmla="*/ 27 h 65"/>
                <a:gd name="T68" fmla="*/ 94 w 223"/>
                <a:gd name="T69" fmla="*/ 25 h 65"/>
                <a:gd name="T70" fmla="*/ 95 w 223"/>
                <a:gd name="T71" fmla="*/ 22 h 65"/>
                <a:gd name="T72" fmla="*/ 104 w 223"/>
                <a:gd name="T73" fmla="*/ 21 h 65"/>
                <a:gd name="T74" fmla="*/ 96 w 223"/>
                <a:gd name="T75" fmla="*/ 21 h 65"/>
                <a:gd name="T76" fmla="*/ 86 w 223"/>
                <a:gd name="T77" fmla="*/ 21 h 65"/>
                <a:gd name="T78" fmla="*/ 82 w 223"/>
                <a:gd name="T79" fmla="*/ 21 h 65"/>
                <a:gd name="T80" fmla="*/ 59 w 223"/>
                <a:gd name="T81" fmla="*/ 23 h 65"/>
                <a:gd name="T82" fmla="*/ 48 w 223"/>
                <a:gd name="T83" fmla="*/ 24 h 65"/>
                <a:gd name="T84" fmla="*/ 29 w 223"/>
                <a:gd name="T85" fmla="*/ 20 h 65"/>
                <a:gd name="T86" fmla="*/ 13 w 223"/>
                <a:gd name="T87" fmla="*/ 18 h 65"/>
                <a:gd name="T88" fmla="*/ 0 w 223"/>
                <a:gd name="T8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3" h="65">
                  <a:moveTo>
                    <a:pt x="0" y="11"/>
                  </a:moveTo>
                  <a:cubicBezTo>
                    <a:pt x="1" y="9"/>
                    <a:pt x="2" y="6"/>
                    <a:pt x="3" y="3"/>
                  </a:cubicBezTo>
                  <a:cubicBezTo>
                    <a:pt x="3" y="3"/>
                    <a:pt x="4" y="3"/>
                    <a:pt x="4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10" y="2"/>
                    <a:pt x="12" y="2"/>
                    <a:pt x="14" y="1"/>
                  </a:cubicBezTo>
                  <a:cubicBezTo>
                    <a:pt x="17" y="0"/>
                    <a:pt x="19" y="1"/>
                    <a:pt x="22" y="1"/>
                  </a:cubicBezTo>
                  <a:cubicBezTo>
                    <a:pt x="28" y="3"/>
                    <a:pt x="34" y="6"/>
                    <a:pt x="40" y="4"/>
                  </a:cubicBezTo>
                  <a:cubicBezTo>
                    <a:pt x="41" y="4"/>
                    <a:pt x="43" y="5"/>
                    <a:pt x="44" y="5"/>
                  </a:cubicBezTo>
                  <a:cubicBezTo>
                    <a:pt x="51" y="7"/>
                    <a:pt x="58" y="9"/>
                    <a:pt x="66" y="8"/>
                  </a:cubicBezTo>
                  <a:cubicBezTo>
                    <a:pt x="74" y="8"/>
                    <a:pt x="81" y="7"/>
                    <a:pt x="89" y="9"/>
                  </a:cubicBezTo>
                  <a:cubicBezTo>
                    <a:pt x="97" y="12"/>
                    <a:pt x="105" y="10"/>
                    <a:pt x="114" y="11"/>
                  </a:cubicBezTo>
                  <a:cubicBezTo>
                    <a:pt x="119" y="11"/>
                    <a:pt x="124" y="11"/>
                    <a:pt x="130" y="11"/>
                  </a:cubicBezTo>
                  <a:cubicBezTo>
                    <a:pt x="134" y="11"/>
                    <a:pt x="138" y="11"/>
                    <a:pt x="143" y="12"/>
                  </a:cubicBezTo>
                  <a:cubicBezTo>
                    <a:pt x="148" y="13"/>
                    <a:pt x="153" y="15"/>
                    <a:pt x="158" y="15"/>
                  </a:cubicBezTo>
                  <a:cubicBezTo>
                    <a:pt x="162" y="16"/>
                    <a:pt x="167" y="16"/>
                    <a:pt x="171" y="19"/>
                  </a:cubicBezTo>
                  <a:cubicBezTo>
                    <a:pt x="175" y="22"/>
                    <a:pt x="180" y="24"/>
                    <a:pt x="186" y="25"/>
                  </a:cubicBezTo>
                  <a:cubicBezTo>
                    <a:pt x="191" y="26"/>
                    <a:pt x="197" y="28"/>
                    <a:pt x="201" y="32"/>
                  </a:cubicBezTo>
                  <a:cubicBezTo>
                    <a:pt x="206" y="36"/>
                    <a:pt x="211" y="38"/>
                    <a:pt x="216" y="41"/>
                  </a:cubicBezTo>
                  <a:cubicBezTo>
                    <a:pt x="219" y="44"/>
                    <a:pt x="223" y="48"/>
                    <a:pt x="221" y="53"/>
                  </a:cubicBezTo>
                  <a:cubicBezTo>
                    <a:pt x="219" y="56"/>
                    <a:pt x="215" y="56"/>
                    <a:pt x="212" y="57"/>
                  </a:cubicBezTo>
                  <a:cubicBezTo>
                    <a:pt x="206" y="58"/>
                    <a:pt x="203" y="52"/>
                    <a:pt x="200" y="49"/>
                  </a:cubicBezTo>
                  <a:cubicBezTo>
                    <a:pt x="198" y="48"/>
                    <a:pt x="200" y="50"/>
                    <a:pt x="199" y="48"/>
                  </a:cubicBezTo>
                  <a:cubicBezTo>
                    <a:pt x="197" y="46"/>
                    <a:pt x="196" y="39"/>
                    <a:pt x="192" y="47"/>
                  </a:cubicBezTo>
                  <a:cubicBezTo>
                    <a:pt x="188" y="49"/>
                    <a:pt x="184" y="47"/>
                    <a:pt x="180" y="49"/>
                  </a:cubicBezTo>
                  <a:cubicBezTo>
                    <a:pt x="184" y="53"/>
                    <a:pt x="192" y="51"/>
                    <a:pt x="192" y="59"/>
                  </a:cubicBezTo>
                  <a:cubicBezTo>
                    <a:pt x="189" y="65"/>
                    <a:pt x="184" y="61"/>
                    <a:pt x="180" y="60"/>
                  </a:cubicBezTo>
                  <a:cubicBezTo>
                    <a:pt x="155" y="53"/>
                    <a:pt x="130" y="43"/>
                    <a:pt x="103" y="39"/>
                  </a:cubicBezTo>
                  <a:cubicBezTo>
                    <a:pt x="91" y="34"/>
                    <a:pt x="77" y="37"/>
                    <a:pt x="64" y="32"/>
                  </a:cubicBezTo>
                  <a:cubicBezTo>
                    <a:pt x="62" y="29"/>
                    <a:pt x="62" y="27"/>
                    <a:pt x="64" y="25"/>
                  </a:cubicBezTo>
                  <a:cubicBezTo>
                    <a:pt x="66" y="23"/>
                    <a:pt x="69" y="22"/>
                    <a:pt x="72" y="22"/>
                  </a:cubicBezTo>
                  <a:cubicBezTo>
                    <a:pt x="76" y="22"/>
                    <a:pt x="80" y="22"/>
                    <a:pt x="85" y="22"/>
                  </a:cubicBezTo>
                  <a:cubicBezTo>
                    <a:pt x="86" y="23"/>
                    <a:pt x="87" y="23"/>
                    <a:pt x="89" y="23"/>
                  </a:cubicBezTo>
                  <a:cubicBezTo>
                    <a:pt x="91" y="24"/>
                    <a:pt x="92" y="25"/>
                    <a:pt x="94" y="26"/>
                  </a:cubicBezTo>
                  <a:cubicBezTo>
                    <a:pt x="95" y="27"/>
                    <a:pt x="96" y="27"/>
                    <a:pt x="96" y="27"/>
                  </a:cubicBezTo>
                  <a:cubicBezTo>
                    <a:pt x="96" y="26"/>
                    <a:pt x="94" y="27"/>
                    <a:pt x="94" y="25"/>
                  </a:cubicBezTo>
                  <a:cubicBezTo>
                    <a:pt x="94" y="24"/>
                    <a:pt x="94" y="23"/>
                    <a:pt x="95" y="22"/>
                  </a:cubicBezTo>
                  <a:cubicBezTo>
                    <a:pt x="98" y="21"/>
                    <a:pt x="101" y="22"/>
                    <a:pt x="104" y="21"/>
                  </a:cubicBezTo>
                  <a:cubicBezTo>
                    <a:pt x="101" y="22"/>
                    <a:pt x="98" y="21"/>
                    <a:pt x="96" y="21"/>
                  </a:cubicBezTo>
                  <a:cubicBezTo>
                    <a:pt x="92" y="21"/>
                    <a:pt x="89" y="21"/>
                    <a:pt x="86" y="21"/>
                  </a:cubicBezTo>
                  <a:cubicBezTo>
                    <a:pt x="84" y="21"/>
                    <a:pt x="83" y="21"/>
                    <a:pt x="82" y="21"/>
                  </a:cubicBezTo>
                  <a:cubicBezTo>
                    <a:pt x="74" y="21"/>
                    <a:pt x="66" y="21"/>
                    <a:pt x="59" y="23"/>
                  </a:cubicBezTo>
                  <a:cubicBezTo>
                    <a:pt x="55" y="24"/>
                    <a:pt x="51" y="24"/>
                    <a:pt x="48" y="24"/>
                  </a:cubicBezTo>
                  <a:cubicBezTo>
                    <a:pt x="41" y="23"/>
                    <a:pt x="35" y="21"/>
                    <a:pt x="29" y="20"/>
                  </a:cubicBezTo>
                  <a:cubicBezTo>
                    <a:pt x="24" y="17"/>
                    <a:pt x="18" y="19"/>
                    <a:pt x="13" y="18"/>
                  </a:cubicBezTo>
                  <a:cubicBezTo>
                    <a:pt x="9" y="15"/>
                    <a:pt x="0" y="20"/>
                    <a:pt x="0" y="11"/>
                  </a:cubicBezTo>
                  <a:close/>
                </a:path>
              </a:pathLst>
            </a:custGeom>
            <a:solidFill>
              <a:srgbClr val="C2A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6" name="Freeform 2411"/>
            <p:cNvSpPr>
              <a:spLocks/>
            </p:cNvSpPr>
            <p:nvPr/>
          </p:nvSpPr>
          <p:spPr bwMode="auto">
            <a:xfrm>
              <a:off x="4986" y="2393"/>
              <a:ext cx="41" cy="32"/>
            </a:xfrm>
            <a:custGeom>
              <a:avLst/>
              <a:gdLst>
                <a:gd name="T0" fmla="*/ 18 w 35"/>
                <a:gd name="T1" fmla="*/ 20 h 27"/>
                <a:gd name="T2" fmla="*/ 0 w 35"/>
                <a:gd name="T3" fmla="*/ 12 h 27"/>
                <a:gd name="T4" fmla="*/ 18 w 35"/>
                <a:gd name="T5" fmla="*/ 6 h 27"/>
                <a:gd name="T6" fmla="*/ 27 w 35"/>
                <a:gd name="T7" fmla="*/ 10 h 27"/>
                <a:gd name="T8" fmla="*/ 35 w 35"/>
                <a:gd name="T9" fmla="*/ 20 h 27"/>
                <a:gd name="T10" fmla="*/ 29 w 35"/>
                <a:gd name="T11" fmla="*/ 25 h 27"/>
                <a:gd name="T12" fmla="*/ 18 w 35"/>
                <a:gd name="T13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7">
                  <a:moveTo>
                    <a:pt x="18" y="20"/>
                  </a:moveTo>
                  <a:cubicBezTo>
                    <a:pt x="13" y="16"/>
                    <a:pt x="7" y="14"/>
                    <a:pt x="0" y="12"/>
                  </a:cubicBezTo>
                  <a:cubicBezTo>
                    <a:pt x="3" y="0"/>
                    <a:pt x="12" y="7"/>
                    <a:pt x="18" y="6"/>
                  </a:cubicBezTo>
                  <a:cubicBezTo>
                    <a:pt x="21" y="7"/>
                    <a:pt x="24" y="9"/>
                    <a:pt x="27" y="10"/>
                  </a:cubicBezTo>
                  <a:cubicBezTo>
                    <a:pt x="31" y="13"/>
                    <a:pt x="32" y="17"/>
                    <a:pt x="35" y="20"/>
                  </a:cubicBezTo>
                  <a:cubicBezTo>
                    <a:pt x="35" y="24"/>
                    <a:pt x="34" y="27"/>
                    <a:pt x="29" y="25"/>
                  </a:cubicBezTo>
                  <a:cubicBezTo>
                    <a:pt x="26" y="23"/>
                    <a:pt x="23" y="20"/>
                    <a:pt x="18" y="20"/>
                  </a:cubicBezTo>
                  <a:close/>
                </a:path>
              </a:pathLst>
            </a:custGeom>
            <a:solidFill>
              <a:srgbClr val="AC9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7" name="Freeform 2412"/>
            <p:cNvSpPr>
              <a:spLocks/>
            </p:cNvSpPr>
            <p:nvPr/>
          </p:nvSpPr>
          <p:spPr bwMode="auto">
            <a:xfrm>
              <a:off x="5052" y="2418"/>
              <a:ext cx="22" cy="14"/>
            </a:xfrm>
            <a:custGeom>
              <a:avLst/>
              <a:gdLst>
                <a:gd name="T0" fmla="*/ 10 w 19"/>
                <a:gd name="T1" fmla="*/ 2 h 12"/>
                <a:gd name="T2" fmla="*/ 19 w 19"/>
                <a:gd name="T3" fmla="*/ 6 h 12"/>
                <a:gd name="T4" fmla="*/ 9 w 19"/>
                <a:gd name="T5" fmla="*/ 10 h 12"/>
                <a:gd name="T6" fmla="*/ 3 w 19"/>
                <a:gd name="T7" fmla="*/ 4 h 12"/>
                <a:gd name="T8" fmla="*/ 10 w 19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10" y="2"/>
                  </a:moveTo>
                  <a:cubicBezTo>
                    <a:pt x="13" y="4"/>
                    <a:pt x="16" y="5"/>
                    <a:pt x="19" y="6"/>
                  </a:cubicBezTo>
                  <a:cubicBezTo>
                    <a:pt x="17" y="12"/>
                    <a:pt x="12" y="9"/>
                    <a:pt x="9" y="10"/>
                  </a:cubicBezTo>
                  <a:cubicBezTo>
                    <a:pt x="9" y="6"/>
                    <a:pt x="0" y="10"/>
                    <a:pt x="3" y="4"/>
                  </a:cubicBezTo>
                  <a:cubicBezTo>
                    <a:pt x="5" y="2"/>
                    <a:pt x="7" y="0"/>
                    <a:pt x="10" y="2"/>
                  </a:cubicBezTo>
                  <a:close/>
                </a:path>
              </a:pathLst>
            </a:custGeom>
            <a:solidFill>
              <a:srgbClr val="9B86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8" name="Freeform 2413"/>
            <p:cNvSpPr>
              <a:spLocks/>
            </p:cNvSpPr>
            <p:nvPr/>
          </p:nvSpPr>
          <p:spPr bwMode="auto">
            <a:xfrm>
              <a:off x="5220" y="2467"/>
              <a:ext cx="18" cy="14"/>
            </a:xfrm>
            <a:custGeom>
              <a:avLst/>
              <a:gdLst>
                <a:gd name="T0" fmla="*/ 14 w 15"/>
                <a:gd name="T1" fmla="*/ 10 h 12"/>
                <a:gd name="T2" fmla="*/ 0 w 15"/>
                <a:gd name="T3" fmla="*/ 7 h 12"/>
                <a:gd name="T4" fmla="*/ 3 w 15"/>
                <a:gd name="T5" fmla="*/ 4 h 12"/>
                <a:gd name="T6" fmla="*/ 14 w 15"/>
                <a:gd name="T7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2">
                  <a:moveTo>
                    <a:pt x="14" y="10"/>
                  </a:moveTo>
                  <a:cubicBezTo>
                    <a:pt x="9" y="12"/>
                    <a:pt x="4" y="9"/>
                    <a:pt x="0" y="7"/>
                  </a:cubicBezTo>
                  <a:cubicBezTo>
                    <a:pt x="0" y="5"/>
                    <a:pt x="1" y="4"/>
                    <a:pt x="3" y="4"/>
                  </a:cubicBezTo>
                  <a:cubicBezTo>
                    <a:pt x="8" y="3"/>
                    <a:pt x="15" y="0"/>
                    <a:pt x="14" y="10"/>
                  </a:cubicBezTo>
                  <a:close/>
                </a:path>
              </a:pathLst>
            </a:custGeom>
            <a:solidFill>
              <a:srgbClr val="7351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79" name="Freeform 2414"/>
            <p:cNvSpPr>
              <a:spLocks/>
            </p:cNvSpPr>
            <p:nvPr/>
          </p:nvSpPr>
          <p:spPr bwMode="auto">
            <a:xfrm>
              <a:off x="5237" y="2469"/>
              <a:ext cx="18" cy="16"/>
            </a:xfrm>
            <a:custGeom>
              <a:avLst/>
              <a:gdLst>
                <a:gd name="T0" fmla="*/ 8 w 16"/>
                <a:gd name="T1" fmla="*/ 12 h 14"/>
                <a:gd name="T2" fmla="*/ 0 w 16"/>
                <a:gd name="T3" fmla="*/ 9 h 14"/>
                <a:gd name="T4" fmla="*/ 12 w 16"/>
                <a:gd name="T5" fmla="*/ 1 h 14"/>
                <a:gd name="T6" fmla="*/ 15 w 16"/>
                <a:gd name="T7" fmla="*/ 6 h 14"/>
                <a:gd name="T8" fmla="*/ 8 w 16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8" y="12"/>
                  </a:moveTo>
                  <a:cubicBezTo>
                    <a:pt x="4" y="13"/>
                    <a:pt x="1" y="14"/>
                    <a:pt x="0" y="9"/>
                  </a:cubicBezTo>
                  <a:cubicBezTo>
                    <a:pt x="4" y="6"/>
                    <a:pt x="8" y="4"/>
                    <a:pt x="12" y="1"/>
                  </a:cubicBezTo>
                  <a:cubicBezTo>
                    <a:pt x="16" y="0"/>
                    <a:pt x="15" y="4"/>
                    <a:pt x="15" y="6"/>
                  </a:cubicBezTo>
                  <a:cubicBezTo>
                    <a:pt x="14" y="9"/>
                    <a:pt x="13" y="13"/>
                    <a:pt x="8" y="12"/>
                  </a:cubicBezTo>
                  <a:close/>
                </a:path>
              </a:pathLst>
            </a:custGeom>
            <a:solidFill>
              <a:srgbClr val="7453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0" name="Freeform 2415"/>
            <p:cNvSpPr>
              <a:spLocks/>
            </p:cNvSpPr>
            <p:nvPr/>
          </p:nvSpPr>
          <p:spPr bwMode="auto">
            <a:xfrm>
              <a:off x="5145" y="2452"/>
              <a:ext cx="16" cy="18"/>
            </a:xfrm>
            <a:custGeom>
              <a:avLst/>
              <a:gdLst>
                <a:gd name="T0" fmla="*/ 11 w 14"/>
                <a:gd name="T1" fmla="*/ 9 h 15"/>
                <a:gd name="T2" fmla="*/ 0 w 14"/>
                <a:gd name="T3" fmla="*/ 6 h 15"/>
                <a:gd name="T4" fmla="*/ 14 w 14"/>
                <a:gd name="T5" fmla="*/ 6 h 15"/>
                <a:gd name="T6" fmla="*/ 11 w 14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5">
                  <a:moveTo>
                    <a:pt x="11" y="9"/>
                  </a:moveTo>
                  <a:cubicBezTo>
                    <a:pt x="7" y="10"/>
                    <a:pt x="2" y="15"/>
                    <a:pt x="0" y="6"/>
                  </a:cubicBezTo>
                  <a:cubicBezTo>
                    <a:pt x="5" y="7"/>
                    <a:pt x="9" y="0"/>
                    <a:pt x="14" y="6"/>
                  </a:cubicBezTo>
                  <a:cubicBezTo>
                    <a:pt x="14" y="8"/>
                    <a:pt x="13" y="9"/>
                    <a:pt x="11" y="9"/>
                  </a:cubicBezTo>
                  <a:close/>
                </a:path>
              </a:pathLst>
            </a:custGeom>
            <a:solidFill>
              <a:srgbClr val="795A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1" name="Freeform 2416"/>
            <p:cNvSpPr>
              <a:spLocks/>
            </p:cNvSpPr>
            <p:nvPr/>
          </p:nvSpPr>
          <p:spPr bwMode="auto">
            <a:xfrm>
              <a:off x="5211" y="2465"/>
              <a:ext cx="16" cy="11"/>
            </a:xfrm>
            <a:custGeom>
              <a:avLst/>
              <a:gdLst>
                <a:gd name="T0" fmla="*/ 11 w 14"/>
                <a:gd name="T1" fmla="*/ 6 h 9"/>
                <a:gd name="T2" fmla="*/ 8 w 14"/>
                <a:gd name="T3" fmla="*/ 9 h 9"/>
                <a:gd name="T4" fmla="*/ 2 w 14"/>
                <a:gd name="T5" fmla="*/ 9 h 9"/>
                <a:gd name="T6" fmla="*/ 0 w 14"/>
                <a:gd name="T7" fmla="*/ 4 h 9"/>
                <a:gd name="T8" fmla="*/ 9 w 14"/>
                <a:gd name="T9" fmla="*/ 2 h 9"/>
                <a:gd name="T10" fmla="*/ 11 w 14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9">
                  <a:moveTo>
                    <a:pt x="11" y="6"/>
                  </a:moveTo>
                  <a:cubicBezTo>
                    <a:pt x="10" y="7"/>
                    <a:pt x="9" y="8"/>
                    <a:pt x="8" y="9"/>
                  </a:cubicBezTo>
                  <a:cubicBezTo>
                    <a:pt x="6" y="9"/>
                    <a:pt x="4" y="9"/>
                    <a:pt x="2" y="9"/>
                  </a:cubicBezTo>
                  <a:cubicBezTo>
                    <a:pt x="0" y="8"/>
                    <a:pt x="0" y="6"/>
                    <a:pt x="0" y="4"/>
                  </a:cubicBezTo>
                  <a:cubicBezTo>
                    <a:pt x="3" y="3"/>
                    <a:pt x="6" y="2"/>
                    <a:pt x="9" y="2"/>
                  </a:cubicBezTo>
                  <a:cubicBezTo>
                    <a:pt x="14" y="0"/>
                    <a:pt x="12" y="4"/>
                    <a:pt x="11" y="6"/>
                  </a:cubicBezTo>
                  <a:close/>
                </a:path>
              </a:pathLst>
            </a:custGeom>
            <a:solidFill>
              <a:srgbClr val="795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2" name="Freeform 2417"/>
            <p:cNvSpPr>
              <a:spLocks/>
            </p:cNvSpPr>
            <p:nvPr/>
          </p:nvSpPr>
          <p:spPr bwMode="auto">
            <a:xfrm>
              <a:off x="5198" y="2458"/>
              <a:ext cx="9" cy="23"/>
            </a:xfrm>
            <a:custGeom>
              <a:avLst/>
              <a:gdLst>
                <a:gd name="T0" fmla="*/ 8 w 8"/>
                <a:gd name="T1" fmla="*/ 9 h 20"/>
                <a:gd name="T2" fmla="*/ 0 w 8"/>
                <a:gd name="T3" fmla="*/ 10 h 20"/>
                <a:gd name="T4" fmla="*/ 8 w 8"/>
                <a:gd name="T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0">
                  <a:moveTo>
                    <a:pt x="8" y="9"/>
                  </a:moveTo>
                  <a:cubicBezTo>
                    <a:pt x="5" y="20"/>
                    <a:pt x="2" y="10"/>
                    <a:pt x="0" y="10"/>
                  </a:cubicBezTo>
                  <a:cubicBezTo>
                    <a:pt x="2" y="0"/>
                    <a:pt x="5" y="6"/>
                    <a:pt x="8" y="9"/>
                  </a:cubicBezTo>
                  <a:close/>
                </a:path>
              </a:pathLst>
            </a:custGeom>
            <a:solidFill>
              <a:srgbClr val="4A3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3" name="Freeform 2418"/>
            <p:cNvSpPr>
              <a:spLocks/>
            </p:cNvSpPr>
            <p:nvPr/>
          </p:nvSpPr>
          <p:spPr bwMode="auto">
            <a:xfrm>
              <a:off x="5167" y="2453"/>
              <a:ext cx="14" cy="19"/>
            </a:xfrm>
            <a:custGeom>
              <a:avLst/>
              <a:gdLst>
                <a:gd name="T0" fmla="*/ 12 w 12"/>
                <a:gd name="T1" fmla="*/ 11 h 16"/>
                <a:gd name="T2" fmla="*/ 1 w 12"/>
                <a:gd name="T3" fmla="*/ 10 h 16"/>
                <a:gd name="T4" fmla="*/ 3 w 12"/>
                <a:gd name="T5" fmla="*/ 8 h 16"/>
                <a:gd name="T6" fmla="*/ 12 w 12"/>
                <a:gd name="T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12" y="11"/>
                  </a:moveTo>
                  <a:cubicBezTo>
                    <a:pt x="8" y="12"/>
                    <a:pt x="4" y="16"/>
                    <a:pt x="1" y="10"/>
                  </a:cubicBezTo>
                  <a:cubicBezTo>
                    <a:pt x="0" y="8"/>
                    <a:pt x="0" y="7"/>
                    <a:pt x="3" y="8"/>
                  </a:cubicBezTo>
                  <a:cubicBezTo>
                    <a:pt x="5" y="11"/>
                    <a:pt x="12" y="0"/>
                    <a:pt x="12" y="11"/>
                  </a:cubicBezTo>
                  <a:close/>
                </a:path>
              </a:pathLst>
            </a:custGeom>
            <a:solidFill>
              <a:srgbClr val="795A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4" name="Freeform 2419"/>
            <p:cNvSpPr>
              <a:spLocks/>
            </p:cNvSpPr>
            <p:nvPr/>
          </p:nvSpPr>
          <p:spPr bwMode="auto">
            <a:xfrm>
              <a:off x="4945" y="2413"/>
              <a:ext cx="16" cy="11"/>
            </a:xfrm>
            <a:custGeom>
              <a:avLst/>
              <a:gdLst>
                <a:gd name="T0" fmla="*/ 14 w 14"/>
                <a:gd name="T1" fmla="*/ 6 h 9"/>
                <a:gd name="T2" fmla="*/ 11 w 14"/>
                <a:gd name="T3" fmla="*/ 9 h 9"/>
                <a:gd name="T4" fmla="*/ 3 w 14"/>
                <a:gd name="T5" fmla="*/ 8 h 9"/>
                <a:gd name="T6" fmla="*/ 6 w 14"/>
                <a:gd name="T7" fmla="*/ 0 h 9"/>
                <a:gd name="T8" fmla="*/ 14 w 14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6"/>
                  </a:moveTo>
                  <a:cubicBezTo>
                    <a:pt x="13" y="7"/>
                    <a:pt x="12" y="8"/>
                    <a:pt x="11" y="9"/>
                  </a:cubicBezTo>
                  <a:cubicBezTo>
                    <a:pt x="9" y="7"/>
                    <a:pt x="6" y="7"/>
                    <a:pt x="3" y="8"/>
                  </a:cubicBezTo>
                  <a:cubicBezTo>
                    <a:pt x="0" y="4"/>
                    <a:pt x="2" y="2"/>
                    <a:pt x="6" y="0"/>
                  </a:cubicBezTo>
                  <a:cubicBezTo>
                    <a:pt x="10" y="0"/>
                    <a:pt x="13" y="2"/>
                    <a:pt x="14" y="6"/>
                  </a:cubicBezTo>
                  <a:close/>
                </a:path>
              </a:pathLst>
            </a:custGeom>
            <a:solidFill>
              <a:srgbClr val="6C4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5" name="Freeform 2420"/>
            <p:cNvSpPr>
              <a:spLocks/>
            </p:cNvSpPr>
            <p:nvPr/>
          </p:nvSpPr>
          <p:spPr bwMode="auto">
            <a:xfrm>
              <a:off x="5029" y="2410"/>
              <a:ext cx="15" cy="11"/>
            </a:xfrm>
            <a:custGeom>
              <a:avLst/>
              <a:gdLst>
                <a:gd name="T0" fmla="*/ 1 w 13"/>
                <a:gd name="T1" fmla="*/ 3 h 10"/>
                <a:gd name="T2" fmla="*/ 9 w 13"/>
                <a:gd name="T3" fmla="*/ 0 h 10"/>
                <a:gd name="T4" fmla="*/ 13 w 13"/>
                <a:gd name="T5" fmla="*/ 4 h 10"/>
                <a:gd name="T6" fmla="*/ 13 w 13"/>
                <a:gd name="T7" fmla="*/ 8 h 10"/>
                <a:gd name="T8" fmla="*/ 2 w 13"/>
                <a:gd name="T9" fmla="*/ 5 h 10"/>
                <a:gd name="T10" fmla="*/ 1 w 13"/>
                <a:gd name="T11" fmla="*/ 4 h 10"/>
                <a:gd name="T12" fmla="*/ 1 w 13"/>
                <a:gd name="T13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0">
                  <a:moveTo>
                    <a:pt x="1" y="3"/>
                  </a:moveTo>
                  <a:cubicBezTo>
                    <a:pt x="4" y="0"/>
                    <a:pt x="7" y="1"/>
                    <a:pt x="9" y="0"/>
                  </a:cubicBezTo>
                  <a:cubicBezTo>
                    <a:pt x="11" y="1"/>
                    <a:pt x="13" y="2"/>
                    <a:pt x="13" y="4"/>
                  </a:cubicBezTo>
                  <a:cubicBezTo>
                    <a:pt x="13" y="5"/>
                    <a:pt x="13" y="7"/>
                    <a:pt x="13" y="8"/>
                  </a:cubicBezTo>
                  <a:cubicBezTo>
                    <a:pt x="8" y="10"/>
                    <a:pt x="6" y="5"/>
                    <a:pt x="2" y="5"/>
                  </a:cubicBezTo>
                  <a:cubicBezTo>
                    <a:pt x="1" y="5"/>
                    <a:pt x="0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A992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6" name="Freeform 2421"/>
            <p:cNvSpPr>
              <a:spLocks/>
            </p:cNvSpPr>
            <p:nvPr/>
          </p:nvSpPr>
          <p:spPr bwMode="auto">
            <a:xfrm>
              <a:off x="5053" y="2414"/>
              <a:ext cx="23" cy="9"/>
            </a:xfrm>
            <a:custGeom>
              <a:avLst/>
              <a:gdLst>
                <a:gd name="T0" fmla="*/ 9 w 19"/>
                <a:gd name="T1" fmla="*/ 5 h 7"/>
                <a:gd name="T2" fmla="*/ 2 w 19"/>
                <a:gd name="T3" fmla="*/ 7 h 7"/>
                <a:gd name="T4" fmla="*/ 0 w 19"/>
                <a:gd name="T5" fmla="*/ 5 h 7"/>
                <a:gd name="T6" fmla="*/ 19 w 19"/>
                <a:gd name="T7" fmla="*/ 2 h 7"/>
                <a:gd name="T8" fmla="*/ 9 w 19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7">
                  <a:moveTo>
                    <a:pt x="9" y="5"/>
                  </a:moveTo>
                  <a:cubicBezTo>
                    <a:pt x="7" y="6"/>
                    <a:pt x="4" y="6"/>
                    <a:pt x="2" y="7"/>
                  </a:cubicBezTo>
                  <a:cubicBezTo>
                    <a:pt x="1" y="6"/>
                    <a:pt x="1" y="5"/>
                    <a:pt x="0" y="5"/>
                  </a:cubicBezTo>
                  <a:cubicBezTo>
                    <a:pt x="6" y="0"/>
                    <a:pt x="12" y="2"/>
                    <a:pt x="19" y="2"/>
                  </a:cubicBezTo>
                  <a:cubicBezTo>
                    <a:pt x="15" y="6"/>
                    <a:pt x="12" y="4"/>
                    <a:pt x="9" y="5"/>
                  </a:cubicBezTo>
                  <a:close/>
                </a:path>
              </a:pathLst>
            </a:custGeom>
            <a:solidFill>
              <a:srgbClr val="6D53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7" name="Freeform 2422"/>
            <p:cNvSpPr>
              <a:spLocks/>
            </p:cNvSpPr>
            <p:nvPr/>
          </p:nvSpPr>
          <p:spPr bwMode="auto">
            <a:xfrm>
              <a:off x="4903" y="2398"/>
              <a:ext cx="10" cy="13"/>
            </a:xfrm>
            <a:custGeom>
              <a:avLst/>
              <a:gdLst>
                <a:gd name="T0" fmla="*/ 6 w 9"/>
                <a:gd name="T1" fmla="*/ 10 h 11"/>
                <a:gd name="T2" fmla="*/ 0 w 9"/>
                <a:gd name="T3" fmla="*/ 5 h 11"/>
                <a:gd name="T4" fmla="*/ 9 w 9"/>
                <a:gd name="T5" fmla="*/ 7 h 11"/>
                <a:gd name="T6" fmla="*/ 6 w 9"/>
                <a:gd name="T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1">
                  <a:moveTo>
                    <a:pt x="6" y="10"/>
                  </a:moveTo>
                  <a:cubicBezTo>
                    <a:pt x="2" y="10"/>
                    <a:pt x="0" y="9"/>
                    <a:pt x="0" y="5"/>
                  </a:cubicBezTo>
                  <a:cubicBezTo>
                    <a:pt x="3" y="4"/>
                    <a:pt x="7" y="0"/>
                    <a:pt x="9" y="7"/>
                  </a:cubicBezTo>
                  <a:cubicBezTo>
                    <a:pt x="9" y="10"/>
                    <a:pt x="9" y="11"/>
                    <a:pt x="6" y="10"/>
                  </a:cubicBezTo>
                  <a:close/>
                </a:path>
              </a:pathLst>
            </a:custGeom>
            <a:solidFill>
              <a:srgbClr val="664C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8" name="Freeform 2423"/>
            <p:cNvSpPr>
              <a:spLocks/>
            </p:cNvSpPr>
            <p:nvPr/>
          </p:nvSpPr>
          <p:spPr bwMode="auto">
            <a:xfrm>
              <a:off x="5158" y="2458"/>
              <a:ext cx="13" cy="7"/>
            </a:xfrm>
            <a:custGeom>
              <a:avLst/>
              <a:gdLst>
                <a:gd name="T0" fmla="*/ 11 w 11"/>
                <a:gd name="T1" fmla="*/ 4 h 6"/>
                <a:gd name="T2" fmla="*/ 9 w 11"/>
                <a:gd name="T3" fmla="*/ 6 h 6"/>
                <a:gd name="T4" fmla="*/ 0 w 11"/>
                <a:gd name="T5" fmla="*/ 6 h 6"/>
                <a:gd name="T6" fmla="*/ 0 w 11"/>
                <a:gd name="T7" fmla="*/ 4 h 6"/>
                <a:gd name="T8" fmla="*/ 3 w 11"/>
                <a:gd name="T9" fmla="*/ 1 h 6"/>
                <a:gd name="T10" fmla="*/ 11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11" y="4"/>
                  </a:moveTo>
                  <a:cubicBezTo>
                    <a:pt x="10" y="5"/>
                    <a:pt x="9" y="6"/>
                    <a:pt x="9" y="6"/>
                  </a:cubicBezTo>
                  <a:cubicBezTo>
                    <a:pt x="6" y="6"/>
                    <a:pt x="3" y="6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2" y="2"/>
                    <a:pt x="3" y="1"/>
                  </a:cubicBezTo>
                  <a:cubicBezTo>
                    <a:pt x="6" y="1"/>
                    <a:pt x="9" y="0"/>
                    <a:pt x="11" y="4"/>
                  </a:cubicBezTo>
                  <a:close/>
                </a:path>
              </a:pathLst>
            </a:custGeom>
            <a:solidFill>
              <a:srgbClr val="7C5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89" name="Freeform 2424"/>
            <p:cNvSpPr>
              <a:spLocks/>
            </p:cNvSpPr>
            <p:nvPr/>
          </p:nvSpPr>
          <p:spPr bwMode="auto">
            <a:xfrm>
              <a:off x="5065" y="2444"/>
              <a:ext cx="9" cy="8"/>
            </a:xfrm>
            <a:custGeom>
              <a:avLst/>
              <a:gdLst>
                <a:gd name="T0" fmla="*/ 8 w 8"/>
                <a:gd name="T1" fmla="*/ 5 h 7"/>
                <a:gd name="T2" fmla="*/ 5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5"/>
                  </a:moveTo>
                  <a:cubicBezTo>
                    <a:pt x="8" y="6"/>
                    <a:pt x="7" y="7"/>
                    <a:pt x="5" y="7"/>
                  </a:cubicBezTo>
                  <a:cubicBezTo>
                    <a:pt x="3" y="6"/>
                    <a:pt x="0" y="5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6" y="0"/>
                    <a:pt x="7" y="2"/>
                    <a:pt x="8" y="5"/>
                  </a:cubicBezTo>
                  <a:close/>
                </a:path>
              </a:pathLst>
            </a:custGeom>
            <a:solidFill>
              <a:srgbClr val="3326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0" name="Freeform 2425"/>
            <p:cNvSpPr>
              <a:spLocks/>
            </p:cNvSpPr>
            <p:nvPr/>
          </p:nvSpPr>
          <p:spPr bwMode="auto">
            <a:xfrm>
              <a:off x="4936" y="2411"/>
              <a:ext cx="14" cy="9"/>
            </a:xfrm>
            <a:custGeom>
              <a:avLst/>
              <a:gdLst>
                <a:gd name="T0" fmla="*/ 5 w 12"/>
                <a:gd name="T1" fmla="*/ 8 h 8"/>
                <a:gd name="T2" fmla="*/ 0 w 12"/>
                <a:gd name="T3" fmla="*/ 2 h 8"/>
                <a:gd name="T4" fmla="*/ 11 w 12"/>
                <a:gd name="T5" fmla="*/ 0 h 8"/>
                <a:gd name="T6" fmla="*/ 5 w 1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5" y="8"/>
                  </a:moveTo>
                  <a:cubicBezTo>
                    <a:pt x="2" y="8"/>
                    <a:pt x="0" y="6"/>
                    <a:pt x="0" y="2"/>
                  </a:cubicBezTo>
                  <a:cubicBezTo>
                    <a:pt x="4" y="1"/>
                    <a:pt x="7" y="0"/>
                    <a:pt x="11" y="0"/>
                  </a:cubicBezTo>
                  <a:cubicBezTo>
                    <a:pt x="12" y="5"/>
                    <a:pt x="8" y="6"/>
                    <a:pt x="5" y="8"/>
                  </a:cubicBezTo>
                  <a:close/>
                </a:path>
              </a:pathLst>
            </a:custGeom>
            <a:solidFill>
              <a:srgbClr val="7759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1" name="Freeform 2426"/>
            <p:cNvSpPr>
              <a:spLocks/>
            </p:cNvSpPr>
            <p:nvPr/>
          </p:nvSpPr>
          <p:spPr bwMode="auto">
            <a:xfrm>
              <a:off x="5016" y="2403"/>
              <a:ext cx="15" cy="14"/>
            </a:xfrm>
            <a:custGeom>
              <a:avLst/>
              <a:gdLst>
                <a:gd name="T0" fmla="*/ 12 w 13"/>
                <a:gd name="T1" fmla="*/ 9 h 12"/>
                <a:gd name="T2" fmla="*/ 13 w 13"/>
                <a:gd name="T3" fmla="*/ 11 h 12"/>
                <a:gd name="T4" fmla="*/ 10 w 13"/>
                <a:gd name="T5" fmla="*/ 12 h 12"/>
                <a:gd name="T6" fmla="*/ 1 w 13"/>
                <a:gd name="T7" fmla="*/ 4 h 12"/>
                <a:gd name="T8" fmla="*/ 1 w 13"/>
                <a:gd name="T9" fmla="*/ 1 h 12"/>
                <a:gd name="T10" fmla="*/ 12 w 13"/>
                <a:gd name="T1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2">
                  <a:moveTo>
                    <a:pt x="12" y="9"/>
                  </a:moveTo>
                  <a:cubicBezTo>
                    <a:pt x="13" y="10"/>
                    <a:pt x="13" y="10"/>
                    <a:pt x="13" y="11"/>
                  </a:cubicBezTo>
                  <a:cubicBezTo>
                    <a:pt x="12" y="12"/>
                    <a:pt x="11" y="12"/>
                    <a:pt x="10" y="12"/>
                  </a:cubicBezTo>
                  <a:cubicBezTo>
                    <a:pt x="7" y="9"/>
                    <a:pt x="4" y="6"/>
                    <a:pt x="1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8" y="0"/>
                    <a:pt x="7" y="8"/>
                    <a:pt x="12" y="9"/>
                  </a:cubicBezTo>
                  <a:close/>
                </a:path>
              </a:pathLst>
            </a:custGeom>
            <a:solidFill>
              <a:srgbClr val="988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2" name="Freeform 2427"/>
            <p:cNvSpPr>
              <a:spLocks/>
            </p:cNvSpPr>
            <p:nvPr/>
          </p:nvSpPr>
          <p:spPr bwMode="auto">
            <a:xfrm>
              <a:off x="5250" y="2466"/>
              <a:ext cx="11" cy="12"/>
            </a:xfrm>
            <a:custGeom>
              <a:avLst/>
              <a:gdLst>
                <a:gd name="T0" fmla="*/ 3 w 10"/>
                <a:gd name="T1" fmla="*/ 8 h 10"/>
                <a:gd name="T2" fmla="*/ 1 w 10"/>
                <a:gd name="T3" fmla="*/ 3 h 10"/>
                <a:gd name="T4" fmla="*/ 0 w 10"/>
                <a:gd name="T5" fmla="*/ 0 h 10"/>
                <a:gd name="T6" fmla="*/ 9 w 10"/>
                <a:gd name="T7" fmla="*/ 2 h 10"/>
                <a:gd name="T8" fmla="*/ 8 w 10"/>
                <a:gd name="T9" fmla="*/ 8 h 10"/>
                <a:gd name="T10" fmla="*/ 3 w 10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3" y="8"/>
                  </a:moveTo>
                  <a:cubicBezTo>
                    <a:pt x="2" y="6"/>
                    <a:pt x="1" y="5"/>
                    <a:pt x="1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3" y="0"/>
                    <a:pt x="6" y="0"/>
                    <a:pt x="9" y="2"/>
                  </a:cubicBezTo>
                  <a:cubicBezTo>
                    <a:pt x="8" y="4"/>
                    <a:pt x="10" y="6"/>
                    <a:pt x="8" y="8"/>
                  </a:cubicBezTo>
                  <a:cubicBezTo>
                    <a:pt x="7" y="10"/>
                    <a:pt x="5" y="10"/>
                    <a:pt x="3" y="8"/>
                  </a:cubicBezTo>
                  <a:close/>
                </a:path>
              </a:pathLst>
            </a:custGeom>
            <a:solidFill>
              <a:srgbClr val="5028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3" name="Freeform 2428"/>
            <p:cNvSpPr>
              <a:spLocks/>
            </p:cNvSpPr>
            <p:nvPr/>
          </p:nvSpPr>
          <p:spPr bwMode="auto">
            <a:xfrm>
              <a:off x="5010" y="2427"/>
              <a:ext cx="10" cy="16"/>
            </a:xfrm>
            <a:custGeom>
              <a:avLst/>
              <a:gdLst>
                <a:gd name="T0" fmla="*/ 9 w 9"/>
                <a:gd name="T1" fmla="*/ 5 h 13"/>
                <a:gd name="T2" fmla="*/ 1 w 9"/>
                <a:gd name="T3" fmla="*/ 2 h 13"/>
                <a:gd name="T4" fmla="*/ 9 w 9"/>
                <a:gd name="T5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9" y="5"/>
                  </a:moveTo>
                  <a:cubicBezTo>
                    <a:pt x="7" y="1"/>
                    <a:pt x="0" y="13"/>
                    <a:pt x="1" y="2"/>
                  </a:cubicBezTo>
                  <a:cubicBezTo>
                    <a:pt x="4" y="1"/>
                    <a:pt x="8" y="0"/>
                    <a:pt x="9" y="5"/>
                  </a:cubicBezTo>
                  <a:close/>
                </a:path>
              </a:pathLst>
            </a:custGeom>
            <a:solidFill>
              <a:srgbClr val="7B5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4" name="Freeform 2429"/>
            <p:cNvSpPr>
              <a:spLocks/>
            </p:cNvSpPr>
            <p:nvPr/>
          </p:nvSpPr>
          <p:spPr bwMode="auto">
            <a:xfrm>
              <a:off x="4942" y="2411"/>
              <a:ext cx="10" cy="12"/>
            </a:xfrm>
            <a:custGeom>
              <a:avLst/>
              <a:gdLst>
                <a:gd name="T0" fmla="*/ 0 w 9"/>
                <a:gd name="T1" fmla="*/ 8 h 10"/>
                <a:gd name="T2" fmla="*/ 6 w 9"/>
                <a:gd name="T3" fmla="*/ 0 h 10"/>
                <a:gd name="T4" fmla="*/ 9 w 9"/>
                <a:gd name="T5" fmla="*/ 2 h 10"/>
                <a:gd name="T6" fmla="*/ 6 w 9"/>
                <a:gd name="T7" fmla="*/ 10 h 10"/>
                <a:gd name="T8" fmla="*/ 0 w 9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0" y="8"/>
                  </a:moveTo>
                  <a:cubicBezTo>
                    <a:pt x="2" y="5"/>
                    <a:pt x="4" y="2"/>
                    <a:pt x="6" y="0"/>
                  </a:cubicBezTo>
                  <a:cubicBezTo>
                    <a:pt x="7" y="1"/>
                    <a:pt x="8" y="1"/>
                    <a:pt x="9" y="2"/>
                  </a:cubicBezTo>
                  <a:cubicBezTo>
                    <a:pt x="8" y="5"/>
                    <a:pt x="7" y="8"/>
                    <a:pt x="6" y="10"/>
                  </a:cubicBezTo>
                  <a:cubicBezTo>
                    <a:pt x="4" y="9"/>
                    <a:pt x="2" y="8"/>
                    <a:pt x="0" y="8"/>
                  </a:cubicBezTo>
                  <a:close/>
                </a:path>
              </a:pathLst>
            </a:custGeom>
            <a:solidFill>
              <a:srgbClr val="513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5" name="Freeform 2430"/>
            <p:cNvSpPr>
              <a:spLocks/>
            </p:cNvSpPr>
            <p:nvPr/>
          </p:nvSpPr>
          <p:spPr bwMode="auto">
            <a:xfrm>
              <a:off x="4978" y="2421"/>
              <a:ext cx="9" cy="9"/>
            </a:xfrm>
            <a:custGeom>
              <a:avLst/>
              <a:gdLst>
                <a:gd name="T0" fmla="*/ 8 w 8"/>
                <a:gd name="T1" fmla="*/ 4 h 7"/>
                <a:gd name="T2" fmla="*/ 6 w 8"/>
                <a:gd name="T3" fmla="*/ 7 h 7"/>
                <a:gd name="T4" fmla="*/ 1 w 8"/>
                <a:gd name="T5" fmla="*/ 4 h 7"/>
                <a:gd name="T6" fmla="*/ 8 w 8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7" y="5"/>
                    <a:pt x="6" y="6"/>
                    <a:pt x="6" y="7"/>
                  </a:cubicBezTo>
                  <a:cubicBezTo>
                    <a:pt x="3" y="7"/>
                    <a:pt x="0" y="7"/>
                    <a:pt x="1" y="4"/>
                  </a:cubicBezTo>
                  <a:cubicBezTo>
                    <a:pt x="3" y="0"/>
                    <a:pt x="6" y="1"/>
                    <a:pt x="8" y="4"/>
                  </a:cubicBezTo>
                  <a:close/>
                </a:path>
              </a:pathLst>
            </a:custGeom>
            <a:solidFill>
              <a:srgbClr val="775C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6" name="Freeform 2431"/>
            <p:cNvSpPr>
              <a:spLocks/>
            </p:cNvSpPr>
            <p:nvPr/>
          </p:nvSpPr>
          <p:spPr bwMode="auto">
            <a:xfrm>
              <a:off x="4910" y="2404"/>
              <a:ext cx="9" cy="9"/>
            </a:xfrm>
            <a:custGeom>
              <a:avLst/>
              <a:gdLst>
                <a:gd name="T0" fmla="*/ 0 w 8"/>
                <a:gd name="T1" fmla="*/ 5 h 8"/>
                <a:gd name="T2" fmla="*/ 3 w 8"/>
                <a:gd name="T3" fmla="*/ 2 h 8"/>
                <a:gd name="T4" fmla="*/ 8 w 8"/>
                <a:gd name="T5" fmla="*/ 5 h 8"/>
                <a:gd name="T6" fmla="*/ 0 w 8"/>
                <a:gd name="T7" fmla="*/ 8 h 8"/>
                <a:gd name="T8" fmla="*/ 0 w 8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5"/>
                  </a:moveTo>
                  <a:cubicBezTo>
                    <a:pt x="1" y="4"/>
                    <a:pt x="2" y="3"/>
                    <a:pt x="3" y="2"/>
                  </a:cubicBezTo>
                  <a:cubicBezTo>
                    <a:pt x="5" y="1"/>
                    <a:pt x="8" y="0"/>
                    <a:pt x="8" y="5"/>
                  </a:cubicBezTo>
                  <a:cubicBezTo>
                    <a:pt x="5" y="6"/>
                    <a:pt x="3" y="7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lose/>
                </a:path>
              </a:pathLst>
            </a:custGeom>
            <a:solidFill>
              <a:srgbClr val="715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7" name="Freeform 2432"/>
            <p:cNvSpPr>
              <a:spLocks/>
            </p:cNvSpPr>
            <p:nvPr/>
          </p:nvSpPr>
          <p:spPr bwMode="auto">
            <a:xfrm>
              <a:off x="4775" y="2217"/>
              <a:ext cx="22" cy="29"/>
            </a:xfrm>
            <a:custGeom>
              <a:avLst/>
              <a:gdLst>
                <a:gd name="T0" fmla="*/ 1 w 19"/>
                <a:gd name="T1" fmla="*/ 14 h 25"/>
                <a:gd name="T2" fmla="*/ 0 w 19"/>
                <a:gd name="T3" fmla="*/ 5 h 25"/>
                <a:gd name="T4" fmla="*/ 3 w 19"/>
                <a:gd name="T5" fmla="*/ 3 h 25"/>
                <a:gd name="T6" fmla="*/ 6 w 19"/>
                <a:gd name="T7" fmla="*/ 0 h 25"/>
                <a:gd name="T8" fmla="*/ 14 w 19"/>
                <a:gd name="T9" fmla="*/ 10 h 25"/>
                <a:gd name="T10" fmla="*/ 11 w 19"/>
                <a:gd name="T11" fmla="*/ 25 h 25"/>
                <a:gd name="T12" fmla="*/ 1 w 19"/>
                <a:gd name="T13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5">
                  <a:moveTo>
                    <a:pt x="1" y="14"/>
                  </a:moveTo>
                  <a:cubicBezTo>
                    <a:pt x="1" y="11"/>
                    <a:pt x="0" y="8"/>
                    <a:pt x="0" y="5"/>
                  </a:cubicBezTo>
                  <a:cubicBezTo>
                    <a:pt x="1" y="4"/>
                    <a:pt x="2" y="4"/>
                    <a:pt x="3" y="3"/>
                  </a:cubicBezTo>
                  <a:cubicBezTo>
                    <a:pt x="4" y="2"/>
                    <a:pt x="5" y="1"/>
                    <a:pt x="6" y="0"/>
                  </a:cubicBezTo>
                  <a:cubicBezTo>
                    <a:pt x="9" y="3"/>
                    <a:pt x="11" y="7"/>
                    <a:pt x="14" y="10"/>
                  </a:cubicBezTo>
                  <a:cubicBezTo>
                    <a:pt x="19" y="16"/>
                    <a:pt x="19" y="21"/>
                    <a:pt x="11" y="25"/>
                  </a:cubicBezTo>
                  <a:cubicBezTo>
                    <a:pt x="5" y="24"/>
                    <a:pt x="3" y="18"/>
                    <a:pt x="1" y="14"/>
                  </a:cubicBezTo>
                  <a:close/>
                </a:path>
              </a:pathLst>
            </a:custGeom>
            <a:solidFill>
              <a:srgbClr val="C1A7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8" name="Freeform 2433"/>
            <p:cNvSpPr>
              <a:spLocks/>
            </p:cNvSpPr>
            <p:nvPr/>
          </p:nvSpPr>
          <p:spPr bwMode="auto">
            <a:xfrm>
              <a:off x="4765" y="2233"/>
              <a:ext cx="24" cy="28"/>
            </a:xfrm>
            <a:custGeom>
              <a:avLst/>
              <a:gdLst>
                <a:gd name="T0" fmla="*/ 9 w 20"/>
                <a:gd name="T1" fmla="*/ 0 h 24"/>
                <a:gd name="T2" fmla="*/ 19 w 20"/>
                <a:gd name="T3" fmla="*/ 11 h 24"/>
                <a:gd name="T4" fmla="*/ 20 w 20"/>
                <a:gd name="T5" fmla="*/ 20 h 24"/>
                <a:gd name="T6" fmla="*/ 17 w 20"/>
                <a:gd name="T7" fmla="*/ 24 h 24"/>
                <a:gd name="T8" fmla="*/ 11 w 20"/>
                <a:gd name="T9" fmla="*/ 23 h 24"/>
                <a:gd name="T10" fmla="*/ 9 w 20"/>
                <a:gd name="T11" fmla="*/ 21 h 24"/>
                <a:gd name="T12" fmla="*/ 4 w 20"/>
                <a:gd name="T13" fmla="*/ 9 h 24"/>
                <a:gd name="T14" fmla="*/ 5 w 20"/>
                <a:gd name="T15" fmla="*/ 3 h 24"/>
                <a:gd name="T16" fmla="*/ 9 w 2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9" y="0"/>
                  </a:moveTo>
                  <a:cubicBezTo>
                    <a:pt x="15" y="1"/>
                    <a:pt x="17" y="6"/>
                    <a:pt x="19" y="11"/>
                  </a:cubicBezTo>
                  <a:cubicBezTo>
                    <a:pt x="19" y="14"/>
                    <a:pt x="19" y="17"/>
                    <a:pt x="20" y="20"/>
                  </a:cubicBezTo>
                  <a:cubicBezTo>
                    <a:pt x="19" y="21"/>
                    <a:pt x="18" y="23"/>
                    <a:pt x="17" y="24"/>
                  </a:cubicBezTo>
                  <a:cubicBezTo>
                    <a:pt x="15" y="24"/>
                    <a:pt x="13" y="24"/>
                    <a:pt x="11" y="23"/>
                  </a:cubicBezTo>
                  <a:cubicBezTo>
                    <a:pt x="10" y="23"/>
                    <a:pt x="10" y="22"/>
                    <a:pt x="9" y="21"/>
                  </a:cubicBezTo>
                  <a:cubicBezTo>
                    <a:pt x="8" y="17"/>
                    <a:pt x="5" y="13"/>
                    <a:pt x="4" y="9"/>
                  </a:cubicBezTo>
                  <a:cubicBezTo>
                    <a:pt x="3" y="7"/>
                    <a:pt x="0" y="4"/>
                    <a:pt x="5" y="3"/>
                  </a:cubicBezTo>
                  <a:cubicBezTo>
                    <a:pt x="7" y="2"/>
                    <a:pt x="8" y="1"/>
                    <a:pt x="9" y="0"/>
                  </a:cubicBezTo>
                  <a:close/>
                </a:path>
              </a:pathLst>
            </a:custGeom>
            <a:solidFill>
              <a:srgbClr val="454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99" name="Freeform 2434"/>
            <p:cNvSpPr>
              <a:spLocks/>
            </p:cNvSpPr>
            <p:nvPr/>
          </p:nvSpPr>
          <p:spPr bwMode="auto">
            <a:xfrm>
              <a:off x="4783" y="2257"/>
              <a:ext cx="16" cy="21"/>
            </a:xfrm>
            <a:custGeom>
              <a:avLst/>
              <a:gdLst>
                <a:gd name="T0" fmla="*/ 2 w 14"/>
                <a:gd name="T1" fmla="*/ 2 h 18"/>
                <a:gd name="T2" fmla="*/ 5 w 14"/>
                <a:gd name="T3" fmla="*/ 0 h 18"/>
                <a:gd name="T4" fmla="*/ 14 w 14"/>
                <a:gd name="T5" fmla="*/ 11 h 18"/>
                <a:gd name="T6" fmla="*/ 14 w 14"/>
                <a:gd name="T7" fmla="*/ 14 h 18"/>
                <a:gd name="T8" fmla="*/ 9 w 14"/>
                <a:gd name="T9" fmla="*/ 18 h 18"/>
                <a:gd name="T10" fmla="*/ 4 w 14"/>
                <a:gd name="T11" fmla="*/ 16 h 18"/>
                <a:gd name="T12" fmla="*/ 0 w 14"/>
                <a:gd name="T13" fmla="*/ 7 h 18"/>
                <a:gd name="T14" fmla="*/ 2 w 14"/>
                <a:gd name="T15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8">
                  <a:moveTo>
                    <a:pt x="2" y="2"/>
                  </a:moveTo>
                  <a:cubicBezTo>
                    <a:pt x="3" y="1"/>
                    <a:pt x="4" y="0"/>
                    <a:pt x="5" y="0"/>
                  </a:cubicBezTo>
                  <a:cubicBezTo>
                    <a:pt x="7" y="4"/>
                    <a:pt x="13" y="5"/>
                    <a:pt x="14" y="11"/>
                  </a:cubicBezTo>
                  <a:cubicBezTo>
                    <a:pt x="14" y="12"/>
                    <a:pt x="14" y="13"/>
                    <a:pt x="14" y="14"/>
                  </a:cubicBezTo>
                  <a:cubicBezTo>
                    <a:pt x="13" y="16"/>
                    <a:pt x="11" y="17"/>
                    <a:pt x="9" y="18"/>
                  </a:cubicBezTo>
                  <a:cubicBezTo>
                    <a:pt x="7" y="18"/>
                    <a:pt x="5" y="18"/>
                    <a:pt x="4" y="16"/>
                  </a:cubicBezTo>
                  <a:cubicBezTo>
                    <a:pt x="3" y="13"/>
                    <a:pt x="1" y="11"/>
                    <a:pt x="0" y="7"/>
                  </a:cubicBezTo>
                  <a:cubicBezTo>
                    <a:pt x="0" y="5"/>
                    <a:pt x="0" y="4"/>
                    <a:pt x="2" y="2"/>
                  </a:cubicBezTo>
                  <a:close/>
                </a:path>
              </a:pathLst>
            </a:custGeom>
            <a:solidFill>
              <a:srgbClr val="464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0" name="Freeform 2435"/>
            <p:cNvSpPr>
              <a:spLocks/>
            </p:cNvSpPr>
            <p:nvPr/>
          </p:nvSpPr>
          <p:spPr bwMode="auto">
            <a:xfrm>
              <a:off x="4765" y="2200"/>
              <a:ext cx="13" cy="19"/>
            </a:xfrm>
            <a:custGeom>
              <a:avLst/>
              <a:gdLst>
                <a:gd name="T0" fmla="*/ 6 w 11"/>
                <a:gd name="T1" fmla="*/ 13 h 16"/>
                <a:gd name="T2" fmla="*/ 0 w 11"/>
                <a:gd name="T3" fmla="*/ 6 h 16"/>
                <a:gd name="T4" fmla="*/ 0 w 11"/>
                <a:gd name="T5" fmla="*/ 5 h 16"/>
                <a:gd name="T6" fmla="*/ 1 w 11"/>
                <a:gd name="T7" fmla="*/ 2 h 16"/>
                <a:gd name="T8" fmla="*/ 2 w 11"/>
                <a:gd name="T9" fmla="*/ 1 h 16"/>
                <a:gd name="T10" fmla="*/ 3 w 11"/>
                <a:gd name="T11" fmla="*/ 0 h 16"/>
                <a:gd name="T12" fmla="*/ 11 w 11"/>
                <a:gd name="T13" fmla="*/ 14 h 16"/>
                <a:gd name="T14" fmla="*/ 9 w 11"/>
                <a:gd name="T15" fmla="*/ 15 h 16"/>
                <a:gd name="T16" fmla="*/ 6 w 11"/>
                <a:gd name="T1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6">
                  <a:moveTo>
                    <a:pt x="6" y="13"/>
                  </a:moveTo>
                  <a:cubicBezTo>
                    <a:pt x="2" y="12"/>
                    <a:pt x="2" y="9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4"/>
                    <a:pt x="1" y="3"/>
                    <a:pt x="1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11" y="2"/>
                    <a:pt x="11" y="8"/>
                    <a:pt x="11" y="14"/>
                  </a:cubicBezTo>
                  <a:cubicBezTo>
                    <a:pt x="11" y="15"/>
                    <a:pt x="10" y="16"/>
                    <a:pt x="9" y="15"/>
                  </a:cubicBezTo>
                  <a:cubicBezTo>
                    <a:pt x="8" y="15"/>
                    <a:pt x="7" y="13"/>
                    <a:pt x="6" y="13"/>
                  </a:cubicBezTo>
                  <a:close/>
                </a:path>
              </a:pathLst>
            </a:custGeom>
            <a:solidFill>
              <a:srgbClr val="C5AB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1" name="Freeform 2436"/>
            <p:cNvSpPr>
              <a:spLocks/>
            </p:cNvSpPr>
            <p:nvPr/>
          </p:nvSpPr>
          <p:spPr bwMode="auto">
            <a:xfrm>
              <a:off x="4806" y="2226"/>
              <a:ext cx="14" cy="19"/>
            </a:xfrm>
            <a:custGeom>
              <a:avLst/>
              <a:gdLst>
                <a:gd name="T0" fmla="*/ 2 w 12"/>
                <a:gd name="T1" fmla="*/ 0 h 16"/>
                <a:gd name="T2" fmla="*/ 9 w 12"/>
                <a:gd name="T3" fmla="*/ 12 h 16"/>
                <a:gd name="T4" fmla="*/ 4 w 12"/>
                <a:gd name="T5" fmla="*/ 15 h 16"/>
                <a:gd name="T6" fmla="*/ 2 w 12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6">
                  <a:moveTo>
                    <a:pt x="2" y="0"/>
                  </a:moveTo>
                  <a:cubicBezTo>
                    <a:pt x="6" y="5"/>
                    <a:pt x="12" y="6"/>
                    <a:pt x="9" y="12"/>
                  </a:cubicBezTo>
                  <a:cubicBezTo>
                    <a:pt x="9" y="13"/>
                    <a:pt x="5" y="16"/>
                    <a:pt x="4" y="15"/>
                  </a:cubicBezTo>
                  <a:cubicBezTo>
                    <a:pt x="0" y="12"/>
                    <a:pt x="1" y="7"/>
                    <a:pt x="2" y="0"/>
                  </a:cubicBezTo>
                  <a:close/>
                </a:path>
              </a:pathLst>
            </a:custGeom>
            <a:solidFill>
              <a:srgbClr val="C9AE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2" name="Freeform 2437"/>
            <p:cNvSpPr>
              <a:spLocks/>
            </p:cNvSpPr>
            <p:nvPr/>
          </p:nvSpPr>
          <p:spPr bwMode="auto">
            <a:xfrm>
              <a:off x="4793" y="2280"/>
              <a:ext cx="14" cy="18"/>
            </a:xfrm>
            <a:custGeom>
              <a:avLst/>
              <a:gdLst>
                <a:gd name="T0" fmla="*/ 12 w 12"/>
                <a:gd name="T1" fmla="*/ 2 h 15"/>
                <a:gd name="T2" fmla="*/ 12 w 12"/>
                <a:gd name="T3" fmla="*/ 8 h 15"/>
                <a:gd name="T4" fmla="*/ 9 w 12"/>
                <a:gd name="T5" fmla="*/ 14 h 15"/>
                <a:gd name="T6" fmla="*/ 3 w 12"/>
                <a:gd name="T7" fmla="*/ 14 h 15"/>
                <a:gd name="T8" fmla="*/ 1 w 12"/>
                <a:gd name="T9" fmla="*/ 5 h 15"/>
                <a:gd name="T10" fmla="*/ 7 w 12"/>
                <a:gd name="T11" fmla="*/ 0 h 15"/>
                <a:gd name="T12" fmla="*/ 12 w 12"/>
                <a:gd name="T13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5">
                  <a:moveTo>
                    <a:pt x="12" y="2"/>
                  </a:moveTo>
                  <a:cubicBezTo>
                    <a:pt x="12" y="4"/>
                    <a:pt x="12" y="6"/>
                    <a:pt x="12" y="8"/>
                  </a:cubicBezTo>
                  <a:cubicBezTo>
                    <a:pt x="11" y="10"/>
                    <a:pt x="12" y="13"/>
                    <a:pt x="9" y="14"/>
                  </a:cubicBezTo>
                  <a:cubicBezTo>
                    <a:pt x="7" y="15"/>
                    <a:pt x="5" y="15"/>
                    <a:pt x="3" y="14"/>
                  </a:cubicBezTo>
                  <a:cubicBezTo>
                    <a:pt x="3" y="11"/>
                    <a:pt x="0" y="8"/>
                    <a:pt x="1" y="5"/>
                  </a:cubicBezTo>
                  <a:cubicBezTo>
                    <a:pt x="2" y="2"/>
                    <a:pt x="4" y="1"/>
                    <a:pt x="7" y="0"/>
                  </a:cubicBezTo>
                  <a:cubicBezTo>
                    <a:pt x="9" y="0"/>
                    <a:pt x="11" y="0"/>
                    <a:pt x="12" y="2"/>
                  </a:cubicBezTo>
                  <a:close/>
                </a:path>
              </a:pathLst>
            </a:custGeom>
            <a:solidFill>
              <a:srgbClr val="494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3" name="Freeform 2438"/>
            <p:cNvSpPr>
              <a:spLocks/>
            </p:cNvSpPr>
            <p:nvPr/>
          </p:nvSpPr>
          <p:spPr bwMode="auto">
            <a:xfrm>
              <a:off x="4797" y="2270"/>
              <a:ext cx="12" cy="12"/>
            </a:xfrm>
            <a:custGeom>
              <a:avLst/>
              <a:gdLst>
                <a:gd name="T0" fmla="*/ 9 w 10"/>
                <a:gd name="T1" fmla="*/ 11 h 11"/>
                <a:gd name="T2" fmla="*/ 4 w 10"/>
                <a:gd name="T3" fmla="*/ 10 h 11"/>
                <a:gd name="T4" fmla="*/ 1 w 10"/>
                <a:gd name="T5" fmla="*/ 3 h 11"/>
                <a:gd name="T6" fmla="*/ 2 w 10"/>
                <a:gd name="T7" fmla="*/ 0 h 11"/>
                <a:gd name="T8" fmla="*/ 9 w 10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9" y="11"/>
                  </a:moveTo>
                  <a:cubicBezTo>
                    <a:pt x="8" y="10"/>
                    <a:pt x="6" y="10"/>
                    <a:pt x="4" y="10"/>
                  </a:cubicBezTo>
                  <a:cubicBezTo>
                    <a:pt x="1" y="9"/>
                    <a:pt x="0" y="6"/>
                    <a:pt x="1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8" y="1"/>
                    <a:pt x="10" y="5"/>
                    <a:pt x="9" y="11"/>
                  </a:cubicBezTo>
                  <a:close/>
                </a:path>
              </a:pathLst>
            </a:custGeom>
            <a:solidFill>
              <a:srgbClr val="C3AE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4" name="Freeform 2439"/>
            <p:cNvSpPr>
              <a:spLocks/>
            </p:cNvSpPr>
            <p:nvPr/>
          </p:nvSpPr>
          <p:spPr bwMode="auto">
            <a:xfrm>
              <a:off x="4804" y="2290"/>
              <a:ext cx="8" cy="11"/>
            </a:xfrm>
            <a:custGeom>
              <a:avLst/>
              <a:gdLst>
                <a:gd name="T0" fmla="*/ 0 w 7"/>
                <a:gd name="T1" fmla="*/ 5 h 10"/>
                <a:gd name="T2" fmla="*/ 3 w 7"/>
                <a:gd name="T3" fmla="*/ 0 h 10"/>
                <a:gd name="T4" fmla="*/ 7 w 7"/>
                <a:gd name="T5" fmla="*/ 7 h 10"/>
                <a:gd name="T6" fmla="*/ 6 w 7"/>
                <a:gd name="T7" fmla="*/ 8 h 10"/>
                <a:gd name="T8" fmla="*/ 0 w 7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0">
                  <a:moveTo>
                    <a:pt x="0" y="5"/>
                  </a:moveTo>
                  <a:cubicBezTo>
                    <a:pt x="1" y="3"/>
                    <a:pt x="2" y="1"/>
                    <a:pt x="3" y="0"/>
                  </a:cubicBezTo>
                  <a:cubicBezTo>
                    <a:pt x="4" y="2"/>
                    <a:pt x="6" y="5"/>
                    <a:pt x="7" y="7"/>
                  </a:cubicBezTo>
                  <a:cubicBezTo>
                    <a:pt x="7" y="7"/>
                    <a:pt x="6" y="8"/>
                    <a:pt x="6" y="8"/>
                  </a:cubicBezTo>
                  <a:cubicBezTo>
                    <a:pt x="3" y="10"/>
                    <a:pt x="1" y="9"/>
                    <a:pt x="0" y="5"/>
                  </a:cubicBezTo>
                  <a:close/>
                </a:path>
              </a:pathLst>
            </a:custGeom>
            <a:solidFill>
              <a:srgbClr val="2531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5" name="Freeform 2440"/>
            <p:cNvSpPr>
              <a:spLocks/>
            </p:cNvSpPr>
            <p:nvPr/>
          </p:nvSpPr>
          <p:spPr bwMode="auto">
            <a:xfrm>
              <a:off x="4762" y="2194"/>
              <a:ext cx="7" cy="7"/>
            </a:xfrm>
            <a:custGeom>
              <a:avLst/>
              <a:gdLst>
                <a:gd name="T0" fmla="*/ 0 w 6"/>
                <a:gd name="T1" fmla="*/ 3 h 6"/>
                <a:gd name="T2" fmla="*/ 3 w 6"/>
                <a:gd name="T3" fmla="*/ 0 h 6"/>
                <a:gd name="T4" fmla="*/ 6 w 6"/>
                <a:gd name="T5" fmla="*/ 5 h 6"/>
                <a:gd name="T6" fmla="*/ 5 w 6"/>
                <a:gd name="T7" fmla="*/ 6 h 6"/>
                <a:gd name="T8" fmla="*/ 2 w 6"/>
                <a:gd name="T9" fmla="*/ 5 h 6"/>
                <a:gd name="T10" fmla="*/ 0 w 6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0" y="3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4" y="2"/>
                    <a:pt x="5" y="3"/>
                    <a:pt x="6" y="5"/>
                  </a:cubicBezTo>
                  <a:cubicBezTo>
                    <a:pt x="6" y="5"/>
                    <a:pt x="5" y="6"/>
                    <a:pt x="5" y="6"/>
                  </a:cubicBezTo>
                  <a:cubicBezTo>
                    <a:pt x="4" y="6"/>
                    <a:pt x="3" y="6"/>
                    <a:pt x="2" y="5"/>
                  </a:cubicBezTo>
                  <a:cubicBezTo>
                    <a:pt x="2" y="4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A990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6" name="Freeform 2441"/>
            <p:cNvSpPr>
              <a:spLocks/>
            </p:cNvSpPr>
            <p:nvPr/>
          </p:nvSpPr>
          <p:spPr bwMode="auto">
            <a:xfrm>
              <a:off x="4773" y="2217"/>
              <a:ext cx="9" cy="7"/>
            </a:xfrm>
            <a:custGeom>
              <a:avLst/>
              <a:gdLst>
                <a:gd name="T0" fmla="*/ 3 w 7"/>
                <a:gd name="T1" fmla="*/ 0 h 6"/>
                <a:gd name="T2" fmla="*/ 4 w 7"/>
                <a:gd name="T3" fmla="*/ 0 h 6"/>
                <a:gd name="T4" fmla="*/ 7 w 7"/>
                <a:gd name="T5" fmla="*/ 0 h 6"/>
                <a:gd name="T6" fmla="*/ 4 w 7"/>
                <a:gd name="T7" fmla="*/ 6 h 6"/>
                <a:gd name="T8" fmla="*/ 1 w 7"/>
                <a:gd name="T9" fmla="*/ 3 h 6"/>
                <a:gd name="T10" fmla="*/ 2 w 7"/>
                <a:gd name="T11" fmla="*/ 3 h 6"/>
                <a:gd name="T12" fmla="*/ 3 w 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3"/>
                    <a:pt x="6" y="5"/>
                    <a:pt x="4" y="6"/>
                  </a:cubicBezTo>
                  <a:cubicBezTo>
                    <a:pt x="3" y="5"/>
                    <a:pt x="2" y="4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1"/>
                    <a:pt x="0" y="1"/>
                    <a:pt x="3" y="0"/>
                  </a:cubicBezTo>
                  <a:close/>
                </a:path>
              </a:pathLst>
            </a:custGeom>
            <a:solidFill>
              <a:srgbClr val="CFB1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7" name="Freeform 2442"/>
            <p:cNvSpPr>
              <a:spLocks/>
            </p:cNvSpPr>
            <p:nvPr/>
          </p:nvSpPr>
          <p:spPr bwMode="auto">
            <a:xfrm>
              <a:off x="5321" y="2377"/>
              <a:ext cx="40" cy="103"/>
            </a:xfrm>
            <a:custGeom>
              <a:avLst/>
              <a:gdLst>
                <a:gd name="T0" fmla="*/ 9 w 34"/>
                <a:gd name="T1" fmla="*/ 86 h 88"/>
                <a:gd name="T2" fmla="*/ 1 w 34"/>
                <a:gd name="T3" fmla="*/ 70 h 88"/>
                <a:gd name="T4" fmla="*/ 2 w 34"/>
                <a:gd name="T5" fmla="*/ 59 h 88"/>
                <a:gd name="T6" fmla="*/ 4 w 34"/>
                <a:gd name="T7" fmla="*/ 56 h 88"/>
                <a:gd name="T8" fmla="*/ 14 w 34"/>
                <a:gd name="T9" fmla="*/ 43 h 88"/>
                <a:gd name="T10" fmla="*/ 17 w 34"/>
                <a:gd name="T11" fmla="*/ 28 h 88"/>
                <a:gd name="T12" fmla="*/ 22 w 34"/>
                <a:gd name="T13" fmla="*/ 9 h 88"/>
                <a:gd name="T14" fmla="*/ 28 w 34"/>
                <a:gd name="T15" fmla="*/ 1 h 88"/>
                <a:gd name="T16" fmla="*/ 32 w 34"/>
                <a:gd name="T17" fmla="*/ 7 h 88"/>
                <a:gd name="T18" fmla="*/ 27 w 34"/>
                <a:gd name="T19" fmla="*/ 30 h 88"/>
                <a:gd name="T20" fmla="*/ 26 w 34"/>
                <a:gd name="T21" fmla="*/ 37 h 88"/>
                <a:gd name="T22" fmla="*/ 25 w 34"/>
                <a:gd name="T23" fmla="*/ 43 h 88"/>
                <a:gd name="T24" fmla="*/ 21 w 34"/>
                <a:gd name="T25" fmla="*/ 73 h 88"/>
                <a:gd name="T26" fmla="*/ 12 w 34"/>
                <a:gd name="T27" fmla="*/ 87 h 88"/>
                <a:gd name="T28" fmla="*/ 9 w 34"/>
                <a:gd name="T29" fmla="*/ 8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88">
                  <a:moveTo>
                    <a:pt x="9" y="86"/>
                  </a:moveTo>
                  <a:cubicBezTo>
                    <a:pt x="6" y="81"/>
                    <a:pt x="4" y="75"/>
                    <a:pt x="1" y="70"/>
                  </a:cubicBezTo>
                  <a:cubicBezTo>
                    <a:pt x="0" y="66"/>
                    <a:pt x="0" y="63"/>
                    <a:pt x="2" y="59"/>
                  </a:cubicBezTo>
                  <a:cubicBezTo>
                    <a:pt x="2" y="58"/>
                    <a:pt x="3" y="57"/>
                    <a:pt x="4" y="56"/>
                  </a:cubicBezTo>
                  <a:cubicBezTo>
                    <a:pt x="8" y="53"/>
                    <a:pt x="8" y="45"/>
                    <a:pt x="14" y="43"/>
                  </a:cubicBezTo>
                  <a:cubicBezTo>
                    <a:pt x="15" y="38"/>
                    <a:pt x="16" y="33"/>
                    <a:pt x="17" y="28"/>
                  </a:cubicBezTo>
                  <a:cubicBezTo>
                    <a:pt x="18" y="21"/>
                    <a:pt x="18" y="15"/>
                    <a:pt x="22" y="9"/>
                  </a:cubicBezTo>
                  <a:cubicBezTo>
                    <a:pt x="22" y="5"/>
                    <a:pt x="22" y="1"/>
                    <a:pt x="28" y="1"/>
                  </a:cubicBezTo>
                  <a:cubicBezTo>
                    <a:pt x="34" y="0"/>
                    <a:pt x="33" y="4"/>
                    <a:pt x="32" y="7"/>
                  </a:cubicBezTo>
                  <a:cubicBezTo>
                    <a:pt x="28" y="14"/>
                    <a:pt x="29" y="22"/>
                    <a:pt x="27" y="30"/>
                  </a:cubicBezTo>
                  <a:cubicBezTo>
                    <a:pt x="23" y="32"/>
                    <a:pt x="27" y="35"/>
                    <a:pt x="26" y="37"/>
                  </a:cubicBezTo>
                  <a:cubicBezTo>
                    <a:pt x="26" y="39"/>
                    <a:pt x="25" y="41"/>
                    <a:pt x="25" y="43"/>
                  </a:cubicBezTo>
                  <a:cubicBezTo>
                    <a:pt x="23" y="53"/>
                    <a:pt x="23" y="63"/>
                    <a:pt x="21" y="73"/>
                  </a:cubicBezTo>
                  <a:cubicBezTo>
                    <a:pt x="20" y="79"/>
                    <a:pt x="18" y="84"/>
                    <a:pt x="12" y="87"/>
                  </a:cubicBezTo>
                  <a:cubicBezTo>
                    <a:pt x="11" y="88"/>
                    <a:pt x="10" y="88"/>
                    <a:pt x="9" y="86"/>
                  </a:cubicBezTo>
                  <a:close/>
                </a:path>
              </a:pathLst>
            </a:custGeom>
            <a:solidFill>
              <a:srgbClr val="F5E4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8" name="Freeform 2443"/>
            <p:cNvSpPr>
              <a:spLocks/>
            </p:cNvSpPr>
            <p:nvPr/>
          </p:nvSpPr>
          <p:spPr bwMode="auto">
            <a:xfrm>
              <a:off x="5346" y="2318"/>
              <a:ext cx="31" cy="95"/>
            </a:xfrm>
            <a:custGeom>
              <a:avLst/>
              <a:gdLst>
                <a:gd name="T0" fmla="*/ 4 w 26"/>
                <a:gd name="T1" fmla="*/ 81 h 81"/>
                <a:gd name="T2" fmla="*/ 7 w 26"/>
                <a:gd name="T3" fmla="*/ 51 h 81"/>
                <a:gd name="T4" fmla="*/ 10 w 26"/>
                <a:gd name="T5" fmla="*/ 20 h 81"/>
                <a:gd name="T6" fmla="*/ 15 w 26"/>
                <a:gd name="T7" fmla="*/ 6 h 81"/>
                <a:gd name="T8" fmla="*/ 15 w 26"/>
                <a:gd name="T9" fmla="*/ 3 h 81"/>
                <a:gd name="T10" fmla="*/ 24 w 26"/>
                <a:gd name="T11" fmla="*/ 5 h 81"/>
                <a:gd name="T12" fmla="*/ 21 w 26"/>
                <a:gd name="T13" fmla="*/ 27 h 81"/>
                <a:gd name="T14" fmla="*/ 17 w 26"/>
                <a:gd name="T15" fmla="*/ 45 h 81"/>
                <a:gd name="T16" fmla="*/ 16 w 26"/>
                <a:gd name="T17" fmla="*/ 53 h 81"/>
                <a:gd name="T18" fmla="*/ 13 w 26"/>
                <a:gd name="T19" fmla="*/ 66 h 81"/>
                <a:gd name="T20" fmla="*/ 4 w 26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81">
                  <a:moveTo>
                    <a:pt x="4" y="81"/>
                  </a:moveTo>
                  <a:cubicBezTo>
                    <a:pt x="0" y="70"/>
                    <a:pt x="9" y="61"/>
                    <a:pt x="7" y="51"/>
                  </a:cubicBezTo>
                  <a:cubicBezTo>
                    <a:pt x="7" y="40"/>
                    <a:pt x="4" y="30"/>
                    <a:pt x="10" y="20"/>
                  </a:cubicBezTo>
                  <a:cubicBezTo>
                    <a:pt x="10" y="15"/>
                    <a:pt x="12" y="10"/>
                    <a:pt x="15" y="6"/>
                  </a:cubicBezTo>
                  <a:cubicBezTo>
                    <a:pt x="15" y="5"/>
                    <a:pt x="15" y="4"/>
                    <a:pt x="15" y="3"/>
                  </a:cubicBezTo>
                  <a:cubicBezTo>
                    <a:pt x="19" y="0"/>
                    <a:pt x="22" y="2"/>
                    <a:pt x="24" y="5"/>
                  </a:cubicBezTo>
                  <a:cubicBezTo>
                    <a:pt x="26" y="13"/>
                    <a:pt x="23" y="20"/>
                    <a:pt x="21" y="27"/>
                  </a:cubicBezTo>
                  <a:cubicBezTo>
                    <a:pt x="19" y="33"/>
                    <a:pt x="17" y="39"/>
                    <a:pt x="17" y="45"/>
                  </a:cubicBezTo>
                  <a:cubicBezTo>
                    <a:pt x="17" y="48"/>
                    <a:pt x="16" y="50"/>
                    <a:pt x="16" y="53"/>
                  </a:cubicBezTo>
                  <a:cubicBezTo>
                    <a:pt x="15" y="57"/>
                    <a:pt x="14" y="62"/>
                    <a:pt x="13" y="66"/>
                  </a:cubicBezTo>
                  <a:cubicBezTo>
                    <a:pt x="10" y="71"/>
                    <a:pt x="13" y="80"/>
                    <a:pt x="4" y="81"/>
                  </a:cubicBezTo>
                  <a:close/>
                </a:path>
              </a:pathLst>
            </a:custGeom>
            <a:solidFill>
              <a:srgbClr val="F5E1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09" name="Freeform 2444"/>
            <p:cNvSpPr>
              <a:spLocks/>
            </p:cNvSpPr>
            <p:nvPr/>
          </p:nvSpPr>
          <p:spPr bwMode="auto">
            <a:xfrm>
              <a:off x="5364" y="2292"/>
              <a:ext cx="21" cy="35"/>
            </a:xfrm>
            <a:custGeom>
              <a:avLst/>
              <a:gdLst>
                <a:gd name="T0" fmla="*/ 9 w 18"/>
                <a:gd name="T1" fmla="*/ 28 h 30"/>
                <a:gd name="T2" fmla="*/ 0 w 18"/>
                <a:gd name="T3" fmla="*/ 25 h 30"/>
                <a:gd name="T4" fmla="*/ 1 w 18"/>
                <a:gd name="T5" fmla="*/ 16 h 30"/>
                <a:gd name="T6" fmla="*/ 6 w 18"/>
                <a:gd name="T7" fmla="*/ 1 h 30"/>
                <a:gd name="T8" fmla="*/ 6 w 18"/>
                <a:gd name="T9" fmla="*/ 0 h 30"/>
                <a:gd name="T10" fmla="*/ 16 w 18"/>
                <a:gd name="T11" fmla="*/ 9 h 30"/>
                <a:gd name="T12" fmla="*/ 15 w 18"/>
                <a:gd name="T13" fmla="*/ 26 h 30"/>
                <a:gd name="T14" fmla="*/ 9 w 18"/>
                <a:gd name="T15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0">
                  <a:moveTo>
                    <a:pt x="9" y="28"/>
                  </a:moveTo>
                  <a:cubicBezTo>
                    <a:pt x="6" y="27"/>
                    <a:pt x="3" y="26"/>
                    <a:pt x="0" y="25"/>
                  </a:cubicBezTo>
                  <a:cubicBezTo>
                    <a:pt x="0" y="22"/>
                    <a:pt x="1" y="19"/>
                    <a:pt x="1" y="16"/>
                  </a:cubicBezTo>
                  <a:cubicBezTo>
                    <a:pt x="3" y="12"/>
                    <a:pt x="4" y="6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2" y="0"/>
                    <a:pt x="14" y="5"/>
                    <a:pt x="16" y="9"/>
                  </a:cubicBezTo>
                  <a:cubicBezTo>
                    <a:pt x="18" y="15"/>
                    <a:pt x="15" y="20"/>
                    <a:pt x="15" y="26"/>
                  </a:cubicBezTo>
                  <a:cubicBezTo>
                    <a:pt x="14" y="29"/>
                    <a:pt x="12" y="30"/>
                    <a:pt x="9" y="28"/>
                  </a:cubicBezTo>
                  <a:close/>
                </a:path>
              </a:pathLst>
            </a:custGeom>
            <a:solidFill>
              <a:srgbClr val="F1DA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0" name="Freeform 2445"/>
            <p:cNvSpPr>
              <a:spLocks/>
            </p:cNvSpPr>
            <p:nvPr/>
          </p:nvSpPr>
          <p:spPr bwMode="auto">
            <a:xfrm>
              <a:off x="5312" y="2410"/>
              <a:ext cx="26" cy="36"/>
            </a:xfrm>
            <a:custGeom>
              <a:avLst/>
              <a:gdLst>
                <a:gd name="T0" fmla="*/ 22 w 22"/>
                <a:gd name="T1" fmla="*/ 15 h 31"/>
                <a:gd name="T2" fmla="*/ 13 w 22"/>
                <a:gd name="T3" fmla="*/ 31 h 31"/>
                <a:gd name="T4" fmla="*/ 10 w 22"/>
                <a:gd name="T5" fmla="*/ 4 h 31"/>
                <a:gd name="T6" fmla="*/ 16 w 22"/>
                <a:gd name="T7" fmla="*/ 8 h 31"/>
                <a:gd name="T8" fmla="*/ 22 w 22"/>
                <a:gd name="T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1">
                  <a:moveTo>
                    <a:pt x="22" y="15"/>
                  </a:moveTo>
                  <a:cubicBezTo>
                    <a:pt x="18" y="19"/>
                    <a:pt x="20" y="28"/>
                    <a:pt x="13" y="31"/>
                  </a:cubicBezTo>
                  <a:cubicBezTo>
                    <a:pt x="0" y="24"/>
                    <a:pt x="11" y="13"/>
                    <a:pt x="10" y="4"/>
                  </a:cubicBezTo>
                  <a:cubicBezTo>
                    <a:pt x="15" y="0"/>
                    <a:pt x="14" y="7"/>
                    <a:pt x="16" y="8"/>
                  </a:cubicBezTo>
                  <a:cubicBezTo>
                    <a:pt x="17" y="12"/>
                    <a:pt x="18" y="14"/>
                    <a:pt x="22" y="15"/>
                  </a:cubicBezTo>
                  <a:close/>
                </a:path>
              </a:pathLst>
            </a:custGeom>
            <a:solidFill>
              <a:srgbClr val="C1AF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1" name="Freeform 2446"/>
            <p:cNvSpPr>
              <a:spLocks/>
            </p:cNvSpPr>
            <p:nvPr/>
          </p:nvSpPr>
          <p:spPr bwMode="auto">
            <a:xfrm>
              <a:off x="5324" y="2397"/>
              <a:ext cx="11" cy="22"/>
            </a:xfrm>
            <a:custGeom>
              <a:avLst/>
              <a:gdLst>
                <a:gd name="T0" fmla="*/ 6 w 10"/>
                <a:gd name="T1" fmla="*/ 19 h 19"/>
                <a:gd name="T2" fmla="*/ 1 w 10"/>
                <a:gd name="T3" fmla="*/ 14 h 19"/>
                <a:gd name="T4" fmla="*/ 0 w 10"/>
                <a:gd name="T5" fmla="*/ 13 h 19"/>
                <a:gd name="T6" fmla="*/ 0 w 10"/>
                <a:gd name="T7" fmla="*/ 4 h 19"/>
                <a:gd name="T8" fmla="*/ 4 w 10"/>
                <a:gd name="T9" fmla="*/ 0 h 19"/>
                <a:gd name="T10" fmla="*/ 9 w 10"/>
                <a:gd name="T11" fmla="*/ 6 h 19"/>
                <a:gd name="T12" fmla="*/ 6 w 10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9">
                  <a:moveTo>
                    <a:pt x="6" y="19"/>
                  </a:moveTo>
                  <a:cubicBezTo>
                    <a:pt x="4" y="18"/>
                    <a:pt x="3" y="16"/>
                    <a:pt x="1" y="14"/>
                  </a:cubicBezTo>
                  <a:cubicBezTo>
                    <a:pt x="0" y="14"/>
                    <a:pt x="0" y="13"/>
                    <a:pt x="0" y="13"/>
                  </a:cubicBezTo>
                  <a:cubicBezTo>
                    <a:pt x="0" y="10"/>
                    <a:pt x="0" y="7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cubicBezTo>
                    <a:pt x="8" y="0"/>
                    <a:pt x="10" y="2"/>
                    <a:pt x="9" y="6"/>
                  </a:cubicBezTo>
                  <a:cubicBezTo>
                    <a:pt x="8" y="10"/>
                    <a:pt x="7" y="15"/>
                    <a:pt x="6" y="19"/>
                  </a:cubicBezTo>
                  <a:close/>
                </a:path>
              </a:pathLst>
            </a:custGeom>
            <a:solidFill>
              <a:srgbClr val="6B5B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2" name="Freeform 2447"/>
            <p:cNvSpPr>
              <a:spLocks/>
            </p:cNvSpPr>
            <p:nvPr/>
          </p:nvSpPr>
          <p:spPr bwMode="auto">
            <a:xfrm>
              <a:off x="5362" y="2251"/>
              <a:ext cx="11" cy="22"/>
            </a:xfrm>
            <a:custGeom>
              <a:avLst/>
              <a:gdLst>
                <a:gd name="T0" fmla="*/ 9 w 9"/>
                <a:gd name="T1" fmla="*/ 0 h 19"/>
                <a:gd name="T2" fmla="*/ 4 w 9"/>
                <a:gd name="T3" fmla="*/ 19 h 19"/>
                <a:gd name="T4" fmla="*/ 9 w 9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9">
                  <a:moveTo>
                    <a:pt x="9" y="0"/>
                  </a:moveTo>
                  <a:cubicBezTo>
                    <a:pt x="8" y="6"/>
                    <a:pt x="6" y="12"/>
                    <a:pt x="4" y="19"/>
                  </a:cubicBezTo>
                  <a:cubicBezTo>
                    <a:pt x="0" y="11"/>
                    <a:pt x="1" y="4"/>
                    <a:pt x="9" y="0"/>
                  </a:cubicBezTo>
                  <a:close/>
                </a:path>
              </a:pathLst>
            </a:custGeom>
            <a:solidFill>
              <a:srgbClr val="998C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3" name="Freeform 2448"/>
            <p:cNvSpPr>
              <a:spLocks/>
            </p:cNvSpPr>
            <p:nvPr/>
          </p:nvSpPr>
          <p:spPr bwMode="auto">
            <a:xfrm>
              <a:off x="5338" y="2387"/>
              <a:ext cx="9" cy="23"/>
            </a:xfrm>
            <a:custGeom>
              <a:avLst/>
              <a:gdLst>
                <a:gd name="T0" fmla="*/ 8 w 8"/>
                <a:gd name="T1" fmla="*/ 0 h 19"/>
                <a:gd name="T2" fmla="*/ 3 w 8"/>
                <a:gd name="T3" fmla="*/ 19 h 19"/>
                <a:gd name="T4" fmla="*/ 8 w 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9">
                  <a:moveTo>
                    <a:pt x="8" y="0"/>
                  </a:moveTo>
                  <a:cubicBezTo>
                    <a:pt x="6" y="6"/>
                    <a:pt x="5" y="13"/>
                    <a:pt x="3" y="19"/>
                  </a:cubicBezTo>
                  <a:cubicBezTo>
                    <a:pt x="1" y="12"/>
                    <a:pt x="0" y="5"/>
                    <a:pt x="8" y="0"/>
                  </a:cubicBezTo>
                  <a:close/>
                </a:path>
              </a:pathLst>
            </a:custGeom>
            <a:solidFill>
              <a:srgbClr val="7C6E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4" name="Freeform 2449"/>
            <p:cNvSpPr>
              <a:spLocks/>
            </p:cNvSpPr>
            <p:nvPr/>
          </p:nvSpPr>
          <p:spPr bwMode="auto">
            <a:xfrm>
              <a:off x="5355" y="2277"/>
              <a:ext cx="12" cy="21"/>
            </a:xfrm>
            <a:custGeom>
              <a:avLst/>
              <a:gdLst>
                <a:gd name="T0" fmla="*/ 10 w 10"/>
                <a:gd name="T1" fmla="*/ 0 h 18"/>
                <a:gd name="T2" fmla="*/ 8 w 10"/>
                <a:gd name="T3" fmla="*/ 8 h 18"/>
                <a:gd name="T4" fmla="*/ 5 w 10"/>
                <a:gd name="T5" fmla="*/ 16 h 18"/>
                <a:gd name="T6" fmla="*/ 2 w 10"/>
                <a:gd name="T7" fmla="*/ 16 h 18"/>
                <a:gd name="T8" fmla="*/ 10 w 1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10" y="0"/>
                  </a:moveTo>
                  <a:cubicBezTo>
                    <a:pt x="9" y="3"/>
                    <a:pt x="9" y="5"/>
                    <a:pt x="8" y="8"/>
                  </a:cubicBezTo>
                  <a:cubicBezTo>
                    <a:pt x="7" y="11"/>
                    <a:pt x="6" y="13"/>
                    <a:pt x="5" y="16"/>
                  </a:cubicBezTo>
                  <a:cubicBezTo>
                    <a:pt x="4" y="18"/>
                    <a:pt x="3" y="18"/>
                    <a:pt x="2" y="16"/>
                  </a:cubicBezTo>
                  <a:cubicBezTo>
                    <a:pt x="6" y="11"/>
                    <a:pt x="0" y="2"/>
                    <a:pt x="10" y="0"/>
                  </a:cubicBezTo>
                  <a:close/>
                </a:path>
              </a:pathLst>
            </a:custGeom>
            <a:solidFill>
              <a:srgbClr val="8C7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5" name="Freeform 2450"/>
            <p:cNvSpPr>
              <a:spLocks/>
            </p:cNvSpPr>
            <p:nvPr/>
          </p:nvSpPr>
          <p:spPr bwMode="auto">
            <a:xfrm>
              <a:off x="5352" y="2325"/>
              <a:ext cx="12" cy="16"/>
            </a:xfrm>
            <a:custGeom>
              <a:avLst/>
              <a:gdLst>
                <a:gd name="T0" fmla="*/ 10 w 10"/>
                <a:gd name="T1" fmla="*/ 0 h 14"/>
                <a:gd name="T2" fmla="*/ 5 w 10"/>
                <a:gd name="T3" fmla="*/ 14 h 14"/>
                <a:gd name="T4" fmla="*/ 10 w 10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4">
                  <a:moveTo>
                    <a:pt x="10" y="0"/>
                  </a:moveTo>
                  <a:cubicBezTo>
                    <a:pt x="7" y="5"/>
                    <a:pt x="9" y="11"/>
                    <a:pt x="5" y="14"/>
                  </a:cubicBezTo>
                  <a:cubicBezTo>
                    <a:pt x="0" y="7"/>
                    <a:pt x="5" y="4"/>
                    <a:pt x="10" y="0"/>
                  </a:cubicBezTo>
                  <a:close/>
                </a:path>
              </a:pathLst>
            </a:custGeom>
            <a:solidFill>
              <a:srgbClr val="655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6" name="Freeform 2451"/>
            <p:cNvSpPr>
              <a:spLocks/>
            </p:cNvSpPr>
            <p:nvPr/>
          </p:nvSpPr>
          <p:spPr bwMode="auto">
            <a:xfrm>
              <a:off x="5321" y="2364"/>
              <a:ext cx="11" cy="23"/>
            </a:xfrm>
            <a:custGeom>
              <a:avLst/>
              <a:gdLst>
                <a:gd name="T0" fmla="*/ 6 w 9"/>
                <a:gd name="T1" fmla="*/ 20 h 20"/>
                <a:gd name="T2" fmla="*/ 6 w 9"/>
                <a:gd name="T3" fmla="*/ 9 h 20"/>
                <a:gd name="T4" fmla="*/ 6 w 9"/>
                <a:gd name="T5" fmla="*/ 0 h 20"/>
                <a:gd name="T6" fmla="*/ 9 w 9"/>
                <a:gd name="T7" fmla="*/ 3 h 20"/>
                <a:gd name="T8" fmla="*/ 6 w 9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0">
                  <a:moveTo>
                    <a:pt x="6" y="20"/>
                  </a:moveTo>
                  <a:cubicBezTo>
                    <a:pt x="0" y="16"/>
                    <a:pt x="7" y="13"/>
                    <a:pt x="6" y="9"/>
                  </a:cubicBezTo>
                  <a:cubicBezTo>
                    <a:pt x="6" y="6"/>
                    <a:pt x="6" y="3"/>
                    <a:pt x="6" y="0"/>
                  </a:cubicBezTo>
                  <a:cubicBezTo>
                    <a:pt x="7" y="1"/>
                    <a:pt x="8" y="2"/>
                    <a:pt x="9" y="3"/>
                  </a:cubicBezTo>
                  <a:cubicBezTo>
                    <a:pt x="9" y="9"/>
                    <a:pt x="9" y="15"/>
                    <a:pt x="6" y="20"/>
                  </a:cubicBezTo>
                  <a:close/>
                </a:path>
              </a:pathLst>
            </a:custGeom>
            <a:solidFill>
              <a:srgbClr val="6C5E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7" name="Freeform 2452"/>
            <p:cNvSpPr>
              <a:spLocks/>
            </p:cNvSpPr>
            <p:nvPr/>
          </p:nvSpPr>
          <p:spPr bwMode="auto">
            <a:xfrm>
              <a:off x="5331" y="2335"/>
              <a:ext cx="9" cy="16"/>
            </a:xfrm>
            <a:custGeom>
              <a:avLst/>
              <a:gdLst>
                <a:gd name="T0" fmla="*/ 6 w 8"/>
                <a:gd name="T1" fmla="*/ 13 h 13"/>
                <a:gd name="T2" fmla="*/ 0 w 8"/>
                <a:gd name="T3" fmla="*/ 13 h 13"/>
                <a:gd name="T4" fmla="*/ 1 w 8"/>
                <a:gd name="T5" fmla="*/ 11 h 13"/>
                <a:gd name="T6" fmla="*/ 8 w 8"/>
                <a:gd name="T7" fmla="*/ 0 h 13"/>
                <a:gd name="T8" fmla="*/ 6 w 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6" y="13"/>
                  </a:moveTo>
                  <a:cubicBezTo>
                    <a:pt x="4" y="13"/>
                    <a:pt x="2" y="13"/>
                    <a:pt x="0" y="13"/>
                  </a:cubicBezTo>
                  <a:cubicBezTo>
                    <a:pt x="1" y="12"/>
                    <a:pt x="1" y="11"/>
                    <a:pt x="1" y="11"/>
                  </a:cubicBezTo>
                  <a:cubicBezTo>
                    <a:pt x="6" y="9"/>
                    <a:pt x="2" y="2"/>
                    <a:pt x="8" y="0"/>
                  </a:cubicBezTo>
                  <a:cubicBezTo>
                    <a:pt x="7" y="5"/>
                    <a:pt x="7" y="9"/>
                    <a:pt x="6" y="13"/>
                  </a:cubicBezTo>
                  <a:close/>
                </a:path>
              </a:pathLst>
            </a:custGeom>
            <a:solidFill>
              <a:srgbClr val="564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8" name="Freeform 2453"/>
            <p:cNvSpPr>
              <a:spLocks/>
            </p:cNvSpPr>
            <p:nvPr/>
          </p:nvSpPr>
          <p:spPr bwMode="auto">
            <a:xfrm>
              <a:off x="5353" y="2295"/>
              <a:ext cx="8" cy="17"/>
            </a:xfrm>
            <a:custGeom>
              <a:avLst/>
              <a:gdLst>
                <a:gd name="T0" fmla="*/ 4 w 7"/>
                <a:gd name="T1" fmla="*/ 0 h 14"/>
                <a:gd name="T2" fmla="*/ 7 w 7"/>
                <a:gd name="T3" fmla="*/ 0 h 14"/>
                <a:gd name="T4" fmla="*/ 2 w 7"/>
                <a:gd name="T5" fmla="*/ 14 h 14"/>
                <a:gd name="T6" fmla="*/ 4 w 7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4">
                  <a:moveTo>
                    <a:pt x="4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7" y="5"/>
                    <a:pt x="7" y="10"/>
                    <a:pt x="2" y="14"/>
                  </a:cubicBezTo>
                  <a:cubicBezTo>
                    <a:pt x="0" y="8"/>
                    <a:pt x="4" y="4"/>
                    <a:pt x="4" y="0"/>
                  </a:cubicBezTo>
                  <a:close/>
                </a:path>
              </a:pathLst>
            </a:custGeom>
            <a:solidFill>
              <a:srgbClr val="7C6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19" name="Freeform 2454"/>
            <p:cNvSpPr>
              <a:spLocks/>
            </p:cNvSpPr>
            <p:nvPr/>
          </p:nvSpPr>
          <p:spPr bwMode="auto">
            <a:xfrm>
              <a:off x="5365" y="2292"/>
              <a:ext cx="7" cy="19"/>
            </a:xfrm>
            <a:custGeom>
              <a:avLst/>
              <a:gdLst>
                <a:gd name="T0" fmla="*/ 5 w 6"/>
                <a:gd name="T1" fmla="*/ 1 h 16"/>
                <a:gd name="T2" fmla="*/ 0 w 6"/>
                <a:gd name="T3" fmla="*/ 16 h 16"/>
                <a:gd name="T4" fmla="*/ 2 w 6"/>
                <a:gd name="T5" fmla="*/ 1 h 16"/>
                <a:gd name="T6" fmla="*/ 5 w 6"/>
                <a:gd name="T7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6">
                  <a:moveTo>
                    <a:pt x="5" y="1"/>
                  </a:moveTo>
                  <a:cubicBezTo>
                    <a:pt x="6" y="7"/>
                    <a:pt x="5" y="12"/>
                    <a:pt x="0" y="16"/>
                  </a:cubicBezTo>
                  <a:cubicBezTo>
                    <a:pt x="1" y="11"/>
                    <a:pt x="1" y="6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7969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0" name="Freeform 2455"/>
            <p:cNvSpPr>
              <a:spLocks/>
            </p:cNvSpPr>
            <p:nvPr/>
          </p:nvSpPr>
          <p:spPr bwMode="auto">
            <a:xfrm>
              <a:off x="5346" y="2325"/>
              <a:ext cx="7" cy="13"/>
            </a:xfrm>
            <a:custGeom>
              <a:avLst/>
              <a:gdLst>
                <a:gd name="T0" fmla="*/ 2 w 6"/>
                <a:gd name="T1" fmla="*/ 11 h 11"/>
                <a:gd name="T2" fmla="*/ 6 w 6"/>
                <a:gd name="T3" fmla="*/ 0 h 11"/>
                <a:gd name="T4" fmla="*/ 4 w 6"/>
                <a:gd name="T5" fmla="*/ 11 h 11"/>
                <a:gd name="T6" fmla="*/ 2 w 6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2" y="11"/>
                  </a:moveTo>
                  <a:cubicBezTo>
                    <a:pt x="1" y="7"/>
                    <a:pt x="0" y="3"/>
                    <a:pt x="6" y="0"/>
                  </a:cubicBezTo>
                  <a:cubicBezTo>
                    <a:pt x="5" y="5"/>
                    <a:pt x="4" y="8"/>
                    <a:pt x="4" y="11"/>
                  </a:cubicBezTo>
                  <a:cubicBezTo>
                    <a:pt x="3" y="11"/>
                    <a:pt x="2" y="11"/>
                    <a:pt x="2" y="11"/>
                  </a:cubicBezTo>
                  <a:close/>
                </a:path>
              </a:pathLst>
            </a:custGeom>
            <a:solidFill>
              <a:srgbClr val="7C6E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1" name="Freeform 2456"/>
            <p:cNvSpPr>
              <a:spLocks/>
            </p:cNvSpPr>
            <p:nvPr/>
          </p:nvSpPr>
          <p:spPr bwMode="auto">
            <a:xfrm>
              <a:off x="5344" y="2338"/>
              <a:ext cx="7" cy="13"/>
            </a:xfrm>
            <a:custGeom>
              <a:avLst/>
              <a:gdLst>
                <a:gd name="T0" fmla="*/ 4 w 6"/>
                <a:gd name="T1" fmla="*/ 0 h 11"/>
                <a:gd name="T2" fmla="*/ 6 w 6"/>
                <a:gd name="T3" fmla="*/ 0 h 11"/>
                <a:gd name="T4" fmla="*/ 2 w 6"/>
                <a:gd name="T5" fmla="*/ 11 h 11"/>
                <a:gd name="T6" fmla="*/ 4 w 6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4" y="0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4" y="4"/>
                    <a:pt x="3" y="7"/>
                    <a:pt x="2" y="11"/>
                  </a:cubicBezTo>
                  <a:cubicBezTo>
                    <a:pt x="0" y="6"/>
                    <a:pt x="0" y="3"/>
                    <a:pt x="4" y="0"/>
                  </a:cubicBezTo>
                  <a:close/>
                </a:path>
              </a:pathLst>
            </a:custGeom>
            <a:solidFill>
              <a:srgbClr val="7E7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2" name="Freeform 2457"/>
            <p:cNvSpPr>
              <a:spLocks/>
            </p:cNvSpPr>
            <p:nvPr/>
          </p:nvSpPr>
          <p:spPr bwMode="auto">
            <a:xfrm>
              <a:off x="5338" y="2317"/>
              <a:ext cx="8" cy="15"/>
            </a:xfrm>
            <a:custGeom>
              <a:avLst/>
              <a:gdLst>
                <a:gd name="T0" fmla="*/ 4 w 7"/>
                <a:gd name="T1" fmla="*/ 0 h 13"/>
                <a:gd name="T2" fmla="*/ 2 w 7"/>
                <a:gd name="T3" fmla="*/ 13 h 13"/>
                <a:gd name="T4" fmla="*/ 4 w 7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4" y="0"/>
                  </a:moveTo>
                  <a:cubicBezTo>
                    <a:pt x="7" y="6"/>
                    <a:pt x="5" y="9"/>
                    <a:pt x="2" y="13"/>
                  </a:cubicBezTo>
                  <a:cubicBezTo>
                    <a:pt x="0" y="8"/>
                    <a:pt x="3" y="5"/>
                    <a:pt x="4" y="0"/>
                  </a:cubicBezTo>
                  <a:close/>
                </a:path>
              </a:pathLst>
            </a:custGeom>
            <a:solidFill>
              <a:srgbClr val="4F3C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3" name="Freeform 2458"/>
            <p:cNvSpPr>
              <a:spLocks/>
            </p:cNvSpPr>
            <p:nvPr/>
          </p:nvSpPr>
          <p:spPr bwMode="auto">
            <a:xfrm>
              <a:off x="5321" y="2393"/>
              <a:ext cx="7" cy="10"/>
            </a:xfrm>
            <a:custGeom>
              <a:avLst/>
              <a:gdLst>
                <a:gd name="T0" fmla="*/ 6 w 6"/>
                <a:gd name="T1" fmla="*/ 3 h 8"/>
                <a:gd name="T2" fmla="*/ 3 w 6"/>
                <a:gd name="T3" fmla="*/ 8 h 8"/>
                <a:gd name="T4" fmla="*/ 1 w 6"/>
                <a:gd name="T5" fmla="*/ 5 h 8"/>
                <a:gd name="T6" fmla="*/ 0 w 6"/>
                <a:gd name="T7" fmla="*/ 3 h 8"/>
                <a:gd name="T8" fmla="*/ 6 w 6"/>
                <a:gd name="T9" fmla="*/ 0 h 8"/>
                <a:gd name="T10" fmla="*/ 6 w 6"/>
                <a:gd name="T11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6" y="3"/>
                  </a:moveTo>
                  <a:cubicBezTo>
                    <a:pt x="5" y="5"/>
                    <a:pt x="4" y="6"/>
                    <a:pt x="3" y="8"/>
                  </a:cubicBezTo>
                  <a:cubicBezTo>
                    <a:pt x="2" y="7"/>
                    <a:pt x="1" y="7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6" y="1"/>
                    <a:pt x="6" y="2"/>
                    <a:pt x="6" y="3"/>
                  </a:cubicBezTo>
                  <a:close/>
                </a:path>
              </a:pathLst>
            </a:custGeom>
            <a:solidFill>
              <a:srgbClr val="8C7F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4" name="Freeform 2459"/>
            <p:cNvSpPr>
              <a:spLocks/>
            </p:cNvSpPr>
            <p:nvPr/>
          </p:nvSpPr>
          <p:spPr bwMode="auto">
            <a:xfrm>
              <a:off x="4961" y="2155"/>
              <a:ext cx="36" cy="38"/>
            </a:xfrm>
            <a:custGeom>
              <a:avLst/>
              <a:gdLst>
                <a:gd name="T0" fmla="*/ 17 w 30"/>
                <a:gd name="T1" fmla="*/ 24 h 32"/>
                <a:gd name="T2" fmla="*/ 17 w 30"/>
                <a:gd name="T3" fmla="*/ 22 h 32"/>
                <a:gd name="T4" fmla="*/ 14 w 30"/>
                <a:gd name="T5" fmla="*/ 15 h 32"/>
                <a:gd name="T6" fmla="*/ 11 w 30"/>
                <a:gd name="T7" fmla="*/ 13 h 32"/>
                <a:gd name="T8" fmla="*/ 0 w 30"/>
                <a:gd name="T9" fmla="*/ 10 h 32"/>
                <a:gd name="T10" fmla="*/ 0 w 30"/>
                <a:gd name="T11" fmla="*/ 5 h 32"/>
                <a:gd name="T12" fmla="*/ 4 w 30"/>
                <a:gd name="T13" fmla="*/ 2 h 32"/>
                <a:gd name="T14" fmla="*/ 12 w 30"/>
                <a:gd name="T15" fmla="*/ 0 h 32"/>
                <a:gd name="T16" fmla="*/ 20 w 30"/>
                <a:gd name="T17" fmla="*/ 2 h 32"/>
                <a:gd name="T18" fmla="*/ 25 w 30"/>
                <a:gd name="T19" fmla="*/ 6 h 32"/>
                <a:gd name="T20" fmla="*/ 30 w 30"/>
                <a:gd name="T21" fmla="*/ 16 h 32"/>
                <a:gd name="T22" fmla="*/ 29 w 30"/>
                <a:gd name="T23" fmla="*/ 20 h 32"/>
                <a:gd name="T24" fmla="*/ 25 w 30"/>
                <a:gd name="T25" fmla="*/ 26 h 32"/>
                <a:gd name="T26" fmla="*/ 17 w 30"/>
                <a:gd name="T27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32">
                  <a:moveTo>
                    <a:pt x="17" y="24"/>
                  </a:moveTo>
                  <a:cubicBezTo>
                    <a:pt x="17" y="24"/>
                    <a:pt x="17" y="23"/>
                    <a:pt x="17" y="22"/>
                  </a:cubicBezTo>
                  <a:cubicBezTo>
                    <a:pt x="17" y="20"/>
                    <a:pt x="14" y="18"/>
                    <a:pt x="14" y="15"/>
                  </a:cubicBezTo>
                  <a:cubicBezTo>
                    <a:pt x="13" y="15"/>
                    <a:pt x="12" y="14"/>
                    <a:pt x="11" y="13"/>
                  </a:cubicBezTo>
                  <a:cubicBezTo>
                    <a:pt x="8" y="10"/>
                    <a:pt x="3" y="14"/>
                    <a:pt x="0" y="10"/>
                  </a:cubicBezTo>
                  <a:cubicBezTo>
                    <a:pt x="0" y="8"/>
                    <a:pt x="0" y="7"/>
                    <a:pt x="0" y="5"/>
                  </a:cubicBezTo>
                  <a:cubicBezTo>
                    <a:pt x="1" y="4"/>
                    <a:pt x="3" y="3"/>
                    <a:pt x="4" y="2"/>
                  </a:cubicBezTo>
                  <a:cubicBezTo>
                    <a:pt x="7" y="2"/>
                    <a:pt x="9" y="1"/>
                    <a:pt x="12" y="0"/>
                  </a:cubicBezTo>
                  <a:cubicBezTo>
                    <a:pt x="15" y="0"/>
                    <a:pt x="18" y="1"/>
                    <a:pt x="20" y="2"/>
                  </a:cubicBezTo>
                  <a:cubicBezTo>
                    <a:pt x="22" y="3"/>
                    <a:pt x="23" y="5"/>
                    <a:pt x="25" y="6"/>
                  </a:cubicBezTo>
                  <a:cubicBezTo>
                    <a:pt x="27" y="9"/>
                    <a:pt x="29" y="12"/>
                    <a:pt x="30" y="16"/>
                  </a:cubicBezTo>
                  <a:cubicBezTo>
                    <a:pt x="30" y="17"/>
                    <a:pt x="30" y="18"/>
                    <a:pt x="29" y="20"/>
                  </a:cubicBezTo>
                  <a:cubicBezTo>
                    <a:pt x="28" y="22"/>
                    <a:pt x="27" y="24"/>
                    <a:pt x="25" y="26"/>
                  </a:cubicBezTo>
                  <a:cubicBezTo>
                    <a:pt x="22" y="28"/>
                    <a:pt x="18" y="32"/>
                    <a:pt x="17" y="24"/>
                  </a:cubicBezTo>
                  <a:close/>
                </a:path>
              </a:pathLst>
            </a:custGeom>
            <a:solidFill>
              <a:srgbClr val="D4B8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5" name="Freeform 2460"/>
            <p:cNvSpPr>
              <a:spLocks/>
            </p:cNvSpPr>
            <p:nvPr/>
          </p:nvSpPr>
          <p:spPr bwMode="auto">
            <a:xfrm>
              <a:off x="4978" y="2189"/>
              <a:ext cx="38" cy="20"/>
            </a:xfrm>
            <a:custGeom>
              <a:avLst/>
              <a:gdLst>
                <a:gd name="T0" fmla="*/ 9 w 32"/>
                <a:gd name="T1" fmla="*/ 15 h 17"/>
                <a:gd name="T2" fmla="*/ 6 w 32"/>
                <a:gd name="T3" fmla="*/ 15 h 17"/>
                <a:gd name="T4" fmla="*/ 6 w 32"/>
                <a:gd name="T5" fmla="*/ 12 h 17"/>
                <a:gd name="T6" fmla="*/ 0 w 32"/>
                <a:gd name="T7" fmla="*/ 9 h 17"/>
                <a:gd name="T8" fmla="*/ 0 w 32"/>
                <a:gd name="T9" fmla="*/ 4 h 17"/>
                <a:gd name="T10" fmla="*/ 13 w 32"/>
                <a:gd name="T11" fmla="*/ 0 h 17"/>
                <a:gd name="T12" fmla="*/ 19 w 32"/>
                <a:gd name="T13" fmla="*/ 2 h 17"/>
                <a:gd name="T14" fmla="*/ 22 w 32"/>
                <a:gd name="T15" fmla="*/ 7 h 17"/>
                <a:gd name="T16" fmla="*/ 32 w 32"/>
                <a:gd name="T17" fmla="*/ 10 h 17"/>
                <a:gd name="T18" fmla="*/ 30 w 32"/>
                <a:gd name="T19" fmla="*/ 16 h 17"/>
                <a:gd name="T20" fmla="*/ 9 w 32"/>
                <a:gd name="T21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17">
                  <a:moveTo>
                    <a:pt x="9" y="15"/>
                  </a:moveTo>
                  <a:cubicBezTo>
                    <a:pt x="8" y="15"/>
                    <a:pt x="7" y="15"/>
                    <a:pt x="6" y="15"/>
                  </a:cubicBezTo>
                  <a:cubicBezTo>
                    <a:pt x="6" y="14"/>
                    <a:pt x="6" y="13"/>
                    <a:pt x="6" y="12"/>
                  </a:cubicBezTo>
                  <a:cubicBezTo>
                    <a:pt x="5" y="9"/>
                    <a:pt x="0" y="12"/>
                    <a:pt x="0" y="9"/>
                  </a:cubicBezTo>
                  <a:cubicBezTo>
                    <a:pt x="0" y="7"/>
                    <a:pt x="0" y="6"/>
                    <a:pt x="0" y="4"/>
                  </a:cubicBezTo>
                  <a:cubicBezTo>
                    <a:pt x="3" y="0"/>
                    <a:pt x="8" y="1"/>
                    <a:pt x="13" y="0"/>
                  </a:cubicBezTo>
                  <a:cubicBezTo>
                    <a:pt x="15" y="1"/>
                    <a:pt x="17" y="1"/>
                    <a:pt x="19" y="2"/>
                  </a:cubicBezTo>
                  <a:cubicBezTo>
                    <a:pt x="21" y="2"/>
                    <a:pt x="16" y="9"/>
                    <a:pt x="22" y="7"/>
                  </a:cubicBezTo>
                  <a:cubicBezTo>
                    <a:pt x="26" y="6"/>
                    <a:pt x="30" y="6"/>
                    <a:pt x="32" y="10"/>
                  </a:cubicBezTo>
                  <a:cubicBezTo>
                    <a:pt x="32" y="13"/>
                    <a:pt x="32" y="15"/>
                    <a:pt x="30" y="16"/>
                  </a:cubicBezTo>
                  <a:cubicBezTo>
                    <a:pt x="23" y="16"/>
                    <a:pt x="16" y="17"/>
                    <a:pt x="9" y="15"/>
                  </a:cubicBezTo>
                  <a:close/>
                </a:path>
              </a:pathLst>
            </a:custGeom>
            <a:solidFill>
              <a:srgbClr val="D8BD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6" name="Freeform 2461"/>
            <p:cNvSpPr>
              <a:spLocks/>
            </p:cNvSpPr>
            <p:nvPr/>
          </p:nvSpPr>
          <p:spPr bwMode="auto">
            <a:xfrm>
              <a:off x="4945" y="2145"/>
              <a:ext cx="22" cy="14"/>
            </a:xfrm>
            <a:custGeom>
              <a:avLst/>
              <a:gdLst>
                <a:gd name="T0" fmla="*/ 11 w 19"/>
                <a:gd name="T1" fmla="*/ 8 h 12"/>
                <a:gd name="T2" fmla="*/ 0 w 19"/>
                <a:gd name="T3" fmla="*/ 5 h 12"/>
                <a:gd name="T4" fmla="*/ 11 w 19"/>
                <a:gd name="T5" fmla="*/ 0 h 12"/>
                <a:gd name="T6" fmla="*/ 14 w 19"/>
                <a:gd name="T7" fmla="*/ 0 h 12"/>
                <a:gd name="T8" fmla="*/ 18 w 19"/>
                <a:gd name="T9" fmla="*/ 7 h 12"/>
                <a:gd name="T10" fmla="*/ 11 w 19"/>
                <a:gd name="T1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2">
                  <a:moveTo>
                    <a:pt x="11" y="8"/>
                  </a:moveTo>
                  <a:cubicBezTo>
                    <a:pt x="8" y="7"/>
                    <a:pt x="2" y="12"/>
                    <a:pt x="0" y="5"/>
                  </a:cubicBezTo>
                  <a:cubicBezTo>
                    <a:pt x="2" y="0"/>
                    <a:pt x="8" y="3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7" y="1"/>
                    <a:pt x="19" y="3"/>
                    <a:pt x="18" y="7"/>
                  </a:cubicBezTo>
                  <a:cubicBezTo>
                    <a:pt x="16" y="10"/>
                    <a:pt x="14" y="11"/>
                    <a:pt x="11" y="8"/>
                  </a:cubicBezTo>
                  <a:close/>
                </a:path>
              </a:pathLst>
            </a:custGeom>
            <a:solidFill>
              <a:srgbClr val="A488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7" name="Freeform 2462"/>
            <p:cNvSpPr>
              <a:spLocks/>
            </p:cNvSpPr>
            <p:nvPr/>
          </p:nvSpPr>
          <p:spPr bwMode="auto">
            <a:xfrm>
              <a:off x="4966" y="2172"/>
              <a:ext cx="21" cy="9"/>
            </a:xfrm>
            <a:custGeom>
              <a:avLst/>
              <a:gdLst>
                <a:gd name="T0" fmla="*/ 10 w 18"/>
                <a:gd name="T1" fmla="*/ 1 h 8"/>
                <a:gd name="T2" fmla="*/ 13 w 18"/>
                <a:gd name="T3" fmla="*/ 8 h 8"/>
                <a:gd name="T4" fmla="*/ 0 w 18"/>
                <a:gd name="T5" fmla="*/ 6 h 8"/>
                <a:gd name="T6" fmla="*/ 10 w 18"/>
                <a:gd name="T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8">
                  <a:moveTo>
                    <a:pt x="10" y="1"/>
                  </a:moveTo>
                  <a:cubicBezTo>
                    <a:pt x="13" y="3"/>
                    <a:pt x="18" y="3"/>
                    <a:pt x="13" y="8"/>
                  </a:cubicBezTo>
                  <a:cubicBezTo>
                    <a:pt x="9" y="8"/>
                    <a:pt x="5" y="7"/>
                    <a:pt x="0" y="6"/>
                  </a:cubicBezTo>
                  <a:cubicBezTo>
                    <a:pt x="2" y="0"/>
                    <a:pt x="7" y="3"/>
                    <a:pt x="10" y="1"/>
                  </a:cubicBezTo>
                  <a:close/>
                </a:path>
              </a:pathLst>
            </a:custGeom>
            <a:solidFill>
              <a:srgbClr val="836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8" name="Freeform 2463"/>
            <p:cNvSpPr>
              <a:spLocks/>
            </p:cNvSpPr>
            <p:nvPr/>
          </p:nvSpPr>
          <p:spPr bwMode="auto">
            <a:xfrm>
              <a:off x="4957" y="2181"/>
              <a:ext cx="20" cy="12"/>
            </a:xfrm>
            <a:custGeom>
              <a:avLst/>
              <a:gdLst>
                <a:gd name="T0" fmla="*/ 13 w 17"/>
                <a:gd name="T1" fmla="*/ 10 h 10"/>
                <a:gd name="T2" fmla="*/ 0 w 17"/>
                <a:gd name="T3" fmla="*/ 7 h 10"/>
                <a:gd name="T4" fmla="*/ 15 w 17"/>
                <a:gd name="T5" fmla="*/ 5 h 10"/>
                <a:gd name="T6" fmla="*/ 16 w 17"/>
                <a:gd name="T7" fmla="*/ 8 h 10"/>
                <a:gd name="T8" fmla="*/ 13 w 17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3" y="10"/>
                  </a:moveTo>
                  <a:cubicBezTo>
                    <a:pt x="9" y="9"/>
                    <a:pt x="4" y="8"/>
                    <a:pt x="0" y="7"/>
                  </a:cubicBezTo>
                  <a:cubicBezTo>
                    <a:pt x="5" y="7"/>
                    <a:pt x="10" y="0"/>
                    <a:pt x="15" y="5"/>
                  </a:cubicBezTo>
                  <a:cubicBezTo>
                    <a:pt x="16" y="6"/>
                    <a:pt x="17" y="7"/>
                    <a:pt x="16" y="8"/>
                  </a:cubicBezTo>
                  <a:cubicBezTo>
                    <a:pt x="16" y="9"/>
                    <a:pt x="14" y="9"/>
                    <a:pt x="13" y="10"/>
                  </a:cubicBezTo>
                  <a:close/>
                </a:path>
              </a:pathLst>
            </a:custGeom>
            <a:solidFill>
              <a:srgbClr val="876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29" name="Freeform 2464"/>
            <p:cNvSpPr>
              <a:spLocks/>
            </p:cNvSpPr>
            <p:nvPr/>
          </p:nvSpPr>
          <p:spPr bwMode="auto">
            <a:xfrm>
              <a:off x="4958" y="2149"/>
              <a:ext cx="18" cy="12"/>
            </a:xfrm>
            <a:custGeom>
              <a:avLst/>
              <a:gdLst>
                <a:gd name="T0" fmla="*/ 0 w 15"/>
                <a:gd name="T1" fmla="*/ 4 h 10"/>
                <a:gd name="T2" fmla="*/ 6 w 15"/>
                <a:gd name="T3" fmla="*/ 1 h 10"/>
                <a:gd name="T4" fmla="*/ 11 w 15"/>
                <a:gd name="T5" fmla="*/ 0 h 10"/>
                <a:gd name="T6" fmla="*/ 15 w 15"/>
                <a:gd name="T7" fmla="*/ 4 h 10"/>
                <a:gd name="T8" fmla="*/ 14 w 15"/>
                <a:gd name="T9" fmla="*/ 7 h 10"/>
                <a:gd name="T10" fmla="*/ 8 w 15"/>
                <a:gd name="T11" fmla="*/ 10 h 10"/>
                <a:gd name="T12" fmla="*/ 0 w 15"/>
                <a:gd name="T13" fmla="*/ 7 h 10"/>
                <a:gd name="T14" fmla="*/ 0 w 15"/>
                <a:gd name="T1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0" y="4"/>
                  </a:moveTo>
                  <a:cubicBezTo>
                    <a:pt x="3" y="4"/>
                    <a:pt x="5" y="4"/>
                    <a:pt x="6" y="1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3" y="1"/>
                    <a:pt x="14" y="2"/>
                    <a:pt x="15" y="4"/>
                  </a:cubicBezTo>
                  <a:cubicBezTo>
                    <a:pt x="15" y="5"/>
                    <a:pt x="15" y="6"/>
                    <a:pt x="14" y="7"/>
                  </a:cubicBezTo>
                  <a:cubicBezTo>
                    <a:pt x="13" y="9"/>
                    <a:pt x="11" y="10"/>
                    <a:pt x="8" y="10"/>
                  </a:cubicBezTo>
                  <a:cubicBezTo>
                    <a:pt x="6" y="7"/>
                    <a:pt x="2" y="10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lose/>
                </a:path>
              </a:pathLst>
            </a:custGeom>
            <a:solidFill>
              <a:srgbClr val="BBA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0" name="Freeform 2465"/>
            <p:cNvSpPr>
              <a:spLocks/>
            </p:cNvSpPr>
            <p:nvPr/>
          </p:nvSpPr>
          <p:spPr bwMode="auto">
            <a:xfrm>
              <a:off x="4974" y="2184"/>
              <a:ext cx="24" cy="10"/>
            </a:xfrm>
            <a:custGeom>
              <a:avLst/>
              <a:gdLst>
                <a:gd name="T0" fmla="*/ 0 w 20"/>
                <a:gd name="T1" fmla="*/ 6 h 9"/>
                <a:gd name="T2" fmla="*/ 0 w 20"/>
                <a:gd name="T3" fmla="*/ 3 h 9"/>
                <a:gd name="T4" fmla="*/ 6 w 20"/>
                <a:gd name="T5" fmla="*/ 0 h 9"/>
                <a:gd name="T6" fmla="*/ 14 w 20"/>
                <a:gd name="T7" fmla="*/ 0 h 9"/>
                <a:gd name="T8" fmla="*/ 16 w 20"/>
                <a:gd name="T9" fmla="*/ 7 h 9"/>
                <a:gd name="T10" fmla="*/ 0 w 20"/>
                <a:gd name="T11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9">
                  <a:moveTo>
                    <a:pt x="0" y="6"/>
                  </a:moveTo>
                  <a:cubicBezTo>
                    <a:pt x="0" y="5"/>
                    <a:pt x="0" y="4"/>
                    <a:pt x="0" y="3"/>
                  </a:cubicBezTo>
                  <a:cubicBezTo>
                    <a:pt x="2" y="2"/>
                    <a:pt x="4" y="1"/>
                    <a:pt x="6" y="0"/>
                  </a:cubicBezTo>
                  <a:cubicBezTo>
                    <a:pt x="9" y="5"/>
                    <a:pt x="11" y="1"/>
                    <a:pt x="14" y="0"/>
                  </a:cubicBezTo>
                  <a:cubicBezTo>
                    <a:pt x="17" y="2"/>
                    <a:pt x="20" y="4"/>
                    <a:pt x="16" y="7"/>
                  </a:cubicBezTo>
                  <a:cubicBezTo>
                    <a:pt x="11" y="7"/>
                    <a:pt x="5" y="9"/>
                    <a:pt x="0" y="6"/>
                  </a:cubicBezTo>
                  <a:close/>
                </a:path>
              </a:pathLst>
            </a:custGeom>
            <a:solidFill>
              <a:srgbClr val="CFB6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1" name="Freeform 2466"/>
            <p:cNvSpPr>
              <a:spLocks/>
            </p:cNvSpPr>
            <p:nvPr/>
          </p:nvSpPr>
          <p:spPr bwMode="auto">
            <a:xfrm>
              <a:off x="4961" y="2138"/>
              <a:ext cx="13" cy="14"/>
            </a:xfrm>
            <a:custGeom>
              <a:avLst/>
              <a:gdLst>
                <a:gd name="T0" fmla="*/ 8 w 11"/>
                <a:gd name="T1" fmla="*/ 12 h 12"/>
                <a:gd name="T2" fmla="*/ 3 w 11"/>
                <a:gd name="T3" fmla="*/ 11 h 12"/>
                <a:gd name="T4" fmla="*/ 0 w 11"/>
                <a:gd name="T5" fmla="*/ 6 h 12"/>
                <a:gd name="T6" fmla="*/ 0 w 11"/>
                <a:gd name="T7" fmla="*/ 0 h 12"/>
                <a:gd name="T8" fmla="*/ 5 w 11"/>
                <a:gd name="T9" fmla="*/ 4 h 12"/>
                <a:gd name="T10" fmla="*/ 8 w 11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2">
                  <a:moveTo>
                    <a:pt x="8" y="12"/>
                  </a:moveTo>
                  <a:cubicBezTo>
                    <a:pt x="7" y="12"/>
                    <a:pt x="5" y="12"/>
                    <a:pt x="3" y="11"/>
                  </a:cubicBezTo>
                  <a:cubicBezTo>
                    <a:pt x="2" y="10"/>
                    <a:pt x="1" y="8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2" y="1"/>
                    <a:pt x="3" y="2"/>
                    <a:pt x="5" y="4"/>
                  </a:cubicBezTo>
                  <a:cubicBezTo>
                    <a:pt x="9" y="5"/>
                    <a:pt x="11" y="7"/>
                    <a:pt x="8" y="12"/>
                  </a:cubicBezTo>
                  <a:close/>
                </a:path>
              </a:pathLst>
            </a:custGeom>
            <a:solidFill>
              <a:srgbClr val="C0A5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2" name="Freeform 2467"/>
            <p:cNvSpPr>
              <a:spLocks/>
            </p:cNvSpPr>
            <p:nvPr/>
          </p:nvSpPr>
          <p:spPr bwMode="auto">
            <a:xfrm>
              <a:off x="4926" y="2138"/>
              <a:ext cx="16" cy="9"/>
            </a:xfrm>
            <a:custGeom>
              <a:avLst/>
              <a:gdLst>
                <a:gd name="T0" fmla="*/ 10 w 13"/>
                <a:gd name="T1" fmla="*/ 8 h 8"/>
                <a:gd name="T2" fmla="*/ 0 w 13"/>
                <a:gd name="T3" fmla="*/ 8 h 8"/>
                <a:gd name="T4" fmla="*/ 13 w 13"/>
                <a:gd name="T5" fmla="*/ 6 h 8"/>
                <a:gd name="T6" fmla="*/ 10 w 13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8">
                  <a:moveTo>
                    <a:pt x="10" y="8"/>
                  </a:moveTo>
                  <a:cubicBezTo>
                    <a:pt x="7" y="8"/>
                    <a:pt x="3" y="8"/>
                    <a:pt x="0" y="8"/>
                  </a:cubicBezTo>
                  <a:cubicBezTo>
                    <a:pt x="4" y="6"/>
                    <a:pt x="8" y="0"/>
                    <a:pt x="13" y="6"/>
                  </a:cubicBezTo>
                  <a:cubicBezTo>
                    <a:pt x="13" y="8"/>
                    <a:pt x="11" y="8"/>
                    <a:pt x="10" y="8"/>
                  </a:cubicBezTo>
                  <a:close/>
                </a:path>
              </a:pathLst>
            </a:custGeom>
            <a:solidFill>
              <a:srgbClr val="9E7E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3" name="Freeform 2468"/>
            <p:cNvSpPr>
              <a:spLocks/>
            </p:cNvSpPr>
            <p:nvPr/>
          </p:nvSpPr>
          <p:spPr bwMode="auto">
            <a:xfrm>
              <a:off x="4938" y="2141"/>
              <a:ext cx="20" cy="10"/>
            </a:xfrm>
            <a:custGeom>
              <a:avLst/>
              <a:gdLst>
                <a:gd name="T0" fmla="*/ 0 w 17"/>
                <a:gd name="T1" fmla="*/ 5 h 8"/>
                <a:gd name="T2" fmla="*/ 3 w 17"/>
                <a:gd name="T3" fmla="*/ 3 h 8"/>
                <a:gd name="T4" fmla="*/ 17 w 17"/>
                <a:gd name="T5" fmla="*/ 3 h 8"/>
                <a:gd name="T6" fmla="*/ 6 w 17"/>
                <a:gd name="T7" fmla="*/ 8 h 8"/>
                <a:gd name="T8" fmla="*/ 0 w 17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8">
                  <a:moveTo>
                    <a:pt x="0" y="5"/>
                  </a:moveTo>
                  <a:cubicBezTo>
                    <a:pt x="1" y="5"/>
                    <a:pt x="2" y="4"/>
                    <a:pt x="3" y="3"/>
                  </a:cubicBezTo>
                  <a:cubicBezTo>
                    <a:pt x="8" y="0"/>
                    <a:pt x="13" y="4"/>
                    <a:pt x="17" y="3"/>
                  </a:cubicBezTo>
                  <a:cubicBezTo>
                    <a:pt x="14" y="5"/>
                    <a:pt x="10" y="7"/>
                    <a:pt x="6" y="8"/>
                  </a:cubicBezTo>
                  <a:cubicBezTo>
                    <a:pt x="5" y="6"/>
                    <a:pt x="2" y="6"/>
                    <a:pt x="0" y="5"/>
                  </a:cubicBezTo>
                  <a:close/>
                </a:path>
              </a:pathLst>
            </a:custGeom>
            <a:solidFill>
              <a:srgbClr val="D4B5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4" name="Freeform 2469"/>
            <p:cNvSpPr>
              <a:spLocks/>
            </p:cNvSpPr>
            <p:nvPr/>
          </p:nvSpPr>
          <p:spPr bwMode="auto">
            <a:xfrm>
              <a:off x="4942" y="2131"/>
              <a:ext cx="14" cy="8"/>
            </a:xfrm>
            <a:custGeom>
              <a:avLst/>
              <a:gdLst>
                <a:gd name="T0" fmla="*/ 0 w 12"/>
                <a:gd name="T1" fmla="*/ 4 h 7"/>
                <a:gd name="T2" fmla="*/ 8 w 12"/>
                <a:gd name="T3" fmla="*/ 2 h 7"/>
                <a:gd name="T4" fmla="*/ 10 w 12"/>
                <a:gd name="T5" fmla="*/ 6 h 7"/>
                <a:gd name="T6" fmla="*/ 0 w 12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">
                  <a:moveTo>
                    <a:pt x="0" y="4"/>
                  </a:moveTo>
                  <a:cubicBezTo>
                    <a:pt x="2" y="0"/>
                    <a:pt x="5" y="1"/>
                    <a:pt x="8" y="2"/>
                  </a:cubicBezTo>
                  <a:cubicBezTo>
                    <a:pt x="9" y="3"/>
                    <a:pt x="12" y="5"/>
                    <a:pt x="10" y="6"/>
                  </a:cubicBezTo>
                  <a:cubicBezTo>
                    <a:pt x="7" y="7"/>
                    <a:pt x="3" y="7"/>
                    <a:pt x="0" y="4"/>
                  </a:cubicBezTo>
                  <a:close/>
                </a:path>
              </a:pathLst>
            </a:custGeom>
            <a:solidFill>
              <a:srgbClr val="745C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5" name="Freeform 2470"/>
            <p:cNvSpPr>
              <a:spLocks/>
            </p:cNvSpPr>
            <p:nvPr/>
          </p:nvSpPr>
          <p:spPr bwMode="auto">
            <a:xfrm>
              <a:off x="4974" y="2199"/>
              <a:ext cx="16" cy="7"/>
            </a:xfrm>
            <a:custGeom>
              <a:avLst/>
              <a:gdLst>
                <a:gd name="T0" fmla="*/ 3 w 13"/>
                <a:gd name="T1" fmla="*/ 1 h 6"/>
                <a:gd name="T2" fmla="*/ 7 w 13"/>
                <a:gd name="T3" fmla="*/ 1 h 6"/>
                <a:gd name="T4" fmla="*/ 13 w 13"/>
                <a:gd name="T5" fmla="*/ 0 h 6"/>
                <a:gd name="T6" fmla="*/ 9 w 13"/>
                <a:gd name="T7" fmla="*/ 4 h 6"/>
                <a:gd name="T8" fmla="*/ 0 w 13"/>
                <a:gd name="T9" fmla="*/ 3 h 6"/>
                <a:gd name="T10" fmla="*/ 3 w 13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6">
                  <a:moveTo>
                    <a:pt x="3" y="1"/>
                  </a:moveTo>
                  <a:cubicBezTo>
                    <a:pt x="4" y="1"/>
                    <a:pt x="6" y="1"/>
                    <a:pt x="7" y="1"/>
                  </a:cubicBezTo>
                  <a:cubicBezTo>
                    <a:pt x="9" y="1"/>
                    <a:pt x="11" y="0"/>
                    <a:pt x="13" y="0"/>
                  </a:cubicBezTo>
                  <a:cubicBezTo>
                    <a:pt x="13" y="3"/>
                    <a:pt x="10" y="3"/>
                    <a:pt x="9" y="4"/>
                  </a:cubicBezTo>
                  <a:cubicBezTo>
                    <a:pt x="6" y="3"/>
                    <a:pt x="2" y="6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9073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6" name="Freeform 2471"/>
            <p:cNvSpPr>
              <a:spLocks/>
            </p:cNvSpPr>
            <p:nvPr/>
          </p:nvSpPr>
          <p:spPr bwMode="auto">
            <a:xfrm>
              <a:off x="4972" y="2191"/>
              <a:ext cx="24" cy="3"/>
            </a:xfrm>
            <a:custGeom>
              <a:avLst/>
              <a:gdLst>
                <a:gd name="T0" fmla="*/ 2 w 20"/>
                <a:gd name="T1" fmla="*/ 0 h 3"/>
                <a:gd name="T2" fmla="*/ 19 w 20"/>
                <a:gd name="T3" fmla="*/ 0 h 3"/>
                <a:gd name="T4" fmla="*/ 20 w 20"/>
                <a:gd name="T5" fmla="*/ 2 h 3"/>
                <a:gd name="T6" fmla="*/ 19 w 20"/>
                <a:gd name="T7" fmla="*/ 3 h 3"/>
                <a:gd name="T8" fmla="*/ 5 w 20"/>
                <a:gd name="T9" fmla="*/ 3 h 3"/>
                <a:gd name="T10" fmla="*/ 0 w 20"/>
                <a:gd name="T11" fmla="*/ 2 h 3"/>
                <a:gd name="T12" fmla="*/ 2 w 20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">
                  <a:moveTo>
                    <a:pt x="2" y="0"/>
                  </a:moveTo>
                  <a:cubicBezTo>
                    <a:pt x="8" y="0"/>
                    <a:pt x="13" y="0"/>
                    <a:pt x="19" y="0"/>
                  </a:cubicBezTo>
                  <a:cubicBezTo>
                    <a:pt x="20" y="1"/>
                    <a:pt x="20" y="1"/>
                    <a:pt x="20" y="2"/>
                  </a:cubicBezTo>
                  <a:cubicBezTo>
                    <a:pt x="19" y="2"/>
                    <a:pt x="19" y="3"/>
                    <a:pt x="19" y="3"/>
                  </a:cubicBezTo>
                  <a:cubicBezTo>
                    <a:pt x="14" y="3"/>
                    <a:pt x="10" y="3"/>
                    <a:pt x="5" y="3"/>
                  </a:cubicBezTo>
                  <a:cubicBezTo>
                    <a:pt x="3" y="3"/>
                    <a:pt x="2" y="3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674E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7" name="Freeform 2472"/>
            <p:cNvSpPr>
              <a:spLocks/>
            </p:cNvSpPr>
            <p:nvPr/>
          </p:nvSpPr>
          <p:spPr bwMode="auto">
            <a:xfrm>
              <a:off x="4951" y="2164"/>
              <a:ext cx="23" cy="8"/>
            </a:xfrm>
            <a:custGeom>
              <a:avLst/>
              <a:gdLst>
                <a:gd name="T0" fmla="*/ 9 w 20"/>
                <a:gd name="T1" fmla="*/ 3 h 7"/>
                <a:gd name="T2" fmla="*/ 20 w 20"/>
                <a:gd name="T3" fmla="*/ 6 h 7"/>
                <a:gd name="T4" fmla="*/ 4 w 20"/>
                <a:gd name="T5" fmla="*/ 7 h 7"/>
                <a:gd name="T6" fmla="*/ 1 w 20"/>
                <a:gd name="T7" fmla="*/ 4 h 7"/>
                <a:gd name="T8" fmla="*/ 9 w 20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">
                  <a:moveTo>
                    <a:pt x="9" y="3"/>
                  </a:moveTo>
                  <a:cubicBezTo>
                    <a:pt x="13" y="5"/>
                    <a:pt x="18" y="0"/>
                    <a:pt x="20" y="6"/>
                  </a:cubicBezTo>
                  <a:cubicBezTo>
                    <a:pt x="15" y="6"/>
                    <a:pt x="9" y="6"/>
                    <a:pt x="4" y="7"/>
                  </a:cubicBezTo>
                  <a:cubicBezTo>
                    <a:pt x="1" y="7"/>
                    <a:pt x="0" y="6"/>
                    <a:pt x="1" y="4"/>
                  </a:cubicBezTo>
                  <a:cubicBezTo>
                    <a:pt x="4" y="4"/>
                    <a:pt x="6" y="3"/>
                    <a:pt x="9" y="3"/>
                  </a:cubicBezTo>
                  <a:close/>
                </a:path>
              </a:pathLst>
            </a:custGeom>
            <a:solidFill>
              <a:srgbClr val="7358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8" name="Freeform 2473"/>
            <p:cNvSpPr>
              <a:spLocks/>
            </p:cNvSpPr>
            <p:nvPr/>
          </p:nvSpPr>
          <p:spPr bwMode="auto">
            <a:xfrm>
              <a:off x="4947" y="2156"/>
              <a:ext cx="20" cy="5"/>
            </a:xfrm>
            <a:custGeom>
              <a:avLst/>
              <a:gdLst>
                <a:gd name="T0" fmla="*/ 9 w 17"/>
                <a:gd name="T1" fmla="*/ 1 h 4"/>
                <a:gd name="T2" fmla="*/ 17 w 17"/>
                <a:gd name="T3" fmla="*/ 4 h 4"/>
                <a:gd name="T4" fmla="*/ 12 w 17"/>
                <a:gd name="T5" fmla="*/ 4 h 4"/>
                <a:gd name="T6" fmla="*/ 0 w 17"/>
                <a:gd name="T7" fmla="*/ 3 h 4"/>
                <a:gd name="T8" fmla="*/ 9 w 1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4">
                  <a:moveTo>
                    <a:pt x="9" y="1"/>
                  </a:moveTo>
                  <a:cubicBezTo>
                    <a:pt x="12" y="2"/>
                    <a:pt x="15" y="0"/>
                    <a:pt x="17" y="4"/>
                  </a:cubicBezTo>
                  <a:cubicBezTo>
                    <a:pt x="15" y="4"/>
                    <a:pt x="14" y="4"/>
                    <a:pt x="12" y="4"/>
                  </a:cubicBezTo>
                  <a:cubicBezTo>
                    <a:pt x="8" y="4"/>
                    <a:pt x="4" y="4"/>
                    <a:pt x="0" y="3"/>
                  </a:cubicBezTo>
                  <a:cubicBezTo>
                    <a:pt x="3" y="0"/>
                    <a:pt x="6" y="2"/>
                    <a:pt x="9" y="1"/>
                  </a:cubicBezTo>
                  <a:close/>
                </a:path>
              </a:pathLst>
            </a:custGeom>
            <a:solidFill>
              <a:srgbClr val="7156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39" name="Freeform 2474"/>
            <p:cNvSpPr>
              <a:spLocks/>
            </p:cNvSpPr>
            <p:nvPr/>
          </p:nvSpPr>
          <p:spPr bwMode="auto">
            <a:xfrm>
              <a:off x="4944" y="2168"/>
              <a:ext cx="12" cy="8"/>
            </a:xfrm>
            <a:custGeom>
              <a:avLst/>
              <a:gdLst>
                <a:gd name="T0" fmla="*/ 7 w 10"/>
                <a:gd name="T1" fmla="*/ 0 h 7"/>
                <a:gd name="T2" fmla="*/ 10 w 10"/>
                <a:gd name="T3" fmla="*/ 3 h 7"/>
                <a:gd name="T4" fmla="*/ 1 w 10"/>
                <a:gd name="T5" fmla="*/ 3 h 7"/>
                <a:gd name="T6" fmla="*/ 7 w 10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7">
                  <a:moveTo>
                    <a:pt x="7" y="0"/>
                  </a:moveTo>
                  <a:cubicBezTo>
                    <a:pt x="8" y="1"/>
                    <a:pt x="9" y="2"/>
                    <a:pt x="10" y="3"/>
                  </a:cubicBezTo>
                  <a:cubicBezTo>
                    <a:pt x="7" y="5"/>
                    <a:pt x="4" y="7"/>
                    <a:pt x="1" y="3"/>
                  </a:cubicBezTo>
                  <a:cubicBezTo>
                    <a:pt x="0" y="2"/>
                    <a:pt x="5" y="0"/>
                    <a:pt x="7" y="0"/>
                  </a:cubicBezTo>
                  <a:close/>
                </a:path>
              </a:pathLst>
            </a:custGeom>
            <a:solidFill>
              <a:srgbClr val="B49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0" name="Freeform 2475"/>
            <p:cNvSpPr>
              <a:spLocks/>
            </p:cNvSpPr>
            <p:nvPr/>
          </p:nvSpPr>
          <p:spPr bwMode="auto">
            <a:xfrm>
              <a:off x="5351" y="2392"/>
              <a:ext cx="20" cy="36"/>
            </a:xfrm>
            <a:custGeom>
              <a:avLst/>
              <a:gdLst>
                <a:gd name="T0" fmla="*/ 0 w 17"/>
                <a:gd name="T1" fmla="*/ 18 h 31"/>
                <a:gd name="T2" fmla="*/ 6 w 17"/>
                <a:gd name="T3" fmla="*/ 2 h 31"/>
                <a:gd name="T4" fmla="*/ 9 w 17"/>
                <a:gd name="T5" fmla="*/ 1 h 31"/>
                <a:gd name="T6" fmla="*/ 13 w 17"/>
                <a:gd name="T7" fmla="*/ 6 h 31"/>
                <a:gd name="T8" fmla="*/ 17 w 17"/>
                <a:gd name="T9" fmla="*/ 10 h 31"/>
                <a:gd name="T10" fmla="*/ 11 w 17"/>
                <a:gd name="T11" fmla="*/ 29 h 31"/>
                <a:gd name="T12" fmla="*/ 6 w 17"/>
                <a:gd name="T13" fmla="*/ 31 h 31"/>
                <a:gd name="T14" fmla="*/ 0 w 17"/>
                <a:gd name="T15" fmla="*/ 24 h 31"/>
                <a:gd name="T16" fmla="*/ 0 w 17"/>
                <a:gd name="T17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31">
                  <a:moveTo>
                    <a:pt x="0" y="18"/>
                  </a:moveTo>
                  <a:cubicBezTo>
                    <a:pt x="5" y="14"/>
                    <a:pt x="3" y="7"/>
                    <a:pt x="6" y="2"/>
                  </a:cubicBezTo>
                  <a:cubicBezTo>
                    <a:pt x="7" y="1"/>
                    <a:pt x="8" y="0"/>
                    <a:pt x="9" y="1"/>
                  </a:cubicBezTo>
                  <a:cubicBezTo>
                    <a:pt x="11" y="3"/>
                    <a:pt x="12" y="5"/>
                    <a:pt x="13" y="6"/>
                  </a:cubicBezTo>
                  <a:cubicBezTo>
                    <a:pt x="14" y="8"/>
                    <a:pt x="15" y="9"/>
                    <a:pt x="17" y="10"/>
                  </a:cubicBezTo>
                  <a:cubicBezTo>
                    <a:pt x="16" y="16"/>
                    <a:pt x="17" y="24"/>
                    <a:pt x="11" y="29"/>
                  </a:cubicBezTo>
                  <a:cubicBezTo>
                    <a:pt x="10" y="31"/>
                    <a:pt x="8" y="31"/>
                    <a:pt x="6" y="31"/>
                  </a:cubicBezTo>
                  <a:cubicBezTo>
                    <a:pt x="3" y="29"/>
                    <a:pt x="1" y="27"/>
                    <a:pt x="0" y="24"/>
                  </a:cubicBezTo>
                  <a:cubicBezTo>
                    <a:pt x="0" y="22"/>
                    <a:pt x="0" y="20"/>
                    <a:pt x="0" y="18"/>
                  </a:cubicBezTo>
                  <a:close/>
                </a:path>
              </a:pathLst>
            </a:custGeom>
            <a:solidFill>
              <a:srgbClr val="392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1" name="Freeform 2476"/>
            <p:cNvSpPr>
              <a:spLocks/>
            </p:cNvSpPr>
            <p:nvPr/>
          </p:nvSpPr>
          <p:spPr bwMode="auto">
            <a:xfrm>
              <a:off x="5367" y="2320"/>
              <a:ext cx="24" cy="33"/>
            </a:xfrm>
            <a:custGeom>
              <a:avLst/>
              <a:gdLst>
                <a:gd name="T0" fmla="*/ 6 w 20"/>
                <a:gd name="T1" fmla="*/ 4 h 28"/>
                <a:gd name="T2" fmla="*/ 10 w 20"/>
                <a:gd name="T3" fmla="*/ 2 h 28"/>
                <a:gd name="T4" fmla="*/ 14 w 20"/>
                <a:gd name="T5" fmla="*/ 0 h 28"/>
                <a:gd name="T6" fmla="*/ 18 w 20"/>
                <a:gd name="T7" fmla="*/ 4 h 28"/>
                <a:gd name="T8" fmla="*/ 14 w 20"/>
                <a:gd name="T9" fmla="*/ 15 h 28"/>
                <a:gd name="T10" fmla="*/ 9 w 20"/>
                <a:gd name="T11" fmla="*/ 26 h 28"/>
                <a:gd name="T12" fmla="*/ 4 w 20"/>
                <a:gd name="T13" fmla="*/ 28 h 28"/>
                <a:gd name="T14" fmla="*/ 1 w 20"/>
                <a:gd name="T15" fmla="*/ 26 h 28"/>
                <a:gd name="T16" fmla="*/ 6 w 20"/>
                <a:gd name="T17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8">
                  <a:moveTo>
                    <a:pt x="6" y="4"/>
                  </a:moveTo>
                  <a:cubicBezTo>
                    <a:pt x="7" y="3"/>
                    <a:pt x="10" y="4"/>
                    <a:pt x="10" y="2"/>
                  </a:cubicBezTo>
                  <a:cubicBezTo>
                    <a:pt x="11" y="0"/>
                    <a:pt x="12" y="0"/>
                    <a:pt x="14" y="0"/>
                  </a:cubicBezTo>
                  <a:cubicBezTo>
                    <a:pt x="16" y="0"/>
                    <a:pt x="18" y="1"/>
                    <a:pt x="18" y="4"/>
                  </a:cubicBezTo>
                  <a:cubicBezTo>
                    <a:pt x="20" y="9"/>
                    <a:pt x="16" y="12"/>
                    <a:pt x="14" y="15"/>
                  </a:cubicBezTo>
                  <a:cubicBezTo>
                    <a:pt x="11" y="18"/>
                    <a:pt x="9" y="22"/>
                    <a:pt x="9" y="26"/>
                  </a:cubicBezTo>
                  <a:cubicBezTo>
                    <a:pt x="7" y="28"/>
                    <a:pt x="6" y="28"/>
                    <a:pt x="4" y="28"/>
                  </a:cubicBezTo>
                  <a:cubicBezTo>
                    <a:pt x="3" y="28"/>
                    <a:pt x="2" y="27"/>
                    <a:pt x="1" y="26"/>
                  </a:cubicBezTo>
                  <a:cubicBezTo>
                    <a:pt x="0" y="18"/>
                    <a:pt x="4" y="11"/>
                    <a:pt x="6" y="4"/>
                  </a:cubicBezTo>
                  <a:close/>
                </a:path>
              </a:pathLst>
            </a:custGeom>
            <a:solidFill>
              <a:srgbClr val="4B3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2" name="Freeform 2477"/>
            <p:cNvSpPr>
              <a:spLocks/>
            </p:cNvSpPr>
            <p:nvPr/>
          </p:nvSpPr>
          <p:spPr bwMode="auto">
            <a:xfrm>
              <a:off x="5361" y="2351"/>
              <a:ext cx="29" cy="34"/>
            </a:xfrm>
            <a:custGeom>
              <a:avLst/>
              <a:gdLst>
                <a:gd name="T0" fmla="*/ 7 w 24"/>
                <a:gd name="T1" fmla="*/ 0 h 29"/>
                <a:gd name="T2" fmla="*/ 14 w 24"/>
                <a:gd name="T3" fmla="*/ 0 h 29"/>
                <a:gd name="T4" fmla="*/ 11 w 24"/>
                <a:gd name="T5" fmla="*/ 23 h 29"/>
                <a:gd name="T6" fmla="*/ 6 w 24"/>
                <a:gd name="T7" fmla="*/ 29 h 29"/>
                <a:gd name="T8" fmla="*/ 0 w 24"/>
                <a:gd name="T9" fmla="*/ 23 h 29"/>
                <a:gd name="T10" fmla="*/ 2 w 24"/>
                <a:gd name="T11" fmla="*/ 17 h 29"/>
                <a:gd name="T12" fmla="*/ 7 w 24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9">
                  <a:moveTo>
                    <a:pt x="7" y="0"/>
                  </a:moveTo>
                  <a:cubicBezTo>
                    <a:pt x="10" y="0"/>
                    <a:pt x="12" y="0"/>
                    <a:pt x="14" y="0"/>
                  </a:cubicBezTo>
                  <a:cubicBezTo>
                    <a:pt x="24" y="9"/>
                    <a:pt x="10" y="15"/>
                    <a:pt x="11" y="23"/>
                  </a:cubicBezTo>
                  <a:cubicBezTo>
                    <a:pt x="9" y="25"/>
                    <a:pt x="10" y="29"/>
                    <a:pt x="6" y="29"/>
                  </a:cubicBezTo>
                  <a:cubicBezTo>
                    <a:pt x="2" y="28"/>
                    <a:pt x="2" y="25"/>
                    <a:pt x="0" y="23"/>
                  </a:cubicBezTo>
                  <a:cubicBezTo>
                    <a:pt x="0" y="20"/>
                    <a:pt x="0" y="18"/>
                    <a:pt x="2" y="17"/>
                  </a:cubicBezTo>
                  <a:cubicBezTo>
                    <a:pt x="8" y="13"/>
                    <a:pt x="4" y="5"/>
                    <a:pt x="7" y="0"/>
                  </a:cubicBezTo>
                  <a:close/>
                </a:path>
              </a:pathLst>
            </a:custGeom>
            <a:solidFill>
              <a:srgbClr val="5B40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3" name="Freeform 2478"/>
            <p:cNvSpPr>
              <a:spLocks/>
            </p:cNvSpPr>
            <p:nvPr/>
          </p:nvSpPr>
          <p:spPr bwMode="auto">
            <a:xfrm>
              <a:off x="5341" y="2423"/>
              <a:ext cx="17" cy="41"/>
            </a:xfrm>
            <a:custGeom>
              <a:avLst/>
              <a:gdLst>
                <a:gd name="T0" fmla="*/ 0 w 14"/>
                <a:gd name="T1" fmla="*/ 34 h 35"/>
                <a:gd name="T2" fmla="*/ 6 w 14"/>
                <a:gd name="T3" fmla="*/ 1 h 35"/>
                <a:gd name="T4" fmla="*/ 11 w 14"/>
                <a:gd name="T5" fmla="*/ 6 h 35"/>
                <a:gd name="T6" fmla="*/ 14 w 14"/>
                <a:gd name="T7" fmla="*/ 12 h 35"/>
                <a:gd name="T8" fmla="*/ 11 w 14"/>
                <a:gd name="T9" fmla="*/ 23 h 35"/>
                <a:gd name="T10" fmla="*/ 4 w 14"/>
                <a:gd name="T11" fmla="*/ 35 h 35"/>
                <a:gd name="T12" fmla="*/ 0 w 14"/>
                <a:gd name="T13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5">
                  <a:moveTo>
                    <a:pt x="0" y="34"/>
                  </a:moveTo>
                  <a:cubicBezTo>
                    <a:pt x="3" y="23"/>
                    <a:pt x="1" y="11"/>
                    <a:pt x="6" y="1"/>
                  </a:cubicBezTo>
                  <a:cubicBezTo>
                    <a:pt x="10" y="0"/>
                    <a:pt x="10" y="4"/>
                    <a:pt x="11" y="6"/>
                  </a:cubicBezTo>
                  <a:cubicBezTo>
                    <a:pt x="12" y="8"/>
                    <a:pt x="12" y="10"/>
                    <a:pt x="14" y="12"/>
                  </a:cubicBezTo>
                  <a:cubicBezTo>
                    <a:pt x="12" y="15"/>
                    <a:pt x="11" y="19"/>
                    <a:pt x="11" y="23"/>
                  </a:cubicBezTo>
                  <a:cubicBezTo>
                    <a:pt x="8" y="27"/>
                    <a:pt x="10" y="33"/>
                    <a:pt x="4" y="35"/>
                  </a:cubicBezTo>
                  <a:cubicBezTo>
                    <a:pt x="3" y="35"/>
                    <a:pt x="1" y="35"/>
                    <a:pt x="0" y="34"/>
                  </a:cubicBezTo>
                  <a:close/>
                </a:path>
              </a:pathLst>
            </a:custGeom>
            <a:solidFill>
              <a:srgbClr val="513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4" name="Freeform 2479"/>
            <p:cNvSpPr>
              <a:spLocks/>
            </p:cNvSpPr>
            <p:nvPr/>
          </p:nvSpPr>
          <p:spPr bwMode="auto">
            <a:xfrm>
              <a:off x="5338" y="2450"/>
              <a:ext cx="23" cy="27"/>
            </a:xfrm>
            <a:custGeom>
              <a:avLst/>
              <a:gdLst>
                <a:gd name="T0" fmla="*/ 6 w 20"/>
                <a:gd name="T1" fmla="*/ 11 h 23"/>
                <a:gd name="T2" fmla="*/ 14 w 20"/>
                <a:gd name="T3" fmla="*/ 0 h 23"/>
                <a:gd name="T4" fmla="*/ 17 w 20"/>
                <a:gd name="T5" fmla="*/ 8 h 23"/>
                <a:gd name="T6" fmla="*/ 11 w 20"/>
                <a:gd name="T7" fmla="*/ 20 h 23"/>
                <a:gd name="T8" fmla="*/ 11 w 20"/>
                <a:gd name="T9" fmla="*/ 22 h 23"/>
                <a:gd name="T10" fmla="*/ 11 w 20"/>
                <a:gd name="T11" fmla="*/ 22 h 23"/>
                <a:gd name="T12" fmla="*/ 6 w 20"/>
                <a:gd name="T13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3">
                  <a:moveTo>
                    <a:pt x="6" y="11"/>
                  </a:moveTo>
                  <a:cubicBezTo>
                    <a:pt x="11" y="9"/>
                    <a:pt x="7" y="0"/>
                    <a:pt x="14" y="0"/>
                  </a:cubicBezTo>
                  <a:cubicBezTo>
                    <a:pt x="14" y="3"/>
                    <a:pt x="20" y="4"/>
                    <a:pt x="17" y="8"/>
                  </a:cubicBezTo>
                  <a:cubicBezTo>
                    <a:pt x="14" y="12"/>
                    <a:pt x="13" y="16"/>
                    <a:pt x="11" y="20"/>
                  </a:cubicBezTo>
                  <a:cubicBezTo>
                    <a:pt x="11" y="20"/>
                    <a:pt x="11" y="21"/>
                    <a:pt x="11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0" y="23"/>
                    <a:pt x="5" y="16"/>
                    <a:pt x="6" y="11"/>
                  </a:cubicBezTo>
                  <a:close/>
                </a:path>
              </a:pathLst>
            </a:custGeom>
            <a:solidFill>
              <a:srgbClr val="5839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5" name="Freeform 2480"/>
            <p:cNvSpPr>
              <a:spLocks/>
            </p:cNvSpPr>
            <p:nvPr/>
          </p:nvSpPr>
          <p:spPr bwMode="auto">
            <a:xfrm>
              <a:off x="5359" y="2378"/>
              <a:ext cx="20" cy="23"/>
            </a:xfrm>
            <a:custGeom>
              <a:avLst/>
              <a:gdLst>
                <a:gd name="T0" fmla="*/ 7 w 17"/>
                <a:gd name="T1" fmla="*/ 5 h 20"/>
                <a:gd name="T2" fmla="*/ 13 w 17"/>
                <a:gd name="T3" fmla="*/ 0 h 20"/>
                <a:gd name="T4" fmla="*/ 13 w 17"/>
                <a:gd name="T5" fmla="*/ 14 h 20"/>
                <a:gd name="T6" fmla="*/ 5 w 17"/>
                <a:gd name="T7" fmla="*/ 19 h 20"/>
                <a:gd name="T8" fmla="*/ 2 w 17"/>
                <a:gd name="T9" fmla="*/ 13 h 20"/>
                <a:gd name="T10" fmla="*/ 7 w 17"/>
                <a:gd name="T11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0">
                  <a:moveTo>
                    <a:pt x="7" y="5"/>
                  </a:moveTo>
                  <a:cubicBezTo>
                    <a:pt x="9" y="3"/>
                    <a:pt x="11" y="1"/>
                    <a:pt x="13" y="0"/>
                  </a:cubicBezTo>
                  <a:cubicBezTo>
                    <a:pt x="17" y="4"/>
                    <a:pt x="13" y="9"/>
                    <a:pt x="13" y="14"/>
                  </a:cubicBezTo>
                  <a:cubicBezTo>
                    <a:pt x="10" y="16"/>
                    <a:pt x="10" y="20"/>
                    <a:pt x="5" y="19"/>
                  </a:cubicBezTo>
                  <a:cubicBezTo>
                    <a:pt x="2" y="18"/>
                    <a:pt x="2" y="16"/>
                    <a:pt x="2" y="13"/>
                  </a:cubicBezTo>
                  <a:cubicBezTo>
                    <a:pt x="0" y="8"/>
                    <a:pt x="5" y="7"/>
                    <a:pt x="7" y="5"/>
                  </a:cubicBezTo>
                  <a:close/>
                </a:path>
              </a:pathLst>
            </a:custGeom>
            <a:solidFill>
              <a:srgbClr val="4A3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6" name="Freeform 2481"/>
            <p:cNvSpPr>
              <a:spLocks/>
            </p:cNvSpPr>
            <p:nvPr/>
          </p:nvSpPr>
          <p:spPr bwMode="auto">
            <a:xfrm>
              <a:off x="5335" y="2492"/>
              <a:ext cx="16" cy="13"/>
            </a:xfrm>
            <a:custGeom>
              <a:avLst/>
              <a:gdLst>
                <a:gd name="T0" fmla="*/ 8 w 13"/>
                <a:gd name="T1" fmla="*/ 11 h 11"/>
                <a:gd name="T2" fmla="*/ 2 w 13"/>
                <a:gd name="T3" fmla="*/ 8 h 11"/>
                <a:gd name="T4" fmla="*/ 2 w 13"/>
                <a:gd name="T5" fmla="*/ 3 h 11"/>
                <a:gd name="T6" fmla="*/ 8 w 13"/>
                <a:gd name="T7" fmla="*/ 0 h 11"/>
                <a:gd name="T8" fmla="*/ 8 w 13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8" y="11"/>
                  </a:moveTo>
                  <a:cubicBezTo>
                    <a:pt x="6" y="10"/>
                    <a:pt x="4" y="9"/>
                    <a:pt x="2" y="8"/>
                  </a:cubicBezTo>
                  <a:cubicBezTo>
                    <a:pt x="1" y="6"/>
                    <a:pt x="0" y="5"/>
                    <a:pt x="2" y="3"/>
                  </a:cubicBezTo>
                  <a:cubicBezTo>
                    <a:pt x="4" y="2"/>
                    <a:pt x="6" y="1"/>
                    <a:pt x="8" y="0"/>
                  </a:cubicBezTo>
                  <a:cubicBezTo>
                    <a:pt x="13" y="4"/>
                    <a:pt x="9" y="7"/>
                    <a:pt x="8" y="11"/>
                  </a:cubicBezTo>
                  <a:close/>
                </a:path>
              </a:pathLst>
            </a:custGeom>
            <a:solidFill>
              <a:srgbClr val="593E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7" name="Freeform 2482"/>
            <p:cNvSpPr>
              <a:spLocks/>
            </p:cNvSpPr>
            <p:nvPr/>
          </p:nvSpPr>
          <p:spPr bwMode="auto">
            <a:xfrm>
              <a:off x="5348" y="2459"/>
              <a:ext cx="10" cy="14"/>
            </a:xfrm>
            <a:custGeom>
              <a:avLst/>
              <a:gdLst>
                <a:gd name="T0" fmla="*/ 2 w 8"/>
                <a:gd name="T1" fmla="*/ 12 h 12"/>
                <a:gd name="T2" fmla="*/ 8 w 8"/>
                <a:gd name="T3" fmla="*/ 0 h 12"/>
                <a:gd name="T4" fmla="*/ 2 w 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2" y="12"/>
                  </a:moveTo>
                  <a:cubicBezTo>
                    <a:pt x="0" y="6"/>
                    <a:pt x="4" y="3"/>
                    <a:pt x="8" y="0"/>
                  </a:cubicBezTo>
                  <a:cubicBezTo>
                    <a:pt x="8" y="5"/>
                    <a:pt x="7" y="9"/>
                    <a:pt x="2" y="12"/>
                  </a:cubicBezTo>
                  <a:close/>
                </a:path>
              </a:pathLst>
            </a:custGeom>
            <a:solidFill>
              <a:srgbClr val="7A59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8" name="Freeform 2483"/>
            <p:cNvSpPr>
              <a:spLocks/>
            </p:cNvSpPr>
            <p:nvPr/>
          </p:nvSpPr>
          <p:spPr bwMode="auto">
            <a:xfrm>
              <a:off x="5351" y="2425"/>
              <a:ext cx="13" cy="12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7 h 10"/>
                <a:gd name="T4" fmla="*/ 6 w 11"/>
                <a:gd name="T5" fmla="*/ 1 h 10"/>
                <a:gd name="T6" fmla="*/ 11 w 11"/>
                <a:gd name="T7" fmla="*/ 1 h 10"/>
                <a:gd name="T8" fmla="*/ 6 w 11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1" y="9"/>
                    <a:pt x="0" y="7"/>
                  </a:cubicBezTo>
                  <a:cubicBezTo>
                    <a:pt x="3" y="5"/>
                    <a:pt x="1" y="0"/>
                    <a:pt x="6" y="1"/>
                  </a:cubicBezTo>
                  <a:cubicBezTo>
                    <a:pt x="8" y="1"/>
                    <a:pt x="10" y="1"/>
                    <a:pt x="11" y="1"/>
                  </a:cubicBezTo>
                  <a:cubicBezTo>
                    <a:pt x="10" y="4"/>
                    <a:pt x="8" y="7"/>
                    <a:pt x="6" y="10"/>
                  </a:cubicBezTo>
                  <a:close/>
                </a:path>
              </a:pathLst>
            </a:custGeom>
            <a:solidFill>
              <a:srgbClr val="593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49" name="Freeform 2484"/>
            <p:cNvSpPr>
              <a:spLocks/>
            </p:cNvSpPr>
            <p:nvPr/>
          </p:nvSpPr>
          <p:spPr bwMode="auto">
            <a:xfrm>
              <a:off x="5384" y="2324"/>
              <a:ext cx="9" cy="14"/>
            </a:xfrm>
            <a:custGeom>
              <a:avLst/>
              <a:gdLst>
                <a:gd name="T0" fmla="*/ 0 w 8"/>
                <a:gd name="T1" fmla="*/ 12 h 12"/>
                <a:gd name="T2" fmla="*/ 3 w 8"/>
                <a:gd name="T3" fmla="*/ 1 h 12"/>
                <a:gd name="T4" fmla="*/ 6 w 8"/>
                <a:gd name="T5" fmla="*/ 1 h 12"/>
                <a:gd name="T6" fmla="*/ 8 w 8"/>
                <a:gd name="T7" fmla="*/ 1 h 12"/>
                <a:gd name="T8" fmla="*/ 0 w 8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0" y="12"/>
                  </a:moveTo>
                  <a:cubicBezTo>
                    <a:pt x="1" y="9"/>
                    <a:pt x="2" y="5"/>
                    <a:pt x="3" y="1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7" y="1"/>
                    <a:pt x="7" y="1"/>
                    <a:pt x="8" y="1"/>
                  </a:cubicBezTo>
                  <a:cubicBezTo>
                    <a:pt x="8" y="7"/>
                    <a:pt x="4" y="10"/>
                    <a:pt x="0" y="12"/>
                  </a:cubicBezTo>
                  <a:close/>
                </a:path>
              </a:pathLst>
            </a:custGeom>
            <a:solidFill>
              <a:srgbClr val="6C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0" name="Freeform 2485"/>
            <p:cNvSpPr>
              <a:spLocks/>
            </p:cNvSpPr>
            <p:nvPr/>
          </p:nvSpPr>
          <p:spPr bwMode="auto">
            <a:xfrm>
              <a:off x="5364" y="2394"/>
              <a:ext cx="10" cy="13"/>
            </a:xfrm>
            <a:custGeom>
              <a:avLst/>
              <a:gdLst>
                <a:gd name="T0" fmla="*/ 1 w 9"/>
                <a:gd name="T1" fmla="*/ 5 h 11"/>
                <a:gd name="T2" fmla="*/ 9 w 9"/>
                <a:gd name="T3" fmla="*/ 0 h 11"/>
                <a:gd name="T4" fmla="*/ 6 w 9"/>
                <a:gd name="T5" fmla="*/ 8 h 11"/>
                <a:gd name="T6" fmla="*/ 1 w 9"/>
                <a:gd name="T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1">
                  <a:moveTo>
                    <a:pt x="1" y="5"/>
                  </a:moveTo>
                  <a:cubicBezTo>
                    <a:pt x="3" y="3"/>
                    <a:pt x="6" y="1"/>
                    <a:pt x="9" y="0"/>
                  </a:cubicBezTo>
                  <a:cubicBezTo>
                    <a:pt x="8" y="2"/>
                    <a:pt x="7" y="5"/>
                    <a:pt x="6" y="8"/>
                  </a:cubicBezTo>
                  <a:cubicBezTo>
                    <a:pt x="3" y="9"/>
                    <a:pt x="0" y="11"/>
                    <a:pt x="1" y="5"/>
                  </a:cubicBezTo>
                  <a:close/>
                </a:path>
              </a:pathLst>
            </a:custGeom>
            <a:solidFill>
              <a:srgbClr val="6A4F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1" name="Freeform 2486"/>
            <p:cNvSpPr>
              <a:spLocks/>
            </p:cNvSpPr>
            <p:nvPr/>
          </p:nvSpPr>
          <p:spPr bwMode="auto">
            <a:xfrm>
              <a:off x="4800" y="2367"/>
              <a:ext cx="57" cy="18"/>
            </a:xfrm>
            <a:custGeom>
              <a:avLst/>
              <a:gdLst>
                <a:gd name="T0" fmla="*/ 48 w 48"/>
                <a:gd name="T1" fmla="*/ 9 h 15"/>
                <a:gd name="T2" fmla="*/ 48 w 48"/>
                <a:gd name="T3" fmla="*/ 15 h 15"/>
                <a:gd name="T4" fmla="*/ 24 w 48"/>
                <a:gd name="T5" fmla="*/ 11 h 15"/>
                <a:gd name="T6" fmla="*/ 17 w 48"/>
                <a:gd name="T7" fmla="*/ 9 h 15"/>
                <a:gd name="T8" fmla="*/ 1 w 48"/>
                <a:gd name="T9" fmla="*/ 5 h 15"/>
                <a:gd name="T10" fmla="*/ 2 w 48"/>
                <a:gd name="T11" fmla="*/ 2 h 15"/>
                <a:gd name="T12" fmla="*/ 10 w 48"/>
                <a:gd name="T13" fmla="*/ 1 h 15"/>
                <a:gd name="T14" fmla="*/ 28 w 48"/>
                <a:gd name="T15" fmla="*/ 5 h 15"/>
                <a:gd name="T16" fmla="*/ 45 w 48"/>
                <a:gd name="T17" fmla="*/ 6 h 15"/>
                <a:gd name="T18" fmla="*/ 48 w 48"/>
                <a:gd name="T1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5">
                  <a:moveTo>
                    <a:pt x="48" y="9"/>
                  </a:moveTo>
                  <a:cubicBezTo>
                    <a:pt x="48" y="11"/>
                    <a:pt x="48" y="13"/>
                    <a:pt x="48" y="15"/>
                  </a:cubicBezTo>
                  <a:cubicBezTo>
                    <a:pt x="40" y="13"/>
                    <a:pt x="32" y="12"/>
                    <a:pt x="24" y="11"/>
                  </a:cubicBezTo>
                  <a:cubicBezTo>
                    <a:pt x="22" y="10"/>
                    <a:pt x="19" y="11"/>
                    <a:pt x="17" y="9"/>
                  </a:cubicBezTo>
                  <a:cubicBezTo>
                    <a:pt x="12" y="8"/>
                    <a:pt x="6" y="7"/>
                    <a:pt x="1" y="5"/>
                  </a:cubicBezTo>
                  <a:cubicBezTo>
                    <a:pt x="0" y="4"/>
                    <a:pt x="0" y="3"/>
                    <a:pt x="2" y="2"/>
                  </a:cubicBezTo>
                  <a:cubicBezTo>
                    <a:pt x="4" y="0"/>
                    <a:pt x="7" y="0"/>
                    <a:pt x="10" y="1"/>
                  </a:cubicBezTo>
                  <a:cubicBezTo>
                    <a:pt x="16" y="3"/>
                    <a:pt x="22" y="4"/>
                    <a:pt x="28" y="5"/>
                  </a:cubicBezTo>
                  <a:cubicBezTo>
                    <a:pt x="33" y="7"/>
                    <a:pt x="39" y="5"/>
                    <a:pt x="45" y="6"/>
                  </a:cubicBezTo>
                  <a:cubicBezTo>
                    <a:pt x="46" y="7"/>
                    <a:pt x="47" y="7"/>
                    <a:pt x="48" y="9"/>
                  </a:cubicBezTo>
                  <a:close/>
                </a:path>
              </a:pathLst>
            </a:custGeom>
            <a:solidFill>
              <a:srgbClr val="BAA7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2" name="Freeform 2487"/>
            <p:cNvSpPr>
              <a:spLocks/>
            </p:cNvSpPr>
            <p:nvPr/>
          </p:nvSpPr>
          <p:spPr bwMode="auto">
            <a:xfrm>
              <a:off x="4812" y="2378"/>
              <a:ext cx="17" cy="14"/>
            </a:xfrm>
            <a:custGeom>
              <a:avLst/>
              <a:gdLst>
                <a:gd name="T0" fmla="*/ 7 w 14"/>
                <a:gd name="T1" fmla="*/ 0 h 12"/>
                <a:gd name="T2" fmla="*/ 14 w 14"/>
                <a:gd name="T3" fmla="*/ 2 h 12"/>
                <a:gd name="T4" fmla="*/ 2 w 14"/>
                <a:gd name="T5" fmla="*/ 8 h 12"/>
                <a:gd name="T6" fmla="*/ 7 w 14"/>
                <a:gd name="T7" fmla="*/ 3 h 12"/>
                <a:gd name="T8" fmla="*/ 7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7" y="0"/>
                  </a:moveTo>
                  <a:cubicBezTo>
                    <a:pt x="10" y="0"/>
                    <a:pt x="12" y="0"/>
                    <a:pt x="14" y="2"/>
                  </a:cubicBezTo>
                  <a:cubicBezTo>
                    <a:pt x="10" y="3"/>
                    <a:pt x="9" y="12"/>
                    <a:pt x="2" y="8"/>
                  </a:cubicBezTo>
                  <a:cubicBezTo>
                    <a:pt x="0" y="3"/>
                    <a:pt x="6" y="5"/>
                    <a:pt x="7" y="3"/>
                  </a:cubicBezTo>
                  <a:cubicBezTo>
                    <a:pt x="7" y="2"/>
                    <a:pt x="7" y="1"/>
                    <a:pt x="7" y="0"/>
                  </a:cubicBezTo>
                  <a:close/>
                </a:path>
              </a:pathLst>
            </a:custGeom>
            <a:solidFill>
              <a:srgbClr val="523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3" name="Freeform 2488"/>
            <p:cNvSpPr>
              <a:spLocks/>
            </p:cNvSpPr>
            <p:nvPr/>
          </p:nvSpPr>
          <p:spPr bwMode="auto">
            <a:xfrm>
              <a:off x="4797" y="2378"/>
              <a:ext cx="13" cy="9"/>
            </a:xfrm>
            <a:custGeom>
              <a:avLst/>
              <a:gdLst>
                <a:gd name="T0" fmla="*/ 0 w 11"/>
                <a:gd name="T1" fmla="*/ 8 h 8"/>
                <a:gd name="T2" fmla="*/ 9 w 11"/>
                <a:gd name="T3" fmla="*/ 5 h 8"/>
                <a:gd name="T4" fmla="*/ 10 w 11"/>
                <a:gd name="T5" fmla="*/ 7 h 8"/>
                <a:gd name="T6" fmla="*/ 10 w 11"/>
                <a:gd name="T7" fmla="*/ 8 h 8"/>
                <a:gd name="T8" fmla="*/ 0 w 1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0" y="8"/>
                  </a:moveTo>
                  <a:cubicBezTo>
                    <a:pt x="2" y="3"/>
                    <a:pt x="4" y="0"/>
                    <a:pt x="9" y="5"/>
                  </a:cubicBezTo>
                  <a:cubicBezTo>
                    <a:pt x="10" y="6"/>
                    <a:pt x="11" y="6"/>
                    <a:pt x="10" y="7"/>
                  </a:cubicBezTo>
                  <a:cubicBezTo>
                    <a:pt x="10" y="7"/>
                    <a:pt x="10" y="8"/>
                    <a:pt x="10" y="8"/>
                  </a:cubicBezTo>
                  <a:cubicBezTo>
                    <a:pt x="6" y="8"/>
                    <a:pt x="3" y="8"/>
                    <a:pt x="0" y="8"/>
                  </a:cubicBezTo>
                  <a:close/>
                </a:path>
              </a:pathLst>
            </a:custGeom>
            <a:solidFill>
              <a:srgbClr val="694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4" name="Freeform 2489"/>
            <p:cNvSpPr>
              <a:spLocks/>
            </p:cNvSpPr>
            <p:nvPr/>
          </p:nvSpPr>
          <p:spPr bwMode="auto">
            <a:xfrm>
              <a:off x="4807" y="2380"/>
              <a:ext cx="13" cy="7"/>
            </a:xfrm>
            <a:custGeom>
              <a:avLst/>
              <a:gdLst>
                <a:gd name="T0" fmla="*/ 1 w 11"/>
                <a:gd name="T1" fmla="*/ 6 h 6"/>
                <a:gd name="T2" fmla="*/ 0 w 11"/>
                <a:gd name="T3" fmla="*/ 3 h 6"/>
                <a:gd name="T4" fmla="*/ 11 w 11"/>
                <a:gd name="T5" fmla="*/ 1 h 6"/>
                <a:gd name="T6" fmla="*/ 6 w 11"/>
                <a:gd name="T7" fmla="*/ 6 h 6"/>
                <a:gd name="T8" fmla="*/ 1 w 11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1" y="6"/>
                  </a:moveTo>
                  <a:cubicBezTo>
                    <a:pt x="0" y="5"/>
                    <a:pt x="0" y="4"/>
                    <a:pt x="0" y="3"/>
                  </a:cubicBezTo>
                  <a:cubicBezTo>
                    <a:pt x="4" y="1"/>
                    <a:pt x="7" y="0"/>
                    <a:pt x="11" y="1"/>
                  </a:cubicBezTo>
                  <a:cubicBezTo>
                    <a:pt x="10" y="2"/>
                    <a:pt x="8" y="4"/>
                    <a:pt x="6" y="6"/>
                  </a:cubicBezTo>
                  <a:cubicBezTo>
                    <a:pt x="4" y="6"/>
                    <a:pt x="2" y="6"/>
                    <a:pt x="1" y="6"/>
                  </a:cubicBezTo>
                  <a:close/>
                </a:path>
              </a:pathLst>
            </a:custGeom>
            <a:solidFill>
              <a:srgbClr val="8160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5" name="Freeform 2490"/>
            <p:cNvSpPr>
              <a:spLocks/>
            </p:cNvSpPr>
            <p:nvPr/>
          </p:nvSpPr>
          <p:spPr bwMode="auto">
            <a:xfrm>
              <a:off x="4834" y="2387"/>
              <a:ext cx="9" cy="6"/>
            </a:xfrm>
            <a:custGeom>
              <a:avLst/>
              <a:gdLst>
                <a:gd name="T0" fmla="*/ 3 w 7"/>
                <a:gd name="T1" fmla="*/ 0 h 5"/>
                <a:gd name="T2" fmla="*/ 6 w 7"/>
                <a:gd name="T3" fmla="*/ 3 h 5"/>
                <a:gd name="T4" fmla="*/ 3 w 7"/>
                <a:gd name="T5" fmla="*/ 5 h 5"/>
                <a:gd name="T6" fmla="*/ 1 w 7"/>
                <a:gd name="T7" fmla="*/ 2 h 5"/>
                <a:gd name="T8" fmla="*/ 3 w 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cubicBezTo>
                    <a:pt x="5" y="1"/>
                    <a:pt x="7" y="1"/>
                    <a:pt x="6" y="3"/>
                  </a:cubicBezTo>
                  <a:cubicBezTo>
                    <a:pt x="5" y="4"/>
                    <a:pt x="4" y="4"/>
                    <a:pt x="3" y="5"/>
                  </a:cubicBezTo>
                  <a:cubicBezTo>
                    <a:pt x="1" y="5"/>
                    <a:pt x="0" y="3"/>
                    <a:pt x="1" y="2"/>
                  </a:cubicBezTo>
                  <a:cubicBezTo>
                    <a:pt x="1" y="1"/>
                    <a:pt x="3" y="1"/>
                    <a:pt x="3" y="0"/>
                  </a:cubicBezTo>
                  <a:close/>
                </a:path>
              </a:pathLst>
            </a:custGeom>
            <a:solidFill>
              <a:srgbClr val="694F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6" name="Freeform 2491"/>
            <p:cNvSpPr>
              <a:spLocks/>
            </p:cNvSpPr>
            <p:nvPr/>
          </p:nvSpPr>
          <p:spPr bwMode="auto">
            <a:xfrm>
              <a:off x="4769" y="2258"/>
              <a:ext cx="13" cy="19"/>
            </a:xfrm>
            <a:custGeom>
              <a:avLst/>
              <a:gdLst>
                <a:gd name="T0" fmla="*/ 0 w 11"/>
                <a:gd name="T1" fmla="*/ 1 h 16"/>
                <a:gd name="T2" fmla="*/ 3 w 11"/>
                <a:gd name="T3" fmla="*/ 1 h 16"/>
                <a:gd name="T4" fmla="*/ 8 w 11"/>
                <a:gd name="T5" fmla="*/ 1 h 16"/>
                <a:gd name="T6" fmla="*/ 8 w 11"/>
                <a:gd name="T7" fmla="*/ 1 h 16"/>
                <a:gd name="T8" fmla="*/ 8 w 11"/>
                <a:gd name="T9" fmla="*/ 12 h 16"/>
                <a:gd name="T10" fmla="*/ 8 w 11"/>
                <a:gd name="T11" fmla="*/ 16 h 16"/>
                <a:gd name="T12" fmla="*/ 0 w 11"/>
                <a:gd name="T13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6">
                  <a:moveTo>
                    <a:pt x="0" y="1"/>
                  </a:moveTo>
                  <a:cubicBezTo>
                    <a:pt x="1" y="1"/>
                    <a:pt x="2" y="1"/>
                    <a:pt x="3" y="1"/>
                  </a:cubicBezTo>
                  <a:cubicBezTo>
                    <a:pt x="5" y="0"/>
                    <a:pt x="6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1" y="5"/>
                    <a:pt x="11" y="9"/>
                    <a:pt x="8" y="12"/>
                  </a:cubicBezTo>
                  <a:cubicBezTo>
                    <a:pt x="8" y="14"/>
                    <a:pt x="8" y="15"/>
                    <a:pt x="8" y="16"/>
                  </a:cubicBezTo>
                  <a:cubicBezTo>
                    <a:pt x="5" y="11"/>
                    <a:pt x="0" y="8"/>
                    <a:pt x="0" y="1"/>
                  </a:cubicBezTo>
                  <a:close/>
                </a:path>
              </a:pathLst>
            </a:custGeom>
            <a:solidFill>
              <a:srgbClr val="4B5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7" name="Freeform 2492"/>
            <p:cNvSpPr>
              <a:spLocks/>
            </p:cNvSpPr>
            <p:nvPr/>
          </p:nvSpPr>
          <p:spPr bwMode="auto">
            <a:xfrm>
              <a:off x="4783" y="2308"/>
              <a:ext cx="32" cy="46"/>
            </a:xfrm>
            <a:custGeom>
              <a:avLst/>
              <a:gdLst>
                <a:gd name="T0" fmla="*/ 10 w 27"/>
                <a:gd name="T1" fmla="*/ 36 h 39"/>
                <a:gd name="T2" fmla="*/ 4 w 27"/>
                <a:gd name="T3" fmla="*/ 36 h 39"/>
                <a:gd name="T4" fmla="*/ 3 w 27"/>
                <a:gd name="T5" fmla="*/ 32 h 39"/>
                <a:gd name="T6" fmla="*/ 2 w 27"/>
                <a:gd name="T7" fmla="*/ 25 h 39"/>
                <a:gd name="T8" fmla="*/ 4 w 27"/>
                <a:gd name="T9" fmla="*/ 11 h 39"/>
                <a:gd name="T10" fmla="*/ 10 w 27"/>
                <a:gd name="T11" fmla="*/ 0 h 39"/>
                <a:gd name="T12" fmla="*/ 13 w 27"/>
                <a:gd name="T13" fmla="*/ 3 h 39"/>
                <a:gd name="T14" fmla="*/ 27 w 27"/>
                <a:gd name="T15" fmla="*/ 16 h 39"/>
                <a:gd name="T16" fmla="*/ 24 w 27"/>
                <a:gd name="T17" fmla="*/ 22 h 39"/>
                <a:gd name="T18" fmla="*/ 17 w 27"/>
                <a:gd name="T19" fmla="*/ 28 h 39"/>
                <a:gd name="T20" fmla="*/ 10 w 27"/>
                <a:gd name="T21" fmla="*/ 3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39">
                  <a:moveTo>
                    <a:pt x="10" y="36"/>
                  </a:moveTo>
                  <a:cubicBezTo>
                    <a:pt x="8" y="39"/>
                    <a:pt x="6" y="36"/>
                    <a:pt x="4" y="36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3" y="29"/>
                    <a:pt x="4" y="27"/>
                    <a:pt x="2" y="25"/>
                  </a:cubicBezTo>
                  <a:cubicBezTo>
                    <a:pt x="0" y="20"/>
                    <a:pt x="6" y="16"/>
                    <a:pt x="4" y="11"/>
                  </a:cubicBezTo>
                  <a:cubicBezTo>
                    <a:pt x="6" y="7"/>
                    <a:pt x="6" y="3"/>
                    <a:pt x="10" y="0"/>
                  </a:cubicBezTo>
                  <a:cubicBezTo>
                    <a:pt x="11" y="1"/>
                    <a:pt x="12" y="2"/>
                    <a:pt x="13" y="3"/>
                  </a:cubicBezTo>
                  <a:cubicBezTo>
                    <a:pt x="14" y="11"/>
                    <a:pt x="20" y="14"/>
                    <a:pt x="27" y="16"/>
                  </a:cubicBezTo>
                  <a:cubicBezTo>
                    <a:pt x="27" y="19"/>
                    <a:pt x="25" y="20"/>
                    <a:pt x="24" y="22"/>
                  </a:cubicBezTo>
                  <a:cubicBezTo>
                    <a:pt x="21" y="24"/>
                    <a:pt x="19" y="26"/>
                    <a:pt x="17" y="28"/>
                  </a:cubicBezTo>
                  <a:cubicBezTo>
                    <a:pt x="15" y="31"/>
                    <a:pt x="13" y="34"/>
                    <a:pt x="10" y="36"/>
                  </a:cubicBezTo>
                  <a:close/>
                </a:path>
              </a:pathLst>
            </a:custGeom>
            <a:solidFill>
              <a:srgbClr val="B69E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8" name="Freeform 2493"/>
            <p:cNvSpPr>
              <a:spLocks/>
            </p:cNvSpPr>
            <p:nvPr/>
          </p:nvSpPr>
          <p:spPr bwMode="auto">
            <a:xfrm>
              <a:off x="4767" y="2360"/>
              <a:ext cx="35" cy="13"/>
            </a:xfrm>
            <a:custGeom>
              <a:avLst/>
              <a:gdLst>
                <a:gd name="T0" fmla="*/ 29 w 29"/>
                <a:gd name="T1" fmla="*/ 9 h 11"/>
                <a:gd name="T2" fmla="*/ 29 w 29"/>
                <a:gd name="T3" fmla="*/ 11 h 11"/>
                <a:gd name="T4" fmla="*/ 10 w 29"/>
                <a:gd name="T5" fmla="*/ 8 h 11"/>
                <a:gd name="T6" fmla="*/ 12 w 29"/>
                <a:gd name="T7" fmla="*/ 0 h 11"/>
                <a:gd name="T8" fmla="*/ 26 w 29"/>
                <a:gd name="T9" fmla="*/ 6 h 11"/>
                <a:gd name="T10" fmla="*/ 29 w 29"/>
                <a:gd name="T1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1">
                  <a:moveTo>
                    <a:pt x="29" y="9"/>
                  </a:moveTo>
                  <a:cubicBezTo>
                    <a:pt x="29" y="10"/>
                    <a:pt x="29" y="11"/>
                    <a:pt x="29" y="11"/>
                  </a:cubicBezTo>
                  <a:cubicBezTo>
                    <a:pt x="23" y="10"/>
                    <a:pt x="16" y="9"/>
                    <a:pt x="10" y="8"/>
                  </a:cubicBezTo>
                  <a:cubicBezTo>
                    <a:pt x="0" y="3"/>
                    <a:pt x="11" y="3"/>
                    <a:pt x="12" y="0"/>
                  </a:cubicBezTo>
                  <a:cubicBezTo>
                    <a:pt x="15" y="6"/>
                    <a:pt x="22" y="1"/>
                    <a:pt x="26" y="6"/>
                  </a:cubicBezTo>
                  <a:cubicBezTo>
                    <a:pt x="27" y="7"/>
                    <a:pt x="29" y="7"/>
                    <a:pt x="29" y="9"/>
                  </a:cubicBezTo>
                  <a:close/>
                </a:path>
              </a:pathLst>
            </a:custGeom>
            <a:solidFill>
              <a:srgbClr val="937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59" name="Freeform 2494"/>
            <p:cNvSpPr>
              <a:spLocks/>
            </p:cNvSpPr>
            <p:nvPr/>
          </p:nvSpPr>
          <p:spPr bwMode="auto">
            <a:xfrm>
              <a:off x="4758" y="2365"/>
              <a:ext cx="18" cy="15"/>
            </a:xfrm>
            <a:custGeom>
              <a:avLst/>
              <a:gdLst>
                <a:gd name="T0" fmla="*/ 15 w 15"/>
                <a:gd name="T1" fmla="*/ 8 h 13"/>
                <a:gd name="T2" fmla="*/ 9 w 15"/>
                <a:gd name="T3" fmla="*/ 13 h 13"/>
                <a:gd name="T4" fmla="*/ 4 w 15"/>
                <a:gd name="T5" fmla="*/ 5 h 13"/>
                <a:gd name="T6" fmla="*/ 15 w 15"/>
                <a:gd name="T7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3">
                  <a:moveTo>
                    <a:pt x="15" y="8"/>
                  </a:moveTo>
                  <a:cubicBezTo>
                    <a:pt x="14" y="10"/>
                    <a:pt x="12" y="12"/>
                    <a:pt x="9" y="13"/>
                  </a:cubicBezTo>
                  <a:cubicBezTo>
                    <a:pt x="9" y="9"/>
                    <a:pt x="0" y="9"/>
                    <a:pt x="4" y="5"/>
                  </a:cubicBezTo>
                  <a:cubicBezTo>
                    <a:pt x="7" y="0"/>
                    <a:pt x="11" y="5"/>
                    <a:pt x="15" y="8"/>
                  </a:cubicBezTo>
                  <a:close/>
                </a:path>
              </a:pathLst>
            </a:custGeom>
            <a:solidFill>
              <a:srgbClr val="503A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0" name="Freeform 2495"/>
            <p:cNvSpPr>
              <a:spLocks/>
            </p:cNvSpPr>
            <p:nvPr/>
          </p:nvSpPr>
          <p:spPr bwMode="auto">
            <a:xfrm>
              <a:off x="4785" y="2338"/>
              <a:ext cx="4" cy="8"/>
            </a:xfrm>
            <a:custGeom>
              <a:avLst/>
              <a:gdLst>
                <a:gd name="T0" fmla="*/ 0 w 3"/>
                <a:gd name="T1" fmla="*/ 0 h 7"/>
                <a:gd name="T2" fmla="*/ 3 w 3"/>
                <a:gd name="T3" fmla="*/ 6 h 7"/>
                <a:gd name="T4" fmla="*/ 1 w 3"/>
                <a:gd name="T5" fmla="*/ 7 h 7"/>
                <a:gd name="T6" fmla="*/ 0 w 3"/>
                <a:gd name="T7" fmla="*/ 6 h 7"/>
                <a:gd name="T8" fmla="*/ 0 w 3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0"/>
                  </a:moveTo>
                  <a:cubicBezTo>
                    <a:pt x="1" y="2"/>
                    <a:pt x="2" y="4"/>
                    <a:pt x="3" y="6"/>
                  </a:cubicBezTo>
                  <a:cubicBezTo>
                    <a:pt x="2" y="6"/>
                    <a:pt x="2" y="6"/>
                    <a:pt x="1" y="7"/>
                  </a:cubicBezTo>
                  <a:cubicBezTo>
                    <a:pt x="1" y="7"/>
                    <a:pt x="0" y="6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C5AB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1" name="Freeform 2496"/>
            <p:cNvSpPr>
              <a:spLocks/>
            </p:cNvSpPr>
            <p:nvPr/>
          </p:nvSpPr>
          <p:spPr bwMode="auto">
            <a:xfrm>
              <a:off x="4780" y="2345"/>
              <a:ext cx="7" cy="6"/>
            </a:xfrm>
            <a:custGeom>
              <a:avLst/>
              <a:gdLst>
                <a:gd name="T0" fmla="*/ 4 w 6"/>
                <a:gd name="T1" fmla="*/ 5 h 5"/>
                <a:gd name="T2" fmla="*/ 4 w 6"/>
                <a:gd name="T3" fmla="*/ 0 h 5"/>
                <a:gd name="T4" fmla="*/ 4 w 6"/>
                <a:gd name="T5" fmla="*/ 0 h 5"/>
                <a:gd name="T6" fmla="*/ 4 w 6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4" y="5"/>
                  </a:moveTo>
                  <a:cubicBezTo>
                    <a:pt x="0" y="3"/>
                    <a:pt x="0" y="2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2"/>
                    <a:pt x="6" y="3"/>
                    <a:pt x="4" y="5"/>
                  </a:cubicBezTo>
                  <a:close/>
                </a:path>
              </a:pathLst>
            </a:custGeom>
            <a:solidFill>
              <a:srgbClr val="BFA9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2" name="Freeform 2497"/>
            <p:cNvSpPr>
              <a:spLocks/>
            </p:cNvSpPr>
            <p:nvPr/>
          </p:nvSpPr>
          <p:spPr bwMode="auto">
            <a:xfrm>
              <a:off x="4984" y="2107"/>
              <a:ext cx="29" cy="33"/>
            </a:xfrm>
            <a:custGeom>
              <a:avLst/>
              <a:gdLst>
                <a:gd name="T0" fmla="*/ 17 w 25"/>
                <a:gd name="T1" fmla="*/ 10 h 28"/>
                <a:gd name="T2" fmla="*/ 23 w 25"/>
                <a:gd name="T3" fmla="*/ 18 h 28"/>
                <a:gd name="T4" fmla="*/ 22 w 25"/>
                <a:gd name="T5" fmla="*/ 25 h 28"/>
                <a:gd name="T6" fmla="*/ 15 w 25"/>
                <a:gd name="T7" fmla="*/ 28 h 28"/>
                <a:gd name="T8" fmla="*/ 8 w 25"/>
                <a:gd name="T9" fmla="*/ 25 h 28"/>
                <a:gd name="T10" fmla="*/ 4 w 25"/>
                <a:gd name="T11" fmla="*/ 20 h 28"/>
                <a:gd name="T12" fmla="*/ 0 w 25"/>
                <a:gd name="T13" fmla="*/ 12 h 28"/>
                <a:gd name="T14" fmla="*/ 0 w 25"/>
                <a:gd name="T15" fmla="*/ 10 h 28"/>
                <a:gd name="T16" fmla="*/ 1 w 25"/>
                <a:gd name="T17" fmla="*/ 4 h 28"/>
                <a:gd name="T18" fmla="*/ 6 w 25"/>
                <a:gd name="T19" fmla="*/ 4 h 28"/>
                <a:gd name="T20" fmla="*/ 17 w 25"/>
                <a:gd name="T21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8">
                  <a:moveTo>
                    <a:pt x="17" y="10"/>
                  </a:moveTo>
                  <a:cubicBezTo>
                    <a:pt x="19" y="12"/>
                    <a:pt x="21" y="15"/>
                    <a:pt x="23" y="18"/>
                  </a:cubicBezTo>
                  <a:cubicBezTo>
                    <a:pt x="25" y="21"/>
                    <a:pt x="23" y="23"/>
                    <a:pt x="22" y="25"/>
                  </a:cubicBezTo>
                  <a:cubicBezTo>
                    <a:pt x="20" y="26"/>
                    <a:pt x="18" y="28"/>
                    <a:pt x="15" y="28"/>
                  </a:cubicBezTo>
                  <a:cubicBezTo>
                    <a:pt x="12" y="28"/>
                    <a:pt x="10" y="27"/>
                    <a:pt x="8" y="25"/>
                  </a:cubicBezTo>
                  <a:cubicBezTo>
                    <a:pt x="7" y="24"/>
                    <a:pt x="5" y="22"/>
                    <a:pt x="4" y="20"/>
                  </a:cubicBezTo>
                  <a:cubicBezTo>
                    <a:pt x="3" y="17"/>
                    <a:pt x="1" y="15"/>
                    <a:pt x="0" y="12"/>
                  </a:cubicBezTo>
                  <a:cubicBezTo>
                    <a:pt x="0" y="12"/>
                    <a:pt x="0" y="11"/>
                    <a:pt x="0" y="10"/>
                  </a:cubicBezTo>
                  <a:cubicBezTo>
                    <a:pt x="0" y="8"/>
                    <a:pt x="1" y="6"/>
                    <a:pt x="1" y="4"/>
                  </a:cubicBezTo>
                  <a:cubicBezTo>
                    <a:pt x="3" y="4"/>
                    <a:pt x="4" y="4"/>
                    <a:pt x="6" y="4"/>
                  </a:cubicBezTo>
                  <a:cubicBezTo>
                    <a:pt x="13" y="0"/>
                    <a:pt x="14" y="6"/>
                    <a:pt x="17" y="10"/>
                  </a:cubicBezTo>
                  <a:close/>
                </a:path>
              </a:pathLst>
            </a:custGeom>
            <a:solidFill>
              <a:srgbClr val="DCBD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3" name="Freeform 2498"/>
            <p:cNvSpPr>
              <a:spLocks/>
            </p:cNvSpPr>
            <p:nvPr/>
          </p:nvSpPr>
          <p:spPr bwMode="auto">
            <a:xfrm>
              <a:off x="4991" y="2105"/>
              <a:ext cx="14" cy="14"/>
            </a:xfrm>
            <a:custGeom>
              <a:avLst/>
              <a:gdLst>
                <a:gd name="T0" fmla="*/ 11 w 12"/>
                <a:gd name="T1" fmla="*/ 12 h 12"/>
                <a:gd name="T2" fmla="*/ 0 w 12"/>
                <a:gd name="T3" fmla="*/ 6 h 12"/>
                <a:gd name="T4" fmla="*/ 10 w 12"/>
                <a:gd name="T5" fmla="*/ 0 h 12"/>
                <a:gd name="T6" fmla="*/ 11 w 12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11" y="12"/>
                  </a:moveTo>
                  <a:cubicBezTo>
                    <a:pt x="7" y="10"/>
                    <a:pt x="5" y="6"/>
                    <a:pt x="0" y="6"/>
                  </a:cubicBezTo>
                  <a:cubicBezTo>
                    <a:pt x="2" y="2"/>
                    <a:pt x="5" y="0"/>
                    <a:pt x="10" y="0"/>
                  </a:cubicBezTo>
                  <a:cubicBezTo>
                    <a:pt x="12" y="4"/>
                    <a:pt x="11" y="8"/>
                    <a:pt x="11" y="12"/>
                  </a:cubicBezTo>
                  <a:close/>
                </a:path>
              </a:pathLst>
            </a:custGeom>
            <a:solidFill>
              <a:srgbClr val="FD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64" name="Freeform 2499"/>
            <p:cNvSpPr>
              <a:spLocks/>
            </p:cNvSpPr>
            <p:nvPr/>
          </p:nvSpPr>
          <p:spPr bwMode="auto">
            <a:xfrm>
              <a:off x="5374" y="2271"/>
              <a:ext cx="17" cy="21"/>
            </a:xfrm>
            <a:custGeom>
              <a:avLst/>
              <a:gdLst>
                <a:gd name="T0" fmla="*/ 2 w 14"/>
                <a:gd name="T1" fmla="*/ 7 h 18"/>
                <a:gd name="T2" fmla="*/ 13 w 14"/>
                <a:gd name="T3" fmla="*/ 4 h 18"/>
                <a:gd name="T4" fmla="*/ 14 w 14"/>
                <a:gd name="T5" fmla="*/ 4 h 18"/>
                <a:gd name="T6" fmla="*/ 12 w 14"/>
                <a:gd name="T7" fmla="*/ 16 h 18"/>
                <a:gd name="T8" fmla="*/ 8 w 14"/>
                <a:gd name="T9" fmla="*/ 17 h 18"/>
                <a:gd name="T10" fmla="*/ 0 w 14"/>
                <a:gd name="T11" fmla="*/ 10 h 18"/>
                <a:gd name="T12" fmla="*/ 0 w 14"/>
                <a:gd name="T13" fmla="*/ 8 h 18"/>
                <a:gd name="T14" fmla="*/ 2 w 14"/>
                <a:gd name="T15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8">
                  <a:moveTo>
                    <a:pt x="2" y="7"/>
                  </a:moveTo>
                  <a:cubicBezTo>
                    <a:pt x="6" y="7"/>
                    <a:pt x="8" y="0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8"/>
                    <a:pt x="14" y="12"/>
                    <a:pt x="12" y="16"/>
                  </a:cubicBezTo>
                  <a:cubicBezTo>
                    <a:pt x="11" y="17"/>
                    <a:pt x="9" y="17"/>
                    <a:pt x="8" y="17"/>
                  </a:cubicBezTo>
                  <a:cubicBezTo>
                    <a:pt x="2" y="18"/>
                    <a:pt x="2" y="14"/>
                    <a:pt x="0" y="10"/>
                  </a:cubicBezTo>
                  <a:cubicBezTo>
                    <a:pt x="0" y="9"/>
                    <a:pt x="0" y="9"/>
                    <a:pt x="0" y="8"/>
                  </a:cubicBezTo>
                  <a:cubicBezTo>
                    <a:pt x="0" y="7"/>
                    <a:pt x="1" y="6"/>
                    <a:pt x="2" y="7"/>
                  </a:cubicBezTo>
                  <a:close/>
                </a:path>
              </a:pathLst>
            </a:custGeom>
            <a:solidFill>
              <a:srgbClr val="EBD5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29" name="Group 2701"/>
          <p:cNvGrpSpPr>
            <a:grpSpLocks/>
          </p:cNvGrpSpPr>
          <p:nvPr/>
        </p:nvGrpSpPr>
        <p:grpSpPr bwMode="auto">
          <a:xfrm>
            <a:off x="7550150" y="3367088"/>
            <a:ext cx="1033463" cy="611187"/>
            <a:chOff x="4756" y="2121"/>
            <a:chExt cx="651" cy="385"/>
          </a:xfrm>
        </p:grpSpPr>
        <p:sp>
          <p:nvSpPr>
            <p:cNvPr id="4665" name="Freeform 2501"/>
            <p:cNvSpPr>
              <a:spLocks/>
            </p:cNvSpPr>
            <p:nvPr/>
          </p:nvSpPr>
          <p:spPr bwMode="auto">
            <a:xfrm>
              <a:off x="5371" y="2282"/>
              <a:ext cx="16" cy="20"/>
            </a:xfrm>
            <a:custGeom>
              <a:avLst/>
              <a:gdLst>
                <a:gd name="T0" fmla="*/ 3 w 14"/>
                <a:gd name="T1" fmla="*/ 0 h 17"/>
                <a:gd name="T2" fmla="*/ 12 w 14"/>
                <a:gd name="T3" fmla="*/ 6 h 17"/>
                <a:gd name="T4" fmla="*/ 11 w 14"/>
                <a:gd name="T5" fmla="*/ 14 h 17"/>
                <a:gd name="T6" fmla="*/ 8 w 14"/>
                <a:gd name="T7" fmla="*/ 17 h 17"/>
                <a:gd name="T8" fmla="*/ 0 w 14"/>
                <a:gd name="T9" fmla="*/ 8 h 17"/>
                <a:gd name="T10" fmla="*/ 3 w 14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7">
                  <a:moveTo>
                    <a:pt x="3" y="0"/>
                  </a:moveTo>
                  <a:cubicBezTo>
                    <a:pt x="6" y="2"/>
                    <a:pt x="7" y="6"/>
                    <a:pt x="12" y="6"/>
                  </a:cubicBezTo>
                  <a:cubicBezTo>
                    <a:pt x="14" y="9"/>
                    <a:pt x="12" y="12"/>
                    <a:pt x="11" y="14"/>
                  </a:cubicBezTo>
                  <a:cubicBezTo>
                    <a:pt x="10" y="15"/>
                    <a:pt x="9" y="16"/>
                    <a:pt x="8" y="17"/>
                  </a:cubicBezTo>
                  <a:cubicBezTo>
                    <a:pt x="4" y="15"/>
                    <a:pt x="3" y="11"/>
                    <a:pt x="0" y="8"/>
                  </a:cubicBezTo>
                  <a:cubicBezTo>
                    <a:pt x="1" y="5"/>
                    <a:pt x="2" y="3"/>
                    <a:pt x="3" y="0"/>
                  </a:cubicBezTo>
                  <a:close/>
                </a:path>
              </a:pathLst>
            </a:custGeom>
            <a:solidFill>
              <a:srgbClr val="FAE7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6" name="Freeform 2502"/>
            <p:cNvSpPr>
              <a:spLocks/>
            </p:cNvSpPr>
            <p:nvPr/>
          </p:nvSpPr>
          <p:spPr bwMode="auto">
            <a:xfrm>
              <a:off x="5374" y="2262"/>
              <a:ext cx="5" cy="18"/>
            </a:xfrm>
            <a:custGeom>
              <a:avLst/>
              <a:gdLst>
                <a:gd name="T0" fmla="*/ 2 w 4"/>
                <a:gd name="T1" fmla="*/ 14 h 15"/>
                <a:gd name="T2" fmla="*/ 0 w 4"/>
                <a:gd name="T3" fmla="*/ 15 h 15"/>
                <a:gd name="T4" fmla="*/ 0 w 4"/>
                <a:gd name="T5" fmla="*/ 0 h 15"/>
                <a:gd name="T6" fmla="*/ 2 w 4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5">
                  <a:moveTo>
                    <a:pt x="2" y="14"/>
                  </a:moveTo>
                  <a:cubicBezTo>
                    <a:pt x="1" y="14"/>
                    <a:pt x="0" y="14"/>
                    <a:pt x="0" y="15"/>
                  </a:cubicBezTo>
                  <a:cubicBezTo>
                    <a:pt x="0" y="11"/>
                    <a:pt x="0" y="7"/>
                    <a:pt x="0" y="0"/>
                  </a:cubicBezTo>
                  <a:cubicBezTo>
                    <a:pt x="4" y="6"/>
                    <a:pt x="2" y="10"/>
                    <a:pt x="2" y="14"/>
                  </a:cubicBezTo>
                  <a:close/>
                </a:path>
              </a:pathLst>
            </a:custGeom>
            <a:solidFill>
              <a:srgbClr val="8177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7" name="Freeform 2503"/>
            <p:cNvSpPr>
              <a:spLocks/>
            </p:cNvSpPr>
            <p:nvPr/>
          </p:nvSpPr>
          <p:spPr bwMode="auto">
            <a:xfrm>
              <a:off x="4756" y="2218"/>
              <a:ext cx="11" cy="19"/>
            </a:xfrm>
            <a:custGeom>
              <a:avLst/>
              <a:gdLst>
                <a:gd name="T0" fmla="*/ 0 w 10"/>
                <a:gd name="T1" fmla="*/ 13 h 16"/>
                <a:gd name="T2" fmla="*/ 3 w 10"/>
                <a:gd name="T3" fmla="*/ 0 h 16"/>
                <a:gd name="T4" fmla="*/ 8 w 10"/>
                <a:gd name="T5" fmla="*/ 8 h 16"/>
                <a:gd name="T6" fmla="*/ 8 w 10"/>
                <a:gd name="T7" fmla="*/ 14 h 16"/>
                <a:gd name="T8" fmla="*/ 0 w 10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6">
                  <a:moveTo>
                    <a:pt x="0" y="13"/>
                  </a:moveTo>
                  <a:cubicBezTo>
                    <a:pt x="1" y="9"/>
                    <a:pt x="2" y="5"/>
                    <a:pt x="3" y="0"/>
                  </a:cubicBezTo>
                  <a:cubicBezTo>
                    <a:pt x="5" y="3"/>
                    <a:pt x="6" y="5"/>
                    <a:pt x="8" y="8"/>
                  </a:cubicBezTo>
                  <a:cubicBezTo>
                    <a:pt x="10" y="10"/>
                    <a:pt x="10" y="12"/>
                    <a:pt x="8" y="14"/>
                  </a:cubicBezTo>
                  <a:cubicBezTo>
                    <a:pt x="5" y="16"/>
                    <a:pt x="3" y="15"/>
                    <a:pt x="0" y="13"/>
                  </a:cubicBezTo>
                  <a:close/>
                </a:path>
              </a:pathLst>
            </a:custGeom>
            <a:solidFill>
              <a:srgbClr val="5872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8" name="Freeform 2504"/>
            <p:cNvSpPr>
              <a:spLocks/>
            </p:cNvSpPr>
            <p:nvPr/>
          </p:nvSpPr>
          <p:spPr bwMode="auto">
            <a:xfrm>
              <a:off x="4759" y="2227"/>
              <a:ext cx="13" cy="19"/>
            </a:xfrm>
            <a:custGeom>
              <a:avLst/>
              <a:gdLst>
                <a:gd name="T0" fmla="*/ 5 w 11"/>
                <a:gd name="T1" fmla="*/ 5 h 16"/>
                <a:gd name="T2" fmla="*/ 5 w 11"/>
                <a:gd name="T3" fmla="*/ 0 h 16"/>
                <a:gd name="T4" fmla="*/ 10 w 11"/>
                <a:gd name="T5" fmla="*/ 8 h 16"/>
                <a:gd name="T6" fmla="*/ 11 w 11"/>
                <a:gd name="T7" fmla="*/ 13 h 16"/>
                <a:gd name="T8" fmla="*/ 3 w 11"/>
                <a:gd name="T9" fmla="*/ 14 h 16"/>
                <a:gd name="T10" fmla="*/ 5 w 11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6">
                  <a:moveTo>
                    <a:pt x="5" y="5"/>
                  </a:moveTo>
                  <a:cubicBezTo>
                    <a:pt x="5" y="3"/>
                    <a:pt x="5" y="2"/>
                    <a:pt x="5" y="0"/>
                  </a:cubicBezTo>
                  <a:cubicBezTo>
                    <a:pt x="8" y="2"/>
                    <a:pt x="9" y="5"/>
                    <a:pt x="10" y="8"/>
                  </a:cubicBezTo>
                  <a:cubicBezTo>
                    <a:pt x="7" y="10"/>
                    <a:pt x="11" y="11"/>
                    <a:pt x="11" y="13"/>
                  </a:cubicBezTo>
                  <a:cubicBezTo>
                    <a:pt x="9" y="16"/>
                    <a:pt x="6" y="15"/>
                    <a:pt x="3" y="14"/>
                  </a:cubicBezTo>
                  <a:cubicBezTo>
                    <a:pt x="0" y="10"/>
                    <a:pt x="3" y="8"/>
                    <a:pt x="5" y="5"/>
                  </a:cubicBezTo>
                  <a:close/>
                </a:path>
              </a:pathLst>
            </a:custGeom>
            <a:solidFill>
              <a:srgbClr val="4D66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9" name="Freeform 2505"/>
            <p:cNvSpPr>
              <a:spLocks/>
            </p:cNvSpPr>
            <p:nvPr/>
          </p:nvSpPr>
          <p:spPr bwMode="auto">
            <a:xfrm>
              <a:off x="4762" y="2199"/>
              <a:ext cx="7" cy="6"/>
            </a:xfrm>
            <a:custGeom>
              <a:avLst/>
              <a:gdLst>
                <a:gd name="T0" fmla="*/ 3 w 6"/>
                <a:gd name="T1" fmla="*/ 1 h 5"/>
                <a:gd name="T2" fmla="*/ 5 w 6"/>
                <a:gd name="T3" fmla="*/ 2 h 5"/>
                <a:gd name="T4" fmla="*/ 6 w 6"/>
                <a:gd name="T5" fmla="*/ 4 h 5"/>
                <a:gd name="T6" fmla="*/ 3 w 6"/>
                <a:gd name="T7" fmla="*/ 5 h 5"/>
                <a:gd name="T8" fmla="*/ 0 w 6"/>
                <a:gd name="T9" fmla="*/ 4 h 5"/>
                <a:gd name="T10" fmla="*/ 0 w 6"/>
                <a:gd name="T11" fmla="*/ 0 h 5"/>
                <a:gd name="T12" fmla="*/ 3 w 6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3" y="1"/>
                  </a:moveTo>
                  <a:cubicBezTo>
                    <a:pt x="3" y="1"/>
                    <a:pt x="4" y="1"/>
                    <a:pt x="5" y="2"/>
                  </a:cubicBezTo>
                  <a:cubicBezTo>
                    <a:pt x="5" y="3"/>
                    <a:pt x="5" y="3"/>
                    <a:pt x="6" y="4"/>
                  </a:cubicBezTo>
                  <a:cubicBezTo>
                    <a:pt x="5" y="5"/>
                    <a:pt x="4" y="5"/>
                    <a:pt x="3" y="5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836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0" name="Freeform 2506"/>
            <p:cNvSpPr>
              <a:spLocks/>
            </p:cNvSpPr>
            <p:nvPr/>
          </p:nvSpPr>
          <p:spPr bwMode="auto">
            <a:xfrm>
              <a:off x="4772" y="2213"/>
              <a:ext cx="5" cy="7"/>
            </a:xfrm>
            <a:custGeom>
              <a:avLst/>
              <a:gdLst>
                <a:gd name="T0" fmla="*/ 4 w 4"/>
                <a:gd name="T1" fmla="*/ 3 h 6"/>
                <a:gd name="T2" fmla="*/ 3 w 4"/>
                <a:gd name="T3" fmla="*/ 6 h 6"/>
                <a:gd name="T4" fmla="*/ 0 w 4"/>
                <a:gd name="T5" fmla="*/ 2 h 6"/>
                <a:gd name="T6" fmla="*/ 4 w 4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4" y="3"/>
                  </a:moveTo>
                  <a:cubicBezTo>
                    <a:pt x="3" y="4"/>
                    <a:pt x="3" y="5"/>
                    <a:pt x="3" y="6"/>
                  </a:cubicBezTo>
                  <a:cubicBezTo>
                    <a:pt x="2" y="5"/>
                    <a:pt x="1" y="3"/>
                    <a:pt x="0" y="2"/>
                  </a:cubicBezTo>
                  <a:cubicBezTo>
                    <a:pt x="2" y="0"/>
                    <a:pt x="2" y="2"/>
                    <a:pt x="4" y="3"/>
                  </a:cubicBezTo>
                  <a:close/>
                </a:path>
              </a:pathLst>
            </a:custGeom>
            <a:solidFill>
              <a:srgbClr val="9480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1" name="Freeform 2507"/>
            <p:cNvSpPr>
              <a:spLocks/>
            </p:cNvSpPr>
            <p:nvPr/>
          </p:nvSpPr>
          <p:spPr bwMode="auto">
            <a:xfrm>
              <a:off x="4762" y="2198"/>
              <a:ext cx="3" cy="2"/>
            </a:xfrm>
            <a:custGeom>
              <a:avLst/>
              <a:gdLst>
                <a:gd name="T0" fmla="*/ 3 w 3"/>
                <a:gd name="T1" fmla="*/ 2 h 2"/>
                <a:gd name="T2" fmla="*/ 0 w 3"/>
                <a:gd name="T3" fmla="*/ 1 h 2"/>
                <a:gd name="T4" fmla="*/ 0 w 3"/>
                <a:gd name="T5" fmla="*/ 0 h 2"/>
                <a:gd name="T6" fmla="*/ 3 w 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2"/>
                  </a:moveTo>
                  <a:cubicBezTo>
                    <a:pt x="2" y="2"/>
                    <a:pt x="1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2" y="0"/>
                    <a:pt x="3" y="1"/>
                    <a:pt x="3" y="2"/>
                  </a:cubicBezTo>
                  <a:close/>
                </a:path>
              </a:pathLst>
            </a:custGeom>
            <a:solidFill>
              <a:srgbClr val="4631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2" name="Freeform 2508"/>
            <p:cNvSpPr>
              <a:spLocks/>
            </p:cNvSpPr>
            <p:nvPr/>
          </p:nvSpPr>
          <p:spPr bwMode="auto">
            <a:xfrm>
              <a:off x="4775" y="2220"/>
              <a:ext cx="3" cy="4"/>
            </a:xfrm>
            <a:custGeom>
              <a:avLst/>
              <a:gdLst>
                <a:gd name="T0" fmla="*/ 0 w 3"/>
                <a:gd name="T1" fmla="*/ 0 h 3"/>
                <a:gd name="T2" fmla="*/ 3 w 3"/>
                <a:gd name="T3" fmla="*/ 3 h 3"/>
                <a:gd name="T4" fmla="*/ 0 w 3"/>
                <a:gd name="T5" fmla="*/ 2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2" y="0"/>
                    <a:pt x="3" y="1"/>
                    <a:pt x="3" y="3"/>
                  </a:cubicBezTo>
                  <a:cubicBezTo>
                    <a:pt x="2" y="3"/>
                    <a:pt x="1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654A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3" name="Freeform 2509"/>
            <p:cNvSpPr>
              <a:spLocks/>
            </p:cNvSpPr>
            <p:nvPr/>
          </p:nvSpPr>
          <p:spPr bwMode="auto">
            <a:xfrm>
              <a:off x="4762" y="2204"/>
              <a:ext cx="4" cy="3"/>
            </a:xfrm>
            <a:custGeom>
              <a:avLst/>
              <a:gdLst>
                <a:gd name="T0" fmla="*/ 0 w 4"/>
                <a:gd name="T1" fmla="*/ 0 h 3"/>
                <a:gd name="T2" fmla="*/ 3 w 4"/>
                <a:gd name="T3" fmla="*/ 0 h 3"/>
                <a:gd name="T4" fmla="*/ 4 w 4"/>
                <a:gd name="T5" fmla="*/ 2 h 3"/>
                <a:gd name="T6" fmla="*/ 3 w 4"/>
                <a:gd name="T7" fmla="*/ 3 h 3"/>
                <a:gd name="T8" fmla="*/ 3 w 4"/>
                <a:gd name="T9" fmla="*/ 3 h 3"/>
                <a:gd name="T10" fmla="*/ 0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4" y="1"/>
                    <a:pt x="4" y="1"/>
                    <a:pt x="4" y="2"/>
                  </a:cubicBezTo>
                  <a:cubicBezTo>
                    <a:pt x="4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1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EBD8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4" name="Freeform 2510"/>
            <p:cNvSpPr>
              <a:spLocks/>
            </p:cNvSpPr>
            <p:nvPr/>
          </p:nvSpPr>
          <p:spPr bwMode="auto">
            <a:xfrm>
              <a:off x="5333" y="2463"/>
              <a:ext cx="18" cy="23"/>
            </a:xfrm>
            <a:custGeom>
              <a:avLst/>
              <a:gdLst>
                <a:gd name="T0" fmla="*/ 10 w 15"/>
                <a:gd name="T1" fmla="*/ 0 h 20"/>
                <a:gd name="T2" fmla="*/ 15 w 15"/>
                <a:gd name="T3" fmla="*/ 11 h 20"/>
                <a:gd name="T4" fmla="*/ 1 w 15"/>
                <a:gd name="T5" fmla="*/ 17 h 20"/>
                <a:gd name="T6" fmla="*/ 0 w 15"/>
                <a:gd name="T7" fmla="*/ 15 h 20"/>
                <a:gd name="T8" fmla="*/ 1 w 15"/>
                <a:gd name="T9" fmla="*/ 13 h 20"/>
                <a:gd name="T10" fmla="*/ 7 w 15"/>
                <a:gd name="T11" fmla="*/ 0 h 20"/>
                <a:gd name="T12" fmla="*/ 10 w 15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0">
                  <a:moveTo>
                    <a:pt x="10" y="0"/>
                  </a:moveTo>
                  <a:cubicBezTo>
                    <a:pt x="10" y="4"/>
                    <a:pt x="8" y="10"/>
                    <a:pt x="15" y="11"/>
                  </a:cubicBezTo>
                  <a:cubicBezTo>
                    <a:pt x="12" y="16"/>
                    <a:pt x="8" y="20"/>
                    <a:pt x="1" y="17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1" y="14"/>
                    <a:pt x="1" y="13"/>
                    <a:pt x="1" y="13"/>
                  </a:cubicBezTo>
                  <a:cubicBezTo>
                    <a:pt x="4" y="9"/>
                    <a:pt x="7" y="5"/>
                    <a:pt x="7" y="0"/>
                  </a:cubicBezTo>
                  <a:cubicBezTo>
                    <a:pt x="8" y="0"/>
                    <a:pt x="9" y="0"/>
                    <a:pt x="10" y="0"/>
                  </a:cubicBezTo>
                  <a:close/>
                </a:path>
              </a:pathLst>
            </a:custGeom>
            <a:solidFill>
              <a:srgbClr val="3623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5" name="Freeform 2511"/>
            <p:cNvSpPr>
              <a:spLocks/>
            </p:cNvSpPr>
            <p:nvPr/>
          </p:nvSpPr>
          <p:spPr bwMode="auto">
            <a:xfrm>
              <a:off x="5313" y="2478"/>
              <a:ext cx="21" cy="13"/>
            </a:xfrm>
            <a:custGeom>
              <a:avLst/>
              <a:gdLst>
                <a:gd name="T0" fmla="*/ 18 w 18"/>
                <a:gd name="T1" fmla="*/ 0 h 11"/>
                <a:gd name="T2" fmla="*/ 18 w 18"/>
                <a:gd name="T3" fmla="*/ 4 h 11"/>
                <a:gd name="T4" fmla="*/ 4 w 18"/>
                <a:gd name="T5" fmla="*/ 9 h 11"/>
                <a:gd name="T6" fmla="*/ 0 w 18"/>
                <a:gd name="T7" fmla="*/ 4 h 11"/>
                <a:gd name="T8" fmla="*/ 2 w 18"/>
                <a:gd name="T9" fmla="*/ 2 h 11"/>
                <a:gd name="T10" fmla="*/ 16 w 18"/>
                <a:gd name="T11" fmla="*/ 0 h 11"/>
                <a:gd name="T12" fmla="*/ 18 w 18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1">
                  <a:moveTo>
                    <a:pt x="18" y="0"/>
                  </a:moveTo>
                  <a:cubicBezTo>
                    <a:pt x="18" y="1"/>
                    <a:pt x="18" y="3"/>
                    <a:pt x="18" y="4"/>
                  </a:cubicBezTo>
                  <a:cubicBezTo>
                    <a:pt x="16" y="11"/>
                    <a:pt x="8" y="5"/>
                    <a:pt x="4" y="9"/>
                  </a:cubicBezTo>
                  <a:cubicBezTo>
                    <a:pt x="2" y="9"/>
                    <a:pt x="1" y="7"/>
                    <a:pt x="0" y="4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6" y="1"/>
                    <a:pt x="11" y="4"/>
                    <a:pt x="16" y="0"/>
                  </a:cubicBezTo>
                  <a:cubicBezTo>
                    <a:pt x="17" y="1"/>
                    <a:pt x="17" y="1"/>
                    <a:pt x="18" y="0"/>
                  </a:cubicBezTo>
                  <a:close/>
                </a:path>
              </a:pathLst>
            </a:custGeom>
            <a:solidFill>
              <a:srgbClr val="382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6" name="Freeform 2512"/>
            <p:cNvSpPr>
              <a:spLocks/>
            </p:cNvSpPr>
            <p:nvPr/>
          </p:nvSpPr>
          <p:spPr bwMode="auto">
            <a:xfrm>
              <a:off x="5325" y="2496"/>
              <a:ext cx="13" cy="10"/>
            </a:xfrm>
            <a:custGeom>
              <a:avLst/>
              <a:gdLst>
                <a:gd name="T0" fmla="*/ 11 w 11"/>
                <a:gd name="T1" fmla="*/ 0 h 9"/>
                <a:gd name="T2" fmla="*/ 11 w 11"/>
                <a:gd name="T3" fmla="*/ 5 h 9"/>
                <a:gd name="T4" fmla="*/ 0 w 11"/>
                <a:gd name="T5" fmla="*/ 8 h 9"/>
                <a:gd name="T6" fmla="*/ 11 w 1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11" y="2"/>
                    <a:pt x="11" y="3"/>
                    <a:pt x="11" y="5"/>
                  </a:cubicBezTo>
                  <a:cubicBezTo>
                    <a:pt x="8" y="9"/>
                    <a:pt x="4" y="8"/>
                    <a:pt x="0" y="8"/>
                  </a:cubicBezTo>
                  <a:cubicBezTo>
                    <a:pt x="0" y="0"/>
                    <a:pt x="6" y="0"/>
                    <a:pt x="11" y="0"/>
                  </a:cubicBezTo>
                  <a:close/>
                </a:path>
              </a:pathLst>
            </a:custGeom>
            <a:solidFill>
              <a:srgbClr val="7D59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7" name="Freeform 2513"/>
            <p:cNvSpPr>
              <a:spLocks/>
            </p:cNvSpPr>
            <p:nvPr/>
          </p:nvSpPr>
          <p:spPr bwMode="auto">
            <a:xfrm>
              <a:off x="5307" y="2480"/>
              <a:ext cx="11" cy="18"/>
            </a:xfrm>
            <a:custGeom>
              <a:avLst/>
              <a:gdLst>
                <a:gd name="T0" fmla="*/ 7 w 9"/>
                <a:gd name="T1" fmla="*/ 2 h 15"/>
                <a:gd name="T2" fmla="*/ 9 w 9"/>
                <a:gd name="T3" fmla="*/ 7 h 15"/>
                <a:gd name="T4" fmla="*/ 7 w 9"/>
                <a:gd name="T5" fmla="*/ 15 h 15"/>
                <a:gd name="T6" fmla="*/ 3 w 9"/>
                <a:gd name="T7" fmla="*/ 15 h 15"/>
                <a:gd name="T8" fmla="*/ 1 w 9"/>
                <a:gd name="T9" fmla="*/ 7 h 15"/>
                <a:gd name="T10" fmla="*/ 0 w 9"/>
                <a:gd name="T11" fmla="*/ 5 h 15"/>
                <a:gd name="T12" fmla="*/ 0 w 9"/>
                <a:gd name="T13" fmla="*/ 4 h 15"/>
                <a:gd name="T14" fmla="*/ 7 w 9"/>
                <a:gd name="T15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2"/>
                  </a:moveTo>
                  <a:cubicBezTo>
                    <a:pt x="8" y="3"/>
                    <a:pt x="8" y="5"/>
                    <a:pt x="9" y="7"/>
                  </a:cubicBezTo>
                  <a:cubicBezTo>
                    <a:pt x="9" y="10"/>
                    <a:pt x="8" y="13"/>
                    <a:pt x="7" y="15"/>
                  </a:cubicBezTo>
                  <a:cubicBezTo>
                    <a:pt x="6" y="15"/>
                    <a:pt x="5" y="15"/>
                    <a:pt x="3" y="15"/>
                  </a:cubicBezTo>
                  <a:cubicBezTo>
                    <a:pt x="3" y="13"/>
                    <a:pt x="2" y="10"/>
                    <a:pt x="1" y="7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2"/>
                    <a:pt x="4" y="0"/>
                    <a:pt x="7" y="2"/>
                  </a:cubicBezTo>
                  <a:close/>
                </a:path>
              </a:pathLst>
            </a:custGeom>
            <a:solidFill>
              <a:srgbClr val="482E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8" name="Freeform 2514"/>
            <p:cNvSpPr>
              <a:spLocks/>
            </p:cNvSpPr>
            <p:nvPr/>
          </p:nvSpPr>
          <p:spPr bwMode="auto">
            <a:xfrm>
              <a:off x="5258" y="2469"/>
              <a:ext cx="42" cy="17"/>
            </a:xfrm>
            <a:custGeom>
              <a:avLst/>
              <a:gdLst>
                <a:gd name="T0" fmla="*/ 2 w 36"/>
                <a:gd name="T1" fmla="*/ 4 h 15"/>
                <a:gd name="T2" fmla="*/ 2 w 36"/>
                <a:gd name="T3" fmla="*/ 0 h 15"/>
                <a:gd name="T4" fmla="*/ 35 w 36"/>
                <a:gd name="T5" fmla="*/ 7 h 15"/>
                <a:gd name="T6" fmla="*/ 32 w 36"/>
                <a:gd name="T7" fmla="*/ 14 h 15"/>
                <a:gd name="T8" fmla="*/ 24 w 36"/>
                <a:gd name="T9" fmla="*/ 15 h 15"/>
                <a:gd name="T10" fmla="*/ 19 w 36"/>
                <a:gd name="T11" fmla="*/ 10 h 15"/>
                <a:gd name="T12" fmla="*/ 18 w 36"/>
                <a:gd name="T13" fmla="*/ 10 h 15"/>
                <a:gd name="T14" fmla="*/ 11 w 36"/>
                <a:gd name="T15" fmla="*/ 11 h 15"/>
                <a:gd name="T16" fmla="*/ 6 w 36"/>
                <a:gd name="T17" fmla="*/ 8 h 15"/>
                <a:gd name="T18" fmla="*/ 2 w 36"/>
                <a:gd name="T1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5">
                  <a:moveTo>
                    <a:pt x="2" y="4"/>
                  </a:moveTo>
                  <a:cubicBezTo>
                    <a:pt x="0" y="3"/>
                    <a:pt x="0" y="1"/>
                    <a:pt x="2" y="0"/>
                  </a:cubicBezTo>
                  <a:cubicBezTo>
                    <a:pt x="13" y="0"/>
                    <a:pt x="23" y="5"/>
                    <a:pt x="35" y="7"/>
                  </a:cubicBezTo>
                  <a:cubicBezTo>
                    <a:pt x="36" y="10"/>
                    <a:pt x="34" y="12"/>
                    <a:pt x="32" y="14"/>
                  </a:cubicBezTo>
                  <a:cubicBezTo>
                    <a:pt x="29" y="14"/>
                    <a:pt x="26" y="14"/>
                    <a:pt x="24" y="15"/>
                  </a:cubicBezTo>
                  <a:cubicBezTo>
                    <a:pt x="21" y="14"/>
                    <a:pt x="20" y="12"/>
                    <a:pt x="19" y="10"/>
                  </a:cubicBezTo>
                  <a:cubicBezTo>
                    <a:pt x="19" y="8"/>
                    <a:pt x="18" y="10"/>
                    <a:pt x="18" y="10"/>
                  </a:cubicBezTo>
                  <a:cubicBezTo>
                    <a:pt x="15" y="11"/>
                    <a:pt x="13" y="11"/>
                    <a:pt x="11" y="11"/>
                  </a:cubicBezTo>
                  <a:cubicBezTo>
                    <a:pt x="9" y="10"/>
                    <a:pt x="8" y="9"/>
                    <a:pt x="6" y="8"/>
                  </a:cubicBezTo>
                  <a:cubicBezTo>
                    <a:pt x="5" y="7"/>
                    <a:pt x="3" y="5"/>
                    <a:pt x="2" y="4"/>
                  </a:cubicBezTo>
                  <a:close/>
                </a:path>
              </a:pathLst>
            </a:custGeom>
            <a:solidFill>
              <a:srgbClr val="3421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79" name="Freeform 2515"/>
            <p:cNvSpPr>
              <a:spLocks/>
            </p:cNvSpPr>
            <p:nvPr/>
          </p:nvSpPr>
          <p:spPr bwMode="auto">
            <a:xfrm>
              <a:off x="5267" y="2478"/>
              <a:ext cx="19" cy="14"/>
            </a:xfrm>
            <a:custGeom>
              <a:avLst/>
              <a:gdLst>
                <a:gd name="T0" fmla="*/ 10 w 16"/>
                <a:gd name="T1" fmla="*/ 1 h 12"/>
                <a:gd name="T2" fmla="*/ 16 w 16"/>
                <a:gd name="T3" fmla="*/ 7 h 12"/>
                <a:gd name="T4" fmla="*/ 7 w 16"/>
                <a:gd name="T5" fmla="*/ 12 h 12"/>
                <a:gd name="T6" fmla="*/ 1 w 16"/>
                <a:gd name="T7" fmla="*/ 12 h 12"/>
                <a:gd name="T8" fmla="*/ 10 w 16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0" y="1"/>
                  </a:moveTo>
                  <a:cubicBezTo>
                    <a:pt x="15" y="0"/>
                    <a:pt x="14" y="5"/>
                    <a:pt x="16" y="7"/>
                  </a:cubicBezTo>
                  <a:cubicBezTo>
                    <a:pt x="13" y="8"/>
                    <a:pt x="10" y="10"/>
                    <a:pt x="7" y="12"/>
                  </a:cubicBezTo>
                  <a:cubicBezTo>
                    <a:pt x="5" y="12"/>
                    <a:pt x="3" y="12"/>
                    <a:pt x="1" y="12"/>
                  </a:cubicBezTo>
                  <a:cubicBezTo>
                    <a:pt x="0" y="5"/>
                    <a:pt x="7" y="4"/>
                    <a:pt x="10" y="1"/>
                  </a:cubicBezTo>
                  <a:close/>
                </a:path>
              </a:pathLst>
            </a:custGeom>
            <a:solidFill>
              <a:srgbClr val="6540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0" name="Freeform 2516"/>
            <p:cNvSpPr>
              <a:spLocks/>
            </p:cNvSpPr>
            <p:nvPr/>
          </p:nvSpPr>
          <p:spPr bwMode="auto">
            <a:xfrm>
              <a:off x="5295" y="2476"/>
              <a:ext cx="16" cy="13"/>
            </a:xfrm>
            <a:custGeom>
              <a:avLst/>
              <a:gdLst>
                <a:gd name="T0" fmla="*/ 0 w 13"/>
                <a:gd name="T1" fmla="*/ 8 h 11"/>
                <a:gd name="T2" fmla="*/ 3 w 13"/>
                <a:gd name="T3" fmla="*/ 1 h 11"/>
                <a:gd name="T4" fmla="*/ 6 w 13"/>
                <a:gd name="T5" fmla="*/ 3 h 11"/>
                <a:gd name="T6" fmla="*/ 11 w 13"/>
                <a:gd name="T7" fmla="*/ 8 h 11"/>
                <a:gd name="T8" fmla="*/ 11 w 13"/>
                <a:gd name="T9" fmla="*/ 11 h 11"/>
                <a:gd name="T10" fmla="*/ 0 w 13"/>
                <a:gd name="T11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0" y="8"/>
                  </a:moveTo>
                  <a:cubicBezTo>
                    <a:pt x="1" y="6"/>
                    <a:pt x="2" y="3"/>
                    <a:pt x="3" y="1"/>
                  </a:cubicBezTo>
                  <a:cubicBezTo>
                    <a:pt x="4" y="0"/>
                    <a:pt x="5" y="1"/>
                    <a:pt x="6" y="3"/>
                  </a:cubicBezTo>
                  <a:cubicBezTo>
                    <a:pt x="7" y="5"/>
                    <a:pt x="13" y="3"/>
                    <a:pt x="11" y="8"/>
                  </a:cubicBezTo>
                  <a:cubicBezTo>
                    <a:pt x="11" y="9"/>
                    <a:pt x="11" y="10"/>
                    <a:pt x="11" y="11"/>
                  </a:cubicBezTo>
                  <a:cubicBezTo>
                    <a:pt x="8" y="9"/>
                    <a:pt x="4" y="8"/>
                    <a:pt x="0" y="8"/>
                  </a:cubicBezTo>
                  <a:close/>
                </a:path>
              </a:pathLst>
            </a:custGeom>
            <a:solidFill>
              <a:srgbClr val="4832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1" name="Freeform 2517"/>
            <p:cNvSpPr>
              <a:spLocks/>
            </p:cNvSpPr>
            <p:nvPr/>
          </p:nvSpPr>
          <p:spPr bwMode="auto">
            <a:xfrm>
              <a:off x="5246" y="2473"/>
              <a:ext cx="19" cy="12"/>
            </a:xfrm>
            <a:custGeom>
              <a:avLst/>
              <a:gdLst>
                <a:gd name="T0" fmla="*/ 12 w 16"/>
                <a:gd name="T1" fmla="*/ 0 h 10"/>
                <a:gd name="T2" fmla="*/ 16 w 16"/>
                <a:gd name="T3" fmla="*/ 2 h 10"/>
                <a:gd name="T4" fmla="*/ 14 w 16"/>
                <a:gd name="T5" fmla="*/ 7 h 10"/>
                <a:gd name="T6" fmla="*/ 6 w 16"/>
                <a:gd name="T7" fmla="*/ 10 h 10"/>
                <a:gd name="T8" fmla="*/ 0 w 16"/>
                <a:gd name="T9" fmla="*/ 8 h 10"/>
                <a:gd name="T10" fmla="*/ 6 w 16"/>
                <a:gd name="T11" fmla="*/ 2 h 10"/>
                <a:gd name="T12" fmla="*/ 12 w 16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0">
                  <a:moveTo>
                    <a:pt x="12" y="0"/>
                  </a:moveTo>
                  <a:cubicBezTo>
                    <a:pt x="14" y="0"/>
                    <a:pt x="16" y="0"/>
                    <a:pt x="16" y="2"/>
                  </a:cubicBezTo>
                  <a:cubicBezTo>
                    <a:pt x="16" y="4"/>
                    <a:pt x="15" y="6"/>
                    <a:pt x="14" y="7"/>
                  </a:cubicBezTo>
                  <a:cubicBezTo>
                    <a:pt x="11" y="8"/>
                    <a:pt x="9" y="10"/>
                    <a:pt x="6" y="10"/>
                  </a:cubicBezTo>
                  <a:cubicBezTo>
                    <a:pt x="3" y="10"/>
                    <a:pt x="1" y="10"/>
                    <a:pt x="0" y="8"/>
                  </a:cubicBezTo>
                  <a:cubicBezTo>
                    <a:pt x="2" y="6"/>
                    <a:pt x="4" y="4"/>
                    <a:pt x="6" y="2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solidFill>
              <a:srgbClr val="7C5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2" name="Freeform 2518"/>
            <p:cNvSpPr>
              <a:spLocks/>
            </p:cNvSpPr>
            <p:nvPr/>
          </p:nvSpPr>
          <p:spPr bwMode="auto">
            <a:xfrm>
              <a:off x="5255" y="2476"/>
              <a:ext cx="18" cy="13"/>
            </a:xfrm>
            <a:custGeom>
              <a:avLst/>
              <a:gdLst>
                <a:gd name="T0" fmla="*/ 6 w 15"/>
                <a:gd name="T1" fmla="*/ 3 h 11"/>
                <a:gd name="T2" fmla="*/ 8 w 15"/>
                <a:gd name="T3" fmla="*/ 0 h 11"/>
                <a:gd name="T4" fmla="*/ 12 w 15"/>
                <a:gd name="T5" fmla="*/ 3 h 11"/>
                <a:gd name="T6" fmla="*/ 9 w 15"/>
                <a:gd name="T7" fmla="*/ 11 h 11"/>
                <a:gd name="T8" fmla="*/ 4 w 15"/>
                <a:gd name="T9" fmla="*/ 11 h 11"/>
                <a:gd name="T10" fmla="*/ 6 w 15"/>
                <a:gd name="T1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1">
                  <a:moveTo>
                    <a:pt x="6" y="3"/>
                  </a:moveTo>
                  <a:cubicBezTo>
                    <a:pt x="7" y="2"/>
                    <a:pt x="8" y="1"/>
                    <a:pt x="8" y="0"/>
                  </a:cubicBezTo>
                  <a:cubicBezTo>
                    <a:pt x="9" y="1"/>
                    <a:pt x="11" y="2"/>
                    <a:pt x="12" y="3"/>
                  </a:cubicBezTo>
                  <a:cubicBezTo>
                    <a:pt x="15" y="7"/>
                    <a:pt x="12" y="9"/>
                    <a:pt x="9" y="11"/>
                  </a:cubicBezTo>
                  <a:cubicBezTo>
                    <a:pt x="7" y="11"/>
                    <a:pt x="5" y="11"/>
                    <a:pt x="4" y="11"/>
                  </a:cubicBezTo>
                  <a:cubicBezTo>
                    <a:pt x="0" y="7"/>
                    <a:pt x="4" y="5"/>
                    <a:pt x="6" y="3"/>
                  </a:cubicBezTo>
                  <a:close/>
                </a:path>
              </a:pathLst>
            </a:custGeom>
            <a:solidFill>
              <a:srgbClr val="6C49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3" name="Freeform 2519"/>
            <p:cNvSpPr>
              <a:spLocks/>
            </p:cNvSpPr>
            <p:nvPr/>
          </p:nvSpPr>
          <p:spPr bwMode="auto">
            <a:xfrm>
              <a:off x="5266" y="2479"/>
              <a:ext cx="13" cy="13"/>
            </a:xfrm>
            <a:custGeom>
              <a:avLst/>
              <a:gdLst>
                <a:gd name="T0" fmla="*/ 0 w 11"/>
                <a:gd name="T1" fmla="*/ 8 h 11"/>
                <a:gd name="T2" fmla="*/ 3 w 11"/>
                <a:gd name="T3" fmla="*/ 0 h 11"/>
                <a:gd name="T4" fmla="*/ 11 w 11"/>
                <a:gd name="T5" fmla="*/ 0 h 11"/>
                <a:gd name="T6" fmla="*/ 2 w 11"/>
                <a:gd name="T7" fmla="*/ 11 h 11"/>
                <a:gd name="T8" fmla="*/ 0 w 11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0" y="8"/>
                  </a:moveTo>
                  <a:cubicBezTo>
                    <a:pt x="1" y="5"/>
                    <a:pt x="2" y="3"/>
                    <a:pt x="3" y="0"/>
                  </a:cubicBezTo>
                  <a:cubicBezTo>
                    <a:pt x="5" y="0"/>
                    <a:pt x="8" y="0"/>
                    <a:pt x="11" y="0"/>
                  </a:cubicBezTo>
                  <a:cubicBezTo>
                    <a:pt x="8" y="3"/>
                    <a:pt x="5" y="7"/>
                    <a:pt x="2" y="11"/>
                  </a:cubicBezTo>
                  <a:cubicBezTo>
                    <a:pt x="2" y="10"/>
                    <a:pt x="1" y="9"/>
                    <a:pt x="0" y="8"/>
                  </a:cubicBezTo>
                  <a:close/>
                </a:path>
              </a:pathLst>
            </a:custGeom>
            <a:solidFill>
              <a:srgbClr val="815A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4" name="Freeform 2520"/>
            <p:cNvSpPr>
              <a:spLocks/>
            </p:cNvSpPr>
            <p:nvPr/>
          </p:nvSpPr>
          <p:spPr bwMode="auto">
            <a:xfrm>
              <a:off x="5253" y="2479"/>
              <a:ext cx="10" cy="10"/>
            </a:xfrm>
            <a:custGeom>
              <a:avLst/>
              <a:gdLst>
                <a:gd name="T0" fmla="*/ 8 w 8"/>
                <a:gd name="T1" fmla="*/ 0 h 8"/>
                <a:gd name="T2" fmla="*/ 6 w 8"/>
                <a:gd name="T3" fmla="*/ 8 h 8"/>
                <a:gd name="T4" fmla="*/ 0 w 8"/>
                <a:gd name="T5" fmla="*/ 5 h 8"/>
                <a:gd name="T6" fmla="*/ 8 w 8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8" y="0"/>
                  </a:moveTo>
                  <a:cubicBezTo>
                    <a:pt x="7" y="2"/>
                    <a:pt x="6" y="5"/>
                    <a:pt x="6" y="8"/>
                  </a:cubicBezTo>
                  <a:cubicBezTo>
                    <a:pt x="3" y="8"/>
                    <a:pt x="1" y="8"/>
                    <a:pt x="0" y="5"/>
                  </a:cubicBezTo>
                  <a:cubicBezTo>
                    <a:pt x="1" y="2"/>
                    <a:pt x="4" y="0"/>
                    <a:pt x="8" y="0"/>
                  </a:cubicBezTo>
                  <a:close/>
                </a:path>
              </a:pathLst>
            </a:custGeom>
            <a:solidFill>
              <a:srgbClr val="5B39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5" name="Freeform 2521"/>
            <p:cNvSpPr>
              <a:spLocks/>
            </p:cNvSpPr>
            <p:nvPr/>
          </p:nvSpPr>
          <p:spPr bwMode="auto">
            <a:xfrm>
              <a:off x="4795" y="2295"/>
              <a:ext cx="16" cy="17"/>
            </a:xfrm>
            <a:custGeom>
              <a:avLst/>
              <a:gdLst>
                <a:gd name="T0" fmla="*/ 3 w 14"/>
                <a:gd name="T1" fmla="*/ 14 h 14"/>
                <a:gd name="T2" fmla="*/ 0 w 14"/>
                <a:gd name="T3" fmla="*/ 11 h 14"/>
                <a:gd name="T4" fmla="*/ 0 w 14"/>
                <a:gd name="T5" fmla="*/ 6 h 14"/>
                <a:gd name="T6" fmla="*/ 0 w 14"/>
                <a:gd name="T7" fmla="*/ 2 h 14"/>
                <a:gd name="T8" fmla="*/ 3 w 14"/>
                <a:gd name="T9" fmla="*/ 0 h 14"/>
                <a:gd name="T10" fmla="*/ 8 w 14"/>
                <a:gd name="T11" fmla="*/ 0 h 14"/>
                <a:gd name="T12" fmla="*/ 14 w 14"/>
                <a:gd name="T13" fmla="*/ 3 h 14"/>
                <a:gd name="T14" fmla="*/ 12 w 14"/>
                <a:gd name="T15" fmla="*/ 8 h 14"/>
                <a:gd name="T16" fmla="*/ 8 w 14"/>
                <a:gd name="T17" fmla="*/ 11 h 14"/>
                <a:gd name="T18" fmla="*/ 3 w 14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3" y="14"/>
                  </a:moveTo>
                  <a:cubicBezTo>
                    <a:pt x="2" y="13"/>
                    <a:pt x="1" y="12"/>
                    <a:pt x="0" y="11"/>
                  </a:cubicBezTo>
                  <a:cubicBezTo>
                    <a:pt x="3" y="9"/>
                    <a:pt x="0" y="8"/>
                    <a:pt x="0" y="6"/>
                  </a:cubicBezTo>
                  <a:cubicBezTo>
                    <a:pt x="0" y="5"/>
                    <a:pt x="0" y="4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5" y="0"/>
                    <a:pt x="7" y="0"/>
                    <a:pt x="8" y="0"/>
                  </a:cubicBezTo>
                  <a:cubicBezTo>
                    <a:pt x="10" y="2"/>
                    <a:pt x="12" y="3"/>
                    <a:pt x="14" y="3"/>
                  </a:cubicBezTo>
                  <a:cubicBezTo>
                    <a:pt x="14" y="5"/>
                    <a:pt x="14" y="7"/>
                    <a:pt x="12" y="8"/>
                  </a:cubicBezTo>
                  <a:cubicBezTo>
                    <a:pt x="10" y="8"/>
                    <a:pt x="10" y="11"/>
                    <a:pt x="8" y="11"/>
                  </a:cubicBezTo>
                  <a:cubicBezTo>
                    <a:pt x="6" y="12"/>
                    <a:pt x="5" y="13"/>
                    <a:pt x="3" y="14"/>
                  </a:cubicBezTo>
                  <a:close/>
                </a:path>
              </a:pathLst>
            </a:custGeom>
            <a:solidFill>
              <a:srgbClr val="345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6" name="Freeform 2522"/>
            <p:cNvSpPr>
              <a:spLocks/>
            </p:cNvSpPr>
            <p:nvPr/>
          </p:nvSpPr>
          <p:spPr bwMode="auto">
            <a:xfrm>
              <a:off x="4786" y="2275"/>
              <a:ext cx="12" cy="23"/>
            </a:xfrm>
            <a:custGeom>
              <a:avLst/>
              <a:gdLst>
                <a:gd name="T0" fmla="*/ 10 w 10"/>
                <a:gd name="T1" fmla="*/ 17 h 19"/>
                <a:gd name="T2" fmla="*/ 7 w 10"/>
                <a:gd name="T3" fmla="*/ 19 h 19"/>
                <a:gd name="T4" fmla="*/ 2 w 10"/>
                <a:gd name="T5" fmla="*/ 5 h 19"/>
                <a:gd name="T6" fmla="*/ 2 w 10"/>
                <a:gd name="T7" fmla="*/ 0 h 19"/>
                <a:gd name="T8" fmla="*/ 7 w 10"/>
                <a:gd name="T9" fmla="*/ 1 h 19"/>
                <a:gd name="T10" fmla="*/ 8 w 10"/>
                <a:gd name="T11" fmla="*/ 9 h 19"/>
                <a:gd name="T12" fmla="*/ 10 w 10"/>
                <a:gd name="T13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9">
                  <a:moveTo>
                    <a:pt x="10" y="17"/>
                  </a:moveTo>
                  <a:cubicBezTo>
                    <a:pt x="9" y="18"/>
                    <a:pt x="8" y="19"/>
                    <a:pt x="7" y="19"/>
                  </a:cubicBezTo>
                  <a:cubicBezTo>
                    <a:pt x="7" y="14"/>
                    <a:pt x="0" y="11"/>
                    <a:pt x="2" y="5"/>
                  </a:cubicBezTo>
                  <a:cubicBezTo>
                    <a:pt x="0" y="4"/>
                    <a:pt x="0" y="2"/>
                    <a:pt x="2" y="0"/>
                  </a:cubicBezTo>
                  <a:cubicBezTo>
                    <a:pt x="3" y="0"/>
                    <a:pt x="5" y="1"/>
                    <a:pt x="7" y="1"/>
                  </a:cubicBezTo>
                  <a:cubicBezTo>
                    <a:pt x="10" y="3"/>
                    <a:pt x="9" y="6"/>
                    <a:pt x="8" y="9"/>
                  </a:cubicBezTo>
                  <a:cubicBezTo>
                    <a:pt x="9" y="11"/>
                    <a:pt x="9" y="14"/>
                    <a:pt x="10" y="17"/>
                  </a:cubicBezTo>
                  <a:close/>
                </a:path>
              </a:pathLst>
            </a:custGeom>
            <a:solidFill>
              <a:srgbClr val="597C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7" name="Freeform 2523"/>
            <p:cNvSpPr>
              <a:spLocks/>
            </p:cNvSpPr>
            <p:nvPr/>
          </p:nvSpPr>
          <p:spPr bwMode="auto">
            <a:xfrm>
              <a:off x="4778" y="2259"/>
              <a:ext cx="9" cy="14"/>
            </a:xfrm>
            <a:custGeom>
              <a:avLst/>
              <a:gdLst>
                <a:gd name="T0" fmla="*/ 0 w 8"/>
                <a:gd name="T1" fmla="*/ 11 h 12"/>
                <a:gd name="T2" fmla="*/ 0 w 8"/>
                <a:gd name="T3" fmla="*/ 0 h 12"/>
                <a:gd name="T4" fmla="*/ 6 w 8"/>
                <a:gd name="T5" fmla="*/ 0 h 12"/>
                <a:gd name="T6" fmla="*/ 6 w 8"/>
                <a:gd name="T7" fmla="*/ 6 h 12"/>
                <a:gd name="T8" fmla="*/ 6 w 8"/>
                <a:gd name="T9" fmla="*/ 12 h 12"/>
                <a:gd name="T10" fmla="*/ 0 w 8"/>
                <a:gd name="T11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0" y="11"/>
                  </a:moveTo>
                  <a:cubicBezTo>
                    <a:pt x="0" y="8"/>
                    <a:pt x="0" y="4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2"/>
                    <a:pt x="6" y="4"/>
                    <a:pt x="6" y="6"/>
                  </a:cubicBezTo>
                  <a:cubicBezTo>
                    <a:pt x="8" y="8"/>
                    <a:pt x="8" y="10"/>
                    <a:pt x="6" y="12"/>
                  </a:cubicBezTo>
                  <a:cubicBezTo>
                    <a:pt x="4" y="12"/>
                    <a:pt x="2" y="12"/>
                    <a:pt x="0" y="11"/>
                  </a:cubicBezTo>
                  <a:close/>
                </a:path>
              </a:pathLst>
            </a:custGeom>
            <a:solidFill>
              <a:srgbClr val="4C6F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8" name="Freeform 2524"/>
            <p:cNvSpPr>
              <a:spLocks/>
            </p:cNvSpPr>
            <p:nvPr/>
          </p:nvSpPr>
          <p:spPr bwMode="auto">
            <a:xfrm>
              <a:off x="4784" y="2266"/>
              <a:ext cx="5" cy="15"/>
            </a:xfrm>
            <a:custGeom>
              <a:avLst/>
              <a:gdLst>
                <a:gd name="T0" fmla="*/ 1 w 4"/>
                <a:gd name="T1" fmla="*/ 6 h 13"/>
                <a:gd name="T2" fmla="*/ 1 w 4"/>
                <a:gd name="T3" fmla="*/ 0 h 13"/>
                <a:gd name="T4" fmla="*/ 4 w 4"/>
                <a:gd name="T5" fmla="*/ 8 h 13"/>
                <a:gd name="T6" fmla="*/ 4 w 4"/>
                <a:gd name="T7" fmla="*/ 13 h 13"/>
                <a:gd name="T8" fmla="*/ 1 w 4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3">
                  <a:moveTo>
                    <a:pt x="1" y="6"/>
                  </a:moveTo>
                  <a:cubicBezTo>
                    <a:pt x="1" y="4"/>
                    <a:pt x="1" y="2"/>
                    <a:pt x="1" y="0"/>
                  </a:cubicBezTo>
                  <a:cubicBezTo>
                    <a:pt x="4" y="2"/>
                    <a:pt x="3" y="5"/>
                    <a:pt x="4" y="8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0" y="12"/>
                    <a:pt x="1" y="9"/>
                    <a:pt x="1" y="6"/>
                  </a:cubicBezTo>
                  <a:close/>
                </a:path>
              </a:pathLst>
            </a:custGeom>
            <a:solidFill>
              <a:srgbClr val="6085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89" name="Freeform 2525"/>
            <p:cNvSpPr>
              <a:spLocks/>
            </p:cNvSpPr>
            <p:nvPr/>
          </p:nvSpPr>
          <p:spPr bwMode="auto">
            <a:xfrm>
              <a:off x="4760" y="2242"/>
              <a:ext cx="18" cy="17"/>
            </a:xfrm>
            <a:custGeom>
              <a:avLst/>
              <a:gdLst>
                <a:gd name="T0" fmla="*/ 2 w 15"/>
                <a:gd name="T1" fmla="*/ 1 h 14"/>
                <a:gd name="T2" fmla="*/ 10 w 15"/>
                <a:gd name="T3" fmla="*/ 0 h 14"/>
                <a:gd name="T4" fmla="*/ 15 w 15"/>
                <a:gd name="T5" fmla="*/ 14 h 14"/>
                <a:gd name="T6" fmla="*/ 10 w 15"/>
                <a:gd name="T7" fmla="*/ 14 h 14"/>
                <a:gd name="T8" fmla="*/ 3 w 15"/>
                <a:gd name="T9" fmla="*/ 6 h 14"/>
                <a:gd name="T10" fmla="*/ 1 w 15"/>
                <a:gd name="T11" fmla="*/ 3 h 14"/>
                <a:gd name="T12" fmla="*/ 1 w 15"/>
                <a:gd name="T13" fmla="*/ 1 h 14"/>
                <a:gd name="T14" fmla="*/ 2 w 15"/>
                <a:gd name="T15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4">
                  <a:moveTo>
                    <a:pt x="2" y="1"/>
                  </a:moveTo>
                  <a:cubicBezTo>
                    <a:pt x="5" y="1"/>
                    <a:pt x="7" y="0"/>
                    <a:pt x="10" y="0"/>
                  </a:cubicBezTo>
                  <a:cubicBezTo>
                    <a:pt x="13" y="4"/>
                    <a:pt x="14" y="9"/>
                    <a:pt x="15" y="14"/>
                  </a:cubicBezTo>
                  <a:cubicBezTo>
                    <a:pt x="13" y="14"/>
                    <a:pt x="12" y="14"/>
                    <a:pt x="10" y="14"/>
                  </a:cubicBezTo>
                  <a:cubicBezTo>
                    <a:pt x="10" y="10"/>
                    <a:pt x="7" y="7"/>
                    <a:pt x="3" y="6"/>
                  </a:cubicBezTo>
                  <a:cubicBezTo>
                    <a:pt x="3" y="5"/>
                    <a:pt x="2" y="4"/>
                    <a:pt x="1" y="3"/>
                  </a:cubicBezTo>
                  <a:cubicBezTo>
                    <a:pt x="1" y="3"/>
                    <a:pt x="0" y="2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6985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0" name="Freeform 2526"/>
            <p:cNvSpPr>
              <a:spLocks/>
            </p:cNvSpPr>
            <p:nvPr/>
          </p:nvSpPr>
          <p:spPr bwMode="auto">
            <a:xfrm>
              <a:off x="4756" y="2233"/>
              <a:ext cx="9" cy="13"/>
            </a:xfrm>
            <a:custGeom>
              <a:avLst/>
              <a:gdLst>
                <a:gd name="T0" fmla="*/ 6 w 8"/>
                <a:gd name="T1" fmla="*/ 9 h 11"/>
                <a:gd name="T2" fmla="*/ 5 w 8"/>
                <a:gd name="T3" fmla="*/ 11 h 11"/>
                <a:gd name="T4" fmla="*/ 0 w 8"/>
                <a:gd name="T5" fmla="*/ 3 h 11"/>
                <a:gd name="T6" fmla="*/ 0 w 8"/>
                <a:gd name="T7" fmla="*/ 0 h 11"/>
                <a:gd name="T8" fmla="*/ 8 w 8"/>
                <a:gd name="T9" fmla="*/ 0 h 11"/>
                <a:gd name="T10" fmla="*/ 6 w 8"/>
                <a:gd name="T1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1">
                  <a:moveTo>
                    <a:pt x="6" y="9"/>
                  </a:moveTo>
                  <a:cubicBezTo>
                    <a:pt x="6" y="10"/>
                    <a:pt x="5" y="10"/>
                    <a:pt x="5" y="11"/>
                  </a:cubicBezTo>
                  <a:cubicBezTo>
                    <a:pt x="1" y="10"/>
                    <a:pt x="2" y="5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7" y="3"/>
                    <a:pt x="7" y="6"/>
                    <a:pt x="6" y="9"/>
                  </a:cubicBezTo>
                  <a:close/>
                </a:path>
              </a:pathLst>
            </a:custGeom>
            <a:solidFill>
              <a:srgbClr val="2A2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1" name="Freeform 2527"/>
            <p:cNvSpPr>
              <a:spLocks/>
            </p:cNvSpPr>
            <p:nvPr/>
          </p:nvSpPr>
          <p:spPr bwMode="auto">
            <a:xfrm>
              <a:off x="5386" y="2292"/>
              <a:ext cx="14" cy="19"/>
            </a:xfrm>
            <a:custGeom>
              <a:avLst/>
              <a:gdLst>
                <a:gd name="T0" fmla="*/ 12 w 12"/>
                <a:gd name="T1" fmla="*/ 9 h 16"/>
                <a:gd name="T2" fmla="*/ 9 w 12"/>
                <a:gd name="T3" fmla="*/ 14 h 16"/>
                <a:gd name="T4" fmla="*/ 3 w 12"/>
                <a:gd name="T5" fmla="*/ 15 h 16"/>
                <a:gd name="T6" fmla="*/ 5 w 12"/>
                <a:gd name="T7" fmla="*/ 1 h 16"/>
                <a:gd name="T8" fmla="*/ 6 w 12"/>
                <a:gd name="T9" fmla="*/ 0 h 16"/>
                <a:gd name="T10" fmla="*/ 12 w 12"/>
                <a:gd name="T1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12" y="9"/>
                  </a:moveTo>
                  <a:cubicBezTo>
                    <a:pt x="11" y="11"/>
                    <a:pt x="10" y="12"/>
                    <a:pt x="9" y="14"/>
                  </a:cubicBezTo>
                  <a:cubicBezTo>
                    <a:pt x="7" y="16"/>
                    <a:pt x="6" y="16"/>
                    <a:pt x="3" y="15"/>
                  </a:cubicBezTo>
                  <a:cubicBezTo>
                    <a:pt x="0" y="10"/>
                    <a:pt x="1" y="6"/>
                    <a:pt x="5" y="1"/>
                  </a:cubicBezTo>
                  <a:cubicBezTo>
                    <a:pt x="5" y="1"/>
                    <a:pt x="6" y="1"/>
                    <a:pt x="6" y="0"/>
                  </a:cubicBezTo>
                  <a:cubicBezTo>
                    <a:pt x="12" y="0"/>
                    <a:pt x="12" y="5"/>
                    <a:pt x="12" y="9"/>
                  </a:cubicBezTo>
                  <a:close/>
                </a:path>
              </a:pathLst>
            </a:custGeom>
            <a:solidFill>
              <a:srgbClr val="755D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2" name="Freeform 2528"/>
            <p:cNvSpPr>
              <a:spLocks/>
            </p:cNvSpPr>
            <p:nvPr/>
          </p:nvSpPr>
          <p:spPr bwMode="auto">
            <a:xfrm>
              <a:off x="5386" y="2275"/>
              <a:ext cx="9" cy="19"/>
            </a:xfrm>
            <a:custGeom>
              <a:avLst/>
              <a:gdLst>
                <a:gd name="T0" fmla="*/ 1 w 8"/>
                <a:gd name="T1" fmla="*/ 11 h 16"/>
                <a:gd name="T2" fmla="*/ 4 w 8"/>
                <a:gd name="T3" fmla="*/ 0 h 16"/>
                <a:gd name="T4" fmla="*/ 6 w 8"/>
                <a:gd name="T5" fmla="*/ 11 h 16"/>
                <a:gd name="T6" fmla="*/ 6 w 8"/>
                <a:gd name="T7" fmla="*/ 14 h 16"/>
                <a:gd name="T8" fmla="*/ 6 w 8"/>
                <a:gd name="T9" fmla="*/ 14 h 16"/>
                <a:gd name="T10" fmla="*/ 1 w 8"/>
                <a:gd name="T11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6">
                  <a:moveTo>
                    <a:pt x="1" y="11"/>
                  </a:moveTo>
                  <a:cubicBezTo>
                    <a:pt x="0" y="7"/>
                    <a:pt x="2" y="3"/>
                    <a:pt x="4" y="0"/>
                  </a:cubicBezTo>
                  <a:cubicBezTo>
                    <a:pt x="8" y="3"/>
                    <a:pt x="6" y="8"/>
                    <a:pt x="6" y="11"/>
                  </a:cubicBezTo>
                  <a:cubicBezTo>
                    <a:pt x="6" y="12"/>
                    <a:pt x="6" y="13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3" y="16"/>
                    <a:pt x="0" y="16"/>
                    <a:pt x="1" y="11"/>
                  </a:cubicBezTo>
                  <a:close/>
                </a:path>
              </a:pathLst>
            </a:custGeom>
            <a:solidFill>
              <a:srgbClr val="5543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3" name="Freeform 2529"/>
            <p:cNvSpPr>
              <a:spLocks/>
            </p:cNvSpPr>
            <p:nvPr/>
          </p:nvSpPr>
          <p:spPr bwMode="auto">
            <a:xfrm>
              <a:off x="5397" y="2272"/>
              <a:ext cx="10" cy="14"/>
            </a:xfrm>
            <a:custGeom>
              <a:avLst/>
              <a:gdLst>
                <a:gd name="T0" fmla="*/ 9 w 9"/>
                <a:gd name="T1" fmla="*/ 0 h 12"/>
                <a:gd name="T2" fmla="*/ 5 w 9"/>
                <a:gd name="T3" fmla="*/ 9 h 12"/>
                <a:gd name="T4" fmla="*/ 0 w 9"/>
                <a:gd name="T5" fmla="*/ 12 h 12"/>
                <a:gd name="T6" fmla="*/ 9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9" y="0"/>
                  </a:moveTo>
                  <a:cubicBezTo>
                    <a:pt x="8" y="3"/>
                    <a:pt x="7" y="6"/>
                    <a:pt x="5" y="9"/>
                  </a:cubicBezTo>
                  <a:cubicBezTo>
                    <a:pt x="4" y="10"/>
                    <a:pt x="2" y="11"/>
                    <a:pt x="0" y="12"/>
                  </a:cubicBezTo>
                  <a:cubicBezTo>
                    <a:pt x="1" y="6"/>
                    <a:pt x="4" y="2"/>
                    <a:pt x="9" y="0"/>
                  </a:cubicBezTo>
                  <a:close/>
                </a:path>
              </a:pathLst>
            </a:custGeom>
            <a:solidFill>
              <a:srgbClr val="8A7B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4" name="Freeform 2530"/>
            <p:cNvSpPr>
              <a:spLocks/>
            </p:cNvSpPr>
            <p:nvPr/>
          </p:nvSpPr>
          <p:spPr bwMode="auto">
            <a:xfrm>
              <a:off x="4974" y="2121"/>
              <a:ext cx="17" cy="20"/>
            </a:xfrm>
            <a:custGeom>
              <a:avLst/>
              <a:gdLst>
                <a:gd name="T0" fmla="*/ 8 w 14"/>
                <a:gd name="T1" fmla="*/ 0 h 17"/>
                <a:gd name="T2" fmla="*/ 14 w 14"/>
                <a:gd name="T3" fmla="*/ 6 h 17"/>
                <a:gd name="T4" fmla="*/ 1 w 14"/>
                <a:gd name="T5" fmla="*/ 14 h 17"/>
                <a:gd name="T6" fmla="*/ 1 w 14"/>
                <a:gd name="T7" fmla="*/ 11 h 17"/>
                <a:gd name="T8" fmla="*/ 0 w 14"/>
                <a:gd name="T9" fmla="*/ 9 h 17"/>
                <a:gd name="T10" fmla="*/ 0 w 14"/>
                <a:gd name="T11" fmla="*/ 9 h 17"/>
                <a:gd name="T12" fmla="*/ 8 w 14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7">
                  <a:moveTo>
                    <a:pt x="8" y="0"/>
                  </a:moveTo>
                  <a:cubicBezTo>
                    <a:pt x="11" y="2"/>
                    <a:pt x="13" y="3"/>
                    <a:pt x="14" y="6"/>
                  </a:cubicBezTo>
                  <a:cubicBezTo>
                    <a:pt x="10" y="10"/>
                    <a:pt x="9" y="17"/>
                    <a:pt x="1" y="14"/>
                  </a:cubicBezTo>
                  <a:cubicBezTo>
                    <a:pt x="1" y="13"/>
                    <a:pt x="1" y="12"/>
                    <a:pt x="1" y="11"/>
                  </a:cubicBezTo>
                  <a:cubicBezTo>
                    <a:pt x="1" y="10"/>
                    <a:pt x="1" y="10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6"/>
                    <a:pt x="5" y="3"/>
                    <a:pt x="8" y="0"/>
                  </a:cubicBezTo>
                  <a:close/>
                </a:path>
              </a:pathLst>
            </a:custGeom>
            <a:solidFill>
              <a:srgbClr val="C6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5" name="Freeform 2531"/>
            <p:cNvSpPr>
              <a:spLocks/>
            </p:cNvSpPr>
            <p:nvPr/>
          </p:nvSpPr>
          <p:spPr bwMode="auto">
            <a:xfrm>
              <a:off x="4973" y="2127"/>
              <a:ext cx="21" cy="20"/>
            </a:xfrm>
            <a:custGeom>
              <a:avLst/>
              <a:gdLst>
                <a:gd name="T0" fmla="*/ 2 w 18"/>
                <a:gd name="T1" fmla="*/ 9 h 17"/>
                <a:gd name="T2" fmla="*/ 15 w 18"/>
                <a:gd name="T3" fmla="*/ 1 h 17"/>
                <a:gd name="T4" fmla="*/ 18 w 18"/>
                <a:gd name="T5" fmla="*/ 7 h 17"/>
                <a:gd name="T6" fmla="*/ 6 w 18"/>
                <a:gd name="T7" fmla="*/ 17 h 17"/>
                <a:gd name="T8" fmla="*/ 1 w 18"/>
                <a:gd name="T9" fmla="*/ 12 h 17"/>
                <a:gd name="T10" fmla="*/ 2 w 18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7">
                  <a:moveTo>
                    <a:pt x="2" y="9"/>
                  </a:moveTo>
                  <a:cubicBezTo>
                    <a:pt x="8" y="9"/>
                    <a:pt x="8" y="0"/>
                    <a:pt x="15" y="1"/>
                  </a:cubicBezTo>
                  <a:cubicBezTo>
                    <a:pt x="16" y="3"/>
                    <a:pt x="17" y="5"/>
                    <a:pt x="18" y="7"/>
                  </a:cubicBezTo>
                  <a:cubicBezTo>
                    <a:pt x="16" y="13"/>
                    <a:pt x="12" y="16"/>
                    <a:pt x="6" y="17"/>
                  </a:cubicBezTo>
                  <a:cubicBezTo>
                    <a:pt x="3" y="17"/>
                    <a:pt x="0" y="16"/>
                    <a:pt x="1" y="12"/>
                  </a:cubicBezTo>
                  <a:cubicBezTo>
                    <a:pt x="1" y="11"/>
                    <a:pt x="2" y="10"/>
                    <a:pt x="2" y="9"/>
                  </a:cubicBezTo>
                  <a:close/>
                </a:path>
              </a:pathLst>
            </a:custGeom>
            <a:solidFill>
              <a:srgbClr val="C8AC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6" name="Freeform 2532"/>
            <p:cNvSpPr>
              <a:spLocks/>
            </p:cNvSpPr>
            <p:nvPr/>
          </p:nvSpPr>
          <p:spPr bwMode="auto">
            <a:xfrm>
              <a:off x="4967" y="2141"/>
              <a:ext cx="17" cy="13"/>
            </a:xfrm>
            <a:custGeom>
              <a:avLst/>
              <a:gdLst>
                <a:gd name="T0" fmla="*/ 6 w 14"/>
                <a:gd name="T1" fmla="*/ 0 h 11"/>
                <a:gd name="T2" fmla="*/ 11 w 14"/>
                <a:gd name="T3" fmla="*/ 3 h 11"/>
                <a:gd name="T4" fmla="*/ 11 w 14"/>
                <a:gd name="T5" fmla="*/ 9 h 11"/>
                <a:gd name="T6" fmla="*/ 6 w 14"/>
                <a:gd name="T7" fmla="*/ 11 h 11"/>
                <a:gd name="T8" fmla="*/ 3 w 14"/>
                <a:gd name="T9" fmla="*/ 9 h 11"/>
                <a:gd name="T10" fmla="*/ 0 w 14"/>
                <a:gd name="T11" fmla="*/ 1 h 11"/>
                <a:gd name="T12" fmla="*/ 6 w 14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6" y="0"/>
                  </a:moveTo>
                  <a:cubicBezTo>
                    <a:pt x="7" y="2"/>
                    <a:pt x="9" y="4"/>
                    <a:pt x="11" y="3"/>
                  </a:cubicBezTo>
                  <a:cubicBezTo>
                    <a:pt x="14" y="5"/>
                    <a:pt x="12" y="7"/>
                    <a:pt x="11" y="9"/>
                  </a:cubicBezTo>
                  <a:cubicBezTo>
                    <a:pt x="10" y="10"/>
                    <a:pt x="8" y="11"/>
                    <a:pt x="6" y="11"/>
                  </a:cubicBezTo>
                  <a:cubicBezTo>
                    <a:pt x="5" y="10"/>
                    <a:pt x="4" y="9"/>
                    <a:pt x="3" y="9"/>
                  </a:cubicBezTo>
                  <a:cubicBezTo>
                    <a:pt x="2" y="6"/>
                    <a:pt x="1" y="3"/>
                    <a:pt x="0" y="1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5C4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7" name="Freeform 2533"/>
            <p:cNvSpPr>
              <a:spLocks/>
            </p:cNvSpPr>
            <p:nvPr/>
          </p:nvSpPr>
          <p:spPr bwMode="auto">
            <a:xfrm>
              <a:off x="4974" y="2132"/>
              <a:ext cx="3" cy="2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1 w 2"/>
                <a:gd name="T5" fmla="*/ 2 h 2"/>
                <a:gd name="T6" fmla="*/ 0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2" y="2"/>
                    <a:pt x="1" y="2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CFB6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8" name="Freeform 2534"/>
            <p:cNvSpPr>
              <a:spLocks/>
            </p:cNvSpPr>
            <p:nvPr/>
          </p:nvSpPr>
          <p:spPr bwMode="auto">
            <a:xfrm>
              <a:off x="5380" y="2307"/>
              <a:ext cx="18" cy="18"/>
            </a:xfrm>
            <a:custGeom>
              <a:avLst/>
              <a:gdLst>
                <a:gd name="T0" fmla="*/ 9 w 15"/>
                <a:gd name="T1" fmla="*/ 1 h 15"/>
                <a:gd name="T2" fmla="*/ 14 w 15"/>
                <a:gd name="T3" fmla="*/ 1 h 15"/>
                <a:gd name="T4" fmla="*/ 9 w 15"/>
                <a:gd name="T5" fmla="*/ 15 h 15"/>
                <a:gd name="T6" fmla="*/ 6 w 15"/>
                <a:gd name="T7" fmla="*/ 15 h 15"/>
                <a:gd name="T8" fmla="*/ 3 w 15"/>
                <a:gd name="T9" fmla="*/ 12 h 15"/>
                <a:gd name="T10" fmla="*/ 4 w 15"/>
                <a:gd name="T11" fmla="*/ 0 h 15"/>
                <a:gd name="T12" fmla="*/ 9 w 15"/>
                <a:gd name="T13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9" y="1"/>
                  </a:moveTo>
                  <a:cubicBezTo>
                    <a:pt x="10" y="1"/>
                    <a:pt x="12" y="1"/>
                    <a:pt x="14" y="1"/>
                  </a:cubicBezTo>
                  <a:cubicBezTo>
                    <a:pt x="15" y="7"/>
                    <a:pt x="14" y="11"/>
                    <a:pt x="9" y="15"/>
                  </a:cubicBezTo>
                  <a:cubicBezTo>
                    <a:pt x="8" y="15"/>
                    <a:pt x="7" y="15"/>
                    <a:pt x="6" y="15"/>
                  </a:cubicBezTo>
                  <a:cubicBezTo>
                    <a:pt x="5" y="14"/>
                    <a:pt x="4" y="13"/>
                    <a:pt x="3" y="12"/>
                  </a:cubicBezTo>
                  <a:cubicBezTo>
                    <a:pt x="0" y="8"/>
                    <a:pt x="0" y="4"/>
                    <a:pt x="4" y="0"/>
                  </a:cubicBezTo>
                  <a:cubicBezTo>
                    <a:pt x="6" y="0"/>
                    <a:pt x="7" y="0"/>
                    <a:pt x="9" y="1"/>
                  </a:cubicBezTo>
                  <a:close/>
                </a:path>
              </a:pathLst>
            </a:custGeom>
            <a:solidFill>
              <a:srgbClr val="573D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99" name="Freeform 2535"/>
            <p:cNvSpPr>
              <a:spLocks/>
            </p:cNvSpPr>
            <p:nvPr/>
          </p:nvSpPr>
          <p:spPr bwMode="auto">
            <a:xfrm>
              <a:off x="5201" y="2178"/>
              <a:ext cx="29" cy="30"/>
            </a:xfrm>
            <a:custGeom>
              <a:avLst/>
              <a:gdLst>
                <a:gd name="T0" fmla="*/ 2 w 24"/>
                <a:gd name="T1" fmla="*/ 6 h 26"/>
                <a:gd name="T2" fmla="*/ 8 w 24"/>
                <a:gd name="T3" fmla="*/ 0 h 26"/>
                <a:gd name="T4" fmla="*/ 10 w 24"/>
                <a:gd name="T5" fmla="*/ 0 h 26"/>
                <a:gd name="T6" fmla="*/ 18 w 24"/>
                <a:gd name="T7" fmla="*/ 7 h 26"/>
                <a:gd name="T8" fmla="*/ 19 w 24"/>
                <a:gd name="T9" fmla="*/ 11 h 26"/>
                <a:gd name="T10" fmla="*/ 21 w 24"/>
                <a:gd name="T11" fmla="*/ 11 h 26"/>
                <a:gd name="T12" fmla="*/ 24 w 24"/>
                <a:gd name="T13" fmla="*/ 13 h 26"/>
                <a:gd name="T14" fmla="*/ 21 w 24"/>
                <a:gd name="T15" fmla="*/ 25 h 26"/>
                <a:gd name="T16" fmla="*/ 18 w 24"/>
                <a:gd name="T17" fmla="*/ 26 h 26"/>
                <a:gd name="T18" fmla="*/ 9 w 24"/>
                <a:gd name="T19" fmla="*/ 18 h 26"/>
                <a:gd name="T20" fmla="*/ 1 w 24"/>
                <a:gd name="T21" fmla="*/ 14 h 26"/>
                <a:gd name="T22" fmla="*/ 0 w 24"/>
                <a:gd name="T23" fmla="*/ 9 h 26"/>
                <a:gd name="T24" fmla="*/ 2 w 24"/>
                <a:gd name="T2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26">
                  <a:moveTo>
                    <a:pt x="2" y="6"/>
                  </a:moveTo>
                  <a:cubicBezTo>
                    <a:pt x="6" y="6"/>
                    <a:pt x="7" y="3"/>
                    <a:pt x="8" y="0"/>
                  </a:cubicBezTo>
                  <a:cubicBezTo>
                    <a:pt x="9" y="0"/>
                    <a:pt x="9" y="0"/>
                    <a:pt x="10" y="0"/>
                  </a:cubicBezTo>
                  <a:cubicBezTo>
                    <a:pt x="12" y="3"/>
                    <a:pt x="13" y="8"/>
                    <a:pt x="18" y="7"/>
                  </a:cubicBezTo>
                  <a:cubicBezTo>
                    <a:pt x="18" y="9"/>
                    <a:pt x="19" y="10"/>
                    <a:pt x="19" y="11"/>
                  </a:cubicBezTo>
                  <a:cubicBezTo>
                    <a:pt x="20" y="12"/>
                    <a:pt x="20" y="12"/>
                    <a:pt x="21" y="11"/>
                  </a:cubicBezTo>
                  <a:cubicBezTo>
                    <a:pt x="22" y="12"/>
                    <a:pt x="23" y="13"/>
                    <a:pt x="24" y="13"/>
                  </a:cubicBezTo>
                  <a:cubicBezTo>
                    <a:pt x="23" y="17"/>
                    <a:pt x="22" y="21"/>
                    <a:pt x="21" y="25"/>
                  </a:cubicBezTo>
                  <a:cubicBezTo>
                    <a:pt x="21" y="26"/>
                    <a:pt x="20" y="26"/>
                    <a:pt x="18" y="26"/>
                  </a:cubicBezTo>
                  <a:cubicBezTo>
                    <a:pt x="15" y="24"/>
                    <a:pt x="12" y="21"/>
                    <a:pt x="9" y="18"/>
                  </a:cubicBezTo>
                  <a:cubicBezTo>
                    <a:pt x="6" y="17"/>
                    <a:pt x="3" y="16"/>
                    <a:pt x="1" y="14"/>
                  </a:cubicBezTo>
                  <a:cubicBezTo>
                    <a:pt x="0" y="13"/>
                    <a:pt x="0" y="11"/>
                    <a:pt x="0" y="9"/>
                  </a:cubicBezTo>
                  <a:cubicBezTo>
                    <a:pt x="1" y="8"/>
                    <a:pt x="1" y="7"/>
                    <a:pt x="2" y="6"/>
                  </a:cubicBezTo>
                  <a:close/>
                </a:path>
              </a:pathLst>
            </a:custGeom>
            <a:solidFill>
              <a:srgbClr val="393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0" name="Freeform 2536"/>
            <p:cNvSpPr>
              <a:spLocks/>
            </p:cNvSpPr>
            <p:nvPr/>
          </p:nvSpPr>
          <p:spPr bwMode="auto">
            <a:xfrm>
              <a:off x="5213" y="2174"/>
              <a:ext cx="11" cy="14"/>
            </a:xfrm>
            <a:custGeom>
              <a:avLst/>
              <a:gdLst>
                <a:gd name="T0" fmla="*/ 8 w 9"/>
                <a:gd name="T1" fmla="*/ 10 h 12"/>
                <a:gd name="T2" fmla="*/ 0 w 9"/>
                <a:gd name="T3" fmla="*/ 3 h 12"/>
                <a:gd name="T4" fmla="*/ 3 w 9"/>
                <a:gd name="T5" fmla="*/ 0 h 12"/>
                <a:gd name="T6" fmla="*/ 9 w 9"/>
                <a:gd name="T7" fmla="*/ 8 h 12"/>
                <a:gd name="T8" fmla="*/ 8 w 9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8" y="10"/>
                  </a:moveTo>
                  <a:cubicBezTo>
                    <a:pt x="2" y="12"/>
                    <a:pt x="0" y="8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3" y="4"/>
                    <a:pt x="3" y="9"/>
                    <a:pt x="9" y="8"/>
                  </a:cubicBezTo>
                  <a:cubicBezTo>
                    <a:pt x="9" y="9"/>
                    <a:pt x="8" y="10"/>
                    <a:pt x="8" y="10"/>
                  </a:cubicBezTo>
                  <a:close/>
                </a:path>
              </a:pathLst>
            </a:custGeom>
            <a:solidFill>
              <a:srgbClr val="556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1" name="Freeform 2537"/>
            <p:cNvSpPr>
              <a:spLocks/>
            </p:cNvSpPr>
            <p:nvPr/>
          </p:nvSpPr>
          <p:spPr bwMode="auto">
            <a:xfrm>
              <a:off x="5224" y="2191"/>
              <a:ext cx="2" cy="2"/>
            </a:xfrm>
            <a:custGeom>
              <a:avLst/>
              <a:gdLst>
                <a:gd name="T0" fmla="*/ 2 w 2"/>
                <a:gd name="T1" fmla="*/ 0 h 2"/>
                <a:gd name="T2" fmla="*/ 1 w 2"/>
                <a:gd name="T3" fmla="*/ 2 h 2"/>
                <a:gd name="T4" fmla="*/ 0 w 2"/>
                <a:gd name="T5" fmla="*/ 0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1" y="2"/>
                    <a:pt x="1" y="2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7C98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2" name="Freeform 2538"/>
            <p:cNvSpPr>
              <a:spLocks/>
            </p:cNvSpPr>
            <p:nvPr/>
          </p:nvSpPr>
          <p:spPr bwMode="auto">
            <a:xfrm>
              <a:off x="5266" y="2347"/>
              <a:ext cx="13" cy="11"/>
            </a:xfrm>
            <a:custGeom>
              <a:avLst/>
              <a:gdLst>
                <a:gd name="T0" fmla="*/ 3 w 11"/>
                <a:gd name="T1" fmla="*/ 9 h 9"/>
                <a:gd name="T2" fmla="*/ 0 w 11"/>
                <a:gd name="T3" fmla="*/ 6 h 9"/>
                <a:gd name="T4" fmla="*/ 11 w 11"/>
                <a:gd name="T5" fmla="*/ 3 h 9"/>
                <a:gd name="T6" fmla="*/ 3 w 11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9">
                  <a:moveTo>
                    <a:pt x="3" y="9"/>
                  </a:moveTo>
                  <a:cubicBezTo>
                    <a:pt x="2" y="8"/>
                    <a:pt x="1" y="7"/>
                    <a:pt x="0" y="6"/>
                  </a:cubicBezTo>
                  <a:cubicBezTo>
                    <a:pt x="2" y="0"/>
                    <a:pt x="6" y="0"/>
                    <a:pt x="11" y="3"/>
                  </a:cubicBezTo>
                  <a:cubicBezTo>
                    <a:pt x="11" y="9"/>
                    <a:pt x="7" y="9"/>
                    <a:pt x="3" y="9"/>
                  </a:cubicBezTo>
                  <a:close/>
                </a:path>
              </a:pathLst>
            </a:custGeom>
            <a:solidFill>
              <a:srgbClr val="F2D9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3" name="Freeform 2539"/>
            <p:cNvSpPr>
              <a:spLocks/>
            </p:cNvSpPr>
            <p:nvPr/>
          </p:nvSpPr>
          <p:spPr bwMode="auto">
            <a:xfrm>
              <a:off x="5105" y="2343"/>
              <a:ext cx="31" cy="7"/>
            </a:xfrm>
            <a:custGeom>
              <a:avLst/>
              <a:gdLst>
                <a:gd name="T0" fmla="*/ 6 w 26"/>
                <a:gd name="T1" fmla="*/ 1 h 6"/>
                <a:gd name="T2" fmla="*/ 25 w 26"/>
                <a:gd name="T3" fmla="*/ 2 h 6"/>
                <a:gd name="T4" fmla="*/ 25 w 26"/>
                <a:gd name="T5" fmla="*/ 4 h 6"/>
                <a:gd name="T6" fmla="*/ 4 w 26"/>
                <a:gd name="T7" fmla="*/ 5 h 6"/>
                <a:gd name="T8" fmla="*/ 0 w 26"/>
                <a:gd name="T9" fmla="*/ 4 h 6"/>
                <a:gd name="T10" fmla="*/ 6 w 26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6">
                  <a:moveTo>
                    <a:pt x="6" y="1"/>
                  </a:moveTo>
                  <a:cubicBezTo>
                    <a:pt x="13" y="2"/>
                    <a:pt x="19" y="2"/>
                    <a:pt x="25" y="2"/>
                  </a:cubicBezTo>
                  <a:cubicBezTo>
                    <a:pt x="26" y="3"/>
                    <a:pt x="26" y="4"/>
                    <a:pt x="25" y="4"/>
                  </a:cubicBezTo>
                  <a:cubicBezTo>
                    <a:pt x="18" y="5"/>
                    <a:pt x="11" y="5"/>
                    <a:pt x="4" y="5"/>
                  </a:cubicBezTo>
                  <a:cubicBezTo>
                    <a:pt x="2" y="6"/>
                    <a:pt x="1" y="5"/>
                    <a:pt x="0" y="4"/>
                  </a:cubicBezTo>
                  <a:cubicBezTo>
                    <a:pt x="1" y="0"/>
                    <a:pt x="3" y="0"/>
                    <a:pt x="6" y="1"/>
                  </a:cubicBezTo>
                  <a:close/>
                </a:path>
              </a:pathLst>
            </a:custGeom>
            <a:solidFill>
              <a:srgbClr val="7C62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4" name="Freeform 2540"/>
            <p:cNvSpPr>
              <a:spLocks/>
            </p:cNvSpPr>
            <p:nvPr/>
          </p:nvSpPr>
          <p:spPr bwMode="auto">
            <a:xfrm>
              <a:off x="5049" y="2352"/>
              <a:ext cx="54" cy="56"/>
            </a:xfrm>
            <a:custGeom>
              <a:avLst/>
              <a:gdLst>
                <a:gd name="T0" fmla="*/ 46 w 46"/>
                <a:gd name="T1" fmla="*/ 22 h 48"/>
                <a:gd name="T2" fmla="*/ 37 w 46"/>
                <a:gd name="T3" fmla="*/ 38 h 48"/>
                <a:gd name="T4" fmla="*/ 36 w 46"/>
                <a:gd name="T5" fmla="*/ 39 h 48"/>
                <a:gd name="T6" fmla="*/ 23 w 46"/>
                <a:gd name="T7" fmla="*/ 42 h 48"/>
                <a:gd name="T8" fmla="*/ 8 w 46"/>
                <a:gd name="T9" fmla="*/ 45 h 48"/>
                <a:gd name="T10" fmla="*/ 4 w 46"/>
                <a:gd name="T11" fmla="*/ 45 h 48"/>
                <a:gd name="T12" fmla="*/ 2 w 46"/>
                <a:gd name="T13" fmla="*/ 30 h 48"/>
                <a:gd name="T14" fmla="*/ 5 w 46"/>
                <a:gd name="T15" fmla="*/ 23 h 48"/>
                <a:gd name="T16" fmla="*/ 11 w 46"/>
                <a:gd name="T17" fmla="*/ 12 h 48"/>
                <a:gd name="T18" fmla="*/ 18 w 46"/>
                <a:gd name="T19" fmla="*/ 1 h 48"/>
                <a:gd name="T20" fmla="*/ 26 w 46"/>
                <a:gd name="T21" fmla="*/ 5 h 48"/>
                <a:gd name="T22" fmla="*/ 28 w 46"/>
                <a:gd name="T23" fmla="*/ 13 h 48"/>
                <a:gd name="T24" fmla="*/ 35 w 46"/>
                <a:gd name="T25" fmla="*/ 16 h 48"/>
                <a:gd name="T26" fmla="*/ 46 w 46"/>
                <a:gd name="T27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48">
                  <a:moveTo>
                    <a:pt x="46" y="22"/>
                  </a:moveTo>
                  <a:cubicBezTo>
                    <a:pt x="43" y="27"/>
                    <a:pt x="42" y="33"/>
                    <a:pt x="37" y="38"/>
                  </a:cubicBezTo>
                  <a:cubicBezTo>
                    <a:pt x="37" y="38"/>
                    <a:pt x="37" y="39"/>
                    <a:pt x="36" y="39"/>
                  </a:cubicBezTo>
                  <a:cubicBezTo>
                    <a:pt x="32" y="41"/>
                    <a:pt x="28" y="43"/>
                    <a:pt x="23" y="42"/>
                  </a:cubicBezTo>
                  <a:cubicBezTo>
                    <a:pt x="18" y="45"/>
                    <a:pt x="13" y="48"/>
                    <a:pt x="8" y="45"/>
                  </a:cubicBezTo>
                  <a:cubicBezTo>
                    <a:pt x="7" y="45"/>
                    <a:pt x="5" y="45"/>
                    <a:pt x="4" y="45"/>
                  </a:cubicBezTo>
                  <a:cubicBezTo>
                    <a:pt x="0" y="40"/>
                    <a:pt x="3" y="35"/>
                    <a:pt x="2" y="30"/>
                  </a:cubicBezTo>
                  <a:cubicBezTo>
                    <a:pt x="3" y="27"/>
                    <a:pt x="4" y="25"/>
                    <a:pt x="5" y="23"/>
                  </a:cubicBezTo>
                  <a:cubicBezTo>
                    <a:pt x="8" y="20"/>
                    <a:pt x="10" y="16"/>
                    <a:pt x="11" y="12"/>
                  </a:cubicBezTo>
                  <a:cubicBezTo>
                    <a:pt x="12" y="8"/>
                    <a:pt x="14" y="3"/>
                    <a:pt x="18" y="1"/>
                  </a:cubicBezTo>
                  <a:cubicBezTo>
                    <a:pt x="22" y="0"/>
                    <a:pt x="25" y="2"/>
                    <a:pt x="26" y="5"/>
                  </a:cubicBezTo>
                  <a:cubicBezTo>
                    <a:pt x="27" y="8"/>
                    <a:pt x="28" y="10"/>
                    <a:pt x="28" y="13"/>
                  </a:cubicBezTo>
                  <a:cubicBezTo>
                    <a:pt x="29" y="17"/>
                    <a:pt x="32" y="16"/>
                    <a:pt x="35" y="16"/>
                  </a:cubicBezTo>
                  <a:cubicBezTo>
                    <a:pt x="40" y="16"/>
                    <a:pt x="44" y="16"/>
                    <a:pt x="46" y="22"/>
                  </a:cubicBezTo>
                  <a:close/>
                </a:path>
              </a:pathLst>
            </a:custGeom>
            <a:solidFill>
              <a:srgbClr val="D7BA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5" name="Freeform 2541"/>
            <p:cNvSpPr>
              <a:spLocks/>
            </p:cNvSpPr>
            <p:nvPr/>
          </p:nvSpPr>
          <p:spPr bwMode="auto">
            <a:xfrm>
              <a:off x="5074" y="2359"/>
              <a:ext cx="34" cy="19"/>
            </a:xfrm>
            <a:custGeom>
              <a:avLst/>
              <a:gdLst>
                <a:gd name="T0" fmla="*/ 24 w 29"/>
                <a:gd name="T1" fmla="*/ 16 h 16"/>
                <a:gd name="T2" fmla="*/ 8 w 29"/>
                <a:gd name="T3" fmla="*/ 14 h 16"/>
                <a:gd name="T4" fmla="*/ 4 w 29"/>
                <a:gd name="T5" fmla="*/ 7 h 16"/>
                <a:gd name="T6" fmla="*/ 18 w 29"/>
                <a:gd name="T7" fmla="*/ 0 h 16"/>
                <a:gd name="T8" fmla="*/ 24 w 29"/>
                <a:gd name="T9" fmla="*/ 5 h 16"/>
                <a:gd name="T10" fmla="*/ 24 w 29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6">
                  <a:moveTo>
                    <a:pt x="24" y="16"/>
                  </a:moveTo>
                  <a:cubicBezTo>
                    <a:pt x="19" y="13"/>
                    <a:pt x="14" y="13"/>
                    <a:pt x="8" y="14"/>
                  </a:cubicBezTo>
                  <a:cubicBezTo>
                    <a:pt x="1" y="16"/>
                    <a:pt x="0" y="13"/>
                    <a:pt x="4" y="7"/>
                  </a:cubicBezTo>
                  <a:cubicBezTo>
                    <a:pt x="7" y="1"/>
                    <a:pt x="12" y="1"/>
                    <a:pt x="18" y="0"/>
                  </a:cubicBezTo>
                  <a:cubicBezTo>
                    <a:pt x="20" y="1"/>
                    <a:pt x="23" y="2"/>
                    <a:pt x="24" y="5"/>
                  </a:cubicBezTo>
                  <a:cubicBezTo>
                    <a:pt x="22" y="8"/>
                    <a:pt x="29" y="12"/>
                    <a:pt x="24" y="16"/>
                  </a:cubicBezTo>
                  <a:close/>
                </a:path>
              </a:pathLst>
            </a:custGeom>
            <a:solidFill>
              <a:srgbClr val="CDB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6" name="Freeform 2542"/>
            <p:cNvSpPr>
              <a:spLocks/>
            </p:cNvSpPr>
            <p:nvPr/>
          </p:nvSpPr>
          <p:spPr bwMode="auto">
            <a:xfrm>
              <a:off x="5077" y="2344"/>
              <a:ext cx="33" cy="23"/>
            </a:xfrm>
            <a:custGeom>
              <a:avLst/>
              <a:gdLst>
                <a:gd name="T0" fmla="*/ 17 w 28"/>
                <a:gd name="T1" fmla="*/ 15 h 20"/>
                <a:gd name="T2" fmla="*/ 2 w 28"/>
                <a:gd name="T3" fmla="*/ 20 h 20"/>
                <a:gd name="T4" fmla="*/ 0 w 28"/>
                <a:gd name="T5" fmla="*/ 15 h 20"/>
                <a:gd name="T6" fmla="*/ 8 w 28"/>
                <a:gd name="T7" fmla="*/ 6 h 20"/>
                <a:gd name="T8" fmla="*/ 23 w 28"/>
                <a:gd name="T9" fmla="*/ 5 h 20"/>
                <a:gd name="T10" fmla="*/ 28 w 28"/>
                <a:gd name="T11" fmla="*/ 4 h 20"/>
                <a:gd name="T12" fmla="*/ 25 w 28"/>
                <a:gd name="T13" fmla="*/ 11 h 20"/>
                <a:gd name="T14" fmla="*/ 17 w 28"/>
                <a:gd name="T15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0">
                  <a:moveTo>
                    <a:pt x="17" y="15"/>
                  </a:moveTo>
                  <a:cubicBezTo>
                    <a:pt x="12" y="17"/>
                    <a:pt x="7" y="18"/>
                    <a:pt x="2" y="20"/>
                  </a:cubicBezTo>
                  <a:cubicBezTo>
                    <a:pt x="1" y="18"/>
                    <a:pt x="0" y="16"/>
                    <a:pt x="0" y="15"/>
                  </a:cubicBezTo>
                  <a:cubicBezTo>
                    <a:pt x="1" y="10"/>
                    <a:pt x="4" y="8"/>
                    <a:pt x="8" y="6"/>
                  </a:cubicBezTo>
                  <a:cubicBezTo>
                    <a:pt x="13" y="4"/>
                    <a:pt x="18" y="0"/>
                    <a:pt x="23" y="5"/>
                  </a:cubicBezTo>
                  <a:cubicBezTo>
                    <a:pt x="25" y="5"/>
                    <a:pt x="26" y="4"/>
                    <a:pt x="28" y="4"/>
                  </a:cubicBezTo>
                  <a:cubicBezTo>
                    <a:pt x="27" y="7"/>
                    <a:pt x="26" y="9"/>
                    <a:pt x="25" y="11"/>
                  </a:cubicBezTo>
                  <a:cubicBezTo>
                    <a:pt x="23" y="15"/>
                    <a:pt x="20" y="15"/>
                    <a:pt x="17" y="15"/>
                  </a:cubicBezTo>
                  <a:close/>
                </a:path>
              </a:pathLst>
            </a:custGeom>
            <a:solidFill>
              <a:srgbClr val="D6B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7" name="Freeform 2543"/>
            <p:cNvSpPr>
              <a:spLocks/>
            </p:cNvSpPr>
            <p:nvPr/>
          </p:nvSpPr>
          <p:spPr bwMode="auto">
            <a:xfrm>
              <a:off x="5112" y="2397"/>
              <a:ext cx="24" cy="8"/>
            </a:xfrm>
            <a:custGeom>
              <a:avLst/>
              <a:gdLst>
                <a:gd name="T0" fmla="*/ 17 w 20"/>
                <a:gd name="T1" fmla="*/ 5 h 7"/>
                <a:gd name="T2" fmla="*/ 0 w 20"/>
                <a:gd name="T3" fmla="*/ 3 h 7"/>
                <a:gd name="T4" fmla="*/ 3 w 20"/>
                <a:gd name="T5" fmla="*/ 1 h 7"/>
                <a:gd name="T6" fmla="*/ 20 w 20"/>
                <a:gd name="T7" fmla="*/ 3 h 7"/>
                <a:gd name="T8" fmla="*/ 17 w 2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">
                  <a:moveTo>
                    <a:pt x="17" y="5"/>
                  </a:moveTo>
                  <a:cubicBezTo>
                    <a:pt x="11" y="6"/>
                    <a:pt x="5" y="7"/>
                    <a:pt x="0" y="3"/>
                  </a:cubicBezTo>
                  <a:cubicBezTo>
                    <a:pt x="0" y="2"/>
                    <a:pt x="1" y="1"/>
                    <a:pt x="3" y="1"/>
                  </a:cubicBezTo>
                  <a:cubicBezTo>
                    <a:pt x="9" y="0"/>
                    <a:pt x="14" y="0"/>
                    <a:pt x="20" y="3"/>
                  </a:cubicBezTo>
                  <a:cubicBezTo>
                    <a:pt x="20" y="4"/>
                    <a:pt x="18" y="5"/>
                    <a:pt x="17" y="5"/>
                  </a:cubicBezTo>
                  <a:close/>
                </a:path>
              </a:pathLst>
            </a:custGeom>
            <a:solidFill>
              <a:srgbClr val="7C60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8" name="Freeform 2544"/>
            <p:cNvSpPr>
              <a:spLocks/>
            </p:cNvSpPr>
            <p:nvPr/>
          </p:nvSpPr>
          <p:spPr bwMode="auto">
            <a:xfrm>
              <a:off x="5097" y="2357"/>
              <a:ext cx="24" cy="8"/>
            </a:xfrm>
            <a:custGeom>
              <a:avLst/>
              <a:gdLst>
                <a:gd name="T0" fmla="*/ 0 w 21"/>
                <a:gd name="T1" fmla="*/ 4 h 7"/>
                <a:gd name="T2" fmla="*/ 8 w 21"/>
                <a:gd name="T3" fmla="*/ 0 h 7"/>
                <a:gd name="T4" fmla="*/ 21 w 21"/>
                <a:gd name="T5" fmla="*/ 1 h 7"/>
                <a:gd name="T6" fmla="*/ 5 w 21"/>
                <a:gd name="T7" fmla="*/ 7 h 7"/>
                <a:gd name="T8" fmla="*/ 0 w 21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7">
                  <a:moveTo>
                    <a:pt x="0" y="4"/>
                  </a:moveTo>
                  <a:cubicBezTo>
                    <a:pt x="2" y="3"/>
                    <a:pt x="5" y="2"/>
                    <a:pt x="8" y="0"/>
                  </a:cubicBezTo>
                  <a:cubicBezTo>
                    <a:pt x="12" y="1"/>
                    <a:pt x="17" y="1"/>
                    <a:pt x="21" y="1"/>
                  </a:cubicBezTo>
                  <a:cubicBezTo>
                    <a:pt x="16" y="5"/>
                    <a:pt x="10" y="3"/>
                    <a:pt x="5" y="7"/>
                  </a:cubicBezTo>
                  <a:cubicBezTo>
                    <a:pt x="3" y="6"/>
                    <a:pt x="0" y="7"/>
                    <a:pt x="0" y="4"/>
                  </a:cubicBezTo>
                  <a:close/>
                </a:path>
              </a:pathLst>
            </a:custGeom>
            <a:solidFill>
              <a:srgbClr val="977B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09" name="Freeform 2545"/>
            <p:cNvSpPr>
              <a:spLocks/>
            </p:cNvSpPr>
            <p:nvPr/>
          </p:nvSpPr>
          <p:spPr bwMode="auto">
            <a:xfrm>
              <a:off x="5183" y="2405"/>
              <a:ext cx="24" cy="13"/>
            </a:xfrm>
            <a:custGeom>
              <a:avLst/>
              <a:gdLst>
                <a:gd name="T0" fmla="*/ 19 w 21"/>
                <a:gd name="T1" fmla="*/ 10 h 11"/>
                <a:gd name="T2" fmla="*/ 1 w 21"/>
                <a:gd name="T3" fmla="*/ 4 h 11"/>
                <a:gd name="T4" fmla="*/ 0 w 21"/>
                <a:gd name="T5" fmla="*/ 3 h 11"/>
                <a:gd name="T6" fmla="*/ 1 w 21"/>
                <a:gd name="T7" fmla="*/ 2 h 11"/>
                <a:gd name="T8" fmla="*/ 21 w 21"/>
                <a:gd name="T9" fmla="*/ 10 h 11"/>
                <a:gd name="T10" fmla="*/ 19 w 21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1">
                  <a:moveTo>
                    <a:pt x="19" y="10"/>
                  </a:moveTo>
                  <a:cubicBezTo>
                    <a:pt x="14" y="6"/>
                    <a:pt x="6" y="9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8" y="5"/>
                    <a:pt x="18" y="0"/>
                    <a:pt x="21" y="10"/>
                  </a:cubicBezTo>
                  <a:cubicBezTo>
                    <a:pt x="20" y="11"/>
                    <a:pt x="20" y="11"/>
                    <a:pt x="19" y="10"/>
                  </a:cubicBezTo>
                  <a:close/>
                </a:path>
              </a:pathLst>
            </a:custGeom>
            <a:solidFill>
              <a:srgbClr val="705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0" name="Freeform 2546"/>
            <p:cNvSpPr>
              <a:spLocks/>
            </p:cNvSpPr>
            <p:nvPr/>
          </p:nvSpPr>
          <p:spPr bwMode="auto">
            <a:xfrm>
              <a:off x="5208" y="2417"/>
              <a:ext cx="19" cy="15"/>
            </a:xfrm>
            <a:custGeom>
              <a:avLst/>
              <a:gdLst>
                <a:gd name="T0" fmla="*/ 5 w 16"/>
                <a:gd name="T1" fmla="*/ 0 h 13"/>
                <a:gd name="T2" fmla="*/ 16 w 16"/>
                <a:gd name="T3" fmla="*/ 6 h 13"/>
                <a:gd name="T4" fmla="*/ 1 w 16"/>
                <a:gd name="T5" fmla="*/ 6 h 13"/>
                <a:gd name="T6" fmla="*/ 2 w 16"/>
                <a:gd name="T7" fmla="*/ 0 h 13"/>
                <a:gd name="T8" fmla="*/ 5 w 16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">
                  <a:moveTo>
                    <a:pt x="5" y="0"/>
                  </a:moveTo>
                  <a:cubicBezTo>
                    <a:pt x="8" y="2"/>
                    <a:pt x="14" y="1"/>
                    <a:pt x="16" y="6"/>
                  </a:cubicBezTo>
                  <a:cubicBezTo>
                    <a:pt x="11" y="13"/>
                    <a:pt x="6" y="8"/>
                    <a:pt x="1" y="6"/>
                  </a:cubicBezTo>
                  <a:cubicBezTo>
                    <a:pt x="0" y="4"/>
                    <a:pt x="0" y="2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DAC4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1" name="Freeform 2547"/>
            <p:cNvSpPr>
              <a:spLocks/>
            </p:cNvSpPr>
            <p:nvPr/>
          </p:nvSpPr>
          <p:spPr bwMode="auto">
            <a:xfrm>
              <a:off x="5199" y="2417"/>
              <a:ext cx="12" cy="11"/>
            </a:xfrm>
            <a:custGeom>
              <a:avLst/>
              <a:gdLst>
                <a:gd name="T0" fmla="*/ 10 w 10"/>
                <a:gd name="T1" fmla="*/ 0 h 10"/>
                <a:gd name="T2" fmla="*/ 10 w 10"/>
                <a:gd name="T3" fmla="*/ 5 h 10"/>
                <a:gd name="T4" fmla="*/ 6 w 10"/>
                <a:gd name="T5" fmla="*/ 10 h 10"/>
                <a:gd name="T6" fmla="*/ 0 w 10"/>
                <a:gd name="T7" fmla="*/ 7 h 10"/>
                <a:gd name="T8" fmla="*/ 1 w 10"/>
                <a:gd name="T9" fmla="*/ 3 h 10"/>
                <a:gd name="T10" fmla="*/ 5 w 10"/>
                <a:gd name="T11" fmla="*/ 0 h 10"/>
                <a:gd name="T12" fmla="*/ 7 w 10"/>
                <a:gd name="T13" fmla="*/ 0 h 10"/>
                <a:gd name="T14" fmla="*/ 10 w 10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cubicBezTo>
                    <a:pt x="10" y="2"/>
                    <a:pt x="10" y="3"/>
                    <a:pt x="10" y="5"/>
                  </a:cubicBezTo>
                  <a:cubicBezTo>
                    <a:pt x="10" y="7"/>
                    <a:pt x="8" y="9"/>
                    <a:pt x="6" y="10"/>
                  </a:cubicBezTo>
                  <a:cubicBezTo>
                    <a:pt x="4" y="10"/>
                    <a:pt x="1" y="10"/>
                    <a:pt x="0" y="7"/>
                  </a:cubicBezTo>
                  <a:cubicBezTo>
                    <a:pt x="0" y="6"/>
                    <a:pt x="0" y="4"/>
                    <a:pt x="1" y="3"/>
                  </a:cubicBezTo>
                  <a:cubicBezTo>
                    <a:pt x="2" y="2"/>
                    <a:pt x="4" y="1"/>
                    <a:pt x="5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8" y="0"/>
                    <a:pt x="9" y="0"/>
                    <a:pt x="10" y="0"/>
                  </a:cubicBezTo>
                  <a:close/>
                </a:path>
              </a:pathLst>
            </a:custGeom>
            <a:solidFill>
              <a:srgbClr val="846C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2" name="Freeform 2548"/>
            <p:cNvSpPr>
              <a:spLocks/>
            </p:cNvSpPr>
            <p:nvPr/>
          </p:nvSpPr>
          <p:spPr bwMode="auto">
            <a:xfrm>
              <a:off x="5165" y="2404"/>
              <a:ext cx="19" cy="8"/>
            </a:xfrm>
            <a:custGeom>
              <a:avLst/>
              <a:gdLst>
                <a:gd name="T0" fmla="*/ 16 w 16"/>
                <a:gd name="T1" fmla="*/ 3 h 7"/>
                <a:gd name="T2" fmla="*/ 16 w 16"/>
                <a:gd name="T3" fmla="*/ 5 h 7"/>
                <a:gd name="T4" fmla="*/ 0 w 16"/>
                <a:gd name="T5" fmla="*/ 0 h 7"/>
                <a:gd name="T6" fmla="*/ 16 w 16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16" y="3"/>
                  </a:moveTo>
                  <a:cubicBezTo>
                    <a:pt x="16" y="4"/>
                    <a:pt x="16" y="4"/>
                    <a:pt x="16" y="5"/>
                  </a:cubicBezTo>
                  <a:cubicBezTo>
                    <a:pt x="10" y="5"/>
                    <a:pt x="4" y="7"/>
                    <a:pt x="0" y="0"/>
                  </a:cubicBezTo>
                  <a:cubicBezTo>
                    <a:pt x="5" y="1"/>
                    <a:pt x="11" y="2"/>
                    <a:pt x="16" y="3"/>
                  </a:cubicBezTo>
                  <a:close/>
                </a:path>
              </a:pathLst>
            </a:custGeom>
            <a:solidFill>
              <a:srgbClr val="533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3" name="Freeform 2549"/>
            <p:cNvSpPr>
              <a:spLocks/>
            </p:cNvSpPr>
            <p:nvPr/>
          </p:nvSpPr>
          <p:spPr bwMode="auto">
            <a:xfrm>
              <a:off x="5132" y="2398"/>
              <a:ext cx="22" cy="6"/>
            </a:xfrm>
            <a:custGeom>
              <a:avLst/>
              <a:gdLst>
                <a:gd name="T0" fmla="*/ 0 w 19"/>
                <a:gd name="T1" fmla="*/ 4 h 5"/>
                <a:gd name="T2" fmla="*/ 3 w 19"/>
                <a:gd name="T3" fmla="*/ 2 h 5"/>
                <a:gd name="T4" fmla="*/ 19 w 19"/>
                <a:gd name="T5" fmla="*/ 5 h 5"/>
                <a:gd name="T6" fmla="*/ 0 w 19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5">
                  <a:moveTo>
                    <a:pt x="0" y="4"/>
                  </a:moveTo>
                  <a:cubicBezTo>
                    <a:pt x="1" y="4"/>
                    <a:pt x="2" y="3"/>
                    <a:pt x="3" y="2"/>
                  </a:cubicBezTo>
                  <a:cubicBezTo>
                    <a:pt x="8" y="3"/>
                    <a:pt x="15" y="0"/>
                    <a:pt x="19" y="5"/>
                  </a:cubicBezTo>
                  <a:cubicBezTo>
                    <a:pt x="13" y="5"/>
                    <a:pt x="6" y="5"/>
                    <a:pt x="0" y="4"/>
                  </a:cubicBezTo>
                  <a:close/>
                </a:path>
              </a:pathLst>
            </a:custGeom>
            <a:solidFill>
              <a:srgbClr val="4E3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4" name="Freeform 2550"/>
            <p:cNvSpPr>
              <a:spLocks/>
            </p:cNvSpPr>
            <p:nvPr/>
          </p:nvSpPr>
          <p:spPr bwMode="auto">
            <a:xfrm>
              <a:off x="5091" y="2397"/>
              <a:ext cx="25" cy="3"/>
            </a:xfrm>
            <a:custGeom>
              <a:avLst/>
              <a:gdLst>
                <a:gd name="T0" fmla="*/ 21 w 21"/>
                <a:gd name="T1" fmla="*/ 1 h 3"/>
                <a:gd name="T2" fmla="*/ 18 w 21"/>
                <a:gd name="T3" fmla="*/ 3 h 3"/>
                <a:gd name="T4" fmla="*/ 1 w 21"/>
                <a:gd name="T5" fmla="*/ 3 h 3"/>
                <a:gd name="T6" fmla="*/ 1 w 21"/>
                <a:gd name="T7" fmla="*/ 2 h 3"/>
                <a:gd name="T8" fmla="*/ 2 w 21"/>
                <a:gd name="T9" fmla="*/ 1 h 3"/>
                <a:gd name="T10" fmla="*/ 1 w 21"/>
                <a:gd name="T11" fmla="*/ 0 h 3"/>
                <a:gd name="T12" fmla="*/ 21 w 21"/>
                <a:gd name="T1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">
                  <a:moveTo>
                    <a:pt x="21" y="1"/>
                  </a:moveTo>
                  <a:cubicBezTo>
                    <a:pt x="20" y="2"/>
                    <a:pt x="19" y="2"/>
                    <a:pt x="18" y="3"/>
                  </a:cubicBezTo>
                  <a:cubicBezTo>
                    <a:pt x="12" y="3"/>
                    <a:pt x="7" y="3"/>
                    <a:pt x="1" y="3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" y="0"/>
                    <a:pt x="14" y="0"/>
                    <a:pt x="21" y="1"/>
                  </a:cubicBezTo>
                  <a:close/>
                </a:path>
              </a:pathLst>
            </a:custGeom>
            <a:solidFill>
              <a:srgbClr val="4633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5" name="Freeform 2551"/>
            <p:cNvSpPr>
              <a:spLocks/>
            </p:cNvSpPr>
            <p:nvPr/>
          </p:nvSpPr>
          <p:spPr bwMode="auto">
            <a:xfrm>
              <a:off x="5070" y="2301"/>
              <a:ext cx="53" cy="54"/>
            </a:xfrm>
            <a:custGeom>
              <a:avLst/>
              <a:gdLst>
                <a:gd name="T0" fmla="*/ 29 w 45"/>
                <a:gd name="T1" fmla="*/ 41 h 46"/>
                <a:gd name="T2" fmla="*/ 14 w 45"/>
                <a:gd name="T3" fmla="*/ 45 h 46"/>
                <a:gd name="T4" fmla="*/ 0 w 45"/>
                <a:gd name="T5" fmla="*/ 38 h 46"/>
                <a:gd name="T6" fmla="*/ 0 w 45"/>
                <a:gd name="T7" fmla="*/ 34 h 46"/>
                <a:gd name="T8" fmla="*/ 1 w 45"/>
                <a:gd name="T9" fmla="*/ 31 h 46"/>
                <a:gd name="T10" fmla="*/ 6 w 45"/>
                <a:gd name="T11" fmla="*/ 21 h 46"/>
                <a:gd name="T12" fmla="*/ 17 w 45"/>
                <a:gd name="T13" fmla="*/ 8 h 46"/>
                <a:gd name="T14" fmla="*/ 30 w 45"/>
                <a:gd name="T15" fmla="*/ 5 h 46"/>
                <a:gd name="T16" fmla="*/ 44 w 45"/>
                <a:gd name="T17" fmla="*/ 3 h 46"/>
                <a:gd name="T18" fmla="*/ 45 w 45"/>
                <a:gd name="T19" fmla="*/ 4 h 46"/>
                <a:gd name="T20" fmla="*/ 36 w 45"/>
                <a:gd name="T21" fmla="*/ 36 h 46"/>
                <a:gd name="T22" fmla="*/ 29 w 45"/>
                <a:gd name="T23" fmla="*/ 4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46">
                  <a:moveTo>
                    <a:pt x="29" y="41"/>
                  </a:moveTo>
                  <a:cubicBezTo>
                    <a:pt x="24" y="41"/>
                    <a:pt x="19" y="42"/>
                    <a:pt x="14" y="45"/>
                  </a:cubicBezTo>
                  <a:cubicBezTo>
                    <a:pt x="10" y="42"/>
                    <a:pt x="2" y="46"/>
                    <a:pt x="0" y="38"/>
                  </a:cubicBezTo>
                  <a:cubicBezTo>
                    <a:pt x="0" y="37"/>
                    <a:pt x="0" y="36"/>
                    <a:pt x="0" y="34"/>
                  </a:cubicBezTo>
                  <a:cubicBezTo>
                    <a:pt x="0" y="33"/>
                    <a:pt x="1" y="32"/>
                    <a:pt x="1" y="31"/>
                  </a:cubicBezTo>
                  <a:cubicBezTo>
                    <a:pt x="3" y="27"/>
                    <a:pt x="4" y="24"/>
                    <a:pt x="6" y="21"/>
                  </a:cubicBezTo>
                  <a:cubicBezTo>
                    <a:pt x="10" y="16"/>
                    <a:pt x="12" y="12"/>
                    <a:pt x="17" y="8"/>
                  </a:cubicBezTo>
                  <a:cubicBezTo>
                    <a:pt x="21" y="7"/>
                    <a:pt x="26" y="6"/>
                    <a:pt x="30" y="5"/>
                  </a:cubicBezTo>
                  <a:cubicBezTo>
                    <a:pt x="34" y="0"/>
                    <a:pt x="39" y="2"/>
                    <a:pt x="44" y="3"/>
                  </a:cubicBezTo>
                  <a:cubicBezTo>
                    <a:pt x="44" y="3"/>
                    <a:pt x="45" y="4"/>
                    <a:pt x="45" y="4"/>
                  </a:cubicBezTo>
                  <a:cubicBezTo>
                    <a:pt x="42" y="15"/>
                    <a:pt x="36" y="25"/>
                    <a:pt x="36" y="36"/>
                  </a:cubicBezTo>
                  <a:cubicBezTo>
                    <a:pt x="33" y="37"/>
                    <a:pt x="31" y="38"/>
                    <a:pt x="29" y="41"/>
                  </a:cubicBezTo>
                  <a:close/>
                </a:path>
              </a:pathLst>
            </a:custGeom>
            <a:solidFill>
              <a:srgbClr val="DDB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6" name="Freeform 2552"/>
            <p:cNvSpPr>
              <a:spLocks/>
            </p:cNvSpPr>
            <p:nvPr/>
          </p:nvSpPr>
          <p:spPr bwMode="auto">
            <a:xfrm>
              <a:off x="5072" y="2189"/>
              <a:ext cx="158" cy="70"/>
            </a:xfrm>
            <a:custGeom>
              <a:avLst/>
              <a:gdLst>
                <a:gd name="T0" fmla="*/ 112 w 134"/>
                <a:gd name="T1" fmla="*/ 4 h 59"/>
                <a:gd name="T2" fmla="*/ 120 w 134"/>
                <a:gd name="T3" fmla="*/ 6 h 59"/>
                <a:gd name="T4" fmla="*/ 129 w 134"/>
                <a:gd name="T5" fmla="*/ 15 h 59"/>
                <a:gd name="T6" fmla="*/ 131 w 134"/>
                <a:gd name="T7" fmla="*/ 15 h 59"/>
                <a:gd name="T8" fmla="*/ 134 w 134"/>
                <a:gd name="T9" fmla="*/ 15 h 59"/>
                <a:gd name="T10" fmla="*/ 123 w 134"/>
                <a:gd name="T11" fmla="*/ 28 h 59"/>
                <a:gd name="T12" fmla="*/ 95 w 134"/>
                <a:gd name="T13" fmla="*/ 35 h 59"/>
                <a:gd name="T14" fmla="*/ 81 w 134"/>
                <a:gd name="T15" fmla="*/ 40 h 59"/>
                <a:gd name="T16" fmla="*/ 12 w 134"/>
                <a:gd name="T17" fmla="*/ 57 h 59"/>
                <a:gd name="T18" fmla="*/ 0 w 134"/>
                <a:gd name="T19" fmla="*/ 54 h 59"/>
                <a:gd name="T20" fmla="*/ 0 w 134"/>
                <a:gd name="T21" fmla="*/ 50 h 59"/>
                <a:gd name="T22" fmla="*/ 6 w 134"/>
                <a:gd name="T23" fmla="*/ 44 h 59"/>
                <a:gd name="T24" fmla="*/ 8 w 134"/>
                <a:gd name="T25" fmla="*/ 42 h 59"/>
                <a:gd name="T26" fmla="*/ 14 w 134"/>
                <a:gd name="T27" fmla="*/ 39 h 59"/>
                <a:gd name="T28" fmla="*/ 17 w 134"/>
                <a:gd name="T29" fmla="*/ 36 h 59"/>
                <a:gd name="T30" fmla="*/ 19 w 134"/>
                <a:gd name="T31" fmla="*/ 34 h 59"/>
                <a:gd name="T32" fmla="*/ 22 w 134"/>
                <a:gd name="T33" fmla="*/ 32 h 59"/>
                <a:gd name="T34" fmla="*/ 51 w 134"/>
                <a:gd name="T35" fmla="*/ 18 h 59"/>
                <a:gd name="T36" fmla="*/ 62 w 134"/>
                <a:gd name="T37" fmla="*/ 12 h 59"/>
                <a:gd name="T38" fmla="*/ 68 w 134"/>
                <a:gd name="T39" fmla="*/ 14 h 59"/>
                <a:gd name="T40" fmla="*/ 79 w 134"/>
                <a:gd name="T41" fmla="*/ 9 h 59"/>
                <a:gd name="T42" fmla="*/ 79 w 134"/>
                <a:gd name="T43" fmla="*/ 9 h 59"/>
                <a:gd name="T44" fmla="*/ 96 w 134"/>
                <a:gd name="T45" fmla="*/ 6 h 59"/>
                <a:gd name="T46" fmla="*/ 101 w 134"/>
                <a:gd name="T47" fmla="*/ 4 h 59"/>
                <a:gd name="T48" fmla="*/ 112 w 134"/>
                <a:gd name="T49" fmla="*/ 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4" h="59">
                  <a:moveTo>
                    <a:pt x="112" y="4"/>
                  </a:moveTo>
                  <a:cubicBezTo>
                    <a:pt x="115" y="5"/>
                    <a:pt x="118" y="6"/>
                    <a:pt x="120" y="6"/>
                  </a:cubicBezTo>
                  <a:cubicBezTo>
                    <a:pt x="122" y="11"/>
                    <a:pt x="126" y="13"/>
                    <a:pt x="129" y="15"/>
                  </a:cubicBezTo>
                  <a:cubicBezTo>
                    <a:pt x="130" y="15"/>
                    <a:pt x="131" y="15"/>
                    <a:pt x="131" y="15"/>
                  </a:cubicBezTo>
                  <a:cubicBezTo>
                    <a:pt x="132" y="15"/>
                    <a:pt x="133" y="15"/>
                    <a:pt x="134" y="15"/>
                  </a:cubicBezTo>
                  <a:cubicBezTo>
                    <a:pt x="134" y="23"/>
                    <a:pt x="130" y="27"/>
                    <a:pt x="123" y="28"/>
                  </a:cubicBezTo>
                  <a:cubicBezTo>
                    <a:pt x="114" y="30"/>
                    <a:pt x="105" y="33"/>
                    <a:pt x="95" y="35"/>
                  </a:cubicBezTo>
                  <a:cubicBezTo>
                    <a:pt x="90" y="35"/>
                    <a:pt x="85" y="36"/>
                    <a:pt x="81" y="40"/>
                  </a:cubicBezTo>
                  <a:cubicBezTo>
                    <a:pt x="58" y="44"/>
                    <a:pt x="36" y="53"/>
                    <a:pt x="12" y="57"/>
                  </a:cubicBezTo>
                  <a:cubicBezTo>
                    <a:pt x="8" y="59"/>
                    <a:pt x="3" y="59"/>
                    <a:pt x="0" y="54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2" y="48"/>
                    <a:pt x="5" y="47"/>
                    <a:pt x="6" y="44"/>
                  </a:cubicBezTo>
                  <a:cubicBezTo>
                    <a:pt x="7" y="43"/>
                    <a:pt x="8" y="43"/>
                    <a:pt x="8" y="42"/>
                  </a:cubicBezTo>
                  <a:cubicBezTo>
                    <a:pt x="10" y="41"/>
                    <a:pt x="12" y="40"/>
                    <a:pt x="14" y="39"/>
                  </a:cubicBezTo>
                  <a:cubicBezTo>
                    <a:pt x="15" y="38"/>
                    <a:pt x="16" y="37"/>
                    <a:pt x="17" y="36"/>
                  </a:cubicBezTo>
                  <a:cubicBezTo>
                    <a:pt x="18" y="35"/>
                    <a:pt x="18" y="35"/>
                    <a:pt x="19" y="34"/>
                  </a:cubicBezTo>
                  <a:cubicBezTo>
                    <a:pt x="20" y="33"/>
                    <a:pt x="22" y="33"/>
                    <a:pt x="22" y="32"/>
                  </a:cubicBezTo>
                  <a:cubicBezTo>
                    <a:pt x="32" y="27"/>
                    <a:pt x="42" y="25"/>
                    <a:pt x="51" y="18"/>
                  </a:cubicBezTo>
                  <a:cubicBezTo>
                    <a:pt x="54" y="16"/>
                    <a:pt x="60" y="17"/>
                    <a:pt x="62" y="12"/>
                  </a:cubicBezTo>
                  <a:cubicBezTo>
                    <a:pt x="64" y="13"/>
                    <a:pt x="66" y="14"/>
                    <a:pt x="68" y="14"/>
                  </a:cubicBezTo>
                  <a:cubicBezTo>
                    <a:pt x="70" y="9"/>
                    <a:pt x="76" y="12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84" y="6"/>
                    <a:pt x="90" y="10"/>
                    <a:pt x="96" y="6"/>
                  </a:cubicBezTo>
                  <a:cubicBezTo>
                    <a:pt x="98" y="7"/>
                    <a:pt x="100" y="6"/>
                    <a:pt x="101" y="4"/>
                  </a:cubicBezTo>
                  <a:cubicBezTo>
                    <a:pt x="105" y="0"/>
                    <a:pt x="108" y="1"/>
                    <a:pt x="112" y="4"/>
                  </a:cubicBezTo>
                  <a:close/>
                </a:path>
              </a:pathLst>
            </a:custGeom>
            <a:solidFill>
              <a:srgbClr val="DC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7" name="Freeform 2553"/>
            <p:cNvSpPr>
              <a:spLocks/>
            </p:cNvSpPr>
            <p:nvPr/>
          </p:nvSpPr>
          <p:spPr bwMode="auto">
            <a:xfrm>
              <a:off x="5051" y="2277"/>
              <a:ext cx="39" cy="54"/>
            </a:xfrm>
            <a:custGeom>
              <a:avLst/>
              <a:gdLst>
                <a:gd name="T0" fmla="*/ 33 w 33"/>
                <a:gd name="T1" fmla="*/ 29 h 46"/>
                <a:gd name="T2" fmla="*/ 24 w 33"/>
                <a:gd name="T3" fmla="*/ 44 h 46"/>
                <a:gd name="T4" fmla="*/ 17 w 33"/>
                <a:gd name="T5" fmla="*/ 46 h 46"/>
                <a:gd name="T6" fmla="*/ 13 w 33"/>
                <a:gd name="T7" fmla="*/ 45 h 46"/>
                <a:gd name="T8" fmla="*/ 5 w 33"/>
                <a:gd name="T9" fmla="*/ 35 h 46"/>
                <a:gd name="T10" fmla="*/ 1 w 33"/>
                <a:gd name="T11" fmla="*/ 30 h 46"/>
                <a:gd name="T12" fmla="*/ 0 w 33"/>
                <a:gd name="T13" fmla="*/ 26 h 46"/>
                <a:gd name="T14" fmla="*/ 5 w 33"/>
                <a:gd name="T15" fmla="*/ 10 h 46"/>
                <a:gd name="T16" fmla="*/ 10 w 33"/>
                <a:gd name="T17" fmla="*/ 1 h 46"/>
                <a:gd name="T18" fmla="*/ 17 w 33"/>
                <a:gd name="T19" fmla="*/ 3 h 46"/>
                <a:gd name="T20" fmla="*/ 18 w 33"/>
                <a:gd name="T21" fmla="*/ 6 h 46"/>
                <a:gd name="T22" fmla="*/ 18 w 33"/>
                <a:gd name="T23" fmla="*/ 10 h 46"/>
                <a:gd name="T24" fmla="*/ 24 w 33"/>
                <a:gd name="T25" fmla="*/ 22 h 46"/>
                <a:gd name="T26" fmla="*/ 27 w 33"/>
                <a:gd name="T27" fmla="*/ 28 h 46"/>
                <a:gd name="T28" fmla="*/ 33 w 33"/>
                <a:gd name="T29" fmla="*/ 2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46">
                  <a:moveTo>
                    <a:pt x="33" y="29"/>
                  </a:moveTo>
                  <a:cubicBezTo>
                    <a:pt x="31" y="35"/>
                    <a:pt x="30" y="41"/>
                    <a:pt x="24" y="44"/>
                  </a:cubicBezTo>
                  <a:cubicBezTo>
                    <a:pt x="22" y="46"/>
                    <a:pt x="19" y="46"/>
                    <a:pt x="17" y="46"/>
                  </a:cubicBezTo>
                  <a:cubicBezTo>
                    <a:pt x="15" y="46"/>
                    <a:pt x="14" y="46"/>
                    <a:pt x="13" y="45"/>
                  </a:cubicBezTo>
                  <a:cubicBezTo>
                    <a:pt x="9" y="43"/>
                    <a:pt x="8" y="38"/>
                    <a:pt x="5" y="35"/>
                  </a:cubicBezTo>
                  <a:cubicBezTo>
                    <a:pt x="3" y="34"/>
                    <a:pt x="2" y="32"/>
                    <a:pt x="1" y="30"/>
                  </a:cubicBezTo>
                  <a:cubicBezTo>
                    <a:pt x="0" y="28"/>
                    <a:pt x="0" y="27"/>
                    <a:pt x="0" y="26"/>
                  </a:cubicBezTo>
                  <a:cubicBezTo>
                    <a:pt x="0" y="20"/>
                    <a:pt x="3" y="15"/>
                    <a:pt x="5" y="10"/>
                  </a:cubicBezTo>
                  <a:cubicBezTo>
                    <a:pt x="6" y="7"/>
                    <a:pt x="8" y="4"/>
                    <a:pt x="10" y="1"/>
                  </a:cubicBezTo>
                  <a:cubicBezTo>
                    <a:pt x="13" y="0"/>
                    <a:pt x="15" y="0"/>
                    <a:pt x="17" y="3"/>
                  </a:cubicBezTo>
                  <a:cubicBezTo>
                    <a:pt x="18" y="4"/>
                    <a:pt x="18" y="5"/>
                    <a:pt x="18" y="6"/>
                  </a:cubicBezTo>
                  <a:cubicBezTo>
                    <a:pt x="18" y="8"/>
                    <a:pt x="18" y="9"/>
                    <a:pt x="18" y="10"/>
                  </a:cubicBezTo>
                  <a:cubicBezTo>
                    <a:pt x="17" y="15"/>
                    <a:pt x="22" y="18"/>
                    <a:pt x="24" y="22"/>
                  </a:cubicBezTo>
                  <a:cubicBezTo>
                    <a:pt x="25" y="24"/>
                    <a:pt x="26" y="26"/>
                    <a:pt x="27" y="28"/>
                  </a:cubicBezTo>
                  <a:cubicBezTo>
                    <a:pt x="29" y="30"/>
                    <a:pt x="31" y="29"/>
                    <a:pt x="33" y="29"/>
                  </a:cubicBezTo>
                  <a:close/>
                </a:path>
              </a:pathLst>
            </a:custGeom>
            <a:solidFill>
              <a:srgbClr val="4635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8" name="Freeform 2554"/>
            <p:cNvSpPr>
              <a:spLocks/>
            </p:cNvSpPr>
            <p:nvPr/>
          </p:nvSpPr>
          <p:spPr bwMode="auto">
            <a:xfrm>
              <a:off x="5050" y="2245"/>
              <a:ext cx="36" cy="17"/>
            </a:xfrm>
            <a:custGeom>
              <a:avLst/>
              <a:gdLst>
                <a:gd name="T0" fmla="*/ 20 w 31"/>
                <a:gd name="T1" fmla="*/ 5 h 15"/>
                <a:gd name="T2" fmla="*/ 31 w 31"/>
                <a:gd name="T3" fmla="*/ 10 h 15"/>
                <a:gd name="T4" fmla="*/ 9 w 31"/>
                <a:gd name="T5" fmla="*/ 15 h 15"/>
                <a:gd name="T6" fmla="*/ 0 w 31"/>
                <a:gd name="T7" fmla="*/ 7 h 15"/>
                <a:gd name="T8" fmla="*/ 10 w 31"/>
                <a:gd name="T9" fmla="*/ 0 h 15"/>
                <a:gd name="T10" fmla="*/ 14 w 31"/>
                <a:gd name="T11" fmla="*/ 0 h 15"/>
                <a:gd name="T12" fmla="*/ 20 w 31"/>
                <a:gd name="T13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5">
                  <a:moveTo>
                    <a:pt x="20" y="5"/>
                  </a:moveTo>
                  <a:cubicBezTo>
                    <a:pt x="22" y="9"/>
                    <a:pt x="27" y="10"/>
                    <a:pt x="31" y="10"/>
                  </a:cubicBezTo>
                  <a:cubicBezTo>
                    <a:pt x="24" y="15"/>
                    <a:pt x="15" y="10"/>
                    <a:pt x="9" y="15"/>
                  </a:cubicBezTo>
                  <a:cubicBezTo>
                    <a:pt x="4" y="14"/>
                    <a:pt x="1" y="11"/>
                    <a:pt x="0" y="7"/>
                  </a:cubicBezTo>
                  <a:cubicBezTo>
                    <a:pt x="2" y="2"/>
                    <a:pt x="6" y="1"/>
                    <a:pt x="10" y="0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7" y="1"/>
                    <a:pt x="19" y="2"/>
                    <a:pt x="20" y="5"/>
                  </a:cubicBezTo>
                  <a:close/>
                </a:path>
              </a:pathLst>
            </a:custGeom>
            <a:solidFill>
              <a:srgbClr val="D1B9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19" name="Freeform 2555"/>
            <p:cNvSpPr>
              <a:spLocks/>
            </p:cNvSpPr>
            <p:nvPr/>
          </p:nvSpPr>
          <p:spPr bwMode="auto">
            <a:xfrm>
              <a:off x="5066" y="2286"/>
              <a:ext cx="15" cy="16"/>
            </a:xfrm>
            <a:custGeom>
              <a:avLst/>
              <a:gdLst>
                <a:gd name="T0" fmla="*/ 11 w 13"/>
                <a:gd name="T1" fmla="*/ 14 h 14"/>
                <a:gd name="T2" fmla="*/ 3 w 13"/>
                <a:gd name="T3" fmla="*/ 2 h 14"/>
                <a:gd name="T4" fmla="*/ 11 w 13"/>
                <a:gd name="T5" fmla="*/ 5 h 14"/>
                <a:gd name="T6" fmla="*/ 11 w 13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5" y="12"/>
                    <a:pt x="0" y="11"/>
                    <a:pt x="3" y="2"/>
                  </a:cubicBezTo>
                  <a:cubicBezTo>
                    <a:pt x="7" y="0"/>
                    <a:pt x="9" y="3"/>
                    <a:pt x="11" y="5"/>
                  </a:cubicBezTo>
                  <a:cubicBezTo>
                    <a:pt x="13" y="8"/>
                    <a:pt x="13" y="11"/>
                    <a:pt x="11" y="14"/>
                  </a:cubicBezTo>
                  <a:close/>
                </a:path>
              </a:pathLst>
            </a:custGeom>
            <a:solidFill>
              <a:srgbClr val="4C38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0" name="Freeform 2556"/>
            <p:cNvSpPr>
              <a:spLocks/>
            </p:cNvSpPr>
            <p:nvPr/>
          </p:nvSpPr>
          <p:spPr bwMode="auto">
            <a:xfrm>
              <a:off x="5060" y="2271"/>
              <a:ext cx="19" cy="13"/>
            </a:xfrm>
            <a:custGeom>
              <a:avLst/>
              <a:gdLst>
                <a:gd name="T0" fmla="*/ 8 w 16"/>
                <a:gd name="T1" fmla="*/ 9 h 11"/>
                <a:gd name="T2" fmla="*/ 2 w 16"/>
                <a:gd name="T3" fmla="*/ 7 h 11"/>
                <a:gd name="T4" fmla="*/ 0 w 16"/>
                <a:gd name="T5" fmla="*/ 4 h 11"/>
                <a:gd name="T6" fmla="*/ 11 w 16"/>
                <a:gd name="T7" fmla="*/ 1 h 11"/>
                <a:gd name="T8" fmla="*/ 16 w 16"/>
                <a:gd name="T9" fmla="*/ 4 h 11"/>
                <a:gd name="T10" fmla="*/ 8 w 16"/>
                <a:gd name="T1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1">
                  <a:moveTo>
                    <a:pt x="8" y="9"/>
                  </a:moveTo>
                  <a:cubicBezTo>
                    <a:pt x="6" y="9"/>
                    <a:pt x="4" y="8"/>
                    <a:pt x="2" y="7"/>
                  </a:cubicBezTo>
                  <a:cubicBezTo>
                    <a:pt x="1" y="7"/>
                    <a:pt x="0" y="5"/>
                    <a:pt x="0" y="4"/>
                  </a:cubicBezTo>
                  <a:cubicBezTo>
                    <a:pt x="3" y="0"/>
                    <a:pt x="7" y="3"/>
                    <a:pt x="11" y="1"/>
                  </a:cubicBezTo>
                  <a:cubicBezTo>
                    <a:pt x="13" y="2"/>
                    <a:pt x="16" y="1"/>
                    <a:pt x="16" y="4"/>
                  </a:cubicBezTo>
                  <a:cubicBezTo>
                    <a:pt x="14" y="6"/>
                    <a:pt x="13" y="11"/>
                    <a:pt x="8" y="9"/>
                  </a:cubicBezTo>
                  <a:close/>
                </a:path>
              </a:pathLst>
            </a:custGeom>
            <a:solidFill>
              <a:srgbClr val="C4AF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1" name="Freeform 2557"/>
            <p:cNvSpPr>
              <a:spLocks/>
            </p:cNvSpPr>
            <p:nvPr/>
          </p:nvSpPr>
          <p:spPr bwMode="auto">
            <a:xfrm>
              <a:off x="5070" y="2281"/>
              <a:ext cx="20" cy="11"/>
            </a:xfrm>
            <a:custGeom>
              <a:avLst/>
              <a:gdLst>
                <a:gd name="T0" fmla="*/ 8 w 17"/>
                <a:gd name="T1" fmla="*/ 9 h 9"/>
                <a:gd name="T2" fmla="*/ 0 w 17"/>
                <a:gd name="T3" fmla="*/ 6 h 9"/>
                <a:gd name="T4" fmla="*/ 0 w 17"/>
                <a:gd name="T5" fmla="*/ 3 h 9"/>
                <a:gd name="T6" fmla="*/ 9 w 17"/>
                <a:gd name="T7" fmla="*/ 1 h 9"/>
                <a:gd name="T8" fmla="*/ 8 w 17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8" y="9"/>
                  </a:moveTo>
                  <a:cubicBezTo>
                    <a:pt x="6" y="8"/>
                    <a:pt x="3" y="7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3" y="2"/>
                    <a:pt x="5" y="0"/>
                    <a:pt x="9" y="1"/>
                  </a:cubicBezTo>
                  <a:cubicBezTo>
                    <a:pt x="17" y="4"/>
                    <a:pt x="8" y="6"/>
                    <a:pt x="8" y="9"/>
                  </a:cubicBezTo>
                  <a:close/>
                </a:path>
              </a:pathLst>
            </a:custGeom>
            <a:solidFill>
              <a:srgbClr val="2F24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2" name="Freeform 2558"/>
            <p:cNvSpPr>
              <a:spLocks/>
            </p:cNvSpPr>
            <p:nvPr/>
          </p:nvSpPr>
          <p:spPr bwMode="auto">
            <a:xfrm>
              <a:off x="5070" y="2274"/>
              <a:ext cx="10" cy="12"/>
            </a:xfrm>
            <a:custGeom>
              <a:avLst/>
              <a:gdLst>
                <a:gd name="T0" fmla="*/ 9 w 9"/>
                <a:gd name="T1" fmla="*/ 7 h 10"/>
                <a:gd name="T2" fmla="*/ 0 w 9"/>
                <a:gd name="T3" fmla="*/ 9 h 10"/>
                <a:gd name="T4" fmla="*/ 0 w 9"/>
                <a:gd name="T5" fmla="*/ 6 h 10"/>
                <a:gd name="T6" fmla="*/ 8 w 9"/>
                <a:gd name="T7" fmla="*/ 1 h 10"/>
                <a:gd name="T8" fmla="*/ 9 w 9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">
                  <a:moveTo>
                    <a:pt x="9" y="7"/>
                  </a:moveTo>
                  <a:cubicBezTo>
                    <a:pt x="7" y="10"/>
                    <a:pt x="3" y="10"/>
                    <a:pt x="0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3" y="4"/>
                    <a:pt x="4" y="0"/>
                    <a:pt x="8" y="1"/>
                  </a:cubicBezTo>
                  <a:cubicBezTo>
                    <a:pt x="8" y="3"/>
                    <a:pt x="9" y="5"/>
                    <a:pt x="9" y="7"/>
                  </a:cubicBezTo>
                  <a:close/>
                </a:path>
              </a:pathLst>
            </a:custGeom>
            <a:solidFill>
              <a:srgbClr val="6656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3" name="Freeform 2559"/>
            <p:cNvSpPr>
              <a:spLocks/>
            </p:cNvSpPr>
            <p:nvPr/>
          </p:nvSpPr>
          <p:spPr bwMode="auto">
            <a:xfrm>
              <a:off x="5096" y="2275"/>
              <a:ext cx="20" cy="7"/>
            </a:xfrm>
            <a:custGeom>
              <a:avLst/>
              <a:gdLst>
                <a:gd name="T0" fmla="*/ 3 w 17"/>
                <a:gd name="T1" fmla="*/ 0 h 6"/>
                <a:gd name="T2" fmla="*/ 17 w 17"/>
                <a:gd name="T3" fmla="*/ 1 h 6"/>
                <a:gd name="T4" fmla="*/ 0 w 17"/>
                <a:gd name="T5" fmla="*/ 6 h 6"/>
                <a:gd name="T6" fmla="*/ 3 w 1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6">
                  <a:moveTo>
                    <a:pt x="3" y="0"/>
                  </a:moveTo>
                  <a:cubicBezTo>
                    <a:pt x="6" y="0"/>
                    <a:pt x="9" y="1"/>
                    <a:pt x="17" y="1"/>
                  </a:cubicBezTo>
                  <a:cubicBezTo>
                    <a:pt x="9" y="3"/>
                    <a:pt x="4" y="5"/>
                    <a:pt x="0" y="6"/>
                  </a:cubicBezTo>
                  <a:cubicBezTo>
                    <a:pt x="1" y="4"/>
                    <a:pt x="2" y="2"/>
                    <a:pt x="3" y="0"/>
                  </a:cubicBezTo>
                  <a:close/>
                </a:path>
              </a:pathLst>
            </a:custGeom>
            <a:solidFill>
              <a:srgbClr val="614A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4" name="Freeform 2560"/>
            <p:cNvSpPr>
              <a:spLocks/>
            </p:cNvSpPr>
            <p:nvPr/>
          </p:nvSpPr>
          <p:spPr bwMode="auto">
            <a:xfrm>
              <a:off x="5105" y="2299"/>
              <a:ext cx="16" cy="8"/>
            </a:xfrm>
            <a:custGeom>
              <a:avLst/>
              <a:gdLst>
                <a:gd name="T0" fmla="*/ 14 w 14"/>
                <a:gd name="T1" fmla="*/ 5 h 7"/>
                <a:gd name="T2" fmla="*/ 0 w 14"/>
                <a:gd name="T3" fmla="*/ 7 h 7"/>
                <a:gd name="T4" fmla="*/ 14 w 14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7">
                  <a:moveTo>
                    <a:pt x="14" y="5"/>
                  </a:moveTo>
                  <a:cubicBezTo>
                    <a:pt x="9" y="5"/>
                    <a:pt x="5" y="6"/>
                    <a:pt x="0" y="7"/>
                  </a:cubicBezTo>
                  <a:cubicBezTo>
                    <a:pt x="4" y="0"/>
                    <a:pt x="9" y="1"/>
                    <a:pt x="14" y="5"/>
                  </a:cubicBezTo>
                  <a:close/>
                </a:path>
              </a:pathLst>
            </a:custGeom>
            <a:solidFill>
              <a:srgbClr val="8C6E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5" name="Freeform 2561"/>
            <p:cNvSpPr>
              <a:spLocks/>
            </p:cNvSpPr>
            <p:nvPr/>
          </p:nvSpPr>
          <p:spPr bwMode="auto">
            <a:xfrm>
              <a:off x="5233" y="2207"/>
              <a:ext cx="13" cy="12"/>
            </a:xfrm>
            <a:custGeom>
              <a:avLst/>
              <a:gdLst>
                <a:gd name="T0" fmla="*/ 0 w 11"/>
                <a:gd name="T1" fmla="*/ 0 h 10"/>
                <a:gd name="T2" fmla="*/ 6 w 11"/>
                <a:gd name="T3" fmla="*/ 0 h 10"/>
                <a:gd name="T4" fmla="*/ 8 w 11"/>
                <a:gd name="T5" fmla="*/ 7 h 10"/>
                <a:gd name="T6" fmla="*/ 0 w 11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0">
                  <a:moveTo>
                    <a:pt x="0" y="0"/>
                  </a:moveTo>
                  <a:cubicBezTo>
                    <a:pt x="2" y="0"/>
                    <a:pt x="4" y="0"/>
                    <a:pt x="6" y="0"/>
                  </a:cubicBezTo>
                  <a:cubicBezTo>
                    <a:pt x="8" y="2"/>
                    <a:pt x="11" y="6"/>
                    <a:pt x="8" y="7"/>
                  </a:cubicBezTo>
                  <a:cubicBezTo>
                    <a:pt x="3" y="10"/>
                    <a:pt x="1" y="5"/>
                    <a:pt x="0" y="0"/>
                  </a:cubicBezTo>
                  <a:close/>
                </a:path>
              </a:pathLst>
            </a:custGeom>
            <a:solidFill>
              <a:srgbClr val="334A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6" name="Freeform 2562"/>
            <p:cNvSpPr>
              <a:spLocks/>
            </p:cNvSpPr>
            <p:nvPr/>
          </p:nvSpPr>
          <p:spPr bwMode="auto">
            <a:xfrm>
              <a:off x="5193" y="2421"/>
              <a:ext cx="125" cy="35"/>
            </a:xfrm>
            <a:custGeom>
              <a:avLst/>
              <a:gdLst>
                <a:gd name="T0" fmla="*/ 6 w 106"/>
                <a:gd name="T1" fmla="*/ 2 h 29"/>
                <a:gd name="T2" fmla="*/ 12 w 106"/>
                <a:gd name="T3" fmla="*/ 4 h 29"/>
                <a:gd name="T4" fmla="*/ 32 w 106"/>
                <a:gd name="T5" fmla="*/ 4 h 29"/>
                <a:gd name="T6" fmla="*/ 42 w 106"/>
                <a:gd name="T7" fmla="*/ 7 h 29"/>
                <a:gd name="T8" fmla="*/ 68 w 106"/>
                <a:gd name="T9" fmla="*/ 16 h 29"/>
                <a:gd name="T10" fmla="*/ 94 w 106"/>
                <a:gd name="T11" fmla="*/ 17 h 29"/>
                <a:gd name="T12" fmla="*/ 105 w 106"/>
                <a:gd name="T13" fmla="*/ 23 h 29"/>
                <a:gd name="T14" fmla="*/ 104 w 106"/>
                <a:gd name="T15" fmla="*/ 29 h 29"/>
                <a:gd name="T16" fmla="*/ 100 w 106"/>
                <a:gd name="T17" fmla="*/ 29 h 29"/>
                <a:gd name="T18" fmla="*/ 87 w 106"/>
                <a:gd name="T19" fmla="*/ 28 h 29"/>
                <a:gd name="T20" fmla="*/ 76 w 106"/>
                <a:gd name="T21" fmla="*/ 24 h 29"/>
                <a:gd name="T22" fmla="*/ 56 w 106"/>
                <a:gd name="T23" fmla="*/ 21 h 29"/>
                <a:gd name="T24" fmla="*/ 38 w 106"/>
                <a:gd name="T25" fmla="*/ 18 h 29"/>
                <a:gd name="T26" fmla="*/ 31 w 106"/>
                <a:gd name="T27" fmla="*/ 15 h 29"/>
                <a:gd name="T28" fmla="*/ 15 w 106"/>
                <a:gd name="T29" fmla="*/ 14 h 29"/>
                <a:gd name="T30" fmla="*/ 0 w 106"/>
                <a:gd name="T31" fmla="*/ 7 h 29"/>
                <a:gd name="T32" fmla="*/ 1 w 106"/>
                <a:gd name="T33" fmla="*/ 2 h 29"/>
                <a:gd name="T34" fmla="*/ 6 w 106"/>
                <a:gd name="T35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6" h="29">
                  <a:moveTo>
                    <a:pt x="6" y="2"/>
                  </a:moveTo>
                  <a:cubicBezTo>
                    <a:pt x="8" y="4"/>
                    <a:pt x="10" y="4"/>
                    <a:pt x="12" y="4"/>
                  </a:cubicBezTo>
                  <a:cubicBezTo>
                    <a:pt x="19" y="0"/>
                    <a:pt x="25" y="7"/>
                    <a:pt x="32" y="4"/>
                  </a:cubicBezTo>
                  <a:cubicBezTo>
                    <a:pt x="35" y="7"/>
                    <a:pt x="39" y="8"/>
                    <a:pt x="42" y="7"/>
                  </a:cubicBezTo>
                  <a:cubicBezTo>
                    <a:pt x="49" y="15"/>
                    <a:pt x="59" y="15"/>
                    <a:pt x="68" y="16"/>
                  </a:cubicBezTo>
                  <a:cubicBezTo>
                    <a:pt x="76" y="18"/>
                    <a:pt x="85" y="16"/>
                    <a:pt x="94" y="17"/>
                  </a:cubicBezTo>
                  <a:cubicBezTo>
                    <a:pt x="99" y="16"/>
                    <a:pt x="102" y="19"/>
                    <a:pt x="105" y="23"/>
                  </a:cubicBezTo>
                  <a:cubicBezTo>
                    <a:pt x="106" y="25"/>
                    <a:pt x="106" y="27"/>
                    <a:pt x="104" y="29"/>
                  </a:cubicBezTo>
                  <a:cubicBezTo>
                    <a:pt x="103" y="29"/>
                    <a:pt x="101" y="29"/>
                    <a:pt x="100" y="29"/>
                  </a:cubicBezTo>
                  <a:cubicBezTo>
                    <a:pt x="96" y="27"/>
                    <a:pt x="91" y="29"/>
                    <a:pt x="87" y="28"/>
                  </a:cubicBezTo>
                  <a:cubicBezTo>
                    <a:pt x="84" y="26"/>
                    <a:pt x="80" y="26"/>
                    <a:pt x="76" y="24"/>
                  </a:cubicBezTo>
                  <a:cubicBezTo>
                    <a:pt x="69" y="28"/>
                    <a:pt x="63" y="23"/>
                    <a:pt x="56" y="21"/>
                  </a:cubicBezTo>
                  <a:cubicBezTo>
                    <a:pt x="50" y="20"/>
                    <a:pt x="44" y="20"/>
                    <a:pt x="38" y="18"/>
                  </a:cubicBezTo>
                  <a:cubicBezTo>
                    <a:pt x="35" y="17"/>
                    <a:pt x="33" y="16"/>
                    <a:pt x="31" y="15"/>
                  </a:cubicBezTo>
                  <a:cubicBezTo>
                    <a:pt x="26" y="15"/>
                    <a:pt x="20" y="14"/>
                    <a:pt x="15" y="14"/>
                  </a:cubicBezTo>
                  <a:cubicBezTo>
                    <a:pt x="10" y="10"/>
                    <a:pt x="3" y="14"/>
                    <a:pt x="0" y="7"/>
                  </a:cubicBezTo>
                  <a:cubicBezTo>
                    <a:pt x="4" y="6"/>
                    <a:pt x="1" y="4"/>
                    <a:pt x="1" y="2"/>
                  </a:cubicBezTo>
                  <a:cubicBezTo>
                    <a:pt x="2" y="0"/>
                    <a:pt x="4" y="0"/>
                    <a:pt x="6" y="2"/>
                  </a:cubicBezTo>
                  <a:close/>
                </a:path>
              </a:pathLst>
            </a:custGeom>
            <a:solidFill>
              <a:srgbClr val="BCA2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7" name="Freeform 2563"/>
            <p:cNvSpPr>
              <a:spLocks/>
            </p:cNvSpPr>
            <p:nvPr/>
          </p:nvSpPr>
          <p:spPr bwMode="auto">
            <a:xfrm>
              <a:off x="5304" y="2432"/>
              <a:ext cx="16" cy="18"/>
            </a:xfrm>
            <a:custGeom>
              <a:avLst/>
              <a:gdLst>
                <a:gd name="T0" fmla="*/ 10 w 14"/>
                <a:gd name="T1" fmla="*/ 15 h 15"/>
                <a:gd name="T2" fmla="*/ 1 w 14"/>
                <a:gd name="T3" fmla="*/ 9 h 15"/>
                <a:gd name="T4" fmla="*/ 0 w 14"/>
                <a:gd name="T5" fmla="*/ 7 h 15"/>
                <a:gd name="T6" fmla="*/ 1 w 14"/>
                <a:gd name="T7" fmla="*/ 6 h 15"/>
                <a:gd name="T8" fmla="*/ 1 w 14"/>
                <a:gd name="T9" fmla="*/ 4 h 15"/>
                <a:gd name="T10" fmla="*/ 7 w 14"/>
                <a:gd name="T11" fmla="*/ 0 h 15"/>
                <a:gd name="T12" fmla="*/ 11 w 14"/>
                <a:gd name="T13" fmla="*/ 12 h 15"/>
                <a:gd name="T14" fmla="*/ 10 w 14"/>
                <a:gd name="T1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10" y="15"/>
                  </a:moveTo>
                  <a:cubicBezTo>
                    <a:pt x="7" y="13"/>
                    <a:pt x="4" y="11"/>
                    <a:pt x="1" y="9"/>
                  </a:cubicBezTo>
                  <a:cubicBezTo>
                    <a:pt x="0" y="8"/>
                    <a:pt x="0" y="8"/>
                    <a:pt x="0" y="7"/>
                  </a:cubicBezTo>
                  <a:cubicBezTo>
                    <a:pt x="1" y="7"/>
                    <a:pt x="1" y="6"/>
                    <a:pt x="1" y="6"/>
                  </a:cubicBezTo>
                  <a:cubicBezTo>
                    <a:pt x="1" y="5"/>
                    <a:pt x="1" y="5"/>
                    <a:pt x="1" y="4"/>
                  </a:cubicBezTo>
                  <a:cubicBezTo>
                    <a:pt x="2" y="1"/>
                    <a:pt x="4" y="0"/>
                    <a:pt x="7" y="0"/>
                  </a:cubicBezTo>
                  <a:cubicBezTo>
                    <a:pt x="14" y="1"/>
                    <a:pt x="11" y="7"/>
                    <a:pt x="11" y="12"/>
                  </a:cubicBezTo>
                  <a:cubicBezTo>
                    <a:pt x="11" y="13"/>
                    <a:pt x="10" y="14"/>
                    <a:pt x="10" y="15"/>
                  </a:cubicBezTo>
                  <a:close/>
                </a:path>
              </a:pathLst>
            </a:custGeom>
            <a:solidFill>
              <a:srgbClr val="382B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8" name="Freeform 2564"/>
            <p:cNvSpPr>
              <a:spLocks/>
            </p:cNvSpPr>
            <p:nvPr/>
          </p:nvSpPr>
          <p:spPr bwMode="auto">
            <a:xfrm>
              <a:off x="5273" y="2439"/>
              <a:ext cx="32" cy="6"/>
            </a:xfrm>
            <a:custGeom>
              <a:avLst/>
              <a:gdLst>
                <a:gd name="T0" fmla="*/ 27 w 27"/>
                <a:gd name="T1" fmla="*/ 0 h 5"/>
                <a:gd name="T2" fmla="*/ 27 w 27"/>
                <a:gd name="T3" fmla="*/ 3 h 5"/>
                <a:gd name="T4" fmla="*/ 0 w 27"/>
                <a:gd name="T5" fmla="*/ 1 h 5"/>
                <a:gd name="T6" fmla="*/ 27 w 2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5">
                  <a:moveTo>
                    <a:pt x="27" y="0"/>
                  </a:moveTo>
                  <a:cubicBezTo>
                    <a:pt x="27" y="1"/>
                    <a:pt x="27" y="2"/>
                    <a:pt x="27" y="3"/>
                  </a:cubicBezTo>
                  <a:cubicBezTo>
                    <a:pt x="18" y="4"/>
                    <a:pt x="9" y="5"/>
                    <a:pt x="0" y="1"/>
                  </a:cubicBezTo>
                  <a:cubicBezTo>
                    <a:pt x="9" y="0"/>
                    <a:pt x="18" y="0"/>
                    <a:pt x="27" y="0"/>
                  </a:cubicBezTo>
                  <a:close/>
                </a:path>
              </a:pathLst>
            </a:custGeom>
            <a:solidFill>
              <a:srgbClr val="4C37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29" name="Freeform 2565"/>
            <p:cNvSpPr>
              <a:spLocks/>
            </p:cNvSpPr>
            <p:nvPr/>
          </p:nvSpPr>
          <p:spPr bwMode="auto">
            <a:xfrm>
              <a:off x="5286" y="2430"/>
              <a:ext cx="27" cy="7"/>
            </a:xfrm>
            <a:custGeom>
              <a:avLst/>
              <a:gdLst>
                <a:gd name="T0" fmla="*/ 22 w 23"/>
                <a:gd name="T1" fmla="*/ 3 h 6"/>
                <a:gd name="T2" fmla="*/ 16 w 23"/>
                <a:gd name="T3" fmla="*/ 6 h 6"/>
                <a:gd name="T4" fmla="*/ 0 w 23"/>
                <a:gd name="T5" fmla="*/ 3 h 6"/>
                <a:gd name="T6" fmla="*/ 18 w 23"/>
                <a:gd name="T7" fmla="*/ 0 h 6"/>
                <a:gd name="T8" fmla="*/ 21 w 23"/>
                <a:gd name="T9" fmla="*/ 0 h 6"/>
                <a:gd name="T10" fmla="*/ 22 w 23"/>
                <a:gd name="T11" fmla="*/ 2 h 6"/>
                <a:gd name="T12" fmla="*/ 22 w 23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6">
                  <a:moveTo>
                    <a:pt x="22" y="3"/>
                  </a:moveTo>
                  <a:cubicBezTo>
                    <a:pt x="20" y="4"/>
                    <a:pt x="18" y="5"/>
                    <a:pt x="16" y="6"/>
                  </a:cubicBezTo>
                  <a:cubicBezTo>
                    <a:pt x="11" y="5"/>
                    <a:pt x="5" y="6"/>
                    <a:pt x="0" y="3"/>
                  </a:cubicBezTo>
                  <a:cubicBezTo>
                    <a:pt x="6" y="2"/>
                    <a:pt x="13" y="5"/>
                    <a:pt x="18" y="0"/>
                  </a:cubicBezTo>
                  <a:cubicBezTo>
                    <a:pt x="19" y="0"/>
                    <a:pt x="20" y="0"/>
                    <a:pt x="21" y="0"/>
                  </a:cubicBezTo>
                  <a:cubicBezTo>
                    <a:pt x="22" y="1"/>
                    <a:pt x="23" y="1"/>
                    <a:pt x="22" y="2"/>
                  </a:cubicBezTo>
                  <a:cubicBezTo>
                    <a:pt x="22" y="3"/>
                    <a:pt x="22" y="3"/>
                    <a:pt x="22" y="3"/>
                  </a:cubicBezTo>
                  <a:close/>
                </a:path>
              </a:pathLst>
            </a:custGeom>
            <a:solidFill>
              <a:srgbClr val="412B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0" name="Freeform 2566"/>
            <p:cNvSpPr>
              <a:spLocks/>
            </p:cNvSpPr>
            <p:nvPr/>
          </p:nvSpPr>
          <p:spPr bwMode="auto">
            <a:xfrm>
              <a:off x="5307" y="2410"/>
              <a:ext cx="23" cy="40"/>
            </a:xfrm>
            <a:custGeom>
              <a:avLst/>
              <a:gdLst>
                <a:gd name="T0" fmla="*/ 4 w 19"/>
                <a:gd name="T1" fmla="*/ 20 h 34"/>
                <a:gd name="T2" fmla="*/ 3 w 19"/>
                <a:gd name="T3" fmla="*/ 17 h 34"/>
                <a:gd name="T4" fmla="*/ 6 w 19"/>
                <a:gd name="T5" fmla="*/ 3 h 34"/>
                <a:gd name="T6" fmla="*/ 12 w 19"/>
                <a:gd name="T7" fmla="*/ 1 h 34"/>
                <a:gd name="T8" fmla="*/ 15 w 19"/>
                <a:gd name="T9" fmla="*/ 3 h 34"/>
                <a:gd name="T10" fmla="*/ 15 w 19"/>
                <a:gd name="T11" fmla="*/ 3 h 34"/>
                <a:gd name="T12" fmla="*/ 17 w 19"/>
                <a:gd name="T13" fmla="*/ 31 h 34"/>
                <a:gd name="T14" fmla="*/ 16 w 19"/>
                <a:gd name="T15" fmla="*/ 31 h 34"/>
                <a:gd name="T16" fmla="*/ 7 w 19"/>
                <a:gd name="T17" fmla="*/ 31 h 34"/>
                <a:gd name="T18" fmla="*/ 4 w 19"/>
                <a:gd name="T19" fmla="*/ 2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34">
                  <a:moveTo>
                    <a:pt x="4" y="20"/>
                  </a:moveTo>
                  <a:cubicBezTo>
                    <a:pt x="4" y="19"/>
                    <a:pt x="4" y="18"/>
                    <a:pt x="3" y="17"/>
                  </a:cubicBezTo>
                  <a:cubicBezTo>
                    <a:pt x="4" y="13"/>
                    <a:pt x="5" y="8"/>
                    <a:pt x="6" y="3"/>
                  </a:cubicBezTo>
                  <a:cubicBezTo>
                    <a:pt x="7" y="1"/>
                    <a:pt x="10" y="0"/>
                    <a:pt x="12" y="1"/>
                  </a:cubicBezTo>
                  <a:cubicBezTo>
                    <a:pt x="13" y="1"/>
                    <a:pt x="14" y="2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9" y="12"/>
                    <a:pt x="8" y="23"/>
                    <a:pt x="17" y="31"/>
                  </a:cubicBezTo>
                  <a:cubicBezTo>
                    <a:pt x="17" y="31"/>
                    <a:pt x="16" y="31"/>
                    <a:pt x="16" y="31"/>
                  </a:cubicBezTo>
                  <a:cubicBezTo>
                    <a:pt x="13" y="33"/>
                    <a:pt x="10" y="34"/>
                    <a:pt x="7" y="31"/>
                  </a:cubicBezTo>
                  <a:cubicBezTo>
                    <a:pt x="0" y="29"/>
                    <a:pt x="11" y="22"/>
                    <a:pt x="4" y="20"/>
                  </a:cubicBezTo>
                  <a:close/>
                </a:path>
              </a:pathLst>
            </a:custGeom>
            <a:solidFill>
              <a:srgbClr val="EDDE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1" name="Freeform 2567"/>
            <p:cNvSpPr>
              <a:spLocks/>
            </p:cNvSpPr>
            <p:nvPr/>
          </p:nvSpPr>
          <p:spPr bwMode="auto">
            <a:xfrm>
              <a:off x="5321" y="2399"/>
              <a:ext cx="4" cy="14"/>
            </a:xfrm>
            <a:custGeom>
              <a:avLst/>
              <a:gdLst>
                <a:gd name="T0" fmla="*/ 3 w 3"/>
                <a:gd name="T1" fmla="*/ 12 h 12"/>
                <a:gd name="T2" fmla="*/ 0 w 3"/>
                <a:gd name="T3" fmla="*/ 10 h 12"/>
                <a:gd name="T4" fmla="*/ 0 w 3"/>
                <a:gd name="T5" fmla="*/ 0 h 12"/>
                <a:gd name="T6" fmla="*/ 3 w 3"/>
                <a:gd name="T7" fmla="*/ 3 h 12"/>
                <a:gd name="T8" fmla="*/ 3 w 3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2">
                  <a:moveTo>
                    <a:pt x="3" y="12"/>
                  </a:moveTo>
                  <a:cubicBezTo>
                    <a:pt x="2" y="11"/>
                    <a:pt x="1" y="10"/>
                    <a:pt x="0" y="10"/>
                  </a:cubicBezTo>
                  <a:cubicBezTo>
                    <a:pt x="0" y="7"/>
                    <a:pt x="0" y="4"/>
                    <a:pt x="0" y="0"/>
                  </a:cubicBezTo>
                  <a:cubicBezTo>
                    <a:pt x="1" y="1"/>
                    <a:pt x="2" y="2"/>
                    <a:pt x="3" y="3"/>
                  </a:cubicBezTo>
                  <a:cubicBezTo>
                    <a:pt x="3" y="6"/>
                    <a:pt x="3" y="9"/>
                    <a:pt x="3" y="12"/>
                  </a:cubicBezTo>
                  <a:close/>
                </a:path>
              </a:pathLst>
            </a:custGeom>
            <a:solidFill>
              <a:srgbClr val="6354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2" name="Freeform 2568"/>
            <p:cNvSpPr>
              <a:spLocks/>
            </p:cNvSpPr>
            <p:nvPr/>
          </p:nvSpPr>
          <p:spPr bwMode="auto">
            <a:xfrm>
              <a:off x="5207" y="2420"/>
              <a:ext cx="24" cy="14"/>
            </a:xfrm>
            <a:custGeom>
              <a:avLst/>
              <a:gdLst>
                <a:gd name="T0" fmla="*/ 20 w 20"/>
                <a:gd name="T1" fmla="*/ 5 h 12"/>
                <a:gd name="T2" fmla="*/ 0 w 20"/>
                <a:gd name="T3" fmla="*/ 5 h 12"/>
                <a:gd name="T4" fmla="*/ 3 w 20"/>
                <a:gd name="T5" fmla="*/ 2 h 12"/>
                <a:gd name="T6" fmla="*/ 17 w 20"/>
                <a:gd name="T7" fmla="*/ 3 h 12"/>
                <a:gd name="T8" fmla="*/ 19 w 20"/>
                <a:gd name="T9" fmla="*/ 2 h 12"/>
                <a:gd name="T10" fmla="*/ 20 w 20"/>
                <a:gd name="T11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2">
                  <a:moveTo>
                    <a:pt x="20" y="5"/>
                  </a:moveTo>
                  <a:cubicBezTo>
                    <a:pt x="13" y="12"/>
                    <a:pt x="7" y="3"/>
                    <a:pt x="0" y="5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8" y="0"/>
                    <a:pt x="12" y="7"/>
                    <a:pt x="17" y="3"/>
                  </a:cubicBezTo>
                  <a:cubicBezTo>
                    <a:pt x="18" y="2"/>
                    <a:pt x="18" y="2"/>
                    <a:pt x="19" y="2"/>
                  </a:cubicBezTo>
                  <a:cubicBezTo>
                    <a:pt x="19" y="3"/>
                    <a:pt x="19" y="4"/>
                    <a:pt x="20" y="5"/>
                  </a:cubicBezTo>
                  <a:close/>
                </a:path>
              </a:pathLst>
            </a:custGeom>
            <a:solidFill>
              <a:srgbClr val="553A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3" name="Freeform 2569"/>
            <p:cNvSpPr>
              <a:spLocks/>
            </p:cNvSpPr>
            <p:nvPr/>
          </p:nvSpPr>
          <p:spPr bwMode="auto">
            <a:xfrm>
              <a:off x="5281" y="2387"/>
              <a:ext cx="6" cy="13"/>
            </a:xfrm>
            <a:custGeom>
              <a:avLst/>
              <a:gdLst>
                <a:gd name="T0" fmla="*/ 4 w 5"/>
                <a:gd name="T1" fmla="*/ 11 h 11"/>
                <a:gd name="T2" fmla="*/ 1 w 5"/>
                <a:gd name="T3" fmla="*/ 11 h 11"/>
                <a:gd name="T4" fmla="*/ 1 w 5"/>
                <a:gd name="T5" fmla="*/ 8 h 11"/>
                <a:gd name="T6" fmla="*/ 0 w 5"/>
                <a:gd name="T7" fmla="*/ 6 h 11"/>
                <a:gd name="T8" fmla="*/ 1 w 5"/>
                <a:gd name="T9" fmla="*/ 5 h 11"/>
                <a:gd name="T10" fmla="*/ 1 w 5"/>
                <a:gd name="T11" fmla="*/ 3 h 11"/>
                <a:gd name="T12" fmla="*/ 1 w 5"/>
                <a:gd name="T13" fmla="*/ 0 h 11"/>
                <a:gd name="T14" fmla="*/ 4 w 5"/>
                <a:gd name="T15" fmla="*/ 0 h 11"/>
                <a:gd name="T16" fmla="*/ 4 w 5"/>
                <a:gd name="T17" fmla="*/ 3 h 11"/>
                <a:gd name="T18" fmla="*/ 4 w 5"/>
                <a:gd name="T19" fmla="*/ 6 h 11"/>
                <a:gd name="T20" fmla="*/ 4 w 5"/>
                <a:gd name="T21" fmla="*/ 7 h 11"/>
                <a:gd name="T22" fmla="*/ 4 w 5"/>
                <a:gd name="T23" fmla="*/ 8 h 11"/>
                <a:gd name="T24" fmla="*/ 4 w 5"/>
                <a:gd name="T2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" h="11">
                  <a:moveTo>
                    <a:pt x="4" y="11"/>
                  </a:moveTo>
                  <a:cubicBezTo>
                    <a:pt x="3" y="11"/>
                    <a:pt x="2" y="11"/>
                    <a:pt x="1" y="11"/>
                  </a:cubicBezTo>
                  <a:cubicBezTo>
                    <a:pt x="1" y="10"/>
                    <a:pt x="1" y="9"/>
                    <a:pt x="1" y="8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1" y="5"/>
                    <a:pt x="1" y="5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1"/>
                    <a:pt x="4" y="2"/>
                    <a:pt x="4" y="3"/>
                  </a:cubicBezTo>
                  <a:cubicBezTo>
                    <a:pt x="4" y="4"/>
                    <a:pt x="4" y="5"/>
                    <a:pt x="4" y="6"/>
                  </a:cubicBezTo>
                  <a:cubicBezTo>
                    <a:pt x="4" y="6"/>
                    <a:pt x="5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10"/>
                    <a:pt x="4" y="11"/>
                  </a:cubicBezTo>
                  <a:close/>
                </a:path>
              </a:pathLst>
            </a:custGeom>
            <a:solidFill>
              <a:srgbClr val="9C85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4" name="Freeform 2570"/>
            <p:cNvSpPr>
              <a:spLocks/>
            </p:cNvSpPr>
            <p:nvPr/>
          </p:nvSpPr>
          <p:spPr bwMode="auto">
            <a:xfrm>
              <a:off x="5286" y="2393"/>
              <a:ext cx="2" cy="4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1 h 3"/>
                <a:gd name="T4" fmla="*/ 2 w 2"/>
                <a:gd name="T5" fmla="*/ 1 h 3"/>
                <a:gd name="T6" fmla="*/ 0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1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594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5" name="Freeform 2571"/>
            <p:cNvSpPr>
              <a:spLocks/>
            </p:cNvSpPr>
            <p:nvPr/>
          </p:nvSpPr>
          <p:spPr bwMode="auto">
            <a:xfrm>
              <a:off x="5279" y="2393"/>
              <a:ext cx="4" cy="4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3 h 3"/>
                <a:gd name="T6" fmla="*/ 0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D1BA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6" name="Freeform 2572"/>
            <p:cNvSpPr>
              <a:spLocks/>
            </p:cNvSpPr>
            <p:nvPr/>
          </p:nvSpPr>
          <p:spPr bwMode="auto">
            <a:xfrm>
              <a:off x="4843" y="2252"/>
              <a:ext cx="178" cy="56"/>
            </a:xfrm>
            <a:custGeom>
              <a:avLst/>
              <a:gdLst>
                <a:gd name="T0" fmla="*/ 152 w 152"/>
                <a:gd name="T1" fmla="*/ 9 h 48"/>
                <a:gd name="T2" fmla="*/ 141 w 152"/>
                <a:gd name="T3" fmla="*/ 16 h 48"/>
                <a:gd name="T4" fmla="*/ 10 w 152"/>
                <a:gd name="T5" fmla="*/ 45 h 48"/>
                <a:gd name="T6" fmla="*/ 0 w 152"/>
                <a:gd name="T7" fmla="*/ 42 h 48"/>
                <a:gd name="T8" fmla="*/ 16 w 152"/>
                <a:gd name="T9" fmla="*/ 33 h 48"/>
                <a:gd name="T10" fmla="*/ 37 w 152"/>
                <a:gd name="T11" fmla="*/ 29 h 48"/>
                <a:gd name="T12" fmla="*/ 40 w 152"/>
                <a:gd name="T13" fmla="*/ 29 h 48"/>
                <a:gd name="T14" fmla="*/ 51 w 152"/>
                <a:gd name="T15" fmla="*/ 23 h 48"/>
                <a:gd name="T16" fmla="*/ 62 w 152"/>
                <a:gd name="T17" fmla="*/ 18 h 48"/>
                <a:gd name="T18" fmla="*/ 71 w 152"/>
                <a:gd name="T19" fmla="*/ 15 h 48"/>
                <a:gd name="T20" fmla="*/ 73 w 152"/>
                <a:gd name="T21" fmla="*/ 15 h 48"/>
                <a:gd name="T22" fmla="*/ 81 w 152"/>
                <a:gd name="T23" fmla="*/ 12 h 48"/>
                <a:gd name="T24" fmla="*/ 83 w 152"/>
                <a:gd name="T25" fmla="*/ 12 h 48"/>
                <a:gd name="T26" fmla="*/ 88 w 152"/>
                <a:gd name="T27" fmla="*/ 12 h 48"/>
                <a:gd name="T28" fmla="*/ 94 w 152"/>
                <a:gd name="T29" fmla="*/ 10 h 48"/>
                <a:gd name="T30" fmla="*/ 100 w 152"/>
                <a:gd name="T31" fmla="*/ 7 h 48"/>
                <a:gd name="T32" fmla="*/ 112 w 152"/>
                <a:gd name="T33" fmla="*/ 4 h 48"/>
                <a:gd name="T34" fmla="*/ 121 w 152"/>
                <a:gd name="T35" fmla="*/ 2 h 48"/>
                <a:gd name="T36" fmla="*/ 140 w 152"/>
                <a:gd name="T37" fmla="*/ 4 h 48"/>
                <a:gd name="T38" fmla="*/ 152 w 152"/>
                <a:gd name="T39" fmla="*/ 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2" h="48">
                  <a:moveTo>
                    <a:pt x="152" y="9"/>
                  </a:moveTo>
                  <a:cubicBezTo>
                    <a:pt x="150" y="14"/>
                    <a:pt x="145" y="15"/>
                    <a:pt x="141" y="16"/>
                  </a:cubicBezTo>
                  <a:cubicBezTo>
                    <a:pt x="97" y="26"/>
                    <a:pt x="53" y="36"/>
                    <a:pt x="10" y="45"/>
                  </a:cubicBezTo>
                  <a:cubicBezTo>
                    <a:pt x="5" y="47"/>
                    <a:pt x="1" y="48"/>
                    <a:pt x="0" y="42"/>
                  </a:cubicBezTo>
                  <a:cubicBezTo>
                    <a:pt x="4" y="37"/>
                    <a:pt x="12" y="39"/>
                    <a:pt x="16" y="33"/>
                  </a:cubicBezTo>
                  <a:cubicBezTo>
                    <a:pt x="23" y="32"/>
                    <a:pt x="30" y="28"/>
                    <a:pt x="37" y="29"/>
                  </a:cubicBezTo>
                  <a:cubicBezTo>
                    <a:pt x="38" y="29"/>
                    <a:pt x="39" y="29"/>
                    <a:pt x="40" y="29"/>
                  </a:cubicBezTo>
                  <a:cubicBezTo>
                    <a:pt x="44" y="26"/>
                    <a:pt x="47" y="23"/>
                    <a:pt x="51" y="23"/>
                  </a:cubicBezTo>
                  <a:cubicBezTo>
                    <a:pt x="55" y="22"/>
                    <a:pt x="58" y="19"/>
                    <a:pt x="62" y="18"/>
                  </a:cubicBezTo>
                  <a:cubicBezTo>
                    <a:pt x="65" y="17"/>
                    <a:pt x="68" y="16"/>
                    <a:pt x="71" y="15"/>
                  </a:cubicBezTo>
                  <a:cubicBezTo>
                    <a:pt x="72" y="14"/>
                    <a:pt x="73" y="14"/>
                    <a:pt x="73" y="15"/>
                  </a:cubicBezTo>
                  <a:cubicBezTo>
                    <a:pt x="76" y="14"/>
                    <a:pt x="79" y="13"/>
                    <a:pt x="81" y="12"/>
                  </a:cubicBezTo>
                  <a:cubicBezTo>
                    <a:pt x="82" y="12"/>
                    <a:pt x="82" y="12"/>
                    <a:pt x="83" y="12"/>
                  </a:cubicBezTo>
                  <a:cubicBezTo>
                    <a:pt x="85" y="12"/>
                    <a:pt x="86" y="12"/>
                    <a:pt x="88" y="12"/>
                  </a:cubicBezTo>
                  <a:cubicBezTo>
                    <a:pt x="90" y="11"/>
                    <a:pt x="92" y="11"/>
                    <a:pt x="94" y="10"/>
                  </a:cubicBezTo>
                  <a:cubicBezTo>
                    <a:pt x="96" y="9"/>
                    <a:pt x="98" y="8"/>
                    <a:pt x="100" y="7"/>
                  </a:cubicBezTo>
                  <a:cubicBezTo>
                    <a:pt x="104" y="6"/>
                    <a:pt x="108" y="6"/>
                    <a:pt x="112" y="4"/>
                  </a:cubicBezTo>
                  <a:cubicBezTo>
                    <a:pt x="115" y="3"/>
                    <a:pt x="118" y="2"/>
                    <a:pt x="121" y="2"/>
                  </a:cubicBezTo>
                  <a:cubicBezTo>
                    <a:pt x="127" y="5"/>
                    <a:pt x="134" y="0"/>
                    <a:pt x="140" y="4"/>
                  </a:cubicBezTo>
                  <a:cubicBezTo>
                    <a:pt x="143" y="7"/>
                    <a:pt x="147" y="9"/>
                    <a:pt x="152" y="9"/>
                  </a:cubicBezTo>
                  <a:close/>
                </a:path>
              </a:pathLst>
            </a:custGeom>
            <a:solidFill>
              <a:srgbClr val="DDB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7" name="Freeform 2573"/>
            <p:cNvSpPr>
              <a:spLocks/>
            </p:cNvSpPr>
            <p:nvPr/>
          </p:nvSpPr>
          <p:spPr bwMode="auto">
            <a:xfrm>
              <a:off x="4985" y="2208"/>
              <a:ext cx="55" cy="21"/>
            </a:xfrm>
            <a:custGeom>
              <a:avLst/>
              <a:gdLst>
                <a:gd name="T0" fmla="*/ 41 w 47"/>
                <a:gd name="T1" fmla="*/ 4 h 18"/>
                <a:gd name="T2" fmla="*/ 36 w 47"/>
                <a:gd name="T3" fmla="*/ 18 h 18"/>
                <a:gd name="T4" fmla="*/ 32 w 47"/>
                <a:gd name="T5" fmla="*/ 18 h 18"/>
                <a:gd name="T6" fmla="*/ 27 w 47"/>
                <a:gd name="T7" fmla="*/ 16 h 18"/>
                <a:gd name="T8" fmla="*/ 8 w 47"/>
                <a:gd name="T9" fmla="*/ 13 h 18"/>
                <a:gd name="T10" fmla="*/ 0 w 47"/>
                <a:gd name="T11" fmla="*/ 13 h 18"/>
                <a:gd name="T12" fmla="*/ 6 w 47"/>
                <a:gd name="T13" fmla="*/ 7 h 18"/>
                <a:gd name="T14" fmla="*/ 20 w 47"/>
                <a:gd name="T15" fmla="*/ 7 h 18"/>
                <a:gd name="T16" fmla="*/ 24 w 47"/>
                <a:gd name="T17" fmla="*/ 4 h 18"/>
                <a:gd name="T18" fmla="*/ 33 w 47"/>
                <a:gd name="T19" fmla="*/ 1 h 18"/>
                <a:gd name="T20" fmla="*/ 41 w 47"/>
                <a:gd name="T2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18">
                  <a:moveTo>
                    <a:pt x="41" y="4"/>
                  </a:moveTo>
                  <a:cubicBezTo>
                    <a:pt x="47" y="12"/>
                    <a:pt x="32" y="12"/>
                    <a:pt x="36" y="18"/>
                  </a:cubicBezTo>
                  <a:cubicBezTo>
                    <a:pt x="35" y="18"/>
                    <a:pt x="33" y="18"/>
                    <a:pt x="32" y="18"/>
                  </a:cubicBezTo>
                  <a:cubicBezTo>
                    <a:pt x="31" y="17"/>
                    <a:pt x="29" y="16"/>
                    <a:pt x="27" y="16"/>
                  </a:cubicBezTo>
                  <a:cubicBezTo>
                    <a:pt x="21" y="16"/>
                    <a:pt x="14" y="18"/>
                    <a:pt x="8" y="13"/>
                  </a:cubicBezTo>
                  <a:cubicBezTo>
                    <a:pt x="5" y="13"/>
                    <a:pt x="3" y="13"/>
                    <a:pt x="0" y="13"/>
                  </a:cubicBezTo>
                  <a:cubicBezTo>
                    <a:pt x="1" y="10"/>
                    <a:pt x="3" y="8"/>
                    <a:pt x="6" y="7"/>
                  </a:cubicBezTo>
                  <a:cubicBezTo>
                    <a:pt x="10" y="12"/>
                    <a:pt x="15" y="3"/>
                    <a:pt x="20" y="7"/>
                  </a:cubicBezTo>
                  <a:cubicBezTo>
                    <a:pt x="21" y="6"/>
                    <a:pt x="22" y="5"/>
                    <a:pt x="24" y="4"/>
                  </a:cubicBezTo>
                  <a:cubicBezTo>
                    <a:pt x="28" y="8"/>
                    <a:pt x="30" y="4"/>
                    <a:pt x="33" y="1"/>
                  </a:cubicBezTo>
                  <a:cubicBezTo>
                    <a:pt x="36" y="0"/>
                    <a:pt x="39" y="2"/>
                    <a:pt x="41" y="4"/>
                  </a:cubicBezTo>
                  <a:close/>
                </a:path>
              </a:pathLst>
            </a:custGeom>
            <a:solidFill>
              <a:srgbClr val="DABD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8" name="Freeform 2574"/>
            <p:cNvSpPr>
              <a:spLocks/>
            </p:cNvSpPr>
            <p:nvPr/>
          </p:nvSpPr>
          <p:spPr bwMode="auto">
            <a:xfrm>
              <a:off x="4961" y="2247"/>
              <a:ext cx="33" cy="17"/>
            </a:xfrm>
            <a:custGeom>
              <a:avLst/>
              <a:gdLst>
                <a:gd name="T0" fmla="*/ 20 w 28"/>
                <a:gd name="T1" fmla="*/ 8 h 14"/>
                <a:gd name="T2" fmla="*/ 11 w 28"/>
                <a:gd name="T3" fmla="*/ 10 h 14"/>
                <a:gd name="T4" fmla="*/ 0 w 28"/>
                <a:gd name="T5" fmla="*/ 8 h 14"/>
                <a:gd name="T6" fmla="*/ 5 w 28"/>
                <a:gd name="T7" fmla="*/ 6 h 14"/>
                <a:gd name="T8" fmla="*/ 20 w 28"/>
                <a:gd name="T9" fmla="*/ 2 h 14"/>
                <a:gd name="T10" fmla="*/ 19 w 28"/>
                <a:gd name="T11" fmla="*/ 2 h 14"/>
                <a:gd name="T12" fmla="*/ 28 w 28"/>
                <a:gd name="T13" fmla="*/ 3 h 14"/>
                <a:gd name="T14" fmla="*/ 28 w 28"/>
                <a:gd name="T15" fmla="*/ 5 h 14"/>
                <a:gd name="T16" fmla="*/ 20 w 28"/>
                <a:gd name="T1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4">
                  <a:moveTo>
                    <a:pt x="20" y="8"/>
                  </a:moveTo>
                  <a:cubicBezTo>
                    <a:pt x="17" y="9"/>
                    <a:pt x="14" y="10"/>
                    <a:pt x="11" y="10"/>
                  </a:cubicBezTo>
                  <a:cubicBezTo>
                    <a:pt x="7" y="12"/>
                    <a:pt x="2" y="14"/>
                    <a:pt x="0" y="8"/>
                  </a:cubicBezTo>
                  <a:cubicBezTo>
                    <a:pt x="2" y="7"/>
                    <a:pt x="4" y="7"/>
                    <a:pt x="5" y="6"/>
                  </a:cubicBezTo>
                  <a:cubicBezTo>
                    <a:pt x="9" y="1"/>
                    <a:pt x="16" y="6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2" y="0"/>
                    <a:pt x="25" y="0"/>
                    <a:pt x="28" y="3"/>
                  </a:cubicBezTo>
                  <a:cubicBezTo>
                    <a:pt x="28" y="3"/>
                    <a:pt x="28" y="4"/>
                    <a:pt x="28" y="5"/>
                  </a:cubicBezTo>
                  <a:cubicBezTo>
                    <a:pt x="26" y="8"/>
                    <a:pt x="24" y="10"/>
                    <a:pt x="20" y="8"/>
                  </a:cubicBezTo>
                  <a:close/>
                </a:path>
              </a:pathLst>
            </a:custGeom>
            <a:solidFill>
              <a:srgbClr val="D7BD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39" name="Freeform 2575"/>
            <p:cNvSpPr>
              <a:spLocks/>
            </p:cNvSpPr>
            <p:nvPr/>
          </p:nvSpPr>
          <p:spPr bwMode="auto">
            <a:xfrm>
              <a:off x="4837" y="2290"/>
              <a:ext cx="25" cy="15"/>
            </a:xfrm>
            <a:custGeom>
              <a:avLst/>
              <a:gdLst>
                <a:gd name="T0" fmla="*/ 20 w 21"/>
                <a:gd name="T1" fmla="*/ 2 h 13"/>
                <a:gd name="T2" fmla="*/ 6 w 21"/>
                <a:gd name="T3" fmla="*/ 8 h 13"/>
                <a:gd name="T4" fmla="*/ 1 w 21"/>
                <a:gd name="T5" fmla="*/ 8 h 13"/>
                <a:gd name="T6" fmla="*/ 0 w 21"/>
                <a:gd name="T7" fmla="*/ 5 h 13"/>
                <a:gd name="T8" fmla="*/ 20 w 21"/>
                <a:gd name="T9" fmla="*/ 0 h 13"/>
                <a:gd name="T10" fmla="*/ 21 w 21"/>
                <a:gd name="T11" fmla="*/ 1 h 13"/>
                <a:gd name="T12" fmla="*/ 20 w 21"/>
                <a:gd name="T13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3">
                  <a:moveTo>
                    <a:pt x="20" y="2"/>
                  </a:moveTo>
                  <a:cubicBezTo>
                    <a:pt x="17" y="9"/>
                    <a:pt x="14" y="13"/>
                    <a:pt x="6" y="8"/>
                  </a:cubicBezTo>
                  <a:cubicBezTo>
                    <a:pt x="4" y="9"/>
                    <a:pt x="3" y="9"/>
                    <a:pt x="1" y="8"/>
                  </a:cubicBezTo>
                  <a:cubicBezTo>
                    <a:pt x="1" y="7"/>
                    <a:pt x="0" y="6"/>
                    <a:pt x="0" y="5"/>
                  </a:cubicBezTo>
                  <a:cubicBezTo>
                    <a:pt x="7" y="3"/>
                    <a:pt x="14" y="2"/>
                    <a:pt x="20" y="0"/>
                  </a:cubicBezTo>
                  <a:cubicBezTo>
                    <a:pt x="21" y="0"/>
                    <a:pt x="21" y="1"/>
                    <a:pt x="21" y="1"/>
                  </a:cubicBezTo>
                  <a:cubicBezTo>
                    <a:pt x="21" y="2"/>
                    <a:pt x="20" y="2"/>
                    <a:pt x="20" y="2"/>
                  </a:cubicBezTo>
                  <a:close/>
                </a:path>
              </a:pathLst>
            </a:custGeom>
            <a:solidFill>
              <a:srgbClr val="CDB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0" name="Freeform 2576"/>
            <p:cNvSpPr>
              <a:spLocks/>
            </p:cNvSpPr>
            <p:nvPr/>
          </p:nvSpPr>
          <p:spPr bwMode="auto">
            <a:xfrm>
              <a:off x="4985" y="2253"/>
              <a:ext cx="33" cy="11"/>
            </a:xfrm>
            <a:custGeom>
              <a:avLst/>
              <a:gdLst>
                <a:gd name="T0" fmla="*/ 0 w 28"/>
                <a:gd name="T1" fmla="*/ 3 h 9"/>
                <a:gd name="T2" fmla="*/ 8 w 28"/>
                <a:gd name="T3" fmla="*/ 0 h 9"/>
                <a:gd name="T4" fmla="*/ 28 w 28"/>
                <a:gd name="T5" fmla="*/ 0 h 9"/>
                <a:gd name="T6" fmla="*/ 19 w 28"/>
                <a:gd name="T7" fmla="*/ 3 h 9"/>
                <a:gd name="T8" fmla="*/ 0 w 28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9">
                  <a:moveTo>
                    <a:pt x="0" y="3"/>
                  </a:moveTo>
                  <a:cubicBezTo>
                    <a:pt x="3" y="2"/>
                    <a:pt x="5" y="1"/>
                    <a:pt x="8" y="0"/>
                  </a:cubicBezTo>
                  <a:cubicBezTo>
                    <a:pt x="14" y="0"/>
                    <a:pt x="21" y="0"/>
                    <a:pt x="28" y="0"/>
                  </a:cubicBezTo>
                  <a:cubicBezTo>
                    <a:pt x="25" y="5"/>
                    <a:pt x="22" y="2"/>
                    <a:pt x="19" y="3"/>
                  </a:cubicBezTo>
                  <a:cubicBezTo>
                    <a:pt x="13" y="0"/>
                    <a:pt x="6" y="9"/>
                    <a:pt x="0" y="3"/>
                  </a:cubicBezTo>
                  <a:close/>
                </a:path>
              </a:pathLst>
            </a:custGeom>
            <a:solidFill>
              <a:srgbClr val="8B6D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1" name="Freeform 2577"/>
            <p:cNvSpPr>
              <a:spLocks/>
            </p:cNvSpPr>
            <p:nvPr/>
          </p:nvSpPr>
          <p:spPr bwMode="auto">
            <a:xfrm>
              <a:off x="4886" y="2273"/>
              <a:ext cx="23" cy="13"/>
            </a:xfrm>
            <a:custGeom>
              <a:avLst/>
              <a:gdLst>
                <a:gd name="T0" fmla="*/ 17 w 19"/>
                <a:gd name="T1" fmla="*/ 7 h 11"/>
                <a:gd name="T2" fmla="*/ 3 w 19"/>
                <a:gd name="T3" fmla="*/ 11 h 11"/>
                <a:gd name="T4" fmla="*/ 13 w 19"/>
                <a:gd name="T5" fmla="*/ 2 h 11"/>
                <a:gd name="T6" fmla="*/ 17 w 19"/>
                <a:gd name="T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1">
                  <a:moveTo>
                    <a:pt x="17" y="7"/>
                  </a:moveTo>
                  <a:cubicBezTo>
                    <a:pt x="12" y="9"/>
                    <a:pt x="8" y="10"/>
                    <a:pt x="3" y="11"/>
                  </a:cubicBezTo>
                  <a:cubicBezTo>
                    <a:pt x="0" y="0"/>
                    <a:pt x="8" y="3"/>
                    <a:pt x="13" y="2"/>
                  </a:cubicBezTo>
                  <a:cubicBezTo>
                    <a:pt x="19" y="1"/>
                    <a:pt x="19" y="4"/>
                    <a:pt x="17" y="7"/>
                  </a:cubicBezTo>
                  <a:close/>
                </a:path>
              </a:pathLst>
            </a:custGeom>
            <a:solidFill>
              <a:srgbClr val="7F6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2" name="Freeform 2578"/>
            <p:cNvSpPr>
              <a:spLocks/>
            </p:cNvSpPr>
            <p:nvPr/>
          </p:nvSpPr>
          <p:spPr bwMode="auto">
            <a:xfrm>
              <a:off x="4974" y="2228"/>
              <a:ext cx="25" cy="10"/>
            </a:xfrm>
            <a:custGeom>
              <a:avLst/>
              <a:gdLst>
                <a:gd name="T0" fmla="*/ 0 w 21"/>
                <a:gd name="T1" fmla="*/ 4 h 8"/>
                <a:gd name="T2" fmla="*/ 17 w 21"/>
                <a:gd name="T3" fmla="*/ 1 h 8"/>
                <a:gd name="T4" fmla="*/ 20 w 21"/>
                <a:gd name="T5" fmla="*/ 1 h 8"/>
                <a:gd name="T6" fmla="*/ 20 w 21"/>
                <a:gd name="T7" fmla="*/ 4 h 8"/>
                <a:gd name="T8" fmla="*/ 0 w 21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">
                  <a:moveTo>
                    <a:pt x="0" y="4"/>
                  </a:moveTo>
                  <a:cubicBezTo>
                    <a:pt x="5" y="2"/>
                    <a:pt x="11" y="1"/>
                    <a:pt x="17" y="1"/>
                  </a:cubicBezTo>
                  <a:cubicBezTo>
                    <a:pt x="18" y="0"/>
                    <a:pt x="19" y="0"/>
                    <a:pt x="20" y="1"/>
                  </a:cubicBezTo>
                  <a:cubicBezTo>
                    <a:pt x="21" y="2"/>
                    <a:pt x="20" y="3"/>
                    <a:pt x="20" y="4"/>
                  </a:cubicBezTo>
                  <a:cubicBezTo>
                    <a:pt x="13" y="8"/>
                    <a:pt x="7" y="7"/>
                    <a:pt x="0" y="4"/>
                  </a:cubicBezTo>
                  <a:close/>
                </a:path>
              </a:pathLst>
            </a:custGeom>
            <a:solidFill>
              <a:srgbClr val="6853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3" name="Freeform 2579"/>
            <p:cNvSpPr>
              <a:spLocks/>
            </p:cNvSpPr>
            <p:nvPr/>
          </p:nvSpPr>
          <p:spPr bwMode="auto">
            <a:xfrm>
              <a:off x="5037" y="2237"/>
              <a:ext cx="20" cy="10"/>
            </a:xfrm>
            <a:custGeom>
              <a:avLst/>
              <a:gdLst>
                <a:gd name="T0" fmla="*/ 8 w 17"/>
                <a:gd name="T1" fmla="*/ 8 h 9"/>
                <a:gd name="T2" fmla="*/ 7 w 17"/>
                <a:gd name="T3" fmla="*/ 5 h 9"/>
                <a:gd name="T4" fmla="*/ 5 w 17"/>
                <a:gd name="T5" fmla="*/ 6 h 9"/>
                <a:gd name="T6" fmla="*/ 0 w 17"/>
                <a:gd name="T7" fmla="*/ 1 h 9"/>
                <a:gd name="T8" fmla="*/ 17 w 17"/>
                <a:gd name="T9" fmla="*/ 0 h 9"/>
                <a:gd name="T10" fmla="*/ 8 w 17"/>
                <a:gd name="T11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9">
                  <a:moveTo>
                    <a:pt x="8" y="8"/>
                  </a:moveTo>
                  <a:cubicBezTo>
                    <a:pt x="8" y="7"/>
                    <a:pt x="7" y="6"/>
                    <a:pt x="7" y="5"/>
                  </a:cubicBezTo>
                  <a:cubicBezTo>
                    <a:pt x="6" y="5"/>
                    <a:pt x="6" y="6"/>
                    <a:pt x="5" y="6"/>
                  </a:cubicBezTo>
                  <a:cubicBezTo>
                    <a:pt x="1" y="6"/>
                    <a:pt x="0" y="4"/>
                    <a:pt x="0" y="1"/>
                  </a:cubicBezTo>
                  <a:cubicBezTo>
                    <a:pt x="6" y="0"/>
                    <a:pt x="11" y="0"/>
                    <a:pt x="17" y="0"/>
                  </a:cubicBezTo>
                  <a:cubicBezTo>
                    <a:pt x="17" y="6"/>
                    <a:pt x="15" y="9"/>
                    <a:pt x="8" y="8"/>
                  </a:cubicBezTo>
                  <a:close/>
                </a:path>
              </a:pathLst>
            </a:custGeom>
            <a:solidFill>
              <a:srgbClr val="5744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4" name="Freeform 2580"/>
            <p:cNvSpPr>
              <a:spLocks/>
            </p:cNvSpPr>
            <p:nvPr/>
          </p:nvSpPr>
          <p:spPr bwMode="auto">
            <a:xfrm>
              <a:off x="4999" y="2242"/>
              <a:ext cx="27" cy="7"/>
            </a:xfrm>
            <a:custGeom>
              <a:avLst/>
              <a:gdLst>
                <a:gd name="T0" fmla="*/ 1 w 23"/>
                <a:gd name="T1" fmla="*/ 4 h 6"/>
                <a:gd name="T2" fmla="*/ 23 w 23"/>
                <a:gd name="T3" fmla="*/ 4 h 6"/>
                <a:gd name="T4" fmla="*/ 1 w 23"/>
                <a:gd name="T5" fmla="*/ 6 h 6"/>
                <a:gd name="T6" fmla="*/ 1 w 23"/>
                <a:gd name="T7" fmla="*/ 4 h 6"/>
                <a:gd name="T8" fmla="*/ 1 w 23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6">
                  <a:moveTo>
                    <a:pt x="1" y="4"/>
                  </a:moveTo>
                  <a:cubicBezTo>
                    <a:pt x="12" y="0"/>
                    <a:pt x="12" y="0"/>
                    <a:pt x="23" y="4"/>
                  </a:cubicBezTo>
                  <a:cubicBezTo>
                    <a:pt x="15" y="4"/>
                    <a:pt x="8" y="5"/>
                    <a:pt x="1" y="6"/>
                  </a:cubicBezTo>
                  <a:cubicBezTo>
                    <a:pt x="1" y="5"/>
                    <a:pt x="0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solidFill>
              <a:srgbClr val="8A70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5" name="Freeform 2581"/>
            <p:cNvSpPr>
              <a:spLocks/>
            </p:cNvSpPr>
            <p:nvPr/>
          </p:nvSpPr>
          <p:spPr bwMode="auto">
            <a:xfrm>
              <a:off x="4860" y="2280"/>
              <a:ext cx="26" cy="12"/>
            </a:xfrm>
            <a:custGeom>
              <a:avLst/>
              <a:gdLst>
                <a:gd name="T0" fmla="*/ 0 w 22"/>
                <a:gd name="T1" fmla="*/ 10 h 10"/>
                <a:gd name="T2" fmla="*/ 0 w 22"/>
                <a:gd name="T3" fmla="*/ 8 h 10"/>
                <a:gd name="T4" fmla="*/ 22 w 22"/>
                <a:gd name="T5" fmla="*/ 5 h 10"/>
                <a:gd name="T6" fmla="*/ 0 w 22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0">
                  <a:moveTo>
                    <a:pt x="0" y="10"/>
                  </a:moveTo>
                  <a:cubicBezTo>
                    <a:pt x="0" y="9"/>
                    <a:pt x="0" y="8"/>
                    <a:pt x="0" y="8"/>
                  </a:cubicBezTo>
                  <a:cubicBezTo>
                    <a:pt x="8" y="7"/>
                    <a:pt x="14" y="0"/>
                    <a:pt x="22" y="5"/>
                  </a:cubicBezTo>
                  <a:cubicBezTo>
                    <a:pt x="15" y="6"/>
                    <a:pt x="7" y="8"/>
                    <a:pt x="0" y="10"/>
                  </a:cubicBezTo>
                  <a:close/>
                </a:path>
              </a:pathLst>
            </a:custGeom>
            <a:solidFill>
              <a:srgbClr val="6D5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6" name="Freeform 2582"/>
            <p:cNvSpPr>
              <a:spLocks/>
            </p:cNvSpPr>
            <p:nvPr/>
          </p:nvSpPr>
          <p:spPr bwMode="auto">
            <a:xfrm>
              <a:off x="4994" y="2224"/>
              <a:ext cx="29" cy="9"/>
            </a:xfrm>
            <a:custGeom>
              <a:avLst/>
              <a:gdLst>
                <a:gd name="T0" fmla="*/ 3 w 24"/>
                <a:gd name="T1" fmla="*/ 6 h 8"/>
                <a:gd name="T2" fmla="*/ 0 w 24"/>
                <a:gd name="T3" fmla="*/ 5 h 8"/>
                <a:gd name="T4" fmla="*/ 0 w 24"/>
                <a:gd name="T5" fmla="*/ 3 h 8"/>
                <a:gd name="T6" fmla="*/ 22 w 24"/>
                <a:gd name="T7" fmla="*/ 2 h 8"/>
                <a:gd name="T8" fmla="*/ 24 w 24"/>
                <a:gd name="T9" fmla="*/ 5 h 8"/>
                <a:gd name="T10" fmla="*/ 16 w 24"/>
                <a:gd name="T11" fmla="*/ 8 h 8"/>
                <a:gd name="T12" fmla="*/ 3 w 24"/>
                <a:gd name="T13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3" y="6"/>
                  </a:moveTo>
                  <a:cubicBezTo>
                    <a:pt x="2" y="6"/>
                    <a:pt x="1" y="5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7" y="0"/>
                    <a:pt x="15" y="1"/>
                    <a:pt x="22" y="2"/>
                  </a:cubicBezTo>
                  <a:cubicBezTo>
                    <a:pt x="23" y="3"/>
                    <a:pt x="24" y="4"/>
                    <a:pt x="24" y="5"/>
                  </a:cubicBezTo>
                  <a:cubicBezTo>
                    <a:pt x="22" y="6"/>
                    <a:pt x="19" y="7"/>
                    <a:pt x="16" y="8"/>
                  </a:cubicBezTo>
                  <a:cubicBezTo>
                    <a:pt x="12" y="5"/>
                    <a:pt x="7" y="8"/>
                    <a:pt x="3" y="6"/>
                  </a:cubicBezTo>
                  <a:close/>
                </a:path>
              </a:pathLst>
            </a:custGeom>
            <a:solidFill>
              <a:srgbClr val="AC91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7" name="Freeform 2583"/>
            <p:cNvSpPr>
              <a:spLocks/>
            </p:cNvSpPr>
            <p:nvPr/>
          </p:nvSpPr>
          <p:spPr bwMode="auto">
            <a:xfrm>
              <a:off x="4954" y="2257"/>
              <a:ext cx="20" cy="8"/>
            </a:xfrm>
            <a:custGeom>
              <a:avLst/>
              <a:gdLst>
                <a:gd name="T0" fmla="*/ 6 w 17"/>
                <a:gd name="T1" fmla="*/ 0 h 7"/>
                <a:gd name="T2" fmla="*/ 17 w 17"/>
                <a:gd name="T3" fmla="*/ 2 h 7"/>
                <a:gd name="T4" fmla="*/ 4 w 17"/>
                <a:gd name="T5" fmla="*/ 5 h 7"/>
                <a:gd name="T6" fmla="*/ 0 w 17"/>
                <a:gd name="T7" fmla="*/ 6 h 7"/>
                <a:gd name="T8" fmla="*/ 0 w 17"/>
                <a:gd name="T9" fmla="*/ 4 h 7"/>
                <a:gd name="T10" fmla="*/ 0 w 17"/>
                <a:gd name="T11" fmla="*/ 2 h 7"/>
                <a:gd name="T12" fmla="*/ 6 w 17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7">
                  <a:moveTo>
                    <a:pt x="6" y="0"/>
                  </a:moveTo>
                  <a:cubicBezTo>
                    <a:pt x="9" y="4"/>
                    <a:pt x="13" y="1"/>
                    <a:pt x="17" y="2"/>
                  </a:cubicBezTo>
                  <a:cubicBezTo>
                    <a:pt x="14" y="7"/>
                    <a:pt x="8" y="5"/>
                    <a:pt x="4" y="5"/>
                  </a:cubicBezTo>
                  <a:cubicBezTo>
                    <a:pt x="3" y="6"/>
                    <a:pt x="2" y="6"/>
                    <a:pt x="0" y="6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1" y="0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795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8" name="Freeform 2584"/>
            <p:cNvSpPr>
              <a:spLocks/>
            </p:cNvSpPr>
            <p:nvPr/>
          </p:nvSpPr>
          <p:spPr bwMode="auto">
            <a:xfrm>
              <a:off x="4902" y="2270"/>
              <a:ext cx="14" cy="11"/>
            </a:xfrm>
            <a:custGeom>
              <a:avLst/>
              <a:gdLst>
                <a:gd name="T0" fmla="*/ 4 w 12"/>
                <a:gd name="T1" fmla="*/ 10 h 10"/>
                <a:gd name="T2" fmla="*/ 0 w 12"/>
                <a:gd name="T3" fmla="*/ 5 h 10"/>
                <a:gd name="T4" fmla="*/ 12 w 12"/>
                <a:gd name="T5" fmla="*/ 3 h 10"/>
                <a:gd name="T6" fmla="*/ 4 w 12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4" y="10"/>
                  </a:moveTo>
                  <a:cubicBezTo>
                    <a:pt x="4" y="8"/>
                    <a:pt x="3" y="6"/>
                    <a:pt x="0" y="5"/>
                  </a:cubicBezTo>
                  <a:cubicBezTo>
                    <a:pt x="4" y="1"/>
                    <a:pt x="7" y="0"/>
                    <a:pt x="12" y="3"/>
                  </a:cubicBezTo>
                  <a:cubicBezTo>
                    <a:pt x="10" y="6"/>
                    <a:pt x="8" y="9"/>
                    <a:pt x="4" y="10"/>
                  </a:cubicBezTo>
                  <a:close/>
                </a:path>
              </a:pathLst>
            </a:custGeom>
            <a:solidFill>
              <a:srgbClr val="907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49" name="Freeform 2585"/>
            <p:cNvSpPr>
              <a:spLocks/>
            </p:cNvSpPr>
            <p:nvPr/>
          </p:nvSpPr>
          <p:spPr bwMode="auto">
            <a:xfrm>
              <a:off x="4984" y="2245"/>
              <a:ext cx="17" cy="6"/>
            </a:xfrm>
            <a:custGeom>
              <a:avLst/>
              <a:gdLst>
                <a:gd name="T0" fmla="*/ 14 w 15"/>
                <a:gd name="T1" fmla="*/ 2 h 5"/>
                <a:gd name="T2" fmla="*/ 14 w 15"/>
                <a:gd name="T3" fmla="*/ 4 h 5"/>
                <a:gd name="T4" fmla="*/ 9 w 15"/>
                <a:gd name="T5" fmla="*/ 5 h 5"/>
                <a:gd name="T6" fmla="*/ 0 w 15"/>
                <a:gd name="T7" fmla="*/ 4 h 5"/>
                <a:gd name="T8" fmla="*/ 14 w 15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14" y="2"/>
                  </a:moveTo>
                  <a:cubicBezTo>
                    <a:pt x="15" y="2"/>
                    <a:pt x="15" y="3"/>
                    <a:pt x="14" y="4"/>
                  </a:cubicBezTo>
                  <a:cubicBezTo>
                    <a:pt x="13" y="4"/>
                    <a:pt x="11" y="4"/>
                    <a:pt x="9" y="5"/>
                  </a:cubicBezTo>
                  <a:cubicBezTo>
                    <a:pt x="6" y="4"/>
                    <a:pt x="3" y="4"/>
                    <a:pt x="0" y="4"/>
                  </a:cubicBezTo>
                  <a:cubicBezTo>
                    <a:pt x="4" y="0"/>
                    <a:pt x="10" y="2"/>
                    <a:pt x="14" y="2"/>
                  </a:cubicBezTo>
                  <a:close/>
                </a:path>
              </a:pathLst>
            </a:custGeom>
            <a:solidFill>
              <a:srgbClr val="6F5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0" name="Freeform 2586"/>
            <p:cNvSpPr>
              <a:spLocks/>
            </p:cNvSpPr>
            <p:nvPr/>
          </p:nvSpPr>
          <p:spPr bwMode="auto">
            <a:xfrm>
              <a:off x="4967" y="2246"/>
              <a:ext cx="18" cy="9"/>
            </a:xfrm>
            <a:custGeom>
              <a:avLst/>
              <a:gdLst>
                <a:gd name="T0" fmla="*/ 15 w 15"/>
                <a:gd name="T1" fmla="*/ 3 h 8"/>
                <a:gd name="T2" fmla="*/ 0 w 15"/>
                <a:gd name="T3" fmla="*/ 7 h 8"/>
                <a:gd name="T4" fmla="*/ 15 w 15"/>
                <a:gd name="T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5" y="3"/>
                  </a:moveTo>
                  <a:cubicBezTo>
                    <a:pt x="11" y="8"/>
                    <a:pt x="5" y="4"/>
                    <a:pt x="0" y="7"/>
                  </a:cubicBezTo>
                  <a:cubicBezTo>
                    <a:pt x="4" y="0"/>
                    <a:pt x="10" y="4"/>
                    <a:pt x="15" y="3"/>
                  </a:cubicBezTo>
                  <a:close/>
                </a:path>
              </a:pathLst>
            </a:custGeom>
            <a:solidFill>
              <a:srgbClr val="6D52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1" name="Freeform 2587"/>
            <p:cNvSpPr>
              <a:spLocks/>
            </p:cNvSpPr>
            <p:nvPr/>
          </p:nvSpPr>
          <p:spPr bwMode="auto">
            <a:xfrm>
              <a:off x="4998" y="2227"/>
              <a:ext cx="15" cy="6"/>
            </a:xfrm>
            <a:custGeom>
              <a:avLst/>
              <a:gdLst>
                <a:gd name="T0" fmla="*/ 0 w 13"/>
                <a:gd name="T1" fmla="*/ 3 h 5"/>
                <a:gd name="T2" fmla="*/ 13 w 13"/>
                <a:gd name="T3" fmla="*/ 5 h 5"/>
                <a:gd name="T4" fmla="*/ 0 w 13"/>
                <a:gd name="T5" fmla="*/ 5 h 5"/>
                <a:gd name="T6" fmla="*/ 0 w 13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5">
                  <a:moveTo>
                    <a:pt x="0" y="3"/>
                  </a:moveTo>
                  <a:cubicBezTo>
                    <a:pt x="4" y="3"/>
                    <a:pt x="9" y="0"/>
                    <a:pt x="13" y="5"/>
                  </a:cubicBezTo>
                  <a:cubicBezTo>
                    <a:pt x="9" y="5"/>
                    <a:pt x="4" y="5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7D65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2" name="Freeform 2588"/>
            <p:cNvSpPr>
              <a:spLocks/>
            </p:cNvSpPr>
            <p:nvPr/>
          </p:nvSpPr>
          <p:spPr bwMode="auto">
            <a:xfrm>
              <a:off x="4943" y="2260"/>
              <a:ext cx="9" cy="10"/>
            </a:xfrm>
            <a:custGeom>
              <a:avLst/>
              <a:gdLst>
                <a:gd name="T0" fmla="*/ 8 w 8"/>
                <a:gd name="T1" fmla="*/ 5 h 8"/>
                <a:gd name="T2" fmla="*/ 2 w 8"/>
                <a:gd name="T3" fmla="*/ 8 h 8"/>
                <a:gd name="T4" fmla="*/ 0 w 8"/>
                <a:gd name="T5" fmla="*/ 5 h 8"/>
                <a:gd name="T6" fmla="*/ 0 w 8"/>
                <a:gd name="T7" fmla="*/ 3 h 8"/>
                <a:gd name="T8" fmla="*/ 2 w 8"/>
                <a:gd name="T9" fmla="*/ 0 h 8"/>
                <a:gd name="T10" fmla="*/ 4 w 8"/>
                <a:gd name="T11" fmla="*/ 0 h 8"/>
                <a:gd name="T12" fmla="*/ 7 w 8"/>
                <a:gd name="T13" fmla="*/ 1 h 8"/>
                <a:gd name="T14" fmla="*/ 8 w 8"/>
                <a:gd name="T1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8">
                  <a:moveTo>
                    <a:pt x="8" y="5"/>
                  </a:moveTo>
                  <a:cubicBezTo>
                    <a:pt x="6" y="7"/>
                    <a:pt x="5" y="8"/>
                    <a:pt x="2" y="8"/>
                  </a:cubicBezTo>
                  <a:cubicBezTo>
                    <a:pt x="1" y="7"/>
                    <a:pt x="1" y="6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3" y="0"/>
                    <a:pt x="3" y="0"/>
                    <a:pt x="4" y="0"/>
                  </a:cubicBezTo>
                  <a:cubicBezTo>
                    <a:pt x="5" y="0"/>
                    <a:pt x="6" y="1"/>
                    <a:pt x="7" y="1"/>
                  </a:cubicBezTo>
                  <a:cubicBezTo>
                    <a:pt x="7" y="2"/>
                    <a:pt x="8" y="4"/>
                    <a:pt x="8" y="5"/>
                  </a:cubicBezTo>
                  <a:close/>
                </a:path>
              </a:pathLst>
            </a:custGeom>
            <a:solidFill>
              <a:srgbClr val="A085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3" name="Freeform 2589"/>
            <p:cNvSpPr>
              <a:spLocks/>
            </p:cNvSpPr>
            <p:nvPr/>
          </p:nvSpPr>
          <p:spPr bwMode="auto">
            <a:xfrm>
              <a:off x="4947" y="2259"/>
              <a:ext cx="9" cy="6"/>
            </a:xfrm>
            <a:custGeom>
              <a:avLst/>
              <a:gdLst>
                <a:gd name="T0" fmla="*/ 1 w 7"/>
                <a:gd name="T1" fmla="*/ 4 h 5"/>
                <a:gd name="T2" fmla="*/ 0 w 7"/>
                <a:gd name="T3" fmla="*/ 1 h 5"/>
                <a:gd name="T4" fmla="*/ 6 w 7"/>
                <a:gd name="T5" fmla="*/ 0 h 5"/>
                <a:gd name="T6" fmla="*/ 6 w 7"/>
                <a:gd name="T7" fmla="*/ 3 h 5"/>
                <a:gd name="T8" fmla="*/ 1 w 7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1" y="4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2" y="1"/>
                    <a:pt x="4" y="0"/>
                    <a:pt x="6" y="0"/>
                  </a:cubicBezTo>
                  <a:cubicBezTo>
                    <a:pt x="7" y="1"/>
                    <a:pt x="7" y="2"/>
                    <a:pt x="6" y="3"/>
                  </a:cubicBezTo>
                  <a:cubicBezTo>
                    <a:pt x="5" y="5"/>
                    <a:pt x="3" y="5"/>
                    <a:pt x="1" y="4"/>
                  </a:cubicBezTo>
                  <a:close/>
                </a:path>
              </a:pathLst>
            </a:custGeom>
            <a:solidFill>
              <a:srgbClr val="DCC0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4" name="Freeform 2590"/>
            <p:cNvSpPr>
              <a:spLocks/>
            </p:cNvSpPr>
            <p:nvPr/>
          </p:nvSpPr>
          <p:spPr bwMode="auto">
            <a:xfrm>
              <a:off x="4938" y="2261"/>
              <a:ext cx="7" cy="7"/>
            </a:xfrm>
            <a:custGeom>
              <a:avLst/>
              <a:gdLst>
                <a:gd name="T0" fmla="*/ 6 w 6"/>
                <a:gd name="T1" fmla="*/ 0 h 6"/>
                <a:gd name="T2" fmla="*/ 6 w 6"/>
                <a:gd name="T3" fmla="*/ 4 h 6"/>
                <a:gd name="T4" fmla="*/ 1 w 6"/>
                <a:gd name="T5" fmla="*/ 4 h 6"/>
                <a:gd name="T6" fmla="*/ 0 w 6"/>
                <a:gd name="T7" fmla="*/ 4 h 6"/>
                <a:gd name="T8" fmla="*/ 1 w 6"/>
                <a:gd name="T9" fmla="*/ 1 h 6"/>
                <a:gd name="T10" fmla="*/ 6 w 6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6" y="1"/>
                    <a:pt x="6" y="3"/>
                    <a:pt x="6" y="4"/>
                  </a:cubicBezTo>
                  <a:cubicBezTo>
                    <a:pt x="5" y="6"/>
                    <a:pt x="3" y="5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2" y="0"/>
                    <a:pt x="4" y="0"/>
                    <a:pt x="6" y="0"/>
                  </a:cubicBezTo>
                  <a:close/>
                </a:path>
              </a:pathLst>
            </a:custGeom>
            <a:solidFill>
              <a:srgbClr val="D2B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5" name="Freeform 2591"/>
            <p:cNvSpPr>
              <a:spLocks/>
            </p:cNvSpPr>
            <p:nvPr/>
          </p:nvSpPr>
          <p:spPr bwMode="auto">
            <a:xfrm>
              <a:off x="4939" y="2259"/>
              <a:ext cx="6" cy="3"/>
            </a:xfrm>
            <a:custGeom>
              <a:avLst/>
              <a:gdLst>
                <a:gd name="T0" fmla="*/ 5 w 5"/>
                <a:gd name="T1" fmla="*/ 2 h 3"/>
                <a:gd name="T2" fmla="*/ 0 w 5"/>
                <a:gd name="T3" fmla="*/ 3 h 3"/>
                <a:gd name="T4" fmla="*/ 5 w 5"/>
                <a:gd name="T5" fmla="*/ 1 h 3"/>
                <a:gd name="T6" fmla="*/ 5 w 5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5" y="2"/>
                  </a:moveTo>
                  <a:cubicBezTo>
                    <a:pt x="3" y="3"/>
                    <a:pt x="2" y="3"/>
                    <a:pt x="0" y="3"/>
                  </a:cubicBezTo>
                  <a:cubicBezTo>
                    <a:pt x="0" y="0"/>
                    <a:pt x="3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lose/>
                </a:path>
              </a:pathLst>
            </a:custGeom>
            <a:solidFill>
              <a:srgbClr val="5C3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6" name="Freeform 2592"/>
            <p:cNvSpPr>
              <a:spLocks/>
            </p:cNvSpPr>
            <p:nvPr/>
          </p:nvSpPr>
          <p:spPr bwMode="auto">
            <a:xfrm>
              <a:off x="4926" y="2265"/>
              <a:ext cx="3" cy="5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4 h 4"/>
                <a:gd name="T4" fmla="*/ 2 w 2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1" y="0"/>
                    <a:pt x="2" y="2"/>
                    <a:pt x="2" y="4"/>
                  </a:cubicBezTo>
                  <a:close/>
                </a:path>
              </a:pathLst>
            </a:custGeom>
            <a:solidFill>
              <a:srgbClr val="846B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7" name="Freeform 2593"/>
            <p:cNvSpPr>
              <a:spLocks/>
            </p:cNvSpPr>
            <p:nvPr/>
          </p:nvSpPr>
          <p:spPr bwMode="auto">
            <a:xfrm>
              <a:off x="5013" y="2205"/>
              <a:ext cx="12" cy="15"/>
            </a:xfrm>
            <a:custGeom>
              <a:avLst/>
              <a:gdLst>
                <a:gd name="T0" fmla="*/ 8 w 10"/>
                <a:gd name="T1" fmla="*/ 4 h 13"/>
                <a:gd name="T2" fmla="*/ 6 w 10"/>
                <a:gd name="T3" fmla="*/ 12 h 13"/>
                <a:gd name="T4" fmla="*/ 0 w 10"/>
                <a:gd name="T5" fmla="*/ 7 h 13"/>
                <a:gd name="T6" fmla="*/ 3 w 10"/>
                <a:gd name="T7" fmla="*/ 5 h 13"/>
                <a:gd name="T8" fmla="*/ 2 w 10"/>
                <a:gd name="T9" fmla="*/ 2 h 13"/>
                <a:gd name="T10" fmla="*/ 5 w 10"/>
                <a:gd name="T11" fmla="*/ 0 h 13"/>
                <a:gd name="T12" fmla="*/ 8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8" y="4"/>
                  </a:moveTo>
                  <a:cubicBezTo>
                    <a:pt x="8" y="7"/>
                    <a:pt x="10" y="11"/>
                    <a:pt x="6" y="12"/>
                  </a:cubicBezTo>
                  <a:cubicBezTo>
                    <a:pt x="2" y="13"/>
                    <a:pt x="1" y="10"/>
                    <a:pt x="0" y="7"/>
                  </a:cubicBezTo>
                  <a:cubicBezTo>
                    <a:pt x="1" y="7"/>
                    <a:pt x="2" y="6"/>
                    <a:pt x="3" y="5"/>
                  </a:cubicBezTo>
                  <a:cubicBezTo>
                    <a:pt x="2" y="4"/>
                    <a:pt x="2" y="3"/>
                    <a:pt x="2" y="2"/>
                  </a:cubicBezTo>
                  <a:cubicBezTo>
                    <a:pt x="3" y="1"/>
                    <a:pt x="4" y="1"/>
                    <a:pt x="5" y="0"/>
                  </a:cubicBezTo>
                  <a:cubicBezTo>
                    <a:pt x="7" y="1"/>
                    <a:pt x="10" y="1"/>
                    <a:pt x="8" y="4"/>
                  </a:cubicBezTo>
                  <a:close/>
                </a:path>
              </a:pathLst>
            </a:custGeom>
            <a:solidFill>
              <a:srgbClr val="886D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8" name="Freeform 2594"/>
            <p:cNvSpPr>
              <a:spLocks/>
            </p:cNvSpPr>
            <p:nvPr/>
          </p:nvSpPr>
          <p:spPr bwMode="auto">
            <a:xfrm>
              <a:off x="4989" y="2206"/>
              <a:ext cx="29" cy="8"/>
            </a:xfrm>
            <a:custGeom>
              <a:avLst/>
              <a:gdLst>
                <a:gd name="T0" fmla="*/ 25 w 25"/>
                <a:gd name="T1" fmla="*/ 1 h 7"/>
                <a:gd name="T2" fmla="*/ 24 w 25"/>
                <a:gd name="T3" fmla="*/ 4 h 7"/>
                <a:gd name="T4" fmla="*/ 0 w 25"/>
                <a:gd name="T5" fmla="*/ 1 h 7"/>
                <a:gd name="T6" fmla="*/ 22 w 25"/>
                <a:gd name="T7" fmla="*/ 0 h 7"/>
                <a:gd name="T8" fmla="*/ 25 w 25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1"/>
                  </a:moveTo>
                  <a:cubicBezTo>
                    <a:pt x="24" y="2"/>
                    <a:pt x="24" y="3"/>
                    <a:pt x="24" y="4"/>
                  </a:cubicBezTo>
                  <a:cubicBezTo>
                    <a:pt x="16" y="2"/>
                    <a:pt x="7" y="7"/>
                    <a:pt x="0" y="1"/>
                  </a:cubicBezTo>
                  <a:cubicBezTo>
                    <a:pt x="7" y="1"/>
                    <a:pt x="14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lose/>
                </a:path>
              </a:pathLst>
            </a:custGeom>
            <a:solidFill>
              <a:srgbClr val="5E40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59" name="Freeform 2595"/>
            <p:cNvSpPr>
              <a:spLocks/>
            </p:cNvSpPr>
            <p:nvPr/>
          </p:nvSpPr>
          <p:spPr bwMode="auto">
            <a:xfrm>
              <a:off x="4992" y="2209"/>
              <a:ext cx="17" cy="15"/>
            </a:xfrm>
            <a:custGeom>
              <a:avLst/>
              <a:gdLst>
                <a:gd name="T0" fmla="*/ 14 w 14"/>
                <a:gd name="T1" fmla="*/ 6 h 12"/>
                <a:gd name="T2" fmla="*/ 0 w 14"/>
                <a:gd name="T3" fmla="*/ 6 h 12"/>
                <a:gd name="T4" fmla="*/ 14 w 14"/>
                <a:gd name="T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2">
                  <a:moveTo>
                    <a:pt x="14" y="6"/>
                  </a:moveTo>
                  <a:cubicBezTo>
                    <a:pt x="9" y="6"/>
                    <a:pt x="4" y="12"/>
                    <a:pt x="0" y="6"/>
                  </a:cubicBezTo>
                  <a:cubicBezTo>
                    <a:pt x="4" y="7"/>
                    <a:pt x="9" y="0"/>
                    <a:pt x="14" y="6"/>
                  </a:cubicBezTo>
                  <a:close/>
                </a:path>
              </a:pathLst>
            </a:custGeom>
            <a:solidFill>
              <a:srgbClr val="785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0" name="Freeform 2596"/>
            <p:cNvSpPr>
              <a:spLocks/>
            </p:cNvSpPr>
            <p:nvPr/>
          </p:nvSpPr>
          <p:spPr bwMode="auto">
            <a:xfrm>
              <a:off x="4994" y="2220"/>
              <a:ext cx="26" cy="7"/>
            </a:xfrm>
            <a:custGeom>
              <a:avLst/>
              <a:gdLst>
                <a:gd name="T0" fmla="*/ 22 w 22"/>
                <a:gd name="T1" fmla="*/ 5 h 6"/>
                <a:gd name="T2" fmla="*/ 0 w 22"/>
                <a:gd name="T3" fmla="*/ 6 h 6"/>
                <a:gd name="T4" fmla="*/ 0 w 22"/>
                <a:gd name="T5" fmla="*/ 3 h 6"/>
                <a:gd name="T6" fmla="*/ 22 w 22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6">
                  <a:moveTo>
                    <a:pt x="22" y="5"/>
                  </a:moveTo>
                  <a:cubicBezTo>
                    <a:pt x="15" y="6"/>
                    <a:pt x="7" y="6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7" y="4"/>
                    <a:pt x="15" y="0"/>
                    <a:pt x="22" y="5"/>
                  </a:cubicBezTo>
                  <a:close/>
                </a:path>
              </a:pathLst>
            </a:custGeom>
            <a:solidFill>
              <a:srgbClr val="F3D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1" name="Freeform 2597"/>
            <p:cNvSpPr>
              <a:spLocks/>
            </p:cNvSpPr>
            <p:nvPr/>
          </p:nvSpPr>
          <p:spPr bwMode="auto">
            <a:xfrm>
              <a:off x="4987" y="2128"/>
              <a:ext cx="46" cy="51"/>
            </a:xfrm>
            <a:custGeom>
              <a:avLst/>
              <a:gdLst>
                <a:gd name="T0" fmla="*/ 17 w 39"/>
                <a:gd name="T1" fmla="*/ 6 h 43"/>
                <a:gd name="T2" fmla="*/ 20 w 39"/>
                <a:gd name="T3" fmla="*/ 0 h 43"/>
                <a:gd name="T4" fmla="*/ 39 w 39"/>
                <a:gd name="T5" fmla="*/ 20 h 43"/>
                <a:gd name="T6" fmla="*/ 17 w 39"/>
                <a:gd name="T7" fmla="*/ 36 h 43"/>
                <a:gd name="T8" fmla="*/ 6 w 39"/>
                <a:gd name="T9" fmla="*/ 39 h 43"/>
                <a:gd name="T10" fmla="*/ 0 w 39"/>
                <a:gd name="T11" fmla="*/ 31 h 43"/>
                <a:gd name="T12" fmla="*/ 7 w 39"/>
                <a:gd name="T13" fmla="*/ 21 h 43"/>
                <a:gd name="T14" fmla="*/ 17 w 39"/>
                <a:gd name="T15" fmla="*/ 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43">
                  <a:moveTo>
                    <a:pt x="17" y="6"/>
                  </a:moveTo>
                  <a:cubicBezTo>
                    <a:pt x="18" y="4"/>
                    <a:pt x="19" y="2"/>
                    <a:pt x="20" y="0"/>
                  </a:cubicBezTo>
                  <a:cubicBezTo>
                    <a:pt x="26" y="6"/>
                    <a:pt x="33" y="13"/>
                    <a:pt x="39" y="20"/>
                  </a:cubicBezTo>
                  <a:cubicBezTo>
                    <a:pt x="33" y="27"/>
                    <a:pt x="25" y="31"/>
                    <a:pt x="17" y="36"/>
                  </a:cubicBezTo>
                  <a:cubicBezTo>
                    <a:pt x="14" y="38"/>
                    <a:pt x="11" y="43"/>
                    <a:pt x="6" y="39"/>
                  </a:cubicBezTo>
                  <a:cubicBezTo>
                    <a:pt x="4" y="36"/>
                    <a:pt x="2" y="34"/>
                    <a:pt x="0" y="31"/>
                  </a:cubicBezTo>
                  <a:cubicBezTo>
                    <a:pt x="3" y="28"/>
                    <a:pt x="5" y="24"/>
                    <a:pt x="7" y="21"/>
                  </a:cubicBezTo>
                  <a:cubicBezTo>
                    <a:pt x="10" y="15"/>
                    <a:pt x="14" y="11"/>
                    <a:pt x="17" y="6"/>
                  </a:cubicBezTo>
                  <a:close/>
                </a:path>
              </a:pathLst>
            </a:custGeom>
            <a:solidFill>
              <a:srgbClr val="DBB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2" name="Freeform 2598"/>
            <p:cNvSpPr>
              <a:spLocks/>
            </p:cNvSpPr>
            <p:nvPr/>
          </p:nvSpPr>
          <p:spPr bwMode="auto">
            <a:xfrm>
              <a:off x="4999" y="2162"/>
              <a:ext cx="41" cy="45"/>
            </a:xfrm>
            <a:custGeom>
              <a:avLst/>
              <a:gdLst>
                <a:gd name="T0" fmla="*/ 16 w 35"/>
                <a:gd name="T1" fmla="*/ 38 h 38"/>
                <a:gd name="T2" fmla="*/ 13 w 35"/>
                <a:gd name="T3" fmla="*/ 37 h 38"/>
                <a:gd name="T4" fmla="*/ 13 w 35"/>
                <a:gd name="T5" fmla="*/ 32 h 38"/>
                <a:gd name="T6" fmla="*/ 5 w 35"/>
                <a:gd name="T7" fmla="*/ 25 h 38"/>
                <a:gd name="T8" fmla="*/ 0 w 35"/>
                <a:gd name="T9" fmla="*/ 17 h 38"/>
                <a:gd name="T10" fmla="*/ 4 w 35"/>
                <a:gd name="T11" fmla="*/ 12 h 38"/>
                <a:gd name="T12" fmla="*/ 7 w 35"/>
                <a:gd name="T13" fmla="*/ 16 h 38"/>
                <a:gd name="T14" fmla="*/ 16 w 35"/>
                <a:gd name="T15" fmla="*/ 10 h 38"/>
                <a:gd name="T16" fmla="*/ 35 w 35"/>
                <a:gd name="T17" fmla="*/ 10 h 38"/>
                <a:gd name="T18" fmla="*/ 34 w 35"/>
                <a:gd name="T19" fmla="*/ 11 h 38"/>
                <a:gd name="T20" fmla="*/ 30 w 35"/>
                <a:gd name="T21" fmla="*/ 12 h 38"/>
                <a:gd name="T22" fmla="*/ 28 w 35"/>
                <a:gd name="T23" fmla="*/ 13 h 38"/>
                <a:gd name="T24" fmla="*/ 26 w 35"/>
                <a:gd name="T25" fmla="*/ 15 h 38"/>
                <a:gd name="T26" fmla="*/ 24 w 35"/>
                <a:gd name="T27" fmla="*/ 17 h 38"/>
                <a:gd name="T28" fmla="*/ 22 w 35"/>
                <a:gd name="T29" fmla="*/ 20 h 38"/>
                <a:gd name="T30" fmla="*/ 21 w 35"/>
                <a:gd name="T31" fmla="*/ 22 h 38"/>
                <a:gd name="T32" fmla="*/ 20 w 35"/>
                <a:gd name="T33" fmla="*/ 23 h 38"/>
                <a:gd name="T34" fmla="*/ 20 w 35"/>
                <a:gd name="T35" fmla="*/ 25 h 38"/>
                <a:gd name="T36" fmla="*/ 20 w 35"/>
                <a:gd name="T37" fmla="*/ 27 h 38"/>
                <a:gd name="T38" fmla="*/ 22 w 35"/>
                <a:gd name="T39" fmla="*/ 29 h 38"/>
                <a:gd name="T40" fmla="*/ 21 w 35"/>
                <a:gd name="T41" fmla="*/ 32 h 38"/>
                <a:gd name="T42" fmla="*/ 15 w 35"/>
                <a:gd name="T43" fmla="*/ 37 h 38"/>
                <a:gd name="T44" fmla="*/ 16 w 35"/>
                <a:gd name="T4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5" h="38">
                  <a:moveTo>
                    <a:pt x="16" y="38"/>
                  </a:moveTo>
                  <a:cubicBezTo>
                    <a:pt x="15" y="38"/>
                    <a:pt x="14" y="38"/>
                    <a:pt x="13" y="37"/>
                  </a:cubicBezTo>
                  <a:cubicBezTo>
                    <a:pt x="13" y="36"/>
                    <a:pt x="13" y="34"/>
                    <a:pt x="13" y="32"/>
                  </a:cubicBezTo>
                  <a:cubicBezTo>
                    <a:pt x="10" y="30"/>
                    <a:pt x="7" y="28"/>
                    <a:pt x="5" y="25"/>
                  </a:cubicBezTo>
                  <a:cubicBezTo>
                    <a:pt x="3" y="23"/>
                    <a:pt x="1" y="20"/>
                    <a:pt x="0" y="17"/>
                  </a:cubicBezTo>
                  <a:cubicBezTo>
                    <a:pt x="0" y="15"/>
                    <a:pt x="0" y="12"/>
                    <a:pt x="4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10" y="14"/>
                    <a:pt x="13" y="11"/>
                    <a:pt x="16" y="10"/>
                  </a:cubicBezTo>
                  <a:cubicBezTo>
                    <a:pt x="26" y="0"/>
                    <a:pt x="32" y="0"/>
                    <a:pt x="35" y="10"/>
                  </a:cubicBezTo>
                  <a:cubicBezTo>
                    <a:pt x="35" y="10"/>
                    <a:pt x="34" y="11"/>
                    <a:pt x="34" y="11"/>
                  </a:cubicBezTo>
                  <a:cubicBezTo>
                    <a:pt x="33" y="12"/>
                    <a:pt x="32" y="12"/>
                    <a:pt x="30" y="12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7" y="13"/>
                    <a:pt x="26" y="14"/>
                    <a:pt x="26" y="15"/>
                  </a:cubicBezTo>
                  <a:cubicBezTo>
                    <a:pt x="25" y="15"/>
                    <a:pt x="25" y="16"/>
                    <a:pt x="24" y="17"/>
                  </a:cubicBezTo>
                  <a:cubicBezTo>
                    <a:pt x="24" y="18"/>
                    <a:pt x="23" y="19"/>
                    <a:pt x="22" y="20"/>
                  </a:cubicBezTo>
                  <a:cubicBezTo>
                    <a:pt x="22" y="21"/>
                    <a:pt x="21" y="21"/>
                    <a:pt x="21" y="22"/>
                  </a:cubicBezTo>
                  <a:cubicBezTo>
                    <a:pt x="21" y="22"/>
                    <a:pt x="20" y="23"/>
                    <a:pt x="20" y="23"/>
                  </a:cubicBezTo>
                  <a:cubicBezTo>
                    <a:pt x="20" y="23"/>
                    <a:pt x="20" y="25"/>
                    <a:pt x="20" y="25"/>
                  </a:cubicBezTo>
                  <a:cubicBezTo>
                    <a:pt x="19" y="25"/>
                    <a:pt x="20" y="26"/>
                    <a:pt x="20" y="27"/>
                  </a:cubicBezTo>
                  <a:cubicBezTo>
                    <a:pt x="21" y="28"/>
                    <a:pt x="21" y="29"/>
                    <a:pt x="22" y="29"/>
                  </a:cubicBezTo>
                  <a:cubicBezTo>
                    <a:pt x="22" y="30"/>
                    <a:pt x="22" y="31"/>
                    <a:pt x="21" y="32"/>
                  </a:cubicBezTo>
                  <a:cubicBezTo>
                    <a:pt x="20" y="35"/>
                    <a:pt x="17" y="36"/>
                    <a:pt x="15" y="37"/>
                  </a:cubicBezTo>
                  <a:lnTo>
                    <a:pt x="16" y="38"/>
                  </a:lnTo>
                  <a:close/>
                </a:path>
              </a:pathLst>
            </a:custGeom>
            <a:solidFill>
              <a:srgbClr val="D7BA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3" name="Freeform 2599"/>
            <p:cNvSpPr>
              <a:spLocks/>
            </p:cNvSpPr>
            <p:nvPr/>
          </p:nvSpPr>
          <p:spPr bwMode="auto">
            <a:xfrm>
              <a:off x="5017" y="2195"/>
              <a:ext cx="17" cy="18"/>
            </a:xfrm>
            <a:custGeom>
              <a:avLst/>
              <a:gdLst>
                <a:gd name="T0" fmla="*/ 0 w 15"/>
                <a:gd name="T1" fmla="*/ 9 h 15"/>
                <a:gd name="T2" fmla="*/ 6 w 15"/>
                <a:gd name="T3" fmla="*/ 1 h 15"/>
                <a:gd name="T4" fmla="*/ 9 w 15"/>
                <a:gd name="T5" fmla="*/ 1 h 15"/>
                <a:gd name="T6" fmla="*/ 14 w 15"/>
                <a:gd name="T7" fmla="*/ 7 h 15"/>
                <a:gd name="T8" fmla="*/ 15 w 15"/>
                <a:gd name="T9" fmla="*/ 9 h 15"/>
                <a:gd name="T10" fmla="*/ 14 w 15"/>
                <a:gd name="T11" fmla="*/ 10 h 15"/>
                <a:gd name="T12" fmla="*/ 14 w 15"/>
                <a:gd name="T13" fmla="*/ 10 h 15"/>
                <a:gd name="T14" fmla="*/ 14 w 15"/>
                <a:gd name="T15" fmla="*/ 12 h 15"/>
                <a:gd name="T16" fmla="*/ 14 w 15"/>
                <a:gd name="T17" fmla="*/ 13 h 15"/>
                <a:gd name="T18" fmla="*/ 14 w 15"/>
                <a:gd name="T19" fmla="*/ 15 h 15"/>
                <a:gd name="T20" fmla="*/ 5 w 15"/>
                <a:gd name="T21" fmla="*/ 12 h 15"/>
                <a:gd name="T22" fmla="*/ 0 w 15"/>
                <a:gd name="T23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" h="15">
                  <a:moveTo>
                    <a:pt x="0" y="9"/>
                  </a:moveTo>
                  <a:cubicBezTo>
                    <a:pt x="0" y="5"/>
                    <a:pt x="4" y="4"/>
                    <a:pt x="6" y="1"/>
                  </a:cubicBezTo>
                  <a:cubicBezTo>
                    <a:pt x="7" y="1"/>
                    <a:pt x="8" y="0"/>
                    <a:pt x="9" y="1"/>
                  </a:cubicBezTo>
                  <a:cubicBezTo>
                    <a:pt x="10" y="4"/>
                    <a:pt x="11" y="6"/>
                    <a:pt x="14" y="7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10"/>
                    <a:pt x="15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3" y="11"/>
                    <a:pt x="14" y="12"/>
                  </a:cubicBezTo>
                  <a:cubicBezTo>
                    <a:pt x="14" y="12"/>
                    <a:pt x="14" y="13"/>
                    <a:pt x="14" y="13"/>
                  </a:cubicBezTo>
                  <a:cubicBezTo>
                    <a:pt x="14" y="14"/>
                    <a:pt x="14" y="14"/>
                    <a:pt x="14" y="15"/>
                  </a:cubicBezTo>
                  <a:cubicBezTo>
                    <a:pt x="11" y="14"/>
                    <a:pt x="8" y="13"/>
                    <a:pt x="5" y="12"/>
                  </a:cubicBezTo>
                  <a:cubicBezTo>
                    <a:pt x="4" y="11"/>
                    <a:pt x="2" y="10"/>
                    <a:pt x="0" y="9"/>
                  </a:cubicBezTo>
                  <a:close/>
                </a:path>
              </a:pathLst>
            </a:custGeom>
            <a:solidFill>
              <a:srgbClr val="BAA0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4" name="Freeform 2600"/>
            <p:cNvSpPr>
              <a:spLocks/>
            </p:cNvSpPr>
            <p:nvPr/>
          </p:nvSpPr>
          <p:spPr bwMode="auto">
            <a:xfrm>
              <a:off x="5046" y="2237"/>
              <a:ext cx="20" cy="16"/>
            </a:xfrm>
            <a:custGeom>
              <a:avLst/>
              <a:gdLst>
                <a:gd name="T0" fmla="*/ 0 w 17"/>
                <a:gd name="T1" fmla="*/ 8 h 14"/>
                <a:gd name="T2" fmla="*/ 9 w 17"/>
                <a:gd name="T3" fmla="*/ 0 h 14"/>
                <a:gd name="T4" fmla="*/ 12 w 17"/>
                <a:gd name="T5" fmla="*/ 0 h 14"/>
                <a:gd name="T6" fmla="*/ 13 w 17"/>
                <a:gd name="T7" fmla="*/ 1 h 14"/>
                <a:gd name="T8" fmla="*/ 15 w 17"/>
                <a:gd name="T9" fmla="*/ 9 h 14"/>
                <a:gd name="T10" fmla="*/ 3 w 17"/>
                <a:gd name="T11" fmla="*/ 14 h 14"/>
                <a:gd name="T12" fmla="*/ 0 w 17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4">
                  <a:moveTo>
                    <a:pt x="0" y="8"/>
                  </a:moveTo>
                  <a:cubicBezTo>
                    <a:pt x="4" y="7"/>
                    <a:pt x="7" y="4"/>
                    <a:pt x="9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3" y="0"/>
                    <a:pt x="13" y="1"/>
                  </a:cubicBezTo>
                  <a:cubicBezTo>
                    <a:pt x="15" y="3"/>
                    <a:pt x="17" y="6"/>
                    <a:pt x="15" y="9"/>
                  </a:cubicBezTo>
                  <a:cubicBezTo>
                    <a:pt x="12" y="13"/>
                    <a:pt x="6" y="10"/>
                    <a:pt x="3" y="14"/>
                  </a:cubicBezTo>
                  <a:cubicBezTo>
                    <a:pt x="1" y="13"/>
                    <a:pt x="0" y="11"/>
                    <a:pt x="0" y="8"/>
                  </a:cubicBezTo>
                  <a:close/>
                </a:path>
              </a:pathLst>
            </a:custGeom>
            <a:solidFill>
              <a:srgbClr val="5C4A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5" name="Freeform 2601"/>
            <p:cNvSpPr>
              <a:spLocks/>
            </p:cNvSpPr>
            <p:nvPr/>
          </p:nvSpPr>
          <p:spPr bwMode="auto">
            <a:xfrm>
              <a:off x="5033" y="2195"/>
              <a:ext cx="13" cy="14"/>
            </a:xfrm>
            <a:custGeom>
              <a:avLst/>
              <a:gdLst>
                <a:gd name="T0" fmla="*/ 0 w 11"/>
                <a:gd name="T1" fmla="*/ 10 h 12"/>
                <a:gd name="T2" fmla="*/ 0 w 11"/>
                <a:gd name="T3" fmla="*/ 7 h 12"/>
                <a:gd name="T4" fmla="*/ 9 w 11"/>
                <a:gd name="T5" fmla="*/ 4 h 12"/>
                <a:gd name="T6" fmla="*/ 10 w 11"/>
                <a:gd name="T7" fmla="*/ 8 h 12"/>
                <a:gd name="T8" fmla="*/ 0 w 11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0" y="10"/>
                  </a:moveTo>
                  <a:cubicBezTo>
                    <a:pt x="0" y="9"/>
                    <a:pt x="0" y="8"/>
                    <a:pt x="0" y="7"/>
                  </a:cubicBezTo>
                  <a:cubicBezTo>
                    <a:pt x="2" y="4"/>
                    <a:pt x="4" y="0"/>
                    <a:pt x="9" y="4"/>
                  </a:cubicBezTo>
                  <a:cubicBezTo>
                    <a:pt x="10" y="5"/>
                    <a:pt x="11" y="7"/>
                    <a:pt x="10" y="8"/>
                  </a:cubicBezTo>
                  <a:cubicBezTo>
                    <a:pt x="7" y="12"/>
                    <a:pt x="4" y="12"/>
                    <a:pt x="0" y="10"/>
                  </a:cubicBezTo>
                  <a:close/>
                </a:path>
              </a:pathLst>
            </a:custGeom>
            <a:solidFill>
              <a:srgbClr val="C4A9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6" name="Freeform 2602"/>
            <p:cNvSpPr>
              <a:spLocks/>
            </p:cNvSpPr>
            <p:nvPr/>
          </p:nvSpPr>
          <p:spPr bwMode="auto">
            <a:xfrm>
              <a:off x="4993" y="2171"/>
              <a:ext cx="14" cy="15"/>
            </a:xfrm>
            <a:custGeom>
              <a:avLst/>
              <a:gdLst>
                <a:gd name="T0" fmla="*/ 9 w 12"/>
                <a:gd name="T1" fmla="*/ 5 h 13"/>
                <a:gd name="T2" fmla="*/ 7 w 12"/>
                <a:gd name="T3" fmla="*/ 12 h 13"/>
                <a:gd name="T4" fmla="*/ 1 w 12"/>
                <a:gd name="T5" fmla="*/ 6 h 13"/>
                <a:gd name="T6" fmla="*/ 1 w 12"/>
                <a:gd name="T7" fmla="*/ 3 h 13"/>
                <a:gd name="T8" fmla="*/ 12 w 12"/>
                <a:gd name="T9" fmla="*/ 0 h 13"/>
                <a:gd name="T10" fmla="*/ 9 w 12"/>
                <a:gd name="T1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3">
                  <a:moveTo>
                    <a:pt x="9" y="5"/>
                  </a:moveTo>
                  <a:cubicBezTo>
                    <a:pt x="6" y="7"/>
                    <a:pt x="7" y="9"/>
                    <a:pt x="7" y="12"/>
                  </a:cubicBezTo>
                  <a:cubicBezTo>
                    <a:pt x="2" y="13"/>
                    <a:pt x="0" y="11"/>
                    <a:pt x="1" y="6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5" y="4"/>
                    <a:pt x="8" y="1"/>
                    <a:pt x="12" y="0"/>
                  </a:cubicBezTo>
                  <a:cubicBezTo>
                    <a:pt x="11" y="2"/>
                    <a:pt x="10" y="4"/>
                    <a:pt x="9" y="5"/>
                  </a:cubicBezTo>
                  <a:close/>
                </a:path>
              </a:pathLst>
            </a:custGeom>
            <a:solidFill>
              <a:srgbClr val="685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7" name="Freeform 2603"/>
            <p:cNvSpPr>
              <a:spLocks/>
            </p:cNvSpPr>
            <p:nvPr/>
          </p:nvSpPr>
          <p:spPr bwMode="auto">
            <a:xfrm>
              <a:off x="5007" y="2171"/>
              <a:ext cx="11" cy="10"/>
            </a:xfrm>
            <a:custGeom>
              <a:avLst/>
              <a:gdLst>
                <a:gd name="T0" fmla="*/ 9 w 9"/>
                <a:gd name="T1" fmla="*/ 3 h 9"/>
                <a:gd name="T2" fmla="*/ 0 w 9"/>
                <a:gd name="T3" fmla="*/ 9 h 9"/>
                <a:gd name="T4" fmla="*/ 9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cubicBezTo>
                    <a:pt x="7" y="7"/>
                    <a:pt x="5" y="9"/>
                    <a:pt x="0" y="9"/>
                  </a:cubicBezTo>
                  <a:cubicBezTo>
                    <a:pt x="3" y="6"/>
                    <a:pt x="3" y="0"/>
                    <a:pt x="9" y="3"/>
                  </a:cubicBezTo>
                  <a:close/>
                </a:path>
              </a:pathLst>
            </a:custGeom>
            <a:solidFill>
              <a:srgbClr val="977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8" name="Freeform 2604"/>
            <p:cNvSpPr>
              <a:spLocks/>
            </p:cNvSpPr>
            <p:nvPr/>
          </p:nvSpPr>
          <p:spPr bwMode="auto">
            <a:xfrm>
              <a:off x="5029" y="2176"/>
              <a:ext cx="9" cy="12"/>
            </a:xfrm>
            <a:custGeom>
              <a:avLst/>
              <a:gdLst>
                <a:gd name="T0" fmla="*/ 7 w 8"/>
                <a:gd name="T1" fmla="*/ 5 h 10"/>
                <a:gd name="T2" fmla="*/ 1 w 8"/>
                <a:gd name="T3" fmla="*/ 10 h 10"/>
                <a:gd name="T4" fmla="*/ 0 w 8"/>
                <a:gd name="T5" fmla="*/ 8 h 10"/>
                <a:gd name="T6" fmla="*/ 0 w 8"/>
                <a:gd name="T7" fmla="*/ 7 h 10"/>
                <a:gd name="T8" fmla="*/ 1 w 8"/>
                <a:gd name="T9" fmla="*/ 5 h 10"/>
                <a:gd name="T10" fmla="*/ 2 w 8"/>
                <a:gd name="T11" fmla="*/ 2 h 10"/>
                <a:gd name="T12" fmla="*/ 5 w 8"/>
                <a:gd name="T13" fmla="*/ 0 h 10"/>
                <a:gd name="T14" fmla="*/ 8 w 8"/>
                <a:gd name="T15" fmla="*/ 2 h 10"/>
                <a:gd name="T16" fmla="*/ 7 w 8"/>
                <a:gd name="T17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7" y="5"/>
                  </a:moveTo>
                  <a:cubicBezTo>
                    <a:pt x="7" y="8"/>
                    <a:pt x="4" y="9"/>
                    <a:pt x="1" y="10"/>
                  </a:cubicBezTo>
                  <a:cubicBezTo>
                    <a:pt x="1" y="9"/>
                    <a:pt x="1" y="9"/>
                    <a:pt x="0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1" y="6"/>
                    <a:pt x="1" y="6"/>
                    <a:pt x="1" y="5"/>
                  </a:cubicBezTo>
                  <a:cubicBezTo>
                    <a:pt x="1" y="4"/>
                    <a:pt x="2" y="3"/>
                    <a:pt x="2" y="2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7" y="0"/>
                    <a:pt x="8" y="0"/>
                    <a:pt x="8" y="2"/>
                  </a:cubicBezTo>
                  <a:cubicBezTo>
                    <a:pt x="8" y="3"/>
                    <a:pt x="8" y="4"/>
                    <a:pt x="7" y="5"/>
                  </a:cubicBezTo>
                  <a:close/>
                </a:path>
              </a:pathLst>
            </a:custGeom>
            <a:solidFill>
              <a:srgbClr val="B09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69" name="Freeform 2605"/>
            <p:cNvSpPr>
              <a:spLocks/>
            </p:cNvSpPr>
            <p:nvPr/>
          </p:nvSpPr>
          <p:spPr bwMode="auto">
            <a:xfrm>
              <a:off x="5037" y="2176"/>
              <a:ext cx="7" cy="6"/>
            </a:xfrm>
            <a:custGeom>
              <a:avLst/>
              <a:gdLst>
                <a:gd name="T0" fmla="*/ 0 w 6"/>
                <a:gd name="T1" fmla="*/ 5 h 5"/>
                <a:gd name="T2" fmla="*/ 0 w 6"/>
                <a:gd name="T3" fmla="*/ 1 h 5"/>
                <a:gd name="T4" fmla="*/ 3 w 6"/>
                <a:gd name="T5" fmla="*/ 0 h 5"/>
                <a:gd name="T6" fmla="*/ 4 w 6"/>
                <a:gd name="T7" fmla="*/ 0 h 5"/>
                <a:gd name="T8" fmla="*/ 6 w 6"/>
                <a:gd name="T9" fmla="*/ 1 h 5"/>
                <a:gd name="T10" fmla="*/ 0 w 6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4" y="0"/>
                  </a:cubicBezTo>
                  <a:cubicBezTo>
                    <a:pt x="5" y="0"/>
                    <a:pt x="5" y="0"/>
                    <a:pt x="6" y="1"/>
                  </a:cubicBezTo>
                  <a:cubicBezTo>
                    <a:pt x="4" y="2"/>
                    <a:pt x="2" y="3"/>
                    <a:pt x="0" y="5"/>
                  </a:cubicBezTo>
                  <a:close/>
                </a:path>
              </a:pathLst>
            </a:custGeom>
            <a:solidFill>
              <a:srgbClr val="634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0" name="Freeform 2606"/>
            <p:cNvSpPr>
              <a:spLocks/>
            </p:cNvSpPr>
            <p:nvPr/>
          </p:nvSpPr>
          <p:spPr bwMode="auto">
            <a:xfrm>
              <a:off x="5059" y="2232"/>
              <a:ext cx="8" cy="7"/>
            </a:xfrm>
            <a:custGeom>
              <a:avLst/>
              <a:gdLst>
                <a:gd name="T0" fmla="*/ 3 w 7"/>
                <a:gd name="T1" fmla="*/ 1 h 6"/>
                <a:gd name="T2" fmla="*/ 6 w 7"/>
                <a:gd name="T3" fmla="*/ 1 h 6"/>
                <a:gd name="T4" fmla="*/ 7 w 7"/>
                <a:gd name="T5" fmla="*/ 4 h 6"/>
                <a:gd name="T6" fmla="*/ 4 w 7"/>
                <a:gd name="T7" fmla="*/ 6 h 6"/>
                <a:gd name="T8" fmla="*/ 0 w 7"/>
                <a:gd name="T9" fmla="*/ 4 h 6"/>
                <a:gd name="T10" fmla="*/ 1 w 7"/>
                <a:gd name="T11" fmla="*/ 4 h 6"/>
                <a:gd name="T12" fmla="*/ 1 w 7"/>
                <a:gd name="T13" fmla="*/ 1 h 6"/>
                <a:gd name="T14" fmla="*/ 3 w 7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3" y="1"/>
                  </a:moveTo>
                  <a:cubicBezTo>
                    <a:pt x="4" y="1"/>
                    <a:pt x="5" y="1"/>
                    <a:pt x="6" y="1"/>
                  </a:cubicBezTo>
                  <a:cubicBezTo>
                    <a:pt x="7" y="2"/>
                    <a:pt x="7" y="3"/>
                    <a:pt x="7" y="4"/>
                  </a:cubicBezTo>
                  <a:cubicBezTo>
                    <a:pt x="6" y="5"/>
                    <a:pt x="5" y="5"/>
                    <a:pt x="4" y="6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CAB4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1" name="Freeform 2607"/>
            <p:cNvSpPr>
              <a:spLocks/>
            </p:cNvSpPr>
            <p:nvPr/>
          </p:nvSpPr>
          <p:spPr bwMode="auto">
            <a:xfrm>
              <a:off x="5026" y="2186"/>
              <a:ext cx="4" cy="5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4 h 4"/>
                <a:gd name="T4" fmla="*/ 0 w 3"/>
                <a:gd name="T5" fmla="*/ 3 h 4"/>
                <a:gd name="T6" fmla="*/ 1 w 3"/>
                <a:gd name="T7" fmla="*/ 0 h 4"/>
                <a:gd name="T8" fmla="*/ 3 w 3"/>
                <a:gd name="T9" fmla="*/ 1 h 4"/>
                <a:gd name="T10" fmla="*/ 3 w 3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3" y="3"/>
                    <a:pt x="2" y="3"/>
                    <a:pt x="1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lnTo>
                    <a:pt x="3" y="2"/>
                  </a:lnTo>
                  <a:close/>
                </a:path>
              </a:pathLst>
            </a:custGeom>
            <a:solidFill>
              <a:srgbClr val="CEB6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2" name="Freeform 2608"/>
            <p:cNvSpPr>
              <a:spLocks/>
            </p:cNvSpPr>
            <p:nvPr/>
          </p:nvSpPr>
          <p:spPr bwMode="auto">
            <a:xfrm>
              <a:off x="5041" y="2174"/>
              <a:ext cx="5" cy="4"/>
            </a:xfrm>
            <a:custGeom>
              <a:avLst/>
              <a:gdLst>
                <a:gd name="T0" fmla="*/ 2 w 4"/>
                <a:gd name="T1" fmla="*/ 0 h 3"/>
                <a:gd name="T2" fmla="*/ 4 w 4"/>
                <a:gd name="T3" fmla="*/ 2 h 3"/>
                <a:gd name="T4" fmla="*/ 2 w 4"/>
                <a:gd name="T5" fmla="*/ 3 h 3"/>
                <a:gd name="T6" fmla="*/ 2 w 4"/>
                <a:gd name="T7" fmla="*/ 3 h 3"/>
                <a:gd name="T8" fmla="*/ 1 w 4"/>
                <a:gd name="T9" fmla="*/ 1 h 3"/>
                <a:gd name="T10" fmla="*/ 2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2" y="0"/>
                  </a:moveTo>
                  <a:cubicBezTo>
                    <a:pt x="3" y="1"/>
                    <a:pt x="3" y="1"/>
                    <a:pt x="4" y="2"/>
                  </a:cubicBezTo>
                  <a:cubicBezTo>
                    <a:pt x="3" y="2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866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3" name="Freeform 2609"/>
            <p:cNvSpPr>
              <a:spLocks/>
            </p:cNvSpPr>
            <p:nvPr/>
          </p:nvSpPr>
          <p:spPr bwMode="auto">
            <a:xfrm>
              <a:off x="5039" y="2174"/>
              <a:ext cx="5" cy="4"/>
            </a:xfrm>
            <a:custGeom>
              <a:avLst/>
              <a:gdLst>
                <a:gd name="T0" fmla="*/ 4 w 4"/>
                <a:gd name="T1" fmla="*/ 0 h 3"/>
                <a:gd name="T2" fmla="*/ 4 w 4"/>
                <a:gd name="T3" fmla="*/ 3 h 3"/>
                <a:gd name="T4" fmla="*/ 1 w 4"/>
                <a:gd name="T5" fmla="*/ 3 h 3"/>
                <a:gd name="T6" fmla="*/ 0 w 4"/>
                <a:gd name="T7" fmla="*/ 1 h 3"/>
                <a:gd name="T8" fmla="*/ 1 w 4"/>
                <a:gd name="T9" fmla="*/ 0 h 3"/>
                <a:gd name="T10" fmla="*/ 1 w 4"/>
                <a:gd name="T11" fmla="*/ 0 h 3"/>
                <a:gd name="T12" fmla="*/ 4 w 4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4" y="1"/>
                    <a:pt x="4" y="2"/>
                    <a:pt x="4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B39B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4" name="Freeform 2610"/>
            <p:cNvSpPr>
              <a:spLocks/>
            </p:cNvSpPr>
            <p:nvPr/>
          </p:nvSpPr>
          <p:spPr bwMode="auto">
            <a:xfrm>
              <a:off x="5023" y="2193"/>
              <a:ext cx="4" cy="3"/>
            </a:xfrm>
            <a:custGeom>
              <a:avLst/>
              <a:gdLst>
                <a:gd name="T0" fmla="*/ 4 w 4"/>
                <a:gd name="T1" fmla="*/ 3 h 3"/>
                <a:gd name="T2" fmla="*/ 2 w 4"/>
                <a:gd name="T3" fmla="*/ 3 h 3"/>
                <a:gd name="T4" fmla="*/ 1 w 4"/>
                <a:gd name="T5" fmla="*/ 3 h 3"/>
                <a:gd name="T6" fmla="*/ 1 w 4"/>
                <a:gd name="T7" fmla="*/ 3 h 3"/>
                <a:gd name="T8" fmla="*/ 0 w 4"/>
                <a:gd name="T9" fmla="*/ 1 h 3"/>
                <a:gd name="T10" fmla="*/ 1 w 4"/>
                <a:gd name="T11" fmla="*/ 0 h 3"/>
                <a:gd name="T12" fmla="*/ 4 w 4"/>
                <a:gd name="T13" fmla="*/ 1 h 3"/>
                <a:gd name="T14" fmla="*/ 4 w 4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4" y="2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674B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5" name="Freeform 2611"/>
            <p:cNvSpPr>
              <a:spLocks/>
            </p:cNvSpPr>
            <p:nvPr/>
          </p:nvSpPr>
          <p:spPr bwMode="auto">
            <a:xfrm>
              <a:off x="5023" y="2189"/>
              <a:ext cx="4" cy="5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1 w 4"/>
                <a:gd name="T5" fmla="*/ 4 h 4"/>
                <a:gd name="T6" fmla="*/ 0 w 4"/>
                <a:gd name="T7" fmla="*/ 2 h 4"/>
                <a:gd name="T8" fmla="*/ 1 w 4"/>
                <a:gd name="T9" fmla="*/ 0 h 4"/>
                <a:gd name="T10" fmla="*/ 3 w 4"/>
                <a:gd name="T11" fmla="*/ 1 h 4"/>
                <a:gd name="T12" fmla="*/ 4 w 4"/>
                <a:gd name="T13" fmla="*/ 1 h 4"/>
                <a:gd name="T14" fmla="*/ 4 w 4"/>
                <a:gd name="T1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CCB2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6" name="Freeform 2612"/>
            <p:cNvSpPr>
              <a:spLocks/>
            </p:cNvSpPr>
            <p:nvPr/>
          </p:nvSpPr>
          <p:spPr bwMode="auto">
            <a:xfrm>
              <a:off x="5031" y="2207"/>
              <a:ext cx="2" cy="4"/>
            </a:xfrm>
            <a:custGeom>
              <a:avLst/>
              <a:gdLst>
                <a:gd name="T0" fmla="*/ 2 w 2"/>
                <a:gd name="T1" fmla="*/ 3 h 3"/>
                <a:gd name="T2" fmla="*/ 2 w 2"/>
                <a:gd name="T3" fmla="*/ 0 h 3"/>
                <a:gd name="T4" fmla="*/ 2 w 2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2"/>
                    <a:pt x="0" y="1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E0C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7" name="Freeform 2613"/>
            <p:cNvSpPr>
              <a:spLocks/>
            </p:cNvSpPr>
            <p:nvPr/>
          </p:nvSpPr>
          <p:spPr bwMode="auto">
            <a:xfrm>
              <a:off x="5060" y="2229"/>
              <a:ext cx="3" cy="4"/>
            </a:xfrm>
            <a:custGeom>
              <a:avLst/>
              <a:gdLst>
                <a:gd name="T0" fmla="*/ 2 w 2"/>
                <a:gd name="T1" fmla="*/ 3 h 3"/>
                <a:gd name="T2" fmla="*/ 1 w 2"/>
                <a:gd name="T3" fmla="*/ 3 h 3"/>
                <a:gd name="T4" fmla="*/ 0 w 2"/>
                <a:gd name="T5" fmla="*/ 3 h 3"/>
                <a:gd name="T6" fmla="*/ 0 w 2"/>
                <a:gd name="T7" fmla="*/ 1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2" y="0"/>
                    <a:pt x="2" y="1"/>
                    <a:pt x="2" y="3"/>
                  </a:cubicBezTo>
                  <a:close/>
                </a:path>
              </a:pathLst>
            </a:custGeom>
            <a:solidFill>
              <a:srgbClr val="442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8" name="Freeform 2614"/>
            <p:cNvSpPr>
              <a:spLocks/>
            </p:cNvSpPr>
            <p:nvPr/>
          </p:nvSpPr>
          <p:spPr bwMode="auto">
            <a:xfrm>
              <a:off x="5185" y="2182"/>
              <a:ext cx="19" cy="12"/>
            </a:xfrm>
            <a:custGeom>
              <a:avLst/>
              <a:gdLst>
                <a:gd name="T0" fmla="*/ 16 w 16"/>
                <a:gd name="T1" fmla="*/ 10 h 10"/>
                <a:gd name="T2" fmla="*/ 5 w 16"/>
                <a:gd name="T3" fmla="*/ 10 h 10"/>
                <a:gd name="T4" fmla="*/ 0 w 16"/>
                <a:gd name="T5" fmla="*/ 5 h 10"/>
                <a:gd name="T6" fmla="*/ 16 w 16"/>
                <a:gd name="T7" fmla="*/ 5 h 10"/>
                <a:gd name="T8" fmla="*/ 16 w 16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6" y="10"/>
                  </a:moveTo>
                  <a:cubicBezTo>
                    <a:pt x="12" y="10"/>
                    <a:pt x="9" y="10"/>
                    <a:pt x="5" y="10"/>
                  </a:cubicBezTo>
                  <a:cubicBezTo>
                    <a:pt x="3" y="8"/>
                    <a:pt x="1" y="6"/>
                    <a:pt x="0" y="5"/>
                  </a:cubicBezTo>
                  <a:cubicBezTo>
                    <a:pt x="5" y="0"/>
                    <a:pt x="10" y="1"/>
                    <a:pt x="16" y="5"/>
                  </a:cubicBezTo>
                  <a:cubicBezTo>
                    <a:pt x="16" y="6"/>
                    <a:pt x="16" y="8"/>
                    <a:pt x="16" y="10"/>
                  </a:cubicBezTo>
                  <a:close/>
                </a:path>
              </a:pathLst>
            </a:custGeom>
            <a:solidFill>
              <a:srgbClr val="F1DB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79" name="Freeform 2615"/>
            <p:cNvSpPr>
              <a:spLocks/>
            </p:cNvSpPr>
            <p:nvPr/>
          </p:nvSpPr>
          <p:spPr bwMode="auto">
            <a:xfrm>
              <a:off x="5181" y="2181"/>
              <a:ext cx="23" cy="7"/>
            </a:xfrm>
            <a:custGeom>
              <a:avLst/>
              <a:gdLst>
                <a:gd name="T0" fmla="*/ 19 w 19"/>
                <a:gd name="T1" fmla="*/ 6 h 6"/>
                <a:gd name="T2" fmla="*/ 3 w 19"/>
                <a:gd name="T3" fmla="*/ 6 h 6"/>
                <a:gd name="T4" fmla="*/ 0 w 19"/>
                <a:gd name="T5" fmla="*/ 2 h 6"/>
                <a:gd name="T6" fmla="*/ 16 w 19"/>
                <a:gd name="T7" fmla="*/ 2 h 6"/>
                <a:gd name="T8" fmla="*/ 19 w 19"/>
                <a:gd name="T9" fmla="*/ 3 h 6"/>
                <a:gd name="T10" fmla="*/ 19 w 1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6">
                  <a:moveTo>
                    <a:pt x="19" y="6"/>
                  </a:moveTo>
                  <a:cubicBezTo>
                    <a:pt x="13" y="6"/>
                    <a:pt x="8" y="6"/>
                    <a:pt x="3" y="6"/>
                  </a:cubicBezTo>
                  <a:cubicBezTo>
                    <a:pt x="2" y="5"/>
                    <a:pt x="1" y="3"/>
                    <a:pt x="0" y="2"/>
                  </a:cubicBezTo>
                  <a:cubicBezTo>
                    <a:pt x="5" y="0"/>
                    <a:pt x="10" y="1"/>
                    <a:pt x="16" y="2"/>
                  </a:cubicBezTo>
                  <a:cubicBezTo>
                    <a:pt x="17" y="2"/>
                    <a:pt x="18" y="3"/>
                    <a:pt x="19" y="3"/>
                  </a:cubicBezTo>
                  <a:cubicBezTo>
                    <a:pt x="19" y="4"/>
                    <a:pt x="19" y="5"/>
                    <a:pt x="19" y="6"/>
                  </a:cubicBezTo>
                  <a:close/>
                </a:path>
              </a:pathLst>
            </a:custGeom>
            <a:solidFill>
              <a:srgbClr val="7059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0" name="Freeform 2616"/>
            <p:cNvSpPr>
              <a:spLocks/>
            </p:cNvSpPr>
            <p:nvPr/>
          </p:nvSpPr>
          <p:spPr bwMode="auto">
            <a:xfrm>
              <a:off x="5165" y="2195"/>
              <a:ext cx="20" cy="9"/>
            </a:xfrm>
            <a:custGeom>
              <a:avLst/>
              <a:gdLst>
                <a:gd name="T0" fmla="*/ 17 w 17"/>
                <a:gd name="T1" fmla="*/ 1 h 7"/>
                <a:gd name="T2" fmla="*/ 0 w 17"/>
                <a:gd name="T3" fmla="*/ 4 h 7"/>
                <a:gd name="T4" fmla="*/ 17 w 17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7">
                  <a:moveTo>
                    <a:pt x="17" y="1"/>
                  </a:moveTo>
                  <a:cubicBezTo>
                    <a:pt x="12" y="7"/>
                    <a:pt x="5" y="3"/>
                    <a:pt x="0" y="4"/>
                  </a:cubicBezTo>
                  <a:cubicBezTo>
                    <a:pt x="5" y="0"/>
                    <a:pt x="11" y="2"/>
                    <a:pt x="17" y="1"/>
                  </a:cubicBezTo>
                  <a:close/>
                </a:path>
              </a:pathLst>
            </a:custGeom>
            <a:solidFill>
              <a:srgbClr val="5C43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1" name="Freeform 2617"/>
            <p:cNvSpPr>
              <a:spLocks/>
            </p:cNvSpPr>
            <p:nvPr/>
          </p:nvSpPr>
          <p:spPr bwMode="auto">
            <a:xfrm>
              <a:off x="5132" y="2204"/>
              <a:ext cx="13" cy="9"/>
            </a:xfrm>
            <a:custGeom>
              <a:avLst/>
              <a:gdLst>
                <a:gd name="T0" fmla="*/ 11 w 11"/>
                <a:gd name="T1" fmla="*/ 0 h 8"/>
                <a:gd name="T2" fmla="*/ 0 w 11"/>
                <a:gd name="T3" fmla="*/ 6 h 8"/>
                <a:gd name="T4" fmla="*/ 11 w 11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11" y="0"/>
                  </a:moveTo>
                  <a:cubicBezTo>
                    <a:pt x="10" y="8"/>
                    <a:pt x="5" y="7"/>
                    <a:pt x="0" y="6"/>
                  </a:cubicBezTo>
                  <a:cubicBezTo>
                    <a:pt x="2" y="2"/>
                    <a:pt x="7" y="3"/>
                    <a:pt x="11" y="0"/>
                  </a:cubicBezTo>
                  <a:close/>
                </a:path>
              </a:pathLst>
            </a:custGeom>
            <a:solidFill>
              <a:srgbClr val="806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2" name="Freeform 2618"/>
            <p:cNvSpPr>
              <a:spLocks/>
            </p:cNvSpPr>
            <p:nvPr/>
          </p:nvSpPr>
          <p:spPr bwMode="auto">
            <a:xfrm>
              <a:off x="5181" y="2178"/>
              <a:ext cx="19" cy="6"/>
            </a:xfrm>
            <a:custGeom>
              <a:avLst/>
              <a:gdLst>
                <a:gd name="T0" fmla="*/ 16 w 16"/>
                <a:gd name="T1" fmla="*/ 5 h 5"/>
                <a:gd name="T2" fmla="*/ 0 w 16"/>
                <a:gd name="T3" fmla="*/ 5 h 5"/>
                <a:gd name="T4" fmla="*/ 0 w 16"/>
                <a:gd name="T5" fmla="*/ 3 h 5"/>
                <a:gd name="T6" fmla="*/ 5 w 16"/>
                <a:gd name="T7" fmla="*/ 2 h 5"/>
                <a:gd name="T8" fmla="*/ 16 w 1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5">
                  <a:moveTo>
                    <a:pt x="16" y="5"/>
                  </a:moveTo>
                  <a:cubicBezTo>
                    <a:pt x="10" y="5"/>
                    <a:pt x="5" y="5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3"/>
                    <a:pt x="3" y="2"/>
                    <a:pt x="5" y="2"/>
                  </a:cubicBezTo>
                  <a:cubicBezTo>
                    <a:pt x="8" y="4"/>
                    <a:pt x="13" y="0"/>
                    <a:pt x="16" y="5"/>
                  </a:cubicBezTo>
                  <a:close/>
                </a:path>
              </a:pathLst>
            </a:custGeom>
            <a:solidFill>
              <a:srgbClr val="F1D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3" name="Freeform 2619"/>
            <p:cNvSpPr>
              <a:spLocks/>
            </p:cNvSpPr>
            <p:nvPr/>
          </p:nvSpPr>
          <p:spPr bwMode="auto">
            <a:xfrm>
              <a:off x="5152" y="2196"/>
              <a:ext cx="13" cy="10"/>
            </a:xfrm>
            <a:custGeom>
              <a:avLst/>
              <a:gdLst>
                <a:gd name="T0" fmla="*/ 11 w 11"/>
                <a:gd name="T1" fmla="*/ 3 h 8"/>
                <a:gd name="T2" fmla="*/ 0 w 11"/>
                <a:gd name="T3" fmla="*/ 8 h 8"/>
                <a:gd name="T4" fmla="*/ 11 w 11"/>
                <a:gd name="T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8">
                  <a:moveTo>
                    <a:pt x="11" y="3"/>
                  </a:moveTo>
                  <a:cubicBezTo>
                    <a:pt x="9" y="8"/>
                    <a:pt x="3" y="5"/>
                    <a:pt x="0" y="8"/>
                  </a:cubicBezTo>
                  <a:cubicBezTo>
                    <a:pt x="1" y="0"/>
                    <a:pt x="7" y="4"/>
                    <a:pt x="11" y="3"/>
                  </a:cubicBezTo>
                  <a:close/>
                </a:path>
              </a:pathLst>
            </a:custGeom>
            <a:solidFill>
              <a:srgbClr val="694E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4" name="Freeform 2620"/>
            <p:cNvSpPr>
              <a:spLocks/>
            </p:cNvSpPr>
            <p:nvPr/>
          </p:nvSpPr>
          <p:spPr bwMode="auto">
            <a:xfrm>
              <a:off x="5108" y="2204"/>
              <a:ext cx="4" cy="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3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FDDF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5" name="Freeform 2621"/>
            <p:cNvSpPr>
              <a:spLocks/>
            </p:cNvSpPr>
            <p:nvPr/>
          </p:nvSpPr>
          <p:spPr bwMode="auto">
            <a:xfrm>
              <a:off x="5094" y="2227"/>
              <a:ext cx="5" cy="2"/>
            </a:xfrm>
            <a:custGeom>
              <a:avLst/>
              <a:gdLst>
                <a:gd name="T0" fmla="*/ 3 w 4"/>
                <a:gd name="T1" fmla="*/ 0 h 2"/>
                <a:gd name="T2" fmla="*/ 1 w 4"/>
                <a:gd name="T3" fmla="*/ 2 h 2"/>
                <a:gd name="T4" fmla="*/ 1 w 4"/>
                <a:gd name="T5" fmla="*/ 1 h 2"/>
                <a:gd name="T6" fmla="*/ 2 w 4"/>
                <a:gd name="T7" fmla="*/ 0 h 2"/>
                <a:gd name="T8" fmla="*/ 1 w 4"/>
                <a:gd name="T9" fmla="*/ 0 h 2"/>
                <a:gd name="T10" fmla="*/ 3 w 4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2">
                  <a:moveTo>
                    <a:pt x="3" y="0"/>
                  </a:moveTo>
                  <a:cubicBezTo>
                    <a:pt x="4" y="2"/>
                    <a:pt x="3" y="2"/>
                    <a:pt x="1" y="2"/>
                  </a:cubicBezTo>
                  <a:cubicBezTo>
                    <a:pt x="1" y="2"/>
                    <a:pt x="0" y="1"/>
                    <a:pt x="1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6144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6" name="Freeform 2622"/>
            <p:cNvSpPr>
              <a:spLocks/>
            </p:cNvSpPr>
            <p:nvPr/>
          </p:nvSpPr>
          <p:spPr bwMode="auto">
            <a:xfrm>
              <a:off x="5074" y="2227"/>
              <a:ext cx="17" cy="14"/>
            </a:xfrm>
            <a:custGeom>
              <a:avLst/>
              <a:gdLst>
                <a:gd name="T0" fmla="*/ 13 w 14"/>
                <a:gd name="T1" fmla="*/ 8 h 12"/>
                <a:gd name="T2" fmla="*/ 7 w 14"/>
                <a:gd name="T3" fmla="*/ 11 h 12"/>
                <a:gd name="T4" fmla="*/ 4 w 14"/>
                <a:gd name="T5" fmla="*/ 12 h 12"/>
                <a:gd name="T6" fmla="*/ 1 w 14"/>
                <a:gd name="T7" fmla="*/ 8 h 12"/>
                <a:gd name="T8" fmla="*/ 1 w 14"/>
                <a:gd name="T9" fmla="*/ 6 h 12"/>
                <a:gd name="T10" fmla="*/ 8 w 14"/>
                <a:gd name="T11" fmla="*/ 0 h 12"/>
                <a:gd name="T12" fmla="*/ 13 w 14"/>
                <a:gd name="T13" fmla="*/ 2 h 12"/>
                <a:gd name="T14" fmla="*/ 14 w 14"/>
                <a:gd name="T15" fmla="*/ 5 h 12"/>
                <a:gd name="T16" fmla="*/ 13 w 14"/>
                <a:gd name="T1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2">
                  <a:moveTo>
                    <a:pt x="13" y="8"/>
                  </a:moveTo>
                  <a:cubicBezTo>
                    <a:pt x="12" y="11"/>
                    <a:pt x="10" y="11"/>
                    <a:pt x="7" y="11"/>
                  </a:cubicBezTo>
                  <a:cubicBezTo>
                    <a:pt x="6" y="12"/>
                    <a:pt x="5" y="12"/>
                    <a:pt x="4" y="12"/>
                  </a:cubicBezTo>
                  <a:cubicBezTo>
                    <a:pt x="3" y="11"/>
                    <a:pt x="2" y="10"/>
                    <a:pt x="1" y="8"/>
                  </a:cubicBezTo>
                  <a:cubicBezTo>
                    <a:pt x="0" y="7"/>
                    <a:pt x="1" y="6"/>
                    <a:pt x="1" y="6"/>
                  </a:cubicBezTo>
                  <a:cubicBezTo>
                    <a:pt x="4" y="4"/>
                    <a:pt x="6" y="2"/>
                    <a:pt x="8" y="0"/>
                  </a:cubicBezTo>
                  <a:cubicBezTo>
                    <a:pt x="10" y="0"/>
                    <a:pt x="12" y="1"/>
                    <a:pt x="13" y="2"/>
                  </a:cubicBezTo>
                  <a:cubicBezTo>
                    <a:pt x="14" y="3"/>
                    <a:pt x="14" y="4"/>
                    <a:pt x="14" y="5"/>
                  </a:cubicBezTo>
                  <a:cubicBezTo>
                    <a:pt x="14" y="6"/>
                    <a:pt x="14" y="7"/>
                    <a:pt x="13" y="8"/>
                  </a:cubicBezTo>
                  <a:close/>
                </a:path>
              </a:pathLst>
            </a:custGeom>
            <a:solidFill>
              <a:srgbClr val="A38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7" name="Freeform 2623"/>
            <p:cNvSpPr>
              <a:spLocks/>
            </p:cNvSpPr>
            <p:nvPr/>
          </p:nvSpPr>
          <p:spPr bwMode="auto">
            <a:xfrm>
              <a:off x="5071" y="2234"/>
              <a:ext cx="7" cy="11"/>
            </a:xfrm>
            <a:custGeom>
              <a:avLst/>
              <a:gdLst>
                <a:gd name="T0" fmla="*/ 4 w 6"/>
                <a:gd name="T1" fmla="*/ 0 h 9"/>
                <a:gd name="T2" fmla="*/ 5 w 6"/>
                <a:gd name="T3" fmla="*/ 2 h 9"/>
                <a:gd name="T4" fmla="*/ 6 w 6"/>
                <a:gd name="T5" fmla="*/ 5 h 9"/>
                <a:gd name="T6" fmla="*/ 6 w 6"/>
                <a:gd name="T7" fmla="*/ 7 h 9"/>
                <a:gd name="T8" fmla="*/ 5 w 6"/>
                <a:gd name="T9" fmla="*/ 8 h 9"/>
                <a:gd name="T10" fmla="*/ 2 w 6"/>
                <a:gd name="T11" fmla="*/ 8 h 9"/>
                <a:gd name="T12" fmla="*/ 0 w 6"/>
                <a:gd name="T13" fmla="*/ 6 h 9"/>
                <a:gd name="T14" fmla="*/ 0 w 6"/>
                <a:gd name="T15" fmla="*/ 3 h 9"/>
                <a:gd name="T16" fmla="*/ 1 w 6"/>
                <a:gd name="T17" fmla="*/ 0 h 9"/>
                <a:gd name="T18" fmla="*/ 4 w 6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9">
                  <a:moveTo>
                    <a:pt x="4" y="0"/>
                  </a:moveTo>
                  <a:cubicBezTo>
                    <a:pt x="5" y="0"/>
                    <a:pt x="5" y="1"/>
                    <a:pt x="5" y="2"/>
                  </a:cubicBezTo>
                  <a:cubicBezTo>
                    <a:pt x="5" y="3"/>
                    <a:pt x="6" y="4"/>
                    <a:pt x="6" y="5"/>
                  </a:cubicBezTo>
                  <a:cubicBezTo>
                    <a:pt x="6" y="6"/>
                    <a:pt x="6" y="6"/>
                    <a:pt x="6" y="7"/>
                  </a:cubicBezTo>
                  <a:cubicBezTo>
                    <a:pt x="6" y="7"/>
                    <a:pt x="5" y="7"/>
                    <a:pt x="5" y="8"/>
                  </a:cubicBezTo>
                  <a:cubicBezTo>
                    <a:pt x="4" y="8"/>
                    <a:pt x="3" y="9"/>
                    <a:pt x="2" y="8"/>
                  </a:cubicBezTo>
                  <a:cubicBezTo>
                    <a:pt x="1" y="8"/>
                    <a:pt x="0" y="7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9B86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8" name="Freeform 2624"/>
            <p:cNvSpPr>
              <a:spLocks/>
            </p:cNvSpPr>
            <p:nvPr/>
          </p:nvSpPr>
          <p:spPr bwMode="auto">
            <a:xfrm>
              <a:off x="5084" y="2227"/>
              <a:ext cx="10" cy="4"/>
            </a:xfrm>
            <a:custGeom>
              <a:avLst/>
              <a:gdLst>
                <a:gd name="T0" fmla="*/ 5 w 9"/>
                <a:gd name="T1" fmla="*/ 3 h 3"/>
                <a:gd name="T2" fmla="*/ 0 w 9"/>
                <a:gd name="T3" fmla="*/ 0 h 3"/>
                <a:gd name="T4" fmla="*/ 7 w 9"/>
                <a:gd name="T5" fmla="*/ 0 h 3"/>
                <a:gd name="T6" fmla="*/ 8 w 9"/>
                <a:gd name="T7" fmla="*/ 0 h 3"/>
                <a:gd name="T8" fmla="*/ 8 w 9"/>
                <a:gd name="T9" fmla="*/ 2 h 3"/>
                <a:gd name="T10" fmla="*/ 8 w 9"/>
                <a:gd name="T11" fmla="*/ 3 h 3"/>
                <a:gd name="T12" fmla="*/ 5 w 9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3">
                  <a:moveTo>
                    <a:pt x="5" y="3"/>
                  </a:moveTo>
                  <a:cubicBezTo>
                    <a:pt x="3" y="2"/>
                    <a:pt x="2" y="1"/>
                    <a:pt x="0" y="0"/>
                  </a:cubicBezTo>
                  <a:cubicBezTo>
                    <a:pt x="3" y="0"/>
                    <a:pt x="5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9" y="1"/>
                    <a:pt x="8" y="2"/>
                  </a:cubicBezTo>
                  <a:cubicBezTo>
                    <a:pt x="8" y="2"/>
                    <a:pt x="8" y="3"/>
                    <a:pt x="8" y="3"/>
                  </a:cubicBezTo>
                  <a:cubicBezTo>
                    <a:pt x="7" y="3"/>
                    <a:pt x="6" y="3"/>
                    <a:pt x="5" y="3"/>
                  </a:cubicBezTo>
                  <a:close/>
                </a:path>
              </a:pathLst>
            </a:custGeom>
            <a:solidFill>
              <a:srgbClr val="D8BF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89" name="Freeform 2625"/>
            <p:cNvSpPr>
              <a:spLocks/>
            </p:cNvSpPr>
            <p:nvPr/>
          </p:nvSpPr>
          <p:spPr bwMode="auto">
            <a:xfrm>
              <a:off x="5069" y="2233"/>
              <a:ext cx="4" cy="5"/>
            </a:xfrm>
            <a:custGeom>
              <a:avLst/>
              <a:gdLst>
                <a:gd name="T0" fmla="*/ 3 w 4"/>
                <a:gd name="T1" fmla="*/ 1 h 4"/>
                <a:gd name="T2" fmla="*/ 4 w 4"/>
                <a:gd name="T3" fmla="*/ 3 h 4"/>
                <a:gd name="T4" fmla="*/ 1 w 4"/>
                <a:gd name="T5" fmla="*/ 3 h 4"/>
                <a:gd name="T6" fmla="*/ 1 w 4"/>
                <a:gd name="T7" fmla="*/ 0 h 4"/>
                <a:gd name="T8" fmla="*/ 1 w 4"/>
                <a:gd name="T9" fmla="*/ 0 h 4"/>
                <a:gd name="T10" fmla="*/ 3 w 4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1"/>
                    <a:pt x="4" y="2"/>
                    <a:pt x="4" y="3"/>
                  </a:cubicBezTo>
                  <a:cubicBezTo>
                    <a:pt x="3" y="4"/>
                    <a:pt x="2" y="4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5D48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0" name="Freeform 2626"/>
            <p:cNvSpPr>
              <a:spLocks/>
            </p:cNvSpPr>
            <p:nvPr/>
          </p:nvSpPr>
          <p:spPr bwMode="auto">
            <a:xfrm>
              <a:off x="5065" y="2233"/>
              <a:ext cx="6" cy="8"/>
            </a:xfrm>
            <a:custGeom>
              <a:avLst/>
              <a:gdLst>
                <a:gd name="T0" fmla="*/ 4 w 5"/>
                <a:gd name="T1" fmla="*/ 0 h 7"/>
                <a:gd name="T2" fmla="*/ 4 w 5"/>
                <a:gd name="T3" fmla="*/ 3 h 7"/>
                <a:gd name="T4" fmla="*/ 5 w 5"/>
                <a:gd name="T5" fmla="*/ 5 h 7"/>
                <a:gd name="T6" fmla="*/ 4 w 5"/>
                <a:gd name="T7" fmla="*/ 6 h 7"/>
                <a:gd name="T8" fmla="*/ 3 w 5"/>
                <a:gd name="T9" fmla="*/ 7 h 7"/>
                <a:gd name="T10" fmla="*/ 1 w 5"/>
                <a:gd name="T11" fmla="*/ 6 h 7"/>
                <a:gd name="T12" fmla="*/ 1 w 5"/>
                <a:gd name="T13" fmla="*/ 3 h 7"/>
                <a:gd name="T14" fmla="*/ 1 w 5"/>
                <a:gd name="T15" fmla="*/ 0 h 7"/>
                <a:gd name="T16" fmla="*/ 4 w 5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1"/>
                    <a:pt x="4" y="2"/>
                    <a:pt x="4" y="3"/>
                  </a:cubicBezTo>
                  <a:cubicBezTo>
                    <a:pt x="5" y="4"/>
                    <a:pt x="5" y="4"/>
                    <a:pt x="5" y="5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4" y="6"/>
                    <a:pt x="3" y="7"/>
                    <a:pt x="3" y="7"/>
                  </a:cubicBezTo>
                  <a:cubicBezTo>
                    <a:pt x="2" y="7"/>
                    <a:pt x="1" y="6"/>
                    <a:pt x="1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8B7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1" name="Freeform 2627"/>
            <p:cNvSpPr>
              <a:spLocks/>
            </p:cNvSpPr>
            <p:nvPr/>
          </p:nvSpPr>
          <p:spPr bwMode="auto">
            <a:xfrm>
              <a:off x="5091" y="2227"/>
              <a:ext cx="6" cy="7"/>
            </a:xfrm>
            <a:custGeom>
              <a:avLst/>
              <a:gdLst>
                <a:gd name="T0" fmla="*/ 1 w 5"/>
                <a:gd name="T1" fmla="*/ 2 h 6"/>
                <a:gd name="T2" fmla="*/ 2 w 5"/>
                <a:gd name="T3" fmla="*/ 0 h 6"/>
                <a:gd name="T4" fmla="*/ 5 w 5"/>
                <a:gd name="T5" fmla="*/ 0 h 6"/>
                <a:gd name="T6" fmla="*/ 4 w 5"/>
                <a:gd name="T7" fmla="*/ 2 h 6"/>
                <a:gd name="T8" fmla="*/ 4 w 5"/>
                <a:gd name="T9" fmla="*/ 5 h 6"/>
                <a:gd name="T10" fmla="*/ 1 w 5"/>
                <a:gd name="T11" fmla="*/ 5 h 6"/>
                <a:gd name="T12" fmla="*/ 1 w 5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1" y="2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0" y="3"/>
                    <a:pt x="1" y="2"/>
                  </a:cubicBezTo>
                  <a:close/>
                </a:path>
              </a:pathLst>
            </a:custGeom>
            <a:solidFill>
              <a:srgbClr val="977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2" name="Freeform 2628"/>
            <p:cNvSpPr>
              <a:spLocks/>
            </p:cNvSpPr>
            <p:nvPr/>
          </p:nvSpPr>
          <p:spPr bwMode="auto">
            <a:xfrm>
              <a:off x="4806" y="2282"/>
              <a:ext cx="226" cy="96"/>
            </a:xfrm>
            <a:custGeom>
              <a:avLst/>
              <a:gdLst>
                <a:gd name="T0" fmla="*/ 1 w 192"/>
                <a:gd name="T1" fmla="*/ 42 h 81"/>
                <a:gd name="T2" fmla="*/ 7 w 192"/>
                <a:gd name="T3" fmla="*/ 38 h 81"/>
                <a:gd name="T4" fmla="*/ 7 w 192"/>
                <a:gd name="T5" fmla="*/ 39 h 81"/>
                <a:gd name="T6" fmla="*/ 29 w 192"/>
                <a:gd name="T7" fmla="*/ 36 h 81"/>
                <a:gd name="T8" fmla="*/ 40 w 192"/>
                <a:gd name="T9" fmla="*/ 33 h 81"/>
                <a:gd name="T10" fmla="*/ 49 w 192"/>
                <a:gd name="T11" fmla="*/ 31 h 81"/>
                <a:gd name="T12" fmla="*/ 142 w 192"/>
                <a:gd name="T13" fmla="*/ 10 h 81"/>
                <a:gd name="T14" fmla="*/ 181 w 192"/>
                <a:gd name="T15" fmla="*/ 1 h 81"/>
                <a:gd name="T16" fmla="*/ 190 w 192"/>
                <a:gd name="T17" fmla="*/ 3 h 81"/>
                <a:gd name="T18" fmla="*/ 191 w 192"/>
                <a:gd name="T19" fmla="*/ 6 h 81"/>
                <a:gd name="T20" fmla="*/ 181 w 192"/>
                <a:gd name="T21" fmla="*/ 29 h 81"/>
                <a:gd name="T22" fmla="*/ 162 w 192"/>
                <a:gd name="T23" fmla="*/ 79 h 81"/>
                <a:gd name="T24" fmla="*/ 149 w 192"/>
                <a:gd name="T25" fmla="*/ 75 h 81"/>
                <a:gd name="T26" fmla="*/ 139 w 192"/>
                <a:gd name="T27" fmla="*/ 75 h 81"/>
                <a:gd name="T28" fmla="*/ 122 w 192"/>
                <a:gd name="T29" fmla="*/ 68 h 81"/>
                <a:gd name="T30" fmla="*/ 111 w 192"/>
                <a:gd name="T31" fmla="*/ 67 h 81"/>
                <a:gd name="T32" fmla="*/ 71 w 192"/>
                <a:gd name="T33" fmla="*/ 66 h 81"/>
                <a:gd name="T34" fmla="*/ 48 w 192"/>
                <a:gd name="T35" fmla="*/ 65 h 81"/>
                <a:gd name="T36" fmla="*/ 32 w 192"/>
                <a:gd name="T37" fmla="*/ 64 h 81"/>
                <a:gd name="T38" fmla="*/ 21 w 192"/>
                <a:gd name="T39" fmla="*/ 61 h 81"/>
                <a:gd name="T40" fmla="*/ 18 w 192"/>
                <a:gd name="T41" fmla="*/ 61 h 81"/>
                <a:gd name="T42" fmla="*/ 7 w 192"/>
                <a:gd name="T43" fmla="*/ 59 h 81"/>
                <a:gd name="T44" fmla="*/ 1 w 192"/>
                <a:gd name="T45" fmla="*/ 4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2" h="81">
                  <a:moveTo>
                    <a:pt x="1" y="42"/>
                  </a:moveTo>
                  <a:cubicBezTo>
                    <a:pt x="3" y="41"/>
                    <a:pt x="5" y="39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15" y="42"/>
                    <a:pt x="22" y="39"/>
                    <a:pt x="29" y="36"/>
                  </a:cubicBezTo>
                  <a:cubicBezTo>
                    <a:pt x="32" y="33"/>
                    <a:pt x="36" y="34"/>
                    <a:pt x="40" y="33"/>
                  </a:cubicBezTo>
                  <a:cubicBezTo>
                    <a:pt x="43" y="31"/>
                    <a:pt x="46" y="33"/>
                    <a:pt x="49" y="31"/>
                  </a:cubicBezTo>
                  <a:cubicBezTo>
                    <a:pt x="81" y="28"/>
                    <a:pt x="111" y="17"/>
                    <a:pt x="142" y="10"/>
                  </a:cubicBezTo>
                  <a:cubicBezTo>
                    <a:pt x="155" y="7"/>
                    <a:pt x="169" y="4"/>
                    <a:pt x="181" y="1"/>
                  </a:cubicBezTo>
                  <a:cubicBezTo>
                    <a:pt x="185" y="0"/>
                    <a:pt x="188" y="1"/>
                    <a:pt x="190" y="3"/>
                  </a:cubicBezTo>
                  <a:cubicBezTo>
                    <a:pt x="191" y="4"/>
                    <a:pt x="192" y="5"/>
                    <a:pt x="191" y="6"/>
                  </a:cubicBezTo>
                  <a:cubicBezTo>
                    <a:pt x="187" y="13"/>
                    <a:pt x="184" y="21"/>
                    <a:pt x="181" y="29"/>
                  </a:cubicBezTo>
                  <a:cubicBezTo>
                    <a:pt x="174" y="45"/>
                    <a:pt x="166" y="61"/>
                    <a:pt x="162" y="79"/>
                  </a:cubicBezTo>
                  <a:cubicBezTo>
                    <a:pt x="157" y="81"/>
                    <a:pt x="153" y="78"/>
                    <a:pt x="149" y="75"/>
                  </a:cubicBezTo>
                  <a:cubicBezTo>
                    <a:pt x="146" y="76"/>
                    <a:pt x="142" y="70"/>
                    <a:pt x="139" y="75"/>
                  </a:cubicBezTo>
                  <a:cubicBezTo>
                    <a:pt x="134" y="70"/>
                    <a:pt x="128" y="70"/>
                    <a:pt x="122" y="68"/>
                  </a:cubicBezTo>
                  <a:cubicBezTo>
                    <a:pt x="119" y="68"/>
                    <a:pt x="115" y="68"/>
                    <a:pt x="111" y="67"/>
                  </a:cubicBezTo>
                  <a:cubicBezTo>
                    <a:pt x="98" y="66"/>
                    <a:pt x="85" y="67"/>
                    <a:pt x="71" y="66"/>
                  </a:cubicBezTo>
                  <a:cubicBezTo>
                    <a:pt x="64" y="64"/>
                    <a:pt x="56" y="66"/>
                    <a:pt x="48" y="65"/>
                  </a:cubicBezTo>
                  <a:cubicBezTo>
                    <a:pt x="43" y="64"/>
                    <a:pt x="37" y="64"/>
                    <a:pt x="32" y="64"/>
                  </a:cubicBezTo>
                  <a:cubicBezTo>
                    <a:pt x="29" y="62"/>
                    <a:pt x="24" y="63"/>
                    <a:pt x="21" y="61"/>
                  </a:cubicBezTo>
                  <a:cubicBezTo>
                    <a:pt x="20" y="61"/>
                    <a:pt x="19" y="61"/>
                    <a:pt x="18" y="61"/>
                  </a:cubicBezTo>
                  <a:cubicBezTo>
                    <a:pt x="13" y="64"/>
                    <a:pt x="11" y="60"/>
                    <a:pt x="7" y="59"/>
                  </a:cubicBezTo>
                  <a:cubicBezTo>
                    <a:pt x="6" y="53"/>
                    <a:pt x="0" y="49"/>
                    <a:pt x="1" y="42"/>
                  </a:cubicBezTo>
                  <a:close/>
                </a:path>
              </a:pathLst>
            </a:custGeom>
            <a:solidFill>
              <a:srgbClr val="FDD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3" name="Freeform 2629"/>
            <p:cNvSpPr>
              <a:spLocks/>
            </p:cNvSpPr>
            <p:nvPr/>
          </p:nvSpPr>
          <p:spPr bwMode="auto">
            <a:xfrm>
              <a:off x="5038" y="2279"/>
              <a:ext cx="22" cy="32"/>
            </a:xfrm>
            <a:custGeom>
              <a:avLst/>
              <a:gdLst>
                <a:gd name="T0" fmla="*/ 19 w 19"/>
                <a:gd name="T1" fmla="*/ 9 h 27"/>
                <a:gd name="T2" fmla="*/ 13 w 19"/>
                <a:gd name="T3" fmla="*/ 25 h 27"/>
                <a:gd name="T4" fmla="*/ 7 w 19"/>
                <a:gd name="T5" fmla="*/ 23 h 27"/>
                <a:gd name="T6" fmla="*/ 6 w 19"/>
                <a:gd name="T7" fmla="*/ 20 h 27"/>
                <a:gd name="T8" fmla="*/ 1 w 19"/>
                <a:gd name="T9" fmla="*/ 12 h 27"/>
                <a:gd name="T10" fmla="*/ 0 w 19"/>
                <a:gd name="T11" fmla="*/ 6 h 27"/>
                <a:gd name="T12" fmla="*/ 2 w 19"/>
                <a:gd name="T13" fmla="*/ 3 h 27"/>
                <a:gd name="T14" fmla="*/ 10 w 19"/>
                <a:gd name="T15" fmla="*/ 0 h 27"/>
                <a:gd name="T16" fmla="*/ 19 w 19"/>
                <a:gd name="T17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7">
                  <a:moveTo>
                    <a:pt x="19" y="9"/>
                  </a:moveTo>
                  <a:cubicBezTo>
                    <a:pt x="17" y="14"/>
                    <a:pt x="15" y="20"/>
                    <a:pt x="13" y="25"/>
                  </a:cubicBezTo>
                  <a:cubicBezTo>
                    <a:pt x="10" y="27"/>
                    <a:pt x="9" y="25"/>
                    <a:pt x="7" y="23"/>
                  </a:cubicBezTo>
                  <a:cubicBezTo>
                    <a:pt x="6" y="22"/>
                    <a:pt x="6" y="21"/>
                    <a:pt x="6" y="20"/>
                  </a:cubicBezTo>
                  <a:cubicBezTo>
                    <a:pt x="5" y="17"/>
                    <a:pt x="2" y="14"/>
                    <a:pt x="1" y="12"/>
                  </a:cubicBezTo>
                  <a:cubicBezTo>
                    <a:pt x="0" y="10"/>
                    <a:pt x="0" y="8"/>
                    <a:pt x="0" y="6"/>
                  </a:cubicBezTo>
                  <a:cubicBezTo>
                    <a:pt x="0" y="5"/>
                    <a:pt x="1" y="4"/>
                    <a:pt x="2" y="3"/>
                  </a:cubicBezTo>
                  <a:cubicBezTo>
                    <a:pt x="5" y="2"/>
                    <a:pt x="7" y="1"/>
                    <a:pt x="10" y="0"/>
                  </a:cubicBezTo>
                  <a:cubicBezTo>
                    <a:pt x="14" y="2"/>
                    <a:pt x="16" y="5"/>
                    <a:pt x="19" y="9"/>
                  </a:cubicBezTo>
                  <a:close/>
                </a:path>
              </a:pathLst>
            </a:custGeom>
            <a:solidFill>
              <a:srgbClr val="544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4" name="Freeform 2630"/>
            <p:cNvSpPr>
              <a:spLocks/>
            </p:cNvSpPr>
            <p:nvPr/>
          </p:nvSpPr>
          <p:spPr bwMode="auto">
            <a:xfrm>
              <a:off x="4827" y="2299"/>
              <a:ext cx="27" cy="12"/>
            </a:xfrm>
            <a:custGeom>
              <a:avLst/>
              <a:gdLst>
                <a:gd name="T0" fmla="*/ 9 w 23"/>
                <a:gd name="T1" fmla="*/ 0 h 10"/>
                <a:gd name="T2" fmla="*/ 14 w 23"/>
                <a:gd name="T3" fmla="*/ 0 h 10"/>
                <a:gd name="T4" fmla="*/ 23 w 23"/>
                <a:gd name="T5" fmla="*/ 5 h 10"/>
                <a:gd name="T6" fmla="*/ 0 w 23"/>
                <a:gd name="T7" fmla="*/ 8 h 10"/>
                <a:gd name="T8" fmla="*/ 9 w 2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0">
                  <a:moveTo>
                    <a:pt x="9" y="0"/>
                  </a:moveTo>
                  <a:cubicBezTo>
                    <a:pt x="11" y="0"/>
                    <a:pt x="12" y="0"/>
                    <a:pt x="14" y="0"/>
                  </a:cubicBezTo>
                  <a:cubicBezTo>
                    <a:pt x="14" y="6"/>
                    <a:pt x="19" y="5"/>
                    <a:pt x="23" y="5"/>
                  </a:cubicBezTo>
                  <a:cubicBezTo>
                    <a:pt x="16" y="10"/>
                    <a:pt x="8" y="8"/>
                    <a:pt x="0" y="8"/>
                  </a:cubicBezTo>
                  <a:cubicBezTo>
                    <a:pt x="2" y="4"/>
                    <a:pt x="10" y="6"/>
                    <a:pt x="9" y="0"/>
                  </a:cubicBezTo>
                  <a:close/>
                </a:path>
              </a:pathLst>
            </a:custGeom>
            <a:solidFill>
              <a:srgbClr val="C4B1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5" name="Freeform 2631"/>
            <p:cNvSpPr>
              <a:spLocks/>
            </p:cNvSpPr>
            <p:nvPr/>
          </p:nvSpPr>
          <p:spPr bwMode="auto">
            <a:xfrm>
              <a:off x="5050" y="2275"/>
              <a:ext cx="13" cy="15"/>
            </a:xfrm>
            <a:custGeom>
              <a:avLst/>
              <a:gdLst>
                <a:gd name="T0" fmla="*/ 9 w 11"/>
                <a:gd name="T1" fmla="*/ 12 h 12"/>
                <a:gd name="T2" fmla="*/ 0 w 11"/>
                <a:gd name="T3" fmla="*/ 3 h 12"/>
                <a:gd name="T4" fmla="*/ 9 w 11"/>
                <a:gd name="T5" fmla="*/ 0 h 12"/>
                <a:gd name="T6" fmla="*/ 11 w 11"/>
                <a:gd name="T7" fmla="*/ 3 h 12"/>
                <a:gd name="T8" fmla="*/ 9 w 11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9" y="12"/>
                  </a:moveTo>
                  <a:cubicBezTo>
                    <a:pt x="3" y="11"/>
                    <a:pt x="2" y="7"/>
                    <a:pt x="0" y="3"/>
                  </a:cubicBezTo>
                  <a:cubicBezTo>
                    <a:pt x="3" y="2"/>
                    <a:pt x="6" y="1"/>
                    <a:pt x="9" y="0"/>
                  </a:cubicBezTo>
                  <a:cubicBezTo>
                    <a:pt x="10" y="1"/>
                    <a:pt x="11" y="2"/>
                    <a:pt x="11" y="3"/>
                  </a:cubicBezTo>
                  <a:cubicBezTo>
                    <a:pt x="10" y="6"/>
                    <a:pt x="10" y="9"/>
                    <a:pt x="9" y="12"/>
                  </a:cubicBezTo>
                  <a:close/>
                </a:path>
              </a:pathLst>
            </a:custGeom>
            <a:solidFill>
              <a:srgbClr val="3325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6" name="Freeform 2632"/>
            <p:cNvSpPr>
              <a:spLocks/>
            </p:cNvSpPr>
            <p:nvPr/>
          </p:nvSpPr>
          <p:spPr bwMode="auto">
            <a:xfrm>
              <a:off x="4815" y="2325"/>
              <a:ext cx="25" cy="9"/>
            </a:xfrm>
            <a:custGeom>
              <a:avLst/>
              <a:gdLst>
                <a:gd name="T0" fmla="*/ 22 w 22"/>
                <a:gd name="T1" fmla="*/ 0 h 8"/>
                <a:gd name="T2" fmla="*/ 0 w 22"/>
                <a:gd name="T3" fmla="*/ 3 h 8"/>
                <a:gd name="T4" fmla="*/ 22 w 22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8">
                  <a:moveTo>
                    <a:pt x="22" y="0"/>
                  </a:moveTo>
                  <a:cubicBezTo>
                    <a:pt x="16" y="8"/>
                    <a:pt x="8" y="7"/>
                    <a:pt x="0" y="3"/>
                  </a:cubicBezTo>
                  <a:cubicBezTo>
                    <a:pt x="7" y="2"/>
                    <a:pt x="15" y="1"/>
                    <a:pt x="22" y="0"/>
                  </a:cubicBezTo>
                  <a:close/>
                </a:path>
              </a:pathLst>
            </a:custGeom>
            <a:solidFill>
              <a:srgbClr val="F7DD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7" name="Freeform 2633"/>
            <p:cNvSpPr>
              <a:spLocks/>
            </p:cNvSpPr>
            <p:nvPr/>
          </p:nvSpPr>
          <p:spPr bwMode="auto">
            <a:xfrm>
              <a:off x="4853" y="2301"/>
              <a:ext cx="11" cy="25"/>
            </a:xfrm>
            <a:custGeom>
              <a:avLst/>
              <a:gdLst>
                <a:gd name="T0" fmla="*/ 9 w 9"/>
                <a:gd name="T1" fmla="*/ 15 h 21"/>
                <a:gd name="T2" fmla="*/ 0 w 9"/>
                <a:gd name="T3" fmla="*/ 17 h 21"/>
                <a:gd name="T4" fmla="*/ 9 w 9"/>
                <a:gd name="T5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21">
                  <a:moveTo>
                    <a:pt x="9" y="15"/>
                  </a:moveTo>
                  <a:cubicBezTo>
                    <a:pt x="7" y="17"/>
                    <a:pt x="3" y="17"/>
                    <a:pt x="0" y="17"/>
                  </a:cubicBezTo>
                  <a:cubicBezTo>
                    <a:pt x="0" y="0"/>
                    <a:pt x="7" y="21"/>
                    <a:pt x="9" y="15"/>
                  </a:cubicBezTo>
                  <a:close/>
                </a:path>
              </a:pathLst>
            </a:custGeom>
            <a:solidFill>
              <a:srgbClr val="545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8" name="Freeform 2634"/>
            <p:cNvSpPr>
              <a:spLocks/>
            </p:cNvSpPr>
            <p:nvPr/>
          </p:nvSpPr>
          <p:spPr bwMode="auto">
            <a:xfrm>
              <a:off x="4803" y="2302"/>
              <a:ext cx="6" cy="16"/>
            </a:xfrm>
            <a:custGeom>
              <a:avLst/>
              <a:gdLst>
                <a:gd name="T0" fmla="*/ 1 w 5"/>
                <a:gd name="T1" fmla="*/ 5 h 13"/>
                <a:gd name="T2" fmla="*/ 5 w 5"/>
                <a:gd name="T3" fmla="*/ 2 h 13"/>
                <a:gd name="T4" fmla="*/ 4 w 5"/>
                <a:gd name="T5" fmla="*/ 13 h 13"/>
                <a:gd name="T6" fmla="*/ 1 w 5"/>
                <a:gd name="T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3">
                  <a:moveTo>
                    <a:pt x="1" y="5"/>
                  </a:moveTo>
                  <a:cubicBezTo>
                    <a:pt x="2" y="5"/>
                    <a:pt x="0" y="0"/>
                    <a:pt x="5" y="2"/>
                  </a:cubicBezTo>
                  <a:cubicBezTo>
                    <a:pt x="4" y="6"/>
                    <a:pt x="4" y="9"/>
                    <a:pt x="4" y="13"/>
                  </a:cubicBezTo>
                  <a:cubicBezTo>
                    <a:pt x="1" y="11"/>
                    <a:pt x="2" y="8"/>
                    <a:pt x="1" y="5"/>
                  </a:cubicBezTo>
                  <a:close/>
                </a:path>
              </a:pathLst>
            </a:custGeom>
            <a:solidFill>
              <a:srgbClr val="648B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99" name="Freeform 2635"/>
            <p:cNvSpPr>
              <a:spLocks/>
            </p:cNvSpPr>
            <p:nvPr/>
          </p:nvSpPr>
          <p:spPr bwMode="auto">
            <a:xfrm>
              <a:off x="4922" y="2297"/>
              <a:ext cx="7" cy="4"/>
            </a:xfrm>
            <a:custGeom>
              <a:avLst/>
              <a:gdLst>
                <a:gd name="T0" fmla="*/ 6 w 6"/>
                <a:gd name="T1" fmla="*/ 1 h 4"/>
                <a:gd name="T2" fmla="*/ 3 w 6"/>
                <a:gd name="T3" fmla="*/ 4 h 4"/>
                <a:gd name="T4" fmla="*/ 0 w 6"/>
                <a:gd name="T5" fmla="*/ 3 h 4"/>
                <a:gd name="T6" fmla="*/ 2 w 6"/>
                <a:gd name="T7" fmla="*/ 0 h 4"/>
                <a:gd name="T8" fmla="*/ 6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6" y="1"/>
                  </a:moveTo>
                  <a:cubicBezTo>
                    <a:pt x="5" y="3"/>
                    <a:pt x="4" y="4"/>
                    <a:pt x="3" y="4"/>
                  </a:cubicBezTo>
                  <a:cubicBezTo>
                    <a:pt x="2" y="4"/>
                    <a:pt x="1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3" y="0"/>
                    <a:pt x="4" y="1"/>
                    <a:pt x="6" y="1"/>
                  </a:cubicBezTo>
                  <a:close/>
                </a:path>
              </a:pathLst>
            </a:custGeom>
            <a:solidFill>
              <a:srgbClr val="4042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0" name="Freeform 2636"/>
            <p:cNvSpPr>
              <a:spLocks/>
            </p:cNvSpPr>
            <p:nvPr/>
          </p:nvSpPr>
          <p:spPr bwMode="auto">
            <a:xfrm>
              <a:off x="5032" y="2282"/>
              <a:ext cx="8" cy="9"/>
            </a:xfrm>
            <a:custGeom>
              <a:avLst/>
              <a:gdLst>
                <a:gd name="T0" fmla="*/ 7 w 7"/>
                <a:gd name="T1" fmla="*/ 0 h 7"/>
                <a:gd name="T2" fmla="*/ 7 w 7"/>
                <a:gd name="T3" fmla="*/ 2 h 7"/>
                <a:gd name="T4" fmla="*/ 4 w 7"/>
                <a:gd name="T5" fmla="*/ 6 h 7"/>
                <a:gd name="T6" fmla="*/ 1 w 7"/>
                <a:gd name="T7" fmla="*/ 6 h 7"/>
                <a:gd name="T8" fmla="*/ 1 w 7"/>
                <a:gd name="T9" fmla="*/ 2 h 7"/>
                <a:gd name="T10" fmla="*/ 7 w 7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cubicBezTo>
                    <a:pt x="7" y="1"/>
                    <a:pt x="7" y="2"/>
                    <a:pt x="7" y="2"/>
                  </a:cubicBezTo>
                  <a:cubicBezTo>
                    <a:pt x="6" y="4"/>
                    <a:pt x="5" y="5"/>
                    <a:pt x="4" y="6"/>
                  </a:cubicBezTo>
                  <a:cubicBezTo>
                    <a:pt x="3" y="7"/>
                    <a:pt x="2" y="6"/>
                    <a:pt x="1" y="6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2" y="0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968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1" name="Freeform 2637"/>
            <p:cNvSpPr>
              <a:spLocks/>
            </p:cNvSpPr>
            <p:nvPr/>
          </p:nvSpPr>
          <p:spPr bwMode="auto">
            <a:xfrm>
              <a:off x="5029" y="2285"/>
              <a:ext cx="5" cy="8"/>
            </a:xfrm>
            <a:custGeom>
              <a:avLst/>
              <a:gdLst>
                <a:gd name="T0" fmla="*/ 4 w 5"/>
                <a:gd name="T1" fmla="*/ 0 h 7"/>
                <a:gd name="T2" fmla="*/ 4 w 5"/>
                <a:gd name="T3" fmla="*/ 4 h 7"/>
                <a:gd name="T4" fmla="*/ 5 w 5"/>
                <a:gd name="T5" fmla="*/ 7 h 7"/>
                <a:gd name="T6" fmla="*/ 1 w 5"/>
                <a:gd name="T7" fmla="*/ 7 h 7"/>
                <a:gd name="T8" fmla="*/ 1 w 5"/>
                <a:gd name="T9" fmla="*/ 3 h 7"/>
                <a:gd name="T10" fmla="*/ 1 w 5"/>
                <a:gd name="T11" fmla="*/ 1 h 7"/>
                <a:gd name="T12" fmla="*/ 4 w 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7">
                  <a:moveTo>
                    <a:pt x="4" y="0"/>
                  </a:moveTo>
                  <a:cubicBezTo>
                    <a:pt x="4" y="2"/>
                    <a:pt x="4" y="3"/>
                    <a:pt x="4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3" y="7"/>
                    <a:pt x="2" y="7"/>
                    <a:pt x="1" y="7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2" y="3"/>
                    <a:pt x="2" y="2"/>
                    <a:pt x="1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674C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2" name="Freeform 2638"/>
            <p:cNvSpPr>
              <a:spLocks/>
            </p:cNvSpPr>
            <p:nvPr/>
          </p:nvSpPr>
          <p:spPr bwMode="auto">
            <a:xfrm>
              <a:off x="5081" y="2404"/>
              <a:ext cx="39" cy="10"/>
            </a:xfrm>
            <a:custGeom>
              <a:avLst/>
              <a:gdLst>
                <a:gd name="T0" fmla="*/ 32 w 33"/>
                <a:gd name="T1" fmla="*/ 8 h 9"/>
                <a:gd name="T2" fmla="*/ 0 w 33"/>
                <a:gd name="T3" fmla="*/ 5 h 9"/>
                <a:gd name="T4" fmla="*/ 32 w 33"/>
                <a:gd name="T5" fmla="*/ 5 h 9"/>
                <a:gd name="T6" fmla="*/ 33 w 33"/>
                <a:gd name="T7" fmla="*/ 7 h 9"/>
                <a:gd name="T8" fmla="*/ 32 w 33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9">
                  <a:moveTo>
                    <a:pt x="32" y="8"/>
                  </a:moveTo>
                  <a:cubicBezTo>
                    <a:pt x="21" y="7"/>
                    <a:pt x="11" y="9"/>
                    <a:pt x="0" y="5"/>
                  </a:cubicBezTo>
                  <a:cubicBezTo>
                    <a:pt x="11" y="3"/>
                    <a:pt x="21" y="0"/>
                    <a:pt x="32" y="5"/>
                  </a:cubicBezTo>
                  <a:cubicBezTo>
                    <a:pt x="33" y="6"/>
                    <a:pt x="33" y="6"/>
                    <a:pt x="33" y="7"/>
                  </a:cubicBezTo>
                  <a:cubicBezTo>
                    <a:pt x="32" y="7"/>
                    <a:pt x="32" y="8"/>
                    <a:pt x="32" y="8"/>
                  </a:cubicBezTo>
                  <a:close/>
                </a:path>
              </a:pathLst>
            </a:custGeom>
            <a:solidFill>
              <a:srgbClr val="8066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3" name="Freeform 2639"/>
            <p:cNvSpPr>
              <a:spLocks/>
            </p:cNvSpPr>
            <p:nvPr/>
          </p:nvSpPr>
          <p:spPr bwMode="auto">
            <a:xfrm>
              <a:off x="5033" y="2393"/>
              <a:ext cx="25" cy="21"/>
            </a:xfrm>
            <a:custGeom>
              <a:avLst/>
              <a:gdLst>
                <a:gd name="T0" fmla="*/ 17 w 21"/>
                <a:gd name="T1" fmla="*/ 9 h 18"/>
                <a:gd name="T2" fmla="*/ 20 w 21"/>
                <a:gd name="T3" fmla="*/ 9 h 18"/>
                <a:gd name="T4" fmla="*/ 21 w 21"/>
                <a:gd name="T5" fmla="*/ 11 h 18"/>
                <a:gd name="T6" fmla="*/ 20 w 21"/>
                <a:gd name="T7" fmla="*/ 12 h 18"/>
                <a:gd name="T8" fmla="*/ 9 w 21"/>
                <a:gd name="T9" fmla="*/ 18 h 18"/>
                <a:gd name="T10" fmla="*/ 5 w 21"/>
                <a:gd name="T11" fmla="*/ 14 h 18"/>
                <a:gd name="T12" fmla="*/ 0 w 21"/>
                <a:gd name="T13" fmla="*/ 2 h 18"/>
                <a:gd name="T14" fmla="*/ 1 w 21"/>
                <a:gd name="T15" fmla="*/ 0 h 18"/>
                <a:gd name="T16" fmla="*/ 12 w 21"/>
                <a:gd name="T17" fmla="*/ 5 h 18"/>
                <a:gd name="T18" fmla="*/ 17 w 21"/>
                <a:gd name="T1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8">
                  <a:moveTo>
                    <a:pt x="17" y="9"/>
                  </a:moveTo>
                  <a:cubicBezTo>
                    <a:pt x="18" y="9"/>
                    <a:pt x="19" y="9"/>
                    <a:pt x="20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17" y="16"/>
                    <a:pt x="13" y="16"/>
                    <a:pt x="9" y="18"/>
                  </a:cubicBezTo>
                  <a:cubicBezTo>
                    <a:pt x="8" y="17"/>
                    <a:pt x="7" y="15"/>
                    <a:pt x="5" y="14"/>
                  </a:cubicBezTo>
                  <a:cubicBezTo>
                    <a:pt x="8" y="9"/>
                    <a:pt x="0" y="7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6" y="0"/>
                    <a:pt x="8" y="3"/>
                    <a:pt x="12" y="5"/>
                  </a:cubicBezTo>
                  <a:cubicBezTo>
                    <a:pt x="14" y="7"/>
                    <a:pt x="15" y="8"/>
                    <a:pt x="17" y="9"/>
                  </a:cubicBezTo>
                  <a:close/>
                </a:path>
              </a:pathLst>
            </a:custGeom>
            <a:solidFill>
              <a:srgbClr val="5843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4" name="Freeform 2640"/>
            <p:cNvSpPr>
              <a:spLocks/>
            </p:cNvSpPr>
            <p:nvPr/>
          </p:nvSpPr>
          <p:spPr bwMode="auto">
            <a:xfrm>
              <a:off x="5183" y="2430"/>
              <a:ext cx="28" cy="8"/>
            </a:xfrm>
            <a:custGeom>
              <a:avLst/>
              <a:gdLst>
                <a:gd name="T0" fmla="*/ 9 w 24"/>
                <a:gd name="T1" fmla="*/ 0 h 7"/>
                <a:gd name="T2" fmla="*/ 24 w 24"/>
                <a:gd name="T3" fmla="*/ 6 h 7"/>
                <a:gd name="T4" fmla="*/ 24 w 24"/>
                <a:gd name="T5" fmla="*/ 7 h 7"/>
                <a:gd name="T6" fmla="*/ 1 w 24"/>
                <a:gd name="T7" fmla="*/ 5 h 7"/>
                <a:gd name="T8" fmla="*/ 1 w 24"/>
                <a:gd name="T9" fmla="*/ 1 h 7"/>
                <a:gd name="T10" fmla="*/ 9 w 24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7">
                  <a:moveTo>
                    <a:pt x="9" y="0"/>
                  </a:moveTo>
                  <a:cubicBezTo>
                    <a:pt x="13" y="5"/>
                    <a:pt x="20" y="0"/>
                    <a:pt x="24" y="6"/>
                  </a:cubicBezTo>
                  <a:cubicBezTo>
                    <a:pt x="24" y="6"/>
                    <a:pt x="24" y="7"/>
                    <a:pt x="24" y="7"/>
                  </a:cubicBezTo>
                  <a:cubicBezTo>
                    <a:pt x="16" y="7"/>
                    <a:pt x="9" y="6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4" y="1"/>
                    <a:pt x="6" y="1"/>
                    <a:pt x="9" y="0"/>
                  </a:cubicBezTo>
                  <a:close/>
                </a:path>
              </a:pathLst>
            </a:custGeom>
            <a:solidFill>
              <a:srgbClr val="5E47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5" name="Freeform 2641"/>
            <p:cNvSpPr>
              <a:spLocks/>
            </p:cNvSpPr>
            <p:nvPr/>
          </p:nvSpPr>
          <p:spPr bwMode="auto">
            <a:xfrm>
              <a:off x="5285" y="2460"/>
              <a:ext cx="21" cy="7"/>
            </a:xfrm>
            <a:custGeom>
              <a:avLst/>
              <a:gdLst>
                <a:gd name="T0" fmla="*/ 18 w 18"/>
                <a:gd name="T1" fmla="*/ 6 h 6"/>
                <a:gd name="T2" fmla="*/ 0 w 18"/>
                <a:gd name="T3" fmla="*/ 0 h 6"/>
                <a:gd name="T4" fmla="*/ 18 w 1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6">
                  <a:moveTo>
                    <a:pt x="18" y="6"/>
                  </a:moveTo>
                  <a:cubicBezTo>
                    <a:pt x="12" y="5"/>
                    <a:pt x="5" y="6"/>
                    <a:pt x="0" y="0"/>
                  </a:cubicBezTo>
                  <a:cubicBezTo>
                    <a:pt x="6" y="1"/>
                    <a:pt x="13" y="0"/>
                    <a:pt x="18" y="6"/>
                  </a:cubicBezTo>
                  <a:close/>
                </a:path>
              </a:pathLst>
            </a:custGeom>
            <a:solidFill>
              <a:srgbClr val="74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6" name="Freeform 2642"/>
            <p:cNvSpPr>
              <a:spLocks/>
            </p:cNvSpPr>
            <p:nvPr/>
          </p:nvSpPr>
          <p:spPr bwMode="auto">
            <a:xfrm>
              <a:off x="5315" y="2446"/>
              <a:ext cx="12" cy="13"/>
            </a:xfrm>
            <a:custGeom>
              <a:avLst/>
              <a:gdLst>
                <a:gd name="T0" fmla="*/ 0 w 10"/>
                <a:gd name="T1" fmla="*/ 0 h 11"/>
                <a:gd name="T2" fmla="*/ 9 w 10"/>
                <a:gd name="T3" fmla="*/ 0 h 11"/>
                <a:gd name="T4" fmla="*/ 6 w 10"/>
                <a:gd name="T5" fmla="*/ 11 h 11"/>
                <a:gd name="T6" fmla="*/ 0 w 10"/>
                <a:gd name="T7" fmla="*/ 8 h 11"/>
                <a:gd name="T8" fmla="*/ 0 w 10"/>
                <a:gd name="T9" fmla="*/ 3 h 11"/>
                <a:gd name="T10" fmla="*/ 0 w 10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1">
                  <a:moveTo>
                    <a:pt x="0" y="0"/>
                  </a:moveTo>
                  <a:cubicBezTo>
                    <a:pt x="3" y="0"/>
                    <a:pt x="6" y="0"/>
                    <a:pt x="9" y="0"/>
                  </a:cubicBezTo>
                  <a:cubicBezTo>
                    <a:pt x="7" y="3"/>
                    <a:pt x="10" y="8"/>
                    <a:pt x="6" y="11"/>
                  </a:cubicBezTo>
                  <a:cubicBezTo>
                    <a:pt x="4" y="10"/>
                    <a:pt x="2" y="9"/>
                    <a:pt x="0" y="8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D2BF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7" name="Freeform 2643"/>
            <p:cNvSpPr>
              <a:spLocks/>
            </p:cNvSpPr>
            <p:nvPr/>
          </p:nvSpPr>
          <p:spPr bwMode="auto">
            <a:xfrm>
              <a:off x="5168" y="2416"/>
              <a:ext cx="18" cy="9"/>
            </a:xfrm>
            <a:custGeom>
              <a:avLst/>
              <a:gdLst>
                <a:gd name="T0" fmla="*/ 13 w 15"/>
                <a:gd name="T1" fmla="*/ 6 h 8"/>
                <a:gd name="T2" fmla="*/ 0 w 15"/>
                <a:gd name="T3" fmla="*/ 4 h 8"/>
                <a:gd name="T4" fmla="*/ 13 w 15"/>
                <a:gd name="T5" fmla="*/ 4 h 8"/>
                <a:gd name="T6" fmla="*/ 14 w 15"/>
                <a:gd name="T7" fmla="*/ 5 h 8"/>
                <a:gd name="T8" fmla="*/ 13 w 15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13" y="6"/>
                  </a:moveTo>
                  <a:cubicBezTo>
                    <a:pt x="9" y="6"/>
                    <a:pt x="5" y="8"/>
                    <a:pt x="0" y="4"/>
                  </a:cubicBezTo>
                  <a:cubicBezTo>
                    <a:pt x="5" y="0"/>
                    <a:pt x="9" y="1"/>
                    <a:pt x="13" y="4"/>
                  </a:cubicBezTo>
                  <a:cubicBezTo>
                    <a:pt x="14" y="4"/>
                    <a:pt x="15" y="5"/>
                    <a:pt x="14" y="5"/>
                  </a:cubicBezTo>
                  <a:cubicBezTo>
                    <a:pt x="14" y="6"/>
                    <a:pt x="14" y="6"/>
                    <a:pt x="13" y="6"/>
                  </a:cubicBezTo>
                  <a:close/>
                </a:path>
              </a:pathLst>
            </a:custGeom>
            <a:solidFill>
              <a:srgbClr val="7058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8" name="Freeform 2644"/>
            <p:cNvSpPr>
              <a:spLocks/>
            </p:cNvSpPr>
            <p:nvPr/>
          </p:nvSpPr>
          <p:spPr bwMode="auto">
            <a:xfrm>
              <a:off x="5087" y="2416"/>
              <a:ext cx="26" cy="5"/>
            </a:xfrm>
            <a:custGeom>
              <a:avLst/>
              <a:gdLst>
                <a:gd name="T0" fmla="*/ 22 w 22"/>
                <a:gd name="T1" fmla="*/ 3 h 5"/>
                <a:gd name="T2" fmla="*/ 0 w 22"/>
                <a:gd name="T3" fmla="*/ 2 h 5"/>
                <a:gd name="T4" fmla="*/ 22 w 22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5">
                  <a:moveTo>
                    <a:pt x="22" y="3"/>
                  </a:moveTo>
                  <a:cubicBezTo>
                    <a:pt x="15" y="4"/>
                    <a:pt x="8" y="5"/>
                    <a:pt x="0" y="2"/>
                  </a:cubicBezTo>
                  <a:cubicBezTo>
                    <a:pt x="8" y="0"/>
                    <a:pt x="15" y="1"/>
                    <a:pt x="22" y="3"/>
                  </a:cubicBezTo>
                  <a:close/>
                </a:path>
              </a:pathLst>
            </a:custGeom>
            <a:solidFill>
              <a:srgbClr val="523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09" name="Freeform 2645"/>
            <p:cNvSpPr>
              <a:spLocks/>
            </p:cNvSpPr>
            <p:nvPr/>
          </p:nvSpPr>
          <p:spPr bwMode="auto">
            <a:xfrm>
              <a:off x="5196" y="2444"/>
              <a:ext cx="23" cy="8"/>
            </a:xfrm>
            <a:custGeom>
              <a:avLst/>
              <a:gdLst>
                <a:gd name="T0" fmla="*/ 1 w 20"/>
                <a:gd name="T1" fmla="*/ 0 h 7"/>
                <a:gd name="T2" fmla="*/ 20 w 20"/>
                <a:gd name="T3" fmla="*/ 3 h 7"/>
                <a:gd name="T4" fmla="*/ 1 w 20"/>
                <a:gd name="T5" fmla="*/ 2 h 7"/>
                <a:gd name="T6" fmla="*/ 1 w 20"/>
                <a:gd name="T7" fmla="*/ 0 h 7"/>
                <a:gd name="T8" fmla="*/ 1 w 20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">
                  <a:moveTo>
                    <a:pt x="1" y="0"/>
                  </a:moveTo>
                  <a:cubicBezTo>
                    <a:pt x="7" y="1"/>
                    <a:pt x="13" y="1"/>
                    <a:pt x="20" y="3"/>
                  </a:cubicBezTo>
                  <a:cubicBezTo>
                    <a:pt x="12" y="7"/>
                    <a:pt x="7" y="4"/>
                    <a:pt x="1" y="2"/>
                  </a:cubicBezTo>
                  <a:cubicBezTo>
                    <a:pt x="1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795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0" name="Freeform 2646"/>
            <p:cNvSpPr>
              <a:spLocks/>
            </p:cNvSpPr>
            <p:nvPr/>
          </p:nvSpPr>
          <p:spPr bwMode="auto">
            <a:xfrm>
              <a:off x="5116" y="2425"/>
              <a:ext cx="20" cy="9"/>
            </a:xfrm>
            <a:custGeom>
              <a:avLst/>
              <a:gdLst>
                <a:gd name="T0" fmla="*/ 17 w 17"/>
                <a:gd name="T1" fmla="*/ 5 h 8"/>
                <a:gd name="T2" fmla="*/ 0 w 17"/>
                <a:gd name="T3" fmla="*/ 3 h 8"/>
                <a:gd name="T4" fmla="*/ 17 w 17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8">
                  <a:moveTo>
                    <a:pt x="17" y="5"/>
                  </a:moveTo>
                  <a:cubicBezTo>
                    <a:pt x="11" y="8"/>
                    <a:pt x="6" y="7"/>
                    <a:pt x="0" y="3"/>
                  </a:cubicBezTo>
                  <a:cubicBezTo>
                    <a:pt x="7" y="0"/>
                    <a:pt x="12" y="5"/>
                    <a:pt x="17" y="5"/>
                  </a:cubicBezTo>
                  <a:close/>
                </a:path>
              </a:pathLst>
            </a:custGeom>
            <a:solidFill>
              <a:srgbClr val="6A51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1" name="Freeform 2647"/>
            <p:cNvSpPr>
              <a:spLocks/>
            </p:cNvSpPr>
            <p:nvPr/>
          </p:nvSpPr>
          <p:spPr bwMode="auto">
            <a:xfrm>
              <a:off x="5238" y="2441"/>
              <a:ext cx="21" cy="9"/>
            </a:xfrm>
            <a:custGeom>
              <a:avLst/>
              <a:gdLst>
                <a:gd name="T0" fmla="*/ 0 w 18"/>
                <a:gd name="T1" fmla="*/ 1 h 7"/>
                <a:gd name="T2" fmla="*/ 18 w 18"/>
                <a:gd name="T3" fmla="*/ 4 h 7"/>
                <a:gd name="T4" fmla="*/ 0 w 18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7">
                  <a:moveTo>
                    <a:pt x="0" y="1"/>
                  </a:moveTo>
                  <a:cubicBezTo>
                    <a:pt x="6" y="1"/>
                    <a:pt x="12" y="0"/>
                    <a:pt x="18" y="4"/>
                  </a:cubicBezTo>
                  <a:cubicBezTo>
                    <a:pt x="12" y="7"/>
                    <a:pt x="5" y="5"/>
                    <a:pt x="0" y="1"/>
                  </a:cubicBezTo>
                  <a:close/>
                </a:path>
              </a:pathLst>
            </a:custGeom>
            <a:solidFill>
              <a:srgbClr val="6247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2" name="Freeform 2648"/>
            <p:cNvSpPr>
              <a:spLocks/>
            </p:cNvSpPr>
            <p:nvPr/>
          </p:nvSpPr>
          <p:spPr bwMode="auto">
            <a:xfrm>
              <a:off x="5211" y="2436"/>
              <a:ext cx="19" cy="8"/>
            </a:xfrm>
            <a:custGeom>
              <a:avLst/>
              <a:gdLst>
                <a:gd name="T0" fmla="*/ 0 w 16"/>
                <a:gd name="T1" fmla="*/ 2 h 7"/>
                <a:gd name="T2" fmla="*/ 0 w 16"/>
                <a:gd name="T3" fmla="*/ 1 h 7"/>
                <a:gd name="T4" fmla="*/ 16 w 16"/>
                <a:gd name="T5" fmla="*/ 3 h 7"/>
                <a:gd name="T6" fmla="*/ 0 w 16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7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5" y="0"/>
                    <a:pt x="11" y="1"/>
                    <a:pt x="16" y="3"/>
                  </a:cubicBezTo>
                  <a:cubicBezTo>
                    <a:pt x="10" y="7"/>
                    <a:pt x="5" y="3"/>
                    <a:pt x="0" y="2"/>
                  </a:cubicBezTo>
                  <a:close/>
                </a:path>
              </a:pathLst>
            </a:custGeom>
            <a:solidFill>
              <a:srgbClr val="5C45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3" name="Freeform 2649"/>
            <p:cNvSpPr>
              <a:spLocks/>
            </p:cNvSpPr>
            <p:nvPr/>
          </p:nvSpPr>
          <p:spPr bwMode="auto">
            <a:xfrm>
              <a:off x="5085" y="2426"/>
              <a:ext cx="27" cy="5"/>
            </a:xfrm>
            <a:custGeom>
              <a:avLst/>
              <a:gdLst>
                <a:gd name="T0" fmla="*/ 23 w 23"/>
                <a:gd name="T1" fmla="*/ 2 h 4"/>
                <a:gd name="T2" fmla="*/ 0 w 23"/>
                <a:gd name="T3" fmla="*/ 2 h 4"/>
                <a:gd name="T4" fmla="*/ 23 w 23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4">
                  <a:moveTo>
                    <a:pt x="23" y="2"/>
                  </a:moveTo>
                  <a:cubicBezTo>
                    <a:pt x="15" y="4"/>
                    <a:pt x="9" y="4"/>
                    <a:pt x="0" y="2"/>
                  </a:cubicBezTo>
                  <a:cubicBezTo>
                    <a:pt x="9" y="0"/>
                    <a:pt x="15" y="0"/>
                    <a:pt x="23" y="2"/>
                  </a:cubicBezTo>
                  <a:close/>
                </a:path>
              </a:pathLst>
            </a:custGeom>
            <a:solidFill>
              <a:srgbClr val="4E37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4" name="Freeform 2650"/>
            <p:cNvSpPr>
              <a:spLocks/>
            </p:cNvSpPr>
            <p:nvPr/>
          </p:nvSpPr>
          <p:spPr bwMode="auto">
            <a:xfrm>
              <a:off x="5264" y="2457"/>
              <a:ext cx="10" cy="6"/>
            </a:xfrm>
            <a:custGeom>
              <a:avLst/>
              <a:gdLst>
                <a:gd name="T0" fmla="*/ 9 w 9"/>
                <a:gd name="T1" fmla="*/ 3 h 5"/>
                <a:gd name="T2" fmla="*/ 5 w 9"/>
                <a:gd name="T3" fmla="*/ 5 h 5"/>
                <a:gd name="T4" fmla="*/ 1 w 9"/>
                <a:gd name="T5" fmla="*/ 1 h 5"/>
                <a:gd name="T6" fmla="*/ 6 w 9"/>
                <a:gd name="T7" fmla="*/ 0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9" y="5"/>
                    <a:pt x="7" y="5"/>
                    <a:pt x="5" y="5"/>
                  </a:cubicBezTo>
                  <a:cubicBezTo>
                    <a:pt x="3" y="5"/>
                    <a:pt x="0" y="4"/>
                    <a:pt x="1" y="1"/>
                  </a:cubicBezTo>
                  <a:cubicBezTo>
                    <a:pt x="1" y="0"/>
                    <a:pt x="4" y="0"/>
                    <a:pt x="6" y="0"/>
                  </a:cubicBezTo>
                  <a:cubicBezTo>
                    <a:pt x="7" y="0"/>
                    <a:pt x="9" y="0"/>
                    <a:pt x="9" y="3"/>
                  </a:cubicBezTo>
                  <a:close/>
                </a:path>
              </a:pathLst>
            </a:custGeom>
            <a:solidFill>
              <a:srgbClr val="8C6F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5" name="Freeform 2651"/>
            <p:cNvSpPr>
              <a:spLocks/>
            </p:cNvSpPr>
            <p:nvPr/>
          </p:nvSpPr>
          <p:spPr bwMode="auto">
            <a:xfrm>
              <a:off x="5165" y="2427"/>
              <a:ext cx="19" cy="9"/>
            </a:xfrm>
            <a:custGeom>
              <a:avLst/>
              <a:gdLst>
                <a:gd name="T0" fmla="*/ 16 w 16"/>
                <a:gd name="T1" fmla="*/ 3 h 7"/>
                <a:gd name="T2" fmla="*/ 16 w 16"/>
                <a:gd name="T3" fmla="*/ 7 h 7"/>
                <a:gd name="T4" fmla="*/ 0 w 16"/>
                <a:gd name="T5" fmla="*/ 2 h 7"/>
                <a:gd name="T6" fmla="*/ 8 w 16"/>
                <a:gd name="T7" fmla="*/ 2 h 7"/>
                <a:gd name="T8" fmla="*/ 16 w 16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7">
                  <a:moveTo>
                    <a:pt x="16" y="3"/>
                  </a:moveTo>
                  <a:cubicBezTo>
                    <a:pt x="16" y="4"/>
                    <a:pt x="16" y="6"/>
                    <a:pt x="16" y="7"/>
                  </a:cubicBezTo>
                  <a:cubicBezTo>
                    <a:pt x="11" y="3"/>
                    <a:pt x="4" y="7"/>
                    <a:pt x="0" y="2"/>
                  </a:cubicBezTo>
                  <a:cubicBezTo>
                    <a:pt x="2" y="0"/>
                    <a:pt x="5" y="1"/>
                    <a:pt x="8" y="2"/>
                  </a:cubicBezTo>
                  <a:cubicBezTo>
                    <a:pt x="11" y="2"/>
                    <a:pt x="13" y="2"/>
                    <a:pt x="16" y="3"/>
                  </a:cubicBezTo>
                  <a:close/>
                </a:path>
              </a:pathLst>
            </a:custGeom>
            <a:solidFill>
              <a:srgbClr val="543C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6" name="Freeform 2652"/>
            <p:cNvSpPr>
              <a:spLocks/>
            </p:cNvSpPr>
            <p:nvPr/>
          </p:nvSpPr>
          <p:spPr bwMode="auto">
            <a:xfrm>
              <a:off x="5057" y="2401"/>
              <a:ext cx="21" cy="10"/>
            </a:xfrm>
            <a:custGeom>
              <a:avLst/>
              <a:gdLst>
                <a:gd name="T0" fmla="*/ 0 w 18"/>
                <a:gd name="T1" fmla="*/ 5 h 8"/>
                <a:gd name="T2" fmla="*/ 0 w 18"/>
                <a:gd name="T3" fmla="*/ 2 h 8"/>
                <a:gd name="T4" fmla="*/ 17 w 18"/>
                <a:gd name="T5" fmla="*/ 0 h 8"/>
                <a:gd name="T6" fmla="*/ 17 w 18"/>
                <a:gd name="T7" fmla="*/ 1 h 8"/>
                <a:gd name="T8" fmla="*/ 17 w 18"/>
                <a:gd name="T9" fmla="*/ 2 h 8"/>
                <a:gd name="T10" fmla="*/ 13 w 18"/>
                <a:gd name="T11" fmla="*/ 4 h 8"/>
                <a:gd name="T12" fmla="*/ 3 w 18"/>
                <a:gd name="T13" fmla="*/ 5 h 8"/>
                <a:gd name="T14" fmla="*/ 0 w 18"/>
                <a:gd name="T1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8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5" y="2"/>
                    <a:pt x="11" y="1"/>
                    <a:pt x="17" y="0"/>
                  </a:cubicBezTo>
                  <a:cubicBezTo>
                    <a:pt x="17" y="0"/>
                    <a:pt x="18" y="0"/>
                    <a:pt x="17" y="1"/>
                  </a:cubicBezTo>
                  <a:cubicBezTo>
                    <a:pt x="17" y="1"/>
                    <a:pt x="17" y="2"/>
                    <a:pt x="17" y="2"/>
                  </a:cubicBezTo>
                  <a:cubicBezTo>
                    <a:pt x="15" y="2"/>
                    <a:pt x="14" y="3"/>
                    <a:pt x="13" y="4"/>
                  </a:cubicBezTo>
                  <a:cubicBezTo>
                    <a:pt x="10" y="8"/>
                    <a:pt x="6" y="7"/>
                    <a:pt x="3" y="5"/>
                  </a:cubicBezTo>
                  <a:cubicBezTo>
                    <a:pt x="2" y="5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493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7" name="Freeform 2653"/>
            <p:cNvSpPr>
              <a:spLocks/>
            </p:cNvSpPr>
            <p:nvPr/>
          </p:nvSpPr>
          <p:spPr bwMode="auto">
            <a:xfrm>
              <a:off x="5077" y="2396"/>
              <a:ext cx="16" cy="8"/>
            </a:xfrm>
            <a:custGeom>
              <a:avLst/>
              <a:gdLst>
                <a:gd name="T0" fmla="*/ 0 w 14"/>
                <a:gd name="T1" fmla="*/ 7 h 7"/>
                <a:gd name="T2" fmla="*/ 0 w 14"/>
                <a:gd name="T3" fmla="*/ 5 h 7"/>
                <a:gd name="T4" fmla="*/ 14 w 14"/>
                <a:gd name="T5" fmla="*/ 2 h 7"/>
                <a:gd name="T6" fmla="*/ 13 w 14"/>
                <a:gd name="T7" fmla="*/ 4 h 7"/>
                <a:gd name="T8" fmla="*/ 0 w 14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0" y="7"/>
                  </a:moveTo>
                  <a:cubicBezTo>
                    <a:pt x="0" y="6"/>
                    <a:pt x="0" y="5"/>
                    <a:pt x="0" y="5"/>
                  </a:cubicBezTo>
                  <a:cubicBezTo>
                    <a:pt x="4" y="4"/>
                    <a:pt x="8" y="0"/>
                    <a:pt x="14" y="2"/>
                  </a:cubicBezTo>
                  <a:cubicBezTo>
                    <a:pt x="14" y="3"/>
                    <a:pt x="13" y="3"/>
                    <a:pt x="13" y="4"/>
                  </a:cubicBezTo>
                  <a:cubicBezTo>
                    <a:pt x="9" y="6"/>
                    <a:pt x="4" y="7"/>
                    <a:pt x="0" y="7"/>
                  </a:cubicBezTo>
                  <a:close/>
                </a:path>
              </a:pathLst>
            </a:custGeom>
            <a:solidFill>
              <a:srgbClr val="4831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8" name="Freeform 2654"/>
            <p:cNvSpPr>
              <a:spLocks/>
            </p:cNvSpPr>
            <p:nvPr/>
          </p:nvSpPr>
          <p:spPr bwMode="auto">
            <a:xfrm>
              <a:off x="5283" y="2449"/>
              <a:ext cx="14" cy="7"/>
            </a:xfrm>
            <a:custGeom>
              <a:avLst/>
              <a:gdLst>
                <a:gd name="T0" fmla="*/ 0 w 12"/>
                <a:gd name="T1" fmla="*/ 1 h 6"/>
                <a:gd name="T2" fmla="*/ 11 w 12"/>
                <a:gd name="T3" fmla="*/ 3 h 6"/>
                <a:gd name="T4" fmla="*/ 12 w 12"/>
                <a:gd name="T5" fmla="*/ 5 h 6"/>
                <a:gd name="T6" fmla="*/ 11 w 12"/>
                <a:gd name="T7" fmla="*/ 6 h 6"/>
                <a:gd name="T8" fmla="*/ 0 w 12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1"/>
                  </a:moveTo>
                  <a:cubicBezTo>
                    <a:pt x="4" y="1"/>
                    <a:pt x="8" y="0"/>
                    <a:pt x="11" y="3"/>
                  </a:cubicBezTo>
                  <a:cubicBezTo>
                    <a:pt x="12" y="4"/>
                    <a:pt x="12" y="4"/>
                    <a:pt x="12" y="5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7" y="6"/>
                    <a:pt x="2" y="6"/>
                    <a:pt x="0" y="1"/>
                  </a:cubicBezTo>
                  <a:close/>
                </a:path>
              </a:pathLst>
            </a:custGeom>
            <a:solidFill>
              <a:srgbClr val="6D5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19" name="Freeform 2655"/>
            <p:cNvSpPr>
              <a:spLocks/>
            </p:cNvSpPr>
            <p:nvPr/>
          </p:nvSpPr>
          <p:spPr bwMode="auto">
            <a:xfrm>
              <a:off x="5295" y="2450"/>
              <a:ext cx="16" cy="6"/>
            </a:xfrm>
            <a:custGeom>
              <a:avLst/>
              <a:gdLst>
                <a:gd name="T0" fmla="*/ 0 w 13"/>
                <a:gd name="T1" fmla="*/ 5 h 5"/>
                <a:gd name="T2" fmla="*/ 0 w 13"/>
                <a:gd name="T3" fmla="*/ 2 h 5"/>
                <a:gd name="T4" fmla="*/ 13 w 13"/>
                <a:gd name="T5" fmla="*/ 5 h 5"/>
                <a:gd name="T6" fmla="*/ 0 w 13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5">
                  <a:moveTo>
                    <a:pt x="0" y="5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4" y="3"/>
                    <a:pt x="10" y="0"/>
                    <a:pt x="13" y="5"/>
                  </a:cubicBezTo>
                  <a:cubicBezTo>
                    <a:pt x="9" y="5"/>
                    <a:pt x="4" y="5"/>
                    <a:pt x="0" y="5"/>
                  </a:cubicBezTo>
                  <a:close/>
                </a:path>
              </a:pathLst>
            </a:custGeom>
            <a:solidFill>
              <a:srgbClr val="584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0" name="Freeform 2656"/>
            <p:cNvSpPr>
              <a:spLocks/>
            </p:cNvSpPr>
            <p:nvPr/>
          </p:nvSpPr>
          <p:spPr bwMode="auto">
            <a:xfrm>
              <a:off x="5179" y="2441"/>
              <a:ext cx="18" cy="5"/>
            </a:xfrm>
            <a:custGeom>
              <a:avLst/>
              <a:gdLst>
                <a:gd name="T0" fmla="*/ 15 w 15"/>
                <a:gd name="T1" fmla="*/ 2 h 4"/>
                <a:gd name="T2" fmla="*/ 15 w 15"/>
                <a:gd name="T3" fmla="*/ 4 h 4"/>
                <a:gd name="T4" fmla="*/ 0 w 15"/>
                <a:gd name="T5" fmla="*/ 4 h 4"/>
                <a:gd name="T6" fmla="*/ 15 w 15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">
                  <a:moveTo>
                    <a:pt x="15" y="2"/>
                  </a:moveTo>
                  <a:cubicBezTo>
                    <a:pt x="15" y="2"/>
                    <a:pt x="15" y="3"/>
                    <a:pt x="15" y="4"/>
                  </a:cubicBezTo>
                  <a:cubicBezTo>
                    <a:pt x="11" y="4"/>
                    <a:pt x="8" y="4"/>
                    <a:pt x="0" y="4"/>
                  </a:cubicBezTo>
                  <a:cubicBezTo>
                    <a:pt x="7" y="0"/>
                    <a:pt x="11" y="1"/>
                    <a:pt x="15" y="2"/>
                  </a:cubicBezTo>
                  <a:close/>
                </a:path>
              </a:pathLst>
            </a:custGeom>
            <a:solidFill>
              <a:srgbClr val="5E41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1" name="Freeform 2657"/>
            <p:cNvSpPr>
              <a:spLocks/>
            </p:cNvSpPr>
            <p:nvPr/>
          </p:nvSpPr>
          <p:spPr bwMode="auto">
            <a:xfrm>
              <a:off x="5163" y="2425"/>
              <a:ext cx="11" cy="5"/>
            </a:xfrm>
            <a:custGeom>
              <a:avLst/>
              <a:gdLst>
                <a:gd name="T0" fmla="*/ 10 w 10"/>
                <a:gd name="T1" fmla="*/ 4 h 4"/>
                <a:gd name="T2" fmla="*/ 2 w 10"/>
                <a:gd name="T3" fmla="*/ 4 h 4"/>
                <a:gd name="T4" fmla="*/ 0 w 10"/>
                <a:gd name="T5" fmla="*/ 1 h 4"/>
                <a:gd name="T6" fmla="*/ 1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cubicBezTo>
                    <a:pt x="7" y="4"/>
                    <a:pt x="4" y="4"/>
                    <a:pt x="2" y="4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4" y="0"/>
                    <a:pt x="7" y="1"/>
                    <a:pt x="10" y="4"/>
                  </a:cubicBezTo>
                  <a:close/>
                </a:path>
              </a:pathLst>
            </a:custGeom>
            <a:solidFill>
              <a:srgbClr val="BCA2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2" name="Freeform 2658"/>
            <p:cNvSpPr>
              <a:spLocks/>
            </p:cNvSpPr>
            <p:nvPr/>
          </p:nvSpPr>
          <p:spPr bwMode="auto">
            <a:xfrm>
              <a:off x="5184" y="2420"/>
              <a:ext cx="16" cy="4"/>
            </a:xfrm>
            <a:custGeom>
              <a:avLst/>
              <a:gdLst>
                <a:gd name="T0" fmla="*/ 0 w 14"/>
                <a:gd name="T1" fmla="*/ 2 h 3"/>
                <a:gd name="T2" fmla="*/ 0 w 14"/>
                <a:gd name="T3" fmla="*/ 0 h 3"/>
                <a:gd name="T4" fmla="*/ 14 w 14"/>
                <a:gd name="T5" fmla="*/ 0 h 3"/>
                <a:gd name="T6" fmla="*/ 14 w 14"/>
                <a:gd name="T7" fmla="*/ 3 h 3"/>
                <a:gd name="T8" fmla="*/ 9 w 14"/>
                <a:gd name="T9" fmla="*/ 3 h 3"/>
                <a:gd name="T10" fmla="*/ 0 w 14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5" y="0"/>
                    <a:pt x="9" y="0"/>
                    <a:pt x="14" y="0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2" y="3"/>
                    <a:pt x="11" y="3"/>
                    <a:pt x="9" y="3"/>
                  </a:cubicBezTo>
                  <a:cubicBezTo>
                    <a:pt x="6" y="3"/>
                    <a:pt x="3" y="2"/>
                    <a:pt x="0" y="2"/>
                  </a:cubicBezTo>
                  <a:close/>
                </a:path>
              </a:pathLst>
            </a:custGeom>
            <a:solidFill>
              <a:srgbClr val="513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3" name="Freeform 2659"/>
            <p:cNvSpPr>
              <a:spLocks/>
            </p:cNvSpPr>
            <p:nvPr/>
          </p:nvSpPr>
          <p:spPr bwMode="auto">
            <a:xfrm>
              <a:off x="5119" y="2410"/>
              <a:ext cx="18" cy="4"/>
            </a:xfrm>
            <a:custGeom>
              <a:avLst/>
              <a:gdLst>
                <a:gd name="T0" fmla="*/ 0 w 15"/>
                <a:gd name="T1" fmla="*/ 3 h 4"/>
                <a:gd name="T2" fmla="*/ 0 w 15"/>
                <a:gd name="T3" fmla="*/ 0 h 4"/>
                <a:gd name="T4" fmla="*/ 15 w 15"/>
                <a:gd name="T5" fmla="*/ 0 h 4"/>
                <a:gd name="T6" fmla="*/ 0 w 1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4" y="0"/>
                    <a:pt x="8" y="0"/>
                    <a:pt x="15" y="0"/>
                  </a:cubicBezTo>
                  <a:cubicBezTo>
                    <a:pt x="8" y="4"/>
                    <a:pt x="4" y="3"/>
                    <a:pt x="0" y="3"/>
                  </a:cubicBezTo>
                  <a:close/>
                </a:path>
              </a:pathLst>
            </a:custGeom>
            <a:solidFill>
              <a:srgbClr val="5E4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4" name="Freeform 2660"/>
            <p:cNvSpPr>
              <a:spLocks/>
            </p:cNvSpPr>
            <p:nvPr/>
          </p:nvSpPr>
          <p:spPr bwMode="auto">
            <a:xfrm>
              <a:off x="5060" y="2406"/>
              <a:ext cx="17" cy="11"/>
            </a:xfrm>
            <a:custGeom>
              <a:avLst/>
              <a:gdLst>
                <a:gd name="T0" fmla="*/ 14 w 14"/>
                <a:gd name="T1" fmla="*/ 3 h 9"/>
                <a:gd name="T2" fmla="*/ 0 w 14"/>
                <a:gd name="T3" fmla="*/ 4 h 9"/>
                <a:gd name="T4" fmla="*/ 14 w 14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9">
                  <a:moveTo>
                    <a:pt x="14" y="3"/>
                  </a:moveTo>
                  <a:cubicBezTo>
                    <a:pt x="10" y="9"/>
                    <a:pt x="5" y="7"/>
                    <a:pt x="0" y="4"/>
                  </a:cubicBezTo>
                  <a:cubicBezTo>
                    <a:pt x="4" y="0"/>
                    <a:pt x="9" y="2"/>
                    <a:pt x="14" y="3"/>
                  </a:cubicBezTo>
                  <a:close/>
                </a:path>
              </a:pathLst>
            </a:custGeom>
            <a:solidFill>
              <a:srgbClr val="6149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5" name="Freeform 2661"/>
            <p:cNvSpPr>
              <a:spLocks/>
            </p:cNvSpPr>
            <p:nvPr/>
          </p:nvSpPr>
          <p:spPr bwMode="auto">
            <a:xfrm>
              <a:off x="5060" y="2406"/>
              <a:ext cx="17" cy="5"/>
            </a:xfrm>
            <a:custGeom>
              <a:avLst/>
              <a:gdLst>
                <a:gd name="T0" fmla="*/ 14 w 14"/>
                <a:gd name="T1" fmla="*/ 3 h 4"/>
                <a:gd name="T2" fmla="*/ 0 w 14"/>
                <a:gd name="T3" fmla="*/ 4 h 4"/>
                <a:gd name="T4" fmla="*/ 0 w 14"/>
                <a:gd name="T5" fmla="*/ 1 h 4"/>
                <a:gd name="T6" fmla="*/ 10 w 14"/>
                <a:gd name="T7" fmla="*/ 0 h 4"/>
                <a:gd name="T8" fmla="*/ 14 w 1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4">
                  <a:moveTo>
                    <a:pt x="14" y="3"/>
                  </a:moveTo>
                  <a:cubicBezTo>
                    <a:pt x="9" y="3"/>
                    <a:pt x="4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3" y="1"/>
                    <a:pt x="7" y="1"/>
                    <a:pt x="10" y="0"/>
                  </a:cubicBezTo>
                  <a:cubicBezTo>
                    <a:pt x="11" y="1"/>
                    <a:pt x="12" y="2"/>
                    <a:pt x="14" y="3"/>
                  </a:cubicBezTo>
                  <a:close/>
                </a:path>
              </a:pathLst>
            </a:custGeom>
            <a:solidFill>
              <a:srgbClr val="BEA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6" name="Freeform 2662"/>
            <p:cNvSpPr>
              <a:spLocks/>
            </p:cNvSpPr>
            <p:nvPr/>
          </p:nvSpPr>
          <p:spPr bwMode="auto">
            <a:xfrm>
              <a:off x="5303" y="2479"/>
              <a:ext cx="12" cy="6"/>
            </a:xfrm>
            <a:custGeom>
              <a:avLst/>
              <a:gdLst>
                <a:gd name="T0" fmla="*/ 5 w 11"/>
                <a:gd name="T1" fmla="*/ 5 h 5"/>
                <a:gd name="T2" fmla="*/ 0 w 11"/>
                <a:gd name="T3" fmla="*/ 0 h 5"/>
                <a:gd name="T4" fmla="*/ 11 w 11"/>
                <a:gd name="T5" fmla="*/ 1 h 5"/>
                <a:gd name="T6" fmla="*/ 11 w 11"/>
                <a:gd name="T7" fmla="*/ 3 h 5"/>
                <a:gd name="T8" fmla="*/ 5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5" y="5"/>
                  </a:moveTo>
                  <a:cubicBezTo>
                    <a:pt x="3" y="3"/>
                    <a:pt x="1" y="1"/>
                    <a:pt x="0" y="0"/>
                  </a:cubicBezTo>
                  <a:cubicBezTo>
                    <a:pt x="3" y="0"/>
                    <a:pt x="7" y="0"/>
                    <a:pt x="11" y="1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9" y="3"/>
                    <a:pt x="7" y="4"/>
                    <a:pt x="5" y="5"/>
                  </a:cubicBezTo>
                  <a:close/>
                </a:path>
              </a:pathLst>
            </a:custGeom>
            <a:solidFill>
              <a:srgbClr val="2C1C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7" name="Freeform 2663"/>
            <p:cNvSpPr>
              <a:spLocks/>
            </p:cNvSpPr>
            <p:nvPr/>
          </p:nvSpPr>
          <p:spPr bwMode="auto">
            <a:xfrm>
              <a:off x="4992" y="2307"/>
              <a:ext cx="73" cy="83"/>
            </a:xfrm>
            <a:custGeom>
              <a:avLst/>
              <a:gdLst>
                <a:gd name="T0" fmla="*/ 4 w 62"/>
                <a:gd name="T1" fmla="*/ 58 h 70"/>
                <a:gd name="T2" fmla="*/ 8 w 62"/>
                <a:gd name="T3" fmla="*/ 33 h 70"/>
                <a:gd name="T4" fmla="*/ 20 w 62"/>
                <a:gd name="T5" fmla="*/ 6 h 70"/>
                <a:gd name="T6" fmla="*/ 50 w 62"/>
                <a:gd name="T7" fmla="*/ 13 h 70"/>
                <a:gd name="T8" fmla="*/ 61 w 62"/>
                <a:gd name="T9" fmla="*/ 20 h 70"/>
                <a:gd name="T10" fmla="*/ 58 w 62"/>
                <a:gd name="T11" fmla="*/ 27 h 70"/>
                <a:gd name="T12" fmla="*/ 39 w 62"/>
                <a:gd name="T13" fmla="*/ 27 h 70"/>
                <a:gd name="T14" fmla="*/ 50 w 62"/>
                <a:gd name="T15" fmla="*/ 40 h 70"/>
                <a:gd name="T16" fmla="*/ 49 w 62"/>
                <a:gd name="T17" fmla="*/ 49 h 70"/>
                <a:gd name="T18" fmla="*/ 45 w 62"/>
                <a:gd name="T19" fmla="*/ 58 h 70"/>
                <a:gd name="T20" fmla="*/ 41 w 62"/>
                <a:gd name="T21" fmla="*/ 66 h 70"/>
                <a:gd name="T22" fmla="*/ 27 w 62"/>
                <a:gd name="T23" fmla="*/ 69 h 70"/>
                <a:gd name="T24" fmla="*/ 22 w 62"/>
                <a:gd name="T25" fmla="*/ 68 h 70"/>
                <a:gd name="T26" fmla="*/ 5 w 62"/>
                <a:gd name="T27" fmla="*/ 62 h 70"/>
                <a:gd name="T28" fmla="*/ 4 w 62"/>
                <a:gd name="T29" fmla="*/ 5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2" h="70">
                  <a:moveTo>
                    <a:pt x="4" y="58"/>
                  </a:moveTo>
                  <a:cubicBezTo>
                    <a:pt x="0" y="49"/>
                    <a:pt x="5" y="41"/>
                    <a:pt x="8" y="33"/>
                  </a:cubicBezTo>
                  <a:cubicBezTo>
                    <a:pt x="12" y="24"/>
                    <a:pt x="16" y="15"/>
                    <a:pt x="20" y="6"/>
                  </a:cubicBezTo>
                  <a:cubicBezTo>
                    <a:pt x="32" y="0"/>
                    <a:pt x="41" y="9"/>
                    <a:pt x="50" y="13"/>
                  </a:cubicBezTo>
                  <a:cubicBezTo>
                    <a:pt x="52" y="18"/>
                    <a:pt x="59" y="16"/>
                    <a:pt x="61" y="20"/>
                  </a:cubicBezTo>
                  <a:cubicBezTo>
                    <a:pt x="62" y="23"/>
                    <a:pt x="60" y="26"/>
                    <a:pt x="58" y="27"/>
                  </a:cubicBezTo>
                  <a:cubicBezTo>
                    <a:pt x="52" y="30"/>
                    <a:pt x="45" y="22"/>
                    <a:pt x="39" y="27"/>
                  </a:cubicBezTo>
                  <a:cubicBezTo>
                    <a:pt x="37" y="36"/>
                    <a:pt x="49" y="34"/>
                    <a:pt x="50" y="40"/>
                  </a:cubicBezTo>
                  <a:cubicBezTo>
                    <a:pt x="52" y="43"/>
                    <a:pt x="51" y="46"/>
                    <a:pt x="49" y="49"/>
                  </a:cubicBezTo>
                  <a:cubicBezTo>
                    <a:pt x="46" y="51"/>
                    <a:pt x="45" y="54"/>
                    <a:pt x="45" y="58"/>
                  </a:cubicBezTo>
                  <a:cubicBezTo>
                    <a:pt x="45" y="61"/>
                    <a:pt x="44" y="64"/>
                    <a:pt x="41" y="66"/>
                  </a:cubicBezTo>
                  <a:cubicBezTo>
                    <a:pt x="36" y="66"/>
                    <a:pt x="31" y="63"/>
                    <a:pt x="27" y="69"/>
                  </a:cubicBezTo>
                  <a:cubicBezTo>
                    <a:pt x="25" y="70"/>
                    <a:pt x="24" y="69"/>
                    <a:pt x="22" y="68"/>
                  </a:cubicBezTo>
                  <a:cubicBezTo>
                    <a:pt x="16" y="66"/>
                    <a:pt x="11" y="62"/>
                    <a:pt x="5" y="62"/>
                  </a:cubicBezTo>
                  <a:cubicBezTo>
                    <a:pt x="3" y="61"/>
                    <a:pt x="3" y="59"/>
                    <a:pt x="4" y="58"/>
                  </a:cubicBezTo>
                  <a:close/>
                </a:path>
              </a:pathLst>
            </a:custGeom>
            <a:solidFill>
              <a:srgbClr val="E1B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8" name="Freeform 2664"/>
            <p:cNvSpPr>
              <a:spLocks/>
            </p:cNvSpPr>
            <p:nvPr/>
          </p:nvSpPr>
          <p:spPr bwMode="auto">
            <a:xfrm>
              <a:off x="4886" y="2357"/>
              <a:ext cx="53" cy="9"/>
            </a:xfrm>
            <a:custGeom>
              <a:avLst/>
              <a:gdLst>
                <a:gd name="T0" fmla="*/ 3 w 45"/>
                <a:gd name="T1" fmla="*/ 1 h 8"/>
                <a:gd name="T2" fmla="*/ 45 w 45"/>
                <a:gd name="T3" fmla="*/ 3 h 8"/>
                <a:gd name="T4" fmla="*/ 42 w 45"/>
                <a:gd name="T5" fmla="*/ 5 h 8"/>
                <a:gd name="T6" fmla="*/ 26 w 45"/>
                <a:gd name="T7" fmla="*/ 6 h 8"/>
                <a:gd name="T8" fmla="*/ 0 w 45"/>
                <a:gd name="T9" fmla="*/ 4 h 8"/>
                <a:gd name="T10" fmla="*/ 3 w 45"/>
                <a:gd name="T11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8">
                  <a:moveTo>
                    <a:pt x="3" y="1"/>
                  </a:moveTo>
                  <a:cubicBezTo>
                    <a:pt x="17" y="1"/>
                    <a:pt x="31" y="0"/>
                    <a:pt x="45" y="3"/>
                  </a:cubicBezTo>
                  <a:cubicBezTo>
                    <a:pt x="44" y="4"/>
                    <a:pt x="43" y="5"/>
                    <a:pt x="42" y="5"/>
                  </a:cubicBezTo>
                  <a:cubicBezTo>
                    <a:pt x="36" y="6"/>
                    <a:pt x="31" y="4"/>
                    <a:pt x="26" y="6"/>
                  </a:cubicBezTo>
                  <a:cubicBezTo>
                    <a:pt x="17" y="6"/>
                    <a:pt x="8" y="8"/>
                    <a:pt x="0" y="4"/>
                  </a:cubicBezTo>
                  <a:cubicBezTo>
                    <a:pt x="0" y="3"/>
                    <a:pt x="1" y="2"/>
                    <a:pt x="3" y="1"/>
                  </a:cubicBezTo>
                  <a:close/>
                </a:path>
              </a:pathLst>
            </a:custGeom>
            <a:solidFill>
              <a:srgbClr val="846C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29" name="Freeform 2665"/>
            <p:cNvSpPr>
              <a:spLocks/>
            </p:cNvSpPr>
            <p:nvPr/>
          </p:nvSpPr>
          <p:spPr bwMode="auto">
            <a:xfrm>
              <a:off x="4849" y="2364"/>
              <a:ext cx="31" cy="14"/>
            </a:xfrm>
            <a:custGeom>
              <a:avLst/>
              <a:gdLst>
                <a:gd name="T0" fmla="*/ 7 w 27"/>
                <a:gd name="T1" fmla="*/ 12 h 12"/>
                <a:gd name="T2" fmla="*/ 4 w 27"/>
                <a:gd name="T3" fmla="*/ 11 h 12"/>
                <a:gd name="T4" fmla="*/ 1 w 27"/>
                <a:gd name="T5" fmla="*/ 6 h 12"/>
                <a:gd name="T6" fmla="*/ 26 w 27"/>
                <a:gd name="T7" fmla="*/ 3 h 12"/>
                <a:gd name="T8" fmla="*/ 17 w 27"/>
                <a:gd name="T9" fmla="*/ 9 h 12"/>
                <a:gd name="T10" fmla="*/ 16 w 27"/>
                <a:gd name="T11" fmla="*/ 11 h 12"/>
                <a:gd name="T12" fmla="*/ 7 w 27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2">
                  <a:moveTo>
                    <a:pt x="7" y="12"/>
                  </a:moveTo>
                  <a:cubicBezTo>
                    <a:pt x="6" y="11"/>
                    <a:pt x="5" y="11"/>
                    <a:pt x="4" y="11"/>
                  </a:cubicBezTo>
                  <a:cubicBezTo>
                    <a:pt x="2" y="10"/>
                    <a:pt x="0" y="9"/>
                    <a:pt x="1" y="6"/>
                  </a:cubicBezTo>
                  <a:cubicBezTo>
                    <a:pt x="9" y="0"/>
                    <a:pt x="18" y="4"/>
                    <a:pt x="26" y="3"/>
                  </a:cubicBezTo>
                  <a:cubicBezTo>
                    <a:pt x="27" y="11"/>
                    <a:pt x="20" y="7"/>
                    <a:pt x="17" y="9"/>
                  </a:cubicBezTo>
                  <a:cubicBezTo>
                    <a:pt x="17" y="10"/>
                    <a:pt x="16" y="10"/>
                    <a:pt x="16" y="11"/>
                  </a:cubicBezTo>
                  <a:cubicBezTo>
                    <a:pt x="13" y="11"/>
                    <a:pt x="10" y="11"/>
                    <a:pt x="7" y="12"/>
                  </a:cubicBezTo>
                  <a:close/>
                </a:path>
              </a:pathLst>
            </a:custGeom>
            <a:solidFill>
              <a:srgbClr val="7762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0" name="Freeform 2666"/>
            <p:cNvSpPr>
              <a:spLocks/>
            </p:cNvSpPr>
            <p:nvPr/>
          </p:nvSpPr>
          <p:spPr bwMode="auto">
            <a:xfrm>
              <a:off x="4918" y="2368"/>
              <a:ext cx="33" cy="11"/>
            </a:xfrm>
            <a:custGeom>
              <a:avLst/>
              <a:gdLst>
                <a:gd name="T0" fmla="*/ 28 w 28"/>
                <a:gd name="T1" fmla="*/ 5 h 9"/>
                <a:gd name="T2" fmla="*/ 0 w 28"/>
                <a:gd name="T3" fmla="*/ 7 h 9"/>
                <a:gd name="T4" fmla="*/ 28 w 28"/>
                <a:gd name="T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9">
                  <a:moveTo>
                    <a:pt x="28" y="5"/>
                  </a:moveTo>
                  <a:cubicBezTo>
                    <a:pt x="17" y="9"/>
                    <a:pt x="8" y="7"/>
                    <a:pt x="0" y="7"/>
                  </a:cubicBezTo>
                  <a:cubicBezTo>
                    <a:pt x="8" y="4"/>
                    <a:pt x="16" y="0"/>
                    <a:pt x="28" y="5"/>
                  </a:cubicBezTo>
                  <a:close/>
                </a:path>
              </a:pathLst>
            </a:custGeom>
            <a:solidFill>
              <a:srgbClr val="795F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1" name="Freeform 2667"/>
            <p:cNvSpPr>
              <a:spLocks/>
            </p:cNvSpPr>
            <p:nvPr/>
          </p:nvSpPr>
          <p:spPr bwMode="auto">
            <a:xfrm>
              <a:off x="4811" y="2366"/>
              <a:ext cx="27" cy="9"/>
            </a:xfrm>
            <a:custGeom>
              <a:avLst/>
              <a:gdLst>
                <a:gd name="T0" fmla="*/ 19 w 23"/>
                <a:gd name="T1" fmla="*/ 7 h 8"/>
                <a:gd name="T2" fmla="*/ 0 w 23"/>
                <a:gd name="T3" fmla="*/ 4 h 8"/>
                <a:gd name="T4" fmla="*/ 3 w 23"/>
                <a:gd name="T5" fmla="*/ 1 h 8"/>
                <a:gd name="T6" fmla="*/ 22 w 23"/>
                <a:gd name="T7" fmla="*/ 4 h 8"/>
                <a:gd name="T8" fmla="*/ 19 w 23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8">
                  <a:moveTo>
                    <a:pt x="19" y="7"/>
                  </a:moveTo>
                  <a:cubicBezTo>
                    <a:pt x="12" y="6"/>
                    <a:pt x="6" y="5"/>
                    <a:pt x="0" y="4"/>
                  </a:cubicBezTo>
                  <a:cubicBezTo>
                    <a:pt x="0" y="1"/>
                    <a:pt x="0" y="0"/>
                    <a:pt x="3" y="1"/>
                  </a:cubicBezTo>
                  <a:cubicBezTo>
                    <a:pt x="10" y="2"/>
                    <a:pt x="16" y="3"/>
                    <a:pt x="22" y="4"/>
                  </a:cubicBezTo>
                  <a:cubicBezTo>
                    <a:pt x="23" y="7"/>
                    <a:pt x="21" y="8"/>
                    <a:pt x="19" y="7"/>
                  </a:cubicBezTo>
                  <a:close/>
                </a:path>
              </a:pathLst>
            </a:custGeom>
            <a:solidFill>
              <a:srgbClr val="3120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2" name="Freeform 2668"/>
            <p:cNvSpPr>
              <a:spLocks/>
            </p:cNvSpPr>
            <p:nvPr/>
          </p:nvSpPr>
          <p:spPr bwMode="auto">
            <a:xfrm>
              <a:off x="4833" y="2371"/>
              <a:ext cx="20" cy="8"/>
            </a:xfrm>
            <a:custGeom>
              <a:avLst/>
              <a:gdLst>
                <a:gd name="T0" fmla="*/ 0 w 17"/>
                <a:gd name="T1" fmla="*/ 3 h 7"/>
                <a:gd name="T2" fmla="*/ 3 w 17"/>
                <a:gd name="T3" fmla="*/ 0 h 7"/>
                <a:gd name="T4" fmla="*/ 14 w 17"/>
                <a:gd name="T5" fmla="*/ 0 h 7"/>
                <a:gd name="T6" fmla="*/ 17 w 17"/>
                <a:gd name="T7" fmla="*/ 5 h 7"/>
                <a:gd name="T8" fmla="*/ 0 w 1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0" y="3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7" y="0"/>
                    <a:pt x="11" y="0"/>
                    <a:pt x="14" y="0"/>
                  </a:cubicBezTo>
                  <a:cubicBezTo>
                    <a:pt x="15" y="2"/>
                    <a:pt x="16" y="4"/>
                    <a:pt x="17" y="5"/>
                  </a:cubicBezTo>
                  <a:cubicBezTo>
                    <a:pt x="11" y="6"/>
                    <a:pt x="5" y="7"/>
                    <a:pt x="0" y="3"/>
                  </a:cubicBezTo>
                  <a:close/>
                </a:path>
              </a:pathLst>
            </a:custGeom>
            <a:solidFill>
              <a:srgbClr val="3B2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3" name="Freeform 2669"/>
            <p:cNvSpPr>
              <a:spLocks/>
            </p:cNvSpPr>
            <p:nvPr/>
          </p:nvSpPr>
          <p:spPr bwMode="auto">
            <a:xfrm>
              <a:off x="4856" y="2357"/>
              <a:ext cx="34" cy="4"/>
            </a:xfrm>
            <a:custGeom>
              <a:avLst/>
              <a:gdLst>
                <a:gd name="T0" fmla="*/ 29 w 29"/>
                <a:gd name="T1" fmla="*/ 1 h 4"/>
                <a:gd name="T2" fmla="*/ 26 w 29"/>
                <a:gd name="T3" fmla="*/ 4 h 4"/>
                <a:gd name="T4" fmla="*/ 1 w 29"/>
                <a:gd name="T5" fmla="*/ 3 h 4"/>
                <a:gd name="T6" fmla="*/ 0 w 29"/>
                <a:gd name="T7" fmla="*/ 1 h 4"/>
                <a:gd name="T8" fmla="*/ 1 w 29"/>
                <a:gd name="T9" fmla="*/ 0 h 4"/>
                <a:gd name="T10" fmla="*/ 4 w 29"/>
                <a:gd name="T11" fmla="*/ 0 h 4"/>
                <a:gd name="T12" fmla="*/ 29 w 29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4">
                  <a:moveTo>
                    <a:pt x="29" y="1"/>
                  </a:moveTo>
                  <a:cubicBezTo>
                    <a:pt x="28" y="2"/>
                    <a:pt x="27" y="3"/>
                    <a:pt x="26" y="4"/>
                  </a:cubicBezTo>
                  <a:cubicBezTo>
                    <a:pt x="18" y="4"/>
                    <a:pt x="9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2" y="1"/>
                    <a:pt x="20" y="1"/>
                    <a:pt x="29" y="1"/>
                  </a:cubicBezTo>
                  <a:close/>
                </a:path>
              </a:pathLst>
            </a:custGeom>
            <a:solidFill>
              <a:srgbClr val="43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4" name="Freeform 2670"/>
            <p:cNvSpPr>
              <a:spLocks/>
            </p:cNvSpPr>
            <p:nvPr/>
          </p:nvSpPr>
          <p:spPr bwMode="auto">
            <a:xfrm>
              <a:off x="4867" y="2367"/>
              <a:ext cx="22" cy="11"/>
            </a:xfrm>
            <a:custGeom>
              <a:avLst/>
              <a:gdLst>
                <a:gd name="T0" fmla="*/ 0 w 18"/>
                <a:gd name="T1" fmla="*/ 6 h 9"/>
                <a:gd name="T2" fmla="*/ 10 w 18"/>
                <a:gd name="T3" fmla="*/ 0 h 9"/>
                <a:gd name="T4" fmla="*/ 13 w 18"/>
                <a:gd name="T5" fmla="*/ 0 h 9"/>
                <a:gd name="T6" fmla="*/ 17 w 18"/>
                <a:gd name="T7" fmla="*/ 7 h 9"/>
                <a:gd name="T8" fmla="*/ 16 w 18"/>
                <a:gd name="T9" fmla="*/ 8 h 9"/>
                <a:gd name="T10" fmla="*/ 14 w 18"/>
                <a:gd name="T11" fmla="*/ 9 h 9"/>
                <a:gd name="T12" fmla="*/ 13 w 18"/>
                <a:gd name="T13" fmla="*/ 8 h 9"/>
                <a:gd name="T14" fmla="*/ 0 w 18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9">
                  <a:moveTo>
                    <a:pt x="0" y="6"/>
                  </a:moveTo>
                  <a:cubicBezTo>
                    <a:pt x="1" y="0"/>
                    <a:pt x="9" y="6"/>
                    <a:pt x="10" y="0"/>
                  </a:cubicBezTo>
                  <a:cubicBezTo>
                    <a:pt x="11" y="0"/>
                    <a:pt x="12" y="0"/>
                    <a:pt x="13" y="0"/>
                  </a:cubicBezTo>
                  <a:cubicBezTo>
                    <a:pt x="16" y="2"/>
                    <a:pt x="18" y="4"/>
                    <a:pt x="17" y="7"/>
                  </a:cubicBezTo>
                  <a:cubicBezTo>
                    <a:pt x="17" y="8"/>
                    <a:pt x="16" y="8"/>
                    <a:pt x="16" y="8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9" y="5"/>
                    <a:pt x="4" y="9"/>
                    <a:pt x="0" y="6"/>
                  </a:cubicBezTo>
                  <a:close/>
                </a:path>
              </a:pathLst>
            </a:custGeom>
            <a:solidFill>
              <a:srgbClr val="B09A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5" name="Freeform 2671"/>
            <p:cNvSpPr>
              <a:spLocks/>
            </p:cNvSpPr>
            <p:nvPr/>
          </p:nvSpPr>
          <p:spPr bwMode="auto">
            <a:xfrm>
              <a:off x="4831" y="2353"/>
              <a:ext cx="26" cy="8"/>
            </a:xfrm>
            <a:custGeom>
              <a:avLst/>
              <a:gdLst>
                <a:gd name="T0" fmla="*/ 22 w 22"/>
                <a:gd name="T1" fmla="*/ 4 h 7"/>
                <a:gd name="T2" fmla="*/ 22 w 22"/>
                <a:gd name="T3" fmla="*/ 6 h 7"/>
                <a:gd name="T4" fmla="*/ 0 w 22"/>
                <a:gd name="T5" fmla="*/ 1 h 7"/>
                <a:gd name="T6" fmla="*/ 11 w 22"/>
                <a:gd name="T7" fmla="*/ 1 h 7"/>
                <a:gd name="T8" fmla="*/ 22 w 22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7">
                  <a:moveTo>
                    <a:pt x="22" y="4"/>
                  </a:moveTo>
                  <a:cubicBezTo>
                    <a:pt x="22" y="5"/>
                    <a:pt x="22" y="6"/>
                    <a:pt x="22" y="6"/>
                  </a:cubicBezTo>
                  <a:cubicBezTo>
                    <a:pt x="14" y="7"/>
                    <a:pt x="7" y="7"/>
                    <a:pt x="0" y="1"/>
                  </a:cubicBezTo>
                  <a:cubicBezTo>
                    <a:pt x="4" y="1"/>
                    <a:pt x="7" y="1"/>
                    <a:pt x="11" y="1"/>
                  </a:cubicBezTo>
                  <a:cubicBezTo>
                    <a:pt x="14" y="4"/>
                    <a:pt x="19" y="0"/>
                    <a:pt x="22" y="4"/>
                  </a:cubicBezTo>
                  <a:close/>
                </a:path>
              </a:pathLst>
            </a:custGeom>
            <a:solidFill>
              <a:srgbClr val="664F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6" name="Freeform 2672"/>
            <p:cNvSpPr>
              <a:spLocks/>
            </p:cNvSpPr>
            <p:nvPr/>
          </p:nvSpPr>
          <p:spPr bwMode="auto">
            <a:xfrm>
              <a:off x="4798" y="2361"/>
              <a:ext cx="17" cy="10"/>
            </a:xfrm>
            <a:custGeom>
              <a:avLst/>
              <a:gdLst>
                <a:gd name="T0" fmla="*/ 14 w 14"/>
                <a:gd name="T1" fmla="*/ 5 h 8"/>
                <a:gd name="T2" fmla="*/ 11 w 14"/>
                <a:gd name="T3" fmla="*/ 8 h 8"/>
                <a:gd name="T4" fmla="*/ 3 w 14"/>
                <a:gd name="T5" fmla="*/ 8 h 8"/>
                <a:gd name="T6" fmla="*/ 0 w 14"/>
                <a:gd name="T7" fmla="*/ 5 h 8"/>
                <a:gd name="T8" fmla="*/ 14 w 14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14" y="5"/>
                  </a:moveTo>
                  <a:cubicBezTo>
                    <a:pt x="13" y="6"/>
                    <a:pt x="12" y="7"/>
                    <a:pt x="11" y="8"/>
                  </a:cubicBezTo>
                  <a:cubicBezTo>
                    <a:pt x="9" y="8"/>
                    <a:pt x="6" y="8"/>
                    <a:pt x="3" y="8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5" y="4"/>
                    <a:pt x="10" y="0"/>
                    <a:pt x="14" y="5"/>
                  </a:cubicBezTo>
                  <a:close/>
                </a:path>
              </a:pathLst>
            </a:custGeom>
            <a:solidFill>
              <a:srgbClr val="5E4A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7" name="Freeform 2673"/>
            <p:cNvSpPr>
              <a:spLocks/>
            </p:cNvSpPr>
            <p:nvPr/>
          </p:nvSpPr>
          <p:spPr bwMode="auto">
            <a:xfrm>
              <a:off x="4951" y="2359"/>
              <a:ext cx="19" cy="12"/>
            </a:xfrm>
            <a:custGeom>
              <a:avLst/>
              <a:gdLst>
                <a:gd name="T0" fmla="*/ 1 w 16"/>
                <a:gd name="T1" fmla="*/ 2 h 10"/>
                <a:gd name="T2" fmla="*/ 16 w 16"/>
                <a:gd name="T3" fmla="*/ 10 h 10"/>
                <a:gd name="T4" fmla="*/ 1 w 16"/>
                <a:gd name="T5" fmla="*/ 5 h 10"/>
                <a:gd name="T6" fmla="*/ 0 w 16"/>
                <a:gd name="T7" fmla="*/ 3 h 10"/>
                <a:gd name="T8" fmla="*/ 1 w 1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" y="2"/>
                  </a:moveTo>
                  <a:cubicBezTo>
                    <a:pt x="6" y="4"/>
                    <a:pt x="14" y="0"/>
                    <a:pt x="16" y="10"/>
                  </a:cubicBezTo>
                  <a:cubicBezTo>
                    <a:pt x="11" y="8"/>
                    <a:pt x="5" y="9"/>
                    <a:pt x="1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6654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8" name="Freeform 2674"/>
            <p:cNvSpPr>
              <a:spLocks/>
            </p:cNvSpPr>
            <p:nvPr/>
          </p:nvSpPr>
          <p:spPr bwMode="auto">
            <a:xfrm>
              <a:off x="4795" y="2338"/>
              <a:ext cx="14" cy="13"/>
            </a:xfrm>
            <a:custGeom>
              <a:avLst/>
              <a:gdLst>
                <a:gd name="T0" fmla="*/ 0 w 12"/>
                <a:gd name="T1" fmla="*/ 11 h 11"/>
                <a:gd name="T2" fmla="*/ 5 w 12"/>
                <a:gd name="T3" fmla="*/ 0 h 11"/>
                <a:gd name="T4" fmla="*/ 12 w 12"/>
                <a:gd name="T5" fmla="*/ 9 h 11"/>
                <a:gd name="T6" fmla="*/ 12 w 12"/>
                <a:gd name="T7" fmla="*/ 11 h 11"/>
                <a:gd name="T8" fmla="*/ 0 w 12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0" y="11"/>
                  </a:moveTo>
                  <a:cubicBezTo>
                    <a:pt x="0" y="7"/>
                    <a:pt x="3" y="4"/>
                    <a:pt x="5" y="0"/>
                  </a:cubicBezTo>
                  <a:cubicBezTo>
                    <a:pt x="9" y="2"/>
                    <a:pt x="10" y="5"/>
                    <a:pt x="12" y="9"/>
                  </a:cubicBezTo>
                  <a:cubicBezTo>
                    <a:pt x="12" y="9"/>
                    <a:pt x="12" y="10"/>
                    <a:pt x="12" y="11"/>
                  </a:cubicBezTo>
                  <a:cubicBezTo>
                    <a:pt x="8" y="11"/>
                    <a:pt x="4" y="11"/>
                    <a:pt x="0" y="11"/>
                  </a:cubicBezTo>
                  <a:close/>
                </a:path>
              </a:pathLst>
            </a:custGeom>
            <a:solidFill>
              <a:srgbClr val="4532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39" name="Freeform 2675"/>
            <p:cNvSpPr>
              <a:spLocks/>
            </p:cNvSpPr>
            <p:nvPr/>
          </p:nvSpPr>
          <p:spPr bwMode="auto">
            <a:xfrm>
              <a:off x="4886" y="2375"/>
              <a:ext cx="18" cy="9"/>
            </a:xfrm>
            <a:custGeom>
              <a:avLst/>
              <a:gdLst>
                <a:gd name="T0" fmla="*/ 6 w 15"/>
                <a:gd name="T1" fmla="*/ 1 h 7"/>
                <a:gd name="T2" fmla="*/ 15 w 15"/>
                <a:gd name="T3" fmla="*/ 6 h 7"/>
                <a:gd name="T4" fmla="*/ 0 w 15"/>
                <a:gd name="T5" fmla="*/ 1 h 7"/>
                <a:gd name="T6" fmla="*/ 0 w 15"/>
                <a:gd name="T7" fmla="*/ 2 h 7"/>
                <a:gd name="T8" fmla="*/ 6 w 15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6" y="1"/>
                  </a:moveTo>
                  <a:cubicBezTo>
                    <a:pt x="9" y="2"/>
                    <a:pt x="13" y="0"/>
                    <a:pt x="15" y="6"/>
                  </a:cubicBezTo>
                  <a:cubicBezTo>
                    <a:pt x="10" y="4"/>
                    <a:pt x="4" y="7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2" y="0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6D5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0" name="Freeform 2676"/>
            <p:cNvSpPr>
              <a:spLocks/>
            </p:cNvSpPr>
            <p:nvPr/>
          </p:nvSpPr>
          <p:spPr bwMode="auto">
            <a:xfrm>
              <a:off x="4952" y="2397"/>
              <a:ext cx="20" cy="7"/>
            </a:xfrm>
            <a:custGeom>
              <a:avLst/>
              <a:gdLst>
                <a:gd name="T0" fmla="*/ 17 w 17"/>
                <a:gd name="T1" fmla="*/ 6 h 6"/>
                <a:gd name="T2" fmla="*/ 0 w 17"/>
                <a:gd name="T3" fmla="*/ 2 h 6"/>
                <a:gd name="T4" fmla="*/ 17 w 1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6">
                  <a:moveTo>
                    <a:pt x="17" y="6"/>
                  </a:moveTo>
                  <a:cubicBezTo>
                    <a:pt x="10" y="4"/>
                    <a:pt x="6" y="3"/>
                    <a:pt x="0" y="2"/>
                  </a:cubicBezTo>
                  <a:cubicBezTo>
                    <a:pt x="7" y="0"/>
                    <a:pt x="11" y="0"/>
                    <a:pt x="17" y="6"/>
                  </a:cubicBezTo>
                  <a:close/>
                </a:path>
              </a:pathLst>
            </a:custGeom>
            <a:solidFill>
              <a:srgbClr val="896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1" name="Freeform 2677"/>
            <p:cNvSpPr>
              <a:spLocks/>
            </p:cNvSpPr>
            <p:nvPr/>
          </p:nvSpPr>
          <p:spPr bwMode="auto">
            <a:xfrm>
              <a:off x="5007" y="2393"/>
              <a:ext cx="10" cy="14"/>
            </a:xfrm>
            <a:custGeom>
              <a:avLst/>
              <a:gdLst>
                <a:gd name="T0" fmla="*/ 8 w 8"/>
                <a:gd name="T1" fmla="*/ 9 h 12"/>
                <a:gd name="T2" fmla="*/ 8 w 8"/>
                <a:gd name="T3" fmla="*/ 12 h 12"/>
                <a:gd name="T4" fmla="*/ 0 w 8"/>
                <a:gd name="T5" fmla="*/ 6 h 12"/>
                <a:gd name="T6" fmla="*/ 8 w 8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">
                  <a:moveTo>
                    <a:pt x="8" y="9"/>
                  </a:moveTo>
                  <a:cubicBezTo>
                    <a:pt x="8" y="10"/>
                    <a:pt x="8" y="11"/>
                    <a:pt x="8" y="12"/>
                  </a:cubicBezTo>
                  <a:cubicBezTo>
                    <a:pt x="4" y="12"/>
                    <a:pt x="2" y="10"/>
                    <a:pt x="0" y="6"/>
                  </a:cubicBezTo>
                  <a:cubicBezTo>
                    <a:pt x="5" y="0"/>
                    <a:pt x="7" y="5"/>
                    <a:pt x="8" y="9"/>
                  </a:cubicBezTo>
                  <a:close/>
                </a:path>
              </a:pathLst>
            </a:custGeom>
            <a:solidFill>
              <a:srgbClr val="AE95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2" name="Freeform 2678"/>
            <p:cNvSpPr>
              <a:spLocks/>
            </p:cNvSpPr>
            <p:nvPr/>
          </p:nvSpPr>
          <p:spPr bwMode="auto">
            <a:xfrm>
              <a:off x="5018" y="2387"/>
              <a:ext cx="15" cy="9"/>
            </a:xfrm>
            <a:custGeom>
              <a:avLst/>
              <a:gdLst>
                <a:gd name="T0" fmla="*/ 0 w 13"/>
                <a:gd name="T1" fmla="*/ 0 h 7"/>
                <a:gd name="T2" fmla="*/ 5 w 13"/>
                <a:gd name="T3" fmla="*/ 0 h 7"/>
                <a:gd name="T4" fmla="*/ 13 w 13"/>
                <a:gd name="T5" fmla="*/ 7 h 7"/>
                <a:gd name="T6" fmla="*/ 13 w 13"/>
                <a:gd name="T7" fmla="*/ 7 h 7"/>
                <a:gd name="T8" fmla="*/ 0 w 13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7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9" y="0"/>
                    <a:pt x="13" y="1"/>
                    <a:pt x="13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8" y="7"/>
                    <a:pt x="3" y="5"/>
                    <a:pt x="0" y="0"/>
                  </a:cubicBezTo>
                  <a:close/>
                </a:path>
              </a:pathLst>
            </a:custGeom>
            <a:solidFill>
              <a:srgbClr val="3727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3" name="Freeform 2679"/>
            <p:cNvSpPr>
              <a:spLocks/>
            </p:cNvSpPr>
            <p:nvPr/>
          </p:nvSpPr>
          <p:spPr bwMode="auto">
            <a:xfrm>
              <a:off x="4910" y="2380"/>
              <a:ext cx="17" cy="10"/>
            </a:xfrm>
            <a:custGeom>
              <a:avLst/>
              <a:gdLst>
                <a:gd name="T0" fmla="*/ 0 w 15"/>
                <a:gd name="T1" fmla="*/ 1 h 8"/>
                <a:gd name="T2" fmla="*/ 15 w 15"/>
                <a:gd name="T3" fmla="*/ 5 h 8"/>
                <a:gd name="T4" fmla="*/ 0 w 15"/>
                <a:gd name="T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0" y="1"/>
                  </a:moveTo>
                  <a:cubicBezTo>
                    <a:pt x="6" y="0"/>
                    <a:pt x="10" y="3"/>
                    <a:pt x="15" y="5"/>
                  </a:cubicBezTo>
                  <a:cubicBezTo>
                    <a:pt x="9" y="8"/>
                    <a:pt x="5" y="5"/>
                    <a:pt x="0" y="1"/>
                  </a:cubicBezTo>
                  <a:close/>
                </a:path>
              </a:pathLst>
            </a:custGeom>
            <a:solidFill>
              <a:srgbClr val="705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4" name="Freeform 2680"/>
            <p:cNvSpPr>
              <a:spLocks/>
            </p:cNvSpPr>
            <p:nvPr/>
          </p:nvSpPr>
          <p:spPr bwMode="auto">
            <a:xfrm>
              <a:off x="4981" y="2371"/>
              <a:ext cx="17" cy="9"/>
            </a:xfrm>
            <a:custGeom>
              <a:avLst/>
              <a:gdLst>
                <a:gd name="T0" fmla="*/ 13 w 14"/>
                <a:gd name="T1" fmla="*/ 4 h 8"/>
                <a:gd name="T2" fmla="*/ 14 w 14"/>
                <a:gd name="T3" fmla="*/ 8 h 8"/>
                <a:gd name="T4" fmla="*/ 0 w 14"/>
                <a:gd name="T5" fmla="*/ 0 h 8"/>
                <a:gd name="T6" fmla="*/ 13 w 14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8">
                  <a:moveTo>
                    <a:pt x="13" y="4"/>
                  </a:moveTo>
                  <a:cubicBezTo>
                    <a:pt x="14" y="5"/>
                    <a:pt x="14" y="7"/>
                    <a:pt x="14" y="8"/>
                  </a:cubicBezTo>
                  <a:cubicBezTo>
                    <a:pt x="9" y="6"/>
                    <a:pt x="3" y="6"/>
                    <a:pt x="0" y="0"/>
                  </a:cubicBezTo>
                  <a:cubicBezTo>
                    <a:pt x="4" y="1"/>
                    <a:pt x="9" y="3"/>
                    <a:pt x="13" y="4"/>
                  </a:cubicBezTo>
                  <a:close/>
                </a:path>
              </a:pathLst>
            </a:custGeom>
            <a:solidFill>
              <a:srgbClr val="644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5" name="Freeform 2681"/>
            <p:cNvSpPr>
              <a:spLocks/>
            </p:cNvSpPr>
            <p:nvPr/>
          </p:nvSpPr>
          <p:spPr bwMode="auto">
            <a:xfrm>
              <a:off x="4883" y="2367"/>
              <a:ext cx="11" cy="11"/>
            </a:xfrm>
            <a:custGeom>
              <a:avLst/>
              <a:gdLst>
                <a:gd name="T0" fmla="*/ 9 w 10"/>
                <a:gd name="T1" fmla="*/ 8 h 9"/>
                <a:gd name="T2" fmla="*/ 3 w 10"/>
                <a:gd name="T3" fmla="*/ 9 h 9"/>
                <a:gd name="T4" fmla="*/ 0 w 10"/>
                <a:gd name="T5" fmla="*/ 0 h 9"/>
                <a:gd name="T6" fmla="*/ 9 w 10"/>
                <a:gd name="T7" fmla="*/ 3 h 9"/>
                <a:gd name="T8" fmla="*/ 10 w 10"/>
                <a:gd name="T9" fmla="*/ 5 h 9"/>
                <a:gd name="T10" fmla="*/ 9 w 10"/>
                <a:gd name="T11" fmla="*/ 6 h 9"/>
                <a:gd name="T12" fmla="*/ 9 w 10"/>
                <a:gd name="T13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9" y="8"/>
                  </a:moveTo>
                  <a:cubicBezTo>
                    <a:pt x="7" y="8"/>
                    <a:pt x="5" y="8"/>
                    <a:pt x="3" y="9"/>
                  </a:cubicBezTo>
                  <a:cubicBezTo>
                    <a:pt x="2" y="6"/>
                    <a:pt x="1" y="3"/>
                    <a:pt x="0" y="0"/>
                  </a:cubicBezTo>
                  <a:cubicBezTo>
                    <a:pt x="3" y="0"/>
                    <a:pt x="7" y="0"/>
                    <a:pt x="9" y="3"/>
                  </a:cubicBezTo>
                  <a:cubicBezTo>
                    <a:pt x="10" y="4"/>
                    <a:pt x="10" y="4"/>
                    <a:pt x="10" y="5"/>
                  </a:cubicBezTo>
                  <a:cubicBezTo>
                    <a:pt x="9" y="5"/>
                    <a:pt x="9" y="6"/>
                    <a:pt x="9" y="6"/>
                  </a:cubicBezTo>
                  <a:cubicBezTo>
                    <a:pt x="9" y="6"/>
                    <a:pt x="9" y="7"/>
                    <a:pt x="9" y="8"/>
                  </a:cubicBezTo>
                  <a:close/>
                </a:path>
              </a:pathLst>
            </a:custGeom>
            <a:solidFill>
              <a:srgbClr val="9980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6" name="Freeform 2682"/>
            <p:cNvSpPr>
              <a:spLocks/>
            </p:cNvSpPr>
            <p:nvPr/>
          </p:nvSpPr>
          <p:spPr bwMode="auto">
            <a:xfrm>
              <a:off x="4809" y="2348"/>
              <a:ext cx="18" cy="11"/>
            </a:xfrm>
            <a:custGeom>
              <a:avLst/>
              <a:gdLst>
                <a:gd name="T0" fmla="*/ 5 w 16"/>
                <a:gd name="T1" fmla="*/ 2 h 9"/>
                <a:gd name="T2" fmla="*/ 16 w 16"/>
                <a:gd name="T3" fmla="*/ 5 h 9"/>
                <a:gd name="T4" fmla="*/ 0 w 16"/>
                <a:gd name="T5" fmla="*/ 2 h 9"/>
                <a:gd name="T6" fmla="*/ 0 w 16"/>
                <a:gd name="T7" fmla="*/ 2 h 9"/>
                <a:gd name="T8" fmla="*/ 5 w 16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5" y="2"/>
                  </a:moveTo>
                  <a:cubicBezTo>
                    <a:pt x="9" y="3"/>
                    <a:pt x="12" y="4"/>
                    <a:pt x="16" y="5"/>
                  </a:cubicBezTo>
                  <a:cubicBezTo>
                    <a:pt x="9" y="9"/>
                    <a:pt x="4" y="6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3" y="0"/>
                    <a:pt x="5" y="2"/>
                  </a:cubicBezTo>
                  <a:close/>
                </a:path>
              </a:pathLst>
            </a:custGeom>
            <a:solidFill>
              <a:srgbClr val="4F3B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7" name="Freeform 2683"/>
            <p:cNvSpPr>
              <a:spLocks/>
            </p:cNvSpPr>
            <p:nvPr/>
          </p:nvSpPr>
          <p:spPr bwMode="auto">
            <a:xfrm>
              <a:off x="4917" y="2359"/>
              <a:ext cx="19" cy="5"/>
            </a:xfrm>
            <a:custGeom>
              <a:avLst/>
              <a:gdLst>
                <a:gd name="T0" fmla="*/ 0 w 16"/>
                <a:gd name="T1" fmla="*/ 4 h 4"/>
                <a:gd name="T2" fmla="*/ 16 w 16"/>
                <a:gd name="T3" fmla="*/ 2 h 4"/>
                <a:gd name="T4" fmla="*/ 16 w 16"/>
                <a:gd name="T5" fmla="*/ 4 h 4"/>
                <a:gd name="T6" fmla="*/ 0 w 16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4">
                  <a:moveTo>
                    <a:pt x="0" y="4"/>
                  </a:moveTo>
                  <a:cubicBezTo>
                    <a:pt x="5" y="0"/>
                    <a:pt x="11" y="2"/>
                    <a:pt x="16" y="2"/>
                  </a:cubicBezTo>
                  <a:cubicBezTo>
                    <a:pt x="16" y="3"/>
                    <a:pt x="16" y="3"/>
                    <a:pt x="16" y="4"/>
                  </a:cubicBezTo>
                  <a:cubicBezTo>
                    <a:pt x="11" y="4"/>
                    <a:pt x="5" y="4"/>
                    <a:pt x="0" y="4"/>
                  </a:cubicBezTo>
                  <a:close/>
                </a:path>
              </a:pathLst>
            </a:custGeom>
            <a:solidFill>
              <a:srgbClr val="664E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8" name="Freeform 2684"/>
            <p:cNvSpPr>
              <a:spLocks/>
            </p:cNvSpPr>
            <p:nvPr/>
          </p:nvSpPr>
          <p:spPr bwMode="auto">
            <a:xfrm>
              <a:off x="4936" y="2360"/>
              <a:ext cx="16" cy="5"/>
            </a:xfrm>
            <a:custGeom>
              <a:avLst/>
              <a:gdLst>
                <a:gd name="T0" fmla="*/ 0 w 14"/>
                <a:gd name="T1" fmla="*/ 3 h 4"/>
                <a:gd name="T2" fmla="*/ 0 w 14"/>
                <a:gd name="T3" fmla="*/ 1 h 4"/>
                <a:gd name="T4" fmla="*/ 3 w 14"/>
                <a:gd name="T5" fmla="*/ 0 h 4"/>
                <a:gd name="T6" fmla="*/ 14 w 14"/>
                <a:gd name="T7" fmla="*/ 1 h 4"/>
                <a:gd name="T8" fmla="*/ 14 w 14"/>
                <a:gd name="T9" fmla="*/ 4 h 4"/>
                <a:gd name="T10" fmla="*/ 0 w 14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4">
                  <a:moveTo>
                    <a:pt x="0" y="3"/>
                  </a:move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7" y="1"/>
                    <a:pt x="10" y="1"/>
                    <a:pt x="14" y="1"/>
                  </a:cubicBezTo>
                  <a:cubicBezTo>
                    <a:pt x="14" y="2"/>
                    <a:pt x="14" y="3"/>
                    <a:pt x="14" y="4"/>
                  </a:cubicBezTo>
                  <a:cubicBezTo>
                    <a:pt x="9" y="3"/>
                    <a:pt x="5" y="3"/>
                    <a:pt x="0" y="3"/>
                  </a:cubicBezTo>
                  <a:close/>
                </a:path>
              </a:pathLst>
            </a:custGeom>
            <a:solidFill>
              <a:srgbClr val="483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49" name="Freeform 2685"/>
            <p:cNvSpPr>
              <a:spLocks/>
            </p:cNvSpPr>
            <p:nvPr/>
          </p:nvSpPr>
          <p:spPr bwMode="auto">
            <a:xfrm>
              <a:off x="4893" y="2371"/>
              <a:ext cx="14" cy="3"/>
            </a:xfrm>
            <a:custGeom>
              <a:avLst/>
              <a:gdLst>
                <a:gd name="T0" fmla="*/ 0 w 12"/>
                <a:gd name="T1" fmla="*/ 3 h 3"/>
                <a:gd name="T2" fmla="*/ 0 w 12"/>
                <a:gd name="T3" fmla="*/ 0 h 3"/>
                <a:gd name="T4" fmla="*/ 11 w 12"/>
                <a:gd name="T5" fmla="*/ 0 h 3"/>
                <a:gd name="T6" fmla="*/ 12 w 12"/>
                <a:gd name="T7" fmla="*/ 3 h 3"/>
                <a:gd name="T8" fmla="*/ 0 w 1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4" y="0"/>
                    <a:pt x="8" y="0"/>
                    <a:pt x="11" y="0"/>
                  </a:cubicBezTo>
                  <a:cubicBezTo>
                    <a:pt x="11" y="1"/>
                    <a:pt x="12" y="2"/>
                    <a:pt x="12" y="3"/>
                  </a:cubicBezTo>
                  <a:cubicBezTo>
                    <a:pt x="8" y="3"/>
                    <a:pt x="4" y="3"/>
                    <a:pt x="0" y="3"/>
                  </a:cubicBezTo>
                  <a:close/>
                </a:path>
              </a:pathLst>
            </a:custGeom>
            <a:solidFill>
              <a:srgbClr val="725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0" name="Freeform 2686"/>
            <p:cNvSpPr>
              <a:spLocks/>
            </p:cNvSpPr>
            <p:nvPr/>
          </p:nvSpPr>
          <p:spPr bwMode="auto">
            <a:xfrm>
              <a:off x="4867" y="2372"/>
              <a:ext cx="16" cy="5"/>
            </a:xfrm>
            <a:custGeom>
              <a:avLst/>
              <a:gdLst>
                <a:gd name="T0" fmla="*/ 0 w 13"/>
                <a:gd name="T1" fmla="*/ 2 h 4"/>
                <a:gd name="T2" fmla="*/ 13 w 13"/>
                <a:gd name="T3" fmla="*/ 4 h 4"/>
                <a:gd name="T4" fmla="*/ 0 w 13"/>
                <a:gd name="T5" fmla="*/ 4 h 4"/>
                <a:gd name="T6" fmla="*/ 0 w 1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0" y="2"/>
                  </a:moveTo>
                  <a:cubicBezTo>
                    <a:pt x="4" y="3"/>
                    <a:pt x="9" y="0"/>
                    <a:pt x="13" y="4"/>
                  </a:cubicBezTo>
                  <a:cubicBezTo>
                    <a:pt x="9" y="4"/>
                    <a:pt x="4" y="4"/>
                    <a:pt x="0" y="4"/>
                  </a:cubicBezTo>
                  <a:cubicBezTo>
                    <a:pt x="0" y="3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5943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1" name="Freeform 2687"/>
            <p:cNvSpPr>
              <a:spLocks/>
            </p:cNvSpPr>
            <p:nvPr/>
          </p:nvSpPr>
          <p:spPr bwMode="auto">
            <a:xfrm>
              <a:off x="4785" y="2345"/>
              <a:ext cx="4" cy="6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0 h 5"/>
                <a:gd name="T4" fmla="*/ 3 w 3"/>
                <a:gd name="T5" fmla="*/ 0 h 5"/>
                <a:gd name="T6" fmla="*/ 2 w 3"/>
                <a:gd name="T7" fmla="*/ 5 h 5"/>
                <a:gd name="T8" fmla="*/ 0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2"/>
                    <a:pt x="2" y="3"/>
                    <a:pt x="2" y="5"/>
                  </a:cubicBezTo>
                  <a:cubicBezTo>
                    <a:pt x="2" y="5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5E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2" name="Freeform 2688"/>
            <p:cNvSpPr>
              <a:spLocks/>
            </p:cNvSpPr>
            <p:nvPr/>
          </p:nvSpPr>
          <p:spPr bwMode="auto">
            <a:xfrm>
              <a:off x="4795" y="2273"/>
              <a:ext cx="7" cy="13"/>
            </a:xfrm>
            <a:custGeom>
              <a:avLst/>
              <a:gdLst>
                <a:gd name="T0" fmla="*/ 1 w 6"/>
                <a:gd name="T1" fmla="*/ 11 h 11"/>
                <a:gd name="T2" fmla="*/ 0 w 6"/>
                <a:gd name="T3" fmla="*/ 3 h 11"/>
                <a:gd name="T4" fmla="*/ 3 w 6"/>
                <a:gd name="T5" fmla="*/ 0 h 11"/>
                <a:gd name="T6" fmla="*/ 6 w 6"/>
                <a:gd name="T7" fmla="*/ 7 h 11"/>
                <a:gd name="T8" fmla="*/ 1 w 6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1">
                  <a:moveTo>
                    <a:pt x="1" y="11"/>
                  </a:moveTo>
                  <a:cubicBezTo>
                    <a:pt x="0" y="8"/>
                    <a:pt x="0" y="5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4" y="2"/>
                    <a:pt x="5" y="5"/>
                    <a:pt x="6" y="7"/>
                  </a:cubicBezTo>
                  <a:cubicBezTo>
                    <a:pt x="5" y="10"/>
                    <a:pt x="3" y="11"/>
                    <a:pt x="1" y="11"/>
                  </a:cubicBezTo>
                  <a:close/>
                </a:path>
              </a:pathLst>
            </a:custGeom>
            <a:solidFill>
              <a:srgbClr val="272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3" name="Freeform 2689"/>
            <p:cNvSpPr>
              <a:spLocks/>
            </p:cNvSpPr>
            <p:nvPr/>
          </p:nvSpPr>
          <p:spPr bwMode="auto">
            <a:xfrm>
              <a:off x="4765" y="2204"/>
              <a:ext cx="4" cy="3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3 w 3"/>
                <a:gd name="T5" fmla="*/ 0 h 3"/>
                <a:gd name="T6" fmla="*/ 0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432E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4" name="Freeform 2690"/>
            <p:cNvSpPr>
              <a:spLocks/>
            </p:cNvSpPr>
            <p:nvPr/>
          </p:nvSpPr>
          <p:spPr bwMode="auto">
            <a:xfrm>
              <a:off x="5347" y="2420"/>
              <a:ext cx="11" cy="13"/>
            </a:xfrm>
            <a:custGeom>
              <a:avLst/>
              <a:gdLst>
                <a:gd name="T0" fmla="*/ 9 w 9"/>
                <a:gd name="T1" fmla="*/ 5 h 11"/>
                <a:gd name="T2" fmla="*/ 3 w 9"/>
                <a:gd name="T3" fmla="*/ 11 h 11"/>
                <a:gd name="T4" fmla="*/ 1 w 9"/>
                <a:gd name="T5" fmla="*/ 3 h 11"/>
                <a:gd name="T6" fmla="*/ 3 w 9"/>
                <a:gd name="T7" fmla="*/ 0 h 11"/>
                <a:gd name="T8" fmla="*/ 9 w 9"/>
                <a:gd name="T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9" y="5"/>
                  </a:moveTo>
                  <a:cubicBezTo>
                    <a:pt x="7" y="7"/>
                    <a:pt x="5" y="9"/>
                    <a:pt x="3" y="11"/>
                  </a:cubicBezTo>
                  <a:cubicBezTo>
                    <a:pt x="3" y="8"/>
                    <a:pt x="4" y="5"/>
                    <a:pt x="1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6" y="1"/>
                    <a:pt x="8" y="3"/>
                    <a:pt x="9" y="5"/>
                  </a:cubicBezTo>
                  <a:close/>
                </a:path>
              </a:pathLst>
            </a:custGeom>
            <a:solidFill>
              <a:srgbClr val="3020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5" name="Freeform 2691"/>
            <p:cNvSpPr>
              <a:spLocks/>
            </p:cNvSpPr>
            <p:nvPr/>
          </p:nvSpPr>
          <p:spPr bwMode="auto">
            <a:xfrm>
              <a:off x="5361" y="2351"/>
              <a:ext cx="11" cy="20"/>
            </a:xfrm>
            <a:custGeom>
              <a:avLst/>
              <a:gdLst>
                <a:gd name="T0" fmla="*/ 7 w 9"/>
                <a:gd name="T1" fmla="*/ 0 h 17"/>
                <a:gd name="T2" fmla="*/ 2 w 9"/>
                <a:gd name="T3" fmla="*/ 17 h 17"/>
                <a:gd name="T4" fmla="*/ 6 w 9"/>
                <a:gd name="T5" fmla="*/ 0 h 17"/>
                <a:gd name="T6" fmla="*/ 7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7" y="0"/>
                  </a:moveTo>
                  <a:cubicBezTo>
                    <a:pt x="9" y="15"/>
                    <a:pt x="9" y="15"/>
                    <a:pt x="2" y="17"/>
                  </a:cubicBezTo>
                  <a:cubicBezTo>
                    <a:pt x="0" y="11"/>
                    <a:pt x="2" y="5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3626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6" name="Freeform 2692"/>
            <p:cNvSpPr>
              <a:spLocks/>
            </p:cNvSpPr>
            <p:nvPr/>
          </p:nvSpPr>
          <p:spPr bwMode="auto">
            <a:xfrm>
              <a:off x="5358" y="2378"/>
              <a:ext cx="10" cy="16"/>
            </a:xfrm>
            <a:custGeom>
              <a:avLst/>
              <a:gdLst>
                <a:gd name="T0" fmla="*/ 8 w 9"/>
                <a:gd name="T1" fmla="*/ 5 h 14"/>
                <a:gd name="T2" fmla="*/ 3 w 9"/>
                <a:gd name="T3" fmla="*/ 13 h 14"/>
                <a:gd name="T4" fmla="*/ 0 w 9"/>
                <a:gd name="T5" fmla="*/ 14 h 14"/>
                <a:gd name="T6" fmla="*/ 3 w 9"/>
                <a:gd name="T7" fmla="*/ 0 h 14"/>
                <a:gd name="T8" fmla="*/ 8 w 9"/>
                <a:gd name="T9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4">
                  <a:moveTo>
                    <a:pt x="8" y="5"/>
                  </a:moveTo>
                  <a:cubicBezTo>
                    <a:pt x="9" y="9"/>
                    <a:pt x="4" y="11"/>
                    <a:pt x="3" y="13"/>
                  </a:cubicBezTo>
                  <a:cubicBezTo>
                    <a:pt x="2" y="13"/>
                    <a:pt x="1" y="13"/>
                    <a:pt x="0" y="14"/>
                  </a:cubicBezTo>
                  <a:cubicBezTo>
                    <a:pt x="1" y="9"/>
                    <a:pt x="2" y="4"/>
                    <a:pt x="3" y="0"/>
                  </a:cubicBezTo>
                  <a:cubicBezTo>
                    <a:pt x="5" y="1"/>
                    <a:pt x="7" y="3"/>
                    <a:pt x="8" y="5"/>
                  </a:cubicBezTo>
                  <a:close/>
                </a:path>
              </a:pathLst>
            </a:custGeom>
            <a:solidFill>
              <a:srgbClr val="422F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7" name="Freeform 2693"/>
            <p:cNvSpPr>
              <a:spLocks/>
            </p:cNvSpPr>
            <p:nvPr/>
          </p:nvSpPr>
          <p:spPr bwMode="auto">
            <a:xfrm>
              <a:off x="5373" y="2297"/>
              <a:ext cx="19" cy="26"/>
            </a:xfrm>
            <a:custGeom>
              <a:avLst/>
              <a:gdLst>
                <a:gd name="T0" fmla="*/ 12 w 16"/>
                <a:gd name="T1" fmla="*/ 10 h 22"/>
                <a:gd name="T2" fmla="*/ 9 w 16"/>
                <a:gd name="T3" fmla="*/ 21 h 22"/>
                <a:gd name="T4" fmla="*/ 5 w 16"/>
                <a:gd name="T5" fmla="*/ 22 h 22"/>
                <a:gd name="T6" fmla="*/ 6 w 16"/>
                <a:gd name="T7" fmla="*/ 5 h 22"/>
                <a:gd name="T8" fmla="*/ 7 w 16"/>
                <a:gd name="T9" fmla="*/ 2 h 22"/>
                <a:gd name="T10" fmla="*/ 12 w 16"/>
                <a:gd name="T11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2">
                  <a:moveTo>
                    <a:pt x="12" y="10"/>
                  </a:moveTo>
                  <a:cubicBezTo>
                    <a:pt x="8" y="13"/>
                    <a:pt x="9" y="17"/>
                    <a:pt x="9" y="21"/>
                  </a:cubicBezTo>
                  <a:cubicBezTo>
                    <a:pt x="8" y="21"/>
                    <a:pt x="7" y="21"/>
                    <a:pt x="5" y="22"/>
                  </a:cubicBezTo>
                  <a:cubicBezTo>
                    <a:pt x="0" y="16"/>
                    <a:pt x="9" y="10"/>
                    <a:pt x="6" y="5"/>
                  </a:cubicBezTo>
                  <a:cubicBezTo>
                    <a:pt x="6" y="4"/>
                    <a:pt x="7" y="3"/>
                    <a:pt x="7" y="2"/>
                  </a:cubicBezTo>
                  <a:cubicBezTo>
                    <a:pt x="16" y="0"/>
                    <a:pt x="13" y="6"/>
                    <a:pt x="12" y="10"/>
                  </a:cubicBezTo>
                  <a:close/>
                </a:path>
              </a:pathLst>
            </a:custGeom>
            <a:solidFill>
              <a:srgbClr val="4535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8" name="Freeform 2694"/>
            <p:cNvSpPr>
              <a:spLocks/>
            </p:cNvSpPr>
            <p:nvPr/>
          </p:nvSpPr>
          <p:spPr bwMode="auto">
            <a:xfrm>
              <a:off x="4991" y="2178"/>
              <a:ext cx="16" cy="17"/>
            </a:xfrm>
            <a:custGeom>
              <a:avLst/>
              <a:gdLst>
                <a:gd name="T0" fmla="*/ 3 w 14"/>
                <a:gd name="T1" fmla="*/ 0 h 15"/>
                <a:gd name="T2" fmla="*/ 9 w 14"/>
                <a:gd name="T3" fmla="*/ 6 h 15"/>
                <a:gd name="T4" fmla="*/ 14 w 14"/>
                <a:gd name="T5" fmla="*/ 10 h 15"/>
                <a:gd name="T6" fmla="*/ 9 w 14"/>
                <a:gd name="T7" fmla="*/ 14 h 15"/>
                <a:gd name="T8" fmla="*/ 3 w 14"/>
                <a:gd name="T9" fmla="*/ 14 h 15"/>
                <a:gd name="T10" fmla="*/ 3 w 14"/>
                <a:gd name="T11" fmla="*/ 11 h 15"/>
                <a:gd name="T12" fmla="*/ 0 w 14"/>
                <a:gd name="T13" fmla="*/ 5 h 15"/>
                <a:gd name="T14" fmla="*/ 3 w 14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5">
                  <a:moveTo>
                    <a:pt x="3" y="0"/>
                  </a:moveTo>
                  <a:cubicBezTo>
                    <a:pt x="5" y="2"/>
                    <a:pt x="7" y="4"/>
                    <a:pt x="9" y="6"/>
                  </a:cubicBezTo>
                  <a:cubicBezTo>
                    <a:pt x="11" y="7"/>
                    <a:pt x="12" y="9"/>
                    <a:pt x="14" y="10"/>
                  </a:cubicBezTo>
                  <a:cubicBezTo>
                    <a:pt x="14" y="13"/>
                    <a:pt x="12" y="15"/>
                    <a:pt x="9" y="14"/>
                  </a:cubicBezTo>
                  <a:cubicBezTo>
                    <a:pt x="7" y="14"/>
                    <a:pt x="5" y="14"/>
                    <a:pt x="3" y="14"/>
                  </a:cubicBezTo>
                  <a:cubicBezTo>
                    <a:pt x="3" y="13"/>
                    <a:pt x="3" y="12"/>
                    <a:pt x="3" y="11"/>
                  </a:cubicBezTo>
                  <a:cubicBezTo>
                    <a:pt x="2" y="9"/>
                    <a:pt x="1" y="7"/>
                    <a:pt x="0" y="5"/>
                  </a:cubicBezTo>
                  <a:cubicBezTo>
                    <a:pt x="0" y="3"/>
                    <a:pt x="1" y="1"/>
                    <a:pt x="3" y="0"/>
                  </a:cubicBezTo>
                  <a:close/>
                </a:path>
              </a:pathLst>
            </a:custGeom>
            <a:solidFill>
              <a:srgbClr val="E6CB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59" name="Freeform 2695"/>
            <p:cNvSpPr>
              <a:spLocks/>
            </p:cNvSpPr>
            <p:nvPr/>
          </p:nvSpPr>
          <p:spPr bwMode="auto">
            <a:xfrm>
              <a:off x="4981" y="2149"/>
              <a:ext cx="17" cy="16"/>
            </a:xfrm>
            <a:custGeom>
              <a:avLst/>
              <a:gdLst>
                <a:gd name="T0" fmla="*/ 14 w 14"/>
                <a:gd name="T1" fmla="*/ 4 h 13"/>
                <a:gd name="T2" fmla="*/ 5 w 14"/>
                <a:gd name="T3" fmla="*/ 13 h 13"/>
                <a:gd name="T4" fmla="*/ 4 w 14"/>
                <a:gd name="T5" fmla="*/ 10 h 13"/>
                <a:gd name="T6" fmla="*/ 1 w 14"/>
                <a:gd name="T7" fmla="*/ 3 h 13"/>
                <a:gd name="T8" fmla="*/ 6 w 14"/>
                <a:gd name="T9" fmla="*/ 0 h 13"/>
                <a:gd name="T10" fmla="*/ 11 w 14"/>
                <a:gd name="T11" fmla="*/ 2 h 13"/>
                <a:gd name="T12" fmla="*/ 14 w 14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3">
                  <a:moveTo>
                    <a:pt x="14" y="4"/>
                  </a:moveTo>
                  <a:cubicBezTo>
                    <a:pt x="12" y="8"/>
                    <a:pt x="11" y="12"/>
                    <a:pt x="5" y="13"/>
                  </a:cubicBezTo>
                  <a:cubicBezTo>
                    <a:pt x="5" y="12"/>
                    <a:pt x="4" y="11"/>
                    <a:pt x="4" y="10"/>
                  </a:cubicBezTo>
                  <a:cubicBezTo>
                    <a:pt x="1" y="8"/>
                    <a:pt x="0" y="6"/>
                    <a:pt x="1" y="3"/>
                  </a:cubicBezTo>
                  <a:cubicBezTo>
                    <a:pt x="2" y="1"/>
                    <a:pt x="3" y="0"/>
                    <a:pt x="6" y="0"/>
                  </a:cubicBezTo>
                  <a:cubicBezTo>
                    <a:pt x="8" y="0"/>
                    <a:pt x="9" y="1"/>
                    <a:pt x="11" y="2"/>
                  </a:cubicBezTo>
                  <a:cubicBezTo>
                    <a:pt x="12" y="2"/>
                    <a:pt x="13" y="3"/>
                    <a:pt x="14" y="4"/>
                  </a:cubicBezTo>
                  <a:close/>
                </a:path>
              </a:pathLst>
            </a:custGeom>
            <a:solidFill>
              <a:srgbClr val="BCA1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0" name="Freeform 2696"/>
            <p:cNvSpPr>
              <a:spLocks/>
            </p:cNvSpPr>
            <p:nvPr/>
          </p:nvSpPr>
          <p:spPr bwMode="auto">
            <a:xfrm>
              <a:off x="4974" y="2149"/>
              <a:ext cx="12" cy="12"/>
            </a:xfrm>
            <a:custGeom>
              <a:avLst/>
              <a:gdLst>
                <a:gd name="T0" fmla="*/ 9 w 10"/>
                <a:gd name="T1" fmla="*/ 2 h 10"/>
                <a:gd name="T2" fmla="*/ 10 w 10"/>
                <a:gd name="T3" fmla="*/ 10 h 10"/>
                <a:gd name="T4" fmla="*/ 0 w 10"/>
                <a:gd name="T5" fmla="*/ 7 h 10"/>
                <a:gd name="T6" fmla="*/ 0 w 10"/>
                <a:gd name="T7" fmla="*/ 4 h 10"/>
                <a:gd name="T8" fmla="*/ 3 w 10"/>
                <a:gd name="T9" fmla="*/ 2 h 10"/>
                <a:gd name="T10" fmla="*/ 9 w 10"/>
                <a:gd name="T1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0">
                  <a:moveTo>
                    <a:pt x="9" y="2"/>
                  </a:moveTo>
                  <a:cubicBezTo>
                    <a:pt x="9" y="4"/>
                    <a:pt x="9" y="7"/>
                    <a:pt x="10" y="10"/>
                  </a:cubicBezTo>
                  <a:cubicBezTo>
                    <a:pt x="6" y="9"/>
                    <a:pt x="3" y="8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3"/>
                    <a:pt x="2" y="2"/>
                    <a:pt x="3" y="2"/>
                  </a:cubicBezTo>
                  <a:cubicBezTo>
                    <a:pt x="5" y="0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5943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1" name="Freeform 2697"/>
            <p:cNvSpPr>
              <a:spLocks/>
            </p:cNvSpPr>
            <p:nvPr/>
          </p:nvSpPr>
          <p:spPr bwMode="auto">
            <a:xfrm>
              <a:off x="4996" y="2189"/>
              <a:ext cx="18" cy="13"/>
            </a:xfrm>
            <a:custGeom>
              <a:avLst/>
              <a:gdLst>
                <a:gd name="T0" fmla="*/ 5 w 16"/>
                <a:gd name="T1" fmla="*/ 4 h 11"/>
                <a:gd name="T2" fmla="*/ 10 w 16"/>
                <a:gd name="T3" fmla="*/ 0 h 11"/>
                <a:gd name="T4" fmla="*/ 16 w 16"/>
                <a:gd name="T5" fmla="*/ 9 h 11"/>
                <a:gd name="T6" fmla="*/ 5 w 16"/>
                <a:gd name="T7" fmla="*/ 9 h 11"/>
                <a:gd name="T8" fmla="*/ 1 w 16"/>
                <a:gd name="T9" fmla="*/ 7 h 11"/>
                <a:gd name="T10" fmla="*/ 5 w 16"/>
                <a:gd name="T1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1">
                  <a:moveTo>
                    <a:pt x="5" y="4"/>
                  </a:moveTo>
                  <a:cubicBezTo>
                    <a:pt x="7" y="3"/>
                    <a:pt x="8" y="1"/>
                    <a:pt x="10" y="0"/>
                  </a:cubicBezTo>
                  <a:cubicBezTo>
                    <a:pt x="12" y="3"/>
                    <a:pt x="14" y="6"/>
                    <a:pt x="16" y="9"/>
                  </a:cubicBezTo>
                  <a:cubicBezTo>
                    <a:pt x="12" y="9"/>
                    <a:pt x="9" y="10"/>
                    <a:pt x="5" y="9"/>
                  </a:cubicBezTo>
                  <a:cubicBezTo>
                    <a:pt x="4" y="9"/>
                    <a:pt x="0" y="11"/>
                    <a:pt x="1" y="7"/>
                  </a:cubicBezTo>
                  <a:cubicBezTo>
                    <a:pt x="1" y="6"/>
                    <a:pt x="4" y="5"/>
                    <a:pt x="5" y="4"/>
                  </a:cubicBezTo>
                  <a:close/>
                </a:path>
              </a:pathLst>
            </a:custGeom>
            <a:solidFill>
              <a:srgbClr val="513A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2" name="Freeform 2698"/>
            <p:cNvSpPr>
              <a:spLocks/>
            </p:cNvSpPr>
            <p:nvPr/>
          </p:nvSpPr>
          <p:spPr bwMode="auto">
            <a:xfrm>
              <a:off x="4800" y="2332"/>
              <a:ext cx="19" cy="19"/>
            </a:xfrm>
            <a:custGeom>
              <a:avLst/>
              <a:gdLst>
                <a:gd name="T0" fmla="*/ 12 w 16"/>
                <a:gd name="T1" fmla="*/ 16 h 16"/>
                <a:gd name="T2" fmla="*/ 7 w 16"/>
                <a:gd name="T3" fmla="*/ 16 h 16"/>
                <a:gd name="T4" fmla="*/ 0 w 16"/>
                <a:gd name="T5" fmla="*/ 5 h 16"/>
                <a:gd name="T6" fmla="*/ 6 w 16"/>
                <a:gd name="T7" fmla="*/ 0 h 16"/>
                <a:gd name="T8" fmla="*/ 12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2" y="16"/>
                  </a:moveTo>
                  <a:cubicBezTo>
                    <a:pt x="10" y="16"/>
                    <a:pt x="8" y="16"/>
                    <a:pt x="7" y="16"/>
                  </a:cubicBezTo>
                  <a:cubicBezTo>
                    <a:pt x="3" y="13"/>
                    <a:pt x="0" y="10"/>
                    <a:pt x="0" y="5"/>
                  </a:cubicBezTo>
                  <a:cubicBezTo>
                    <a:pt x="2" y="3"/>
                    <a:pt x="4" y="2"/>
                    <a:pt x="6" y="0"/>
                  </a:cubicBezTo>
                  <a:cubicBezTo>
                    <a:pt x="7" y="6"/>
                    <a:pt x="16" y="9"/>
                    <a:pt x="12" y="16"/>
                  </a:cubicBezTo>
                  <a:close/>
                </a:path>
              </a:pathLst>
            </a:custGeom>
            <a:solidFill>
              <a:srgbClr val="F7DD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3" name="Freeform 2699"/>
            <p:cNvSpPr>
              <a:spLocks/>
            </p:cNvSpPr>
            <p:nvPr/>
          </p:nvSpPr>
          <p:spPr bwMode="auto">
            <a:xfrm>
              <a:off x="4978" y="2135"/>
              <a:ext cx="26" cy="17"/>
            </a:xfrm>
            <a:custGeom>
              <a:avLst/>
              <a:gdLst>
                <a:gd name="T0" fmla="*/ 6 w 22"/>
                <a:gd name="T1" fmla="*/ 14 h 14"/>
                <a:gd name="T2" fmla="*/ 0 w 22"/>
                <a:gd name="T3" fmla="*/ 14 h 14"/>
                <a:gd name="T4" fmla="*/ 2 w 22"/>
                <a:gd name="T5" fmla="*/ 8 h 14"/>
                <a:gd name="T6" fmla="*/ 14 w 22"/>
                <a:gd name="T7" fmla="*/ 0 h 14"/>
                <a:gd name="T8" fmla="*/ 20 w 22"/>
                <a:gd name="T9" fmla="*/ 2 h 14"/>
                <a:gd name="T10" fmla="*/ 16 w 22"/>
                <a:gd name="T11" fmla="*/ 11 h 14"/>
                <a:gd name="T12" fmla="*/ 13 w 22"/>
                <a:gd name="T13" fmla="*/ 13 h 14"/>
                <a:gd name="T14" fmla="*/ 11 w 22"/>
                <a:gd name="T15" fmla="*/ 14 h 14"/>
                <a:gd name="T16" fmla="*/ 6 w 22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4">
                  <a:moveTo>
                    <a:pt x="6" y="14"/>
                  </a:moveTo>
                  <a:cubicBezTo>
                    <a:pt x="4" y="14"/>
                    <a:pt x="2" y="14"/>
                    <a:pt x="0" y="14"/>
                  </a:cubicBezTo>
                  <a:cubicBezTo>
                    <a:pt x="0" y="12"/>
                    <a:pt x="1" y="10"/>
                    <a:pt x="2" y="8"/>
                  </a:cubicBezTo>
                  <a:cubicBezTo>
                    <a:pt x="6" y="5"/>
                    <a:pt x="10" y="3"/>
                    <a:pt x="14" y="0"/>
                  </a:cubicBezTo>
                  <a:cubicBezTo>
                    <a:pt x="16" y="1"/>
                    <a:pt x="18" y="1"/>
                    <a:pt x="20" y="2"/>
                  </a:cubicBezTo>
                  <a:cubicBezTo>
                    <a:pt x="22" y="7"/>
                    <a:pt x="18" y="9"/>
                    <a:pt x="16" y="11"/>
                  </a:cubicBezTo>
                  <a:cubicBezTo>
                    <a:pt x="15" y="12"/>
                    <a:pt x="14" y="13"/>
                    <a:pt x="13" y="13"/>
                  </a:cubicBezTo>
                  <a:cubicBezTo>
                    <a:pt x="13" y="13"/>
                    <a:pt x="12" y="14"/>
                    <a:pt x="11" y="14"/>
                  </a:cubicBezTo>
                  <a:cubicBezTo>
                    <a:pt x="9" y="14"/>
                    <a:pt x="8" y="14"/>
                    <a:pt x="6" y="14"/>
                  </a:cubicBezTo>
                  <a:close/>
                </a:path>
              </a:pathLst>
            </a:custGeom>
            <a:solidFill>
              <a:srgbClr val="CFB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64" name="Freeform 2700"/>
            <p:cNvSpPr>
              <a:spLocks/>
            </p:cNvSpPr>
            <p:nvPr/>
          </p:nvSpPr>
          <p:spPr bwMode="auto">
            <a:xfrm>
              <a:off x="4993" y="2135"/>
              <a:ext cx="17" cy="19"/>
            </a:xfrm>
            <a:custGeom>
              <a:avLst/>
              <a:gdLst>
                <a:gd name="T0" fmla="*/ 1 w 14"/>
                <a:gd name="T1" fmla="*/ 11 h 16"/>
                <a:gd name="T2" fmla="*/ 7 w 14"/>
                <a:gd name="T3" fmla="*/ 2 h 16"/>
                <a:gd name="T4" fmla="*/ 12 w 14"/>
                <a:gd name="T5" fmla="*/ 0 h 16"/>
                <a:gd name="T6" fmla="*/ 4 w 14"/>
                <a:gd name="T7" fmla="*/ 16 h 16"/>
                <a:gd name="T8" fmla="*/ 1 w 14"/>
                <a:gd name="T9" fmla="*/ 16 h 16"/>
                <a:gd name="T10" fmla="*/ 0 w 14"/>
                <a:gd name="T11" fmla="*/ 15 h 16"/>
                <a:gd name="T12" fmla="*/ 0 w 14"/>
                <a:gd name="T13" fmla="*/ 14 h 16"/>
                <a:gd name="T14" fmla="*/ 1 w 14"/>
                <a:gd name="T15" fmla="*/ 12 h 16"/>
                <a:gd name="T16" fmla="*/ 1 w 14"/>
                <a:gd name="T1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6">
                  <a:moveTo>
                    <a:pt x="1" y="11"/>
                  </a:moveTo>
                  <a:cubicBezTo>
                    <a:pt x="3" y="8"/>
                    <a:pt x="5" y="5"/>
                    <a:pt x="7" y="2"/>
                  </a:cubicBezTo>
                  <a:cubicBezTo>
                    <a:pt x="8" y="2"/>
                    <a:pt x="10" y="1"/>
                    <a:pt x="12" y="0"/>
                  </a:cubicBezTo>
                  <a:cubicBezTo>
                    <a:pt x="14" y="8"/>
                    <a:pt x="7" y="11"/>
                    <a:pt x="4" y="16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1" y="14"/>
                    <a:pt x="1" y="13"/>
                    <a:pt x="1" y="12"/>
                  </a:cubicBezTo>
                  <a:cubicBezTo>
                    <a:pt x="1" y="12"/>
                    <a:pt x="1" y="11"/>
                    <a:pt x="1" y="11"/>
                  </a:cubicBezTo>
                  <a:close/>
                </a:path>
              </a:pathLst>
            </a:custGeom>
            <a:solidFill>
              <a:srgbClr val="D0B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0" name="Group 2902"/>
          <p:cNvGrpSpPr>
            <a:grpSpLocks/>
          </p:cNvGrpSpPr>
          <p:nvPr/>
        </p:nvGrpSpPr>
        <p:grpSpPr bwMode="auto">
          <a:xfrm>
            <a:off x="5848350" y="3217863"/>
            <a:ext cx="2713038" cy="625475"/>
            <a:chOff x="3684" y="2027"/>
            <a:chExt cx="1709" cy="394"/>
          </a:xfrm>
        </p:grpSpPr>
        <p:sp>
          <p:nvSpPr>
            <p:cNvPr id="4465" name="Freeform 2702"/>
            <p:cNvSpPr>
              <a:spLocks/>
            </p:cNvSpPr>
            <p:nvPr/>
          </p:nvSpPr>
          <p:spPr bwMode="auto">
            <a:xfrm>
              <a:off x="5381" y="2288"/>
              <a:ext cx="12" cy="20"/>
            </a:xfrm>
            <a:custGeom>
              <a:avLst/>
              <a:gdLst>
                <a:gd name="T0" fmla="*/ 5 w 10"/>
                <a:gd name="T1" fmla="*/ 17 h 17"/>
                <a:gd name="T2" fmla="*/ 0 w 10"/>
                <a:gd name="T3" fmla="*/ 9 h 17"/>
                <a:gd name="T4" fmla="*/ 3 w 10"/>
                <a:gd name="T5" fmla="*/ 1 h 17"/>
                <a:gd name="T6" fmla="*/ 5 w 10"/>
                <a:gd name="T7" fmla="*/ 0 h 17"/>
                <a:gd name="T8" fmla="*/ 10 w 10"/>
                <a:gd name="T9" fmla="*/ 3 h 17"/>
                <a:gd name="T10" fmla="*/ 8 w 10"/>
                <a:gd name="T11" fmla="*/ 17 h 17"/>
                <a:gd name="T12" fmla="*/ 5 w 10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7">
                  <a:moveTo>
                    <a:pt x="5" y="17"/>
                  </a:moveTo>
                  <a:cubicBezTo>
                    <a:pt x="5" y="13"/>
                    <a:pt x="5" y="9"/>
                    <a:pt x="0" y="9"/>
                  </a:cubicBezTo>
                  <a:cubicBezTo>
                    <a:pt x="1" y="6"/>
                    <a:pt x="2" y="3"/>
                    <a:pt x="3" y="1"/>
                  </a:cubicBezTo>
                  <a:cubicBezTo>
                    <a:pt x="3" y="1"/>
                    <a:pt x="4" y="0"/>
                    <a:pt x="5" y="0"/>
                  </a:cubicBezTo>
                  <a:cubicBezTo>
                    <a:pt x="6" y="2"/>
                    <a:pt x="8" y="3"/>
                    <a:pt x="10" y="3"/>
                  </a:cubicBezTo>
                  <a:cubicBezTo>
                    <a:pt x="10" y="8"/>
                    <a:pt x="9" y="12"/>
                    <a:pt x="8" y="17"/>
                  </a:cubicBezTo>
                  <a:cubicBezTo>
                    <a:pt x="7" y="17"/>
                    <a:pt x="6" y="17"/>
                    <a:pt x="5" y="17"/>
                  </a:cubicBezTo>
                  <a:close/>
                </a:path>
              </a:pathLst>
            </a:custGeom>
            <a:solidFill>
              <a:srgbClr val="6D5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6" name="Freeform 2703"/>
            <p:cNvSpPr>
              <a:spLocks/>
            </p:cNvSpPr>
            <p:nvPr/>
          </p:nvSpPr>
          <p:spPr bwMode="auto">
            <a:xfrm>
              <a:off x="5212" y="2196"/>
              <a:ext cx="12" cy="11"/>
            </a:xfrm>
            <a:custGeom>
              <a:avLst/>
              <a:gdLst>
                <a:gd name="T0" fmla="*/ 10 w 10"/>
                <a:gd name="T1" fmla="*/ 9 h 9"/>
                <a:gd name="T2" fmla="*/ 1 w 10"/>
                <a:gd name="T3" fmla="*/ 0 h 9"/>
                <a:gd name="T4" fmla="*/ 10 w 10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9">
                  <a:moveTo>
                    <a:pt x="10" y="9"/>
                  </a:moveTo>
                  <a:cubicBezTo>
                    <a:pt x="5" y="8"/>
                    <a:pt x="0" y="7"/>
                    <a:pt x="1" y="0"/>
                  </a:cubicBezTo>
                  <a:cubicBezTo>
                    <a:pt x="5" y="2"/>
                    <a:pt x="8" y="5"/>
                    <a:pt x="10" y="9"/>
                  </a:cubicBezTo>
                  <a:close/>
                </a:path>
              </a:pathLst>
            </a:custGeom>
            <a:solidFill>
              <a:srgbClr val="EDD5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7" name="Freeform 2704"/>
            <p:cNvSpPr>
              <a:spLocks/>
            </p:cNvSpPr>
            <p:nvPr/>
          </p:nvSpPr>
          <p:spPr bwMode="auto">
            <a:xfrm>
              <a:off x="5039" y="2371"/>
              <a:ext cx="18" cy="20"/>
            </a:xfrm>
            <a:custGeom>
              <a:avLst/>
              <a:gdLst>
                <a:gd name="T0" fmla="*/ 1 w 15"/>
                <a:gd name="T1" fmla="*/ 11 h 17"/>
                <a:gd name="T2" fmla="*/ 4 w 15"/>
                <a:gd name="T3" fmla="*/ 3 h 17"/>
                <a:gd name="T4" fmla="*/ 13 w 15"/>
                <a:gd name="T5" fmla="*/ 4 h 17"/>
                <a:gd name="T6" fmla="*/ 15 w 15"/>
                <a:gd name="T7" fmla="*/ 9 h 17"/>
                <a:gd name="T8" fmla="*/ 12 w 15"/>
                <a:gd name="T9" fmla="*/ 13 h 17"/>
                <a:gd name="T10" fmla="*/ 4 w 15"/>
                <a:gd name="T11" fmla="*/ 16 h 17"/>
                <a:gd name="T12" fmla="*/ 1 w 1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7">
                  <a:moveTo>
                    <a:pt x="1" y="11"/>
                  </a:moveTo>
                  <a:cubicBezTo>
                    <a:pt x="2" y="8"/>
                    <a:pt x="3" y="6"/>
                    <a:pt x="4" y="3"/>
                  </a:cubicBezTo>
                  <a:cubicBezTo>
                    <a:pt x="7" y="0"/>
                    <a:pt x="10" y="2"/>
                    <a:pt x="13" y="4"/>
                  </a:cubicBezTo>
                  <a:cubicBezTo>
                    <a:pt x="14" y="5"/>
                    <a:pt x="15" y="7"/>
                    <a:pt x="15" y="9"/>
                  </a:cubicBezTo>
                  <a:cubicBezTo>
                    <a:pt x="14" y="11"/>
                    <a:pt x="13" y="12"/>
                    <a:pt x="12" y="13"/>
                  </a:cubicBezTo>
                  <a:cubicBezTo>
                    <a:pt x="10" y="16"/>
                    <a:pt x="7" y="17"/>
                    <a:pt x="4" y="16"/>
                  </a:cubicBezTo>
                  <a:cubicBezTo>
                    <a:pt x="2" y="15"/>
                    <a:pt x="0" y="14"/>
                    <a:pt x="1" y="11"/>
                  </a:cubicBezTo>
                  <a:close/>
                </a:path>
              </a:pathLst>
            </a:custGeom>
            <a:solidFill>
              <a:srgbClr val="CDB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8" name="Freeform 2705"/>
            <p:cNvSpPr>
              <a:spLocks/>
            </p:cNvSpPr>
            <p:nvPr/>
          </p:nvSpPr>
          <p:spPr bwMode="auto">
            <a:xfrm>
              <a:off x="5063" y="2341"/>
              <a:ext cx="23" cy="20"/>
            </a:xfrm>
            <a:custGeom>
              <a:avLst/>
              <a:gdLst>
                <a:gd name="T0" fmla="*/ 9 w 20"/>
                <a:gd name="T1" fmla="*/ 3 h 17"/>
                <a:gd name="T2" fmla="*/ 20 w 20"/>
                <a:gd name="T3" fmla="*/ 11 h 17"/>
                <a:gd name="T4" fmla="*/ 12 w 20"/>
                <a:gd name="T5" fmla="*/ 17 h 17"/>
                <a:gd name="T6" fmla="*/ 5 w 20"/>
                <a:gd name="T7" fmla="*/ 11 h 17"/>
                <a:gd name="T8" fmla="*/ 4 w 20"/>
                <a:gd name="T9" fmla="*/ 10 h 17"/>
                <a:gd name="T10" fmla="*/ 9 w 20"/>
                <a:gd name="T11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7">
                  <a:moveTo>
                    <a:pt x="9" y="3"/>
                  </a:moveTo>
                  <a:cubicBezTo>
                    <a:pt x="9" y="10"/>
                    <a:pt x="20" y="4"/>
                    <a:pt x="20" y="11"/>
                  </a:cubicBezTo>
                  <a:cubicBezTo>
                    <a:pt x="18" y="13"/>
                    <a:pt x="15" y="15"/>
                    <a:pt x="12" y="17"/>
                  </a:cubicBezTo>
                  <a:cubicBezTo>
                    <a:pt x="11" y="13"/>
                    <a:pt x="9" y="11"/>
                    <a:pt x="5" y="11"/>
                  </a:cubicBezTo>
                  <a:cubicBezTo>
                    <a:pt x="5" y="11"/>
                    <a:pt x="4" y="11"/>
                    <a:pt x="4" y="10"/>
                  </a:cubicBezTo>
                  <a:cubicBezTo>
                    <a:pt x="1" y="5"/>
                    <a:pt x="0" y="0"/>
                    <a:pt x="9" y="3"/>
                  </a:cubicBezTo>
                  <a:close/>
                </a:path>
              </a:pathLst>
            </a:custGeom>
            <a:solidFill>
              <a:srgbClr val="B59B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9" name="Freeform 2706"/>
            <p:cNvSpPr>
              <a:spLocks/>
            </p:cNvSpPr>
            <p:nvPr/>
          </p:nvSpPr>
          <p:spPr bwMode="auto">
            <a:xfrm>
              <a:off x="5040" y="2386"/>
              <a:ext cx="20" cy="20"/>
            </a:xfrm>
            <a:custGeom>
              <a:avLst/>
              <a:gdLst>
                <a:gd name="T0" fmla="*/ 3 w 17"/>
                <a:gd name="T1" fmla="*/ 1 h 17"/>
                <a:gd name="T2" fmla="*/ 11 w 17"/>
                <a:gd name="T3" fmla="*/ 0 h 17"/>
                <a:gd name="T4" fmla="*/ 11 w 17"/>
                <a:gd name="T5" fmla="*/ 15 h 17"/>
                <a:gd name="T6" fmla="*/ 5 w 17"/>
                <a:gd name="T7" fmla="*/ 15 h 17"/>
                <a:gd name="T8" fmla="*/ 3 w 17"/>
                <a:gd name="T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3" y="1"/>
                  </a:moveTo>
                  <a:cubicBezTo>
                    <a:pt x="6" y="1"/>
                    <a:pt x="8" y="0"/>
                    <a:pt x="11" y="0"/>
                  </a:cubicBezTo>
                  <a:cubicBezTo>
                    <a:pt x="17" y="5"/>
                    <a:pt x="9" y="10"/>
                    <a:pt x="11" y="15"/>
                  </a:cubicBezTo>
                  <a:cubicBezTo>
                    <a:pt x="9" y="17"/>
                    <a:pt x="7" y="15"/>
                    <a:pt x="5" y="15"/>
                  </a:cubicBezTo>
                  <a:cubicBezTo>
                    <a:pt x="3" y="10"/>
                    <a:pt x="0" y="6"/>
                    <a:pt x="3" y="1"/>
                  </a:cubicBezTo>
                  <a:close/>
                </a:path>
              </a:pathLst>
            </a:custGeom>
            <a:solidFill>
              <a:srgbClr val="3823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0" name="Freeform 2707"/>
            <p:cNvSpPr>
              <a:spLocks/>
            </p:cNvSpPr>
            <p:nvPr/>
          </p:nvSpPr>
          <p:spPr bwMode="auto">
            <a:xfrm>
              <a:off x="5056" y="2352"/>
              <a:ext cx="14" cy="15"/>
            </a:xfrm>
            <a:custGeom>
              <a:avLst/>
              <a:gdLst>
                <a:gd name="T0" fmla="*/ 11 w 12"/>
                <a:gd name="T1" fmla="*/ 2 h 13"/>
                <a:gd name="T2" fmla="*/ 7 w 12"/>
                <a:gd name="T3" fmla="*/ 13 h 13"/>
                <a:gd name="T4" fmla="*/ 2 w 12"/>
                <a:gd name="T5" fmla="*/ 12 h 13"/>
                <a:gd name="T6" fmla="*/ 0 w 12"/>
                <a:gd name="T7" fmla="*/ 7 h 13"/>
                <a:gd name="T8" fmla="*/ 5 w 12"/>
                <a:gd name="T9" fmla="*/ 1 h 13"/>
                <a:gd name="T10" fmla="*/ 12 w 12"/>
                <a:gd name="T11" fmla="*/ 2 h 13"/>
                <a:gd name="T12" fmla="*/ 11 w 12"/>
                <a:gd name="T13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3">
                  <a:moveTo>
                    <a:pt x="11" y="2"/>
                  </a:moveTo>
                  <a:cubicBezTo>
                    <a:pt x="10" y="6"/>
                    <a:pt x="8" y="10"/>
                    <a:pt x="7" y="13"/>
                  </a:cubicBezTo>
                  <a:cubicBezTo>
                    <a:pt x="5" y="13"/>
                    <a:pt x="3" y="13"/>
                    <a:pt x="2" y="12"/>
                  </a:cubicBezTo>
                  <a:cubicBezTo>
                    <a:pt x="0" y="10"/>
                    <a:pt x="0" y="9"/>
                    <a:pt x="0" y="7"/>
                  </a:cubicBezTo>
                  <a:cubicBezTo>
                    <a:pt x="1" y="4"/>
                    <a:pt x="2" y="2"/>
                    <a:pt x="5" y="1"/>
                  </a:cubicBezTo>
                  <a:cubicBezTo>
                    <a:pt x="7" y="0"/>
                    <a:pt x="10" y="0"/>
                    <a:pt x="12" y="2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rgbClr val="694D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1" name="Freeform 2708"/>
            <p:cNvSpPr>
              <a:spLocks/>
            </p:cNvSpPr>
            <p:nvPr/>
          </p:nvSpPr>
          <p:spPr bwMode="auto">
            <a:xfrm>
              <a:off x="5053" y="2364"/>
              <a:ext cx="11" cy="17"/>
            </a:xfrm>
            <a:custGeom>
              <a:avLst/>
              <a:gdLst>
                <a:gd name="T0" fmla="*/ 5 w 9"/>
                <a:gd name="T1" fmla="*/ 0 h 15"/>
                <a:gd name="T2" fmla="*/ 9 w 9"/>
                <a:gd name="T3" fmla="*/ 3 h 15"/>
                <a:gd name="T4" fmla="*/ 3 w 9"/>
                <a:gd name="T5" fmla="*/ 15 h 15"/>
                <a:gd name="T6" fmla="*/ 0 w 9"/>
                <a:gd name="T7" fmla="*/ 12 h 15"/>
                <a:gd name="T8" fmla="*/ 3 w 9"/>
                <a:gd name="T9" fmla="*/ 4 h 15"/>
                <a:gd name="T10" fmla="*/ 5 w 9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5">
                  <a:moveTo>
                    <a:pt x="5" y="0"/>
                  </a:moveTo>
                  <a:cubicBezTo>
                    <a:pt x="6" y="1"/>
                    <a:pt x="8" y="2"/>
                    <a:pt x="9" y="3"/>
                  </a:cubicBezTo>
                  <a:cubicBezTo>
                    <a:pt x="9" y="8"/>
                    <a:pt x="6" y="12"/>
                    <a:pt x="3" y="15"/>
                  </a:cubicBezTo>
                  <a:cubicBezTo>
                    <a:pt x="2" y="14"/>
                    <a:pt x="1" y="13"/>
                    <a:pt x="0" y="12"/>
                  </a:cubicBezTo>
                  <a:cubicBezTo>
                    <a:pt x="0" y="9"/>
                    <a:pt x="2" y="7"/>
                    <a:pt x="3" y="4"/>
                  </a:cubicBezTo>
                  <a:cubicBezTo>
                    <a:pt x="3" y="3"/>
                    <a:pt x="4" y="2"/>
                    <a:pt x="5" y="0"/>
                  </a:cubicBezTo>
                  <a:close/>
                </a:path>
              </a:pathLst>
            </a:custGeom>
            <a:solidFill>
              <a:srgbClr val="4F34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2" name="Freeform 2709"/>
            <p:cNvSpPr>
              <a:spLocks/>
            </p:cNvSpPr>
            <p:nvPr/>
          </p:nvSpPr>
          <p:spPr bwMode="auto">
            <a:xfrm>
              <a:off x="5033" y="2328"/>
              <a:ext cx="40" cy="26"/>
            </a:xfrm>
            <a:custGeom>
              <a:avLst/>
              <a:gdLst>
                <a:gd name="T0" fmla="*/ 31 w 34"/>
                <a:gd name="T1" fmla="*/ 22 h 22"/>
                <a:gd name="T2" fmla="*/ 22 w 34"/>
                <a:gd name="T3" fmla="*/ 22 h 22"/>
                <a:gd name="T4" fmla="*/ 0 w 34"/>
                <a:gd name="T5" fmla="*/ 5 h 22"/>
                <a:gd name="T6" fmla="*/ 22 w 34"/>
                <a:gd name="T7" fmla="*/ 8 h 22"/>
                <a:gd name="T8" fmla="*/ 34 w 34"/>
                <a:gd name="T9" fmla="*/ 11 h 22"/>
                <a:gd name="T10" fmla="*/ 34 w 34"/>
                <a:gd name="T11" fmla="*/ 14 h 22"/>
                <a:gd name="T12" fmla="*/ 31 w 34"/>
                <a:gd name="T1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2">
                  <a:moveTo>
                    <a:pt x="31" y="22"/>
                  </a:moveTo>
                  <a:cubicBezTo>
                    <a:pt x="28" y="22"/>
                    <a:pt x="25" y="22"/>
                    <a:pt x="22" y="22"/>
                  </a:cubicBezTo>
                  <a:cubicBezTo>
                    <a:pt x="13" y="20"/>
                    <a:pt x="6" y="14"/>
                    <a:pt x="0" y="5"/>
                  </a:cubicBezTo>
                  <a:cubicBezTo>
                    <a:pt x="8" y="0"/>
                    <a:pt x="14" y="8"/>
                    <a:pt x="22" y="8"/>
                  </a:cubicBezTo>
                  <a:cubicBezTo>
                    <a:pt x="26" y="8"/>
                    <a:pt x="31" y="5"/>
                    <a:pt x="34" y="11"/>
                  </a:cubicBezTo>
                  <a:cubicBezTo>
                    <a:pt x="34" y="12"/>
                    <a:pt x="34" y="13"/>
                    <a:pt x="34" y="14"/>
                  </a:cubicBezTo>
                  <a:cubicBezTo>
                    <a:pt x="26" y="14"/>
                    <a:pt x="30" y="19"/>
                    <a:pt x="31" y="22"/>
                  </a:cubicBezTo>
                  <a:close/>
                </a:path>
              </a:pathLst>
            </a:custGeom>
            <a:solidFill>
              <a:srgbClr val="C3A7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3" name="Freeform 2710"/>
            <p:cNvSpPr>
              <a:spLocks/>
            </p:cNvSpPr>
            <p:nvPr/>
          </p:nvSpPr>
          <p:spPr bwMode="auto">
            <a:xfrm>
              <a:off x="5059" y="2328"/>
              <a:ext cx="17" cy="16"/>
            </a:xfrm>
            <a:custGeom>
              <a:avLst/>
              <a:gdLst>
                <a:gd name="T0" fmla="*/ 12 w 14"/>
                <a:gd name="T1" fmla="*/ 11 h 13"/>
                <a:gd name="T2" fmla="*/ 0 w 14"/>
                <a:gd name="T3" fmla="*/ 8 h 13"/>
                <a:gd name="T4" fmla="*/ 1 w 14"/>
                <a:gd name="T5" fmla="*/ 2 h 13"/>
                <a:gd name="T6" fmla="*/ 6 w 14"/>
                <a:gd name="T7" fmla="*/ 0 h 13"/>
                <a:gd name="T8" fmla="*/ 8 w 14"/>
                <a:gd name="T9" fmla="*/ 0 h 13"/>
                <a:gd name="T10" fmla="*/ 12 w 14"/>
                <a:gd name="T11" fmla="*/ 9 h 13"/>
                <a:gd name="T12" fmla="*/ 12 w 14"/>
                <a:gd name="T1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3">
                  <a:moveTo>
                    <a:pt x="12" y="11"/>
                  </a:moveTo>
                  <a:cubicBezTo>
                    <a:pt x="8" y="7"/>
                    <a:pt x="3" y="13"/>
                    <a:pt x="0" y="8"/>
                  </a:cubicBezTo>
                  <a:cubicBezTo>
                    <a:pt x="0" y="6"/>
                    <a:pt x="1" y="4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11" y="2"/>
                    <a:pt x="14" y="4"/>
                    <a:pt x="12" y="9"/>
                  </a:cubicBezTo>
                  <a:cubicBezTo>
                    <a:pt x="12" y="9"/>
                    <a:pt x="12" y="10"/>
                    <a:pt x="12" y="11"/>
                  </a:cubicBezTo>
                  <a:close/>
                </a:path>
              </a:pathLst>
            </a:custGeom>
            <a:solidFill>
              <a:srgbClr val="977D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4" name="Freeform 2711"/>
            <p:cNvSpPr>
              <a:spLocks/>
            </p:cNvSpPr>
            <p:nvPr/>
          </p:nvSpPr>
          <p:spPr bwMode="auto">
            <a:xfrm>
              <a:off x="5091" y="2315"/>
              <a:ext cx="15" cy="8"/>
            </a:xfrm>
            <a:custGeom>
              <a:avLst/>
              <a:gdLst>
                <a:gd name="T0" fmla="*/ 13 w 13"/>
                <a:gd name="T1" fmla="*/ 1 h 6"/>
                <a:gd name="T2" fmla="*/ 0 w 13"/>
                <a:gd name="T3" fmla="*/ 4 h 6"/>
                <a:gd name="T4" fmla="*/ 13 w 13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6">
                  <a:moveTo>
                    <a:pt x="13" y="1"/>
                  </a:moveTo>
                  <a:cubicBezTo>
                    <a:pt x="8" y="3"/>
                    <a:pt x="5" y="6"/>
                    <a:pt x="0" y="4"/>
                  </a:cubicBezTo>
                  <a:cubicBezTo>
                    <a:pt x="3" y="1"/>
                    <a:pt x="6" y="0"/>
                    <a:pt x="13" y="1"/>
                  </a:cubicBezTo>
                  <a:close/>
                </a:path>
              </a:pathLst>
            </a:custGeom>
            <a:solidFill>
              <a:srgbClr val="9274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5" name="Freeform 2712"/>
            <p:cNvSpPr>
              <a:spLocks/>
            </p:cNvSpPr>
            <p:nvPr/>
          </p:nvSpPr>
          <p:spPr bwMode="auto">
            <a:xfrm>
              <a:off x="5069" y="2328"/>
              <a:ext cx="10" cy="11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0 h 9"/>
                <a:gd name="T4" fmla="*/ 9 w 9"/>
                <a:gd name="T5" fmla="*/ 0 h 9"/>
                <a:gd name="T6" fmla="*/ 4 w 9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3" y="6"/>
                    <a:pt x="1" y="3"/>
                    <a:pt x="0" y="0"/>
                  </a:cubicBezTo>
                  <a:cubicBezTo>
                    <a:pt x="3" y="0"/>
                    <a:pt x="6" y="0"/>
                    <a:pt x="9" y="0"/>
                  </a:cubicBezTo>
                  <a:cubicBezTo>
                    <a:pt x="7" y="3"/>
                    <a:pt x="8" y="7"/>
                    <a:pt x="4" y="9"/>
                  </a:cubicBezTo>
                  <a:close/>
                </a:path>
              </a:pathLst>
            </a:custGeom>
            <a:solidFill>
              <a:srgbClr val="524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6" name="Freeform 2713"/>
            <p:cNvSpPr>
              <a:spLocks/>
            </p:cNvSpPr>
            <p:nvPr/>
          </p:nvSpPr>
          <p:spPr bwMode="auto">
            <a:xfrm>
              <a:off x="5090" y="2327"/>
              <a:ext cx="10" cy="6"/>
            </a:xfrm>
            <a:custGeom>
              <a:avLst/>
              <a:gdLst>
                <a:gd name="T0" fmla="*/ 0 w 9"/>
                <a:gd name="T1" fmla="*/ 4 h 5"/>
                <a:gd name="T2" fmla="*/ 9 w 9"/>
                <a:gd name="T3" fmla="*/ 2 h 5"/>
                <a:gd name="T4" fmla="*/ 0 w 9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5">
                  <a:moveTo>
                    <a:pt x="0" y="4"/>
                  </a:moveTo>
                  <a:cubicBezTo>
                    <a:pt x="3" y="0"/>
                    <a:pt x="6" y="1"/>
                    <a:pt x="9" y="2"/>
                  </a:cubicBezTo>
                  <a:cubicBezTo>
                    <a:pt x="6" y="4"/>
                    <a:pt x="4" y="5"/>
                    <a:pt x="0" y="4"/>
                  </a:cubicBezTo>
                  <a:close/>
                </a:path>
              </a:pathLst>
            </a:custGeom>
            <a:solidFill>
              <a:srgbClr val="524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7" name="Freeform 2714"/>
            <p:cNvSpPr>
              <a:spLocks/>
            </p:cNvSpPr>
            <p:nvPr/>
          </p:nvSpPr>
          <p:spPr bwMode="auto">
            <a:xfrm>
              <a:off x="5184" y="2213"/>
              <a:ext cx="24" cy="6"/>
            </a:xfrm>
            <a:custGeom>
              <a:avLst/>
              <a:gdLst>
                <a:gd name="T0" fmla="*/ 19 w 21"/>
                <a:gd name="T1" fmla="*/ 3 h 5"/>
                <a:gd name="T2" fmla="*/ 0 w 21"/>
                <a:gd name="T3" fmla="*/ 5 h 5"/>
                <a:gd name="T4" fmla="*/ 0 w 21"/>
                <a:gd name="T5" fmla="*/ 4 h 5"/>
                <a:gd name="T6" fmla="*/ 20 w 21"/>
                <a:gd name="T7" fmla="*/ 0 h 5"/>
                <a:gd name="T8" fmla="*/ 20 w 21"/>
                <a:gd name="T9" fmla="*/ 2 h 5"/>
                <a:gd name="T10" fmla="*/ 19 w 21"/>
                <a:gd name="T11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5">
                  <a:moveTo>
                    <a:pt x="19" y="3"/>
                  </a:moveTo>
                  <a:cubicBezTo>
                    <a:pt x="13" y="4"/>
                    <a:pt x="7" y="5"/>
                    <a:pt x="0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6" y="0"/>
                    <a:pt x="13" y="0"/>
                    <a:pt x="20" y="0"/>
                  </a:cubicBezTo>
                  <a:cubicBezTo>
                    <a:pt x="20" y="1"/>
                    <a:pt x="21" y="2"/>
                    <a:pt x="20" y="2"/>
                  </a:cubicBezTo>
                  <a:cubicBezTo>
                    <a:pt x="20" y="3"/>
                    <a:pt x="20" y="3"/>
                    <a:pt x="19" y="3"/>
                  </a:cubicBezTo>
                  <a:close/>
                </a:path>
              </a:pathLst>
            </a:custGeom>
            <a:solidFill>
              <a:srgbClr val="715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8" name="Freeform 2715"/>
            <p:cNvSpPr>
              <a:spLocks/>
            </p:cNvSpPr>
            <p:nvPr/>
          </p:nvSpPr>
          <p:spPr bwMode="auto">
            <a:xfrm>
              <a:off x="5206" y="2209"/>
              <a:ext cx="13" cy="10"/>
            </a:xfrm>
            <a:custGeom>
              <a:avLst/>
              <a:gdLst>
                <a:gd name="T0" fmla="*/ 0 w 11"/>
                <a:gd name="T1" fmla="*/ 6 h 8"/>
                <a:gd name="T2" fmla="*/ 1 w 11"/>
                <a:gd name="T3" fmla="*/ 3 h 8"/>
                <a:gd name="T4" fmla="*/ 11 w 11"/>
                <a:gd name="T5" fmla="*/ 3 h 8"/>
                <a:gd name="T6" fmla="*/ 0 w 11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8">
                  <a:moveTo>
                    <a:pt x="0" y="6"/>
                  </a:moveTo>
                  <a:cubicBezTo>
                    <a:pt x="1" y="5"/>
                    <a:pt x="1" y="4"/>
                    <a:pt x="1" y="3"/>
                  </a:cubicBezTo>
                  <a:cubicBezTo>
                    <a:pt x="4" y="0"/>
                    <a:pt x="7" y="0"/>
                    <a:pt x="11" y="3"/>
                  </a:cubicBezTo>
                  <a:cubicBezTo>
                    <a:pt x="8" y="8"/>
                    <a:pt x="4" y="6"/>
                    <a:pt x="0" y="6"/>
                  </a:cubicBezTo>
                  <a:close/>
                </a:path>
              </a:pathLst>
            </a:custGeom>
            <a:solidFill>
              <a:srgbClr val="A68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79" name="Freeform 2716"/>
            <p:cNvSpPr>
              <a:spLocks/>
            </p:cNvSpPr>
            <p:nvPr/>
          </p:nvSpPr>
          <p:spPr bwMode="auto">
            <a:xfrm>
              <a:off x="5165" y="2217"/>
              <a:ext cx="19" cy="9"/>
            </a:xfrm>
            <a:custGeom>
              <a:avLst/>
              <a:gdLst>
                <a:gd name="T0" fmla="*/ 16 w 16"/>
                <a:gd name="T1" fmla="*/ 1 h 8"/>
                <a:gd name="T2" fmla="*/ 16 w 16"/>
                <a:gd name="T3" fmla="*/ 2 h 8"/>
                <a:gd name="T4" fmla="*/ 0 w 16"/>
                <a:gd name="T5" fmla="*/ 5 h 8"/>
                <a:gd name="T6" fmla="*/ 16 w 16"/>
                <a:gd name="T7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1"/>
                  </a:moveTo>
                  <a:cubicBezTo>
                    <a:pt x="16" y="1"/>
                    <a:pt x="16" y="2"/>
                    <a:pt x="16" y="2"/>
                  </a:cubicBezTo>
                  <a:cubicBezTo>
                    <a:pt x="11" y="3"/>
                    <a:pt x="7" y="8"/>
                    <a:pt x="0" y="5"/>
                  </a:cubicBezTo>
                  <a:cubicBezTo>
                    <a:pt x="6" y="3"/>
                    <a:pt x="11" y="0"/>
                    <a:pt x="16" y="1"/>
                  </a:cubicBezTo>
                  <a:close/>
                </a:path>
              </a:pathLst>
            </a:custGeom>
            <a:solidFill>
              <a:srgbClr val="684B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0" name="Freeform 2717"/>
            <p:cNvSpPr>
              <a:spLocks/>
            </p:cNvSpPr>
            <p:nvPr/>
          </p:nvSpPr>
          <p:spPr bwMode="auto">
            <a:xfrm>
              <a:off x="5125" y="2219"/>
              <a:ext cx="15" cy="8"/>
            </a:xfrm>
            <a:custGeom>
              <a:avLst/>
              <a:gdLst>
                <a:gd name="T0" fmla="*/ 13 w 13"/>
                <a:gd name="T1" fmla="*/ 3 h 7"/>
                <a:gd name="T2" fmla="*/ 0 w 13"/>
                <a:gd name="T3" fmla="*/ 7 h 7"/>
                <a:gd name="T4" fmla="*/ 13 w 13"/>
                <a:gd name="T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7">
                  <a:moveTo>
                    <a:pt x="13" y="3"/>
                  </a:moveTo>
                  <a:cubicBezTo>
                    <a:pt x="9" y="4"/>
                    <a:pt x="6" y="5"/>
                    <a:pt x="0" y="7"/>
                  </a:cubicBezTo>
                  <a:cubicBezTo>
                    <a:pt x="4" y="1"/>
                    <a:pt x="8" y="0"/>
                    <a:pt x="13" y="3"/>
                  </a:cubicBezTo>
                  <a:close/>
                </a:path>
              </a:pathLst>
            </a:custGeom>
            <a:solidFill>
              <a:srgbClr val="886E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1" name="Freeform 2718"/>
            <p:cNvSpPr>
              <a:spLocks/>
            </p:cNvSpPr>
            <p:nvPr/>
          </p:nvSpPr>
          <p:spPr bwMode="auto">
            <a:xfrm>
              <a:off x="5128" y="2226"/>
              <a:ext cx="18" cy="8"/>
            </a:xfrm>
            <a:custGeom>
              <a:avLst/>
              <a:gdLst>
                <a:gd name="T0" fmla="*/ 15 w 15"/>
                <a:gd name="T1" fmla="*/ 0 h 7"/>
                <a:gd name="T2" fmla="*/ 0 w 15"/>
                <a:gd name="T3" fmla="*/ 5 h 7"/>
                <a:gd name="T4" fmla="*/ 15 w 15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5" y="0"/>
                  </a:moveTo>
                  <a:cubicBezTo>
                    <a:pt x="9" y="6"/>
                    <a:pt x="6" y="7"/>
                    <a:pt x="0" y="5"/>
                  </a:cubicBezTo>
                  <a:cubicBezTo>
                    <a:pt x="5" y="4"/>
                    <a:pt x="8" y="2"/>
                    <a:pt x="15" y="0"/>
                  </a:cubicBezTo>
                  <a:close/>
                </a:path>
              </a:pathLst>
            </a:custGeom>
            <a:solidFill>
              <a:srgbClr val="786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2" name="Freeform 2719"/>
            <p:cNvSpPr>
              <a:spLocks/>
            </p:cNvSpPr>
            <p:nvPr/>
          </p:nvSpPr>
          <p:spPr bwMode="auto">
            <a:xfrm>
              <a:off x="5074" y="2241"/>
              <a:ext cx="9" cy="7"/>
            </a:xfrm>
            <a:custGeom>
              <a:avLst/>
              <a:gdLst>
                <a:gd name="T0" fmla="*/ 7 w 7"/>
                <a:gd name="T1" fmla="*/ 2 h 6"/>
                <a:gd name="T2" fmla="*/ 2 w 7"/>
                <a:gd name="T3" fmla="*/ 6 h 6"/>
                <a:gd name="T4" fmla="*/ 0 w 7"/>
                <a:gd name="T5" fmla="*/ 4 h 6"/>
                <a:gd name="T6" fmla="*/ 2 w 7"/>
                <a:gd name="T7" fmla="*/ 2 h 6"/>
                <a:gd name="T8" fmla="*/ 2 w 7"/>
                <a:gd name="T9" fmla="*/ 2 h 6"/>
                <a:gd name="T10" fmla="*/ 7 w 7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">
                  <a:moveTo>
                    <a:pt x="7" y="2"/>
                  </a:moveTo>
                  <a:cubicBezTo>
                    <a:pt x="7" y="5"/>
                    <a:pt x="3" y="4"/>
                    <a:pt x="2" y="6"/>
                  </a:cubicBezTo>
                  <a:cubicBezTo>
                    <a:pt x="1" y="5"/>
                    <a:pt x="0" y="5"/>
                    <a:pt x="0" y="4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0"/>
                    <a:pt x="5" y="0"/>
                    <a:pt x="7" y="2"/>
                  </a:cubicBezTo>
                  <a:close/>
                </a:path>
              </a:pathLst>
            </a:custGeom>
            <a:solidFill>
              <a:srgbClr val="523B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3" name="Freeform 2720"/>
            <p:cNvSpPr>
              <a:spLocks/>
            </p:cNvSpPr>
            <p:nvPr/>
          </p:nvSpPr>
          <p:spPr bwMode="auto">
            <a:xfrm>
              <a:off x="5066" y="2244"/>
              <a:ext cx="11" cy="7"/>
            </a:xfrm>
            <a:custGeom>
              <a:avLst/>
              <a:gdLst>
                <a:gd name="T0" fmla="*/ 9 w 9"/>
                <a:gd name="T1" fmla="*/ 4 h 6"/>
                <a:gd name="T2" fmla="*/ 9 w 9"/>
                <a:gd name="T3" fmla="*/ 4 h 6"/>
                <a:gd name="T4" fmla="*/ 6 w 9"/>
                <a:gd name="T5" fmla="*/ 6 h 6"/>
                <a:gd name="T6" fmla="*/ 0 w 9"/>
                <a:gd name="T7" fmla="*/ 2 h 6"/>
                <a:gd name="T8" fmla="*/ 2 w 9"/>
                <a:gd name="T9" fmla="*/ 1 h 6"/>
                <a:gd name="T10" fmla="*/ 9 w 9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9" y="4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7" y="5"/>
                    <a:pt x="6" y="6"/>
                  </a:cubicBezTo>
                  <a:cubicBezTo>
                    <a:pt x="3" y="5"/>
                    <a:pt x="1" y="5"/>
                    <a:pt x="0" y="2"/>
                  </a:cubicBezTo>
                  <a:cubicBezTo>
                    <a:pt x="1" y="2"/>
                    <a:pt x="1" y="1"/>
                    <a:pt x="2" y="1"/>
                  </a:cubicBezTo>
                  <a:cubicBezTo>
                    <a:pt x="5" y="0"/>
                    <a:pt x="7" y="1"/>
                    <a:pt x="9" y="4"/>
                  </a:cubicBezTo>
                  <a:close/>
                </a:path>
              </a:pathLst>
            </a:custGeom>
            <a:solidFill>
              <a:srgbClr val="7A63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4" name="Freeform 2721"/>
            <p:cNvSpPr>
              <a:spLocks/>
            </p:cNvSpPr>
            <p:nvPr/>
          </p:nvSpPr>
          <p:spPr bwMode="auto">
            <a:xfrm>
              <a:off x="5090" y="2232"/>
              <a:ext cx="6" cy="5"/>
            </a:xfrm>
            <a:custGeom>
              <a:avLst/>
              <a:gdLst>
                <a:gd name="T0" fmla="*/ 2 w 5"/>
                <a:gd name="T1" fmla="*/ 1 h 4"/>
                <a:gd name="T2" fmla="*/ 5 w 5"/>
                <a:gd name="T3" fmla="*/ 1 h 4"/>
                <a:gd name="T4" fmla="*/ 0 w 5"/>
                <a:gd name="T5" fmla="*/ 4 h 4"/>
                <a:gd name="T6" fmla="*/ 0 w 5"/>
                <a:gd name="T7" fmla="*/ 1 h 4"/>
                <a:gd name="T8" fmla="*/ 2 w 5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1"/>
                  </a:moveTo>
                  <a:cubicBezTo>
                    <a:pt x="3" y="1"/>
                    <a:pt x="4" y="1"/>
                    <a:pt x="5" y="1"/>
                  </a:cubicBezTo>
                  <a:cubicBezTo>
                    <a:pt x="4" y="3"/>
                    <a:pt x="2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1" y="0"/>
                    <a:pt x="2" y="1"/>
                  </a:cubicBezTo>
                  <a:close/>
                </a:path>
              </a:pathLst>
            </a:custGeom>
            <a:solidFill>
              <a:srgbClr val="CEB6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5" name="Freeform 2722"/>
            <p:cNvSpPr>
              <a:spLocks/>
            </p:cNvSpPr>
            <p:nvPr/>
          </p:nvSpPr>
          <p:spPr bwMode="auto">
            <a:xfrm>
              <a:off x="5077" y="2239"/>
              <a:ext cx="6" cy="5"/>
            </a:xfrm>
            <a:custGeom>
              <a:avLst/>
              <a:gdLst>
                <a:gd name="T0" fmla="*/ 5 w 5"/>
                <a:gd name="T1" fmla="*/ 4 h 4"/>
                <a:gd name="T2" fmla="*/ 0 w 5"/>
                <a:gd name="T3" fmla="*/ 4 h 4"/>
                <a:gd name="T4" fmla="*/ 0 w 5"/>
                <a:gd name="T5" fmla="*/ 1 h 4"/>
                <a:gd name="T6" fmla="*/ 2 w 5"/>
                <a:gd name="T7" fmla="*/ 1 h 4"/>
                <a:gd name="T8" fmla="*/ 5 w 5"/>
                <a:gd name="T9" fmla="*/ 1 h 4"/>
                <a:gd name="T10" fmla="*/ 5 w 5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1" y="0"/>
                    <a:pt x="2" y="1"/>
                  </a:cubicBezTo>
                  <a:cubicBezTo>
                    <a:pt x="3" y="1"/>
                    <a:pt x="4" y="1"/>
                    <a:pt x="5" y="1"/>
                  </a:cubicBezTo>
                  <a:cubicBezTo>
                    <a:pt x="5" y="2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D4BB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6" name="Freeform 2723"/>
            <p:cNvSpPr>
              <a:spLocks/>
            </p:cNvSpPr>
            <p:nvPr/>
          </p:nvSpPr>
          <p:spPr bwMode="auto">
            <a:xfrm>
              <a:off x="5016" y="2288"/>
              <a:ext cx="47" cy="38"/>
            </a:xfrm>
            <a:custGeom>
              <a:avLst/>
              <a:gdLst>
                <a:gd name="T0" fmla="*/ 32 w 40"/>
                <a:gd name="T1" fmla="*/ 31 h 32"/>
                <a:gd name="T2" fmla="*/ 0 w 40"/>
                <a:gd name="T3" fmla="*/ 22 h 32"/>
                <a:gd name="T4" fmla="*/ 12 w 40"/>
                <a:gd name="T5" fmla="*/ 0 h 32"/>
                <a:gd name="T6" fmla="*/ 13 w 40"/>
                <a:gd name="T7" fmla="*/ 3 h 32"/>
                <a:gd name="T8" fmla="*/ 20 w 40"/>
                <a:gd name="T9" fmla="*/ 13 h 32"/>
                <a:gd name="T10" fmla="*/ 32 w 40"/>
                <a:gd name="T11" fmla="*/ 20 h 32"/>
                <a:gd name="T12" fmla="*/ 38 w 40"/>
                <a:gd name="T13" fmla="*/ 23 h 32"/>
                <a:gd name="T14" fmla="*/ 32 w 40"/>
                <a:gd name="T15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2">
                  <a:moveTo>
                    <a:pt x="32" y="31"/>
                  </a:moveTo>
                  <a:cubicBezTo>
                    <a:pt x="21" y="31"/>
                    <a:pt x="12" y="20"/>
                    <a:pt x="0" y="22"/>
                  </a:cubicBezTo>
                  <a:cubicBezTo>
                    <a:pt x="4" y="15"/>
                    <a:pt x="3" y="5"/>
                    <a:pt x="12" y="0"/>
                  </a:cubicBezTo>
                  <a:cubicBezTo>
                    <a:pt x="12" y="1"/>
                    <a:pt x="13" y="2"/>
                    <a:pt x="13" y="3"/>
                  </a:cubicBezTo>
                  <a:cubicBezTo>
                    <a:pt x="17" y="5"/>
                    <a:pt x="18" y="9"/>
                    <a:pt x="20" y="13"/>
                  </a:cubicBezTo>
                  <a:cubicBezTo>
                    <a:pt x="23" y="17"/>
                    <a:pt x="29" y="17"/>
                    <a:pt x="32" y="20"/>
                  </a:cubicBezTo>
                  <a:cubicBezTo>
                    <a:pt x="34" y="21"/>
                    <a:pt x="36" y="22"/>
                    <a:pt x="38" y="23"/>
                  </a:cubicBezTo>
                  <a:cubicBezTo>
                    <a:pt x="40" y="29"/>
                    <a:pt x="38" y="32"/>
                    <a:pt x="32" y="31"/>
                  </a:cubicBezTo>
                  <a:close/>
                </a:path>
              </a:pathLst>
            </a:custGeom>
            <a:solidFill>
              <a:srgbClr val="D5B7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7" name="Freeform 2724"/>
            <p:cNvSpPr>
              <a:spLocks/>
            </p:cNvSpPr>
            <p:nvPr/>
          </p:nvSpPr>
          <p:spPr bwMode="auto">
            <a:xfrm>
              <a:off x="5052" y="2315"/>
              <a:ext cx="14" cy="17"/>
            </a:xfrm>
            <a:custGeom>
              <a:avLst/>
              <a:gdLst>
                <a:gd name="T0" fmla="*/ 1 w 12"/>
                <a:gd name="T1" fmla="*/ 8 h 14"/>
                <a:gd name="T2" fmla="*/ 7 w 12"/>
                <a:gd name="T3" fmla="*/ 0 h 14"/>
                <a:gd name="T4" fmla="*/ 12 w 12"/>
                <a:gd name="T5" fmla="*/ 11 h 14"/>
                <a:gd name="T6" fmla="*/ 7 w 12"/>
                <a:gd name="T7" fmla="*/ 13 h 14"/>
                <a:gd name="T8" fmla="*/ 1 w 12"/>
                <a:gd name="T9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" y="8"/>
                  </a:moveTo>
                  <a:cubicBezTo>
                    <a:pt x="4" y="7"/>
                    <a:pt x="7" y="4"/>
                    <a:pt x="7" y="0"/>
                  </a:cubicBezTo>
                  <a:cubicBezTo>
                    <a:pt x="12" y="2"/>
                    <a:pt x="8" y="9"/>
                    <a:pt x="12" y="11"/>
                  </a:cubicBezTo>
                  <a:cubicBezTo>
                    <a:pt x="11" y="12"/>
                    <a:pt x="9" y="12"/>
                    <a:pt x="7" y="13"/>
                  </a:cubicBezTo>
                  <a:cubicBezTo>
                    <a:pt x="5" y="12"/>
                    <a:pt x="0" y="14"/>
                    <a:pt x="1" y="8"/>
                  </a:cubicBezTo>
                  <a:close/>
                </a:path>
              </a:pathLst>
            </a:custGeom>
            <a:solidFill>
              <a:srgbClr val="C7B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8" name="Freeform 2725"/>
            <p:cNvSpPr>
              <a:spLocks/>
            </p:cNvSpPr>
            <p:nvPr/>
          </p:nvSpPr>
          <p:spPr bwMode="auto">
            <a:xfrm>
              <a:off x="5037" y="2302"/>
              <a:ext cx="16" cy="11"/>
            </a:xfrm>
            <a:custGeom>
              <a:avLst/>
              <a:gdLst>
                <a:gd name="T0" fmla="*/ 14 w 14"/>
                <a:gd name="T1" fmla="*/ 8 h 9"/>
                <a:gd name="T2" fmla="*/ 0 w 14"/>
                <a:gd name="T3" fmla="*/ 3 h 9"/>
                <a:gd name="T4" fmla="*/ 9 w 14"/>
                <a:gd name="T5" fmla="*/ 2 h 9"/>
                <a:gd name="T6" fmla="*/ 14 w 14"/>
                <a:gd name="T7" fmla="*/ 5 h 9"/>
                <a:gd name="T8" fmla="*/ 14 w 14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14" y="8"/>
                  </a:moveTo>
                  <a:cubicBezTo>
                    <a:pt x="10" y="6"/>
                    <a:pt x="3" y="9"/>
                    <a:pt x="0" y="3"/>
                  </a:cubicBezTo>
                  <a:cubicBezTo>
                    <a:pt x="2" y="0"/>
                    <a:pt x="5" y="0"/>
                    <a:pt x="9" y="2"/>
                  </a:cubicBezTo>
                  <a:cubicBezTo>
                    <a:pt x="10" y="3"/>
                    <a:pt x="12" y="4"/>
                    <a:pt x="14" y="5"/>
                  </a:cubicBezTo>
                  <a:cubicBezTo>
                    <a:pt x="14" y="6"/>
                    <a:pt x="14" y="7"/>
                    <a:pt x="14" y="8"/>
                  </a:cubicBezTo>
                  <a:close/>
                </a:path>
              </a:pathLst>
            </a:custGeom>
            <a:solidFill>
              <a:srgbClr val="B69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89" name="Freeform 2726"/>
            <p:cNvSpPr>
              <a:spLocks/>
            </p:cNvSpPr>
            <p:nvPr/>
          </p:nvSpPr>
          <p:spPr bwMode="auto">
            <a:xfrm>
              <a:off x="5059" y="2237"/>
              <a:ext cx="10" cy="10"/>
            </a:xfrm>
            <a:custGeom>
              <a:avLst/>
              <a:gdLst>
                <a:gd name="T0" fmla="*/ 0 w 8"/>
                <a:gd name="T1" fmla="*/ 0 h 9"/>
                <a:gd name="T2" fmla="*/ 4 w 8"/>
                <a:gd name="T3" fmla="*/ 0 h 9"/>
                <a:gd name="T4" fmla="*/ 6 w 8"/>
                <a:gd name="T5" fmla="*/ 3 h 9"/>
                <a:gd name="T6" fmla="*/ 6 w 8"/>
                <a:gd name="T7" fmla="*/ 3 h 9"/>
                <a:gd name="T8" fmla="*/ 8 w 8"/>
                <a:gd name="T9" fmla="*/ 5 h 9"/>
                <a:gd name="T10" fmla="*/ 6 w 8"/>
                <a:gd name="T11" fmla="*/ 8 h 9"/>
                <a:gd name="T12" fmla="*/ 6 w 8"/>
                <a:gd name="T13" fmla="*/ 8 h 9"/>
                <a:gd name="T14" fmla="*/ 4 w 8"/>
                <a:gd name="T15" fmla="*/ 9 h 9"/>
                <a:gd name="T16" fmla="*/ 0 w 8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9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5" y="1"/>
                    <a:pt x="5" y="2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8" y="4"/>
                    <a:pt x="8" y="5"/>
                  </a:cubicBezTo>
                  <a:cubicBezTo>
                    <a:pt x="8" y="7"/>
                    <a:pt x="7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4" y="9"/>
                  </a:cubicBezTo>
                  <a:cubicBezTo>
                    <a:pt x="3" y="6"/>
                    <a:pt x="2" y="3"/>
                    <a:pt x="0" y="0"/>
                  </a:cubicBezTo>
                  <a:close/>
                </a:path>
              </a:pathLst>
            </a:custGeom>
            <a:solidFill>
              <a:srgbClr val="8B75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0" name="Freeform 2727"/>
            <p:cNvSpPr>
              <a:spLocks/>
            </p:cNvSpPr>
            <p:nvPr/>
          </p:nvSpPr>
          <p:spPr bwMode="auto">
            <a:xfrm>
              <a:off x="4967" y="2264"/>
              <a:ext cx="31" cy="8"/>
            </a:xfrm>
            <a:custGeom>
              <a:avLst/>
              <a:gdLst>
                <a:gd name="T0" fmla="*/ 0 w 26"/>
                <a:gd name="T1" fmla="*/ 7 h 7"/>
                <a:gd name="T2" fmla="*/ 26 w 26"/>
                <a:gd name="T3" fmla="*/ 3 h 7"/>
                <a:gd name="T4" fmla="*/ 0 w 26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7">
                  <a:moveTo>
                    <a:pt x="0" y="7"/>
                  </a:moveTo>
                  <a:cubicBezTo>
                    <a:pt x="9" y="0"/>
                    <a:pt x="16" y="2"/>
                    <a:pt x="26" y="3"/>
                  </a:cubicBezTo>
                  <a:cubicBezTo>
                    <a:pt x="17" y="5"/>
                    <a:pt x="10" y="6"/>
                    <a:pt x="0" y="7"/>
                  </a:cubicBezTo>
                  <a:close/>
                </a:path>
              </a:pathLst>
            </a:custGeom>
            <a:solidFill>
              <a:srgbClr val="8B6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1" name="Freeform 2728"/>
            <p:cNvSpPr>
              <a:spLocks/>
            </p:cNvSpPr>
            <p:nvPr/>
          </p:nvSpPr>
          <p:spPr bwMode="auto">
            <a:xfrm>
              <a:off x="4949" y="2262"/>
              <a:ext cx="10" cy="4"/>
            </a:xfrm>
            <a:custGeom>
              <a:avLst/>
              <a:gdLst>
                <a:gd name="T0" fmla="*/ 0 w 9"/>
                <a:gd name="T1" fmla="*/ 1 h 3"/>
                <a:gd name="T2" fmla="*/ 5 w 9"/>
                <a:gd name="T3" fmla="*/ 0 h 3"/>
                <a:gd name="T4" fmla="*/ 9 w 9"/>
                <a:gd name="T5" fmla="*/ 0 h 3"/>
                <a:gd name="T6" fmla="*/ 3 w 9"/>
                <a:gd name="T7" fmla="*/ 3 h 3"/>
                <a:gd name="T8" fmla="*/ 0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0" y="1"/>
                  </a:moveTo>
                  <a:cubicBezTo>
                    <a:pt x="2" y="0"/>
                    <a:pt x="4" y="0"/>
                    <a:pt x="5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8" y="3"/>
                    <a:pt x="5" y="3"/>
                    <a:pt x="3" y="3"/>
                  </a:cubicBezTo>
                  <a:cubicBezTo>
                    <a:pt x="2" y="2"/>
                    <a:pt x="1" y="2"/>
                    <a:pt x="0" y="1"/>
                  </a:cubicBezTo>
                  <a:close/>
                </a:path>
              </a:pathLst>
            </a:custGeom>
            <a:solidFill>
              <a:srgbClr val="7358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2" name="Freeform 2729"/>
            <p:cNvSpPr>
              <a:spLocks/>
            </p:cNvSpPr>
            <p:nvPr/>
          </p:nvSpPr>
          <p:spPr bwMode="auto">
            <a:xfrm>
              <a:off x="4939" y="2266"/>
              <a:ext cx="6" cy="4"/>
            </a:xfrm>
            <a:custGeom>
              <a:avLst/>
              <a:gdLst>
                <a:gd name="T0" fmla="*/ 0 w 5"/>
                <a:gd name="T1" fmla="*/ 0 h 3"/>
                <a:gd name="T2" fmla="*/ 5 w 5"/>
                <a:gd name="T3" fmla="*/ 0 h 3"/>
                <a:gd name="T4" fmla="*/ 5 w 5"/>
                <a:gd name="T5" fmla="*/ 3 h 3"/>
                <a:gd name="T6" fmla="*/ 0 w 5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3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3" y="3"/>
                    <a:pt x="1" y="3"/>
                    <a:pt x="0" y="0"/>
                  </a:cubicBezTo>
                  <a:close/>
                </a:path>
              </a:pathLst>
            </a:custGeom>
            <a:solidFill>
              <a:srgbClr val="785C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3" name="Freeform 2730"/>
            <p:cNvSpPr>
              <a:spLocks/>
            </p:cNvSpPr>
            <p:nvPr/>
          </p:nvSpPr>
          <p:spPr bwMode="auto">
            <a:xfrm>
              <a:off x="5026" y="2174"/>
              <a:ext cx="10" cy="11"/>
            </a:xfrm>
            <a:custGeom>
              <a:avLst/>
              <a:gdLst>
                <a:gd name="T0" fmla="*/ 6 w 8"/>
                <a:gd name="T1" fmla="*/ 3 h 9"/>
                <a:gd name="T2" fmla="*/ 6 w 8"/>
                <a:gd name="T3" fmla="*/ 6 h 9"/>
                <a:gd name="T4" fmla="*/ 3 w 8"/>
                <a:gd name="T5" fmla="*/ 9 h 9"/>
                <a:gd name="T6" fmla="*/ 4 w 8"/>
                <a:gd name="T7" fmla="*/ 8 h 9"/>
                <a:gd name="T8" fmla="*/ 1 w 8"/>
                <a:gd name="T9" fmla="*/ 9 h 9"/>
                <a:gd name="T10" fmla="*/ 1 w 8"/>
                <a:gd name="T11" fmla="*/ 6 h 9"/>
                <a:gd name="T12" fmla="*/ 1 w 8"/>
                <a:gd name="T13" fmla="*/ 2 h 9"/>
                <a:gd name="T14" fmla="*/ 3 w 8"/>
                <a:gd name="T15" fmla="*/ 0 h 9"/>
                <a:gd name="T16" fmla="*/ 6 w 8"/>
                <a:gd name="T17" fmla="*/ 0 h 9"/>
                <a:gd name="T18" fmla="*/ 7 w 8"/>
                <a:gd name="T19" fmla="*/ 2 h 9"/>
                <a:gd name="T20" fmla="*/ 6 w 8"/>
                <a:gd name="T21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9">
                  <a:moveTo>
                    <a:pt x="6" y="3"/>
                  </a:moveTo>
                  <a:cubicBezTo>
                    <a:pt x="6" y="4"/>
                    <a:pt x="6" y="5"/>
                    <a:pt x="6" y="6"/>
                  </a:cubicBezTo>
                  <a:cubicBezTo>
                    <a:pt x="5" y="7"/>
                    <a:pt x="4" y="7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2" y="9"/>
                    <a:pt x="1" y="9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1" y="5"/>
                    <a:pt x="1" y="3"/>
                    <a:pt x="1" y="2"/>
                  </a:cubicBezTo>
                  <a:cubicBezTo>
                    <a:pt x="2" y="2"/>
                    <a:pt x="3" y="1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1"/>
                    <a:pt x="8" y="1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lose/>
                </a:path>
              </a:pathLst>
            </a:custGeom>
            <a:solidFill>
              <a:srgbClr val="C0A6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4" name="Freeform 2731"/>
            <p:cNvSpPr>
              <a:spLocks/>
            </p:cNvSpPr>
            <p:nvPr/>
          </p:nvSpPr>
          <p:spPr bwMode="auto">
            <a:xfrm>
              <a:off x="5018" y="2189"/>
              <a:ext cx="6" cy="7"/>
            </a:xfrm>
            <a:custGeom>
              <a:avLst/>
              <a:gdLst>
                <a:gd name="T0" fmla="*/ 5 w 5"/>
                <a:gd name="T1" fmla="*/ 1 h 6"/>
                <a:gd name="T2" fmla="*/ 5 w 5"/>
                <a:gd name="T3" fmla="*/ 4 h 6"/>
                <a:gd name="T4" fmla="*/ 5 w 5"/>
                <a:gd name="T5" fmla="*/ 6 h 6"/>
                <a:gd name="T6" fmla="*/ 0 w 5"/>
                <a:gd name="T7" fmla="*/ 3 h 6"/>
                <a:gd name="T8" fmla="*/ 2 w 5"/>
                <a:gd name="T9" fmla="*/ 1 h 6"/>
                <a:gd name="T10" fmla="*/ 2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2"/>
                    <a:pt x="5" y="3"/>
                    <a:pt x="5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3" y="6"/>
                    <a:pt x="1" y="6"/>
                    <a:pt x="0" y="3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BCA2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5" name="Freeform 2732"/>
            <p:cNvSpPr>
              <a:spLocks/>
            </p:cNvSpPr>
            <p:nvPr/>
          </p:nvSpPr>
          <p:spPr bwMode="auto">
            <a:xfrm>
              <a:off x="5033" y="2174"/>
              <a:ext cx="7" cy="4"/>
            </a:xfrm>
            <a:custGeom>
              <a:avLst/>
              <a:gdLst>
                <a:gd name="T0" fmla="*/ 0 w 6"/>
                <a:gd name="T1" fmla="*/ 3 h 3"/>
                <a:gd name="T2" fmla="*/ 0 w 6"/>
                <a:gd name="T3" fmla="*/ 0 h 3"/>
                <a:gd name="T4" fmla="*/ 6 w 6"/>
                <a:gd name="T5" fmla="*/ 0 h 3"/>
                <a:gd name="T6" fmla="*/ 6 w 6"/>
                <a:gd name="T7" fmla="*/ 3 h 3"/>
                <a:gd name="T8" fmla="*/ 3 w 6"/>
                <a:gd name="T9" fmla="*/ 3 h 3"/>
                <a:gd name="T10" fmla="*/ 0 w 6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6" y="2"/>
                    <a:pt x="6" y="3"/>
                  </a:cubicBezTo>
                  <a:cubicBezTo>
                    <a:pt x="5" y="3"/>
                    <a:pt x="4" y="3"/>
                    <a:pt x="3" y="3"/>
                  </a:cubicBezTo>
                  <a:cubicBezTo>
                    <a:pt x="2" y="3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DFC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6" name="Freeform 2733"/>
            <p:cNvSpPr>
              <a:spLocks/>
            </p:cNvSpPr>
            <p:nvPr/>
          </p:nvSpPr>
          <p:spPr bwMode="auto">
            <a:xfrm>
              <a:off x="5018" y="2191"/>
              <a:ext cx="2" cy="2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2"/>
                    <a:pt x="1" y="2"/>
                    <a:pt x="0" y="2"/>
                  </a:cubicBezTo>
                  <a:cubicBezTo>
                    <a:pt x="0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684A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7" name="Freeform 2734"/>
            <p:cNvSpPr>
              <a:spLocks/>
            </p:cNvSpPr>
            <p:nvPr/>
          </p:nvSpPr>
          <p:spPr bwMode="auto">
            <a:xfrm>
              <a:off x="5024" y="2181"/>
              <a:ext cx="3" cy="4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2 h 3"/>
                <a:gd name="T4" fmla="*/ 2 w 3"/>
                <a:gd name="T5" fmla="*/ 3 h 3"/>
                <a:gd name="T6" fmla="*/ 1 w 3"/>
                <a:gd name="T7" fmla="*/ 3 h 3"/>
                <a:gd name="T8" fmla="*/ 0 w 3"/>
                <a:gd name="T9" fmla="*/ 2 h 3"/>
                <a:gd name="T10" fmla="*/ 3 w 3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3" y="1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DFC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8" name="Freeform 2735"/>
            <p:cNvSpPr>
              <a:spLocks/>
            </p:cNvSpPr>
            <p:nvPr/>
          </p:nvSpPr>
          <p:spPr bwMode="auto">
            <a:xfrm>
              <a:off x="5027" y="2174"/>
              <a:ext cx="4" cy="2"/>
            </a:xfrm>
            <a:custGeom>
              <a:avLst/>
              <a:gdLst>
                <a:gd name="T0" fmla="*/ 2 w 3"/>
                <a:gd name="T1" fmla="*/ 0 h 2"/>
                <a:gd name="T2" fmla="*/ 0 w 3"/>
                <a:gd name="T3" fmla="*/ 2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3" y="2"/>
                    <a:pt x="2" y="2"/>
                    <a:pt x="0" y="2"/>
                  </a:cubicBezTo>
                  <a:cubicBezTo>
                    <a:pt x="1" y="2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523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99" name="Freeform 2736"/>
            <p:cNvSpPr>
              <a:spLocks/>
            </p:cNvSpPr>
            <p:nvPr/>
          </p:nvSpPr>
          <p:spPr bwMode="auto">
            <a:xfrm>
              <a:off x="5020" y="2186"/>
              <a:ext cx="5" cy="5"/>
            </a:xfrm>
            <a:custGeom>
              <a:avLst/>
              <a:gdLst>
                <a:gd name="T0" fmla="*/ 3 w 4"/>
                <a:gd name="T1" fmla="*/ 4 h 4"/>
                <a:gd name="T2" fmla="*/ 0 w 4"/>
                <a:gd name="T3" fmla="*/ 4 h 4"/>
                <a:gd name="T4" fmla="*/ 0 w 4"/>
                <a:gd name="T5" fmla="*/ 1 h 4"/>
                <a:gd name="T6" fmla="*/ 3 w 4"/>
                <a:gd name="T7" fmla="*/ 1 h 4"/>
                <a:gd name="T8" fmla="*/ 3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4" y="2"/>
                    <a:pt x="4" y="3"/>
                    <a:pt x="3" y="4"/>
                  </a:cubicBezTo>
                  <a:close/>
                </a:path>
              </a:pathLst>
            </a:custGeom>
            <a:solidFill>
              <a:srgbClr val="664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0" name="Freeform 2737"/>
            <p:cNvSpPr>
              <a:spLocks/>
            </p:cNvSpPr>
            <p:nvPr/>
          </p:nvSpPr>
          <p:spPr bwMode="auto">
            <a:xfrm>
              <a:off x="5020" y="2184"/>
              <a:ext cx="5" cy="3"/>
            </a:xfrm>
            <a:custGeom>
              <a:avLst/>
              <a:gdLst>
                <a:gd name="T0" fmla="*/ 3 w 4"/>
                <a:gd name="T1" fmla="*/ 3 h 3"/>
                <a:gd name="T2" fmla="*/ 0 w 4"/>
                <a:gd name="T3" fmla="*/ 3 h 3"/>
                <a:gd name="T4" fmla="*/ 3 w 4"/>
                <a:gd name="T5" fmla="*/ 0 h 3"/>
                <a:gd name="T6" fmla="*/ 3 w 4"/>
                <a:gd name="T7" fmla="*/ 1 h 3"/>
                <a:gd name="T8" fmla="*/ 4 w 4"/>
                <a:gd name="T9" fmla="*/ 2 h 3"/>
                <a:gd name="T10" fmla="*/ 3 w 4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3"/>
                  </a:moveTo>
                  <a:cubicBezTo>
                    <a:pt x="2" y="3"/>
                    <a:pt x="1" y="3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4" y="3"/>
                    <a:pt x="3" y="3"/>
                    <a:pt x="3" y="3"/>
                  </a:cubicBezTo>
                  <a:close/>
                </a:path>
              </a:pathLst>
            </a:custGeom>
            <a:solidFill>
              <a:srgbClr val="D7B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1" name="Freeform 2738"/>
            <p:cNvSpPr>
              <a:spLocks/>
            </p:cNvSpPr>
            <p:nvPr/>
          </p:nvSpPr>
          <p:spPr bwMode="auto">
            <a:xfrm>
              <a:off x="5030" y="2181"/>
              <a:ext cx="3" cy="4"/>
            </a:xfrm>
            <a:custGeom>
              <a:avLst/>
              <a:gdLst>
                <a:gd name="T0" fmla="*/ 0 w 3"/>
                <a:gd name="T1" fmla="*/ 3 h 3"/>
                <a:gd name="T2" fmla="*/ 3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1" y="2"/>
                    <a:pt x="2" y="1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533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2" name="Freeform 2739"/>
            <p:cNvSpPr>
              <a:spLocks/>
            </p:cNvSpPr>
            <p:nvPr/>
          </p:nvSpPr>
          <p:spPr bwMode="auto">
            <a:xfrm>
              <a:off x="5026" y="2184"/>
              <a:ext cx="5" cy="3"/>
            </a:xfrm>
            <a:custGeom>
              <a:avLst/>
              <a:gdLst>
                <a:gd name="T0" fmla="*/ 1 w 4"/>
                <a:gd name="T1" fmla="*/ 0 h 3"/>
                <a:gd name="T2" fmla="*/ 4 w 4"/>
                <a:gd name="T3" fmla="*/ 0 h 3"/>
                <a:gd name="T4" fmla="*/ 3 w 4"/>
                <a:gd name="T5" fmla="*/ 3 h 3"/>
                <a:gd name="T6" fmla="*/ 1 w 4"/>
                <a:gd name="T7" fmla="*/ 3 h 3"/>
                <a:gd name="T8" fmla="*/ 0 w 4"/>
                <a:gd name="T9" fmla="*/ 1 h 3"/>
                <a:gd name="T10" fmla="*/ 1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1"/>
                    <a:pt x="3" y="2"/>
                    <a:pt x="3" y="3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624B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3" name="Freeform 2740"/>
            <p:cNvSpPr>
              <a:spLocks/>
            </p:cNvSpPr>
            <p:nvPr/>
          </p:nvSpPr>
          <p:spPr bwMode="auto">
            <a:xfrm>
              <a:off x="5064" y="2237"/>
              <a:ext cx="2" cy="3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2 w 2"/>
                <a:gd name="T5" fmla="*/ 0 h 3"/>
                <a:gd name="T6" fmla="*/ 2 w 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2"/>
                    <a:pt x="1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5038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4" name="Freeform 2741"/>
            <p:cNvSpPr>
              <a:spLocks/>
            </p:cNvSpPr>
            <p:nvPr/>
          </p:nvSpPr>
          <p:spPr bwMode="auto">
            <a:xfrm>
              <a:off x="5024" y="2184"/>
              <a:ext cx="3" cy="7"/>
            </a:xfrm>
            <a:custGeom>
              <a:avLst/>
              <a:gdLst>
                <a:gd name="T0" fmla="*/ 3 w 3"/>
                <a:gd name="T1" fmla="*/ 0 h 6"/>
                <a:gd name="T2" fmla="*/ 3 w 3"/>
                <a:gd name="T3" fmla="*/ 3 h 6"/>
                <a:gd name="T4" fmla="*/ 2 w 3"/>
                <a:gd name="T5" fmla="*/ 6 h 6"/>
                <a:gd name="T6" fmla="*/ 1 w 3"/>
                <a:gd name="T7" fmla="*/ 6 h 6"/>
                <a:gd name="T8" fmla="*/ 0 w 3"/>
                <a:gd name="T9" fmla="*/ 6 h 6"/>
                <a:gd name="T10" fmla="*/ 0 w 3"/>
                <a:gd name="T11" fmla="*/ 3 h 6"/>
                <a:gd name="T12" fmla="*/ 0 w 3"/>
                <a:gd name="T13" fmla="*/ 1 h 6"/>
                <a:gd name="T14" fmla="*/ 3 w 3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6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3" y="4"/>
                    <a:pt x="3" y="5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6"/>
                    <a:pt x="0" y="6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866D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5" name="Freeform 2742"/>
            <p:cNvSpPr>
              <a:spLocks/>
            </p:cNvSpPr>
            <p:nvPr/>
          </p:nvSpPr>
          <p:spPr bwMode="auto">
            <a:xfrm>
              <a:off x="5090" y="2229"/>
              <a:ext cx="2" cy="4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3 h 3"/>
                <a:gd name="T4" fmla="*/ 0 w 2"/>
                <a:gd name="T5" fmla="*/ 1 h 3"/>
                <a:gd name="T6" fmla="*/ 2 w 2"/>
                <a:gd name="T7" fmla="*/ 0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63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6" name="Freeform 2743"/>
            <p:cNvSpPr>
              <a:spLocks/>
            </p:cNvSpPr>
            <p:nvPr/>
          </p:nvSpPr>
          <p:spPr bwMode="auto">
            <a:xfrm>
              <a:off x="5076" y="2237"/>
              <a:ext cx="3" cy="3"/>
            </a:xfrm>
            <a:custGeom>
              <a:avLst/>
              <a:gdLst>
                <a:gd name="T0" fmla="*/ 3 w 3"/>
                <a:gd name="T1" fmla="*/ 3 h 3"/>
                <a:gd name="T2" fmla="*/ 1 w 3"/>
                <a:gd name="T3" fmla="*/ 3 h 3"/>
                <a:gd name="T4" fmla="*/ 1 w 3"/>
                <a:gd name="T5" fmla="*/ 0 h 3"/>
                <a:gd name="T6" fmla="*/ 3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2" y="3"/>
                    <a:pt x="1" y="3"/>
                    <a:pt x="1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1"/>
                    <a:pt x="3" y="3"/>
                  </a:cubicBezTo>
                  <a:close/>
                </a:path>
              </a:pathLst>
            </a:custGeom>
            <a:solidFill>
              <a:srgbClr val="5D43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7" name="Freeform 2744"/>
            <p:cNvSpPr>
              <a:spLocks/>
            </p:cNvSpPr>
            <p:nvPr/>
          </p:nvSpPr>
          <p:spPr bwMode="auto">
            <a:xfrm>
              <a:off x="5066" y="2241"/>
              <a:ext cx="11" cy="7"/>
            </a:xfrm>
            <a:custGeom>
              <a:avLst/>
              <a:gdLst>
                <a:gd name="T0" fmla="*/ 0 w 9"/>
                <a:gd name="T1" fmla="*/ 4 h 6"/>
                <a:gd name="T2" fmla="*/ 0 w 9"/>
                <a:gd name="T3" fmla="*/ 1 h 6"/>
                <a:gd name="T4" fmla="*/ 5 w 9"/>
                <a:gd name="T5" fmla="*/ 1 h 6"/>
                <a:gd name="T6" fmla="*/ 9 w 9"/>
                <a:gd name="T7" fmla="*/ 2 h 6"/>
                <a:gd name="T8" fmla="*/ 9 w 9"/>
                <a:gd name="T9" fmla="*/ 6 h 6"/>
                <a:gd name="T10" fmla="*/ 0 w 9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4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6" y="1"/>
                    <a:pt x="8" y="1"/>
                    <a:pt x="9" y="2"/>
                  </a:cubicBezTo>
                  <a:cubicBezTo>
                    <a:pt x="9" y="3"/>
                    <a:pt x="9" y="4"/>
                    <a:pt x="9" y="6"/>
                  </a:cubicBezTo>
                  <a:cubicBezTo>
                    <a:pt x="6" y="5"/>
                    <a:pt x="3" y="5"/>
                    <a:pt x="0" y="4"/>
                  </a:cubicBezTo>
                  <a:close/>
                </a:path>
              </a:pathLst>
            </a:custGeom>
            <a:solidFill>
              <a:srgbClr val="B69F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8" name="Freeform 2745"/>
            <p:cNvSpPr>
              <a:spLocks/>
            </p:cNvSpPr>
            <p:nvPr/>
          </p:nvSpPr>
          <p:spPr bwMode="auto">
            <a:xfrm>
              <a:off x="5066" y="2239"/>
              <a:ext cx="7" cy="3"/>
            </a:xfrm>
            <a:custGeom>
              <a:avLst/>
              <a:gdLst>
                <a:gd name="T0" fmla="*/ 5 w 6"/>
                <a:gd name="T1" fmla="*/ 3 h 3"/>
                <a:gd name="T2" fmla="*/ 0 w 6"/>
                <a:gd name="T3" fmla="*/ 3 h 3"/>
                <a:gd name="T4" fmla="*/ 0 w 6"/>
                <a:gd name="T5" fmla="*/ 1 h 3"/>
                <a:gd name="T6" fmla="*/ 3 w 6"/>
                <a:gd name="T7" fmla="*/ 1 h 3"/>
                <a:gd name="T8" fmla="*/ 6 w 6"/>
                <a:gd name="T9" fmla="*/ 1 h 3"/>
                <a:gd name="T10" fmla="*/ 5 w 6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">
                  <a:moveTo>
                    <a:pt x="5" y="3"/>
                  </a:moveTo>
                  <a:cubicBezTo>
                    <a:pt x="4" y="3"/>
                    <a:pt x="2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6" y="1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6B5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09" name="Freeform 2746"/>
            <p:cNvSpPr>
              <a:spLocks/>
            </p:cNvSpPr>
            <p:nvPr/>
          </p:nvSpPr>
          <p:spPr bwMode="auto">
            <a:xfrm>
              <a:off x="5070" y="2237"/>
              <a:ext cx="3" cy="3"/>
            </a:xfrm>
            <a:custGeom>
              <a:avLst/>
              <a:gdLst>
                <a:gd name="T0" fmla="*/ 3 w 3"/>
                <a:gd name="T1" fmla="*/ 3 h 3"/>
                <a:gd name="T2" fmla="*/ 1 w 3"/>
                <a:gd name="T3" fmla="*/ 3 h 3"/>
                <a:gd name="T4" fmla="*/ 0 w 3"/>
                <a:gd name="T5" fmla="*/ 3 h 3"/>
                <a:gd name="T6" fmla="*/ 0 w 3"/>
                <a:gd name="T7" fmla="*/ 0 h 3"/>
                <a:gd name="T8" fmla="*/ 3 w 3"/>
                <a:gd name="T9" fmla="*/ 0 h 3"/>
                <a:gd name="T10" fmla="*/ 3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"/>
                    <a:pt x="3" y="2"/>
                    <a:pt x="3" y="3"/>
                  </a:cubicBezTo>
                  <a:close/>
                </a:path>
              </a:pathLst>
            </a:custGeom>
            <a:solidFill>
              <a:srgbClr val="C2AD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0" name="Freeform 2747"/>
            <p:cNvSpPr>
              <a:spLocks/>
            </p:cNvSpPr>
            <p:nvPr/>
          </p:nvSpPr>
          <p:spPr bwMode="auto">
            <a:xfrm>
              <a:off x="4844" y="2353"/>
              <a:ext cx="16" cy="6"/>
            </a:xfrm>
            <a:custGeom>
              <a:avLst/>
              <a:gdLst>
                <a:gd name="T0" fmla="*/ 11 w 14"/>
                <a:gd name="T1" fmla="*/ 4 h 5"/>
                <a:gd name="T2" fmla="*/ 0 w 14"/>
                <a:gd name="T3" fmla="*/ 1 h 5"/>
                <a:gd name="T4" fmla="*/ 14 w 14"/>
                <a:gd name="T5" fmla="*/ 3 h 5"/>
                <a:gd name="T6" fmla="*/ 11 w 14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1" y="4"/>
                  </a:moveTo>
                  <a:cubicBezTo>
                    <a:pt x="7" y="3"/>
                    <a:pt x="3" y="5"/>
                    <a:pt x="0" y="1"/>
                  </a:cubicBezTo>
                  <a:cubicBezTo>
                    <a:pt x="5" y="1"/>
                    <a:pt x="10" y="0"/>
                    <a:pt x="14" y="3"/>
                  </a:cubicBezTo>
                  <a:cubicBezTo>
                    <a:pt x="13" y="4"/>
                    <a:pt x="12" y="4"/>
                    <a:pt x="11" y="4"/>
                  </a:cubicBezTo>
                  <a:close/>
                </a:path>
              </a:pathLst>
            </a:custGeom>
            <a:solidFill>
              <a:srgbClr val="C2A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1" name="Freeform 2748"/>
            <p:cNvSpPr>
              <a:spLocks/>
            </p:cNvSpPr>
            <p:nvPr/>
          </p:nvSpPr>
          <p:spPr bwMode="auto">
            <a:xfrm>
              <a:off x="5031" y="2291"/>
              <a:ext cx="16" cy="15"/>
            </a:xfrm>
            <a:custGeom>
              <a:avLst/>
              <a:gdLst>
                <a:gd name="T0" fmla="*/ 14 w 14"/>
                <a:gd name="T1" fmla="*/ 12 h 13"/>
                <a:gd name="T2" fmla="*/ 5 w 14"/>
                <a:gd name="T3" fmla="*/ 13 h 13"/>
                <a:gd name="T4" fmla="*/ 0 w 14"/>
                <a:gd name="T5" fmla="*/ 1 h 13"/>
                <a:gd name="T6" fmla="*/ 2 w 14"/>
                <a:gd name="T7" fmla="*/ 1 h 13"/>
                <a:gd name="T8" fmla="*/ 5 w 14"/>
                <a:gd name="T9" fmla="*/ 1 h 13"/>
                <a:gd name="T10" fmla="*/ 8 w 14"/>
                <a:gd name="T11" fmla="*/ 3 h 13"/>
                <a:gd name="T12" fmla="*/ 14 w 14"/>
                <a:gd name="T13" fmla="*/ 10 h 13"/>
                <a:gd name="T14" fmla="*/ 14 w 14"/>
                <a:gd name="T15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3">
                  <a:moveTo>
                    <a:pt x="14" y="12"/>
                  </a:moveTo>
                  <a:cubicBezTo>
                    <a:pt x="11" y="12"/>
                    <a:pt x="8" y="13"/>
                    <a:pt x="5" y="13"/>
                  </a:cubicBezTo>
                  <a:cubicBezTo>
                    <a:pt x="3" y="9"/>
                    <a:pt x="2" y="5"/>
                    <a:pt x="0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3" y="0"/>
                    <a:pt x="4" y="0"/>
                    <a:pt x="5" y="1"/>
                  </a:cubicBezTo>
                  <a:cubicBezTo>
                    <a:pt x="6" y="2"/>
                    <a:pt x="7" y="2"/>
                    <a:pt x="8" y="3"/>
                  </a:cubicBezTo>
                  <a:cubicBezTo>
                    <a:pt x="10" y="5"/>
                    <a:pt x="12" y="7"/>
                    <a:pt x="14" y="10"/>
                  </a:cubicBezTo>
                  <a:cubicBezTo>
                    <a:pt x="14" y="10"/>
                    <a:pt x="14" y="11"/>
                    <a:pt x="14" y="12"/>
                  </a:cubicBezTo>
                  <a:close/>
                </a:path>
              </a:pathLst>
            </a:custGeom>
            <a:solidFill>
              <a:srgbClr val="6A5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2" name="Freeform 2749"/>
            <p:cNvSpPr>
              <a:spLocks/>
            </p:cNvSpPr>
            <p:nvPr/>
          </p:nvSpPr>
          <p:spPr bwMode="auto">
            <a:xfrm>
              <a:off x="5037" y="2292"/>
              <a:ext cx="13" cy="10"/>
            </a:xfrm>
            <a:custGeom>
              <a:avLst/>
              <a:gdLst>
                <a:gd name="T0" fmla="*/ 9 w 11"/>
                <a:gd name="T1" fmla="*/ 9 h 9"/>
                <a:gd name="T2" fmla="*/ 0 w 11"/>
                <a:gd name="T3" fmla="*/ 3 h 9"/>
                <a:gd name="T4" fmla="*/ 3 w 11"/>
                <a:gd name="T5" fmla="*/ 0 h 9"/>
                <a:gd name="T6" fmla="*/ 9 w 11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9">
                  <a:moveTo>
                    <a:pt x="9" y="9"/>
                  </a:moveTo>
                  <a:cubicBezTo>
                    <a:pt x="6" y="7"/>
                    <a:pt x="2" y="6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5" y="3"/>
                    <a:pt x="11" y="3"/>
                    <a:pt x="9" y="9"/>
                  </a:cubicBezTo>
                  <a:close/>
                </a:path>
              </a:pathLst>
            </a:custGeom>
            <a:solidFill>
              <a:srgbClr val="A08B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3" name="Freeform 2750"/>
            <p:cNvSpPr>
              <a:spLocks/>
            </p:cNvSpPr>
            <p:nvPr/>
          </p:nvSpPr>
          <p:spPr bwMode="auto">
            <a:xfrm>
              <a:off x="5036" y="2285"/>
              <a:ext cx="4" cy="10"/>
            </a:xfrm>
            <a:custGeom>
              <a:avLst/>
              <a:gdLst>
                <a:gd name="T0" fmla="*/ 4 w 4"/>
                <a:gd name="T1" fmla="*/ 6 h 9"/>
                <a:gd name="T2" fmla="*/ 1 w 4"/>
                <a:gd name="T3" fmla="*/ 9 h 9"/>
                <a:gd name="T4" fmla="*/ 1 w 4"/>
                <a:gd name="T5" fmla="*/ 6 h 9"/>
                <a:gd name="T6" fmla="*/ 0 w 4"/>
                <a:gd name="T7" fmla="*/ 4 h 9"/>
                <a:gd name="T8" fmla="*/ 1 w 4"/>
                <a:gd name="T9" fmla="*/ 4 h 9"/>
                <a:gd name="T10" fmla="*/ 4 w 4"/>
                <a:gd name="T11" fmla="*/ 0 h 9"/>
                <a:gd name="T12" fmla="*/ 4 w 4"/>
                <a:gd name="T1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9">
                  <a:moveTo>
                    <a:pt x="4" y="6"/>
                  </a:moveTo>
                  <a:cubicBezTo>
                    <a:pt x="3" y="7"/>
                    <a:pt x="2" y="8"/>
                    <a:pt x="1" y="9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3"/>
                    <a:pt x="3" y="2"/>
                    <a:pt x="4" y="0"/>
                  </a:cubicBezTo>
                  <a:cubicBezTo>
                    <a:pt x="4" y="2"/>
                    <a:pt x="4" y="4"/>
                    <a:pt x="4" y="6"/>
                  </a:cubicBezTo>
                  <a:close/>
                </a:path>
              </a:pathLst>
            </a:custGeom>
            <a:solidFill>
              <a:srgbClr val="654E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4" name="Freeform 2751"/>
            <p:cNvSpPr>
              <a:spLocks/>
            </p:cNvSpPr>
            <p:nvPr/>
          </p:nvSpPr>
          <p:spPr bwMode="auto">
            <a:xfrm>
              <a:off x="5033" y="2288"/>
              <a:ext cx="4" cy="4"/>
            </a:xfrm>
            <a:custGeom>
              <a:avLst/>
              <a:gdLst>
                <a:gd name="T0" fmla="*/ 3 w 3"/>
                <a:gd name="T1" fmla="*/ 1 h 3"/>
                <a:gd name="T2" fmla="*/ 3 w 3"/>
                <a:gd name="T3" fmla="*/ 3 h 3"/>
                <a:gd name="T4" fmla="*/ 2 w 3"/>
                <a:gd name="T5" fmla="*/ 3 h 3"/>
                <a:gd name="T6" fmla="*/ 0 w 3"/>
                <a:gd name="T7" fmla="*/ 3 h 3"/>
                <a:gd name="T8" fmla="*/ 0 w 3"/>
                <a:gd name="T9" fmla="*/ 1 h 3"/>
                <a:gd name="T10" fmla="*/ 3 w 3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D6BE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5" name="Freeform 2752"/>
            <p:cNvSpPr>
              <a:spLocks/>
            </p:cNvSpPr>
            <p:nvPr/>
          </p:nvSpPr>
          <p:spPr bwMode="auto">
            <a:xfrm>
              <a:off x="5024" y="2368"/>
              <a:ext cx="23" cy="36"/>
            </a:xfrm>
            <a:custGeom>
              <a:avLst/>
              <a:gdLst>
                <a:gd name="T0" fmla="*/ 17 w 20"/>
                <a:gd name="T1" fmla="*/ 16 h 30"/>
                <a:gd name="T2" fmla="*/ 19 w 20"/>
                <a:gd name="T3" fmla="*/ 30 h 30"/>
                <a:gd name="T4" fmla="*/ 8 w 20"/>
                <a:gd name="T5" fmla="*/ 23 h 30"/>
                <a:gd name="T6" fmla="*/ 0 w 20"/>
                <a:gd name="T7" fmla="*/ 16 h 30"/>
                <a:gd name="T8" fmla="*/ 14 w 20"/>
                <a:gd name="T9" fmla="*/ 13 h 30"/>
                <a:gd name="T10" fmla="*/ 17 w 20"/>
                <a:gd name="T11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0">
                  <a:moveTo>
                    <a:pt x="17" y="16"/>
                  </a:moveTo>
                  <a:cubicBezTo>
                    <a:pt x="20" y="20"/>
                    <a:pt x="20" y="25"/>
                    <a:pt x="19" y="30"/>
                  </a:cubicBezTo>
                  <a:cubicBezTo>
                    <a:pt x="15" y="28"/>
                    <a:pt x="13" y="23"/>
                    <a:pt x="8" y="23"/>
                  </a:cubicBezTo>
                  <a:cubicBezTo>
                    <a:pt x="5" y="21"/>
                    <a:pt x="3" y="19"/>
                    <a:pt x="0" y="16"/>
                  </a:cubicBezTo>
                  <a:cubicBezTo>
                    <a:pt x="1" y="0"/>
                    <a:pt x="8" y="11"/>
                    <a:pt x="14" y="13"/>
                  </a:cubicBezTo>
                  <a:cubicBezTo>
                    <a:pt x="15" y="14"/>
                    <a:pt x="16" y="15"/>
                    <a:pt x="17" y="16"/>
                  </a:cubicBezTo>
                  <a:close/>
                </a:path>
              </a:pathLst>
            </a:custGeom>
            <a:solidFill>
              <a:srgbClr val="D1B7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6" name="Freeform 2753"/>
            <p:cNvSpPr>
              <a:spLocks/>
            </p:cNvSpPr>
            <p:nvPr/>
          </p:nvSpPr>
          <p:spPr bwMode="auto">
            <a:xfrm>
              <a:off x="5029" y="2334"/>
              <a:ext cx="31" cy="30"/>
            </a:xfrm>
            <a:custGeom>
              <a:avLst/>
              <a:gdLst>
                <a:gd name="T0" fmla="*/ 4 w 27"/>
                <a:gd name="T1" fmla="*/ 0 h 25"/>
                <a:gd name="T2" fmla="*/ 26 w 27"/>
                <a:gd name="T3" fmla="*/ 17 h 25"/>
                <a:gd name="T4" fmla="*/ 24 w 27"/>
                <a:gd name="T5" fmla="*/ 23 h 25"/>
                <a:gd name="T6" fmla="*/ 18 w 27"/>
                <a:gd name="T7" fmla="*/ 17 h 25"/>
                <a:gd name="T8" fmla="*/ 4 w 27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5">
                  <a:moveTo>
                    <a:pt x="4" y="0"/>
                  </a:moveTo>
                  <a:cubicBezTo>
                    <a:pt x="12" y="5"/>
                    <a:pt x="20" y="10"/>
                    <a:pt x="26" y="17"/>
                  </a:cubicBezTo>
                  <a:cubicBezTo>
                    <a:pt x="27" y="19"/>
                    <a:pt x="27" y="22"/>
                    <a:pt x="24" y="23"/>
                  </a:cubicBezTo>
                  <a:cubicBezTo>
                    <a:pt x="19" y="25"/>
                    <a:pt x="21" y="19"/>
                    <a:pt x="18" y="17"/>
                  </a:cubicBezTo>
                  <a:cubicBezTo>
                    <a:pt x="12" y="13"/>
                    <a:pt x="0" y="14"/>
                    <a:pt x="4" y="0"/>
                  </a:cubicBezTo>
                  <a:close/>
                </a:path>
              </a:pathLst>
            </a:custGeom>
            <a:solidFill>
              <a:srgbClr val="CDB1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7" name="Freeform 2754"/>
            <p:cNvSpPr>
              <a:spLocks/>
            </p:cNvSpPr>
            <p:nvPr/>
          </p:nvSpPr>
          <p:spPr bwMode="auto">
            <a:xfrm>
              <a:off x="5040" y="2364"/>
              <a:ext cx="19" cy="14"/>
            </a:xfrm>
            <a:custGeom>
              <a:avLst/>
              <a:gdLst>
                <a:gd name="T0" fmla="*/ 16 w 16"/>
                <a:gd name="T1" fmla="*/ 6 h 12"/>
                <a:gd name="T2" fmla="*/ 11 w 16"/>
                <a:gd name="T3" fmla="*/ 12 h 12"/>
                <a:gd name="T4" fmla="*/ 3 w 16"/>
                <a:gd name="T5" fmla="*/ 9 h 12"/>
                <a:gd name="T6" fmla="*/ 5 w 16"/>
                <a:gd name="T7" fmla="*/ 0 h 12"/>
                <a:gd name="T8" fmla="*/ 16 w 16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6" y="6"/>
                  </a:moveTo>
                  <a:cubicBezTo>
                    <a:pt x="16" y="9"/>
                    <a:pt x="14" y="11"/>
                    <a:pt x="11" y="12"/>
                  </a:cubicBezTo>
                  <a:cubicBezTo>
                    <a:pt x="9" y="11"/>
                    <a:pt x="6" y="10"/>
                    <a:pt x="3" y="9"/>
                  </a:cubicBezTo>
                  <a:cubicBezTo>
                    <a:pt x="0" y="5"/>
                    <a:pt x="1" y="2"/>
                    <a:pt x="5" y="0"/>
                  </a:cubicBezTo>
                  <a:cubicBezTo>
                    <a:pt x="10" y="1"/>
                    <a:pt x="14" y="2"/>
                    <a:pt x="16" y="6"/>
                  </a:cubicBezTo>
                  <a:close/>
                </a:path>
              </a:pathLst>
            </a:custGeom>
            <a:solidFill>
              <a:srgbClr val="CCB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8" name="Freeform 2755"/>
            <p:cNvSpPr>
              <a:spLocks/>
            </p:cNvSpPr>
            <p:nvPr/>
          </p:nvSpPr>
          <p:spPr bwMode="auto">
            <a:xfrm>
              <a:off x="5046" y="2354"/>
              <a:ext cx="13" cy="17"/>
            </a:xfrm>
            <a:custGeom>
              <a:avLst/>
              <a:gdLst>
                <a:gd name="T0" fmla="*/ 11 w 11"/>
                <a:gd name="T1" fmla="*/ 14 h 14"/>
                <a:gd name="T2" fmla="*/ 0 w 11"/>
                <a:gd name="T3" fmla="*/ 8 h 14"/>
                <a:gd name="T4" fmla="*/ 3 w 11"/>
                <a:gd name="T5" fmla="*/ 0 h 14"/>
                <a:gd name="T6" fmla="*/ 9 w 11"/>
                <a:gd name="T7" fmla="*/ 6 h 14"/>
                <a:gd name="T8" fmla="*/ 11 w 11"/>
                <a:gd name="T9" fmla="*/ 8 h 14"/>
                <a:gd name="T10" fmla="*/ 11 w 11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7" y="12"/>
                    <a:pt x="3" y="12"/>
                    <a:pt x="0" y="8"/>
                  </a:cubicBezTo>
                  <a:cubicBezTo>
                    <a:pt x="1" y="6"/>
                    <a:pt x="2" y="3"/>
                    <a:pt x="3" y="0"/>
                  </a:cubicBezTo>
                  <a:cubicBezTo>
                    <a:pt x="5" y="2"/>
                    <a:pt x="7" y="4"/>
                    <a:pt x="9" y="6"/>
                  </a:cubicBezTo>
                  <a:cubicBezTo>
                    <a:pt x="10" y="7"/>
                    <a:pt x="11" y="8"/>
                    <a:pt x="11" y="8"/>
                  </a:cubicBezTo>
                  <a:cubicBezTo>
                    <a:pt x="11" y="10"/>
                    <a:pt x="11" y="12"/>
                    <a:pt x="11" y="14"/>
                  </a:cubicBezTo>
                  <a:close/>
                </a:path>
              </a:pathLst>
            </a:custGeom>
            <a:solidFill>
              <a:srgbClr val="CFB4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19" name="Freeform 2756"/>
            <p:cNvSpPr>
              <a:spLocks/>
            </p:cNvSpPr>
            <p:nvPr/>
          </p:nvSpPr>
          <p:spPr bwMode="auto">
            <a:xfrm>
              <a:off x="4991" y="2151"/>
              <a:ext cx="3" cy="3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0 w 3"/>
                <a:gd name="T5" fmla="*/ 1 h 3"/>
                <a:gd name="T6" fmla="*/ 0 w 3"/>
                <a:gd name="T7" fmla="*/ 1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3" y="2"/>
                    <a:pt x="3" y="3"/>
                  </a:cubicBezTo>
                  <a:cubicBezTo>
                    <a:pt x="1" y="3"/>
                    <a:pt x="0" y="3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6043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0" name="Freeform 2757"/>
            <p:cNvSpPr>
              <a:spLocks/>
            </p:cNvSpPr>
            <p:nvPr/>
          </p:nvSpPr>
          <p:spPr bwMode="auto">
            <a:xfrm>
              <a:off x="4991" y="2148"/>
              <a:ext cx="5" cy="4"/>
            </a:xfrm>
            <a:custGeom>
              <a:avLst/>
              <a:gdLst>
                <a:gd name="T0" fmla="*/ 3 w 4"/>
                <a:gd name="T1" fmla="*/ 2 h 3"/>
                <a:gd name="T2" fmla="*/ 0 w 4"/>
                <a:gd name="T3" fmla="*/ 3 h 3"/>
                <a:gd name="T4" fmla="*/ 3 w 4"/>
                <a:gd name="T5" fmla="*/ 0 h 3"/>
                <a:gd name="T6" fmla="*/ 3 w 4"/>
                <a:gd name="T7" fmla="*/ 0 h 3"/>
                <a:gd name="T8" fmla="*/ 3 w 4"/>
                <a:gd name="T9" fmla="*/ 3 h 3"/>
                <a:gd name="T10" fmla="*/ 3 w 4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2" y="2"/>
                    <a:pt x="1" y="2"/>
                    <a:pt x="0" y="3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4" y="2"/>
                    <a:pt x="3" y="3"/>
                  </a:cubicBezTo>
                  <a:lnTo>
                    <a:pt x="3" y="2"/>
                  </a:lnTo>
                  <a:close/>
                </a:path>
              </a:pathLst>
            </a:custGeom>
            <a:solidFill>
              <a:srgbClr val="DBC0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1" name="Freeform 2758"/>
            <p:cNvSpPr>
              <a:spLocks/>
            </p:cNvSpPr>
            <p:nvPr/>
          </p:nvSpPr>
          <p:spPr bwMode="auto">
            <a:xfrm>
              <a:off x="4994" y="2148"/>
              <a:ext cx="4" cy="4"/>
            </a:xfrm>
            <a:custGeom>
              <a:avLst/>
              <a:gdLst>
                <a:gd name="T0" fmla="*/ 0 w 3"/>
                <a:gd name="T1" fmla="*/ 3 h 3"/>
                <a:gd name="T2" fmla="*/ 0 w 3"/>
                <a:gd name="T3" fmla="*/ 0 h 3"/>
                <a:gd name="T4" fmla="*/ 0 w 3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3" y="1"/>
                    <a:pt x="2" y="2"/>
                    <a:pt x="0" y="3"/>
                  </a:cubicBezTo>
                  <a:close/>
                </a:path>
              </a:pathLst>
            </a:custGeom>
            <a:solidFill>
              <a:srgbClr val="9B7F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2" name="Freeform 2759"/>
            <p:cNvSpPr>
              <a:spLocks/>
            </p:cNvSpPr>
            <p:nvPr/>
          </p:nvSpPr>
          <p:spPr bwMode="auto">
            <a:xfrm>
              <a:off x="4389" y="2095"/>
              <a:ext cx="180" cy="67"/>
            </a:xfrm>
            <a:custGeom>
              <a:avLst/>
              <a:gdLst>
                <a:gd name="T0" fmla="*/ 114 w 153"/>
                <a:gd name="T1" fmla="*/ 6 h 57"/>
                <a:gd name="T2" fmla="*/ 151 w 153"/>
                <a:gd name="T3" fmla="*/ 35 h 57"/>
                <a:gd name="T4" fmla="*/ 142 w 153"/>
                <a:gd name="T5" fmla="*/ 45 h 57"/>
                <a:gd name="T6" fmla="*/ 122 w 153"/>
                <a:gd name="T7" fmla="*/ 46 h 57"/>
                <a:gd name="T8" fmla="*/ 111 w 153"/>
                <a:gd name="T9" fmla="*/ 51 h 57"/>
                <a:gd name="T10" fmla="*/ 93 w 153"/>
                <a:gd name="T11" fmla="*/ 52 h 57"/>
                <a:gd name="T12" fmla="*/ 64 w 153"/>
                <a:gd name="T13" fmla="*/ 43 h 57"/>
                <a:gd name="T14" fmla="*/ 44 w 153"/>
                <a:gd name="T15" fmla="*/ 39 h 57"/>
                <a:gd name="T16" fmla="*/ 31 w 153"/>
                <a:gd name="T17" fmla="*/ 34 h 57"/>
                <a:gd name="T18" fmla="*/ 6 w 153"/>
                <a:gd name="T19" fmla="*/ 22 h 57"/>
                <a:gd name="T20" fmla="*/ 6 w 153"/>
                <a:gd name="T21" fmla="*/ 10 h 57"/>
                <a:gd name="T22" fmla="*/ 11 w 153"/>
                <a:gd name="T23" fmla="*/ 8 h 57"/>
                <a:gd name="T24" fmla="*/ 33 w 153"/>
                <a:gd name="T25" fmla="*/ 9 h 57"/>
                <a:gd name="T26" fmla="*/ 41 w 153"/>
                <a:gd name="T27" fmla="*/ 8 h 57"/>
                <a:gd name="T28" fmla="*/ 46 w 153"/>
                <a:gd name="T29" fmla="*/ 7 h 57"/>
                <a:gd name="T30" fmla="*/ 60 w 153"/>
                <a:gd name="T31" fmla="*/ 3 h 57"/>
                <a:gd name="T32" fmla="*/ 90 w 153"/>
                <a:gd name="T33" fmla="*/ 1 h 57"/>
                <a:gd name="T34" fmla="*/ 114 w 153"/>
                <a:gd name="T35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3" h="57">
                  <a:moveTo>
                    <a:pt x="114" y="6"/>
                  </a:moveTo>
                  <a:cubicBezTo>
                    <a:pt x="128" y="14"/>
                    <a:pt x="138" y="26"/>
                    <a:pt x="151" y="35"/>
                  </a:cubicBezTo>
                  <a:cubicBezTo>
                    <a:pt x="153" y="42"/>
                    <a:pt x="148" y="44"/>
                    <a:pt x="142" y="45"/>
                  </a:cubicBezTo>
                  <a:cubicBezTo>
                    <a:pt x="136" y="46"/>
                    <a:pt x="129" y="45"/>
                    <a:pt x="122" y="46"/>
                  </a:cubicBezTo>
                  <a:cubicBezTo>
                    <a:pt x="117" y="45"/>
                    <a:pt x="113" y="46"/>
                    <a:pt x="111" y="51"/>
                  </a:cubicBezTo>
                  <a:cubicBezTo>
                    <a:pt x="105" y="57"/>
                    <a:pt x="99" y="52"/>
                    <a:pt x="93" y="52"/>
                  </a:cubicBezTo>
                  <a:cubicBezTo>
                    <a:pt x="84" y="46"/>
                    <a:pt x="75" y="43"/>
                    <a:pt x="64" y="43"/>
                  </a:cubicBezTo>
                  <a:cubicBezTo>
                    <a:pt x="59" y="37"/>
                    <a:pt x="51" y="41"/>
                    <a:pt x="44" y="39"/>
                  </a:cubicBezTo>
                  <a:cubicBezTo>
                    <a:pt x="40" y="38"/>
                    <a:pt x="35" y="36"/>
                    <a:pt x="31" y="34"/>
                  </a:cubicBezTo>
                  <a:cubicBezTo>
                    <a:pt x="24" y="28"/>
                    <a:pt x="15" y="24"/>
                    <a:pt x="6" y="22"/>
                  </a:cubicBezTo>
                  <a:cubicBezTo>
                    <a:pt x="0" y="18"/>
                    <a:pt x="1" y="14"/>
                    <a:pt x="6" y="10"/>
                  </a:cubicBezTo>
                  <a:cubicBezTo>
                    <a:pt x="7" y="9"/>
                    <a:pt x="9" y="9"/>
                    <a:pt x="11" y="8"/>
                  </a:cubicBezTo>
                  <a:cubicBezTo>
                    <a:pt x="18" y="9"/>
                    <a:pt x="25" y="11"/>
                    <a:pt x="33" y="9"/>
                  </a:cubicBezTo>
                  <a:cubicBezTo>
                    <a:pt x="35" y="9"/>
                    <a:pt x="38" y="8"/>
                    <a:pt x="41" y="8"/>
                  </a:cubicBezTo>
                  <a:cubicBezTo>
                    <a:pt x="42" y="7"/>
                    <a:pt x="44" y="7"/>
                    <a:pt x="46" y="7"/>
                  </a:cubicBezTo>
                  <a:cubicBezTo>
                    <a:pt x="51" y="7"/>
                    <a:pt x="59" y="16"/>
                    <a:pt x="60" y="3"/>
                  </a:cubicBezTo>
                  <a:cubicBezTo>
                    <a:pt x="70" y="0"/>
                    <a:pt x="80" y="1"/>
                    <a:pt x="90" y="1"/>
                  </a:cubicBezTo>
                  <a:cubicBezTo>
                    <a:pt x="99" y="1"/>
                    <a:pt x="107" y="0"/>
                    <a:pt x="114" y="6"/>
                  </a:cubicBezTo>
                  <a:close/>
                </a:path>
              </a:pathLst>
            </a:custGeom>
            <a:solidFill>
              <a:srgbClr val="AEA3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3" name="Freeform 2760"/>
            <p:cNvSpPr>
              <a:spLocks/>
            </p:cNvSpPr>
            <p:nvPr/>
          </p:nvSpPr>
          <p:spPr bwMode="auto">
            <a:xfrm>
              <a:off x="3993" y="2229"/>
              <a:ext cx="132" cy="75"/>
            </a:xfrm>
            <a:custGeom>
              <a:avLst/>
              <a:gdLst>
                <a:gd name="T0" fmla="*/ 93 w 113"/>
                <a:gd name="T1" fmla="*/ 44 h 63"/>
                <a:gd name="T2" fmla="*/ 88 w 113"/>
                <a:gd name="T3" fmla="*/ 49 h 63"/>
                <a:gd name="T4" fmla="*/ 68 w 113"/>
                <a:gd name="T5" fmla="*/ 57 h 63"/>
                <a:gd name="T6" fmla="*/ 58 w 113"/>
                <a:gd name="T7" fmla="*/ 57 h 63"/>
                <a:gd name="T8" fmla="*/ 29 w 113"/>
                <a:gd name="T9" fmla="*/ 61 h 63"/>
                <a:gd name="T10" fmla="*/ 23 w 113"/>
                <a:gd name="T11" fmla="*/ 60 h 63"/>
                <a:gd name="T12" fmla="*/ 13 w 113"/>
                <a:gd name="T13" fmla="*/ 45 h 63"/>
                <a:gd name="T14" fmla="*/ 0 w 113"/>
                <a:gd name="T15" fmla="*/ 25 h 63"/>
                <a:gd name="T16" fmla="*/ 21 w 113"/>
                <a:gd name="T17" fmla="*/ 11 h 63"/>
                <a:gd name="T18" fmla="*/ 56 w 113"/>
                <a:gd name="T19" fmla="*/ 0 h 63"/>
                <a:gd name="T20" fmla="*/ 67 w 113"/>
                <a:gd name="T21" fmla="*/ 1 h 63"/>
                <a:gd name="T22" fmla="*/ 104 w 113"/>
                <a:gd name="T23" fmla="*/ 15 h 63"/>
                <a:gd name="T24" fmla="*/ 109 w 113"/>
                <a:gd name="T25" fmla="*/ 33 h 63"/>
                <a:gd name="T26" fmla="*/ 104 w 113"/>
                <a:gd name="T27" fmla="*/ 35 h 63"/>
                <a:gd name="T28" fmla="*/ 93 w 113"/>
                <a:gd name="T29" fmla="*/ 4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3" h="63">
                  <a:moveTo>
                    <a:pt x="93" y="44"/>
                  </a:moveTo>
                  <a:cubicBezTo>
                    <a:pt x="92" y="46"/>
                    <a:pt x="90" y="48"/>
                    <a:pt x="88" y="49"/>
                  </a:cubicBezTo>
                  <a:cubicBezTo>
                    <a:pt x="81" y="50"/>
                    <a:pt x="74" y="53"/>
                    <a:pt x="68" y="57"/>
                  </a:cubicBezTo>
                  <a:cubicBezTo>
                    <a:pt x="65" y="57"/>
                    <a:pt x="61" y="57"/>
                    <a:pt x="58" y="57"/>
                  </a:cubicBezTo>
                  <a:cubicBezTo>
                    <a:pt x="49" y="63"/>
                    <a:pt x="39" y="60"/>
                    <a:pt x="29" y="61"/>
                  </a:cubicBezTo>
                  <a:cubicBezTo>
                    <a:pt x="27" y="61"/>
                    <a:pt x="25" y="61"/>
                    <a:pt x="23" y="60"/>
                  </a:cubicBezTo>
                  <a:cubicBezTo>
                    <a:pt x="16" y="58"/>
                    <a:pt x="17" y="50"/>
                    <a:pt x="13" y="45"/>
                  </a:cubicBezTo>
                  <a:cubicBezTo>
                    <a:pt x="12" y="36"/>
                    <a:pt x="1" y="34"/>
                    <a:pt x="0" y="25"/>
                  </a:cubicBezTo>
                  <a:cubicBezTo>
                    <a:pt x="3" y="13"/>
                    <a:pt x="12" y="12"/>
                    <a:pt x="21" y="11"/>
                  </a:cubicBezTo>
                  <a:cubicBezTo>
                    <a:pt x="36" y="18"/>
                    <a:pt x="43" y="1"/>
                    <a:pt x="56" y="0"/>
                  </a:cubicBezTo>
                  <a:cubicBezTo>
                    <a:pt x="60" y="0"/>
                    <a:pt x="64" y="0"/>
                    <a:pt x="67" y="1"/>
                  </a:cubicBezTo>
                  <a:cubicBezTo>
                    <a:pt x="79" y="7"/>
                    <a:pt x="92" y="10"/>
                    <a:pt x="104" y="15"/>
                  </a:cubicBezTo>
                  <a:cubicBezTo>
                    <a:pt x="110" y="20"/>
                    <a:pt x="113" y="25"/>
                    <a:pt x="109" y="33"/>
                  </a:cubicBezTo>
                  <a:cubicBezTo>
                    <a:pt x="107" y="34"/>
                    <a:pt x="105" y="35"/>
                    <a:pt x="104" y="35"/>
                  </a:cubicBezTo>
                  <a:cubicBezTo>
                    <a:pt x="94" y="31"/>
                    <a:pt x="93" y="37"/>
                    <a:pt x="93" y="44"/>
                  </a:cubicBezTo>
                  <a:close/>
                </a:path>
              </a:pathLst>
            </a:custGeom>
            <a:solidFill>
              <a:srgbClr val="ADAA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4" name="Freeform 2761"/>
            <p:cNvSpPr>
              <a:spLocks/>
            </p:cNvSpPr>
            <p:nvPr/>
          </p:nvSpPr>
          <p:spPr bwMode="auto">
            <a:xfrm>
              <a:off x="4144" y="2164"/>
              <a:ext cx="121" cy="68"/>
            </a:xfrm>
            <a:custGeom>
              <a:avLst/>
              <a:gdLst>
                <a:gd name="T0" fmla="*/ 88 w 103"/>
                <a:gd name="T1" fmla="*/ 51 h 58"/>
                <a:gd name="T2" fmla="*/ 65 w 103"/>
                <a:gd name="T3" fmla="*/ 56 h 58"/>
                <a:gd name="T4" fmla="*/ 48 w 103"/>
                <a:gd name="T5" fmla="*/ 55 h 58"/>
                <a:gd name="T6" fmla="*/ 12 w 103"/>
                <a:gd name="T7" fmla="*/ 35 h 58"/>
                <a:gd name="T8" fmla="*/ 9 w 103"/>
                <a:gd name="T9" fmla="*/ 30 h 58"/>
                <a:gd name="T10" fmla="*/ 0 w 103"/>
                <a:gd name="T11" fmla="*/ 22 h 58"/>
                <a:gd name="T12" fmla="*/ 5 w 103"/>
                <a:gd name="T13" fmla="*/ 12 h 58"/>
                <a:gd name="T14" fmla="*/ 25 w 103"/>
                <a:gd name="T15" fmla="*/ 2 h 58"/>
                <a:gd name="T16" fmla="*/ 41 w 103"/>
                <a:gd name="T17" fmla="*/ 0 h 58"/>
                <a:gd name="T18" fmla="*/ 55 w 103"/>
                <a:gd name="T19" fmla="*/ 8 h 58"/>
                <a:gd name="T20" fmla="*/ 79 w 103"/>
                <a:gd name="T21" fmla="*/ 19 h 58"/>
                <a:gd name="T22" fmla="*/ 98 w 103"/>
                <a:gd name="T23" fmla="*/ 27 h 58"/>
                <a:gd name="T24" fmla="*/ 102 w 103"/>
                <a:gd name="T25" fmla="*/ 32 h 58"/>
                <a:gd name="T26" fmla="*/ 103 w 103"/>
                <a:gd name="T27" fmla="*/ 40 h 58"/>
                <a:gd name="T28" fmla="*/ 88 w 103"/>
                <a:gd name="T29" fmla="*/ 5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58">
                  <a:moveTo>
                    <a:pt x="88" y="51"/>
                  </a:moveTo>
                  <a:cubicBezTo>
                    <a:pt x="80" y="52"/>
                    <a:pt x="74" y="58"/>
                    <a:pt x="65" y="56"/>
                  </a:cubicBezTo>
                  <a:cubicBezTo>
                    <a:pt x="59" y="55"/>
                    <a:pt x="54" y="56"/>
                    <a:pt x="48" y="55"/>
                  </a:cubicBezTo>
                  <a:cubicBezTo>
                    <a:pt x="36" y="47"/>
                    <a:pt x="19" y="50"/>
                    <a:pt x="12" y="35"/>
                  </a:cubicBezTo>
                  <a:cubicBezTo>
                    <a:pt x="11" y="33"/>
                    <a:pt x="10" y="32"/>
                    <a:pt x="9" y="30"/>
                  </a:cubicBezTo>
                  <a:cubicBezTo>
                    <a:pt x="7" y="27"/>
                    <a:pt x="2" y="26"/>
                    <a:pt x="0" y="22"/>
                  </a:cubicBezTo>
                  <a:cubicBezTo>
                    <a:pt x="0" y="17"/>
                    <a:pt x="2" y="15"/>
                    <a:pt x="5" y="12"/>
                  </a:cubicBezTo>
                  <a:cubicBezTo>
                    <a:pt x="12" y="9"/>
                    <a:pt x="18" y="5"/>
                    <a:pt x="25" y="2"/>
                  </a:cubicBezTo>
                  <a:cubicBezTo>
                    <a:pt x="30" y="1"/>
                    <a:pt x="36" y="0"/>
                    <a:pt x="41" y="0"/>
                  </a:cubicBezTo>
                  <a:cubicBezTo>
                    <a:pt x="46" y="3"/>
                    <a:pt x="50" y="6"/>
                    <a:pt x="55" y="8"/>
                  </a:cubicBezTo>
                  <a:cubicBezTo>
                    <a:pt x="63" y="13"/>
                    <a:pt x="70" y="17"/>
                    <a:pt x="79" y="19"/>
                  </a:cubicBezTo>
                  <a:cubicBezTo>
                    <a:pt x="85" y="22"/>
                    <a:pt x="92" y="24"/>
                    <a:pt x="98" y="27"/>
                  </a:cubicBezTo>
                  <a:cubicBezTo>
                    <a:pt x="100" y="29"/>
                    <a:pt x="101" y="30"/>
                    <a:pt x="102" y="32"/>
                  </a:cubicBezTo>
                  <a:cubicBezTo>
                    <a:pt x="103" y="34"/>
                    <a:pt x="103" y="37"/>
                    <a:pt x="103" y="40"/>
                  </a:cubicBezTo>
                  <a:cubicBezTo>
                    <a:pt x="100" y="47"/>
                    <a:pt x="93" y="47"/>
                    <a:pt x="88" y="51"/>
                  </a:cubicBezTo>
                  <a:close/>
                </a:path>
              </a:pathLst>
            </a:custGeom>
            <a:solidFill>
              <a:srgbClr val="AEA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5" name="Freeform 2762"/>
            <p:cNvSpPr>
              <a:spLocks/>
            </p:cNvSpPr>
            <p:nvPr/>
          </p:nvSpPr>
          <p:spPr bwMode="auto">
            <a:xfrm>
              <a:off x="3854" y="2167"/>
              <a:ext cx="182" cy="148"/>
            </a:xfrm>
            <a:custGeom>
              <a:avLst/>
              <a:gdLst>
                <a:gd name="T0" fmla="*/ 52 w 155"/>
                <a:gd name="T1" fmla="*/ 80 h 126"/>
                <a:gd name="T2" fmla="*/ 55 w 155"/>
                <a:gd name="T3" fmla="*/ 77 h 126"/>
                <a:gd name="T4" fmla="*/ 65 w 155"/>
                <a:gd name="T5" fmla="*/ 66 h 126"/>
                <a:gd name="T6" fmla="*/ 69 w 155"/>
                <a:gd name="T7" fmla="*/ 63 h 126"/>
                <a:gd name="T8" fmla="*/ 84 w 155"/>
                <a:gd name="T9" fmla="*/ 59 h 126"/>
                <a:gd name="T10" fmla="*/ 105 w 155"/>
                <a:gd name="T11" fmla="*/ 7 h 126"/>
                <a:gd name="T12" fmla="*/ 117 w 155"/>
                <a:gd name="T13" fmla="*/ 3 h 126"/>
                <a:gd name="T14" fmla="*/ 122 w 155"/>
                <a:gd name="T15" fmla="*/ 31 h 126"/>
                <a:gd name="T16" fmla="*/ 133 w 155"/>
                <a:gd name="T17" fmla="*/ 15 h 126"/>
                <a:gd name="T18" fmla="*/ 140 w 155"/>
                <a:gd name="T19" fmla="*/ 19 h 126"/>
                <a:gd name="T20" fmla="*/ 134 w 155"/>
                <a:gd name="T21" fmla="*/ 39 h 126"/>
                <a:gd name="T22" fmla="*/ 143 w 155"/>
                <a:gd name="T23" fmla="*/ 31 h 126"/>
                <a:gd name="T24" fmla="*/ 152 w 155"/>
                <a:gd name="T25" fmla="*/ 37 h 126"/>
                <a:gd name="T26" fmla="*/ 155 w 155"/>
                <a:gd name="T27" fmla="*/ 44 h 126"/>
                <a:gd name="T28" fmla="*/ 150 w 155"/>
                <a:gd name="T29" fmla="*/ 50 h 126"/>
                <a:gd name="T30" fmla="*/ 139 w 155"/>
                <a:gd name="T31" fmla="*/ 56 h 126"/>
                <a:gd name="T32" fmla="*/ 125 w 155"/>
                <a:gd name="T33" fmla="*/ 67 h 126"/>
                <a:gd name="T34" fmla="*/ 104 w 155"/>
                <a:gd name="T35" fmla="*/ 79 h 126"/>
                <a:gd name="T36" fmla="*/ 49 w 155"/>
                <a:gd name="T37" fmla="*/ 104 h 126"/>
                <a:gd name="T38" fmla="*/ 25 w 155"/>
                <a:gd name="T39" fmla="*/ 122 h 126"/>
                <a:gd name="T40" fmla="*/ 20 w 155"/>
                <a:gd name="T41" fmla="*/ 124 h 126"/>
                <a:gd name="T42" fmla="*/ 5 w 155"/>
                <a:gd name="T43" fmla="*/ 125 h 126"/>
                <a:gd name="T44" fmla="*/ 2 w 155"/>
                <a:gd name="T45" fmla="*/ 119 h 126"/>
                <a:gd name="T46" fmla="*/ 9 w 155"/>
                <a:gd name="T47" fmla="*/ 102 h 126"/>
                <a:gd name="T48" fmla="*/ 12 w 155"/>
                <a:gd name="T49" fmla="*/ 97 h 126"/>
                <a:gd name="T50" fmla="*/ 16 w 155"/>
                <a:gd name="T51" fmla="*/ 95 h 126"/>
                <a:gd name="T52" fmla="*/ 30 w 155"/>
                <a:gd name="T53" fmla="*/ 90 h 126"/>
                <a:gd name="T54" fmla="*/ 39 w 155"/>
                <a:gd name="T55" fmla="*/ 82 h 126"/>
                <a:gd name="T56" fmla="*/ 52 w 155"/>
                <a:gd name="T57" fmla="*/ 8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55" h="126">
                  <a:moveTo>
                    <a:pt x="52" y="80"/>
                  </a:moveTo>
                  <a:cubicBezTo>
                    <a:pt x="53" y="79"/>
                    <a:pt x="54" y="78"/>
                    <a:pt x="55" y="77"/>
                  </a:cubicBezTo>
                  <a:cubicBezTo>
                    <a:pt x="62" y="77"/>
                    <a:pt x="63" y="71"/>
                    <a:pt x="65" y="66"/>
                  </a:cubicBezTo>
                  <a:cubicBezTo>
                    <a:pt x="66" y="64"/>
                    <a:pt x="68" y="63"/>
                    <a:pt x="69" y="63"/>
                  </a:cubicBezTo>
                  <a:cubicBezTo>
                    <a:pt x="74" y="62"/>
                    <a:pt x="79" y="59"/>
                    <a:pt x="84" y="59"/>
                  </a:cubicBezTo>
                  <a:cubicBezTo>
                    <a:pt x="111" y="45"/>
                    <a:pt x="111" y="45"/>
                    <a:pt x="105" y="7"/>
                  </a:cubicBezTo>
                  <a:cubicBezTo>
                    <a:pt x="107" y="0"/>
                    <a:pt x="112" y="3"/>
                    <a:pt x="117" y="3"/>
                  </a:cubicBezTo>
                  <a:cubicBezTo>
                    <a:pt x="122" y="12"/>
                    <a:pt x="114" y="23"/>
                    <a:pt x="122" y="31"/>
                  </a:cubicBezTo>
                  <a:cubicBezTo>
                    <a:pt x="126" y="26"/>
                    <a:pt x="129" y="21"/>
                    <a:pt x="133" y="15"/>
                  </a:cubicBezTo>
                  <a:cubicBezTo>
                    <a:pt x="137" y="15"/>
                    <a:pt x="139" y="17"/>
                    <a:pt x="140" y="19"/>
                  </a:cubicBezTo>
                  <a:cubicBezTo>
                    <a:pt x="142" y="27"/>
                    <a:pt x="137" y="33"/>
                    <a:pt x="134" y="39"/>
                  </a:cubicBezTo>
                  <a:cubicBezTo>
                    <a:pt x="137" y="37"/>
                    <a:pt x="138" y="32"/>
                    <a:pt x="143" y="31"/>
                  </a:cubicBezTo>
                  <a:cubicBezTo>
                    <a:pt x="147" y="31"/>
                    <a:pt x="149" y="34"/>
                    <a:pt x="152" y="37"/>
                  </a:cubicBezTo>
                  <a:cubicBezTo>
                    <a:pt x="154" y="39"/>
                    <a:pt x="155" y="41"/>
                    <a:pt x="155" y="44"/>
                  </a:cubicBezTo>
                  <a:cubicBezTo>
                    <a:pt x="154" y="47"/>
                    <a:pt x="152" y="49"/>
                    <a:pt x="150" y="50"/>
                  </a:cubicBezTo>
                  <a:cubicBezTo>
                    <a:pt x="147" y="53"/>
                    <a:pt x="143" y="54"/>
                    <a:pt x="139" y="56"/>
                  </a:cubicBezTo>
                  <a:cubicBezTo>
                    <a:pt x="133" y="59"/>
                    <a:pt x="129" y="63"/>
                    <a:pt x="125" y="67"/>
                  </a:cubicBezTo>
                  <a:cubicBezTo>
                    <a:pt x="118" y="71"/>
                    <a:pt x="111" y="76"/>
                    <a:pt x="104" y="79"/>
                  </a:cubicBezTo>
                  <a:cubicBezTo>
                    <a:pt x="85" y="85"/>
                    <a:pt x="66" y="93"/>
                    <a:pt x="49" y="104"/>
                  </a:cubicBezTo>
                  <a:cubicBezTo>
                    <a:pt x="40" y="109"/>
                    <a:pt x="31" y="114"/>
                    <a:pt x="25" y="122"/>
                  </a:cubicBezTo>
                  <a:cubicBezTo>
                    <a:pt x="23" y="123"/>
                    <a:pt x="22" y="124"/>
                    <a:pt x="20" y="124"/>
                  </a:cubicBezTo>
                  <a:cubicBezTo>
                    <a:pt x="15" y="124"/>
                    <a:pt x="10" y="126"/>
                    <a:pt x="5" y="125"/>
                  </a:cubicBezTo>
                  <a:cubicBezTo>
                    <a:pt x="2" y="123"/>
                    <a:pt x="0" y="122"/>
                    <a:pt x="2" y="119"/>
                  </a:cubicBezTo>
                  <a:cubicBezTo>
                    <a:pt x="6" y="114"/>
                    <a:pt x="11" y="109"/>
                    <a:pt x="9" y="102"/>
                  </a:cubicBezTo>
                  <a:cubicBezTo>
                    <a:pt x="10" y="100"/>
                    <a:pt x="11" y="99"/>
                    <a:pt x="12" y="97"/>
                  </a:cubicBezTo>
                  <a:cubicBezTo>
                    <a:pt x="13" y="96"/>
                    <a:pt x="15" y="96"/>
                    <a:pt x="16" y="95"/>
                  </a:cubicBezTo>
                  <a:cubicBezTo>
                    <a:pt x="21" y="93"/>
                    <a:pt x="26" y="93"/>
                    <a:pt x="30" y="90"/>
                  </a:cubicBezTo>
                  <a:cubicBezTo>
                    <a:pt x="35" y="89"/>
                    <a:pt x="39" y="87"/>
                    <a:pt x="39" y="82"/>
                  </a:cubicBezTo>
                  <a:cubicBezTo>
                    <a:pt x="43" y="82"/>
                    <a:pt x="47" y="79"/>
                    <a:pt x="52" y="80"/>
                  </a:cubicBezTo>
                  <a:close/>
                </a:path>
              </a:pathLst>
            </a:custGeom>
            <a:solidFill>
              <a:srgbClr val="32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6" name="Freeform 2763"/>
            <p:cNvSpPr>
              <a:spLocks/>
            </p:cNvSpPr>
            <p:nvPr/>
          </p:nvSpPr>
          <p:spPr bwMode="auto">
            <a:xfrm>
              <a:off x="4074" y="2196"/>
              <a:ext cx="127" cy="58"/>
            </a:xfrm>
            <a:custGeom>
              <a:avLst/>
              <a:gdLst>
                <a:gd name="T0" fmla="*/ 74 w 108"/>
                <a:gd name="T1" fmla="*/ 3 h 49"/>
                <a:gd name="T2" fmla="*/ 107 w 108"/>
                <a:gd name="T3" fmla="*/ 24 h 49"/>
                <a:gd name="T4" fmla="*/ 102 w 108"/>
                <a:gd name="T5" fmla="*/ 33 h 49"/>
                <a:gd name="T6" fmla="*/ 89 w 108"/>
                <a:gd name="T7" fmla="*/ 38 h 49"/>
                <a:gd name="T8" fmla="*/ 74 w 108"/>
                <a:gd name="T9" fmla="*/ 48 h 49"/>
                <a:gd name="T10" fmla="*/ 66 w 108"/>
                <a:gd name="T11" fmla="*/ 49 h 49"/>
                <a:gd name="T12" fmla="*/ 35 w 108"/>
                <a:gd name="T13" fmla="*/ 40 h 49"/>
                <a:gd name="T14" fmla="*/ 26 w 108"/>
                <a:gd name="T15" fmla="*/ 31 h 49"/>
                <a:gd name="T16" fmla="*/ 11 w 108"/>
                <a:gd name="T17" fmla="*/ 27 h 49"/>
                <a:gd name="T18" fmla="*/ 3 w 108"/>
                <a:gd name="T19" fmla="*/ 27 h 49"/>
                <a:gd name="T20" fmla="*/ 1 w 108"/>
                <a:gd name="T21" fmla="*/ 22 h 49"/>
                <a:gd name="T22" fmla="*/ 6 w 108"/>
                <a:gd name="T23" fmla="*/ 12 h 49"/>
                <a:gd name="T24" fmla="*/ 16 w 108"/>
                <a:gd name="T25" fmla="*/ 7 h 49"/>
                <a:gd name="T26" fmla="*/ 44 w 108"/>
                <a:gd name="T27" fmla="*/ 4 h 49"/>
                <a:gd name="T28" fmla="*/ 49 w 108"/>
                <a:gd name="T29" fmla="*/ 2 h 49"/>
                <a:gd name="T30" fmla="*/ 74 w 108"/>
                <a:gd name="T31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49">
                  <a:moveTo>
                    <a:pt x="74" y="3"/>
                  </a:moveTo>
                  <a:cubicBezTo>
                    <a:pt x="79" y="19"/>
                    <a:pt x="98" y="13"/>
                    <a:pt x="107" y="24"/>
                  </a:cubicBezTo>
                  <a:cubicBezTo>
                    <a:pt x="108" y="28"/>
                    <a:pt x="105" y="31"/>
                    <a:pt x="102" y="33"/>
                  </a:cubicBezTo>
                  <a:cubicBezTo>
                    <a:pt x="98" y="34"/>
                    <a:pt x="93" y="36"/>
                    <a:pt x="89" y="38"/>
                  </a:cubicBezTo>
                  <a:cubicBezTo>
                    <a:pt x="84" y="41"/>
                    <a:pt x="77" y="41"/>
                    <a:pt x="74" y="48"/>
                  </a:cubicBezTo>
                  <a:cubicBezTo>
                    <a:pt x="71" y="48"/>
                    <a:pt x="68" y="49"/>
                    <a:pt x="66" y="49"/>
                  </a:cubicBezTo>
                  <a:cubicBezTo>
                    <a:pt x="57" y="41"/>
                    <a:pt x="44" y="49"/>
                    <a:pt x="35" y="40"/>
                  </a:cubicBezTo>
                  <a:cubicBezTo>
                    <a:pt x="30" y="39"/>
                    <a:pt x="27" y="36"/>
                    <a:pt x="26" y="31"/>
                  </a:cubicBezTo>
                  <a:cubicBezTo>
                    <a:pt x="23" y="22"/>
                    <a:pt x="16" y="26"/>
                    <a:pt x="11" y="27"/>
                  </a:cubicBezTo>
                  <a:cubicBezTo>
                    <a:pt x="8" y="28"/>
                    <a:pt x="5" y="29"/>
                    <a:pt x="3" y="27"/>
                  </a:cubicBezTo>
                  <a:cubicBezTo>
                    <a:pt x="1" y="26"/>
                    <a:pt x="1" y="24"/>
                    <a:pt x="1" y="22"/>
                  </a:cubicBezTo>
                  <a:cubicBezTo>
                    <a:pt x="0" y="18"/>
                    <a:pt x="2" y="14"/>
                    <a:pt x="6" y="12"/>
                  </a:cubicBezTo>
                  <a:cubicBezTo>
                    <a:pt x="9" y="9"/>
                    <a:pt x="13" y="8"/>
                    <a:pt x="16" y="7"/>
                  </a:cubicBezTo>
                  <a:cubicBezTo>
                    <a:pt x="26" y="5"/>
                    <a:pt x="35" y="7"/>
                    <a:pt x="44" y="4"/>
                  </a:cubicBezTo>
                  <a:cubicBezTo>
                    <a:pt x="46" y="3"/>
                    <a:pt x="48" y="2"/>
                    <a:pt x="49" y="2"/>
                  </a:cubicBezTo>
                  <a:cubicBezTo>
                    <a:pt x="58" y="0"/>
                    <a:pt x="66" y="0"/>
                    <a:pt x="74" y="3"/>
                  </a:cubicBezTo>
                  <a:close/>
                </a:path>
              </a:pathLst>
            </a:custGeom>
            <a:solidFill>
              <a:srgbClr val="AEA3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7" name="Freeform 2764"/>
            <p:cNvSpPr>
              <a:spLocks/>
            </p:cNvSpPr>
            <p:nvPr/>
          </p:nvSpPr>
          <p:spPr bwMode="auto">
            <a:xfrm>
              <a:off x="4191" y="2034"/>
              <a:ext cx="72" cy="119"/>
            </a:xfrm>
            <a:custGeom>
              <a:avLst/>
              <a:gdLst>
                <a:gd name="T0" fmla="*/ 10 w 61"/>
                <a:gd name="T1" fmla="*/ 37 h 101"/>
                <a:gd name="T2" fmla="*/ 39 w 61"/>
                <a:gd name="T3" fmla="*/ 17 h 101"/>
                <a:gd name="T4" fmla="*/ 61 w 61"/>
                <a:gd name="T5" fmla="*/ 22 h 101"/>
                <a:gd name="T6" fmla="*/ 54 w 61"/>
                <a:gd name="T7" fmla="*/ 41 h 101"/>
                <a:gd name="T8" fmla="*/ 46 w 61"/>
                <a:gd name="T9" fmla="*/ 60 h 101"/>
                <a:gd name="T10" fmla="*/ 37 w 61"/>
                <a:gd name="T11" fmla="*/ 80 h 101"/>
                <a:gd name="T12" fmla="*/ 24 w 61"/>
                <a:gd name="T13" fmla="*/ 96 h 101"/>
                <a:gd name="T14" fmla="*/ 7 w 61"/>
                <a:gd name="T15" fmla="*/ 97 h 101"/>
                <a:gd name="T16" fmla="*/ 9 w 61"/>
                <a:gd name="T17" fmla="*/ 71 h 101"/>
                <a:gd name="T18" fmla="*/ 10 w 61"/>
                <a:gd name="T19" fmla="*/ 51 h 101"/>
                <a:gd name="T20" fmla="*/ 10 w 61"/>
                <a:gd name="T21" fmla="*/ 3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01">
                  <a:moveTo>
                    <a:pt x="10" y="37"/>
                  </a:moveTo>
                  <a:cubicBezTo>
                    <a:pt x="18" y="29"/>
                    <a:pt x="27" y="20"/>
                    <a:pt x="39" y="17"/>
                  </a:cubicBezTo>
                  <a:cubicBezTo>
                    <a:pt x="46" y="18"/>
                    <a:pt x="57" y="0"/>
                    <a:pt x="61" y="22"/>
                  </a:cubicBezTo>
                  <a:cubicBezTo>
                    <a:pt x="60" y="28"/>
                    <a:pt x="57" y="35"/>
                    <a:pt x="54" y="41"/>
                  </a:cubicBezTo>
                  <a:cubicBezTo>
                    <a:pt x="50" y="47"/>
                    <a:pt x="45" y="52"/>
                    <a:pt x="46" y="60"/>
                  </a:cubicBezTo>
                  <a:cubicBezTo>
                    <a:pt x="45" y="67"/>
                    <a:pt x="41" y="74"/>
                    <a:pt x="37" y="80"/>
                  </a:cubicBezTo>
                  <a:cubicBezTo>
                    <a:pt x="33" y="86"/>
                    <a:pt x="29" y="91"/>
                    <a:pt x="24" y="96"/>
                  </a:cubicBezTo>
                  <a:cubicBezTo>
                    <a:pt x="18" y="100"/>
                    <a:pt x="13" y="101"/>
                    <a:pt x="7" y="97"/>
                  </a:cubicBezTo>
                  <a:cubicBezTo>
                    <a:pt x="0" y="88"/>
                    <a:pt x="7" y="80"/>
                    <a:pt x="9" y="71"/>
                  </a:cubicBezTo>
                  <a:cubicBezTo>
                    <a:pt x="13" y="65"/>
                    <a:pt x="12" y="58"/>
                    <a:pt x="10" y="51"/>
                  </a:cubicBezTo>
                  <a:cubicBezTo>
                    <a:pt x="9" y="46"/>
                    <a:pt x="7" y="42"/>
                    <a:pt x="10" y="37"/>
                  </a:cubicBezTo>
                  <a:close/>
                </a:path>
              </a:pathLst>
            </a:custGeom>
            <a:solidFill>
              <a:srgbClr val="AA9F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8" name="Freeform 2765"/>
            <p:cNvSpPr>
              <a:spLocks/>
            </p:cNvSpPr>
            <p:nvPr/>
          </p:nvSpPr>
          <p:spPr bwMode="auto">
            <a:xfrm>
              <a:off x="3684" y="2358"/>
              <a:ext cx="107" cy="63"/>
            </a:xfrm>
            <a:custGeom>
              <a:avLst/>
              <a:gdLst>
                <a:gd name="T0" fmla="*/ 65 w 91"/>
                <a:gd name="T1" fmla="*/ 6 h 54"/>
                <a:gd name="T2" fmla="*/ 74 w 91"/>
                <a:gd name="T3" fmla="*/ 1 h 54"/>
                <a:gd name="T4" fmla="*/ 80 w 91"/>
                <a:gd name="T5" fmla="*/ 0 h 54"/>
                <a:gd name="T6" fmla="*/ 86 w 91"/>
                <a:gd name="T7" fmla="*/ 17 h 54"/>
                <a:gd name="T8" fmla="*/ 40 w 91"/>
                <a:gd name="T9" fmla="*/ 39 h 54"/>
                <a:gd name="T10" fmla="*/ 10 w 91"/>
                <a:gd name="T11" fmla="*/ 54 h 54"/>
                <a:gd name="T12" fmla="*/ 6 w 91"/>
                <a:gd name="T13" fmla="*/ 44 h 54"/>
                <a:gd name="T14" fmla="*/ 65 w 91"/>
                <a:gd name="T15" fmla="*/ 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1" h="54">
                  <a:moveTo>
                    <a:pt x="65" y="6"/>
                  </a:moveTo>
                  <a:cubicBezTo>
                    <a:pt x="67" y="1"/>
                    <a:pt x="72" y="4"/>
                    <a:pt x="74" y="1"/>
                  </a:cubicBezTo>
                  <a:cubicBezTo>
                    <a:pt x="76" y="0"/>
                    <a:pt x="78" y="0"/>
                    <a:pt x="80" y="0"/>
                  </a:cubicBezTo>
                  <a:cubicBezTo>
                    <a:pt x="87" y="4"/>
                    <a:pt x="91" y="9"/>
                    <a:pt x="86" y="17"/>
                  </a:cubicBezTo>
                  <a:cubicBezTo>
                    <a:pt x="74" y="32"/>
                    <a:pt x="56" y="33"/>
                    <a:pt x="40" y="39"/>
                  </a:cubicBezTo>
                  <a:cubicBezTo>
                    <a:pt x="30" y="43"/>
                    <a:pt x="19" y="46"/>
                    <a:pt x="10" y="54"/>
                  </a:cubicBezTo>
                  <a:cubicBezTo>
                    <a:pt x="1" y="51"/>
                    <a:pt x="0" y="51"/>
                    <a:pt x="6" y="44"/>
                  </a:cubicBezTo>
                  <a:cubicBezTo>
                    <a:pt x="22" y="25"/>
                    <a:pt x="42" y="12"/>
                    <a:pt x="65" y="6"/>
                  </a:cubicBezTo>
                  <a:close/>
                </a:path>
              </a:pathLst>
            </a:custGeom>
            <a:solidFill>
              <a:srgbClr val="2C2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29" name="Freeform 2766"/>
            <p:cNvSpPr>
              <a:spLocks/>
            </p:cNvSpPr>
            <p:nvPr/>
          </p:nvSpPr>
          <p:spPr bwMode="auto">
            <a:xfrm>
              <a:off x="4301" y="2034"/>
              <a:ext cx="95" cy="82"/>
            </a:xfrm>
            <a:custGeom>
              <a:avLst/>
              <a:gdLst>
                <a:gd name="T0" fmla="*/ 46 w 81"/>
                <a:gd name="T1" fmla="*/ 5 h 70"/>
                <a:gd name="T2" fmla="*/ 70 w 81"/>
                <a:gd name="T3" fmla="*/ 9 h 70"/>
                <a:gd name="T4" fmla="*/ 78 w 81"/>
                <a:gd name="T5" fmla="*/ 18 h 70"/>
                <a:gd name="T6" fmla="*/ 67 w 81"/>
                <a:gd name="T7" fmla="*/ 21 h 70"/>
                <a:gd name="T8" fmla="*/ 31 w 81"/>
                <a:gd name="T9" fmla="*/ 53 h 70"/>
                <a:gd name="T10" fmla="*/ 30 w 81"/>
                <a:gd name="T11" fmla="*/ 59 h 70"/>
                <a:gd name="T12" fmla="*/ 22 w 81"/>
                <a:gd name="T13" fmla="*/ 66 h 70"/>
                <a:gd name="T14" fmla="*/ 14 w 81"/>
                <a:gd name="T15" fmla="*/ 70 h 70"/>
                <a:gd name="T16" fmla="*/ 1 w 81"/>
                <a:gd name="T17" fmla="*/ 64 h 70"/>
                <a:gd name="T18" fmla="*/ 0 w 81"/>
                <a:gd name="T19" fmla="*/ 58 h 70"/>
                <a:gd name="T20" fmla="*/ 20 w 81"/>
                <a:gd name="T21" fmla="*/ 8 h 70"/>
                <a:gd name="T22" fmla="*/ 31 w 81"/>
                <a:gd name="T23" fmla="*/ 3 h 70"/>
                <a:gd name="T24" fmla="*/ 46 w 81"/>
                <a:gd name="T25" fmla="*/ 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70">
                  <a:moveTo>
                    <a:pt x="46" y="5"/>
                  </a:moveTo>
                  <a:cubicBezTo>
                    <a:pt x="55" y="0"/>
                    <a:pt x="62" y="8"/>
                    <a:pt x="70" y="9"/>
                  </a:cubicBezTo>
                  <a:cubicBezTo>
                    <a:pt x="72" y="13"/>
                    <a:pt x="81" y="10"/>
                    <a:pt x="78" y="18"/>
                  </a:cubicBezTo>
                  <a:cubicBezTo>
                    <a:pt x="75" y="21"/>
                    <a:pt x="71" y="21"/>
                    <a:pt x="67" y="21"/>
                  </a:cubicBezTo>
                  <a:cubicBezTo>
                    <a:pt x="44" y="22"/>
                    <a:pt x="37" y="29"/>
                    <a:pt x="31" y="53"/>
                  </a:cubicBezTo>
                  <a:cubicBezTo>
                    <a:pt x="31" y="55"/>
                    <a:pt x="31" y="57"/>
                    <a:pt x="30" y="59"/>
                  </a:cubicBezTo>
                  <a:cubicBezTo>
                    <a:pt x="28" y="62"/>
                    <a:pt x="25" y="64"/>
                    <a:pt x="22" y="66"/>
                  </a:cubicBezTo>
                  <a:cubicBezTo>
                    <a:pt x="20" y="68"/>
                    <a:pt x="17" y="69"/>
                    <a:pt x="14" y="70"/>
                  </a:cubicBezTo>
                  <a:cubicBezTo>
                    <a:pt x="9" y="70"/>
                    <a:pt x="4" y="69"/>
                    <a:pt x="1" y="64"/>
                  </a:cubicBezTo>
                  <a:cubicBezTo>
                    <a:pt x="1" y="62"/>
                    <a:pt x="0" y="60"/>
                    <a:pt x="0" y="58"/>
                  </a:cubicBezTo>
                  <a:cubicBezTo>
                    <a:pt x="2" y="40"/>
                    <a:pt x="17" y="26"/>
                    <a:pt x="20" y="8"/>
                  </a:cubicBezTo>
                  <a:cubicBezTo>
                    <a:pt x="22" y="4"/>
                    <a:pt x="26" y="3"/>
                    <a:pt x="31" y="3"/>
                  </a:cubicBezTo>
                  <a:cubicBezTo>
                    <a:pt x="36" y="1"/>
                    <a:pt x="41" y="2"/>
                    <a:pt x="46" y="5"/>
                  </a:cubicBezTo>
                  <a:close/>
                </a:path>
              </a:pathLst>
            </a:custGeom>
            <a:solidFill>
              <a:srgbClr val="AEA3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0" name="Freeform 2767"/>
            <p:cNvSpPr>
              <a:spLocks/>
            </p:cNvSpPr>
            <p:nvPr/>
          </p:nvSpPr>
          <p:spPr bwMode="auto">
            <a:xfrm>
              <a:off x="3753" y="2325"/>
              <a:ext cx="87" cy="62"/>
            </a:xfrm>
            <a:custGeom>
              <a:avLst/>
              <a:gdLst>
                <a:gd name="T0" fmla="*/ 9 w 74"/>
                <a:gd name="T1" fmla="*/ 53 h 53"/>
                <a:gd name="T2" fmla="*/ 0 w 74"/>
                <a:gd name="T3" fmla="*/ 37 h 53"/>
                <a:gd name="T4" fmla="*/ 14 w 74"/>
                <a:gd name="T5" fmla="*/ 25 h 53"/>
                <a:gd name="T6" fmla="*/ 61 w 74"/>
                <a:gd name="T7" fmla="*/ 0 h 53"/>
                <a:gd name="T8" fmla="*/ 71 w 74"/>
                <a:gd name="T9" fmla="*/ 16 h 53"/>
                <a:gd name="T10" fmla="*/ 9 w 74"/>
                <a:gd name="T11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53">
                  <a:moveTo>
                    <a:pt x="9" y="53"/>
                  </a:moveTo>
                  <a:cubicBezTo>
                    <a:pt x="8" y="47"/>
                    <a:pt x="6" y="41"/>
                    <a:pt x="0" y="37"/>
                  </a:cubicBezTo>
                  <a:cubicBezTo>
                    <a:pt x="1" y="29"/>
                    <a:pt x="10" y="30"/>
                    <a:pt x="14" y="25"/>
                  </a:cubicBezTo>
                  <a:cubicBezTo>
                    <a:pt x="32" y="21"/>
                    <a:pt x="43" y="4"/>
                    <a:pt x="61" y="0"/>
                  </a:cubicBezTo>
                  <a:cubicBezTo>
                    <a:pt x="74" y="0"/>
                    <a:pt x="72" y="8"/>
                    <a:pt x="71" y="16"/>
                  </a:cubicBezTo>
                  <a:cubicBezTo>
                    <a:pt x="51" y="30"/>
                    <a:pt x="31" y="43"/>
                    <a:pt x="9" y="53"/>
                  </a:cubicBezTo>
                  <a:close/>
                </a:path>
              </a:pathLst>
            </a:custGeom>
            <a:solidFill>
              <a:srgbClr val="3B32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1" name="Freeform 2768"/>
            <p:cNvSpPr>
              <a:spLocks/>
            </p:cNvSpPr>
            <p:nvPr/>
          </p:nvSpPr>
          <p:spPr bwMode="auto">
            <a:xfrm>
              <a:off x="4278" y="2125"/>
              <a:ext cx="101" cy="50"/>
            </a:xfrm>
            <a:custGeom>
              <a:avLst/>
              <a:gdLst>
                <a:gd name="T0" fmla="*/ 65 w 86"/>
                <a:gd name="T1" fmla="*/ 39 h 43"/>
                <a:gd name="T2" fmla="*/ 56 w 86"/>
                <a:gd name="T3" fmla="*/ 39 h 43"/>
                <a:gd name="T4" fmla="*/ 36 w 86"/>
                <a:gd name="T5" fmla="*/ 33 h 43"/>
                <a:gd name="T6" fmla="*/ 17 w 86"/>
                <a:gd name="T7" fmla="*/ 30 h 43"/>
                <a:gd name="T8" fmla="*/ 12 w 86"/>
                <a:gd name="T9" fmla="*/ 27 h 43"/>
                <a:gd name="T10" fmla="*/ 1 w 86"/>
                <a:gd name="T11" fmla="*/ 19 h 43"/>
                <a:gd name="T12" fmla="*/ 0 w 86"/>
                <a:gd name="T13" fmla="*/ 14 h 43"/>
                <a:gd name="T14" fmla="*/ 13 w 86"/>
                <a:gd name="T15" fmla="*/ 4 h 43"/>
                <a:gd name="T16" fmla="*/ 23 w 86"/>
                <a:gd name="T17" fmla="*/ 0 h 43"/>
                <a:gd name="T18" fmla="*/ 29 w 86"/>
                <a:gd name="T19" fmla="*/ 0 h 43"/>
                <a:gd name="T20" fmla="*/ 60 w 86"/>
                <a:gd name="T21" fmla="*/ 12 h 43"/>
                <a:gd name="T22" fmla="*/ 85 w 86"/>
                <a:gd name="T23" fmla="*/ 26 h 43"/>
                <a:gd name="T24" fmla="*/ 85 w 86"/>
                <a:gd name="T25" fmla="*/ 32 h 43"/>
                <a:gd name="T26" fmla="*/ 65 w 86"/>
                <a:gd name="T27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" h="43">
                  <a:moveTo>
                    <a:pt x="65" y="39"/>
                  </a:moveTo>
                  <a:cubicBezTo>
                    <a:pt x="62" y="39"/>
                    <a:pt x="59" y="39"/>
                    <a:pt x="56" y="39"/>
                  </a:cubicBezTo>
                  <a:cubicBezTo>
                    <a:pt x="47" y="43"/>
                    <a:pt x="43" y="35"/>
                    <a:pt x="36" y="33"/>
                  </a:cubicBezTo>
                  <a:cubicBezTo>
                    <a:pt x="30" y="31"/>
                    <a:pt x="23" y="32"/>
                    <a:pt x="17" y="30"/>
                  </a:cubicBezTo>
                  <a:cubicBezTo>
                    <a:pt x="15" y="29"/>
                    <a:pt x="14" y="28"/>
                    <a:pt x="12" y="27"/>
                  </a:cubicBezTo>
                  <a:cubicBezTo>
                    <a:pt x="9" y="24"/>
                    <a:pt x="5" y="22"/>
                    <a:pt x="1" y="19"/>
                  </a:cubicBezTo>
                  <a:cubicBezTo>
                    <a:pt x="0" y="17"/>
                    <a:pt x="0" y="16"/>
                    <a:pt x="0" y="14"/>
                  </a:cubicBezTo>
                  <a:cubicBezTo>
                    <a:pt x="2" y="7"/>
                    <a:pt x="8" y="6"/>
                    <a:pt x="13" y="4"/>
                  </a:cubicBezTo>
                  <a:cubicBezTo>
                    <a:pt x="16" y="2"/>
                    <a:pt x="20" y="1"/>
                    <a:pt x="23" y="0"/>
                  </a:cubicBezTo>
                  <a:cubicBezTo>
                    <a:pt x="25" y="0"/>
                    <a:pt x="27" y="0"/>
                    <a:pt x="29" y="0"/>
                  </a:cubicBezTo>
                  <a:cubicBezTo>
                    <a:pt x="40" y="3"/>
                    <a:pt x="50" y="8"/>
                    <a:pt x="60" y="12"/>
                  </a:cubicBezTo>
                  <a:cubicBezTo>
                    <a:pt x="69" y="17"/>
                    <a:pt x="79" y="18"/>
                    <a:pt x="85" y="26"/>
                  </a:cubicBezTo>
                  <a:cubicBezTo>
                    <a:pt x="86" y="28"/>
                    <a:pt x="86" y="30"/>
                    <a:pt x="85" y="32"/>
                  </a:cubicBezTo>
                  <a:cubicBezTo>
                    <a:pt x="80" y="38"/>
                    <a:pt x="71" y="35"/>
                    <a:pt x="65" y="39"/>
                  </a:cubicBezTo>
                  <a:close/>
                </a:path>
              </a:pathLst>
            </a:custGeom>
            <a:solidFill>
              <a:srgbClr val="AAA4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2" name="Freeform 2769"/>
            <p:cNvSpPr>
              <a:spLocks/>
            </p:cNvSpPr>
            <p:nvPr/>
          </p:nvSpPr>
          <p:spPr bwMode="auto">
            <a:xfrm>
              <a:off x="4022" y="2120"/>
              <a:ext cx="61" cy="94"/>
            </a:xfrm>
            <a:custGeom>
              <a:avLst/>
              <a:gdLst>
                <a:gd name="T0" fmla="*/ 6 w 52"/>
                <a:gd name="T1" fmla="*/ 80 h 80"/>
                <a:gd name="T2" fmla="*/ 3 w 52"/>
                <a:gd name="T3" fmla="*/ 71 h 80"/>
                <a:gd name="T4" fmla="*/ 4 w 52"/>
                <a:gd name="T5" fmla="*/ 58 h 80"/>
                <a:gd name="T6" fmla="*/ 7 w 52"/>
                <a:gd name="T7" fmla="*/ 40 h 80"/>
                <a:gd name="T8" fmla="*/ 9 w 52"/>
                <a:gd name="T9" fmla="*/ 18 h 80"/>
                <a:gd name="T10" fmla="*/ 35 w 52"/>
                <a:gd name="T11" fmla="*/ 4 h 80"/>
                <a:gd name="T12" fmla="*/ 43 w 52"/>
                <a:gd name="T13" fmla="*/ 0 h 80"/>
                <a:gd name="T14" fmla="*/ 42 w 52"/>
                <a:gd name="T15" fmla="*/ 33 h 80"/>
                <a:gd name="T16" fmla="*/ 34 w 52"/>
                <a:gd name="T17" fmla="*/ 48 h 80"/>
                <a:gd name="T18" fmla="*/ 24 w 52"/>
                <a:gd name="T19" fmla="*/ 58 h 80"/>
                <a:gd name="T20" fmla="*/ 6 w 52"/>
                <a:gd name="T2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80">
                  <a:moveTo>
                    <a:pt x="6" y="80"/>
                  </a:moveTo>
                  <a:cubicBezTo>
                    <a:pt x="2" y="78"/>
                    <a:pt x="3" y="74"/>
                    <a:pt x="3" y="71"/>
                  </a:cubicBezTo>
                  <a:cubicBezTo>
                    <a:pt x="0" y="67"/>
                    <a:pt x="2" y="63"/>
                    <a:pt x="4" y="58"/>
                  </a:cubicBezTo>
                  <a:cubicBezTo>
                    <a:pt x="6" y="52"/>
                    <a:pt x="6" y="46"/>
                    <a:pt x="7" y="40"/>
                  </a:cubicBezTo>
                  <a:cubicBezTo>
                    <a:pt x="9" y="33"/>
                    <a:pt x="9" y="26"/>
                    <a:pt x="9" y="18"/>
                  </a:cubicBezTo>
                  <a:cubicBezTo>
                    <a:pt x="13" y="4"/>
                    <a:pt x="29" y="13"/>
                    <a:pt x="35" y="4"/>
                  </a:cubicBezTo>
                  <a:cubicBezTo>
                    <a:pt x="38" y="3"/>
                    <a:pt x="41" y="1"/>
                    <a:pt x="43" y="0"/>
                  </a:cubicBezTo>
                  <a:cubicBezTo>
                    <a:pt x="52" y="11"/>
                    <a:pt x="41" y="22"/>
                    <a:pt x="42" y="33"/>
                  </a:cubicBezTo>
                  <a:cubicBezTo>
                    <a:pt x="41" y="39"/>
                    <a:pt x="38" y="44"/>
                    <a:pt x="34" y="48"/>
                  </a:cubicBezTo>
                  <a:cubicBezTo>
                    <a:pt x="31" y="52"/>
                    <a:pt x="28" y="55"/>
                    <a:pt x="24" y="58"/>
                  </a:cubicBezTo>
                  <a:cubicBezTo>
                    <a:pt x="17" y="65"/>
                    <a:pt x="18" y="78"/>
                    <a:pt x="6" y="80"/>
                  </a:cubicBezTo>
                  <a:close/>
                </a:path>
              </a:pathLst>
            </a:custGeom>
            <a:solidFill>
              <a:srgbClr val="A99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3" name="Freeform 2770"/>
            <p:cNvSpPr>
              <a:spLocks/>
            </p:cNvSpPr>
            <p:nvPr/>
          </p:nvSpPr>
          <p:spPr bwMode="auto">
            <a:xfrm>
              <a:off x="3947" y="2175"/>
              <a:ext cx="43" cy="66"/>
            </a:xfrm>
            <a:custGeom>
              <a:avLst/>
              <a:gdLst>
                <a:gd name="T0" fmla="*/ 26 w 37"/>
                <a:gd name="T1" fmla="*/ 0 h 56"/>
                <a:gd name="T2" fmla="*/ 30 w 37"/>
                <a:gd name="T3" fmla="*/ 48 h 56"/>
                <a:gd name="T4" fmla="*/ 4 w 37"/>
                <a:gd name="T5" fmla="*/ 54 h 56"/>
                <a:gd name="T6" fmla="*/ 1 w 37"/>
                <a:gd name="T7" fmla="*/ 36 h 56"/>
                <a:gd name="T8" fmla="*/ 2 w 37"/>
                <a:gd name="T9" fmla="*/ 24 h 56"/>
                <a:gd name="T10" fmla="*/ 18 w 37"/>
                <a:gd name="T11" fmla="*/ 8 h 56"/>
                <a:gd name="T12" fmla="*/ 26 w 3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56">
                  <a:moveTo>
                    <a:pt x="26" y="0"/>
                  </a:moveTo>
                  <a:cubicBezTo>
                    <a:pt x="35" y="11"/>
                    <a:pt x="37" y="39"/>
                    <a:pt x="30" y="48"/>
                  </a:cubicBezTo>
                  <a:cubicBezTo>
                    <a:pt x="28" y="51"/>
                    <a:pt x="7" y="56"/>
                    <a:pt x="4" y="54"/>
                  </a:cubicBezTo>
                  <a:cubicBezTo>
                    <a:pt x="4" y="48"/>
                    <a:pt x="3" y="42"/>
                    <a:pt x="1" y="36"/>
                  </a:cubicBezTo>
                  <a:cubicBezTo>
                    <a:pt x="0" y="32"/>
                    <a:pt x="0" y="28"/>
                    <a:pt x="2" y="24"/>
                  </a:cubicBezTo>
                  <a:cubicBezTo>
                    <a:pt x="6" y="17"/>
                    <a:pt x="11" y="11"/>
                    <a:pt x="18" y="8"/>
                  </a:cubicBezTo>
                  <a:cubicBezTo>
                    <a:pt x="21" y="5"/>
                    <a:pt x="23" y="3"/>
                    <a:pt x="26" y="0"/>
                  </a:cubicBezTo>
                  <a:close/>
                </a:path>
              </a:pathLst>
            </a:custGeom>
            <a:solidFill>
              <a:srgbClr val="ABA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4" name="Freeform 2771"/>
            <p:cNvSpPr>
              <a:spLocks/>
            </p:cNvSpPr>
            <p:nvPr/>
          </p:nvSpPr>
          <p:spPr bwMode="auto">
            <a:xfrm>
              <a:off x="4356" y="2111"/>
              <a:ext cx="122" cy="57"/>
            </a:xfrm>
            <a:custGeom>
              <a:avLst/>
              <a:gdLst>
                <a:gd name="T0" fmla="*/ 58 w 104"/>
                <a:gd name="T1" fmla="*/ 18 h 49"/>
                <a:gd name="T2" fmla="*/ 72 w 104"/>
                <a:gd name="T3" fmla="*/ 22 h 49"/>
                <a:gd name="T4" fmla="*/ 93 w 104"/>
                <a:gd name="T5" fmla="*/ 35 h 49"/>
                <a:gd name="T6" fmla="*/ 103 w 104"/>
                <a:gd name="T7" fmla="*/ 43 h 49"/>
                <a:gd name="T8" fmla="*/ 91 w 104"/>
                <a:gd name="T9" fmla="*/ 47 h 49"/>
                <a:gd name="T10" fmla="*/ 67 w 104"/>
                <a:gd name="T11" fmla="*/ 46 h 49"/>
                <a:gd name="T12" fmla="*/ 62 w 104"/>
                <a:gd name="T13" fmla="*/ 41 h 49"/>
                <a:gd name="T14" fmla="*/ 53 w 104"/>
                <a:gd name="T15" fmla="*/ 30 h 49"/>
                <a:gd name="T16" fmla="*/ 48 w 104"/>
                <a:gd name="T17" fmla="*/ 28 h 49"/>
                <a:gd name="T18" fmla="*/ 30 w 104"/>
                <a:gd name="T19" fmla="*/ 25 h 49"/>
                <a:gd name="T20" fmla="*/ 25 w 104"/>
                <a:gd name="T21" fmla="*/ 24 h 49"/>
                <a:gd name="T22" fmla="*/ 0 w 104"/>
                <a:gd name="T23" fmla="*/ 8 h 49"/>
                <a:gd name="T24" fmla="*/ 1 w 104"/>
                <a:gd name="T25" fmla="*/ 3 h 49"/>
                <a:gd name="T26" fmla="*/ 5 w 104"/>
                <a:gd name="T27" fmla="*/ 0 h 49"/>
                <a:gd name="T28" fmla="*/ 16 w 104"/>
                <a:gd name="T29" fmla="*/ 1 h 49"/>
                <a:gd name="T30" fmla="*/ 23 w 104"/>
                <a:gd name="T31" fmla="*/ 3 h 49"/>
                <a:gd name="T32" fmla="*/ 36 w 104"/>
                <a:gd name="T33" fmla="*/ 8 h 49"/>
                <a:gd name="T34" fmla="*/ 58 w 104"/>
                <a:gd name="T35" fmla="*/ 1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49">
                  <a:moveTo>
                    <a:pt x="58" y="18"/>
                  </a:moveTo>
                  <a:cubicBezTo>
                    <a:pt x="63" y="19"/>
                    <a:pt x="68" y="21"/>
                    <a:pt x="72" y="22"/>
                  </a:cubicBezTo>
                  <a:cubicBezTo>
                    <a:pt x="80" y="26"/>
                    <a:pt x="87" y="30"/>
                    <a:pt x="93" y="35"/>
                  </a:cubicBezTo>
                  <a:cubicBezTo>
                    <a:pt x="97" y="37"/>
                    <a:pt x="104" y="38"/>
                    <a:pt x="103" y="43"/>
                  </a:cubicBezTo>
                  <a:cubicBezTo>
                    <a:pt x="102" y="49"/>
                    <a:pt x="95" y="47"/>
                    <a:pt x="91" y="47"/>
                  </a:cubicBezTo>
                  <a:cubicBezTo>
                    <a:pt x="83" y="47"/>
                    <a:pt x="75" y="47"/>
                    <a:pt x="67" y="46"/>
                  </a:cubicBezTo>
                  <a:cubicBezTo>
                    <a:pt x="65" y="45"/>
                    <a:pt x="63" y="44"/>
                    <a:pt x="62" y="41"/>
                  </a:cubicBezTo>
                  <a:cubicBezTo>
                    <a:pt x="60" y="37"/>
                    <a:pt x="58" y="32"/>
                    <a:pt x="53" y="30"/>
                  </a:cubicBezTo>
                  <a:cubicBezTo>
                    <a:pt x="51" y="29"/>
                    <a:pt x="50" y="29"/>
                    <a:pt x="48" y="28"/>
                  </a:cubicBezTo>
                  <a:cubicBezTo>
                    <a:pt x="43" y="25"/>
                    <a:pt x="37" y="24"/>
                    <a:pt x="30" y="25"/>
                  </a:cubicBezTo>
                  <a:cubicBezTo>
                    <a:pt x="29" y="25"/>
                    <a:pt x="27" y="25"/>
                    <a:pt x="25" y="24"/>
                  </a:cubicBezTo>
                  <a:cubicBezTo>
                    <a:pt x="15" y="21"/>
                    <a:pt x="6" y="18"/>
                    <a:pt x="0" y="8"/>
                  </a:cubicBezTo>
                  <a:cubicBezTo>
                    <a:pt x="0" y="6"/>
                    <a:pt x="0" y="4"/>
                    <a:pt x="1" y="3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9" y="0"/>
                    <a:pt x="12" y="1"/>
                    <a:pt x="16" y="1"/>
                  </a:cubicBezTo>
                  <a:cubicBezTo>
                    <a:pt x="18" y="2"/>
                    <a:pt x="21" y="2"/>
                    <a:pt x="23" y="3"/>
                  </a:cubicBezTo>
                  <a:cubicBezTo>
                    <a:pt x="28" y="5"/>
                    <a:pt x="31" y="8"/>
                    <a:pt x="36" y="8"/>
                  </a:cubicBezTo>
                  <a:cubicBezTo>
                    <a:pt x="45" y="8"/>
                    <a:pt x="51" y="13"/>
                    <a:pt x="58" y="18"/>
                  </a:cubicBezTo>
                  <a:close/>
                </a:path>
              </a:pathLst>
            </a:custGeom>
            <a:solidFill>
              <a:srgbClr val="AA9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5" name="Freeform 2772"/>
            <p:cNvSpPr>
              <a:spLocks/>
            </p:cNvSpPr>
            <p:nvPr/>
          </p:nvSpPr>
          <p:spPr bwMode="auto">
            <a:xfrm>
              <a:off x="3884" y="2300"/>
              <a:ext cx="76" cy="54"/>
            </a:xfrm>
            <a:custGeom>
              <a:avLst/>
              <a:gdLst>
                <a:gd name="T0" fmla="*/ 42 w 64"/>
                <a:gd name="T1" fmla="*/ 21 h 46"/>
                <a:gd name="T2" fmla="*/ 49 w 64"/>
                <a:gd name="T3" fmla="*/ 24 h 46"/>
                <a:gd name="T4" fmla="*/ 62 w 64"/>
                <a:gd name="T5" fmla="*/ 37 h 46"/>
                <a:gd name="T6" fmla="*/ 45 w 64"/>
                <a:gd name="T7" fmla="*/ 42 h 46"/>
                <a:gd name="T8" fmla="*/ 20 w 64"/>
                <a:gd name="T9" fmla="*/ 34 h 46"/>
                <a:gd name="T10" fmla="*/ 4 w 64"/>
                <a:gd name="T11" fmla="*/ 23 h 46"/>
                <a:gd name="T12" fmla="*/ 2 w 64"/>
                <a:gd name="T13" fmla="*/ 11 h 46"/>
                <a:gd name="T14" fmla="*/ 26 w 64"/>
                <a:gd name="T15" fmla="*/ 2 h 46"/>
                <a:gd name="T16" fmla="*/ 42 w 64"/>
                <a:gd name="T17" fmla="*/ 2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46">
                  <a:moveTo>
                    <a:pt x="42" y="21"/>
                  </a:moveTo>
                  <a:cubicBezTo>
                    <a:pt x="44" y="22"/>
                    <a:pt x="47" y="24"/>
                    <a:pt x="49" y="24"/>
                  </a:cubicBezTo>
                  <a:cubicBezTo>
                    <a:pt x="56" y="26"/>
                    <a:pt x="64" y="31"/>
                    <a:pt x="62" y="37"/>
                  </a:cubicBezTo>
                  <a:cubicBezTo>
                    <a:pt x="61" y="46"/>
                    <a:pt x="51" y="42"/>
                    <a:pt x="45" y="42"/>
                  </a:cubicBezTo>
                  <a:cubicBezTo>
                    <a:pt x="37" y="39"/>
                    <a:pt x="28" y="40"/>
                    <a:pt x="20" y="34"/>
                  </a:cubicBezTo>
                  <a:cubicBezTo>
                    <a:pt x="12" y="35"/>
                    <a:pt x="7" y="30"/>
                    <a:pt x="4" y="23"/>
                  </a:cubicBezTo>
                  <a:cubicBezTo>
                    <a:pt x="1" y="20"/>
                    <a:pt x="0" y="16"/>
                    <a:pt x="2" y="11"/>
                  </a:cubicBezTo>
                  <a:cubicBezTo>
                    <a:pt x="8" y="4"/>
                    <a:pt x="16" y="0"/>
                    <a:pt x="26" y="2"/>
                  </a:cubicBezTo>
                  <a:cubicBezTo>
                    <a:pt x="32" y="8"/>
                    <a:pt x="34" y="17"/>
                    <a:pt x="42" y="21"/>
                  </a:cubicBezTo>
                  <a:close/>
                </a:path>
              </a:pathLst>
            </a:custGeom>
            <a:solidFill>
              <a:srgbClr val="A39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6" name="Freeform 2773"/>
            <p:cNvSpPr>
              <a:spLocks/>
            </p:cNvSpPr>
            <p:nvPr/>
          </p:nvSpPr>
          <p:spPr bwMode="auto">
            <a:xfrm>
              <a:off x="3933" y="2275"/>
              <a:ext cx="65" cy="53"/>
            </a:xfrm>
            <a:custGeom>
              <a:avLst/>
              <a:gdLst>
                <a:gd name="T0" fmla="*/ 14 w 56"/>
                <a:gd name="T1" fmla="*/ 35 h 45"/>
                <a:gd name="T2" fmla="*/ 8 w 56"/>
                <a:gd name="T3" fmla="*/ 30 h 45"/>
                <a:gd name="T4" fmla="*/ 2 w 56"/>
                <a:gd name="T5" fmla="*/ 25 h 45"/>
                <a:gd name="T6" fmla="*/ 1 w 56"/>
                <a:gd name="T7" fmla="*/ 20 h 45"/>
                <a:gd name="T8" fmla="*/ 3 w 56"/>
                <a:gd name="T9" fmla="*/ 9 h 45"/>
                <a:gd name="T10" fmla="*/ 17 w 56"/>
                <a:gd name="T11" fmla="*/ 0 h 45"/>
                <a:gd name="T12" fmla="*/ 29 w 56"/>
                <a:gd name="T13" fmla="*/ 10 h 45"/>
                <a:gd name="T14" fmla="*/ 42 w 56"/>
                <a:gd name="T15" fmla="*/ 27 h 45"/>
                <a:gd name="T16" fmla="*/ 54 w 56"/>
                <a:gd name="T17" fmla="*/ 44 h 45"/>
                <a:gd name="T18" fmla="*/ 43 w 56"/>
                <a:gd name="T19" fmla="*/ 44 h 45"/>
                <a:gd name="T20" fmla="*/ 29 w 56"/>
                <a:gd name="T21" fmla="*/ 42 h 45"/>
                <a:gd name="T22" fmla="*/ 14 w 56"/>
                <a:gd name="T23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" h="45">
                  <a:moveTo>
                    <a:pt x="14" y="35"/>
                  </a:moveTo>
                  <a:cubicBezTo>
                    <a:pt x="12" y="33"/>
                    <a:pt x="10" y="32"/>
                    <a:pt x="8" y="30"/>
                  </a:cubicBezTo>
                  <a:cubicBezTo>
                    <a:pt x="6" y="29"/>
                    <a:pt x="4" y="28"/>
                    <a:pt x="2" y="25"/>
                  </a:cubicBezTo>
                  <a:cubicBezTo>
                    <a:pt x="1" y="23"/>
                    <a:pt x="1" y="22"/>
                    <a:pt x="1" y="20"/>
                  </a:cubicBezTo>
                  <a:cubicBezTo>
                    <a:pt x="0" y="16"/>
                    <a:pt x="1" y="12"/>
                    <a:pt x="3" y="9"/>
                  </a:cubicBezTo>
                  <a:cubicBezTo>
                    <a:pt x="6" y="4"/>
                    <a:pt x="11" y="1"/>
                    <a:pt x="17" y="0"/>
                  </a:cubicBezTo>
                  <a:cubicBezTo>
                    <a:pt x="23" y="1"/>
                    <a:pt x="27" y="5"/>
                    <a:pt x="29" y="10"/>
                  </a:cubicBezTo>
                  <a:cubicBezTo>
                    <a:pt x="30" y="19"/>
                    <a:pt x="38" y="21"/>
                    <a:pt x="42" y="27"/>
                  </a:cubicBezTo>
                  <a:cubicBezTo>
                    <a:pt x="45" y="33"/>
                    <a:pt x="56" y="34"/>
                    <a:pt x="54" y="44"/>
                  </a:cubicBezTo>
                  <a:cubicBezTo>
                    <a:pt x="50" y="45"/>
                    <a:pt x="46" y="45"/>
                    <a:pt x="43" y="44"/>
                  </a:cubicBezTo>
                  <a:cubicBezTo>
                    <a:pt x="38" y="43"/>
                    <a:pt x="33" y="43"/>
                    <a:pt x="29" y="42"/>
                  </a:cubicBezTo>
                  <a:cubicBezTo>
                    <a:pt x="23" y="40"/>
                    <a:pt x="18" y="39"/>
                    <a:pt x="14" y="35"/>
                  </a:cubicBezTo>
                  <a:close/>
                </a:path>
              </a:pathLst>
            </a:custGeom>
            <a:solidFill>
              <a:srgbClr val="BBB7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7" name="Freeform 2774"/>
            <p:cNvSpPr>
              <a:spLocks/>
            </p:cNvSpPr>
            <p:nvPr/>
          </p:nvSpPr>
          <p:spPr bwMode="auto">
            <a:xfrm>
              <a:off x="4272" y="2148"/>
              <a:ext cx="72" cy="41"/>
            </a:xfrm>
            <a:custGeom>
              <a:avLst/>
              <a:gdLst>
                <a:gd name="T0" fmla="*/ 44 w 61"/>
                <a:gd name="T1" fmla="*/ 7 h 35"/>
                <a:gd name="T2" fmla="*/ 61 w 61"/>
                <a:gd name="T3" fmla="*/ 19 h 35"/>
                <a:gd name="T4" fmla="*/ 61 w 61"/>
                <a:gd name="T5" fmla="*/ 23 h 35"/>
                <a:gd name="T6" fmla="*/ 36 w 61"/>
                <a:gd name="T7" fmla="*/ 30 h 35"/>
                <a:gd name="T8" fmla="*/ 28 w 61"/>
                <a:gd name="T9" fmla="*/ 34 h 35"/>
                <a:gd name="T10" fmla="*/ 23 w 61"/>
                <a:gd name="T11" fmla="*/ 35 h 35"/>
                <a:gd name="T12" fmla="*/ 10 w 61"/>
                <a:gd name="T13" fmla="*/ 23 h 35"/>
                <a:gd name="T14" fmla="*/ 7 w 61"/>
                <a:gd name="T15" fmla="*/ 18 h 35"/>
                <a:gd name="T16" fmla="*/ 3 w 61"/>
                <a:gd name="T17" fmla="*/ 12 h 35"/>
                <a:gd name="T18" fmla="*/ 3 w 61"/>
                <a:gd name="T19" fmla="*/ 1 h 35"/>
                <a:gd name="T20" fmla="*/ 9 w 61"/>
                <a:gd name="T21" fmla="*/ 1 h 35"/>
                <a:gd name="T22" fmla="*/ 20 w 61"/>
                <a:gd name="T23" fmla="*/ 3 h 35"/>
                <a:gd name="T24" fmla="*/ 20 w 61"/>
                <a:gd name="T25" fmla="*/ 7 h 35"/>
                <a:gd name="T26" fmla="*/ 44 w 61"/>
                <a:gd name="T27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35">
                  <a:moveTo>
                    <a:pt x="44" y="7"/>
                  </a:moveTo>
                  <a:cubicBezTo>
                    <a:pt x="49" y="11"/>
                    <a:pt x="55" y="15"/>
                    <a:pt x="61" y="19"/>
                  </a:cubicBezTo>
                  <a:cubicBezTo>
                    <a:pt x="61" y="20"/>
                    <a:pt x="61" y="22"/>
                    <a:pt x="61" y="23"/>
                  </a:cubicBezTo>
                  <a:cubicBezTo>
                    <a:pt x="54" y="30"/>
                    <a:pt x="44" y="27"/>
                    <a:pt x="36" y="30"/>
                  </a:cubicBezTo>
                  <a:cubicBezTo>
                    <a:pt x="34" y="31"/>
                    <a:pt x="31" y="33"/>
                    <a:pt x="28" y="34"/>
                  </a:cubicBezTo>
                  <a:cubicBezTo>
                    <a:pt x="27" y="34"/>
                    <a:pt x="25" y="35"/>
                    <a:pt x="23" y="35"/>
                  </a:cubicBezTo>
                  <a:cubicBezTo>
                    <a:pt x="15" y="35"/>
                    <a:pt x="12" y="29"/>
                    <a:pt x="10" y="23"/>
                  </a:cubicBezTo>
                  <a:cubicBezTo>
                    <a:pt x="9" y="21"/>
                    <a:pt x="8" y="20"/>
                    <a:pt x="7" y="18"/>
                  </a:cubicBezTo>
                  <a:cubicBezTo>
                    <a:pt x="6" y="16"/>
                    <a:pt x="4" y="14"/>
                    <a:pt x="3" y="12"/>
                  </a:cubicBezTo>
                  <a:cubicBezTo>
                    <a:pt x="1" y="8"/>
                    <a:pt x="0" y="5"/>
                    <a:pt x="3" y="1"/>
                  </a:cubicBezTo>
                  <a:cubicBezTo>
                    <a:pt x="5" y="1"/>
                    <a:pt x="7" y="0"/>
                    <a:pt x="9" y="1"/>
                  </a:cubicBezTo>
                  <a:cubicBezTo>
                    <a:pt x="12" y="1"/>
                    <a:pt x="16" y="0"/>
                    <a:pt x="20" y="3"/>
                  </a:cubicBezTo>
                  <a:cubicBezTo>
                    <a:pt x="20" y="4"/>
                    <a:pt x="20" y="6"/>
                    <a:pt x="20" y="7"/>
                  </a:cubicBezTo>
                  <a:cubicBezTo>
                    <a:pt x="28" y="10"/>
                    <a:pt x="36" y="10"/>
                    <a:pt x="44" y="7"/>
                  </a:cubicBezTo>
                  <a:close/>
                </a:path>
              </a:pathLst>
            </a:custGeom>
            <a:solidFill>
              <a:srgbClr val="A39A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8" name="Freeform 2775"/>
            <p:cNvSpPr>
              <a:spLocks/>
            </p:cNvSpPr>
            <p:nvPr/>
          </p:nvSpPr>
          <p:spPr bwMode="auto">
            <a:xfrm>
              <a:off x="4167" y="2078"/>
              <a:ext cx="42" cy="71"/>
            </a:xfrm>
            <a:custGeom>
              <a:avLst/>
              <a:gdLst>
                <a:gd name="T0" fmla="*/ 31 w 36"/>
                <a:gd name="T1" fmla="*/ 0 h 61"/>
                <a:gd name="T2" fmla="*/ 36 w 36"/>
                <a:gd name="T3" fmla="*/ 13 h 61"/>
                <a:gd name="T4" fmla="*/ 29 w 36"/>
                <a:gd name="T5" fmla="*/ 31 h 61"/>
                <a:gd name="T6" fmla="*/ 16 w 36"/>
                <a:gd name="T7" fmla="*/ 60 h 61"/>
                <a:gd name="T8" fmla="*/ 10 w 36"/>
                <a:gd name="T9" fmla="*/ 61 h 61"/>
                <a:gd name="T10" fmla="*/ 0 w 36"/>
                <a:gd name="T11" fmla="*/ 50 h 61"/>
                <a:gd name="T12" fmla="*/ 1 w 36"/>
                <a:gd name="T13" fmla="*/ 42 h 61"/>
                <a:gd name="T14" fmla="*/ 12 w 36"/>
                <a:gd name="T15" fmla="*/ 16 h 61"/>
                <a:gd name="T16" fmla="*/ 23 w 36"/>
                <a:gd name="T17" fmla="*/ 1 h 61"/>
                <a:gd name="T18" fmla="*/ 31 w 36"/>
                <a:gd name="T1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61">
                  <a:moveTo>
                    <a:pt x="31" y="0"/>
                  </a:moveTo>
                  <a:cubicBezTo>
                    <a:pt x="33" y="5"/>
                    <a:pt x="34" y="9"/>
                    <a:pt x="36" y="13"/>
                  </a:cubicBezTo>
                  <a:cubicBezTo>
                    <a:pt x="34" y="20"/>
                    <a:pt x="27" y="23"/>
                    <a:pt x="29" y="31"/>
                  </a:cubicBezTo>
                  <a:cubicBezTo>
                    <a:pt x="22" y="40"/>
                    <a:pt x="24" y="52"/>
                    <a:pt x="16" y="60"/>
                  </a:cubicBezTo>
                  <a:cubicBezTo>
                    <a:pt x="14" y="61"/>
                    <a:pt x="12" y="61"/>
                    <a:pt x="10" y="61"/>
                  </a:cubicBezTo>
                  <a:cubicBezTo>
                    <a:pt x="5" y="59"/>
                    <a:pt x="2" y="55"/>
                    <a:pt x="0" y="50"/>
                  </a:cubicBezTo>
                  <a:cubicBezTo>
                    <a:pt x="0" y="48"/>
                    <a:pt x="0" y="45"/>
                    <a:pt x="1" y="42"/>
                  </a:cubicBezTo>
                  <a:cubicBezTo>
                    <a:pt x="5" y="33"/>
                    <a:pt x="8" y="25"/>
                    <a:pt x="12" y="16"/>
                  </a:cubicBezTo>
                  <a:cubicBezTo>
                    <a:pt x="15" y="10"/>
                    <a:pt x="21" y="7"/>
                    <a:pt x="23" y="1"/>
                  </a:cubicBezTo>
                  <a:cubicBezTo>
                    <a:pt x="26" y="1"/>
                    <a:pt x="28" y="0"/>
                    <a:pt x="31" y="0"/>
                  </a:cubicBezTo>
                  <a:close/>
                </a:path>
              </a:pathLst>
            </a:custGeom>
            <a:solidFill>
              <a:srgbClr val="A7A2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39" name="Freeform 2776"/>
            <p:cNvSpPr>
              <a:spLocks/>
            </p:cNvSpPr>
            <p:nvPr/>
          </p:nvSpPr>
          <p:spPr bwMode="auto">
            <a:xfrm>
              <a:off x="4397" y="2049"/>
              <a:ext cx="61" cy="53"/>
            </a:xfrm>
            <a:custGeom>
              <a:avLst/>
              <a:gdLst>
                <a:gd name="T0" fmla="*/ 41 w 52"/>
                <a:gd name="T1" fmla="*/ 4 h 45"/>
                <a:gd name="T2" fmla="*/ 49 w 52"/>
                <a:gd name="T3" fmla="*/ 4 h 45"/>
                <a:gd name="T4" fmla="*/ 52 w 52"/>
                <a:gd name="T5" fmla="*/ 12 h 45"/>
                <a:gd name="T6" fmla="*/ 24 w 52"/>
                <a:gd name="T7" fmla="*/ 38 h 45"/>
                <a:gd name="T8" fmla="*/ 19 w 52"/>
                <a:gd name="T9" fmla="*/ 41 h 45"/>
                <a:gd name="T10" fmla="*/ 0 w 52"/>
                <a:gd name="T11" fmla="*/ 31 h 45"/>
                <a:gd name="T12" fmla="*/ 2 w 52"/>
                <a:gd name="T13" fmla="*/ 26 h 45"/>
                <a:gd name="T14" fmla="*/ 6 w 52"/>
                <a:gd name="T15" fmla="*/ 22 h 45"/>
                <a:gd name="T16" fmla="*/ 28 w 52"/>
                <a:gd name="T17" fmla="*/ 7 h 45"/>
                <a:gd name="T18" fmla="*/ 41 w 52"/>
                <a:gd name="T19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45">
                  <a:moveTo>
                    <a:pt x="41" y="4"/>
                  </a:moveTo>
                  <a:cubicBezTo>
                    <a:pt x="44" y="4"/>
                    <a:pt x="47" y="4"/>
                    <a:pt x="49" y="4"/>
                  </a:cubicBezTo>
                  <a:cubicBezTo>
                    <a:pt x="52" y="7"/>
                    <a:pt x="52" y="9"/>
                    <a:pt x="52" y="12"/>
                  </a:cubicBezTo>
                  <a:cubicBezTo>
                    <a:pt x="46" y="24"/>
                    <a:pt x="32" y="29"/>
                    <a:pt x="24" y="38"/>
                  </a:cubicBezTo>
                  <a:cubicBezTo>
                    <a:pt x="22" y="39"/>
                    <a:pt x="20" y="40"/>
                    <a:pt x="19" y="41"/>
                  </a:cubicBezTo>
                  <a:cubicBezTo>
                    <a:pt x="9" y="45"/>
                    <a:pt x="1" y="45"/>
                    <a:pt x="0" y="31"/>
                  </a:cubicBezTo>
                  <a:cubicBezTo>
                    <a:pt x="1" y="29"/>
                    <a:pt x="1" y="27"/>
                    <a:pt x="2" y="26"/>
                  </a:cubicBezTo>
                  <a:cubicBezTo>
                    <a:pt x="3" y="24"/>
                    <a:pt x="5" y="23"/>
                    <a:pt x="6" y="22"/>
                  </a:cubicBezTo>
                  <a:cubicBezTo>
                    <a:pt x="15" y="18"/>
                    <a:pt x="21" y="13"/>
                    <a:pt x="28" y="7"/>
                  </a:cubicBezTo>
                  <a:cubicBezTo>
                    <a:pt x="35" y="15"/>
                    <a:pt x="36" y="0"/>
                    <a:pt x="41" y="4"/>
                  </a:cubicBezTo>
                  <a:close/>
                </a:path>
              </a:pathLst>
            </a:custGeom>
            <a:solidFill>
              <a:srgbClr val="A29D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0" name="Freeform 2777"/>
            <p:cNvSpPr>
              <a:spLocks/>
            </p:cNvSpPr>
            <p:nvPr/>
          </p:nvSpPr>
          <p:spPr bwMode="auto">
            <a:xfrm>
              <a:off x="3960" y="2260"/>
              <a:ext cx="60" cy="44"/>
            </a:xfrm>
            <a:custGeom>
              <a:avLst/>
              <a:gdLst>
                <a:gd name="T0" fmla="*/ 43 w 51"/>
                <a:gd name="T1" fmla="*/ 19 h 37"/>
                <a:gd name="T2" fmla="*/ 47 w 51"/>
                <a:gd name="T3" fmla="*/ 30 h 37"/>
                <a:gd name="T4" fmla="*/ 30 w 51"/>
                <a:gd name="T5" fmla="*/ 31 h 37"/>
                <a:gd name="T6" fmla="*/ 14 w 51"/>
                <a:gd name="T7" fmla="*/ 23 h 37"/>
                <a:gd name="T8" fmla="*/ 4 w 51"/>
                <a:gd name="T9" fmla="*/ 3 h 37"/>
                <a:gd name="T10" fmla="*/ 12 w 51"/>
                <a:gd name="T11" fmla="*/ 0 h 37"/>
                <a:gd name="T12" fmla="*/ 18 w 51"/>
                <a:gd name="T13" fmla="*/ 0 h 37"/>
                <a:gd name="T14" fmla="*/ 43 w 51"/>
                <a:gd name="T15" fmla="*/ 1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7">
                  <a:moveTo>
                    <a:pt x="43" y="19"/>
                  </a:moveTo>
                  <a:cubicBezTo>
                    <a:pt x="49" y="21"/>
                    <a:pt x="51" y="25"/>
                    <a:pt x="47" y="30"/>
                  </a:cubicBezTo>
                  <a:cubicBezTo>
                    <a:pt x="42" y="37"/>
                    <a:pt x="36" y="29"/>
                    <a:pt x="30" y="31"/>
                  </a:cubicBezTo>
                  <a:cubicBezTo>
                    <a:pt x="23" y="32"/>
                    <a:pt x="18" y="29"/>
                    <a:pt x="14" y="23"/>
                  </a:cubicBezTo>
                  <a:cubicBezTo>
                    <a:pt x="8" y="18"/>
                    <a:pt x="0" y="14"/>
                    <a:pt x="4" y="3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4" y="0"/>
                    <a:pt x="16" y="0"/>
                    <a:pt x="18" y="0"/>
                  </a:cubicBezTo>
                  <a:cubicBezTo>
                    <a:pt x="27" y="5"/>
                    <a:pt x="35" y="12"/>
                    <a:pt x="43" y="19"/>
                  </a:cubicBezTo>
                  <a:close/>
                </a:path>
              </a:pathLst>
            </a:custGeom>
            <a:solidFill>
              <a:srgbClr val="9E95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1" name="Freeform 2778"/>
            <p:cNvSpPr>
              <a:spLocks/>
            </p:cNvSpPr>
            <p:nvPr/>
          </p:nvSpPr>
          <p:spPr bwMode="auto">
            <a:xfrm>
              <a:off x="4470" y="2060"/>
              <a:ext cx="58" cy="32"/>
            </a:xfrm>
            <a:custGeom>
              <a:avLst/>
              <a:gdLst>
                <a:gd name="T0" fmla="*/ 12 w 49"/>
                <a:gd name="T1" fmla="*/ 4 h 27"/>
                <a:gd name="T2" fmla="*/ 49 w 49"/>
                <a:gd name="T3" fmla="*/ 16 h 27"/>
                <a:gd name="T4" fmla="*/ 41 w 49"/>
                <a:gd name="T5" fmla="*/ 23 h 27"/>
                <a:gd name="T6" fmla="*/ 21 w 49"/>
                <a:gd name="T7" fmla="*/ 27 h 27"/>
                <a:gd name="T8" fmla="*/ 15 w 49"/>
                <a:gd name="T9" fmla="*/ 26 h 27"/>
                <a:gd name="T10" fmla="*/ 4 w 49"/>
                <a:gd name="T11" fmla="*/ 3 h 27"/>
                <a:gd name="T12" fmla="*/ 12 w 49"/>
                <a:gd name="T13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7">
                  <a:moveTo>
                    <a:pt x="12" y="4"/>
                  </a:moveTo>
                  <a:cubicBezTo>
                    <a:pt x="26" y="3"/>
                    <a:pt x="41" y="0"/>
                    <a:pt x="49" y="16"/>
                  </a:cubicBezTo>
                  <a:cubicBezTo>
                    <a:pt x="47" y="19"/>
                    <a:pt x="44" y="21"/>
                    <a:pt x="41" y="23"/>
                  </a:cubicBezTo>
                  <a:cubicBezTo>
                    <a:pt x="34" y="25"/>
                    <a:pt x="27" y="27"/>
                    <a:pt x="21" y="27"/>
                  </a:cubicBezTo>
                  <a:cubicBezTo>
                    <a:pt x="19" y="27"/>
                    <a:pt x="17" y="26"/>
                    <a:pt x="15" y="26"/>
                  </a:cubicBezTo>
                  <a:cubicBezTo>
                    <a:pt x="7" y="20"/>
                    <a:pt x="0" y="14"/>
                    <a:pt x="4" y="3"/>
                  </a:cubicBezTo>
                  <a:cubicBezTo>
                    <a:pt x="7" y="2"/>
                    <a:pt x="9" y="1"/>
                    <a:pt x="12" y="4"/>
                  </a:cubicBezTo>
                  <a:close/>
                </a:path>
              </a:pathLst>
            </a:custGeom>
            <a:solidFill>
              <a:srgbClr val="A79E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2" name="Freeform 2779"/>
            <p:cNvSpPr>
              <a:spLocks/>
            </p:cNvSpPr>
            <p:nvPr/>
          </p:nvSpPr>
          <p:spPr bwMode="auto">
            <a:xfrm>
              <a:off x="4109" y="2239"/>
              <a:ext cx="42" cy="32"/>
            </a:xfrm>
            <a:custGeom>
              <a:avLst/>
              <a:gdLst>
                <a:gd name="T0" fmla="*/ 7 w 36"/>
                <a:gd name="T1" fmla="*/ 0 h 27"/>
                <a:gd name="T2" fmla="*/ 36 w 36"/>
                <a:gd name="T3" fmla="*/ 13 h 27"/>
                <a:gd name="T4" fmla="*/ 18 w 36"/>
                <a:gd name="T5" fmla="*/ 24 h 27"/>
                <a:gd name="T6" fmla="*/ 12 w 36"/>
                <a:gd name="T7" fmla="*/ 26 h 27"/>
                <a:gd name="T8" fmla="*/ 10 w 36"/>
                <a:gd name="T9" fmla="*/ 24 h 27"/>
                <a:gd name="T10" fmla="*/ 3 w 36"/>
                <a:gd name="T11" fmla="*/ 8 h 27"/>
                <a:gd name="T12" fmla="*/ 7 w 36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27">
                  <a:moveTo>
                    <a:pt x="7" y="0"/>
                  </a:moveTo>
                  <a:cubicBezTo>
                    <a:pt x="15" y="7"/>
                    <a:pt x="30" y="1"/>
                    <a:pt x="36" y="13"/>
                  </a:cubicBezTo>
                  <a:cubicBezTo>
                    <a:pt x="30" y="17"/>
                    <a:pt x="24" y="21"/>
                    <a:pt x="18" y="24"/>
                  </a:cubicBezTo>
                  <a:cubicBezTo>
                    <a:pt x="17" y="26"/>
                    <a:pt x="14" y="27"/>
                    <a:pt x="12" y="26"/>
                  </a:cubicBezTo>
                  <a:cubicBezTo>
                    <a:pt x="11" y="25"/>
                    <a:pt x="11" y="25"/>
                    <a:pt x="10" y="24"/>
                  </a:cubicBezTo>
                  <a:cubicBezTo>
                    <a:pt x="8" y="19"/>
                    <a:pt x="5" y="13"/>
                    <a:pt x="3" y="8"/>
                  </a:cubicBezTo>
                  <a:cubicBezTo>
                    <a:pt x="0" y="3"/>
                    <a:pt x="4" y="2"/>
                    <a:pt x="7" y="0"/>
                  </a:cubicBezTo>
                  <a:close/>
                </a:path>
              </a:pathLst>
            </a:custGeom>
            <a:solidFill>
              <a:srgbClr val="ABA7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3" name="Freeform 2780"/>
            <p:cNvSpPr>
              <a:spLocks/>
            </p:cNvSpPr>
            <p:nvPr/>
          </p:nvSpPr>
          <p:spPr bwMode="auto">
            <a:xfrm>
              <a:off x="4061" y="2113"/>
              <a:ext cx="41" cy="51"/>
            </a:xfrm>
            <a:custGeom>
              <a:avLst/>
              <a:gdLst>
                <a:gd name="T0" fmla="*/ 7 w 35"/>
                <a:gd name="T1" fmla="*/ 41 h 43"/>
                <a:gd name="T2" fmla="*/ 10 w 35"/>
                <a:gd name="T3" fmla="*/ 6 h 43"/>
                <a:gd name="T4" fmla="*/ 12 w 35"/>
                <a:gd name="T5" fmla="*/ 4 h 43"/>
                <a:gd name="T6" fmla="*/ 24 w 35"/>
                <a:gd name="T7" fmla="*/ 1 h 43"/>
                <a:gd name="T8" fmla="*/ 15 w 35"/>
                <a:gd name="T9" fmla="*/ 41 h 43"/>
                <a:gd name="T10" fmla="*/ 7 w 35"/>
                <a:gd name="T11" fmla="*/ 4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3">
                  <a:moveTo>
                    <a:pt x="7" y="41"/>
                  </a:moveTo>
                  <a:cubicBezTo>
                    <a:pt x="0" y="28"/>
                    <a:pt x="13" y="18"/>
                    <a:pt x="10" y="6"/>
                  </a:cubicBezTo>
                  <a:cubicBezTo>
                    <a:pt x="10" y="5"/>
                    <a:pt x="11" y="4"/>
                    <a:pt x="12" y="4"/>
                  </a:cubicBezTo>
                  <a:cubicBezTo>
                    <a:pt x="16" y="3"/>
                    <a:pt x="20" y="0"/>
                    <a:pt x="24" y="1"/>
                  </a:cubicBezTo>
                  <a:cubicBezTo>
                    <a:pt x="35" y="18"/>
                    <a:pt x="22" y="29"/>
                    <a:pt x="15" y="41"/>
                  </a:cubicBezTo>
                  <a:cubicBezTo>
                    <a:pt x="12" y="43"/>
                    <a:pt x="9" y="43"/>
                    <a:pt x="7" y="41"/>
                  </a:cubicBezTo>
                  <a:close/>
                </a:path>
              </a:pathLst>
            </a:custGeom>
            <a:solidFill>
              <a:srgbClr val="BDB9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4" name="Freeform 2781"/>
            <p:cNvSpPr>
              <a:spLocks/>
            </p:cNvSpPr>
            <p:nvPr/>
          </p:nvSpPr>
          <p:spPr bwMode="auto">
            <a:xfrm>
              <a:off x="3824" y="2307"/>
              <a:ext cx="39" cy="37"/>
            </a:xfrm>
            <a:custGeom>
              <a:avLst/>
              <a:gdLst>
                <a:gd name="T0" fmla="*/ 10 w 33"/>
                <a:gd name="T1" fmla="*/ 31 h 31"/>
                <a:gd name="T2" fmla="*/ 0 w 33"/>
                <a:gd name="T3" fmla="*/ 15 h 31"/>
                <a:gd name="T4" fmla="*/ 27 w 33"/>
                <a:gd name="T5" fmla="*/ 0 h 31"/>
                <a:gd name="T6" fmla="*/ 31 w 33"/>
                <a:gd name="T7" fmla="*/ 4 h 31"/>
                <a:gd name="T8" fmla="*/ 28 w 33"/>
                <a:gd name="T9" fmla="*/ 13 h 31"/>
                <a:gd name="T10" fmla="*/ 22 w 33"/>
                <a:gd name="T11" fmla="*/ 24 h 31"/>
                <a:gd name="T12" fmla="*/ 10 w 33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1">
                  <a:moveTo>
                    <a:pt x="10" y="31"/>
                  </a:moveTo>
                  <a:cubicBezTo>
                    <a:pt x="6" y="27"/>
                    <a:pt x="7" y="18"/>
                    <a:pt x="0" y="15"/>
                  </a:cubicBezTo>
                  <a:cubicBezTo>
                    <a:pt x="8" y="8"/>
                    <a:pt x="17" y="4"/>
                    <a:pt x="27" y="0"/>
                  </a:cubicBezTo>
                  <a:cubicBezTo>
                    <a:pt x="28" y="1"/>
                    <a:pt x="30" y="2"/>
                    <a:pt x="31" y="4"/>
                  </a:cubicBezTo>
                  <a:cubicBezTo>
                    <a:pt x="33" y="7"/>
                    <a:pt x="31" y="10"/>
                    <a:pt x="28" y="13"/>
                  </a:cubicBezTo>
                  <a:cubicBezTo>
                    <a:pt x="25" y="16"/>
                    <a:pt x="24" y="20"/>
                    <a:pt x="22" y="24"/>
                  </a:cubicBezTo>
                  <a:cubicBezTo>
                    <a:pt x="18" y="26"/>
                    <a:pt x="14" y="29"/>
                    <a:pt x="10" y="31"/>
                  </a:cubicBezTo>
                  <a:close/>
                </a:path>
              </a:pathLst>
            </a:custGeom>
            <a:solidFill>
              <a:srgbClr val="41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5" name="Freeform 2782"/>
            <p:cNvSpPr>
              <a:spLocks/>
            </p:cNvSpPr>
            <p:nvPr/>
          </p:nvSpPr>
          <p:spPr bwMode="auto">
            <a:xfrm>
              <a:off x="4016" y="2120"/>
              <a:ext cx="47" cy="44"/>
            </a:xfrm>
            <a:custGeom>
              <a:avLst/>
              <a:gdLst>
                <a:gd name="T0" fmla="*/ 40 w 40"/>
                <a:gd name="T1" fmla="*/ 4 h 37"/>
                <a:gd name="T2" fmla="*/ 15 w 40"/>
                <a:gd name="T3" fmla="*/ 22 h 37"/>
                <a:gd name="T4" fmla="*/ 11 w 40"/>
                <a:gd name="T5" fmla="*/ 34 h 37"/>
                <a:gd name="T6" fmla="*/ 7 w 40"/>
                <a:gd name="T7" fmla="*/ 37 h 37"/>
                <a:gd name="T8" fmla="*/ 0 w 40"/>
                <a:gd name="T9" fmla="*/ 35 h 37"/>
                <a:gd name="T10" fmla="*/ 40 w 40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7">
                  <a:moveTo>
                    <a:pt x="40" y="4"/>
                  </a:moveTo>
                  <a:cubicBezTo>
                    <a:pt x="36" y="16"/>
                    <a:pt x="17" y="8"/>
                    <a:pt x="15" y="22"/>
                  </a:cubicBezTo>
                  <a:cubicBezTo>
                    <a:pt x="14" y="26"/>
                    <a:pt x="14" y="31"/>
                    <a:pt x="11" y="34"/>
                  </a:cubicBezTo>
                  <a:cubicBezTo>
                    <a:pt x="10" y="35"/>
                    <a:pt x="8" y="36"/>
                    <a:pt x="7" y="37"/>
                  </a:cubicBezTo>
                  <a:cubicBezTo>
                    <a:pt x="4" y="37"/>
                    <a:pt x="2" y="37"/>
                    <a:pt x="0" y="35"/>
                  </a:cubicBezTo>
                  <a:cubicBezTo>
                    <a:pt x="6" y="14"/>
                    <a:pt x="16" y="0"/>
                    <a:pt x="40" y="4"/>
                  </a:cubicBezTo>
                  <a:close/>
                </a:path>
              </a:pathLst>
            </a:custGeom>
            <a:solidFill>
              <a:srgbClr val="322B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6" name="Freeform 2783"/>
            <p:cNvSpPr>
              <a:spLocks/>
            </p:cNvSpPr>
            <p:nvPr/>
          </p:nvSpPr>
          <p:spPr bwMode="auto">
            <a:xfrm>
              <a:off x="4154" y="2092"/>
              <a:ext cx="30" cy="35"/>
            </a:xfrm>
            <a:custGeom>
              <a:avLst/>
              <a:gdLst>
                <a:gd name="T0" fmla="*/ 26 w 26"/>
                <a:gd name="T1" fmla="*/ 4 h 30"/>
                <a:gd name="T2" fmla="*/ 14 w 26"/>
                <a:gd name="T3" fmla="*/ 30 h 30"/>
                <a:gd name="T4" fmla="*/ 7 w 26"/>
                <a:gd name="T5" fmla="*/ 30 h 30"/>
                <a:gd name="T6" fmla="*/ 3 w 26"/>
                <a:gd name="T7" fmla="*/ 28 h 30"/>
                <a:gd name="T8" fmla="*/ 0 w 26"/>
                <a:gd name="T9" fmla="*/ 24 h 30"/>
                <a:gd name="T10" fmla="*/ 1 w 26"/>
                <a:gd name="T11" fmla="*/ 19 h 30"/>
                <a:gd name="T12" fmla="*/ 14 w 26"/>
                <a:gd name="T13" fmla="*/ 5 h 30"/>
                <a:gd name="T14" fmla="*/ 19 w 26"/>
                <a:gd name="T15" fmla="*/ 1 h 30"/>
                <a:gd name="T16" fmla="*/ 26 w 26"/>
                <a:gd name="T1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6" y="4"/>
                  </a:moveTo>
                  <a:cubicBezTo>
                    <a:pt x="24" y="14"/>
                    <a:pt x="24" y="24"/>
                    <a:pt x="14" y="30"/>
                  </a:cubicBezTo>
                  <a:cubicBezTo>
                    <a:pt x="12" y="30"/>
                    <a:pt x="9" y="30"/>
                    <a:pt x="7" y="30"/>
                  </a:cubicBezTo>
                  <a:cubicBezTo>
                    <a:pt x="5" y="29"/>
                    <a:pt x="4" y="29"/>
                    <a:pt x="3" y="28"/>
                  </a:cubicBezTo>
                  <a:cubicBezTo>
                    <a:pt x="1" y="27"/>
                    <a:pt x="0" y="26"/>
                    <a:pt x="0" y="24"/>
                  </a:cubicBezTo>
                  <a:cubicBezTo>
                    <a:pt x="0" y="22"/>
                    <a:pt x="0" y="21"/>
                    <a:pt x="1" y="19"/>
                  </a:cubicBezTo>
                  <a:cubicBezTo>
                    <a:pt x="5" y="14"/>
                    <a:pt x="7" y="7"/>
                    <a:pt x="14" y="5"/>
                  </a:cubicBezTo>
                  <a:cubicBezTo>
                    <a:pt x="16" y="3"/>
                    <a:pt x="17" y="2"/>
                    <a:pt x="19" y="1"/>
                  </a:cubicBezTo>
                  <a:cubicBezTo>
                    <a:pt x="22" y="0"/>
                    <a:pt x="24" y="1"/>
                    <a:pt x="26" y="4"/>
                  </a:cubicBezTo>
                  <a:close/>
                </a:path>
              </a:pathLst>
            </a:custGeom>
            <a:solidFill>
              <a:srgbClr val="A9A5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7" name="Freeform 2784"/>
            <p:cNvSpPr>
              <a:spLocks/>
            </p:cNvSpPr>
            <p:nvPr/>
          </p:nvSpPr>
          <p:spPr bwMode="auto">
            <a:xfrm>
              <a:off x="4004" y="2297"/>
              <a:ext cx="57" cy="18"/>
            </a:xfrm>
            <a:custGeom>
              <a:avLst/>
              <a:gdLst>
                <a:gd name="T0" fmla="*/ 13 w 48"/>
                <a:gd name="T1" fmla="*/ 0 h 16"/>
                <a:gd name="T2" fmla="*/ 48 w 48"/>
                <a:gd name="T3" fmla="*/ 0 h 16"/>
                <a:gd name="T4" fmla="*/ 0 w 48"/>
                <a:gd name="T5" fmla="*/ 4 h 16"/>
                <a:gd name="T6" fmla="*/ 13 w 4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6">
                  <a:moveTo>
                    <a:pt x="13" y="0"/>
                  </a:moveTo>
                  <a:cubicBezTo>
                    <a:pt x="25" y="0"/>
                    <a:pt x="36" y="0"/>
                    <a:pt x="48" y="0"/>
                  </a:cubicBezTo>
                  <a:cubicBezTo>
                    <a:pt x="33" y="16"/>
                    <a:pt x="17" y="8"/>
                    <a:pt x="0" y="4"/>
                  </a:cubicBezTo>
                  <a:cubicBezTo>
                    <a:pt x="4" y="0"/>
                    <a:pt x="10" y="4"/>
                    <a:pt x="13" y="0"/>
                  </a:cubicBezTo>
                  <a:close/>
                </a:path>
              </a:pathLst>
            </a:custGeom>
            <a:solidFill>
              <a:srgbClr val="666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8" name="Freeform 2785"/>
            <p:cNvSpPr>
              <a:spLocks/>
            </p:cNvSpPr>
            <p:nvPr/>
          </p:nvSpPr>
          <p:spPr bwMode="auto">
            <a:xfrm>
              <a:off x="3935" y="2217"/>
              <a:ext cx="25" cy="38"/>
            </a:xfrm>
            <a:custGeom>
              <a:avLst/>
              <a:gdLst>
                <a:gd name="T0" fmla="*/ 15 w 21"/>
                <a:gd name="T1" fmla="*/ 2 h 33"/>
                <a:gd name="T2" fmla="*/ 14 w 21"/>
                <a:gd name="T3" fmla="*/ 19 h 33"/>
                <a:gd name="T4" fmla="*/ 2 w 21"/>
                <a:gd name="T5" fmla="*/ 24 h 33"/>
                <a:gd name="T6" fmla="*/ 2 w 21"/>
                <a:gd name="T7" fmla="*/ 12 h 33"/>
                <a:gd name="T8" fmla="*/ 2 w 21"/>
                <a:gd name="T9" fmla="*/ 11 h 33"/>
                <a:gd name="T10" fmla="*/ 15 w 21"/>
                <a:gd name="T11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3">
                  <a:moveTo>
                    <a:pt x="15" y="2"/>
                  </a:moveTo>
                  <a:cubicBezTo>
                    <a:pt x="21" y="8"/>
                    <a:pt x="21" y="14"/>
                    <a:pt x="14" y="19"/>
                  </a:cubicBezTo>
                  <a:cubicBezTo>
                    <a:pt x="10" y="21"/>
                    <a:pt x="10" y="33"/>
                    <a:pt x="2" y="24"/>
                  </a:cubicBezTo>
                  <a:cubicBezTo>
                    <a:pt x="0" y="20"/>
                    <a:pt x="1" y="16"/>
                    <a:pt x="2" y="1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5" y="7"/>
                    <a:pt x="6" y="0"/>
                    <a:pt x="15" y="2"/>
                  </a:cubicBezTo>
                  <a:close/>
                </a:path>
              </a:pathLst>
            </a:custGeom>
            <a:solidFill>
              <a:srgbClr val="9E94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49" name="Freeform 2786"/>
            <p:cNvSpPr>
              <a:spLocks/>
            </p:cNvSpPr>
            <p:nvPr/>
          </p:nvSpPr>
          <p:spPr bwMode="auto">
            <a:xfrm>
              <a:off x="3858" y="2304"/>
              <a:ext cx="33" cy="29"/>
            </a:xfrm>
            <a:custGeom>
              <a:avLst/>
              <a:gdLst>
                <a:gd name="T0" fmla="*/ 26 w 28"/>
                <a:gd name="T1" fmla="*/ 7 h 25"/>
                <a:gd name="T2" fmla="*/ 26 w 28"/>
                <a:gd name="T3" fmla="*/ 20 h 25"/>
                <a:gd name="T4" fmla="*/ 2 w 28"/>
                <a:gd name="T5" fmla="*/ 21 h 25"/>
                <a:gd name="T6" fmla="*/ 0 w 28"/>
                <a:gd name="T7" fmla="*/ 15 h 25"/>
                <a:gd name="T8" fmla="*/ 16 w 28"/>
                <a:gd name="T9" fmla="*/ 6 h 25"/>
                <a:gd name="T10" fmla="*/ 18 w 28"/>
                <a:gd name="T11" fmla="*/ 6 h 25"/>
                <a:gd name="T12" fmla="*/ 27 w 28"/>
                <a:gd name="T13" fmla="*/ 2 h 25"/>
                <a:gd name="T14" fmla="*/ 26 w 28"/>
                <a:gd name="T15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5">
                  <a:moveTo>
                    <a:pt x="26" y="7"/>
                  </a:moveTo>
                  <a:cubicBezTo>
                    <a:pt x="26" y="11"/>
                    <a:pt x="26" y="16"/>
                    <a:pt x="26" y="20"/>
                  </a:cubicBezTo>
                  <a:cubicBezTo>
                    <a:pt x="18" y="25"/>
                    <a:pt x="10" y="15"/>
                    <a:pt x="2" y="21"/>
                  </a:cubicBezTo>
                  <a:cubicBezTo>
                    <a:pt x="1" y="19"/>
                    <a:pt x="0" y="18"/>
                    <a:pt x="0" y="15"/>
                  </a:cubicBezTo>
                  <a:cubicBezTo>
                    <a:pt x="4" y="9"/>
                    <a:pt x="9" y="7"/>
                    <a:pt x="16" y="6"/>
                  </a:cubicBezTo>
                  <a:cubicBezTo>
                    <a:pt x="16" y="6"/>
                    <a:pt x="17" y="6"/>
                    <a:pt x="18" y="6"/>
                  </a:cubicBezTo>
                  <a:cubicBezTo>
                    <a:pt x="20" y="3"/>
                    <a:pt x="22" y="0"/>
                    <a:pt x="27" y="2"/>
                  </a:cubicBezTo>
                  <a:cubicBezTo>
                    <a:pt x="28" y="4"/>
                    <a:pt x="28" y="5"/>
                    <a:pt x="26" y="7"/>
                  </a:cubicBezTo>
                  <a:close/>
                </a:path>
              </a:pathLst>
            </a:custGeom>
            <a:solidFill>
              <a:srgbClr val="5A4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0" name="Freeform 2787"/>
            <p:cNvSpPr>
              <a:spLocks/>
            </p:cNvSpPr>
            <p:nvPr/>
          </p:nvSpPr>
          <p:spPr bwMode="auto">
            <a:xfrm>
              <a:off x="3945" y="2261"/>
              <a:ext cx="31" cy="26"/>
            </a:xfrm>
            <a:custGeom>
              <a:avLst/>
              <a:gdLst>
                <a:gd name="T0" fmla="*/ 17 w 26"/>
                <a:gd name="T1" fmla="*/ 2 h 22"/>
                <a:gd name="T2" fmla="*/ 26 w 26"/>
                <a:gd name="T3" fmla="*/ 22 h 22"/>
                <a:gd name="T4" fmla="*/ 18 w 26"/>
                <a:gd name="T5" fmla="*/ 22 h 22"/>
                <a:gd name="T6" fmla="*/ 6 w 26"/>
                <a:gd name="T7" fmla="*/ 15 h 22"/>
                <a:gd name="T8" fmla="*/ 0 w 26"/>
                <a:gd name="T9" fmla="*/ 10 h 22"/>
                <a:gd name="T10" fmla="*/ 17 w 26"/>
                <a:gd name="T1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2">
                  <a:moveTo>
                    <a:pt x="17" y="2"/>
                  </a:moveTo>
                  <a:cubicBezTo>
                    <a:pt x="15" y="11"/>
                    <a:pt x="26" y="14"/>
                    <a:pt x="26" y="22"/>
                  </a:cubicBezTo>
                  <a:cubicBezTo>
                    <a:pt x="24" y="22"/>
                    <a:pt x="21" y="22"/>
                    <a:pt x="18" y="22"/>
                  </a:cubicBezTo>
                  <a:cubicBezTo>
                    <a:pt x="14" y="20"/>
                    <a:pt x="10" y="17"/>
                    <a:pt x="6" y="15"/>
                  </a:cubicBezTo>
                  <a:cubicBezTo>
                    <a:pt x="2" y="15"/>
                    <a:pt x="1" y="13"/>
                    <a:pt x="0" y="10"/>
                  </a:cubicBezTo>
                  <a:cubicBezTo>
                    <a:pt x="5" y="4"/>
                    <a:pt x="10" y="0"/>
                    <a:pt x="17" y="2"/>
                  </a:cubicBezTo>
                  <a:close/>
                </a:path>
              </a:pathLst>
            </a:custGeom>
            <a:solidFill>
              <a:srgbClr val="4A40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1" name="Freeform 2788"/>
            <p:cNvSpPr>
              <a:spLocks/>
            </p:cNvSpPr>
            <p:nvPr/>
          </p:nvSpPr>
          <p:spPr bwMode="auto">
            <a:xfrm>
              <a:off x="4491" y="2082"/>
              <a:ext cx="34" cy="20"/>
            </a:xfrm>
            <a:custGeom>
              <a:avLst/>
              <a:gdLst>
                <a:gd name="T0" fmla="*/ 2 w 29"/>
                <a:gd name="T1" fmla="*/ 5 h 17"/>
                <a:gd name="T2" fmla="*/ 23 w 29"/>
                <a:gd name="T3" fmla="*/ 1 h 17"/>
                <a:gd name="T4" fmla="*/ 28 w 29"/>
                <a:gd name="T5" fmla="*/ 5 h 17"/>
                <a:gd name="T6" fmla="*/ 27 w 29"/>
                <a:gd name="T7" fmla="*/ 10 h 17"/>
                <a:gd name="T8" fmla="*/ 26 w 29"/>
                <a:gd name="T9" fmla="*/ 14 h 17"/>
                <a:gd name="T10" fmla="*/ 3 w 29"/>
                <a:gd name="T11" fmla="*/ 15 h 17"/>
                <a:gd name="T12" fmla="*/ 2 w 29"/>
                <a:gd name="T1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7">
                  <a:moveTo>
                    <a:pt x="2" y="5"/>
                  </a:moveTo>
                  <a:cubicBezTo>
                    <a:pt x="8" y="1"/>
                    <a:pt x="15" y="0"/>
                    <a:pt x="23" y="1"/>
                  </a:cubicBezTo>
                  <a:cubicBezTo>
                    <a:pt x="25" y="1"/>
                    <a:pt x="27" y="3"/>
                    <a:pt x="28" y="5"/>
                  </a:cubicBezTo>
                  <a:cubicBezTo>
                    <a:pt x="29" y="7"/>
                    <a:pt x="28" y="9"/>
                    <a:pt x="27" y="10"/>
                  </a:cubicBezTo>
                  <a:cubicBezTo>
                    <a:pt x="27" y="11"/>
                    <a:pt x="27" y="12"/>
                    <a:pt x="26" y="14"/>
                  </a:cubicBezTo>
                  <a:cubicBezTo>
                    <a:pt x="19" y="17"/>
                    <a:pt x="11" y="15"/>
                    <a:pt x="3" y="15"/>
                  </a:cubicBezTo>
                  <a:cubicBezTo>
                    <a:pt x="0" y="12"/>
                    <a:pt x="0" y="9"/>
                    <a:pt x="2" y="5"/>
                  </a:cubicBezTo>
                  <a:close/>
                </a:path>
              </a:pathLst>
            </a:custGeom>
            <a:solidFill>
              <a:srgbClr val="ACA1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2" name="Freeform 2789"/>
            <p:cNvSpPr>
              <a:spLocks/>
            </p:cNvSpPr>
            <p:nvPr/>
          </p:nvSpPr>
          <p:spPr bwMode="auto">
            <a:xfrm>
              <a:off x="4377" y="2147"/>
              <a:ext cx="58" cy="24"/>
            </a:xfrm>
            <a:custGeom>
              <a:avLst/>
              <a:gdLst>
                <a:gd name="T0" fmla="*/ 46 w 49"/>
                <a:gd name="T1" fmla="*/ 11 h 20"/>
                <a:gd name="T2" fmla="*/ 49 w 49"/>
                <a:gd name="T3" fmla="*/ 15 h 20"/>
                <a:gd name="T4" fmla="*/ 11 w 49"/>
                <a:gd name="T5" fmla="*/ 17 h 20"/>
                <a:gd name="T6" fmla="*/ 0 w 49"/>
                <a:gd name="T7" fmla="*/ 10 h 20"/>
                <a:gd name="T8" fmla="*/ 0 w 49"/>
                <a:gd name="T9" fmla="*/ 8 h 20"/>
                <a:gd name="T10" fmla="*/ 40 w 49"/>
                <a:gd name="T11" fmla="*/ 8 h 20"/>
                <a:gd name="T12" fmla="*/ 46 w 49"/>
                <a:gd name="T13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0">
                  <a:moveTo>
                    <a:pt x="46" y="11"/>
                  </a:moveTo>
                  <a:cubicBezTo>
                    <a:pt x="47" y="13"/>
                    <a:pt x="48" y="14"/>
                    <a:pt x="49" y="15"/>
                  </a:cubicBezTo>
                  <a:cubicBezTo>
                    <a:pt x="37" y="16"/>
                    <a:pt x="24" y="16"/>
                    <a:pt x="11" y="17"/>
                  </a:cubicBezTo>
                  <a:cubicBezTo>
                    <a:pt x="6" y="18"/>
                    <a:pt x="0" y="20"/>
                    <a:pt x="0" y="10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14" y="0"/>
                    <a:pt x="27" y="8"/>
                    <a:pt x="40" y="8"/>
                  </a:cubicBezTo>
                  <a:cubicBezTo>
                    <a:pt x="42" y="8"/>
                    <a:pt x="44" y="9"/>
                    <a:pt x="46" y="11"/>
                  </a:cubicBezTo>
                  <a:close/>
                </a:path>
              </a:pathLst>
            </a:custGeom>
            <a:solidFill>
              <a:srgbClr val="4A4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3" name="Freeform 2790"/>
            <p:cNvSpPr>
              <a:spLocks/>
            </p:cNvSpPr>
            <p:nvPr/>
          </p:nvSpPr>
          <p:spPr bwMode="auto">
            <a:xfrm>
              <a:off x="3929" y="2199"/>
              <a:ext cx="24" cy="30"/>
            </a:xfrm>
            <a:custGeom>
              <a:avLst/>
              <a:gdLst>
                <a:gd name="T0" fmla="*/ 20 w 20"/>
                <a:gd name="T1" fmla="*/ 17 h 26"/>
                <a:gd name="T2" fmla="*/ 7 w 20"/>
                <a:gd name="T3" fmla="*/ 26 h 26"/>
                <a:gd name="T4" fmla="*/ 15 w 20"/>
                <a:gd name="T5" fmla="*/ 0 h 26"/>
                <a:gd name="T6" fmla="*/ 19 w 20"/>
                <a:gd name="T7" fmla="*/ 5 h 26"/>
                <a:gd name="T8" fmla="*/ 20 w 20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20" y="17"/>
                  </a:moveTo>
                  <a:cubicBezTo>
                    <a:pt x="15" y="20"/>
                    <a:pt x="11" y="23"/>
                    <a:pt x="7" y="26"/>
                  </a:cubicBezTo>
                  <a:cubicBezTo>
                    <a:pt x="0" y="14"/>
                    <a:pt x="9" y="8"/>
                    <a:pt x="15" y="0"/>
                  </a:cubicBezTo>
                  <a:cubicBezTo>
                    <a:pt x="18" y="1"/>
                    <a:pt x="18" y="3"/>
                    <a:pt x="19" y="5"/>
                  </a:cubicBezTo>
                  <a:cubicBezTo>
                    <a:pt x="19" y="9"/>
                    <a:pt x="19" y="13"/>
                    <a:pt x="20" y="17"/>
                  </a:cubicBezTo>
                  <a:close/>
                </a:path>
              </a:pathLst>
            </a:custGeom>
            <a:solidFill>
              <a:srgbClr val="4D4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4" name="Freeform 2791"/>
            <p:cNvSpPr>
              <a:spLocks/>
            </p:cNvSpPr>
            <p:nvPr/>
          </p:nvSpPr>
          <p:spPr bwMode="auto">
            <a:xfrm>
              <a:off x="4270" y="2039"/>
              <a:ext cx="44" cy="19"/>
            </a:xfrm>
            <a:custGeom>
              <a:avLst/>
              <a:gdLst>
                <a:gd name="T0" fmla="*/ 1 w 37"/>
                <a:gd name="T1" fmla="*/ 5 h 16"/>
                <a:gd name="T2" fmla="*/ 34 w 37"/>
                <a:gd name="T3" fmla="*/ 2 h 16"/>
                <a:gd name="T4" fmla="*/ 33 w 37"/>
                <a:gd name="T5" fmla="*/ 11 h 16"/>
                <a:gd name="T6" fmla="*/ 2 w 37"/>
                <a:gd name="T7" fmla="*/ 11 h 16"/>
                <a:gd name="T8" fmla="*/ 1 w 37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6">
                  <a:moveTo>
                    <a:pt x="1" y="5"/>
                  </a:moveTo>
                  <a:cubicBezTo>
                    <a:pt x="12" y="0"/>
                    <a:pt x="23" y="1"/>
                    <a:pt x="34" y="2"/>
                  </a:cubicBezTo>
                  <a:cubicBezTo>
                    <a:pt x="37" y="5"/>
                    <a:pt x="36" y="8"/>
                    <a:pt x="33" y="11"/>
                  </a:cubicBezTo>
                  <a:cubicBezTo>
                    <a:pt x="22" y="16"/>
                    <a:pt x="12" y="16"/>
                    <a:pt x="2" y="11"/>
                  </a:cubicBezTo>
                  <a:cubicBezTo>
                    <a:pt x="0" y="9"/>
                    <a:pt x="0" y="7"/>
                    <a:pt x="1" y="5"/>
                  </a:cubicBezTo>
                  <a:close/>
                </a:path>
              </a:pathLst>
            </a:custGeom>
            <a:solidFill>
              <a:srgbClr val="817B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5" name="Freeform 2792"/>
            <p:cNvSpPr>
              <a:spLocks/>
            </p:cNvSpPr>
            <p:nvPr/>
          </p:nvSpPr>
          <p:spPr bwMode="auto">
            <a:xfrm>
              <a:off x="4115" y="2098"/>
              <a:ext cx="47" cy="18"/>
            </a:xfrm>
            <a:custGeom>
              <a:avLst/>
              <a:gdLst>
                <a:gd name="T0" fmla="*/ 1 w 40"/>
                <a:gd name="T1" fmla="*/ 8 h 16"/>
                <a:gd name="T2" fmla="*/ 38 w 40"/>
                <a:gd name="T3" fmla="*/ 0 h 16"/>
                <a:gd name="T4" fmla="*/ 39 w 40"/>
                <a:gd name="T5" fmla="*/ 5 h 16"/>
                <a:gd name="T6" fmla="*/ 6 w 40"/>
                <a:gd name="T7" fmla="*/ 16 h 16"/>
                <a:gd name="T8" fmla="*/ 1 w 40"/>
                <a:gd name="T9" fmla="*/ 14 h 16"/>
                <a:gd name="T10" fmla="*/ 1 w 40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16">
                  <a:moveTo>
                    <a:pt x="1" y="8"/>
                  </a:moveTo>
                  <a:cubicBezTo>
                    <a:pt x="13" y="3"/>
                    <a:pt x="26" y="2"/>
                    <a:pt x="38" y="0"/>
                  </a:cubicBezTo>
                  <a:cubicBezTo>
                    <a:pt x="40" y="1"/>
                    <a:pt x="40" y="3"/>
                    <a:pt x="39" y="5"/>
                  </a:cubicBezTo>
                  <a:cubicBezTo>
                    <a:pt x="30" y="14"/>
                    <a:pt x="18" y="15"/>
                    <a:pt x="6" y="16"/>
                  </a:cubicBezTo>
                  <a:cubicBezTo>
                    <a:pt x="4" y="16"/>
                    <a:pt x="3" y="15"/>
                    <a:pt x="1" y="14"/>
                  </a:cubicBezTo>
                  <a:cubicBezTo>
                    <a:pt x="0" y="12"/>
                    <a:pt x="0" y="10"/>
                    <a:pt x="1" y="8"/>
                  </a:cubicBezTo>
                  <a:close/>
                </a:path>
              </a:pathLst>
            </a:custGeom>
            <a:solidFill>
              <a:srgbClr val="312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6" name="Freeform 2793"/>
            <p:cNvSpPr>
              <a:spLocks/>
            </p:cNvSpPr>
            <p:nvPr/>
          </p:nvSpPr>
          <p:spPr bwMode="auto">
            <a:xfrm>
              <a:off x="3900" y="2237"/>
              <a:ext cx="16" cy="37"/>
            </a:xfrm>
            <a:custGeom>
              <a:avLst/>
              <a:gdLst>
                <a:gd name="T0" fmla="*/ 13 w 14"/>
                <a:gd name="T1" fmla="*/ 21 h 32"/>
                <a:gd name="T2" fmla="*/ 0 w 14"/>
                <a:gd name="T3" fmla="*/ 23 h 32"/>
                <a:gd name="T4" fmla="*/ 0 w 14"/>
                <a:gd name="T5" fmla="*/ 1 h 32"/>
                <a:gd name="T6" fmla="*/ 9 w 14"/>
                <a:gd name="T7" fmla="*/ 10 h 32"/>
                <a:gd name="T8" fmla="*/ 13 w 14"/>
                <a:gd name="T9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2">
                  <a:moveTo>
                    <a:pt x="13" y="21"/>
                  </a:moveTo>
                  <a:cubicBezTo>
                    <a:pt x="9" y="23"/>
                    <a:pt x="5" y="32"/>
                    <a:pt x="0" y="23"/>
                  </a:cubicBezTo>
                  <a:cubicBezTo>
                    <a:pt x="0" y="16"/>
                    <a:pt x="0" y="8"/>
                    <a:pt x="0" y="1"/>
                  </a:cubicBezTo>
                  <a:cubicBezTo>
                    <a:pt x="7" y="0"/>
                    <a:pt x="4" y="9"/>
                    <a:pt x="9" y="10"/>
                  </a:cubicBezTo>
                  <a:cubicBezTo>
                    <a:pt x="14" y="13"/>
                    <a:pt x="12" y="17"/>
                    <a:pt x="13" y="21"/>
                  </a:cubicBezTo>
                  <a:close/>
                </a:path>
              </a:pathLst>
            </a:custGeom>
            <a:solidFill>
              <a:srgbClr val="877C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7" name="Freeform 2794"/>
            <p:cNvSpPr>
              <a:spLocks/>
            </p:cNvSpPr>
            <p:nvPr/>
          </p:nvSpPr>
          <p:spPr bwMode="auto">
            <a:xfrm>
              <a:off x="4088" y="2258"/>
              <a:ext cx="34" cy="23"/>
            </a:xfrm>
            <a:custGeom>
              <a:avLst/>
              <a:gdLst>
                <a:gd name="T0" fmla="*/ 12 w 29"/>
                <a:gd name="T1" fmla="*/ 20 h 20"/>
                <a:gd name="T2" fmla="*/ 6 w 29"/>
                <a:gd name="T3" fmla="*/ 8 h 20"/>
                <a:gd name="T4" fmla="*/ 28 w 29"/>
                <a:gd name="T5" fmla="*/ 8 h 20"/>
                <a:gd name="T6" fmla="*/ 29 w 29"/>
                <a:gd name="T7" fmla="*/ 9 h 20"/>
                <a:gd name="T8" fmla="*/ 17 w 29"/>
                <a:gd name="T9" fmla="*/ 20 h 20"/>
                <a:gd name="T10" fmla="*/ 12 w 29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0">
                  <a:moveTo>
                    <a:pt x="12" y="20"/>
                  </a:moveTo>
                  <a:cubicBezTo>
                    <a:pt x="16" y="13"/>
                    <a:pt x="0" y="14"/>
                    <a:pt x="6" y="8"/>
                  </a:cubicBezTo>
                  <a:cubicBezTo>
                    <a:pt x="12" y="0"/>
                    <a:pt x="21" y="8"/>
                    <a:pt x="28" y="8"/>
                  </a:cubicBezTo>
                  <a:cubicBezTo>
                    <a:pt x="28" y="8"/>
                    <a:pt x="29" y="9"/>
                    <a:pt x="29" y="9"/>
                  </a:cubicBezTo>
                  <a:cubicBezTo>
                    <a:pt x="28" y="16"/>
                    <a:pt x="20" y="16"/>
                    <a:pt x="17" y="20"/>
                  </a:cubicBezTo>
                  <a:cubicBezTo>
                    <a:pt x="15" y="20"/>
                    <a:pt x="14" y="20"/>
                    <a:pt x="12" y="20"/>
                  </a:cubicBezTo>
                  <a:close/>
                </a:path>
              </a:pathLst>
            </a:custGeom>
            <a:solidFill>
              <a:srgbClr val="ABA7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8" name="Freeform 2795"/>
            <p:cNvSpPr>
              <a:spLocks/>
            </p:cNvSpPr>
            <p:nvPr/>
          </p:nvSpPr>
          <p:spPr bwMode="auto">
            <a:xfrm>
              <a:off x="4383" y="2041"/>
              <a:ext cx="40" cy="20"/>
            </a:xfrm>
            <a:custGeom>
              <a:avLst/>
              <a:gdLst>
                <a:gd name="T0" fmla="*/ 8 w 34"/>
                <a:gd name="T1" fmla="*/ 11 h 17"/>
                <a:gd name="T2" fmla="*/ 0 w 34"/>
                <a:gd name="T3" fmla="*/ 3 h 17"/>
                <a:gd name="T4" fmla="*/ 33 w 34"/>
                <a:gd name="T5" fmla="*/ 7 h 17"/>
                <a:gd name="T6" fmla="*/ 34 w 34"/>
                <a:gd name="T7" fmla="*/ 9 h 17"/>
                <a:gd name="T8" fmla="*/ 31 w 34"/>
                <a:gd name="T9" fmla="*/ 14 h 17"/>
                <a:gd name="T10" fmla="*/ 18 w 34"/>
                <a:gd name="T11" fmla="*/ 17 h 17"/>
                <a:gd name="T12" fmla="*/ 13 w 34"/>
                <a:gd name="T13" fmla="*/ 17 h 17"/>
                <a:gd name="T14" fmla="*/ 8 w 34"/>
                <a:gd name="T15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7">
                  <a:moveTo>
                    <a:pt x="8" y="11"/>
                  </a:moveTo>
                  <a:cubicBezTo>
                    <a:pt x="7" y="6"/>
                    <a:pt x="0" y="9"/>
                    <a:pt x="0" y="3"/>
                  </a:cubicBezTo>
                  <a:cubicBezTo>
                    <a:pt x="11" y="3"/>
                    <a:pt x="22" y="0"/>
                    <a:pt x="33" y="7"/>
                  </a:cubicBezTo>
                  <a:cubicBezTo>
                    <a:pt x="33" y="8"/>
                    <a:pt x="33" y="9"/>
                    <a:pt x="34" y="9"/>
                  </a:cubicBezTo>
                  <a:cubicBezTo>
                    <a:pt x="33" y="11"/>
                    <a:pt x="32" y="13"/>
                    <a:pt x="31" y="14"/>
                  </a:cubicBezTo>
                  <a:cubicBezTo>
                    <a:pt x="27" y="15"/>
                    <a:pt x="22" y="15"/>
                    <a:pt x="18" y="17"/>
                  </a:cubicBezTo>
                  <a:cubicBezTo>
                    <a:pt x="16" y="17"/>
                    <a:pt x="15" y="17"/>
                    <a:pt x="13" y="17"/>
                  </a:cubicBezTo>
                  <a:cubicBezTo>
                    <a:pt x="10" y="16"/>
                    <a:pt x="9" y="14"/>
                    <a:pt x="8" y="11"/>
                  </a:cubicBezTo>
                  <a:close/>
                </a:path>
              </a:pathLst>
            </a:custGeom>
            <a:solidFill>
              <a:srgbClr val="352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59" name="Freeform 2796"/>
            <p:cNvSpPr>
              <a:spLocks/>
            </p:cNvSpPr>
            <p:nvPr/>
          </p:nvSpPr>
          <p:spPr bwMode="auto">
            <a:xfrm>
              <a:off x="4262" y="2195"/>
              <a:ext cx="30" cy="23"/>
            </a:xfrm>
            <a:custGeom>
              <a:avLst/>
              <a:gdLst>
                <a:gd name="T0" fmla="*/ 0 w 26"/>
                <a:gd name="T1" fmla="*/ 12 h 19"/>
                <a:gd name="T2" fmla="*/ 1 w 26"/>
                <a:gd name="T3" fmla="*/ 3 h 19"/>
                <a:gd name="T4" fmla="*/ 13 w 26"/>
                <a:gd name="T5" fmla="*/ 4 h 19"/>
                <a:gd name="T6" fmla="*/ 8 w 26"/>
                <a:gd name="T7" fmla="*/ 19 h 19"/>
                <a:gd name="T8" fmla="*/ 0 w 26"/>
                <a:gd name="T9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9">
                  <a:moveTo>
                    <a:pt x="0" y="12"/>
                  </a:moveTo>
                  <a:cubicBezTo>
                    <a:pt x="0" y="9"/>
                    <a:pt x="0" y="6"/>
                    <a:pt x="1" y="3"/>
                  </a:cubicBezTo>
                  <a:cubicBezTo>
                    <a:pt x="5" y="0"/>
                    <a:pt x="9" y="0"/>
                    <a:pt x="13" y="4"/>
                  </a:cubicBezTo>
                  <a:cubicBezTo>
                    <a:pt x="26" y="14"/>
                    <a:pt x="16" y="16"/>
                    <a:pt x="8" y="19"/>
                  </a:cubicBezTo>
                  <a:cubicBezTo>
                    <a:pt x="4" y="18"/>
                    <a:pt x="2" y="16"/>
                    <a:pt x="0" y="12"/>
                  </a:cubicBezTo>
                  <a:close/>
                </a:path>
              </a:pathLst>
            </a:custGeom>
            <a:solidFill>
              <a:srgbClr val="4D4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0" name="Freeform 2797"/>
            <p:cNvSpPr>
              <a:spLocks/>
            </p:cNvSpPr>
            <p:nvPr/>
          </p:nvSpPr>
          <p:spPr bwMode="auto">
            <a:xfrm>
              <a:off x="4421" y="2039"/>
              <a:ext cx="24" cy="27"/>
            </a:xfrm>
            <a:custGeom>
              <a:avLst/>
              <a:gdLst>
                <a:gd name="T0" fmla="*/ 21 w 21"/>
                <a:gd name="T1" fmla="*/ 13 h 23"/>
                <a:gd name="T2" fmla="*/ 9 w 21"/>
                <a:gd name="T3" fmla="*/ 17 h 23"/>
                <a:gd name="T4" fmla="*/ 0 w 21"/>
                <a:gd name="T5" fmla="*/ 9 h 23"/>
                <a:gd name="T6" fmla="*/ 1 w 21"/>
                <a:gd name="T7" fmla="*/ 9 h 23"/>
                <a:gd name="T8" fmla="*/ 21 w 21"/>
                <a:gd name="T9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3">
                  <a:moveTo>
                    <a:pt x="21" y="13"/>
                  </a:moveTo>
                  <a:cubicBezTo>
                    <a:pt x="17" y="15"/>
                    <a:pt x="15" y="23"/>
                    <a:pt x="9" y="17"/>
                  </a:cubicBezTo>
                  <a:cubicBezTo>
                    <a:pt x="4" y="16"/>
                    <a:pt x="3" y="12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9" y="4"/>
                    <a:pt x="17" y="0"/>
                    <a:pt x="21" y="13"/>
                  </a:cubicBezTo>
                  <a:close/>
                </a:path>
              </a:pathLst>
            </a:custGeom>
            <a:solidFill>
              <a:srgbClr val="7772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1" name="Freeform 2798"/>
            <p:cNvSpPr>
              <a:spLocks/>
            </p:cNvSpPr>
            <p:nvPr/>
          </p:nvSpPr>
          <p:spPr bwMode="auto">
            <a:xfrm>
              <a:off x="4237" y="2039"/>
              <a:ext cx="34" cy="26"/>
            </a:xfrm>
            <a:custGeom>
              <a:avLst/>
              <a:gdLst>
                <a:gd name="T0" fmla="*/ 29 w 29"/>
                <a:gd name="T1" fmla="*/ 5 h 22"/>
                <a:gd name="T2" fmla="*/ 29 w 29"/>
                <a:gd name="T3" fmla="*/ 9 h 22"/>
                <a:gd name="T4" fmla="*/ 17 w 29"/>
                <a:gd name="T5" fmla="*/ 16 h 22"/>
                <a:gd name="T6" fmla="*/ 13 w 29"/>
                <a:gd name="T7" fmla="*/ 11 h 22"/>
                <a:gd name="T8" fmla="*/ 0 w 29"/>
                <a:gd name="T9" fmla="*/ 13 h 22"/>
                <a:gd name="T10" fmla="*/ 29 w 29"/>
                <a:gd name="T11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2">
                  <a:moveTo>
                    <a:pt x="29" y="5"/>
                  </a:moveTo>
                  <a:cubicBezTo>
                    <a:pt x="29" y="6"/>
                    <a:pt x="29" y="8"/>
                    <a:pt x="29" y="9"/>
                  </a:cubicBezTo>
                  <a:cubicBezTo>
                    <a:pt x="28" y="16"/>
                    <a:pt x="26" y="22"/>
                    <a:pt x="17" y="16"/>
                  </a:cubicBezTo>
                  <a:cubicBezTo>
                    <a:pt x="20" y="11"/>
                    <a:pt x="18" y="10"/>
                    <a:pt x="13" y="11"/>
                  </a:cubicBezTo>
                  <a:cubicBezTo>
                    <a:pt x="8" y="12"/>
                    <a:pt x="4" y="12"/>
                    <a:pt x="0" y="13"/>
                  </a:cubicBezTo>
                  <a:cubicBezTo>
                    <a:pt x="6" y="0"/>
                    <a:pt x="19" y="7"/>
                    <a:pt x="29" y="5"/>
                  </a:cubicBezTo>
                  <a:close/>
                </a:path>
              </a:pathLst>
            </a:custGeom>
            <a:solidFill>
              <a:srgbClr val="4439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2" name="Freeform 2799"/>
            <p:cNvSpPr>
              <a:spLocks/>
            </p:cNvSpPr>
            <p:nvPr/>
          </p:nvSpPr>
          <p:spPr bwMode="auto">
            <a:xfrm>
              <a:off x="3918" y="2238"/>
              <a:ext cx="18" cy="27"/>
            </a:xfrm>
            <a:custGeom>
              <a:avLst/>
              <a:gdLst>
                <a:gd name="T0" fmla="*/ 12 w 15"/>
                <a:gd name="T1" fmla="*/ 5 h 23"/>
                <a:gd name="T2" fmla="*/ 8 w 15"/>
                <a:gd name="T3" fmla="*/ 22 h 23"/>
                <a:gd name="T4" fmla="*/ 0 w 15"/>
                <a:gd name="T5" fmla="*/ 17 h 23"/>
                <a:gd name="T6" fmla="*/ 12 w 15"/>
                <a:gd name="T7" fmla="*/ 0 h 23"/>
                <a:gd name="T8" fmla="*/ 12 w 15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3">
                  <a:moveTo>
                    <a:pt x="12" y="5"/>
                  </a:moveTo>
                  <a:cubicBezTo>
                    <a:pt x="11" y="11"/>
                    <a:pt x="15" y="18"/>
                    <a:pt x="8" y="22"/>
                  </a:cubicBezTo>
                  <a:cubicBezTo>
                    <a:pt x="6" y="23"/>
                    <a:pt x="3" y="19"/>
                    <a:pt x="0" y="17"/>
                  </a:cubicBezTo>
                  <a:cubicBezTo>
                    <a:pt x="3" y="11"/>
                    <a:pt x="1" y="1"/>
                    <a:pt x="12" y="0"/>
                  </a:cubicBezTo>
                  <a:cubicBezTo>
                    <a:pt x="14" y="2"/>
                    <a:pt x="14" y="3"/>
                    <a:pt x="12" y="5"/>
                  </a:cubicBezTo>
                  <a:close/>
                </a:path>
              </a:pathLst>
            </a:custGeom>
            <a:solidFill>
              <a:srgbClr val="5047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3" name="Freeform 2800"/>
            <p:cNvSpPr>
              <a:spLocks/>
            </p:cNvSpPr>
            <p:nvPr/>
          </p:nvSpPr>
          <p:spPr bwMode="auto">
            <a:xfrm>
              <a:off x="4305" y="2176"/>
              <a:ext cx="39" cy="17"/>
            </a:xfrm>
            <a:custGeom>
              <a:avLst/>
              <a:gdLst>
                <a:gd name="T0" fmla="*/ 0 w 33"/>
                <a:gd name="T1" fmla="*/ 7 h 14"/>
                <a:gd name="T2" fmla="*/ 4 w 33"/>
                <a:gd name="T3" fmla="*/ 3 h 14"/>
                <a:gd name="T4" fmla="*/ 33 w 33"/>
                <a:gd name="T5" fmla="*/ 4 h 14"/>
                <a:gd name="T6" fmla="*/ 17 w 33"/>
                <a:gd name="T7" fmla="*/ 12 h 14"/>
                <a:gd name="T8" fmla="*/ 0 w 33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4">
                  <a:moveTo>
                    <a:pt x="0" y="7"/>
                  </a:moveTo>
                  <a:cubicBezTo>
                    <a:pt x="1" y="6"/>
                    <a:pt x="3" y="4"/>
                    <a:pt x="4" y="3"/>
                  </a:cubicBezTo>
                  <a:cubicBezTo>
                    <a:pt x="14" y="1"/>
                    <a:pt x="23" y="0"/>
                    <a:pt x="33" y="4"/>
                  </a:cubicBezTo>
                  <a:cubicBezTo>
                    <a:pt x="31" y="14"/>
                    <a:pt x="23" y="11"/>
                    <a:pt x="17" y="12"/>
                  </a:cubicBezTo>
                  <a:cubicBezTo>
                    <a:pt x="11" y="12"/>
                    <a:pt x="4" y="14"/>
                    <a:pt x="0" y="7"/>
                  </a:cubicBezTo>
                  <a:close/>
                </a:path>
              </a:pathLst>
            </a:custGeom>
            <a:solidFill>
              <a:srgbClr val="534E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4" name="Freeform 2801"/>
            <p:cNvSpPr>
              <a:spLocks/>
            </p:cNvSpPr>
            <p:nvPr/>
          </p:nvSpPr>
          <p:spPr bwMode="auto">
            <a:xfrm>
              <a:off x="4441" y="2132"/>
              <a:ext cx="30" cy="20"/>
            </a:xfrm>
            <a:custGeom>
              <a:avLst/>
              <a:gdLst>
                <a:gd name="T0" fmla="*/ 21 w 26"/>
                <a:gd name="T1" fmla="*/ 17 h 17"/>
                <a:gd name="T2" fmla="*/ 0 w 26"/>
                <a:gd name="T3" fmla="*/ 4 h 17"/>
                <a:gd name="T4" fmla="*/ 14 w 26"/>
                <a:gd name="T5" fmla="*/ 4 h 17"/>
                <a:gd name="T6" fmla="*/ 20 w 26"/>
                <a:gd name="T7" fmla="*/ 12 h 17"/>
                <a:gd name="T8" fmla="*/ 21 w 26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1" y="17"/>
                  </a:moveTo>
                  <a:cubicBezTo>
                    <a:pt x="12" y="16"/>
                    <a:pt x="5" y="12"/>
                    <a:pt x="0" y="4"/>
                  </a:cubicBezTo>
                  <a:cubicBezTo>
                    <a:pt x="5" y="4"/>
                    <a:pt x="10" y="5"/>
                    <a:pt x="14" y="4"/>
                  </a:cubicBezTo>
                  <a:cubicBezTo>
                    <a:pt x="26" y="0"/>
                    <a:pt x="16" y="11"/>
                    <a:pt x="20" y="12"/>
                  </a:cubicBezTo>
                  <a:cubicBezTo>
                    <a:pt x="21" y="14"/>
                    <a:pt x="21" y="15"/>
                    <a:pt x="21" y="17"/>
                  </a:cubicBezTo>
                  <a:close/>
                </a:path>
              </a:pathLst>
            </a:custGeom>
            <a:solidFill>
              <a:srgbClr val="5C5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5" name="Freeform 2802"/>
            <p:cNvSpPr>
              <a:spLocks/>
            </p:cNvSpPr>
            <p:nvPr/>
          </p:nvSpPr>
          <p:spPr bwMode="auto">
            <a:xfrm>
              <a:off x="4258" y="2186"/>
              <a:ext cx="47" cy="19"/>
            </a:xfrm>
            <a:custGeom>
              <a:avLst/>
              <a:gdLst>
                <a:gd name="T0" fmla="*/ 16 w 40"/>
                <a:gd name="T1" fmla="*/ 12 h 16"/>
                <a:gd name="T2" fmla="*/ 4 w 40"/>
                <a:gd name="T3" fmla="*/ 11 h 16"/>
                <a:gd name="T4" fmla="*/ 3 w 40"/>
                <a:gd name="T5" fmla="*/ 11 h 16"/>
                <a:gd name="T6" fmla="*/ 2 w 40"/>
                <a:gd name="T7" fmla="*/ 3 h 16"/>
                <a:gd name="T8" fmla="*/ 11 w 40"/>
                <a:gd name="T9" fmla="*/ 1 h 16"/>
                <a:gd name="T10" fmla="*/ 35 w 40"/>
                <a:gd name="T11" fmla="*/ 4 h 16"/>
                <a:gd name="T12" fmla="*/ 40 w 40"/>
                <a:gd name="T13" fmla="*/ 8 h 16"/>
                <a:gd name="T14" fmla="*/ 16 w 40"/>
                <a:gd name="T15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6">
                  <a:moveTo>
                    <a:pt x="16" y="12"/>
                  </a:moveTo>
                  <a:cubicBezTo>
                    <a:pt x="12" y="12"/>
                    <a:pt x="8" y="12"/>
                    <a:pt x="4" y="11"/>
                  </a:cubicBezTo>
                  <a:cubicBezTo>
                    <a:pt x="4" y="11"/>
                    <a:pt x="3" y="11"/>
                    <a:pt x="3" y="11"/>
                  </a:cubicBezTo>
                  <a:cubicBezTo>
                    <a:pt x="0" y="9"/>
                    <a:pt x="1" y="6"/>
                    <a:pt x="2" y="3"/>
                  </a:cubicBezTo>
                  <a:cubicBezTo>
                    <a:pt x="5" y="1"/>
                    <a:pt x="8" y="0"/>
                    <a:pt x="11" y="1"/>
                  </a:cubicBezTo>
                  <a:cubicBezTo>
                    <a:pt x="19" y="2"/>
                    <a:pt x="27" y="3"/>
                    <a:pt x="35" y="4"/>
                  </a:cubicBezTo>
                  <a:cubicBezTo>
                    <a:pt x="37" y="5"/>
                    <a:pt x="39" y="6"/>
                    <a:pt x="40" y="8"/>
                  </a:cubicBezTo>
                  <a:cubicBezTo>
                    <a:pt x="33" y="16"/>
                    <a:pt x="24" y="10"/>
                    <a:pt x="16" y="12"/>
                  </a:cubicBezTo>
                  <a:close/>
                </a:path>
              </a:pathLst>
            </a:custGeom>
            <a:solidFill>
              <a:srgbClr val="322C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6" name="Freeform 2803"/>
            <p:cNvSpPr>
              <a:spLocks/>
            </p:cNvSpPr>
            <p:nvPr/>
          </p:nvSpPr>
          <p:spPr bwMode="auto">
            <a:xfrm>
              <a:off x="3914" y="2304"/>
              <a:ext cx="20" cy="22"/>
            </a:xfrm>
            <a:custGeom>
              <a:avLst/>
              <a:gdLst>
                <a:gd name="T0" fmla="*/ 17 w 17"/>
                <a:gd name="T1" fmla="*/ 18 h 19"/>
                <a:gd name="T2" fmla="*/ 0 w 17"/>
                <a:gd name="T3" fmla="*/ 2 h 19"/>
                <a:gd name="T4" fmla="*/ 4 w 17"/>
                <a:gd name="T5" fmla="*/ 0 h 19"/>
                <a:gd name="T6" fmla="*/ 8 w 17"/>
                <a:gd name="T7" fmla="*/ 1 h 19"/>
                <a:gd name="T8" fmla="*/ 14 w 17"/>
                <a:gd name="T9" fmla="*/ 5 h 19"/>
                <a:gd name="T10" fmla="*/ 16 w 17"/>
                <a:gd name="T11" fmla="*/ 8 h 19"/>
                <a:gd name="T12" fmla="*/ 16 w 17"/>
                <a:gd name="T13" fmla="*/ 11 h 19"/>
                <a:gd name="T14" fmla="*/ 17 w 17"/>
                <a:gd name="T1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9">
                  <a:moveTo>
                    <a:pt x="17" y="18"/>
                  </a:moveTo>
                  <a:cubicBezTo>
                    <a:pt x="6" y="19"/>
                    <a:pt x="2" y="12"/>
                    <a:pt x="0" y="2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5" y="0"/>
                    <a:pt x="7" y="0"/>
                    <a:pt x="8" y="1"/>
                  </a:cubicBezTo>
                  <a:cubicBezTo>
                    <a:pt x="10" y="2"/>
                    <a:pt x="12" y="3"/>
                    <a:pt x="14" y="5"/>
                  </a:cubicBezTo>
                  <a:cubicBezTo>
                    <a:pt x="15" y="6"/>
                    <a:pt x="15" y="7"/>
                    <a:pt x="16" y="8"/>
                  </a:cubicBezTo>
                  <a:cubicBezTo>
                    <a:pt x="16" y="9"/>
                    <a:pt x="16" y="10"/>
                    <a:pt x="16" y="11"/>
                  </a:cubicBezTo>
                  <a:cubicBezTo>
                    <a:pt x="17" y="13"/>
                    <a:pt x="17" y="16"/>
                    <a:pt x="17" y="18"/>
                  </a:cubicBezTo>
                  <a:close/>
                </a:path>
              </a:pathLst>
            </a:custGeom>
            <a:solidFill>
              <a:srgbClr val="6C61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7" name="Freeform 2804"/>
            <p:cNvSpPr>
              <a:spLocks/>
            </p:cNvSpPr>
            <p:nvPr/>
          </p:nvSpPr>
          <p:spPr bwMode="auto">
            <a:xfrm>
              <a:off x="3981" y="2305"/>
              <a:ext cx="28" cy="26"/>
            </a:xfrm>
            <a:custGeom>
              <a:avLst/>
              <a:gdLst>
                <a:gd name="T0" fmla="*/ 13 w 24"/>
                <a:gd name="T1" fmla="*/ 17 h 22"/>
                <a:gd name="T2" fmla="*/ 1 w 24"/>
                <a:gd name="T3" fmla="*/ 2 h 22"/>
                <a:gd name="T4" fmla="*/ 21 w 24"/>
                <a:gd name="T5" fmla="*/ 14 h 22"/>
                <a:gd name="T6" fmla="*/ 17 w 24"/>
                <a:gd name="T7" fmla="*/ 22 h 22"/>
                <a:gd name="T8" fmla="*/ 17 w 24"/>
                <a:gd name="T9" fmla="*/ 22 h 22"/>
                <a:gd name="T10" fmla="*/ 13 w 24"/>
                <a:gd name="T1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13" y="17"/>
                  </a:moveTo>
                  <a:cubicBezTo>
                    <a:pt x="8" y="12"/>
                    <a:pt x="0" y="11"/>
                    <a:pt x="1" y="2"/>
                  </a:cubicBezTo>
                  <a:cubicBezTo>
                    <a:pt x="11" y="0"/>
                    <a:pt x="14" y="10"/>
                    <a:pt x="21" y="14"/>
                  </a:cubicBezTo>
                  <a:cubicBezTo>
                    <a:pt x="23" y="19"/>
                    <a:pt x="24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0"/>
                    <a:pt x="13" y="20"/>
                    <a:pt x="13" y="17"/>
                  </a:cubicBezTo>
                  <a:close/>
                </a:path>
              </a:pathLst>
            </a:custGeom>
            <a:solidFill>
              <a:srgbClr val="A39A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8" name="Freeform 2805"/>
            <p:cNvSpPr>
              <a:spLocks/>
            </p:cNvSpPr>
            <p:nvPr/>
          </p:nvSpPr>
          <p:spPr bwMode="auto">
            <a:xfrm>
              <a:off x="4523" y="2074"/>
              <a:ext cx="25" cy="2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2 h 17"/>
                <a:gd name="T4" fmla="*/ 8 w 21"/>
                <a:gd name="T5" fmla="*/ 4 h 17"/>
                <a:gd name="T6" fmla="*/ 21 w 21"/>
                <a:gd name="T7" fmla="*/ 17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cubicBezTo>
                    <a:pt x="0" y="15"/>
                    <a:pt x="0" y="14"/>
                    <a:pt x="0" y="12"/>
                  </a:cubicBezTo>
                  <a:cubicBezTo>
                    <a:pt x="1" y="8"/>
                    <a:pt x="6" y="7"/>
                    <a:pt x="8" y="4"/>
                  </a:cubicBezTo>
                  <a:cubicBezTo>
                    <a:pt x="19" y="0"/>
                    <a:pt x="15" y="14"/>
                    <a:pt x="21" y="17"/>
                  </a:cubicBezTo>
                  <a:cubicBezTo>
                    <a:pt x="14" y="17"/>
                    <a:pt x="7" y="17"/>
                    <a:pt x="0" y="17"/>
                  </a:cubicBezTo>
                  <a:close/>
                </a:path>
              </a:pathLst>
            </a:custGeom>
            <a:solidFill>
              <a:srgbClr val="6D67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69" name="Freeform 2806"/>
            <p:cNvSpPr>
              <a:spLocks/>
            </p:cNvSpPr>
            <p:nvPr/>
          </p:nvSpPr>
          <p:spPr bwMode="auto">
            <a:xfrm>
              <a:off x="4192" y="2220"/>
              <a:ext cx="29" cy="18"/>
            </a:xfrm>
            <a:custGeom>
              <a:avLst/>
              <a:gdLst>
                <a:gd name="T0" fmla="*/ 0 w 24"/>
                <a:gd name="T1" fmla="*/ 11 h 15"/>
                <a:gd name="T2" fmla="*/ 6 w 24"/>
                <a:gd name="T3" fmla="*/ 4 h 15"/>
                <a:gd name="T4" fmla="*/ 24 w 24"/>
                <a:gd name="T5" fmla="*/ 8 h 15"/>
                <a:gd name="T6" fmla="*/ 5 w 24"/>
                <a:gd name="T7" fmla="*/ 15 h 15"/>
                <a:gd name="T8" fmla="*/ 0 w 24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5">
                  <a:moveTo>
                    <a:pt x="0" y="11"/>
                  </a:moveTo>
                  <a:cubicBezTo>
                    <a:pt x="2" y="9"/>
                    <a:pt x="4" y="6"/>
                    <a:pt x="6" y="4"/>
                  </a:cubicBezTo>
                  <a:cubicBezTo>
                    <a:pt x="12" y="4"/>
                    <a:pt x="19" y="0"/>
                    <a:pt x="24" y="8"/>
                  </a:cubicBezTo>
                  <a:cubicBezTo>
                    <a:pt x="18" y="10"/>
                    <a:pt x="11" y="12"/>
                    <a:pt x="5" y="15"/>
                  </a:cubicBezTo>
                  <a:cubicBezTo>
                    <a:pt x="3" y="14"/>
                    <a:pt x="1" y="14"/>
                    <a:pt x="0" y="11"/>
                  </a:cubicBezTo>
                  <a:close/>
                </a:path>
              </a:pathLst>
            </a:custGeom>
            <a:solidFill>
              <a:srgbClr val="625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0" name="Freeform 2807"/>
            <p:cNvSpPr>
              <a:spLocks/>
            </p:cNvSpPr>
            <p:nvPr/>
          </p:nvSpPr>
          <p:spPr bwMode="auto">
            <a:xfrm>
              <a:off x="4310" y="2034"/>
              <a:ext cx="24" cy="19"/>
            </a:xfrm>
            <a:custGeom>
              <a:avLst/>
              <a:gdLst>
                <a:gd name="T0" fmla="*/ 0 w 20"/>
                <a:gd name="T1" fmla="*/ 13 h 16"/>
                <a:gd name="T2" fmla="*/ 0 w 20"/>
                <a:gd name="T3" fmla="*/ 6 h 16"/>
                <a:gd name="T4" fmla="*/ 20 w 20"/>
                <a:gd name="T5" fmla="*/ 1 h 16"/>
                <a:gd name="T6" fmla="*/ 20 w 20"/>
                <a:gd name="T7" fmla="*/ 4 h 16"/>
                <a:gd name="T8" fmla="*/ 13 w 20"/>
                <a:gd name="T9" fmla="*/ 10 h 16"/>
                <a:gd name="T10" fmla="*/ 2 w 20"/>
                <a:gd name="T11" fmla="*/ 15 h 16"/>
                <a:gd name="T12" fmla="*/ 0 w 20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">
                  <a:moveTo>
                    <a:pt x="0" y="13"/>
                  </a:moveTo>
                  <a:cubicBezTo>
                    <a:pt x="0" y="11"/>
                    <a:pt x="0" y="8"/>
                    <a:pt x="0" y="6"/>
                  </a:cubicBezTo>
                  <a:cubicBezTo>
                    <a:pt x="7" y="6"/>
                    <a:pt x="13" y="0"/>
                    <a:pt x="20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18" y="6"/>
                    <a:pt x="15" y="8"/>
                    <a:pt x="13" y="10"/>
                  </a:cubicBezTo>
                  <a:cubicBezTo>
                    <a:pt x="10" y="14"/>
                    <a:pt x="7" y="16"/>
                    <a:pt x="2" y="15"/>
                  </a:cubicBezTo>
                  <a:cubicBezTo>
                    <a:pt x="1" y="14"/>
                    <a:pt x="1" y="14"/>
                    <a:pt x="0" y="13"/>
                  </a:cubicBezTo>
                  <a:close/>
                </a:path>
              </a:pathLst>
            </a:custGeom>
            <a:solidFill>
              <a:srgbClr val="4D48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1" name="Freeform 2808"/>
            <p:cNvSpPr>
              <a:spLocks/>
            </p:cNvSpPr>
            <p:nvPr/>
          </p:nvSpPr>
          <p:spPr bwMode="auto">
            <a:xfrm>
              <a:off x="4176" y="2079"/>
              <a:ext cx="23" cy="17"/>
            </a:xfrm>
            <a:custGeom>
              <a:avLst/>
              <a:gdLst>
                <a:gd name="T0" fmla="*/ 7 w 20"/>
                <a:gd name="T1" fmla="*/ 15 h 15"/>
                <a:gd name="T2" fmla="*/ 0 w 20"/>
                <a:gd name="T3" fmla="*/ 12 h 15"/>
                <a:gd name="T4" fmla="*/ 15 w 20"/>
                <a:gd name="T5" fmla="*/ 0 h 15"/>
                <a:gd name="T6" fmla="*/ 7 w 20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7" y="15"/>
                  </a:moveTo>
                  <a:cubicBezTo>
                    <a:pt x="4" y="14"/>
                    <a:pt x="2" y="13"/>
                    <a:pt x="0" y="12"/>
                  </a:cubicBezTo>
                  <a:cubicBezTo>
                    <a:pt x="1" y="3"/>
                    <a:pt x="10" y="4"/>
                    <a:pt x="15" y="0"/>
                  </a:cubicBezTo>
                  <a:cubicBezTo>
                    <a:pt x="20" y="9"/>
                    <a:pt x="10" y="10"/>
                    <a:pt x="7" y="15"/>
                  </a:cubicBezTo>
                  <a:close/>
                </a:path>
              </a:pathLst>
            </a:custGeom>
            <a:solidFill>
              <a:srgbClr val="332E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2" name="Freeform 2809"/>
            <p:cNvSpPr>
              <a:spLocks/>
            </p:cNvSpPr>
            <p:nvPr/>
          </p:nvSpPr>
          <p:spPr bwMode="auto">
            <a:xfrm>
              <a:off x="4498" y="2148"/>
              <a:ext cx="30" cy="23"/>
            </a:xfrm>
            <a:custGeom>
              <a:avLst/>
              <a:gdLst>
                <a:gd name="T0" fmla="*/ 0 w 25"/>
                <a:gd name="T1" fmla="*/ 7 h 19"/>
                <a:gd name="T2" fmla="*/ 17 w 25"/>
                <a:gd name="T3" fmla="*/ 3 h 19"/>
                <a:gd name="T4" fmla="*/ 24 w 25"/>
                <a:gd name="T5" fmla="*/ 1 h 19"/>
                <a:gd name="T6" fmla="*/ 25 w 25"/>
                <a:gd name="T7" fmla="*/ 3 h 19"/>
                <a:gd name="T8" fmla="*/ 0 w 25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9">
                  <a:moveTo>
                    <a:pt x="0" y="7"/>
                  </a:moveTo>
                  <a:cubicBezTo>
                    <a:pt x="5" y="3"/>
                    <a:pt x="13" y="12"/>
                    <a:pt x="17" y="3"/>
                  </a:cubicBezTo>
                  <a:cubicBezTo>
                    <a:pt x="19" y="0"/>
                    <a:pt x="21" y="0"/>
                    <a:pt x="24" y="1"/>
                  </a:cubicBezTo>
                  <a:cubicBezTo>
                    <a:pt x="24" y="2"/>
                    <a:pt x="25" y="2"/>
                    <a:pt x="25" y="3"/>
                  </a:cubicBezTo>
                  <a:cubicBezTo>
                    <a:pt x="19" y="19"/>
                    <a:pt x="9" y="11"/>
                    <a:pt x="0" y="7"/>
                  </a:cubicBezTo>
                  <a:close/>
                </a:path>
              </a:pathLst>
            </a:custGeom>
            <a:solidFill>
              <a:srgbClr val="5C53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3" name="Freeform 2810"/>
            <p:cNvSpPr>
              <a:spLocks/>
            </p:cNvSpPr>
            <p:nvPr/>
          </p:nvSpPr>
          <p:spPr bwMode="auto">
            <a:xfrm>
              <a:off x="3870" y="2261"/>
              <a:ext cx="19" cy="27"/>
            </a:xfrm>
            <a:custGeom>
              <a:avLst/>
              <a:gdLst>
                <a:gd name="T0" fmla="*/ 0 w 16"/>
                <a:gd name="T1" fmla="*/ 18 h 23"/>
                <a:gd name="T2" fmla="*/ 4 w 16"/>
                <a:gd name="T3" fmla="*/ 0 h 23"/>
                <a:gd name="T4" fmla="*/ 16 w 16"/>
                <a:gd name="T5" fmla="*/ 10 h 23"/>
                <a:gd name="T6" fmla="*/ 0 w 16"/>
                <a:gd name="T7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3">
                  <a:moveTo>
                    <a:pt x="0" y="18"/>
                  </a:moveTo>
                  <a:cubicBezTo>
                    <a:pt x="5" y="13"/>
                    <a:pt x="3" y="6"/>
                    <a:pt x="4" y="0"/>
                  </a:cubicBezTo>
                  <a:cubicBezTo>
                    <a:pt x="10" y="1"/>
                    <a:pt x="8" y="11"/>
                    <a:pt x="16" y="10"/>
                  </a:cubicBezTo>
                  <a:cubicBezTo>
                    <a:pt x="12" y="15"/>
                    <a:pt x="9" y="23"/>
                    <a:pt x="0" y="18"/>
                  </a:cubicBezTo>
                  <a:close/>
                </a:path>
              </a:pathLst>
            </a:custGeom>
            <a:solidFill>
              <a:srgbClr val="413B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4" name="Freeform 2811"/>
            <p:cNvSpPr>
              <a:spLocks/>
            </p:cNvSpPr>
            <p:nvPr/>
          </p:nvSpPr>
          <p:spPr bwMode="auto">
            <a:xfrm>
              <a:off x="4010" y="2161"/>
              <a:ext cx="20" cy="31"/>
            </a:xfrm>
            <a:custGeom>
              <a:avLst/>
              <a:gdLst>
                <a:gd name="T0" fmla="*/ 5 w 17"/>
                <a:gd name="T1" fmla="*/ 0 h 26"/>
                <a:gd name="T2" fmla="*/ 12 w 17"/>
                <a:gd name="T3" fmla="*/ 0 h 26"/>
                <a:gd name="T4" fmla="*/ 5 w 17"/>
                <a:gd name="T5" fmla="*/ 26 h 26"/>
                <a:gd name="T6" fmla="*/ 0 w 17"/>
                <a:gd name="T7" fmla="*/ 20 h 26"/>
                <a:gd name="T8" fmla="*/ 5 w 1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5" y="0"/>
                  </a:moveTo>
                  <a:cubicBezTo>
                    <a:pt x="7" y="0"/>
                    <a:pt x="10" y="0"/>
                    <a:pt x="12" y="0"/>
                  </a:cubicBezTo>
                  <a:cubicBezTo>
                    <a:pt x="17" y="10"/>
                    <a:pt x="16" y="19"/>
                    <a:pt x="5" y="26"/>
                  </a:cubicBezTo>
                  <a:cubicBezTo>
                    <a:pt x="3" y="24"/>
                    <a:pt x="2" y="22"/>
                    <a:pt x="0" y="20"/>
                  </a:cubicBezTo>
                  <a:cubicBezTo>
                    <a:pt x="2" y="14"/>
                    <a:pt x="3" y="7"/>
                    <a:pt x="5" y="0"/>
                  </a:cubicBezTo>
                  <a:close/>
                </a:path>
              </a:pathLst>
            </a:custGeom>
            <a:solidFill>
              <a:srgbClr val="3A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5" name="Freeform 2812"/>
            <p:cNvSpPr>
              <a:spLocks/>
            </p:cNvSpPr>
            <p:nvPr/>
          </p:nvSpPr>
          <p:spPr bwMode="auto">
            <a:xfrm>
              <a:off x="4355" y="2159"/>
              <a:ext cx="35" cy="12"/>
            </a:xfrm>
            <a:custGeom>
              <a:avLst/>
              <a:gdLst>
                <a:gd name="T0" fmla="*/ 19 w 30"/>
                <a:gd name="T1" fmla="*/ 0 h 10"/>
                <a:gd name="T2" fmla="*/ 30 w 30"/>
                <a:gd name="T3" fmla="*/ 7 h 10"/>
                <a:gd name="T4" fmla="*/ 0 w 30"/>
                <a:gd name="T5" fmla="*/ 10 h 10"/>
                <a:gd name="T6" fmla="*/ 19 w 3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0">
                  <a:moveTo>
                    <a:pt x="19" y="0"/>
                  </a:moveTo>
                  <a:cubicBezTo>
                    <a:pt x="21" y="5"/>
                    <a:pt x="26" y="6"/>
                    <a:pt x="30" y="7"/>
                  </a:cubicBezTo>
                  <a:cubicBezTo>
                    <a:pt x="20" y="10"/>
                    <a:pt x="10" y="10"/>
                    <a:pt x="0" y="10"/>
                  </a:cubicBezTo>
                  <a:cubicBezTo>
                    <a:pt x="5" y="4"/>
                    <a:pt x="13" y="4"/>
                    <a:pt x="19" y="0"/>
                  </a:cubicBezTo>
                  <a:close/>
                </a:path>
              </a:pathLst>
            </a:custGeom>
            <a:solidFill>
              <a:srgbClr val="5550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6" name="Freeform 2813"/>
            <p:cNvSpPr>
              <a:spLocks/>
            </p:cNvSpPr>
            <p:nvPr/>
          </p:nvSpPr>
          <p:spPr bwMode="auto">
            <a:xfrm>
              <a:off x="4297" y="2185"/>
              <a:ext cx="28" cy="14"/>
            </a:xfrm>
            <a:custGeom>
              <a:avLst/>
              <a:gdLst>
                <a:gd name="T0" fmla="*/ 7 w 24"/>
                <a:gd name="T1" fmla="*/ 9 h 12"/>
                <a:gd name="T2" fmla="*/ 3 w 24"/>
                <a:gd name="T3" fmla="*/ 9 h 12"/>
                <a:gd name="T4" fmla="*/ 0 w 24"/>
                <a:gd name="T5" fmla="*/ 5 h 12"/>
                <a:gd name="T6" fmla="*/ 3 w 24"/>
                <a:gd name="T7" fmla="*/ 0 h 12"/>
                <a:gd name="T8" fmla="*/ 7 w 24"/>
                <a:gd name="T9" fmla="*/ 0 h 12"/>
                <a:gd name="T10" fmla="*/ 24 w 24"/>
                <a:gd name="T11" fmla="*/ 5 h 12"/>
                <a:gd name="T12" fmla="*/ 7 w 24"/>
                <a:gd name="T1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12">
                  <a:moveTo>
                    <a:pt x="7" y="9"/>
                  </a:moveTo>
                  <a:cubicBezTo>
                    <a:pt x="6" y="9"/>
                    <a:pt x="4" y="9"/>
                    <a:pt x="3" y="9"/>
                  </a:cubicBezTo>
                  <a:cubicBezTo>
                    <a:pt x="2" y="8"/>
                    <a:pt x="1" y="6"/>
                    <a:pt x="0" y="5"/>
                  </a:cubicBezTo>
                  <a:cubicBezTo>
                    <a:pt x="1" y="3"/>
                    <a:pt x="2" y="1"/>
                    <a:pt x="3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12" y="2"/>
                    <a:pt x="18" y="3"/>
                    <a:pt x="24" y="5"/>
                  </a:cubicBezTo>
                  <a:cubicBezTo>
                    <a:pt x="19" y="12"/>
                    <a:pt x="13" y="7"/>
                    <a:pt x="7" y="9"/>
                  </a:cubicBezTo>
                  <a:close/>
                </a:path>
              </a:pathLst>
            </a:custGeom>
            <a:solidFill>
              <a:srgbClr val="2C27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7" name="Freeform 2814"/>
            <p:cNvSpPr>
              <a:spLocks/>
            </p:cNvSpPr>
            <p:nvPr/>
          </p:nvSpPr>
          <p:spPr bwMode="auto">
            <a:xfrm>
              <a:off x="4075" y="2108"/>
              <a:ext cx="42" cy="15"/>
            </a:xfrm>
            <a:custGeom>
              <a:avLst/>
              <a:gdLst>
                <a:gd name="T0" fmla="*/ 15 w 36"/>
                <a:gd name="T1" fmla="*/ 8 h 13"/>
                <a:gd name="T2" fmla="*/ 0 w 36"/>
                <a:gd name="T3" fmla="*/ 8 h 13"/>
                <a:gd name="T4" fmla="*/ 11 w 36"/>
                <a:gd name="T5" fmla="*/ 0 h 13"/>
                <a:gd name="T6" fmla="*/ 36 w 36"/>
                <a:gd name="T7" fmla="*/ 2 h 13"/>
                <a:gd name="T8" fmla="*/ 35 w 36"/>
                <a:gd name="T9" fmla="*/ 4 h 13"/>
                <a:gd name="T10" fmla="*/ 30 w 36"/>
                <a:gd name="T11" fmla="*/ 11 h 13"/>
                <a:gd name="T12" fmla="*/ 15 w 36"/>
                <a:gd name="T13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3">
                  <a:moveTo>
                    <a:pt x="15" y="8"/>
                  </a:moveTo>
                  <a:cubicBezTo>
                    <a:pt x="10" y="8"/>
                    <a:pt x="5" y="8"/>
                    <a:pt x="0" y="8"/>
                  </a:cubicBezTo>
                  <a:cubicBezTo>
                    <a:pt x="2" y="2"/>
                    <a:pt x="6" y="1"/>
                    <a:pt x="11" y="0"/>
                  </a:cubicBezTo>
                  <a:cubicBezTo>
                    <a:pt x="19" y="4"/>
                    <a:pt x="28" y="0"/>
                    <a:pt x="36" y="2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6" y="8"/>
                    <a:pt x="33" y="10"/>
                    <a:pt x="30" y="11"/>
                  </a:cubicBezTo>
                  <a:cubicBezTo>
                    <a:pt x="25" y="13"/>
                    <a:pt x="19" y="12"/>
                    <a:pt x="15" y="8"/>
                  </a:cubicBezTo>
                  <a:close/>
                </a:path>
              </a:pathLst>
            </a:custGeom>
            <a:solidFill>
              <a:srgbClr val="837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8" name="Freeform 2815"/>
            <p:cNvSpPr>
              <a:spLocks/>
            </p:cNvSpPr>
            <p:nvPr/>
          </p:nvSpPr>
          <p:spPr bwMode="auto">
            <a:xfrm>
              <a:off x="4072" y="2284"/>
              <a:ext cx="24" cy="14"/>
            </a:xfrm>
            <a:custGeom>
              <a:avLst/>
              <a:gdLst>
                <a:gd name="T0" fmla="*/ 0 w 20"/>
                <a:gd name="T1" fmla="*/ 11 h 12"/>
                <a:gd name="T2" fmla="*/ 20 w 20"/>
                <a:gd name="T3" fmla="*/ 3 h 12"/>
                <a:gd name="T4" fmla="*/ 0 w 20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2">
                  <a:moveTo>
                    <a:pt x="0" y="11"/>
                  </a:moveTo>
                  <a:cubicBezTo>
                    <a:pt x="4" y="1"/>
                    <a:pt x="11" y="0"/>
                    <a:pt x="20" y="3"/>
                  </a:cubicBezTo>
                  <a:cubicBezTo>
                    <a:pt x="15" y="8"/>
                    <a:pt x="8" y="12"/>
                    <a:pt x="0" y="11"/>
                  </a:cubicBezTo>
                  <a:close/>
                </a:path>
              </a:pathLst>
            </a:custGeom>
            <a:solidFill>
              <a:srgbClr val="554F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79" name="Freeform 2816"/>
            <p:cNvSpPr>
              <a:spLocks/>
            </p:cNvSpPr>
            <p:nvPr/>
          </p:nvSpPr>
          <p:spPr bwMode="auto">
            <a:xfrm>
              <a:off x="4455" y="2054"/>
              <a:ext cx="29" cy="16"/>
            </a:xfrm>
            <a:custGeom>
              <a:avLst/>
              <a:gdLst>
                <a:gd name="T0" fmla="*/ 25 w 25"/>
                <a:gd name="T1" fmla="*/ 9 h 14"/>
                <a:gd name="T2" fmla="*/ 17 w 25"/>
                <a:gd name="T3" fmla="*/ 9 h 14"/>
                <a:gd name="T4" fmla="*/ 0 w 25"/>
                <a:gd name="T5" fmla="*/ 9 h 14"/>
                <a:gd name="T6" fmla="*/ 0 w 25"/>
                <a:gd name="T7" fmla="*/ 0 h 14"/>
                <a:gd name="T8" fmla="*/ 25 w 25"/>
                <a:gd name="T9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4">
                  <a:moveTo>
                    <a:pt x="25" y="9"/>
                  </a:moveTo>
                  <a:cubicBezTo>
                    <a:pt x="22" y="9"/>
                    <a:pt x="20" y="9"/>
                    <a:pt x="17" y="9"/>
                  </a:cubicBezTo>
                  <a:cubicBezTo>
                    <a:pt x="11" y="14"/>
                    <a:pt x="6" y="13"/>
                    <a:pt x="0" y="9"/>
                  </a:cubicBezTo>
                  <a:cubicBezTo>
                    <a:pt x="0" y="6"/>
                    <a:pt x="0" y="3"/>
                    <a:pt x="0" y="0"/>
                  </a:cubicBezTo>
                  <a:cubicBezTo>
                    <a:pt x="9" y="3"/>
                    <a:pt x="18" y="2"/>
                    <a:pt x="25" y="9"/>
                  </a:cubicBezTo>
                  <a:close/>
                </a:path>
              </a:pathLst>
            </a:custGeom>
            <a:solidFill>
              <a:srgbClr val="4D47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0" name="Freeform 2817"/>
            <p:cNvSpPr>
              <a:spLocks/>
            </p:cNvSpPr>
            <p:nvPr/>
          </p:nvSpPr>
          <p:spPr bwMode="auto">
            <a:xfrm>
              <a:off x="4150" y="2092"/>
              <a:ext cx="20" cy="24"/>
            </a:xfrm>
            <a:custGeom>
              <a:avLst/>
              <a:gdLst>
                <a:gd name="T0" fmla="*/ 8 w 17"/>
                <a:gd name="T1" fmla="*/ 10 h 21"/>
                <a:gd name="T2" fmla="*/ 8 w 17"/>
                <a:gd name="T3" fmla="*/ 5 h 21"/>
                <a:gd name="T4" fmla="*/ 17 w 17"/>
                <a:gd name="T5" fmla="*/ 5 h 21"/>
                <a:gd name="T6" fmla="*/ 5 w 17"/>
                <a:gd name="T7" fmla="*/ 21 h 21"/>
                <a:gd name="T8" fmla="*/ 8 w 17"/>
                <a:gd name="T9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1">
                  <a:moveTo>
                    <a:pt x="8" y="10"/>
                  </a:moveTo>
                  <a:cubicBezTo>
                    <a:pt x="8" y="8"/>
                    <a:pt x="8" y="6"/>
                    <a:pt x="8" y="5"/>
                  </a:cubicBezTo>
                  <a:cubicBezTo>
                    <a:pt x="12" y="0"/>
                    <a:pt x="15" y="0"/>
                    <a:pt x="17" y="5"/>
                  </a:cubicBezTo>
                  <a:cubicBezTo>
                    <a:pt x="13" y="10"/>
                    <a:pt x="13" y="19"/>
                    <a:pt x="5" y="21"/>
                  </a:cubicBezTo>
                  <a:cubicBezTo>
                    <a:pt x="0" y="15"/>
                    <a:pt x="4" y="13"/>
                    <a:pt x="8" y="10"/>
                  </a:cubicBezTo>
                  <a:close/>
                </a:path>
              </a:pathLst>
            </a:custGeom>
            <a:solidFill>
              <a:srgbClr val="6E6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1" name="Freeform 2818"/>
            <p:cNvSpPr>
              <a:spLocks/>
            </p:cNvSpPr>
            <p:nvPr/>
          </p:nvSpPr>
          <p:spPr bwMode="auto">
            <a:xfrm>
              <a:off x="3947" y="2181"/>
              <a:ext cx="21" cy="24"/>
            </a:xfrm>
            <a:custGeom>
              <a:avLst/>
              <a:gdLst>
                <a:gd name="T0" fmla="*/ 4 w 18"/>
                <a:gd name="T1" fmla="*/ 20 h 20"/>
                <a:gd name="T2" fmla="*/ 0 w 18"/>
                <a:gd name="T3" fmla="*/ 15 h 20"/>
                <a:gd name="T4" fmla="*/ 18 w 18"/>
                <a:gd name="T5" fmla="*/ 3 h 20"/>
                <a:gd name="T6" fmla="*/ 4 w 18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0">
                  <a:moveTo>
                    <a:pt x="4" y="20"/>
                  </a:moveTo>
                  <a:cubicBezTo>
                    <a:pt x="3" y="18"/>
                    <a:pt x="2" y="17"/>
                    <a:pt x="0" y="15"/>
                  </a:cubicBezTo>
                  <a:cubicBezTo>
                    <a:pt x="5" y="9"/>
                    <a:pt x="7" y="0"/>
                    <a:pt x="18" y="3"/>
                  </a:cubicBezTo>
                  <a:cubicBezTo>
                    <a:pt x="13" y="8"/>
                    <a:pt x="9" y="14"/>
                    <a:pt x="4" y="20"/>
                  </a:cubicBezTo>
                  <a:close/>
                </a:path>
              </a:pathLst>
            </a:custGeom>
            <a:solidFill>
              <a:srgbClr val="3B3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2" name="Freeform 2819"/>
            <p:cNvSpPr>
              <a:spLocks/>
            </p:cNvSpPr>
            <p:nvPr/>
          </p:nvSpPr>
          <p:spPr bwMode="auto">
            <a:xfrm>
              <a:off x="4555" y="2136"/>
              <a:ext cx="25" cy="15"/>
            </a:xfrm>
            <a:custGeom>
              <a:avLst/>
              <a:gdLst>
                <a:gd name="T0" fmla="*/ 2 w 22"/>
                <a:gd name="T1" fmla="*/ 9 h 12"/>
                <a:gd name="T2" fmla="*/ 10 w 22"/>
                <a:gd name="T3" fmla="*/ 0 h 12"/>
                <a:gd name="T4" fmla="*/ 22 w 22"/>
                <a:gd name="T5" fmla="*/ 1 h 12"/>
                <a:gd name="T6" fmla="*/ 2 w 22"/>
                <a:gd name="T7" fmla="*/ 12 h 12"/>
                <a:gd name="T8" fmla="*/ 0 w 22"/>
                <a:gd name="T9" fmla="*/ 10 h 12"/>
                <a:gd name="T10" fmla="*/ 2 w 22"/>
                <a:gd name="T1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2">
                  <a:moveTo>
                    <a:pt x="2" y="9"/>
                  </a:moveTo>
                  <a:cubicBezTo>
                    <a:pt x="4" y="6"/>
                    <a:pt x="7" y="3"/>
                    <a:pt x="10" y="0"/>
                  </a:cubicBezTo>
                  <a:cubicBezTo>
                    <a:pt x="14" y="0"/>
                    <a:pt x="17" y="1"/>
                    <a:pt x="22" y="1"/>
                  </a:cubicBezTo>
                  <a:cubicBezTo>
                    <a:pt x="17" y="10"/>
                    <a:pt x="9" y="10"/>
                    <a:pt x="2" y="12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1" y="9"/>
                    <a:pt x="1" y="9"/>
                    <a:pt x="2" y="9"/>
                  </a:cubicBezTo>
                  <a:close/>
                </a:path>
              </a:pathLst>
            </a:custGeom>
            <a:solidFill>
              <a:srgbClr val="615A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3" name="Freeform 2820"/>
            <p:cNvSpPr>
              <a:spLocks/>
            </p:cNvSpPr>
            <p:nvPr/>
          </p:nvSpPr>
          <p:spPr bwMode="auto">
            <a:xfrm>
              <a:off x="4248" y="2209"/>
              <a:ext cx="23" cy="16"/>
            </a:xfrm>
            <a:custGeom>
              <a:avLst/>
              <a:gdLst>
                <a:gd name="T0" fmla="*/ 12 w 20"/>
                <a:gd name="T1" fmla="*/ 0 h 13"/>
                <a:gd name="T2" fmla="*/ 20 w 20"/>
                <a:gd name="T3" fmla="*/ 7 h 13"/>
                <a:gd name="T4" fmla="*/ 0 w 20"/>
                <a:gd name="T5" fmla="*/ 12 h 13"/>
                <a:gd name="T6" fmla="*/ 12 w 20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3">
                  <a:moveTo>
                    <a:pt x="12" y="0"/>
                  </a:moveTo>
                  <a:cubicBezTo>
                    <a:pt x="15" y="2"/>
                    <a:pt x="17" y="5"/>
                    <a:pt x="20" y="7"/>
                  </a:cubicBezTo>
                  <a:cubicBezTo>
                    <a:pt x="13" y="8"/>
                    <a:pt x="7" y="13"/>
                    <a:pt x="0" y="12"/>
                  </a:cubicBezTo>
                  <a:cubicBezTo>
                    <a:pt x="1" y="5"/>
                    <a:pt x="10" y="6"/>
                    <a:pt x="12" y="0"/>
                  </a:cubicBezTo>
                  <a:close/>
                </a:path>
              </a:pathLst>
            </a:custGeom>
            <a:solidFill>
              <a:srgbClr val="2F27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4" name="Freeform 2821"/>
            <p:cNvSpPr>
              <a:spLocks/>
            </p:cNvSpPr>
            <p:nvPr/>
          </p:nvSpPr>
          <p:spPr bwMode="auto">
            <a:xfrm>
              <a:off x="3840" y="2318"/>
              <a:ext cx="21" cy="17"/>
            </a:xfrm>
            <a:custGeom>
              <a:avLst/>
              <a:gdLst>
                <a:gd name="T0" fmla="*/ 18 w 18"/>
                <a:gd name="T1" fmla="*/ 4 h 15"/>
                <a:gd name="T2" fmla="*/ 18 w 18"/>
                <a:gd name="T3" fmla="*/ 9 h 15"/>
                <a:gd name="T4" fmla="*/ 9 w 18"/>
                <a:gd name="T5" fmla="*/ 15 h 15"/>
                <a:gd name="T6" fmla="*/ 11 w 18"/>
                <a:gd name="T7" fmla="*/ 3 h 15"/>
                <a:gd name="T8" fmla="*/ 18 w 18"/>
                <a:gd name="T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18" y="4"/>
                  </a:moveTo>
                  <a:cubicBezTo>
                    <a:pt x="18" y="5"/>
                    <a:pt x="18" y="7"/>
                    <a:pt x="18" y="9"/>
                  </a:cubicBezTo>
                  <a:cubicBezTo>
                    <a:pt x="15" y="11"/>
                    <a:pt x="12" y="13"/>
                    <a:pt x="9" y="15"/>
                  </a:cubicBezTo>
                  <a:cubicBezTo>
                    <a:pt x="8" y="10"/>
                    <a:pt x="0" y="5"/>
                    <a:pt x="11" y="3"/>
                  </a:cubicBezTo>
                  <a:cubicBezTo>
                    <a:pt x="14" y="0"/>
                    <a:pt x="16" y="1"/>
                    <a:pt x="18" y="4"/>
                  </a:cubicBezTo>
                  <a:close/>
                </a:path>
              </a:pathLst>
            </a:custGeom>
            <a:solidFill>
              <a:srgbClr val="5549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5" name="Freeform 2822"/>
            <p:cNvSpPr>
              <a:spLocks/>
            </p:cNvSpPr>
            <p:nvPr/>
          </p:nvSpPr>
          <p:spPr bwMode="auto">
            <a:xfrm>
              <a:off x="3995" y="2290"/>
              <a:ext cx="25" cy="14"/>
            </a:xfrm>
            <a:custGeom>
              <a:avLst/>
              <a:gdLst>
                <a:gd name="T0" fmla="*/ 21 w 21"/>
                <a:gd name="T1" fmla="*/ 6 h 12"/>
                <a:gd name="T2" fmla="*/ 8 w 21"/>
                <a:gd name="T3" fmla="*/ 10 h 12"/>
                <a:gd name="T4" fmla="*/ 0 w 21"/>
                <a:gd name="T5" fmla="*/ 6 h 12"/>
                <a:gd name="T6" fmla="*/ 17 w 21"/>
                <a:gd name="T7" fmla="*/ 5 h 12"/>
                <a:gd name="T8" fmla="*/ 21 w 21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2">
                  <a:moveTo>
                    <a:pt x="21" y="6"/>
                  </a:moveTo>
                  <a:cubicBezTo>
                    <a:pt x="18" y="12"/>
                    <a:pt x="13" y="9"/>
                    <a:pt x="8" y="10"/>
                  </a:cubicBezTo>
                  <a:cubicBezTo>
                    <a:pt x="5" y="10"/>
                    <a:pt x="2" y="10"/>
                    <a:pt x="0" y="6"/>
                  </a:cubicBezTo>
                  <a:cubicBezTo>
                    <a:pt x="5" y="0"/>
                    <a:pt x="12" y="7"/>
                    <a:pt x="17" y="5"/>
                  </a:cubicBezTo>
                  <a:cubicBezTo>
                    <a:pt x="19" y="6"/>
                    <a:pt x="20" y="6"/>
                    <a:pt x="21" y="6"/>
                  </a:cubicBezTo>
                  <a:close/>
                </a:path>
              </a:pathLst>
            </a:custGeom>
            <a:solidFill>
              <a:srgbClr val="423B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6" name="Freeform 2823"/>
            <p:cNvSpPr>
              <a:spLocks/>
            </p:cNvSpPr>
            <p:nvPr/>
          </p:nvSpPr>
          <p:spPr bwMode="auto">
            <a:xfrm>
              <a:off x="3849" y="2265"/>
              <a:ext cx="21" cy="22"/>
            </a:xfrm>
            <a:custGeom>
              <a:avLst/>
              <a:gdLst>
                <a:gd name="T0" fmla="*/ 0 w 18"/>
                <a:gd name="T1" fmla="*/ 11 h 19"/>
                <a:gd name="T2" fmla="*/ 18 w 18"/>
                <a:gd name="T3" fmla="*/ 15 h 19"/>
                <a:gd name="T4" fmla="*/ 13 w 18"/>
                <a:gd name="T5" fmla="*/ 19 h 19"/>
                <a:gd name="T6" fmla="*/ 0 w 18"/>
                <a:gd name="T7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9">
                  <a:moveTo>
                    <a:pt x="0" y="11"/>
                  </a:moveTo>
                  <a:cubicBezTo>
                    <a:pt x="9" y="0"/>
                    <a:pt x="11" y="15"/>
                    <a:pt x="18" y="15"/>
                  </a:cubicBezTo>
                  <a:cubicBezTo>
                    <a:pt x="16" y="16"/>
                    <a:pt x="15" y="17"/>
                    <a:pt x="13" y="19"/>
                  </a:cubicBezTo>
                  <a:cubicBezTo>
                    <a:pt x="9" y="16"/>
                    <a:pt x="4" y="13"/>
                    <a:pt x="0" y="11"/>
                  </a:cubicBezTo>
                  <a:close/>
                </a:path>
              </a:pathLst>
            </a:custGeom>
            <a:solidFill>
              <a:srgbClr val="4142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7" name="Freeform 2824"/>
            <p:cNvSpPr>
              <a:spLocks/>
            </p:cNvSpPr>
            <p:nvPr/>
          </p:nvSpPr>
          <p:spPr bwMode="auto">
            <a:xfrm>
              <a:off x="4108" y="2267"/>
              <a:ext cx="22" cy="14"/>
            </a:xfrm>
            <a:custGeom>
              <a:avLst/>
              <a:gdLst>
                <a:gd name="T0" fmla="*/ 0 w 19"/>
                <a:gd name="T1" fmla="*/ 12 h 12"/>
                <a:gd name="T2" fmla="*/ 12 w 19"/>
                <a:gd name="T3" fmla="*/ 1 h 12"/>
                <a:gd name="T4" fmla="*/ 19 w 19"/>
                <a:gd name="T5" fmla="*/ 0 h 12"/>
                <a:gd name="T6" fmla="*/ 0 w 19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0" y="12"/>
                  </a:moveTo>
                  <a:cubicBezTo>
                    <a:pt x="4" y="9"/>
                    <a:pt x="8" y="5"/>
                    <a:pt x="12" y="1"/>
                  </a:cubicBezTo>
                  <a:cubicBezTo>
                    <a:pt x="15" y="1"/>
                    <a:pt x="17" y="1"/>
                    <a:pt x="19" y="0"/>
                  </a:cubicBezTo>
                  <a:cubicBezTo>
                    <a:pt x="15" y="8"/>
                    <a:pt x="9" y="12"/>
                    <a:pt x="0" y="12"/>
                  </a:cubicBezTo>
                  <a:close/>
                </a:path>
              </a:pathLst>
            </a:custGeom>
            <a:solidFill>
              <a:srgbClr val="242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8" name="Freeform 2825"/>
            <p:cNvSpPr>
              <a:spLocks/>
            </p:cNvSpPr>
            <p:nvPr/>
          </p:nvSpPr>
          <p:spPr bwMode="auto">
            <a:xfrm>
              <a:off x="4161" y="2240"/>
              <a:ext cx="19" cy="13"/>
            </a:xfrm>
            <a:custGeom>
              <a:avLst/>
              <a:gdLst>
                <a:gd name="T0" fmla="*/ 0 w 16"/>
                <a:gd name="T1" fmla="*/ 11 h 11"/>
                <a:gd name="T2" fmla="*/ 16 w 16"/>
                <a:gd name="T3" fmla="*/ 1 h 11"/>
                <a:gd name="T4" fmla="*/ 16 w 16"/>
                <a:gd name="T5" fmla="*/ 1 h 11"/>
                <a:gd name="T6" fmla="*/ 0 w 16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">
                  <a:moveTo>
                    <a:pt x="0" y="11"/>
                  </a:moveTo>
                  <a:cubicBezTo>
                    <a:pt x="1" y="0"/>
                    <a:pt x="8" y="0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8"/>
                    <a:pt x="6" y="9"/>
                    <a:pt x="0" y="11"/>
                  </a:cubicBezTo>
                  <a:close/>
                </a:path>
              </a:pathLst>
            </a:custGeom>
            <a:solidFill>
              <a:srgbClr val="696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89" name="Freeform 2826"/>
            <p:cNvSpPr>
              <a:spLocks/>
            </p:cNvSpPr>
            <p:nvPr/>
          </p:nvSpPr>
          <p:spPr bwMode="auto">
            <a:xfrm>
              <a:off x="3900" y="2218"/>
              <a:ext cx="10" cy="30"/>
            </a:xfrm>
            <a:custGeom>
              <a:avLst/>
              <a:gdLst>
                <a:gd name="T0" fmla="*/ 9 w 9"/>
                <a:gd name="T1" fmla="*/ 26 h 26"/>
                <a:gd name="T2" fmla="*/ 0 w 9"/>
                <a:gd name="T3" fmla="*/ 17 h 26"/>
                <a:gd name="T4" fmla="*/ 6 w 9"/>
                <a:gd name="T5" fmla="*/ 0 h 26"/>
                <a:gd name="T6" fmla="*/ 9 w 9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6">
                  <a:moveTo>
                    <a:pt x="9" y="26"/>
                  </a:moveTo>
                  <a:cubicBezTo>
                    <a:pt x="4" y="25"/>
                    <a:pt x="3" y="21"/>
                    <a:pt x="0" y="17"/>
                  </a:cubicBezTo>
                  <a:cubicBezTo>
                    <a:pt x="2" y="13"/>
                    <a:pt x="3" y="9"/>
                    <a:pt x="6" y="0"/>
                  </a:cubicBezTo>
                  <a:cubicBezTo>
                    <a:pt x="8" y="13"/>
                    <a:pt x="9" y="19"/>
                    <a:pt x="9" y="26"/>
                  </a:cubicBezTo>
                  <a:close/>
                </a:path>
              </a:pathLst>
            </a:custGeom>
            <a:solidFill>
              <a:srgbClr val="2421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0" name="Freeform 2827"/>
            <p:cNvSpPr>
              <a:spLocks/>
            </p:cNvSpPr>
            <p:nvPr/>
          </p:nvSpPr>
          <p:spPr bwMode="auto">
            <a:xfrm>
              <a:off x="4310" y="2171"/>
              <a:ext cx="34" cy="10"/>
            </a:xfrm>
            <a:custGeom>
              <a:avLst/>
              <a:gdLst>
                <a:gd name="T0" fmla="*/ 29 w 29"/>
                <a:gd name="T1" fmla="*/ 9 h 9"/>
                <a:gd name="T2" fmla="*/ 0 w 29"/>
                <a:gd name="T3" fmla="*/ 8 h 9"/>
                <a:gd name="T4" fmla="*/ 29 w 29"/>
                <a:gd name="T5" fmla="*/ 4 h 9"/>
                <a:gd name="T6" fmla="*/ 29 w 29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9">
                  <a:moveTo>
                    <a:pt x="29" y="9"/>
                  </a:moveTo>
                  <a:cubicBezTo>
                    <a:pt x="19" y="8"/>
                    <a:pt x="10" y="8"/>
                    <a:pt x="0" y="8"/>
                  </a:cubicBezTo>
                  <a:cubicBezTo>
                    <a:pt x="9" y="0"/>
                    <a:pt x="19" y="6"/>
                    <a:pt x="29" y="4"/>
                  </a:cubicBezTo>
                  <a:cubicBezTo>
                    <a:pt x="29" y="5"/>
                    <a:pt x="29" y="7"/>
                    <a:pt x="29" y="9"/>
                  </a:cubicBezTo>
                  <a:close/>
                </a:path>
              </a:pathLst>
            </a:custGeom>
            <a:solidFill>
              <a:srgbClr val="F8F5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1" name="Freeform 2828"/>
            <p:cNvSpPr>
              <a:spLocks/>
            </p:cNvSpPr>
            <p:nvPr/>
          </p:nvSpPr>
          <p:spPr bwMode="auto">
            <a:xfrm>
              <a:off x="3984" y="2171"/>
              <a:ext cx="18" cy="33"/>
            </a:xfrm>
            <a:custGeom>
              <a:avLst/>
              <a:gdLst>
                <a:gd name="T0" fmla="*/ 11 w 15"/>
                <a:gd name="T1" fmla="*/ 28 h 28"/>
                <a:gd name="T2" fmla="*/ 6 w 15"/>
                <a:gd name="T3" fmla="*/ 0 h 28"/>
                <a:gd name="T4" fmla="*/ 11 w 15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8">
                  <a:moveTo>
                    <a:pt x="11" y="28"/>
                  </a:moveTo>
                  <a:cubicBezTo>
                    <a:pt x="0" y="21"/>
                    <a:pt x="7" y="10"/>
                    <a:pt x="6" y="0"/>
                  </a:cubicBezTo>
                  <a:cubicBezTo>
                    <a:pt x="15" y="8"/>
                    <a:pt x="4" y="20"/>
                    <a:pt x="11" y="28"/>
                  </a:cubicBezTo>
                  <a:close/>
                </a:path>
              </a:pathLst>
            </a:custGeom>
            <a:solidFill>
              <a:srgbClr val="5650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2" name="Freeform 2829"/>
            <p:cNvSpPr>
              <a:spLocks/>
            </p:cNvSpPr>
            <p:nvPr/>
          </p:nvSpPr>
          <p:spPr bwMode="auto">
            <a:xfrm>
              <a:off x="3947" y="2317"/>
              <a:ext cx="21" cy="11"/>
            </a:xfrm>
            <a:custGeom>
              <a:avLst/>
              <a:gdLst>
                <a:gd name="T0" fmla="*/ 2 w 18"/>
                <a:gd name="T1" fmla="*/ 0 h 10"/>
                <a:gd name="T2" fmla="*/ 17 w 18"/>
                <a:gd name="T3" fmla="*/ 4 h 10"/>
                <a:gd name="T4" fmla="*/ 12 w 18"/>
                <a:gd name="T5" fmla="*/ 8 h 10"/>
                <a:gd name="T6" fmla="*/ 2 w 18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cubicBezTo>
                    <a:pt x="7" y="1"/>
                    <a:pt x="12" y="2"/>
                    <a:pt x="17" y="4"/>
                  </a:cubicBezTo>
                  <a:cubicBezTo>
                    <a:pt x="18" y="8"/>
                    <a:pt x="17" y="10"/>
                    <a:pt x="12" y="8"/>
                  </a:cubicBezTo>
                  <a:cubicBezTo>
                    <a:pt x="7" y="8"/>
                    <a:pt x="0" y="8"/>
                    <a:pt x="2" y="0"/>
                  </a:cubicBezTo>
                  <a:close/>
                </a:path>
              </a:pathLst>
            </a:custGeom>
            <a:solidFill>
              <a:srgbClr val="7069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3" name="Freeform 2830"/>
            <p:cNvSpPr>
              <a:spLocks/>
            </p:cNvSpPr>
            <p:nvPr/>
          </p:nvSpPr>
          <p:spPr bwMode="auto">
            <a:xfrm>
              <a:off x="3971" y="2321"/>
              <a:ext cx="30" cy="10"/>
            </a:xfrm>
            <a:custGeom>
              <a:avLst/>
              <a:gdLst>
                <a:gd name="T0" fmla="*/ 21 w 25"/>
                <a:gd name="T1" fmla="*/ 3 h 8"/>
                <a:gd name="T2" fmla="*/ 25 w 25"/>
                <a:gd name="T3" fmla="*/ 8 h 8"/>
                <a:gd name="T4" fmla="*/ 0 w 25"/>
                <a:gd name="T5" fmla="*/ 7 h 8"/>
                <a:gd name="T6" fmla="*/ 8 w 25"/>
                <a:gd name="T7" fmla="*/ 3 h 8"/>
                <a:gd name="T8" fmla="*/ 21 w 25"/>
                <a:gd name="T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8">
                  <a:moveTo>
                    <a:pt x="21" y="3"/>
                  </a:moveTo>
                  <a:cubicBezTo>
                    <a:pt x="22" y="5"/>
                    <a:pt x="23" y="6"/>
                    <a:pt x="25" y="8"/>
                  </a:cubicBezTo>
                  <a:cubicBezTo>
                    <a:pt x="17" y="8"/>
                    <a:pt x="9" y="8"/>
                    <a:pt x="0" y="7"/>
                  </a:cubicBezTo>
                  <a:cubicBezTo>
                    <a:pt x="0" y="0"/>
                    <a:pt x="4" y="2"/>
                    <a:pt x="8" y="3"/>
                  </a:cubicBezTo>
                  <a:cubicBezTo>
                    <a:pt x="13" y="3"/>
                    <a:pt x="17" y="3"/>
                    <a:pt x="21" y="3"/>
                  </a:cubicBezTo>
                  <a:close/>
                </a:path>
              </a:pathLst>
            </a:custGeom>
            <a:solidFill>
              <a:srgbClr val="56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4" name="Freeform 2831"/>
            <p:cNvSpPr>
              <a:spLocks/>
            </p:cNvSpPr>
            <p:nvPr/>
          </p:nvSpPr>
          <p:spPr bwMode="auto">
            <a:xfrm>
              <a:off x="4088" y="2107"/>
              <a:ext cx="29" cy="9"/>
            </a:xfrm>
            <a:custGeom>
              <a:avLst/>
              <a:gdLst>
                <a:gd name="T0" fmla="*/ 25 w 25"/>
                <a:gd name="T1" fmla="*/ 3 h 8"/>
                <a:gd name="T2" fmla="*/ 0 w 25"/>
                <a:gd name="T3" fmla="*/ 1 h 8"/>
                <a:gd name="T4" fmla="*/ 24 w 25"/>
                <a:gd name="T5" fmla="*/ 0 h 8"/>
                <a:gd name="T6" fmla="*/ 25 w 25"/>
                <a:gd name="T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8">
                  <a:moveTo>
                    <a:pt x="25" y="3"/>
                  </a:moveTo>
                  <a:cubicBezTo>
                    <a:pt x="16" y="4"/>
                    <a:pt x="8" y="8"/>
                    <a:pt x="0" y="1"/>
                  </a:cubicBezTo>
                  <a:cubicBezTo>
                    <a:pt x="8" y="1"/>
                    <a:pt x="16" y="1"/>
                    <a:pt x="24" y="0"/>
                  </a:cubicBezTo>
                  <a:cubicBezTo>
                    <a:pt x="24" y="1"/>
                    <a:pt x="25" y="2"/>
                    <a:pt x="25" y="3"/>
                  </a:cubicBezTo>
                  <a:close/>
                </a:path>
              </a:pathLst>
            </a:custGeom>
            <a:solidFill>
              <a:srgbClr val="322E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5" name="Freeform 2832"/>
            <p:cNvSpPr>
              <a:spLocks/>
            </p:cNvSpPr>
            <p:nvPr/>
          </p:nvSpPr>
          <p:spPr bwMode="auto">
            <a:xfrm>
              <a:off x="4492" y="2098"/>
              <a:ext cx="31" cy="4"/>
            </a:xfrm>
            <a:custGeom>
              <a:avLst/>
              <a:gdLst>
                <a:gd name="T0" fmla="*/ 1 w 26"/>
                <a:gd name="T1" fmla="*/ 0 h 4"/>
                <a:gd name="T2" fmla="*/ 25 w 26"/>
                <a:gd name="T3" fmla="*/ 1 h 4"/>
                <a:gd name="T4" fmla="*/ 26 w 26"/>
                <a:gd name="T5" fmla="*/ 4 h 4"/>
                <a:gd name="T6" fmla="*/ 1 w 26"/>
                <a:gd name="T7" fmla="*/ 4 h 4"/>
                <a:gd name="T8" fmla="*/ 0 w 26"/>
                <a:gd name="T9" fmla="*/ 1 h 4"/>
                <a:gd name="T10" fmla="*/ 1 w 2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4">
                  <a:moveTo>
                    <a:pt x="1" y="0"/>
                  </a:moveTo>
                  <a:cubicBezTo>
                    <a:pt x="9" y="0"/>
                    <a:pt x="17" y="0"/>
                    <a:pt x="25" y="1"/>
                  </a:cubicBezTo>
                  <a:cubicBezTo>
                    <a:pt x="26" y="2"/>
                    <a:pt x="26" y="3"/>
                    <a:pt x="26" y="4"/>
                  </a:cubicBezTo>
                  <a:cubicBezTo>
                    <a:pt x="18" y="4"/>
                    <a:pt x="10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3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6" name="Freeform 2833"/>
            <p:cNvSpPr>
              <a:spLocks/>
            </p:cNvSpPr>
            <p:nvPr/>
          </p:nvSpPr>
          <p:spPr bwMode="auto">
            <a:xfrm>
              <a:off x="4180" y="2233"/>
              <a:ext cx="18" cy="12"/>
            </a:xfrm>
            <a:custGeom>
              <a:avLst/>
              <a:gdLst>
                <a:gd name="T0" fmla="*/ 0 w 16"/>
                <a:gd name="T1" fmla="*/ 7 h 10"/>
                <a:gd name="T2" fmla="*/ 0 w 16"/>
                <a:gd name="T3" fmla="*/ 7 h 10"/>
                <a:gd name="T4" fmla="*/ 11 w 16"/>
                <a:gd name="T5" fmla="*/ 0 h 10"/>
                <a:gd name="T6" fmla="*/ 16 w 16"/>
                <a:gd name="T7" fmla="*/ 4 h 10"/>
                <a:gd name="T8" fmla="*/ 0 w 16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2" y="1"/>
                    <a:pt x="6" y="0"/>
                    <a:pt x="11" y="0"/>
                  </a:cubicBezTo>
                  <a:cubicBezTo>
                    <a:pt x="13" y="1"/>
                    <a:pt x="15" y="2"/>
                    <a:pt x="16" y="4"/>
                  </a:cubicBezTo>
                  <a:cubicBezTo>
                    <a:pt x="11" y="5"/>
                    <a:pt x="6" y="10"/>
                    <a:pt x="0" y="7"/>
                  </a:cubicBezTo>
                  <a:close/>
                </a:path>
              </a:pathLst>
            </a:custGeom>
            <a:solidFill>
              <a:srgbClr val="544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7" name="Freeform 2834"/>
            <p:cNvSpPr>
              <a:spLocks/>
            </p:cNvSpPr>
            <p:nvPr/>
          </p:nvSpPr>
          <p:spPr bwMode="auto">
            <a:xfrm>
              <a:off x="4518" y="2079"/>
              <a:ext cx="14" cy="9"/>
            </a:xfrm>
            <a:custGeom>
              <a:avLst/>
              <a:gdLst>
                <a:gd name="T0" fmla="*/ 12 w 12"/>
                <a:gd name="T1" fmla="*/ 0 h 8"/>
                <a:gd name="T2" fmla="*/ 4 w 12"/>
                <a:gd name="T3" fmla="*/ 8 h 8"/>
                <a:gd name="T4" fmla="*/ 0 w 12"/>
                <a:gd name="T5" fmla="*/ 4 h 8"/>
                <a:gd name="T6" fmla="*/ 8 w 12"/>
                <a:gd name="T7" fmla="*/ 0 h 8"/>
                <a:gd name="T8" fmla="*/ 12 w 1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">
                  <a:moveTo>
                    <a:pt x="12" y="0"/>
                  </a:moveTo>
                  <a:cubicBezTo>
                    <a:pt x="12" y="5"/>
                    <a:pt x="9" y="8"/>
                    <a:pt x="4" y="8"/>
                  </a:cubicBezTo>
                  <a:cubicBezTo>
                    <a:pt x="2" y="7"/>
                    <a:pt x="1" y="5"/>
                    <a:pt x="0" y="4"/>
                  </a:cubicBezTo>
                  <a:cubicBezTo>
                    <a:pt x="1" y="1"/>
                    <a:pt x="5" y="0"/>
                    <a:pt x="8" y="0"/>
                  </a:cubicBezTo>
                  <a:cubicBezTo>
                    <a:pt x="10" y="0"/>
                    <a:pt x="11" y="0"/>
                    <a:pt x="12" y="0"/>
                  </a:cubicBezTo>
                  <a:close/>
                </a:path>
              </a:pathLst>
            </a:custGeom>
            <a:solidFill>
              <a:srgbClr val="9990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8" name="Freeform 2835"/>
            <p:cNvSpPr>
              <a:spLocks/>
            </p:cNvSpPr>
            <p:nvPr/>
          </p:nvSpPr>
          <p:spPr bwMode="auto">
            <a:xfrm>
              <a:off x="4334" y="2027"/>
              <a:ext cx="21" cy="13"/>
            </a:xfrm>
            <a:custGeom>
              <a:avLst/>
              <a:gdLst>
                <a:gd name="T0" fmla="*/ 0 w 18"/>
                <a:gd name="T1" fmla="*/ 10 h 11"/>
                <a:gd name="T2" fmla="*/ 0 w 18"/>
                <a:gd name="T3" fmla="*/ 7 h 11"/>
                <a:gd name="T4" fmla="*/ 18 w 18"/>
                <a:gd name="T5" fmla="*/ 11 h 11"/>
                <a:gd name="T6" fmla="*/ 0 w 18"/>
                <a:gd name="T7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1">
                  <a:moveTo>
                    <a:pt x="0" y="10"/>
                  </a:moveTo>
                  <a:cubicBezTo>
                    <a:pt x="0" y="9"/>
                    <a:pt x="0" y="8"/>
                    <a:pt x="0" y="7"/>
                  </a:cubicBezTo>
                  <a:cubicBezTo>
                    <a:pt x="7" y="5"/>
                    <a:pt x="14" y="0"/>
                    <a:pt x="18" y="11"/>
                  </a:cubicBezTo>
                  <a:cubicBezTo>
                    <a:pt x="12" y="11"/>
                    <a:pt x="6" y="10"/>
                    <a:pt x="0" y="10"/>
                  </a:cubicBezTo>
                  <a:close/>
                </a:path>
              </a:pathLst>
            </a:custGeom>
            <a:solidFill>
              <a:srgbClr val="5F5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99" name="Freeform 2836"/>
            <p:cNvSpPr>
              <a:spLocks/>
            </p:cNvSpPr>
            <p:nvPr/>
          </p:nvSpPr>
          <p:spPr bwMode="auto">
            <a:xfrm>
              <a:off x="4526" y="2147"/>
              <a:ext cx="31" cy="5"/>
            </a:xfrm>
            <a:custGeom>
              <a:avLst/>
              <a:gdLst>
                <a:gd name="T0" fmla="*/ 26 w 26"/>
                <a:gd name="T1" fmla="*/ 0 h 4"/>
                <a:gd name="T2" fmla="*/ 26 w 26"/>
                <a:gd name="T3" fmla="*/ 3 h 4"/>
                <a:gd name="T4" fmla="*/ 1 w 26"/>
                <a:gd name="T5" fmla="*/ 4 h 4"/>
                <a:gd name="T6" fmla="*/ 0 w 26"/>
                <a:gd name="T7" fmla="*/ 3 h 4"/>
                <a:gd name="T8" fmla="*/ 1 w 26"/>
                <a:gd name="T9" fmla="*/ 0 h 4"/>
                <a:gd name="T10" fmla="*/ 26 w 2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4">
                  <a:moveTo>
                    <a:pt x="26" y="0"/>
                  </a:moveTo>
                  <a:cubicBezTo>
                    <a:pt x="26" y="1"/>
                    <a:pt x="26" y="2"/>
                    <a:pt x="26" y="3"/>
                  </a:cubicBezTo>
                  <a:cubicBezTo>
                    <a:pt x="18" y="3"/>
                    <a:pt x="9" y="4"/>
                    <a:pt x="1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9" y="0"/>
                    <a:pt x="17" y="0"/>
                    <a:pt x="26" y="0"/>
                  </a:cubicBezTo>
                  <a:close/>
                </a:path>
              </a:pathLst>
            </a:custGeom>
            <a:solidFill>
              <a:srgbClr val="564F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0" name="Freeform 2837"/>
            <p:cNvSpPr>
              <a:spLocks/>
            </p:cNvSpPr>
            <p:nvPr/>
          </p:nvSpPr>
          <p:spPr bwMode="auto">
            <a:xfrm>
              <a:off x="3961" y="2320"/>
              <a:ext cx="20" cy="12"/>
            </a:xfrm>
            <a:custGeom>
              <a:avLst/>
              <a:gdLst>
                <a:gd name="T0" fmla="*/ 17 w 17"/>
                <a:gd name="T1" fmla="*/ 4 h 10"/>
                <a:gd name="T2" fmla="*/ 9 w 17"/>
                <a:gd name="T3" fmla="*/ 8 h 10"/>
                <a:gd name="T4" fmla="*/ 0 w 17"/>
                <a:gd name="T5" fmla="*/ 5 h 10"/>
                <a:gd name="T6" fmla="*/ 5 w 17"/>
                <a:gd name="T7" fmla="*/ 1 h 10"/>
                <a:gd name="T8" fmla="*/ 17 w 17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17" y="4"/>
                  </a:moveTo>
                  <a:cubicBezTo>
                    <a:pt x="15" y="5"/>
                    <a:pt x="11" y="4"/>
                    <a:pt x="9" y="8"/>
                  </a:cubicBezTo>
                  <a:cubicBezTo>
                    <a:pt x="6" y="10"/>
                    <a:pt x="3" y="8"/>
                    <a:pt x="0" y="5"/>
                  </a:cubicBezTo>
                  <a:cubicBezTo>
                    <a:pt x="2" y="4"/>
                    <a:pt x="3" y="2"/>
                    <a:pt x="5" y="1"/>
                  </a:cubicBezTo>
                  <a:cubicBezTo>
                    <a:pt x="9" y="1"/>
                    <a:pt x="14" y="0"/>
                    <a:pt x="17" y="4"/>
                  </a:cubicBezTo>
                  <a:close/>
                </a:path>
              </a:pathLst>
            </a:custGeom>
            <a:solidFill>
              <a:srgbClr val="A39A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1" name="Freeform 2838"/>
            <p:cNvSpPr>
              <a:spLocks/>
            </p:cNvSpPr>
            <p:nvPr/>
          </p:nvSpPr>
          <p:spPr bwMode="auto">
            <a:xfrm>
              <a:off x="4001" y="2321"/>
              <a:ext cx="13" cy="20"/>
            </a:xfrm>
            <a:custGeom>
              <a:avLst/>
              <a:gdLst>
                <a:gd name="T0" fmla="*/ 0 w 11"/>
                <a:gd name="T1" fmla="*/ 8 h 17"/>
                <a:gd name="T2" fmla="*/ 4 w 11"/>
                <a:gd name="T3" fmla="*/ 0 h 17"/>
                <a:gd name="T4" fmla="*/ 7 w 11"/>
                <a:gd name="T5" fmla="*/ 15 h 17"/>
                <a:gd name="T6" fmla="*/ 0 w 11"/>
                <a:gd name="T7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0" y="8"/>
                  </a:moveTo>
                  <a:cubicBezTo>
                    <a:pt x="4" y="7"/>
                    <a:pt x="3" y="3"/>
                    <a:pt x="4" y="0"/>
                  </a:cubicBezTo>
                  <a:cubicBezTo>
                    <a:pt x="11" y="4"/>
                    <a:pt x="11" y="10"/>
                    <a:pt x="7" y="15"/>
                  </a:cubicBezTo>
                  <a:cubicBezTo>
                    <a:pt x="5" y="17"/>
                    <a:pt x="0" y="12"/>
                    <a:pt x="0" y="8"/>
                  </a:cubicBezTo>
                  <a:close/>
                </a:path>
              </a:pathLst>
            </a:custGeom>
            <a:solidFill>
              <a:srgbClr val="342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2" name="Freeform 2839"/>
            <p:cNvSpPr>
              <a:spLocks/>
            </p:cNvSpPr>
            <p:nvPr/>
          </p:nvSpPr>
          <p:spPr bwMode="auto">
            <a:xfrm>
              <a:off x="3931" y="2231"/>
              <a:ext cx="6" cy="14"/>
            </a:xfrm>
            <a:custGeom>
              <a:avLst/>
              <a:gdLst>
                <a:gd name="T0" fmla="*/ 1 w 5"/>
                <a:gd name="T1" fmla="*/ 11 h 12"/>
                <a:gd name="T2" fmla="*/ 1 w 5"/>
                <a:gd name="T3" fmla="*/ 6 h 12"/>
                <a:gd name="T4" fmla="*/ 5 w 5"/>
                <a:gd name="T5" fmla="*/ 0 h 12"/>
                <a:gd name="T6" fmla="*/ 5 w 5"/>
                <a:gd name="T7" fmla="*/ 12 h 12"/>
                <a:gd name="T8" fmla="*/ 1 w 5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2">
                  <a:moveTo>
                    <a:pt x="1" y="11"/>
                  </a:moveTo>
                  <a:cubicBezTo>
                    <a:pt x="1" y="9"/>
                    <a:pt x="1" y="8"/>
                    <a:pt x="1" y="6"/>
                  </a:cubicBezTo>
                  <a:cubicBezTo>
                    <a:pt x="0" y="3"/>
                    <a:pt x="2" y="1"/>
                    <a:pt x="5" y="0"/>
                  </a:cubicBezTo>
                  <a:cubicBezTo>
                    <a:pt x="5" y="4"/>
                    <a:pt x="5" y="8"/>
                    <a:pt x="5" y="12"/>
                  </a:cubicBezTo>
                  <a:cubicBezTo>
                    <a:pt x="4" y="11"/>
                    <a:pt x="2" y="11"/>
                    <a:pt x="1" y="11"/>
                  </a:cubicBezTo>
                  <a:close/>
                </a:path>
              </a:pathLst>
            </a:custGeom>
            <a:solidFill>
              <a:srgbClr val="847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3" name="Freeform 2840"/>
            <p:cNvSpPr>
              <a:spLocks/>
            </p:cNvSpPr>
            <p:nvPr/>
          </p:nvSpPr>
          <p:spPr bwMode="auto">
            <a:xfrm>
              <a:off x="3936" y="2306"/>
              <a:ext cx="6" cy="5"/>
            </a:xfrm>
            <a:custGeom>
              <a:avLst/>
              <a:gdLst>
                <a:gd name="T0" fmla="*/ 1 w 5"/>
                <a:gd name="T1" fmla="*/ 0 h 4"/>
                <a:gd name="T2" fmla="*/ 5 w 5"/>
                <a:gd name="T3" fmla="*/ 4 h 4"/>
                <a:gd name="T4" fmla="*/ 1 w 5"/>
                <a:gd name="T5" fmla="*/ 4 h 4"/>
                <a:gd name="T6" fmla="*/ 0 w 5"/>
                <a:gd name="T7" fmla="*/ 3 h 4"/>
                <a:gd name="T8" fmla="*/ 0 w 5"/>
                <a:gd name="T9" fmla="*/ 1 h 4"/>
                <a:gd name="T10" fmla="*/ 1 w 5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3" y="1"/>
                    <a:pt x="4" y="3"/>
                    <a:pt x="5" y="4"/>
                  </a:cubicBezTo>
                  <a:cubicBezTo>
                    <a:pt x="4" y="4"/>
                    <a:pt x="3" y="4"/>
                    <a:pt x="1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3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5D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4" name="Freeform 2841"/>
            <p:cNvSpPr>
              <a:spLocks/>
            </p:cNvSpPr>
            <p:nvPr/>
          </p:nvSpPr>
          <p:spPr bwMode="auto">
            <a:xfrm>
              <a:off x="3931" y="2310"/>
              <a:ext cx="6" cy="7"/>
            </a:xfrm>
            <a:custGeom>
              <a:avLst/>
              <a:gdLst>
                <a:gd name="T0" fmla="*/ 5 w 5"/>
                <a:gd name="T1" fmla="*/ 1 h 6"/>
                <a:gd name="T2" fmla="*/ 1 w 5"/>
                <a:gd name="T3" fmla="*/ 6 h 6"/>
                <a:gd name="T4" fmla="*/ 1 w 5"/>
                <a:gd name="T5" fmla="*/ 5 h 6"/>
                <a:gd name="T6" fmla="*/ 0 w 5"/>
                <a:gd name="T7" fmla="*/ 2 h 6"/>
                <a:gd name="T8" fmla="*/ 1 w 5"/>
                <a:gd name="T9" fmla="*/ 1 h 6"/>
                <a:gd name="T10" fmla="*/ 5 w 5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4"/>
                    <a:pt x="4" y="5"/>
                    <a:pt x="1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0"/>
                    <a:pt x="4" y="0"/>
                    <a:pt x="5" y="1"/>
                  </a:cubicBezTo>
                  <a:close/>
                </a:path>
              </a:pathLst>
            </a:custGeom>
            <a:solidFill>
              <a:srgbClr val="3934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5" name="Freeform 2842"/>
            <p:cNvSpPr>
              <a:spLocks/>
            </p:cNvSpPr>
            <p:nvPr/>
          </p:nvSpPr>
          <p:spPr bwMode="auto">
            <a:xfrm>
              <a:off x="4375" y="2082"/>
              <a:ext cx="49" cy="29"/>
            </a:xfrm>
            <a:custGeom>
              <a:avLst/>
              <a:gdLst>
                <a:gd name="T0" fmla="*/ 22 w 42"/>
                <a:gd name="T1" fmla="*/ 1 h 24"/>
                <a:gd name="T2" fmla="*/ 40 w 42"/>
                <a:gd name="T3" fmla="*/ 10 h 24"/>
                <a:gd name="T4" fmla="*/ 41 w 42"/>
                <a:gd name="T5" fmla="*/ 18 h 24"/>
                <a:gd name="T6" fmla="*/ 34 w 42"/>
                <a:gd name="T7" fmla="*/ 23 h 24"/>
                <a:gd name="T8" fmla="*/ 22 w 42"/>
                <a:gd name="T9" fmla="*/ 22 h 24"/>
                <a:gd name="T10" fmla="*/ 21 w 42"/>
                <a:gd name="T11" fmla="*/ 22 h 24"/>
                <a:gd name="T12" fmla="*/ 19 w 42"/>
                <a:gd name="T13" fmla="*/ 22 h 24"/>
                <a:gd name="T14" fmla="*/ 4 w 42"/>
                <a:gd name="T15" fmla="*/ 20 h 24"/>
                <a:gd name="T16" fmla="*/ 1 w 42"/>
                <a:gd name="T17" fmla="*/ 17 h 24"/>
                <a:gd name="T18" fmla="*/ 2 w 42"/>
                <a:gd name="T19" fmla="*/ 11 h 24"/>
                <a:gd name="T20" fmla="*/ 1 w 42"/>
                <a:gd name="T21" fmla="*/ 9 h 24"/>
                <a:gd name="T22" fmla="*/ 2 w 42"/>
                <a:gd name="T23" fmla="*/ 5 h 24"/>
                <a:gd name="T24" fmla="*/ 5 w 42"/>
                <a:gd name="T25" fmla="*/ 2 h 24"/>
                <a:gd name="T26" fmla="*/ 10 w 42"/>
                <a:gd name="T27" fmla="*/ 1 h 24"/>
                <a:gd name="T28" fmla="*/ 14 w 42"/>
                <a:gd name="T29" fmla="*/ 1 h 24"/>
                <a:gd name="T30" fmla="*/ 18 w 42"/>
                <a:gd name="T31" fmla="*/ 0 h 24"/>
                <a:gd name="T32" fmla="*/ 22 w 42"/>
                <a:gd name="T3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24">
                  <a:moveTo>
                    <a:pt x="22" y="1"/>
                  </a:moveTo>
                  <a:cubicBezTo>
                    <a:pt x="20" y="20"/>
                    <a:pt x="34" y="8"/>
                    <a:pt x="40" y="10"/>
                  </a:cubicBezTo>
                  <a:cubicBezTo>
                    <a:pt x="42" y="13"/>
                    <a:pt x="42" y="15"/>
                    <a:pt x="41" y="18"/>
                  </a:cubicBezTo>
                  <a:cubicBezTo>
                    <a:pt x="39" y="21"/>
                    <a:pt x="37" y="23"/>
                    <a:pt x="34" y="23"/>
                  </a:cubicBezTo>
                  <a:cubicBezTo>
                    <a:pt x="30" y="24"/>
                    <a:pt x="26" y="24"/>
                    <a:pt x="22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4" y="24"/>
                    <a:pt x="9" y="22"/>
                    <a:pt x="4" y="20"/>
                  </a:cubicBezTo>
                  <a:cubicBezTo>
                    <a:pt x="3" y="19"/>
                    <a:pt x="2" y="18"/>
                    <a:pt x="1" y="17"/>
                  </a:cubicBezTo>
                  <a:cubicBezTo>
                    <a:pt x="0" y="15"/>
                    <a:pt x="4" y="13"/>
                    <a:pt x="2" y="11"/>
                  </a:cubicBezTo>
                  <a:cubicBezTo>
                    <a:pt x="2" y="11"/>
                    <a:pt x="1" y="10"/>
                    <a:pt x="1" y="9"/>
                  </a:cubicBezTo>
                  <a:cubicBezTo>
                    <a:pt x="1" y="8"/>
                    <a:pt x="1" y="6"/>
                    <a:pt x="2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7" y="2"/>
                    <a:pt x="8" y="2"/>
                    <a:pt x="10" y="1"/>
                  </a:cubicBezTo>
                  <a:cubicBezTo>
                    <a:pt x="11" y="1"/>
                    <a:pt x="13" y="1"/>
                    <a:pt x="14" y="1"/>
                  </a:cubicBezTo>
                  <a:cubicBezTo>
                    <a:pt x="15" y="0"/>
                    <a:pt x="17" y="0"/>
                    <a:pt x="18" y="0"/>
                  </a:cubicBezTo>
                  <a:cubicBezTo>
                    <a:pt x="20" y="0"/>
                    <a:pt x="21" y="0"/>
                    <a:pt x="22" y="1"/>
                  </a:cubicBezTo>
                  <a:close/>
                </a:path>
              </a:pathLst>
            </a:custGeom>
            <a:solidFill>
              <a:srgbClr val="332C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6" name="Freeform 2843"/>
            <p:cNvSpPr>
              <a:spLocks/>
            </p:cNvSpPr>
            <p:nvPr/>
          </p:nvSpPr>
          <p:spPr bwMode="auto">
            <a:xfrm>
              <a:off x="4449" y="2081"/>
              <a:ext cx="44" cy="24"/>
            </a:xfrm>
            <a:custGeom>
              <a:avLst/>
              <a:gdLst>
                <a:gd name="T0" fmla="*/ 38 w 38"/>
                <a:gd name="T1" fmla="*/ 14 h 20"/>
                <a:gd name="T2" fmla="*/ 38 w 38"/>
                <a:gd name="T3" fmla="*/ 18 h 20"/>
                <a:gd name="T4" fmla="*/ 6 w 38"/>
                <a:gd name="T5" fmla="*/ 19 h 20"/>
                <a:gd name="T6" fmla="*/ 0 w 38"/>
                <a:gd name="T7" fmla="*/ 18 h 20"/>
                <a:gd name="T8" fmla="*/ 1 w 38"/>
                <a:gd name="T9" fmla="*/ 12 h 20"/>
                <a:gd name="T10" fmla="*/ 34 w 38"/>
                <a:gd name="T11" fmla="*/ 5 h 20"/>
                <a:gd name="T12" fmla="*/ 38 w 38"/>
                <a:gd name="T13" fmla="*/ 6 h 20"/>
                <a:gd name="T14" fmla="*/ 38 w 38"/>
                <a:gd name="T1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0">
                  <a:moveTo>
                    <a:pt x="38" y="14"/>
                  </a:moveTo>
                  <a:cubicBezTo>
                    <a:pt x="38" y="15"/>
                    <a:pt x="38" y="17"/>
                    <a:pt x="38" y="18"/>
                  </a:cubicBezTo>
                  <a:cubicBezTo>
                    <a:pt x="28" y="18"/>
                    <a:pt x="17" y="18"/>
                    <a:pt x="6" y="19"/>
                  </a:cubicBezTo>
                  <a:cubicBezTo>
                    <a:pt x="4" y="20"/>
                    <a:pt x="2" y="20"/>
                    <a:pt x="0" y="18"/>
                  </a:cubicBezTo>
                  <a:cubicBezTo>
                    <a:pt x="0" y="16"/>
                    <a:pt x="0" y="14"/>
                    <a:pt x="1" y="12"/>
                  </a:cubicBezTo>
                  <a:cubicBezTo>
                    <a:pt x="10" y="0"/>
                    <a:pt x="21" y="0"/>
                    <a:pt x="34" y="5"/>
                  </a:cubicBezTo>
                  <a:cubicBezTo>
                    <a:pt x="35" y="6"/>
                    <a:pt x="36" y="6"/>
                    <a:pt x="38" y="6"/>
                  </a:cubicBezTo>
                  <a:cubicBezTo>
                    <a:pt x="38" y="9"/>
                    <a:pt x="38" y="11"/>
                    <a:pt x="38" y="14"/>
                  </a:cubicBezTo>
                  <a:close/>
                </a:path>
              </a:pathLst>
            </a:custGeom>
            <a:solidFill>
              <a:srgbClr val="6358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7" name="Freeform 2844"/>
            <p:cNvSpPr>
              <a:spLocks/>
            </p:cNvSpPr>
            <p:nvPr/>
          </p:nvSpPr>
          <p:spPr bwMode="auto">
            <a:xfrm>
              <a:off x="4421" y="2082"/>
              <a:ext cx="29" cy="26"/>
            </a:xfrm>
            <a:custGeom>
              <a:avLst/>
              <a:gdLst>
                <a:gd name="T0" fmla="*/ 25 w 25"/>
                <a:gd name="T1" fmla="*/ 14 h 22"/>
                <a:gd name="T2" fmla="*/ 25 w 25"/>
                <a:gd name="T3" fmla="*/ 17 h 22"/>
                <a:gd name="T4" fmla="*/ 17 w 25"/>
                <a:gd name="T5" fmla="*/ 21 h 22"/>
                <a:gd name="T6" fmla="*/ 15 w 25"/>
                <a:gd name="T7" fmla="*/ 22 h 22"/>
                <a:gd name="T8" fmla="*/ 13 w 25"/>
                <a:gd name="T9" fmla="*/ 21 h 22"/>
                <a:gd name="T10" fmla="*/ 0 w 25"/>
                <a:gd name="T11" fmla="*/ 17 h 22"/>
                <a:gd name="T12" fmla="*/ 1 w 25"/>
                <a:gd name="T13" fmla="*/ 10 h 22"/>
                <a:gd name="T14" fmla="*/ 0 w 25"/>
                <a:gd name="T15" fmla="*/ 9 h 22"/>
                <a:gd name="T16" fmla="*/ 25 w 25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2">
                  <a:moveTo>
                    <a:pt x="25" y="14"/>
                  </a:moveTo>
                  <a:cubicBezTo>
                    <a:pt x="25" y="15"/>
                    <a:pt x="25" y="16"/>
                    <a:pt x="25" y="17"/>
                  </a:cubicBezTo>
                  <a:cubicBezTo>
                    <a:pt x="23" y="21"/>
                    <a:pt x="19" y="19"/>
                    <a:pt x="17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8" y="21"/>
                    <a:pt x="3" y="22"/>
                    <a:pt x="0" y="17"/>
                  </a:cubicBezTo>
                  <a:cubicBezTo>
                    <a:pt x="1" y="15"/>
                    <a:pt x="1" y="12"/>
                    <a:pt x="1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0" y="4"/>
                    <a:pt x="19" y="0"/>
                    <a:pt x="25" y="14"/>
                  </a:cubicBezTo>
                  <a:close/>
                </a:path>
              </a:pathLst>
            </a:custGeom>
            <a:solidFill>
              <a:srgbClr val="3A3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8" name="Freeform 2845"/>
            <p:cNvSpPr>
              <a:spLocks/>
            </p:cNvSpPr>
            <p:nvPr/>
          </p:nvSpPr>
          <p:spPr bwMode="auto">
            <a:xfrm>
              <a:off x="4376" y="2102"/>
              <a:ext cx="23" cy="21"/>
            </a:xfrm>
            <a:custGeom>
              <a:avLst/>
              <a:gdLst>
                <a:gd name="T0" fmla="*/ 2 w 20"/>
                <a:gd name="T1" fmla="*/ 0 h 18"/>
                <a:gd name="T2" fmla="*/ 18 w 20"/>
                <a:gd name="T3" fmla="*/ 5 h 18"/>
                <a:gd name="T4" fmla="*/ 18 w 20"/>
                <a:gd name="T5" fmla="*/ 13 h 18"/>
                <a:gd name="T6" fmla="*/ 19 w 20"/>
                <a:gd name="T7" fmla="*/ 16 h 18"/>
                <a:gd name="T8" fmla="*/ 18 w 20"/>
                <a:gd name="T9" fmla="*/ 17 h 18"/>
                <a:gd name="T10" fmla="*/ 6 w 20"/>
                <a:gd name="T11" fmla="*/ 13 h 18"/>
                <a:gd name="T12" fmla="*/ 1 w 20"/>
                <a:gd name="T13" fmla="*/ 5 h 18"/>
                <a:gd name="T14" fmla="*/ 2 w 20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8">
                  <a:moveTo>
                    <a:pt x="2" y="0"/>
                  </a:moveTo>
                  <a:cubicBezTo>
                    <a:pt x="7" y="2"/>
                    <a:pt x="13" y="4"/>
                    <a:pt x="18" y="5"/>
                  </a:cubicBezTo>
                  <a:cubicBezTo>
                    <a:pt x="17" y="8"/>
                    <a:pt x="13" y="10"/>
                    <a:pt x="18" y="13"/>
                  </a:cubicBezTo>
                  <a:cubicBezTo>
                    <a:pt x="19" y="14"/>
                    <a:pt x="20" y="15"/>
                    <a:pt x="19" y="16"/>
                  </a:cubicBezTo>
                  <a:cubicBezTo>
                    <a:pt x="19" y="17"/>
                    <a:pt x="18" y="17"/>
                    <a:pt x="18" y="17"/>
                  </a:cubicBezTo>
                  <a:cubicBezTo>
                    <a:pt x="13" y="17"/>
                    <a:pt x="9" y="18"/>
                    <a:pt x="6" y="13"/>
                  </a:cubicBezTo>
                  <a:cubicBezTo>
                    <a:pt x="5" y="10"/>
                    <a:pt x="4" y="6"/>
                    <a:pt x="1" y="5"/>
                  </a:cubicBezTo>
                  <a:cubicBezTo>
                    <a:pt x="0" y="3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8E83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09" name="Freeform 2846"/>
            <p:cNvSpPr>
              <a:spLocks/>
            </p:cNvSpPr>
            <p:nvPr/>
          </p:nvSpPr>
          <p:spPr bwMode="auto">
            <a:xfrm>
              <a:off x="4397" y="2118"/>
              <a:ext cx="27" cy="14"/>
            </a:xfrm>
            <a:custGeom>
              <a:avLst/>
              <a:gdLst>
                <a:gd name="T0" fmla="*/ 0 w 23"/>
                <a:gd name="T1" fmla="*/ 4 h 12"/>
                <a:gd name="T2" fmla="*/ 0 w 23"/>
                <a:gd name="T3" fmla="*/ 0 h 12"/>
                <a:gd name="T4" fmla="*/ 23 w 23"/>
                <a:gd name="T5" fmla="*/ 12 h 12"/>
                <a:gd name="T6" fmla="*/ 0 w 23"/>
                <a:gd name="T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2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9" y="1"/>
                    <a:pt x="19" y="1"/>
                    <a:pt x="23" y="12"/>
                  </a:cubicBezTo>
                  <a:cubicBezTo>
                    <a:pt x="15" y="9"/>
                    <a:pt x="8" y="7"/>
                    <a:pt x="0" y="4"/>
                  </a:cubicBezTo>
                  <a:close/>
                </a:path>
              </a:pathLst>
            </a:custGeom>
            <a:solidFill>
              <a:srgbClr val="6D6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0" name="Freeform 2847"/>
            <p:cNvSpPr>
              <a:spLocks/>
            </p:cNvSpPr>
            <p:nvPr/>
          </p:nvSpPr>
          <p:spPr bwMode="auto">
            <a:xfrm>
              <a:off x="4441" y="2102"/>
              <a:ext cx="24" cy="13"/>
            </a:xfrm>
            <a:custGeom>
              <a:avLst/>
              <a:gdLst>
                <a:gd name="T0" fmla="*/ 0 w 21"/>
                <a:gd name="T1" fmla="*/ 4 h 11"/>
                <a:gd name="T2" fmla="*/ 8 w 21"/>
                <a:gd name="T3" fmla="*/ 0 h 11"/>
                <a:gd name="T4" fmla="*/ 13 w 21"/>
                <a:gd name="T5" fmla="*/ 1 h 11"/>
                <a:gd name="T6" fmla="*/ 21 w 21"/>
                <a:gd name="T7" fmla="*/ 8 h 11"/>
                <a:gd name="T8" fmla="*/ 0 w 21"/>
                <a:gd name="T9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1">
                  <a:moveTo>
                    <a:pt x="0" y="4"/>
                  </a:moveTo>
                  <a:cubicBezTo>
                    <a:pt x="3" y="3"/>
                    <a:pt x="5" y="2"/>
                    <a:pt x="8" y="0"/>
                  </a:cubicBezTo>
                  <a:cubicBezTo>
                    <a:pt x="10" y="0"/>
                    <a:pt x="11" y="1"/>
                    <a:pt x="13" y="1"/>
                  </a:cubicBezTo>
                  <a:cubicBezTo>
                    <a:pt x="16" y="3"/>
                    <a:pt x="18" y="5"/>
                    <a:pt x="21" y="8"/>
                  </a:cubicBezTo>
                  <a:cubicBezTo>
                    <a:pt x="13" y="11"/>
                    <a:pt x="7" y="5"/>
                    <a:pt x="0" y="4"/>
                  </a:cubicBezTo>
                  <a:close/>
                </a:path>
              </a:pathLst>
            </a:custGeom>
            <a:solidFill>
              <a:srgbClr val="796F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1" name="Freeform 2848"/>
            <p:cNvSpPr>
              <a:spLocks/>
            </p:cNvSpPr>
            <p:nvPr/>
          </p:nvSpPr>
          <p:spPr bwMode="auto">
            <a:xfrm>
              <a:off x="4512" y="2140"/>
              <a:ext cx="16" cy="12"/>
            </a:xfrm>
            <a:custGeom>
              <a:avLst/>
              <a:gdLst>
                <a:gd name="T0" fmla="*/ 13 w 13"/>
                <a:gd name="T1" fmla="*/ 6 h 10"/>
                <a:gd name="T2" fmla="*/ 12 w 13"/>
                <a:gd name="T3" fmla="*/ 9 h 10"/>
                <a:gd name="T4" fmla="*/ 5 w 13"/>
                <a:gd name="T5" fmla="*/ 10 h 10"/>
                <a:gd name="T6" fmla="*/ 4 w 13"/>
                <a:gd name="T7" fmla="*/ 2 h 10"/>
                <a:gd name="T8" fmla="*/ 13 w 13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3" y="6"/>
                  </a:moveTo>
                  <a:cubicBezTo>
                    <a:pt x="13" y="7"/>
                    <a:pt x="13" y="8"/>
                    <a:pt x="12" y="9"/>
                  </a:cubicBezTo>
                  <a:cubicBezTo>
                    <a:pt x="10" y="9"/>
                    <a:pt x="7" y="9"/>
                    <a:pt x="5" y="10"/>
                  </a:cubicBezTo>
                  <a:cubicBezTo>
                    <a:pt x="2" y="7"/>
                    <a:pt x="0" y="5"/>
                    <a:pt x="4" y="2"/>
                  </a:cubicBezTo>
                  <a:cubicBezTo>
                    <a:pt x="8" y="0"/>
                    <a:pt x="11" y="2"/>
                    <a:pt x="13" y="6"/>
                  </a:cubicBezTo>
                  <a:close/>
                </a:path>
              </a:pathLst>
            </a:custGeom>
            <a:solidFill>
              <a:srgbClr val="574C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2" name="Freeform 2849"/>
            <p:cNvSpPr>
              <a:spLocks/>
            </p:cNvSpPr>
            <p:nvPr/>
          </p:nvSpPr>
          <p:spPr bwMode="auto">
            <a:xfrm>
              <a:off x="4401" y="2101"/>
              <a:ext cx="29" cy="14"/>
            </a:xfrm>
            <a:custGeom>
              <a:avLst/>
              <a:gdLst>
                <a:gd name="T0" fmla="*/ 0 w 25"/>
                <a:gd name="T1" fmla="*/ 6 h 12"/>
                <a:gd name="T2" fmla="*/ 15 w 25"/>
                <a:gd name="T3" fmla="*/ 5 h 12"/>
                <a:gd name="T4" fmla="*/ 25 w 25"/>
                <a:gd name="T5" fmla="*/ 10 h 12"/>
                <a:gd name="T6" fmla="*/ 0 w 25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2">
                  <a:moveTo>
                    <a:pt x="0" y="6"/>
                  </a:moveTo>
                  <a:cubicBezTo>
                    <a:pt x="5" y="6"/>
                    <a:pt x="10" y="6"/>
                    <a:pt x="15" y="5"/>
                  </a:cubicBezTo>
                  <a:cubicBezTo>
                    <a:pt x="19" y="4"/>
                    <a:pt x="25" y="0"/>
                    <a:pt x="25" y="10"/>
                  </a:cubicBezTo>
                  <a:cubicBezTo>
                    <a:pt x="17" y="9"/>
                    <a:pt x="8" y="12"/>
                    <a:pt x="0" y="6"/>
                  </a:cubicBezTo>
                  <a:close/>
                </a:path>
              </a:pathLst>
            </a:custGeom>
            <a:solidFill>
              <a:srgbClr val="5E5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3" name="Freeform 2850"/>
            <p:cNvSpPr>
              <a:spLocks/>
            </p:cNvSpPr>
            <p:nvPr/>
          </p:nvSpPr>
          <p:spPr bwMode="auto">
            <a:xfrm>
              <a:off x="4418" y="2101"/>
              <a:ext cx="18" cy="12"/>
            </a:xfrm>
            <a:custGeom>
              <a:avLst/>
              <a:gdLst>
                <a:gd name="T0" fmla="*/ 10 w 15"/>
                <a:gd name="T1" fmla="*/ 10 h 10"/>
                <a:gd name="T2" fmla="*/ 0 w 15"/>
                <a:gd name="T3" fmla="*/ 5 h 10"/>
                <a:gd name="T4" fmla="*/ 2 w 15"/>
                <a:gd name="T5" fmla="*/ 1 h 10"/>
                <a:gd name="T6" fmla="*/ 15 w 15"/>
                <a:gd name="T7" fmla="*/ 5 h 10"/>
                <a:gd name="T8" fmla="*/ 10 w 1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">
                  <a:moveTo>
                    <a:pt x="10" y="10"/>
                  </a:moveTo>
                  <a:cubicBezTo>
                    <a:pt x="8" y="5"/>
                    <a:pt x="4" y="5"/>
                    <a:pt x="0" y="5"/>
                  </a:cubicBezTo>
                  <a:cubicBezTo>
                    <a:pt x="1" y="4"/>
                    <a:pt x="2" y="2"/>
                    <a:pt x="2" y="1"/>
                  </a:cubicBezTo>
                  <a:cubicBezTo>
                    <a:pt x="7" y="2"/>
                    <a:pt x="12" y="0"/>
                    <a:pt x="15" y="5"/>
                  </a:cubicBezTo>
                  <a:cubicBezTo>
                    <a:pt x="13" y="7"/>
                    <a:pt x="12" y="8"/>
                    <a:pt x="10" y="10"/>
                  </a:cubicBezTo>
                  <a:close/>
                </a:path>
              </a:pathLst>
            </a:custGeom>
            <a:solidFill>
              <a:srgbClr val="9B93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4" name="Freeform 2851"/>
            <p:cNvSpPr>
              <a:spLocks/>
            </p:cNvSpPr>
            <p:nvPr/>
          </p:nvSpPr>
          <p:spPr bwMode="auto">
            <a:xfrm>
              <a:off x="4072" y="2224"/>
              <a:ext cx="45" cy="24"/>
            </a:xfrm>
            <a:custGeom>
              <a:avLst/>
              <a:gdLst>
                <a:gd name="T0" fmla="*/ 38 w 38"/>
                <a:gd name="T1" fmla="*/ 13 h 21"/>
                <a:gd name="T2" fmla="*/ 34 w 38"/>
                <a:gd name="T3" fmla="*/ 21 h 21"/>
                <a:gd name="T4" fmla="*/ 0 w 38"/>
                <a:gd name="T5" fmla="*/ 8 h 21"/>
                <a:gd name="T6" fmla="*/ 4 w 38"/>
                <a:gd name="T7" fmla="*/ 4 h 21"/>
                <a:gd name="T8" fmla="*/ 9 w 38"/>
                <a:gd name="T9" fmla="*/ 0 h 21"/>
                <a:gd name="T10" fmla="*/ 29 w 38"/>
                <a:gd name="T11" fmla="*/ 5 h 21"/>
                <a:gd name="T12" fmla="*/ 38 w 38"/>
                <a:gd name="T13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1">
                  <a:moveTo>
                    <a:pt x="38" y="13"/>
                  </a:moveTo>
                  <a:cubicBezTo>
                    <a:pt x="36" y="15"/>
                    <a:pt x="35" y="18"/>
                    <a:pt x="34" y="21"/>
                  </a:cubicBezTo>
                  <a:cubicBezTo>
                    <a:pt x="21" y="21"/>
                    <a:pt x="9" y="19"/>
                    <a:pt x="0" y="8"/>
                  </a:cubicBezTo>
                  <a:cubicBezTo>
                    <a:pt x="0" y="5"/>
                    <a:pt x="1" y="4"/>
                    <a:pt x="4" y="4"/>
                  </a:cubicBezTo>
                  <a:cubicBezTo>
                    <a:pt x="6" y="3"/>
                    <a:pt x="7" y="1"/>
                    <a:pt x="9" y="0"/>
                  </a:cubicBezTo>
                  <a:cubicBezTo>
                    <a:pt x="16" y="0"/>
                    <a:pt x="23" y="1"/>
                    <a:pt x="29" y="5"/>
                  </a:cubicBezTo>
                  <a:cubicBezTo>
                    <a:pt x="30" y="10"/>
                    <a:pt x="32" y="13"/>
                    <a:pt x="38" y="13"/>
                  </a:cubicBezTo>
                  <a:close/>
                </a:path>
              </a:pathLst>
            </a:custGeom>
            <a:solidFill>
              <a:srgbClr val="ADA6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5" name="Freeform 2852"/>
            <p:cNvSpPr>
              <a:spLocks/>
            </p:cNvSpPr>
            <p:nvPr/>
          </p:nvSpPr>
          <p:spPr bwMode="auto">
            <a:xfrm>
              <a:off x="4022" y="2212"/>
              <a:ext cx="56" cy="28"/>
            </a:xfrm>
            <a:custGeom>
              <a:avLst/>
              <a:gdLst>
                <a:gd name="T0" fmla="*/ 47 w 48"/>
                <a:gd name="T1" fmla="*/ 14 h 24"/>
                <a:gd name="T2" fmla="*/ 43 w 48"/>
                <a:gd name="T3" fmla="*/ 18 h 24"/>
                <a:gd name="T4" fmla="*/ 31 w 48"/>
                <a:gd name="T5" fmla="*/ 19 h 24"/>
                <a:gd name="T6" fmla="*/ 4 w 48"/>
                <a:gd name="T7" fmla="*/ 24 h 24"/>
                <a:gd name="T8" fmla="*/ 0 w 48"/>
                <a:gd name="T9" fmla="*/ 20 h 24"/>
                <a:gd name="T10" fmla="*/ 7 w 48"/>
                <a:gd name="T11" fmla="*/ 12 h 24"/>
                <a:gd name="T12" fmla="*/ 30 w 48"/>
                <a:gd name="T13" fmla="*/ 1 h 24"/>
                <a:gd name="T14" fmla="*/ 35 w 48"/>
                <a:gd name="T15" fmla="*/ 0 h 24"/>
                <a:gd name="T16" fmla="*/ 47 w 48"/>
                <a:gd name="T17" fmla="*/ 10 h 24"/>
                <a:gd name="T18" fmla="*/ 47 w 48"/>
                <a:gd name="T19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24">
                  <a:moveTo>
                    <a:pt x="47" y="14"/>
                  </a:moveTo>
                  <a:cubicBezTo>
                    <a:pt x="46" y="15"/>
                    <a:pt x="45" y="17"/>
                    <a:pt x="43" y="18"/>
                  </a:cubicBezTo>
                  <a:cubicBezTo>
                    <a:pt x="39" y="18"/>
                    <a:pt x="35" y="19"/>
                    <a:pt x="31" y="19"/>
                  </a:cubicBezTo>
                  <a:cubicBezTo>
                    <a:pt x="22" y="20"/>
                    <a:pt x="13" y="23"/>
                    <a:pt x="4" y="24"/>
                  </a:cubicBezTo>
                  <a:cubicBezTo>
                    <a:pt x="2" y="24"/>
                    <a:pt x="1" y="22"/>
                    <a:pt x="0" y="20"/>
                  </a:cubicBezTo>
                  <a:cubicBezTo>
                    <a:pt x="0" y="15"/>
                    <a:pt x="3" y="13"/>
                    <a:pt x="7" y="12"/>
                  </a:cubicBezTo>
                  <a:cubicBezTo>
                    <a:pt x="15" y="8"/>
                    <a:pt x="22" y="3"/>
                    <a:pt x="30" y="1"/>
                  </a:cubicBezTo>
                  <a:cubicBezTo>
                    <a:pt x="31" y="0"/>
                    <a:pt x="33" y="0"/>
                    <a:pt x="35" y="0"/>
                  </a:cubicBezTo>
                  <a:cubicBezTo>
                    <a:pt x="41" y="2"/>
                    <a:pt x="45" y="5"/>
                    <a:pt x="47" y="10"/>
                  </a:cubicBezTo>
                  <a:cubicBezTo>
                    <a:pt x="48" y="11"/>
                    <a:pt x="48" y="13"/>
                    <a:pt x="47" y="14"/>
                  </a:cubicBezTo>
                  <a:close/>
                </a:path>
              </a:pathLst>
            </a:custGeom>
            <a:solidFill>
              <a:srgbClr val="493D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6" name="Freeform 2853"/>
            <p:cNvSpPr>
              <a:spLocks/>
            </p:cNvSpPr>
            <p:nvPr/>
          </p:nvSpPr>
          <p:spPr bwMode="auto">
            <a:xfrm>
              <a:off x="3974" y="2234"/>
              <a:ext cx="48" cy="30"/>
            </a:xfrm>
            <a:custGeom>
              <a:avLst/>
              <a:gdLst>
                <a:gd name="T0" fmla="*/ 7 w 41"/>
                <a:gd name="T1" fmla="*/ 25 h 25"/>
                <a:gd name="T2" fmla="*/ 3 w 41"/>
                <a:gd name="T3" fmla="*/ 24 h 25"/>
                <a:gd name="T4" fmla="*/ 2 w 41"/>
                <a:gd name="T5" fmla="*/ 20 h 25"/>
                <a:gd name="T6" fmla="*/ 24 w 41"/>
                <a:gd name="T7" fmla="*/ 7 h 25"/>
                <a:gd name="T8" fmla="*/ 41 w 41"/>
                <a:gd name="T9" fmla="*/ 8 h 25"/>
                <a:gd name="T10" fmla="*/ 38 w 41"/>
                <a:gd name="T11" fmla="*/ 11 h 25"/>
                <a:gd name="T12" fmla="*/ 19 w 41"/>
                <a:gd name="T13" fmla="*/ 24 h 25"/>
                <a:gd name="T14" fmla="*/ 7 w 41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25">
                  <a:moveTo>
                    <a:pt x="7" y="25"/>
                  </a:moveTo>
                  <a:cubicBezTo>
                    <a:pt x="6" y="25"/>
                    <a:pt x="4" y="24"/>
                    <a:pt x="3" y="24"/>
                  </a:cubicBezTo>
                  <a:cubicBezTo>
                    <a:pt x="0" y="23"/>
                    <a:pt x="0" y="21"/>
                    <a:pt x="2" y="20"/>
                  </a:cubicBezTo>
                  <a:cubicBezTo>
                    <a:pt x="7" y="11"/>
                    <a:pt x="15" y="9"/>
                    <a:pt x="24" y="7"/>
                  </a:cubicBezTo>
                  <a:cubicBezTo>
                    <a:pt x="30" y="2"/>
                    <a:pt x="35" y="0"/>
                    <a:pt x="41" y="8"/>
                  </a:cubicBezTo>
                  <a:cubicBezTo>
                    <a:pt x="41" y="10"/>
                    <a:pt x="40" y="11"/>
                    <a:pt x="38" y="11"/>
                  </a:cubicBezTo>
                  <a:cubicBezTo>
                    <a:pt x="29" y="12"/>
                    <a:pt x="21" y="14"/>
                    <a:pt x="19" y="24"/>
                  </a:cubicBezTo>
                  <a:cubicBezTo>
                    <a:pt x="15" y="25"/>
                    <a:pt x="11" y="25"/>
                    <a:pt x="7" y="25"/>
                  </a:cubicBezTo>
                  <a:close/>
                </a:path>
              </a:pathLst>
            </a:custGeom>
            <a:solidFill>
              <a:srgbClr val="473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7" name="Freeform 2854"/>
            <p:cNvSpPr>
              <a:spLocks/>
            </p:cNvSpPr>
            <p:nvPr/>
          </p:nvSpPr>
          <p:spPr bwMode="auto">
            <a:xfrm>
              <a:off x="3982" y="2259"/>
              <a:ext cx="35" cy="23"/>
            </a:xfrm>
            <a:custGeom>
              <a:avLst/>
              <a:gdLst>
                <a:gd name="T0" fmla="*/ 0 w 30"/>
                <a:gd name="T1" fmla="*/ 4 h 20"/>
                <a:gd name="T2" fmla="*/ 12 w 30"/>
                <a:gd name="T3" fmla="*/ 3 h 20"/>
                <a:gd name="T4" fmla="*/ 24 w 30"/>
                <a:gd name="T5" fmla="*/ 20 h 20"/>
                <a:gd name="T6" fmla="*/ 0 w 30"/>
                <a:gd name="T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0">
                  <a:moveTo>
                    <a:pt x="0" y="4"/>
                  </a:moveTo>
                  <a:cubicBezTo>
                    <a:pt x="3" y="0"/>
                    <a:pt x="8" y="3"/>
                    <a:pt x="12" y="3"/>
                  </a:cubicBezTo>
                  <a:cubicBezTo>
                    <a:pt x="17" y="8"/>
                    <a:pt x="30" y="6"/>
                    <a:pt x="24" y="20"/>
                  </a:cubicBezTo>
                  <a:cubicBezTo>
                    <a:pt x="13" y="19"/>
                    <a:pt x="6" y="13"/>
                    <a:pt x="0" y="4"/>
                  </a:cubicBezTo>
                  <a:close/>
                </a:path>
              </a:pathLst>
            </a:custGeom>
            <a:solidFill>
              <a:srgbClr val="AAA2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8" name="Freeform 2855"/>
            <p:cNvSpPr>
              <a:spLocks/>
            </p:cNvSpPr>
            <p:nvPr/>
          </p:nvSpPr>
          <p:spPr bwMode="auto">
            <a:xfrm>
              <a:off x="4018" y="2232"/>
              <a:ext cx="40" cy="29"/>
            </a:xfrm>
            <a:custGeom>
              <a:avLst/>
              <a:gdLst>
                <a:gd name="T0" fmla="*/ 0 w 34"/>
                <a:gd name="T1" fmla="*/ 13 h 25"/>
                <a:gd name="T2" fmla="*/ 1 w 34"/>
                <a:gd name="T3" fmla="*/ 11 h 25"/>
                <a:gd name="T4" fmla="*/ 6 w 34"/>
                <a:gd name="T5" fmla="*/ 5 h 25"/>
                <a:gd name="T6" fmla="*/ 34 w 34"/>
                <a:gd name="T7" fmla="*/ 2 h 25"/>
                <a:gd name="T8" fmla="*/ 0 w 34"/>
                <a:gd name="T9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5">
                  <a:moveTo>
                    <a:pt x="0" y="13"/>
                  </a:moveTo>
                  <a:cubicBezTo>
                    <a:pt x="0" y="12"/>
                    <a:pt x="0" y="11"/>
                    <a:pt x="1" y="11"/>
                  </a:cubicBezTo>
                  <a:cubicBezTo>
                    <a:pt x="0" y="6"/>
                    <a:pt x="2" y="5"/>
                    <a:pt x="6" y="5"/>
                  </a:cubicBezTo>
                  <a:cubicBezTo>
                    <a:pt x="15" y="3"/>
                    <a:pt x="24" y="0"/>
                    <a:pt x="34" y="2"/>
                  </a:cubicBezTo>
                  <a:cubicBezTo>
                    <a:pt x="22" y="4"/>
                    <a:pt x="17" y="25"/>
                    <a:pt x="0" y="13"/>
                  </a:cubicBezTo>
                  <a:close/>
                </a:path>
              </a:pathLst>
            </a:custGeom>
            <a:solidFill>
              <a:srgbClr val="ABA7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19" name="Freeform 2856"/>
            <p:cNvSpPr>
              <a:spLocks/>
            </p:cNvSpPr>
            <p:nvPr/>
          </p:nvSpPr>
          <p:spPr bwMode="auto">
            <a:xfrm>
              <a:off x="4045" y="2257"/>
              <a:ext cx="22" cy="11"/>
            </a:xfrm>
            <a:custGeom>
              <a:avLst/>
              <a:gdLst>
                <a:gd name="T0" fmla="*/ 18 w 18"/>
                <a:gd name="T1" fmla="*/ 3 h 10"/>
                <a:gd name="T2" fmla="*/ 0 w 18"/>
                <a:gd name="T3" fmla="*/ 3 h 10"/>
                <a:gd name="T4" fmla="*/ 18 w 18"/>
                <a:gd name="T5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0">
                  <a:moveTo>
                    <a:pt x="18" y="3"/>
                  </a:moveTo>
                  <a:cubicBezTo>
                    <a:pt x="11" y="10"/>
                    <a:pt x="7" y="5"/>
                    <a:pt x="0" y="3"/>
                  </a:cubicBezTo>
                  <a:cubicBezTo>
                    <a:pt x="7" y="0"/>
                    <a:pt x="11" y="1"/>
                    <a:pt x="18" y="3"/>
                  </a:cubicBezTo>
                  <a:close/>
                </a:path>
              </a:pathLst>
            </a:custGeom>
            <a:solidFill>
              <a:srgbClr val="726F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0" name="Freeform 2857"/>
            <p:cNvSpPr>
              <a:spLocks/>
            </p:cNvSpPr>
            <p:nvPr/>
          </p:nvSpPr>
          <p:spPr bwMode="auto">
            <a:xfrm>
              <a:off x="4192" y="2142"/>
              <a:ext cx="109" cy="52"/>
            </a:xfrm>
            <a:custGeom>
              <a:avLst/>
              <a:gdLst>
                <a:gd name="T0" fmla="*/ 92 w 92"/>
                <a:gd name="T1" fmla="*/ 36 h 44"/>
                <a:gd name="T2" fmla="*/ 92 w 92"/>
                <a:gd name="T3" fmla="*/ 40 h 44"/>
                <a:gd name="T4" fmla="*/ 67 w 92"/>
                <a:gd name="T5" fmla="*/ 41 h 44"/>
                <a:gd name="T6" fmla="*/ 59 w 92"/>
                <a:gd name="T7" fmla="*/ 41 h 44"/>
                <a:gd name="T8" fmla="*/ 37 w 92"/>
                <a:gd name="T9" fmla="*/ 36 h 44"/>
                <a:gd name="T10" fmla="*/ 15 w 92"/>
                <a:gd name="T11" fmla="*/ 29 h 44"/>
                <a:gd name="T12" fmla="*/ 1 w 92"/>
                <a:gd name="T13" fmla="*/ 20 h 44"/>
                <a:gd name="T14" fmla="*/ 4 w 92"/>
                <a:gd name="T15" fmla="*/ 13 h 44"/>
                <a:gd name="T16" fmla="*/ 19 w 92"/>
                <a:gd name="T17" fmla="*/ 9 h 44"/>
                <a:gd name="T18" fmla="*/ 48 w 92"/>
                <a:gd name="T19" fmla="*/ 0 h 44"/>
                <a:gd name="T20" fmla="*/ 60 w 92"/>
                <a:gd name="T21" fmla="*/ 5 h 44"/>
                <a:gd name="T22" fmla="*/ 73 w 92"/>
                <a:gd name="T23" fmla="*/ 18 h 44"/>
                <a:gd name="T24" fmla="*/ 78 w 92"/>
                <a:gd name="T25" fmla="*/ 24 h 44"/>
                <a:gd name="T26" fmla="*/ 92 w 92"/>
                <a:gd name="T27" fmla="*/ 3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44">
                  <a:moveTo>
                    <a:pt x="92" y="36"/>
                  </a:moveTo>
                  <a:cubicBezTo>
                    <a:pt x="92" y="38"/>
                    <a:pt x="92" y="39"/>
                    <a:pt x="92" y="40"/>
                  </a:cubicBezTo>
                  <a:cubicBezTo>
                    <a:pt x="83" y="44"/>
                    <a:pt x="75" y="43"/>
                    <a:pt x="67" y="41"/>
                  </a:cubicBezTo>
                  <a:cubicBezTo>
                    <a:pt x="64" y="41"/>
                    <a:pt x="62" y="41"/>
                    <a:pt x="59" y="41"/>
                  </a:cubicBezTo>
                  <a:cubicBezTo>
                    <a:pt x="51" y="42"/>
                    <a:pt x="44" y="38"/>
                    <a:pt x="37" y="36"/>
                  </a:cubicBezTo>
                  <a:cubicBezTo>
                    <a:pt x="29" y="35"/>
                    <a:pt x="22" y="32"/>
                    <a:pt x="15" y="29"/>
                  </a:cubicBezTo>
                  <a:cubicBezTo>
                    <a:pt x="9" y="28"/>
                    <a:pt x="2" y="29"/>
                    <a:pt x="1" y="20"/>
                  </a:cubicBezTo>
                  <a:cubicBezTo>
                    <a:pt x="0" y="17"/>
                    <a:pt x="2" y="15"/>
                    <a:pt x="4" y="13"/>
                  </a:cubicBezTo>
                  <a:cubicBezTo>
                    <a:pt x="8" y="10"/>
                    <a:pt x="14" y="10"/>
                    <a:pt x="19" y="9"/>
                  </a:cubicBezTo>
                  <a:cubicBezTo>
                    <a:pt x="29" y="7"/>
                    <a:pt x="38" y="3"/>
                    <a:pt x="48" y="0"/>
                  </a:cubicBezTo>
                  <a:cubicBezTo>
                    <a:pt x="52" y="0"/>
                    <a:pt x="57" y="0"/>
                    <a:pt x="60" y="5"/>
                  </a:cubicBezTo>
                  <a:cubicBezTo>
                    <a:pt x="59" y="14"/>
                    <a:pt x="67" y="15"/>
                    <a:pt x="73" y="18"/>
                  </a:cubicBezTo>
                  <a:cubicBezTo>
                    <a:pt x="75" y="19"/>
                    <a:pt x="77" y="21"/>
                    <a:pt x="78" y="24"/>
                  </a:cubicBezTo>
                  <a:cubicBezTo>
                    <a:pt x="84" y="27"/>
                    <a:pt x="83" y="37"/>
                    <a:pt x="92" y="36"/>
                  </a:cubicBezTo>
                  <a:close/>
                </a:path>
              </a:pathLst>
            </a:custGeom>
            <a:solidFill>
              <a:srgbClr val="BBB6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1" name="Freeform 2858"/>
            <p:cNvSpPr>
              <a:spLocks/>
            </p:cNvSpPr>
            <p:nvPr/>
          </p:nvSpPr>
          <p:spPr bwMode="auto">
            <a:xfrm>
              <a:off x="4140" y="2160"/>
              <a:ext cx="36" cy="22"/>
            </a:xfrm>
            <a:custGeom>
              <a:avLst/>
              <a:gdLst>
                <a:gd name="T0" fmla="*/ 30 w 31"/>
                <a:gd name="T1" fmla="*/ 9 h 19"/>
                <a:gd name="T2" fmla="*/ 9 w 31"/>
                <a:gd name="T3" fmla="*/ 17 h 19"/>
                <a:gd name="T4" fmla="*/ 0 w 31"/>
                <a:gd name="T5" fmla="*/ 11 h 19"/>
                <a:gd name="T6" fmla="*/ 25 w 31"/>
                <a:gd name="T7" fmla="*/ 2 h 19"/>
                <a:gd name="T8" fmla="*/ 30 w 31"/>
                <a:gd name="T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">
                  <a:moveTo>
                    <a:pt x="30" y="9"/>
                  </a:moveTo>
                  <a:cubicBezTo>
                    <a:pt x="23" y="13"/>
                    <a:pt x="17" y="18"/>
                    <a:pt x="9" y="17"/>
                  </a:cubicBezTo>
                  <a:cubicBezTo>
                    <a:pt x="4" y="19"/>
                    <a:pt x="1" y="16"/>
                    <a:pt x="0" y="11"/>
                  </a:cubicBezTo>
                  <a:cubicBezTo>
                    <a:pt x="6" y="0"/>
                    <a:pt x="15" y="0"/>
                    <a:pt x="25" y="2"/>
                  </a:cubicBezTo>
                  <a:cubicBezTo>
                    <a:pt x="28" y="3"/>
                    <a:pt x="31" y="5"/>
                    <a:pt x="30" y="9"/>
                  </a:cubicBezTo>
                  <a:close/>
                </a:path>
              </a:pathLst>
            </a:custGeom>
            <a:solidFill>
              <a:srgbClr val="D6C3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2" name="Freeform 2859"/>
            <p:cNvSpPr>
              <a:spLocks/>
            </p:cNvSpPr>
            <p:nvPr/>
          </p:nvSpPr>
          <p:spPr bwMode="auto">
            <a:xfrm>
              <a:off x="4235" y="2181"/>
              <a:ext cx="27" cy="18"/>
            </a:xfrm>
            <a:custGeom>
              <a:avLst/>
              <a:gdLst>
                <a:gd name="T0" fmla="*/ 2 w 23"/>
                <a:gd name="T1" fmla="*/ 0 h 15"/>
                <a:gd name="T2" fmla="*/ 23 w 23"/>
                <a:gd name="T3" fmla="*/ 8 h 15"/>
                <a:gd name="T4" fmla="*/ 23 w 23"/>
                <a:gd name="T5" fmla="*/ 15 h 15"/>
                <a:gd name="T6" fmla="*/ 2 w 23"/>
                <a:gd name="T7" fmla="*/ 9 h 15"/>
                <a:gd name="T8" fmla="*/ 2 w 23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5">
                  <a:moveTo>
                    <a:pt x="2" y="0"/>
                  </a:moveTo>
                  <a:cubicBezTo>
                    <a:pt x="9" y="2"/>
                    <a:pt x="17" y="1"/>
                    <a:pt x="23" y="8"/>
                  </a:cubicBezTo>
                  <a:cubicBezTo>
                    <a:pt x="23" y="10"/>
                    <a:pt x="23" y="13"/>
                    <a:pt x="23" y="15"/>
                  </a:cubicBezTo>
                  <a:cubicBezTo>
                    <a:pt x="16" y="15"/>
                    <a:pt x="8" y="13"/>
                    <a:pt x="2" y="9"/>
                  </a:cubicBezTo>
                  <a:cubicBezTo>
                    <a:pt x="0" y="6"/>
                    <a:pt x="0" y="3"/>
                    <a:pt x="2" y="0"/>
                  </a:cubicBezTo>
                  <a:close/>
                </a:path>
              </a:pathLst>
            </a:custGeom>
            <a:solidFill>
              <a:srgbClr val="514C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3" name="Freeform 2860"/>
            <p:cNvSpPr>
              <a:spLocks/>
            </p:cNvSpPr>
            <p:nvPr/>
          </p:nvSpPr>
          <p:spPr bwMode="auto">
            <a:xfrm>
              <a:off x="4169" y="2152"/>
              <a:ext cx="30" cy="20"/>
            </a:xfrm>
            <a:custGeom>
              <a:avLst/>
              <a:gdLst>
                <a:gd name="T0" fmla="*/ 5 w 26"/>
                <a:gd name="T1" fmla="*/ 16 h 17"/>
                <a:gd name="T2" fmla="*/ 0 w 26"/>
                <a:gd name="T3" fmla="*/ 12 h 17"/>
                <a:gd name="T4" fmla="*/ 20 w 26"/>
                <a:gd name="T5" fmla="*/ 1 h 17"/>
                <a:gd name="T6" fmla="*/ 25 w 26"/>
                <a:gd name="T7" fmla="*/ 8 h 17"/>
                <a:gd name="T8" fmla="*/ 21 w 26"/>
                <a:gd name="T9" fmla="*/ 12 h 17"/>
                <a:gd name="T10" fmla="*/ 5 w 26"/>
                <a:gd name="T1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7">
                  <a:moveTo>
                    <a:pt x="5" y="16"/>
                  </a:moveTo>
                  <a:cubicBezTo>
                    <a:pt x="3" y="15"/>
                    <a:pt x="2" y="13"/>
                    <a:pt x="0" y="12"/>
                  </a:cubicBezTo>
                  <a:cubicBezTo>
                    <a:pt x="3" y="0"/>
                    <a:pt x="11" y="0"/>
                    <a:pt x="20" y="1"/>
                  </a:cubicBezTo>
                  <a:cubicBezTo>
                    <a:pt x="24" y="2"/>
                    <a:pt x="26" y="4"/>
                    <a:pt x="25" y="8"/>
                  </a:cubicBezTo>
                  <a:cubicBezTo>
                    <a:pt x="24" y="9"/>
                    <a:pt x="23" y="10"/>
                    <a:pt x="21" y="12"/>
                  </a:cubicBezTo>
                  <a:cubicBezTo>
                    <a:pt x="16" y="15"/>
                    <a:pt x="11" y="17"/>
                    <a:pt x="5" y="16"/>
                  </a:cubicBezTo>
                  <a:close/>
                </a:path>
              </a:pathLst>
            </a:custGeom>
            <a:solidFill>
              <a:srgbClr val="C8B6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4" name="Freeform 2861"/>
            <p:cNvSpPr>
              <a:spLocks/>
            </p:cNvSpPr>
            <p:nvPr/>
          </p:nvSpPr>
          <p:spPr bwMode="auto">
            <a:xfrm>
              <a:off x="4210" y="2174"/>
              <a:ext cx="27" cy="18"/>
            </a:xfrm>
            <a:custGeom>
              <a:avLst/>
              <a:gdLst>
                <a:gd name="T0" fmla="*/ 23 w 23"/>
                <a:gd name="T1" fmla="*/ 6 h 15"/>
                <a:gd name="T2" fmla="*/ 23 w 23"/>
                <a:gd name="T3" fmla="*/ 15 h 15"/>
                <a:gd name="T4" fmla="*/ 0 w 23"/>
                <a:gd name="T5" fmla="*/ 2 h 15"/>
                <a:gd name="T6" fmla="*/ 23 w 23"/>
                <a:gd name="T7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5">
                  <a:moveTo>
                    <a:pt x="23" y="6"/>
                  </a:moveTo>
                  <a:cubicBezTo>
                    <a:pt x="23" y="9"/>
                    <a:pt x="23" y="12"/>
                    <a:pt x="23" y="15"/>
                  </a:cubicBezTo>
                  <a:cubicBezTo>
                    <a:pt x="14" y="13"/>
                    <a:pt x="4" y="13"/>
                    <a:pt x="0" y="2"/>
                  </a:cubicBezTo>
                  <a:cubicBezTo>
                    <a:pt x="8" y="0"/>
                    <a:pt x="15" y="4"/>
                    <a:pt x="23" y="6"/>
                  </a:cubicBezTo>
                  <a:close/>
                </a:path>
              </a:pathLst>
            </a:custGeom>
            <a:solidFill>
              <a:srgbClr val="3C37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5" name="Freeform 2862"/>
            <p:cNvSpPr>
              <a:spLocks/>
            </p:cNvSpPr>
            <p:nvPr/>
          </p:nvSpPr>
          <p:spPr bwMode="auto">
            <a:xfrm>
              <a:off x="4130" y="2191"/>
              <a:ext cx="31" cy="15"/>
            </a:xfrm>
            <a:custGeom>
              <a:avLst/>
              <a:gdLst>
                <a:gd name="T0" fmla="*/ 26 w 26"/>
                <a:gd name="T1" fmla="*/ 8 h 13"/>
                <a:gd name="T2" fmla="*/ 2 w 26"/>
                <a:gd name="T3" fmla="*/ 8 h 13"/>
                <a:gd name="T4" fmla="*/ 0 w 26"/>
                <a:gd name="T5" fmla="*/ 6 h 13"/>
                <a:gd name="T6" fmla="*/ 3 w 26"/>
                <a:gd name="T7" fmla="*/ 1 h 13"/>
                <a:gd name="T8" fmla="*/ 25 w 26"/>
                <a:gd name="T9" fmla="*/ 3 h 13"/>
                <a:gd name="T10" fmla="*/ 26 w 26"/>
                <a:gd name="T11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3">
                  <a:moveTo>
                    <a:pt x="26" y="8"/>
                  </a:moveTo>
                  <a:cubicBezTo>
                    <a:pt x="18" y="13"/>
                    <a:pt x="10" y="11"/>
                    <a:pt x="2" y="8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3"/>
                    <a:pt x="1" y="2"/>
                    <a:pt x="3" y="1"/>
                  </a:cubicBezTo>
                  <a:cubicBezTo>
                    <a:pt x="11" y="0"/>
                    <a:pt x="18" y="2"/>
                    <a:pt x="25" y="3"/>
                  </a:cubicBezTo>
                  <a:cubicBezTo>
                    <a:pt x="25" y="5"/>
                    <a:pt x="26" y="6"/>
                    <a:pt x="26" y="8"/>
                  </a:cubicBezTo>
                  <a:close/>
                </a:path>
              </a:pathLst>
            </a:custGeom>
            <a:solidFill>
              <a:srgbClr val="A59C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6" name="Freeform 2863"/>
            <p:cNvSpPr>
              <a:spLocks/>
            </p:cNvSpPr>
            <p:nvPr/>
          </p:nvSpPr>
          <p:spPr bwMode="auto">
            <a:xfrm>
              <a:off x="4128" y="2172"/>
              <a:ext cx="22" cy="22"/>
            </a:xfrm>
            <a:custGeom>
              <a:avLst/>
              <a:gdLst>
                <a:gd name="T0" fmla="*/ 12 w 19"/>
                <a:gd name="T1" fmla="*/ 3 h 19"/>
                <a:gd name="T2" fmla="*/ 19 w 19"/>
                <a:gd name="T3" fmla="*/ 7 h 19"/>
                <a:gd name="T4" fmla="*/ 16 w 19"/>
                <a:gd name="T5" fmla="*/ 15 h 19"/>
                <a:gd name="T6" fmla="*/ 5 w 19"/>
                <a:gd name="T7" fmla="*/ 17 h 19"/>
                <a:gd name="T8" fmla="*/ 1 w 19"/>
                <a:gd name="T9" fmla="*/ 13 h 19"/>
                <a:gd name="T10" fmla="*/ 1 w 19"/>
                <a:gd name="T11" fmla="*/ 7 h 19"/>
                <a:gd name="T12" fmla="*/ 12 w 19"/>
                <a:gd name="T13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2" y="3"/>
                  </a:moveTo>
                  <a:cubicBezTo>
                    <a:pt x="14" y="4"/>
                    <a:pt x="17" y="6"/>
                    <a:pt x="19" y="7"/>
                  </a:cubicBezTo>
                  <a:cubicBezTo>
                    <a:pt x="18" y="10"/>
                    <a:pt x="17" y="13"/>
                    <a:pt x="16" y="15"/>
                  </a:cubicBezTo>
                  <a:cubicBezTo>
                    <a:pt x="13" y="19"/>
                    <a:pt x="9" y="17"/>
                    <a:pt x="5" y="17"/>
                  </a:cubicBezTo>
                  <a:cubicBezTo>
                    <a:pt x="2" y="16"/>
                    <a:pt x="1" y="15"/>
                    <a:pt x="1" y="13"/>
                  </a:cubicBezTo>
                  <a:cubicBezTo>
                    <a:pt x="0" y="11"/>
                    <a:pt x="0" y="9"/>
                    <a:pt x="1" y="7"/>
                  </a:cubicBezTo>
                  <a:cubicBezTo>
                    <a:pt x="4" y="3"/>
                    <a:pt x="7" y="0"/>
                    <a:pt x="12" y="3"/>
                  </a:cubicBezTo>
                  <a:close/>
                </a:path>
              </a:pathLst>
            </a:custGeom>
            <a:solidFill>
              <a:srgbClr val="544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7" name="Freeform 2864"/>
            <p:cNvSpPr>
              <a:spLocks/>
            </p:cNvSpPr>
            <p:nvPr/>
          </p:nvSpPr>
          <p:spPr bwMode="auto">
            <a:xfrm>
              <a:off x="4130" y="2189"/>
              <a:ext cx="30" cy="6"/>
            </a:xfrm>
            <a:custGeom>
              <a:avLst/>
              <a:gdLst>
                <a:gd name="T0" fmla="*/ 1 w 25"/>
                <a:gd name="T1" fmla="*/ 0 h 5"/>
                <a:gd name="T2" fmla="*/ 14 w 25"/>
                <a:gd name="T3" fmla="*/ 0 h 5"/>
                <a:gd name="T4" fmla="*/ 25 w 25"/>
                <a:gd name="T5" fmla="*/ 4 h 5"/>
                <a:gd name="T6" fmla="*/ 1 w 25"/>
                <a:gd name="T7" fmla="*/ 5 h 5"/>
                <a:gd name="T8" fmla="*/ 1 w 2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5">
                  <a:moveTo>
                    <a:pt x="1" y="0"/>
                  </a:moveTo>
                  <a:cubicBezTo>
                    <a:pt x="5" y="0"/>
                    <a:pt x="10" y="0"/>
                    <a:pt x="14" y="0"/>
                  </a:cubicBezTo>
                  <a:cubicBezTo>
                    <a:pt x="18" y="0"/>
                    <a:pt x="22" y="0"/>
                    <a:pt x="25" y="4"/>
                  </a:cubicBezTo>
                  <a:cubicBezTo>
                    <a:pt x="17" y="4"/>
                    <a:pt x="9" y="5"/>
                    <a:pt x="1" y="5"/>
                  </a:cubicBezTo>
                  <a:cubicBezTo>
                    <a:pt x="0" y="3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554A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8" name="Freeform 2865"/>
            <p:cNvSpPr>
              <a:spLocks/>
            </p:cNvSpPr>
            <p:nvPr/>
          </p:nvSpPr>
          <p:spPr bwMode="auto">
            <a:xfrm>
              <a:off x="3996" y="2161"/>
              <a:ext cx="38" cy="64"/>
            </a:xfrm>
            <a:custGeom>
              <a:avLst/>
              <a:gdLst>
                <a:gd name="T0" fmla="*/ 17 w 32"/>
                <a:gd name="T1" fmla="*/ 26 h 54"/>
                <a:gd name="T2" fmla="*/ 24 w 32"/>
                <a:gd name="T3" fmla="*/ 0 h 54"/>
                <a:gd name="T4" fmla="*/ 25 w 32"/>
                <a:gd name="T5" fmla="*/ 0 h 54"/>
                <a:gd name="T6" fmla="*/ 30 w 32"/>
                <a:gd name="T7" fmla="*/ 6 h 54"/>
                <a:gd name="T8" fmla="*/ 28 w 32"/>
                <a:gd name="T9" fmla="*/ 26 h 54"/>
                <a:gd name="T10" fmla="*/ 25 w 32"/>
                <a:gd name="T11" fmla="*/ 36 h 54"/>
                <a:gd name="T12" fmla="*/ 0 w 32"/>
                <a:gd name="T13" fmla="*/ 53 h 54"/>
                <a:gd name="T14" fmla="*/ 17 w 32"/>
                <a:gd name="T15" fmla="*/ 2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54">
                  <a:moveTo>
                    <a:pt x="17" y="26"/>
                  </a:moveTo>
                  <a:cubicBezTo>
                    <a:pt x="19" y="17"/>
                    <a:pt x="22" y="8"/>
                    <a:pt x="2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9" y="0"/>
                    <a:pt x="30" y="3"/>
                    <a:pt x="30" y="6"/>
                  </a:cubicBezTo>
                  <a:cubicBezTo>
                    <a:pt x="30" y="13"/>
                    <a:pt x="32" y="20"/>
                    <a:pt x="28" y="26"/>
                  </a:cubicBezTo>
                  <a:cubicBezTo>
                    <a:pt x="27" y="29"/>
                    <a:pt x="26" y="33"/>
                    <a:pt x="25" y="36"/>
                  </a:cubicBezTo>
                  <a:cubicBezTo>
                    <a:pt x="18" y="42"/>
                    <a:pt x="15" y="54"/>
                    <a:pt x="0" y="53"/>
                  </a:cubicBezTo>
                  <a:cubicBezTo>
                    <a:pt x="6" y="43"/>
                    <a:pt x="16" y="37"/>
                    <a:pt x="17" y="26"/>
                  </a:cubicBezTo>
                  <a:close/>
                </a:path>
              </a:pathLst>
            </a:custGeom>
            <a:solidFill>
              <a:srgbClr val="A19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29" name="Freeform 2866"/>
            <p:cNvSpPr>
              <a:spLocks/>
            </p:cNvSpPr>
            <p:nvPr/>
          </p:nvSpPr>
          <p:spPr bwMode="auto">
            <a:xfrm>
              <a:off x="3908" y="2258"/>
              <a:ext cx="69" cy="33"/>
            </a:xfrm>
            <a:custGeom>
              <a:avLst/>
              <a:gdLst>
                <a:gd name="T0" fmla="*/ 58 w 59"/>
                <a:gd name="T1" fmla="*/ 0 h 28"/>
                <a:gd name="T2" fmla="*/ 59 w 59"/>
                <a:gd name="T3" fmla="*/ 4 h 28"/>
                <a:gd name="T4" fmla="*/ 49 w 59"/>
                <a:gd name="T5" fmla="*/ 5 h 28"/>
                <a:gd name="T6" fmla="*/ 34 w 59"/>
                <a:gd name="T7" fmla="*/ 12 h 28"/>
                <a:gd name="T8" fmla="*/ 22 w 59"/>
                <a:gd name="T9" fmla="*/ 23 h 28"/>
                <a:gd name="T10" fmla="*/ 9 w 59"/>
                <a:gd name="T11" fmla="*/ 28 h 28"/>
                <a:gd name="T12" fmla="*/ 4 w 59"/>
                <a:gd name="T13" fmla="*/ 28 h 28"/>
                <a:gd name="T14" fmla="*/ 0 w 59"/>
                <a:gd name="T15" fmla="*/ 24 h 28"/>
                <a:gd name="T16" fmla="*/ 58 w 59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8">
                  <a:moveTo>
                    <a:pt x="58" y="0"/>
                  </a:moveTo>
                  <a:cubicBezTo>
                    <a:pt x="58" y="1"/>
                    <a:pt x="59" y="3"/>
                    <a:pt x="59" y="4"/>
                  </a:cubicBezTo>
                  <a:cubicBezTo>
                    <a:pt x="56" y="4"/>
                    <a:pt x="52" y="5"/>
                    <a:pt x="49" y="5"/>
                  </a:cubicBezTo>
                  <a:cubicBezTo>
                    <a:pt x="44" y="7"/>
                    <a:pt x="39" y="10"/>
                    <a:pt x="34" y="12"/>
                  </a:cubicBezTo>
                  <a:cubicBezTo>
                    <a:pt x="31" y="18"/>
                    <a:pt x="26" y="20"/>
                    <a:pt x="22" y="23"/>
                  </a:cubicBezTo>
                  <a:cubicBezTo>
                    <a:pt x="18" y="25"/>
                    <a:pt x="14" y="27"/>
                    <a:pt x="9" y="28"/>
                  </a:cubicBezTo>
                  <a:cubicBezTo>
                    <a:pt x="7" y="28"/>
                    <a:pt x="6" y="28"/>
                    <a:pt x="4" y="28"/>
                  </a:cubicBezTo>
                  <a:cubicBezTo>
                    <a:pt x="2" y="27"/>
                    <a:pt x="1" y="26"/>
                    <a:pt x="0" y="24"/>
                  </a:cubicBezTo>
                  <a:cubicBezTo>
                    <a:pt x="17" y="11"/>
                    <a:pt x="36" y="0"/>
                    <a:pt x="58" y="0"/>
                  </a:cubicBezTo>
                  <a:close/>
                </a:path>
              </a:pathLst>
            </a:custGeom>
            <a:solidFill>
              <a:srgbClr val="C4AE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0" name="Freeform 2867"/>
            <p:cNvSpPr>
              <a:spLocks/>
            </p:cNvSpPr>
            <p:nvPr/>
          </p:nvSpPr>
          <p:spPr bwMode="auto">
            <a:xfrm>
              <a:off x="4029" y="2184"/>
              <a:ext cx="33" cy="40"/>
            </a:xfrm>
            <a:custGeom>
              <a:avLst/>
              <a:gdLst>
                <a:gd name="T0" fmla="*/ 0 w 28"/>
                <a:gd name="T1" fmla="*/ 26 h 34"/>
                <a:gd name="T2" fmla="*/ 17 w 28"/>
                <a:gd name="T3" fmla="*/ 0 h 34"/>
                <a:gd name="T4" fmla="*/ 26 w 28"/>
                <a:gd name="T5" fmla="*/ 11 h 34"/>
                <a:gd name="T6" fmla="*/ 28 w 28"/>
                <a:gd name="T7" fmla="*/ 16 h 34"/>
                <a:gd name="T8" fmla="*/ 22 w 28"/>
                <a:gd name="T9" fmla="*/ 25 h 34"/>
                <a:gd name="T10" fmla="*/ 5 w 28"/>
                <a:gd name="T11" fmla="*/ 29 h 34"/>
                <a:gd name="T12" fmla="*/ 0 w 28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4">
                  <a:moveTo>
                    <a:pt x="0" y="26"/>
                  </a:moveTo>
                  <a:cubicBezTo>
                    <a:pt x="10" y="20"/>
                    <a:pt x="5" y="5"/>
                    <a:pt x="17" y="0"/>
                  </a:cubicBezTo>
                  <a:cubicBezTo>
                    <a:pt x="21" y="3"/>
                    <a:pt x="23" y="7"/>
                    <a:pt x="26" y="11"/>
                  </a:cubicBezTo>
                  <a:cubicBezTo>
                    <a:pt x="27" y="12"/>
                    <a:pt x="27" y="14"/>
                    <a:pt x="28" y="16"/>
                  </a:cubicBezTo>
                  <a:cubicBezTo>
                    <a:pt x="28" y="20"/>
                    <a:pt x="26" y="23"/>
                    <a:pt x="22" y="25"/>
                  </a:cubicBezTo>
                  <a:cubicBezTo>
                    <a:pt x="16" y="27"/>
                    <a:pt x="12" y="34"/>
                    <a:pt x="5" y="29"/>
                  </a:cubicBezTo>
                  <a:cubicBezTo>
                    <a:pt x="3" y="28"/>
                    <a:pt x="1" y="27"/>
                    <a:pt x="0" y="26"/>
                  </a:cubicBezTo>
                  <a:close/>
                </a:path>
              </a:pathLst>
            </a:custGeom>
            <a:solidFill>
              <a:srgbClr val="483B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1" name="Freeform 2868"/>
            <p:cNvSpPr>
              <a:spLocks/>
            </p:cNvSpPr>
            <p:nvPr/>
          </p:nvSpPr>
          <p:spPr bwMode="auto">
            <a:xfrm>
              <a:off x="3880" y="2286"/>
              <a:ext cx="34" cy="25"/>
            </a:xfrm>
            <a:custGeom>
              <a:avLst/>
              <a:gdLst>
                <a:gd name="T0" fmla="*/ 24 w 29"/>
                <a:gd name="T1" fmla="*/ 0 h 21"/>
                <a:gd name="T2" fmla="*/ 29 w 29"/>
                <a:gd name="T3" fmla="*/ 1 h 21"/>
                <a:gd name="T4" fmla="*/ 8 w 29"/>
                <a:gd name="T5" fmla="*/ 17 h 21"/>
                <a:gd name="T6" fmla="*/ 0 w 29"/>
                <a:gd name="T7" fmla="*/ 21 h 21"/>
                <a:gd name="T8" fmla="*/ 24 w 2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1">
                  <a:moveTo>
                    <a:pt x="24" y="0"/>
                  </a:moveTo>
                  <a:cubicBezTo>
                    <a:pt x="25" y="0"/>
                    <a:pt x="27" y="1"/>
                    <a:pt x="29" y="1"/>
                  </a:cubicBezTo>
                  <a:cubicBezTo>
                    <a:pt x="27" y="13"/>
                    <a:pt x="19" y="17"/>
                    <a:pt x="8" y="17"/>
                  </a:cubicBezTo>
                  <a:cubicBezTo>
                    <a:pt x="6" y="19"/>
                    <a:pt x="3" y="20"/>
                    <a:pt x="0" y="21"/>
                  </a:cubicBezTo>
                  <a:cubicBezTo>
                    <a:pt x="1" y="6"/>
                    <a:pt x="15" y="7"/>
                    <a:pt x="24" y="0"/>
                  </a:cubicBezTo>
                  <a:close/>
                </a:path>
              </a:pathLst>
            </a:custGeom>
            <a:solidFill>
              <a:srgbClr val="D0B8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2" name="Freeform 2869"/>
            <p:cNvSpPr>
              <a:spLocks/>
            </p:cNvSpPr>
            <p:nvPr/>
          </p:nvSpPr>
          <p:spPr bwMode="auto">
            <a:xfrm>
              <a:off x="4029" y="2211"/>
              <a:ext cx="31" cy="17"/>
            </a:xfrm>
            <a:custGeom>
              <a:avLst/>
              <a:gdLst>
                <a:gd name="T0" fmla="*/ 5 w 26"/>
                <a:gd name="T1" fmla="*/ 6 h 15"/>
                <a:gd name="T2" fmla="*/ 21 w 26"/>
                <a:gd name="T3" fmla="*/ 0 h 15"/>
                <a:gd name="T4" fmla="*/ 26 w 26"/>
                <a:gd name="T5" fmla="*/ 3 h 15"/>
                <a:gd name="T6" fmla="*/ 4 w 26"/>
                <a:gd name="T7" fmla="*/ 15 h 15"/>
                <a:gd name="T8" fmla="*/ 0 w 26"/>
                <a:gd name="T9" fmla="*/ 11 h 15"/>
                <a:gd name="T10" fmla="*/ 5 w 26"/>
                <a:gd name="T1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5">
                  <a:moveTo>
                    <a:pt x="5" y="6"/>
                  </a:moveTo>
                  <a:cubicBezTo>
                    <a:pt x="10" y="4"/>
                    <a:pt x="16" y="2"/>
                    <a:pt x="21" y="0"/>
                  </a:cubicBezTo>
                  <a:cubicBezTo>
                    <a:pt x="23" y="1"/>
                    <a:pt x="25" y="1"/>
                    <a:pt x="26" y="3"/>
                  </a:cubicBezTo>
                  <a:cubicBezTo>
                    <a:pt x="19" y="7"/>
                    <a:pt x="11" y="11"/>
                    <a:pt x="4" y="15"/>
                  </a:cubicBezTo>
                  <a:cubicBezTo>
                    <a:pt x="3" y="14"/>
                    <a:pt x="0" y="13"/>
                    <a:pt x="0" y="11"/>
                  </a:cubicBezTo>
                  <a:cubicBezTo>
                    <a:pt x="1" y="9"/>
                    <a:pt x="3" y="8"/>
                    <a:pt x="5" y="6"/>
                  </a:cubicBezTo>
                  <a:close/>
                </a:path>
              </a:pathLst>
            </a:custGeom>
            <a:solidFill>
              <a:srgbClr val="C6AE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3" name="Freeform 2870"/>
            <p:cNvSpPr>
              <a:spLocks/>
            </p:cNvSpPr>
            <p:nvPr/>
          </p:nvSpPr>
          <p:spPr bwMode="auto">
            <a:xfrm>
              <a:off x="4001" y="2229"/>
              <a:ext cx="24" cy="16"/>
            </a:xfrm>
            <a:custGeom>
              <a:avLst/>
              <a:gdLst>
                <a:gd name="T0" fmla="*/ 21 w 21"/>
                <a:gd name="T1" fmla="*/ 7 h 13"/>
                <a:gd name="T2" fmla="*/ 16 w 21"/>
                <a:gd name="T3" fmla="*/ 13 h 13"/>
                <a:gd name="T4" fmla="*/ 1 w 21"/>
                <a:gd name="T5" fmla="*/ 11 h 13"/>
                <a:gd name="T6" fmla="*/ 13 w 21"/>
                <a:gd name="T7" fmla="*/ 0 h 13"/>
                <a:gd name="T8" fmla="*/ 20 w 21"/>
                <a:gd name="T9" fmla="*/ 3 h 13"/>
                <a:gd name="T10" fmla="*/ 21 w 21"/>
                <a:gd name="T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3">
                  <a:moveTo>
                    <a:pt x="21" y="7"/>
                  </a:moveTo>
                  <a:cubicBezTo>
                    <a:pt x="19" y="9"/>
                    <a:pt x="17" y="11"/>
                    <a:pt x="16" y="13"/>
                  </a:cubicBezTo>
                  <a:cubicBezTo>
                    <a:pt x="11" y="7"/>
                    <a:pt x="6" y="11"/>
                    <a:pt x="1" y="11"/>
                  </a:cubicBezTo>
                  <a:cubicBezTo>
                    <a:pt x="0" y="3"/>
                    <a:pt x="7" y="2"/>
                    <a:pt x="13" y="0"/>
                  </a:cubicBezTo>
                  <a:cubicBezTo>
                    <a:pt x="15" y="1"/>
                    <a:pt x="18" y="1"/>
                    <a:pt x="20" y="3"/>
                  </a:cubicBezTo>
                  <a:cubicBezTo>
                    <a:pt x="20" y="5"/>
                    <a:pt x="21" y="6"/>
                    <a:pt x="21" y="7"/>
                  </a:cubicBezTo>
                  <a:close/>
                </a:path>
              </a:pathLst>
            </a:custGeom>
            <a:solidFill>
              <a:srgbClr val="B7A3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4" name="Freeform 2871"/>
            <p:cNvSpPr>
              <a:spLocks/>
            </p:cNvSpPr>
            <p:nvPr/>
          </p:nvSpPr>
          <p:spPr bwMode="auto">
            <a:xfrm>
              <a:off x="3853" y="2304"/>
              <a:ext cx="24" cy="19"/>
            </a:xfrm>
            <a:custGeom>
              <a:avLst/>
              <a:gdLst>
                <a:gd name="T0" fmla="*/ 7 w 21"/>
                <a:gd name="T1" fmla="*/ 16 h 16"/>
                <a:gd name="T2" fmla="*/ 0 w 21"/>
                <a:gd name="T3" fmla="*/ 15 h 16"/>
                <a:gd name="T4" fmla="*/ 7 w 21"/>
                <a:gd name="T5" fmla="*/ 7 h 16"/>
                <a:gd name="T6" fmla="*/ 21 w 21"/>
                <a:gd name="T7" fmla="*/ 6 h 16"/>
                <a:gd name="T8" fmla="*/ 7 w 21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6">
                  <a:moveTo>
                    <a:pt x="7" y="16"/>
                  </a:moveTo>
                  <a:cubicBezTo>
                    <a:pt x="4" y="15"/>
                    <a:pt x="2" y="15"/>
                    <a:pt x="0" y="15"/>
                  </a:cubicBezTo>
                  <a:cubicBezTo>
                    <a:pt x="3" y="12"/>
                    <a:pt x="5" y="9"/>
                    <a:pt x="7" y="7"/>
                  </a:cubicBezTo>
                  <a:cubicBezTo>
                    <a:pt x="12" y="8"/>
                    <a:pt x="16" y="0"/>
                    <a:pt x="21" y="6"/>
                  </a:cubicBezTo>
                  <a:cubicBezTo>
                    <a:pt x="16" y="9"/>
                    <a:pt x="11" y="12"/>
                    <a:pt x="7" y="16"/>
                  </a:cubicBezTo>
                  <a:close/>
                </a:path>
              </a:pathLst>
            </a:custGeom>
            <a:solidFill>
              <a:srgbClr val="CFB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5" name="Freeform 2872"/>
            <p:cNvSpPr>
              <a:spLocks/>
            </p:cNvSpPr>
            <p:nvPr/>
          </p:nvSpPr>
          <p:spPr bwMode="auto">
            <a:xfrm>
              <a:off x="4016" y="2224"/>
              <a:ext cx="18" cy="9"/>
            </a:xfrm>
            <a:custGeom>
              <a:avLst/>
              <a:gdLst>
                <a:gd name="T0" fmla="*/ 7 w 15"/>
                <a:gd name="T1" fmla="*/ 8 h 8"/>
                <a:gd name="T2" fmla="*/ 0 w 15"/>
                <a:gd name="T3" fmla="*/ 5 h 8"/>
                <a:gd name="T4" fmla="*/ 11 w 15"/>
                <a:gd name="T5" fmla="*/ 0 h 8"/>
                <a:gd name="T6" fmla="*/ 15 w 15"/>
                <a:gd name="T7" fmla="*/ 4 h 8"/>
                <a:gd name="T8" fmla="*/ 7 w 1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8">
                  <a:moveTo>
                    <a:pt x="7" y="8"/>
                  </a:moveTo>
                  <a:cubicBezTo>
                    <a:pt x="4" y="7"/>
                    <a:pt x="2" y="6"/>
                    <a:pt x="0" y="5"/>
                  </a:cubicBezTo>
                  <a:cubicBezTo>
                    <a:pt x="3" y="3"/>
                    <a:pt x="7" y="2"/>
                    <a:pt x="11" y="0"/>
                  </a:cubicBezTo>
                  <a:cubicBezTo>
                    <a:pt x="12" y="1"/>
                    <a:pt x="14" y="2"/>
                    <a:pt x="15" y="4"/>
                  </a:cubicBezTo>
                  <a:cubicBezTo>
                    <a:pt x="13" y="5"/>
                    <a:pt x="10" y="7"/>
                    <a:pt x="7" y="8"/>
                  </a:cubicBezTo>
                  <a:close/>
                </a:path>
              </a:pathLst>
            </a:custGeom>
            <a:solidFill>
              <a:srgbClr val="D8C4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6" name="Freeform 2873"/>
            <p:cNvSpPr>
              <a:spLocks/>
            </p:cNvSpPr>
            <p:nvPr/>
          </p:nvSpPr>
          <p:spPr bwMode="auto">
            <a:xfrm>
              <a:off x="4083" y="2213"/>
              <a:ext cx="26" cy="16"/>
            </a:xfrm>
            <a:custGeom>
              <a:avLst/>
              <a:gdLst>
                <a:gd name="T0" fmla="*/ 20 w 22"/>
                <a:gd name="T1" fmla="*/ 14 h 14"/>
                <a:gd name="T2" fmla="*/ 0 w 22"/>
                <a:gd name="T3" fmla="*/ 9 h 14"/>
                <a:gd name="T4" fmla="*/ 21 w 22"/>
                <a:gd name="T5" fmla="*/ 10 h 14"/>
                <a:gd name="T6" fmla="*/ 21 w 22"/>
                <a:gd name="T7" fmla="*/ 12 h 14"/>
                <a:gd name="T8" fmla="*/ 20 w 2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4">
                  <a:moveTo>
                    <a:pt x="20" y="14"/>
                  </a:moveTo>
                  <a:cubicBezTo>
                    <a:pt x="13" y="14"/>
                    <a:pt x="6" y="13"/>
                    <a:pt x="0" y="9"/>
                  </a:cubicBezTo>
                  <a:cubicBezTo>
                    <a:pt x="7" y="0"/>
                    <a:pt x="14" y="10"/>
                    <a:pt x="21" y="10"/>
                  </a:cubicBezTo>
                  <a:cubicBezTo>
                    <a:pt x="21" y="11"/>
                    <a:pt x="22" y="12"/>
                    <a:pt x="21" y="12"/>
                  </a:cubicBezTo>
                  <a:cubicBezTo>
                    <a:pt x="21" y="13"/>
                    <a:pt x="21" y="13"/>
                    <a:pt x="20" y="14"/>
                  </a:cubicBezTo>
                  <a:close/>
                </a:path>
              </a:pathLst>
            </a:custGeom>
            <a:solidFill>
              <a:srgbClr val="746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7" name="Freeform 2874"/>
            <p:cNvSpPr>
              <a:spLocks/>
            </p:cNvSpPr>
            <p:nvPr/>
          </p:nvSpPr>
          <p:spPr bwMode="auto">
            <a:xfrm>
              <a:off x="4091" y="2198"/>
              <a:ext cx="40" cy="16"/>
            </a:xfrm>
            <a:custGeom>
              <a:avLst/>
              <a:gdLst>
                <a:gd name="T0" fmla="*/ 34 w 34"/>
                <a:gd name="T1" fmla="*/ 6 h 14"/>
                <a:gd name="T2" fmla="*/ 1 w 34"/>
                <a:gd name="T3" fmla="*/ 9 h 14"/>
                <a:gd name="T4" fmla="*/ 2 w 34"/>
                <a:gd name="T5" fmla="*/ 4 h 14"/>
                <a:gd name="T6" fmla="*/ 15 w 34"/>
                <a:gd name="T7" fmla="*/ 1 h 14"/>
                <a:gd name="T8" fmla="*/ 34 w 34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4">
                  <a:moveTo>
                    <a:pt x="34" y="6"/>
                  </a:moveTo>
                  <a:cubicBezTo>
                    <a:pt x="24" y="14"/>
                    <a:pt x="12" y="8"/>
                    <a:pt x="1" y="9"/>
                  </a:cubicBezTo>
                  <a:cubicBezTo>
                    <a:pt x="0" y="7"/>
                    <a:pt x="0" y="5"/>
                    <a:pt x="2" y="4"/>
                  </a:cubicBezTo>
                  <a:cubicBezTo>
                    <a:pt x="6" y="1"/>
                    <a:pt x="11" y="1"/>
                    <a:pt x="15" y="1"/>
                  </a:cubicBezTo>
                  <a:cubicBezTo>
                    <a:pt x="22" y="0"/>
                    <a:pt x="29" y="1"/>
                    <a:pt x="34" y="6"/>
                  </a:cubicBezTo>
                  <a:close/>
                </a:path>
              </a:pathLst>
            </a:custGeom>
            <a:solidFill>
              <a:srgbClr val="554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8" name="Freeform 2875"/>
            <p:cNvSpPr>
              <a:spLocks/>
            </p:cNvSpPr>
            <p:nvPr/>
          </p:nvSpPr>
          <p:spPr bwMode="auto">
            <a:xfrm>
              <a:off x="4063" y="2206"/>
              <a:ext cx="20" cy="18"/>
            </a:xfrm>
            <a:custGeom>
              <a:avLst/>
              <a:gdLst>
                <a:gd name="T0" fmla="*/ 12 w 17"/>
                <a:gd name="T1" fmla="*/ 15 h 15"/>
                <a:gd name="T2" fmla="*/ 0 w 17"/>
                <a:gd name="T3" fmla="*/ 8 h 15"/>
                <a:gd name="T4" fmla="*/ 12 w 17"/>
                <a:gd name="T5" fmla="*/ 0 h 15"/>
                <a:gd name="T6" fmla="*/ 16 w 17"/>
                <a:gd name="T7" fmla="*/ 6 h 15"/>
                <a:gd name="T8" fmla="*/ 12 w 17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12" y="15"/>
                  </a:moveTo>
                  <a:cubicBezTo>
                    <a:pt x="8" y="13"/>
                    <a:pt x="4" y="10"/>
                    <a:pt x="0" y="8"/>
                  </a:cubicBezTo>
                  <a:cubicBezTo>
                    <a:pt x="2" y="2"/>
                    <a:pt x="6" y="0"/>
                    <a:pt x="12" y="0"/>
                  </a:cubicBezTo>
                  <a:cubicBezTo>
                    <a:pt x="15" y="1"/>
                    <a:pt x="17" y="2"/>
                    <a:pt x="16" y="6"/>
                  </a:cubicBezTo>
                  <a:cubicBezTo>
                    <a:pt x="15" y="9"/>
                    <a:pt x="14" y="12"/>
                    <a:pt x="12" y="15"/>
                  </a:cubicBezTo>
                  <a:close/>
                </a:path>
              </a:pathLst>
            </a:custGeom>
            <a:solidFill>
              <a:srgbClr val="342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39" name="Freeform 2876"/>
            <p:cNvSpPr>
              <a:spLocks/>
            </p:cNvSpPr>
            <p:nvPr/>
          </p:nvSpPr>
          <p:spPr bwMode="auto">
            <a:xfrm>
              <a:off x="4076" y="2196"/>
              <a:ext cx="19" cy="17"/>
            </a:xfrm>
            <a:custGeom>
              <a:avLst/>
              <a:gdLst>
                <a:gd name="T0" fmla="*/ 5 w 16"/>
                <a:gd name="T1" fmla="*/ 14 h 14"/>
                <a:gd name="T2" fmla="*/ 1 w 16"/>
                <a:gd name="T3" fmla="*/ 10 h 14"/>
                <a:gd name="T4" fmla="*/ 4 w 16"/>
                <a:gd name="T5" fmla="*/ 4 h 14"/>
                <a:gd name="T6" fmla="*/ 15 w 16"/>
                <a:gd name="T7" fmla="*/ 2 h 14"/>
                <a:gd name="T8" fmla="*/ 14 w 16"/>
                <a:gd name="T9" fmla="*/ 7 h 14"/>
                <a:gd name="T10" fmla="*/ 14 w 16"/>
                <a:gd name="T11" fmla="*/ 10 h 14"/>
                <a:gd name="T12" fmla="*/ 5 w 1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4">
                  <a:moveTo>
                    <a:pt x="5" y="14"/>
                  </a:moveTo>
                  <a:cubicBezTo>
                    <a:pt x="4" y="13"/>
                    <a:pt x="2" y="12"/>
                    <a:pt x="1" y="10"/>
                  </a:cubicBezTo>
                  <a:cubicBezTo>
                    <a:pt x="0" y="7"/>
                    <a:pt x="2" y="5"/>
                    <a:pt x="4" y="4"/>
                  </a:cubicBezTo>
                  <a:cubicBezTo>
                    <a:pt x="8" y="2"/>
                    <a:pt x="11" y="0"/>
                    <a:pt x="15" y="2"/>
                  </a:cubicBezTo>
                  <a:cubicBezTo>
                    <a:pt x="16" y="4"/>
                    <a:pt x="15" y="6"/>
                    <a:pt x="14" y="7"/>
                  </a:cubicBezTo>
                  <a:cubicBezTo>
                    <a:pt x="14" y="8"/>
                    <a:pt x="14" y="9"/>
                    <a:pt x="14" y="10"/>
                  </a:cubicBezTo>
                  <a:cubicBezTo>
                    <a:pt x="11" y="12"/>
                    <a:pt x="8" y="13"/>
                    <a:pt x="5" y="14"/>
                  </a:cubicBezTo>
                  <a:close/>
                </a:path>
              </a:pathLst>
            </a:custGeom>
            <a:solidFill>
              <a:srgbClr val="493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0" name="Freeform 2877"/>
            <p:cNvSpPr>
              <a:spLocks/>
            </p:cNvSpPr>
            <p:nvPr/>
          </p:nvSpPr>
          <p:spPr bwMode="auto">
            <a:xfrm>
              <a:off x="4108" y="2188"/>
              <a:ext cx="24" cy="17"/>
            </a:xfrm>
            <a:custGeom>
              <a:avLst/>
              <a:gdLst>
                <a:gd name="T0" fmla="*/ 20 w 21"/>
                <a:gd name="T1" fmla="*/ 14 h 14"/>
                <a:gd name="T2" fmla="*/ 0 w 21"/>
                <a:gd name="T3" fmla="*/ 14 h 14"/>
                <a:gd name="T4" fmla="*/ 20 w 21"/>
                <a:gd name="T5" fmla="*/ 10 h 14"/>
                <a:gd name="T6" fmla="*/ 21 w 21"/>
                <a:gd name="T7" fmla="*/ 10 h 14"/>
                <a:gd name="T8" fmla="*/ 20 w 21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4">
                  <a:moveTo>
                    <a:pt x="20" y="14"/>
                  </a:moveTo>
                  <a:cubicBezTo>
                    <a:pt x="13" y="14"/>
                    <a:pt x="6" y="14"/>
                    <a:pt x="0" y="14"/>
                  </a:cubicBezTo>
                  <a:cubicBezTo>
                    <a:pt x="4" y="0"/>
                    <a:pt x="12" y="6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0" y="12"/>
                    <a:pt x="20" y="13"/>
                    <a:pt x="20" y="14"/>
                  </a:cubicBezTo>
                  <a:close/>
                </a:path>
              </a:pathLst>
            </a:custGeom>
            <a:solidFill>
              <a:srgbClr val="A29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1" name="Freeform 2878"/>
            <p:cNvSpPr>
              <a:spLocks/>
            </p:cNvSpPr>
            <p:nvPr/>
          </p:nvSpPr>
          <p:spPr bwMode="auto">
            <a:xfrm>
              <a:off x="4232" y="2049"/>
              <a:ext cx="79" cy="87"/>
            </a:xfrm>
            <a:custGeom>
              <a:avLst/>
              <a:gdLst>
                <a:gd name="T0" fmla="*/ 21 w 67"/>
                <a:gd name="T1" fmla="*/ 7 h 74"/>
                <a:gd name="T2" fmla="*/ 33 w 67"/>
                <a:gd name="T3" fmla="*/ 0 h 74"/>
                <a:gd name="T4" fmla="*/ 66 w 67"/>
                <a:gd name="T5" fmla="*/ 0 h 74"/>
                <a:gd name="T6" fmla="*/ 66 w 67"/>
                <a:gd name="T7" fmla="*/ 0 h 74"/>
                <a:gd name="T8" fmla="*/ 57 w 67"/>
                <a:gd name="T9" fmla="*/ 37 h 74"/>
                <a:gd name="T10" fmla="*/ 50 w 67"/>
                <a:gd name="T11" fmla="*/ 51 h 74"/>
                <a:gd name="T12" fmla="*/ 37 w 67"/>
                <a:gd name="T13" fmla="*/ 64 h 74"/>
                <a:gd name="T14" fmla="*/ 23 w 67"/>
                <a:gd name="T15" fmla="*/ 70 h 74"/>
                <a:gd name="T16" fmla="*/ 19 w 67"/>
                <a:gd name="T17" fmla="*/ 72 h 74"/>
                <a:gd name="T18" fmla="*/ 4 w 67"/>
                <a:gd name="T19" fmla="*/ 68 h 74"/>
                <a:gd name="T20" fmla="*/ 0 w 67"/>
                <a:gd name="T21" fmla="*/ 66 h 74"/>
                <a:gd name="T22" fmla="*/ 8 w 67"/>
                <a:gd name="T23" fmla="*/ 45 h 74"/>
                <a:gd name="T24" fmla="*/ 16 w 67"/>
                <a:gd name="T25" fmla="*/ 30 h 74"/>
                <a:gd name="T26" fmla="*/ 21 w 67"/>
                <a:gd name="T27" fmla="*/ 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74">
                  <a:moveTo>
                    <a:pt x="21" y="7"/>
                  </a:moveTo>
                  <a:cubicBezTo>
                    <a:pt x="27" y="9"/>
                    <a:pt x="29" y="3"/>
                    <a:pt x="33" y="0"/>
                  </a:cubicBezTo>
                  <a:cubicBezTo>
                    <a:pt x="44" y="0"/>
                    <a:pt x="55" y="0"/>
                    <a:pt x="66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14"/>
                    <a:pt x="62" y="26"/>
                    <a:pt x="57" y="37"/>
                  </a:cubicBezTo>
                  <a:cubicBezTo>
                    <a:pt x="53" y="41"/>
                    <a:pt x="51" y="46"/>
                    <a:pt x="50" y="51"/>
                  </a:cubicBezTo>
                  <a:cubicBezTo>
                    <a:pt x="46" y="55"/>
                    <a:pt x="43" y="61"/>
                    <a:pt x="37" y="64"/>
                  </a:cubicBezTo>
                  <a:cubicBezTo>
                    <a:pt x="32" y="65"/>
                    <a:pt x="26" y="64"/>
                    <a:pt x="23" y="70"/>
                  </a:cubicBezTo>
                  <a:cubicBezTo>
                    <a:pt x="22" y="71"/>
                    <a:pt x="20" y="72"/>
                    <a:pt x="19" y="72"/>
                  </a:cubicBezTo>
                  <a:cubicBezTo>
                    <a:pt x="13" y="74"/>
                    <a:pt x="11" y="64"/>
                    <a:pt x="4" y="68"/>
                  </a:cubicBezTo>
                  <a:cubicBezTo>
                    <a:pt x="3" y="68"/>
                    <a:pt x="1" y="67"/>
                    <a:pt x="0" y="66"/>
                  </a:cubicBezTo>
                  <a:cubicBezTo>
                    <a:pt x="3" y="59"/>
                    <a:pt x="6" y="52"/>
                    <a:pt x="8" y="45"/>
                  </a:cubicBezTo>
                  <a:cubicBezTo>
                    <a:pt x="8" y="38"/>
                    <a:pt x="11" y="33"/>
                    <a:pt x="16" y="30"/>
                  </a:cubicBezTo>
                  <a:cubicBezTo>
                    <a:pt x="18" y="22"/>
                    <a:pt x="19" y="15"/>
                    <a:pt x="21" y="7"/>
                  </a:cubicBezTo>
                  <a:close/>
                </a:path>
              </a:pathLst>
            </a:custGeom>
            <a:solidFill>
              <a:srgbClr val="ABA0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2" name="Freeform 2879"/>
            <p:cNvSpPr>
              <a:spLocks/>
            </p:cNvSpPr>
            <p:nvPr/>
          </p:nvSpPr>
          <p:spPr bwMode="auto">
            <a:xfrm>
              <a:off x="4184" y="2111"/>
              <a:ext cx="25" cy="42"/>
            </a:xfrm>
            <a:custGeom>
              <a:avLst/>
              <a:gdLst>
                <a:gd name="T0" fmla="*/ 0 w 21"/>
                <a:gd name="T1" fmla="*/ 30 h 36"/>
                <a:gd name="T2" fmla="*/ 13 w 21"/>
                <a:gd name="T3" fmla="*/ 2 h 36"/>
                <a:gd name="T4" fmla="*/ 21 w 21"/>
                <a:gd name="T5" fmla="*/ 6 h 36"/>
                <a:gd name="T6" fmla="*/ 12 w 21"/>
                <a:gd name="T7" fmla="*/ 30 h 36"/>
                <a:gd name="T8" fmla="*/ 8 w 21"/>
                <a:gd name="T9" fmla="*/ 36 h 36"/>
                <a:gd name="T10" fmla="*/ 0 w 21"/>
                <a:gd name="T11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6">
                  <a:moveTo>
                    <a:pt x="0" y="30"/>
                  </a:moveTo>
                  <a:cubicBezTo>
                    <a:pt x="5" y="21"/>
                    <a:pt x="1" y="8"/>
                    <a:pt x="13" y="2"/>
                  </a:cubicBezTo>
                  <a:cubicBezTo>
                    <a:pt x="17" y="0"/>
                    <a:pt x="19" y="3"/>
                    <a:pt x="21" y="6"/>
                  </a:cubicBezTo>
                  <a:cubicBezTo>
                    <a:pt x="18" y="14"/>
                    <a:pt x="15" y="22"/>
                    <a:pt x="12" y="30"/>
                  </a:cubicBezTo>
                  <a:cubicBezTo>
                    <a:pt x="12" y="33"/>
                    <a:pt x="11" y="35"/>
                    <a:pt x="8" y="36"/>
                  </a:cubicBezTo>
                  <a:cubicBezTo>
                    <a:pt x="4" y="36"/>
                    <a:pt x="1" y="34"/>
                    <a:pt x="0" y="30"/>
                  </a:cubicBezTo>
                  <a:close/>
                </a:path>
              </a:pathLst>
            </a:custGeom>
            <a:solidFill>
              <a:srgbClr val="A095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3" name="Freeform 2880"/>
            <p:cNvSpPr>
              <a:spLocks/>
            </p:cNvSpPr>
            <p:nvPr/>
          </p:nvSpPr>
          <p:spPr bwMode="auto">
            <a:xfrm>
              <a:off x="4191" y="2140"/>
              <a:ext cx="39" cy="21"/>
            </a:xfrm>
            <a:custGeom>
              <a:avLst/>
              <a:gdLst>
                <a:gd name="T0" fmla="*/ 2 w 33"/>
                <a:gd name="T1" fmla="*/ 10 h 18"/>
                <a:gd name="T2" fmla="*/ 6 w 33"/>
                <a:gd name="T3" fmla="*/ 5 h 18"/>
                <a:gd name="T4" fmla="*/ 23 w 33"/>
                <a:gd name="T5" fmla="*/ 2 h 18"/>
                <a:gd name="T6" fmla="*/ 28 w 33"/>
                <a:gd name="T7" fmla="*/ 1 h 18"/>
                <a:gd name="T8" fmla="*/ 19 w 33"/>
                <a:gd name="T9" fmla="*/ 18 h 18"/>
                <a:gd name="T10" fmla="*/ 6 w 33"/>
                <a:gd name="T11" fmla="*/ 18 h 18"/>
                <a:gd name="T12" fmla="*/ 2 w 33"/>
                <a:gd name="T13" fmla="*/ 13 h 18"/>
                <a:gd name="T14" fmla="*/ 1 w 33"/>
                <a:gd name="T15" fmla="*/ 11 h 18"/>
                <a:gd name="T16" fmla="*/ 2 w 33"/>
                <a:gd name="T17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8">
                  <a:moveTo>
                    <a:pt x="2" y="10"/>
                  </a:moveTo>
                  <a:cubicBezTo>
                    <a:pt x="3" y="8"/>
                    <a:pt x="5" y="7"/>
                    <a:pt x="6" y="5"/>
                  </a:cubicBezTo>
                  <a:cubicBezTo>
                    <a:pt x="12" y="5"/>
                    <a:pt x="18" y="8"/>
                    <a:pt x="23" y="2"/>
                  </a:cubicBezTo>
                  <a:cubicBezTo>
                    <a:pt x="24" y="0"/>
                    <a:pt x="26" y="0"/>
                    <a:pt x="28" y="1"/>
                  </a:cubicBezTo>
                  <a:cubicBezTo>
                    <a:pt x="33" y="11"/>
                    <a:pt x="21" y="12"/>
                    <a:pt x="19" y="18"/>
                  </a:cubicBezTo>
                  <a:cubicBezTo>
                    <a:pt x="15" y="16"/>
                    <a:pt x="11" y="15"/>
                    <a:pt x="6" y="18"/>
                  </a:cubicBezTo>
                  <a:cubicBezTo>
                    <a:pt x="5" y="16"/>
                    <a:pt x="3" y="15"/>
                    <a:pt x="2" y="13"/>
                  </a:cubicBezTo>
                  <a:cubicBezTo>
                    <a:pt x="1" y="13"/>
                    <a:pt x="0" y="12"/>
                    <a:pt x="1" y="11"/>
                  </a:cubicBezTo>
                  <a:cubicBezTo>
                    <a:pt x="1" y="11"/>
                    <a:pt x="1" y="10"/>
                    <a:pt x="2" y="10"/>
                  </a:cubicBezTo>
                  <a:close/>
                </a:path>
              </a:pathLst>
            </a:custGeom>
            <a:solidFill>
              <a:srgbClr val="C6B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4" name="Freeform 2881"/>
            <p:cNvSpPr>
              <a:spLocks/>
            </p:cNvSpPr>
            <p:nvPr/>
          </p:nvSpPr>
          <p:spPr bwMode="auto">
            <a:xfrm>
              <a:off x="4192" y="2093"/>
              <a:ext cx="23" cy="25"/>
            </a:xfrm>
            <a:custGeom>
              <a:avLst/>
              <a:gdLst>
                <a:gd name="T0" fmla="*/ 14 w 19"/>
                <a:gd name="T1" fmla="*/ 21 h 21"/>
                <a:gd name="T2" fmla="*/ 6 w 19"/>
                <a:gd name="T3" fmla="*/ 17 h 21"/>
                <a:gd name="T4" fmla="*/ 14 w 19"/>
                <a:gd name="T5" fmla="*/ 0 h 21"/>
                <a:gd name="T6" fmla="*/ 14 w 19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1">
                  <a:moveTo>
                    <a:pt x="14" y="21"/>
                  </a:moveTo>
                  <a:cubicBezTo>
                    <a:pt x="11" y="19"/>
                    <a:pt x="8" y="18"/>
                    <a:pt x="6" y="17"/>
                  </a:cubicBezTo>
                  <a:cubicBezTo>
                    <a:pt x="0" y="7"/>
                    <a:pt x="10" y="6"/>
                    <a:pt x="14" y="0"/>
                  </a:cubicBezTo>
                  <a:cubicBezTo>
                    <a:pt x="14" y="7"/>
                    <a:pt x="19" y="14"/>
                    <a:pt x="14" y="21"/>
                  </a:cubicBezTo>
                  <a:close/>
                </a:path>
              </a:pathLst>
            </a:custGeom>
            <a:solidFill>
              <a:srgbClr val="9E96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5" name="Freeform 2882"/>
            <p:cNvSpPr>
              <a:spLocks/>
            </p:cNvSpPr>
            <p:nvPr/>
          </p:nvSpPr>
          <p:spPr bwMode="auto">
            <a:xfrm>
              <a:off x="4218" y="2127"/>
              <a:ext cx="24" cy="26"/>
            </a:xfrm>
            <a:custGeom>
              <a:avLst/>
              <a:gdLst>
                <a:gd name="T0" fmla="*/ 3 w 20"/>
                <a:gd name="T1" fmla="*/ 13 h 22"/>
                <a:gd name="T2" fmla="*/ 0 w 20"/>
                <a:gd name="T3" fmla="*/ 13 h 22"/>
                <a:gd name="T4" fmla="*/ 12 w 20"/>
                <a:gd name="T5" fmla="*/ 0 h 22"/>
                <a:gd name="T6" fmla="*/ 16 w 20"/>
                <a:gd name="T7" fmla="*/ 1 h 22"/>
                <a:gd name="T8" fmla="*/ 19 w 20"/>
                <a:gd name="T9" fmla="*/ 13 h 22"/>
                <a:gd name="T10" fmla="*/ 3 w 20"/>
                <a:gd name="T11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2">
                  <a:moveTo>
                    <a:pt x="3" y="13"/>
                  </a:moveTo>
                  <a:cubicBezTo>
                    <a:pt x="2" y="13"/>
                    <a:pt x="1" y="13"/>
                    <a:pt x="0" y="13"/>
                  </a:cubicBezTo>
                  <a:cubicBezTo>
                    <a:pt x="2" y="6"/>
                    <a:pt x="8" y="4"/>
                    <a:pt x="12" y="0"/>
                  </a:cubicBezTo>
                  <a:cubicBezTo>
                    <a:pt x="13" y="0"/>
                    <a:pt x="15" y="1"/>
                    <a:pt x="16" y="1"/>
                  </a:cubicBezTo>
                  <a:cubicBezTo>
                    <a:pt x="20" y="4"/>
                    <a:pt x="20" y="8"/>
                    <a:pt x="19" y="13"/>
                  </a:cubicBezTo>
                  <a:cubicBezTo>
                    <a:pt x="14" y="22"/>
                    <a:pt x="8" y="16"/>
                    <a:pt x="3" y="13"/>
                  </a:cubicBezTo>
                  <a:close/>
                </a:path>
              </a:pathLst>
            </a:custGeom>
            <a:solidFill>
              <a:srgbClr val="392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6" name="Freeform 2883"/>
            <p:cNvSpPr>
              <a:spLocks/>
            </p:cNvSpPr>
            <p:nvPr/>
          </p:nvSpPr>
          <p:spPr bwMode="auto">
            <a:xfrm>
              <a:off x="4237" y="2085"/>
              <a:ext cx="14" cy="17"/>
            </a:xfrm>
            <a:custGeom>
              <a:avLst/>
              <a:gdLst>
                <a:gd name="T0" fmla="*/ 12 w 12"/>
                <a:gd name="T1" fmla="*/ 0 h 15"/>
                <a:gd name="T2" fmla="*/ 4 w 12"/>
                <a:gd name="T3" fmla="*/ 15 h 15"/>
                <a:gd name="T4" fmla="*/ 12 w 12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12" y="0"/>
                  </a:moveTo>
                  <a:cubicBezTo>
                    <a:pt x="10" y="5"/>
                    <a:pt x="7" y="10"/>
                    <a:pt x="4" y="15"/>
                  </a:cubicBezTo>
                  <a:cubicBezTo>
                    <a:pt x="1" y="7"/>
                    <a:pt x="0" y="0"/>
                    <a:pt x="12" y="0"/>
                  </a:cubicBezTo>
                  <a:close/>
                </a:path>
              </a:pathLst>
            </a:custGeom>
            <a:solidFill>
              <a:srgbClr val="645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7" name="Freeform 2884"/>
            <p:cNvSpPr>
              <a:spLocks/>
            </p:cNvSpPr>
            <p:nvPr/>
          </p:nvSpPr>
          <p:spPr bwMode="auto">
            <a:xfrm>
              <a:off x="4330" y="2052"/>
              <a:ext cx="49" cy="48"/>
            </a:xfrm>
            <a:custGeom>
              <a:avLst/>
              <a:gdLst>
                <a:gd name="T0" fmla="*/ 4 w 42"/>
                <a:gd name="T1" fmla="*/ 40 h 41"/>
                <a:gd name="T2" fmla="*/ 41 w 42"/>
                <a:gd name="T3" fmla="*/ 2 h 41"/>
                <a:gd name="T4" fmla="*/ 22 w 42"/>
                <a:gd name="T5" fmla="*/ 32 h 41"/>
                <a:gd name="T6" fmla="*/ 4 w 42"/>
                <a:gd name="T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41">
                  <a:moveTo>
                    <a:pt x="4" y="40"/>
                  </a:moveTo>
                  <a:cubicBezTo>
                    <a:pt x="0" y="17"/>
                    <a:pt x="16" y="0"/>
                    <a:pt x="41" y="2"/>
                  </a:cubicBezTo>
                  <a:cubicBezTo>
                    <a:pt x="42" y="17"/>
                    <a:pt x="27" y="21"/>
                    <a:pt x="22" y="32"/>
                  </a:cubicBezTo>
                  <a:cubicBezTo>
                    <a:pt x="16" y="36"/>
                    <a:pt x="12" y="41"/>
                    <a:pt x="4" y="40"/>
                  </a:cubicBezTo>
                  <a:close/>
                </a:path>
              </a:pathLst>
            </a:custGeom>
            <a:solidFill>
              <a:srgbClr val="AFAA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8" name="Freeform 2885"/>
            <p:cNvSpPr>
              <a:spLocks/>
            </p:cNvSpPr>
            <p:nvPr/>
          </p:nvSpPr>
          <p:spPr bwMode="auto">
            <a:xfrm>
              <a:off x="4341" y="2054"/>
              <a:ext cx="58" cy="52"/>
            </a:xfrm>
            <a:custGeom>
              <a:avLst/>
              <a:gdLst>
                <a:gd name="T0" fmla="*/ 10 w 50"/>
                <a:gd name="T1" fmla="*/ 30 h 44"/>
                <a:gd name="T2" fmla="*/ 32 w 50"/>
                <a:gd name="T3" fmla="*/ 0 h 44"/>
                <a:gd name="T4" fmla="*/ 44 w 50"/>
                <a:gd name="T5" fmla="*/ 0 h 44"/>
                <a:gd name="T6" fmla="*/ 48 w 50"/>
                <a:gd name="T7" fmla="*/ 4 h 44"/>
                <a:gd name="T8" fmla="*/ 50 w 50"/>
                <a:gd name="T9" fmla="*/ 7 h 44"/>
                <a:gd name="T10" fmla="*/ 47 w 50"/>
                <a:gd name="T11" fmla="*/ 11 h 44"/>
                <a:gd name="T12" fmla="*/ 43 w 50"/>
                <a:gd name="T13" fmla="*/ 16 h 44"/>
                <a:gd name="T14" fmla="*/ 42 w 50"/>
                <a:gd name="T15" fmla="*/ 20 h 44"/>
                <a:gd name="T16" fmla="*/ 39 w 50"/>
                <a:gd name="T17" fmla="*/ 23 h 44"/>
                <a:gd name="T18" fmla="*/ 30 w 50"/>
                <a:gd name="T19" fmla="*/ 27 h 44"/>
                <a:gd name="T20" fmla="*/ 17 w 50"/>
                <a:gd name="T21" fmla="*/ 39 h 44"/>
                <a:gd name="T22" fmla="*/ 7 w 50"/>
                <a:gd name="T23" fmla="*/ 44 h 44"/>
                <a:gd name="T24" fmla="*/ 2 w 50"/>
                <a:gd name="T25" fmla="*/ 42 h 44"/>
                <a:gd name="T26" fmla="*/ 10 w 50"/>
                <a:gd name="T27" fmla="*/ 3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44">
                  <a:moveTo>
                    <a:pt x="10" y="30"/>
                  </a:moveTo>
                  <a:cubicBezTo>
                    <a:pt x="12" y="16"/>
                    <a:pt x="27" y="12"/>
                    <a:pt x="32" y="0"/>
                  </a:cubicBezTo>
                  <a:cubicBezTo>
                    <a:pt x="36" y="0"/>
                    <a:pt x="40" y="0"/>
                    <a:pt x="44" y="0"/>
                  </a:cubicBezTo>
                  <a:cubicBezTo>
                    <a:pt x="46" y="1"/>
                    <a:pt x="47" y="2"/>
                    <a:pt x="48" y="4"/>
                  </a:cubicBezTo>
                  <a:cubicBezTo>
                    <a:pt x="50" y="4"/>
                    <a:pt x="50" y="6"/>
                    <a:pt x="50" y="7"/>
                  </a:cubicBezTo>
                  <a:cubicBezTo>
                    <a:pt x="49" y="8"/>
                    <a:pt x="48" y="10"/>
                    <a:pt x="47" y="11"/>
                  </a:cubicBezTo>
                  <a:cubicBezTo>
                    <a:pt x="46" y="12"/>
                    <a:pt x="44" y="14"/>
                    <a:pt x="43" y="16"/>
                  </a:cubicBezTo>
                  <a:cubicBezTo>
                    <a:pt x="43" y="17"/>
                    <a:pt x="42" y="18"/>
                    <a:pt x="42" y="20"/>
                  </a:cubicBezTo>
                  <a:cubicBezTo>
                    <a:pt x="41" y="21"/>
                    <a:pt x="40" y="22"/>
                    <a:pt x="39" y="23"/>
                  </a:cubicBezTo>
                  <a:cubicBezTo>
                    <a:pt x="36" y="25"/>
                    <a:pt x="33" y="26"/>
                    <a:pt x="30" y="27"/>
                  </a:cubicBezTo>
                  <a:cubicBezTo>
                    <a:pt x="26" y="31"/>
                    <a:pt x="22" y="35"/>
                    <a:pt x="17" y="39"/>
                  </a:cubicBezTo>
                  <a:cubicBezTo>
                    <a:pt x="14" y="42"/>
                    <a:pt x="11" y="44"/>
                    <a:pt x="7" y="44"/>
                  </a:cubicBezTo>
                  <a:cubicBezTo>
                    <a:pt x="6" y="44"/>
                    <a:pt x="4" y="43"/>
                    <a:pt x="2" y="42"/>
                  </a:cubicBezTo>
                  <a:cubicBezTo>
                    <a:pt x="0" y="35"/>
                    <a:pt x="6" y="33"/>
                    <a:pt x="10" y="30"/>
                  </a:cubicBezTo>
                  <a:close/>
                </a:path>
              </a:pathLst>
            </a:custGeom>
            <a:solidFill>
              <a:srgbClr val="A9A3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49" name="Freeform 2886"/>
            <p:cNvSpPr>
              <a:spLocks/>
            </p:cNvSpPr>
            <p:nvPr/>
          </p:nvSpPr>
          <p:spPr bwMode="auto">
            <a:xfrm>
              <a:off x="4294" y="2046"/>
              <a:ext cx="40" cy="59"/>
            </a:xfrm>
            <a:custGeom>
              <a:avLst/>
              <a:gdLst>
                <a:gd name="T0" fmla="*/ 1 w 34"/>
                <a:gd name="T1" fmla="*/ 40 h 50"/>
                <a:gd name="T2" fmla="*/ 14 w 34"/>
                <a:gd name="T3" fmla="*/ 3 h 50"/>
                <a:gd name="T4" fmla="*/ 27 w 34"/>
                <a:gd name="T5" fmla="*/ 0 h 50"/>
                <a:gd name="T6" fmla="*/ 20 w 34"/>
                <a:gd name="T7" fmla="*/ 24 h 50"/>
                <a:gd name="T8" fmla="*/ 10 w 34"/>
                <a:gd name="T9" fmla="*/ 49 h 50"/>
                <a:gd name="T10" fmla="*/ 1 w 34"/>
                <a:gd name="T11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50">
                  <a:moveTo>
                    <a:pt x="1" y="40"/>
                  </a:moveTo>
                  <a:cubicBezTo>
                    <a:pt x="5" y="28"/>
                    <a:pt x="10" y="16"/>
                    <a:pt x="14" y="3"/>
                  </a:cubicBezTo>
                  <a:cubicBezTo>
                    <a:pt x="18" y="2"/>
                    <a:pt x="22" y="1"/>
                    <a:pt x="27" y="0"/>
                  </a:cubicBezTo>
                  <a:cubicBezTo>
                    <a:pt x="34" y="10"/>
                    <a:pt x="23" y="16"/>
                    <a:pt x="20" y="24"/>
                  </a:cubicBezTo>
                  <a:cubicBezTo>
                    <a:pt x="17" y="33"/>
                    <a:pt x="13" y="41"/>
                    <a:pt x="10" y="49"/>
                  </a:cubicBezTo>
                  <a:cubicBezTo>
                    <a:pt x="3" y="50"/>
                    <a:pt x="0" y="46"/>
                    <a:pt x="1" y="40"/>
                  </a:cubicBezTo>
                  <a:close/>
                </a:path>
              </a:pathLst>
            </a:custGeom>
            <a:solidFill>
              <a:srgbClr val="988E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0" name="Freeform 2887"/>
            <p:cNvSpPr>
              <a:spLocks/>
            </p:cNvSpPr>
            <p:nvPr/>
          </p:nvSpPr>
          <p:spPr bwMode="auto">
            <a:xfrm>
              <a:off x="4283" y="2100"/>
              <a:ext cx="38" cy="35"/>
            </a:xfrm>
            <a:custGeom>
              <a:avLst/>
              <a:gdLst>
                <a:gd name="T0" fmla="*/ 19 w 32"/>
                <a:gd name="T1" fmla="*/ 23 h 30"/>
                <a:gd name="T2" fmla="*/ 11 w 32"/>
                <a:gd name="T3" fmla="*/ 27 h 30"/>
                <a:gd name="T4" fmla="*/ 4 w 32"/>
                <a:gd name="T5" fmla="*/ 25 h 30"/>
                <a:gd name="T6" fmla="*/ 2 w 32"/>
                <a:gd name="T7" fmla="*/ 14 h 30"/>
                <a:gd name="T8" fmla="*/ 18 w 32"/>
                <a:gd name="T9" fmla="*/ 8 h 30"/>
                <a:gd name="T10" fmla="*/ 31 w 32"/>
                <a:gd name="T11" fmla="*/ 11 h 30"/>
                <a:gd name="T12" fmla="*/ 28 w 32"/>
                <a:gd name="T13" fmla="*/ 18 h 30"/>
                <a:gd name="T14" fmla="*/ 19 w 32"/>
                <a:gd name="T15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0">
                  <a:moveTo>
                    <a:pt x="19" y="23"/>
                  </a:moveTo>
                  <a:cubicBezTo>
                    <a:pt x="18" y="27"/>
                    <a:pt x="14" y="27"/>
                    <a:pt x="11" y="27"/>
                  </a:cubicBezTo>
                  <a:cubicBezTo>
                    <a:pt x="8" y="30"/>
                    <a:pt x="6" y="27"/>
                    <a:pt x="4" y="25"/>
                  </a:cubicBezTo>
                  <a:cubicBezTo>
                    <a:pt x="1" y="22"/>
                    <a:pt x="0" y="18"/>
                    <a:pt x="2" y="14"/>
                  </a:cubicBezTo>
                  <a:cubicBezTo>
                    <a:pt x="7" y="12"/>
                    <a:pt x="9" y="0"/>
                    <a:pt x="18" y="8"/>
                  </a:cubicBezTo>
                  <a:cubicBezTo>
                    <a:pt x="22" y="12"/>
                    <a:pt x="27" y="10"/>
                    <a:pt x="31" y="11"/>
                  </a:cubicBezTo>
                  <a:cubicBezTo>
                    <a:pt x="32" y="14"/>
                    <a:pt x="30" y="16"/>
                    <a:pt x="28" y="18"/>
                  </a:cubicBezTo>
                  <a:cubicBezTo>
                    <a:pt x="25" y="20"/>
                    <a:pt x="21" y="20"/>
                    <a:pt x="19" y="23"/>
                  </a:cubicBezTo>
                  <a:close/>
                </a:path>
              </a:pathLst>
            </a:custGeom>
            <a:solidFill>
              <a:srgbClr val="5C4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1" name="Freeform 2888"/>
            <p:cNvSpPr>
              <a:spLocks/>
            </p:cNvSpPr>
            <p:nvPr/>
          </p:nvSpPr>
          <p:spPr bwMode="auto">
            <a:xfrm>
              <a:off x="4284" y="2093"/>
              <a:ext cx="21" cy="28"/>
            </a:xfrm>
            <a:custGeom>
              <a:avLst/>
              <a:gdLst>
                <a:gd name="T0" fmla="*/ 17 w 18"/>
                <a:gd name="T1" fmla="*/ 14 h 24"/>
                <a:gd name="T2" fmla="*/ 2 w 18"/>
                <a:gd name="T3" fmla="*/ 20 h 24"/>
                <a:gd name="T4" fmla="*/ 5 w 18"/>
                <a:gd name="T5" fmla="*/ 14 h 24"/>
                <a:gd name="T6" fmla="*/ 9 w 18"/>
                <a:gd name="T7" fmla="*/ 0 h 24"/>
                <a:gd name="T8" fmla="*/ 18 w 18"/>
                <a:gd name="T9" fmla="*/ 9 h 24"/>
                <a:gd name="T10" fmla="*/ 17 w 18"/>
                <a:gd name="T1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4">
                  <a:moveTo>
                    <a:pt x="17" y="14"/>
                  </a:moveTo>
                  <a:cubicBezTo>
                    <a:pt x="10" y="11"/>
                    <a:pt x="9" y="24"/>
                    <a:pt x="2" y="20"/>
                  </a:cubicBezTo>
                  <a:cubicBezTo>
                    <a:pt x="0" y="17"/>
                    <a:pt x="2" y="15"/>
                    <a:pt x="5" y="14"/>
                  </a:cubicBezTo>
                  <a:cubicBezTo>
                    <a:pt x="3" y="8"/>
                    <a:pt x="2" y="3"/>
                    <a:pt x="9" y="0"/>
                  </a:cubicBezTo>
                  <a:cubicBezTo>
                    <a:pt x="11" y="4"/>
                    <a:pt x="14" y="7"/>
                    <a:pt x="18" y="9"/>
                  </a:cubicBezTo>
                  <a:cubicBezTo>
                    <a:pt x="18" y="10"/>
                    <a:pt x="17" y="12"/>
                    <a:pt x="17" y="14"/>
                  </a:cubicBezTo>
                  <a:close/>
                </a:path>
              </a:pathLst>
            </a:custGeom>
            <a:solidFill>
              <a:srgbClr val="968C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2" name="Freeform 2889"/>
            <p:cNvSpPr>
              <a:spLocks/>
            </p:cNvSpPr>
            <p:nvPr/>
          </p:nvSpPr>
          <p:spPr bwMode="auto">
            <a:xfrm>
              <a:off x="4321" y="2101"/>
              <a:ext cx="23" cy="24"/>
            </a:xfrm>
            <a:custGeom>
              <a:avLst/>
              <a:gdLst>
                <a:gd name="T0" fmla="*/ 4 w 20"/>
                <a:gd name="T1" fmla="*/ 7 h 20"/>
                <a:gd name="T2" fmla="*/ 11 w 20"/>
                <a:gd name="T3" fmla="*/ 1 h 20"/>
                <a:gd name="T4" fmla="*/ 17 w 20"/>
                <a:gd name="T5" fmla="*/ 2 h 20"/>
                <a:gd name="T6" fmla="*/ 16 w 20"/>
                <a:gd name="T7" fmla="*/ 15 h 20"/>
                <a:gd name="T8" fmla="*/ 4 w 20"/>
                <a:gd name="T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4" y="7"/>
                  </a:moveTo>
                  <a:cubicBezTo>
                    <a:pt x="6" y="5"/>
                    <a:pt x="9" y="3"/>
                    <a:pt x="11" y="1"/>
                  </a:cubicBezTo>
                  <a:cubicBezTo>
                    <a:pt x="13" y="0"/>
                    <a:pt x="15" y="0"/>
                    <a:pt x="17" y="2"/>
                  </a:cubicBezTo>
                  <a:cubicBezTo>
                    <a:pt x="20" y="7"/>
                    <a:pt x="19" y="11"/>
                    <a:pt x="16" y="15"/>
                  </a:cubicBezTo>
                  <a:cubicBezTo>
                    <a:pt x="9" y="17"/>
                    <a:pt x="0" y="20"/>
                    <a:pt x="4" y="7"/>
                  </a:cubicBezTo>
                  <a:close/>
                </a:path>
              </a:pathLst>
            </a:custGeom>
            <a:solidFill>
              <a:srgbClr val="493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3" name="Freeform 2890"/>
            <p:cNvSpPr>
              <a:spLocks/>
            </p:cNvSpPr>
            <p:nvPr/>
          </p:nvSpPr>
          <p:spPr bwMode="auto">
            <a:xfrm>
              <a:off x="4315" y="2109"/>
              <a:ext cx="26" cy="23"/>
            </a:xfrm>
            <a:custGeom>
              <a:avLst/>
              <a:gdLst>
                <a:gd name="T0" fmla="*/ 9 w 22"/>
                <a:gd name="T1" fmla="*/ 0 h 19"/>
                <a:gd name="T2" fmla="*/ 21 w 22"/>
                <a:gd name="T3" fmla="*/ 7 h 19"/>
                <a:gd name="T4" fmla="*/ 22 w 22"/>
                <a:gd name="T5" fmla="*/ 10 h 19"/>
                <a:gd name="T6" fmla="*/ 17 w 22"/>
                <a:gd name="T7" fmla="*/ 14 h 19"/>
                <a:gd name="T8" fmla="*/ 0 w 22"/>
                <a:gd name="T9" fmla="*/ 7 h 19"/>
                <a:gd name="T10" fmla="*/ 4 w 22"/>
                <a:gd name="T11" fmla="*/ 3 h 19"/>
                <a:gd name="T12" fmla="*/ 9 w 22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9" y="0"/>
                  </a:moveTo>
                  <a:cubicBezTo>
                    <a:pt x="10" y="8"/>
                    <a:pt x="15" y="7"/>
                    <a:pt x="21" y="7"/>
                  </a:cubicBezTo>
                  <a:cubicBezTo>
                    <a:pt x="21" y="8"/>
                    <a:pt x="21" y="9"/>
                    <a:pt x="22" y="10"/>
                  </a:cubicBezTo>
                  <a:cubicBezTo>
                    <a:pt x="21" y="12"/>
                    <a:pt x="19" y="13"/>
                    <a:pt x="17" y="14"/>
                  </a:cubicBezTo>
                  <a:cubicBezTo>
                    <a:pt x="10" y="15"/>
                    <a:pt x="2" y="19"/>
                    <a:pt x="0" y="7"/>
                  </a:cubicBezTo>
                  <a:cubicBezTo>
                    <a:pt x="1" y="6"/>
                    <a:pt x="3" y="4"/>
                    <a:pt x="4" y="3"/>
                  </a:cubicBezTo>
                  <a:cubicBezTo>
                    <a:pt x="6" y="2"/>
                    <a:pt x="7" y="1"/>
                    <a:pt x="9" y="0"/>
                  </a:cubicBezTo>
                  <a:close/>
                </a:path>
              </a:pathLst>
            </a:custGeom>
            <a:solidFill>
              <a:srgbClr val="6756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4" name="Freeform 2891"/>
            <p:cNvSpPr>
              <a:spLocks/>
            </p:cNvSpPr>
            <p:nvPr/>
          </p:nvSpPr>
          <p:spPr bwMode="auto">
            <a:xfrm>
              <a:off x="4334" y="2086"/>
              <a:ext cx="18" cy="19"/>
            </a:xfrm>
            <a:custGeom>
              <a:avLst/>
              <a:gdLst>
                <a:gd name="T0" fmla="*/ 5 w 16"/>
                <a:gd name="T1" fmla="*/ 14 h 16"/>
                <a:gd name="T2" fmla="*/ 0 w 16"/>
                <a:gd name="T3" fmla="*/ 14 h 16"/>
                <a:gd name="T4" fmla="*/ 1 w 16"/>
                <a:gd name="T5" fmla="*/ 11 h 16"/>
                <a:gd name="T6" fmla="*/ 16 w 16"/>
                <a:gd name="T7" fmla="*/ 3 h 16"/>
                <a:gd name="T8" fmla="*/ 9 w 16"/>
                <a:gd name="T9" fmla="*/ 14 h 16"/>
                <a:gd name="T10" fmla="*/ 5 w 16"/>
                <a:gd name="T1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5" y="14"/>
                  </a:moveTo>
                  <a:cubicBezTo>
                    <a:pt x="4" y="14"/>
                    <a:pt x="2" y="14"/>
                    <a:pt x="0" y="14"/>
                  </a:cubicBezTo>
                  <a:cubicBezTo>
                    <a:pt x="0" y="13"/>
                    <a:pt x="1" y="12"/>
                    <a:pt x="1" y="11"/>
                  </a:cubicBezTo>
                  <a:cubicBezTo>
                    <a:pt x="6" y="9"/>
                    <a:pt x="9" y="0"/>
                    <a:pt x="16" y="3"/>
                  </a:cubicBezTo>
                  <a:cubicBezTo>
                    <a:pt x="14" y="7"/>
                    <a:pt x="11" y="11"/>
                    <a:pt x="9" y="14"/>
                  </a:cubicBezTo>
                  <a:cubicBezTo>
                    <a:pt x="8" y="16"/>
                    <a:pt x="7" y="16"/>
                    <a:pt x="5" y="14"/>
                  </a:cubicBezTo>
                  <a:close/>
                </a:path>
              </a:pathLst>
            </a:custGeom>
            <a:solidFill>
              <a:srgbClr val="6762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5" name="Freeform 2892"/>
            <p:cNvSpPr>
              <a:spLocks/>
            </p:cNvSpPr>
            <p:nvPr/>
          </p:nvSpPr>
          <p:spPr bwMode="auto">
            <a:xfrm>
              <a:off x="4345" y="2125"/>
              <a:ext cx="87" cy="40"/>
            </a:xfrm>
            <a:custGeom>
              <a:avLst/>
              <a:gdLst>
                <a:gd name="T0" fmla="*/ 69 w 74"/>
                <a:gd name="T1" fmla="*/ 30 h 34"/>
                <a:gd name="T2" fmla="*/ 27 w 74"/>
                <a:gd name="T3" fmla="*/ 27 h 34"/>
                <a:gd name="T4" fmla="*/ 3 w 74"/>
                <a:gd name="T5" fmla="*/ 14 h 34"/>
                <a:gd name="T6" fmla="*/ 2 w 74"/>
                <a:gd name="T7" fmla="*/ 7 h 34"/>
                <a:gd name="T8" fmla="*/ 36 w 74"/>
                <a:gd name="T9" fmla="*/ 10 h 34"/>
                <a:gd name="T10" fmla="*/ 40 w 74"/>
                <a:gd name="T11" fmla="*/ 10 h 34"/>
                <a:gd name="T12" fmla="*/ 60 w 74"/>
                <a:gd name="T13" fmla="*/ 14 h 34"/>
                <a:gd name="T14" fmla="*/ 60 w 74"/>
                <a:gd name="T15" fmla="*/ 14 h 34"/>
                <a:gd name="T16" fmla="*/ 69 w 74"/>
                <a:gd name="T17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34">
                  <a:moveTo>
                    <a:pt x="69" y="30"/>
                  </a:moveTo>
                  <a:cubicBezTo>
                    <a:pt x="54" y="34"/>
                    <a:pt x="41" y="27"/>
                    <a:pt x="27" y="27"/>
                  </a:cubicBezTo>
                  <a:cubicBezTo>
                    <a:pt x="19" y="22"/>
                    <a:pt x="8" y="24"/>
                    <a:pt x="3" y="14"/>
                  </a:cubicBezTo>
                  <a:cubicBezTo>
                    <a:pt x="0" y="12"/>
                    <a:pt x="0" y="9"/>
                    <a:pt x="2" y="7"/>
                  </a:cubicBezTo>
                  <a:cubicBezTo>
                    <a:pt x="14" y="0"/>
                    <a:pt x="24" y="12"/>
                    <a:pt x="36" y="10"/>
                  </a:cubicBezTo>
                  <a:cubicBezTo>
                    <a:pt x="37" y="10"/>
                    <a:pt x="38" y="10"/>
                    <a:pt x="40" y="10"/>
                  </a:cubicBezTo>
                  <a:cubicBezTo>
                    <a:pt x="46" y="14"/>
                    <a:pt x="54" y="10"/>
                    <a:pt x="60" y="14"/>
                  </a:cubicBezTo>
                  <a:cubicBezTo>
                    <a:pt x="60" y="14"/>
                    <a:pt x="60" y="14"/>
                    <a:pt x="60" y="14"/>
                  </a:cubicBezTo>
                  <a:cubicBezTo>
                    <a:pt x="65" y="19"/>
                    <a:pt x="74" y="20"/>
                    <a:pt x="69" y="30"/>
                  </a:cubicBezTo>
                  <a:close/>
                </a:path>
              </a:pathLst>
            </a:custGeom>
            <a:solidFill>
              <a:srgbClr val="AFA9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6" name="Freeform 2893"/>
            <p:cNvSpPr>
              <a:spLocks/>
            </p:cNvSpPr>
            <p:nvPr/>
          </p:nvSpPr>
          <p:spPr bwMode="auto">
            <a:xfrm>
              <a:off x="4239" y="2126"/>
              <a:ext cx="57" cy="28"/>
            </a:xfrm>
            <a:custGeom>
              <a:avLst/>
              <a:gdLst>
                <a:gd name="T0" fmla="*/ 44 w 48"/>
                <a:gd name="T1" fmla="*/ 1 h 24"/>
                <a:gd name="T2" fmla="*/ 48 w 48"/>
                <a:gd name="T3" fmla="*/ 5 h 24"/>
                <a:gd name="T4" fmla="*/ 35 w 48"/>
                <a:gd name="T5" fmla="*/ 13 h 24"/>
                <a:gd name="T6" fmla="*/ 32 w 48"/>
                <a:gd name="T7" fmla="*/ 17 h 24"/>
                <a:gd name="T8" fmla="*/ 26 w 48"/>
                <a:gd name="T9" fmla="*/ 21 h 24"/>
                <a:gd name="T10" fmla="*/ 18 w 48"/>
                <a:gd name="T11" fmla="*/ 21 h 24"/>
                <a:gd name="T12" fmla="*/ 8 w 48"/>
                <a:gd name="T13" fmla="*/ 18 h 24"/>
                <a:gd name="T14" fmla="*/ 1 w 48"/>
                <a:gd name="T15" fmla="*/ 15 h 24"/>
                <a:gd name="T16" fmla="*/ 15 w 48"/>
                <a:gd name="T17" fmla="*/ 5 h 24"/>
                <a:gd name="T18" fmla="*/ 14 w 48"/>
                <a:gd name="T19" fmla="*/ 5 h 24"/>
                <a:gd name="T20" fmla="*/ 31 w 48"/>
                <a:gd name="T21" fmla="*/ 0 h 24"/>
                <a:gd name="T22" fmla="*/ 44 w 48"/>
                <a:gd name="T23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" h="24">
                  <a:moveTo>
                    <a:pt x="44" y="1"/>
                  </a:moveTo>
                  <a:cubicBezTo>
                    <a:pt x="45" y="3"/>
                    <a:pt x="47" y="4"/>
                    <a:pt x="48" y="5"/>
                  </a:cubicBezTo>
                  <a:cubicBezTo>
                    <a:pt x="45" y="11"/>
                    <a:pt x="37" y="7"/>
                    <a:pt x="35" y="13"/>
                  </a:cubicBezTo>
                  <a:cubicBezTo>
                    <a:pt x="34" y="14"/>
                    <a:pt x="33" y="15"/>
                    <a:pt x="32" y="17"/>
                  </a:cubicBezTo>
                  <a:cubicBezTo>
                    <a:pt x="30" y="18"/>
                    <a:pt x="28" y="20"/>
                    <a:pt x="26" y="21"/>
                  </a:cubicBezTo>
                  <a:cubicBezTo>
                    <a:pt x="24" y="22"/>
                    <a:pt x="21" y="24"/>
                    <a:pt x="18" y="21"/>
                  </a:cubicBezTo>
                  <a:cubicBezTo>
                    <a:pt x="16" y="16"/>
                    <a:pt x="11" y="19"/>
                    <a:pt x="8" y="18"/>
                  </a:cubicBezTo>
                  <a:cubicBezTo>
                    <a:pt x="4" y="20"/>
                    <a:pt x="2" y="18"/>
                    <a:pt x="1" y="15"/>
                  </a:cubicBezTo>
                  <a:cubicBezTo>
                    <a:pt x="0" y="4"/>
                    <a:pt x="12" y="11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9" y="1"/>
                    <a:pt x="26" y="3"/>
                    <a:pt x="31" y="0"/>
                  </a:cubicBezTo>
                  <a:cubicBezTo>
                    <a:pt x="35" y="0"/>
                    <a:pt x="39" y="0"/>
                    <a:pt x="44" y="1"/>
                  </a:cubicBezTo>
                  <a:close/>
                </a:path>
              </a:pathLst>
            </a:custGeom>
            <a:solidFill>
              <a:srgbClr val="5145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7" name="Freeform 2894"/>
            <p:cNvSpPr>
              <a:spLocks/>
            </p:cNvSpPr>
            <p:nvPr/>
          </p:nvSpPr>
          <p:spPr bwMode="auto">
            <a:xfrm>
              <a:off x="4310" y="2120"/>
              <a:ext cx="41" cy="21"/>
            </a:xfrm>
            <a:custGeom>
              <a:avLst/>
              <a:gdLst>
                <a:gd name="T0" fmla="*/ 33 w 35"/>
                <a:gd name="T1" fmla="*/ 11 h 18"/>
                <a:gd name="T2" fmla="*/ 33 w 35"/>
                <a:gd name="T3" fmla="*/ 18 h 18"/>
                <a:gd name="T4" fmla="*/ 0 w 35"/>
                <a:gd name="T5" fmla="*/ 7 h 18"/>
                <a:gd name="T6" fmla="*/ 24 w 35"/>
                <a:gd name="T7" fmla="*/ 2 h 18"/>
                <a:gd name="T8" fmla="*/ 25 w 35"/>
                <a:gd name="T9" fmla="*/ 3 h 18"/>
                <a:gd name="T10" fmla="*/ 34 w 35"/>
                <a:gd name="T11" fmla="*/ 6 h 18"/>
                <a:gd name="T12" fmla="*/ 33 w 35"/>
                <a:gd name="T13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8">
                  <a:moveTo>
                    <a:pt x="33" y="11"/>
                  </a:moveTo>
                  <a:cubicBezTo>
                    <a:pt x="33" y="13"/>
                    <a:pt x="33" y="16"/>
                    <a:pt x="33" y="18"/>
                  </a:cubicBezTo>
                  <a:cubicBezTo>
                    <a:pt x="20" y="18"/>
                    <a:pt x="11" y="11"/>
                    <a:pt x="0" y="7"/>
                  </a:cubicBezTo>
                  <a:cubicBezTo>
                    <a:pt x="7" y="0"/>
                    <a:pt x="17" y="8"/>
                    <a:pt x="24" y="2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30" y="0"/>
                    <a:pt x="32" y="3"/>
                    <a:pt x="34" y="6"/>
                  </a:cubicBezTo>
                  <a:cubicBezTo>
                    <a:pt x="35" y="8"/>
                    <a:pt x="34" y="9"/>
                    <a:pt x="33" y="11"/>
                  </a:cubicBezTo>
                  <a:close/>
                </a:path>
              </a:pathLst>
            </a:custGeom>
            <a:solidFill>
              <a:srgbClr val="ABA2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8" name="Freeform 2895"/>
            <p:cNvSpPr>
              <a:spLocks/>
            </p:cNvSpPr>
            <p:nvPr/>
          </p:nvSpPr>
          <p:spPr bwMode="auto">
            <a:xfrm>
              <a:off x="4305" y="2118"/>
              <a:ext cx="33" cy="14"/>
            </a:xfrm>
            <a:custGeom>
              <a:avLst/>
              <a:gdLst>
                <a:gd name="T0" fmla="*/ 28 w 28"/>
                <a:gd name="T1" fmla="*/ 4 h 12"/>
                <a:gd name="T2" fmla="*/ 4 w 28"/>
                <a:gd name="T3" fmla="*/ 9 h 12"/>
                <a:gd name="T4" fmla="*/ 0 w 28"/>
                <a:gd name="T5" fmla="*/ 8 h 12"/>
                <a:gd name="T6" fmla="*/ 8 w 28"/>
                <a:gd name="T7" fmla="*/ 0 h 12"/>
                <a:gd name="T8" fmla="*/ 28 w 28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2">
                  <a:moveTo>
                    <a:pt x="28" y="4"/>
                  </a:moveTo>
                  <a:cubicBezTo>
                    <a:pt x="22" y="12"/>
                    <a:pt x="12" y="5"/>
                    <a:pt x="4" y="9"/>
                  </a:cubicBezTo>
                  <a:cubicBezTo>
                    <a:pt x="3" y="9"/>
                    <a:pt x="1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4" y="7"/>
                    <a:pt x="21" y="3"/>
                    <a:pt x="28" y="4"/>
                  </a:cubicBezTo>
                  <a:close/>
                </a:path>
              </a:pathLst>
            </a:custGeom>
            <a:solidFill>
              <a:srgbClr val="352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59" name="Freeform 2896"/>
            <p:cNvSpPr>
              <a:spLocks/>
            </p:cNvSpPr>
            <p:nvPr/>
          </p:nvSpPr>
          <p:spPr bwMode="auto">
            <a:xfrm>
              <a:off x="4296" y="2156"/>
              <a:ext cx="28" cy="8"/>
            </a:xfrm>
            <a:custGeom>
              <a:avLst/>
              <a:gdLst>
                <a:gd name="T0" fmla="*/ 24 w 24"/>
                <a:gd name="T1" fmla="*/ 0 h 6"/>
                <a:gd name="T2" fmla="*/ 0 w 24"/>
                <a:gd name="T3" fmla="*/ 0 h 6"/>
                <a:gd name="T4" fmla="*/ 24 w 2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6">
                  <a:moveTo>
                    <a:pt x="24" y="0"/>
                  </a:moveTo>
                  <a:cubicBezTo>
                    <a:pt x="16" y="6"/>
                    <a:pt x="8" y="6"/>
                    <a:pt x="0" y="0"/>
                  </a:cubicBezTo>
                  <a:cubicBezTo>
                    <a:pt x="8" y="0"/>
                    <a:pt x="16" y="0"/>
                    <a:pt x="24" y="0"/>
                  </a:cubicBezTo>
                  <a:close/>
                </a:path>
              </a:pathLst>
            </a:custGeom>
            <a:solidFill>
              <a:srgbClr val="6B63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0" name="Freeform 2897"/>
            <p:cNvSpPr>
              <a:spLocks/>
            </p:cNvSpPr>
            <p:nvPr/>
          </p:nvSpPr>
          <p:spPr bwMode="auto">
            <a:xfrm>
              <a:off x="4279" y="2146"/>
              <a:ext cx="17" cy="6"/>
            </a:xfrm>
            <a:custGeom>
              <a:avLst/>
              <a:gdLst>
                <a:gd name="T0" fmla="*/ 14 w 14"/>
                <a:gd name="T1" fmla="*/ 5 h 5"/>
                <a:gd name="T2" fmla="*/ 1 w 14"/>
                <a:gd name="T3" fmla="*/ 5 h 5"/>
                <a:gd name="T4" fmla="*/ 1 w 14"/>
                <a:gd name="T5" fmla="*/ 0 h 5"/>
                <a:gd name="T6" fmla="*/ 14 w 1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5">
                  <a:moveTo>
                    <a:pt x="14" y="5"/>
                  </a:moveTo>
                  <a:cubicBezTo>
                    <a:pt x="9" y="5"/>
                    <a:pt x="5" y="5"/>
                    <a:pt x="1" y="5"/>
                  </a:cubicBezTo>
                  <a:cubicBezTo>
                    <a:pt x="0" y="3"/>
                    <a:pt x="0" y="2"/>
                    <a:pt x="1" y="0"/>
                  </a:cubicBezTo>
                  <a:cubicBezTo>
                    <a:pt x="6" y="1"/>
                    <a:pt x="11" y="0"/>
                    <a:pt x="14" y="5"/>
                  </a:cubicBezTo>
                  <a:close/>
                </a:path>
              </a:pathLst>
            </a:custGeom>
            <a:solidFill>
              <a:srgbClr val="ABA2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1" name="Freeform 2898"/>
            <p:cNvSpPr>
              <a:spLocks/>
            </p:cNvSpPr>
            <p:nvPr/>
          </p:nvSpPr>
          <p:spPr bwMode="auto">
            <a:xfrm>
              <a:off x="4274" y="2141"/>
              <a:ext cx="7" cy="11"/>
            </a:xfrm>
            <a:custGeom>
              <a:avLst/>
              <a:gdLst>
                <a:gd name="T0" fmla="*/ 6 w 6"/>
                <a:gd name="T1" fmla="*/ 4 h 9"/>
                <a:gd name="T2" fmla="*/ 6 w 6"/>
                <a:gd name="T3" fmla="*/ 9 h 9"/>
                <a:gd name="T4" fmla="*/ 2 w 6"/>
                <a:gd name="T5" fmla="*/ 9 h 9"/>
                <a:gd name="T6" fmla="*/ 0 w 6"/>
                <a:gd name="T7" fmla="*/ 5 h 9"/>
                <a:gd name="T8" fmla="*/ 2 w 6"/>
                <a:gd name="T9" fmla="*/ 1 h 9"/>
                <a:gd name="T10" fmla="*/ 6 w 6"/>
                <a:gd name="T11" fmla="*/ 0 h 9"/>
                <a:gd name="T12" fmla="*/ 6 w 6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4"/>
                  </a:moveTo>
                  <a:cubicBezTo>
                    <a:pt x="6" y="6"/>
                    <a:pt x="6" y="7"/>
                    <a:pt x="6" y="9"/>
                  </a:cubicBezTo>
                  <a:cubicBezTo>
                    <a:pt x="5" y="9"/>
                    <a:pt x="4" y="9"/>
                    <a:pt x="2" y="9"/>
                  </a:cubicBezTo>
                  <a:cubicBezTo>
                    <a:pt x="1" y="8"/>
                    <a:pt x="0" y="7"/>
                    <a:pt x="0" y="5"/>
                  </a:cubicBezTo>
                  <a:cubicBezTo>
                    <a:pt x="0" y="4"/>
                    <a:pt x="1" y="2"/>
                    <a:pt x="2" y="1"/>
                  </a:cubicBezTo>
                  <a:cubicBezTo>
                    <a:pt x="3" y="1"/>
                    <a:pt x="5" y="1"/>
                    <a:pt x="6" y="0"/>
                  </a:cubicBezTo>
                  <a:cubicBezTo>
                    <a:pt x="6" y="2"/>
                    <a:pt x="6" y="3"/>
                    <a:pt x="6" y="4"/>
                  </a:cubicBezTo>
                  <a:close/>
                </a:path>
              </a:pathLst>
            </a:custGeom>
            <a:solidFill>
              <a:srgbClr val="92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2" name="Freeform 2899"/>
            <p:cNvSpPr>
              <a:spLocks/>
            </p:cNvSpPr>
            <p:nvPr/>
          </p:nvSpPr>
          <p:spPr bwMode="auto">
            <a:xfrm>
              <a:off x="4053" y="2161"/>
              <a:ext cx="25" cy="40"/>
            </a:xfrm>
            <a:custGeom>
              <a:avLst/>
              <a:gdLst>
                <a:gd name="T0" fmla="*/ 14 w 22"/>
                <a:gd name="T1" fmla="*/ 0 h 34"/>
                <a:gd name="T2" fmla="*/ 21 w 22"/>
                <a:gd name="T3" fmla="*/ 0 h 34"/>
                <a:gd name="T4" fmla="*/ 22 w 22"/>
                <a:gd name="T5" fmla="*/ 2 h 34"/>
                <a:gd name="T6" fmla="*/ 21 w 22"/>
                <a:gd name="T7" fmla="*/ 7 h 34"/>
                <a:gd name="T8" fmla="*/ 16 w 22"/>
                <a:gd name="T9" fmla="*/ 24 h 34"/>
                <a:gd name="T10" fmla="*/ 15 w 22"/>
                <a:gd name="T11" fmla="*/ 29 h 34"/>
                <a:gd name="T12" fmla="*/ 6 w 22"/>
                <a:gd name="T13" fmla="*/ 32 h 34"/>
                <a:gd name="T14" fmla="*/ 4 w 22"/>
                <a:gd name="T15" fmla="*/ 33 h 34"/>
                <a:gd name="T16" fmla="*/ 5 w 22"/>
                <a:gd name="T17" fmla="*/ 13 h 34"/>
                <a:gd name="T18" fmla="*/ 14 w 22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34">
                  <a:moveTo>
                    <a:pt x="14" y="0"/>
                  </a:moveTo>
                  <a:cubicBezTo>
                    <a:pt x="16" y="0"/>
                    <a:pt x="19" y="0"/>
                    <a:pt x="21" y="0"/>
                  </a:cubicBezTo>
                  <a:cubicBezTo>
                    <a:pt x="22" y="1"/>
                    <a:pt x="22" y="1"/>
                    <a:pt x="22" y="2"/>
                  </a:cubicBezTo>
                  <a:cubicBezTo>
                    <a:pt x="22" y="4"/>
                    <a:pt x="21" y="6"/>
                    <a:pt x="21" y="7"/>
                  </a:cubicBezTo>
                  <a:cubicBezTo>
                    <a:pt x="17" y="12"/>
                    <a:pt x="16" y="18"/>
                    <a:pt x="16" y="24"/>
                  </a:cubicBezTo>
                  <a:cubicBezTo>
                    <a:pt x="16" y="26"/>
                    <a:pt x="15" y="27"/>
                    <a:pt x="15" y="29"/>
                  </a:cubicBezTo>
                  <a:cubicBezTo>
                    <a:pt x="12" y="32"/>
                    <a:pt x="10" y="34"/>
                    <a:pt x="6" y="32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1" y="26"/>
                    <a:pt x="0" y="19"/>
                    <a:pt x="5" y="13"/>
                  </a:cubicBezTo>
                  <a:cubicBezTo>
                    <a:pt x="7" y="8"/>
                    <a:pt x="8" y="2"/>
                    <a:pt x="14" y="0"/>
                  </a:cubicBezTo>
                  <a:close/>
                </a:path>
              </a:pathLst>
            </a:custGeom>
            <a:solidFill>
              <a:srgbClr val="B7B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3" name="Freeform 2900"/>
            <p:cNvSpPr>
              <a:spLocks/>
            </p:cNvSpPr>
            <p:nvPr/>
          </p:nvSpPr>
          <p:spPr bwMode="auto">
            <a:xfrm>
              <a:off x="4049" y="2176"/>
              <a:ext cx="9" cy="24"/>
            </a:xfrm>
            <a:custGeom>
              <a:avLst/>
              <a:gdLst>
                <a:gd name="T0" fmla="*/ 8 w 8"/>
                <a:gd name="T1" fmla="*/ 0 h 20"/>
                <a:gd name="T2" fmla="*/ 7 w 8"/>
                <a:gd name="T3" fmla="*/ 20 h 20"/>
                <a:gd name="T4" fmla="*/ 0 w 8"/>
                <a:gd name="T5" fmla="*/ 6 h 20"/>
                <a:gd name="T6" fmla="*/ 8 w 8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0">
                  <a:moveTo>
                    <a:pt x="8" y="0"/>
                  </a:moveTo>
                  <a:cubicBezTo>
                    <a:pt x="8" y="6"/>
                    <a:pt x="7" y="13"/>
                    <a:pt x="7" y="20"/>
                  </a:cubicBezTo>
                  <a:cubicBezTo>
                    <a:pt x="2" y="17"/>
                    <a:pt x="0" y="12"/>
                    <a:pt x="0" y="6"/>
                  </a:cubicBezTo>
                  <a:cubicBezTo>
                    <a:pt x="2" y="4"/>
                    <a:pt x="5" y="2"/>
                    <a:pt x="8" y="0"/>
                  </a:cubicBezTo>
                  <a:close/>
                </a:path>
              </a:pathLst>
            </a:custGeom>
            <a:solidFill>
              <a:srgbClr val="4D4C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64" name="Freeform 2901"/>
            <p:cNvSpPr>
              <a:spLocks/>
            </p:cNvSpPr>
            <p:nvPr/>
          </p:nvSpPr>
          <p:spPr bwMode="auto">
            <a:xfrm>
              <a:off x="4025" y="2146"/>
              <a:ext cx="15" cy="22"/>
            </a:xfrm>
            <a:custGeom>
              <a:avLst/>
              <a:gdLst>
                <a:gd name="T0" fmla="*/ 4 w 12"/>
                <a:gd name="T1" fmla="*/ 18 h 19"/>
                <a:gd name="T2" fmla="*/ 0 w 12"/>
                <a:gd name="T3" fmla="*/ 13 h 19"/>
                <a:gd name="T4" fmla="*/ 7 w 12"/>
                <a:gd name="T5" fmla="*/ 0 h 19"/>
                <a:gd name="T6" fmla="*/ 7 w 12"/>
                <a:gd name="T7" fmla="*/ 17 h 19"/>
                <a:gd name="T8" fmla="*/ 4 w 12"/>
                <a:gd name="T9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4" y="18"/>
                  </a:moveTo>
                  <a:cubicBezTo>
                    <a:pt x="3" y="16"/>
                    <a:pt x="1" y="15"/>
                    <a:pt x="0" y="13"/>
                  </a:cubicBezTo>
                  <a:cubicBezTo>
                    <a:pt x="1" y="8"/>
                    <a:pt x="2" y="3"/>
                    <a:pt x="7" y="0"/>
                  </a:cubicBezTo>
                  <a:cubicBezTo>
                    <a:pt x="12" y="6"/>
                    <a:pt x="10" y="12"/>
                    <a:pt x="7" y="17"/>
                  </a:cubicBezTo>
                  <a:cubicBezTo>
                    <a:pt x="6" y="19"/>
                    <a:pt x="5" y="19"/>
                    <a:pt x="4" y="18"/>
                  </a:cubicBezTo>
                  <a:close/>
                </a:path>
              </a:pathLst>
            </a:custGeom>
            <a:solidFill>
              <a:srgbClr val="988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1" name="Group 3103"/>
          <p:cNvGrpSpPr>
            <a:grpSpLocks/>
          </p:cNvGrpSpPr>
          <p:nvPr/>
        </p:nvGrpSpPr>
        <p:grpSpPr bwMode="auto">
          <a:xfrm>
            <a:off x="5519738" y="1587501"/>
            <a:ext cx="1606550" cy="2087562"/>
            <a:chOff x="3477" y="1000"/>
            <a:chExt cx="1012" cy="1315"/>
          </a:xfrm>
        </p:grpSpPr>
        <p:sp>
          <p:nvSpPr>
            <p:cNvPr id="4265" name="Freeform 2903"/>
            <p:cNvSpPr>
              <a:spLocks/>
            </p:cNvSpPr>
            <p:nvPr/>
          </p:nvSpPr>
          <p:spPr bwMode="auto">
            <a:xfrm>
              <a:off x="4029" y="2166"/>
              <a:ext cx="8" cy="26"/>
            </a:xfrm>
            <a:custGeom>
              <a:avLst/>
              <a:gdLst>
                <a:gd name="T0" fmla="*/ 1 w 7"/>
                <a:gd name="T1" fmla="*/ 1 h 22"/>
                <a:gd name="T2" fmla="*/ 4 w 7"/>
                <a:gd name="T3" fmla="*/ 0 h 22"/>
                <a:gd name="T4" fmla="*/ 0 w 7"/>
                <a:gd name="T5" fmla="*/ 22 h 22"/>
                <a:gd name="T6" fmla="*/ 1 w 7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2">
                  <a:moveTo>
                    <a:pt x="1" y="1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8"/>
                    <a:pt x="7" y="16"/>
                    <a:pt x="0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solidFill>
              <a:srgbClr val="544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6" name="Freeform 2904"/>
            <p:cNvSpPr>
              <a:spLocks/>
            </p:cNvSpPr>
            <p:nvPr/>
          </p:nvSpPr>
          <p:spPr bwMode="auto">
            <a:xfrm>
              <a:off x="4348" y="2115"/>
              <a:ext cx="40" cy="30"/>
            </a:xfrm>
            <a:custGeom>
              <a:avLst/>
              <a:gdLst>
                <a:gd name="T0" fmla="*/ 1 w 34"/>
                <a:gd name="T1" fmla="*/ 15 h 25"/>
                <a:gd name="T2" fmla="*/ 1 w 34"/>
                <a:gd name="T3" fmla="*/ 11 h 25"/>
                <a:gd name="T4" fmla="*/ 9 w 34"/>
                <a:gd name="T5" fmla="*/ 4 h 25"/>
                <a:gd name="T6" fmla="*/ 34 w 34"/>
                <a:gd name="T7" fmla="*/ 18 h 25"/>
                <a:gd name="T8" fmla="*/ 1 w 34"/>
                <a:gd name="T9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5">
                  <a:moveTo>
                    <a:pt x="1" y="15"/>
                  </a:moveTo>
                  <a:cubicBezTo>
                    <a:pt x="1" y="13"/>
                    <a:pt x="1" y="12"/>
                    <a:pt x="1" y="11"/>
                  </a:cubicBezTo>
                  <a:cubicBezTo>
                    <a:pt x="0" y="4"/>
                    <a:pt x="2" y="0"/>
                    <a:pt x="9" y="4"/>
                  </a:cubicBezTo>
                  <a:cubicBezTo>
                    <a:pt x="17" y="8"/>
                    <a:pt x="25" y="13"/>
                    <a:pt x="34" y="18"/>
                  </a:cubicBezTo>
                  <a:cubicBezTo>
                    <a:pt x="22" y="25"/>
                    <a:pt x="12" y="17"/>
                    <a:pt x="1" y="15"/>
                  </a:cubicBezTo>
                  <a:close/>
                </a:path>
              </a:pathLst>
            </a:custGeom>
            <a:solidFill>
              <a:srgbClr val="A097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7" name="Freeform 2905"/>
            <p:cNvSpPr>
              <a:spLocks/>
            </p:cNvSpPr>
            <p:nvPr/>
          </p:nvSpPr>
          <p:spPr bwMode="auto">
            <a:xfrm>
              <a:off x="4339" y="2102"/>
              <a:ext cx="20" cy="26"/>
            </a:xfrm>
            <a:custGeom>
              <a:avLst/>
              <a:gdLst>
                <a:gd name="T0" fmla="*/ 16 w 17"/>
                <a:gd name="T1" fmla="*/ 15 h 22"/>
                <a:gd name="T2" fmla="*/ 8 w 17"/>
                <a:gd name="T3" fmla="*/ 22 h 22"/>
                <a:gd name="T4" fmla="*/ 0 w 17"/>
                <a:gd name="T5" fmla="*/ 18 h 22"/>
                <a:gd name="T6" fmla="*/ 0 w 17"/>
                <a:gd name="T7" fmla="*/ 13 h 22"/>
                <a:gd name="T8" fmla="*/ 0 w 17"/>
                <a:gd name="T9" fmla="*/ 0 h 22"/>
                <a:gd name="T10" fmla="*/ 4 w 17"/>
                <a:gd name="T11" fmla="*/ 0 h 22"/>
                <a:gd name="T12" fmla="*/ 8 w 17"/>
                <a:gd name="T13" fmla="*/ 1 h 22"/>
                <a:gd name="T14" fmla="*/ 17 w 17"/>
                <a:gd name="T15" fmla="*/ 10 h 22"/>
                <a:gd name="T16" fmla="*/ 16 w 17"/>
                <a:gd name="T17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2">
                  <a:moveTo>
                    <a:pt x="16" y="15"/>
                  </a:moveTo>
                  <a:cubicBezTo>
                    <a:pt x="12" y="15"/>
                    <a:pt x="10" y="18"/>
                    <a:pt x="8" y="22"/>
                  </a:cubicBezTo>
                  <a:cubicBezTo>
                    <a:pt x="5" y="20"/>
                    <a:pt x="3" y="19"/>
                    <a:pt x="0" y="18"/>
                  </a:cubicBezTo>
                  <a:cubicBezTo>
                    <a:pt x="0" y="16"/>
                    <a:pt x="0" y="14"/>
                    <a:pt x="0" y="13"/>
                  </a:cubicBezTo>
                  <a:cubicBezTo>
                    <a:pt x="0" y="9"/>
                    <a:pt x="0" y="5"/>
                    <a:pt x="0" y="0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5" y="1"/>
                    <a:pt x="7" y="1"/>
                    <a:pt x="8" y="1"/>
                  </a:cubicBezTo>
                  <a:cubicBezTo>
                    <a:pt x="12" y="4"/>
                    <a:pt x="17" y="5"/>
                    <a:pt x="17" y="10"/>
                  </a:cubicBezTo>
                  <a:cubicBezTo>
                    <a:pt x="16" y="12"/>
                    <a:pt x="16" y="13"/>
                    <a:pt x="16" y="15"/>
                  </a:cubicBezTo>
                  <a:close/>
                </a:path>
              </a:pathLst>
            </a:custGeom>
            <a:solidFill>
              <a:srgbClr val="8373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8" name="Freeform 2906"/>
            <p:cNvSpPr>
              <a:spLocks/>
            </p:cNvSpPr>
            <p:nvPr/>
          </p:nvSpPr>
          <p:spPr bwMode="auto">
            <a:xfrm>
              <a:off x="4349" y="2095"/>
              <a:ext cx="23" cy="19"/>
            </a:xfrm>
            <a:custGeom>
              <a:avLst/>
              <a:gdLst>
                <a:gd name="T0" fmla="*/ 9 w 20"/>
                <a:gd name="T1" fmla="*/ 16 h 16"/>
                <a:gd name="T2" fmla="*/ 0 w 20"/>
                <a:gd name="T3" fmla="*/ 7 h 16"/>
                <a:gd name="T4" fmla="*/ 8 w 20"/>
                <a:gd name="T5" fmla="*/ 3 h 16"/>
                <a:gd name="T6" fmla="*/ 17 w 20"/>
                <a:gd name="T7" fmla="*/ 2 h 16"/>
                <a:gd name="T8" fmla="*/ 12 w 20"/>
                <a:gd name="T9" fmla="*/ 16 h 16"/>
                <a:gd name="T10" fmla="*/ 10 w 20"/>
                <a:gd name="T11" fmla="*/ 16 h 16"/>
                <a:gd name="T12" fmla="*/ 9 w 20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">
                  <a:moveTo>
                    <a:pt x="9" y="16"/>
                  </a:moveTo>
                  <a:cubicBezTo>
                    <a:pt x="4" y="15"/>
                    <a:pt x="0" y="13"/>
                    <a:pt x="0" y="7"/>
                  </a:cubicBezTo>
                  <a:cubicBezTo>
                    <a:pt x="3" y="6"/>
                    <a:pt x="6" y="4"/>
                    <a:pt x="8" y="3"/>
                  </a:cubicBezTo>
                  <a:cubicBezTo>
                    <a:pt x="11" y="0"/>
                    <a:pt x="14" y="0"/>
                    <a:pt x="17" y="2"/>
                  </a:cubicBezTo>
                  <a:cubicBezTo>
                    <a:pt x="20" y="8"/>
                    <a:pt x="18" y="13"/>
                    <a:pt x="12" y="16"/>
                  </a:cubicBezTo>
                  <a:cubicBezTo>
                    <a:pt x="10" y="16"/>
                    <a:pt x="10" y="16"/>
                    <a:pt x="10" y="16"/>
                  </a:cubicBezTo>
                  <a:lnTo>
                    <a:pt x="9" y="16"/>
                  </a:lnTo>
                  <a:close/>
                </a:path>
              </a:pathLst>
            </a:custGeom>
            <a:solidFill>
              <a:srgbClr val="453A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9" name="Freeform 2907"/>
            <p:cNvSpPr>
              <a:spLocks/>
            </p:cNvSpPr>
            <p:nvPr/>
          </p:nvSpPr>
          <p:spPr bwMode="auto">
            <a:xfrm>
              <a:off x="4363" y="2090"/>
              <a:ext cx="16" cy="28"/>
            </a:xfrm>
            <a:custGeom>
              <a:avLst/>
              <a:gdLst>
                <a:gd name="T0" fmla="*/ 0 w 14"/>
                <a:gd name="T1" fmla="*/ 20 h 23"/>
                <a:gd name="T2" fmla="*/ 5 w 14"/>
                <a:gd name="T3" fmla="*/ 6 h 23"/>
                <a:gd name="T4" fmla="*/ 13 w 14"/>
                <a:gd name="T5" fmla="*/ 1 h 23"/>
                <a:gd name="T6" fmla="*/ 13 w 14"/>
                <a:gd name="T7" fmla="*/ 2 h 23"/>
                <a:gd name="T8" fmla="*/ 13 w 14"/>
                <a:gd name="T9" fmla="*/ 5 h 23"/>
                <a:gd name="T10" fmla="*/ 13 w 14"/>
                <a:gd name="T11" fmla="*/ 6 h 23"/>
                <a:gd name="T12" fmla="*/ 13 w 14"/>
                <a:gd name="T13" fmla="*/ 10 h 23"/>
                <a:gd name="T14" fmla="*/ 13 w 14"/>
                <a:gd name="T15" fmla="*/ 14 h 23"/>
                <a:gd name="T16" fmla="*/ 9 w 14"/>
                <a:gd name="T17" fmla="*/ 22 h 23"/>
                <a:gd name="T18" fmla="*/ 0 w 14"/>
                <a:gd name="T1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3">
                  <a:moveTo>
                    <a:pt x="0" y="20"/>
                  </a:moveTo>
                  <a:cubicBezTo>
                    <a:pt x="2" y="15"/>
                    <a:pt x="3" y="11"/>
                    <a:pt x="5" y="6"/>
                  </a:cubicBezTo>
                  <a:cubicBezTo>
                    <a:pt x="6" y="2"/>
                    <a:pt x="8" y="0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4" y="4"/>
                    <a:pt x="13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8"/>
                    <a:pt x="12" y="9"/>
                    <a:pt x="13" y="10"/>
                  </a:cubicBezTo>
                  <a:cubicBezTo>
                    <a:pt x="13" y="12"/>
                    <a:pt x="13" y="13"/>
                    <a:pt x="13" y="14"/>
                  </a:cubicBezTo>
                  <a:cubicBezTo>
                    <a:pt x="13" y="18"/>
                    <a:pt x="11" y="20"/>
                    <a:pt x="9" y="22"/>
                  </a:cubicBezTo>
                  <a:cubicBezTo>
                    <a:pt x="6" y="23"/>
                    <a:pt x="2" y="23"/>
                    <a:pt x="0" y="20"/>
                  </a:cubicBezTo>
                  <a:close/>
                </a:path>
              </a:pathLst>
            </a:custGeom>
            <a:solidFill>
              <a:srgbClr val="766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0" name="Freeform 2908"/>
            <p:cNvSpPr>
              <a:spLocks/>
            </p:cNvSpPr>
            <p:nvPr/>
          </p:nvSpPr>
          <p:spPr bwMode="auto">
            <a:xfrm>
              <a:off x="4392" y="2132"/>
              <a:ext cx="24" cy="20"/>
            </a:xfrm>
            <a:custGeom>
              <a:avLst/>
              <a:gdLst>
                <a:gd name="T0" fmla="*/ 20 w 20"/>
                <a:gd name="T1" fmla="*/ 8 h 17"/>
                <a:gd name="T2" fmla="*/ 0 w 20"/>
                <a:gd name="T3" fmla="*/ 4 h 17"/>
                <a:gd name="T4" fmla="*/ 20 w 20"/>
                <a:gd name="T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7">
                  <a:moveTo>
                    <a:pt x="20" y="8"/>
                  </a:moveTo>
                  <a:cubicBezTo>
                    <a:pt x="14" y="4"/>
                    <a:pt x="4" y="17"/>
                    <a:pt x="0" y="4"/>
                  </a:cubicBezTo>
                  <a:cubicBezTo>
                    <a:pt x="8" y="0"/>
                    <a:pt x="15" y="1"/>
                    <a:pt x="20" y="8"/>
                  </a:cubicBezTo>
                  <a:close/>
                </a:path>
              </a:pathLst>
            </a:custGeom>
            <a:solidFill>
              <a:srgbClr val="AFA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1" name="Freeform 2909"/>
            <p:cNvSpPr>
              <a:spLocks/>
            </p:cNvSpPr>
            <p:nvPr/>
          </p:nvSpPr>
          <p:spPr bwMode="auto">
            <a:xfrm>
              <a:off x="4416" y="2141"/>
              <a:ext cx="20" cy="19"/>
            </a:xfrm>
            <a:custGeom>
              <a:avLst/>
              <a:gdLst>
                <a:gd name="T0" fmla="*/ 9 w 17"/>
                <a:gd name="T1" fmla="*/ 16 h 16"/>
                <a:gd name="T2" fmla="*/ 0 w 17"/>
                <a:gd name="T3" fmla="*/ 0 h 16"/>
                <a:gd name="T4" fmla="*/ 13 w 17"/>
                <a:gd name="T5" fmla="*/ 16 h 16"/>
                <a:gd name="T6" fmla="*/ 9 w 17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6">
                  <a:moveTo>
                    <a:pt x="9" y="16"/>
                  </a:moveTo>
                  <a:cubicBezTo>
                    <a:pt x="9" y="9"/>
                    <a:pt x="2" y="6"/>
                    <a:pt x="0" y="0"/>
                  </a:cubicBezTo>
                  <a:cubicBezTo>
                    <a:pt x="11" y="0"/>
                    <a:pt x="17" y="4"/>
                    <a:pt x="13" y="16"/>
                  </a:cubicBezTo>
                  <a:cubicBezTo>
                    <a:pt x="11" y="16"/>
                    <a:pt x="10" y="16"/>
                    <a:pt x="9" y="16"/>
                  </a:cubicBezTo>
                  <a:close/>
                </a:path>
              </a:pathLst>
            </a:custGeom>
            <a:solidFill>
              <a:srgbClr val="AFA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2" name="Freeform 2910"/>
            <p:cNvSpPr>
              <a:spLocks/>
            </p:cNvSpPr>
            <p:nvPr/>
          </p:nvSpPr>
          <p:spPr bwMode="auto">
            <a:xfrm>
              <a:off x="4374" y="2107"/>
              <a:ext cx="12" cy="11"/>
            </a:xfrm>
            <a:custGeom>
              <a:avLst/>
              <a:gdLst>
                <a:gd name="T0" fmla="*/ 0 w 11"/>
                <a:gd name="T1" fmla="*/ 8 h 9"/>
                <a:gd name="T2" fmla="*/ 4 w 11"/>
                <a:gd name="T3" fmla="*/ 0 h 9"/>
                <a:gd name="T4" fmla="*/ 8 w 11"/>
                <a:gd name="T5" fmla="*/ 9 h 9"/>
                <a:gd name="T6" fmla="*/ 0 w 11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9">
                  <a:moveTo>
                    <a:pt x="0" y="8"/>
                  </a:moveTo>
                  <a:cubicBezTo>
                    <a:pt x="0" y="5"/>
                    <a:pt x="1" y="2"/>
                    <a:pt x="4" y="0"/>
                  </a:cubicBezTo>
                  <a:cubicBezTo>
                    <a:pt x="11" y="0"/>
                    <a:pt x="11" y="4"/>
                    <a:pt x="8" y="9"/>
                  </a:cubicBezTo>
                  <a:cubicBezTo>
                    <a:pt x="5" y="9"/>
                    <a:pt x="2" y="9"/>
                    <a:pt x="0" y="8"/>
                  </a:cubicBezTo>
                  <a:close/>
                </a:path>
              </a:pathLst>
            </a:custGeom>
            <a:solidFill>
              <a:srgbClr val="4C40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3" name="Freeform 2911"/>
            <p:cNvSpPr>
              <a:spLocks/>
            </p:cNvSpPr>
            <p:nvPr/>
          </p:nvSpPr>
          <p:spPr bwMode="auto">
            <a:xfrm>
              <a:off x="3889" y="2287"/>
              <a:ext cx="38" cy="25"/>
            </a:xfrm>
            <a:custGeom>
              <a:avLst/>
              <a:gdLst>
                <a:gd name="T0" fmla="*/ 0 w 32"/>
                <a:gd name="T1" fmla="*/ 16 h 21"/>
                <a:gd name="T2" fmla="*/ 21 w 32"/>
                <a:gd name="T3" fmla="*/ 0 h 21"/>
                <a:gd name="T4" fmla="*/ 25 w 32"/>
                <a:gd name="T5" fmla="*/ 1 h 21"/>
                <a:gd name="T6" fmla="*/ 29 w 32"/>
                <a:gd name="T7" fmla="*/ 16 h 21"/>
                <a:gd name="T8" fmla="*/ 21 w 32"/>
                <a:gd name="T9" fmla="*/ 16 h 21"/>
                <a:gd name="T10" fmla="*/ 0 w 32"/>
                <a:gd name="T11" fmla="*/ 21 h 21"/>
                <a:gd name="T12" fmla="*/ 0 w 32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1">
                  <a:moveTo>
                    <a:pt x="0" y="16"/>
                  </a:moveTo>
                  <a:cubicBezTo>
                    <a:pt x="6" y="10"/>
                    <a:pt x="17" y="9"/>
                    <a:pt x="21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9" y="5"/>
                    <a:pt x="32" y="10"/>
                    <a:pt x="29" y="16"/>
                  </a:cubicBezTo>
                  <a:cubicBezTo>
                    <a:pt x="26" y="16"/>
                    <a:pt x="24" y="16"/>
                    <a:pt x="21" y="16"/>
                  </a:cubicBezTo>
                  <a:cubicBezTo>
                    <a:pt x="14" y="18"/>
                    <a:pt x="7" y="19"/>
                    <a:pt x="0" y="21"/>
                  </a:cubicBezTo>
                  <a:cubicBezTo>
                    <a:pt x="0" y="19"/>
                    <a:pt x="0" y="18"/>
                    <a:pt x="0" y="16"/>
                  </a:cubicBezTo>
                  <a:close/>
                </a:path>
              </a:pathLst>
            </a:custGeom>
            <a:solidFill>
              <a:srgbClr val="3529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4" name="Freeform 2912"/>
            <p:cNvSpPr>
              <a:spLocks/>
            </p:cNvSpPr>
            <p:nvPr/>
          </p:nvSpPr>
          <p:spPr bwMode="auto">
            <a:xfrm>
              <a:off x="3918" y="2280"/>
              <a:ext cx="22" cy="28"/>
            </a:xfrm>
            <a:custGeom>
              <a:avLst/>
              <a:gdLst>
                <a:gd name="T0" fmla="*/ 4 w 18"/>
                <a:gd name="T1" fmla="*/ 22 h 24"/>
                <a:gd name="T2" fmla="*/ 0 w 18"/>
                <a:gd name="T3" fmla="*/ 7 h 24"/>
                <a:gd name="T4" fmla="*/ 12 w 18"/>
                <a:gd name="T5" fmla="*/ 0 h 24"/>
                <a:gd name="T6" fmla="*/ 18 w 18"/>
                <a:gd name="T7" fmla="*/ 6 h 24"/>
                <a:gd name="T8" fmla="*/ 16 w 18"/>
                <a:gd name="T9" fmla="*/ 18 h 24"/>
                <a:gd name="T10" fmla="*/ 13 w 18"/>
                <a:gd name="T11" fmla="*/ 20 h 24"/>
                <a:gd name="T12" fmla="*/ 11 w 18"/>
                <a:gd name="T13" fmla="*/ 19 h 24"/>
                <a:gd name="T14" fmla="*/ 10 w 18"/>
                <a:gd name="T15" fmla="*/ 21 h 24"/>
                <a:gd name="T16" fmla="*/ 8 w 18"/>
                <a:gd name="T17" fmla="*/ 24 h 24"/>
                <a:gd name="T18" fmla="*/ 4 w 18"/>
                <a:gd name="T1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24">
                  <a:moveTo>
                    <a:pt x="4" y="22"/>
                  </a:moveTo>
                  <a:cubicBezTo>
                    <a:pt x="3" y="17"/>
                    <a:pt x="1" y="12"/>
                    <a:pt x="0" y="7"/>
                  </a:cubicBezTo>
                  <a:cubicBezTo>
                    <a:pt x="4" y="5"/>
                    <a:pt x="8" y="3"/>
                    <a:pt x="12" y="0"/>
                  </a:cubicBezTo>
                  <a:cubicBezTo>
                    <a:pt x="16" y="0"/>
                    <a:pt x="18" y="2"/>
                    <a:pt x="18" y="6"/>
                  </a:cubicBezTo>
                  <a:cubicBezTo>
                    <a:pt x="17" y="10"/>
                    <a:pt x="16" y="14"/>
                    <a:pt x="16" y="18"/>
                  </a:cubicBezTo>
                  <a:cubicBezTo>
                    <a:pt x="15" y="19"/>
                    <a:pt x="14" y="20"/>
                    <a:pt x="13" y="20"/>
                  </a:cubicBezTo>
                  <a:cubicBezTo>
                    <a:pt x="13" y="20"/>
                    <a:pt x="11" y="19"/>
                    <a:pt x="11" y="19"/>
                  </a:cubicBezTo>
                  <a:cubicBezTo>
                    <a:pt x="11" y="19"/>
                    <a:pt x="10" y="20"/>
                    <a:pt x="10" y="21"/>
                  </a:cubicBezTo>
                  <a:cubicBezTo>
                    <a:pt x="10" y="22"/>
                    <a:pt x="9" y="23"/>
                    <a:pt x="8" y="24"/>
                  </a:cubicBezTo>
                  <a:cubicBezTo>
                    <a:pt x="6" y="24"/>
                    <a:pt x="5" y="23"/>
                    <a:pt x="4" y="22"/>
                  </a:cubicBezTo>
                  <a:close/>
                </a:path>
              </a:pathLst>
            </a:custGeom>
            <a:solidFill>
              <a:srgbClr val="483C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5" name="Freeform 2913"/>
            <p:cNvSpPr>
              <a:spLocks/>
            </p:cNvSpPr>
            <p:nvPr/>
          </p:nvSpPr>
          <p:spPr bwMode="auto">
            <a:xfrm>
              <a:off x="3933" y="2272"/>
              <a:ext cx="20" cy="15"/>
            </a:xfrm>
            <a:custGeom>
              <a:avLst/>
              <a:gdLst>
                <a:gd name="T0" fmla="*/ 6 w 17"/>
                <a:gd name="T1" fmla="*/ 13 h 13"/>
                <a:gd name="T2" fmla="*/ 0 w 17"/>
                <a:gd name="T3" fmla="*/ 7 h 13"/>
                <a:gd name="T4" fmla="*/ 13 w 17"/>
                <a:gd name="T5" fmla="*/ 0 h 13"/>
                <a:gd name="T6" fmla="*/ 17 w 17"/>
                <a:gd name="T7" fmla="*/ 6 h 13"/>
                <a:gd name="T8" fmla="*/ 6 w 1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3">
                  <a:moveTo>
                    <a:pt x="6" y="13"/>
                  </a:moveTo>
                  <a:cubicBezTo>
                    <a:pt x="5" y="10"/>
                    <a:pt x="3" y="8"/>
                    <a:pt x="0" y="7"/>
                  </a:cubicBezTo>
                  <a:cubicBezTo>
                    <a:pt x="4" y="5"/>
                    <a:pt x="8" y="3"/>
                    <a:pt x="13" y="0"/>
                  </a:cubicBezTo>
                  <a:cubicBezTo>
                    <a:pt x="12" y="4"/>
                    <a:pt x="14" y="5"/>
                    <a:pt x="17" y="6"/>
                  </a:cubicBezTo>
                  <a:cubicBezTo>
                    <a:pt x="13" y="8"/>
                    <a:pt x="9" y="10"/>
                    <a:pt x="6" y="13"/>
                  </a:cubicBezTo>
                  <a:close/>
                </a:path>
              </a:pathLst>
            </a:custGeom>
            <a:solidFill>
              <a:srgbClr val="B5A0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6" name="Freeform 2914"/>
            <p:cNvSpPr>
              <a:spLocks/>
            </p:cNvSpPr>
            <p:nvPr/>
          </p:nvSpPr>
          <p:spPr bwMode="auto">
            <a:xfrm>
              <a:off x="3927" y="2300"/>
              <a:ext cx="10" cy="15"/>
            </a:xfrm>
            <a:custGeom>
              <a:avLst/>
              <a:gdLst>
                <a:gd name="T0" fmla="*/ 1 w 9"/>
                <a:gd name="T1" fmla="*/ 5 h 13"/>
                <a:gd name="T2" fmla="*/ 1 w 9"/>
                <a:gd name="T3" fmla="*/ 1 h 13"/>
                <a:gd name="T4" fmla="*/ 5 w 9"/>
                <a:gd name="T5" fmla="*/ 1 h 13"/>
                <a:gd name="T6" fmla="*/ 9 w 9"/>
                <a:gd name="T7" fmla="*/ 1 h 13"/>
                <a:gd name="T8" fmla="*/ 9 w 9"/>
                <a:gd name="T9" fmla="*/ 5 h 13"/>
                <a:gd name="T10" fmla="*/ 9 w 9"/>
                <a:gd name="T11" fmla="*/ 5 h 13"/>
                <a:gd name="T12" fmla="*/ 5 w 9"/>
                <a:gd name="T13" fmla="*/ 10 h 13"/>
                <a:gd name="T14" fmla="*/ 5 w 9"/>
                <a:gd name="T15" fmla="*/ 13 h 13"/>
                <a:gd name="T16" fmla="*/ 1 w 9"/>
                <a:gd name="T17" fmla="*/ 9 h 13"/>
                <a:gd name="T18" fmla="*/ 0 w 9"/>
                <a:gd name="T19" fmla="*/ 6 h 13"/>
                <a:gd name="T20" fmla="*/ 1 w 9"/>
                <a:gd name="T2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3">
                  <a:moveTo>
                    <a:pt x="1" y="5"/>
                  </a:moveTo>
                  <a:cubicBezTo>
                    <a:pt x="1" y="4"/>
                    <a:pt x="1" y="3"/>
                    <a:pt x="1" y="1"/>
                  </a:cubicBezTo>
                  <a:cubicBezTo>
                    <a:pt x="2" y="0"/>
                    <a:pt x="4" y="0"/>
                    <a:pt x="5" y="1"/>
                  </a:cubicBezTo>
                  <a:cubicBezTo>
                    <a:pt x="6" y="1"/>
                    <a:pt x="7" y="1"/>
                    <a:pt x="9" y="1"/>
                  </a:cubicBezTo>
                  <a:cubicBezTo>
                    <a:pt x="9" y="2"/>
                    <a:pt x="9" y="4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7"/>
                    <a:pt x="7" y="8"/>
                    <a:pt x="5" y="10"/>
                  </a:cubicBezTo>
                  <a:cubicBezTo>
                    <a:pt x="6" y="11"/>
                    <a:pt x="6" y="12"/>
                    <a:pt x="5" y="13"/>
                  </a:cubicBezTo>
                  <a:cubicBezTo>
                    <a:pt x="4" y="12"/>
                    <a:pt x="2" y="10"/>
                    <a:pt x="1" y="9"/>
                  </a:cubicBezTo>
                  <a:cubicBezTo>
                    <a:pt x="0" y="8"/>
                    <a:pt x="0" y="7"/>
                    <a:pt x="0" y="6"/>
                  </a:cubicBezTo>
                  <a:cubicBezTo>
                    <a:pt x="0" y="6"/>
                    <a:pt x="1" y="5"/>
                    <a:pt x="1" y="5"/>
                  </a:cubicBezTo>
                  <a:close/>
                </a:path>
              </a:pathLst>
            </a:custGeom>
            <a:solidFill>
              <a:srgbClr val="6F6B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7" name="Freeform 2915"/>
            <p:cNvSpPr>
              <a:spLocks/>
            </p:cNvSpPr>
            <p:nvPr/>
          </p:nvSpPr>
          <p:spPr bwMode="auto">
            <a:xfrm>
              <a:off x="4256" y="2145"/>
              <a:ext cx="27" cy="26"/>
            </a:xfrm>
            <a:custGeom>
              <a:avLst/>
              <a:gdLst>
                <a:gd name="T0" fmla="*/ 17 w 23"/>
                <a:gd name="T1" fmla="*/ 2 h 22"/>
                <a:gd name="T2" fmla="*/ 17 w 23"/>
                <a:gd name="T3" fmla="*/ 6 h 22"/>
                <a:gd name="T4" fmla="*/ 21 w 23"/>
                <a:gd name="T5" fmla="*/ 15 h 22"/>
                <a:gd name="T6" fmla="*/ 23 w 23"/>
                <a:gd name="T7" fmla="*/ 16 h 22"/>
                <a:gd name="T8" fmla="*/ 22 w 23"/>
                <a:gd name="T9" fmla="*/ 19 h 22"/>
                <a:gd name="T10" fmla="*/ 4 w 23"/>
                <a:gd name="T11" fmla="*/ 5 h 22"/>
                <a:gd name="T12" fmla="*/ 14 w 23"/>
                <a:gd name="T13" fmla="*/ 1 h 22"/>
                <a:gd name="T14" fmla="*/ 17 w 23"/>
                <a:gd name="T15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2">
                  <a:moveTo>
                    <a:pt x="17" y="2"/>
                  </a:moveTo>
                  <a:cubicBezTo>
                    <a:pt x="17" y="3"/>
                    <a:pt x="17" y="5"/>
                    <a:pt x="17" y="6"/>
                  </a:cubicBezTo>
                  <a:cubicBezTo>
                    <a:pt x="16" y="10"/>
                    <a:pt x="17" y="13"/>
                    <a:pt x="21" y="15"/>
                  </a:cubicBezTo>
                  <a:cubicBezTo>
                    <a:pt x="22" y="15"/>
                    <a:pt x="22" y="16"/>
                    <a:pt x="23" y="16"/>
                  </a:cubicBezTo>
                  <a:cubicBezTo>
                    <a:pt x="23" y="17"/>
                    <a:pt x="22" y="18"/>
                    <a:pt x="22" y="19"/>
                  </a:cubicBezTo>
                  <a:cubicBezTo>
                    <a:pt x="13" y="17"/>
                    <a:pt x="0" y="22"/>
                    <a:pt x="4" y="5"/>
                  </a:cubicBezTo>
                  <a:cubicBezTo>
                    <a:pt x="7" y="4"/>
                    <a:pt x="10" y="3"/>
                    <a:pt x="14" y="1"/>
                  </a:cubicBezTo>
                  <a:cubicBezTo>
                    <a:pt x="15" y="0"/>
                    <a:pt x="16" y="0"/>
                    <a:pt x="17" y="2"/>
                  </a:cubicBezTo>
                  <a:close/>
                </a:path>
              </a:pathLst>
            </a:custGeom>
            <a:solidFill>
              <a:srgbClr val="3730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8" name="Freeform 2916"/>
            <p:cNvSpPr>
              <a:spLocks/>
            </p:cNvSpPr>
            <p:nvPr/>
          </p:nvSpPr>
          <p:spPr bwMode="auto">
            <a:xfrm>
              <a:off x="4281" y="2165"/>
              <a:ext cx="4" cy="6"/>
            </a:xfrm>
            <a:custGeom>
              <a:avLst/>
              <a:gdLst>
                <a:gd name="T0" fmla="*/ 3 w 4"/>
                <a:gd name="T1" fmla="*/ 5 h 5"/>
                <a:gd name="T2" fmla="*/ 1 w 4"/>
                <a:gd name="T3" fmla="*/ 2 h 5"/>
                <a:gd name="T4" fmla="*/ 0 w 4"/>
                <a:gd name="T5" fmla="*/ 1 h 5"/>
                <a:gd name="T6" fmla="*/ 4 w 4"/>
                <a:gd name="T7" fmla="*/ 1 h 5"/>
                <a:gd name="T8" fmla="*/ 3 w 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3" y="5"/>
                  </a:moveTo>
                  <a:cubicBezTo>
                    <a:pt x="2" y="4"/>
                    <a:pt x="1" y="3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4" y="2"/>
                    <a:pt x="3" y="3"/>
                    <a:pt x="3" y="5"/>
                  </a:cubicBezTo>
                  <a:close/>
                </a:path>
              </a:pathLst>
            </a:custGeom>
            <a:solidFill>
              <a:srgbClr val="E8E1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79" name="Freeform 2917"/>
            <p:cNvSpPr>
              <a:spLocks/>
            </p:cNvSpPr>
            <p:nvPr/>
          </p:nvSpPr>
          <p:spPr bwMode="auto">
            <a:xfrm>
              <a:off x="4281" y="2161"/>
              <a:ext cx="4" cy="5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4 h 4"/>
                <a:gd name="T4" fmla="*/ 0 w 4"/>
                <a:gd name="T5" fmla="*/ 1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4"/>
                    <a:pt x="2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3" y="0"/>
                    <a:pt x="4" y="1"/>
                    <a:pt x="4" y="4"/>
                  </a:cubicBezTo>
                  <a:close/>
                </a:path>
              </a:pathLst>
            </a:custGeom>
            <a:solidFill>
              <a:srgbClr val="413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0" name="Freeform 2918"/>
            <p:cNvSpPr>
              <a:spLocks/>
            </p:cNvSpPr>
            <p:nvPr/>
          </p:nvSpPr>
          <p:spPr bwMode="auto">
            <a:xfrm>
              <a:off x="4124" y="2146"/>
              <a:ext cx="70" cy="34"/>
            </a:xfrm>
            <a:custGeom>
              <a:avLst/>
              <a:gdLst>
                <a:gd name="T0" fmla="*/ 59 w 59"/>
                <a:gd name="T1" fmla="*/ 5 h 29"/>
                <a:gd name="T2" fmla="*/ 59 w 59"/>
                <a:gd name="T3" fmla="*/ 8 h 29"/>
                <a:gd name="T4" fmla="*/ 38 w 59"/>
                <a:gd name="T5" fmla="*/ 17 h 29"/>
                <a:gd name="T6" fmla="*/ 15 w 59"/>
                <a:gd name="T7" fmla="*/ 25 h 29"/>
                <a:gd name="T8" fmla="*/ 7 w 59"/>
                <a:gd name="T9" fmla="*/ 29 h 29"/>
                <a:gd name="T10" fmla="*/ 0 w 59"/>
                <a:gd name="T11" fmla="*/ 21 h 29"/>
                <a:gd name="T12" fmla="*/ 21 w 59"/>
                <a:gd name="T13" fmla="*/ 1 h 29"/>
                <a:gd name="T14" fmla="*/ 29 w 59"/>
                <a:gd name="T15" fmla="*/ 2 h 29"/>
                <a:gd name="T16" fmla="*/ 47 w 59"/>
                <a:gd name="T17" fmla="*/ 1 h 29"/>
                <a:gd name="T18" fmla="*/ 51 w 59"/>
                <a:gd name="T19" fmla="*/ 0 h 29"/>
                <a:gd name="T20" fmla="*/ 59 w 59"/>
                <a:gd name="T21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29">
                  <a:moveTo>
                    <a:pt x="59" y="5"/>
                  </a:moveTo>
                  <a:cubicBezTo>
                    <a:pt x="59" y="6"/>
                    <a:pt x="59" y="7"/>
                    <a:pt x="59" y="8"/>
                  </a:cubicBezTo>
                  <a:cubicBezTo>
                    <a:pt x="51" y="9"/>
                    <a:pt x="44" y="11"/>
                    <a:pt x="38" y="17"/>
                  </a:cubicBezTo>
                  <a:cubicBezTo>
                    <a:pt x="30" y="18"/>
                    <a:pt x="21" y="17"/>
                    <a:pt x="15" y="25"/>
                  </a:cubicBezTo>
                  <a:cubicBezTo>
                    <a:pt x="12" y="26"/>
                    <a:pt x="10" y="28"/>
                    <a:pt x="7" y="29"/>
                  </a:cubicBezTo>
                  <a:cubicBezTo>
                    <a:pt x="2" y="29"/>
                    <a:pt x="0" y="25"/>
                    <a:pt x="0" y="21"/>
                  </a:cubicBezTo>
                  <a:cubicBezTo>
                    <a:pt x="4" y="11"/>
                    <a:pt x="11" y="4"/>
                    <a:pt x="21" y="1"/>
                  </a:cubicBezTo>
                  <a:cubicBezTo>
                    <a:pt x="24" y="1"/>
                    <a:pt x="27" y="1"/>
                    <a:pt x="29" y="2"/>
                  </a:cubicBezTo>
                  <a:cubicBezTo>
                    <a:pt x="35" y="3"/>
                    <a:pt x="41" y="4"/>
                    <a:pt x="47" y="1"/>
                  </a:cubicBezTo>
                  <a:cubicBezTo>
                    <a:pt x="48" y="0"/>
                    <a:pt x="50" y="0"/>
                    <a:pt x="51" y="0"/>
                  </a:cubicBezTo>
                  <a:cubicBezTo>
                    <a:pt x="54" y="2"/>
                    <a:pt x="56" y="3"/>
                    <a:pt x="59" y="5"/>
                  </a:cubicBezTo>
                  <a:close/>
                </a:path>
              </a:pathLst>
            </a:custGeom>
            <a:solidFill>
              <a:srgbClr val="463F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1" name="Freeform 2919"/>
            <p:cNvSpPr>
              <a:spLocks/>
            </p:cNvSpPr>
            <p:nvPr/>
          </p:nvSpPr>
          <p:spPr bwMode="auto">
            <a:xfrm>
              <a:off x="4156" y="2134"/>
              <a:ext cx="24" cy="26"/>
            </a:xfrm>
            <a:custGeom>
              <a:avLst/>
              <a:gdLst>
                <a:gd name="T0" fmla="*/ 20 w 20"/>
                <a:gd name="T1" fmla="*/ 11 h 22"/>
                <a:gd name="T2" fmla="*/ 4 w 20"/>
                <a:gd name="T3" fmla="*/ 14 h 22"/>
                <a:gd name="T4" fmla="*/ 1 w 20"/>
                <a:gd name="T5" fmla="*/ 10 h 22"/>
                <a:gd name="T6" fmla="*/ 2 w 20"/>
                <a:gd name="T7" fmla="*/ 2 h 22"/>
                <a:gd name="T8" fmla="*/ 7 w 20"/>
                <a:gd name="T9" fmla="*/ 0 h 22"/>
                <a:gd name="T10" fmla="*/ 12 w 20"/>
                <a:gd name="T11" fmla="*/ 2 h 22"/>
                <a:gd name="T12" fmla="*/ 20 w 20"/>
                <a:gd name="T1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2">
                  <a:moveTo>
                    <a:pt x="20" y="11"/>
                  </a:moveTo>
                  <a:cubicBezTo>
                    <a:pt x="16" y="18"/>
                    <a:pt x="11" y="22"/>
                    <a:pt x="4" y="14"/>
                  </a:cubicBezTo>
                  <a:cubicBezTo>
                    <a:pt x="2" y="13"/>
                    <a:pt x="1" y="12"/>
                    <a:pt x="1" y="10"/>
                  </a:cubicBezTo>
                  <a:cubicBezTo>
                    <a:pt x="0" y="7"/>
                    <a:pt x="1" y="4"/>
                    <a:pt x="2" y="2"/>
                  </a:cubicBezTo>
                  <a:cubicBezTo>
                    <a:pt x="4" y="1"/>
                    <a:pt x="5" y="0"/>
                    <a:pt x="7" y="0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15" y="5"/>
                    <a:pt x="17" y="8"/>
                    <a:pt x="20" y="11"/>
                  </a:cubicBezTo>
                  <a:close/>
                </a:path>
              </a:pathLst>
            </a:custGeom>
            <a:solidFill>
              <a:srgbClr val="9A93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2" name="Freeform 2920"/>
            <p:cNvSpPr>
              <a:spLocks/>
            </p:cNvSpPr>
            <p:nvPr/>
          </p:nvSpPr>
          <p:spPr bwMode="auto">
            <a:xfrm>
              <a:off x="4161" y="2122"/>
              <a:ext cx="9" cy="14"/>
            </a:xfrm>
            <a:custGeom>
              <a:avLst/>
              <a:gdLst>
                <a:gd name="T0" fmla="*/ 8 w 8"/>
                <a:gd name="T1" fmla="*/ 12 h 12"/>
                <a:gd name="T2" fmla="*/ 4 w 8"/>
                <a:gd name="T3" fmla="*/ 12 h 12"/>
                <a:gd name="T4" fmla="*/ 1 w 8"/>
                <a:gd name="T5" fmla="*/ 8 h 12"/>
                <a:gd name="T6" fmla="*/ 3 w 8"/>
                <a:gd name="T7" fmla="*/ 0 h 12"/>
                <a:gd name="T8" fmla="*/ 8 w 8"/>
                <a:gd name="T9" fmla="*/ 4 h 12"/>
                <a:gd name="T10" fmla="*/ 8 w 8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8" y="12"/>
                  </a:moveTo>
                  <a:cubicBezTo>
                    <a:pt x="6" y="12"/>
                    <a:pt x="5" y="12"/>
                    <a:pt x="4" y="12"/>
                  </a:cubicBezTo>
                  <a:cubicBezTo>
                    <a:pt x="2" y="11"/>
                    <a:pt x="1" y="10"/>
                    <a:pt x="1" y="8"/>
                  </a:cubicBezTo>
                  <a:cubicBezTo>
                    <a:pt x="0" y="5"/>
                    <a:pt x="1" y="2"/>
                    <a:pt x="3" y="0"/>
                  </a:cubicBezTo>
                  <a:cubicBezTo>
                    <a:pt x="5" y="1"/>
                    <a:pt x="6" y="3"/>
                    <a:pt x="8" y="4"/>
                  </a:cubicBezTo>
                  <a:cubicBezTo>
                    <a:pt x="8" y="7"/>
                    <a:pt x="8" y="10"/>
                    <a:pt x="8" y="12"/>
                  </a:cubicBezTo>
                  <a:close/>
                </a:path>
              </a:pathLst>
            </a:custGeom>
            <a:solidFill>
              <a:srgbClr val="BDBA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3" name="Freeform 2921"/>
            <p:cNvSpPr>
              <a:spLocks/>
            </p:cNvSpPr>
            <p:nvPr/>
          </p:nvSpPr>
          <p:spPr bwMode="auto">
            <a:xfrm>
              <a:off x="4421" y="2062"/>
              <a:ext cx="68" cy="37"/>
            </a:xfrm>
            <a:custGeom>
              <a:avLst/>
              <a:gdLst>
                <a:gd name="T0" fmla="*/ 25 w 58"/>
                <a:gd name="T1" fmla="*/ 31 h 31"/>
                <a:gd name="T2" fmla="*/ 0 w 58"/>
                <a:gd name="T3" fmla="*/ 26 h 31"/>
                <a:gd name="T4" fmla="*/ 29 w 58"/>
                <a:gd name="T5" fmla="*/ 2 h 31"/>
                <a:gd name="T6" fmla="*/ 46 w 58"/>
                <a:gd name="T7" fmla="*/ 2 h 31"/>
                <a:gd name="T8" fmla="*/ 58 w 58"/>
                <a:gd name="T9" fmla="*/ 21 h 31"/>
                <a:gd name="T10" fmla="*/ 25 w 58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31">
                  <a:moveTo>
                    <a:pt x="25" y="31"/>
                  </a:moveTo>
                  <a:cubicBezTo>
                    <a:pt x="18" y="25"/>
                    <a:pt x="9" y="26"/>
                    <a:pt x="0" y="26"/>
                  </a:cubicBezTo>
                  <a:cubicBezTo>
                    <a:pt x="8" y="15"/>
                    <a:pt x="19" y="9"/>
                    <a:pt x="29" y="2"/>
                  </a:cubicBezTo>
                  <a:cubicBezTo>
                    <a:pt x="35" y="0"/>
                    <a:pt x="40" y="0"/>
                    <a:pt x="46" y="2"/>
                  </a:cubicBezTo>
                  <a:cubicBezTo>
                    <a:pt x="50" y="9"/>
                    <a:pt x="54" y="15"/>
                    <a:pt x="58" y="21"/>
                  </a:cubicBezTo>
                  <a:cubicBezTo>
                    <a:pt x="46" y="23"/>
                    <a:pt x="34" y="21"/>
                    <a:pt x="25" y="31"/>
                  </a:cubicBezTo>
                  <a:close/>
                </a:path>
              </a:pathLst>
            </a:custGeom>
            <a:solidFill>
              <a:srgbClr val="A8A3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4" name="Freeform 2922"/>
            <p:cNvSpPr>
              <a:spLocks/>
            </p:cNvSpPr>
            <p:nvPr/>
          </p:nvSpPr>
          <p:spPr bwMode="auto">
            <a:xfrm>
              <a:off x="4405" y="2049"/>
              <a:ext cx="26" cy="30"/>
            </a:xfrm>
            <a:custGeom>
              <a:avLst/>
              <a:gdLst>
                <a:gd name="T0" fmla="*/ 13 w 22"/>
                <a:gd name="T1" fmla="*/ 0 h 25"/>
                <a:gd name="T2" fmla="*/ 22 w 22"/>
                <a:gd name="T3" fmla="*/ 8 h 25"/>
                <a:gd name="T4" fmla="*/ 1 w 22"/>
                <a:gd name="T5" fmla="*/ 25 h 25"/>
                <a:gd name="T6" fmla="*/ 1 w 22"/>
                <a:gd name="T7" fmla="*/ 19 h 25"/>
                <a:gd name="T8" fmla="*/ 13 w 22"/>
                <a:gd name="T9" fmla="*/ 4 h 25"/>
                <a:gd name="T10" fmla="*/ 13 w 2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5">
                  <a:moveTo>
                    <a:pt x="13" y="0"/>
                  </a:moveTo>
                  <a:cubicBezTo>
                    <a:pt x="16" y="3"/>
                    <a:pt x="19" y="5"/>
                    <a:pt x="22" y="8"/>
                  </a:cubicBezTo>
                  <a:cubicBezTo>
                    <a:pt x="19" y="19"/>
                    <a:pt x="11" y="23"/>
                    <a:pt x="1" y="25"/>
                  </a:cubicBezTo>
                  <a:cubicBezTo>
                    <a:pt x="0" y="23"/>
                    <a:pt x="0" y="21"/>
                    <a:pt x="1" y="19"/>
                  </a:cubicBezTo>
                  <a:cubicBezTo>
                    <a:pt x="3" y="12"/>
                    <a:pt x="8" y="8"/>
                    <a:pt x="13" y="4"/>
                  </a:cubicBezTo>
                  <a:cubicBezTo>
                    <a:pt x="13" y="3"/>
                    <a:pt x="13" y="2"/>
                    <a:pt x="13" y="0"/>
                  </a:cubicBezTo>
                  <a:close/>
                </a:path>
              </a:pathLst>
            </a:custGeom>
            <a:solidFill>
              <a:srgbClr val="8E8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5" name="Freeform 2923"/>
            <p:cNvSpPr>
              <a:spLocks/>
            </p:cNvSpPr>
            <p:nvPr/>
          </p:nvSpPr>
          <p:spPr bwMode="auto">
            <a:xfrm>
              <a:off x="4396" y="2078"/>
              <a:ext cx="6" cy="7"/>
            </a:xfrm>
            <a:custGeom>
              <a:avLst/>
              <a:gdLst>
                <a:gd name="T0" fmla="*/ 4 w 5"/>
                <a:gd name="T1" fmla="*/ 5 h 6"/>
                <a:gd name="T2" fmla="*/ 1 w 5"/>
                <a:gd name="T3" fmla="*/ 6 h 6"/>
                <a:gd name="T4" fmla="*/ 0 w 5"/>
                <a:gd name="T5" fmla="*/ 4 h 6"/>
                <a:gd name="T6" fmla="*/ 1 w 5"/>
                <a:gd name="T7" fmla="*/ 1 h 6"/>
                <a:gd name="T8" fmla="*/ 3 w 5"/>
                <a:gd name="T9" fmla="*/ 0 h 6"/>
                <a:gd name="T10" fmla="*/ 5 w 5"/>
                <a:gd name="T11" fmla="*/ 1 h 6"/>
                <a:gd name="T12" fmla="*/ 4 w 5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4" y="5"/>
                  </a:moveTo>
                  <a:cubicBezTo>
                    <a:pt x="3" y="5"/>
                    <a:pt x="2" y="6"/>
                    <a:pt x="1" y="6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3" y="0"/>
                    <a:pt x="3" y="0"/>
                  </a:cubicBezTo>
                  <a:cubicBezTo>
                    <a:pt x="3" y="0"/>
                    <a:pt x="5" y="1"/>
                    <a:pt x="5" y="1"/>
                  </a:cubicBezTo>
                  <a:cubicBezTo>
                    <a:pt x="5" y="2"/>
                    <a:pt x="4" y="4"/>
                    <a:pt x="4" y="5"/>
                  </a:cubicBezTo>
                  <a:close/>
                </a:path>
              </a:pathLst>
            </a:custGeom>
            <a:solidFill>
              <a:srgbClr val="4C49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6" name="Freeform 2924"/>
            <p:cNvSpPr>
              <a:spLocks/>
            </p:cNvSpPr>
            <p:nvPr/>
          </p:nvSpPr>
          <p:spPr bwMode="auto">
            <a:xfrm>
              <a:off x="4401" y="2073"/>
              <a:ext cx="5" cy="6"/>
            </a:xfrm>
            <a:custGeom>
              <a:avLst/>
              <a:gdLst>
                <a:gd name="T0" fmla="*/ 5 w 5"/>
                <a:gd name="T1" fmla="*/ 1 h 5"/>
                <a:gd name="T2" fmla="*/ 5 w 5"/>
                <a:gd name="T3" fmla="*/ 5 h 5"/>
                <a:gd name="T4" fmla="*/ 1 w 5"/>
                <a:gd name="T5" fmla="*/ 5 h 5"/>
                <a:gd name="T6" fmla="*/ 1 w 5"/>
                <a:gd name="T7" fmla="*/ 5 h 5"/>
                <a:gd name="T8" fmla="*/ 0 w 5"/>
                <a:gd name="T9" fmla="*/ 3 h 5"/>
                <a:gd name="T10" fmla="*/ 1 w 5"/>
                <a:gd name="T11" fmla="*/ 1 h 5"/>
                <a:gd name="T12" fmla="*/ 3 w 5"/>
                <a:gd name="T13" fmla="*/ 0 h 5"/>
                <a:gd name="T14" fmla="*/ 5 w 5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2"/>
                    <a:pt x="5" y="4"/>
                    <a:pt x="5" y="5"/>
                  </a:cubicBezTo>
                  <a:cubicBezTo>
                    <a:pt x="3" y="5"/>
                    <a:pt x="2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1" y="1"/>
                    <a:pt x="1" y="1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4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595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7" name="Freeform 2925"/>
            <p:cNvSpPr>
              <a:spLocks/>
            </p:cNvSpPr>
            <p:nvPr/>
          </p:nvSpPr>
          <p:spPr bwMode="auto">
            <a:xfrm>
              <a:off x="4077" y="2118"/>
              <a:ext cx="38" cy="51"/>
            </a:xfrm>
            <a:custGeom>
              <a:avLst/>
              <a:gdLst>
                <a:gd name="T0" fmla="*/ 13 w 32"/>
                <a:gd name="T1" fmla="*/ 0 h 44"/>
                <a:gd name="T2" fmla="*/ 29 w 32"/>
                <a:gd name="T3" fmla="*/ 0 h 44"/>
                <a:gd name="T4" fmla="*/ 12 w 32"/>
                <a:gd name="T5" fmla="*/ 39 h 44"/>
                <a:gd name="T6" fmla="*/ 1 w 32"/>
                <a:gd name="T7" fmla="*/ 37 h 44"/>
                <a:gd name="T8" fmla="*/ 0 w 32"/>
                <a:gd name="T9" fmla="*/ 37 h 44"/>
                <a:gd name="T10" fmla="*/ 13 w 32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44">
                  <a:moveTo>
                    <a:pt x="13" y="0"/>
                  </a:moveTo>
                  <a:cubicBezTo>
                    <a:pt x="18" y="0"/>
                    <a:pt x="24" y="0"/>
                    <a:pt x="29" y="0"/>
                  </a:cubicBezTo>
                  <a:cubicBezTo>
                    <a:pt x="32" y="17"/>
                    <a:pt x="19" y="27"/>
                    <a:pt x="12" y="39"/>
                  </a:cubicBezTo>
                  <a:cubicBezTo>
                    <a:pt x="8" y="44"/>
                    <a:pt x="4" y="42"/>
                    <a:pt x="1" y="37"/>
                  </a:cubicBezTo>
                  <a:cubicBezTo>
                    <a:pt x="1" y="37"/>
                    <a:pt x="0" y="37"/>
                    <a:pt x="0" y="37"/>
                  </a:cubicBezTo>
                  <a:cubicBezTo>
                    <a:pt x="1" y="23"/>
                    <a:pt x="11" y="13"/>
                    <a:pt x="13" y="0"/>
                  </a:cubicBezTo>
                  <a:close/>
                </a:path>
              </a:pathLst>
            </a:custGeom>
            <a:solidFill>
              <a:srgbClr val="ACA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8" name="Freeform 2926"/>
            <p:cNvSpPr>
              <a:spLocks/>
            </p:cNvSpPr>
            <p:nvPr/>
          </p:nvSpPr>
          <p:spPr bwMode="auto">
            <a:xfrm>
              <a:off x="4068" y="2103"/>
              <a:ext cx="92" cy="95"/>
            </a:xfrm>
            <a:custGeom>
              <a:avLst/>
              <a:gdLst>
                <a:gd name="T0" fmla="*/ 9 w 78"/>
                <a:gd name="T1" fmla="*/ 49 h 80"/>
                <a:gd name="T2" fmla="*/ 24 w 78"/>
                <a:gd name="T3" fmla="*/ 35 h 80"/>
                <a:gd name="T4" fmla="*/ 37 w 78"/>
                <a:gd name="T5" fmla="*/ 12 h 80"/>
                <a:gd name="T6" fmla="*/ 41 w 78"/>
                <a:gd name="T7" fmla="*/ 8 h 80"/>
                <a:gd name="T8" fmla="*/ 78 w 78"/>
                <a:gd name="T9" fmla="*/ 0 h 80"/>
                <a:gd name="T10" fmla="*/ 75 w 78"/>
                <a:gd name="T11" fmla="*/ 11 h 80"/>
                <a:gd name="T12" fmla="*/ 74 w 78"/>
                <a:gd name="T13" fmla="*/ 16 h 80"/>
                <a:gd name="T14" fmla="*/ 76 w 78"/>
                <a:gd name="T15" fmla="*/ 19 h 80"/>
                <a:gd name="T16" fmla="*/ 76 w 78"/>
                <a:gd name="T17" fmla="*/ 21 h 80"/>
                <a:gd name="T18" fmla="*/ 71 w 78"/>
                <a:gd name="T19" fmla="*/ 29 h 80"/>
                <a:gd name="T20" fmla="*/ 72 w 78"/>
                <a:gd name="T21" fmla="*/ 36 h 80"/>
                <a:gd name="T22" fmla="*/ 70 w 78"/>
                <a:gd name="T23" fmla="*/ 40 h 80"/>
                <a:gd name="T24" fmla="*/ 50 w 78"/>
                <a:gd name="T25" fmla="*/ 57 h 80"/>
                <a:gd name="T26" fmla="*/ 36 w 78"/>
                <a:gd name="T27" fmla="*/ 68 h 80"/>
                <a:gd name="T28" fmla="*/ 29 w 78"/>
                <a:gd name="T29" fmla="*/ 72 h 80"/>
                <a:gd name="T30" fmla="*/ 15 w 78"/>
                <a:gd name="T31" fmla="*/ 77 h 80"/>
                <a:gd name="T32" fmla="*/ 7 w 78"/>
                <a:gd name="T33" fmla="*/ 80 h 80"/>
                <a:gd name="T34" fmla="*/ 0 w 78"/>
                <a:gd name="T35" fmla="*/ 77 h 80"/>
                <a:gd name="T36" fmla="*/ 0 w 78"/>
                <a:gd name="T37" fmla="*/ 74 h 80"/>
                <a:gd name="T38" fmla="*/ 6 w 78"/>
                <a:gd name="T39" fmla="*/ 53 h 80"/>
                <a:gd name="T40" fmla="*/ 9 w 78"/>
                <a:gd name="T41" fmla="*/ 4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8" h="80">
                  <a:moveTo>
                    <a:pt x="9" y="49"/>
                  </a:moveTo>
                  <a:cubicBezTo>
                    <a:pt x="22" y="54"/>
                    <a:pt x="19" y="40"/>
                    <a:pt x="24" y="35"/>
                  </a:cubicBezTo>
                  <a:cubicBezTo>
                    <a:pt x="30" y="29"/>
                    <a:pt x="33" y="20"/>
                    <a:pt x="37" y="12"/>
                  </a:cubicBezTo>
                  <a:cubicBezTo>
                    <a:pt x="39" y="11"/>
                    <a:pt x="40" y="9"/>
                    <a:pt x="41" y="8"/>
                  </a:cubicBezTo>
                  <a:cubicBezTo>
                    <a:pt x="54" y="5"/>
                    <a:pt x="66" y="3"/>
                    <a:pt x="78" y="0"/>
                  </a:cubicBezTo>
                  <a:cubicBezTo>
                    <a:pt x="77" y="4"/>
                    <a:pt x="76" y="7"/>
                    <a:pt x="75" y="11"/>
                  </a:cubicBezTo>
                  <a:cubicBezTo>
                    <a:pt x="75" y="13"/>
                    <a:pt x="75" y="14"/>
                    <a:pt x="74" y="16"/>
                  </a:cubicBezTo>
                  <a:cubicBezTo>
                    <a:pt x="75" y="17"/>
                    <a:pt x="76" y="18"/>
                    <a:pt x="76" y="19"/>
                  </a:cubicBezTo>
                  <a:cubicBezTo>
                    <a:pt x="76" y="20"/>
                    <a:pt x="76" y="21"/>
                    <a:pt x="76" y="21"/>
                  </a:cubicBezTo>
                  <a:cubicBezTo>
                    <a:pt x="74" y="23"/>
                    <a:pt x="72" y="26"/>
                    <a:pt x="71" y="29"/>
                  </a:cubicBezTo>
                  <a:cubicBezTo>
                    <a:pt x="71" y="32"/>
                    <a:pt x="72" y="34"/>
                    <a:pt x="72" y="36"/>
                  </a:cubicBezTo>
                  <a:cubicBezTo>
                    <a:pt x="72" y="38"/>
                    <a:pt x="71" y="39"/>
                    <a:pt x="70" y="40"/>
                  </a:cubicBezTo>
                  <a:cubicBezTo>
                    <a:pt x="61" y="43"/>
                    <a:pt x="56" y="51"/>
                    <a:pt x="50" y="57"/>
                  </a:cubicBezTo>
                  <a:cubicBezTo>
                    <a:pt x="47" y="64"/>
                    <a:pt x="41" y="65"/>
                    <a:pt x="36" y="68"/>
                  </a:cubicBezTo>
                  <a:cubicBezTo>
                    <a:pt x="34" y="69"/>
                    <a:pt x="31" y="71"/>
                    <a:pt x="29" y="72"/>
                  </a:cubicBezTo>
                  <a:cubicBezTo>
                    <a:pt x="24" y="74"/>
                    <a:pt x="19" y="74"/>
                    <a:pt x="15" y="77"/>
                  </a:cubicBezTo>
                  <a:cubicBezTo>
                    <a:pt x="12" y="78"/>
                    <a:pt x="10" y="79"/>
                    <a:pt x="7" y="80"/>
                  </a:cubicBezTo>
                  <a:cubicBezTo>
                    <a:pt x="5" y="80"/>
                    <a:pt x="2" y="80"/>
                    <a:pt x="0" y="77"/>
                  </a:cubicBezTo>
                  <a:cubicBezTo>
                    <a:pt x="0" y="76"/>
                    <a:pt x="0" y="75"/>
                    <a:pt x="0" y="74"/>
                  </a:cubicBezTo>
                  <a:cubicBezTo>
                    <a:pt x="1" y="66"/>
                    <a:pt x="1" y="59"/>
                    <a:pt x="6" y="53"/>
                  </a:cubicBezTo>
                  <a:cubicBezTo>
                    <a:pt x="7" y="51"/>
                    <a:pt x="8" y="50"/>
                    <a:pt x="9" y="49"/>
                  </a:cubicBezTo>
                  <a:close/>
                </a:path>
              </a:pathLst>
            </a:custGeom>
            <a:solidFill>
              <a:srgbClr val="AEA8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89" name="Freeform 2927"/>
            <p:cNvSpPr>
              <a:spLocks/>
            </p:cNvSpPr>
            <p:nvPr/>
          </p:nvSpPr>
          <p:spPr bwMode="auto">
            <a:xfrm>
              <a:off x="4157" y="2122"/>
              <a:ext cx="7" cy="12"/>
            </a:xfrm>
            <a:custGeom>
              <a:avLst/>
              <a:gdLst>
                <a:gd name="T0" fmla="*/ 6 w 6"/>
                <a:gd name="T1" fmla="*/ 0 h 10"/>
                <a:gd name="T2" fmla="*/ 6 w 6"/>
                <a:gd name="T3" fmla="*/ 8 h 10"/>
                <a:gd name="T4" fmla="*/ 1 w 6"/>
                <a:gd name="T5" fmla="*/ 8 h 10"/>
                <a:gd name="T6" fmla="*/ 3 w 6"/>
                <a:gd name="T7" fmla="*/ 0 h 10"/>
                <a:gd name="T8" fmla="*/ 6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6" y="0"/>
                  </a:moveTo>
                  <a:cubicBezTo>
                    <a:pt x="6" y="3"/>
                    <a:pt x="6" y="5"/>
                    <a:pt x="6" y="8"/>
                  </a:cubicBezTo>
                  <a:cubicBezTo>
                    <a:pt x="5" y="10"/>
                    <a:pt x="3" y="10"/>
                    <a:pt x="1" y="8"/>
                  </a:cubicBezTo>
                  <a:cubicBezTo>
                    <a:pt x="0" y="5"/>
                    <a:pt x="0" y="2"/>
                    <a:pt x="3" y="0"/>
                  </a:cubicBezTo>
                  <a:cubicBezTo>
                    <a:pt x="4" y="0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5B57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0" name="Freeform 2928"/>
            <p:cNvSpPr>
              <a:spLocks/>
            </p:cNvSpPr>
            <p:nvPr/>
          </p:nvSpPr>
          <p:spPr bwMode="auto">
            <a:xfrm>
              <a:off x="4155" y="2122"/>
              <a:ext cx="6" cy="11"/>
            </a:xfrm>
            <a:custGeom>
              <a:avLst/>
              <a:gdLst>
                <a:gd name="T0" fmla="*/ 5 w 5"/>
                <a:gd name="T1" fmla="*/ 0 h 9"/>
                <a:gd name="T2" fmla="*/ 4 w 5"/>
                <a:gd name="T3" fmla="*/ 8 h 9"/>
                <a:gd name="T4" fmla="*/ 2 w 5"/>
                <a:gd name="T5" fmla="*/ 9 h 9"/>
                <a:gd name="T6" fmla="*/ 0 w 5"/>
                <a:gd name="T7" fmla="*/ 8 h 9"/>
                <a:gd name="T8" fmla="*/ 0 w 5"/>
                <a:gd name="T9" fmla="*/ 5 h 9"/>
                <a:gd name="T10" fmla="*/ 0 w 5"/>
                <a:gd name="T11" fmla="*/ 0 h 9"/>
                <a:gd name="T12" fmla="*/ 5 w 5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cubicBezTo>
                    <a:pt x="5" y="3"/>
                    <a:pt x="5" y="5"/>
                    <a:pt x="4" y="8"/>
                  </a:cubicBezTo>
                  <a:cubicBezTo>
                    <a:pt x="4" y="9"/>
                    <a:pt x="3" y="9"/>
                    <a:pt x="2" y="9"/>
                  </a:cubicBezTo>
                  <a:cubicBezTo>
                    <a:pt x="1" y="9"/>
                    <a:pt x="0" y="8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2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BCB9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1" name="Freeform 2929"/>
            <p:cNvSpPr>
              <a:spLocks/>
            </p:cNvSpPr>
            <p:nvPr/>
          </p:nvSpPr>
          <p:spPr bwMode="auto">
            <a:xfrm>
              <a:off x="4402" y="2047"/>
              <a:ext cx="19" cy="27"/>
            </a:xfrm>
            <a:custGeom>
              <a:avLst/>
              <a:gdLst>
                <a:gd name="T0" fmla="*/ 16 w 16"/>
                <a:gd name="T1" fmla="*/ 6 h 23"/>
                <a:gd name="T2" fmla="*/ 4 w 16"/>
                <a:gd name="T3" fmla="*/ 23 h 23"/>
                <a:gd name="T4" fmla="*/ 4 w 16"/>
                <a:gd name="T5" fmla="*/ 23 h 23"/>
                <a:gd name="T6" fmla="*/ 1 w 16"/>
                <a:gd name="T7" fmla="*/ 20 h 23"/>
                <a:gd name="T8" fmla="*/ 0 w 16"/>
                <a:gd name="T9" fmla="*/ 13 h 23"/>
                <a:gd name="T10" fmla="*/ 0 w 16"/>
                <a:gd name="T11" fmla="*/ 11 h 23"/>
                <a:gd name="T12" fmla="*/ 16 w 16"/>
                <a:gd name="T13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16" y="6"/>
                  </a:moveTo>
                  <a:cubicBezTo>
                    <a:pt x="14" y="13"/>
                    <a:pt x="11" y="20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2"/>
                    <a:pt x="2" y="21"/>
                    <a:pt x="1" y="20"/>
                  </a:cubicBezTo>
                  <a:cubicBezTo>
                    <a:pt x="0" y="17"/>
                    <a:pt x="0" y="15"/>
                    <a:pt x="0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3" y="0"/>
                    <a:pt x="11" y="7"/>
                    <a:pt x="16" y="6"/>
                  </a:cubicBezTo>
                  <a:close/>
                </a:path>
              </a:pathLst>
            </a:custGeom>
            <a:solidFill>
              <a:srgbClr val="A29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2" name="Freeform 2930"/>
            <p:cNvSpPr>
              <a:spLocks/>
            </p:cNvSpPr>
            <p:nvPr/>
          </p:nvSpPr>
          <p:spPr bwMode="auto">
            <a:xfrm>
              <a:off x="4397" y="2059"/>
              <a:ext cx="6" cy="6"/>
            </a:xfrm>
            <a:custGeom>
              <a:avLst/>
              <a:gdLst>
                <a:gd name="T0" fmla="*/ 0 w 5"/>
                <a:gd name="T1" fmla="*/ 5 h 5"/>
                <a:gd name="T2" fmla="*/ 0 w 5"/>
                <a:gd name="T3" fmla="*/ 0 h 5"/>
                <a:gd name="T4" fmla="*/ 4 w 5"/>
                <a:gd name="T5" fmla="*/ 1 h 5"/>
                <a:gd name="T6" fmla="*/ 4 w 5"/>
                <a:gd name="T7" fmla="*/ 0 h 5"/>
                <a:gd name="T8" fmla="*/ 3 w 5"/>
                <a:gd name="T9" fmla="*/ 5 h 5"/>
                <a:gd name="T10" fmla="*/ 0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5" y="2"/>
                    <a:pt x="5" y="4"/>
                    <a:pt x="3" y="5"/>
                  </a:cubicBezTo>
                  <a:cubicBezTo>
                    <a:pt x="2" y="5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B1AC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3" name="Freeform 2931"/>
            <p:cNvSpPr>
              <a:spLocks/>
            </p:cNvSpPr>
            <p:nvPr/>
          </p:nvSpPr>
          <p:spPr bwMode="auto">
            <a:xfrm>
              <a:off x="4271" y="2189"/>
              <a:ext cx="30" cy="9"/>
            </a:xfrm>
            <a:custGeom>
              <a:avLst/>
              <a:gdLst>
                <a:gd name="T0" fmla="*/ 0 w 25"/>
                <a:gd name="T1" fmla="*/ 1 h 7"/>
                <a:gd name="T2" fmla="*/ 25 w 25"/>
                <a:gd name="T3" fmla="*/ 0 h 7"/>
                <a:gd name="T4" fmla="*/ 25 w 25"/>
                <a:gd name="T5" fmla="*/ 5 h 7"/>
                <a:gd name="T6" fmla="*/ 0 w 25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7">
                  <a:moveTo>
                    <a:pt x="0" y="1"/>
                  </a:moveTo>
                  <a:cubicBezTo>
                    <a:pt x="8" y="1"/>
                    <a:pt x="16" y="0"/>
                    <a:pt x="25" y="0"/>
                  </a:cubicBezTo>
                  <a:cubicBezTo>
                    <a:pt x="25" y="2"/>
                    <a:pt x="25" y="3"/>
                    <a:pt x="25" y="5"/>
                  </a:cubicBezTo>
                  <a:cubicBezTo>
                    <a:pt x="17" y="3"/>
                    <a:pt x="7" y="7"/>
                    <a:pt x="0" y="1"/>
                  </a:cubicBezTo>
                  <a:close/>
                </a:path>
              </a:pathLst>
            </a:custGeom>
            <a:solidFill>
              <a:srgbClr val="6760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4" name="Freeform 2932"/>
            <p:cNvSpPr>
              <a:spLocks/>
            </p:cNvSpPr>
            <p:nvPr/>
          </p:nvSpPr>
          <p:spPr bwMode="auto">
            <a:xfrm>
              <a:off x="3923" y="2306"/>
              <a:ext cx="5" cy="5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0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3"/>
                    <a:pt x="4" y="4"/>
                  </a:cubicBezTo>
                  <a:cubicBezTo>
                    <a:pt x="3" y="3"/>
                    <a:pt x="1" y="2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433D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5" name="Freeform 2933"/>
            <p:cNvSpPr>
              <a:spLocks/>
            </p:cNvSpPr>
            <p:nvPr/>
          </p:nvSpPr>
          <p:spPr bwMode="auto">
            <a:xfrm>
              <a:off x="3933" y="2306"/>
              <a:ext cx="4" cy="6"/>
            </a:xfrm>
            <a:custGeom>
              <a:avLst/>
              <a:gdLst>
                <a:gd name="T0" fmla="*/ 0 w 4"/>
                <a:gd name="T1" fmla="*/ 5 h 5"/>
                <a:gd name="T2" fmla="*/ 4 w 4"/>
                <a:gd name="T3" fmla="*/ 0 h 5"/>
                <a:gd name="T4" fmla="*/ 4 w 4"/>
                <a:gd name="T5" fmla="*/ 4 h 5"/>
                <a:gd name="T6" fmla="*/ 0 w 4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2" y="3"/>
                    <a:pt x="3" y="2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3" y="4"/>
                    <a:pt x="2" y="4"/>
                    <a:pt x="0" y="5"/>
                  </a:cubicBezTo>
                  <a:close/>
                </a:path>
              </a:pathLst>
            </a:custGeom>
            <a:solidFill>
              <a:srgbClr val="8381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6" name="Freeform 2934"/>
            <p:cNvSpPr>
              <a:spLocks/>
            </p:cNvSpPr>
            <p:nvPr/>
          </p:nvSpPr>
          <p:spPr bwMode="auto">
            <a:xfrm>
              <a:off x="4358" y="2082"/>
              <a:ext cx="21" cy="17"/>
            </a:xfrm>
            <a:custGeom>
              <a:avLst/>
              <a:gdLst>
                <a:gd name="T0" fmla="*/ 17 w 18"/>
                <a:gd name="T1" fmla="*/ 8 h 14"/>
                <a:gd name="T2" fmla="*/ 9 w 18"/>
                <a:gd name="T3" fmla="*/ 13 h 14"/>
                <a:gd name="T4" fmla="*/ 0 w 18"/>
                <a:gd name="T5" fmla="*/ 14 h 14"/>
                <a:gd name="T6" fmla="*/ 16 w 18"/>
                <a:gd name="T7" fmla="*/ 2 h 14"/>
                <a:gd name="T8" fmla="*/ 18 w 18"/>
                <a:gd name="T9" fmla="*/ 5 h 14"/>
                <a:gd name="T10" fmla="*/ 17 w 18"/>
                <a:gd name="T11" fmla="*/ 6 h 14"/>
                <a:gd name="T12" fmla="*/ 17 w 18"/>
                <a:gd name="T13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4">
                  <a:moveTo>
                    <a:pt x="17" y="8"/>
                  </a:moveTo>
                  <a:cubicBezTo>
                    <a:pt x="14" y="10"/>
                    <a:pt x="12" y="12"/>
                    <a:pt x="9" y="13"/>
                  </a:cubicBezTo>
                  <a:cubicBezTo>
                    <a:pt x="6" y="13"/>
                    <a:pt x="3" y="13"/>
                    <a:pt x="0" y="14"/>
                  </a:cubicBezTo>
                  <a:cubicBezTo>
                    <a:pt x="4" y="8"/>
                    <a:pt x="7" y="0"/>
                    <a:pt x="16" y="2"/>
                  </a:cubicBezTo>
                  <a:cubicBezTo>
                    <a:pt x="18" y="3"/>
                    <a:pt x="18" y="4"/>
                    <a:pt x="18" y="5"/>
                  </a:cubicBezTo>
                  <a:cubicBezTo>
                    <a:pt x="18" y="6"/>
                    <a:pt x="17" y="6"/>
                    <a:pt x="17" y="6"/>
                  </a:cubicBezTo>
                  <a:cubicBezTo>
                    <a:pt x="17" y="7"/>
                    <a:pt x="17" y="8"/>
                    <a:pt x="17" y="8"/>
                  </a:cubicBezTo>
                  <a:close/>
                </a:path>
              </a:pathLst>
            </a:custGeom>
            <a:solidFill>
              <a:srgbClr val="615A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7" name="Freeform 2935"/>
            <p:cNvSpPr>
              <a:spLocks/>
            </p:cNvSpPr>
            <p:nvPr/>
          </p:nvSpPr>
          <p:spPr bwMode="auto">
            <a:xfrm>
              <a:off x="4377" y="2078"/>
              <a:ext cx="12" cy="11"/>
            </a:xfrm>
            <a:custGeom>
              <a:avLst/>
              <a:gdLst>
                <a:gd name="T0" fmla="*/ 1 w 10"/>
                <a:gd name="T1" fmla="*/ 10 h 10"/>
                <a:gd name="T2" fmla="*/ 0 w 10"/>
                <a:gd name="T3" fmla="*/ 6 h 10"/>
                <a:gd name="T4" fmla="*/ 8 w 10"/>
                <a:gd name="T5" fmla="*/ 0 h 10"/>
                <a:gd name="T6" fmla="*/ 10 w 10"/>
                <a:gd name="T7" fmla="*/ 2 h 10"/>
                <a:gd name="T8" fmla="*/ 10 w 10"/>
                <a:gd name="T9" fmla="*/ 4 h 10"/>
                <a:gd name="T10" fmla="*/ 9 w 10"/>
                <a:gd name="T11" fmla="*/ 6 h 10"/>
                <a:gd name="T12" fmla="*/ 5 w 10"/>
                <a:gd name="T13" fmla="*/ 9 h 10"/>
                <a:gd name="T14" fmla="*/ 1 w 10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0">
                  <a:moveTo>
                    <a:pt x="1" y="10"/>
                  </a:moveTo>
                  <a:cubicBezTo>
                    <a:pt x="1" y="9"/>
                    <a:pt x="0" y="7"/>
                    <a:pt x="0" y="6"/>
                  </a:cubicBezTo>
                  <a:cubicBezTo>
                    <a:pt x="1" y="2"/>
                    <a:pt x="4" y="1"/>
                    <a:pt x="8" y="0"/>
                  </a:cubicBezTo>
                  <a:cubicBezTo>
                    <a:pt x="8" y="1"/>
                    <a:pt x="9" y="1"/>
                    <a:pt x="10" y="2"/>
                  </a:cubicBezTo>
                  <a:cubicBezTo>
                    <a:pt x="10" y="2"/>
                    <a:pt x="10" y="3"/>
                    <a:pt x="10" y="4"/>
                  </a:cubicBezTo>
                  <a:cubicBezTo>
                    <a:pt x="10" y="5"/>
                    <a:pt x="9" y="6"/>
                    <a:pt x="9" y="6"/>
                  </a:cubicBezTo>
                  <a:cubicBezTo>
                    <a:pt x="7" y="7"/>
                    <a:pt x="6" y="8"/>
                    <a:pt x="5" y="9"/>
                  </a:cubicBezTo>
                  <a:cubicBezTo>
                    <a:pt x="3" y="10"/>
                    <a:pt x="2" y="10"/>
                    <a:pt x="1" y="10"/>
                  </a:cubicBezTo>
                  <a:close/>
                </a:path>
              </a:pathLst>
            </a:custGeom>
            <a:solidFill>
              <a:srgbClr val="8480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8" name="Freeform 2936"/>
            <p:cNvSpPr>
              <a:spLocks/>
            </p:cNvSpPr>
            <p:nvPr/>
          </p:nvSpPr>
          <p:spPr bwMode="auto">
            <a:xfrm>
              <a:off x="4378" y="2093"/>
              <a:ext cx="5" cy="5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0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4" y="2"/>
                    <a:pt x="3" y="3"/>
                    <a:pt x="0" y="4"/>
                  </a:cubicBezTo>
                  <a:close/>
                </a:path>
              </a:pathLst>
            </a:custGeom>
            <a:solidFill>
              <a:srgbClr val="9189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99" name="Freeform 2937"/>
            <p:cNvSpPr>
              <a:spLocks/>
            </p:cNvSpPr>
            <p:nvPr/>
          </p:nvSpPr>
          <p:spPr bwMode="auto">
            <a:xfrm>
              <a:off x="4390" y="2082"/>
              <a:ext cx="7" cy="6"/>
            </a:xfrm>
            <a:custGeom>
              <a:avLst/>
              <a:gdLst>
                <a:gd name="T0" fmla="*/ 6 w 6"/>
                <a:gd name="T1" fmla="*/ 2 h 5"/>
                <a:gd name="T2" fmla="*/ 1 w 6"/>
                <a:gd name="T3" fmla="*/ 5 h 5"/>
                <a:gd name="T4" fmla="*/ 1 w 6"/>
                <a:gd name="T5" fmla="*/ 1 h 5"/>
                <a:gd name="T6" fmla="*/ 6 w 6"/>
                <a:gd name="T7" fmla="*/ 1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5" y="3"/>
                    <a:pt x="3" y="4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4" y="0"/>
                    <a:pt x="6" y="1"/>
                  </a:cubicBezTo>
                  <a:lnTo>
                    <a:pt x="6" y="2"/>
                  </a:lnTo>
                  <a:close/>
                </a:path>
              </a:pathLst>
            </a:custGeom>
            <a:solidFill>
              <a:srgbClr val="403B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0" name="Freeform 2938"/>
            <p:cNvSpPr>
              <a:spLocks/>
            </p:cNvSpPr>
            <p:nvPr/>
          </p:nvSpPr>
          <p:spPr bwMode="auto">
            <a:xfrm>
              <a:off x="4386" y="2081"/>
              <a:ext cx="6" cy="7"/>
            </a:xfrm>
            <a:custGeom>
              <a:avLst/>
              <a:gdLst>
                <a:gd name="T0" fmla="*/ 5 w 5"/>
                <a:gd name="T1" fmla="*/ 2 h 6"/>
                <a:gd name="T2" fmla="*/ 4 w 5"/>
                <a:gd name="T3" fmla="*/ 6 h 6"/>
                <a:gd name="T4" fmla="*/ 3 w 5"/>
                <a:gd name="T5" fmla="*/ 6 h 6"/>
                <a:gd name="T6" fmla="*/ 1 w 5"/>
                <a:gd name="T7" fmla="*/ 6 h 6"/>
                <a:gd name="T8" fmla="*/ 0 w 5"/>
                <a:gd name="T9" fmla="*/ 3 h 6"/>
                <a:gd name="T10" fmla="*/ 1 w 5"/>
                <a:gd name="T11" fmla="*/ 2 h 6"/>
                <a:gd name="T12" fmla="*/ 1 w 5"/>
                <a:gd name="T13" fmla="*/ 2 h 6"/>
                <a:gd name="T14" fmla="*/ 3 w 5"/>
                <a:gd name="T15" fmla="*/ 0 h 6"/>
                <a:gd name="T16" fmla="*/ 5 w 5"/>
                <a:gd name="T1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6">
                  <a:moveTo>
                    <a:pt x="5" y="2"/>
                  </a:moveTo>
                  <a:cubicBezTo>
                    <a:pt x="5" y="3"/>
                    <a:pt x="5" y="5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3" y="1"/>
                    <a:pt x="4" y="1"/>
                    <a:pt x="5" y="2"/>
                  </a:cubicBezTo>
                  <a:close/>
                </a:path>
              </a:pathLst>
            </a:custGeom>
            <a:solidFill>
              <a:srgbClr val="A19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1" name="Freeform 2939"/>
            <p:cNvSpPr>
              <a:spLocks/>
            </p:cNvSpPr>
            <p:nvPr/>
          </p:nvSpPr>
          <p:spPr bwMode="auto">
            <a:xfrm>
              <a:off x="4383" y="2083"/>
              <a:ext cx="5" cy="5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4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ubicBezTo>
                    <a:pt x="1" y="3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3F3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2" name="Freeform 2940"/>
            <p:cNvSpPr>
              <a:spLocks/>
            </p:cNvSpPr>
            <p:nvPr/>
          </p:nvSpPr>
          <p:spPr bwMode="auto">
            <a:xfrm>
              <a:off x="4054" y="2194"/>
              <a:ext cx="30" cy="21"/>
            </a:xfrm>
            <a:custGeom>
              <a:avLst/>
              <a:gdLst>
                <a:gd name="T0" fmla="*/ 12 w 26"/>
                <a:gd name="T1" fmla="*/ 0 h 18"/>
                <a:gd name="T2" fmla="*/ 21 w 26"/>
                <a:gd name="T3" fmla="*/ 1 h 18"/>
                <a:gd name="T4" fmla="*/ 25 w 26"/>
                <a:gd name="T5" fmla="*/ 8 h 18"/>
                <a:gd name="T6" fmla="*/ 20 w 26"/>
                <a:gd name="T7" fmla="*/ 12 h 18"/>
                <a:gd name="T8" fmla="*/ 8 w 26"/>
                <a:gd name="T9" fmla="*/ 18 h 18"/>
                <a:gd name="T10" fmla="*/ 7 w 26"/>
                <a:gd name="T11" fmla="*/ 17 h 18"/>
                <a:gd name="T12" fmla="*/ 5 w 26"/>
                <a:gd name="T13" fmla="*/ 17 h 18"/>
                <a:gd name="T14" fmla="*/ 0 w 26"/>
                <a:gd name="T15" fmla="*/ 14 h 18"/>
                <a:gd name="T16" fmla="*/ 5 w 26"/>
                <a:gd name="T17" fmla="*/ 4 h 18"/>
                <a:gd name="T18" fmla="*/ 12 w 26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8">
                  <a:moveTo>
                    <a:pt x="12" y="0"/>
                  </a:moveTo>
                  <a:cubicBezTo>
                    <a:pt x="15" y="1"/>
                    <a:pt x="18" y="1"/>
                    <a:pt x="21" y="1"/>
                  </a:cubicBezTo>
                  <a:cubicBezTo>
                    <a:pt x="24" y="2"/>
                    <a:pt x="26" y="4"/>
                    <a:pt x="25" y="8"/>
                  </a:cubicBezTo>
                  <a:cubicBezTo>
                    <a:pt x="23" y="9"/>
                    <a:pt x="21" y="11"/>
                    <a:pt x="20" y="12"/>
                  </a:cubicBezTo>
                  <a:cubicBezTo>
                    <a:pt x="16" y="14"/>
                    <a:pt x="12" y="16"/>
                    <a:pt x="8" y="1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3" y="16"/>
                    <a:pt x="2" y="15"/>
                    <a:pt x="0" y="14"/>
                  </a:cubicBezTo>
                  <a:cubicBezTo>
                    <a:pt x="4" y="12"/>
                    <a:pt x="4" y="8"/>
                    <a:pt x="5" y="4"/>
                  </a:cubicBezTo>
                  <a:cubicBezTo>
                    <a:pt x="7" y="3"/>
                    <a:pt x="10" y="2"/>
                    <a:pt x="12" y="0"/>
                  </a:cubicBezTo>
                  <a:close/>
                </a:path>
              </a:pathLst>
            </a:custGeom>
            <a:solidFill>
              <a:srgbClr val="CDB7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3" name="Freeform 2941"/>
            <p:cNvSpPr>
              <a:spLocks/>
            </p:cNvSpPr>
            <p:nvPr/>
          </p:nvSpPr>
          <p:spPr bwMode="auto">
            <a:xfrm>
              <a:off x="4205" y="2139"/>
              <a:ext cx="44" cy="22"/>
            </a:xfrm>
            <a:custGeom>
              <a:avLst/>
              <a:gdLst>
                <a:gd name="T0" fmla="*/ 31 w 37"/>
                <a:gd name="T1" fmla="*/ 2 h 19"/>
                <a:gd name="T2" fmla="*/ 37 w 37"/>
                <a:gd name="T3" fmla="*/ 7 h 19"/>
                <a:gd name="T4" fmla="*/ 7 w 37"/>
                <a:gd name="T5" fmla="*/ 19 h 19"/>
                <a:gd name="T6" fmla="*/ 14 w 37"/>
                <a:gd name="T7" fmla="*/ 3 h 19"/>
                <a:gd name="T8" fmla="*/ 27 w 37"/>
                <a:gd name="T9" fmla="*/ 2 h 19"/>
                <a:gd name="T10" fmla="*/ 31 w 37"/>
                <a:gd name="T11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9">
                  <a:moveTo>
                    <a:pt x="31" y="2"/>
                  </a:moveTo>
                  <a:cubicBezTo>
                    <a:pt x="33" y="4"/>
                    <a:pt x="35" y="6"/>
                    <a:pt x="37" y="7"/>
                  </a:cubicBezTo>
                  <a:cubicBezTo>
                    <a:pt x="27" y="11"/>
                    <a:pt x="17" y="15"/>
                    <a:pt x="7" y="19"/>
                  </a:cubicBezTo>
                  <a:cubicBezTo>
                    <a:pt x="0" y="9"/>
                    <a:pt x="18" y="11"/>
                    <a:pt x="14" y="3"/>
                  </a:cubicBezTo>
                  <a:cubicBezTo>
                    <a:pt x="18" y="1"/>
                    <a:pt x="23" y="7"/>
                    <a:pt x="27" y="2"/>
                  </a:cubicBezTo>
                  <a:cubicBezTo>
                    <a:pt x="29" y="0"/>
                    <a:pt x="30" y="1"/>
                    <a:pt x="31" y="2"/>
                  </a:cubicBezTo>
                  <a:close/>
                </a:path>
              </a:pathLst>
            </a:custGeom>
            <a:solidFill>
              <a:srgbClr val="554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4" name="Freeform 2942"/>
            <p:cNvSpPr>
              <a:spLocks/>
            </p:cNvSpPr>
            <p:nvPr/>
          </p:nvSpPr>
          <p:spPr bwMode="auto">
            <a:xfrm>
              <a:off x="4092" y="2178"/>
              <a:ext cx="39" cy="27"/>
            </a:xfrm>
            <a:custGeom>
              <a:avLst/>
              <a:gdLst>
                <a:gd name="T0" fmla="*/ 33 w 33"/>
                <a:gd name="T1" fmla="*/ 19 h 23"/>
                <a:gd name="T2" fmla="*/ 13 w 33"/>
                <a:gd name="T3" fmla="*/ 23 h 23"/>
                <a:gd name="T4" fmla="*/ 0 w 33"/>
                <a:gd name="T5" fmla="*/ 23 h 23"/>
                <a:gd name="T6" fmla="*/ 0 w 33"/>
                <a:gd name="T7" fmla="*/ 19 h 23"/>
                <a:gd name="T8" fmla="*/ 19 w 33"/>
                <a:gd name="T9" fmla="*/ 3 h 23"/>
                <a:gd name="T10" fmla="*/ 33 w 33"/>
                <a:gd name="T11" fmla="*/ 8 h 23"/>
                <a:gd name="T12" fmla="*/ 33 w 33"/>
                <a:gd name="T13" fmla="*/ 10 h 23"/>
                <a:gd name="T14" fmla="*/ 33 w 33"/>
                <a:gd name="T15" fmla="*/ 15 h 23"/>
                <a:gd name="T16" fmla="*/ 33 w 33"/>
                <a:gd name="T17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3">
                  <a:moveTo>
                    <a:pt x="33" y="19"/>
                  </a:moveTo>
                  <a:cubicBezTo>
                    <a:pt x="26" y="20"/>
                    <a:pt x="18" y="15"/>
                    <a:pt x="13" y="23"/>
                  </a:cubicBezTo>
                  <a:cubicBezTo>
                    <a:pt x="9" y="23"/>
                    <a:pt x="4" y="23"/>
                    <a:pt x="0" y="23"/>
                  </a:cubicBezTo>
                  <a:cubicBezTo>
                    <a:pt x="0" y="22"/>
                    <a:pt x="0" y="21"/>
                    <a:pt x="0" y="19"/>
                  </a:cubicBezTo>
                  <a:cubicBezTo>
                    <a:pt x="3" y="10"/>
                    <a:pt x="13" y="9"/>
                    <a:pt x="19" y="3"/>
                  </a:cubicBezTo>
                  <a:cubicBezTo>
                    <a:pt x="25" y="1"/>
                    <a:pt x="31" y="0"/>
                    <a:pt x="33" y="8"/>
                  </a:cubicBezTo>
                  <a:cubicBezTo>
                    <a:pt x="33" y="9"/>
                    <a:pt x="33" y="10"/>
                    <a:pt x="33" y="10"/>
                  </a:cubicBezTo>
                  <a:cubicBezTo>
                    <a:pt x="33" y="12"/>
                    <a:pt x="33" y="13"/>
                    <a:pt x="33" y="15"/>
                  </a:cubicBezTo>
                  <a:cubicBezTo>
                    <a:pt x="33" y="16"/>
                    <a:pt x="33" y="17"/>
                    <a:pt x="33" y="19"/>
                  </a:cubicBezTo>
                  <a:close/>
                </a:path>
              </a:pathLst>
            </a:custGeom>
            <a:solidFill>
              <a:srgbClr val="3F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5" name="Freeform 2943"/>
            <p:cNvSpPr>
              <a:spLocks/>
            </p:cNvSpPr>
            <p:nvPr/>
          </p:nvSpPr>
          <p:spPr bwMode="auto">
            <a:xfrm>
              <a:off x="4105" y="2171"/>
              <a:ext cx="27" cy="17"/>
            </a:xfrm>
            <a:custGeom>
              <a:avLst/>
              <a:gdLst>
                <a:gd name="T0" fmla="*/ 22 w 23"/>
                <a:gd name="T1" fmla="*/ 14 h 15"/>
                <a:gd name="T2" fmla="*/ 9 w 23"/>
                <a:gd name="T3" fmla="*/ 12 h 15"/>
                <a:gd name="T4" fmla="*/ 0 w 23"/>
                <a:gd name="T5" fmla="*/ 9 h 15"/>
                <a:gd name="T6" fmla="*/ 18 w 23"/>
                <a:gd name="T7" fmla="*/ 0 h 15"/>
                <a:gd name="T8" fmla="*/ 23 w 23"/>
                <a:gd name="T9" fmla="*/ 8 h 15"/>
                <a:gd name="T10" fmla="*/ 22 w 23"/>
                <a:gd name="T1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5">
                  <a:moveTo>
                    <a:pt x="22" y="14"/>
                  </a:moveTo>
                  <a:cubicBezTo>
                    <a:pt x="18" y="11"/>
                    <a:pt x="14" y="9"/>
                    <a:pt x="9" y="12"/>
                  </a:cubicBezTo>
                  <a:cubicBezTo>
                    <a:pt x="4" y="15"/>
                    <a:pt x="1" y="15"/>
                    <a:pt x="0" y="9"/>
                  </a:cubicBezTo>
                  <a:cubicBezTo>
                    <a:pt x="4" y="2"/>
                    <a:pt x="12" y="4"/>
                    <a:pt x="18" y="0"/>
                  </a:cubicBezTo>
                  <a:cubicBezTo>
                    <a:pt x="20" y="3"/>
                    <a:pt x="21" y="6"/>
                    <a:pt x="23" y="8"/>
                  </a:cubicBezTo>
                  <a:cubicBezTo>
                    <a:pt x="23" y="10"/>
                    <a:pt x="22" y="12"/>
                    <a:pt x="22" y="14"/>
                  </a:cubicBezTo>
                  <a:close/>
                </a:path>
              </a:pathLst>
            </a:custGeom>
            <a:solidFill>
              <a:srgbClr val="695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6" name="Freeform 2944"/>
            <p:cNvSpPr>
              <a:spLocks/>
            </p:cNvSpPr>
            <p:nvPr/>
          </p:nvSpPr>
          <p:spPr bwMode="auto">
            <a:xfrm>
              <a:off x="4078" y="2181"/>
              <a:ext cx="38" cy="23"/>
            </a:xfrm>
            <a:custGeom>
              <a:avLst/>
              <a:gdLst>
                <a:gd name="T0" fmla="*/ 23 w 32"/>
                <a:gd name="T1" fmla="*/ 0 h 19"/>
                <a:gd name="T2" fmla="*/ 32 w 32"/>
                <a:gd name="T3" fmla="*/ 3 h 19"/>
                <a:gd name="T4" fmla="*/ 12 w 32"/>
                <a:gd name="T5" fmla="*/ 16 h 19"/>
                <a:gd name="T6" fmla="*/ 4 w 32"/>
                <a:gd name="T7" fmla="*/ 19 h 19"/>
                <a:gd name="T8" fmla="*/ 0 w 32"/>
                <a:gd name="T9" fmla="*/ 12 h 19"/>
                <a:gd name="T10" fmla="*/ 3 w 32"/>
                <a:gd name="T11" fmla="*/ 8 h 19"/>
                <a:gd name="T12" fmla="*/ 20 w 32"/>
                <a:gd name="T13" fmla="*/ 4 h 19"/>
                <a:gd name="T14" fmla="*/ 23 w 32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9">
                  <a:moveTo>
                    <a:pt x="23" y="0"/>
                  </a:moveTo>
                  <a:cubicBezTo>
                    <a:pt x="26" y="1"/>
                    <a:pt x="29" y="2"/>
                    <a:pt x="32" y="3"/>
                  </a:cubicBezTo>
                  <a:cubicBezTo>
                    <a:pt x="28" y="12"/>
                    <a:pt x="18" y="11"/>
                    <a:pt x="12" y="16"/>
                  </a:cubicBezTo>
                  <a:cubicBezTo>
                    <a:pt x="9" y="17"/>
                    <a:pt x="6" y="18"/>
                    <a:pt x="4" y="19"/>
                  </a:cubicBezTo>
                  <a:cubicBezTo>
                    <a:pt x="2" y="17"/>
                    <a:pt x="1" y="14"/>
                    <a:pt x="0" y="12"/>
                  </a:cubicBezTo>
                  <a:cubicBezTo>
                    <a:pt x="1" y="10"/>
                    <a:pt x="2" y="9"/>
                    <a:pt x="3" y="8"/>
                  </a:cubicBezTo>
                  <a:cubicBezTo>
                    <a:pt x="9" y="7"/>
                    <a:pt x="15" y="6"/>
                    <a:pt x="20" y="4"/>
                  </a:cubicBezTo>
                  <a:cubicBezTo>
                    <a:pt x="21" y="2"/>
                    <a:pt x="22" y="1"/>
                    <a:pt x="23" y="0"/>
                  </a:cubicBezTo>
                  <a:close/>
                </a:path>
              </a:pathLst>
            </a:custGeom>
            <a:solidFill>
              <a:srgbClr val="C9B4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7" name="Freeform 2945"/>
            <p:cNvSpPr>
              <a:spLocks/>
            </p:cNvSpPr>
            <p:nvPr/>
          </p:nvSpPr>
          <p:spPr bwMode="auto">
            <a:xfrm>
              <a:off x="4256" y="2114"/>
              <a:ext cx="20" cy="25"/>
            </a:xfrm>
            <a:custGeom>
              <a:avLst/>
              <a:gdLst>
                <a:gd name="T0" fmla="*/ 17 w 17"/>
                <a:gd name="T1" fmla="*/ 11 h 21"/>
                <a:gd name="T2" fmla="*/ 0 w 17"/>
                <a:gd name="T3" fmla="*/ 15 h 21"/>
                <a:gd name="T4" fmla="*/ 17 w 17"/>
                <a:gd name="T5" fmla="*/ 8 h 21"/>
                <a:gd name="T6" fmla="*/ 17 w 17"/>
                <a:gd name="T7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17" y="11"/>
                  </a:moveTo>
                  <a:cubicBezTo>
                    <a:pt x="14" y="21"/>
                    <a:pt x="6" y="15"/>
                    <a:pt x="0" y="15"/>
                  </a:cubicBezTo>
                  <a:cubicBezTo>
                    <a:pt x="2" y="2"/>
                    <a:pt x="8" y="0"/>
                    <a:pt x="17" y="8"/>
                  </a:cubicBezTo>
                  <a:cubicBezTo>
                    <a:pt x="17" y="9"/>
                    <a:pt x="17" y="10"/>
                    <a:pt x="17" y="11"/>
                  </a:cubicBezTo>
                  <a:close/>
                </a:path>
              </a:pathLst>
            </a:custGeom>
            <a:solidFill>
              <a:srgbClr val="5247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8" name="Freeform 2946"/>
            <p:cNvSpPr>
              <a:spLocks/>
            </p:cNvSpPr>
            <p:nvPr/>
          </p:nvSpPr>
          <p:spPr bwMode="auto">
            <a:xfrm>
              <a:off x="4237" y="2108"/>
              <a:ext cx="20" cy="33"/>
            </a:xfrm>
            <a:custGeom>
              <a:avLst/>
              <a:gdLst>
                <a:gd name="T0" fmla="*/ 4 w 17"/>
                <a:gd name="T1" fmla="*/ 28 h 28"/>
                <a:gd name="T2" fmla="*/ 0 w 17"/>
                <a:gd name="T3" fmla="*/ 28 h 28"/>
                <a:gd name="T4" fmla="*/ 0 w 17"/>
                <a:gd name="T5" fmla="*/ 17 h 28"/>
                <a:gd name="T6" fmla="*/ 17 w 17"/>
                <a:gd name="T7" fmla="*/ 20 h 28"/>
                <a:gd name="T8" fmla="*/ 4 w 17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8">
                  <a:moveTo>
                    <a:pt x="4" y="28"/>
                  </a:moveTo>
                  <a:cubicBezTo>
                    <a:pt x="3" y="28"/>
                    <a:pt x="2" y="28"/>
                    <a:pt x="0" y="28"/>
                  </a:cubicBezTo>
                  <a:cubicBezTo>
                    <a:pt x="0" y="24"/>
                    <a:pt x="0" y="21"/>
                    <a:pt x="0" y="17"/>
                  </a:cubicBezTo>
                  <a:cubicBezTo>
                    <a:pt x="9" y="0"/>
                    <a:pt x="10" y="24"/>
                    <a:pt x="17" y="20"/>
                  </a:cubicBezTo>
                  <a:cubicBezTo>
                    <a:pt x="16" y="28"/>
                    <a:pt x="8" y="25"/>
                    <a:pt x="4" y="28"/>
                  </a:cubicBezTo>
                  <a:close/>
                </a:path>
              </a:pathLst>
            </a:custGeom>
            <a:solidFill>
              <a:srgbClr val="4E40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09" name="Freeform 2947"/>
            <p:cNvSpPr>
              <a:spLocks/>
            </p:cNvSpPr>
            <p:nvPr/>
          </p:nvSpPr>
          <p:spPr bwMode="auto">
            <a:xfrm>
              <a:off x="4276" y="2107"/>
              <a:ext cx="15" cy="24"/>
            </a:xfrm>
            <a:custGeom>
              <a:avLst/>
              <a:gdLst>
                <a:gd name="T0" fmla="*/ 0 w 13"/>
                <a:gd name="T1" fmla="*/ 17 h 20"/>
                <a:gd name="T2" fmla="*/ 0 w 13"/>
                <a:gd name="T3" fmla="*/ 14 h 20"/>
                <a:gd name="T4" fmla="*/ 12 w 13"/>
                <a:gd name="T5" fmla="*/ 2 h 20"/>
                <a:gd name="T6" fmla="*/ 9 w 13"/>
                <a:gd name="T7" fmla="*/ 8 h 20"/>
                <a:gd name="T8" fmla="*/ 13 w 13"/>
                <a:gd name="T9" fmla="*/ 17 h 20"/>
                <a:gd name="T10" fmla="*/ 0 w 13"/>
                <a:gd name="T11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0">
                  <a:moveTo>
                    <a:pt x="0" y="17"/>
                  </a:moveTo>
                  <a:cubicBezTo>
                    <a:pt x="0" y="16"/>
                    <a:pt x="0" y="15"/>
                    <a:pt x="0" y="14"/>
                  </a:cubicBezTo>
                  <a:cubicBezTo>
                    <a:pt x="4" y="10"/>
                    <a:pt x="2" y="0"/>
                    <a:pt x="12" y="2"/>
                  </a:cubicBezTo>
                  <a:cubicBezTo>
                    <a:pt x="11" y="4"/>
                    <a:pt x="10" y="6"/>
                    <a:pt x="9" y="8"/>
                  </a:cubicBezTo>
                  <a:cubicBezTo>
                    <a:pt x="10" y="11"/>
                    <a:pt x="11" y="14"/>
                    <a:pt x="13" y="17"/>
                  </a:cubicBezTo>
                  <a:cubicBezTo>
                    <a:pt x="8" y="20"/>
                    <a:pt x="4" y="20"/>
                    <a:pt x="0" y="17"/>
                  </a:cubicBezTo>
                  <a:close/>
                </a:path>
              </a:pathLst>
            </a:custGeom>
            <a:solidFill>
              <a:srgbClr val="544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0" name="Freeform 2948"/>
            <p:cNvSpPr>
              <a:spLocks/>
            </p:cNvSpPr>
            <p:nvPr/>
          </p:nvSpPr>
          <p:spPr bwMode="auto">
            <a:xfrm>
              <a:off x="4269" y="2086"/>
              <a:ext cx="10" cy="17"/>
            </a:xfrm>
            <a:custGeom>
              <a:avLst/>
              <a:gdLst>
                <a:gd name="T0" fmla="*/ 1 w 9"/>
                <a:gd name="T1" fmla="*/ 15 h 15"/>
                <a:gd name="T2" fmla="*/ 9 w 9"/>
                <a:gd name="T3" fmla="*/ 0 h 15"/>
                <a:gd name="T4" fmla="*/ 1 w 9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5">
                  <a:moveTo>
                    <a:pt x="1" y="15"/>
                  </a:moveTo>
                  <a:cubicBezTo>
                    <a:pt x="0" y="9"/>
                    <a:pt x="2" y="4"/>
                    <a:pt x="9" y="0"/>
                  </a:cubicBezTo>
                  <a:cubicBezTo>
                    <a:pt x="9" y="7"/>
                    <a:pt x="6" y="11"/>
                    <a:pt x="1" y="15"/>
                  </a:cubicBezTo>
                  <a:close/>
                </a:path>
              </a:pathLst>
            </a:custGeom>
            <a:solidFill>
              <a:srgbClr val="605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1" name="Freeform 2949"/>
            <p:cNvSpPr>
              <a:spLocks/>
            </p:cNvSpPr>
            <p:nvPr/>
          </p:nvSpPr>
          <p:spPr bwMode="auto">
            <a:xfrm>
              <a:off x="4388" y="2067"/>
              <a:ext cx="6" cy="8"/>
            </a:xfrm>
            <a:custGeom>
              <a:avLst/>
              <a:gdLst>
                <a:gd name="T0" fmla="*/ 0 w 5"/>
                <a:gd name="T1" fmla="*/ 6 h 7"/>
                <a:gd name="T2" fmla="*/ 0 w 5"/>
                <a:gd name="T3" fmla="*/ 2 h 7"/>
                <a:gd name="T4" fmla="*/ 2 w 5"/>
                <a:gd name="T5" fmla="*/ 0 h 7"/>
                <a:gd name="T6" fmla="*/ 4 w 5"/>
                <a:gd name="T7" fmla="*/ 1 h 7"/>
                <a:gd name="T8" fmla="*/ 4 w 5"/>
                <a:gd name="T9" fmla="*/ 6 h 7"/>
                <a:gd name="T10" fmla="*/ 0 w 5"/>
                <a:gd name="T11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7">
                  <a:moveTo>
                    <a:pt x="0" y="6"/>
                  </a:move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1" y="1"/>
                    <a:pt x="2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5" y="2"/>
                    <a:pt x="5" y="4"/>
                    <a:pt x="4" y="6"/>
                  </a:cubicBezTo>
                  <a:cubicBezTo>
                    <a:pt x="3" y="7"/>
                    <a:pt x="1" y="7"/>
                    <a:pt x="0" y="6"/>
                  </a:cubicBezTo>
                  <a:close/>
                </a:path>
              </a:pathLst>
            </a:custGeom>
            <a:solidFill>
              <a:srgbClr val="AEA4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2" name="Freeform 2950"/>
            <p:cNvSpPr>
              <a:spLocks/>
            </p:cNvSpPr>
            <p:nvPr/>
          </p:nvSpPr>
          <p:spPr bwMode="auto">
            <a:xfrm>
              <a:off x="4391" y="2065"/>
              <a:ext cx="7" cy="5"/>
            </a:xfrm>
            <a:custGeom>
              <a:avLst/>
              <a:gdLst>
                <a:gd name="T0" fmla="*/ 0 w 6"/>
                <a:gd name="T1" fmla="*/ 0 h 5"/>
                <a:gd name="T2" fmla="*/ 5 w 6"/>
                <a:gd name="T3" fmla="*/ 0 h 5"/>
                <a:gd name="T4" fmla="*/ 5 w 6"/>
                <a:gd name="T5" fmla="*/ 0 h 5"/>
                <a:gd name="T6" fmla="*/ 5 w 6"/>
                <a:gd name="T7" fmla="*/ 4 h 5"/>
                <a:gd name="T8" fmla="*/ 1 w 6"/>
                <a:gd name="T9" fmla="*/ 4 h 5"/>
                <a:gd name="T10" fmla="*/ 1 w 6"/>
                <a:gd name="T11" fmla="*/ 4 h 5"/>
                <a:gd name="T12" fmla="*/ 0 w 6"/>
                <a:gd name="T13" fmla="*/ 1 h 5"/>
                <a:gd name="T14" fmla="*/ 0 w 6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2"/>
                    <a:pt x="6" y="3"/>
                    <a:pt x="5" y="4"/>
                  </a:cubicBezTo>
                  <a:cubicBezTo>
                    <a:pt x="3" y="5"/>
                    <a:pt x="2" y="5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AA4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3" name="Freeform 2951"/>
            <p:cNvSpPr>
              <a:spLocks/>
            </p:cNvSpPr>
            <p:nvPr/>
          </p:nvSpPr>
          <p:spPr bwMode="auto">
            <a:xfrm>
              <a:off x="4386" y="2065"/>
              <a:ext cx="6" cy="4"/>
            </a:xfrm>
            <a:custGeom>
              <a:avLst/>
              <a:gdLst>
                <a:gd name="T0" fmla="*/ 4 w 5"/>
                <a:gd name="T1" fmla="*/ 0 h 4"/>
                <a:gd name="T2" fmla="*/ 5 w 5"/>
                <a:gd name="T3" fmla="*/ 4 h 4"/>
                <a:gd name="T4" fmla="*/ 1 w 5"/>
                <a:gd name="T5" fmla="*/ 4 h 4"/>
                <a:gd name="T6" fmla="*/ 4 w 5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0"/>
                  </a:moveTo>
                  <a:cubicBezTo>
                    <a:pt x="5" y="1"/>
                    <a:pt x="5" y="2"/>
                    <a:pt x="5" y="4"/>
                  </a:cubicBezTo>
                  <a:cubicBezTo>
                    <a:pt x="4" y="4"/>
                    <a:pt x="2" y="4"/>
                    <a:pt x="1" y="4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554D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4" name="Freeform 2952"/>
            <p:cNvSpPr>
              <a:spLocks/>
            </p:cNvSpPr>
            <p:nvPr/>
          </p:nvSpPr>
          <p:spPr bwMode="auto">
            <a:xfrm>
              <a:off x="4386" y="2073"/>
              <a:ext cx="8" cy="8"/>
            </a:xfrm>
            <a:custGeom>
              <a:avLst/>
              <a:gdLst>
                <a:gd name="T0" fmla="*/ 1 w 6"/>
                <a:gd name="T1" fmla="*/ 1 h 7"/>
                <a:gd name="T2" fmla="*/ 4 w 6"/>
                <a:gd name="T3" fmla="*/ 0 h 7"/>
                <a:gd name="T4" fmla="*/ 6 w 6"/>
                <a:gd name="T5" fmla="*/ 2 h 7"/>
                <a:gd name="T6" fmla="*/ 6 w 6"/>
                <a:gd name="T7" fmla="*/ 5 h 7"/>
                <a:gd name="T8" fmla="*/ 4 w 6"/>
                <a:gd name="T9" fmla="*/ 7 h 7"/>
                <a:gd name="T10" fmla="*/ 1 w 6"/>
                <a:gd name="T11" fmla="*/ 5 h 7"/>
                <a:gd name="T12" fmla="*/ 0 w 6"/>
                <a:gd name="T13" fmla="*/ 4 h 7"/>
                <a:gd name="T14" fmla="*/ 1 w 6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7">
                  <a:moveTo>
                    <a:pt x="1" y="1"/>
                  </a:moveTo>
                  <a:cubicBezTo>
                    <a:pt x="2" y="1"/>
                    <a:pt x="3" y="1"/>
                    <a:pt x="4" y="0"/>
                  </a:cubicBezTo>
                  <a:cubicBezTo>
                    <a:pt x="5" y="1"/>
                    <a:pt x="6" y="1"/>
                    <a:pt x="6" y="2"/>
                  </a:cubicBezTo>
                  <a:cubicBezTo>
                    <a:pt x="6" y="3"/>
                    <a:pt x="6" y="4"/>
                    <a:pt x="6" y="5"/>
                  </a:cubicBezTo>
                  <a:cubicBezTo>
                    <a:pt x="5" y="5"/>
                    <a:pt x="4" y="6"/>
                    <a:pt x="4" y="7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0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817B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5" name="Freeform 2953"/>
            <p:cNvSpPr>
              <a:spLocks/>
            </p:cNvSpPr>
            <p:nvPr/>
          </p:nvSpPr>
          <p:spPr bwMode="auto">
            <a:xfrm>
              <a:off x="4272" y="2142"/>
              <a:ext cx="4" cy="5"/>
            </a:xfrm>
            <a:custGeom>
              <a:avLst/>
              <a:gdLst>
                <a:gd name="T0" fmla="*/ 3 w 3"/>
                <a:gd name="T1" fmla="*/ 4 h 4"/>
                <a:gd name="T2" fmla="*/ 0 w 3"/>
                <a:gd name="T3" fmla="*/ 3 h 4"/>
                <a:gd name="T4" fmla="*/ 3 w 3"/>
                <a:gd name="T5" fmla="*/ 0 h 4"/>
                <a:gd name="T6" fmla="*/ 3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3" y="4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0" y="1"/>
                    <a:pt x="0" y="0"/>
                    <a:pt x="3" y="0"/>
                  </a:cubicBezTo>
                  <a:cubicBezTo>
                    <a:pt x="3" y="2"/>
                    <a:pt x="3" y="3"/>
                    <a:pt x="3" y="4"/>
                  </a:cubicBezTo>
                  <a:close/>
                </a:path>
              </a:pathLst>
            </a:custGeom>
            <a:solidFill>
              <a:srgbClr val="B2A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6" name="Freeform 2954"/>
            <p:cNvSpPr>
              <a:spLocks/>
            </p:cNvSpPr>
            <p:nvPr/>
          </p:nvSpPr>
          <p:spPr bwMode="auto">
            <a:xfrm>
              <a:off x="4063" y="2166"/>
              <a:ext cx="12" cy="25"/>
            </a:xfrm>
            <a:custGeom>
              <a:avLst/>
              <a:gdLst>
                <a:gd name="T0" fmla="*/ 10 w 10"/>
                <a:gd name="T1" fmla="*/ 0 h 21"/>
                <a:gd name="T2" fmla="*/ 4 w 10"/>
                <a:gd name="T3" fmla="*/ 21 h 21"/>
                <a:gd name="T4" fmla="*/ 10 w 1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1">
                  <a:moveTo>
                    <a:pt x="10" y="0"/>
                  </a:moveTo>
                  <a:cubicBezTo>
                    <a:pt x="9" y="7"/>
                    <a:pt x="9" y="14"/>
                    <a:pt x="4" y="21"/>
                  </a:cubicBezTo>
                  <a:cubicBezTo>
                    <a:pt x="0" y="12"/>
                    <a:pt x="3" y="5"/>
                    <a:pt x="10" y="0"/>
                  </a:cubicBezTo>
                  <a:close/>
                </a:path>
              </a:pathLst>
            </a:custGeom>
            <a:solidFill>
              <a:srgbClr val="645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7" name="Freeform 2955"/>
            <p:cNvSpPr>
              <a:spLocks/>
            </p:cNvSpPr>
            <p:nvPr/>
          </p:nvSpPr>
          <p:spPr bwMode="auto">
            <a:xfrm>
              <a:off x="3928" y="2298"/>
              <a:ext cx="5" cy="3"/>
            </a:xfrm>
            <a:custGeom>
              <a:avLst/>
              <a:gdLst>
                <a:gd name="T0" fmla="*/ 4 w 4"/>
                <a:gd name="T1" fmla="*/ 3 h 3"/>
                <a:gd name="T2" fmla="*/ 0 w 4"/>
                <a:gd name="T3" fmla="*/ 3 h 3"/>
                <a:gd name="T4" fmla="*/ 4 w 4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3"/>
                  </a:moveTo>
                  <a:cubicBezTo>
                    <a:pt x="3" y="3"/>
                    <a:pt x="2" y="3"/>
                    <a:pt x="0" y="3"/>
                  </a:cubicBezTo>
                  <a:cubicBezTo>
                    <a:pt x="1" y="1"/>
                    <a:pt x="2" y="0"/>
                    <a:pt x="4" y="3"/>
                  </a:cubicBezTo>
                  <a:close/>
                </a:path>
              </a:pathLst>
            </a:custGeom>
            <a:solidFill>
              <a:srgbClr val="4D48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8" name="Freeform 2956"/>
            <p:cNvSpPr>
              <a:spLocks/>
            </p:cNvSpPr>
            <p:nvPr/>
          </p:nvSpPr>
          <p:spPr bwMode="auto">
            <a:xfrm>
              <a:off x="4150" y="2143"/>
              <a:ext cx="11" cy="8"/>
            </a:xfrm>
            <a:custGeom>
              <a:avLst/>
              <a:gdLst>
                <a:gd name="T0" fmla="*/ 0 w 9"/>
                <a:gd name="T1" fmla="*/ 6 h 6"/>
                <a:gd name="T2" fmla="*/ 0 w 9"/>
                <a:gd name="T3" fmla="*/ 3 h 6"/>
                <a:gd name="T4" fmla="*/ 4 w 9"/>
                <a:gd name="T5" fmla="*/ 0 h 6"/>
                <a:gd name="T6" fmla="*/ 8 w 9"/>
                <a:gd name="T7" fmla="*/ 2 h 6"/>
                <a:gd name="T8" fmla="*/ 9 w 9"/>
                <a:gd name="T9" fmla="*/ 6 h 6"/>
                <a:gd name="T10" fmla="*/ 0 w 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6">
                  <a:moveTo>
                    <a:pt x="0" y="6"/>
                  </a:moveTo>
                  <a:cubicBezTo>
                    <a:pt x="0" y="5"/>
                    <a:pt x="0" y="4"/>
                    <a:pt x="0" y="3"/>
                  </a:cubicBezTo>
                  <a:cubicBezTo>
                    <a:pt x="1" y="1"/>
                    <a:pt x="3" y="1"/>
                    <a:pt x="4" y="0"/>
                  </a:cubicBezTo>
                  <a:cubicBezTo>
                    <a:pt x="6" y="0"/>
                    <a:pt x="7" y="1"/>
                    <a:pt x="8" y="2"/>
                  </a:cubicBezTo>
                  <a:cubicBezTo>
                    <a:pt x="9" y="4"/>
                    <a:pt x="9" y="5"/>
                    <a:pt x="9" y="6"/>
                  </a:cubicBezTo>
                  <a:cubicBezTo>
                    <a:pt x="6" y="6"/>
                    <a:pt x="3" y="6"/>
                    <a:pt x="0" y="6"/>
                  </a:cubicBezTo>
                  <a:close/>
                </a:path>
              </a:pathLst>
            </a:custGeom>
            <a:solidFill>
              <a:srgbClr val="7572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19" name="Freeform 2957"/>
            <p:cNvSpPr>
              <a:spLocks/>
            </p:cNvSpPr>
            <p:nvPr/>
          </p:nvSpPr>
          <p:spPr bwMode="auto">
            <a:xfrm>
              <a:off x="4154" y="2132"/>
              <a:ext cx="11" cy="7"/>
            </a:xfrm>
            <a:custGeom>
              <a:avLst/>
              <a:gdLst>
                <a:gd name="T0" fmla="*/ 1 w 10"/>
                <a:gd name="T1" fmla="*/ 0 h 6"/>
                <a:gd name="T2" fmla="*/ 5 w 10"/>
                <a:gd name="T3" fmla="*/ 0 h 6"/>
                <a:gd name="T4" fmla="*/ 9 w 10"/>
                <a:gd name="T5" fmla="*/ 0 h 6"/>
                <a:gd name="T6" fmla="*/ 10 w 10"/>
                <a:gd name="T7" fmla="*/ 4 h 6"/>
                <a:gd name="T8" fmla="*/ 5 w 10"/>
                <a:gd name="T9" fmla="*/ 4 h 6"/>
                <a:gd name="T10" fmla="*/ 1 w 10"/>
                <a:gd name="T11" fmla="*/ 5 h 6"/>
                <a:gd name="T12" fmla="*/ 1 w 10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">
                  <a:moveTo>
                    <a:pt x="1" y="0"/>
                  </a:moveTo>
                  <a:cubicBezTo>
                    <a:pt x="2" y="0"/>
                    <a:pt x="4" y="0"/>
                    <a:pt x="5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9" y="1"/>
                    <a:pt x="10" y="3"/>
                    <a:pt x="10" y="4"/>
                  </a:cubicBezTo>
                  <a:cubicBezTo>
                    <a:pt x="8" y="4"/>
                    <a:pt x="7" y="4"/>
                    <a:pt x="5" y="4"/>
                  </a:cubicBezTo>
                  <a:cubicBezTo>
                    <a:pt x="4" y="6"/>
                    <a:pt x="2" y="6"/>
                    <a:pt x="1" y="5"/>
                  </a:cubicBezTo>
                  <a:cubicBezTo>
                    <a:pt x="0" y="3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7B7B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0" name="Freeform 2958"/>
            <p:cNvSpPr>
              <a:spLocks/>
            </p:cNvSpPr>
            <p:nvPr/>
          </p:nvSpPr>
          <p:spPr bwMode="auto">
            <a:xfrm>
              <a:off x="4152" y="2136"/>
              <a:ext cx="8" cy="11"/>
            </a:xfrm>
            <a:custGeom>
              <a:avLst/>
              <a:gdLst>
                <a:gd name="T0" fmla="*/ 3 w 6"/>
                <a:gd name="T1" fmla="*/ 1 h 9"/>
                <a:gd name="T2" fmla="*/ 6 w 6"/>
                <a:gd name="T3" fmla="*/ 0 h 9"/>
                <a:gd name="T4" fmla="*/ 6 w 6"/>
                <a:gd name="T5" fmla="*/ 8 h 9"/>
                <a:gd name="T6" fmla="*/ 4 w 6"/>
                <a:gd name="T7" fmla="*/ 9 h 9"/>
                <a:gd name="T8" fmla="*/ 2 w 6"/>
                <a:gd name="T9" fmla="*/ 9 h 9"/>
                <a:gd name="T10" fmla="*/ 3 w 6"/>
                <a:gd name="T11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9">
                  <a:moveTo>
                    <a:pt x="3" y="1"/>
                  </a:moveTo>
                  <a:cubicBezTo>
                    <a:pt x="4" y="1"/>
                    <a:pt x="5" y="0"/>
                    <a:pt x="6" y="0"/>
                  </a:cubicBezTo>
                  <a:cubicBezTo>
                    <a:pt x="6" y="3"/>
                    <a:pt x="6" y="6"/>
                    <a:pt x="6" y="8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0" y="6"/>
                    <a:pt x="0" y="3"/>
                    <a:pt x="3" y="1"/>
                  </a:cubicBezTo>
                  <a:close/>
                </a:path>
              </a:pathLst>
            </a:custGeom>
            <a:solidFill>
              <a:srgbClr val="454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1" name="Freeform 2959"/>
            <p:cNvSpPr>
              <a:spLocks/>
            </p:cNvSpPr>
            <p:nvPr/>
          </p:nvSpPr>
          <p:spPr bwMode="auto">
            <a:xfrm>
              <a:off x="4390" y="2076"/>
              <a:ext cx="7" cy="7"/>
            </a:xfrm>
            <a:custGeom>
              <a:avLst/>
              <a:gdLst>
                <a:gd name="T0" fmla="*/ 6 w 6"/>
                <a:gd name="T1" fmla="*/ 6 h 6"/>
                <a:gd name="T2" fmla="*/ 2 w 6"/>
                <a:gd name="T3" fmla="*/ 6 h 6"/>
                <a:gd name="T4" fmla="*/ 2 w 6"/>
                <a:gd name="T5" fmla="*/ 6 h 6"/>
                <a:gd name="T6" fmla="*/ 1 w 6"/>
                <a:gd name="T7" fmla="*/ 3 h 6"/>
                <a:gd name="T8" fmla="*/ 2 w 6"/>
                <a:gd name="T9" fmla="*/ 2 h 6"/>
                <a:gd name="T10" fmla="*/ 2 w 6"/>
                <a:gd name="T11" fmla="*/ 2 h 6"/>
                <a:gd name="T12" fmla="*/ 4 w 6"/>
                <a:gd name="T13" fmla="*/ 0 h 6"/>
                <a:gd name="T14" fmla="*/ 6 w 6"/>
                <a:gd name="T15" fmla="*/ 2 h 6"/>
                <a:gd name="T16" fmla="*/ 6 w 6"/>
                <a:gd name="T1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6" y="6"/>
                  </a:moveTo>
                  <a:cubicBezTo>
                    <a:pt x="4" y="6"/>
                    <a:pt x="3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5"/>
                    <a:pt x="0" y="4"/>
                    <a:pt x="1" y="3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3" y="1"/>
                    <a:pt x="4" y="0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6" y="3"/>
                    <a:pt x="6" y="4"/>
                    <a:pt x="6" y="6"/>
                  </a:cubicBezTo>
                  <a:close/>
                </a:path>
              </a:pathLst>
            </a:custGeom>
            <a:solidFill>
              <a:srgbClr val="A5A2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2" name="Freeform 2960"/>
            <p:cNvSpPr>
              <a:spLocks/>
            </p:cNvSpPr>
            <p:nvPr/>
          </p:nvSpPr>
          <p:spPr bwMode="auto">
            <a:xfrm>
              <a:off x="4395" y="2072"/>
              <a:ext cx="7" cy="7"/>
            </a:xfrm>
            <a:custGeom>
              <a:avLst/>
              <a:gdLst>
                <a:gd name="T0" fmla="*/ 6 w 6"/>
                <a:gd name="T1" fmla="*/ 2 h 6"/>
                <a:gd name="T2" fmla="*/ 6 w 6"/>
                <a:gd name="T3" fmla="*/ 6 h 6"/>
                <a:gd name="T4" fmla="*/ 2 w 6"/>
                <a:gd name="T5" fmla="*/ 6 h 6"/>
                <a:gd name="T6" fmla="*/ 2 w 6"/>
                <a:gd name="T7" fmla="*/ 6 h 6"/>
                <a:gd name="T8" fmla="*/ 0 w 6"/>
                <a:gd name="T9" fmla="*/ 4 h 6"/>
                <a:gd name="T10" fmla="*/ 1 w 6"/>
                <a:gd name="T11" fmla="*/ 2 h 6"/>
                <a:gd name="T12" fmla="*/ 4 w 6"/>
                <a:gd name="T13" fmla="*/ 0 h 6"/>
                <a:gd name="T14" fmla="*/ 6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6" y="3"/>
                    <a:pt x="6" y="5"/>
                    <a:pt x="6" y="6"/>
                  </a:cubicBezTo>
                  <a:cubicBezTo>
                    <a:pt x="5" y="6"/>
                    <a:pt x="3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1"/>
                    <a:pt x="5" y="1"/>
                    <a:pt x="6" y="2"/>
                  </a:cubicBezTo>
                  <a:close/>
                </a:path>
              </a:pathLst>
            </a:custGeom>
            <a:solidFill>
              <a:srgbClr val="A6A3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3" name="Freeform 2961"/>
            <p:cNvSpPr>
              <a:spLocks/>
            </p:cNvSpPr>
            <p:nvPr/>
          </p:nvSpPr>
          <p:spPr bwMode="auto">
            <a:xfrm>
              <a:off x="4401" y="2067"/>
              <a:ext cx="5" cy="7"/>
            </a:xfrm>
            <a:custGeom>
              <a:avLst/>
              <a:gdLst>
                <a:gd name="T0" fmla="*/ 5 w 5"/>
                <a:gd name="T1" fmla="*/ 1 h 6"/>
                <a:gd name="T2" fmla="*/ 5 w 5"/>
                <a:gd name="T3" fmla="*/ 6 h 6"/>
                <a:gd name="T4" fmla="*/ 1 w 5"/>
                <a:gd name="T5" fmla="*/ 6 h 6"/>
                <a:gd name="T6" fmla="*/ 1 w 5"/>
                <a:gd name="T7" fmla="*/ 6 h 6"/>
                <a:gd name="T8" fmla="*/ 0 w 5"/>
                <a:gd name="T9" fmla="*/ 3 h 6"/>
                <a:gd name="T10" fmla="*/ 0 w 5"/>
                <a:gd name="T11" fmla="*/ 1 h 6"/>
                <a:gd name="T12" fmla="*/ 5 w 5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5" y="3"/>
                    <a:pt x="5" y="4"/>
                    <a:pt x="5" y="6"/>
                  </a:cubicBezTo>
                  <a:cubicBezTo>
                    <a:pt x="4" y="6"/>
                    <a:pt x="2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2" y="0"/>
                    <a:pt x="3" y="0"/>
                    <a:pt x="5" y="1"/>
                  </a:cubicBezTo>
                  <a:close/>
                </a:path>
              </a:pathLst>
            </a:custGeom>
            <a:solidFill>
              <a:srgbClr val="A8A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4" name="Freeform 2962"/>
            <p:cNvSpPr>
              <a:spLocks/>
            </p:cNvSpPr>
            <p:nvPr/>
          </p:nvSpPr>
          <p:spPr bwMode="auto">
            <a:xfrm>
              <a:off x="4082" y="2184"/>
              <a:ext cx="20" cy="12"/>
            </a:xfrm>
            <a:custGeom>
              <a:avLst/>
              <a:gdLst>
                <a:gd name="T0" fmla="*/ 17 w 17"/>
                <a:gd name="T1" fmla="*/ 2 h 11"/>
                <a:gd name="T2" fmla="*/ 0 w 17"/>
                <a:gd name="T3" fmla="*/ 6 h 11"/>
                <a:gd name="T4" fmla="*/ 17 w 17"/>
                <a:gd name="T5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1">
                  <a:moveTo>
                    <a:pt x="17" y="2"/>
                  </a:moveTo>
                  <a:cubicBezTo>
                    <a:pt x="12" y="7"/>
                    <a:pt x="7" y="11"/>
                    <a:pt x="0" y="6"/>
                  </a:cubicBezTo>
                  <a:cubicBezTo>
                    <a:pt x="5" y="0"/>
                    <a:pt x="10" y="0"/>
                    <a:pt x="17" y="2"/>
                  </a:cubicBezTo>
                  <a:close/>
                </a:path>
              </a:pathLst>
            </a:custGeom>
            <a:solidFill>
              <a:srgbClr val="695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5" name="Freeform 2963"/>
            <p:cNvSpPr>
              <a:spLocks/>
            </p:cNvSpPr>
            <p:nvPr/>
          </p:nvSpPr>
          <p:spPr bwMode="auto">
            <a:xfrm>
              <a:off x="4145" y="2131"/>
              <a:ext cx="11" cy="16"/>
            </a:xfrm>
            <a:custGeom>
              <a:avLst/>
              <a:gdLst>
                <a:gd name="T0" fmla="*/ 9 w 9"/>
                <a:gd name="T1" fmla="*/ 6 h 14"/>
                <a:gd name="T2" fmla="*/ 8 w 9"/>
                <a:gd name="T3" fmla="*/ 14 h 14"/>
                <a:gd name="T4" fmla="*/ 6 w 9"/>
                <a:gd name="T5" fmla="*/ 14 h 14"/>
                <a:gd name="T6" fmla="*/ 4 w 9"/>
                <a:gd name="T7" fmla="*/ 14 h 14"/>
                <a:gd name="T8" fmla="*/ 0 w 9"/>
                <a:gd name="T9" fmla="*/ 10 h 14"/>
                <a:gd name="T10" fmla="*/ 8 w 9"/>
                <a:gd name="T11" fmla="*/ 1 h 14"/>
                <a:gd name="T12" fmla="*/ 8 w 9"/>
                <a:gd name="T13" fmla="*/ 1 h 14"/>
                <a:gd name="T14" fmla="*/ 9 w 9"/>
                <a:gd name="T15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4">
                  <a:moveTo>
                    <a:pt x="9" y="6"/>
                  </a:moveTo>
                  <a:cubicBezTo>
                    <a:pt x="9" y="8"/>
                    <a:pt x="9" y="11"/>
                    <a:pt x="8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3" y="12"/>
                    <a:pt x="2" y="11"/>
                    <a:pt x="0" y="10"/>
                  </a:cubicBezTo>
                  <a:cubicBezTo>
                    <a:pt x="4" y="8"/>
                    <a:pt x="1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9" y="4"/>
                    <a:pt x="9" y="6"/>
                  </a:cubicBezTo>
                  <a:close/>
                </a:path>
              </a:pathLst>
            </a:custGeom>
            <a:solidFill>
              <a:srgbClr val="B1B0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6" name="Freeform 2964"/>
            <p:cNvSpPr>
              <a:spLocks/>
            </p:cNvSpPr>
            <p:nvPr/>
          </p:nvSpPr>
          <p:spPr bwMode="auto">
            <a:xfrm>
              <a:off x="4144" y="2128"/>
              <a:ext cx="11" cy="14"/>
            </a:xfrm>
            <a:custGeom>
              <a:avLst/>
              <a:gdLst>
                <a:gd name="T0" fmla="*/ 9 w 9"/>
                <a:gd name="T1" fmla="*/ 3 h 12"/>
                <a:gd name="T2" fmla="*/ 1 w 9"/>
                <a:gd name="T3" fmla="*/ 12 h 12"/>
                <a:gd name="T4" fmla="*/ 9 w 9"/>
                <a:gd name="T5" fmla="*/ 0 h 12"/>
                <a:gd name="T6" fmla="*/ 9 w 9"/>
                <a:gd name="T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9" y="3"/>
                  </a:moveTo>
                  <a:cubicBezTo>
                    <a:pt x="6" y="6"/>
                    <a:pt x="4" y="9"/>
                    <a:pt x="1" y="12"/>
                  </a:cubicBezTo>
                  <a:cubicBezTo>
                    <a:pt x="1" y="6"/>
                    <a:pt x="0" y="0"/>
                    <a:pt x="9" y="0"/>
                  </a:cubicBezTo>
                  <a:cubicBezTo>
                    <a:pt x="9" y="1"/>
                    <a:pt x="8" y="2"/>
                    <a:pt x="9" y="3"/>
                  </a:cubicBezTo>
                  <a:close/>
                </a:path>
              </a:pathLst>
            </a:custGeom>
            <a:solidFill>
              <a:srgbClr val="4544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7" name="Freeform 2965"/>
            <p:cNvSpPr>
              <a:spLocks/>
            </p:cNvSpPr>
            <p:nvPr/>
          </p:nvSpPr>
          <p:spPr bwMode="auto">
            <a:xfrm>
              <a:off x="4396" y="2059"/>
              <a:ext cx="10" cy="13"/>
            </a:xfrm>
            <a:custGeom>
              <a:avLst/>
              <a:gdLst>
                <a:gd name="T0" fmla="*/ 9 w 9"/>
                <a:gd name="T1" fmla="*/ 8 h 11"/>
                <a:gd name="T2" fmla="*/ 7 w 9"/>
                <a:gd name="T3" fmla="*/ 9 h 11"/>
                <a:gd name="T4" fmla="*/ 5 w 9"/>
                <a:gd name="T5" fmla="*/ 9 h 11"/>
                <a:gd name="T6" fmla="*/ 3 w 9"/>
                <a:gd name="T7" fmla="*/ 11 h 11"/>
                <a:gd name="T8" fmla="*/ 0 w 9"/>
                <a:gd name="T9" fmla="*/ 8 h 11"/>
                <a:gd name="T10" fmla="*/ 1 w 9"/>
                <a:gd name="T11" fmla="*/ 5 h 11"/>
                <a:gd name="T12" fmla="*/ 5 w 9"/>
                <a:gd name="T13" fmla="*/ 0 h 11"/>
                <a:gd name="T14" fmla="*/ 9 w 9"/>
                <a:gd name="T1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1">
                  <a:moveTo>
                    <a:pt x="9" y="8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10"/>
                    <a:pt x="3" y="11"/>
                  </a:cubicBezTo>
                  <a:cubicBezTo>
                    <a:pt x="2" y="10"/>
                    <a:pt x="1" y="9"/>
                    <a:pt x="0" y="8"/>
                  </a:cubicBezTo>
                  <a:cubicBezTo>
                    <a:pt x="1" y="7"/>
                    <a:pt x="1" y="6"/>
                    <a:pt x="1" y="5"/>
                  </a:cubicBezTo>
                  <a:cubicBezTo>
                    <a:pt x="3" y="4"/>
                    <a:pt x="4" y="2"/>
                    <a:pt x="5" y="0"/>
                  </a:cubicBezTo>
                  <a:cubicBezTo>
                    <a:pt x="9" y="2"/>
                    <a:pt x="9" y="5"/>
                    <a:pt x="9" y="8"/>
                  </a:cubicBezTo>
                  <a:close/>
                </a:path>
              </a:pathLst>
            </a:custGeom>
            <a:solidFill>
              <a:srgbClr val="736D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8" name="Freeform 2966"/>
            <p:cNvSpPr>
              <a:spLocks/>
            </p:cNvSpPr>
            <p:nvPr/>
          </p:nvSpPr>
          <p:spPr bwMode="auto">
            <a:xfrm>
              <a:off x="4388" y="2079"/>
              <a:ext cx="4" cy="4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1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413C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29" name="Freeform 2967"/>
            <p:cNvSpPr>
              <a:spLocks/>
            </p:cNvSpPr>
            <p:nvPr/>
          </p:nvSpPr>
          <p:spPr bwMode="auto">
            <a:xfrm>
              <a:off x="4391" y="2068"/>
              <a:ext cx="7" cy="7"/>
            </a:xfrm>
            <a:custGeom>
              <a:avLst/>
              <a:gdLst>
                <a:gd name="T0" fmla="*/ 1 w 6"/>
                <a:gd name="T1" fmla="*/ 1 h 6"/>
                <a:gd name="T2" fmla="*/ 4 w 6"/>
                <a:gd name="T3" fmla="*/ 0 h 6"/>
                <a:gd name="T4" fmla="*/ 6 w 6"/>
                <a:gd name="T5" fmla="*/ 1 h 6"/>
                <a:gd name="T6" fmla="*/ 5 w 6"/>
                <a:gd name="T7" fmla="*/ 5 h 6"/>
                <a:gd name="T8" fmla="*/ 5 w 6"/>
                <a:gd name="T9" fmla="*/ 5 h 6"/>
                <a:gd name="T10" fmla="*/ 1 w 6"/>
                <a:gd name="T11" fmla="*/ 5 h 6"/>
                <a:gd name="T12" fmla="*/ 0 w 6"/>
                <a:gd name="T13" fmla="*/ 4 h 6"/>
                <a:gd name="T14" fmla="*/ 1 w 6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1" y="1"/>
                  </a:moveTo>
                  <a:cubicBezTo>
                    <a:pt x="2" y="1"/>
                    <a:pt x="3" y="1"/>
                    <a:pt x="4" y="0"/>
                  </a:cubicBezTo>
                  <a:cubicBezTo>
                    <a:pt x="4" y="0"/>
                    <a:pt x="6" y="1"/>
                    <a:pt x="6" y="1"/>
                  </a:cubicBezTo>
                  <a:cubicBezTo>
                    <a:pt x="6" y="3"/>
                    <a:pt x="6" y="4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3" y="6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1" y="3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837C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0" name="Freeform 2968"/>
            <p:cNvSpPr>
              <a:spLocks/>
            </p:cNvSpPr>
            <p:nvPr/>
          </p:nvSpPr>
          <p:spPr bwMode="auto">
            <a:xfrm>
              <a:off x="4392" y="2074"/>
              <a:ext cx="5" cy="5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0 h 4"/>
                <a:gd name="T4" fmla="*/ 4 w 4"/>
                <a:gd name="T5" fmla="*/ 4 h 4"/>
                <a:gd name="T6" fmla="*/ 0 w 4"/>
                <a:gd name="T7" fmla="*/ 4 h 4"/>
                <a:gd name="T8" fmla="*/ 0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1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4440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1" name="Freeform 2969"/>
            <p:cNvSpPr>
              <a:spLocks/>
            </p:cNvSpPr>
            <p:nvPr/>
          </p:nvSpPr>
          <p:spPr bwMode="auto">
            <a:xfrm>
              <a:off x="4397" y="2069"/>
              <a:ext cx="5" cy="5"/>
            </a:xfrm>
            <a:custGeom>
              <a:avLst/>
              <a:gdLst>
                <a:gd name="T0" fmla="*/ 0 w 4"/>
                <a:gd name="T1" fmla="*/ 4 h 4"/>
                <a:gd name="T2" fmla="*/ 1 w 4"/>
                <a:gd name="T3" fmla="*/ 0 h 4"/>
                <a:gd name="T4" fmla="*/ 4 w 4"/>
                <a:gd name="T5" fmla="*/ 0 h 4"/>
                <a:gd name="T6" fmla="*/ 4 w 4"/>
                <a:gd name="T7" fmla="*/ 4 h 4"/>
                <a:gd name="T8" fmla="*/ 0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1" y="1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1"/>
                    <a:pt x="4" y="3"/>
                    <a:pt x="4" y="4"/>
                  </a:cubicBezTo>
                  <a:cubicBezTo>
                    <a:pt x="3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4F4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2" name="Freeform 2970"/>
            <p:cNvSpPr>
              <a:spLocks/>
            </p:cNvSpPr>
            <p:nvPr/>
          </p:nvSpPr>
          <p:spPr bwMode="auto">
            <a:xfrm>
              <a:off x="3553" y="1307"/>
              <a:ext cx="130" cy="246"/>
            </a:xfrm>
            <a:custGeom>
              <a:avLst/>
              <a:gdLst>
                <a:gd name="T0" fmla="*/ 84 w 111"/>
                <a:gd name="T1" fmla="*/ 95 h 209"/>
                <a:gd name="T2" fmla="*/ 79 w 111"/>
                <a:gd name="T3" fmla="*/ 111 h 209"/>
                <a:gd name="T4" fmla="*/ 75 w 111"/>
                <a:gd name="T5" fmla="*/ 131 h 209"/>
                <a:gd name="T6" fmla="*/ 66 w 111"/>
                <a:gd name="T7" fmla="*/ 154 h 209"/>
                <a:gd name="T8" fmla="*/ 51 w 111"/>
                <a:gd name="T9" fmla="*/ 169 h 209"/>
                <a:gd name="T10" fmla="*/ 30 w 111"/>
                <a:gd name="T11" fmla="*/ 188 h 209"/>
                <a:gd name="T12" fmla="*/ 13 w 111"/>
                <a:gd name="T13" fmla="*/ 203 h 209"/>
                <a:gd name="T14" fmla="*/ 0 w 111"/>
                <a:gd name="T15" fmla="*/ 203 h 209"/>
                <a:gd name="T16" fmla="*/ 7 w 111"/>
                <a:gd name="T17" fmla="*/ 186 h 209"/>
                <a:gd name="T18" fmla="*/ 11 w 111"/>
                <a:gd name="T19" fmla="*/ 183 h 209"/>
                <a:gd name="T20" fmla="*/ 15 w 111"/>
                <a:gd name="T21" fmla="*/ 179 h 209"/>
                <a:gd name="T22" fmla="*/ 9 w 111"/>
                <a:gd name="T23" fmla="*/ 181 h 209"/>
                <a:gd name="T24" fmla="*/ 11 w 111"/>
                <a:gd name="T25" fmla="*/ 166 h 209"/>
                <a:gd name="T26" fmla="*/ 23 w 111"/>
                <a:gd name="T27" fmla="*/ 153 h 209"/>
                <a:gd name="T28" fmla="*/ 20 w 111"/>
                <a:gd name="T29" fmla="*/ 145 h 209"/>
                <a:gd name="T30" fmla="*/ 17 w 111"/>
                <a:gd name="T31" fmla="*/ 137 h 209"/>
                <a:gd name="T32" fmla="*/ 25 w 111"/>
                <a:gd name="T33" fmla="*/ 116 h 209"/>
                <a:gd name="T34" fmla="*/ 28 w 111"/>
                <a:gd name="T35" fmla="*/ 108 h 209"/>
                <a:gd name="T36" fmla="*/ 31 w 111"/>
                <a:gd name="T37" fmla="*/ 102 h 209"/>
                <a:gd name="T38" fmla="*/ 29 w 111"/>
                <a:gd name="T39" fmla="*/ 90 h 209"/>
                <a:gd name="T40" fmla="*/ 31 w 111"/>
                <a:gd name="T41" fmla="*/ 85 h 209"/>
                <a:gd name="T42" fmla="*/ 39 w 111"/>
                <a:gd name="T43" fmla="*/ 69 h 209"/>
                <a:gd name="T44" fmla="*/ 44 w 111"/>
                <a:gd name="T45" fmla="*/ 53 h 209"/>
                <a:gd name="T46" fmla="*/ 57 w 111"/>
                <a:gd name="T47" fmla="*/ 32 h 209"/>
                <a:gd name="T48" fmla="*/ 61 w 111"/>
                <a:gd name="T49" fmla="*/ 28 h 209"/>
                <a:gd name="T50" fmla="*/ 94 w 111"/>
                <a:gd name="T51" fmla="*/ 7 h 209"/>
                <a:gd name="T52" fmla="*/ 111 w 111"/>
                <a:gd name="T53" fmla="*/ 7 h 209"/>
                <a:gd name="T54" fmla="*/ 110 w 111"/>
                <a:gd name="T55" fmla="*/ 8 h 209"/>
                <a:gd name="T56" fmla="*/ 101 w 111"/>
                <a:gd name="T57" fmla="*/ 33 h 209"/>
                <a:gd name="T58" fmla="*/ 95 w 111"/>
                <a:gd name="T59" fmla="*/ 50 h 209"/>
                <a:gd name="T60" fmla="*/ 85 w 111"/>
                <a:gd name="T61" fmla="*/ 73 h 209"/>
                <a:gd name="T62" fmla="*/ 84 w 111"/>
                <a:gd name="T63" fmla="*/ 9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1" h="209">
                  <a:moveTo>
                    <a:pt x="84" y="95"/>
                  </a:moveTo>
                  <a:cubicBezTo>
                    <a:pt x="85" y="101"/>
                    <a:pt x="83" y="106"/>
                    <a:pt x="79" y="111"/>
                  </a:cubicBezTo>
                  <a:cubicBezTo>
                    <a:pt x="80" y="118"/>
                    <a:pt x="69" y="123"/>
                    <a:pt x="75" y="131"/>
                  </a:cubicBezTo>
                  <a:cubicBezTo>
                    <a:pt x="72" y="138"/>
                    <a:pt x="69" y="146"/>
                    <a:pt x="66" y="154"/>
                  </a:cubicBezTo>
                  <a:cubicBezTo>
                    <a:pt x="61" y="159"/>
                    <a:pt x="57" y="165"/>
                    <a:pt x="51" y="169"/>
                  </a:cubicBezTo>
                  <a:cubicBezTo>
                    <a:pt x="44" y="175"/>
                    <a:pt x="44" y="190"/>
                    <a:pt x="30" y="188"/>
                  </a:cubicBezTo>
                  <a:cubicBezTo>
                    <a:pt x="24" y="192"/>
                    <a:pt x="20" y="199"/>
                    <a:pt x="13" y="203"/>
                  </a:cubicBezTo>
                  <a:cubicBezTo>
                    <a:pt x="9" y="205"/>
                    <a:pt x="4" y="209"/>
                    <a:pt x="0" y="203"/>
                  </a:cubicBezTo>
                  <a:cubicBezTo>
                    <a:pt x="0" y="196"/>
                    <a:pt x="3" y="191"/>
                    <a:pt x="7" y="186"/>
                  </a:cubicBezTo>
                  <a:cubicBezTo>
                    <a:pt x="8" y="185"/>
                    <a:pt x="9" y="184"/>
                    <a:pt x="11" y="183"/>
                  </a:cubicBezTo>
                  <a:cubicBezTo>
                    <a:pt x="12" y="181"/>
                    <a:pt x="14" y="181"/>
                    <a:pt x="15" y="179"/>
                  </a:cubicBezTo>
                  <a:cubicBezTo>
                    <a:pt x="13" y="180"/>
                    <a:pt x="11" y="182"/>
                    <a:pt x="9" y="181"/>
                  </a:cubicBezTo>
                  <a:cubicBezTo>
                    <a:pt x="4" y="175"/>
                    <a:pt x="8" y="170"/>
                    <a:pt x="11" y="166"/>
                  </a:cubicBezTo>
                  <a:cubicBezTo>
                    <a:pt x="15" y="162"/>
                    <a:pt x="21" y="159"/>
                    <a:pt x="23" y="153"/>
                  </a:cubicBezTo>
                  <a:cubicBezTo>
                    <a:pt x="23" y="150"/>
                    <a:pt x="22" y="147"/>
                    <a:pt x="20" y="145"/>
                  </a:cubicBezTo>
                  <a:cubicBezTo>
                    <a:pt x="18" y="142"/>
                    <a:pt x="17" y="140"/>
                    <a:pt x="17" y="137"/>
                  </a:cubicBezTo>
                  <a:cubicBezTo>
                    <a:pt x="18" y="129"/>
                    <a:pt x="28" y="125"/>
                    <a:pt x="25" y="116"/>
                  </a:cubicBezTo>
                  <a:cubicBezTo>
                    <a:pt x="26" y="113"/>
                    <a:pt x="27" y="111"/>
                    <a:pt x="28" y="108"/>
                  </a:cubicBezTo>
                  <a:cubicBezTo>
                    <a:pt x="29" y="106"/>
                    <a:pt x="30" y="104"/>
                    <a:pt x="31" y="102"/>
                  </a:cubicBezTo>
                  <a:cubicBezTo>
                    <a:pt x="32" y="97"/>
                    <a:pt x="30" y="94"/>
                    <a:pt x="29" y="90"/>
                  </a:cubicBezTo>
                  <a:cubicBezTo>
                    <a:pt x="30" y="88"/>
                    <a:pt x="30" y="86"/>
                    <a:pt x="31" y="85"/>
                  </a:cubicBezTo>
                  <a:cubicBezTo>
                    <a:pt x="35" y="80"/>
                    <a:pt x="38" y="75"/>
                    <a:pt x="39" y="69"/>
                  </a:cubicBezTo>
                  <a:cubicBezTo>
                    <a:pt x="40" y="64"/>
                    <a:pt x="41" y="58"/>
                    <a:pt x="44" y="53"/>
                  </a:cubicBezTo>
                  <a:cubicBezTo>
                    <a:pt x="47" y="45"/>
                    <a:pt x="51" y="38"/>
                    <a:pt x="57" y="32"/>
                  </a:cubicBezTo>
                  <a:cubicBezTo>
                    <a:pt x="58" y="31"/>
                    <a:pt x="60" y="29"/>
                    <a:pt x="61" y="28"/>
                  </a:cubicBezTo>
                  <a:cubicBezTo>
                    <a:pt x="73" y="22"/>
                    <a:pt x="83" y="14"/>
                    <a:pt x="94" y="7"/>
                  </a:cubicBezTo>
                  <a:cubicBezTo>
                    <a:pt x="100" y="4"/>
                    <a:pt x="106" y="0"/>
                    <a:pt x="111" y="7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17"/>
                    <a:pt x="102" y="24"/>
                    <a:pt x="101" y="33"/>
                  </a:cubicBezTo>
                  <a:cubicBezTo>
                    <a:pt x="98" y="38"/>
                    <a:pt x="96" y="44"/>
                    <a:pt x="95" y="50"/>
                  </a:cubicBezTo>
                  <a:cubicBezTo>
                    <a:pt x="95" y="59"/>
                    <a:pt x="90" y="66"/>
                    <a:pt x="85" y="73"/>
                  </a:cubicBezTo>
                  <a:cubicBezTo>
                    <a:pt x="76" y="80"/>
                    <a:pt x="85" y="88"/>
                    <a:pt x="84" y="95"/>
                  </a:cubicBezTo>
                  <a:close/>
                </a:path>
              </a:pathLst>
            </a:custGeom>
            <a:solidFill>
              <a:srgbClr val="C1B0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3" name="Freeform 2971"/>
            <p:cNvSpPr>
              <a:spLocks/>
            </p:cNvSpPr>
            <p:nvPr/>
          </p:nvSpPr>
          <p:spPr bwMode="auto">
            <a:xfrm>
              <a:off x="3663" y="1133"/>
              <a:ext cx="79" cy="84"/>
            </a:xfrm>
            <a:custGeom>
              <a:avLst/>
              <a:gdLst>
                <a:gd name="T0" fmla="*/ 67 w 67"/>
                <a:gd name="T1" fmla="*/ 7 h 71"/>
                <a:gd name="T2" fmla="*/ 58 w 67"/>
                <a:gd name="T3" fmla="*/ 38 h 71"/>
                <a:gd name="T4" fmla="*/ 55 w 67"/>
                <a:gd name="T5" fmla="*/ 46 h 71"/>
                <a:gd name="T6" fmla="*/ 26 w 67"/>
                <a:gd name="T7" fmla="*/ 63 h 71"/>
                <a:gd name="T8" fmla="*/ 4 w 67"/>
                <a:gd name="T9" fmla="*/ 69 h 71"/>
                <a:gd name="T10" fmla="*/ 1 w 67"/>
                <a:gd name="T11" fmla="*/ 54 h 71"/>
                <a:gd name="T12" fmla="*/ 13 w 67"/>
                <a:gd name="T13" fmla="*/ 31 h 71"/>
                <a:gd name="T14" fmla="*/ 15 w 67"/>
                <a:gd name="T15" fmla="*/ 13 h 71"/>
                <a:gd name="T16" fmla="*/ 18 w 67"/>
                <a:gd name="T17" fmla="*/ 9 h 71"/>
                <a:gd name="T18" fmla="*/ 28 w 67"/>
                <a:gd name="T19" fmla="*/ 9 h 71"/>
                <a:gd name="T20" fmla="*/ 61 w 67"/>
                <a:gd name="T21" fmla="*/ 0 h 71"/>
                <a:gd name="T22" fmla="*/ 67 w 67"/>
                <a:gd name="T23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7" h="71">
                  <a:moveTo>
                    <a:pt x="67" y="7"/>
                  </a:moveTo>
                  <a:cubicBezTo>
                    <a:pt x="66" y="18"/>
                    <a:pt x="65" y="29"/>
                    <a:pt x="58" y="38"/>
                  </a:cubicBezTo>
                  <a:cubicBezTo>
                    <a:pt x="57" y="41"/>
                    <a:pt x="56" y="43"/>
                    <a:pt x="55" y="46"/>
                  </a:cubicBezTo>
                  <a:cubicBezTo>
                    <a:pt x="46" y="53"/>
                    <a:pt x="36" y="58"/>
                    <a:pt x="26" y="63"/>
                  </a:cubicBezTo>
                  <a:cubicBezTo>
                    <a:pt x="18" y="66"/>
                    <a:pt x="12" y="71"/>
                    <a:pt x="4" y="69"/>
                  </a:cubicBezTo>
                  <a:cubicBezTo>
                    <a:pt x="0" y="64"/>
                    <a:pt x="0" y="60"/>
                    <a:pt x="1" y="54"/>
                  </a:cubicBezTo>
                  <a:cubicBezTo>
                    <a:pt x="3" y="46"/>
                    <a:pt x="9" y="39"/>
                    <a:pt x="13" y="31"/>
                  </a:cubicBezTo>
                  <a:cubicBezTo>
                    <a:pt x="17" y="26"/>
                    <a:pt x="14" y="19"/>
                    <a:pt x="15" y="13"/>
                  </a:cubicBezTo>
                  <a:cubicBezTo>
                    <a:pt x="15" y="12"/>
                    <a:pt x="16" y="10"/>
                    <a:pt x="18" y="9"/>
                  </a:cubicBezTo>
                  <a:cubicBezTo>
                    <a:pt x="21" y="7"/>
                    <a:pt x="25" y="7"/>
                    <a:pt x="28" y="9"/>
                  </a:cubicBezTo>
                  <a:cubicBezTo>
                    <a:pt x="43" y="20"/>
                    <a:pt x="50" y="2"/>
                    <a:pt x="61" y="0"/>
                  </a:cubicBezTo>
                  <a:cubicBezTo>
                    <a:pt x="66" y="0"/>
                    <a:pt x="67" y="3"/>
                    <a:pt x="67" y="7"/>
                  </a:cubicBezTo>
                  <a:close/>
                </a:path>
              </a:pathLst>
            </a:custGeom>
            <a:solidFill>
              <a:srgbClr val="C0AE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4" name="Freeform 2972"/>
            <p:cNvSpPr>
              <a:spLocks/>
            </p:cNvSpPr>
            <p:nvPr/>
          </p:nvSpPr>
          <p:spPr bwMode="auto">
            <a:xfrm>
              <a:off x="3502" y="1495"/>
              <a:ext cx="65" cy="195"/>
            </a:xfrm>
            <a:custGeom>
              <a:avLst/>
              <a:gdLst>
                <a:gd name="T0" fmla="*/ 28 w 55"/>
                <a:gd name="T1" fmla="*/ 115 h 166"/>
                <a:gd name="T2" fmla="*/ 27 w 55"/>
                <a:gd name="T3" fmla="*/ 116 h 166"/>
                <a:gd name="T4" fmla="*/ 26 w 55"/>
                <a:gd name="T5" fmla="*/ 118 h 166"/>
                <a:gd name="T6" fmla="*/ 22 w 55"/>
                <a:gd name="T7" fmla="*/ 143 h 166"/>
                <a:gd name="T8" fmla="*/ 16 w 55"/>
                <a:gd name="T9" fmla="*/ 163 h 166"/>
                <a:gd name="T10" fmla="*/ 11 w 55"/>
                <a:gd name="T11" fmla="*/ 166 h 166"/>
                <a:gd name="T12" fmla="*/ 3 w 55"/>
                <a:gd name="T13" fmla="*/ 146 h 166"/>
                <a:gd name="T14" fmla="*/ 3 w 55"/>
                <a:gd name="T15" fmla="*/ 147 h 166"/>
                <a:gd name="T16" fmla="*/ 3 w 55"/>
                <a:gd name="T17" fmla="*/ 123 h 166"/>
                <a:gd name="T18" fmla="*/ 3 w 55"/>
                <a:gd name="T19" fmla="*/ 118 h 166"/>
                <a:gd name="T20" fmla="*/ 12 w 55"/>
                <a:gd name="T21" fmla="*/ 99 h 166"/>
                <a:gd name="T22" fmla="*/ 16 w 55"/>
                <a:gd name="T23" fmla="*/ 78 h 166"/>
                <a:gd name="T24" fmla="*/ 23 w 55"/>
                <a:gd name="T25" fmla="*/ 50 h 166"/>
                <a:gd name="T26" fmla="*/ 31 w 55"/>
                <a:gd name="T27" fmla="*/ 27 h 166"/>
                <a:gd name="T28" fmla="*/ 40 w 55"/>
                <a:gd name="T29" fmla="*/ 6 h 166"/>
                <a:gd name="T30" fmla="*/ 47 w 55"/>
                <a:gd name="T31" fmla="*/ 0 h 166"/>
                <a:gd name="T32" fmla="*/ 52 w 55"/>
                <a:gd name="T33" fmla="*/ 1 h 166"/>
                <a:gd name="T34" fmla="*/ 50 w 55"/>
                <a:gd name="T35" fmla="*/ 28 h 166"/>
                <a:gd name="T36" fmla="*/ 45 w 55"/>
                <a:gd name="T37" fmla="*/ 52 h 166"/>
                <a:gd name="T38" fmla="*/ 44 w 55"/>
                <a:gd name="T39" fmla="*/ 58 h 166"/>
                <a:gd name="T40" fmla="*/ 36 w 55"/>
                <a:gd name="T41" fmla="*/ 77 h 166"/>
                <a:gd name="T42" fmla="*/ 30 w 55"/>
                <a:gd name="T43" fmla="*/ 94 h 166"/>
                <a:gd name="T44" fmla="*/ 28 w 55"/>
                <a:gd name="T45" fmla="*/ 115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166">
                  <a:moveTo>
                    <a:pt x="28" y="115"/>
                  </a:moveTo>
                  <a:cubicBezTo>
                    <a:pt x="27" y="116"/>
                    <a:pt x="27" y="116"/>
                    <a:pt x="27" y="116"/>
                  </a:cubicBezTo>
                  <a:cubicBezTo>
                    <a:pt x="26" y="118"/>
                    <a:pt x="26" y="118"/>
                    <a:pt x="26" y="118"/>
                  </a:cubicBezTo>
                  <a:cubicBezTo>
                    <a:pt x="25" y="126"/>
                    <a:pt x="23" y="135"/>
                    <a:pt x="22" y="143"/>
                  </a:cubicBezTo>
                  <a:cubicBezTo>
                    <a:pt x="21" y="150"/>
                    <a:pt x="20" y="157"/>
                    <a:pt x="16" y="163"/>
                  </a:cubicBezTo>
                  <a:cubicBezTo>
                    <a:pt x="15" y="164"/>
                    <a:pt x="13" y="165"/>
                    <a:pt x="11" y="166"/>
                  </a:cubicBezTo>
                  <a:cubicBezTo>
                    <a:pt x="2" y="162"/>
                    <a:pt x="6" y="153"/>
                    <a:pt x="3" y="146"/>
                  </a:cubicBezTo>
                  <a:cubicBezTo>
                    <a:pt x="3" y="147"/>
                    <a:pt x="3" y="147"/>
                    <a:pt x="3" y="147"/>
                  </a:cubicBezTo>
                  <a:cubicBezTo>
                    <a:pt x="0" y="139"/>
                    <a:pt x="3" y="131"/>
                    <a:pt x="3" y="123"/>
                  </a:cubicBezTo>
                  <a:cubicBezTo>
                    <a:pt x="1" y="121"/>
                    <a:pt x="2" y="119"/>
                    <a:pt x="3" y="118"/>
                  </a:cubicBezTo>
                  <a:cubicBezTo>
                    <a:pt x="9" y="113"/>
                    <a:pt x="8" y="105"/>
                    <a:pt x="12" y="99"/>
                  </a:cubicBezTo>
                  <a:cubicBezTo>
                    <a:pt x="11" y="91"/>
                    <a:pt x="16" y="85"/>
                    <a:pt x="16" y="78"/>
                  </a:cubicBezTo>
                  <a:cubicBezTo>
                    <a:pt x="14" y="67"/>
                    <a:pt x="21" y="59"/>
                    <a:pt x="23" y="50"/>
                  </a:cubicBezTo>
                  <a:cubicBezTo>
                    <a:pt x="25" y="42"/>
                    <a:pt x="28" y="35"/>
                    <a:pt x="31" y="27"/>
                  </a:cubicBezTo>
                  <a:cubicBezTo>
                    <a:pt x="34" y="20"/>
                    <a:pt x="35" y="12"/>
                    <a:pt x="40" y="6"/>
                  </a:cubicBezTo>
                  <a:cubicBezTo>
                    <a:pt x="42" y="3"/>
                    <a:pt x="44" y="1"/>
                    <a:pt x="47" y="0"/>
                  </a:cubicBezTo>
                  <a:cubicBezTo>
                    <a:pt x="49" y="0"/>
                    <a:pt x="51" y="0"/>
                    <a:pt x="52" y="1"/>
                  </a:cubicBezTo>
                  <a:cubicBezTo>
                    <a:pt x="55" y="11"/>
                    <a:pt x="46" y="19"/>
                    <a:pt x="50" y="28"/>
                  </a:cubicBezTo>
                  <a:cubicBezTo>
                    <a:pt x="46" y="36"/>
                    <a:pt x="39" y="43"/>
                    <a:pt x="45" y="52"/>
                  </a:cubicBezTo>
                  <a:cubicBezTo>
                    <a:pt x="45" y="54"/>
                    <a:pt x="44" y="56"/>
                    <a:pt x="44" y="58"/>
                  </a:cubicBezTo>
                  <a:cubicBezTo>
                    <a:pt x="40" y="64"/>
                    <a:pt x="37" y="70"/>
                    <a:pt x="36" y="77"/>
                  </a:cubicBezTo>
                  <a:cubicBezTo>
                    <a:pt x="34" y="83"/>
                    <a:pt x="31" y="88"/>
                    <a:pt x="30" y="94"/>
                  </a:cubicBezTo>
                  <a:cubicBezTo>
                    <a:pt x="30" y="101"/>
                    <a:pt x="28" y="108"/>
                    <a:pt x="28" y="115"/>
                  </a:cubicBezTo>
                  <a:close/>
                </a:path>
              </a:pathLst>
            </a:custGeom>
            <a:solidFill>
              <a:srgbClr val="D6BA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5" name="Freeform 2973"/>
            <p:cNvSpPr>
              <a:spLocks/>
            </p:cNvSpPr>
            <p:nvPr/>
          </p:nvSpPr>
          <p:spPr bwMode="auto">
            <a:xfrm>
              <a:off x="3621" y="1263"/>
              <a:ext cx="76" cy="80"/>
            </a:xfrm>
            <a:custGeom>
              <a:avLst/>
              <a:gdLst>
                <a:gd name="T0" fmla="*/ 53 w 65"/>
                <a:gd name="T1" fmla="*/ 45 h 68"/>
                <a:gd name="T2" fmla="*/ 19 w 65"/>
                <a:gd name="T3" fmla="*/ 63 h 68"/>
                <a:gd name="T4" fmla="*/ 6 w 65"/>
                <a:gd name="T5" fmla="*/ 68 h 68"/>
                <a:gd name="T6" fmla="*/ 5 w 65"/>
                <a:gd name="T7" fmla="*/ 61 h 68"/>
                <a:gd name="T8" fmla="*/ 5 w 65"/>
                <a:gd name="T9" fmla="*/ 52 h 68"/>
                <a:gd name="T10" fmla="*/ 9 w 65"/>
                <a:gd name="T11" fmla="*/ 29 h 68"/>
                <a:gd name="T12" fmla="*/ 12 w 65"/>
                <a:gd name="T13" fmla="*/ 14 h 68"/>
                <a:gd name="T14" fmla="*/ 21 w 65"/>
                <a:gd name="T15" fmla="*/ 5 h 68"/>
                <a:gd name="T16" fmla="*/ 30 w 65"/>
                <a:gd name="T17" fmla="*/ 1 h 68"/>
                <a:gd name="T18" fmla="*/ 36 w 65"/>
                <a:gd name="T19" fmla="*/ 0 h 68"/>
                <a:gd name="T20" fmla="*/ 42 w 65"/>
                <a:gd name="T21" fmla="*/ 17 h 68"/>
                <a:gd name="T22" fmla="*/ 64 w 65"/>
                <a:gd name="T23" fmla="*/ 9 h 68"/>
                <a:gd name="T24" fmla="*/ 55 w 65"/>
                <a:gd name="T25" fmla="*/ 34 h 68"/>
                <a:gd name="T26" fmla="*/ 53 w 65"/>
                <a:gd name="T27" fmla="*/ 4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68">
                  <a:moveTo>
                    <a:pt x="53" y="45"/>
                  </a:moveTo>
                  <a:cubicBezTo>
                    <a:pt x="39" y="46"/>
                    <a:pt x="30" y="57"/>
                    <a:pt x="19" y="63"/>
                  </a:cubicBezTo>
                  <a:cubicBezTo>
                    <a:pt x="15" y="65"/>
                    <a:pt x="11" y="68"/>
                    <a:pt x="6" y="68"/>
                  </a:cubicBezTo>
                  <a:cubicBezTo>
                    <a:pt x="4" y="66"/>
                    <a:pt x="5" y="64"/>
                    <a:pt x="5" y="61"/>
                  </a:cubicBezTo>
                  <a:cubicBezTo>
                    <a:pt x="6" y="58"/>
                    <a:pt x="6" y="55"/>
                    <a:pt x="5" y="52"/>
                  </a:cubicBezTo>
                  <a:cubicBezTo>
                    <a:pt x="0" y="43"/>
                    <a:pt x="1" y="35"/>
                    <a:pt x="9" y="29"/>
                  </a:cubicBezTo>
                  <a:cubicBezTo>
                    <a:pt x="12" y="25"/>
                    <a:pt x="11" y="19"/>
                    <a:pt x="12" y="14"/>
                  </a:cubicBezTo>
                  <a:cubicBezTo>
                    <a:pt x="14" y="10"/>
                    <a:pt x="17" y="7"/>
                    <a:pt x="21" y="5"/>
                  </a:cubicBezTo>
                  <a:cubicBezTo>
                    <a:pt x="24" y="4"/>
                    <a:pt x="27" y="2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42" y="4"/>
                    <a:pt x="43" y="10"/>
                    <a:pt x="42" y="17"/>
                  </a:cubicBezTo>
                  <a:cubicBezTo>
                    <a:pt x="51" y="17"/>
                    <a:pt x="55" y="6"/>
                    <a:pt x="64" y="9"/>
                  </a:cubicBezTo>
                  <a:cubicBezTo>
                    <a:pt x="65" y="19"/>
                    <a:pt x="59" y="26"/>
                    <a:pt x="55" y="34"/>
                  </a:cubicBezTo>
                  <a:cubicBezTo>
                    <a:pt x="55" y="38"/>
                    <a:pt x="54" y="41"/>
                    <a:pt x="53" y="45"/>
                  </a:cubicBezTo>
                  <a:close/>
                </a:path>
              </a:pathLst>
            </a:custGeom>
            <a:solidFill>
              <a:srgbClr val="D1BF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6" name="Freeform 2974"/>
            <p:cNvSpPr>
              <a:spLocks/>
            </p:cNvSpPr>
            <p:nvPr/>
          </p:nvSpPr>
          <p:spPr bwMode="auto">
            <a:xfrm>
              <a:off x="3694" y="1026"/>
              <a:ext cx="57" cy="138"/>
            </a:xfrm>
            <a:custGeom>
              <a:avLst/>
              <a:gdLst>
                <a:gd name="T0" fmla="*/ 36 w 49"/>
                <a:gd name="T1" fmla="*/ 92 h 117"/>
                <a:gd name="T2" fmla="*/ 13 w 49"/>
                <a:gd name="T3" fmla="*/ 110 h 117"/>
                <a:gd name="T4" fmla="*/ 1 w 49"/>
                <a:gd name="T5" fmla="*/ 102 h 117"/>
                <a:gd name="T6" fmla="*/ 4 w 49"/>
                <a:gd name="T7" fmla="*/ 91 h 117"/>
                <a:gd name="T8" fmla="*/ 10 w 49"/>
                <a:gd name="T9" fmla="*/ 85 h 117"/>
                <a:gd name="T10" fmla="*/ 27 w 49"/>
                <a:gd name="T11" fmla="*/ 59 h 117"/>
                <a:gd name="T12" fmla="*/ 28 w 49"/>
                <a:gd name="T13" fmla="*/ 56 h 117"/>
                <a:gd name="T14" fmla="*/ 28 w 49"/>
                <a:gd name="T15" fmla="*/ 56 h 117"/>
                <a:gd name="T16" fmla="*/ 20 w 49"/>
                <a:gd name="T17" fmla="*/ 69 h 117"/>
                <a:gd name="T18" fmla="*/ 10 w 49"/>
                <a:gd name="T19" fmla="*/ 67 h 117"/>
                <a:gd name="T20" fmla="*/ 20 w 49"/>
                <a:gd name="T21" fmla="*/ 43 h 117"/>
                <a:gd name="T22" fmla="*/ 29 w 49"/>
                <a:gd name="T23" fmla="*/ 19 h 117"/>
                <a:gd name="T24" fmla="*/ 30 w 49"/>
                <a:gd name="T25" fmla="*/ 13 h 117"/>
                <a:gd name="T26" fmla="*/ 43 w 49"/>
                <a:gd name="T27" fmla="*/ 6 h 117"/>
                <a:gd name="T28" fmla="*/ 46 w 49"/>
                <a:gd name="T29" fmla="*/ 30 h 117"/>
                <a:gd name="T30" fmla="*/ 46 w 49"/>
                <a:gd name="T31" fmla="*/ 48 h 117"/>
                <a:gd name="T32" fmla="*/ 44 w 49"/>
                <a:gd name="T33" fmla="*/ 63 h 117"/>
                <a:gd name="T34" fmla="*/ 46 w 49"/>
                <a:gd name="T35" fmla="*/ 70 h 117"/>
                <a:gd name="T36" fmla="*/ 36 w 49"/>
                <a:gd name="T37" fmla="*/ 9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117">
                  <a:moveTo>
                    <a:pt x="36" y="92"/>
                  </a:moveTo>
                  <a:cubicBezTo>
                    <a:pt x="31" y="101"/>
                    <a:pt x="21" y="104"/>
                    <a:pt x="13" y="110"/>
                  </a:cubicBezTo>
                  <a:cubicBezTo>
                    <a:pt x="2" y="117"/>
                    <a:pt x="3" y="106"/>
                    <a:pt x="1" y="102"/>
                  </a:cubicBezTo>
                  <a:cubicBezTo>
                    <a:pt x="0" y="97"/>
                    <a:pt x="2" y="94"/>
                    <a:pt x="4" y="91"/>
                  </a:cubicBezTo>
                  <a:cubicBezTo>
                    <a:pt x="6" y="89"/>
                    <a:pt x="9" y="87"/>
                    <a:pt x="10" y="85"/>
                  </a:cubicBezTo>
                  <a:cubicBezTo>
                    <a:pt x="16" y="76"/>
                    <a:pt x="24" y="69"/>
                    <a:pt x="27" y="59"/>
                  </a:cubicBezTo>
                  <a:cubicBezTo>
                    <a:pt x="27" y="58"/>
                    <a:pt x="28" y="57"/>
                    <a:pt x="28" y="56"/>
                  </a:cubicBezTo>
                  <a:cubicBezTo>
                    <a:pt x="28" y="54"/>
                    <a:pt x="28" y="54"/>
                    <a:pt x="28" y="56"/>
                  </a:cubicBezTo>
                  <a:cubicBezTo>
                    <a:pt x="27" y="61"/>
                    <a:pt x="25" y="66"/>
                    <a:pt x="20" y="69"/>
                  </a:cubicBezTo>
                  <a:cubicBezTo>
                    <a:pt x="16" y="71"/>
                    <a:pt x="13" y="70"/>
                    <a:pt x="10" y="67"/>
                  </a:cubicBezTo>
                  <a:cubicBezTo>
                    <a:pt x="10" y="58"/>
                    <a:pt x="18" y="52"/>
                    <a:pt x="20" y="43"/>
                  </a:cubicBezTo>
                  <a:cubicBezTo>
                    <a:pt x="22" y="35"/>
                    <a:pt x="30" y="29"/>
                    <a:pt x="29" y="19"/>
                  </a:cubicBezTo>
                  <a:cubicBezTo>
                    <a:pt x="29" y="17"/>
                    <a:pt x="29" y="15"/>
                    <a:pt x="30" y="13"/>
                  </a:cubicBezTo>
                  <a:cubicBezTo>
                    <a:pt x="33" y="9"/>
                    <a:pt x="34" y="0"/>
                    <a:pt x="43" y="6"/>
                  </a:cubicBezTo>
                  <a:cubicBezTo>
                    <a:pt x="49" y="14"/>
                    <a:pt x="46" y="22"/>
                    <a:pt x="46" y="30"/>
                  </a:cubicBezTo>
                  <a:cubicBezTo>
                    <a:pt x="46" y="36"/>
                    <a:pt x="47" y="42"/>
                    <a:pt x="46" y="48"/>
                  </a:cubicBezTo>
                  <a:cubicBezTo>
                    <a:pt x="46" y="53"/>
                    <a:pt x="45" y="58"/>
                    <a:pt x="44" y="63"/>
                  </a:cubicBezTo>
                  <a:cubicBezTo>
                    <a:pt x="45" y="66"/>
                    <a:pt x="45" y="68"/>
                    <a:pt x="46" y="70"/>
                  </a:cubicBezTo>
                  <a:cubicBezTo>
                    <a:pt x="40" y="76"/>
                    <a:pt x="37" y="83"/>
                    <a:pt x="36" y="92"/>
                  </a:cubicBezTo>
                  <a:close/>
                </a:path>
              </a:pathLst>
            </a:custGeom>
            <a:solidFill>
              <a:srgbClr val="D7C3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7" name="Freeform 2975"/>
            <p:cNvSpPr>
              <a:spLocks/>
            </p:cNvSpPr>
            <p:nvPr/>
          </p:nvSpPr>
          <p:spPr bwMode="auto">
            <a:xfrm>
              <a:off x="3482" y="1433"/>
              <a:ext cx="50" cy="142"/>
            </a:xfrm>
            <a:custGeom>
              <a:avLst/>
              <a:gdLst>
                <a:gd name="T0" fmla="*/ 14 w 42"/>
                <a:gd name="T1" fmla="*/ 81 h 120"/>
                <a:gd name="T2" fmla="*/ 6 w 42"/>
                <a:gd name="T3" fmla="*/ 57 h 120"/>
                <a:gd name="T4" fmla="*/ 2 w 42"/>
                <a:gd name="T5" fmla="*/ 40 h 120"/>
                <a:gd name="T6" fmla="*/ 4 w 42"/>
                <a:gd name="T7" fmla="*/ 37 h 120"/>
                <a:gd name="T8" fmla="*/ 1 w 42"/>
                <a:gd name="T9" fmla="*/ 12 h 120"/>
                <a:gd name="T10" fmla="*/ 3 w 42"/>
                <a:gd name="T11" fmla="*/ 8 h 120"/>
                <a:gd name="T12" fmla="*/ 7 w 42"/>
                <a:gd name="T13" fmla="*/ 0 h 120"/>
                <a:gd name="T14" fmla="*/ 22 w 42"/>
                <a:gd name="T15" fmla="*/ 29 h 120"/>
                <a:gd name="T16" fmla="*/ 41 w 42"/>
                <a:gd name="T17" fmla="*/ 101 h 120"/>
                <a:gd name="T18" fmla="*/ 41 w 42"/>
                <a:gd name="T19" fmla="*/ 109 h 120"/>
                <a:gd name="T20" fmla="*/ 25 w 42"/>
                <a:gd name="T21" fmla="*/ 111 h 120"/>
                <a:gd name="T22" fmla="*/ 14 w 42"/>
                <a:gd name="T23" fmla="*/ 8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120">
                  <a:moveTo>
                    <a:pt x="14" y="81"/>
                  </a:moveTo>
                  <a:cubicBezTo>
                    <a:pt x="11" y="73"/>
                    <a:pt x="9" y="65"/>
                    <a:pt x="6" y="57"/>
                  </a:cubicBezTo>
                  <a:cubicBezTo>
                    <a:pt x="0" y="52"/>
                    <a:pt x="3" y="46"/>
                    <a:pt x="2" y="40"/>
                  </a:cubicBezTo>
                  <a:cubicBezTo>
                    <a:pt x="2" y="39"/>
                    <a:pt x="3" y="38"/>
                    <a:pt x="4" y="37"/>
                  </a:cubicBezTo>
                  <a:cubicBezTo>
                    <a:pt x="2" y="29"/>
                    <a:pt x="2" y="20"/>
                    <a:pt x="1" y="12"/>
                  </a:cubicBezTo>
                  <a:cubicBezTo>
                    <a:pt x="2" y="11"/>
                    <a:pt x="3" y="9"/>
                    <a:pt x="3" y="8"/>
                  </a:cubicBezTo>
                  <a:cubicBezTo>
                    <a:pt x="3" y="5"/>
                    <a:pt x="5" y="2"/>
                    <a:pt x="7" y="0"/>
                  </a:cubicBezTo>
                  <a:cubicBezTo>
                    <a:pt x="25" y="3"/>
                    <a:pt x="20" y="18"/>
                    <a:pt x="22" y="29"/>
                  </a:cubicBezTo>
                  <a:cubicBezTo>
                    <a:pt x="28" y="53"/>
                    <a:pt x="33" y="77"/>
                    <a:pt x="41" y="101"/>
                  </a:cubicBezTo>
                  <a:cubicBezTo>
                    <a:pt x="41" y="104"/>
                    <a:pt x="42" y="107"/>
                    <a:pt x="41" y="109"/>
                  </a:cubicBezTo>
                  <a:cubicBezTo>
                    <a:pt x="36" y="119"/>
                    <a:pt x="31" y="120"/>
                    <a:pt x="25" y="111"/>
                  </a:cubicBezTo>
                  <a:cubicBezTo>
                    <a:pt x="20" y="102"/>
                    <a:pt x="15" y="92"/>
                    <a:pt x="14" y="81"/>
                  </a:cubicBezTo>
                  <a:close/>
                </a:path>
              </a:pathLst>
            </a:custGeom>
            <a:solidFill>
              <a:srgbClr val="B9A7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8" name="Freeform 2976"/>
            <p:cNvSpPr>
              <a:spLocks/>
            </p:cNvSpPr>
            <p:nvPr/>
          </p:nvSpPr>
          <p:spPr bwMode="auto">
            <a:xfrm>
              <a:off x="3506" y="1683"/>
              <a:ext cx="21" cy="67"/>
            </a:xfrm>
            <a:custGeom>
              <a:avLst/>
              <a:gdLst>
                <a:gd name="T0" fmla="*/ 7 w 18"/>
                <a:gd name="T1" fmla="*/ 5 h 57"/>
                <a:gd name="T2" fmla="*/ 11 w 18"/>
                <a:gd name="T3" fmla="*/ 2 h 57"/>
                <a:gd name="T4" fmla="*/ 18 w 18"/>
                <a:gd name="T5" fmla="*/ 2 h 57"/>
                <a:gd name="T6" fmla="*/ 5 w 18"/>
                <a:gd name="T7" fmla="*/ 57 h 57"/>
                <a:gd name="T8" fmla="*/ 0 w 18"/>
                <a:gd name="T9" fmla="*/ 57 h 57"/>
                <a:gd name="T10" fmla="*/ 1 w 18"/>
                <a:gd name="T11" fmla="*/ 6 h 57"/>
                <a:gd name="T12" fmla="*/ 7 w 18"/>
                <a:gd name="T13" fmla="*/ 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7">
                  <a:moveTo>
                    <a:pt x="7" y="5"/>
                  </a:moveTo>
                  <a:cubicBezTo>
                    <a:pt x="8" y="4"/>
                    <a:pt x="9" y="3"/>
                    <a:pt x="11" y="2"/>
                  </a:cubicBezTo>
                  <a:cubicBezTo>
                    <a:pt x="13" y="0"/>
                    <a:pt x="16" y="0"/>
                    <a:pt x="18" y="2"/>
                  </a:cubicBezTo>
                  <a:cubicBezTo>
                    <a:pt x="14" y="21"/>
                    <a:pt x="9" y="39"/>
                    <a:pt x="5" y="57"/>
                  </a:cubicBezTo>
                  <a:cubicBezTo>
                    <a:pt x="3" y="57"/>
                    <a:pt x="2" y="57"/>
                    <a:pt x="0" y="57"/>
                  </a:cubicBezTo>
                  <a:cubicBezTo>
                    <a:pt x="1" y="40"/>
                    <a:pt x="1" y="23"/>
                    <a:pt x="1" y="6"/>
                  </a:cubicBezTo>
                  <a:cubicBezTo>
                    <a:pt x="3" y="4"/>
                    <a:pt x="6" y="7"/>
                    <a:pt x="7" y="5"/>
                  </a:cubicBezTo>
                  <a:close/>
                </a:path>
              </a:pathLst>
            </a:custGeom>
            <a:solidFill>
              <a:srgbClr val="332F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39" name="Freeform 2977"/>
            <p:cNvSpPr>
              <a:spLocks/>
            </p:cNvSpPr>
            <p:nvPr/>
          </p:nvSpPr>
          <p:spPr bwMode="auto">
            <a:xfrm>
              <a:off x="3530" y="1237"/>
              <a:ext cx="62" cy="101"/>
            </a:xfrm>
            <a:custGeom>
              <a:avLst/>
              <a:gdLst>
                <a:gd name="T0" fmla="*/ 0 w 52"/>
                <a:gd name="T1" fmla="*/ 86 h 86"/>
                <a:gd name="T2" fmla="*/ 45 w 52"/>
                <a:gd name="T3" fmla="*/ 0 h 86"/>
                <a:gd name="T4" fmla="*/ 50 w 52"/>
                <a:gd name="T5" fmla="*/ 4 h 86"/>
                <a:gd name="T6" fmla="*/ 48 w 52"/>
                <a:gd name="T7" fmla="*/ 19 h 86"/>
                <a:gd name="T8" fmla="*/ 26 w 52"/>
                <a:gd name="T9" fmla="*/ 57 h 86"/>
                <a:gd name="T10" fmla="*/ 23 w 52"/>
                <a:gd name="T11" fmla="*/ 66 h 86"/>
                <a:gd name="T12" fmla="*/ 13 w 52"/>
                <a:gd name="T13" fmla="*/ 79 h 86"/>
                <a:gd name="T14" fmla="*/ 0 w 52"/>
                <a:gd name="T1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86">
                  <a:moveTo>
                    <a:pt x="0" y="86"/>
                  </a:moveTo>
                  <a:cubicBezTo>
                    <a:pt x="10" y="55"/>
                    <a:pt x="32" y="30"/>
                    <a:pt x="45" y="0"/>
                  </a:cubicBezTo>
                  <a:cubicBezTo>
                    <a:pt x="47" y="0"/>
                    <a:pt x="49" y="2"/>
                    <a:pt x="50" y="4"/>
                  </a:cubicBezTo>
                  <a:cubicBezTo>
                    <a:pt x="52" y="9"/>
                    <a:pt x="50" y="14"/>
                    <a:pt x="48" y="19"/>
                  </a:cubicBezTo>
                  <a:cubicBezTo>
                    <a:pt x="41" y="32"/>
                    <a:pt x="31" y="43"/>
                    <a:pt x="26" y="57"/>
                  </a:cubicBezTo>
                  <a:cubicBezTo>
                    <a:pt x="25" y="60"/>
                    <a:pt x="24" y="63"/>
                    <a:pt x="23" y="66"/>
                  </a:cubicBezTo>
                  <a:cubicBezTo>
                    <a:pt x="20" y="71"/>
                    <a:pt x="17" y="75"/>
                    <a:pt x="13" y="79"/>
                  </a:cubicBezTo>
                  <a:cubicBezTo>
                    <a:pt x="9" y="82"/>
                    <a:pt x="5" y="86"/>
                    <a:pt x="0" y="86"/>
                  </a:cubicBezTo>
                  <a:close/>
                </a:path>
              </a:pathLst>
            </a:custGeom>
            <a:solidFill>
              <a:srgbClr val="3E36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0" name="Freeform 2978"/>
            <p:cNvSpPr>
              <a:spLocks/>
            </p:cNvSpPr>
            <p:nvPr/>
          </p:nvSpPr>
          <p:spPr bwMode="auto">
            <a:xfrm>
              <a:off x="3490" y="1529"/>
              <a:ext cx="45" cy="64"/>
            </a:xfrm>
            <a:custGeom>
              <a:avLst/>
              <a:gdLst>
                <a:gd name="T0" fmla="*/ 13 w 38"/>
                <a:gd name="T1" fmla="*/ 36 h 55"/>
                <a:gd name="T2" fmla="*/ 3 w 38"/>
                <a:gd name="T3" fmla="*/ 16 h 55"/>
                <a:gd name="T4" fmla="*/ 5 w 38"/>
                <a:gd name="T5" fmla="*/ 3 h 55"/>
                <a:gd name="T6" fmla="*/ 7 w 38"/>
                <a:gd name="T7" fmla="*/ 0 h 55"/>
                <a:gd name="T8" fmla="*/ 23 w 38"/>
                <a:gd name="T9" fmla="*/ 29 h 55"/>
                <a:gd name="T10" fmla="*/ 33 w 38"/>
                <a:gd name="T11" fmla="*/ 27 h 55"/>
                <a:gd name="T12" fmla="*/ 36 w 38"/>
                <a:gd name="T13" fmla="*/ 23 h 55"/>
                <a:gd name="T14" fmla="*/ 28 w 38"/>
                <a:gd name="T15" fmla="*/ 50 h 55"/>
                <a:gd name="T16" fmla="*/ 23 w 38"/>
                <a:gd name="T17" fmla="*/ 52 h 55"/>
                <a:gd name="T18" fmla="*/ 21 w 38"/>
                <a:gd name="T19" fmla="*/ 46 h 55"/>
                <a:gd name="T20" fmla="*/ 13 w 38"/>
                <a:gd name="T21" fmla="*/ 3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55">
                  <a:moveTo>
                    <a:pt x="13" y="36"/>
                  </a:moveTo>
                  <a:cubicBezTo>
                    <a:pt x="19" y="25"/>
                    <a:pt x="11" y="20"/>
                    <a:pt x="3" y="16"/>
                  </a:cubicBezTo>
                  <a:cubicBezTo>
                    <a:pt x="1" y="11"/>
                    <a:pt x="0" y="6"/>
                    <a:pt x="5" y="3"/>
                  </a:cubicBezTo>
                  <a:cubicBezTo>
                    <a:pt x="6" y="2"/>
                    <a:pt x="7" y="1"/>
                    <a:pt x="7" y="0"/>
                  </a:cubicBezTo>
                  <a:cubicBezTo>
                    <a:pt x="16" y="8"/>
                    <a:pt x="17" y="20"/>
                    <a:pt x="23" y="29"/>
                  </a:cubicBezTo>
                  <a:cubicBezTo>
                    <a:pt x="30" y="40"/>
                    <a:pt x="30" y="28"/>
                    <a:pt x="33" y="27"/>
                  </a:cubicBezTo>
                  <a:cubicBezTo>
                    <a:pt x="33" y="24"/>
                    <a:pt x="34" y="23"/>
                    <a:pt x="36" y="23"/>
                  </a:cubicBezTo>
                  <a:cubicBezTo>
                    <a:pt x="38" y="33"/>
                    <a:pt x="27" y="40"/>
                    <a:pt x="28" y="50"/>
                  </a:cubicBezTo>
                  <a:cubicBezTo>
                    <a:pt x="28" y="55"/>
                    <a:pt x="25" y="54"/>
                    <a:pt x="23" y="52"/>
                  </a:cubicBezTo>
                  <a:cubicBezTo>
                    <a:pt x="22" y="50"/>
                    <a:pt x="21" y="48"/>
                    <a:pt x="21" y="46"/>
                  </a:cubicBezTo>
                  <a:cubicBezTo>
                    <a:pt x="16" y="44"/>
                    <a:pt x="13" y="42"/>
                    <a:pt x="13" y="36"/>
                  </a:cubicBezTo>
                  <a:close/>
                </a:path>
              </a:pathLst>
            </a:custGeom>
            <a:solidFill>
              <a:srgbClr val="4236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1" name="Freeform 2979"/>
            <p:cNvSpPr>
              <a:spLocks/>
            </p:cNvSpPr>
            <p:nvPr/>
          </p:nvSpPr>
          <p:spPr bwMode="auto">
            <a:xfrm>
              <a:off x="3710" y="1000"/>
              <a:ext cx="43" cy="59"/>
            </a:xfrm>
            <a:custGeom>
              <a:avLst/>
              <a:gdLst>
                <a:gd name="T0" fmla="*/ 29 w 36"/>
                <a:gd name="T1" fmla="*/ 28 h 50"/>
                <a:gd name="T2" fmla="*/ 18 w 36"/>
                <a:gd name="T3" fmla="*/ 39 h 50"/>
                <a:gd name="T4" fmla="*/ 11 w 36"/>
                <a:gd name="T5" fmla="*/ 50 h 50"/>
                <a:gd name="T6" fmla="*/ 15 w 36"/>
                <a:gd name="T7" fmla="*/ 28 h 50"/>
                <a:gd name="T8" fmla="*/ 28 w 36"/>
                <a:gd name="T9" fmla="*/ 0 h 50"/>
                <a:gd name="T10" fmla="*/ 29 w 36"/>
                <a:gd name="T11" fmla="*/ 2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50">
                  <a:moveTo>
                    <a:pt x="29" y="28"/>
                  </a:moveTo>
                  <a:cubicBezTo>
                    <a:pt x="21" y="27"/>
                    <a:pt x="21" y="35"/>
                    <a:pt x="18" y="39"/>
                  </a:cubicBezTo>
                  <a:cubicBezTo>
                    <a:pt x="18" y="44"/>
                    <a:pt x="16" y="48"/>
                    <a:pt x="11" y="50"/>
                  </a:cubicBezTo>
                  <a:cubicBezTo>
                    <a:pt x="0" y="40"/>
                    <a:pt x="17" y="36"/>
                    <a:pt x="15" y="28"/>
                  </a:cubicBezTo>
                  <a:cubicBezTo>
                    <a:pt x="19" y="19"/>
                    <a:pt x="28" y="11"/>
                    <a:pt x="28" y="0"/>
                  </a:cubicBezTo>
                  <a:cubicBezTo>
                    <a:pt x="35" y="10"/>
                    <a:pt x="36" y="19"/>
                    <a:pt x="29" y="28"/>
                  </a:cubicBezTo>
                  <a:close/>
                </a:path>
              </a:pathLst>
            </a:custGeom>
            <a:solidFill>
              <a:srgbClr val="342E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2" name="Freeform 2980"/>
            <p:cNvSpPr>
              <a:spLocks/>
            </p:cNvSpPr>
            <p:nvPr/>
          </p:nvSpPr>
          <p:spPr bwMode="auto">
            <a:xfrm>
              <a:off x="3480" y="1378"/>
              <a:ext cx="42" cy="65"/>
            </a:xfrm>
            <a:custGeom>
              <a:avLst/>
              <a:gdLst>
                <a:gd name="T0" fmla="*/ 10 w 36"/>
                <a:gd name="T1" fmla="*/ 49 h 55"/>
                <a:gd name="T2" fmla="*/ 5 w 36"/>
                <a:gd name="T3" fmla="*/ 55 h 55"/>
                <a:gd name="T4" fmla="*/ 17 w 36"/>
                <a:gd name="T5" fmla="*/ 22 h 55"/>
                <a:gd name="T6" fmla="*/ 30 w 36"/>
                <a:gd name="T7" fmla="*/ 0 h 55"/>
                <a:gd name="T8" fmla="*/ 35 w 36"/>
                <a:gd name="T9" fmla="*/ 2 h 55"/>
                <a:gd name="T10" fmla="*/ 35 w 36"/>
                <a:gd name="T11" fmla="*/ 8 h 55"/>
                <a:gd name="T12" fmla="*/ 28 w 36"/>
                <a:gd name="T13" fmla="*/ 27 h 55"/>
                <a:gd name="T14" fmla="*/ 10 w 36"/>
                <a:gd name="T15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55">
                  <a:moveTo>
                    <a:pt x="10" y="49"/>
                  </a:moveTo>
                  <a:cubicBezTo>
                    <a:pt x="9" y="51"/>
                    <a:pt x="7" y="53"/>
                    <a:pt x="5" y="55"/>
                  </a:cubicBezTo>
                  <a:cubicBezTo>
                    <a:pt x="0" y="41"/>
                    <a:pt x="11" y="32"/>
                    <a:pt x="17" y="22"/>
                  </a:cubicBezTo>
                  <a:cubicBezTo>
                    <a:pt x="21" y="14"/>
                    <a:pt x="26" y="7"/>
                    <a:pt x="30" y="0"/>
                  </a:cubicBezTo>
                  <a:cubicBezTo>
                    <a:pt x="32" y="0"/>
                    <a:pt x="34" y="1"/>
                    <a:pt x="35" y="2"/>
                  </a:cubicBezTo>
                  <a:cubicBezTo>
                    <a:pt x="35" y="4"/>
                    <a:pt x="36" y="6"/>
                    <a:pt x="35" y="8"/>
                  </a:cubicBezTo>
                  <a:cubicBezTo>
                    <a:pt x="34" y="15"/>
                    <a:pt x="32" y="21"/>
                    <a:pt x="28" y="27"/>
                  </a:cubicBezTo>
                  <a:cubicBezTo>
                    <a:pt x="21" y="33"/>
                    <a:pt x="18" y="43"/>
                    <a:pt x="10" y="49"/>
                  </a:cubicBezTo>
                  <a:close/>
                </a:path>
              </a:pathLst>
            </a:custGeom>
            <a:solidFill>
              <a:srgbClr val="4E42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3" name="Freeform 2981"/>
            <p:cNvSpPr>
              <a:spLocks/>
            </p:cNvSpPr>
            <p:nvPr/>
          </p:nvSpPr>
          <p:spPr bwMode="auto">
            <a:xfrm>
              <a:off x="3726" y="1108"/>
              <a:ext cx="24" cy="33"/>
            </a:xfrm>
            <a:custGeom>
              <a:avLst/>
              <a:gdLst>
                <a:gd name="T0" fmla="*/ 9 w 21"/>
                <a:gd name="T1" fmla="*/ 22 h 28"/>
                <a:gd name="T2" fmla="*/ 19 w 21"/>
                <a:gd name="T3" fmla="*/ 0 h 28"/>
                <a:gd name="T4" fmla="*/ 14 w 21"/>
                <a:gd name="T5" fmla="*/ 28 h 28"/>
                <a:gd name="T6" fmla="*/ 9 w 21"/>
                <a:gd name="T7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8">
                  <a:moveTo>
                    <a:pt x="9" y="22"/>
                  </a:moveTo>
                  <a:cubicBezTo>
                    <a:pt x="0" y="9"/>
                    <a:pt x="10" y="5"/>
                    <a:pt x="19" y="0"/>
                  </a:cubicBezTo>
                  <a:cubicBezTo>
                    <a:pt x="14" y="9"/>
                    <a:pt x="21" y="20"/>
                    <a:pt x="14" y="28"/>
                  </a:cubicBezTo>
                  <a:cubicBezTo>
                    <a:pt x="12" y="26"/>
                    <a:pt x="11" y="24"/>
                    <a:pt x="9" y="22"/>
                  </a:cubicBezTo>
                  <a:close/>
                </a:path>
              </a:pathLst>
            </a:custGeom>
            <a:solidFill>
              <a:srgbClr val="4F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4" name="Freeform 2982"/>
            <p:cNvSpPr>
              <a:spLocks/>
            </p:cNvSpPr>
            <p:nvPr/>
          </p:nvSpPr>
          <p:spPr bwMode="auto">
            <a:xfrm>
              <a:off x="3535" y="1573"/>
              <a:ext cx="26" cy="37"/>
            </a:xfrm>
            <a:custGeom>
              <a:avLst/>
              <a:gdLst>
                <a:gd name="T0" fmla="*/ 0 w 22"/>
                <a:gd name="T1" fmla="*/ 28 h 31"/>
                <a:gd name="T2" fmla="*/ 4 w 22"/>
                <a:gd name="T3" fmla="*/ 10 h 31"/>
                <a:gd name="T4" fmla="*/ 14 w 22"/>
                <a:gd name="T5" fmla="*/ 0 h 31"/>
                <a:gd name="T6" fmla="*/ 20 w 22"/>
                <a:gd name="T7" fmla="*/ 1 h 31"/>
                <a:gd name="T8" fmla="*/ 21 w 22"/>
                <a:gd name="T9" fmla="*/ 6 h 31"/>
                <a:gd name="T10" fmla="*/ 6 w 22"/>
                <a:gd name="T11" fmla="*/ 26 h 31"/>
                <a:gd name="T12" fmla="*/ 0 w 22"/>
                <a:gd name="T13" fmla="*/ 2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31">
                  <a:moveTo>
                    <a:pt x="0" y="28"/>
                  </a:moveTo>
                  <a:cubicBezTo>
                    <a:pt x="1" y="22"/>
                    <a:pt x="3" y="16"/>
                    <a:pt x="4" y="10"/>
                  </a:cubicBezTo>
                  <a:cubicBezTo>
                    <a:pt x="6" y="5"/>
                    <a:pt x="10" y="2"/>
                    <a:pt x="14" y="0"/>
                  </a:cubicBezTo>
                  <a:cubicBezTo>
                    <a:pt x="16" y="0"/>
                    <a:pt x="18" y="0"/>
                    <a:pt x="20" y="1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14" y="11"/>
                    <a:pt x="9" y="18"/>
                    <a:pt x="6" y="26"/>
                  </a:cubicBezTo>
                  <a:cubicBezTo>
                    <a:pt x="5" y="30"/>
                    <a:pt x="3" y="31"/>
                    <a:pt x="0" y="28"/>
                  </a:cubicBezTo>
                  <a:close/>
                </a:path>
              </a:pathLst>
            </a:custGeom>
            <a:solidFill>
              <a:srgbClr val="3F36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5" name="Freeform 2983"/>
            <p:cNvSpPr>
              <a:spLocks/>
            </p:cNvSpPr>
            <p:nvPr/>
          </p:nvSpPr>
          <p:spPr bwMode="auto">
            <a:xfrm>
              <a:off x="3583" y="1199"/>
              <a:ext cx="26" cy="40"/>
            </a:xfrm>
            <a:custGeom>
              <a:avLst/>
              <a:gdLst>
                <a:gd name="T0" fmla="*/ 3 w 22"/>
                <a:gd name="T1" fmla="*/ 34 h 34"/>
                <a:gd name="T2" fmla="*/ 0 w 22"/>
                <a:gd name="T3" fmla="*/ 32 h 34"/>
                <a:gd name="T4" fmla="*/ 16 w 22"/>
                <a:gd name="T5" fmla="*/ 0 h 34"/>
                <a:gd name="T6" fmla="*/ 21 w 22"/>
                <a:gd name="T7" fmla="*/ 4 h 34"/>
                <a:gd name="T8" fmla="*/ 3 w 22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4">
                  <a:moveTo>
                    <a:pt x="3" y="34"/>
                  </a:moveTo>
                  <a:cubicBezTo>
                    <a:pt x="2" y="33"/>
                    <a:pt x="1" y="33"/>
                    <a:pt x="0" y="32"/>
                  </a:cubicBezTo>
                  <a:cubicBezTo>
                    <a:pt x="4" y="21"/>
                    <a:pt x="7" y="9"/>
                    <a:pt x="16" y="0"/>
                  </a:cubicBezTo>
                  <a:cubicBezTo>
                    <a:pt x="18" y="0"/>
                    <a:pt x="20" y="1"/>
                    <a:pt x="21" y="4"/>
                  </a:cubicBezTo>
                  <a:cubicBezTo>
                    <a:pt x="22" y="18"/>
                    <a:pt x="16" y="28"/>
                    <a:pt x="3" y="34"/>
                  </a:cubicBezTo>
                  <a:close/>
                </a:path>
              </a:pathLst>
            </a:custGeom>
            <a:solidFill>
              <a:srgbClr val="352D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6" name="Freeform 2984"/>
            <p:cNvSpPr>
              <a:spLocks/>
            </p:cNvSpPr>
            <p:nvPr/>
          </p:nvSpPr>
          <p:spPr bwMode="auto">
            <a:xfrm>
              <a:off x="3707" y="1033"/>
              <a:ext cx="24" cy="41"/>
            </a:xfrm>
            <a:custGeom>
              <a:avLst/>
              <a:gdLst>
                <a:gd name="T0" fmla="*/ 18 w 21"/>
                <a:gd name="T1" fmla="*/ 0 h 35"/>
                <a:gd name="T2" fmla="*/ 13 w 21"/>
                <a:gd name="T3" fmla="*/ 20 h 35"/>
                <a:gd name="T4" fmla="*/ 9 w 21"/>
                <a:gd name="T5" fmla="*/ 34 h 35"/>
                <a:gd name="T6" fmla="*/ 4 w 21"/>
                <a:gd name="T7" fmla="*/ 35 h 35"/>
                <a:gd name="T8" fmla="*/ 1 w 21"/>
                <a:gd name="T9" fmla="*/ 28 h 35"/>
                <a:gd name="T10" fmla="*/ 18 w 21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5">
                  <a:moveTo>
                    <a:pt x="18" y="0"/>
                  </a:moveTo>
                  <a:cubicBezTo>
                    <a:pt x="21" y="8"/>
                    <a:pt x="12" y="13"/>
                    <a:pt x="13" y="20"/>
                  </a:cubicBezTo>
                  <a:cubicBezTo>
                    <a:pt x="16" y="26"/>
                    <a:pt x="13" y="30"/>
                    <a:pt x="9" y="34"/>
                  </a:cubicBezTo>
                  <a:cubicBezTo>
                    <a:pt x="8" y="35"/>
                    <a:pt x="6" y="35"/>
                    <a:pt x="4" y="35"/>
                  </a:cubicBezTo>
                  <a:cubicBezTo>
                    <a:pt x="0" y="34"/>
                    <a:pt x="1" y="31"/>
                    <a:pt x="1" y="28"/>
                  </a:cubicBezTo>
                  <a:cubicBezTo>
                    <a:pt x="7" y="19"/>
                    <a:pt x="13" y="9"/>
                    <a:pt x="18" y="0"/>
                  </a:cubicBezTo>
                  <a:close/>
                </a:path>
              </a:pathLst>
            </a:custGeom>
            <a:solidFill>
              <a:srgbClr val="665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7" name="Freeform 2985"/>
            <p:cNvSpPr>
              <a:spLocks/>
            </p:cNvSpPr>
            <p:nvPr/>
          </p:nvSpPr>
          <p:spPr bwMode="auto">
            <a:xfrm>
              <a:off x="3683" y="1265"/>
              <a:ext cx="19" cy="38"/>
            </a:xfrm>
            <a:custGeom>
              <a:avLst/>
              <a:gdLst>
                <a:gd name="T0" fmla="*/ 2 w 16"/>
                <a:gd name="T1" fmla="*/ 32 h 32"/>
                <a:gd name="T2" fmla="*/ 8 w 16"/>
                <a:gd name="T3" fmla="*/ 7 h 32"/>
                <a:gd name="T4" fmla="*/ 11 w 16"/>
                <a:gd name="T5" fmla="*/ 0 h 32"/>
                <a:gd name="T6" fmla="*/ 14 w 16"/>
                <a:gd name="T7" fmla="*/ 0 h 32"/>
                <a:gd name="T8" fmla="*/ 16 w 16"/>
                <a:gd name="T9" fmla="*/ 2 h 32"/>
                <a:gd name="T10" fmla="*/ 2 w 16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2">
                  <a:moveTo>
                    <a:pt x="2" y="32"/>
                  </a:moveTo>
                  <a:cubicBezTo>
                    <a:pt x="0" y="23"/>
                    <a:pt x="11" y="16"/>
                    <a:pt x="8" y="7"/>
                  </a:cubicBezTo>
                  <a:cubicBezTo>
                    <a:pt x="8" y="4"/>
                    <a:pt x="9" y="2"/>
                    <a:pt x="11" y="0"/>
                  </a:cubicBezTo>
                  <a:cubicBezTo>
                    <a:pt x="12" y="0"/>
                    <a:pt x="14" y="0"/>
                    <a:pt x="14" y="0"/>
                  </a:cubicBezTo>
                  <a:cubicBezTo>
                    <a:pt x="15" y="1"/>
                    <a:pt x="16" y="1"/>
                    <a:pt x="16" y="2"/>
                  </a:cubicBezTo>
                  <a:cubicBezTo>
                    <a:pt x="14" y="13"/>
                    <a:pt x="14" y="25"/>
                    <a:pt x="2" y="32"/>
                  </a:cubicBezTo>
                  <a:close/>
                </a:path>
              </a:pathLst>
            </a:custGeom>
            <a:solidFill>
              <a:srgbClr val="6057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8" name="Freeform 2986"/>
            <p:cNvSpPr>
              <a:spLocks/>
            </p:cNvSpPr>
            <p:nvPr/>
          </p:nvSpPr>
          <p:spPr bwMode="auto">
            <a:xfrm>
              <a:off x="3602" y="1155"/>
              <a:ext cx="32" cy="46"/>
            </a:xfrm>
            <a:custGeom>
              <a:avLst/>
              <a:gdLst>
                <a:gd name="T0" fmla="*/ 3 w 27"/>
                <a:gd name="T1" fmla="*/ 39 h 39"/>
                <a:gd name="T2" fmla="*/ 0 w 27"/>
                <a:gd name="T3" fmla="*/ 37 h 39"/>
                <a:gd name="T4" fmla="*/ 23 w 27"/>
                <a:gd name="T5" fmla="*/ 0 h 39"/>
                <a:gd name="T6" fmla="*/ 26 w 27"/>
                <a:gd name="T7" fmla="*/ 9 h 39"/>
                <a:gd name="T8" fmla="*/ 3 w 27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9">
                  <a:moveTo>
                    <a:pt x="3" y="39"/>
                  </a:moveTo>
                  <a:cubicBezTo>
                    <a:pt x="2" y="38"/>
                    <a:pt x="1" y="37"/>
                    <a:pt x="0" y="37"/>
                  </a:cubicBezTo>
                  <a:cubicBezTo>
                    <a:pt x="6" y="24"/>
                    <a:pt x="14" y="11"/>
                    <a:pt x="23" y="0"/>
                  </a:cubicBezTo>
                  <a:cubicBezTo>
                    <a:pt x="27" y="2"/>
                    <a:pt x="27" y="6"/>
                    <a:pt x="26" y="9"/>
                  </a:cubicBezTo>
                  <a:cubicBezTo>
                    <a:pt x="20" y="20"/>
                    <a:pt x="16" y="33"/>
                    <a:pt x="3" y="39"/>
                  </a:cubicBezTo>
                  <a:close/>
                </a:path>
              </a:pathLst>
            </a:custGeom>
            <a:solidFill>
              <a:srgbClr val="292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49" name="Freeform 2987"/>
            <p:cNvSpPr>
              <a:spLocks/>
            </p:cNvSpPr>
            <p:nvPr/>
          </p:nvSpPr>
          <p:spPr bwMode="auto">
            <a:xfrm>
              <a:off x="3515" y="1345"/>
              <a:ext cx="18" cy="35"/>
            </a:xfrm>
            <a:custGeom>
              <a:avLst/>
              <a:gdLst>
                <a:gd name="T0" fmla="*/ 4 w 15"/>
                <a:gd name="T1" fmla="*/ 30 h 30"/>
                <a:gd name="T2" fmla="*/ 0 w 15"/>
                <a:gd name="T3" fmla="*/ 28 h 30"/>
                <a:gd name="T4" fmla="*/ 9 w 15"/>
                <a:gd name="T5" fmla="*/ 0 h 30"/>
                <a:gd name="T6" fmla="*/ 14 w 15"/>
                <a:gd name="T7" fmla="*/ 4 h 30"/>
                <a:gd name="T8" fmla="*/ 4 w 15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0">
                  <a:moveTo>
                    <a:pt x="4" y="30"/>
                  </a:moveTo>
                  <a:cubicBezTo>
                    <a:pt x="2" y="29"/>
                    <a:pt x="1" y="29"/>
                    <a:pt x="0" y="28"/>
                  </a:cubicBezTo>
                  <a:cubicBezTo>
                    <a:pt x="1" y="18"/>
                    <a:pt x="3" y="9"/>
                    <a:pt x="9" y="0"/>
                  </a:cubicBezTo>
                  <a:cubicBezTo>
                    <a:pt x="12" y="0"/>
                    <a:pt x="13" y="1"/>
                    <a:pt x="14" y="4"/>
                  </a:cubicBezTo>
                  <a:cubicBezTo>
                    <a:pt x="15" y="14"/>
                    <a:pt x="15" y="24"/>
                    <a:pt x="4" y="30"/>
                  </a:cubicBezTo>
                  <a:close/>
                </a:path>
              </a:pathLst>
            </a:custGeom>
            <a:solidFill>
              <a:srgbClr val="4F49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0" name="Freeform 2988"/>
            <p:cNvSpPr>
              <a:spLocks/>
            </p:cNvSpPr>
            <p:nvPr/>
          </p:nvSpPr>
          <p:spPr bwMode="auto">
            <a:xfrm>
              <a:off x="3622" y="1397"/>
              <a:ext cx="35" cy="22"/>
            </a:xfrm>
            <a:custGeom>
              <a:avLst/>
              <a:gdLst>
                <a:gd name="T0" fmla="*/ 25 w 30"/>
                <a:gd name="T1" fmla="*/ 19 h 19"/>
                <a:gd name="T2" fmla="*/ 24 w 30"/>
                <a:gd name="T3" fmla="*/ 0 h 19"/>
                <a:gd name="T4" fmla="*/ 26 w 30"/>
                <a:gd name="T5" fmla="*/ 0 h 19"/>
                <a:gd name="T6" fmla="*/ 25 w 30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9">
                  <a:moveTo>
                    <a:pt x="25" y="19"/>
                  </a:moveTo>
                  <a:cubicBezTo>
                    <a:pt x="29" y="12"/>
                    <a:pt x="0" y="7"/>
                    <a:pt x="24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7" y="7"/>
                    <a:pt x="30" y="13"/>
                    <a:pt x="25" y="19"/>
                  </a:cubicBezTo>
                  <a:close/>
                </a:path>
              </a:pathLst>
            </a:custGeom>
            <a:solidFill>
              <a:srgbClr val="463A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1" name="Freeform 2989"/>
            <p:cNvSpPr>
              <a:spLocks/>
            </p:cNvSpPr>
            <p:nvPr/>
          </p:nvSpPr>
          <p:spPr bwMode="auto">
            <a:xfrm>
              <a:off x="3680" y="1066"/>
              <a:ext cx="30" cy="32"/>
            </a:xfrm>
            <a:custGeom>
              <a:avLst/>
              <a:gdLst>
                <a:gd name="T0" fmla="*/ 24 w 26"/>
                <a:gd name="T1" fmla="*/ 0 h 27"/>
                <a:gd name="T2" fmla="*/ 25 w 26"/>
                <a:gd name="T3" fmla="*/ 5 h 27"/>
                <a:gd name="T4" fmla="*/ 18 w 26"/>
                <a:gd name="T5" fmla="*/ 22 h 27"/>
                <a:gd name="T6" fmla="*/ 6 w 26"/>
                <a:gd name="T7" fmla="*/ 27 h 27"/>
                <a:gd name="T8" fmla="*/ 15 w 26"/>
                <a:gd name="T9" fmla="*/ 12 h 27"/>
                <a:gd name="T10" fmla="*/ 24 w 26"/>
                <a:gd name="T1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7">
                  <a:moveTo>
                    <a:pt x="24" y="0"/>
                  </a:moveTo>
                  <a:cubicBezTo>
                    <a:pt x="24" y="2"/>
                    <a:pt x="25" y="3"/>
                    <a:pt x="25" y="5"/>
                  </a:cubicBezTo>
                  <a:cubicBezTo>
                    <a:pt x="26" y="12"/>
                    <a:pt x="23" y="18"/>
                    <a:pt x="18" y="22"/>
                  </a:cubicBezTo>
                  <a:cubicBezTo>
                    <a:pt x="14" y="25"/>
                    <a:pt x="10" y="27"/>
                    <a:pt x="6" y="27"/>
                  </a:cubicBezTo>
                  <a:cubicBezTo>
                    <a:pt x="0" y="17"/>
                    <a:pt x="6" y="14"/>
                    <a:pt x="15" y="12"/>
                  </a:cubicBezTo>
                  <a:cubicBezTo>
                    <a:pt x="18" y="8"/>
                    <a:pt x="21" y="4"/>
                    <a:pt x="24" y="0"/>
                  </a:cubicBezTo>
                  <a:close/>
                </a:path>
              </a:pathLst>
            </a:custGeom>
            <a:solidFill>
              <a:srgbClr val="3831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2" name="Freeform 2990"/>
            <p:cNvSpPr>
              <a:spLocks/>
            </p:cNvSpPr>
            <p:nvPr/>
          </p:nvSpPr>
          <p:spPr bwMode="auto">
            <a:xfrm>
              <a:off x="3477" y="1447"/>
              <a:ext cx="17" cy="30"/>
            </a:xfrm>
            <a:custGeom>
              <a:avLst/>
              <a:gdLst>
                <a:gd name="T0" fmla="*/ 5 w 14"/>
                <a:gd name="T1" fmla="*/ 0 h 25"/>
                <a:gd name="T2" fmla="*/ 8 w 14"/>
                <a:gd name="T3" fmla="*/ 25 h 25"/>
                <a:gd name="T4" fmla="*/ 3 w 14"/>
                <a:gd name="T5" fmla="*/ 17 h 25"/>
                <a:gd name="T6" fmla="*/ 3 w 14"/>
                <a:gd name="T7" fmla="*/ 3 h 25"/>
                <a:gd name="T8" fmla="*/ 5 w 14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5" y="0"/>
                  </a:moveTo>
                  <a:cubicBezTo>
                    <a:pt x="14" y="8"/>
                    <a:pt x="10" y="17"/>
                    <a:pt x="8" y="25"/>
                  </a:cubicBezTo>
                  <a:cubicBezTo>
                    <a:pt x="6" y="23"/>
                    <a:pt x="1" y="22"/>
                    <a:pt x="3" y="17"/>
                  </a:cubicBezTo>
                  <a:cubicBezTo>
                    <a:pt x="0" y="12"/>
                    <a:pt x="4" y="8"/>
                    <a:pt x="3" y="3"/>
                  </a:cubicBezTo>
                  <a:cubicBezTo>
                    <a:pt x="4" y="2"/>
                    <a:pt x="5" y="1"/>
                    <a:pt x="5" y="0"/>
                  </a:cubicBezTo>
                  <a:close/>
                </a:path>
              </a:pathLst>
            </a:custGeom>
            <a:solidFill>
              <a:srgbClr val="3C33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3" name="Freeform 2991"/>
            <p:cNvSpPr>
              <a:spLocks/>
            </p:cNvSpPr>
            <p:nvPr/>
          </p:nvSpPr>
          <p:spPr bwMode="auto">
            <a:xfrm>
              <a:off x="3693" y="1239"/>
              <a:ext cx="15" cy="28"/>
            </a:xfrm>
            <a:custGeom>
              <a:avLst/>
              <a:gdLst>
                <a:gd name="T0" fmla="*/ 8 w 13"/>
                <a:gd name="T1" fmla="*/ 24 h 24"/>
                <a:gd name="T2" fmla="*/ 5 w 13"/>
                <a:gd name="T3" fmla="*/ 22 h 24"/>
                <a:gd name="T4" fmla="*/ 0 w 13"/>
                <a:gd name="T5" fmla="*/ 15 h 24"/>
                <a:gd name="T6" fmla="*/ 7 w 13"/>
                <a:gd name="T7" fmla="*/ 1 h 24"/>
                <a:gd name="T8" fmla="*/ 11 w 13"/>
                <a:gd name="T9" fmla="*/ 1 h 24"/>
                <a:gd name="T10" fmla="*/ 12 w 13"/>
                <a:gd name="T11" fmla="*/ 3 h 24"/>
                <a:gd name="T12" fmla="*/ 8 w 13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4">
                  <a:moveTo>
                    <a:pt x="8" y="24"/>
                  </a:moveTo>
                  <a:cubicBezTo>
                    <a:pt x="7" y="23"/>
                    <a:pt x="6" y="22"/>
                    <a:pt x="5" y="22"/>
                  </a:cubicBezTo>
                  <a:cubicBezTo>
                    <a:pt x="1" y="21"/>
                    <a:pt x="0" y="18"/>
                    <a:pt x="0" y="15"/>
                  </a:cubicBezTo>
                  <a:cubicBezTo>
                    <a:pt x="0" y="9"/>
                    <a:pt x="1" y="4"/>
                    <a:pt x="7" y="1"/>
                  </a:cubicBezTo>
                  <a:cubicBezTo>
                    <a:pt x="9" y="0"/>
                    <a:pt x="10" y="0"/>
                    <a:pt x="11" y="1"/>
                  </a:cubicBezTo>
                  <a:cubicBezTo>
                    <a:pt x="12" y="2"/>
                    <a:pt x="12" y="3"/>
                    <a:pt x="12" y="3"/>
                  </a:cubicBezTo>
                  <a:cubicBezTo>
                    <a:pt x="13" y="10"/>
                    <a:pt x="11" y="17"/>
                    <a:pt x="8" y="24"/>
                  </a:cubicBezTo>
                  <a:close/>
                </a:path>
              </a:pathLst>
            </a:custGeom>
            <a:solidFill>
              <a:srgbClr val="4139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4" name="Freeform 2992"/>
            <p:cNvSpPr>
              <a:spLocks/>
            </p:cNvSpPr>
            <p:nvPr/>
          </p:nvSpPr>
          <p:spPr bwMode="auto">
            <a:xfrm>
              <a:off x="3669" y="1317"/>
              <a:ext cx="14" cy="33"/>
            </a:xfrm>
            <a:custGeom>
              <a:avLst/>
              <a:gdLst>
                <a:gd name="T0" fmla="*/ 0 w 12"/>
                <a:gd name="T1" fmla="*/ 26 h 28"/>
                <a:gd name="T2" fmla="*/ 11 w 12"/>
                <a:gd name="T3" fmla="*/ 0 h 28"/>
                <a:gd name="T4" fmla="*/ 3 w 12"/>
                <a:gd name="T5" fmla="*/ 27 h 28"/>
                <a:gd name="T6" fmla="*/ 0 w 12"/>
                <a:gd name="T7" fmla="*/ 27 h 28"/>
                <a:gd name="T8" fmla="*/ 0 w 12"/>
                <a:gd name="T9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8">
                  <a:moveTo>
                    <a:pt x="0" y="26"/>
                  </a:moveTo>
                  <a:cubicBezTo>
                    <a:pt x="1" y="16"/>
                    <a:pt x="6" y="8"/>
                    <a:pt x="11" y="0"/>
                  </a:cubicBezTo>
                  <a:cubicBezTo>
                    <a:pt x="12" y="10"/>
                    <a:pt x="7" y="19"/>
                    <a:pt x="3" y="27"/>
                  </a:cubicBezTo>
                  <a:cubicBezTo>
                    <a:pt x="2" y="28"/>
                    <a:pt x="1" y="28"/>
                    <a:pt x="0" y="27"/>
                  </a:cubicBezTo>
                  <a:cubicBezTo>
                    <a:pt x="0" y="27"/>
                    <a:pt x="0" y="26"/>
                    <a:pt x="0" y="26"/>
                  </a:cubicBezTo>
                  <a:close/>
                </a:path>
              </a:pathLst>
            </a:custGeom>
            <a:solidFill>
              <a:srgbClr val="4A41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5" name="Freeform 2993"/>
            <p:cNvSpPr>
              <a:spLocks/>
            </p:cNvSpPr>
            <p:nvPr/>
          </p:nvSpPr>
          <p:spPr bwMode="auto">
            <a:xfrm>
              <a:off x="3650" y="1366"/>
              <a:ext cx="20" cy="31"/>
            </a:xfrm>
            <a:custGeom>
              <a:avLst/>
              <a:gdLst>
                <a:gd name="T0" fmla="*/ 2 w 17"/>
                <a:gd name="T1" fmla="*/ 26 h 26"/>
                <a:gd name="T2" fmla="*/ 0 w 17"/>
                <a:gd name="T3" fmla="*/ 26 h 26"/>
                <a:gd name="T4" fmla="*/ 12 w 17"/>
                <a:gd name="T5" fmla="*/ 0 h 26"/>
                <a:gd name="T6" fmla="*/ 13 w 17"/>
                <a:gd name="T7" fmla="*/ 1 h 26"/>
                <a:gd name="T8" fmla="*/ 2 w 17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2" y="26"/>
                  </a:moveTo>
                  <a:cubicBezTo>
                    <a:pt x="2" y="26"/>
                    <a:pt x="0" y="26"/>
                    <a:pt x="0" y="26"/>
                  </a:cubicBezTo>
                  <a:cubicBezTo>
                    <a:pt x="4" y="17"/>
                    <a:pt x="8" y="8"/>
                    <a:pt x="12" y="0"/>
                  </a:cubicBezTo>
                  <a:cubicBezTo>
                    <a:pt x="12" y="0"/>
                    <a:pt x="13" y="1"/>
                    <a:pt x="13" y="1"/>
                  </a:cubicBezTo>
                  <a:cubicBezTo>
                    <a:pt x="17" y="13"/>
                    <a:pt x="7" y="19"/>
                    <a:pt x="2" y="26"/>
                  </a:cubicBezTo>
                  <a:close/>
                </a:path>
              </a:pathLst>
            </a:custGeom>
            <a:solidFill>
              <a:srgbClr val="4E46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6" name="Freeform 2994"/>
            <p:cNvSpPr>
              <a:spLocks/>
            </p:cNvSpPr>
            <p:nvPr/>
          </p:nvSpPr>
          <p:spPr bwMode="auto">
            <a:xfrm>
              <a:off x="3493" y="1639"/>
              <a:ext cx="17" cy="29"/>
            </a:xfrm>
            <a:custGeom>
              <a:avLst/>
              <a:gdLst>
                <a:gd name="T0" fmla="*/ 11 w 15"/>
                <a:gd name="T1" fmla="*/ 0 h 24"/>
                <a:gd name="T2" fmla="*/ 11 w 15"/>
                <a:gd name="T3" fmla="*/ 24 h 24"/>
                <a:gd name="T4" fmla="*/ 11 w 15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4">
                  <a:moveTo>
                    <a:pt x="11" y="0"/>
                  </a:moveTo>
                  <a:cubicBezTo>
                    <a:pt x="14" y="8"/>
                    <a:pt x="15" y="16"/>
                    <a:pt x="11" y="24"/>
                  </a:cubicBezTo>
                  <a:cubicBezTo>
                    <a:pt x="0" y="16"/>
                    <a:pt x="8" y="8"/>
                    <a:pt x="11" y="0"/>
                  </a:cubicBezTo>
                  <a:close/>
                </a:path>
              </a:pathLst>
            </a:custGeom>
            <a:solidFill>
              <a:srgbClr val="4B40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7" name="Freeform 2995"/>
            <p:cNvSpPr>
              <a:spLocks/>
            </p:cNvSpPr>
            <p:nvPr/>
          </p:nvSpPr>
          <p:spPr bwMode="auto">
            <a:xfrm>
              <a:off x="3502" y="1666"/>
              <a:ext cx="12" cy="31"/>
            </a:xfrm>
            <a:custGeom>
              <a:avLst/>
              <a:gdLst>
                <a:gd name="T0" fmla="*/ 10 w 10"/>
                <a:gd name="T1" fmla="*/ 19 h 26"/>
                <a:gd name="T2" fmla="*/ 4 w 10"/>
                <a:gd name="T3" fmla="*/ 20 h 26"/>
                <a:gd name="T4" fmla="*/ 3 w 10"/>
                <a:gd name="T5" fmla="*/ 0 h 26"/>
                <a:gd name="T6" fmla="*/ 10 w 10"/>
                <a:gd name="T7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6">
                  <a:moveTo>
                    <a:pt x="10" y="19"/>
                  </a:moveTo>
                  <a:cubicBezTo>
                    <a:pt x="9" y="26"/>
                    <a:pt x="6" y="20"/>
                    <a:pt x="4" y="20"/>
                  </a:cubicBezTo>
                  <a:cubicBezTo>
                    <a:pt x="1" y="13"/>
                    <a:pt x="0" y="7"/>
                    <a:pt x="3" y="0"/>
                  </a:cubicBezTo>
                  <a:cubicBezTo>
                    <a:pt x="9" y="5"/>
                    <a:pt x="7" y="13"/>
                    <a:pt x="10" y="19"/>
                  </a:cubicBezTo>
                  <a:close/>
                </a:path>
              </a:pathLst>
            </a:custGeom>
            <a:solidFill>
              <a:srgbClr val="4B3E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8" name="Freeform 2996"/>
            <p:cNvSpPr>
              <a:spLocks/>
            </p:cNvSpPr>
            <p:nvPr/>
          </p:nvSpPr>
          <p:spPr bwMode="auto">
            <a:xfrm>
              <a:off x="3522" y="1634"/>
              <a:ext cx="14" cy="30"/>
            </a:xfrm>
            <a:custGeom>
              <a:avLst/>
              <a:gdLst>
                <a:gd name="T0" fmla="*/ 5 w 12"/>
                <a:gd name="T1" fmla="*/ 26 h 26"/>
                <a:gd name="T2" fmla="*/ 9 w 12"/>
                <a:gd name="T3" fmla="*/ 0 h 26"/>
                <a:gd name="T4" fmla="*/ 5 w 12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6">
                  <a:moveTo>
                    <a:pt x="5" y="26"/>
                  </a:moveTo>
                  <a:cubicBezTo>
                    <a:pt x="0" y="16"/>
                    <a:pt x="4" y="8"/>
                    <a:pt x="9" y="0"/>
                  </a:cubicBezTo>
                  <a:cubicBezTo>
                    <a:pt x="11" y="9"/>
                    <a:pt x="12" y="18"/>
                    <a:pt x="5" y="26"/>
                  </a:cubicBezTo>
                  <a:close/>
                </a:path>
              </a:pathLst>
            </a:custGeom>
            <a:solidFill>
              <a:srgbClr val="594A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59" name="Freeform 2997"/>
            <p:cNvSpPr>
              <a:spLocks/>
            </p:cNvSpPr>
            <p:nvPr/>
          </p:nvSpPr>
          <p:spPr bwMode="auto">
            <a:xfrm>
              <a:off x="3640" y="1119"/>
              <a:ext cx="27" cy="29"/>
            </a:xfrm>
            <a:custGeom>
              <a:avLst/>
              <a:gdLst>
                <a:gd name="T0" fmla="*/ 3 w 23"/>
                <a:gd name="T1" fmla="*/ 17 h 25"/>
                <a:gd name="T2" fmla="*/ 18 w 23"/>
                <a:gd name="T3" fmla="*/ 0 h 25"/>
                <a:gd name="T4" fmla="*/ 22 w 23"/>
                <a:gd name="T5" fmla="*/ 1 h 25"/>
                <a:gd name="T6" fmla="*/ 23 w 23"/>
                <a:gd name="T7" fmla="*/ 2 h 25"/>
                <a:gd name="T8" fmla="*/ 22 w 23"/>
                <a:gd name="T9" fmla="*/ 7 h 25"/>
                <a:gd name="T10" fmla="*/ 12 w 23"/>
                <a:gd name="T11" fmla="*/ 19 h 25"/>
                <a:gd name="T12" fmla="*/ 2 w 23"/>
                <a:gd name="T13" fmla="*/ 24 h 25"/>
                <a:gd name="T14" fmla="*/ 3 w 23"/>
                <a:gd name="T15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5">
                  <a:moveTo>
                    <a:pt x="3" y="17"/>
                  </a:moveTo>
                  <a:cubicBezTo>
                    <a:pt x="7" y="11"/>
                    <a:pt x="10" y="3"/>
                    <a:pt x="18" y="0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3" y="1"/>
                    <a:pt x="23" y="2"/>
                    <a:pt x="23" y="2"/>
                  </a:cubicBezTo>
                  <a:cubicBezTo>
                    <a:pt x="23" y="4"/>
                    <a:pt x="23" y="5"/>
                    <a:pt x="22" y="7"/>
                  </a:cubicBezTo>
                  <a:cubicBezTo>
                    <a:pt x="20" y="12"/>
                    <a:pt x="15" y="15"/>
                    <a:pt x="12" y="19"/>
                  </a:cubicBezTo>
                  <a:cubicBezTo>
                    <a:pt x="9" y="22"/>
                    <a:pt x="7" y="25"/>
                    <a:pt x="2" y="24"/>
                  </a:cubicBezTo>
                  <a:cubicBezTo>
                    <a:pt x="0" y="22"/>
                    <a:pt x="0" y="19"/>
                    <a:pt x="3" y="17"/>
                  </a:cubicBezTo>
                  <a:close/>
                </a:path>
              </a:pathLst>
            </a:custGeom>
            <a:solidFill>
              <a:srgbClr val="564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0" name="Freeform 2998"/>
            <p:cNvSpPr>
              <a:spLocks/>
            </p:cNvSpPr>
            <p:nvPr/>
          </p:nvSpPr>
          <p:spPr bwMode="auto">
            <a:xfrm>
              <a:off x="3629" y="1139"/>
              <a:ext cx="18" cy="26"/>
            </a:xfrm>
            <a:custGeom>
              <a:avLst/>
              <a:gdLst>
                <a:gd name="T0" fmla="*/ 12 w 15"/>
                <a:gd name="T1" fmla="*/ 0 h 22"/>
                <a:gd name="T2" fmla="*/ 13 w 15"/>
                <a:gd name="T3" fmla="*/ 7 h 22"/>
                <a:gd name="T4" fmla="*/ 7 w 15"/>
                <a:gd name="T5" fmla="*/ 21 h 22"/>
                <a:gd name="T6" fmla="*/ 1 w 15"/>
                <a:gd name="T7" fmla="*/ 19 h 22"/>
                <a:gd name="T8" fmla="*/ 0 w 15"/>
                <a:gd name="T9" fmla="*/ 14 h 22"/>
                <a:gd name="T10" fmla="*/ 12 w 15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22">
                  <a:moveTo>
                    <a:pt x="12" y="0"/>
                  </a:moveTo>
                  <a:cubicBezTo>
                    <a:pt x="12" y="2"/>
                    <a:pt x="12" y="5"/>
                    <a:pt x="13" y="7"/>
                  </a:cubicBezTo>
                  <a:cubicBezTo>
                    <a:pt x="15" y="13"/>
                    <a:pt x="12" y="17"/>
                    <a:pt x="7" y="21"/>
                  </a:cubicBezTo>
                  <a:cubicBezTo>
                    <a:pt x="5" y="22"/>
                    <a:pt x="3" y="21"/>
                    <a:pt x="1" y="19"/>
                  </a:cubicBezTo>
                  <a:cubicBezTo>
                    <a:pt x="1" y="18"/>
                    <a:pt x="1" y="16"/>
                    <a:pt x="0" y="14"/>
                  </a:cubicBezTo>
                  <a:cubicBezTo>
                    <a:pt x="3" y="8"/>
                    <a:pt x="6" y="3"/>
                    <a:pt x="12" y="0"/>
                  </a:cubicBezTo>
                  <a:close/>
                </a:path>
              </a:pathLst>
            </a:custGeom>
            <a:solidFill>
              <a:srgbClr val="7263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1" name="Freeform 2999"/>
            <p:cNvSpPr>
              <a:spLocks/>
            </p:cNvSpPr>
            <p:nvPr/>
          </p:nvSpPr>
          <p:spPr bwMode="auto">
            <a:xfrm>
              <a:off x="3527" y="1604"/>
              <a:ext cx="15" cy="26"/>
            </a:xfrm>
            <a:custGeom>
              <a:avLst/>
              <a:gdLst>
                <a:gd name="T0" fmla="*/ 7 w 13"/>
                <a:gd name="T1" fmla="*/ 2 h 22"/>
                <a:gd name="T2" fmla="*/ 13 w 13"/>
                <a:gd name="T3" fmla="*/ 0 h 22"/>
                <a:gd name="T4" fmla="*/ 7 w 13"/>
                <a:gd name="T5" fmla="*/ 22 h 22"/>
                <a:gd name="T6" fmla="*/ 7 w 13"/>
                <a:gd name="T7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2">
                  <a:moveTo>
                    <a:pt x="7" y="2"/>
                  </a:moveTo>
                  <a:cubicBezTo>
                    <a:pt x="9" y="1"/>
                    <a:pt x="11" y="0"/>
                    <a:pt x="13" y="0"/>
                  </a:cubicBezTo>
                  <a:cubicBezTo>
                    <a:pt x="12" y="7"/>
                    <a:pt x="13" y="15"/>
                    <a:pt x="7" y="22"/>
                  </a:cubicBezTo>
                  <a:cubicBezTo>
                    <a:pt x="0" y="15"/>
                    <a:pt x="6" y="9"/>
                    <a:pt x="7" y="2"/>
                  </a:cubicBezTo>
                  <a:close/>
                </a:path>
              </a:pathLst>
            </a:custGeom>
            <a:solidFill>
              <a:srgbClr val="524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2" name="Freeform 3000"/>
            <p:cNvSpPr>
              <a:spLocks/>
            </p:cNvSpPr>
            <p:nvPr/>
          </p:nvSpPr>
          <p:spPr bwMode="auto">
            <a:xfrm>
              <a:off x="3519" y="1664"/>
              <a:ext cx="15" cy="21"/>
            </a:xfrm>
            <a:custGeom>
              <a:avLst/>
              <a:gdLst>
                <a:gd name="T0" fmla="*/ 8 w 13"/>
                <a:gd name="T1" fmla="*/ 0 h 18"/>
                <a:gd name="T2" fmla="*/ 8 w 13"/>
                <a:gd name="T3" fmla="*/ 0 h 18"/>
                <a:gd name="T4" fmla="*/ 7 w 13"/>
                <a:gd name="T5" fmla="*/ 18 h 18"/>
                <a:gd name="T6" fmla="*/ 0 w 13"/>
                <a:gd name="T7" fmla="*/ 18 h 18"/>
                <a:gd name="T8" fmla="*/ 8 w 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3" y="7"/>
                    <a:pt x="8" y="12"/>
                    <a:pt x="7" y="18"/>
                  </a:cubicBezTo>
                  <a:cubicBezTo>
                    <a:pt x="4" y="18"/>
                    <a:pt x="2" y="18"/>
                    <a:pt x="0" y="18"/>
                  </a:cubicBezTo>
                  <a:cubicBezTo>
                    <a:pt x="3" y="12"/>
                    <a:pt x="0" y="4"/>
                    <a:pt x="8" y="0"/>
                  </a:cubicBezTo>
                  <a:close/>
                </a:path>
              </a:pathLst>
            </a:custGeom>
            <a:solidFill>
              <a:srgbClr val="594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3" name="Freeform 3001"/>
            <p:cNvSpPr>
              <a:spLocks/>
            </p:cNvSpPr>
            <p:nvPr/>
          </p:nvSpPr>
          <p:spPr bwMode="auto">
            <a:xfrm>
              <a:off x="3661" y="1099"/>
              <a:ext cx="25" cy="23"/>
            </a:xfrm>
            <a:custGeom>
              <a:avLst/>
              <a:gdLst>
                <a:gd name="T0" fmla="*/ 14 w 21"/>
                <a:gd name="T1" fmla="*/ 2 h 20"/>
                <a:gd name="T2" fmla="*/ 20 w 21"/>
                <a:gd name="T3" fmla="*/ 2 h 20"/>
                <a:gd name="T4" fmla="*/ 4 w 21"/>
                <a:gd name="T5" fmla="*/ 20 h 20"/>
                <a:gd name="T6" fmla="*/ 0 w 21"/>
                <a:gd name="T7" fmla="*/ 17 h 20"/>
                <a:gd name="T8" fmla="*/ 14 w 21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0">
                  <a:moveTo>
                    <a:pt x="14" y="2"/>
                  </a:moveTo>
                  <a:cubicBezTo>
                    <a:pt x="16" y="1"/>
                    <a:pt x="18" y="0"/>
                    <a:pt x="20" y="2"/>
                  </a:cubicBezTo>
                  <a:cubicBezTo>
                    <a:pt x="21" y="13"/>
                    <a:pt x="14" y="18"/>
                    <a:pt x="4" y="20"/>
                  </a:cubicBezTo>
                  <a:cubicBezTo>
                    <a:pt x="3" y="19"/>
                    <a:pt x="2" y="18"/>
                    <a:pt x="0" y="17"/>
                  </a:cubicBezTo>
                  <a:cubicBezTo>
                    <a:pt x="5" y="12"/>
                    <a:pt x="10" y="7"/>
                    <a:pt x="14" y="2"/>
                  </a:cubicBezTo>
                  <a:close/>
                </a:path>
              </a:pathLst>
            </a:custGeom>
            <a:solidFill>
              <a:srgbClr val="383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4" name="Freeform 3002"/>
            <p:cNvSpPr>
              <a:spLocks/>
            </p:cNvSpPr>
            <p:nvPr/>
          </p:nvSpPr>
          <p:spPr bwMode="auto">
            <a:xfrm>
              <a:off x="3741" y="1078"/>
              <a:ext cx="12" cy="22"/>
            </a:xfrm>
            <a:custGeom>
              <a:avLst/>
              <a:gdLst>
                <a:gd name="T0" fmla="*/ 4 w 10"/>
                <a:gd name="T1" fmla="*/ 19 h 19"/>
                <a:gd name="T2" fmla="*/ 4 w 10"/>
                <a:gd name="T3" fmla="*/ 5 h 19"/>
                <a:gd name="T4" fmla="*/ 9 w 10"/>
                <a:gd name="T5" fmla="*/ 4 h 19"/>
                <a:gd name="T6" fmla="*/ 4 w 10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9">
                  <a:moveTo>
                    <a:pt x="4" y="19"/>
                  </a:moveTo>
                  <a:cubicBezTo>
                    <a:pt x="0" y="15"/>
                    <a:pt x="3" y="10"/>
                    <a:pt x="4" y="5"/>
                  </a:cubicBezTo>
                  <a:cubicBezTo>
                    <a:pt x="4" y="0"/>
                    <a:pt x="6" y="1"/>
                    <a:pt x="9" y="4"/>
                  </a:cubicBezTo>
                  <a:cubicBezTo>
                    <a:pt x="10" y="10"/>
                    <a:pt x="9" y="15"/>
                    <a:pt x="4" y="19"/>
                  </a:cubicBezTo>
                  <a:close/>
                </a:path>
              </a:pathLst>
            </a:custGeom>
            <a:solidFill>
              <a:srgbClr val="251B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5" name="Freeform 3003"/>
            <p:cNvSpPr>
              <a:spLocks/>
            </p:cNvSpPr>
            <p:nvPr/>
          </p:nvSpPr>
          <p:spPr bwMode="auto">
            <a:xfrm>
              <a:off x="3510" y="1588"/>
              <a:ext cx="15" cy="25"/>
            </a:xfrm>
            <a:custGeom>
              <a:avLst/>
              <a:gdLst>
                <a:gd name="T0" fmla="*/ 6 w 12"/>
                <a:gd name="T1" fmla="*/ 2 h 22"/>
                <a:gd name="T2" fmla="*/ 11 w 12"/>
                <a:gd name="T3" fmla="*/ 0 h 22"/>
                <a:gd name="T4" fmla="*/ 6 w 12"/>
                <a:gd name="T5" fmla="*/ 22 h 22"/>
                <a:gd name="T6" fmla="*/ 3 w 12"/>
                <a:gd name="T7" fmla="*/ 21 h 22"/>
                <a:gd name="T8" fmla="*/ 2 w 12"/>
                <a:gd name="T9" fmla="*/ 19 h 22"/>
                <a:gd name="T10" fmla="*/ 6 w 12"/>
                <a:gd name="T11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2">
                  <a:moveTo>
                    <a:pt x="6" y="2"/>
                  </a:moveTo>
                  <a:cubicBezTo>
                    <a:pt x="8" y="1"/>
                    <a:pt x="9" y="1"/>
                    <a:pt x="11" y="0"/>
                  </a:cubicBezTo>
                  <a:cubicBezTo>
                    <a:pt x="12" y="8"/>
                    <a:pt x="7" y="14"/>
                    <a:pt x="6" y="22"/>
                  </a:cubicBezTo>
                  <a:cubicBezTo>
                    <a:pt x="5" y="22"/>
                    <a:pt x="4" y="22"/>
                    <a:pt x="3" y="21"/>
                  </a:cubicBezTo>
                  <a:cubicBezTo>
                    <a:pt x="2" y="20"/>
                    <a:pt x="2" y="20"/>
                    <a:pt x="2" y="19"/>
                  </a:cubicBezTo>
                  <a:cubicBezTo>
                    <a:pt x="0" y="13"/>
                    <a:pt x="5" y="8"/>
                    <a:pt x="6" y="2"/>
                  </a:cubicBezTo>
                  <a:close/>
                </a:path>
              </a:pathLst>
            </a:custGeom>
            <a:solidFill>
              <a:srgbClr val="7468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6" name="Freeform 3004"/>
            <p:cNvSpPr>
              <a:spLocks/>
            </p:cNvSpPr>
            <p:nvPr/>
          </p:nvSpPr>
          <p:spPr bwMode="auto">
            <a:xfrm>
              <a:off x="3505" y="1610"/>
              <a:ext cx="14" cy="24"/>
            </a:xfrm>
            <a:custGeom>
              <a:avLst/>
              <a:gdLst>
                <a:gd name="T0" fmla="*/ 7 w 12"/>
                <a:gd name="T1" fmla="*/ 0 h 20"/>
                <a:gd name="T2" fmla="*/ 11 w 12"/>
                <a:gd name="T3" fmla="*/ 3 h 20"/>
                <a:gd name="T4" fmla="*/ 1 w 12"/>
                <a:gd name="T5" fmla="*/ 20 h 20"/>
                <a:gd name="T6" fmla="*/ 7 w 1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7" y="0"/>
                  </a:moveTo>
                  <a:cubicBezTo>
                    <a:pt x="9" y="1"/>
                    <a:pt x="10" y="2"/>
                    <a:pt x="11" y="3"/>
                  </a:cubicBezTo>
                  <a:cubicBezTo>
                    <a:pt x="6" y="7"/>
                    <a:pt x="12" y="18"/>
                    <a:pt x="1" y="20"/>
                  </a:cubicBezTo>
                  <a:cubicBezTo>
                    <a:pt x="0" y="12"/>
                    <a:pt x="4" y="6"/>
                    <a:pt x="7" y="0"/>
                  </a:cubicBezTo>
                  <a:close/>
                </a:path>
              </a:pathLst>
            </a:custGeom>
            <a:solidFill>
              <a:srgbClr val="524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7" name="Freeform 3005"/>
            <p:cNvSpPr>
              <a:spLocks/>
            </p:cNvSpPr>
            <p:nvPr/>
          </p:nvSpPr>
          <p:spPr bwMode="auto">
            <a:xfrm>
              <a:off x="3568" y="1529"/>
              <a:ext cx="22" cy="19"/>
            </a:xfrm>
            <a:custGeom>
              <a:avLst/>
              <a:gdLst>
                <a:gd name="T0" fmla="*/ 0 w 19"/>
                <a:gd name="T1" fmla="*/ 13 h 16"/>
                <a:gd name="T2" fmla="*/ 17 w 19"/>
                <a:gd name="T3" fmla="*/ 0 h 16"/>
                <a:gd name="T4" fmla="*/ 8 w 19"/>
                <a:gd name="T5" fmla="*/ 14 h 16"/>
                <a:gd name="T6" fmla="*/ 6 w 19"/>
                <a:gd name="T7" fmla="*/ 15 h 16"/>
                <a:gd name="T8" fmla="*/ 3 w 19"/>
                <a:gd name="T9" fmla="*/ 16 h 16"/>
                <a:gd name="T10" fmla="*/ 0 w 19"/>
                <a:gd name="T11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6">
                  <a:moveTo>
                    <a:pt x="0" y="13"/>
                  </a:moveTo>
                  <a:cubicBezTo>
                    <a:pt x="4" y="7"/>
                    <a:pt x="10" y="2"/>
                    <a:pt x="17" y="0"/>
                  </a:cubicBezTo>
                  <a:cubicBezTo>
                    <a:pt x="19" y="8"/>
                    <a:pt x="9" y="8"/>
                    <a:pt x="8" y="14"/>
                  </a:cubicBezTo>
                  <a:cubicBezTo>
                    <a:pt x="8" y="14"/>
                    <a:pt x="6" y="15"/>
                    <a:pt x="6" y="15"/>
                  </a:cubicBezTo>
                  <a:cubicBezTo>
                    <a:pt x="5" y="16"/>
                    <a:pt x="4" y="16"/>
                    <a:pt x="3" y="16"/>
                  </a:cubicBezTo>
                  <a:cubicBezTo>
                    <a:pt x="1" y="16"/>
                    <a:pt x="0" y="15"/>
                    <a:pt x="0" y="13"/>
                  </a:cubicBezTo>
                  <a:close/>
                </a:path>
              </a:pathLst>
            </a:custGeom>
            <a:solidFill>
              <a:srgbClr val="635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8" name="Freeform 3006"/>
            <p:cNvSpPr>
              <a:spLocks/>
            </p:cNvSpPr>
            <p:nvPr/>
          </p:nvSpPr>
          <p:spPr bwMode="auto">
            <a:xfrm>
              <a:off x="3613" y="1489"/>
              <a:ext cx="17" cy="17"/>
            </a:xfrm>
            <a:custGeom>
              <a:avLst/>
              <a:gdLst>
                <a:gd name="T0" fmla="*/ 0 w 15"/>
                <a:gd name="T1" fmla="*/ 15 h 15"/>
                <a:gd name="T2" fmla="*/ 15 w 15"/>
                <a:gd name="T3" fmla="*/ 0 h 15"/>
                <a:gd name="T4" fmla="*/ 0 w 15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5">
                  <a:moveTo>
                    <a:pt x="0" y="15"/>
                  </a:moveTo>
                  <a:cubicBezTo>
                    <a:pt x="4" y="9"/>
                    <a:pt x="6" y="1"/>
                    <a:pt x="15" y="0"/>
                  </a:cubicBezTo>
                  <a:cubicBezTo>
                    <a:pt x="14" y="9"/>
                    <a:pt x="9" y="14"/>
                    <a:pt x="0" y="15"/>
                  </a:cubicBezTo>
                  <a:close/>
                </a:path>
              </a:pathLst>
            </a:custGeom>
            <a:solidFill>
              <a:srgbClr val="6E63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69" name="Freeform 3007"/>
            <p:cNvSpPr>
              <a:spLocks/>
            </p:cNvSpPr>
            <p:nvPr/>
          </p:nvSpPr>
          <p:spPr bwMode="auto">
            <a:xfrm>
              <a:off x="3630" y="1438"/>
              <a:ext cx="20" cy="24"/>
            </a:xfrm>
            <a:custGeom>
              <a:avLst/>
              <a:gdLst>
                <a:gd name="T0" fmla="*/ 9 w 17"/>
                <a:gd name="T1" fmla="*/ 20 h 20"/>
                <a:gd name="T2" fmla="*/ 13 w 17"/>
                <a:gd name="T3" fmla="*/ 0 h 20"/>
                <a:gd name="T4" fmla="*/ 9 w 17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0">
                  <a:moveTo>
                    <a:pt x="9" y="20"/>
                  </a:moveTo>
                  <a:cubicBezTo>
                    <a:pt x="0" y="11"/>
                    <a:pt x="10" y="6"/>
                    <a:pt x="13" y="0"/>
                  </a:cubicBezTo>
                  <a:cubicBezTo>
                    <a:pt x="17" y="7"/>
                    <a:pt x="6" y="12"/>
                    <a:pt x="9" y="20"/>
                  </a:cubicBezTo>
                  <a:close/>
                </a:path>
              </a:pathLst>
            </a:custGeom>
            <a:solidFill>
              <a:srgbClr val="4942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0" name="Freeform 3008"/>
            <p:cNvSpPr>
              <a:spLocks/>
            </p:cNvSpPr>
            <p:nvPr/>
          </p:nvSpPr>
          <p:spPr bwMode="auto">
            <a:xfrm>
              <a:off x="3660" y="1347"/>
              <a:ext cx="13" cy="20"/>
            </a:xfrm>
            <a:custGeom>
              <a:avLst/>
              <a:gdLst>
                <a:gd name="T0" fmla="*/ 5 w 11"/>
                <a:gd name="T1" fmla="*/ 17 h 17"/>
                <a:gd name="T2" fmla="*/ 4 w 11"/>
                <a:gd name="T3" fmla="*/ 16 h 17"/>
                <a:gd name="T4" fmla="*/ 8 w 11"/>
                <a:gd name="T5" fmla="*/ 0 h 17"/>
                <a:gd name="T6" fmla="*/ 11 w 11"/>
                <a:gd name="T7" fmla="*/ 1 h 17"/>
                <a:gd name="T8" fmla="*/ 5 w 1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7">
                  <a:moveTo>
                    <a:pt x="5" y="17"/>
                  </a:moveTo>
                  <a:cubicBezTo>
                    <a:pt x="5" y="16"/>
                    <a:pt x="5" y="16"/>
                    <a:pt x="4" y="16"/>
                  </a:cubicBezTo>
                  <a:cubicBezTo>
                    <a:pt x="0" y="9"/>
                    <a:pt x="5" y="5"/>
                    <a:pt x="8" y="0"/>
                  </a:cubicBezTo>
                  <a:cubicBezTo>
                    <a:pt x="9" y="0"/>
                    <a:pt x="10" y="1"/>
                    <a:pt x="11" y="1"/>
                  </a:cubicBezTo>
                  <a:cubicBezTo>
                    <a:pt x="9" y="7"/>
                    <a:pt x="7" y="12"/>
                    <a:pt x="5" y="17"/>
                  </a:cubicBezTo>
                  <a:close/>
                </a:path>
              </a:pathLst>
            </a:custGeom>
            <a:solidFill>
              <a:srgbClr val="3B35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1" name="Freeform 3009"/>
            <p:cNvSpPr>
              <a:spLocks/>
            </p:cNvSpPr>
            <p:nvPr/>
          </p:nvSpPr>
          <p:spPr bwMode="auto">
            <a:xfrm>
              <a:off x="3700" y="1215"/>
              <a:ext cx="21" cy="27"/>
            </a:xfrm>
            <a:custGeom>
              <a:avLst/>
              <a:gdLst>
                <a:gd name="T0" fmla="*/ 6 w 18"/>
                <a:gd name="T1" fmla="*/ 23 h 23"/>
                <a:gd name="T2" fmla="*/ 3 w 18"/>
                <a:gd name="T3" fmla="*/ 21 h 23"/>
                <a:gd name="T4" fmla="*/ 11 w 18"/>
                <a:gd name="T5" fmla="*/ 2 h 23"/>
                <a:gd name="T6" fmla="*/ 16 w 18"/>
                <a:gd name="T7" fmla="*/ 0 h 23"/>
                <a:gd name="T8" fmla="*/ 18 w 18"/>
                <a:gd name="T9" fmla="*/ 2 h 23"/>
                <a:gd name="T10" fmla="*/ 6 w 18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3">
                  <a:moveTo>
                    <a:pt x="6" y="23"/>
                  </a:moveTo>
                  <a:cubicBezTo>
                    <a:pt x="5" y="22"/>
                    <a:pt x="4" y="22"/>
                    <a:pt x="3" y="21"/>
                  </a:cubicBezTo>
                  <a:cubicBezTo>
                    <a:pt x="0" y="13"/>
                    <a:pt x="5" y="7"/>
                    <a:pt x="11" y="2"/>
                  </a:cubicBezTo>
                  <a:cubicBezTo>
                    <a:pt x="12" y="1"/>
                    <a:pt x="14" y="0"/>
                    <a:pt x="16" y="0"/>
                  </a:cubicBezTo>
                  <a:cubicBezTo>
                    <a:pt x="17" y="1"/>
                    <a:pt x="18" y="2"/>
                    <a:pt x="18" y="2"/>
                  </a:cubicBezTo>
                  <a:cubicBezTo>
                    <a:pt x="14" y="9"/>
                    <a:pt x="10" y="16"/>
                    <a:pt x="6" y="23"/>
                  </a:cubicBezTo>
                  <a:close/>
                </a:path>
              </a:pathLst>
            </a:custGeom>
            <a:solidFill>
              <a:srgbClr val="453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2" name="Freeform 3010"/>
            <p:cNvSpPr>
              <a:spLocks/>
            </p:cNvSpPr>
            <p:nvPr/>
          </p:nvSpPr>
          <p:spPr bwMode="auto">
            <a:xfrm>
              <a:off x="3713" y="1193"/>
              <a:ext cx="16" cy="25"/>
            </a:xfrm>
            <a:custGeom>
              <a:avLst/>
              <a:gdLst>
                <a:gd name="T0" fmla="*/ 7 w 14"/>
                <a:gd name="T1" fmla="*/ 21 h 21"/>
                <a:gd name="T2" fmla="*/ 5 w 14"/>
                <a:gd name="T3" fmla="*/ 20 h 21"/>
                <a:gd name="T4" fmla="*/ 6 w 14"/>
                <a:gd name="T5" fmla="*/ 4 h 21"/>
                <a:gd name="T6" fmla="*/ 14 w 14"/>
                <a:gd name="T7" fmla="*/ 2 h 21"/>
                <a:gd name="T8" fmla="*/ 7 w 14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">
                  <a:moveTo>
                    <a:pt x="7" y="21"/>
                  </a:moveTo>
                  <a:cubicBezTo>
                    <a:pt x="6" y="21"/>
                    <a:pt x="6" y="20"/>
                    <a:pt x="5" y="20"/>
                  </a:cubicBezTo>
                  <a:cubicBezTo>
                    <a:pt x="0" y="14"/>
                    <a:pt x="2" y="9"/>
                    <a:pt x="6" y="4"/>
                  </a:cubicBezTo>
                  <a:cubicBezTo>
                    <a:pt x="8" y="2"/>
                    <a:pt x="11" y="0"/>
                    <a:pt x="14" y="2"/>
                  </a:cubicBezTo>
                  <a:cubicBezTo>
                    <a:pt x="12" y="9"/>
                    <a:pt x="10" y="15"/>
                    <a:pt x="7" y="21"/>
                  </a:cubicBezTo>
                  <a:close/>
                </a:path>
              </a:pathLst>
            </a:custGeom>
            <a:solidFill>
              <a:srgbClr val="63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3" name="Freeform 3011"/>
            <p:cNvSpPr>
              <a:spLocks/>
            </p:cNvSpPr>
            <p:nvPr/>
          </p:nvSpPr>
          <p:spPr bwMode="auto">
            <a:xfrm>
              <a:off x="3743" y="1061"/>
              <a:ext cx="11" cy="23"/>
            </a:xfrm>
            <a:custGeom>
              <a:avLst/>
              <a:gdLst>
                <a:gd name="T0" fmla="*/ 7 w 9"/>
                <a:gd name="T1" fmla="*/ 18 h 19"/>
                <a:gd name="T2" fmla="*/ 2 w 9"/>
                <a:gd name="T3" fmla="*/ 19 h 19"/>
                <a:gd name="T4" fmla="*/ 4 w 9"/>
                <a:gd name="T5" fmla="*/ 0 h 19"/>
                <a:gd name="T6" fmla="*/ 7 w 9"/>
                <a:gd name="T7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9">
                  <a:moveTo>
                    <a:pt x="7" y="18"/>
                  </a:moveTo>
                  <a:cubicBezTo>
                    <a:pt x="5" y="18"/>
                    <a:pt x="4" y="19"/>
                    <a:pt x="2" y="19"/>
                  </a:cubicBezTo>
                  <a:cubicBezTo>
                    <a:pt x="1" y="13"/>
                    <a:pt x="0" y="6"/>
                    <a:pt x="4" y="0"/>
                  </a:cubicBezTo>
                  <a:cubicBezTo>
                    <a:pt x="9" y="6"/>
                    <a:pt x="9" y="11"/>
                    <a:pt x="7" y="18"/>
                  </a:cubicBezTo>
                  <a:close/>
                </a:path>
              </a:pathLst>
            </a:custGeom>
            <a:solidFill>
              <a:srgbClr val="5249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4" name="Freeform 3012"/>
            <p:cNvSpPr>
              <a:spLocks/>
            </p:cNvSpPr>
            <p:nvPr/>
          </p:nvSpPr>
          <p:spPr bwMode="auto">
            <a:xfrm>
              <a:off x="3717" y="1178"/>
              <a:ext cx="18" cy="20"/>
            </a:xfrm>
            <a:custGeom>
              <a:avLst/>
              <a:gdLst>
                <a:gd name="T0" fmla="*/ 10 w 15"/>
                <a:gd name="T1" fmla="*/ 15 h 17"/>
                <a:gd name="T2" fmla="*/ 5 w 15"/>
                <a:gd name="T3" fmla="*/ 17 h 17"/>
                <a:gd name="T4" fmla="*/ 6 w 15"/>
                <a:gd name="T5" fmla="*/ 7 h 17"/>
                <a:gd name="T6" fmla="*/ 12 w 15"/>
                <a:gd name="T7" fmla="*/ 0 h 17"/>
                <a:gd name="T8" fmla="*/ 10 w 15"/>
                <a:gd name="T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10" y="15"/>
                  </a:moveTo>
                  <a:cubicBezTo>
                    <a:pt x="8" y="16"/>
                    <a:pt x="7" y="16"/>
                    <a:pt x="5" y="17"/>
                  </a:cubicBezTo>
                  <a:cubicBezTo>
                    <a:pt x="0" y="13"/>
                    <a:pt x="2" y="10"/>
                    <a:pt x="6" y="7"/>
                  </a:cubicBezTo>
                  <a:cubicBezTo>
                    <a:pt x="8" y="5"/>
                    <a:pt x="10" y="2"/>
                    <a:pt x="12" y="0"/>
                  </a:cubicBezTo>
                  <a:cubicBezTo>
                    <a:pt x="15" y="5"/>
                    <a:pt x="10" y="10"/>
                    <a:pt x="10" y="15"/>
                  </a:cubicBezTo>
                  <a:close/>
                </a:path>
              </a:pathLst>
            </a:custGeom>
            <a:solidFill>
              <a:srgbClr val="7E72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5" name="Freeform 3013"/>
            <p:cNvSpPr>
              <a:spLocks/>
            </p:cNvSpPr>
            <p:nvPr/>
          </p:nvSpPr>
          <p:spPr bwMode="auto">
            <a:xfrm>
              <a:off x="3526" y="1327"/>
              <a:ext cx="17" cy="20"/>
            </a:xfrm>
            <a:custGeom>
              <a:avLst/>
              <a:gdLst>
                <a:gd name="T0" fmla="*/ 3 w 15"/>
                <a:gd name="T1" fmla="*/ 17 h 17"/>
                <a:gd name="T2" fmla="*/ 0 w 15"/>
                <a:gd name="T3" fmla="*/ 15 h 17"/>
                <a:gd name="T4" fmla="*/ 4 w 15"/>
                <a:gd name="T5" fmla="*/ 9 h 17"/>
                <a:gd name="T6" fmla="*/ 13 w 15"/>
                <a:gd name="T7" fmla="*/ 0 h 17"/>
                <a:gd name="T8" fmla="*/ 3 w 15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3" y="17"/>
                  </a:moveTo>
                  <a:cubicBezTo>
                    <a:pt x="2" y="17"/>
                    <a:pt x="1" y="16"/>
                    <a:pt x="0" y="15"/>
                  </a:cubicBezTo>
                  <a:cubicBezTo>
                    <a:pt x="1" y="13"/>
                    <a:pt x="2" y="11"/>
                    <a:pt x="4" y="9"/>
                  </a:cubicBezTo>
                  <a:cubicBezTo>
                    <a:pt x="7" y="6"/>
                    <a:pt x="8" y="1"/>
                    <a:pt x="13" y="0"/>
                  </a:cubicBezTo>
                  <a:cubicBezTo>
                    <a:pt x="15" y="9"/>
                    <a:pt x="12" y="14"/>
                    <a:pt x="3" y="17"/>
                  </a:cubicBezTo>
                  <a:close/>
                </a:path>
              </a:pathLst>
            </a:custGeom>
            <a:solidFill>
              <a:srgbClr val="2F26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6" name="Freeform 3014"/>
            <p:cNvSpPr>
              <a:spLocks/>
            </p:cNvSpPr>
            <p:nvPr/>
          </p:nvSpPr>
          <p:spPr bwMode="auto">
            <a:xfrm>
              <a:off x="3553" y="1565"/>
              <a:ext cx="14" cy="12"/>
            </a:xfrm>
            <a:custGeom>
              <a:avLst/>
              <a:gdLst>
                <a:gd name="T0" fmla="*/ 4 w 12"/>
                <a:gd name="T1" fmla="*/ 10 h 10"/>
                <a:gd name="T2" fmla="*/ 0 w 12"/>
                <a:gd name="T3" fmla="*/ 8 h 10"/>
                <a:gd name="T4" fmla="*/ 1 w 12"/>
                <a:gd name="T5" fmla="*/ 3 h 10"/>
                <a:gd name="T6" fmla="*/ 4 w 12"/>
                <a:gd name="T7" fmla="*/ 0 h 10"/>
                <a:gd name="T8" fmla="*/ 9 w 12"/>
                <a:gd name="T9" fmla="*/ 1 h 10"/>
                <a:gd name="T10" fmla="*/ 12 w 12"/>
                <a:gd name="T11" fmla="*/ 5 h 10"/>
                <a:gd name="T12" fmla="*/ 9 w 12"/>
                <a:gd name="T13" fmla="*/ 8 h 10"/>
                <a:gd name="T14" fmla="*/ 4 w 12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0">
                  <a:moveTo>
                    <a:pt x="4" y="10"/>
                  </a:moveTo>
                  <a:cubicBezTo>
                    <a:pt x="2" y="10"/>
                    <a:pt x="1" y="9"/>
                    <a:pt x="0" y="8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2" y="2"/>
                    <a:pt x="3" y="1"/>
                    <a:pt x="4" y="0"/>
                  </a:cubicBezTo>
                  <a:cubicBezTo>
                    <a:pt x="6" y="0"/>
                    <a:pt x="8" y="0"/>
                    <a:pt x="9" y="1"/>
                  </a:cubicBezTo>
                  <a:cubicBezTo>
                    <a:pt x="10" y="2"/>
                    <a:pt x="11" y="3"/>
                    <a:pt x="12" y="5"/>
                  </a:cubicBezTo>
                  <a:cubicBezTo>
                    <a:pt x="11" y="6"/>
                    <a:pt x="10" y="7"/>
                    <a:pt x="9" y="8"/>
                  </a:cubicBezTo>
                  <a:cubicBezTo>
                    <a:pt x="8" y="9"/>
                    <a:pt x="6" y="9"/>
                    <a:pt x="4" y="10"/>
                  </a:cubicBezTo>
                  <a:close/>
                </a:path>
              </a:pathLst>
            </a:custGeom>
            <a:solidFill>
              <a:srgbClr val="B6B5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7" name="Freeform 3015"/>
            <p:cNvSpPr>
              <a:spLocks/>
            </p:cNvSpPr>
            <p:nvPr/>
          </p:nvSpPr>
          <p:spPr bwMode="auto">
            <a:xfrm>
              <a:off x="3567" y="1552"/>
              <a:ext cx="9" cy="12"/>
            </a:xfrm>
            <a:custGeom>
              <a:avLst/>
              <a:gdLst>
                <a:gd name="T0" fmla="*/ 8 w 8"/>
                <a:gd name="T1" fmla="*/ 3 h 10"/>
                <a:gd name="T2" fmla="*/ 4 w 8"/>
                <a:gd name="T3" fmla="*/ 10 h 10"/>
                <a:gd name="T4" fmla="*/ 0 w 8"/>
                <a:gd name="T5" fmla="*/ 6 h 10"/>
                <a:gd name="T6" fmla="*/ 5 w 8"/>
                <a:gd name="T7" fmla="*/ 0 h 10"/>
                <a:gd name="T8" fmla="*/ 8 w 8"/>
                <a:gd name="T9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8" y="3"/>
                  </a:moveTo>
                  <a:cubicBezTo>
                    <a:pt x="7" y="6"/>
                    <a:pt x="5" y="8"/>
                    <a:pt x="4" y="10"/>
                  </a:cubicBezTo>
                  <a:cubicBezTo>
                    <a:pt x="2" y="9"/>
                    <a:pt x="1" y="8"/>
                    <a:pt x="0" y="6"/>
                  </a:cubicBezTo>
                  <a:cubicBezTo>
                    <a:pt x="0" y="3"/>
                    <a:pt x="2" y="1"/>
                    <a:pt x="5" y="0"/>
                  </a:cubicBezTo>
                  <a:cubicBezTo>
                    <a:pt x="7" y="0"/>
                    <a:pt x="8" y="1"/>
                    <a:pt x="8" y="3"/>
                  </a:cubicBezTo>
                  <a:close/>
                </a:path>
              </a:pathLst>
            </a:custGeom>
            <a:solidFill>
              <a:srgbClr val="F7F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8" name="Freeform 3016"/>
            <p:cNvSpPr>
              <a:spLocks/>
            </p:cNvSpPr>
            <p:nvPr/>
          </p:nvSpPr>
          <p:spPr bwMode="auto">
            <a:xfrm>
              <a:off x="3561" y="1560"/>
              <a:ext cx="11" cy="11"/>
            </a:xfrm>
            <a:custGeom>
              <a:avLst/>
              <a:gdLst>
                <a:gd name="T0" fmla="*/ 5 w 9"/>
                <a:gd name="T1" fmla="*/ 0 h 9"/>
                <a:gd name="T2" fmla="*/ 9 w 9"/>
                <a:gd name="T3" fmla="*/ 3 h 9"/>
                <a:gd name="T4" fmla="*/ 5 w 9"/>
                <a:gd name="T5" fmla="*/ 9 h 9"/>
                <a:gd name="T6" fmla="*/ 2 w 9"/>
                <a:gd name="T7" fmla="*/ 7 h 9"/>
                <a:gd name="T8" fmla="*/ 3 w 9"/>
                <a:gd name="T9" fmla="*/ 1 h 9"/>
                <a:gd name="T10" fmla="*/ 5 w 9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5" y="0"/>
                  </a:moveTo>
                  <a:cubicBezTo>
                    <a:pt x="7" y="1"/>
                    <a:pt x="8" y="2"/>
                    <a:pt x="9" y="3"/>
                  </a:cubicBezTo>
                  <a:cubicBezTo>
                    <a:pt x="7" y="5"/>
                    <a:pt x="6" y="7"/>
                    <a:pt x="5" y="9"/>
                  </a:cubicBezTo>
                  <a:cubicBezTo>
                    <a:pt x="3" y="8"/>
                    <a:pt x="2" y="8"/>
                    <a:pt x="2" y="7"/>
                  </a:cubicBezTo>
                  <a:cubicBezTo>
                    <a:pt x="0" y="5"/>
                    <a:pt x="1" y="3"/>
                    <a:pt x="3" y="1"/>
                  </a:cubicBezTo>
                  <a:cubicBezTo>
                    <a:pt x="4" y="1"/>
                    <a:pt x="5" y="1"/>
                    <a:pt x="5" y="0"/>
                  </a:cubicBezTo>
                  <a:close/>
                </a:path>
              </a:pathLst>
            </a:custGeom>
            <a:solidFill>
              <a:srgbClr val="6866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79" name="Freeform 3017"/>
            <p:cNvSpPr>
              <a:spLocks/>
            </p:cNvSpPr>
            <p:nvPr/>
          </p:nvSpPr>
          <p:spPr bwMode="auto">
            <a:xfrm>
              <a:off x="3574" y="1545"/>
              <a:ext cx="7" cy="6"/>
            </a:xfrm>
            <a:custGeom>
              <a:avLst/>
              <a:gdLst>
                <a:gd name="T0" fmla="*/ 6 w 6"/>
                <a:gd name="T1" fmla="*/ 2 h 5"/>
                <a:gd name="T2" fmla="*/ 5 w 6"/>
                <a:gd name="T3" fmla="*/ 4 h 5"/>
                <a:gd name="T4" fmla="*/ 4 w 6"/>
                <a:gd name="T5" fmla="*/ 5 h 5"/>
                <a:gd name="T6" fmla="*/ 3 w 6"/>
                <a:gd name="T7" fmla="*/ 0 h 5"/>
                <a:gd name="T8" fmla="*/ 3 w 6"/>
                <a:gd name="T9" fmla="*/ 0 h 5"/>
                <a:gd name="T10" fmla="*/ 6 w 6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0" y="4"/>
                    <a:pt x="0" y="2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1"/>
                    <a:pt x="5" y="1"/>
                    <a:pt x="6" y="2"/>
                  </a:cubicBezTo>
                  <a:close/>
                </a:path>
              </a:pathLst>
            </a:custGeom>
            <a:solidFill>
              <a:srgbClr val="6E6A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0" name="Freeform 3018"/>
            <p:cNvSpPr>
              <a:spLocks/>
            </p:cNvSpPr>
            <p:nvPr/>
          </p:nvSpPr>
          <p:spPr bwMode="auto">
            <a:xfrm>
              <a:off x="3557" y="1575"/>
              <a:ext cx="6" cy="6"/>
            </a:xfrm>
            <a:custGeom>
              <a:avLst/>
              <a:gdLst>
                <a:gd name="T0" fmla="*/ 0 w 5"/>
                <a:gd name="T1" fmla="*/ 2 h 5"/>
                <a:gd name="T2" fmla="*/ 5 w 5"/>
                <a:gd name="T3" fmla="*/ 0 h 5"/>
                <a:gd name="T4" fmla="*/ 2 w 5"/>
                <a:gd name="T5" fmla="*/ 5 h 5"/>
                <a:gd name="T6" fmla="*/ 0 w 5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2"/>
                  </a:moveTo>
                  <a:cubicBezTo>
                    <a:pt x="2" y="2"/>
                    <a:pt x="4" y="1"/>
                    <a:pt x="5" y="0"/>
                  </a:cubicBezTo>
                  <a:cubicBezTo>
                    <a:pt x="4" y="2"/>
                    <a:pt x="3" y="3"/>
                    <a:pt x="2" y="5"/>
                  </a:cubicBezTo>
                  <a:cubicBezTo>
                    <a:pt x="1" y="4"/>
                    <a:pt x="0" y="3"/>
                    <a:pt x="0" y="2"/>
                  </a:cubicBezTo>
                  <a:close/>
                </a:path>
              </a:pathLst>
            </a:custGeom>
            <a:solidFill>
              <a:srgbClr val="DEDC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1" name="Freeform 3019"/>
            <p:cNvSpPr>
              <a:spLocks/>
            </p:cNvSpPr>
            <p:nvPr/>
          </p:nvSpPr>
          <p:spPr bwMode="auto">
            <a:xfrm>
              <a:off x="3562" y="1439"/>
              <a:ext cx="38" cy="36"/>
            </a:xfrm>
            <a:custGeom>
              <a:avLst/>
              <a:gdLst>
                <a:gd name="T0" fmla="*/ 19 w 32"/>
                <a:gd name="T1" fmla="*/ 4 h 30"/>
                <a:gd name="T2" fmla="*/ 11 w 32"/>
                <a:gd name="T3" fmla="*/ 26 h 30"/>
                <a:gd name="T4" fmla="*/ 6 w 32"/>
                <a:gd name="T5" fmla="*/ 30 h 30"/>
                <a:gd name="T6" fmla="*/ 5 w 32"/>
                <a:gd name="T7" fmla="*/ 14 h 30"/>
                <a:gd name="T8" fmla="*/ 10 w 32"/>
                <a:gd name="T9" fmla="*/ 2 h 30"/>
                <a:gd name="T10" fmla="*/ 19 w 32"/>
                <a:gd name="T11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0">
                  <a:moveTo>
                    <a:pt x="19" y="4"/>
                  </a:moveTo>
                  <a:cubicBezTo>
                    <a:pt x="32" y="17"/>
                    <a:pt x="12" y="18"/>
                    <a:pt x="11" y="26"/>
                  </a:cubicBezTo>
                  <a:cubicBezTo>
                    <a:pt x="11" y="30"/>
                    <a:pt x="9" y="30"/>
                    <a:pt x="6" y="30"/>
                  </a:cubicBezTo>
                  <a:cubicBezTo>
                    <a:pt x="0" y="25"/>
                    <a:pt x="5" y="19"/>
                    <a:pt x="5" y="14"/>
                  </a:cubicBezTo>
                  <a:cubicBezTo>
                    <a:pt x="5" y="9"/>
                    <a:pt x="6" y="5"/>
                    <a:pt x="10" y="2"/>
                  </a:cubicBezTo>
                  <a:cubicBezTo>
                    <a:pt x="14" y="1"/>
                    <a:pt x="17" y="0"/>
                    <a:pt x="19" y="4"/>
                  </a:cubicBezTo>
                  <a:close/>
                </a:path>
              </a:pathLst>
            </a:custGeom>
            <a:solidFill>
              <a:srgbClr val="3E2F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2" name="Freeform 3020"/>
            <p:cNvSpPr>
              <a:spLocks/>
            </p:cNvSpPr>
            <p:nvPr/>
          </p:nvSpPr>
          <p:spPr bwMode="auto">
            <a:xfrm>
              <a:off x="3595" y="1340"/>
              <a:ext cx="29" cy="34"/>
            </a:xfrm>
            <a:custGeom>
              <a:avLst/>
              <a:gdLst>
                <a:gd name="T0" fmla="*/ 25 w 25"/>
                <a:gd name="T1" fmla="*/ 5 h 29"/>
                <a:gd name="T2" fmla="*/ 10 w 25"/>
                <a:gd name="T3" fmla="*/ 29 h 29"/>
                <a:gd name="T4" fmla="*/ 2 w 25"/>
                <a:gd name="T5" fmla="*/ 25 h 29"/>
                <a:gd name="T6" fmla="*/ 1 w 25"/>
                <a:gd name="T7" fmla="*/ 17 h 29"/>
                <a:gd name="T8" fmla="*/ 15 w 25"/>
                <a:gd name="T9" fmla="*/ 2 h 29"/>
                <a:gd name="T10" fmla="*/ 25 w 25"/>
                <a:gd name="T11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9">
                  <a:moveTo>
                    <a:pt x="25" y="5"/>
                  </a:moveTo>
                  <a:cubicBezTo>
                    <a:pt x="20" y="13"/>
                    <a:pt x="15" y="21"/>
                    <a:pt x="10" y="29"/>
                  </a:cubicBezTo>
                  <a:cubicBezTo>
                    <a:pt x="6" y="29"/>
                    <a:pt x="4" y="28"/>
                    <a:pt x="2" y="25"/>
                  </a:cubicBezTo>
                  <a:cubicBezTo>
                    <a:pt x="1" y="23"/>
                    <a:pt x="0" y="20"/>
                    <a:pt x="1" y="17"/>
                  </a:cubicBezTo>
                  <a:cubicBezTo>
                    <a:pt x="4" y="10"/>
                    <a:pt x="9" y="6"/>
                    <a:pt x="15" y="2"/>
                  </a:cubicBezTo>
                  <a:cubicBezTo>
                    <a:pt x="19" y="0"/>
                    <a:pt x="23" y="0"/>
                    <a:pt x="25" y="5"/>
                  </a:cubicBezTo>
                  <a:close/>
                </a:path>
              </a:pathLst>
            </a:custGeom>
            <a:solidFill>
              <a:srgbClr val="4F3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3" name="Freeform 3021"/>
            <p:cNvSpPr>
              <a:spLocks/>
            </p:cNvSpPr>
            <p:nvPr/>
          </p:nvSpPr>
          <p:spPr bwMode="auto">
            <a:xfrm>
              <a:off x="3570" y="1390"/>
              <a:ext cx="25" cy="30"/>
            </a:xfrm>
            <a:custGeom>
              <a:avLst/>
              <a:gdLst>
                <a:gd name="T0" fmla="*/ 21 w 21"/>
                <a:gd name="T1" fmla="*/ 17 h 26"/>
                <a:gd name="T2" fmla="*/ 17 w 21"/>
                <a:gd name="T3" fmla="*/ 19 h 26"/>
                <a:gd name="T4" fmla="*/ 4 w 21"/>
                <a:gd name="T5" fmla="*/ 24 h 26"/>
                <a:gd name="T6" fmla="*/ 1 w 21"/>
                <a:gd name="T7" fmla="*/ 13 h 26"/>
                <a:gd name="T8" fmla="*/ 9 w 21"/>
                <a:gd name="T9" fmla="*/ 0 h 26"/>
                <a:gd name="T10" fmla="*/ 17 w 21"/>
                <a:gd name="T11" fmla="*/ 3 h 26"/>
                <a:gd name="T12" fmla="*/ 21 w 21"/>
                <a:gd name="T1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6">
                  <a:moveTo>
                    <a:pt x="21" y="17"/>
                  </a:moveTo>
                  <a:cubicBezTo>
                    <a:pt x="20" y="18"/>
                    <a:pt x="18" y="19"/>
                    <a:pt x="17" y="19"/>
                  </a:cubicBezTo>
                  <a:cubicBezTo>
                    <a:pt x="14" y="26"/>
                    <a:pt x="10" y="26"/>
                    <a:pt x="4" y="24"/>
                  </a:cubicBezTo>
                  <a:cubicBezTo>
                    <a:pt x="0" y="21"/>
                    <a:pt x="0" y="17"/>
                    <a:pt x="1" y="13"/>
                  </a:cubicBezTo>
                  <a:cubicBezTo>
                    <a:pt x="2" y="8"/>
                    <a:pt x="4" y="3"/>
                    <a:pt x="9" y="0"/>
                  </a:cubicBezTo>
                  <a:cubicBezTo>
                    <a:pt x="12" y="0"/>
                    <a:pt x="15" y="1"/>
                    <a:pt x="17" y="3"/>
                  </a:cubicBezTo>
                  <a:cubicBezTo>
                    <a:pt x="21" y="7"/>
                    <a:pt x="21" y="12"/>
                    <a:pt x="21" y="17"/>
                  </a:cubicBezTo>
                  <a:close/>
                </a:path>
              </a:pathLst>
            </a:custGeom>
            <a:solidFill>
              <a:srgbClr val="3E3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4" name="Freeform 3022"/>
            <p:cNvSpPr>
              <a:spLocks/>
            </p:cNvSpPr>
            <p:nvPr/>
          </p:nvSpPr>
          <p:spPr bwMode="auto">
            <a:xfrm>
              <a:off x="3548" y="1492"/>
              <a:ext cx="27" cy="37"/>
            </a:xfrm>
            <a:custGeom>
              <a:avLst/>
              <a:gdLst>
                <a:gd name="T0" fmla="*/ 12 w 23"/>
                <a:gd name="T1" fmla="*/ 30 h 31"/>
                <a:gd name="T2" fmla="*/ 13 w 23"/>
                <a:gd name="T3" fmla="*/ 4 h 31"/>
                <a:gd name="T4" fmla="*/ 19 w 23"/>
                <a:gd name="T5" fmla="*/ 1 h 31"/>
                <a:gd name="T6" fmla="*/ 23 w 23"/>
                <a:gd name="T7" fmla="*/ 5 h 31"/>
                <a:gd name="T8" fmla="*/ 20 w 23"/>
                <a:gd name="T9" fmla="*/ 9 h 31"/>
                <a:gd name="T10" fmla="*/ 14 w 23"/>
                <a:gd name="T11" fmla="*/ 24 h 31"/>
                <a:gd name="T12" fmla="*/ 17 w 23"/>
                <a:gd name="T13" fmla="*/ 24 h 31"/>
                <a:gd name="T14" fmla="*/ 18 w 23"/>
                <a:gd name="T15" fmla="*/ 26 h 31"/>
                <a:gd name="T16" fmla="*/ 15 w 23"/>
                <a:gd name="T17" fmla="*/ 29 h 31"/>
                <a:gd name="T18" fmla="*/ 12 w 23"/>
                <a:gd name="T19" fmla="*/ 3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1">
                  <a:moveTo>
                    <a:pt x="12" y="30"/>
                  </a:moveTo>
                  <a:cubicBezTo>
                    <a:pt x="0" y="21"/>
                    <a:pt x="13" y="13"/>
                    <a:pt x="13" y="4"/>
                  </a:cubicBezTo>
                  <a:cubicBezTo>
                    <a:pt x="13" y="1"/>
                    <a:pt x="16" y="0"/>
                    <a:pt x="19" y="1"/>
                  </a:cubicBezTo>
                  <a:cubicBezTo>
                    <a:pt x="21" y="2"/>
                    <a:pt x="22" y="3"/>
                    <a:pt x="23" y="5"/>
                  </a:cubicBezTo>
                  <a:cubicBezTo>
                    <a:pt x="23" y="7"/>
                    <a:pt x="22" y="8"/>
                    <a:pt x="20" y="9"/>
                  </a:cubicBezTo>
                  <a:cubicBezTo>
                    <a:pt x="18" y="14"/>
                    <a:pt x="11" y="17"/>
                    <a:pt x="14" y="24"/>
                  </a:cubicBezTo>
                  <a:cubicBezTo>
                    <a:pt x="16" y="23"/>
                    <a:pt x="17" y="23"/>
                    <a:pt x="17" y="24"/>
                  </a:cubicBezTo>
                  <a:cubicBezTo>
                    <a:pt x="18" y="25"/>
                    <a:pt x="18" y="26"/>
                    <a:pt x="18" y="26"/>
                  </a:cubicBezTo>
                  <a:cubicBezTo>
                    <a:pt x="17" y="27"/>
                    <a:pt x="16" y="28"/>
                    <a:pt x="15" y="29"/>
                  </a:cubicBezTo>
                  <a:cubicBezTo>
                    <a:pt x="14" y="31"/>
                    <a:pt x="13" y="31"/>
                    <a:pt x="12" y="30"/>
                  </a:cubicBezTo>
                  <a:close/>
                </a:path>
              </a:pathLst>
            </a:custGeom>
            <a:solidFill>
              <a:srgbClr val="453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5" name="Freeform 3023"/>
            <p:cNvSpPr>
              <a:spLocks/>
            </p:cNvSpPr>
            <p:nvPr/>
          </p:nvSpPr>
          <p:spPr bwMode="auto">
            <a:xfrm>
              <a:off x="3604" y="1325"/>
              <a:ext cx="28" cy="21"/>
            </a:xfrm>
            <a:custGeom>
              <a:avLst/>
              <a:gdLst>
                <a:gd name="T0" fmla="*/ 17 w 23"/>
                <a:gd name="T1" fmla="*/ 18 h 18"/>
                <a:gd name="T2" fmla="*/ 8 w 23"/>
                <a:gd name="T3" fmla="*/ 17 h 18"/>
                <a:gd name="T4" fmla="*/ 1 w 23"/>
                <a:gd name="T5" fmla="*/ 14 h 18"/>
                <a:gd name="T6" fmla="*/ 1 w 23"/>
                <a:gd name="T7" fmla="*/ 8 h 18"/>
                <a:gd name="T8" fmla="*/ 8 w 23"/>
                <a:gd name="T9" fmla="*/ 2 h 18"/>
                <a:gd name="T10" fmla="*/ 23 w 23"/>
                <a:gd name="T11" fmla="*/ 8 h 18"/>
                <a:gd name="T12" fmla="*/ 20 w 23"/>
                <a:gd name="T13" fmla="*/ 15 h 18"/>
                <a:gd name="T14" fmla="*/ 17 w 23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8">
                  <a:moveTo>
                    <a:pt x="17" y="18"/>
                  </a:moveTo>
                  <a:cubicBezTo>
                    <a:pt x="14" y="16"/>
                    <a:pt x="11" y="16"/>
                    <a:pt x="8" y="17"/>
                  </a:cubicBezTo>
                  <a:cubicBezTo>
                    <a:pt x="5" y="18"/>
                    <a:pt x="2" y="17"/>
                    <a:pt x="1" y="14"/>
                  </a:cubicBezTo>
                  <a:cubicBezTo>
                    <a:pt x="0" y="12"/>
                    <a:pt x="0" y="10"/>
                    <a:pt x="1" y="8"/>
                  </a:cubicBezTo>
                  <a:cubicBezTo>
                    <a:pt x="3" y="5"/>
                    <a:pt x="5" y="3"/>
                    <a:pt x="8" y="2"/>
                  </a:cubicBezTo>
                  <a:cubicBezTo>
                    <a:pt x="14" y="1"/>
                    <a:pt x="20" y="0"/>
                    <a:pt x="23" y="8"/>
                  </a:cubicBezTo>
                  <a:cubicBezTo>
                    <a:pt x="22" y="10"/>
                    <a:pt x="21" y="13"/>
                    <a:pt x="20" y="15"/>
                  </a:cubicBezTo>
                  <a:cubicBezTo>
                    <a:pt x="19" y="16"/>
                    <a:pt x="18" y="17"/>
                    <a:pt x="17" y="18"/>
                  </a:cubicBezTo>
                  <a:close/>
                </a:path>
              </a:pathLst>
            </a:custGeom>
            <a:solidFill>
              <a:srgbClr val="594D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6" name="Freeform 3024"/>
            <p:cNvSpPr>
              <a:spLocks/>
            </p:cNvSpPr>
            <p:nvPr/>
          </p:nvSpPr>
          <p:spPr bwMode="auto">
            <a:xfrm>
              <a:off x="3548" y="1544"/>
              <a:ext cx="26" cy="21"/>
            </a:xfrm>
            <a:custGeom>
              <a:avLst/>
              <a:gdLst>
                <a:gd name="T0" fmla="*/ 22 w 22"/>
                <a:gd name="T1" fmla="*/ 8 h 18"/>
                <a:gd name="T2" fmla="*/ 16 w 22"/>
                <a:gd name="T3" fmla="*/ 14 h 18"/>
                <a:gd name="T4" fmla="*/ 17 w 22"/>
                <a:gd name="T5" fmla="*/ 14 h 18"/>
                <a:gd name="T6" fmla="*/ 11 w 22"/>
                <a:gd name="T7" fmla="*/ 17 h 18"/>
                <a:gd name="T8" fmla="*/ 6 w 22"/>
                <a:gd name="T9" fmla="*/ 18 h 18"/>
                <a:gd name="T10" fmla="*/ 2 w 22"/>
                <a:gd name="T11" fmla="*/ 16 h 18"/>
                <a:gd name="T12" fmla="*/ 4 w 22"/>
                <a:gd name="T13" fmla="*/ 12 h 18"/>
                <a:gd name="T14" fmla="*/ 6 w 22"/>
                <a:gd name="T15" fmla="*/ 3 h 18"/>
                <a:gd name="T16" fmla="*/ 17 w 22"/>
                <a:gd name="T17" fmla="*/ 0 h 18"/>
                <a:gd name="T18" fmla="*/ 19 w 22"/>
                <a:gd name="T19" fmla="*/ 1 h 18"/>
                <a:gd name="T20" fmla="*/ 22 w 22"/>
                <a:gd name="T2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8">
                  <a:moveTo>
                    <a:pt x="22" y="8"/>
                  </a:moveTo>
                  <a:cubicBezTo>
                    <a:pt x="20" y="10"/>
                    <a:pt x="18" y="12"/>
                    <a:pt x="16" y="14"/>
                  </a:cubicBezTo>
                  <a:cubicBezTo>
                    <a:pt x="16" y="14"/>
                    <a:pt x="17" y="14"/>
                    <a:pt x="17" y="14"/>
                  </a:cubicBezTo>
                  <a:cubicBezTo>
                    <a:pt x="15" y="15"/>
                    <a:pt x="13" y="16"/>
                    <a:pt x="11" y="17"/>
                  </a:cubicBezTo>
                  <a:cubicBezTo>
                    <a:pt x="9" y="17"/>
                    <a:pt x="7" y="18"/>
                    <a:pt x="6" y="18"/>
                  </a:cubicBezTo>
                  <a:cubicBezTo>
                    <a:pt x="4" y="18"/>
                    <a:pt x="3" y="17"/>
                    <a:pt x="2" y="16"/>
                  </a:cubicBezTo>
                  <a:cubicBezTo>
                    <a:pt x="3" y="15"/>
                    <a:pt x="3" y="13"/>
                    <a:pt x="4" y="12"/>
                  </a:cubicBezTo>
                  <a:cubicBezTo>
                    <a:pt x="4" y="9"/>
                    <a:pt x="0" y="5"/>
                    <a:pt x="6" y="3"/>
                  </a:cubicBezTo>
                  <a:cubicBezTo>
                    <a:pt x="10" y="2"/>
                    <a:pt x="13" y="1"/>
                    <a:pt x="17" y="0"/>
                  </a:cubicBezTo>
                  <a:cubicBezTo>
                    <a:pt x="17" y="0"/>
                    <a:pt x="19" y="1"/>
                    <a:pt x="19" y="1"/>
                  </a:cubicBezTo>
                  <a:cubicBezTo>
                    <a:pt x="21" y="3"/>
                    <a:pt x="22" y="5"/>
                    <a:pt x="22" y="8"/>
                  </a:cubicBezTo>
                  <a:close/>
                </a:path>
              </a:pathLst>
            </a:custGeom>
            <a:solidFill>
              <a:srgbClr val="888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7" name="Freeform 3025"/>
            <p:cNvSpPr>
              <a:spLocks/>
            </p:cNvSpPr>
            <p:nvPr/>
          </p:nvSpPr>
          <p:spPr bwMode="auto">
            <a:xfrm>
              <a:off x="3587" y="1378"/>
              <a:ext cx="19" cy="32"/>
            </a:xfrm>
            <a:custGeom>
              <a:avLst/>
              <a:gdLst>
                <a:gd name="T0" fmla="*/ 7 w 16"/>
                <a:gd name="T1" fmla="*/ 27 h 27"/>
                <a:gd name="T2" fmla="*/ 1 w 16"/>
                <a:gd name="T3" fmla="*/ 15 h 27"/>
                <a:gd name="T4" fmla="*/ 2 w 16"/>
                <a:gd name="T5" fmla="*/ 6 h 27"/>
                <a:gd name="T6" fmla="*/ 12 w 16"/>
                <a:gd name="T7" fmla="*/ 3 h 27"/>
                <a:gd name="T8" fmla="*/ 12 w 16"/>
                <a:gd name="T9" fmla="*/ 12 h 27"/>
                <a:gd name="T10" fmla="*/ 7 w 16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7">
                  <a:moveTo>
                    <a:pt x="7" y="27"/>
                  </a:moveTo>
                  <a:cubicBezTo>
                    <a:pt x="5" y="23"/>
                    <a:pt x="3" y="19"/>
                    <a:pt x="1" y="15"/>
                  </a:cubicBezTo>
                  <a:cubicBezTo>
                    <a:pt x="0" y="12"/>
                    <a:pt x="1" y="9"/>
                    <a:pt x="2" y="6"/>
                  </a:cubicBezTo>
                  <a:cubicBezTo>
                    <a:pt x="5" y="4"/>
                    <a:pt x="8" y="0"/>
                    <a:pt x="12" y="3"/>
                  </a:cubicBezTo>
                  <a:cubicBezTo>
                    <a:pt x="15" y="5"/>
                    <a:pt x="12" y="9"/>
                    <a:pt x="12" y="12"/>
                  </a:cubicBezTo>
                  <a:cubicBezTo>
                    <a:pt x="16" y="19"/>
                    <a:pt x="11" y="23"/>
                    <a:pt x="7" y="27"/>
                  </a:cubicBezTo>
                  <a:close/>
                </a:path>
              </a:pathLst>
            </a:custGeom>
            <a:solidFill>
              <a:srgbClr val="A08E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8" name="Freeform 3026"/>
            <p:cNvSpPr>
              <a:spLocks/>
            </p:cNvSpPr>
            <p:nvPr/>
          </p:nvSpPr>
          <p:spPr bwMode="auto">
            <a:xfrm>
              <a:off x="3542" y="1526"/>
              <a:ext cx="24" cy="32"/>
            </a:xfrm>
            <a:custGeom>
              <a:avLst/>
              <a:gdLst>
                <a:gd name="T0" fmla="*/ 11 w 20"/>
                <a:gd name="T1" fmla="*/ 18 h 27"/>
                <a:gd name="T2" fmla="*/ 9 w 20"/>
                <a:gd name="T3" fmla="*/ 27 h 27"/>
                <a:gd name="T4" fmla="*/ 17 w 20"/>
                <a:gd name="T5" fmla="*/ 1 h 27"/>
                <a:gd name="T6" fmla="*/ 20 w 20"/>
                <a:gd name="T7" fmla="*/ 0 h 27"/>
                <a:gd name="T8" fmla="*/ 11 w 20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11" y="18"/>
                  </a:moveTo>
                  <a:cubicBezTo>
                    <a:pt x="10" y="21"/>
                    <a:pt x="10" y="24"/>
                    <a:pt x="9" y="27"/>
                  </a:cubicBezTo>
                  <a:cubicBezTo>
                    <a:pt x="0" y="15"/>
                    <a:pt x="6" y="7"/>
                    <a:pt x="17" y="1"/>
                  </a:cubicBezTo>
                  <a:cubicBezTo>
                    <a:pt x="18" y="0"/>
                    <a:pt x="19" y="0"/>
                    <a:pt x="20" y="0"/>
                  </a:cubicBezTo>
                  <a:cubicBezTo>
                    <a:pt x="17" y="6"/>
                    <a:pt x="14" y="12"/>
                    <a:pt x="11" y="18"/>
                  </a:cubicBezTo>
                  <a:close/>
                </a:path>
              </a:pathLst>
            </a:custGeom>
            <a:solidFill>
              <a:srgbClr val="4D39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89" name="Freeform 3027"/>
            <p:cNvSpPr>
              <a:spLocks/>
            </p:cNvSpPr>
            <p:nvPr/>
          </p:nvSpPr>
          <p:spPr bwMode="auto">
            <a:xfrm>
              <a:off x="3573" y="1412"/>
              <a:ext cx="23" cy="20"/>
            </a:xfrm>
            <a:custGeom>
              <a:avLst/>
              <a:gdLst>
                <a:gd name="T0" fmla="*/ 2 w 20"/>
                <a:gd name="T1" fmla="*/ 3 h 17"/>
                <a:gd name="T2" fmla="*/ 15 w 20"/>
                <a:gd name="T3" fmla="*/ 0 h 17"/>
                <a:gd name="T4" fmla="*/ 19 w 20"/>
                <a:gd name="T5" fmla="*/ 14 h 17"/>
                <a:gd name="T6" fmla="*/ 10 w 20"/>
                <a:gd name="T7" fmla="*/ 17 h 17"/>
                <a:gd name="T8" fmla="*/ 5 w 20"/>
                <a:gd name="T9" fmla="*/ 16 h 17"/>
                <a:gd name="T10" fmla="*/ 1 w 20"/>
                <a:gd name="T11" fmla="*/ 10 h 17"/>
                <a:gd name="T12" fmla="*/ 2 w 20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2" y="3"/>
                  </a:moveTo>
                  <a:cubicBezTo>
                    <a:pt x="7" y="4"/>
                    <a:pt x="11" y="2"/>
                    <a:pt x="15" y="0"/>
                  </a:cubicBezTo>
                  <a:cubicBezTo>
                    <a:pt x="20" y="4"/>
                    <a:pt x="20" y="9"/>
                    <a:pt x="19" y="14"/>
                  </a:cubicBezTo>
                  <a:cubicBezTo>
                    <a:pt x="16" y="14"/>
                    <a:pt x="13" y="16"/>
                    <a:pt x="10" y="17"/>
                  </a:cubicBezTo>
                  <a:cubicBezTo>
                    <a:pt x="8" y="17"/>
                    <a:pt x="7" y="17"/>
                    <a:pt x="5" y="16"/>
                  </a:cubicBezTo>
                  <a:cubicBezTo>
                    <a:pt x="3" y="14"/>
                    <a:pt x="2" y="12"/>
                    <a:pt x="1" y="10"/>
                  </a:cubicBezTo>
                  <a:cubicBezTo>
                    <a:pt x="0" y="7"/>
                    <a:pt x="0" y="5"/>
                    <a:pt x="2" y="3"/>
                  </a:cubicBezTo>
                  <a:close/>
                </a:path>
              </a:pathLst>
            </a:custGeom>
            <a:solidFill>
              <a:srgbClr val="7565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0" name="Freeform 3028"/>
            <p:cNvSpPr>
              <a:spLocks/>
            </p:cNvSpPr>
            <p:nvPr/>
          </p:nvSpPr>
          <p:spPr bwMode="auto">
            <a:xfrm>
              <a:off x="3588" y="1367"/>
              <a:ext cx="19" cy="25"/>
            </a:xfrm>
            <a:custGeom>
              <a:avLst/>
              <a:gdLst>
                <a:gd name="T0" fmla="*/ 11 w 16"/>
                <a:gd name="T1" fmla="*/ 21 h 21"/>
                <a:gd name="T2" fmla="*/ 4 w 16"/>
                <a:gd name="T3" fmla="*/ 17 h 21"/>
                <a:gd name="T4" fmla="*/ 1 w 16"/>
                <a:gd name="T5" fmla="*/ 8 h 21"/>
                <a:gd name="T6" fmla="*/ 11 w 16"/>
                <a:gd name="T7" fmla="*/ 3 h 21"/>
                <a:gd name="T8" fmla="*/ 16 w 16"/>
                <a:gd name="T9" fmla="*/ 6 h 21"/>
                <a:gd name="T10" fmla="*/ 11 w 16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11" y="21"/>
                  </a:moveTo>
                  <a:cubicBezTo>
                    <a:pt x="8" y="20"/>
                    <a:pt x="13" y="7"/>
                    <a:pt x="4" y="17"/>
                  </a:cubicBezTo>
                  <a:cubicBezTo>
                    <a:pt x="0" y="15"/>
                    <a:pt x="1" y="12"/>
                    <a:pt x="1" y="8"/>
                  </a:cubicBezTo>
                  <a:cubicBezTo>
                    <a:pt x="4" y="5"/>
                    <a:pt x="5" y="0"/>
                    <a:pt x="11" y="3"/>
                  </a:cubicBezTo>
                  <a:cubicBezTo>
                    <a:pt x="13" y="4"/>
                    <a:pt x="14" y="5"/>
                    <a:pt x="16" y="6"/>
                  </a:cubicBezTo>
                  <a:cubicBezTo>
                    <a:pt x="15" y="11"/>
                    <a:pt x="15" y="17"/>
                    <a:pt x="11" y="21"/>
                  </a:cubicBezTo>
                  <a:close/>
                </a:path>
              </a:pathLst>
            </a:custGeom>
            <a:solidFill>
              <a:srgbClr val="392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1" name="Freeform 3029"/>
            <p:cNvSpPr>
              <a:spLocks/>
            </p:cNvSpPr>
            <p:nvPr/>
          </p:nvSpPr>
          <p:spPr bwMode="auto">
            <a:xfrm>
              <a:off x="3556" y="1470"/>
              <a:ext cx="27" cy="21"/>
            </a:xfrm>
            <a:custGeom>
              <a:avLst/>
              <a:gdLst>
                <a:gd name="T0" fmla="*/ 10 w 23"/>
                <a:gd name="T1" fmla="*/ 2 h 18"/>
                <a:gd name="T2" fmla="*/ 16 w 23"/>
                <a:gd name="T3" fmla="*/ 0 h 18"/>
                <a:gd name="T4" fmla="*/ 22 w 23"/>
                <a:gd name="T5" fmla="*/ 5 h 18"/>
                <a:gd name="T6" fmla="*/ 20 w 23"/>
                <a:gd name="T7" fmla="*/ 13 h 18"/>
                <a:gd name="T8" fmla="*/ 7 w 23"/>
                <a:gd name="T9" fmla="*/ 17 h 18"/>
                <a:gd name="T10" fmla="*/ 10 w 23"/>
                <a:gd name="T11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8">
                  <a:moveTo>
                    <a:pt x="10" y="2"/>
                  </a:moveTo>
                  <a:cubicBezTo>
                    <a:pt x="12" y="1"/>
                    <a:pt x="14" y="1"/>
                    <a:pt x="16" y="0"/>
                  </a:cubicBezTo>
                  <a:cubicBezTo>
                    <a:pt x="18" y="2"/>
                    <a:pt x="20" y="3"/>
                    <a:pt x="22" y="5"/>
                  </a:cubicBezTo>
                  <a:cubicBezTo>
                    <a:pt x="23" y="8"/>
                    <a:pt x="22" y="10"/>
                    <a:pt x="20" y="13"/>
                  </a:cubicBezTo>
                  <a:cubicBezTo>
                    <a:pt x="16" y="16"/>
                    <a:pt x="12" y="18"/>
                    <a:pt x="7" y="17"/>
                  </a:cubicBezTo>
                  <a:cubicBezTo>
                    <a:pt x="0" y="10"/>
                    <a:pt x="5" y="6"/>
                    <a:pt x="10" y="2"/>
                  </a:cubicBezTo>
                  <a:close/>
                </a:path>
              </a:pathLst>
            </a:custGeom>
            <a:solidFill>
              <a:srgbClr val="372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2" name="Freeform 3030"/>
            <p:cNvSpPr>
              <a:spLocks/>
            </p:cNvSpPr>
            <p:nvPr/>
          </p:nvSpPr>
          <p:spPr bwMode="auto">
            <a:xfrm>
              <a:off x="3570" y="1429"/>
              <a:ext cx="20" cy="15"/>
            </a:xfrm>
            <a:custGeom>
              <a:avLst/>
              <a:gdLst>
                <a:gd name="T0" fmla="*/ 7 w 17"/>
                <a:gd name="T1" fmla="*/ 0 h 13"/>
                <a:gd name="T2" fmla="*/ 11 w 17"/>
                <a:gd name="T3" fmla="*/ 2 h 13"/>
                <a:gd name="T4" fmla="*/ 17 w 17"/>
                <a:gd name="T5" fmla="*/ 6 h 13"/>
                <a:gd name="T6" fmla="*/ 12 w 17"/>
                <a:gd name="T7" fmla="*/ 13 h 13"/>
                <a:gd name="T8" fmla="*/ 4 w 17"/>
                <a:gd name="T9" fmla="*/ 12 h 13"/>
                <a:gd name="T10" fmla="*/ 0 w 17"/>
                <a:gd name="T11" fmla="*/ 9 h 13"/>
                <a:gd name="T12" fmla="*/ 7 w 17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3">
                  <a:moveTo>
                    <a:pt x="7" y="0"/>
                  </a:moveTo>
                  <a:cubicBezTo>
                    <a:pt x="8" y="1"/>
                    <a:pt x="9" y="2"/>
                    <a:pt x="11" y="2"/>
                  </a:cubicBezTo>
                  <a:cubicBezTo>
                    <a:pt x="13" y="3"/>
                    <a:pt x="15" y="4"/>
                    <a:pt x="17" y="6"/>
                  </a:cubicBezTo>
                  <a:cubicBezTo>
                    <a:pt x="15" y="8"/>
                    <a:pt x="14" y="11"/>
                    <a:pt x="12" y="13"/>
                  </a:cubicBezTo>
                  <a:cubicBezTo>
                    <a:pt x="10" y="13"/>
                    <a:pt x="7" y="13"/>
                    <a:pt x="4" y="12"/>
                  </a:cubicBezTo>
                  <a:cubicBezTo>
                    <a:pt x="2" y="12"/>
                    <a:pt x="1" y="11"/>
                    <a:pt x="0" y="9"/>
                  </a:cubicBezTo>
                  <a:cubicBezTo>
                    <a:pt x="0" y="4"/>
                    <a:pt x="2" y="1"/>
                    <a:pt x="7" y="0"/>
                  </a:cubicBezTo>
                  <a:close/>
                </a:path>
              </a:pathLst>
            </a:custGeom>
            <a:solidFill>
              <a:srgbClr val="6D5E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3" name="Freeform 3031"/>
            <p:cNvSpPr>
              <a:spLocks/>
            </p:cNvSpPr>
            <p:nvPr/>
          </p:nvSpPr>
          <p:spPr bwMode="auto">
            <a:xfrm>
              <a:off x="3569" y="1476"/>
              <a:ext cx="17" cy="21"/>
            </a:xfrm>
            <a:custGeom>
              <a:avLst/>
              <a:gdLst>
                <a:gd name="T0" fmla="*/ 6 w 14"/>
                <a:gd name="T1" fmla="*/ 6 h 18"/>
                <a:gd name="T2" fmla="*/ 11 w 14"/>
                <a:gd name="T3" fmla="*/ 0 h 18"/>
                <a:gd name="T4" fmla="*/ 14 w 14"/>
                <a:gd name="T5" fmla="*/ 11 h 18"/>
                <a:gd name="T6" fmla="*/ 4 w 14"/>
                <a:gd name="T7" fmla="*/ 18 h 18"/>
                <a:gd name="T8" fmla="*/ 2 w 14"/>
                <a:gd name="T9" fmla="*/ 16 h 18"/>
                <a:gd name="T10" fmla="*/ 6 w 14"/>
                <a:gd name="T1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8">
                  <a:moveTo>
                    <a:pt x="6" y="6"/>
                  </a:moveTo>
                  <a:cubicBezTo>
                    <a:pt x="8" y="4"/>
                    <a:pt x="9" y="2"/>
                    <a:pt x="11" y="0"/>
                  </a:cubicBezTo>
                  <a:cubicBezTo>
                    <a:pt x="14" y="3"/>
                    <a:pt x="14" y="7"/>
                    <a:pt x="14" y="11"/>
                  </a:cubicBezTo>
                  <a:cubicBezTo>
                    <a:pt x="11" y="13"/>
                    <a:pt x="9" y="17"/>
                    <a:pt x="4" y="18"/>
                  </a:cubicBezTo>
                  <a:cubicBezTo>
                    <a:pt x="3" y="18"/>
                    <a:pt x="3" y="17"/>
                    <a:pt x="2" y="16"/>
                  </a:cubicBezTo>
                  <a:cubicBezTo>
                    <a:pt x="0" y="11"/>
                    <a:pt x="3" y="9"/>
                    <a:pt x="6" y="6"/>
                  </a:cubicBezTo>
                  <a:close/>
                </a:path>
              </a:pathLst>
            </a:custGeom>
            <a:solidFill>
              <a:srgbClr val="B5A6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4" name="Freeform 3032"/>
            <p:cNvSpPr>
              <a:spLocks/>
            </p:cNvSpPr>
            <p:nvPr/>
          </p:nvSpPr>
          <p:spPr bwMode="auto">
            <a:xfrm>
              <a:off x="3582" y="1425"/>
              <a:ext cx="13" cy="13"/>
            </a:xfrm>
            <a:custGeom>
              <a:avLst/>
              <a:gdLst>
                <a:gd name="T0" fmla="*/ 7 w 11"/>
                <a:gd name="T1" fmla="*/ 9 h 11"/>
                <a:gd name="T2" fmla="*/ 0 w 11"/>
                <a:gd name="T3" fmla="*/ 5 h 11"/>
                <a:gd name="T4" fmla="*/ 11 w 11"/>
                <a:gd name="T5" fmla="*/ 3 h 11"/>
                <a:gd name="T6" fmla="*/ 7 w 11"/>
                <a:gd name="T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7" y="9"/>
                  </a:moveTo>
                  <a:cubicBezTo>
                    <a:pt x="4" y="8"/>
                    <a:pt x="0" y="11"/>
                    <a:pt x="0" y="5"/>
                  </a:cubicBezTo>
                  <a:cubicBezTo>
                    <a:pt x="3" y="1"/>
                    <a:pt x="7" y="0"/>
                    <a:pt x="11" y="3"/>
                  </a:cubicBezTo>
                  <a:cubicBezTo>
                    <a:pt x="10" y="5"/>
                    <a:pt x="8" y="7"/>
                    <a:pt x="7" y="9"/>
                  </a:cubicBezTo>
                  <a:close/>
                </a:path>
              </a:pathLst>
            </a:custGeom>
            <a:solidFill>
              <a:srgbClr val="2F24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5" name="Freeform 3033"/>
            <p:cNvSpPr>
              <a:spLocks/>
            </p:cNvSpPr>
            <p:nvPr/>
          </p:nvSpPr>
          <p:spPr bwMode="auto">
            <a:xfrm>
              <a:off x="3564" y="1509"/>
              <a:ext cx="17" cy="14"/>
            </a:xfrm>
            <a:custGeom>
              <a:avLst/>
              <a:gdLst>
                <a:gd name="T0" fmla="*/ 4 w 14"/>
                <a:gd name="T1" fmla="*/ 12 h 12"/>
                <a:gd name="T2" fmla="*/ 0 w 14"/>
                <a:gd name="T3" fmla="*/ 10 h 12"/>
                <a:gd name="T4" fmla="*/ 14 w 14"/>
                <a:gd name="T5" fmla="*/ 0 h 12"/>
                <a:gd name="T6" fmla="*/ 4 w 1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2">
                  <a:moveTo>
                    <a:pt x="4" y="12"/>
                  </a:moveTo>
                  <a:cubicBezTo>
                    <a:pt x="3" y="11"/>
                    <a:pt x="2" y="10"/>
                    <a:pt x="0" y="10"/>
                  </a:cubicBezTo>
                  <a:cubicBezTo>
                    <a:pt x="5" y="7"/>
                    <a:pt x="9" y="4"/>
                    <a:pt x="14" y="0"/>
                  </a:cubicBezTo>
                  <a:cubicBezTo>
                    <a:pt x="14" y="8"/>
                    <a:pt x="8" y="9"/>
                    <a:pt x="4" y="12"/>
                  </a:cubicBezTo>
                  <a:close/>
                </a:path>
              </a:pathLst>
            </a:custGeom>
            <a:solidFill>
              <a:srgbClr val="5041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6" name="Freeform 3034"/>
            <p:cNvSpPr>
              <a:spLocks/>
            </p:cNvSpPr>
            <p:nvPr/>
          </p:nvSpPr>
          <p:spPr bwMode="auto">
            <a:xfrm>
              <a:off x="3572" y="1487"/>
              <a:ext cx="14" cy="16"/>
            </a:xfrm>
            <a:custGeom>
              <a:avLst/>
              <a:gdLst>
                <a:gd name="T0" fmla="*/ 2 w 12"/>
                <a:gd name="T1" fmla="*/ 8 h 13"/>
                <a:gd name="T2" fmla="*/ 12 w 12"/>
                <a:gd name="T3" fmla="*/ 1 h 13"/>
                <a:gd name="T4" fmla="*/ 0 w 12"/>
                <a:gd name="T5" fmla="*/ 13 h 13"/>
                <a:gd name="T6" fmla="*/ 2 w 12"/>
                <a:gd name="T7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3">
                  <a:moveTo>
                    <a:pt x="2" y="8"/>
                  </a:moveTo>
                  <a:cubicBezTo>
                    <a:pt x="4" y="4"/>
                    <a:pt x="7" y="0"/>
                    <a:pt x="12" y="1"/>
                  </a:cubicBezTo>
                  <a:cubicBezTo>
                    <a:pt x="11" y="8"/>
                    <a:pt x="6" y="11"/>
                    <a:pt x="0" y="13"/>
                  </a:cubicBezTo>
                  <a:cubicBezTo>
                    <a:pt x="1" y="11"/>
                    <a:pt x="2" y="10"/>
                    <a:pt x="2" y="8"/>
                  </a:cubicBezTo>
                  <a:close/>
                </a:path>
              </a:pathLst>
            </a:custGeom>
            <a:solidFill>
              <a:srgbClr val="716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7" name="Freeform 3035"/>
            <p:cNvSpPr>
              <a:spLocks/>
            </p:cNvSpPr>
            <p:nvPr/>
          </p:nvSpPr>
          <p:spPr bwMode="auto">
            <a:xfrm>
              <a:off x="3647" y="1186"/>
              <a:ext cx="77" cy="81"/>
            </a:xfrm>
            <a:custGeom>
              <a:avLst/>
              <a:gdLst>
                <a:gd name="T0" fmla="*/ 66 w 66"/>
                <a:gd name="T1" fmla="*/ 0 h 69"/>
                <a:gd name="T2" fmla="*/ 65 w 66"/>
                <a:gd name="T3" fmla="*/ 10 h 69"/>
                <a:gd name="T4" fmla="*/ 61 w 66"/>
                <a:gd name="T5" fmla="*/ 26 h 69"/>
                <a:gd name="T6" fmla="*/ 60 w 66"/>
                <a:gd name="T7" fmla="*/ 25 h 69"/>
                <a:gd name="T8" fmla="*/ 32 w 66"/>
                <a:gd name="T9" fmla="*/ 57 h 69"/>
                <a:gd name="T10" fmla="*/ 12 w 66"/>
                <a:gd name="T11" fmla="*/ 66 h 69"/>
                <a:gd name="T12" fmla="*/ 9 w 66"/>
                <a:gd name="T13" fmla="*/ 69 h 69"/>
                <a:gd name="T14" fmla="*/ 0 w 66"/>
                <a:gd name="T15" fmla="*/ 60 h 69"/>
                <a:gd name="T16" fmla="*/ 15 w 66"/>
                <a:gd name="T17" fmla="*/ 42 h 69"/>
                <a:gd name="T18" fmla="*/ 38 w 66"/>
                <a:gd name="T19" fmla="*/ 16 h 69"/>
                <a:gd name="T20" fmla="*/ 66 w 66"/>
                <a:gd name="T2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69">
                  <a:moveTo>
                    <a:pt x="66" y="0"/>
                  </a:moveTo>
                  <a:cubicBezTo>
                    <a:pt x="66" y="4"/>
                    <a:pt x="65" y="7"/>
                    <a:pt x="65" y="10"/>
                  </a:cubicBezTo>
                  <a:cubicBezTo>
                    <a:pt x="61" y="15"/>
                    <a:pt x="61" y="20"/>
                    <a:pt x="61" y="26"/>
                  </a:cubicBezTo>
                  <a:cubicBezTo>
                    <a:pt x="61" y="26"/>
                    <a:pt x="60" y="25"/>
                    <a:pt x="60" y="25"/>
                  </a:cubicBezTo>
                  <a:cubicBezTo>
                    <a:pt x="48" y="33"/>
                    <a:pt x="41" y="47"/>
                    <a:pt x="32" y="57"/>
                  </a:cubicBezTo>
                  <a:cubicBezTo>
                    <a:pt x="26" y="62"/>
                    <a:pt x="20" y="67"/>
                    <a:pt x="12" y="66"/>
                  </a:cubicBezTo>
                  <a:cubicBezTo>
                    <a:pt x="11" y="67"/>
                    <a:pt x="10" y="68"/>
                    <a:pt x="9" y="69"/>
                  </a:cubicBezTo>
                  <a:cubicBezTo>
                    <a:pt x="3" y="69"/>
                    <a:pt x="1" y="65"/>
                    <a:pt x="0" y="60"/>
                  </a:cubicBezTo>
                  <a:cubicBezTo>
                    <a:pt x="0" y="50"/>
                    <a:pt x="11" y="49"/>
                    <a:pt x="15" y="42"/>
                  </a:cubicBezTo>
                  <a:cubicBezTo>
                    <a:pt x="24" y="34"/>
                    <a:pt x="26" y="21"/>
                    <a:pt x="38" y="16"/>
                  </a:cubicBezTo>
                  <a:cubicBezTo>
                    <a:pt x="46" y="9"/>
                    <a:pt x="55" y="3"/>
                    <a:pt x="66" y="0"/>
                  </a:cubicBezTo>
                  <a:close/>
                </a:path>
              </a:pathLst>
            </a:custGeom>
            <a:solidFill>
              <a:srgbClr val="AD9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8" name="Freeform 3036"/>
            <p:cNvSpPr>
              <a:spLocks/>
            </p:cNvSpPr>
            <p:nvPr/>
          </p:nvSpPr>
          <p:spPr bwMode="auto">
            <a:xfrm>
              <a:off x="3666" y="1089"/>
              <a:ext cx="35" cy="60"/>
            </a:xfrm>
            <a:custGeom>
              <a:avLst/>
              <a:gdLst>
                <a:gd name="T0" fmla="*/ 0 w 30"/>
                <a:gd name="T1" fmla="*/ 28 h 51"/>
                <a:gd name="T2" fmla="*/ 16 w 30"/>
                <a:gd name="T3" fmla="*/ 10 h 51"/>
                <a:gd name="T4" fmla="*/ 18 w 30"/>
                <a:gd name="T5" fmla="*/ 7 h 51"/>
                <a:gd name="T6" fmla="*/ 26 w 30"/>
                <a:gd name="T7" fmla="*/ 0 h 51"/>
                <a:gd name="T8" fmla="*/ 24 w 30"/>
                <a:gd name="T9" fmla="*/ 32 h 51"/>
                <a:gd name="T10" fmla="*/ 17 w 30"/>
                <a:gd name="T11" fmla="*/ 47 h 51"/>
                <a:gd name="T12" fmla="*/ 15 w 30"/>
                <a:gd name="T13" fmla="*/ 50 h 51"/>
                <a:gd name="T14" fmla="*/ 10 w 30"/>
                <a:gd name="T15" fmla="*/ 50 h 51"/>
                <a:gd name="T16" fmla="*/ 6 w 30"/>
                <a:gd name="T17" fmla="*/ 47 h 51"/>
                <a:gd name="T18" fmla="*/ 2 w 30"/>
                <a:gd name="T19" fmla="*/ 33 h 51"/>
                <a:gd name="T20" fmla="*/ 1 w 30"/>
                <a:gd name="T21" fmla="*/ 28 h 51"/>
                <a:gd name="T22" fmla="*/ 0 w 30"/>
                <a:gd name="T23" fmla="*/ 2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51">
                  <a:moveTo>
                    <a:pt x="0" y="28"/>
                  </a:moveTo>
                  <a:cubicBezTo>
                    <a:pt x="5" y="22"/>
                    <a:pt x="11" y="16"/>
                    <a:pt x="16" y="10"/>
                  </a:cubicBezTo>
                  <a:cubicBezTo>
                    <a:pt x="16" y="8"/>
                    <a:pt x="17" y="7"/>
                    <a:pt x="18" y="7"/>
                  </a:cubicBezTo>
                  <a:cubicBezTo>
                    <a:pt x="21" y="5"/>
                    <a:pt x="24" y="2"/>
                    <a:pt x="26" y="0"/>
                  </a:cubicBezTo>
                  <a:cubicBezTo>
                    <a:pt x="30" y="11"/>
                    <a:pt x="23" y="22"/>
                    <a:pt x="24" y="32"/>
                  </a:cubicBezTo>
                  <a:cubicBezTo>
                    <a:pt x="23" y="38"/>
                    <a:pt x="21" y="43"/>
                    <a:pt x="17" y="47"/>
                  </a:cubicBezTo>
                  <a:cubicBezTo>
                    <a:pt x="16" y="48"/>
                    <a:pt x="15" y="49"/>
                    <a:pt x="15" y="50"/>
                  </a:cubicBezTo>
                  <a:cubicBezTo>
                    <a:pt x="13" y="51"/>
                    <a:pt x="11" y="51"/>
                    <a:pt x="10" y="50"/>
                  </a:cubicBezTo>
                  <a:cubicBezTo>
                    <a:pt x="8" y="49"/>
                    <a:pt x="7" y="48"/>
                    <a:pt x="6" y="47"/>
                  </a:cubicBezTo>
                  <a:cubicBezTo>
                    <a:pt x="5" y="42"/>
                    <a:pt x="4" y="37"/>
                    <a:pt x="2" y="33"/>
                  </a:cubicBezTo>
                  <a:cubicBezTo>
                    <a:pt x="1" y="31"/>
                    <a:pt x="1" y="30"/>
                    <a:pt x="1" y="28"/>
                  </a:cubicBezTo>
                  <a:lnTo>
                    <a:pt x="0" y="28"/>
                  </a:lnTo>
                  <a:close/>
                </a:path>
              </a:pathLst>
            </a:custGeom>
            <a:solidFill>
              <a:srgbClr val="AFA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99" name="Freeform 3037"/>
            <p:cNvSpPr>
              <a:spLocks/>
            </p:cNvSpPr>
            <p:nvPr/>
          </p:nvSpPr>
          <p:spPr bwMode="auto">
            <a:xfrm>
              <a:off x="3642" y="1204"/>
              <a:ext cx="49" cy="53"/>
            </a:xfrm>
            <a:custGeom>
              <a:avLst/>
              <a:gdLst>
                <a:gd name="T0" fmla="*/ 42 w 42"/>
                <a:gd name="T1" fmla="*/ 1 h 45"/>
                <a:gd name="T2" fmla="*/ 19 w 42"/>
                <a:gd name="T3" fmla="*/ 30 h 45"/>
                <a:gd name="T4" fmla="*/ 0 w 42"/>
                <a:gd name="T5" fmla="*/ 34 h 45"/>
                <a:gd name="T6" fmla="*/ 9 w 42"/>
                <a:gd name="T7" fmla="*/ 15 h 45"/>
                <a:gd name="T8" fmla="*/ 23 w 42"/>
                <a:gd name="T9" fmla="*/ 9 h 45"/>
                <a:gd name="T10" fmla="*/ 42 w 42"/>
                <a:gd name="T11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5">
                  <a:moveTo>
                    <a:pt x="42" y="1"/>
                  </a:moveTo>
                  <a:cubicBezTo>
                    <a:pt x="35" y="11"/>
                    <a:pt x="33" y="25"/>
                    <a:pt x="19" y="30"/>
                  </a:cubicBezTo>
                  <a:cubicBezTo>
                    <a:pt x="12" y="29"/>
                    <a:pt x="9" y="45"/>
                    <a:pt x="0" y="34"/>
                  </a:cubicBezTo>
                  <a:cubicBezTo>
                    <a:pt x="0" y="27"/>
                    <a:pt x="5" y="21"/>
                    <a:pt x="9" y="15"/>
                  </a:cubicBezTo>
                  <a:cubicBezTo>
                    <a:pt x="13" y="11"/>
                    <a:pt x="17" y="9"/>
                    <a:pt x="23" y="9"/>
                  </a:cubicBezTo>
                  <a:cubicBezTo>
                    <a:pt x="29" y="5"/>
                    <a:pt x="34" y="0"/>
                    <a:pt x="42" y="1"/>
                  </a:cubicBezTo>
                  <a:close/>
                </a:path>
              </a:pathLst>
            </a:custGeom>
            <a:solidFill>
              <a:srgbClr val="BBA9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0" name="Freeform 3038"/>
            <p:cNvSpPr>
              <a:spLocks/>
            </p:cNvSpPr>
            <p:nvPr/>
          </p:nvSpPr>
          <p:spPr bwMode="auto">
            <a:xfrm>
              <a:off x="3653" y="1165"/>
              <a:ext cx="33" cy="45"/>
            </a:xfrm>
            <a:custGeom>
              <a:avLst/>
              <a:gdLst>
                <a:gd name="T0" fmla="*/ 28 w 28"/>
                <a:gd name="T1" fmla="*/ 3 h 38"/>
                <a:gd name="T2" fmla="*/ 13 w 28"/>
                <a:gd name="T3" fmla="*/ 30 h 38"/>
                <a:gd name="T4" fmla="*/ 5 w 28"/>
                <a:gd name="T5" fmla="*/ 36 h 38"/>
                <a:gd name="T6" fmla="*/ 5 w 28"/>
                <a:gd name="T7" fmla="*/ 15 h 38"/>
                <a:gd name="T8" fmla="*/ 18 w 28"/>
                <a:gd name="T9" fmla="*/ 2 h 38"/>
                <a:gd name="T10" fmla="*/ 28 w 28"/>
                <a:gd name="T11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8">
                  <a:moveTo>
                    <a:pt x="28" y="3"/>
                  </a:moveTo>
                  <a:cubicBezTo>
                    <a:pt x="23" y="12"/>
                    <a:pt x="18" y="21"/>
                    <a:pt x="13" y="30"/>
                  </a:cubicBezTo>
                  <a:cubicBezTo>
                    <a:pt x="12" y="35"/>
                    <a:pt x="10" y="38"/>
                    <a:pt x="5" y="36"/>
                  </a:cubicBezTo>
                  <a:cubicBezTo>
                    <a:pt x="0" y="29"/>
                    <a:pt x="0" y="22"/>
                    <a:pt x="5" y="15"/>
                  </a:cubicBezTo>
                  <a:cubicBezTo>
                    <a:pt x="12" y="13"/>
                    <a:pt x="15" y="8"/>
                    <a:pt x="18" y="2"/>
                  </a:cubicBezTo>
                  <a:cubicBezTo>
                    <a:pt x="22" y="0"/>
                    <a:pt x="25" y="0"/>
                    <a:pt x="28" y="3"/>
                  </a:cubicBezTo>
                  <a:close/>
                </a:path>
              </a:pathLst>
            </a:custGeom>
            <a:solidFill>
              <a:srgbClr val="4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1" name="Freeform 3039"/>
            <p:cNvSpPr>
              <a:spLocks/>
            </p:cNvSpPr>
            <p:nvPr/>
          </p:nvSpPr>
          <p:spPr bwMode="auto">
            <a:xfrm>
              <a:off x="3664" y="1147"/>
              <a:ext cx="30" cy="21"/>
            </a:xfrm>
            <a:custGeom>
              <a:avLst/>
              <a:gdLst>
                <a:gd name="T0" fmla="*/ 18 w 25"/>
                <a:gd name="T1" fmla="*/ 18 h 18"/>
                <a:gd name="T2" fmla="*/ 11 w 25"/>
                <a:gd name="T3" fmla="*/ 18 h 18"/>
                <a:gd name="T4" fmla="*/ 12 w 25"/>
                <a:gd name="T5" fmla="*/ 0 h 18"/>
                <a:gd name="T6" fmla="*/ 16 w 25"/>
                <a:gd name="T7" fmla="*/ 1 h 18"/>
                <a:gd name="T8" fmla="*/ 18 w 25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8">
                  <a:moveTo>
                    <a:pt x="18" y="18"/>
                  </a:moveTo>
                  <a:cubicBezTo>
                    <a:pt x="15" y="18"/>
                    <a:pt x="13" y="18"/>
                    <a:pt x="11" y="18"/>
                  </a:cubicBezTo>
                  <a:cubicBezTo>
                    <a:pt x="0" y="11"/>
                    <a:pt x="3" y="5"/>
                    <a:pt x="12" y="0"/>
                  </a:cubicBezTo>
                  <a:cubicBezTo>
                    <a:pt x="13" y="0"/>
                    <a:pt x="14" y="1"/>
                    <a:pt x="16" y="1"/>
                  </a:cubicBezTo>
                  <a:cubicBezTo>
                    <a:pt x="18" y="7"/>
                    <a:pt x="25" y="12"/>
                    <a:pt x="18" y="18"/>
                  </a:cubicBezTo>
                  <a:close/>
                </a:path>
              </a:pathLst>
            </a:custGeom>
            <a:solidFill>
              <a:srgbClr val="7567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2" name="Freeform 3040"/>
            <p:cNvSpPr>
              <a:spLocks/>
            </p:cNvSpPr>
            <p:nvPr/>
          </p:nvSpPr>
          <p:spPr bwMode="auto">
            <a:xfrm>
              <a:off x="3686" y="1122"/>
              <a:ext cx="17" cy="24"/>
            </a:xfrm>
            <a:custGeom>
              <a:avLst/>
              <a:gdLst>
                <a:gd name="T0" fmla="*/ 0 w 15"/>
                <a:gd name="T1" fmla="*/ 19 h 20"/>
                <a:gd name="T2" fmla="*/ 4 w 15"/>
                <a:gd name="T3" fmla="*/ 4 h 20"/>
                <a:gd name="T4" fmla="*/ 15 w 15"/>
                <a:gd name="T5" fmla="*/ 10 h 20"/>
                <a:gd name="T6" fmla="*/ 8 w 15"/>
                <a:gd name="T7" fmla="*/ 20 h 20"/>
                <a:gd name="T8" fmla="*/ 0 w 15"/>
                <a:gd name="T9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0" y="19"/>
                  </a:moveTo>
                  <a:cubicBezTo>
                    <a:pt x="0" y="13"/>
                    <a:pt x="1" y="8"/>
                    <a:pt x="4" y="4"/>
                  </a:cubicBezTo>
                  <a:cubicBezTo>
                    <a:pt x="12" y="0"/>
                    <a:pt x="15" y="3"/>
                    <a:pt x="15" y="10"/>
                  </a:cubicBezTo>
                  <a:cubicBezTo>
                    <a:pt x="13" y="14"/>
                    <a:pt x="10" y="17"/>
                    <a:pt x="8" y="20"/>
                  </a:cubicBezTo>
                  <a:cubicBezTo>
                    <a:pt x="5" y="19"/>
                    <a:pt x="2" y="19"/>
                    <a:pt x="0" y="19"/>
                  </a:cubicBezTo>
                  <a:close/>
                </a:path>
              </a:pathLst>
            </a:custGeom>
            <a:solidFill>
              <a:srgbClr val="9585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3" name="Freeform 3041"/>
            <p:cNvSpPr>
              <a:spLocks/>
            </p:cNvSpPr>
            <p:nvPr/>
          </p:nvSpPr>
          <p:spPr bwMode="auto">
            <a:xfrm>
              <a:off x="3649" y="1200"/>
              <a:ext cx="20" cy="22"/>
            </a:xfrm>
            <a:custGeom>
              <a:avLst/>
              <a:gdLst>
                <a:gd name="T0" fmla="*/ 8 w 17"/>
                <a:gd name="T1" fmla="*/ 5 h 19"/>
                <a:gd name="T2" fmla="*/ 16 w 17"/>
                <a:gd name="T3" fmla="*/ 0 h 19"/>
                <a:gd name="T4" fmla="*/ 17 w 17"/>
                <a:gd name="T5" fmla="*/ 12 h 19"/>
                <a:gd name="T6" fmla="*/ 7 w 17"/>
                <a:gd name="T7" fmla="*/ 19 h 19"/>
                <a:gd name="T8" fmla="*/ 2 w 17"/>
                <a:gd name="T9" fmla="*/ 18 h 19"/>
                <a:gd name="T10" fmla="*/ 1 w 17"/>
                <a:gd name="T11" fmla="*/ 9 h 19"/>
                <a:gd name="T12" fmla="*/ 8 w 17"/>
                <a:gd name="T13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9">
                  <a:moveTo>
                    <a:pt x="8" y="5"/>
                  </a:moveTo>
                  <a:cubicBezTo>
                    <a:pt x="10" y="3"/>
                    <a:pt x="13" y="2"/>
                    <a:pt x="16" y="0"/>
                  </a:cubicBezTo>
                  <a:cubicBezTo>
                    <a:pt x="16" y="4"/>
                    <a:pt x="17" y="8"/>
                    <a:pt x="17" y="12"/>
                  </a:cubicBezTo>
                  <a:cubicBezTo>
                    <a:pt x="15" y="16"/>
                    <a:pt x="11" y="18"/>
                    <a:pt x="7" y="19"/>
                  </a:cubicBezTo>
                  <a:cubicBezTo>
                    <a:pt x="5" y="19"/>
                    <a:pt x="3" y="19"/>
                    <a:pt x="2" y="18"/>
                  </a:cubicBezTo>
                  <a:cubicBezTo>
                    <a:pt x="0" y="15"/>
                    <a:pt x="0" y="12"/>
                    <a:pt x="1" y="9"/>
                  </a:cubicBezTo>
                  <a:cubicBezTo>
                    <a:pt x="3" y="7"/>
                    <a:pt x="5" y="5"/>
                    <a:pt x="8" y="5"/>
                  </a:cubicBezTo>
                  <a:close/>
                </a:path>
              </a:pathLst>
            </a:custGeom>
            <a:solidFill>
              <a:srgbClr val="746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4" name="Freeform 3042"/>
            <p:cNvSpPr>
              <a:spLocks/>
            </p:cNvSpPr>
            <p:nvPr/>
          </p:nvSpPr>
          <p:spPr bwMode="auto">
            <a:xfrm>
              <a:off x="3537" y="1497"/>
              <a:ext cx="17" cy="32"/>
            </a:xfrm>
            <a:custGeom>
              <a:avLst/>
              <a:gdLst>
                <a:gd name="T0" fmla="*/ 14 w 14"/>
                <a:gd name="T1" fmla="*/ 5 h 27"/>
                <a:gd name="T2" fmla="*/ 4 w 14"/>
                <a:gd name="T3" fmla="*/ 27 h 27"/>
                <a:gd name="T4" fmla="*/ 0 w 14"/>
                <a:gd name="T5" fmla="*/ 24 h 27"/>
                <a:gd name="T6" fmla="*/ 0 w 14"/>
                <a:gd name="T7" fmla="*/ 19 h 27"/>
                <a:gd name="T8" fmla="*/ 5 w 14"/>
                <a:gd name="T9" fmla="*/ 1 h 27"/>
                <a:gd name="T10" fmla="*/ 14 w 14"/>
                <a:gd name="T11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7">
                  <a:moveTo>
                    <a:pt x="14" y="5"/>
                  </a:moveTo>
                  <a:cubicBezTo>
                    <a:pt x="10" y="12"/>
                    <a:pt x="7" y="19"/>
                    <a:pt x="4" y="27"/>
                  </a:cubicBezTo>
                  <a:cubicBezTo>
                    <a:pt x="2" y="27"/>
                    <a:pt x="1" y="26"/>
                    <a:pt x="0" y="24"/>
                  </a:cubicBezTo>
                  <a:cubicBezTo>
                    <a:pt x="0" y="22"/>
                    <a:pt x="0" y="20"/>
                    <a:pt x="0" y="19"/>
                  </a:cubicBezTo>
                  <a:cubicBezTo>
                    <a:pt x="1" y="13"/>
                    <a:pt x="0" y="6"/>
                    <a:pt x="5" y="1"/>
                  </a:cubicBezTo>
                  <a:cubicBezTo>
                    <a:pt x="9" y="0"/>
                    <a:pt x="12" y="0"/>
                    <a:pt x="14" y="5"/>
                  </a:cubicBezTo>
                  <a:close/>
                </a:path>
              </a:pathLst>
            </a:custGeom>
            <a:solidFill>
              <a:srgbClr val="4637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5" name="Freeform 3043"/>
            <p:cNvSpPr>
              <a:spLocks/>
            </p:cNvSpPr>
            <p:nvPr/>
          </p:nvSpPr>
          <p:spPr bwMode="auto">
            <a:xfrm>
              <a:off x="3539" y="1563"/>
              <a:ext cx="17" cy="22"/>
            </a:xfrm>
            <a:custGeom>
              <a:avLst/>
              <a:gdLst>
                <a:gd name="T0" fmla="*/ 10 w 15"/>
                <a:gd name="T1" fmla="*/ 0 h 19"/>
                <a:gd name="T2" fmla="*/ 12 w 15"/>
                <a:gd name="T3" fmla="*/ 2 h 19"/>
                <a:gd name="T4" fmla="*/ 13 w 15"/>
                <a:gd name="T5" fmla="*/ 6 h 19"/>
                <a:gd name="T6" fmla="*/ 12 w 15"/>
                <a:gd name="T7" fmla="*/ 10 h 19"/>
                <a:gd name="T8" fmla="*/ 1 w 15"/>
                <a:gd name="T9" fmla="*/ 19 h 19"/>
                <a:gd name="T10" fmla="*/ 10 w 15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9">
                  <a:moveTo>
                    <a:pt x="10" y="0"/>
                  </a:moveTo>
                  <a:cubicBezTo>
                    <a:pt x="11" y="1"/>
                    <a:pt x="12" y="2"/>
                    <a:pt x="12" y="2"/>
                  </a:cubicBezTo>
                  <a:cubicBezTo>
                    <a:pt x="14" y="3"/>
                    <a:pt x="15" y="4"/>
                    <a:pt x="13" y="6"/>
                  </a:cubicBezTo>
                  <a:cubicBezTo>
                    <a:pt x="13" y="7"/>
                    <a:pt x="13" y="9"/>
                    <a:pt x="12" y="10"/>
                  </a:cubicBezTo>
                  <a:cubicBezTo>
                    <a:pt x="9" y="13"/>
                    <a:pt x="5" y="16"/>
                    <a:pt x="1" y="19"/>
                  </a:cubicBezTo>
                  <a:cubicBezTo>
                    <a:pt x="3" y="11"/>
                    <a:pt x="0" y="3"/>
                    <a:pt x="10" y="0"/>
                  </a:cubicBezTo>
                  <a:close/>
                </a:path>
              </a:pathLst>
            </a:custGeom>
            <a:solidFill>
              <a:srgbClr val="4E41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6" name="Freeform 3044"/>
            <p:cNvSpPr>
              <a:spLocks/>
            </p:cNvSpPr>
            <p:nvPr/>
          </p:nvSpPr>
          <p:spPr bwMode="auto">
            <a:xfrm>
              <a:off x="3526" y="1526"/>
              <a:ext cx="16" cy="34"/>
            </a:xfrm>
            <a:custGeom>
              <a:avLst/>
              <a:gdLst>
                <a:gd name="T0" fmla="*/ 12 w 14"/>
                <a:gd name="T1" fmla="*/ 0 h 29"/>
                <a:gd name="T2" fmla="*/ 14 w 14"/>
                <a:gd name="T3" fmla="*/ 2 h 29"/>
                <a:gd name="T4" fmla="*/ 6 w 14"/>
                <a:gd name="T5" fmla="*/ 25 h 29"/>
                <a:gd name="T6" fmla="*/ 3 w 14"/>
                <a:gd name="T7" fmla="*/ 29 h 29"/>
                <a:gd name="T8" fmla="*/ 2 w 14"/>
                <a:gd name="T9" fmla="*/ 22 h 29"/>
                <a:gd name="T10" fmla="*/ 12 w 14"/>
                <a:gd name="T1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9">
                  <a:moveTo>
                    <a:pt x="12" y="0"/>
                  </a:moveTo>
                  <a:cubicBezTo>
                    <a:pt x="13" y="1"/>
                    <a:pt x="13" y="1"/>
                    <a:pt x="14" y="2"/>
                  </a:cubicBezTo>
                  <a:cubicBezTo>
                    <a:pt x="11" y="9"/>
                    <a:pt x="12" y="18"/>
                    <a:pt x="6" y="25"/>
                  </a:cubicBezTo>
                  <a:cubicBezTo>
                    <a:pt x="5" y="26"/>
                    <a:pt x="4" y="27"/>
                    <a:pt x="3" y="29"/>
                  </a:cubicBezTo>
                  <a:cubicBezTo>
                    <a:pt x="2" y="26"/>
                    <a:pt x="2" y="24"/>
                    <a:pt x="2" y="22"/>
                  </a:cubicBezTo>
                  <a:cubicBezTo>
                    <a:pt x="3" y="14"/>
                    <a:pt x="0" y="3"/>
                    <a:pt x="12" y="0"/>
                  </a:cubicBezTo>
                  <a:close/>
                </a:path>
              </a:pathLst>
            </a:custGeom>
            <a:solidFill>
              <a:srgbClr val="4D3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7" name="Freeform 3045"/>
            <p:cNvSpPr>
              <a:spLocks/>
            </p:cNvSpPr>
            <p:nvPr/>
          </p:nvSpPr>
          <p:spPr bwMode="auto">
            <a:xfrm>
              <a:off x="3537" y="1487"/>
              <a:ext cx="23" cy="16"/>
            </a:xfrm>
            <a:custGeom>
              <a:avLst/>
              <a:gdLst>
                <a:gd name="T0" fmla="*/ 14 w 19"/>
                <a:gd name="T1" fmla="*/ 13 h 13"/>
                <a:gd name="T2" fmla="*/ 5 w 19"/>
                <a:gd name="T3" fmla="*/ 12 h 13"/>
                <a:gd name="T4" fmla="*/ 4 w 19"/>
                <a:gd name="T5" fmla="*/ 3 h 13"/>
                <a:gd name="T6" fmla="*/ 11 w 19"/>
                <a:gd name="T7" fmla="*/ 0 h 13"/>
                <a:gd name="T8" fmla="*/ 18 w 19"/>
                <a:gd name="T9" fmla="*/ 4 h 13"/>
                <a:gd name="T10" fmla="*/ 19 w 19"/>
                <a:gd name="T11" fmla="*/ 6 h 13"/>
                <a:gd name="T12" fmla="*/ 14 w 19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3">
                  <a:moveTo>
                    <a:pt x="14" y="13"/>
                  </a:moveTo>
                  <a:cubicBezTo>
                    <a:pt x="11" y="11"/>
                    <a:pt x="8" y="9"/>
                    <a:pt x="5" y="12"/>
                  </a:cubicBezTo>
                  <a:cubicBezTo>
                    <a:pt x="0" y="10"/>
                    <a:pt x="2" y="6"/>
                    <a:pt x="4" y="3"/>
                  </a:cubicBezTo>
                  <a:cubicBezTo>
                    <a:pt x="6" y="1"/>
                    <a:pt x="8" y="0"/>
                    <a:pt x="11" y="0"/>
                  </a:cubicBezTo>
                  <a:cubicBezTo>
                    <a:pt x="14" y="0"/>
                    <a:pt x="16" y="1"/>
                    <a:pt x="18" y="4"/>
                  </a:cubicBezTo>
                  <a:cubicBezTo>
                    <a:pt x="18" y="4"/>
                    <a:pt x="18" y="5"/>
                    <a:pt x="19" y="6"/>
                  </a:cubicBezTo>
                  <a:cubicBezTo>
                    <a:pt x="17" y="8"/>
                    <a:pt x="15" y="10"/>
                    <a:pt x="14" y="13"/>
                  </a:cubicBezTo>
                  <a:close/>
                </a:path>
              </a:pathLst>
            </a:custGeom>
            <a:solidFill>
              <a:srgbClr val="7764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8" name="Freeform 3046"/>
            <p:cNvSpPr>
              <a:spLocks/>
            </p:cNvSpPr>
            <p:nvPr/>
          </p:nvSpPr>
          <p:spPr bwMode="auto">
            <a:xfrm>
              <a:off x="3559" y="1483"/>
              <a:ext cx="17" cy="14"/>
            </a:xfrm>
            <a:custGeom>
              <a:avLst/>
              <a:gdLst>
                <a:gd name="T0" fmla="*/ 15 w 15"/>
                <a:gd name="T1" fmla="*/ 0 h 12"/>
                <a:gd name="T2" fmla="*/ 11 w 15"/>
                <a:gd name="T3" fmla="*/ 10 h 12"/>
                <a:gd name="T4" fmla="*/ 4 w 15"/>
                <a:gd name="T5" fmla="*/ 12 h 12"/>
                <a:gd name="T6" fmla="*/ 1 w 15"/>
                <a:gd name="T7" fmla="*/ 10 h 12"/>
                <a:gd name="T8" fmla="*/ 0 w 15"/>
                <a:gd name="T9" fmla="*/ 9 h 12"/>
                <a:gd name="T10" fmla="*/ 5 w 15"/>
                <a:gd name="T11" fmla="*/ 4 h 12"/>
                <a:gd name="T12" fmla="*/ 15 w 15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2">
                  <a:moveTo>
                    <a:pt x="15" y="0"/>
                  </a:moveTo>
                  <a:cubicBezTo>
                    <a:pt x="14" y="3"/>
                    <a:pt x="12" y="7"/>
                    <a:pt x="11" y="10"/>
                  </a:cubicBezTo>
                  <a:cubicBezTo>
                    <a:pt x="8" y="11"/>
                    <a:pt x="6" y="12"/>
                    <a:pt x="4" y="12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6"/>
                    <a:pt x="2" y="4"/>
                    <a:pt x="5" y="4"/>
                  </a:cubicBezTo>
                  <a:cubicBezTo>
                    <a:pt x="8" y="3"/>
                    <a:pt x="12" y="1"/>
                    <a:pt x="15" y="0"/>
                  </a:cubicBezTo>
                  <a:close/>
                </a:path>
              </a:pathLst>
            </a:custGeom>
            <a:solidFill>
              <a:srgbClr val="7B6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09" name="Freeform 3047"/>
            <p:cNvSpPr>
              <a:spLocks/>
            </p:cNvSpPr>
            <p:nvPr/>
          </p:nvSpPr>
          <p:spPr bwMode="auto">
            <a:xfrm>
              <a:off x="3656" y="1248"/>
              <a:ext cx="43" cy="47"/>
            </a:xfrm>
            <a:custGeom>
              <a:avLst/>
              <a:gdLst>
                <a:gd name="T0" fmla="*/ 4 w 36"/>
                <a:gd name="T1" fmla="*/ 13 h 40"/>
                <a:gd name="T2" fmla="*/ 21 w 36"/>
                <a:gd name="T3" fmla="*/ 0 h 40"/>
                <a:gd name="T4" fmla="*/ 34 w 36"/>
                <a:gd name="T5" fmla="*/ 8 h 40"/>
                <a:gd name="T6" fmla="*/ 36 w 36"/>
                <a:gd name="T7" fmla="*/ 14 h 40"/>
                <a:gd name="T8" fmla="*/ 31 w 36"/>
                <a:gd name="T9" fmla="*/ 21 h 40"/>
                <a:gd name="T10" fmla="*/ 22 w 36"/>
                <a:gd name="T11" fmla="*/ 30 h 40"/>
                <a:gd name="T12" fmla="*/ 7 w 36"/>
                <a:gd name="T13" fmla="*/ 36 h 40"/>
                <a:gd name="T14" fmla="*/ 8 w 36"/>
                <a:gd name="T15" fmla="*/ 23 h 40"/>
                <a:gd name="T16" fmla="*/ 4 w 36"/>
                <a:gd name="T17" fmla="*/ 1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0">
                  <a:moveTo>
                    <a:pt x="4" y="13"/>
                  </a:moveTo>
                  <a:cubicBezTo>
                    <a:pt x="9" y="8"/>
                    <a:pt x="17" y="7"/>
                    <a:pt x="21" y="0"/>
                  </a:cubicBezTo>
                  <a:cubicBezTo>
                    <a:pt x="27" y="0"/>
                    <a:pt x="32" y="2"/>
                    <a:pt x="34" y="8"/>
                  </a:cubicBezTo>
                  <a:cubicBezTo>
                    <a:pt x="35" y="10"/>
                    <a:pt x="35" y="12"/>
                    <a:pt x="36" y="14"/>
                  </a:cubicBezTo>
                  <a:cubicBezTo>
                    <a:pt x="34" y="16"/>
                    <a:pt x="33" y="19"/>
                    <a:pt x="31" y="21"/>
                  </a:cubicBezTo>
                  <a:cubicBezTo>
                    <a:pt x="28" y="24"/>
                    <a:pt x="26" y="28"/>
                    <a:pt x="22" y="30"/>
                  </a:cubicBezTo>
                  <a:cubicBezTo>
                    <a:pt x="17" y="33"/>
                    <a:pt x="12" y="40"/>
                    <a:pt x="7" y="36"/>
                  </a:cubicBezTo>
                  <a:cubicBezTo>
                    <a:pt x="0" y="32"/>
                    <a:pt x="9" y="28"/>
                    <a:pt x="8" y="23"/>
                  </a:cubicBezTo>
                  <a:cubicBezTo>
                    <a:pt x="8" y="20"/>
                    <a:pt x="5" y="16"/>
                    <a:pt x="4" y="13"/>
                  </a:cubicBezTo>
                  <a:close/>
                </a:path>
              </a:pathLst>
            </a:custGeom>
            <a:solidFill>
              <a:srgbClr val="DEC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0" name="Freeform 3048"/>
            <p:cNvSpPr>
              <a:spLocks/>
            </p:cNvSpPr>
            <p:nvPr/>
          </p:nvSpPr>
          <p:spPr bwMode="auto">
            <a:xfrm>
              <a:off x="3604" y="1293"/>
              <a:ext cx="33" cy="35"/>
            </a:xfrm>
            <a:custGeom>
              <a:avLst/>
              <a:gdLst>
                <a:gd name="T0" fmla="*/ 28 w 28"/>
                <a:gd name="T1" fmla="*/ 5 h 30"/>
                <a:gd name="T2" fmla="*/ 26 w 28"/>
                <a:gd name="T3" fmla="*/ 27 h 30"/>
                <a:gd name="T4" fmla="*/ 9 w 28"/>
                <a:gd name="T5" fmla="*/ 28 h 30"/>
                <a:gd name="T6" fmla="*/ 2 w 28"/>
                <a:gd name="T7" fmla="*/ 11 h 30"/>
                <a:gd name="T8" fmla="*/ 7 w 28"/>
                <a:gd name="T9" fmla="*/ 1 h 30"/>
                <a:gd name="T10" fmla="*/ 22 w 28"/>
                <a:gd name="T11" fmla="*/ 0 h 30"/>
                <a:gd name="T12" fmla="*/ 28 w 28"/>
                <a:gd name="T13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0">
                  <a:moveTo>
                    <a:pt x="28" y="5"/>
                  </a:moveTo>
                  <a:cubicBezTo>
                    <a:pt x="13" y="11"/>
                    <a:pt x="25" y="19"/>
                    <a:pt x="26" y="27"/>
                  </a:cubicBezTo>
                  <a:cubicBezTo>
                    <a:pt x="20" y="29"/>
                    <a:pt x="15" y="30"/>
                    <a:pt x="9" y="28"/>
                  </a:cubicBezTo>
                  <a:cubicBezTo>
                    <a:pt x="0" y="25"/>
                    <a:pt x="2" y="17"/>
                    <a:pt x="2" y="11"/>
                  </a:cubicBezTo>
                  <a:cubicBezTo>
                    <a:pt x="3" y="7"/>
                    <a:pt x="3" y="3"/>
                    <a:pt x="7" y="1"/>
                  </a:cubicBezTo>
                  <a:cubicBezTo>
                    <a:pt x="13" y="5"/>
                    <a:pt x="18" y="7"/>
                    <a:pt x="22" y="0"/>
                  </a:cubicBezTo>
                  <a:cubicBezTo>
                    <a:pt x="25" y="0"/>
                    <a:pt x="27" y="2"/>
                    <a:pt x="28" y="5"/>
                  </a:cubicBezTo>
                  <a:close/>
                </a:path>
              </a:pathLst>
            </a:custGeom>
            <a:solidFill>
              <a:srgbClr val="503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1" name="Freeform 3049"/>
            <p:cNvSpPr>
              <a:spLocks/>
            </p:cNvSpPr>
            <p:nvPr/>
          </p:nvSpPr>
          <p:spPr bwMode="auto">
            <a:xfrm>
              <a:off x="3623" y="1260"/>
              <a:ext cx="30" cy="30"/>
            </a:xfrm>
            <a:custGeom>
              <a:avLst/>
              <a:gdLst>
                <a:gd name="T0" fmla="*/ 22 w 25"/>
                <a:gd name="T1" fmla="*/ 10 h 25"/>
                <a:gd name="T2" fmla="*/ 13 w 25"/>
                <a:gd name="T3" fmla="*/ 19 h 25"/>
                <a:gd name="T4" fmla="*/ 3 w 25"/>
                <a:gd name="T5" fmla="*/ 24 h 25"/>
                <a:gd name="T6" fmla="*/ 0 w 25"/>
                <a:gd name="T7" fmla="*/ 20 h 25"/>
                <a:gd name="T8" fmla="*/ 2 w 25"/>
                <a:gd name="T9" fmla="*/ 10 h 25"/>
                <a:gd name="T10" fmla="*/ 14 w 25"/>
                <a:gd name="T11" fmla="*/ 0 h 25"/>
                <a:gd name="T12" fmla="*/ 22 w 25"/>
                <a:gd name="T13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5">
                  <a:moveTo>
                    <a:pt x="22" y="10"/>
                  </a:moveTo>
                  <a:cubicBezTo>
                    <a:pt x="17" y="11"/>
                    <a:pt x="15" y="15"/>
                    <a:pt x="13" y="19"/>
                  </a:cubicBezTo>
                  <a:cubicBezTo>
                    <a:pt x="11" y="23"/>
                    <a:pt x="8" y="25"/>
                    <a:pt x="3" y="24"/>
                  </a:cubicBezTo>
                  <a:cubicBezTo>
                    <a:pt x="1" y="23"/>
                    <a:pt x="0" y="22"/>
                    <a:pt x="0" y="20"/>
                  </a:cubicBezTo>
                  <a:cubicBezTo>
                    <a:pt x="0" y="16"/>
                    <a:pt x="1" y="13"/>
                    <a:pt x="2" y="10"/>
                  </a:cubicBezTo>
                  <a:cubicBezTo>
                    <a:pt x="5" y="6"/>
                    <a:pt x="8" y="1"/>
                    <a:pt x="14" y="0"/>
                  </a:cubicBezTo>
                  <a:cubicBezTo>
                    <a:pt x="19" y="1"/>
                    <a:pt x="25" y="2"/>
                    <a:pt x="22" y="10"/>
                  </a:cubicBezTo>
                  <a:close/>
                </a:path>
              </a:pathLst>
            </a:custGeom>
            <a:solidFill>
              <a:srgbClr val="5E4E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2" name="Freeform 3050"/>
            <p:cNvSpPr>
              <a:spLocks/>
            </p:cNvSpPr>
            <p:nvPr/>
          </p:nvSpPr>
          <p:spPr bwMode="auto">
            <a:xfrm>
              <a:off x="3613" y="1320"/>
              <a:ext cx="22" cy="14"/>
            </a:xfrm>
            <a:custGeom>
              <a:avLst/>
              <a:gdLst>
                <a:gd name="T0" fmla="*/ 2 w 19"/>
                <a:gd name="T1" fmla="*/ 4 h 12"/>
                <a:gd name="T2" fmla="*/ 19 w 19"/>
                <a:gd name="T3" fmla="*/ 4 h 12"/>
                <a:gd name="T4" fmla="*/ 16 w 19"/>
                <a:gd name="T5" fmla="*/ 12 h 12"/>
                <a:gd name="T6" fmla="*/ 1 w 19"/>
                <a:gd name="T7" fmla="*/ 7 h 12"/>
                <a:gd name="T8" fmla="*/ 2 w 19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2">
                  <a:moveTo>
                    <a:pt x="2" y="4"/>
                  </a:moveTo>
                  <a:cubicBezTo>
                    <a:pt x="7" y="4"/>
                    <a:pt x="13" y="0"/>
                    <a:pt x="19" y="4"/>
                  </a:cubicBezTo>
                  <a:cubicBezTo>
                    <a:pt x="18" y="6"/>
                    <a:pt x="17" y="9"/>
                    <a:pt x="16" y="12"/>
                  </a:cubicBezTo>
                  <a:cubicBezTo>
                    <a:pt x="11" y="10"/>
                    <a:pt x="6" y="9"/>
                    <a:pt x="1" y="7"/>
                  </a:cubicBezTo>
                  <a:cubicBezTo>
                    <a:pt x="0" y="6"/>
                    <a:pt x="0" y="4"/>
                    <a:pt x="2" y="4"/>
                  </a:cubicBezTo>
                  <a:close/>
                </a:path>
              </a:pathLst>
            </a:custGeom>
            <a:solidFill>
              <a:srgbClr val="5A4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3" name="Freeform 3051"/>
            <p:cNvSpPr>
              <a:spLocks/>
            </p:cNvSpPr>
            <p:nvPr/>
          </p:nvSpPr>
          <p:spPr bwMode="auto">
            <a:xfrm>
              <a:off x="3639" y="1252"/>
              <a:ext cx="18" cy="20"/>
            </a:xfrm>
            <a:custGeom>
              <a:avLst/>
              <a:gdLst>
                <a:gd name="T0" fmla="*/ 9 w 16"/>
                <a:gd name="T1" fmla="*/ 17 h 17"/>
                <a:gd name="T2" fmla="*/ 1 w 16"/>
                <a:gd name="T3" fmla="*/ 8 h 17"/>
                <a:gd name="T4" fmla="*/ 4 w 16"/>
                <a:gd name="T5" fmla="*/ 0 h 17"/>
                <a:gd name="T6" fmla="*/ 8 w 16"/>
                <a:gd name="T7" fmla="*/ 3 h 17"/>
                <a:gd name="T8" fmla="*/ 16 w 16"/>
                <a:gd name="T9" fmla="*/ 13 h 17"/>
                <a:gd name="T10" fmla="*/ 9 w 16"/>
                <a:gd name="T1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7">
                  <a:moveTo>
                    <a:pt x="9" y="17"/>
                  </a:moveTo>
                  <a:cubicBezTo>
                    <a:pt x="9" y="12"/>
                    <a:pt x="4" y="10"/>
                    <a:pt x="1" y="8"/>
                  </a:cubicBezTo>
                  <a:cubicBezTo>
                    <a:pt x="0" y="5"/>
                    <a:pt x="2" y="2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11" y="6"/>
                    <a:pt x="13" y="10"/>
                    <a:pt x="16" y="13"/>
                  </a:cubicBezTo>
                  <a:cubicBezTo>
                    <a:pt x="14" y="16"/>
                    <a:pt x="12" y="17"/>
                    <a:pt x="9" y="17"/>
                  </a:cubicBezTo>
                  <a:close/>
                </a:path>
              </a:pathLst>
            </a:custGeom>
            <a:solidFill>
              <a:srgbClr val="796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4" name="Freeform 3052"/>
            <p:cNvSpPr>
              <a:spLocks/>
            </p:cNvSpPr>
            <p:nvPr/>
          </p:nvSpPr>
          <p:spPr bwMode="auto">
            <a:xfrm>
              <a:off x="3624" y="1283"/>
              <a:ext cx="19" cy="16"/>
            </a:xfrm>
            <a:custGeom>
              <a:avLst/>
              <a:gdLst>
                <a:gd name="T0" fmla="*/ 3 w 16"/>
                <a:gd name="T1" fmla="*/ 4 h 14"/>
                <a:gd name="T2" fmla="*/ 12 w 16"/>
                <a:gd name="T3" fmla="*/ 0 h 14"/>
                <a:gd name="T4" fmla="*/ 11 w 16"/>
                <a:gd name="T5" fmla="*/ 14 h 14"/>
                <a:gd name="T6" fmla="*/ 5 w 16"/>
                <a:gd name="T7" fmla="*/ 10 h 14"/>
                <a:gd name="T8" fmla="*/ 3 w 16"/>
                <a:gd name="T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3" y="4"/>
                  </a:moveTo>
                  <a:cubicBezTo>
                    <a:pt x="6" y="3"/>
                    <a:pt x="9" y="1"/>
                    <a:pt x="12" y="0"/>
                  </a:cubicBezTo>
                  <a:cubicBezTo>
                    <a:pt x="12" y="4"/>
                    <a:pt x="16" y="9"/>
                    <a:pt x="11" y="14"/>
                  </a:cubicBezTo>
                  <a:cubicBezTo>
                    <a:pt x="9" y="13"/>
                    <a:pt x="7" y="11"/>
                    <a:pt x="5" y="10"/>
                  </a:cubicBezTo>
                  <a:cubicBezTo>
                    <a:pt x="1" y="9"/>
                    <a:pt x="0" y="7"/>
                    <a:pt x="3" y="4"/>
                  </a:cubicBezTo>
                  <a:close/>
                </a:path>
              </a:pathLst>
            </a:custGeom>
            <a:solidFill>
              <a:srgbClr val="8677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5" name="Freeform 3053"/>
            <p:cNvSpPr>
              <a:spLocks/>
            </p:cNvSpPr>
            <p:nvPr/>
          </p:nvSpPr>
          <p:spPr bwMode="auto">
            <a:xfrm>
              <a:off x="3686" y="1072"/>
              <a:ext cx="35" cy="62"/>
            </a:xfrm>
            <a:custGeom>
              <a:avLst/>
              <a:gdLst>
                <a:gd name="T0" fmla="*/ 15 w 30"/>
                <a:gd name="T1" fmla="*/ 53 h 53"/>
                <a:gd name="T2" fmla="*/ 4 w 30"/>
                <a:gd name="T3" fmla="*/ 47 h 53"/>
                <a:gd name="T4" fmla="*/ 9 w 30"/>
                <a:gd name="T5" fmla="*/ 15 h 53"/>
                <a:gd name="T6" fmla="*/ 20 w 30"/>
                <a:gd name="T7" fmla="*/ 0 h 53"/>
                <a:gd name="T8" fmla="*/ 23 w 30"/>
                <a:gd name="T9" fmla="*/ 1 h 53"/>
                <a:gd name="T10" fmla="*/ 28 w 30"/>
                <a:gd name="T11" fmla="*/ 2 h 53"/>
                <a:gd name="T12" fmla="*/ 30 w 30"/>
                <a:gd name="T13" fmla="*/ 6 h 53"/>
                <a:gd name="T14" fmla="*/ 17 w 30"/>
                <a:gd name="T15" fmla="*/ 27 h 53"/>
                <a:gd name="T16" fmla="*/ 20 w 30"/>
                <a:gd name="T17" fmla="*/ 51 h 53"/>
                <a:gd name="T18" fmla="*/ 15 w 30"/>
                <a:gd name="T1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3">
                  <a:moveTo>
                    <a:pt x="15" y="53"/>
                  </a:moveTo>
                  <a:cubicBezTo>
                    <a:pt x="13" y="49"/>
                    <a:pt x="10" y="46"/>
                    <a:pt x="4" y="47"/>
                  </a:cubicBezTo>
                  <a:cubicBezTo>
                    <a:pt x="0" y="35"/>
                    <a:pt x="7" y="26"/>
                    <a:pt x="9" y="15"/>
                  </a:cubicBezTo>
                  <a:cubicBezTo>
                    <a:pt x="13" y="10"/>
                    <a:pt x="16" y="5"/>
                    <a:pt x="20" y="0"/>
                  </a:cubicBezTo>
                  <a:cubicBezTo>
                    <a:pt x="21" y="0"/>
                    <a:pt x="22" y="1"/>
                    <a:pt x="23" y="1"/>
                  </a:cubicBezTo>
                  <a:cubicBezTo>
                    <a:pt x="24" y="1"/>
                    <a:pt x="26" y="1"/>
                    <a:pt x="28" y="2"/>
                  </a:cubicBezTo>
                  <a:cubicBezTo>
                    <a:pt x="29" y="3"/>
                    <a:pt x="30" y="4"/>
                    <a:pt x="30" y="6"/>
                  </a:cubicBezTo>
                  <a:cubicBezTo>
                    <a:pt x="30" y="16"/>
                    <a:pt x="25" y="22"/>
                    <a:pt x="17" y="27"/>
                  </a:cubicBezTo>
                  <a:cubicBezTo>
                    <a:pt x="24" y="34"/>
                    <a:pt x="24" y="43"/>
                    <a:pt x="20" y="51"/>
                  </a:cubicBezTo>
                  <a:cubicBezTo>
                    <a:pt x="18" y="52"/>
                    <a:pt x="17" y="53"/>
                    <a:pt x="15" y="53"/>
                  </a:cubicBezTo>
                  <a:close/>
                </a:path>
              </a:pathLst>
            </a:custGeom>
            <a:solidFill>
              <a:srgbClr val="B9AA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6" name="Freeform 3054"/>
            <p:cNvSpPr>
              <a:spLocks/>
            </p:cNvSpPr>
            <p:nvPr/>
          </p:nvSpPr>
          <p:spPr bwMode="auto">
            <a:xfrm>
              <a:off x="3706" y="1094"/>
              <a:ext cx="23" cy="38"/>
            </a:xfrm>
            <a:custGeom>
              <a:avLst/>
              <a:gdLst>
                <a:gd name="T0" fmla="*/ 3 w 20"/>
                <a:gd name="T1" fmla="*/ 32 h 32"/>
                <a:gd name="T2" fmla="*/ 0 w 20"/>
                <a:gd name="T3" fmla="*/ 8 h 32"/>
                <a:gd name="T4" fmla="*/ 10 w 20"/>
                <a:gd name="T5" fmla="*/ 8 h 32"/>
                <a:gd name="T6" fmla="*/ 20 w 20"/>
                <a:gd name="T7" fmla="*/ 0 h 32"/>
                <a:gd name="T8" fmla="*/ 3 w 20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2">
                  <a:moveTo>
                    <a:pt x="3" y="32"/>
                  </a:moveTo>
                  <a:cubicBezTo>
                    <a:pt x="2" y="24"/>
                    <a:pt x="1" y="16"/>
                    <a:pt x="0" y="8"/>
                  </a:cubicBezTo>
                  <a:cubicBezTo>
                    <a:pt x="3" y="9"/>
                    <a:pt x="6" y="10"/>
                    <a:pt x="10" y="8"/>
                  </a:cubicBezTo>
                  <a:cubicBezTo>
                    <a:pt x="14" y="7"/>
                    <a:pt x="14" y="0"/>
                    <a:pt x="20" y="0"/>
                  </a:cubicBezTo>
                  <a:cubicBezTo>
                    <a:pt x="18" y="13"/>
                    <a:pt x="9" y="22"/>
                    <a:pt x="3" y="32"/>
                  </a:cubicBezTo>
                  <a:close/>
                </a:path>
              </a:pathLst>
            </a:custGeom>
            <a:solidFill>
              <a:srgbClr val="A28F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7" name="Freeform 3055"/>
            <p:cNvSpPr>
              <a:spLocks/>
            </p:cNvSpPr>
            <p:nvPr/>
          </p:nvSpPr>
          <p:spPr bwMode="auto">
            <a:xfrm>
              <a:off x="3713" y="1046"/>
              <a:ext cx="22" cy="30"/>
            </a:xfrm>
            <a:custGeom>
              <a:avLst/>
              <a:gdLst>
                <a:gd name="T0" fmla="*/ 4 w 19"/>
                <a:gd name="T1" fmla="*/ 26 h 26"/>
                <a:gd name="T2" fmla="*/ 0 w 19"/>
                <a:gd name="T3" fmla="*/ 23 h 26"/>
                <a:gd name="T4" fmla="*/ 8 w 19"/>
                <a:gd name="T5" fmla="*/ 9 h 26"/>
                <a:gd name="T6" fmla="*/ 16 w 19"/>
                <a:gd name="T7" fmla="*/ 0 h 26"/>
                <a:gd name="T8" fmla="*/ 19 w 19"/>
                <a:gd name="T9" fmla="*/ 3 h 26"/>
                <a:gd name="T10" fmla="*/ 4 w 19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6">
                  <a:moveTo>
                    <a:pt x="4" y="26"/>
                  </a:moveTo>
                  <a:cubicBezTo>
                    <a:pt x="2" y="25"/>
                    <a:pt x="1" y="24"/>
                    <a:pt x="0" y="23"/>
                  </a:cubicBezTo>
                  <a:cubicBezTo>
                    <a:pt x="2" y="18"/>
                    <a:pt x="5" y="14"/>
                    <a:pt x="8" y="9"/>
                  </a:cubicBezTo>
                  <a:cubicBezTo>
                    <a:pt x="11" y="6"/>
                    <a:pt x="13" y="3"/>
                    <a:pt x="16" y="0"/>
                  </a:cubicBezTo>
                  <a:cubicBezTo>
                    <a:pt x="17" y="1"/>
                    <a:pt x="18" y="2"/>
                    <a:pt x="19" y="3"/>
                  </a:cubicBezTo>
                  <a:cubicBezTo>
                    <a:pt x="15" y="12"/>
                    <a:pt x="11" y="20"/>
                    <a:pt x="4" y="26"/>
                  </a:cubicBezTo>
                  <a:close/>
                </a:path>
              </a:pathLst>
            </a:custGeom>
            <a:solidFill>
              <a:srgbClr val="C0B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8" name="Freeform 3056"/>
            <p:cNvSpPr>
              <a:spLocks/>
            </p:cNvSpPr>
            <p:nvPr/>
          </p:nvSpPr>
          <p:spPr bwMode="auto">
            <a:xfrm>
              <a:off x="3717" y="1049"/>
              <a:ext cx="19" cy="30"/>
            </a:xfrm>
            <a:custGeom>
              <a:avLst/>
              <a:gdLst>
                <a:gd name="T0" fmla="*/ 0 w 16"/>
                <a:gd name="T1" fmla="*/ 23 h 25"/>
                <a:gd name="T2" fmla="*/ 15 w 16"/>
                <a:gd name="T3" fmla="*/ 0 h 25"/>
                <a:gd name="T4" fmla="*/ 3 w 16"/>
                <a:gd name="T5" fmla="*/ 25 h 25"/>
                <a:gd name="T6" fmla="*/ 0 w 16"/>
                <a:gd name="T7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5">
                  <a:moveTo>
                    <a:pt x="0" y="23"/>
                  </a:moveTo>
                  <a:cubicBezTo>
                    <a:pt x="5" y="15"/>
                    <a:pt x="10" y="8"/>
                    <a:pt x="15" y="0"/>
                  </a:cubicBezTo>
                  <a:cubicBezTo>
                    <a:pt x="16" y="11"/>
                    <a:pt x="7" y="17"/>
                    <a:pt x="3" y="25"/>
                  </a:cubicBezTo>
                  <a:cubicBezTo>
                    <a:pt x="2" y="25"/>
                    <a:pt x="1" y="24"/>
                    <a:pt x="0" y="23"/>
                  </a:cubicBezTo>
                  <a:close/>
                </a:path>
              </a:pathLst>
            </a:custGeom>
            <a:solidFill>
              <a:srgbClr val="6A5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19" name="Freeform 3057"/>
            <p:cNvSpPr>
              <a:spLocks/>
            </p:cNvSpPr>
            <p:nvPr/>
          </p:nvSpPr>
          <p:spPr bwMode="auto">
            <a:xfrm>
              <a:off x="3717" y="1082"/>
              <a:ext cx="16" cy="22"/>
            </a:xfrm>
            <a:custGeom>
              <a:avLst/>
              <a:gdLst>
                <a:gd name="T0" fmla="*/ 10 w 13"/>
                <a:gd name="T1" fmla="*/ 10 h 18"/>
                <a:gd name="T2" fmla="*/ 0 w 13"/>
                <a:gd name="T3" fmla="*/ 18 h 18"/>
                <a:gd name="T4" fmla="*/ 7 w 13"/>
                <a:gd name="T5" fmla="*/ 5 h 18"/>
                <a:gd name="T6" fmla="*/ 12 w 13"/>
                <a:gd name="T7" fmla="*/ 3 h 18"/>
                <a:gd name="T8" fmla="*/ 10 w 13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10" y="10"/>
                  </a:moveTo>
                  <a:cubicBezTo>
                    <a:pt x="6" y="12"/>
                    <a:pt x="5" y="18"/>
                    <a:pt x="0" y="18"/>
                  </a:cubicBezTo>
                  <a:cubicBezTo>
                    <a:pt x="2" y="14"/>
                    <a:pt x="5" y="9"/>
                    <a:pt x="7" y="5"/>
                  </a:cubicBezTo>
                  <a:cubicBezTo>
                    <a:pt x="9" y="3"/>
                    <a:pt x="10" y="0"/>
                    <a:pt x="12" y="3"/>
                  </a:cubicBezTo>
                  <a:cubicBezTo>
                    <a:pt x="13" y="5"/>
                    <a:pt x="11" y="8"/>
                    <a:pt x="10" y="10"/>
                  </a:cubicBezTo>
                  <a:close/>
                </a:path>
              </a:pathLst>
            </a:custGeom>
            <a:solidFill>
              <a:srgbClr val="6D5A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0" name="Freeform 3058"/>
            <p:cNvSpPr>
              <a:spLocks/>
            </p:cNvSpPr>
            <p:nvPr/>
          </p:nvSpPr>
          <p:spPr bwMode="auto">
            <a:xfrm>
              <a:off x="3492" y="1407"/>
              <a:ext cx="43" cy="70"/>
            </a:xfrm>
            <a:custGeom>
              <a:avLst/>
              <a:gdLst>
                <a:gd name="T0" fmla="*/ 0 w 37"/>
                <a:gd name="T1" fmla="*/ 24 h 59"/>
                <a:gd name="T2" fmla="*/ 15 w 37"/>
                <a:gd name="T3" fmla="*/ 0 h 59"/>
                <a:gd name="T4" fmla="*/ 34 w 37"/>
                <a:gd name="T5" fmla="*/ 41 h 59"/>
                <a:gd name="T6" fmla="*/ 25 w 37"/>
                <a:gd name="T7" fmla="*/ 55 h 59"/>
                <a:gd name="T8" fmla="*/ 9 w 37"/>
                <a:gd name="T9" fmla="*/ 54 h 59"/>
                <a:gd name="T10" fmla="*/ 0 w 37"/>
                <a:gd name="T11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59">
                  <a:moveTo>
                    <a:pt x="0" y="24"/>
                  </a:moveTo>
                  <a:cubicBezTo>
                    <a:pt x="1" y="13"/>
                    <a:pt x="7" y="6"/>
                    <a:pt x="15" y="0"/>
                  </a:cubicBezTo>
                  <a:cubicBezTo>
                    <a:pt x="32" y="9"/>
                    <a:pt x="37" y="23"/>
                    <a:pt x="34" y="41"/>
                  </a:cubicBezTo>
                  <a:cubicBezTo>
                    <a:pt x="29" y="45"/>
                    <a:pt x="27" y="50"/>
                    <a:pt x="25" y="55"/>
                  </a:cubicBezTo>
                  <a:cubicBezTo>
                    <a:pt x="19" y="59"/>
                    <a:pt x="14" y="57"/>
                    <a:pt x="9" y="54"/>
                  </a:cubicBezTo>
                  <a:cubicBezTo>
                    <a:pt x="7" y="44"/>
                    <a:pt x="14" y="31"/>
                    <a:pt x="0" y="24"/>
                  </a:cubicBezTo>
                  <a:close/>
                </a:path>
              </a:pathLst>
            </a:custGeom>
            <a:solidFill>
              <a:srgbClr val="B097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1" name="Freeform 3059"/>
            <p:cNvSpPr>
              <a:spLocks/>
            </p:cNvSpPr>
            <p:nvPr/>
          </p:nvSpPr>
          <p:spPr bwMode="auto">
            <a:xfrm>
              <a:off x="3502" y="1469"/>
              <a:ext cx="38" cy="83"/>
            </a:xfrm>
            <a:custGeom>
              <a:avLst/>
              <a:gdLst>
                <a:gd name="T0" fmla="*/ 0 w 32"/>
                <a:gd name="T1" fmla="*/ 2 h 71"/>
                <a:gd name="T2" fmla="*/ 15 w 32"/>
                <a:gd name="T3" fmla="*/ 1 h 71"/>
                <a:gd name="T4" fmla="*/ 19 w 32"/>
                <a:gd name="T5" fmla="*/ 2 h 71"/>
                <a:gd name="T6" fmla="*/ 24 w 32"/>
                <a:gd name="T7" fmla="*/ 22 h 71"/>
                <a:gd name="T8" fmla="*/ 32 w 32"/>
                <a:gd name="T9" fmla="*/ 46 h 71"/>
                <a:gd name="T10" fmla="*/ 32 w 32"/>
                <a:gd name="T11" fmla="*/ 49 h 71"/>
                <a:gd name="T12" fmla="*/ 22 w 32"/>
                <a:gd name="T13" fmla="*/ 71 h 71"/>
                <a:gd name="T14" fmla="*/ 0 w 32"/>
                <a:gd name="T15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71">
                  <a:moveTo>
                    <a:pt x="0" y="2"/>
                  </a:moveTo>
                  <a:cubicBezTo>
                    <a:pt x="5" y="2"/>
                    <a:pt x="10" y="1"/>
                    <a:pt x="15" y="1"/>
                  </a:cubicBezTo>
                  <a:cubicBezTo>
                    <a:pt x="17" y="0"/>
                    <a:pt x="18" y="1"/>
                    <a:pt x="19" y="2"/>
                  </a:cubicBezTo>
                  <a:cubicBezTo>
                    <a:pt x="21" y="9"/>
                    <a:pt x="20" y="16"/>
                    <a:pt x="24" y="22"/>
                  </a:cubicBezTo>
                  <a:cubicBezTo>
                    <a:pt x="30" y="29"/>
                    <a:pt x="28" y="38"/>
                    <a:pt x="32" y="46"/>
                  </a:cubicBezTo>
                  <a:cubicBezTo>
                    <a:pt x="32" y="47"/>
                    <a:pt x="32" y="48"/>
                    <a:pt x="32" y="49"/>
                  </a:cubicBezTo>
                  <a:cubicBezTo>
                    <a:pt x="29" y="57"/>
                    <a:pt x="25" y="64"/>
                    <a:pt x="22" y="71"/>
                  </a:cubicBezTo>
                  <a:cubicBezTo>
                    <a:pt x="8" y="50"/>
                    <a:pt x="10" y="24"/>
                    <a:pt x="0" y="2"/>
                  </a:cubicBezTo>
                  <a:close/>
                </a:path>
              </a:pathLst>
            </a:custGeom>
            <a:solidFill>
              <a:srgbClr val="BCA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2" name="Freeform 3060"/>
            <p:cNvSpPr>
              <a:spLocks/>
            </p:cNvSpPr>
            <p:nvPr/>
          </p:nvSpPr>
          <p:spPr bwMode="auto">
            <a:xfrm>
              <a:off x="3519" y="1312"/>
              <a:ext cx="67" cy="130"/>
            </a:xfrm>
            <a:custGeom>
              <a:avLst/>
              <a:gdLst>
                <a:gd name="T0" fmla="*/ 53 w 57"/>
                <a:gd name="T1" fmla="*/ 68 h 110"/>
                <a:gd name="T2" fmla="*/ 49 w 57"/>
                <a:gd name="T3" fmla="*/ 79 h 110"/>
                <a:gd name="T4" fmla="*/ 44 w 57"/>
                <a:gd name="T5" fmla="*/ 98 h 110"/>
                <a:gd name="T6" fmla="*/ 42 w 57"/>
                <a:gd name="T7" fmla="*/ 103 h 110"/>
                <a:gd name="T8" fmla="*/ 34 w 57"/>
                <a:gd name="T9" fmla="*/ 107 h 110"/>
                <a:gd name="T10" fmla="*/ 18 w 57"/>
                <a:gd name="T11" fmla="*/ 105 h 110"/>
                <a:gd name="T12" fmla="*/ 0 w 57"/>
                <a:gd name="T13" fmla="*/ 62 h 110"/>
                <a:gd name="T14" fmla="*/ 1 w 57"/>
                <a:gd name="T15" fmla="*/ 58 h 110"/>
                <a:gd name="T16" fmla="*/ 9 w 57"/>
                <a:gd name="T17" fmla="*/ 30 h 110"/>
                <a:gd name="T18" fmla="*/ 19 w 57"/>
                <a:gd name="T19" fmla="*/ 13 h 110"/>
                <a:gd name="T20" fmla="*/ 29 w 57"/>
                <a:gd name="T21" fmla="*/ 0 h 110"/>
                <a:gd name="T22" fmla="*/ 52 w 57"/>
                <a:gd name="T23" fmla="*/ 54 h 110"/>
                <a:gd name="T24" fmla="*/ 53 w 57"/>
                <a:gd name="T25" fmla="*/ 68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110">
                  <a:moveTo>
                    <a:pt x="53" y="68"/>
                  </a:moveTo>
                  <a:cubicBezTo>
                    <a:pt x="52" y="72"/>
                    <a:pt x="53" y="76"/>
                    <a:pt x="49" y="79"/>
                  </a:cubicBezTo>
                  <a:cubicBezTo>
                    <a:pt x="39" y="83"/>
                    <a:pt x="44" y="91"/>
                    <a:pt x="44" y="98"/>
                  </a:cubicBezTo>
                  <a:cubicBezTo>
                    <a:pt x="44" y="100"/>
                    <a:pt x="43" y="102"/>
                    <a:pt x="42" y="103"/>
                  </a:cubicBezTo>
                  <a:cubicBezTo>
                    <a:pt x="40" y="105"/>
                    <a:pt x="37" y="106"/>
                    <a:pt x="34" y="107"/>
                  </a:cubicBezTo>
                  <a:cubicBezTo>
                    <a:pt x="29" y="109"/>
                    <a:pt x="23" y="110"/>
                    <a:pt x="18" y="105"/>
                  </a:cubicBezTo>
                  <a:cubicBezTo>
                    <a:pt x="11" y="92"/>
                    <a:pt x="2" y="78"/>
                    <a:pt x="0" y="62"/>
                  </a:cubicBezTo>
                  <a:cubicBezTo>
                    <a:pt x="0" y="61"/>
                    <a:pt x="0" y="59"/>
                    <a:pt x="1" y="58"/>
                  </a:cubicBezTo>
                  <a:cubicBezTo>
                    <a:pt x="3" y="49"/>
                    <a:pt x="6" y="40"/>
                    <a:pt x="9" y="30"/>
                  </a:cubicBezTo>
                  <a:cubicBezTo>
                    <a:pt x="13" y="25"/>
                    <a:pt x="16" y="19"/>
                    <a:pt x="19" y="13"/>
                  </a:cubicBezTo>
                  <a:cubicBezTo>
                    <a:pt x="22" y="9"/>
                    <a:pt x="26" y="5"/>
                    <a:pt x="29" y="0"/>
                  </a:cubicBezTo>
                  <a:cubicBezTo>
                    <a:pt x="44" y="15"/>
                    <a:pt x="42" y="38"/>
                    <a:pt x="52" y="54"/>
                  </a:cubicBezTo>
                  <a:cubicBezTo>
                    <a:pt x="54" y="59"/>
                    <a:pt x="57" y="63"/>
                    <a:pt x="53" y="68"/>
                  </a:cubicBezTo>
                  <a:close/>
                </a:path>
              </a:pathLst>
            </a:custGeom>
            <a:solidFill>
              <a:srgbClr val="DAC4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3" name="Freeform 3061"/>
            <p:cNvSpPr>
              <a:spLocks/>
            </p:cNvSpPr>
            <p:nvPr/>
          </p:nvSpPr>
          <p:spPr bwMode="auto">
            <a:xfrm>
              <a:off x="3583" y="1161"/>
              <a:ext cx="54" cy="152"/>
            </a:xfrm>
            <a:custGeom>
              <a:avLst/>
              <a:gdLst>
                <a:gd name="T0" fmla="*/ 38 w 46"/>
                <a:gd name="T1" fmla="*/ 99 h 129"/>
                <a:gd name="T2" fmla="*/ 35 w 46"/>
                <a:gd name="T3" fmla="*/ 105 h 129"/>
                <a:gd name="T4" fmla="*/ 25 w 46"/>
                <a:gd name="T5" fmla="*/ 113 h 129"/>
                <a:gd name="T6" fmla="*/ 24 w 46"/>
                <a:gd name="T7" fmla="*/ 122 h 129"/>
                <a:gd name="T8" fmla="*/ 16 w 46"/>
                <a:gd name="T9" fmla="*/ 121 h 129"/>
                <a:gd name="T10" fmla="*/ 0 w 46"/>
                <a:gd name="T11" fmla="*/ 79 h 129"/>
                <a:gd name="T12" fmla="*/ 3 w 46"/>
                <a:gd name="T13" fmla="*/ 66 h 129"/>
                <a:gd name="T14" fmla="*/ 19 w 46"/>
                <a:gd name="T15" fmla="*/ 34 h 129"/>
                <a:gd name="T16" fmla="*/ 40 w 46"/>
                <a:gd name="T17" fmla="*/ 0 h 129"/>
                <a:gd name="T18" fmla="*/ 43 w 46"/>
                <a:gd name="T19" fmla="*/ 1 h 129"/>
                <a:gd name="T20" fmla="*/ 39 w 46"/>
                <a:gd name="T21" fmla="*/ 17 h 129"/>
                <a:gd name="T22" fmla="*/ 33 w 46"/>
                <a:gd name="T23" fmla="*/ 57 h 129"/>
                <a:gd name="T24" fmla="*/ 39 w 46"/>
                <a:gd name="T25" fmla="*/ 91 h 129"/>
                <a:gd name="T26" fmla="*/ 38 w 46"/>
                <a:gd name="T27" fmla="*/ 9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129">
                  <a:moveTo>
                    <a:pt x="38" y="99"/>
                  </a:moveTo>
                  <a:cubicBezTo>
                    <a:pt x="37" y="101"/>
                    <a:pt x="36" y="103"/>
                    <a:pt x="35" y="105"/>
                  </a:cubicBezTo>
                  <a:cubicBezTo>
                    <a:pt x="37" y="114"/>
                    <a:pt x="28" y="109"/>
                    <a:pt x="25" y="113"/>
                  </a:cubicBezTo>
                  <a:cubicBezTo>
                    <a:pt x="25" y="116"/>
                    <a:pt x="25" y="119"/>
                    <a:pt x="24" y="122"/>
                  </a:cubicBezTo>
                  <a:cubicBezTo>
                    <a:pt x="21" y="129"/>
                    <a:pt x="18" y="124"/>
                    <a:pt x="16" y="121"/>
                  </a:cubicBezTo>
                  <a:cubicBezTo>
                    <a:pt x="10" y="108"/>
                    <a:pt x="1" y="95"/>
                    <a:pt x="0" y="79"/>
                  </a:cubicBezTo>
                  <a:cubicBezTo>
                    <a:pt x="1" y="74"/>
                    <a:pt x="2" y="70"/>
                    <a:pt x="3" y="66"/>
                  </a:cubicBezTo>
                  <a:cubicBezTo>
                    <a:pt x="9" y="56"/>
                    <a:pt x="16" y="46"/>
                    <a:pt x="19" y="34"/>
                  </a:cubicBezTo>
                  <a:cubicBezTo>
                    <a:pt x="26" y="23"/>
                    <a:pt x="33" y="11"/>
                    <a:pt x="40" y="0"/>
                  </a:cubicBezTo>
                  <a:cubicBezTo>
                    <a:pt x="41" y="1"/>
                    <a:pt x="42" y="1"/>
                    <a:pt x="43" y="1"/>
                  </a:cubicBezTo>
                  <a:cubicBezTo>
                    <a:pt x="46" y="7"/>
                    <a:pt x="43" y="13"/>
                    <a:pt x="39" y="17"/>
                  </a:cubicBezTo>
                  <a:cubicBezTo>
                    <a:pt x="30" y="30"/>
                    <a:pt x="30" y="43"/>
                    <a:pt x="33" y="57"/>
                  </a:cubicBezTo>
                  <a:cubicBezTo>
                    <a:pt x="31" y="69"/>
                    <a:pt x="38" y="79"/>
                    <a:pt x="39" y="91"/>
                  </a:cubicBezTo>
                  <a:cubicBezTo>
                    <a:pt x="39" y="94"/>
                    <a:pt x="39" y="97"/>
                    <a:pt x="38" y="99"/>
                  </a:cubicBezTo>
                  <a:close/>
                </a:path>
              </a:pathLst>
            </a:custGeom>
            <a:solidFill>
              <a:srgbClr val="BEAC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4" name="Freeform 3062"/>
            <p:cNvSpPr>
              <a:spLocks/>
            </p:cNvSpPr>
            <p:nvPr/>
          </p:nvSpPr>
          <p:spPr bwMode="auto">
            <a:xfrm>
              <a:off x="3553" y="1284"/>
              <a:ext cx="48" cy="99"/>
            </a:xfrm>
            <a:custGeom>
              <a:avLst/>
              <a:gdLst>
                <a:gd name="T0" fmla="*/ 20 w 41"/>
                <a:gd name="T1" fmla="*/ 80 h 84"/>
                <a:gd name="T2" fmla="*/ 0 w 41"/>
                <a:gd name="T3" fmla="*/ 24 h 84"/>
                <a:gd name="T4" fmla="*/ 3 w 41"/>
                <a:gd name="T5" fmla="*/ 17 h 84"/>
                <a:gd name="T6" fmla="*/ 17 w 41"/>
                <a:gd name="T7" fmla="*/ 1 h 84"/>
                <a:gd name="T8" fmla="*/ 32 w 41"/>
                <a:gd name="T9" fmla="*/ 19 h 84"/>
                <a:gd name="T10" fmla="*/ 36 w 41"/>
                <a:gd name="T11" fmla="*/ 32 h 84"/>
                <a:gd name="T12" fmla="*/ 36 w 41"/>
                <a:gd name="T13" fmla="*/ 38 h 84"/>
                <a:gd name="T14" fmla="*/ 37 w 41"/>
                <a:gd name="T15" fmla="*/ 62 h 84"/>
                <a:gd name="T16" fmla="*/ 39 w 41"/>
                <a:gd name="T17" fmla="*/ 67 h 84"/>
                <a:gd name="T18" fmla="*/ 41 w 41"/>
                <a:gd name="T19" fmla="*/ 74 h 84"/>
                <a:gd name="T20" fmla="*/ 33 w 41"/>
                <a:gd name="T21" fmla="*/ 82 h 84"/>
                <a:gd name="T22" fmla="*/ 26 w 41"/>
                <a:gd name="T23" fmla="*/ 80 h 84"/>
                <a:gd name="T24" fmla="*/ 21 w 41"/>
                <a:gd name="T25" fmla="*/ 63 h 84"/>
                <a:gd name="T26" fmla="*/ 20 w 41"/>
                <a:gd name="T27" fmla="*/ 60 h 84"/>
                <a:gd name="T28" fmla="*/ 21 w 41"/>
                <a:gd name="T29" fmla="*/ 62 h 84"/>
                <a:gd name="T30" fmla="*/ 24 w 41"/>
                <a:gd name="T31" fmla="*/ 77 h 84"/>
                <a:gd name="T32" fmla="*/ 20 w 41"/>
                <a:gd name="T33" fmla="*/ 8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84">
                  <a:moveTo>
                    <a:pt x="20" y="80"/>
                  </a:moveTo>
                  <a:cubicBezTo>
                    <a:pt x="9" y="63"/>
                    <a:pt x="6" y="43"/>
                    <a:pt x="0" y="24"/>
                  </a:cubicBezTo>
                  <a:cubicBezTo>
                    <a:pt x="1" y="22"/>
                    <a:pt x="2" y="20"/>
                    <a:pt x="3" y="17"/>
                  </a:cubicBezTo>
                  <a:cubicBezTo>
                    <a:pt x="6" y="10"/>
                    <a:pt x="7" y="0"/>
                    <a:pt x="17" y="1"/>
                  </a:cubicBezTo>
                  <a:cubicBezTo>
                    <a:pt x="26" y="1"/>
                    <a:pt x="29" y="11"/>
                    <a:pt x="32" y="19"/>
                  </a:cubicBezTo>
                  <a:cubicBezTo>
                    <a:pt x="34" y="23"/>
                    <a:pt x="35" y="28"/>
                    <a:pt x="36" y="32"/>
                  </a:cubicBezTo>
                  <a:cubicBezTo>
                    <a:pt x="36" y="34"/>
                    <a:pt x="36" y="36"/>
                    <a:pt x="36" y="38"/>
                  </a:cubicBezTo>
                  <a:cubicBezTo>
                    <a:pt x="34" y="46"/>
                    <a:pt x="35" y="54"/>
                    <a:pt x="37" y="62"/>
                  </a:cubicBezTo>
                  <a:cubicBezTo>
                    <a:pt x="38" y="64"/>
                    <a:pt x="38" y="65"/>
                    <a:pt x="39" y="67"/>
                  </a:cubicBezTo>
                  <a:cubicBezTo>
                    <a:pt x="40" y="69"/>
                    <a:pt x="40" y="72"/>
                    <a:pt x="41" y="74"/>
                  </a:cubicBezTo>
                  <a:cubicBezTo>
                    <a:pt x="38" y="77"/>
                    <a:pt x="36" y="80"/>
                    <a:pt x="33" y="82"/>
                  </a:cubicBezTo>
                  <a:cubicBezTo>
                    <a:pt x="30" y="84"/>
                    <a:pt x="28" y="83"/>
                    <a:pt x="26" y="80"/>
                  </a:cubicBezTo>
                  <a:cubicBezTo>
                    <a:pt x="24" y="75"/>
                    <a:pt x="23" y="69"/>
                    <a:pt x="21" y="63"/>
                  </a:cubicBezTo>
                  <a:cubicBezTo>
                    <a:pt x="20" y="62"/>
                    <a:pt x="22" y="60"/>
                    <a:pt x="20" y="60"/>
                  </a:cubicBezTo>
                  <a:cubicBezTo>
                    <a:pt x="18" y="61"/>
                    <a:pt x="21" y="59"/>
                    <a:pt x="21" y="62"/>
                  </a:cubicBezTo>
                  <a:cubicBezTo>
                    <a:pt x="22" y="67"/>
                    <a:pt x="24" y="72"/>
                    <a:pt x="24" y="77"/>
                  </a:cubicBezTo>
                  <a:cubicBezTo>
                    <a:pt x="23" y="79"/>
                    <a:pt x="22" y="80"/>
                    <a:pt x="20" y="80"/>
                  </a:cubicBezTo>
                  <a:close/>
                </a:path>
              </a:pathLst>
            </a:custGeom>
            <a:solidFill>
              <a:srgbClr val="C3B1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5" name="Freeform 3063"/>
            <p:cNvSpPr>
              <a:spLocks/>
            </p:cNvSpPr>
            <p:nvPr/>
          </p:nvSpPr>
          <p:spPr bwMode="auto">
            <a:xfrm>
              <a:off x="3556" y="1254"/>
              <a:ext cx="60" cy="89"/>
            </a:xfrm>
            <a:custGeom>
              <a:avLst/>
              <a:gdLst>
                <a:gd name="T0" fmla="*/ 31 w 51"/>
                <a:gd name="T1" fmla="*/ 61 h 75"/>
                <a:gd name="T2" fmla="*/ 26 w 51"/>
                <a:gd name="T3" fmla="*/ 47 h 75"/>
                <a:gd name="T4" fmla="*/ 13 w 51"/>
                <a:gd name="T5" fmla="*/ 29 h 75"/>
                <a:gd name="T6" fmla="*/ 0 w 51"/>
                <a:gd name="T7" fmla="*/ 42 h 75"/>
                <a:gd name="T8" fmla="*/ 23 w 51"/>
                <a:gd name="T9" fmla="*/ 0 h 75"/>
                <a:gd name="T10" fmla="*/ 47 w 51"/>
                <a:gd name="T11" fmla="*/ 43 h 75"/>
                <a:gd name="T12" fmla="*/ 50 w 51"/>
                <a:gd name="T13" fmla="*/ 60 h 75"/>
                <a:gd name="T14" fmla="*/ 49 w 51"/>
                <a:gd name="T15" fmla="*/ 63 h 75"/>
                <a:gd name="T16" fmla="*/ 43 w 51"/>
                <a:gd name="T17" fmla="*/ 70 h 75"/>
                <a:gd name="T18" fmla="*/ 31 w 51"/>
                <a:gd name="T19" fmla="*/ 6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75">
                  <a:moveTo>
                    <a:pt x="31" y="61"/>
                  </a:moveTo>
                  <a:cubicBezTo>
                    <a:pt x="25" y="58"/>
                    <a:pt x="28" y="52"/>
                    <a:pt x="26" y="47"/>
                  </a:cubicBezTo>
                  <a:cubicBezTo>
                    <a:pt x="22" y="40"/>
                    <a:pt x="21" y="30"/>
                    <a:pt x="13" y="29"/>
                  </a:cubicBezTo>
                  <a:cubicBezTo>
                    <a:pt x="6" y="28"/>
                    <a:pt x="5" y="38"/>
                    <a:pt x="0" y="42"/>
                  </a:cubicBezTo>
                  <a:cubicBezTo>
                    <a:pt x="3" y="26"/>
                    <a:pt x="15" y="14"/>
                    <a:pt x="23" y="0"/>
                  </a:cubicBezTo>
                  <a:cubicBezTo>
                    <a:pt x="35" y="12"/>
                    <a:pt x="33" y="32"/>
                    <a:pt x="47" y="43"/>
                  </a:cubicBezTo>
                  <a:cubicBezTo>
                    <a:pt x="51" y="48"/>
                    <a:pt x="42" y="55"/>
                    <a:pt x="50" y="60"/>
                  </a:cubicBezTo>
                  <a:cubicBezTo>
                    <a:pt x="50" y="61"/>
                    <a:pt x="49" y="62"/>
                    <a:pt x="49" y="63"/>
                  </a:cubicBezTo>
                  <a:cubicBezTo>
                    <a:pt x="47" y="65"/>
                    <a:pt x="45" y="67"/>
                    <a:pt x="43" y="70"/>
                  </a:cubicBezTo>
                  <a:cubicBezTo>
                    <a:pt x="34" y="75"/>
                    <a:pt x="33" y="67"/>
                    <a:pt x="31" y="61"/>
                  </a:cubicBezTo>
                  <a:close/>
                </a:path>
              </a:pathLst>
            </a:custGeom>
            <a:solidFill>
              <a:srgbClr val="B197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6" name="Freeform 3064"/>
            <p:cNvSpPr>
              <a:spLocks/>
            </p:cNvSpPr>
            <p:nvPr/>
          </p:nvSpPr>
          <p:spPr bwMode="auto">
            <a:xfrm>
              <a:off x="3509" y="1385"/>
              <a:ext cx="51" cy="107"/>
            </a:xfrm>
            <a:custGeom>
              <a:avLst/>
              <a:gdLst>
                <a:gd name="T0" fmla="*/ 8 w 43"/>
                <a:gd name="T1" fmla="*/ 0 h 91"/>
                <a:gd name="T2" fmla="*/ 28 w 43"/>
                <a:gd name="T3" fmla="*/ 41 h 91"/>
                <a:gd name="T4" fmla="*/ 38 w 43"/>
                <a:gd name="T5" fmla="*/ 65 h 91"/>
                <a:gd name="T6" fmla="*/ 36 w 43"/>
                <a:gd name="T7" fmla="*/ 89 h 91"/>
                <a:gd name="T8" fmla="*/ 30 w 43"/>
                <a:gd name="T9" fmla="*/ 89 h 91"/>
                <a:gd name="T10" fmla="*/ 21 w 43"/>
                <a:gd name="T11" fmla="*/ 79 h 91"/>
                <a:gd name="T12" fmla="*/ 16 w 43"/>
                <a:gd name="T13" fmla="*/ 66 h 91"/>
                <a:gd name="T14" fmla="*/ 15 w 43"/>
                <a:gd name="T15" fmla="*/ 62 h 91"/>
                <a:gd name="T16" fmla="*/ 0 w 43"/>
                <a:gd name="T17" fmla="*/ 19 h 91"/>
                <a:gd name="T18" fmla="*/ 8 w 43"/>
                <a:gd name="T1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91">
                  <a:moveTo>
                    <a:pt x="8" y="0"/>
                  </a:moveTo>
                  <a:cubicBezTo>
                    <a:pt x="17" y="12"/>
                    <a:pt x="24" y="26"/>
                    <a:pt x="28" y="41"/>
                  </a:cubicBezTo>
                  <a:cubicBezTo>
                    <a:pt x="32" y="49"/>
                    <a:pt x="37" y="56"/>
                    <a:pt x="38" y="65"/>
                  </a:cubicBezTo>
                  <a:cubicBezTo>
                    <a:pt x="38" y="73"/>
                    <a:pt x="43" y="82"/>
                    <a:pt x="36" y="89"/>
                  </a:cubicBezTo>
                  <a:cubicBezTo>
                    <a:pt x="34" y="89"/>
                    <a:pt x="32" y="89"/>
                    <a:pt x="30" y="89"/>
                  </a:cubicBezTo>
                  <a:cubicBezTo>
                    <a:pt x="22" y="91"/>
                    <a:pt x="23" y="84"/>
                    <a:pt x="21" y="79"/>
                  </a:cubicBezTo>
                  <a:cubicBezTo>
                    <a:pt x="21" y="75"/>
                    <a:pt x="19" y="70"/>
                    <a:pt x="16" y="66"/>
                  </a:cubicBezTo>
                  <a:cubicBezTo>
                    <a:pt x="16" y="65"/>
                    <a:pt x="15" y="63"/>
                    <a:pt x="15" y="62"/>
                  </a:cubicBezTo>
                  <a:cubicBezTo>
                    <a:pt x="19" y="44"/>
                    <a:pt x="8" y="32"/>
                    <a:pt x="0" y="19"/>
                  </a:cubicBezTo>
                  <a:cubicBezTo>
                    <a:pt x="2" y="12"/>
                    <a:pt x="5" y="6"/>
                    <a:pt x="8" y="0"/>
                  </a:cubicBezTo>
                  <a:close/>
                </a:path>
              </a:pathLst>
            </a:custGeom>
            <a:solidFill>
              <a:srgbClr val="C3B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7" name="Freeform 3065"/>
            <p:cNvSpPr>
              <a:spLocks/>
            </p:cNvSpPr>
            <p:nvPr/>
          </p:nvSpPr>
          <p:spPr bwMode="auto">
            <a:xfrm>
              <a:off x="3681" y="1215"/>
              <a:ext cx="36" cy="43"/>
            </a:xfrm>
            <a:custGeom>
              <a:avLst/>
              <a:gdLst>
                <a:gd name="T0" fmla="*/ 13 w 31"/>
                <a:gd name="T1" fmla="*/ 36 h 36"/>
                <a:gd name="T2" fmla="*/ 0 w 31"/>
                <a:gd name="T3" fmla="*/ 28 h 36"/>
                <a:gd name="T4" fmla="*/ 31 w 31"/>
                <a:gd name="T5" fmla="*/ 0 h 36"/>
                <a:gd name="T6" fmla="*/ 19 w 31"/>
                <a:gd name="T7" fmla="*/ 21 h 36"/>
                <a:gd name="T8" fmla="*/ 13 w 31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6">
                  <a:moveTo>
                    <a:pt x="13" y="36"/>
                  </a:moveTo>
                  <a:cubicBezTo>
                    <a:pt x="9" y="34"/>
                    <a:pt x="4" y="31"/>
                    <a:pt x="0" y="28"/>
                  </a:cubicBezTo>
                  <a:cubicBezTo>
                    <a:pt x="10" y="18"/>
                    <a:pt x="15" y="3"/>
                    <a:pt x="31" y="0"/>
                  </a:cubicBezTo>
                  <a:cubicBezTo>
                    <a:pt x="27" y="7"/>
                    <a:pt x="23" y="14"/>
                    <a:pt x="19" y="21"/>
                  </a:cubicBezTo>
                  <a:cubicBezTo>
                    <a:pt x="14" y="25"/>
                    <a:pt x="14" y="31"/>
                    <a:pt x="13" y="36"/>
                  </a:cubicBezTo>
                  <a:close/>
                </a:path>
              </a:pathLst>
            </a:custGeom>
            <a:solidFill>
              <a:srgbClr val="C0AD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8" name="Freeform 3066"/>
            <p:cNvSpPr>
              <a:spLocks/>
            </p:cNvSpPr>
            <p:nvPr/>
          </p:nvSpPr>
          <p:spPr bwMode="auto">
            <a:xfrm>
              <a:off x="3601" y="1137"/>
              <a:ext cx="71" cy="95"/>
            </a:xfrm>
            <a:custGeom>
              <a:avLst/>
              <a:gdLst>
                <a:gd name="T0" fmla="*/ 15 w 60"/>
                <a:gd name="T1" fmla="*/ 81 h 81"/>
                <a:gd name="T2" fmla="*/ 28 w 60"/>
                <a:gd name="T3" fmla="*/ 22 h 81"/>
                <a:gd name="T4" fmla="*/ 37 w 60"/>
                <a:gd name="T5" fmla="*/ 9 h 81"/>
                <a:gd name="T6" fmla="*/ 44 w 60"/>
                <a:gd name="T7" fmla="*/ 0 h 81"/>
                <a:gd name="T8" fmla="*/ 52 w 60"/>
                <a:gd name="T9" fmla="*/ 38 h 81"/>
                <a:gd name="T10" fmla="*/ 49 w 60"/>
                <a:gd name="T11" fmla="*/ 59 h 81"/>
                <a:gd name="T12" fmla="*/ 43 w 60"/>
                <a:gd name="T13" fmla="*/ 65 h 81"/>
                <a:gd name="T14" fmla="*/ 32 w 60"/>
                <a:gd name="T15" fmla="*/ 74 h 81"/>
                <a:gd name="T16" fmla="*/ 26 w 60"/>
                <a:gd name="T17" fmla="*/ 78 h 81"/>
                <a:gd name="T18" fmla="*/ 20 w 60"/>
                <a:gd name="T19" fmla="*/ 80 h 81"/>
                <a:gd name="T20" fmla="*/ 18 w 60"/>
                <a:gd name="T21" fmla="*/ 81 h 81"/>
                <a:gd name="T22" fmla="*/ 15 w 60"/>
                <a:gd name="T2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81">
                  <a:moveTo>
                    <a:pt x="15" y="81"/>
                  </a:moveTo>
                  <a:cubicBezTo>
                    <a:pt x="0" y="57"/>
                    <a:pt x="19" y="41"/>
                    <a:pt x="28" y="22"/>
                  </a:cubicBezTo>
                  <a:cubicBezTo>
                    <a:pt x="31" y="18"/>
                    <a:pt x="34" y="13"/>
                    <a:pt x="37" y="9"/>
                  </a:cubicBezTo>
                  <a:cubicBezTo>
                    <a:pt x="39" y="6"/>
                    <a:pt x="42" y="3"/>
                    <a:pt x="44" y="0"/>
                  </a:cubicBezTo>
                  <a:cubicBezTo>
                    <a:pt x="58" y="9"/>
                    <a:pt x="60" y="18"/>
                    <a:pt x="52" y="38"/>
                  </a:cubicBezTo>
                  <a:cubicBezTo>
                    <a:pt x="51" y="45"/>
                    <a:pt x="50" y="52"/>
                    <a:pt x="49" y="59"/>
                  </a:cubicBezTo>
                  <a:cubicBezTo>
                    <a:pt x="47" y="61"/>
                    <a:pt x="45" y="63"/>
                    <a:pt x="43" y="65"/>
                  </a:cubicBezTo>
                  <a:cubicBezTo>
                    <a:pt x="39" y="67"/>
                    <a:pt x="31" y="64"/>
                    <a:pt x="32" y="74"/>
                  </a:cubicBezTo>
                  <a:cubicBezTo>
                    <a:pt x="31" y="76"/>
                    <a:pt x="29" y="77"/>
                    <a:pt x="26" y="78"/>
                  </a:cubicBezTo>
                  <a:cubicBezTo>
                    <a:pt x="24" y="79"/>
                    <a:pt x="22" y="80"/>
                    <a:pt x="20" y="80"/>
                  </a:cubicBezTo>
                  <a:cubicBezTo>
                    <a:pt x="19" y="81"/>
                    <a:pt x="18" y="81"/>
                    <a:pt x="18" y="81"/>
                  </a:cubicBezTo>
                  <a:cubicBezTo>
                    <a:pt x="17" y="81"/>
                    <a:pt x="16" y="81"/>
                    <a:pt x="15" y="81"/>
                  </a:cubicBezTo>
                  <a:close/>
                </a:path>
              </a:pathLst>
            </a:custGeom>
            <a:solidFill>
              <a:srgbClr val="D9C4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29" name="Freeform 3067"/>
            <p:cNvSpPr>
              <a:spLocks/>
            </p:cNvSpPr>
            <p:nvPr/>
          </p:nvSpPr>
          <p:spPr bwMode="auto">
            <a:xfrm>
              <a:off x="3653" y="1122"/>
              <a:ext cx="26" cy="66"/>
            </a:xfrm>
            <a:custGeom>
              <a:avLst/>
              <a:gdLst>
                <a:gd name="T0" fmla="*/ 8 w 22"/>
                <a:gd name="T1" fmla="*/ 50 h 56"/>
                <a:gd name="T2" fmla="*/ 0 w 22"/>
                <a:gd name="T3" fmla="*/ 12 h 56"/>
                <a:gd name="T4" fmla="*/ 12 w 22"/>
                <a:gd name="T5" fmla="*/ 0 h 56"/>
                <a:gd name="T6" fmla="*/ 15 w 22"/>
                <a:gd name="T7" fmla="*/ 3 h 56"/>
                <a:gd name="T8" fmla="*/ 18 w 22"/>
                <a:gd name="T9" fmla="*/ 18 h 56"/>
                <a:gd name="T10" fmla="*/ 22 w 22"/>
                <a:gd name="T11" fmla="*/ 21 h 56"/>
                <a:gd name="T12" fmla="*/ 21 w 22"/>
                <a:gd name="T13" fmla="*/ 39 h 56"/>
                <a:gd name="T14" fmla="*/ 8 w 22"/>
                <a:gd name="T15" fmla="*/ 5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56">
                  <a:moveTo>
                    <a:pt x="8" y="50"/>
                  </a:moveTo>
                  <a:cubicBezTo>
                    <a:pt x="7" y="37"/>
                    <a:pt x="11" y="23"/>
                    <a:pt x="0" y="12"/>
                  </a:cubicBezTo>
                  <a:cubicBezTo>
                    <a:pt x="4" y="8"/>
                    <a:pt x="8" y="4"/>
                    <a:pt x="12" y="0"/>
                  </a:cubicBezTo>
                  <a:cubicBezTo>
                    <a:pt x="13" y="1"/>
                    <a:pt x="14" y="2"/>
                    <a:pt x="15" y="3"/>
                  </a:cubicBezTo>
                  <a:cubicBezTo>
                    <a:pt x="18" y="8"/>
                    <a:pt x="18" y="13"/>
                    <a:pt x="18" y="18"/>
                  </a:cubicBezTo>
                  <a:cubicBezTo>
                    <a:pt x="19" y="19"/>
                    <a:pt x="21" y="20"/>
                    <a:pt x="22" y="21"/>
                  </a:cubicBezTo>
                  <a:cubicBezTo>
                    <a:pt x="17" y="26"/>
                    <a:pt x="16" y="32"/>
                    <a:pt x="21" y="39"/>
                  </a:cubicBezTo>
                  <a:cubicBezTo>
                    <a:pt x="16" y="55"/>
                    <a:pt x="15" y="56"/>
                    <a:pt x="8" y="50"/>
                  </a:cubicBezTo>
                  <a:close/>
                </a:path>
              </a:pathLst>
            </a:custGeom>
            <a:solidFill>
              <a:srgbClr val="BBA9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0" name="Freeform 3068"/>
            <p:cNvSpPr>
              <a:spLocks/>
            </p:cNvSpPr>
            <p:nvPr/>
          </p:nvSpPr>
          <p:spPr bwMode="auto">
            <a:xfrm>
              <a:off x="3570" y="1543"/>
              <a:ext cx="9" cy="13"/>
            </a:xfrm>
            <a:custGeom>
              <a:avLst/>
              <a:gdLst>
                <a:gd name="T0" fmla="*/ 3 w 7"/>
                <a:gd name="T1" fmla="*/ 9 h 11"/>
                <a:gd name="T2" fmla="*/ 0 w 7"/>
                <a:gd name="T3" fmla="*/ 2 h 11"/>
                <a:gd name="T4" fmla="*/ 6 w 7"/>
                <a:gd name="T5" fmla="*/ 2 h 11"/>
                <a:gd name="T6" fmla="*/ 7 w 7"/>
                <a:gd name="T7" fmla="*/ 7 h 11"/>
                <a:gd name="T8" fmla="*/ 5 w 7"/>
                <a:gd name="T9" fmla="*/ 11 h 11"/>
                <a:gd name="T10" fmla="*/ 3 w 7"/>
                <a:gd name="T11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3" y="9"/>
                  </a:moveTo>
                  <a:cubicBezTo>
                    <a:pt x="2" y="7"/>
                    <a:pt x="1" y="4"/>
                    <a:pt x="0" y="2"/>
                  </a:cubicBezTo>
                  <a:cubicBezTo>
                    <a:pt x="2" y="1"/>
                    <a:pt x="4" y="0"/>
                    <a:pt x="6" y="2"/>
                  </a:cubicBezTo>
                  <a:cubicBezTo>
                    <a:pt x="7" y="3"/>
                    <a:pt x="7" y="5"/>
                    <a:pt x="7" y="7"/>
                  </a:cubicBezTo>
                  <a:cubicBezTo>
                    <a:pt x="7" y="8"/>
                    <a:pt x="6" y="9"/>
                    <a:pt x="5" y="11"/>
                  </a:cubicBezTo>
                  <a:cubicBezTo>
                    <a:pt x="4" y="10"/>
                    <a:pt x="4" y="10"/>
                    <a:pt x="3" y="9"/>
                  </a:cubicBezTo>
                  <a:close/>
                </a:path>
              </a:pathLst>
            </a:custGeom>
            <a:solidFill>
              <a:srgbClr val="C2BD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1" name="Freeform 3069"/>
            <p:cNvSpPr>
              <a:spLocks/>
            </p:cNvSpPr>
            <p:nvPr/>
          </p:nvSpPr>
          <p:spPr bwMode="auto">
            <a:xfrm>
              <a:off x="3553" y="1562"/>
              <a:ext cx="9" cy="8"/>
            </a:xfrm>
            <a:custGeom>
              <a:avLst/>
              <a:gdLst>
                <a:gd name="T0" fmla="*/ 1 w 8"/>
                <a:gd name="T1" fmla="*/ 7 h 7"/>
                <a:gd name="T2" fmla="*/ 0 w 8"/>
                <a:gd name="T3" fmla="*/ 3 h 7"/>
                <a:gd name="T4" fmla="*/ 7 w 8"/>
                <a:gd name="T5" fmla="*/ 0 h 7"/>
                <a:gd name="T6" fmla="*/ 5 w 8"/>
                <a:gd name="T7" fmla="*/ 4 h 7"/>
                <a:gd name="T8" fmla="*/ 1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1" y="7"/>
                  </a:moveTo>
                  <a:cubicBezTo>
                    <a:pt x="0" y="6"/>
                    <a:pt x="0" y="5"/>
                    <a:pt x="0" y="3"/>
                  </a:cubicBezTo>
                  <a:cubicBezTo>
                    <a:pt x="2" y="2"/>
                    <a:pt x="5" y="1"/>
                    <a:pt x="7" y="0"/>
                  </a:cubicBezTo>
                  <a:cubicBezTo>
                    <a:pt x="8" y="2"/>
                    <a:pt x="7" y="3"/>
                    <a:pt x="5" y="4"/>
                  </a:cubicBezTo>
                  <a:cubicBezTo>
                    <a:pt x="4" y="5"/>
                    <a:pt x="3" y="6"/>
                    <a:pt x="1" y="7"/>
                  </a:cubicBezTo>
                  <a:close/>
                </a:path>
              </a:pathLst>
            </a:custGeom>
            <a:solidFill>
              <a:srgbClr val="706F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2" name="Freeform 3070"/>
            <p:cNvSpPr>
              <a:spLocks/>
            </p:cNvSpPr>
            <p:nvPr/>
          </p:nvSpPr>
          <p:spPr bwMode="auto">
            <a:xfrm>
              <a:off x="3559" y="1560"/>
              <a:ext cx="9" cy="9"/>
            </a:xfrm>
            <a:custGeom>
              <a:avLst/>
              <a:gdLst>
                <a:gd name="T0" fmla="*/ 0 w 8"/>
                <a:gd name="T1" fmla="*/ 5 h 7"/>
                <a:gd name="T2" fmla="*/ 2 w 8"/>
                <a:gd name="T3" fmla="*/ 1 h 7"/>
                <a:gd name="T4" fmla="*/ 8 w 8"/>
                <a:gd name="T5" fmla="*/ 0 h 7"/>
                <a:gd name="T6" fmla="*/ 4 w 8"/>
                <a:gd name="T7" fmla="*/ 7 h 7"/>
                <a:gd name="T8" fmla="*/ 0 w 8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0" y="5"/>
                  </a:moveTo>
                  <a:cubicBezTo>
                    <a:pt x="1" y="4"/>
                    <a:pt x="1" y="3"/>
                    <a:pt x="2" y="1"/>
                  </a:cubicBezTo>
                  <a:cubicBezTo>
                    <a:pt x="4" y="1"/>
                    <a:pt x="6" y="1"/>
                    <a:pt x="8" y="0"/>
                  </a:cubicBezTo>
                  <a:cubicBezTo>
                    <a:pt x="6" y="3"/>
                    <a:pt x="5" y="5"/>
                    <a:pt x="4" y="7"/>
                  </a:cubicBezTo>
                  <a:cubicBezTo>
                    <a:pt x="2" y="7"/>
                    <a:pt x="1" y="6"/>
                    <a:pt x="0" y="5"/>
                  </a:cubicBez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3" name="Freeform 3071"/>
            <p:cNvSpPr>
              <a:spLocks/>
            </p:cNvSpPr>
            <p:nvPr/>
          </p:nvSpPr>
          <p:spPr bwMode="auto">
            <a:xfrm>
              <a:off x="3543" y="1454"/>
              <a:ext cx="29" cy="39"/>
            </a:xfrm>
            <a:custGeom>
              <a:avLst/>
              <a:gdLst>
                <a:gd name="T0" fmla="*/ 7 w 24"/>
                <a:gd name="T1" fmla="*/ 30 h 33"/>
                <a:gd name="T2" fmla="*/ 8 w 24"/>
                <a:gd name="T3" fmla="*/ 7 h 33"/>
                <a:gd name="T4" fmla="*/ 17 w 24"/>
                <a:gd name="T5" fmla="*/ 1 h 33"/>
                <a:gd name="T6" fmla="*/ 24 w 24"/>
                <a:gd name="T7" fmla="*/ 2 h 33"/>
                <a:gd name="T8" fmla="*/ 21 w 24"/>
                <a:gd name="T9" fmla="*/ 15 h 33"/>
                <a:gd name="T10" fmla="*/ 18 w 24"/>
                <a:gd name="T11" fmla="*/ 28 h 33"/>
                <a:gd name="T12" fmla="*/ 13 w 24"/>
                <a:gd name="T13" fmla="*/ 33 h 33"/>
                <a:gd name="T14" fmla="*/ 7 w 24"/>
                <a:gd name="T15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3">
                  <a:moveTo>
                    <a:pt x="7" y="30"/>
                  </a:moveTo>
                  <a:cubicBezTo>
                    <a:pt x="11" y="22"/>
                    <a:pt x="0" y="14"/>
                    <a:pt x="8" y="7"/>
                  </a:cubicBezTo>
                  <a:cubicBezTo>
                    <a:pt x="11" y="6"/>
                    <a:pt x="14" y="3"/>
                    <a:pt x="17" y="1"/>
                  </a:cubicBezTo>
                  <a:cubicBezTo>
                    <a:pt x="20" y="0"/>
                    <a:pt x="22" y="0"/>
                    <a:pt x="24" y="2"/>
                  </a:cubicBezTo>
                  <a:cubicBezTo>
                    <a:pt x="23" y="6"/>
                    <a:pt x="22" y="10"/>
                    <a:pt x="21" y="15"/>
                  </a:cubicBezTo>
                  <a:cubicBezTo>
                    <a:pt x="20" y="19"/>
                    <a:pt x="19" y="24"/>
                    <a:pt x="18" y="28"/>
                  </a:cubicBezTo>
                  <a:cubicBezTo>
                    <a:pt x="16" y="30"/>
                    <a:pt x="15" y="32"/>
                    <a:pt x="13" y="33"/>
                  </a:cubicBezTo>
                  <a:cubicBezTo>
                    <a:pt x="11" y="32"/>
                    <a:pt x="9" y="31"/>
                    <a:pt x="7" y="30"/>
                  </a:cubicBezTo>
                  <a:close/>
                </a:path>
              </a:pathLst>
            </a:custGeom>
            <a:solidFill>
              <a:srgbClr val="5C4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4" name="Freeform 3072"/>
            <p:cNvSpPr>
              <a:spLocks/>
            </p:cNvSpPr>
            <p:nvPr/>
          </p:nvSpPr>
          <p:spPr bwMode="auto">
            <a:xfrm>
              <a:off x="3555" y="1440"/>
              <a:ext cx="20" cy="20"/>
            </a:xfrm>
            <a:custGeom>
              <a:avLst/>
              <a:gdLst>
                <a:gd name="T0" fmla="*/ 14 w 17"/>
                <a:gd name="T1" fmla="*/ 14 h 17"/>
                <a:gd name="T2" fmla="*/ 7 w 17"/>
                <a:gd name="T3" fmla="*/ 17 h 17"/>
                <a:gd name="T4" fmla="*/ 2 w 17"/>
                <a:gd name="T5" fmla="*/ 6 h 17"/>
                <a:gd name="T6" fmla="*/ 11 w 17"/>
                <a:gd name="T7" fmla="*/ 0 h 17"/>
                <a:gd name="T8" fmla="*/ 14 w 17"/>
                <a:gd name="T9" fmla="*/ 0 h 17"/>
                <a:gd name="T10" fmla="*/ 17 w 17"/>
                <a:gd name="T11" fmla="*/ 2 h 17"/>
                <a:gd name="T12" fmla="*/ 14 w 17"/>
                <a:gd name="T13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7">
                  <a:moveTo>
                    <a:pt x="14" y="14"/>
                  </a:moveTo>
                  <a:cubicBezTo>
                    <a:pt x="12" y="15"/>
                    <a:pt x="9" y="16"/>
                    <a:pt x="7" y="17"/>
                  </a:cubicBezTo>
                  <a:cubicBezTo>
                    <a:pt x="1" y="15"/>
                    <a:pt x="0" y="12"/>
                    <a:pt x="2" y="6"/>
                  </a:cubicBezTo>
                  <a:cubicBezTo>
                    <a:pt x="4" y="3"/>
                    <a:pt x="7" y="1"/>
                    <a:pt x="11" y="0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5" y="1"/>
                    <a:pt x="16" y="1"/>
                    <a:pt x="17" y="2"/>
                  </a:cubicBezTo>
                  <a:cubicBezTo>
                    <a:pt x="16" y="6"/>
                    <a:pt x="15" y="10"/>
                    <a:pt x="14" y="14"/>
                  </a:cubicBezTo>
                  <a:close/>
                </a:path>
              </a:pathLst>
            </a:custGeom>
            <a:solidFill>
              <a:srgbClr val="453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5" name="Freeform 3073"/>
            <p:cNvSpPr>
              <a:spLocks/>
            </p:cNvSpPr>
            <p:nvPr/>
          </p:nvSpPr>
          <p:spPr bwMode="auto">
            <a:xfrm>
              <a:off x="3594" y="1340"/>
              <a:ext cx="20" cy="23"/>
            </a:xfrm>
            <a:custGeom>
              <a:avLst/>
              <a:gdLst>
                <a:gd name="T0" fmla="*/ 4 w 17"/>
                <a:gd name="T1" fmla="*/ 19 h 19"/>
                <a:gd name="T2" fmla="*/ 0 w 17"/>
                <a:gd name="T3" fmla="*/ 17 h 19"/>
                <a:gd name="T4" fmla="*/ 1 w 17"/>
                <a:gd name="T5" fmla="*/ 8 h 19"/>
                <a:gd name="T6" fmla="*/ 11 w 17"/>
                <a:gd name="T7" fmla="*/ 0 h 19"/>
                <a:gd name="T8" fmla="*/ 17 w 17"/>
                <a:gd name="T9" fmla="*/ 4 h 19"/>
                <a:gd name="T10" fmla="*/ 4 w 17"/>
                <a:gd name="T1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9">
                  <a:moveTo>
                    <a:pt x="4" y="19"/>
                  </a:moveTo>
                  <a:cubicBezTo>
                    <a:pt x="3" y="18"/>
                    <a:pt x="1" y="17"/>
                    <a:pt x="0" y="17"/>
                  </a:cubicBezTo>
                  <a:cubicBezTo>
                    <a:pt x="0" y="14"/>
                    <a:pt x="0" y="11"/>
                    <a:pt x="1" y="8"/>
                  </a:cubicBezTo>
                  <a:cubicBezTo>
                    <a:pt x="3" y="4"/>
                    <a:pt x="6" y="1"/>
                    <a:pt x="11" y="0"/>
                  </a:cubicBezTo>
                  <a:cubicBezTo>
                    <a:pt x="13" y="2"/>
                    <a:pt x="15" y="3"/>
                    <a:pt x="17" y="4"/>
                  </a:cubicBezTo>
                  <a:cubicBezTo>
                    <a:pt x="13" y="9"/>
                    <a:pt x="8" y="14"/>
                    <a:pt x="4" y="19"/>
                  </a:cubicBezTo>
                  <a:close/>
                </a:path>
              </a:pathLst>
            </a:custGeom>
            <a:solidFill>
              <a:srgbClr val="7B6A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6" name="Freeform 3074"/>
            <p:cNvSpPr>
              <a:spLocks/>
            </p:cNvSpPr>
            <p:nvPr/>
          </p:nvSpPr>
          <p:spPr bwMode="auto">
            <a:xfrm>
              <a:off x="3556" y="1405"/>
              <a:ext cx="20" cy="28"/>
            </a:xfrm>
            <a:custGeom>
              <a:avLst/>
              <a:gdLst>
                <a:gd name="T0" fmla="*/ 9 w 17"/>
                <a:gd name="T1" fmla="*/ 18 h 24"/>
                <a:gd name="T2" fmla="*/ 17 w 17"/>
                <a:gd name="T3" fmla="*/ 0 h 24"/>
                <a:gd name="T4" fmla="*/ 16 w 17"/>
                <a:gd name="T5" fmla="*/ 9 h 24"/>
                <a:gd name="T6" fmla="*/ 17 w 17"/>
                <a:gd name="T7" fmla="*/ 14 h 24"/>
                <a:gd name="T8" fmla="*/ 9 w 17"/>
                <a:gd name="T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4">
                  <a:moveTo>
                    <a:pt x="9" y="18"/>
                  </a:moveTo>
                  <a:cubicBezTo>
                    <a:pt x="7" y="10"/>
                    <a:pt x="0" y="0"/>
                    <a:pt x="17" y="0"/>
                  </a:cubicBezTo>
                  <a:cubicBezTo>
                    <a:pt x="16" y="3"/>
                    <a:pt x="13" y="6"/>
                    <a:pt x="16" y="9"/>
                  </a:cubicBezTo>
                  <a:cubicBezTo>
                    <a:pt x="16" y="11"/>
                    <a:pt x="17" y="13"/>
                    <a:pt x="17" y="14"/>
                  </a:cubicBezTo>
                  <a:cubicBezTo>
                    <a:pt x="17" y="21"/>
                    <a:pt x="15" y="24"/>
                    <a:pt x="9" y="18"/>
                  </a:cubicBezTo>
                  <a:close/>
                </a:path>
              </a:pathLst>
            </a:custGeom>
            <a:solidFill>
              <a:srgbClr val="CB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7" name="Freeform 3075"/>
            <p:cNvSpPr>
              <a:spLocks/>
            </p:cNvSpPr>
            <p:nvPr/>
          </p:nvSpPr>
          <p:spPr bwMode="auto">
            <a:xfrm>
              <a:off x="3576" y="1372"/>
              <a:ext cx="17" cy="24"/>
            </a:xfrm>
            <a:custGeom>
              <a:avLst/>
              <a:gdLst>
                <a:gd name="T0" fmla="*/ 7 w 14"/>
                <a:gd name="T1" fmla="*/ 4 h 20"/>
                <a:gd name="T2" fmla="*/ 13 w 14"/>
                <a:gd name="T3" fmla="*/ 7 h 20"/>
                <a:gd name="T4" fmla="*/ 14 w 14"/>
                <a:gd name="T5" fmla="*/ 13 h 20"/>
                <a:gd name="T6" fmla="*/ 10 w 14"/>
                <a:gd name="T7" fmla="*/ 20 h 20"/>
                <a:gd name="T8" fmla="*/ 4 w 14"/>
                <a:gd name="T9" fmla="*/ 17 h 20"/>
                <a:gd name="T10" fmla="*/ 0 w 14"/>
                <a:gd name="T11" fmla="*/ 5 h 20"/>
                <a:gd name="T12" fmla="*/ 3 w 14"/>
                <a:gd name="T13" fmla="*/ 1 h 20"/>
                <a:gd name="T14" fmla="*/ 7 w 14"/>
                <a:gd name="T15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0">
                  <a:moveTo>
                    <a:pt x="7" y="4"/>
                  </a:moveTo>
                  <a:cubicBezTo>
                    <a:pt x="9" y="5"/>
                    <a:pt x="11" y="6"/>
                    <a:pt x="13" y="7"/>
                  </a:cubicBezTo>
                  <a:cubicBezTo>
                    <a:pt x="13" y="9"/>
                    <a:pt x="14" y="11"/>
                    <a:pt x="14" y="13"/>
                  </a:cubicBezTo>
                  <a:cubicBezTo>
                    <a:pt x="13" y="15"/>
                    <a:pt x="11" y="18"/>
                    <a:pt x="10" y="20"/>
                  </a:cubicBezTo>
                  <a:cubicBezTo>
                    <a:pt x="8" y="19"/>
                    <a:pt x="6" y="18"/>
                    <a:pt x="4" y="17"/>
                  </a:cubicBezTo>
                  <a:cubicBezTo>
                    <a:pt x="3" y="13"/>
                    <a:pt x="2" y="9"/>
                    <a:pt x="0" y="5"/>
                  </a:cubicBezTo>
                  <a:cubicBezTo>
                    <a:pt x="1" y="4"/>
                    <a:pt x="2" y="2"/>
                    <a:pt x="3" y="1"/>
                  </a:cubicBezTo>
                  <a:cubicBezTo>
                    <a:pt x="5" y="0"/>
                    <a:pt x="6" y="1"/>
                    <a:pt x="7" y="4"/>
                  </a:cubicBezTo>
                  <a:close/>
                </a:path>
              </a:pathLst>
            </a:custGeom>
            <a:solidFill>
              <a:srgbClr val="635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8" name="Freeform 3076"/>
            <p:cNvSpPr>
              <a:spLocks/>
            </p:cNvSpPr>
            <p:nvPr/>
          </p:nvSpPr>
          <p:spPr bwMode="auto">
            <a:xfrm>
              <a:off x="3588" y="1326"/>
              <a:ext cx="19" cy="26"/>
            </a:xfrm>
            <a:custGeom>
              <a:avLst/>
              <a:gdLst>
                <a:gd name="T0" fmla="*/ 16 w 16"/>
                <a:gd name="T1" fmla="*/ 12 h 22"/>
                <a:gd name="T2" fmla="*/ 9 w 16"/>
                <a:gd name="T3" fmla="*/ 22 h 22"/>
                <a:gd name="T4" fmla="*/ 2 w 16"/>
                <a:gd name="T5" fmla="*/ 4 h 22"/>
                <a:gd name="T6" fmla="*/ 4 w 16"/>
                <a:gd name="T7" fmla="*/ 0 h 22"/>
                <a:gd name="T8" fmla="*/ 16 w 16"/>
                <a:gd name="T9" fmla="*/ 9 h 22"/>
                <a:gd name="T10" fmla="*/ 16 w 16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2">
                  <a:moveTo>
                    <a:pt x="16" y="12"/>
                  </a:moveTo>
                  <a:cubicBezTo>
                    <a:pt x="14" y="15"/>
                    <a:pt x="11" y="19"/>
                    <a:pt x="9" y="22"/>
                  </a:cubicBezTo>
                  <a:cubicBezTo>
                    <a:pt x="0" y="19"/>
                    <a:pt x="4" y="10"/>
                    <a:pt x="2" y="4"/>
                  </a:cubicBezTo>
                  <a:cubicBezTo>
                    <a:pt x="3" y="3"/>
                    <a:pt x="3" y="2"/>
                    <a:pt x="4" y="0"/>
                  </a:cubicBezTo>
                  <a:cubicBezTo>
                    <a:pt x="9" y="2"/>
                    <a:pt x="10" y="9"/>
                    <a:pt x="16" y="9"/>
                  </a:cubicBezTo>
                  <a:cubicBezTo>
                    <a:pt x="16" y="10"/>
                    <a:pt x="16" y="11"/>
                    <a:pt x="16" y="12"/>
                  </a:cubicBezTo>
                  <a:close/>
                </a:path>
              </a:pathLst>
            </a:custGeom>
            <a:solidFill>
              <a:srgbClr val="C1AD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39" name="Freeform 3077"/>
            <p:cNvSpPr>
              <a:spLocks/>
            </p:cNvSpPr>
            <p:nvPr/>
          </p:nvSpPr>
          <p:spPr bwMode="auto">
            <a:xfrm>
              <a:off x="3564" y="1422"/>
              <a:ext cx="15" cy="18"/>
            </a:xfrm>
            <a:custGeom>
              <a:avLst/>
              <a:gdLst>
                <a:gd name="T0" fmla="*/ 2 w 12"/>
                <a:gd name="T1" fmla="*/ 4 h 16"/>
                <a:gd name="T2" fmla="*/ 10 w 12"/>
                <a:gd name="T3" fmla="*/ 0 h 16"/>
                <a:gd name="T4" fmla="*/ 12 w 12"/>
                <a:gd name="T5" fmla="*/ 6 h 16"/>
                <a:gd name="T6" fmla="*/ 6 w 12"/>
                <a:gd name="T7" fmla="*/ 16 h 16"/>
                <a:gd name="T8" fmla="*/ 6 w 12"/>
                <a:gd name="T9" fmla="*/ 16 h 16"/>
                <a:gd name="T10" fmla="*/ 1 w 12"/>
                <a:gd name="T11" fmla="*/ 8 h 16"/>
                <a:gd name="T12" fmla="*/ 2 w 12"/>
                <a:gd name="T13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6">
                  <a:moveTo>
                    <a:pt x="2" y="4"/>
                  </a:moveTo>
                  <a:cubicBezTo>
                    <a:pt x="6" y="6"/>
                    <a:pt x="9" y="4"/>
                    <a:pt x="10" y="0"/>
                  </a:cubicBezTo>
                  <a:cubicBezTo>
                    <a:pt x="11" y="2"/>
                    <a:pt x="11" y="4"/>
                    <a:pt x="12" y="6"/>
                  </a:cubicBezTo>
                  <a:cubicBezTo>
                    <a:pt x="10" y="9"/>
                    <a:pt x="8" y="13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0" y="16"/>
                    <a:pt x="1" y="12"/>
                    <a:pt x="1" y="8"/>
                  </a:cubicBezTo>
                  <a:cubicBezTo>
                    <a:pt x="1" y="7"/>
                    <a:pt x="2" y="6"/>
                    <a:pt x="2" y="4"/>
                  </a:cubicBezTo>
                  <a:close/>
                </a:path>
              </a:pathLst>
            </a:custGeom>
            <a:solidFill>
              <a:srgbClr val="392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0" name="Freeform 3078"/>
            <p:cNvSpPr>
              <a:spLocks/>
            </p:cNvSpPr>
            <p:nvPr/>
          </p:nvSpPr>
          <p:spPr bwMode="auto">
            <a:xfrm>
              <a:off x="3640" y="1224"/>
              <a:ext cx="27" cy="31"/>
            </a:xfrm>
            <a:custGeom>
              <a:avLst/>
              <a:gdLst>
                <a:gd name="T0" fmla="*/ 7 w 23"/>
                <a:gd name="T1" fmla="*/ 27 h 27"/>
                <a:gd name="T2" fmla="*/ 3 w 23"/>
                <a:gd name="T3" fmla="*/ 25 h 27"/>
                <a:gd name="T4" fmla="*/ 0 w 23"/>
                <a:gd name="T5" fmla="*/ 22 h 27"/>
                <a:gd name="T6" fmla="*/ 4 w 23"/>
                <a:gd name="T7" fmla="*/ 19 h 27"/>
                <a:gd name="T8" fmla="*/ 21 w 23"/>
                <a:gd name="T9" fmla="*/ 13 h 27"/>
                <a:gd name="T10" fmla="*/ 7 w 23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7">
                  <a:moveTo>
                    <a:pt x="7" y="27"/>
                  </a:moveTo>
                  <a:cubicBezTo>
                    <a:pt x="6" y="26"/>
                    <a:pt x="5" y="26"/>
                    <a:pt x="3" y="25"/>
                  </a:cubicBezTo>
                  <a:cubicBezTo>
                    <a:pt x="1" y="25"/>
                    <a:pt x="0" y="24"/>
                    <a:pt x="0" y="22"/>
                  </a:cubicBezTo>
                  <a:cubicBezTo>
                    <a:pt x="1" y="20"/>
                    <a:pt x="2" y="19"/>
                    <a:pt x="4" y="19"/>
                  </a:cubicBezTo>
                  <a:cubicBezTo>
                    <a:pt x="11" y="22"/>
                    <a:pt x="10" y="0"/>
                    <a:pt x="21" y="13"/>
                  </a:cubicBezTo>
                  <a:cubicBezTo>
                    <a:pt x="23" y="24"/>
                    <a:pt x="9" y="19"/>
                    <a:pt x="7" y="27"/>
                  </a:cubicBezTo>
                  <a:close/>
                </a:path>
              </a:pathLst>
            </a:custGeom>
            <a:solidFill>
              <a:srgbClr val="6152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1" name="Freeform 3079"/>
            <p:cNvSpPr>
              <a:spLocks/>
            </p:cNvSpPr>
            <p:nvPr/>
          </p:nvSpPr>
          <p:spPr bwMode="auto">
            <a:xfrm>
              <a:off x="3669" y="1126"/>
              <a:ext cx="10" cy="18"/>
            </a:xfrm>
            <a:custGeom>
              <a:avLst/>
              <a:gdLst>
                <a:gd name="T0" fmla="*/ 4 w 8"/>
                <a:gd name="T1" fmla="*/ 15 h 15"/>
                <a:gd name="T2" fmla="*/ 1 w 8"/>
                <a:gd name="T3" fmla="*/ 0 h 15"/>
                <a:gd name="T4" fmla="*/ 4 w 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5">
                  <a:moveTo>
                    <a:pt x="4" y="15"/>
                  </a:moveTo>
                  <a:cubicBezTo>
                    <a:pt x="1" y="11"/>
                    <a:pt x="0" y="5"/>
                    <a:pt x="1" y="0"/>
                  </a:cubicBezTo>
                  <a:cubicBezTo>
                    <a:pt x="8" y="4"/>
                    <a:pt x="7" y="10"/>
                    <a:pt x="4" y="15"/>
                  </a:cubicBezTo>
                  <a:close/>
                </a:path>
              </a:pathLst>
            </a:custGeom>
            <a:solidFill>
              <a:srgbClr val="7465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2" name="Freeform 3080"/>
            <p:cNvSpPr>
              <a:spLocks/>
            </p:cNvSpPr>
            <p:nvPr/>
          </p:nvSpPr>
          <p:spPr bwMode="auto">
            <a:xfrm>
              <a:off x="3633" y="1220"/>
              <a:ext cx="24" cy="35"/>
            </a:xfrm>
            <a:custGeom>
              <a:avLst/>
              <a:gdLst>
                <a:gd name="T0" fmla="*/ 10 w 21"/>
                <a:gd name="T1" fmla="*/ 22 h 30"/>
                <a:gd name="T2" fmla="*/ 7 w 21"/>
                <a:gd name="T3" fmla="*/ 26 h 30"/>
                <a:gd name="T4" fmla="*/ 2 w 21"/>
                <a:gd name="T5" fmla="*/ 29 h 30"/>
                <a:gd name="T6" fmla="*/ 0 w 21"/>
                <a:gd name="T7" fmla="*/ 25 h 30"/>
                <a:gd name="T8" fmla="*/ 0 w 21"/>
                <a:gd name="T9" fmla="*/ 20 h 30"/>
                <a:gd name="T10" fmla="*/ 1 w 21"/>
                <a:gd name="T11" fmla="*/ 11 h 30"/>
                <a:gd name="T12" fmla="*/ 4 w 21"/>
                <a:gd name="T13" fmla="*/ 7 h 30"/>
                <a:gd name="T14" fmla="*/ 18 w 21"/>
                <a:gd name="T15" fmla="*/ 0 h 30"/>
                <a:gd name="T16" fmla="*/ 21 w 21"/>
                <a:gd name="T17" fmla="*/ 2 h 30"/>
                <a:gd name="T18" fmla="*/ 10 w 21"/>
                <a:gd name="T19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0">
                  <a:moveTo>
                    <a:pt x="10" y="22"/>
                  </a:moveTo>
                  <a:cubicBezTo>
                    <a:pt x="9" y="23"/>
                    <a:pt x="8" y="25"/>
                    <a:pt x="7" y="26"/>
                  </a:cubicBezTo>
                  <a:cubicBezTo>
                    <a:pt x="7" y="30"/>
                    <a:pt x="5" y="30"/>
                    <a:pt x="2" y="29"/>
                  </a:cubicBezTo>
                  <a:cubicBezTo>
                    <a:pt x="1" y="28"/>
                    <a:pt x="0" y="27"/>
                    <a:pt x="0" y="25"/>
                  </a:cubicBezTo>
                  <a:cubicBezTo>
                    <a:pt x="0" y="24"/>
                    <a:pt x="0" y="22"/>
                    <a:pt x="0" y="20"/>
                  </a:cubicBezTo>
                  <a:cubicBezTo>
                    <a:pt x="0" y="17"/>
                    <a:pt x="0" y="14"/>
                    <a:pt x="1" y="11"/>
                  </a:cubicBezTo>
                  <a:cubicBezTo>
                    <a:pt x="2" y="9"/>
                    <a:pt x="3" y="8"/>
                    <a:pt x="4" y="7"/>
                  </a:cubicBezTo>
                  <a:cubicBezTo>
                    <a:pt x="9" y="5"/>
                    <a:pt x="12" y="1"/>
                    <a:pt x="18" y="0"/>
                  </a:cubicBezTo>
                  <a:cubicBezTo>
                    <a:pt x="19" y="1"/>
                    <a:pt x="20" y="2"/>
                    <a:pt x="21" y="2"/>
                  </a:cubicBezTo>
                  <a:cubicBezTo>
                    <a:pt x="17" y="9"/>
                    <a:pt x="14" y="15"/>
                    <a:pt x="10" y="22"/>
                  </a:cubicBezTo>
                  <a:close/>
                </a:path>
              </a:pathLst>
            </a:custGeom>
            <a:solidFill>
              <a:srgbClr val="5448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3" name="Freeform 3081"/>
            <p:cNvSpPr>
              <a:spLocks/>
            </p:cNvSpPr>
            <p:nvPr/>
          </p:nvSpPr>
          <p:spPr bwMode="auto">
            <a:xfrm>
              <a:off x="3632" y="1207"/>
              <a:ext cx="22" cy="32"/>
            </a:xfrm>
            <a:custGeom>
              <a:avLst/>
              <a:gdLst>
                <a:gd name="T0" fmla="*/ 19 w 19"/>
                <a:gd name="T1" fmla="*/ 11 h 27"/>
                <a:gd name="T2" fmla="*/ 4 w 19"/>
                <a:gd name="T3" fmla="*/ 20 h 27"/>
                <a:gd name="T4" fmla="*/ 1 w 19"/>
                <a:gd name="T5" fmla="*/ 20 h 27"/>
                <a:gd name="T6" fmla="*/ 0 w 19"/>
                <a:gd name="T7" fmla="*/ 19 h 27"/>
                <a:gd name="T8" fmla="*/ 2 w 19"/>
                <a:gd name="T9" fmla="*/ 15 h 27"/>
                <a:gd name="T10" fmla="*/ 17 w 19"/>
                <a:gd name="T11" fmla="*/ 5 h 27"/>
                <a:gd name="T12" fmla="*/ 19 w 19"/>
                <a:gd name="T13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7">
                  <a:moveTo>
                    <a:pt x="19" y="11"/>
                  </a:moveTo>
                  <a:cubicBezTo>
                    <a:pt x="14" y="15"/>
                    <a:pt x="15" y="27"/>
                    <a:pt x="4" y="20"/>
                  </a:cubicBezTo>
                  <a:cubicBezTo>
                    <a:pt x="3" y="21"/>
                    <a:pt x="2" y="20"/>
                    <a:pt x="1" y="20"/>
                  </a:cubicBezTo>
                  <a:cubicBezTo>
                    <a:pt x="1" y="19"/>
                    <a:pt x="0" y="19"/>
                    <a:pt x="0" y="19"/>
                  </a:cubicBezTo>
                  <a:cubicBezTo>
                    <a:pt x="0" y="17"/>
                    <a:pt x="1" y="16"/>
                    <a:pt x="2" y="15"/>
                  </a:cubicBezTo>
                  <a:cubicBezTo>
                    <a:pt x="3" y="5"/>
                    <a:pt x="6" y="0"/>
                    <a:pt x="17" y="5"/>
                  </a:cubicBezTo>
                  <a:cubicBezTo>
                    <a:pt x="18" y="7"/>
                    <a:pt x="18" y="9"/>
                    <a:pt x="19" y="11"/>
                  </a:cubicBezTo>
                  <a:close/>
                </a:path>
              </a:pathLst>
            </a:custGeom>
            <a:solidFill>
              <a:srgbClr val="CBBB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4" name="Freeform 3082"/>
            <p:cNvSpPr>
              <a:spLocks/>
            </p:cNvSpPr>
            <p:nvPr/>
          </p:nvSpPr>
          <p:spPr bwMode="auto">
            <a:xfrm>
              <a:off x="3509" y="1452"/>
              <a:ext cx="36" cy="71"/>
            </a:xfrm>
            <a:custGeom>
              <a:avLst/>
              <a:gdLst>
                <a:gd name="T0" fmla="*/ 25 w 30"/>
                <a:gd name="T1" fmla="*/ 20 h 60"/>
                <a:gd name="T2" fmla="*/ 30 w 30"/>
                <a:gd name="T3" fmla="*/ 32 h 60"/>
                <a:gd name="T4" fmla="*/ 29 w 30"/>
                <a:gd name="T5" fmla="*/ 42 h 60"/>
                <a:gd name="T6" fmla="*/ 26 w 30"/>
                <a:gd name="T7" fmla="*/ 60 h 60"/>
                <a:gd name="T8" fmla="*/ 14 w 30"/>
                <a:gd name="T9" fmla="*/ 36 h 60"/>
                <a:gd name="T10" fmla="*/ 13 w 30"/>
                <a:gd name="T11" fmla="*/ 17 h 60"/>
                <a:gd name="T12" fmla="*/ 9 w 30"/>
                <a:gd name="T13" fmla="*/ 15 h 60"/>
                <a:gd name="T14" fmla="*/ 15 w 30"/>
                <a:gd name="T15" fmla="*/ 5 h 60"/>
                <a:gd name="T16" fmla="*/ 19 w 30"/>
                <a:gd name="T17" fmla="*/ 7 h 60"/>
                <a:gd name="T18" fmla="*/ 25 w 30"/>
                <a:gd name="T19" fmla="*/ 2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60">
                  <a:moveTo>
                    <a:pt x="25" y="20"/>
                  </a:moveTo>
                  <a:cubicBezTo>
                    <a:pt x="27" y="24"/>
                    <a:pt x="25" y="30"/>
                    <a:pt x="30" y="32"/>
                  </a:cubicBezTo>
                  <a:cubicBezTo>
                    <a:pt x="29" y="36"/>
                    <a:pt x="27" y="38"/>
                    <a:pt x="29" y="42"/>
                  </a:cubicBezTo>
                  <a:cubicBezTo>
                    <a:pt x="28" y="48"/>
                    <a:pt x="27" y="54"/>
                    <a:pt x="26" y="60"/>
                  </a:cubicBezTo>
                  <a:cubicBezTo>
                    <a:pt x="13" y="57"/>
                    <a:pt x="22" y="42"/>
                    <a:pt x="14" y="36"/>
                  </a:cubicBezTo>
                  <a:cubicBezTo>
                    <a:pt x="14" y="30"/>
                    <a:pt x="12" y="24"/>
                    <a:pt x="13" y="17"/>
                  </a:cubicBezTo>
                  <a:cubicBezTo>
                    <a:pt x="11" y="17"/>
                    <a:pt x="10" y="16"/>
                    <a:pt x="9" y="15"/>
                  </a:cubicBezTo>
                  <a:cubicBezTo>
                    <a:pt x="11" y="12"/>
                    <a:pt x="0" y="0"/>
                    <a:pt x="15" y="5"/>
                  </a:cubicBezTo>
                  <a:cubicBezTo>
                    <a:pt x="16" y="5"/>
                    <a:pt x="18" y="6"/>
                    <a:pt x="19" y="7"/>
                  </a:cubicBezTo>
                  <a:cubicBezTo>
                    <a:pt x="21" y="11"/>
                    <a:pt x="21" y="17"/>
                    <a:pt x="25" y="20"/>
                  </a:cubicBezTo>
                  <a:close/>
                </a:path>
              </a:pathLst>
            </a:custGeom>
            <a:solidFill>
              <a:srgbClr val="A992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5" name="Freeform 3083"/>
            <p:cNvSpPr>
              <a:spLocks/>
            </p:cNvSpPr>
            <p:nvPr/>
          </p:nvSpPr>
          <p:spPr bwMode="auto">
            <a:xfrm>
              <a:off x="3609" y="1280"/>
              <a:ext cx="21" cy="26"/>
            </a:xfrm>
            <a:custGeom>
              <a:avLst/>
              <a:gdLst>
                <a:gd name="T0" fmla="*/ 3 w 18"/>
                <a:gd name="T1" fmla="*/ 12 h 22"/>
                <a:gd name="T2" fmla="*/ 2 w 18"/>
                <a:gd name="T3" fmla="*/ 4 h 22"/>
                <a:gd name="T4" fmla="*/ 6 w 18"/>
                <a:gd name="T5" fmla="*/ 8 h 22"/>
                <a:gd name="T6" fmla="*/ 13 w 18"/>
                <a:gd name="T7" fmla="*/ 4 h 22"/>
                <a:gd name="T8" fmla="*/ 16 w 18"/>
                <a:gd name="T9" fmla="*/ 6 h 22"/>
                <a:gd name="T10" fmla="*/ 18 w 18"/>
                <a:gd name="T11" fmla="*/ 12 h 22"/>
                <a:gd name="T12" fmla="*/ 3 w 18"/>
                <a:gd name="T13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2">
                  <a:moveTo>
                    <a:pt x="3" y="12"/>
                  </a:moveTo>
                  <a:cubicBezTo>
                    <a:pt x="1" y="10"/>
                    <a:pt x="0" y="5"/>
                    <a:pt x="2" y="4"/>
                  </a:cubicBezTo>
                  <a:cubicBezTo>
                    <a:pt x="6" y="0"/>
                    <a:pt x="5" y="6"/>
                    <a:pt x="6" y="8"/>
                  </a:cubicBezTo>
                  <a:cubicBezTo>
                    <a:pt x="11" y="11"/>
                    <a:pt x="11" y="5"/>
                    <a:pt x="13" y="4"/>
                  </a:cubicBezTo>
                  <a:cubicBezTo>
                    <a:pt x="14" y="5"/>
                    <a:pt x="15" y="6"/>
                    <a:pt x="16" y="6"/>
                  </a:cubicBezTo>
                  <a:cubicBezTo>
                    <a:pt x="17" y="8"/>
                    <a:pt x="17" y="10"/>
                    <a:pt x="18" y="12"/>
                  </a:cubicBezTo>
                  <a:cubicBezTo>
                    <a:pt x="13" y="22"/>
                    <a:pt x="8" y="17"/>
                    <a:pt x="3" y="12"/>
                  </a:cubicBezTo>
                  <a:close/>
                </a:path>
              </a:pathLst>
            </a:custGeom>
            <a:solidFill>
              <a:srgbClr val="5A4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6" name="Freeform 3084"/>
            <p:cNvSpPr>
              <a:spLocks/>
            </p:cNvSpPr>
            <p:nvPr/>
          </p:nvSpPr>
          <p:spPr bwMode="auto">
            <a:xfrm>
              <a:off x="3624" y="1251"/>
              <a:ext cx="19" cy="27"/>
            </a:xfrm>
            <a:custGeom>
              <a:avLst/>
              <a:gdLst>
                <a:gd name="T0" fmla="*/ 8 w 16"/>
                <a:gd name="T1" fmla="*/ 2 h 23"/>
                <a:gd name="T2" fmla="*/ 14 w 16"/>
                <a:gd name="T3" fmla="*/ 0 h 23"/>
                <a:gd name="T4" fmla="*/ 16 w 16"/>
                <a:gd name="T5" fmla="*/ 2 h 23"/>
                <a:gd name="T6" fmla="*/ 13 w 16"/>
                <a:gd name="T7" fmla="*/ 9 h 23"/>
                <a:gd name="T8" fmla="*/ 3 w 16"/>
                <a:gd name="T9" fmla="*/ 23 h 23"/>
                <a:gd name="T10" fmla="*/ 2 w 16"/>
                <a:gd name="T11" fmla="*/ 16 h 23"/>
                <a:gd name="T12" fmla="*/ 8 w 16"/>
                <a:gd name="T13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3">
                  <a:moveTo>
                    <a:pt x="8" y="2"/>
                  </a:moveTo>
                  <a:cubicBezTo>
                    <a:pt x="10" y="1"/>
                    <a:pt x="12" y="0"/>
                    <a:pt x="14" y="0"/>
                  </a:cubicBezTo>
                  <a:cubicBezTo>
                    <a:pt x="14" y="1"/>
                    <a:pt x="15" y="1"/>
                    <a:pt x="16" y="2"/>
                  </a:cubicBezTo>
                  <a:cubicBezTo>
                    <a:pt x="15" y="4"/>
                    <a:pt x="14" y="6"/>
                    <a:pt x="13" y="9"/>
                  </a:cubicBezTo>
                  <a:cubicBezTo>
                    <a:pt x="10" y="14"/>
                    <a:pt x="7" y="18"/>
                    <a:pt x="3" y="23"/>
                  </a:cubicBezTo>
                  <a:cubicBezTo>
                    <a:pt x="3" y="21"/>
                    <a:pt x="3" y="19"/>
                    <a:pt x="2" y="16"/>
                  </a:cubicBezTo>
                  <a:cubicBezTo>
                    <a:pt x="4" y="11"/>
                    <a:pt x="0" y="4"/>
                    <a:pt x="8" y="2"/>
                  </a:cubicBezTo>
                  <a:close/>
                </a:path>
              </a:pathLst>
            </a:custGeom>
            <a:solidFill>
              <a:srgbClr val="382D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7" name="Freeform 3085"/>
            <p:cNvSpPr>
              <a:spLocks/>
            </p:cNvSpPr>
            <p:nvPr/>
          </p:nvSpPr>
          <p:spPr bwMode="auto">
            <a:xfrm>
              <a:off x="3515" y="1472"/>
              <a:ext cx="17" cy="23"/>
            </a:xfrm>
            <a:custGeom>
              <a:avLst/>
              <a:gdLst>
                <a:gd name="T0" fmla="*/ 8 w 14"/>
                <a:gd name="T1" fmla="*/ 0 h 19"/>
                <a:gd name="T2" fmla="*/ 9 w 14"/>
                <a:gd name="T3" fmla="*/ 19 h 19"/>
                <a:gd name="T4" fmla="*/ 8 w 1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9">
                  <a:moveTo>
                    <a:pt x="8" y="0"/>
                  </a:moveTo>
                  <a:cubicBezTo>
                    <a:pt x="10" y="7"/>
                    <a:pt x="14" y="13"/>
                    <a:pt x="9" y="19"/>
                  </a:cubicBezTo>
                  <a:cubicBezTo>
                    <a:pt x="7" y="13"/>
                    <a:pt x="0" y="7"/>
                    <a:pt x="8" y="0"/>
                  </a:cubicBezTo>
                  <a:close/>
                </a:path>
              </a:pathLst>
            </a:custGeom>
            <a:solidFill>
              <a:srgbClr val="695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8" name="Freeform 3086"/>
            <p:cNvSpPr>
              <a:spLocks/>
            </p:cNvSpPr>
            <p:nvPr/>
          </p:nvSpPr>
          <p:spPr bwMode="auto">
            <a:xfrm>
              <a:off x="3542" y="1432"/>
              <a:ext cx="22" cy="43"/>
            </a:xfrm>
            <a:custGeom>
              <a:avLst/>
              <a:gdLst>
                <a:gd name="T0" fmla="*/ 18 w 19"/>
                <a:gd name="T1" fmla="*/ 13 h 36"/>
                <a:gd name="T2" fmla="*/ 18 w 19"/>
                <a:gd name="T3" fmla="*/ 24 h 36"/>
                <a:gd name="T4" fmla="*/ 9 w 19"/>
                <a:gd name="T5" fmla="*/ 26 h 36"/>
                <a:gd name="T6" fmla="*/ 0 w 19"/>
                <a:gd name="T7" fmla="*/ 1 h 36"/>
                <a:gd name="T8" fmla="*/ 14 w 19"/>
                <a:gd name="T9" fmla="*/ 1 h 36"/>
                <a:gd name="T10" fmla="*/ 18 w 19"/>
                <a:gd name="T11" fmla="*/ 1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6">
                  <a:moveTo>
                    <a:pt x="18" y="13"/>
                  </a:moveTo>
                  <a:cubicBezTo>
                    <a:pt x="14" y="17"/>
                    <a:pt x="16" y="20"/>
                    <a:pt x="18" y="24"/>
                  </a:cubicBezTo>
                  <a:cubicBezTo>
                    <a:pt x="15" y="27"/>
                    <a:pt x="14" y="36"/>
                    <a:pt x="9" y="26"/>
                  </a:cubicBezTo>
                  <a:cubicBezTo>
                    <a:pt x="3" y="19"/>
                    <a:pt x="1" y="10"/>
                    <a:pt x="0" y="1"/>
                  </a:cubicBezTo>
                  <a:cubicBezTo>
                    <a:pt x="5" y="5"/>
                    <a:pt x="10" y="0"/>
                    <a:pt x="14" y="1"/>
                  </a:cubicBezTo>
                  <a:cubicBezTo>
                    <a:pt x="17" y="4"/>
                    <a:pt x="19" y="8"/>
                    <a:pt x="18" y="13"/>
                  </a:cubicBezTo>
                  <a:close/>
                </a:path>
              </a:pathLst>
            </a:custGeom>
            <a:solidFill>
              <a:srgbClr val="C2AF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49" name="Freeform 3087"/>
            <p:cNvSpPr>
              <a:spLocks/>
            </p:cNvSpPr>
            <p:nvPr/>
          </p:nvSpPr>
          <p:spPr bwMode="auto">
            <a:xfrm>
              <a:off x="3559" y="1431"/>
              <a:ext cx="13" cy="16"/>
            </a:xfrm>
            <a:custGeom>
              <a:avLst/>
              <a:gdLst>
                <a:gd name="T0" fmla="*/ 4 w 11"/>
                <a:gd name="T1" fmla="*/ 14 h 14"/>
                <a:gd name="T2" fmla="*/ 0 w 11"/>
                <a:gd name="T3" fmla="*/ 2 h 14"/>
                <a:gd name="T4" fmla="*/ 6 w 11"/>
                <a:gd name="T5" fmla="*/ 0 h 14"/>
                <a:gd name="T6" fmla="*/ 11 w 11"/>
                <a:gd name="T7" fmla="*/ 8 h 14"/>
                <a:gd name="T8" fmla="*/ 4 w 11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4">
                  <a:moveTo>
                    <a:pt x="4" y="14"/>
                  </a:moveTo>
                  <a:cubicBezTo>
                    <a:pt x="1" y="10"/>
                    <a:pt x="0" y="6"/>
                    <a:pt x="0" y="2"/>
                  </a:cubicBezTo>
                  <a:cubicBezTo>
                    <a:pt x="2" y="1"/>
                    <a:pt x="4" y="1"/>
                    <a:pt x="6" y="0"/>
                  </a:cubicBezTo>
                  <a:cubicBezTo>
                    <a:pt x="8" y="3"/>
                    <a:pt x="9" y="6"/>
                    <a:pt x="11" y="8"/>
                  </a:cubicBezTo>
                  <a:cubicBezTo>
                    <a:pt x="9" y="11"/>
                    <a:pt x="8" y="14"/>
                    <a:pt x="4" y="14"/>
                  </a:cubicBezTo>
                  <a:close/>
                </a:path>
              </a:pathLst>
            </a:custGeom>
            <a:solidFill>
              <a:srgbClr val="B09D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0" name="Freeform 3088"/>
            <p:cNvSpPr>
              <a:spLocks/>
            </p:cNvSpPr>
            <p:nvPr/>
          </p:nvSpPr>
          <p:spPr bwMode="auto">
            <a:xfrm>
              <a:off x="3612" y="1231"/>
              <a:ext cx="24" cy="39"/>
            </a:xfrm>
            <a:custGeom>
              <a:avLst/>
              <a:gdLst>
                <a:gd name="T0" fmla="*/ 19 w 21"/>
                <a:gd name="T1" fmla="*/ 19 h 33"/>
                <a:gd name="T2" fmla="*/ 13 w 21"/>
                <a:gd name="T3" fmla="*/ 33 h 33"/>
                <a:gd name="T4" fmla="*/ 6 w 21"/>
                <a:gd name="T5" fmla="*/ 1 h 33"/>
                <a:gd name="T6" fmla="*/ 6 w 21"/>
                <a:gd name="T7" fmla="*/ 1 h 33"/>
                <a:gd name="T8" fmla="*/ 10 w 21"/>
                <a:gd name="T9" fmla="*/ 2 h 33"/>
                <a:gd name="T10" fmla="*/ 13 w 21"/>
                <a:gd name="T11" fmla="*/ 5 h 33"/>
                <a:gd name="T12" fmla="*/ 16 w 21"/>
                <a:gd name="T13" fmla="*/ 8 h 33"/>
                <a:gd name="T14" fmla="*/ 19 w 21"/>
                <a:gd name="T15" fmla="*/ 10 h 33"/>
                <a:gd name="T16" fmla="*/ 21 w 21"/>
                <a:gd name="T17" fmla="*/ 14 h 33"/>
                <a:gd name="T18" fmla="*/ 19 w 21"/>
                <a:gd name="T1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33">
                  <a:moveTo>
                    <a:pt x="19" y="19"/>
                  </a:moveTo>
                  <a:cubicBezTo>
                    <a:pt x="14" y="22"/>
                    <a:pt x="19" y="30"/>
                    <a:pt x="13" y="33"/>
                  </a:cubicBezTo>
                  <a:cubicBezTo>
                    <a:pt x="11" y="23"/>
                    <a:pt x="0" y="14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8" y="0"/>
                    <a:pt x="9" y="1"/>
                    <a:pt x="10" y="2"/>
                  </a:cubicBezTo>
                  <a:cubicBezTo>
                    <a:pt x="11" y="3"/>
                    <a:pt x="12" y="4"/>
                    <a:pt x="13" y="5"/>
                  </a:cubicBezTo>
                  <a:cubicBezTo>
                    <a:pt x="14" y="6"/>
                    <a:pt x="15" y="7"/>
                    <a:pt x="16" y="8"/>
                  </a:cubicBezTo>
                  <a:cubicBezTo>
                    <a:pt x="17" y="8"/>
                    <a:pt x="18" y="9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0" y="16"/>
                    <a:pt x="20" y="17"/>
                    <a:pt x="19" y="19"/>
                  </a:cubicBezTo>
                  <a:close/>
                </a:path>
              </a:pathLst>
            </a:custGeom>
            <a:solidFill>
              <a:srgbClr val="B3A4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1" name="Freeform 3089"/>
            <p:cNvSpPr>
              <a:spLocks/>
            </p:cNvSpPr>
            <p:nvPr/>
          </p:nvSpPr>
          <p:spPr bwMode="auto">
            <a:xfrm>
              <a:off x="3587" y="1331"/>
              <a:ext cx="12" cy="29"/>
            </a:xfrm>
            <a:custGeom>
              <a:avLst/>
              <a:gdLst>
                <a:gd name="T0" fmla="*/ 3 w 10"/>
                <a:gd name="T1" fmla="*/ 0 h 25"/>
                <a:gd name="T2" fmla="*/ 10 w 10"/>
                <a:gd name="T3" fmla="*/ 18 h 25"/>
                <a:gd name="T4" fmla="*/ 6 w 10"/>
                <a:gd name="T5" fmla="*/ 25 h 25"/>
                <a:gd name="T6" fmla="*/ 3 w 10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5">
                  <a:moveTo>
                    <a:pt x="3" y="0"/>
                  </a:moveTo>
                  <a:cubicBezTo>
                    <a:pt x="5" y="6"/>
                    <a:pt x="8" y="12"/>
                    <a:pt x="10" y="18"/>
                  </a:cubicBezTo>
                  <a:cubicBezTo>
                    <a:pt x="9" y="20"/>
                    <a:pt x="7" y="22"/>
                    <a:pt x="6" y="25"/>
                  </a:cubicBezTo>
                  <a:cubicBezTo>
                    <a:pt x="1" y="17"/>
                    <a:pt x="0" y="9"/>
                    <a:pt x="3" y="0"/>
                  </a:cubicBezTo>
                  <a:close/>
                </a:path>
              </a:pathLst>
            </a:custGeom>
            <a:solidFill>
              <a:srgbClr val="6A5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2" name="Freeform 3090"/>
            <p:cNvSpPr>
              <a:spLocks/>
            </p:cNvSpPr>
            <p:nvPr/>
          </p:nvSpPr>
          <p:spPr bwMode="auto">
            <a:xfrm>
              <a:off x="3575" y="1353"/>
              <a:ext cx="9" cy="24"/>
            </a:xfrm>
            <a:custGeom>
              <a:avLst/>
              <a:gdLst>
                <a:gd name="T0" fmla="*/ 8 w 8"/>
                <a:gd name="T1" fmla="*/ 20 h 20"/>
                <a:gd name="T2" fmla="*/ 4 w 8"/>
                <a:gd name="T3" fmla="*/ 17 h 20"/>
                <a:gd name="T4" fmla="*/ 0 w 8"/>
                <a:gd name="T5" fmla="*/ 1 h 20"/>
                <a:gd name="T6" fmla="*/ 4 w 8"/>
                <a:gd name="T7" fmla="*/ 3 h 20"/>
                <a:gd name="T8" fmla="*/ 8 w 8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0">
                  <a:moveTo>
                    <a:pt x="8" y="20"/>
                  </a:moveTo>
                  <a:cubicBezTo>
                    <a:pt x="6" y="19"/>
                    <a:pt x="5" y="18"/>
                    <a:pt x="4" y="17"/>
                  </a:cubicBezTo>
                  <a:cubicBezTo>
                    <a:pt x="2" y="12"/>
                    <a:pt x="1" y="6"/>
                    <a:pt x="0" y="1"/>
                  </a:cubicBezTo>
                  <a:cubicBezTo>
                    <a:pt x="2" y="0"/>
                    <a:pt x="3" y="1"/>
                    <a:pt x="4" y="3"/>
                  </a:cubicBezTo>
                  <a:cubicBezTo>
                    <a:pt x="5" y="9"/>
                    <a:pt x="7" y="14"/>
                    <a:pt x="8" y="20"/>
                  </a:cubicBezTo>
                  <a:close/>
                </a:path>
              </a:pathLst>
            </a:custGeom>
            <a:solidFill>
              <a:srgbClr val="7563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3" name="Freeform 3091"/>
            <p:cNvSpPr>
              <a:spLocks/>
            </p:cNvSpPr>
            <p:nvPr/>
          </p:nvSpPr>
          <p:spPr bwMode="auto">
            <a:xfrm>
              <a:off x="3570" y="1337"/>
              <a:ext cx="10" cy="20"/>
            </a:xfrm>
            <a:custGeom>
              <a:avLst/>
              <a:gdLst>
                <a:gd name="T0" fmla="*/ 8 w 8"/>
                <a:gd name="T1" fmla="*/ 17 h 17"/>
                <a:gd name="T2" fmla="*/ 4 w 8"/>
                <a:gd name="T3" fmla="*/ 15 h 17"/>
                <a:gd name="T4" fmla="*/ 1 w 8"/>
                <a:gd name="T5" fmla="*/ 0 h 17"/>
                <a:gd name="T6" fmla="*/ 8 w 8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8" y="17"/>
                  </a:moveTo>
                  <a:cubicBezTo>
                    <a:pt x="7" y="16"/>
                    <a:pt x="5" y="15"/>
                    <a:pt x="4" y="15"/>
                  </a:cubicBezTo>
                  <a:cubicBezTo>
                    <a:pt x="1" y="11"/>
                    <a:pt x="0" y="6"/>
                    <a:pt x="1" y="0"/>
                  </a:cubicBezTo>
                  <a:cubicBezTo>
                    <a:pt x="8" y="5"/>
                    <a:pt x="8" y="11"/>
                    <a:pt x="8" y="17"/>
                  </a:cubicBezTo>
                  <a:close/>
                </a:path>
              </a:pathLst>
            </a:custGeom>
            <a:solidFill>
              <a:srgbClr val="897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4" name="Freeform 3092"/>
            <p:cNvSpPr>
              <a:spLocks/>
            </p:cNvSpPr>
            <p:nvPr/>
          </p:nvSpPr>
          <p:spPr bwMode="auto">
            <a:xfrm>
              <a:off x="3528" y="1460"/>
              <a:ext cx="11" cy="16"/>
            </a:xfrm>
            <a:custGeom>
              <a:avLst/>
              <a:gdLst>
                <a:gd name="T0" fmla="*/ 9 w 9"/>
                <a:gd name="T1" fmla="*/ 13 h 13"/>
                <a:gd name="T2" fmla="*/ 3 w 9"/>
                <a:gd name="T3" fmla="*/ 0 h 13"/>
                <a:gd name="T4" fmla="*/ 9 w 9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9" y="13"/>
                  </a:moveTo>
                  <a:cubicBezTo>
                    <a:pt x="0" y="12"/>
                    <a:pt x="3" y="5"/>
                    <a:pt x="3" y="0"/>
                  </a:cubicBezTo>
                  <a:cubicBezTo>
                    <a:pt x="8" y="3"/>
                    <a:pt x="9" y="8"/>
                    <a:pt x="9" y="13"/>
                  </a:cubicBezTo>
                  <a:close/>
                </a:path>
              </a:pathLst>
            </a:custGeom>
            <a:solidFill>
              <a:srgbClr val="7D66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5" name="Freeform 3093"/>
            <p:cNvSpPr>
              <a:spLocks/>
            </p:cNvSpPr>
            <p:nvPr/>
          </p:nvSpPr>
          <p:spPr bwMode="auto">
            <a:xfrm>
              <a:off x="3628" y="1225"/>
              <a:ext cx="6" cy="5"/>
            </a:xfrm>
            <a:custGeom>
              <a:avLst/>
              <a:gdLst>
                <a:gd name="T0" fmla="*/ 5 w 5"/>
                <a:gd name="T1" fmla="*/ 0 h 4"/>
                <a:gd name="T2" fmla="*/ 3 w 5"/>
                <a:gd name="T3" fmla="*/ 3 h 4"/>
                <a:gd name="T4" fmla="*/ 2 w 5"/>
                <a:gd name="T5" fmla="*/ 4 h 4"/>
                <a:gd name="T6" fmla="*/ 0 w 5"/>
                <a:gd name="T7" fmla="*/ 3 h 4"/>
                <a:gd name="T8" fmla="*/ 1 w 5"/>
                <a:gd name="T9" fmla="*/ 1 h 4"/>
                <a:gd name="T10" fmla="*/ 5 w 5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3" y="3"/>
                    <a:pt x="2" y="4"/>
                    <a:pt x="2" y="4"/>
                  </a:cubicBezTo>
                  <a:cubicBezTo>
                    <a:pt x="2" y="4"/>
                    <a:pt x="0" y="3"/>
                    <a:pt x="0" y="3"/>
                  </a:cubicBezTo>
                  <a:cubicBezTo>
                    <a:pt x="0" y="3"/>
                    <a:pt x="1" y="1"/>
                    <a:pt x="1" y="1"/>
                  </a:cubicBezTo>
                  <a:cubicBezTo>
                    <a:pt x="2" y="1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DDC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6" name="Freeform 3094"/>
            <p:cNvSpPr>
              <a:spLocks/>
            </p:cNvSpPr>
            <p:nvPr/>
          </p:nvSpPr>
          <p:spPr bwMode="auto">
            <a:xfrm>
              <a:off x="3622" y="1226"/>
              <a:ext cx="7" cy="5"/>
            </a:xfrm>
            <a:custGeom>
              <a:avLst/>
              <a:gdLst>
                <a:gd name="T0" fmla="*/ 0 w 6"/>
                <a:gd name="T1" fmla="*/ 1 h 4"/>
                <a:gd name="T2" fmla="*/ 6 w 6"/>
                <a:gd name="T3" fmla="*/ 0 h 4"/>
                <a:gd name="T4" fmla="*/ 5 w 6"/>
                <a:gd name="T5" fmla="*/ 0 h 4"/>
                <a:gd name="T6" fmla="*/ 3 w 6"/>
                <a:gd name="T7" fmla="*/ 4 h 4"/>
                <a:gd name="T8" fmla="*/ 0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0" y="1"/>
                  </a:moveTo>
                  <a:cubicBezTo>
                    <a:pt x="2" y="1"/>
                    <a:pt x="4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2"/>
                    <a:pt x="4" y="3"/>
                    <a:pt x="3" y="4"/>
                  </a:cubicBezTo>
                  <a:cubicBezTo>
                    <a:pt x="1" y="4"/>
                    <a:pt x="0" y="3"/>
                    <a:pt x="0" y="1"/>
                  </a:cubicBezTo>
                  <a:close/>
                </a:path>
              </a:pathLst>
            </a:custGeom>
            <a:solidFill>
              <a:srgbClr val="705D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7" name="Freeform 3095"/>
            <p:cNvSpPr>
              <a:spLocks/>
            </p:cNvSpPr>
            <p:nvPr/>
          </p:nvSpPr>
          <p:spPr bwMode="auto">
            <a:xfrm>
              <a:off x="3619" y="1227"/>
              <a:ext cx="7" cy="7"/>
            </a:xfrm>
            <a:custGeom>
              <a:avLst/>
              <a:gdLst>
                <a:gd name="T0" fmla="*/ 3 w 6"/>
                <a:gd name="T1" fmla="*/ 0 h 6"/>
                <a:gd name="T2" fmla="*/ 6 w 6"/>
                <a:gd name="T3" fmla="*/ 3 h 6"/>
                <a:gd name="T4" fmla="*/ 6 w 6"/>
                <a:gd name="T5" fmla="*/ 4 h 6"/>
                <a:gd name="T6" fmla="*/ 5 w 6"/>
                <a:gd name="T7" fmla="*/ 6 h 6"/>
                <a:gd name="T8" fmla="*/ 4 w 6"/>
                <a:gd name="T9" fmla="*/ 6 h 6"/>
                <a:gd name="T10" fmla="*/ 0 w 6"/>
                <a:gd name="T11" fmla="*/ 4 h 6"/>
                <a:gd name="T12" fmla="*/ 3 w 6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cubicBezTo>
                    <a:pt x="4" y="1"/>
                    <a:pt x="5" y="2"/>
                    <a:pt x="6" y="3"/>
                  </a:cubicBezTo>
                  <a:cubicBezTo>
                    <a:pt x="6" y="3"/>
                    <a:pt x="6" y="4"/>
                    <a:pt x="6" y="4"/>
                  </a:cubicBezTo>
                  <a:cubicBezTo>
                    <a:pt x="6" y="4"/>
                    <a:pt x="5" y="6"/>
                    <a:pt x="5" y="6"/>
                  </a:cubicBezTo>
                  <a:cubicBezTo>
                    <a:pt x="5" y="6"/>
                    <a:pt x="4" y="6"/>
                    <a:pt x="4" y="6"/>
                  </a:cubicBezTo>
                  <a:cubicBezTo>
                    <a:pt x="3" y="5"/>
                    <a:pt x="2" y="5"/>
                    <a:pt x="0" y="4"/>
                  </a:cubicBezTo>
                  <a:cubicBezTo>
                    <a:pt x="1" y="3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D7C2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8" name="Freeform 3096"/>
            <p:cNvSpPr>
              <a:spLocks/>
            </p:cNvSpPr>
            <p:nvPr/>
          </p:nvSpPr>
          <p:spPr bwMode="auto">
            <a:xfrm>
              <a:off x="3630" y="1235"/>
              <a:ext cx="10" cy="10"/>
            </a:xfrm>
            <a:custGeom>
              <a:avLst/>
              <a:gdLst>
                <a:gd name="T0" fmla="*/ 2 w 8"/>
                <a:gd name="T1" fmla="*/ 0 h 8"/>
                <a:gd name="T2" fmla="*/ 6 w 8"/>
                <a:gd name="T3" fmla="*/ 7 h 8"/>
                <a:gd name="T4" fmla="*/ 2 w 8"/>
                <a:gd name="T5" fmla="*/ 6 h 8"/>
                <a:gd name="T6" fmla="*/ 1 w 8"/>
                <a:gd name="T7" fmla="*/ 5 h 8"/>
                <a:gd name="T8" fmla="*/ 0 w 8"/>
                <a:gd name="T9" fmla="*/ 3 h 8"/>
                <a:gd name="T10" fmla="*/ 1 w 8"/>
                <a:gd name="T11" fmla="*/ 1 h 8"/>
                <a:gd name="T12" fmla="*/ 2 w 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">
                  <a:moveTo>
                    <a:pt x="2" y="0"/>
                  </a:moveTo>
                  <a:cubicBezTo>
                    <a:pt x="5" y="2"/>
                    <a:pt x="8" y="3"/>
                    <a:pt x="6" y="7"/>
                  </a:cubicBezTo>
                  <a:cubicBezTo>
                    <a:pt x="5" y="8"/>
                    <a:pt x="4" y="7"/>
                    <a:pt x="2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2"/>
                    <a:pt x="0" y="2"/>
                    <a:pt x="1" y="1"/>
                  </a:cubicBezTo>
                  <a:cubicBezTo>
                    <a:pt x="1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D8C6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59" name="Freeform 3097"/>
            <p:cNvSpPr>
              <a:spLocks/>
            </p:cNvSpPr>
            <p:nvPr/>
          </p:nvSpPr>
          <p:spPr bwMode="auto">
            <a:xfrm>
              <a:off x="3632" y="1241"/>
              <a:ext cx="5" cy="6"/>
            </a:xfrm>
            <a:custGeom>
              <a:avLst/>
              <a:gdLst>
                <a:gd name="T0" fmla="*/ 4 w 5"/>
                <a:gd name="T1" fmla="*/ 1 h 5"/>
                <a:gd name="T2" fmla="*/ 5 w 5"/>
                <a:gd name="T3" fmla="*/ 2 h 5"/>
                <a:gd name="T4" fmla="*/ 5 w 5"/>
                <a:gd name="T5" fmla="*/ 4 h 5"/>
                <a:gd name="T6" fmla="*/ 4 w 5"/>
                <a:gd name="T7" fmla="*/ 5 h 5"/>
                <a:gd name="T8" fmla="*/ 1 w 5"/>
                <a:gd name="T9" fmla="*/ 4 h 5"/>
                <a:gd name="T10" fmla="*/ 4 w 5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4" y="1"/>
                  </a:moveTo>
                  <a:cubicBezTo>
                    <a:pt x="4" y="1"/>
                    <a:pt x="5" y="1"/>
                    <a:pt x="5" y="2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2" y="4"/>
                    <a:pt x="1" y="4"/>
                  </a:cubicBezTo>
                  <a:cubicBezTo>
                    <a:pt x="0" y="1"/>
                    <a:pt x="1" y="0"/>
                    <a:pt x="4" y="1"/>
                  </a:cubicBezTo>
                  <a:close/>
                </a:path>
              </a:pathLst>
            </a:custGeom>
            <a:solidFill>
              <a:srgbClr val="DFCC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0" name="Freeform 3098"/>
            <p:cNvSpPr>
              <a:spLocks/>
            </p:cNvSpPr>
            <p:nvPr/>
          </p:nvSpPr>
          <p:spPr bwMode="auto">
            <a:xfrm>
              <a:off x="3628" y="1228"/>
              <a:ext cx="8" cy="7"/>
            </a:xfrm>
            <a:custGeom>
              <a:avLst/>
              <a:gdLst>
                <a:gd name="T0" fmla="*/ 3 w 7"/>
                <a:gd name="T1" fmla="*/ 0 h 6"/>
                <a:gd name="T2" fmla="*/ 7 w 7"/>
                <a:gd name="T3" fmla="*/ 2 h 6"/>
                <a:gd name="T4" fmla="*/ 4 w 7"/>
                <a:gd name="T5" fmla="*/ 6 h 6"/>
                <a:gd name="T6" fmla="*/ 5 w 7"/>
                <a:gd name="T7" fmla="*/ 6 h 6"/>
                <a:gd name="T8" fmla="*/ 2 w 7"/>
                <a:gd name="T9" fmla="*/ 6 h 6"/>
                <a:gd name="T10" fmla="*/ 0 w 7"/>
                <a:gd name="T11" fmla="*/ 4 h 6"/>
                <a:gd name="T12" fmla="*/ 4 w 7"/>
                <a:gd name="T13" fmla="*/ 0 h 6"/>
                <a:gd name="T14" fmla="*/ 3 w 7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6">
                  <a:moveTo>
                    <a:pt x="3" y="0"/>
                  </a:moveTo>
                  <a:cubicBezTo>
                    <a:pt x="5" y="1"/>
                    <a:pt x="6" y="2"/>
                    <a:pt x="7" y="2"/>
                  </a:cubicBezTo>
                  <a:cubicBezTo>
                    <a:pt x="6" y="4"/>
                    <a:pt x="5" y="5"/>
                    <a:pt x="4" y="6"/>
                  </a:cubicBezTo>
                  <a:cubicBezTo>
                    <a:pt x="4" y="6"/>
                    <a:pt x="5" y="6"/>
                    <a:pt x="5" y="6"/>
                  </a:cubicBezTo>
                  <a:cubicBezTo>
                    <a:pt x="4" y="6"/>
                    <a:pt x="3" y="6"/>
                    <a:pt x="2" y="6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E7D5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1" name="Freeform 3099"/>
            <p:cNvSpPr>
              <a:spLocks/>
            </p:cNvSpPr>
            <p:nvPr/>
          </p:nvSpPr>
          <p:spPr bwMode="auto">
            <a:xfrm>
              <a:off x="3628" y="1239"/>
              <a:ext cx="8" cy="7"/>
            </a:xfrm>
            <a:custGeom>
              <a:avLst/>
              <a:gdLst>
                <a:gd name="T0" fmla="*/ 7 w 7"/>
                <a:gd name="T1" fmla="*/ 3 h 6"/>
                <a:gd name="T2" fmla="*/ 4 w 7"/>
                <a:gd name="T3" fmla="*/ 6 h 6"/>
                <a:gd name="T4" fmla="*/ 0 w 7"/>
                <a:gd name="T5" fmla="*/ 3 h 6"/>
                <a:gd name="T6" fmla="*/ 2 w 7"/>
                <a:gd name="T7" fmla="*/ 0 h 6"/>
                <a:gd name="T8" fmla="*/ 7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7" y="3"/>
                  </a:moveTo>
                  <a:cubicBezTo>
                    <a:pt x="6" y="4"/>
                    <a:pt x="5" y="5"/>
                    <a:pt x="4" y="6"/>
                  </a:cubicBezTo>
                  <a:cubicBezTo>
                    <a:pt x="3" y="5"/>
                    <a:pt x="1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4" y="1"/>
                    <a:pt x="5" y="2"/>
                    <a:pt x="7" y="3"/>
                  </a:cubicBezTo>
                  <a:close/>
                </a:path>
              </a:pathLst>
            </a:custGeom>
            <a:solidFill>
              <a:srgbClr val="B6A5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2" name="Freeform 3100"/>
            <p:cNvSpPr>
              <a:spLocks/>
            </p:cNvSpPr>
            <p:nvPr/>
          </p:nvSpPr>
          <p:spPr bwMode="auto">
            <a:xfrm>
              <a:off x="3624" y="1235"/>
              <a:ext cx="6" cy="7"/>
            </a:xfrm>
            <a:custGeom>
              <a:avLst/>
              <a:gdLst>
                <a:gd name="T0" fmla="*/ 5 w 5"/>
                <a:gd name="T1" fmla="*/ 3 h 6"/>
                <a:gd name="T2" fmla="*/ 3 w 5"/>
                <a:gd name="T3" fmla="*/ 6 h 6"/>
                <a:gd name="T4" fmla="*/ 1 w 5"/>
                <a:gd name="T5" fmla="*/ 5 h 6"/>
                <a:gd name="T6" fmla="*/ 0 w 5"/>
                <a:gd name="T7" fmla="*/ 2 h 6"/>
                <a:gd name="T8" fmla="*/ 2 w 5"/>
                <a:gd name="T9" fmla="*/ 0 h 6"/>
                <a:gd name="T10" fmla="*/ 5 w 5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5" y="3"/>
                  </a:moveTo>
                  <a:cubicBezTo>
                    <a:pt x="5" y="4"/>
                    <a:pt x="4" y="5"/>
                    <a:pt x="3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4" y="0"/>
                    <a:pt x="5" y="1"/>
                    <a:pt x="5" y="3"/>
                  </a:cubicBezTo>
                  <a:close/>
                </a:path>
              </a:pathLst>
            </a:custGeom>
            <a:solidFill>
              <a:srgbClr val="4E3D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3" name="Freeform 3101"/>
            <p:cNvSpPr>
              <a:spLocks/>
            </p:cNvSpPr>
            <p:nvPr/>
          </p:nvSpPr>
          <p:spPr bwMode="auto">
            <a:xfrm>
              <a:off x="3623" y="1233"/>
              <a:ext cx="5" cy="8"/>
            </a:xfrm>
            <a:custGeom>
              <a:avLst/>
              <a:gdLst>
                <a:gd name="T0" fmla="*/ 3 w 4"/>
                <a:gd name="T1" fmla="*/ 3 h 7"/>
                <a:gd name="T2" fmla="*/ 2 w 4"/>
                <a:gd name="T3" fmla="*/ 7 h 7"/>
                <a:gd name="T4" fmla="*/ 0 w 4"/>
                <a:gd name="T5" fmla="*/ 1 h 7"/>
                <a:gd name="T6" fmla="*/ 0 w 4"/>
                <a:gd name="T7" fmla="*/ 1 h 7"/>
                <a:gd name="T8" fmla="*/ 3 w 4"/>
                <a:gd name="T9" fmla="*/ 1 h 7"/>
                <a:gd name="T10" fmla="*/ 3 w 4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3" y="3"/>
                  </a:moveTo>
                  <a:cubicBezTo>
                    <a:pt x="3" y="4"/>
                    <a:pt x="2" y="5"/>
                    <a:pt x="2" y="7"/>
                  </a:cubicBezTo>
                  <a:cubicBezTo>
                    <a:pt x="1" y="5"/>
                    <a:pt x="0" y="3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1"/>
                    <a:pt x="3" y="1"/>
                  </a:cubicBezTo>
                  <a:cubicBezTo>
                    <a:pt x="3" y="2"/>
                    <a:pt x="4" y="3"/>
                    <a:pt x="3" y="3"/>
                  </a:cubicBezTo>
                  <a:close/>
                </a:path>
              </a:pathLst>
            </a:custGeom>
            <a:solidFill>
              <a:srgbClr val="CBB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64" name="Freeform 3102"/>
            <p:cNvSpPr>
              <a:spLocks/>
            </p:cNvSpPr>
            <p:nvPr/>
          </p:nvSpPr>
          <p:spPr bwMode="auto">
            <a:xfrm>
              <a:off x="3626" y="1226"/>
              <a:ext cx="7" cy="7"/>
            </a:xfrm>
            <a:custGeom>
              <a:avLst/>
              <a:gdLst>
                <a:gd name="T0" fmla="*/ 6 w 6"/>
                <a:gd name="T1" fmla="*/ 2 h 6"/>
                <a:gd name="T2" fmla="*/ 3 w 6"/>
                <a:gd name="T3" fmla="*/ 6 h 6"/>
                <a:gd name="T4" fmla="*/ 0 w 6"/>
                <a:gd name="T5" fmla="*/ 5 h 6"/>
                <a:gd name="T6" fmla="*/ 0 w 6"/>
                <a:gd name="T7" fmla="*/ 3 h 6"/>
                <a:gd name="T8" fmla="*/ 0 w 6"/>
                <a:gd name="T9" fmla="*/ 4 h 6"/>
                <a:gd name="T10" fmla="*/ 2 w 6"/>
                <a:gd name="T11" fmla="*/ 0 h 6"/>
                <a:gd name="T12" fmla="*/ 6 w 6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6" y="2"/>
                  </a:moveTo>
                  <a:cubicBezTo>
                    <a:pt x="5" y="3"/>
                    <a:pt x="4" y="5"/>
                    <a:pt x="3" y="6"/>
                  </a:cubicBezTo>
                  <a:cubicBezTo>
                    <a:pt x="2" y="6"/>
                    <a:pt x="1" y="6"/>
                    <a:pt x="0" y="5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1" y="3"/>
                    <a:pt x="1" y="1"/>
                    <a:pt x="2" y="0"/>
                  </a:cubicBezTo>
                  <a:cubicBezTo>
                    <a:pt x="3" y="1"/>
                    <a:pt x="4" y="2"/>
                    <a:pt x="6" y="2"/>
                  </a:cubicBezTo>
                  <a:close/>
                </a:path>
              </a:pathLst>
            </a:custGeom>
            <a:solidFill>
              <a:srgbClr val="AB97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2" name="Group 3304"/>
          <p:cNvGrpSpPr>
            <a:grpSpLocks/>
          </p:cNvGrpSpPr>
          <p:nvPr/>
        </p:nvGrpSpPr>
        <p:grpSpPr bwMode="auto">
          <a:xfrm>
            <a:off x="4567237" y="1952625"/>
            <a:ext cx="1201738" cy="2079625"/>
            <a:chOff x="2877" y="1230"/>
            <a:chExt cx="757" cy="1310"/>
          </a:xfrm>
        </p:grpSpPr>
        <p:sp>
          <p:nvSpPr>
            <p:cNvPr id="4065" name="Freeform 3104"/>
            <p:cNvSpPr>
              <a:spLocks/>
            </p:cNvSpPr>
            <p:nvPr/>
          </p:nvSpPr>
          <p:spPr bwMode="auto">
            <a:xfrm>
              <a:off x="3623" y="1230"/>
              <a:ext cx="7" cy="7"/>
            </a:xfrm>
            <a:custGeom>
              <a:avLst/>
              <a:gdLst>
                <a:gd name="T0" fmla="*/ 2 w 6"/>
                <a:gd name="T1" fmla="*/ 0 h 6"/>
                <a:gd name="T2" fmla="*/ 5 w 6"/>
                <a:gd name="T3" fmla="*/ 3 h 6"/>
                <a:gd name="T4" fmla="*/ 5 w 6"/>
                <a:gd name="T5" fmla="*/ 3 h 6"/>
                <a:gd name="T6" fmla="*/ 3 w 6"/>
                <a:gd name="T7" fmla="*/ 6 h 6"/>
                <a:gd name="T8" fmla="*/ 3 w 6"/>
                <a:gd name="T9" fmla="*/ 6 h 6"/>
                <a:gd name="T10" fmla="*/ 0 w 6"/>
                <a:gd name="T11" fmla="*/ 4 h 6"/>
                <a:gd name="T12" fmla="*/ 2 w 6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2" y="0"/>
                  </a:moveTo>
                  <a:cubicBezTo>
                    <a:pt x="3" y="1"/>
                    <a:pt x="4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1" y="3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655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6" name="Freeform 3105"/>
            <p:cNvSpPr>
              <a:spLocks/>
            </p:cNvSpPr>
            <p:nvPr/>
          </p:nvSpPr>
          <p:spPr bwMode="auto">
            <a:xfrm>
              <a:off x="3627" y="1233"/>
              <a:ext cx="7" cy="6"/>
            </a:xfrm>
            <a:custGeom>
              <a:avLst/>
              <a:gdLst>
                <a:gd name="T0" fmla="*/ 0 w 6"/>
                <a:gd name="T1" fmla="*/ 3 h 5"/>
                <a:gd name="T2" fmla="*/ 2 w 6"/>
                <a:gd name="T3" fmla="*/ 0 h 5"/>
                <a:gd name="T4" fmla="*/ 6 w 6"/>
                <a:gd name="T5" fmla="*/ 2 h 5"/>
                <a:gd name="T6" fmla="*/ 3 w 6"/>
                <a:gd name="T7" fmla="*/ 5 h 5"/>
                <a:gd name="T8" fmla="*/ 0 w 6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3"/>
                  </a:moveTo>
                  <a:cubicBezTo>
                    <a:pt x="1" y="2"/>
                    <a:pt x="2" y="1"/>
                    <a:pt x="2" y="0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5" y="3"/>
                    <a:pt x="4" y="4"/>
                    <a:pt x="3" y="5"/>
                  </a:cubicBezTo>
                  <a:cubicBezTo>
                    <a:pt x="2" y="4"/>
                    <a:pt x="1" y="4"/>
                    <a:pt x="0" y="3"/>
                  </a:cubicBezTo>
                  <a:close/>
                </a:path>
              </a:pathLst>
            </a:custGeom>
            <a:solidFill>
              <a:srgbClr val="AF9E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7" name="Freeform 3106"/>
            <p:cNvSpPr>
              <a:spLocks/>
            </p:cNvSpPr>
            <p:nvPr/>
          </p:nvSpPr>
          <p:spPr bwMode="auto">
            <a:xfrm>
              <a:off x="2985" y="2192"/>
              <a:ext cx="193" cy="345"/>
            </a:xfrm>
            <a:custGeom>
              <a:avLst/>
              <a:gdLst>
                <a:gd name="T0" fmla="*/ 126 w 164"/>
                <a:gd name="T1" fmla="*/ 287 h 293"/>
                <a:gd name="T2" fmla="*/ 118 w 164"/>
                <a:gd name="T3" fmla="*/ 287 h 293"/>
                <a:gd name="T4" fmla="*/ 66 w 164"/>
                <a:gd name="T5" fmla="*/ 289 h 293"/>
                <a:gd name="T6" fmla="*/ 2 w 164"/>
                <a:gd name="T7" fmla="*/ 285 h 293"/>
                <a:gd name="T8" fmla="*/ 0 w 164"/>
                <a:gd name="T9" fmla="*/ 281 h 293"/>
                <a:gd name="T10" fmla="*/ 2 w 164"/>
                <a:gd name="T11" fmla="*/ 276 h 293"/>
                <a:gd name="T12" fmla="*/ 11 w 164"/>
                <a:gd name="T13" fmla="*/ 272 h 293"/>
                <a:gd name="T14" fmla="*/ 22 w 164"/>
                <a:gd name="T15" fmla="*/ 266 h 293"/>
                <a:gd name="T16" fmla="*/ 30 w 164"/>
                <a:gd name="T17" fmla="*/ 275 h 293"/>
                <a:gd name="T18" fmla="*/ 41 w 164"/>
                <a:gd name="T19" fmla="*/ 278 h 293"/>
                <a:gd name="T20" fmla="*/ 50 w 164"/>
                <a:gd name="T21" fmla="*/ 276 h 293"/>
                <a:gd name="T22" fmla="*/ 55 w 164"/>
                <a:gd name="T23" fmla="*/ 276 h 293"/>
                <a:gd name="T24" fmla="*/ 70 w 164"/>
                <a:gd name="T25" fmla="*/ 276 h 293"/>
                <a:gd name="T26" fmla="*/ 75 w 164"/>
                <a:gd name="T27" fmla="*/ 275 h 293"/>
                <a:gd name="T28" fmla="*/ 80 w 164"/>
                <a:gd name="T29" fmla="*/ 275 h 293"/>
                <a:gd name="T30" fmla="*/ 92 w 164"/>
                <a:gd name="T31" fmla="*/ 277 h 293"/>
                <a:gd name="T32" fmla="*/ 132 w 164"/>
                <a:gd name="T33" fmla="*/ 237 h 293"/>
                <a:gd name="T34" fmla="*/ 132 w 164"/>
                <a:gd name="T35" fmla="*/ 191 h 293"/>
                <a:gd name="T36" fmla="*/ 117 w 164"/>
                <a:gd name="T37" fmla="*/ 176 h 293"/>
                <a:gd name="T38" fmla="*/ 95 w 164"/>
                <a:gd name="T39" fmla="*/ 172 h 293"/>
                <a:gd name="T40" fmla="*/ 113 w 164"/>
                <a:gd name="T41" fmla="*/ 161 h 293"/>
                <a:gd name="T42" fmla="*/ 130 w 164"/>
                <a:gd name="T43" fmla="*/ 149 h 293"/>
                <a:gd name="T44" fmla="*/ 132 w 164"/>
                <a:gd name="T45" fmla="*/ 114 h 293"/>
                <a:gd name="T46" fmla="*/ 135 w 164"/>
                <a:gd name="T47" fmla="*/ 102 h 293"/>
                <a:gd name="T48" fmla="*/ 137 w 164"/>
                <a:gd name="T49" fmla="*/ 77 h 293"/>
                <a:gd name="T50" fmla="*/ 137 w 164"/>
                <a:gd name="T51" fmla="*/ 13 h 293"/>
                <a:gd name="T52" fmla="*/ 144 w 164"/>
                <a:gd name="T53" fmla="*/ 2 h 293"/>
                <a:gd name="T54" fmla="*/ 154 w 164"/>
                <a:gd name="T55" fmla="*/ 5 h 293"/>
                <a:gd name="T56" fmla="*/ 156 w 164"/>
                <a:gd name="T57" fmla="*/ 10 h 293"/>
                <a:gd name="T58" fmla="*/ 156 w 164"/>
                <a:gd name="T59" fmla="*/ 50 h 293"/>
                <a:gd name="T60" fmla="*/ 156 w 164"/>
                <a:gd name="T61" fmla="*/ 55 h 293"/>
                <a:gd name="T62" fmla="*/ 157 w 164"/>
                <a:gd name="T63" fmla="*/ 79 h 293"/>
                <a:gd name="T64" fmla="*/ 158 w 164"/>
                <a:gd name="T65" fmla="*/ 87 h 293"/>
                <a:gd name="T66" fmla="*/ 155 w 164"/>
                <a:gd name="T67" fmla="*/ 200 h 293"/>
                <a:gd name="T68" fmla="*/ 155 w 164"/>
                <a:gd name="T69" fmla="*/ 254 h 293"/>
                <a:gd name="T70" fmla="*/ 160 w 164"/>
                <a:gd name="T71" fmla="*/ 267 h 293"/>
                <a:gd name="T72" fmla="*/ 163 w 164"/>
                <a:gd name="T73" fmla="*/ 287 h 293"/>
                <a:gd name="T74" fmla="*/ 153 w 164"/>
                <a:gd name="T75" fmla="*/ 293 h 293"/>
                <a:gd name="T76" fmla="*/ 126 w 164"/>
                <a:gd name="T77" fmla="*/ 287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4" h="293">
                  <a:moveTo>
                    <a:pt x="126" y="287"/>
                  </a:moveTo>
                  <a:cubicBezTo>
                    <a:pt x="123" y="287"/>
                    <a:pt x="120" y="287"/>
                    <a:pt x="118" y="287"/>
                  </a:cubicBezTo>
                  <a:cubicBezTo>
                    <a:pt x="100" y="290"/>
                    <a:pt x="83" y="286"/>
                    <a:pt x="66" y="289"/>
                  </a:cubicBezTo>
                  <a:cubicBezTo>
                    <a:pt x="44" y="288"/>
                    <a:pt x="23" y="286"/>
                    <a:pt x="2" y="285"/>
                  </a:cubicBezTo>
                  <a:cubicBezTo>
                    <a:pt x="1" y="284"/>
                    <a:pt x="0" y="282"/>
                    <a:pt x="0" y="281"/>
                  </a:cubicBezTo>
                  <a:cubicBezTo>
                    <a:pt x="0" y="279"/>
                    <a:pt x="1" y="277"/>
                    <a:pt x="2" y="276"/>
                  </a:cubicBezTo>
                  <a:cubicBezTo>
                    <a:pt x="5" y="275"/>
                    <a:pt x="8" y="274"/>
                    <a:pt x="11" y="272"/>
                  </a:cubicBezTo>
                  <a:cubicBezTo>
                    <a:pt x="15" y="270"/>
                    <a:pt x="16" y="265"/>
                    <a:pt x="22" y="266"/>
                  </a:cubicBezTo>
                  <a:cubicBezTo>
                    <a:pt x="25" y="268"/>
                    <a:pt x="27" y="272"/>
                    <a:pt x="30" y="275"/>
                  </a:cubicBezTo>
                  <a:cubicBezTo>
                    <a:pt x="33" y="277"/>
                    <a:pt x="37" y="278"/>
                    <a:pt x="41" y="278"/>
                  </a:cubicBezTo>
                  <a:cubicBezTo>
                    <a:pt x="44" y="277"/>
                    <a:pt x="47" y="277"/>
                    <a:pt x="50" y="276"/>
                  </a:cubicBezTo>
                  <a:cubicBezTo>
                    <a:pt x="52" y="276"/>
                    <a:pt x="53" y="276"/>
                    <a:pt x="55" y="276"/>
                  </a:cubicBezTo>
                  <a:cubicBezTo>
                    <a:pt x="60" y="278"/>
                    <a:pt x="65" y="277"/>
                    <a:pt x="70" y="276"/>
                  </a:cubicBezTo>
                  <a:cubicBezTo>
                    <a:pt x="71" y="275"/>
                    <a:pt x="73" y="275"/>
                    <a:pt x="75" y="275"/>
                  </a:cubicBezTo>
                  <a:cubicBezTo>
                    <a:pt x="77" y="275"/>
                    <a:pt x="79" y="275"/>
                    <a:pt x="80" y="275"/>
                  </a:cubicBezTo>
                  <a:cubicBezTo>
                    <a:pt x="84" y="276"/>
                    <a:pt x="88" y="277"/>
                    <a:pt x="92" y="277"/>
                  </a:cubicBezTo>
                  <a:cubicBezTo>
                    <a:pt x="132" y="277"/>
                    <a:pt x="132" y="277"/>
                    <a:pt x="132" y="237"/>
                  </a:cubicBezTo>
                  <a:cubicBezTo>
                    <a:pt x="132" y="222"/>
                    <a:pt x="132" y="206"/>
                    <a:pt x="132" y="191"/>
                  </a:cubicBezTo>
                  <a:cubicBezTo>
                    <a:pt x="133" y="180"/>
                    <a:pt x="129" y="175"/>
                    <a:pt x="117" y="176"/>
                  </a:cubicBezTo>
                  <a:cubicBezTo>
                    <a:pt x="110" y="175"/>
                    <a:pt x="102" y="176"/>
                    <a:pt x="95" y="172"/>
                  </a:cubicBezTo>
                  <a:cubicBezTo>
                    <a:pt x="98" y="162"/>
                    <a:pt x="98" y="162"/>
                    <a:pt x="113" y="161"/>
                  </a:cubicBezTo>
                  <a:cubicBezTo>
                    <a:pt x="121" y="160"/>
                    <a:pt x="131" y="163"/>
                    <a:pt x="130" y="149"/>
                  </a:cubicBezTo>
                  <a:cubicBezTo>
                    <a:pt x="131" y="137"/>
                    <a:pt x="133" y="126"/>
                    <a:pt x="132" y="114"/>
                  </a:cubicBezTo>
                  <a:cubicBezTo>
                    <a:pt x="133" y="110"/>
                    <a:pt x="133" y="106"/>
                    <a:pt x="135" y="102"/>
                  </a:cubicBezTo>
                  <a:cubicBezTo>
                    <a:pt x="139" y="94"/>
                    <a:pt x="138" y="86"/>
                    <a:pt x="137" y="77"/>
                  </a:cubicBezTo>
                  <a:cubicBezTo>
                    <a:pt x="136" y="56"/>
                    <a:pt x="136" y="34"/>
                    <a:pt x="137" y="13"/>
                  </a:cubicBezTo>
                  <a:cubicBezTo>
                    <a:pt x="138" y="8"/>
                    <a:pt x="140" y="5"/>
                    <a:pt x="144" y="2"/>
                  </a:cubicBezTo>
                  <a:cubicBezTo>
                    <a:pt x="148" y="0"/>
                    <a:pt x="151" y="2"/>
                    <a:pt x="154" y="5"/>
                  </a:cubicBezTo>
                  <a:cubicBezTo>
                    <a:pt x="155" y="6"/>
                    <a:pt x="156" y="8"/>
                    <a:pt x="156" y="10"/>
                  </a:cubicBezTo>
                  <a:cubicBezTo>
                    <a:pt x="154" y="23"/>
                    <a:pt x="150" y="36"/>
                    <a:pt x="156" y="50"/>
                  </a:cubicBezTo>
                  <a:cubicBezTo>
                    <a:pt x="156" y="51"/>
                    <a:pt x="156" y="53"/>
                    <a:pt x="156" y="55"/>
                  </a:cubicBezTo>
                  <a:cubicBezTo>
                    <a:pt x="154" y="63"/>
                    <a:pt x="154" y="71"/>
                    <a:pt x="157" y="79"/>
                  </a:cubicBezTo>
                  <a:cubicBezTo>
                    <a:pt x="158" y="81"/>
                    <a:pt x="158" y="84"/>
                    <a:pt x="158" y="87"/>
                  </a:cubicBezTo>
                  <a:cubicBezTo>
                    <a:pt x="157" y="124"/>
                    <a:pt x="157" y="162"/>
                    <a:pt x="155" y="200"/>
                  </a:cubicBezTo>
                  <a:cubicBezTo>
                    <a:pt x="154" y="218"/>
                    <a:pt x="162" y="236"/>
                    <a:pt x="155" y="254"/>
                  </a:cubicBezTo>
                  <a:cubicBezTo>
                    <a:pt x="153" y="259"/>
                    <a:pt x="158" y="263"/>
                    <a:pt x="160" y="267"/>
                  </a:cubicBezTo>
                  <a:cubicBezTo>
                    <a:pt x="163" y="273"/>
                    <a:pt x="164" y="280"/>
                    <a:pt x="163" y="287"/>
                  </a:cubicBezTo>
                  <a:cubicBezTo>
                    <a:pt x="161" y="292"/>
                    <a:pt x="157" y="293"/>
                    <a:pt x="153" y="293"/>
                  </a:cubicBezTo>
                  <a:cubicBezTo>
                    <a:pt x="143" y="293"/>
                    <a:pt x="135" y="289"/>
                    <a:pt x="126" y="287"/>
                  </a:cubicBezTo>
                  <a:close/>
                </a:path>
              </a:pathLst>
            </a:custGeom>
            <a:solidFill>
              <a:srgbClr val="2F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8" name="Freeform 3107"/>
            <p:cNvSpPr>
              <a:spLocks/>
            </p:cNvSpPr>
            <p:nvPr/>
          </p:nvSpPr>
          <p:spPr bwMode="auto">
            <a:xfrm>
              <a:off x="2988" y="1984"/>
              <a:ext cx="57" cy="535"/>
            </a:xfrm>
            <a:custGeom>
              <a:avLst/>
              <a:gdLst>
                <a:gd name="T0" fmla="*/ 18 w 48"/>
                <a:gd name="T1" fmla="*/ 442 h 454"/>
                <a:gd name="T2" fmla="*/ 10 w 48"/>
                <a:gd name="T3" fmla="*/ 454 h 454"/>
                <a:gd name="T4" fmla="*/ 5 w 48"/>
                <a:gd name="T5" fmla="*/ 389 h 454"/>
                <a:gd name="T6" fmla="*/ 5 w 48"/>
                <a:gd name="T7" fmla="*/ 371 h 454"/>
                <a:gd name="T8" fmla="*/ 7 w 48"/>
                <a:gd name="T9" fmla="*/ 313 h 454"/>
                <a:gd name="T10" fmla="*/ 9 w 48"/>
                <a:gd name="T11" fmla="*/ 235 h 454"/>
                <a:gd name="T12" fmla="*/ 7 w 48"/>
                <a:gd name="T13" fmla="*/ 165 h 454"/>
                <a:gd name="T14" fmla="*/ 7 w 48"/>
                <a:gd name="T15" fmla="*/ 158 h 454"/>
                <a:gd name="T16" fmla="*/ 11 w 48"/>
                <a:gd name="T17" fmla="*/ 100 h 454"/>
                <a:gd name="T18" fmla="*/ 13 w 48"/>
                <a:gd name="T19" fmla="*/ 37 h 454"/>
                <a:gd name="T20" fmla="*/ 12 w 48"/>
                <a:gd name="T21" fmla="*/ 30 h 454"/>
                <a:gd name="T22" fmla="*/ 15 w 48"/>
                <a:gd name="T23" fmla="*/ 22 h 454"/>
                <a:gd name="T24" fmla="*/ 26 w 48"/>
                <a:gd name="T25" fmla="*/ 2 h 454"/>
                <a:gd name="T26" fmla="*/ 32 w 48"/>
                <a:gd name="T27" fmla="*/ 7 h 454"/>
                <a:gd name="T28" fmla="*/ 28 w 48"/>
                <a:gd name="T29" fmla="*/ 100 h 454"/>
                <a:gd name="T30" fmla="*/ 28 w 48"/>
                <a:gd name="T31" fmla="*/ 111 h 454"/>
                <a:gd name="T32" fmla="*/ 28 w 48"/>
                <a:gd name="T33" fmla="*/ 135 h 454"/>
                <a:gd name="T34" fmla="*/ 28 w 48"/>
                <a:gd name="T35" fmla="*/ 173 h 454"/>
                <a:gd name="T36" fmla="*/ 31 w 48"/>
                <a:gd name="T37" fmla="*/ 254 h 454"/>
                <a:gd name="T38" fmla="*/ 41 w 48"/>
                <a:gd name="T39" fmla="*/ 258 h 454"/>
                <a:gd name="T40" fmla="*/ 46 w 48"/>
                <a:gd name="T41" fmla="*/ 261 h 454"/>
                <a:gd name="T42" fmla="*/ 48 w 48"/>
                <a:gd name="T43" fmla="*/ 266 h 454"/>
                <a:gd name="T44" fmla="*/ 44 w 48"/>
                <a:gd name="T45" fmla="*/ 270 h 454"/>
                <a:gd name="T46" fmla="*/ 27 w 48"/>
                <a:gd name="T47" fmla="*/ 281 h 454"/>
                <a:gd name="T48" fmla="*/ 26 w 48"/>
                <a:gd name="T49" fmla="*/ 290 h 454"/>
                <a:gd name="T50" fmla="*/ 23 w 48"/>
                <a:gd name="T51" fmla="*/ 333 h 454"/>
                <a:gd name="T52" fmla="*/ 22 w 48"/>
                <a:gd name="T53" fmla="*/ 343 h 454"/>
                <a:gd name="T54" fmla="*/ 25 w 48"/>
                <a:gd name="T55" fmla="*/ 359 h 454"/>
                <a:gd name="T56" fmla="*/ 23 w 48"/>
                <a:gd name="T57" fmla="*/ 376 h 454"/>
                <a:gd name="T58" fmla="*/ 22 w 48"/>
                <a:gd name="T59" fmla="*/ 438 h 454"/>
                <a:gd name="T60" fmla="*/ 18 w 48"/>
                <a:gd name="T61" fmla="*/ 442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454">
                  <a:moveTo>
                    <a:pt x="18" y="442"/>
                  </a:moveTo>
                  <a:cubicBezTo>
                    <a:pt x="14" y="445"/>
                    <a:pt x="16" y="452"/>
                    <a:pt x="10" y="454"/>
                  </a:cubicBezTo>
                  <a:cubicBezTo>
                    <a:pt x="0" y="433"/>
                    <a:pt x="7" y="410"/>
                    <a:pt x="5" y="389"/>
                  </a:cubicBezTo>
                  <a:cubicBezTo>
                    <a:pt x="5" y="383"/>
                    <a:pt x="5" y="377"/>
                    <a:pt x="5" y="371"/>
                  </a:cubicBezTo>
                  <a:cubicBezTo>
                    <a:pt x="4" y="351"/>
                    <a:pt x="5" y="332"/>
                    <a:pt x="7" y="313"/>
                  </a:cubicBezTo>
                  <a:cubicBezTo>
                    <a:pt x="12" y="287"/>
                    <a:pt x="8" y="261"/>
                    <a:pt x="9" y="235"/>
                  </a:cubicBezTo>
                  <a:cubicBezTo>
                    <a:pt x="8" y="212"/>
                    <a:pt x="10" y="188"/>
                    <a:pt x="7" y="165"/>
                  </a:cubicBezTo>
                  <a:cubicBezTo>
                    <a:pt x="7" y="162"/>
                    <a:pt x="7" y="160"/>
                    <a:pt x="7" y="158"/>
                  </a:cubicBezTo>
                  <a:cubicBezTo>
                    <a:pt x="11" y="139"/>
                    <a:pt x="8" y="119"/>
                    <a:pt x="11" y="100"/>
                  </a:cubicBezTo>
                  <a:cubicBezTo>
                    <a:pt x="16" y="79"/>
                    <a:pt x="13" y="58"/>
                    <a:pt x="13" y="37"/>
                  </a:cubicBezTo>
                  <a:cubicBezTo>
                    <a:pt x="12" y="35"/>
                    <a:pt x="12" y="33"/>
                    <a:pt x="12" y="30"/>
                  </a:cubicBezTo>
                  <a:cubicBezTo>
                    <a:pt x="12" y="27"/>
                    <a:pt x="13" y="24"/>
                    <a:pt x="15" y="22"/>
                  </a:cubicBezTo>
                  <a:cubicBezTo>
                    <a:pt x="16" y="14"/>
                    <a:pt x="11" y="2"/>
                    <a:pt x="26" y="2"/>
                  </a:cubicBezTo>
                  <a:cubicBezTo>
                    <a:pt x="31" y="0"/>
                    <a:pt x="32" y="3"/>
                    <a:pt x="32" y="7"/>
                  </a:cubicBezTo>
                  <a:cubicBezTo>
                    <a:pt x="24" y="38"/>
                    <a:pt x="30" y="69"/>
                    <a:pt x="28" y="100"/>
                  </a:cubicBezTo>
                  <a:cubicBezTo>
                    <a:pt x="29" y="104"/>
                    <a:pt x="29" y="107"/>
                    <a:pt x="28" y="111"/>
                  </a:cubicBezTo>
                  <a:cubicBezTo>
                    <a:pt x="28" y="119"/>
                    <a:pt x="28" y="127"/>
                    <a:pt x="28" y="135"/>
                  </a:cubicBezTo>
                  <a:cubicBezTo>
                    <a:pt x="28" y="148"/>
                    <a:pt x="28" y="161"/>
                    <a:pt x="28" y="173"/>
                  </a:cubicBezTo>
                  <a:cubicBezTo>
                    <a:pt x="30" y="200"/>
                    <a:pt x="25" y="227"/>
                    <a:pt x="31" y="254"/>
                  </a:cubicBezTo>
                  <a:cubicBezTo>
                    <a:pt x="34" y="257"/>
                    <a:pt x="38" y="257"/>
                    <a:pt x="41" y="258"/>
                  </a:cubicBezTo>
                  <a:cubicBezTo>
                    <a:pt x="43" y="259"/>
                    <a:pt x="45" y="260"/>
                    <a:pt x="46" y="261"/>
                  </a:cubicBezTo>
                  <a:cubicBezTo>
                    <a:pt x="48" y="262"/>
                    <a:pt x="48" y="264"/>
                    <a:pt x="48" y="266"/>
                  </a:cubicBezTo>
                  <a:cubicBezTo>
                    <a:pt x="47" y="268"/>
                    <a:pt x="46" y="269"/>
                    <a:pt x="44" y="270"/>
                  </a:cubicBezTo>
                  <a:cubicBezTo>
                    <a:pt x="39" y="274"/>
                    <a:pt x="28" y="270"/>
                    <a:pt x="27" y="281"/>
                  </a:cubicBezTo>
                  <a:cubicBezTo>
                    <a:pt x="27" y="284"/>
                    <a:pt x="26" y="287"/>
                    <a:pt x="26" y="290"/>
                  </a:cubicBezTo>
                  <a:cubicBezTo>
                    <a:pt x="22" y="304"/>
                    <a:pt x="26" y="319"/>
                    <a:pt x="23" y="333"/>
                  </a:cubicBezTo>
                  <a:cubicBezTo>
                    <a:pt x="21" y="336"/>
                    <a:pt x="20" y="339"/>
                    <a:pt x="22" y="343"/>
                  </a:cubicBezTo>
                  <a:cubicBezTo>
                    <a:pt x="24" y="348"/>
                    <a:pt x="26" y="353"/>
                    <a:pt x="25" y="359"/>
                  </a:cubicBezTo>
                  <a:cubicBezTo>
                    <a:pt x="24" y="364"/>
                    <a:pt x="23" y="370"/>
                    <a:pt x="23" y="376"/>
                  </a:cubicBezTo>
                  <a:cubicBezTo>
                    <a:pt x="24" y="396"/>
                    <a:pt x="26" y="417"/>
                    <a:pt x="22" y="438"/>
                  </a:cubicBezTo>
                  <a:cubicBezTo>
                    <a:pt x="21" y="440"/>
                    <a:pt x="20" y="441"/>
                    <a:pt x="18" y="442"/>
                  </a:cubicBezTo>
                  <a:close/>
                </a:path>
              </a:pathLst>
            </a:custGeom>
            <a:solidFill>
              <a:srgbClr val="2F22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9" name="Freeform 3108"/>
            <p:cNvSpPr>
              <a:spLocks/>
            </p:cNvSpPr>
            <p:nvPr/>
          </p:nvSpPr>
          <p:spPr bwMode="auto">
            <a:xfrm>
              <a:off x="3293" y="1988"/>
              <a:ext cx="125" cy="184"/>
            </a:xfrm>
            <a:custGeom>
              <a:avLst/>
              <a:gdLst>
                <a:gd name="T0" fmla="*/ 68 w 106"/>
                <a:gd name="T1" fmla="*/ 4 h 156"/>
                <a:gd name="T2" fmla="*/ 105 w 106"/>
                <a:gd name="T3" fmla="*/ 50 h 156"/>
                <a:gd name="T4" fmla="*/ 99 w 106"/>
                <a:gd name="T5" fmla="*/ 155 h 156"/>
                <a:gd name="T6" fmla="*/ 93 w 106"/>
                <a:gd name="T7" fmla="*/ 153 h 156"/>
                <a:gd name="T8" fmla="*/ 90 w 106"/>
                <a:gd name="T9" fmla="*/ 73 h 156"/>
                <a:gd name="T10" fmla="*/ 90 w 106"/>
                <a:gd name="T11" fmla="*/ 44 h 156"/>
                <a:gd name="T12" fmla="*/ 67 w 106"/>
                <a:gd name="T13" fmla="*/ 21 h 156"/>
                <a:gd name="T14" fmla="*/ 55 w 106"/>
                <a:gd name="T15" fmla="*/ 20 h 156"/>
                <a:gd name="T16" fmla="*/ 35 w 106"/>
                <a:gd name="T17" fmla="*/ 19 h 156"/>
                <a:gd name="T18" fmla="*/ 16 w 106"/>
                <a:gd name="T19" fmla="*/ 20 h 156"/>
                <a:gd name="T20" fmla="*/ 7 w 106"/>
                <a:gd name="T21" fmla="*/ 18 h 156"/>
                <a:gd name="T22" fmla="*/ 4 w 106"/>
                <a:gd name="T23" fmla="*/ 8 h 156"/>
                <a:gd name="T24" fmla="*/ 68 w 106"/>
                <a:gd name="T25" fmla="*/ 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156">
                  <a:moveTo>
                    <a:pt x="68" y="4"/>
                  </a:moveTo>
                  <a:cubicBezTo>
                    <a:pt x="105" y="10"/>
                    <a:pt x="106" y="10"/>
                    <a:pt x="105" y="50"/>
                  </a:cubicBezTo>
                  <a:cubicBezTo>
                    <a:pt x="104" y="85"/>
                    <a:pt x="101" y="120"/>
                    <a:pt x="99" y="155"/>
                  </a:cubicBezTo>
                  <a:cubicBezTo>
                    <a:pt x="96" y="156"/>
                    <a:pt x="94" y="155"/>
                    <a:pt x="93" y="153"/>
                  </a:cubicBezTo>
                  <a:cubicBezTo>
                    <a:pt x="87" y="127"/>
                    <a:pt x="91" y="100"/>
                    <a:pt x="90" y="73"/>
                  </a:cubicBezTo>
                  <a:cubicBezTo>
                    <a:pt x="89" y="64"/>
                    <a:pt x="90" y="54"/>
                    <a:pt x="90" y="44"/>
                  </a:cubicBezTo>
                  <a:cubicBezTo>
                    <a:pt x="90" y="23"/>
                    <a:pt x="88" y="22"/>
                    <a:pt x="67" y="21"/>
                  </a:cubicBezTo>
                  <a:cubicBezTo>
                    <a:pt x="63" y="21"/>
                    <a:pt x="59" y="21"/>
                    <a:pt x="55" y="20"/>
                  </a:cubicBezTo>
                  <a:cubicBezTo>
                    <a:pt x="49" y="19"/>
                    <a:pt x="42" y="17"/>
                    <a:pt x="35" y="19"/>
                  </a:cubicBezTo>
                  <a:cubicBezTo>
                    <a:pt x="29" y="20"/>
                    <a:pt x="23" y="20"/>
                    <a:pt x="16" y="20"/>
                  </a:cubicBezTo>
                  <a:cubicBezTo>
                    <a:pt x="13" y="20"/>
                    <a:pt x="10" y="20"/>
                    <a:pt x="7" y="18"/>
                  </a:cubicBezTo>
                  <a:cubicBezTo>
                    <a:pt x="3" y="16"/>
                    <a:pt x="0" y="13"/>
                    <a:pt x="4" y="8"/>
                  </a:cubicBezTo>
                  <a:cubicBezTo>
                    <a:pt x="25" y="0"/>
                    <a:pt x="46" y="7"/>
                    <a:pt x="68" y="4"/>
                  </a:cubicBezTo>
                  <a:close/>
                </a:path>
              </a:pathLst>
            </a:custGeom>
            <a:solidFill>
              <a:srgbClr val="3A20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0" name="Freeform 3109"/>
            <p:cNvSpPr>
              <a:spLocks/>
            </p:cNvSpPr>
            <p:nvPr/>
          </p:nvSpPr>
          <p:spPr bwMode="auto">
            <a:xfrm>
              <a:off x="2878" y="2013"/>
              <a:ext cx="30" cy="380"/>
            </a:xfrm>
            <a:custGeom>
              <a:avLst/>
              <a:gdLst>
                <a:gd name="T0" fmla="*/ 4 w 26"/>
                <a:gd name="T1" fmla="*/ 148 h 323"/>
                <a:gd name="T2" fmla="*/ 6 w 26"/>
                <a:gd name="T3" fmla="*/ 86 h 323"/>
                <a:gd name="T4" fmla="*/ 8 w 26"/>
                <a:gd name="T5" fmla="*/ 24 h 323"/>
                <a:gd name="T6" fmla="*/ 12 w 26"/>
                <a:gd name="T7" fmla="*/ 2 h 323"/>
                <a:gd name="T8" fmla="*/ 22 w 26"/>
                <a:gd name="T9" fmla="*/ 5 h 323"/>
                <a:gd name="T10" fmla="*/ 20 w 26"/>
                <a:gd name="T11" fmla="*/ 14 h 323"/>
                <a:gd name="T12" fmla="*/ 18 w 26"/>
                <a:gd name="T13" fmla="*/ 53 h 323"/>
                <a:gd name="T14" fmla="*/ 18 w 26"/>
                <a:gd name="T15" fmla="*/ 146 h 323"/>
                <a:gd name="T16" fmla="*/ 17 w 26"/>
                <a:gd name="T17" fmla="*/ 179 h 323"/>
                <a:gd name="T18" fmla="*/ 24 w 26"/>
                <a:gd name="T19" fmla="*/ 196 h 323"/>
                <a:gd name="T20" fmla="*/ 26 w 26"/>
                <a:gd name="T21" fmla="*/ 202 h 323"/>
                <a:gd name="T22" fmla="*/ 15 w 26"/>
                <a:gd name="T23" fmla="*/ 214 h 323"/>
                <a:gd name="T24" fmla="*/ 16 w 26"/>
                <a:gd name="T25" fmla="*/ 283 h 323"/>
                <a:gd name="T26" fmla="*/ 6 w 26"/>
                <a:gd name="T27" fmla="*/ 323 h 323"/>
                <a:gd name="T28" fmla="*/ 4 w 26"/>
                <a:gd name="T29" fmla="*/ 248 h 323"/>
                <a:gd name="T30" fmla="*/ 4 w 26"/>
                <a:gd name="T31" fmla="*/ 180 h 323"/>
                <a:gd name="T32" fmla="*/ 4 w 26"/>
                <a:gd name="T33" fmla="*/ 148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323">
                  <a:moveTo>
                    <a:pt x="4" y="148"/>
                  </a:moveTo>
                  <a:cubicBezTo>
                    <a:pt x="5" y="128"/>
                    <a:pt x="5" y="107"/>
                    <a:pt x="6" y="86"/>
                  </a:cubicBezTo>
                  <a:cubicBezTo>
                    <a:pt x="10" y="66"/>
                    <a:pt x="4" y="45"/>
                    <a:pt x="8" y="24"/>
                  </a:cubicBezTo>
                  <a:cubicBezTo>
                    <a:pt x="8" y="17"/>
                    <a:pt x="5" y="8"/>
                    <a:pt x="12" y="2"/>
                  </a:cubicBezTo>
                  <a:cubicBezTo>
                    <a:pt x="16" y="0"/>
                    <a:pt x="20" y="0"/>
                    <a:pt x="22" y="5"/>
                  </a:cubicBezTo>
                  <a:cubicBezTo>
                    <a:pt x="22" y="8"/>
                    <a:pt x="21" y="11"/>
                    <a:pt x="20" y="14"/>
                  </a:cubicBezTo>
                  <a:cubicBezTo>
                    <a:pt x="17" y="27"/>
                    <a:pt x="19" y="40"/>
                    <a:pt x="18" y="53"/>
                  </a:cubicBezTo>
                  <a:cubicBezTo>
                    <a:pt x="19" y="84"/>
                    <a:pt x="19" y="115"/>
                    <a:pt x="18" y="146"/>
                  </a:cubicBezTo>
                  <a:cubicBezTo>
                    <a:pt x="18" y="157"/>
                    <a:pt x="19" y="168"/>
                    <a:pt x="17" y="179"/>
                  </a:cubicBezTo>
                  <a:cubicBezTo>
                    <a:pt x="16" y="187"/>
                    <a:pt x="18" y="192"/>
                    <a:pt x="24" y="196"/>
                  </a:cubicBezTo>
                  <a:cubicBezTo>
                    <a:pt x="26" y="198"/>
                    <a:pt x="26" y="200"/>
                    <a:pt x="26" y="202"/>
                  </a:cubicBezTo>
                  <a:cubicBezTo>
                    <a:pt x="23" y="207"/>
                    <a:pt x="15" y="207"/>
                    <a:pt x="15" y="214"/>
                  </a:cubicBezTo>
                  <a:cubicBezTo>
                    <a:pt x="14" y="237"/>
                    <a:pt x="13" y="260"/>
                    <a:pt x="16" y="283"/>
                  </a:cubicBezTo>
                  <a:cubicBezTo>
                    <a:pt x="11" y="296"/>
                    <a:pt x="20" y="312"/>
                    <a:pt x="6" y="323"/>
                  </a:cubicBezTo>
                  <a:cubicBezTo>
                    <a:pt x="0" y="298"/>
                    <a:pt x="3" y="273"/>
                    <a:pt x="4" y="248"/>
                  </a:cubicBezTo>
                  <a:cubicBezTo>
                    <a:pt x="4" y="226"/>
                    <a:pt x="2" y="203"/>
                    <a:pt x="4" y="180"/>
                  </a:cubicBezTo>
                  <a:cubicBezTo>
                    <a:pt x="2" y="170"/>
                    <a:pt x="2" y="159"/>
                    <a:pt x="4" y="148"/>
                  </a:cubicBezTo>
                  <a:close/>
                </a:path>
              </a:pathLst>
            </a:custGeom>
            <a:solidFill>
              <a:srgbClr val="202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1" name="Freeform 3110"/>
            <p:cNvSpPr>
              <a:spLocks/>
            </p:cNvSpPr>
            <p:nvPr/>
          </p:nvSpPr>
          <p:spPr bwMode="auto">
            <a:xfrm>
              <a:off x="3144" y="1988"/>
              <a:ext cx="37" cy="211"/>
            </a:xfrm>
            <a:custGeom>
              <a:avLst/>
              <a:gdLst>
                <a:gd name="T0" fmla="*/ 18 w 32"/>
                <a:gd name="T1" fmla="*/ 179 h 179"/>
                <a:gd name="T2" fmla="*/ 11 w 32"/>
                <a:gd name="T3" fmla="*/ 175 h 179"/>
                <a:gd name="T4" fmla="*/ 2 w 32"/>
                <a:gd name="T5" fmla="*/ 156 h 179"/>
                <a:gd name="T6" fmla="*/ 2 w 32"/>
                <a:gd name="T7" fmla="*/ 97 h 179"/>
                <a:gd name="T8" fmla="*/ 3 w 32"/>
                <a:gd name="T9" fmla="*/ 90 h 179"/>
                <a:gd name="T10" fmla="*/ 4 w 32"/>
                <a:gd name="T11" fmla="*/ 16 h 179"/>
                <a:gd name="T12" fmla="*/ 1 w 32"/>
                <a:gd name="T13" fmla="*/ 7 h 179"/>
                <a:gd name="T14" fmla="*/ 11 w 32"/>
                <a:gd name="T15" fmla="*/ 3 h 179"/>
                <a:gd name="T16" fmla="*/ 26 w 32"/>
                <a:gd name="T17" fmla="*/ 11 h 179"/>
                <a:gd name="T18" fmla="*/ 32 w 32"/>
                <a:gd name="T19" fmla="*/ 16 h 179"/>
                <a:gd name="T20" fmla="*/ 27 w 32"/>
                <a:gd name="T21" fmla="*/ 24 h 179"/>
                <a:gd name="T22" fmla="*/ 24 w 32"/>
                <a:gd name="T23" fmla="*/ 143 h 179"/>
                <a:gd name="T24" fmla="*/ 18 w 32"/>
                <a:gd name="T25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79">
                  <a:moveTo>
                    <a:pt x="18" y="179"/>
                  </a:moveTo>
                  <a:cubicBezTo>
                    <a:pt x="16" y="178"/>
                    <a:pt x="13" y="177"/>
                    <a:pt x="11" y="175"/>
                  </a:cubicBezTo>
                  <a:cubicBezTo>
                    <a:pt x="4" y="171"/>
                    <a:pt x="2" y="164"/>
                    <a:pt x="2" y="156"/>
                  </a:cubicBezTo>
                  <a:cubicBezTo>
                    <a:pt x="2" y="137"/>
                    <a:pt x="0" y="117"/>
                    <a:pt x="2" y="97"/>
                  </a:cubicBezTo>
                  <a:cubicBezTo>
                    <a:pt x="2" y="95"/>
                    <a:pt x="2" y="92"/>
                    <a:pt x="3" y="90"/>
                  </a:cubicBezTo>
                  <a:cubicBezTo>
                    <a:pt x="7" y="66"/>
                    <a:pt x="6" y="41"/>
                    <a:pt x="4" y="16"/>
                  </a:cubicBezTo>
                  <a:cubicBezTo>
                    <a:pt x="3" y="13"/>
                    <a:pt x="2" y="10"/>
                    <a:pt x="1" y="7"/>
                  </a:cubicBezTo>
                  <a:cubicBezTo>
                    <a:pt x="3" y="1"/>
                    <a:pt x="6" y="0"/>
                    <a:pt x="11" y="3"/>
                  </a:cubicBezTo>
                  <a:cubicBezTo>
                    <a:pt x="16" y="6"/>
                    <a:pt x="21" y="8"/>
                    <a:pt x="26" y="11"/>
                  </a:cubicBezTo>
                  <a:cubicBezTo>
                    <a:pt x="31" y="9"/>
                    <a:pt x="32" y="12"/>
                    <a:pt x="32" y="16"/>
                  </a:cubicBezTo>
                  <a:cubicBezTo>
                    <a:pt x="30" y="19"/>
                    <a:pt x="28" y="22"/>
                    <a:pt x="27" y="24"/>
                  </a:cubicBezTo>
                  <a:cubicBezTo>
                    <a:pt x="21" y="64"/>
                    <a:pt x="26" y="104"/>
                    <a:pt x="24" y="143"/>
                  </a:cubicBezTo>
                  <a:cubicBezTo>
                    <a:pt x="24" y="155"/>
                    <a:pt x="28" y="169"/>
                    <a:pt x="18" y="179"/>
                  </a:cubicBezTo>
                  <a:close/>
                </a:path>
              </a:pathLst>
            </a:custGeom>
            <a:solidFill>
              <a:srgbClr val="20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2" name="Freeform 3111"/>
            <p:cNvSpPr>
              <a:spLocks/>
            </p:cNvSpPr>
            <p:nvPr/>
          </p:nvSpPr>
          <p:spPr bwMode="auto">
            <a:xfrm>
              <a:off x="3283" y="2400"/>
              <a:ext cx="131" cy="140"/>
            </a:xfrm>
            <a:custGeom>
              <a:avLst/>
              <a:gdLst>
                <a:gd name="T0" fmla="*/ 8 w 111"/>
                <a:gd name="T1" fmla="*/ 117 h 119"/>
                <a:gd name="T2" fmla="*/ 4 w 111"/>
                <a:gd name="T3" fmla="*/ 113 h 119"/>
                <a:gd name="T4" fmla="*/ 1 w 111"/>
                <a:gd name="T5" fmla="*/ 102 h 119"/>
                <a:gd name="T6" fmla="*/ 6 w 111"/>
                <a:gd name="T7" fmla="*/ 96 h 119"/>
                <a:gd name="T8" fmla="*/ 14 w 111"/>
                <a:gd name="T9" fmla="*/ 99 h 119"/>
                <a:gd name="T10" fmla="*/ 35 w 111"/>
                <a:gd name="T11" fmla="*/ 104 h 119"/>
                <a:gd name="T12" fmla="*/ 42 w 111"/>
                <a:gd name="T13" fmla="*/ 105 h 119"/>
                <a:gd name="T14" fmla="*/ 54 w 111"/>
                <a:gd name="T15" fmla="*/ 103 h 119"/>
                <a:gd name="T16" fmla="*/ 59 w 111"/>
                <a:gd name="T17" fmla="*/ 103 h 119"/>
                <a:gd name="T18" fmla="*/ 69 w 111"/>
                <a:gd name="T19" fmla="*/ 103 h 119"/>
                <a:gd name="T20" fmla="*/ 76 w 111"/>
                <a:gd name="T21" fmla="*/ 104 h 119"/>
                <a:gd name="T22" fmla="*/ 93 w 111"/>
                <a:gd name="T23" fmla="*/ 97 h 119"/>
                <a:gd name="T24" fmla="*/ 94 w 111"/>
                <a:gd name="T25" fmla="*/ 34 h 119"/>
                <a:gd name="T26" fmla="*/ 96 w 111"/>
                <a:gd name="T27" fmla="*/ 11 h 119"/>
                <a:gd name="T28" fmla="*/ 104 w 111"/>
                <a:gd name="T29" fmla="*/ 0 h 119"/>
                <a:gd name="T30" fmla="*/ 109 w 111"/>
                <a:gd name="T31" fmla="*/ 4 h 119"/>
                <a:gd name="T32" fmla="*/ 111 w 111"/>
                <a:gd name="T33" fmla="*/ 59 h 119"/>
                <a:gd name="T34" fmla="*/ 111 w 111"/>
                <a:gd name="T35" fmla="*/ 100 h 119"/>
                <a:gd name="T36" fmla="*/ 91 w 111"/>
                <a:gd name="T37" fmla="*/ 116 h 119"/>
                <a:gd name="T38" fmla="*/ 70 w 111"/>
                <a:gd name="T39" fmla="*/ 114 h 119"/>
                <a:gd name="T40" fmla="*/ 8 w 111"/>
                <a:gd name="T41" fmla="*/ 11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1" h="119">
                  <a:moveTo>
                    <a:pt x="8" y="117"/>
                  </a:moveTo>
                  <a:cubicBezTo>
                    <a:pt x="7" y="116"/>
                    <a:pt x="5" y="114"/>
                    <a:pt x="4" y="113"/>
                  </a:cubicBezTo>
                  <a:cubicBezTo>
                    <a:pt x="1" y="110"/>
                    <a:pt x="0" y="106"/>
                    <a:pt x="1" y="102"/>
                  </a:cubicBezTo>
                  <a:cubicBezTo>
                    <a:pt x="1" y="99"/>
                    <a:pt x="3" y="97"/>
                    <a:pt x="6" y="96"/>
                  </a:cubicBezTo>
                  <a:cubicBezTo>
                    <a:pt x="9" y="96"/>
                    <a:pt x="11" y="98"/>
                    <a:pt x="14" y="99"/>
                  </a:cubicBezTo>
                  <a:cubicBezTo>
                    <a:pt x="20" y="105"/>
                    <a:pt x="27" y="104"/>
                    <a:pt x="35" y="104"/>
                  </a:cubicBezTo>
                  <a:cubicBezTo>
                    <a:pt x="37" y="104"/>
                    <a:pt x="40" y="104"/>
                    <a:pt x="42" y="105"/>
                  </a:cubicBezTo>
                  <a:cubicBezTo>
                    <a:pt x="46" y="105"/>
                    <a:pt x="50" y="104"/>
                    <a:pt x="54" y="103"/>
                  </a:cubicBezTo>
                  <a:cubicBezTo>
                    <a:pt x="56" y="103"/>
                    <a:pt x="57" y="103"/>
                    <a:pt x="59" y="103"/>
                  </a:cubicBezTo>
                  <a:cubicBezTo>
                    <a:pt x="62" y="107"/>
                    <a:pt x="65" y="103"/>
                    <a:pt x="69" y="103"/>
                  </a:cubicBezTo>
                  <a:cubicBezTo>
                    <a:pt x="71" y="104"/>
                    <a:pt x="73" y="104"/>
                    <a:pt x="76" y="104"/>
                  </a:cubicBezTo>
                  <a:cubicBezTo>
                    <a:pt x="83" y="105"/>
                    <a:pt x="89" y="105"/>
                    <a:pt x="93" y="97"/>
                  </a:cubicBezTo>
                  <a:cubicBezTo>
                    <a:pt x="96" y="76"/>
                    <a:pt x="93" y="55"/>
                    <a:pt x="94" y="34"/>
                  </a:cubicBezTo>
                  <a:cubicBezTo>
                    <a:pt x="94" y="26"/>
                    <a:pt x="94" y="18"/>
                    <a:pt x="96" y="11"/>
                  </a:cubicBezTo>
                  <a:cubicBezTo>
                    <a:pt x="98" y="6"/>
                    <a:pt x="100" y="2"/>
                    <a:pt x="104" y="0"/>
                  </a:cubicBezTo>
                  <a:cubicBezTo>
                    <a:pt x="107" y="0"/>
                    <a:pt x="109" y="1"/>
                    <a:pt x="109" y="4"/>
                  </a:cubicBezTo>
                  <a:cubicBezTo>
                    <a:pt x="111" y="22"/>
                    <a:pt x="108" y="40"/>
                    <a:pt x="111" y="59"/>
                  </a:cubicBezTo>
                  <a:cubicBezTo>
                    <a:pt x="111" y="72"/>
                    <a:pt x="110" y="86"/>
                    <a:pt x="111" y="100"/>
                  </a:cubicBezTo>
                  <a:cubicBezTo>
                    <a:pt x="111" y="114"/>
                    <a:pt x="105" y="119"/>
                    <a:pt x="91" y="116"/>
                  </a:cubicBezTo>
                  <a:cubicBezTo>
                    <a:pt x="84" y="114"/>
                    <a:pt x="77" y="116"/>
                    <a:pt x="70" y="114"/>
                  </a:cubicBezTo>
                  <a:cubicBezTo>
                    <a:pt x="49" y="115"/>
                    <a:pt x="28" y="116"/>
                    <a:pt x="8" y="117"/>
                  </a:cubicBezTo>
                  <a:close/>
                </a:path>
              </a:pathLst>
            </a:custGeom>
            <a:solidFill>
              <a:srgbClr val="542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3" name="Freeform 3112"/>
            <p:cNvSpPr>
              <a:spLocks/>
            </p:cNvSpPr>
            <p:nvPr/>
          </p:nvSpPr>
          <p:spPr bwMode="auto">
            <a:xfrm>
              <a:off x="3261" y="2002"/>
              <a:ext cx="32" cy="171"/>
            </a:xfrm>
            <a:custGeom>
              <a:avLst/>
              <a:gdLst>
                <a:gd name="T0" fmla="*/ 11 w 27"/>
                <a:gd name="T1" fmla="*/ 3 h 145"/>
                <a:gd name="T2" fmla="*/ 23 w 27"/>
                <a:gd name="T3" fmla="*/ 7 h 145"/>
                <a:gd name="T4" fmla="*/ 26 w 27"/>
                <a:gd name="T5" fmla="*/ 70 h 145"/>
                <a:gd name="T6" fmla="*/ 23 w 27"/>
                <a:gd name="T7" fmla="*/ 144 h 145"/>
                <a:gd name="T8" fmla="*/ 3 w 27"/>
                <a:gd name="T9" fmla="*/ 123 h 145"/>
                <a:gd name="T10" fmla="*/ 3 w 27"/>
                <a:gd name="T11" fmla="*/ 81 h 145"/>
                <a:gd name="T12" fmla="*/ 3 w 27"/>
                <a:gd name="T13" fmla="*/ 33 h 145"/>
                <a:gd name="T14" fmla="*/ 1 w 27"/>
                <a:gd name="T15" fmla="*/ 7 h 145"/>
                <a:gd name="T16" fmla="*/ 11 w 27"/>
                <a:gd name="T17" fmla="*/ 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145">
                  <a:moveTo>
                    <a:pt x="11" y="3"/>
                  </a:moveTo>
                  <a:cubicBezTo>
                    <a:pt x="15" y="4"/>
                    <a:pt x="18" y="9"/>
                    <a:pt x="23" y="7"/>
                  </a:cubicBezTo>
                  <a:cubicBezTo>
                    <a:pt x="27" y="28"/>
                    <a:pt x="27" y="49"/>
                    <a:pt x="26" y="70"/>
                  </a:cubicBezTo>
                  <a:cubicBezTo>
                    <a:pt x="25" y="95"/>
                    <a:pt x="26" y="119"/>
                    <a:pt x="23" y="144"/>
                  </a:cubicBezTo>
                  <a:cubicBezTo>
                    <a:pt x="8" y="145"/>
                    <a:pt x="11" y="129"/>
                    <a:pt x="3" y="123"/>
                  </a:cubicBezTo>
                  <a:cubicBezTo>
                    <a:pt x="0" y="109"/>
                    <a:pt x="1" y="95"/>
                    <a:pt x="3" y="81"/>
                  </a:cubicBezTo>
                  <a:cubicBezTo>
                    <a:pt x="7" y="65"/>
                    <a:pt x="6" y="49"/>
                    <a:pt x="3" y="33"/>
                  </a:cubicBezTo>
                  <a:cubicBezTo>
                    <a:pt x="2" y="24"/>
                    <a:pt x="0" y="15"/>
                    <a:pt x="1" y="7"/>
                  </a:cubicBezTo>
                  <a:cubicBezTo>
                    <a:pt x="3" y="2"/>
                    <a:pt x="6" y="0"/>
                    <a:pt x="11" y="3"/>
                  </a:cubicBezTo>
                  <a:close/>
                </a:path>
              </a:pathLst>
            </a:custGeom>
            <a:solidFill>
              <a:srgbClr val="1A2F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4" name="Freeform 3113"/>
            <p:cNvSpPr>
              <a:spLocks/>
            </p:cNvSpPr>
            <p:nvPr/>
          </p:nvSpPr>
          <p:spPr bwMode="auto">
            <a:xfrm>
              <a:off x="3281" y="1997"/>
              <a:ext cx="28" cy="92"/>
            </a:xfrm>
            <a:custGeom>
              <a:avLst/>
              <a:gdLst>
                <a:gd name="T0" fmla="*/ 6 w 24"/>
                <a:gd name="T1" fmla="*/ 75 h 78"/>
                <a:gd name="T2" fmla="*/ 6 w 24"/>
                <a:gd name="T3" fmla="*/ 11 h 78"/>
                <a:gd name="T4" fmla="*/ 14 w 24"/>
                <a:gd name="T5" fmla="*/ 0 h 78"/>
                <a:gd name="T6" fmla="*/ 18 w 24"/>
                <a:gd name="T7" fmla="*/ 8 h 78"/>
                <a:gd name="T8" fmla="*/ 18 w 24"/>
                <a:gd name="T9" fmla="*/ 70 h 78"/>
                <a:gd name="T10" fmla="*/ 15 w 24"/>
                <a:gd name="T11" fmla="*/ 75 h 78"/>
                <a:gd name="T12" fmla="*/ 6 w 24"/>
                <a:gd name="T13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8">
                  <a:moveTo>
                    <a:pt x="6" y="75"/>
                  </a:moveTo>
                  <a:cubicBezTo>
                    <a:pt x="7" y="54"/>
                    <a:pt x="0" y="32"/>
                    <a:pt x="6" y="11"/>
                  </a:cubicBezTo>
                  <a:cubicBezTo>
                    <a:pt x="8" y="7"/>
                    <a:pt x="11" y="4"/>
                    <a:pt x="14" y="0"/>
                  </a:cubicBezTo>
                  <a:cubicBezTo>
                    <a:pt x="14" y="3"/>
                    <a:pt x="15" y="6"/>
                    <a:pt x="18" y="8"/>
                  </a:cubicBezTo>
                  <a:cubicBezTo>
                    <a:pt x="24" y="28"/>
                    <a:pt x="17" y="49"/>
                    <a:pt x="18" y="70"/>
                  </a:cubicBezTo>
                  <a:cubicBezTo>
                    <a:pt x="17" y="72"/>
                    <a:pt x="16" y="74"/>
                    <a:pt x="15" y="75"/>
                  </a:cubicBezTo>
                  <a:cubicBezTo>
                    <a:pt x="12" y="77"/>
                    <a:pt x="9" y="78"/>
                    <a:pt x="6" y="75"/>
                  </a:cubicBezTo>
                  <a:close/>
                </a:path>
              </a:pathLst>
            </a:custGeom>
            <a:solidFill>
              <a:srgbClr val="4A2F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5" name="Freeform 3114"/>
            <p:cNvSpPr>
              <a:spLocks/>
            </p:cNvSpPr>
            <p:nvPr/>
          </p:nvSpPr>
          <p:spPr bwMode="auto">
            <a:xfrm>
              <a:off x="2879" y="2305"/>
              <a:ext cx="19" cy="154"/>
            </a:xfrm>
            <a:custGeom>
              <a:avLst/>
              <a:gdLst>
                <a:gd name="T0" fmla="*/ 3 w 16"/>
                <a:gd name="T1" fmla="*/ 0 h 131"/>
                <a:gd name="T2" fmla="*/ 7 w 16"/>
                <a:gd name="T3" fmla="*/ 74 h 131"/>
                <a:gd name="T4" fmla="*/ 12 w 16"/>
                <a:gd name="T5" fmla="*/ 102 h 131"/>
                <a:gd name="T6" fmla="*/ 3 w 16"/>
                <a:gd name="T7" fmla="*/ 131 h 131"/>
                <a:gd name="T8" fmla="*/ 3 w 16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31">
                  <a:moveTo>
                    <a:pt x="3" y="0"/>
                  </a:moveTo>
                  <a:cubicBezTo>
                    <a:pt x="7" y="25"/>
                    <a:pt x="0" y="50"/>
                    <a:pt x="7" y="74"/>
                  </a:cubicBezTo>
                  <a:cubicBezTo>
                    <a:pt x="16" y="82"/>
                    <a:pt x="13" y="92"/>
                    <a:pt x="12" y="102"/>
                  </a:cubicBezTo>
                  <a:cubicBezTo>
                    <a:pt x="7" y="111"/>
                    <a:pt x="13" y="123"/>
                    <a:pt x="3" y="131"/>
                  </a:cubicBezTo>
                  <a:cubicBezTo>
                    <a:pt x="0" y="88"/>
                    <a:pt x="0" y="44"/>
                    <a:pt x="3" y="0"/>
                  </a:cubicBezTo>
                  <a:close/>
                </a:path>
              </a:pathLst>
            </a:custGeom>
            <a:solidFill>
              <a:srgbClr val="2B3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6" name="Freeform 3115"/>
            <p:cNvSpPr>
              <a:spLocks/>
            </p:cNvSpPr>
            <p:nvPr/>
          </p:nvSpPr>
          <p:spPr bwMode="auto">
            <a:xfrm>
              <a:off x="2878" y="2423"/>
              <a:ext cx="35" cy="104"/>
            </a:xfrm>
            <a:custGeom>
              <a:avLst/>
              <a:gdLst>
                <a:gd name="T0" fmla="*/ 4 w 30"/>
                <a:gd name="T1" fmla="*/ 31 h 89"/>
                <a:gd name="T2" fmla="*/ 7 w 30"/>
                <a:gd name="T3" fmla="*/ 2 h 89"/>
                <a:gd name="T4" fmla="*/ 14 w 30"/>
                <a:gd name="T5" fmla="*/ 1 h 89"/>
                <a:gd name="T6" fmla="*/ 19 w 30"/>
                <a:gd name="T7" fmla="*/ 1 h 89"/>
                <a:gd name="T8" fmla="*/ 28 w 30"/>
                <a:gd name="T9" fmla="*/ 4 h 89"/>
                <a:gd name="T10" fmla="*/ 30 w 30"/>
                <a:gd name="T11" fmla="*/ 9 h 89"/>
                <a:gd name="T12" fmla="*/ 27 w 30"/>
                <a:gd name="T13" fmla="*/ 13 h 89"/>
                <a:gd name="T14" fmla="*/ 18 w 30"/>
                <a:gd name="T15" fmla="*/ 16 h 89"/>
                <a:gd name="T16" fmla="*/ 14 w 30"/>
                <a:gd name="T17" fmla="*/ 43 h 89"/>
                <a:gd name="T18" fmla="*/ 14 w 30"/>
                <a:gd name="T19" fmla="*/ 60 h 89"/>
                <a:gd name="T20" fmla="*/ 14 w 30"/>
                <a:gd name="T21" fmla="*/ 69 h 89"/>
                <a:gd name="T22" fmla="*/ 15 w 30"/>
                <a:gd name="T23" fmla="*/ 83 h 89"/>
                <a:gd name="T24" fmla="*/ 8 w 30"/>
                <a:gd name="T25" fmla="*/ 86 h 89"/>
                <a:gd name="T26" fmla="*/ 4 w 30"/>
                <a:gd name="T27" fmla="*/ 3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89">
                  <a:moveTo>
                    <a:pt x="4" y="31"/>
                  </a:moveTo>
                  <a:cubicBezTo>
                    <a:pt x="5" y="22"/>
                    <a:pt x="6" y="12"/>
                    <a:pt x="7" y="2"/>
                  </a:cubicBezTo>
                  <a:cubicBezTo>
                    <a:pt x="9" y="2"/>
                    <a:pt x="12" y="3"/>
                    <a:pt x="14" y="1"/>
                  </a:cubicBezTo>
                  <a:cubicBezTo>
                    <a:pt x="16" y="0"/>
                    <a:pt x="17" y="0"/>
                    <a:pt x="19" y="1"/>
                  </a:cubicBezTo>
                  <a:cubicBezTo>
                    <a:pt x="22" y="2"/>
                    <a:pt x="25" y="2"/>
                    <a:pt x="28" y="4"/>
                  </a:cubicBezTo>
                  <a:cubicBezTo>
                    <a:pt x="29" y="5"/>
                    <a:pt x="30" y="7"/>
                    <a:pt x="30" y="9"/>
                  </a:cubicBezTo>
                  <a:cubicBezTo>
                    <a:pt x="30" y="10"/>
                    <a:pt x="29" y="12"/>
                    <a:pt x="27" y="13"/>
                  </a:cubicBezTo>
                  <a:cubicBezTo>
                    <a:pt x="24" y="14"/>
                    <a:pt x="21" y="15"/>
                    <a:pt x="18" y="16"/>
                  </a:cubicBezTo>
                  <a:cubicBezTo>
                    <a:pt x="11" y="24"/>
                    <a:pt x="15" y="34"/>
                    <a:pt x="14" y="43"/>
                  </a:cubicBezTo>
                  <a:cubicBezTo>
                    <a:pt x="14" y="49"/>
                    <a:pt x="14" y="55"/>
                    <a:pt x="14" y="60"/>
                  </a:cubicBezTo>
                  <a:cubicBezTo>
                    <a:pt x="14" y="63"/>
                    <a:pt x="14" y="66"/>
                    <a:pt x="14" y="69"/>
                  </a:cubicBezTo>
                  <a:cubicBezTo>
                    <a:pt x="14" y="74"/>
                    <a:pt x="16" y="78"/>
                    <a:pt x="15" y="83"/>
                  </a:cubicBezTo>
                  <a:cubicBezTo>
                    <a:pt x="14" y="86"/>
                    <a:pt x="12" y="89"/>
                    <a:pt x="8" y="86"/>
                  </a:cubicBezTo>
                  <a:cubicBezTo>
                    <a:pt x="0" y="69"/>
                    <a:pt x="3" y="50"/>
                    <a:pt x="4" y="31"/>
                  </a:cubicBezTo>
                  <a:close/>
                </a:path>
              </a:pathLst>
            </a:custGeom>
            <a:solidFill>
              <a:srgbClr val="1A2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7" name="Freeform 3116"/>
            <p:cNvSpPr>
              <a:spLocks/>
            </p:cNvSpPr>
            <p:nvPr/>
          </p:nvSpPr>
          <p:spPr bwMode="auto">
            <a:xfrm>
              <a:off x="2915" y="2010"/>
              <a:ext cx="91" cy="19"/>
            </a:xfrm>
            <a:custGeom>
              <a:avLst/>
              <a:gdLst>
                <a:gd name="T0" fmla="*/ 77 w 77"/>
                <a:gd name="T1" fmla="*/ 0 h 16"/>
                <a:gd name="T2" fmla="*/ 77 w 77"/>
                <a:gd name="T3" fmla="*/ 8 h 16"/>
                <a:gd name="T4" fmla="*/ 44 w 77"/>
                <a:gd name="T5" fmla="*/ 12 h 16"/>
                <a:gd name="T6" fmla="*/ 2 w 77"/>
                <a:gd name="T7" fmla="*/ 6 h 16"/>
                <a:gd name="T8" fmla="*/ 1 w 77"/>
                <a:gd name="T9" fmla="*/ 1 h 16"/>
                <a:gd name="T10" fmla="*/ 77 w 77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16">
                  <a:moveTo>
                    <a:pt x="77" y="0"/>
                  </a:moveTo>
                  <a:cubicBezTo>
                    <a:pt x="77" y="3"/>
                    <a:pt x="77" y="5"/>
                    <a:pt x="77" y="8"/>
                  </a:cubicBezTo>
                  <a:cubicBezTo>
                    <a:pt x="66" y="16"/>
                    <a:pt x="55" y="10"/>
                    <a:pt x="44" y="12"/>
                  </a:cubicBezTo>
                  <a:cubicBezTo>
                    <a:pt x="30" y="8"/>
                    <a:pt x="16" y="12"/>
                    <a:pt x="2" y="6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26" y="0"/>
                    <a:pt x="51" y="0"/>
                    <a:pt x="77" y="0"/>
                  </a:cubicBezTo>
                  <a:close/>
                </a:path>
              </a:pathLst>
            </a:custGeom>
            <a:solidFill>
              <a:srgbClr val="212F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8" name="Freeform 3117"/>
            <p:cNvSpPr>
              <a:spLocks/>
            </p:cNvSpPr>
            <p:nvPr/>
          </p:nvSpPr>
          <p:spPr bwMode="auto">
            <a:xfrm>
              <a:off x="3395" y="2339"/>
              <a:ext cx="18" cy="62"/>
            </a:xfrm>
            <a:custGeom>
              <a:avLst/>
              <a:gdLst>
                <a:gd name="T0" fmla="*/ 13 w 15"/>
                <a:gd name="T1" fmla="*/ 33 h 53"/>
                <a:gd name="T2" fmla="*/ 12 w 15"/>
                <a:gd name="T3" fmla="*/ 53 h 53"/>
                <a:gd name="T4" fmla="*/ 10 w 15"/>
                <a:gd name="T5" fmla="*/ 53 h 53"/>
                <a:gd name="T6" fmla="*/ 9 w 15"/>
                <a:gd name="T7" fmla="*/ 53 h 53"/>
                <a:gd name="T8" fmla="*/ 3 w 15"/>
                <a:gd name="T9" fmla="*/ 39 h 53"/>
                <a:gd name="T10" fmla="*/ 2 w 15"/>
                <a:gd name="T11" fmla="*/ 34 h 53"/>
                <a:gd name="T12" fmla="*/ 2 w 15"/>
                <a:gd name="T13" fmla="*/ 13 h 53"/>
                <a:gd name="T14" fmla="*/ 8 w 15"/>
                <a:gd name="T15" fmla="*/ 0 h 53"/>
                <a:gd name="T16" fmla="*/ 12 w 15"/>
                <a:gd name="T17" fmla="*/ 3 h 53"/>
                <a:gd name="T18" fmla="*/ 15 w 15"/>
                <a:gd name="T19" fmla="*/ 18 h 53"/>
                <a:gd name="T20" fmla="*/ 13 w 15"/>
                <a:gd name="T21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" h="53">
                  <a:moveTo>
                    <a:pt x="13" y="33"/>
                  </a:moveTo>
                  <a:cubicBezTo>
                    <a:pt x="13" y="40"/>
                    <a:pt x="12" y="47"/>
                    <a:pt x="12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4" y="50"/>
                    <a:pt x="4" y="44"/>
                    <a:pt x="3" y="39"/>
                  </a:cubicBezTo>
                  <a:cubicBezTo>
                    <a:pt x="2" y="37"/>
                    <a:pt x="2" y="35"/>
                    <a:pt x="2" y="34"/>
                  </a:cubicBezTo>
                  <a:cubicBezTo>
                    <a:pt x="3" y="27"/>
                    <a:pt x="0" y="20"/>
                    <a:pt x="2" y="13"/>
                  </a:cubicBezTo>
                  <a:cubicBezTo>
                    <a:pt x="4" y="8"/>
                    <a:pt x="5" y="4"/>
                    <a:pt x="8" y="0"/>
                  </a:cubicBezTo>
                  <a:cubicBezTo>
                    <a:pt x="11" y="0"/>
                    <a:pt x="12" y="0"/>
                    <a:pt x="12" y="3"/>
                  </a:cubicBezTo>
                  <a:cubicBezTo>
                    <a:pt x="12" y="8"/>
                    <a:pt x="10" y="14"/>
                    <a:pt x="15" y="18"/>
                  </a:cubicBezTo>
                  <a:cubicBezTo>
                    <a:pt x="12" y="22"/>
                    <a:pt x="11" y="27"/>
                    <a:pt x="13" y="33"/>
                  </a:cubicBezTo>
                  <a:close/>
                </a:path>
              </a:pathLst>
            </a:custGeom>
            <a:solidFill>
              <a:srgbClr val="5B45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79" name="Freeform 3118"/>
            <p:cNvSpPr>
              <a:spLocks/>
            </p:cNvSpPr>
            <p:nvPr/>
          </p:nvSpPr>
          <p:spPr bwMode="auto">
            <a:xfrm>
              <a:off x="2887" y="2512"/>
              <a:ext cx="45" cy="21"/>
            </a:xfrm>
            <a:custGeom>
              <a:avLst/>
              <a:gdLst>
                <a:gd name="T0" fmla="*/ 0 w 38"/>
                <a:gd name="T1" fmla="*/ 10 h 18"/>
                <a:gd name="T2" fmla="*/ 5 w 38"/>
                <a:gd name="T3" fmla="*/ 6 h 18"/>
                <a:gd name="T4" fmla="*/ 22 w 38"/>
                <a:gd name="T5" fmla="*/ 0 h 18"/>
                <a:gd name="T6" fmla="*/ 28 w 38"/>
                <a:gd name="T7" fmla="*/ 0 h 18"/>
                <a:gd name="T8" fmla="*/ 37 w 38"/>
                <a:gd name="T9" fmla="*/ 9 h 18"/>
                <a:gd name="T10" fmla="*/ 37 w 38"/>
                <a:gd name="T11" fmla="*/ 13 h 18"/>
                <a:gd name="T12" fmla="*/ 0 w 38"/>
                <a:gd name="T13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18">
                  <a:moveTo>
                    <a:pt x="0" y="10"/>
                  </a:moveTo>
                  <a:cubicBezTo>
                    <a:pt x="2" y="9"/>
                    <a:pt x="3" y="8"/>
                    <a:pt x="5" y="6"/>
                  </a:cubicBezTo>
                  <a:cubicBezTo>
                    <a:pt x="10" y="1"/>
                    <a:pt x="16" y="2"/>
                    <a:pt x="22" y="0"/>
                  </a:cubicBezTo>
                  <a:cubicBezTo>
                    <a:pt x="24" y="0"/>
                    <a:pt x="26" y="0"/>
                    <a:pt x="28" y="0"/>
                  </a:cubicBezTo>
                  <a:cubicBezTo>
                    <a:pt x="32" y="2"/>
                    <a:pt x="34" y="6"/>
                    <a:pt x="37" y="9"/>
                  </a:cubicBezTo>
                  <a:cubicBezTo>
                    <a:pt x="38" y="10"/>
                    <a:pt x="38" y="12"/>
                    <a:pt x="37" y="13"/>
                  </a:cubicBezTo>
                  <a:cubicBezTo>
                    <a:pt x="25" y="13"/>
                    <a:pt x="12" y="18"/>
                    <a:pt x="0" y="10"/>
                  </a:cubicBezTo>
                  <a:close/>
                </a:path>
              </a:pathLst>
            </a:custGeom>
            <a:solidFill>
              <a:srgbClr val="2F37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0" name="Freeform 3119"/>
            <p:cNvSpPr>
              <a:spLocks/>
            </p:cNvSpPr>
            <p:nvPr/>
          </p:nvSpPr>
          <p:spPr bwMode="auto">
            <a:xfrm>
              <a:off x="2882" y="2041"/>
              <a:ext cx="11" cy="73"/>
            </a:xfrm>
            <a:custGeom>
              <a:avLst/>
              <a:gdLst>
                <a:gd name="T0" fmla="*/ 4 w 9"/>
                <a:gd name="T1" fmla="*/ 0 h 62"/>
                <a:gd name="T2" fmla="*/ 2 w 9"/>
                <a:gd name="T3" fmla="*/ 62 h 62"/>
                <a:gd name="T4" fmla="*/ 4 w 9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62">
                  <a:moveTo>
                    <a:pt x="4" y="0"/>
                  </a:moveTo>
                  <a:cubicBezTo>
                    <a:pt x="4" y="21"/>
                    <a:pt x="9" y="42"/>
                    <a:pt x="2" y="62"/>
                  </a:cubicBezTo>
                  <a:cubicBezTo>
                    <a:pt x="1" y="41"/>
                    <a:pt x="0" y="21"/>
                    <a:pt x="4" y="0"/>
                  </a:cubicBezTo>
                  <a:close/>
                </a:path>
              </a:pathLst>
            </a:custGeom>
            <a:solidFill>
              <a:srgbClr val="2B3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1" name="Freeform 3120"/>
            <p:cNvSpPr>
              <a:spLocks/>
            </p:cNvSpPr>
            <p:nvPr/>
          </p:nvSpPr>
          <p:spPr bwMode="auto">
            <a:xfrm>
              <a:off x="2931" y="2511"/>
              <a:ext cx="56" cy="20"/>
            </a:xfrm>
            <a:custGeom>
              <a:avLst/>
              <a:gdLst>
                <a:gd name="T0" fmla="*/ 0 w 48"/>
                <a:gd name="T1" fmla="*/ 14 h 17"/>
                <a:gd name="T2" fmla="*/ 0 w 48"/>
                <a:gd name="T3" fmla="*/ 12 h 17"/>
                <a:gd name="T4" fmla="*/ 6 w 48"/>
                <a:gd name="T5" fmla="*/ 7 h 17"/>
                <a:gd name="T6" fmla="*/ 48 w 48"/>
                <a:gd name="T7" fmla="*/ 13 h 17"/>
                <a:gd name="T8" fmla="*/ 48 w 48"/>
                <a:gd name="T9" fmla="*/ 14 h 17"/>
                <a:gd name="T10" fmla="*/ 0 w 48"/>
                <a:gd name="T11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7">
                  <a:moveTo>
                    <a:pt x="0" y="14"/>
                  </a:moveTo>
                  <a:cubicBezTo>
                    <a:pt x="0" y="13"/>
                    <a:pt x="0" y="13"/>
                    <a:pt x="0" y="12"/>
                  </a:cubicBezTo>
                  <a:cubicBezTo>
                    <a:pt x="2" y="10"/>
                    <a:pt x="4" y="8"/>
                    <a:pt x="6" y="7"/>
                  </a:cubicBezTo>
                  <a:cubicBezTo>
                    <a:pt x="20" y="7"/>
                    <a:pt x="35" y="0"/>
                    <a:pt x="48" y="13"/>
                  </a:cubicBezTo>
                  <a:cubicBezTo>
                    <a:pt x="48" y="13"/>
                    <a:pt x="48" y="14"/>
                    <a:pt x="48" y="14"/>
                  </a:cubicBezTo>
                  <a:cubicBezTo>
                    <a:pt x="32" y="17"/>
                    <a:pt x="16" y="16"/>
                    <a:pt x="0" y="14"/>
                  </a:cubicBezTo>
                  <a:close/>
                </a:path>
              </a:pathLst>
            </a:custGeom>
            <a:solidFill>
              <a:srgbClr val="181E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2" name="Freeform 3121"/>
            <p:cNvSpPr>
              <a:spLocks/>
            </p:cNvSpPr>
            <p:nvPr/>
          </p:nvSpPr>
          <p:spPr bwMode="auto">
            <a:xfrm>
              <a:off x="3113" y="1983"/>
              <a:ext cx="43" cy="23"/>
            </a:xfrm>
            <a:custGeom>
              <a:avLst/>
              <a:gdLst>
                <a:gd name="T0" fmla="*/ 37 w 37"/>
                <a:gd name="T1" fmla="*/ 7 h 19"/>
                <a:gd name="T2" fmla="*/ 29 w 37"/>
                <a:gd name="T3" fmla="*/ 11 h 19"/>
                <a:gd name="T4" fmla="*/ 1 w 37"/>
                <a:gd name="T5" fmla="*/ 8 h 19"/>
                <a:gd name="T6" fmla="*/ 5 w 37"/>
                <a:gd name="T7" fmla="*/ 3 h 19"/>
                <a:gd name="T8" fmla="*/ 37 w 37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9">
                  <a:moveTo>
                    <a:pt x="37" y="7"/>
                  </a:moveTo>
                  <a:cubicBezTo>
                    <a:pt x="34" y="8"/>
                    <a:pt x="32" y="10"/>
                    <a:pt x="29" y="11"/>
                  </a:cubicBezTo>
                  <a:cubicBezTo>
                    <a:pt x="19" y="19"/>
                    <a:pt x="10" y="13"/>
                    <a:pt x="1" y="8"/>
                  </a:cubicBezTo>
                  <a:cubicBezTo>
                    <a:pt x="0" y="4"/>
                    <a:pt x="0" y="2"/>
                    <a:pt x="5" y="3"/>
                  </a:cubicBezTo>
                  <a:cubicBezTo>
                    <a:pt x="16" y="4"/>
                    <a:pt x="27" y="0"/>
                    <a:pt x="37" y="7"/>
                  </a:cubicBezTo>
                  <a:close/>
                </a:path>
              </a:pathLst>
            </a:custGeom>
            <a:solidFill>
              <a:srgbClr val="583A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3" name="Freeform 3122"/>
            <p:cNvSpPr>
              <a:spLocks/>
            </p:cNvSpPr>
            <p:nvPr/>
          </p:nvSpPr>
          <p:spPr bwMode="auto">
            <a:xfrm>
              <a:off x="3234" y="1994"/>
              <a:ext cx="40" cy="19"/>
            </a:xfrm>
            <a:custGeom>
              <a:avLst/>
              <a:gdLst>
                <a:gd name="T0" fmla="*/ 34 w 34"/>
                <a:gd name="T1" fmla="*/ 10 h 16"/>
                <a:gd name="T2" fmla="*/ 26 w 34"/>
                <a:gd name="T3" fmla="*/ 14 h 16"/>
                <a:gd name="T4" fmla="*/ 21 w 34"/>
                <a:gd name="T5" fmla="*/ 16 h 16"/>
                <a:gd name="T6" fmla="*/ 11 w 34"/>
                <a:gd name="T7" fmla="*/ 15 h 16"/>
                <a:gd name="T8" fmla="*/ 0 w 34"/>
                <a:gd name="T9" fmla="*/ 8 h 16"/>
                <a:gd name="T10" fmla="*/ 2 w 34"/>
                <a:gd name="T11" fmla="*/ 3 h 16"/>
                <a:gd name="T12" fmla="*/ 13 w 34"/>
                <a:gd name="T13" fmla="*/ 3 h 16"/>
                <a:gd name="T14" fmla="*/ 33 w 34"/>
                <a:gd name="T15" fmla="*/ 8 h 16"/>
                <a:gd name="T16" fmla="*/ 34 w 34"/>
                <a:gd name="T17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6">
                  <a:moveTo>
                    <a:pt x="34" y="10"/>
                  </a:moveTo>
                  <a:cubicBezTo>
                    <a:pt x="31" y="11"/>
                    <a:pt x="28" y="11"/>
                    <a:pt x="26" y="14"/>
                  </a:cubicBezTo>
                  <a:cubicBezTo>
                    <a:pt x="25" y="16"/>
                    <a:pt x="23" y="16"/>
                    <a:pt x="21" y="16"/>
                  </a:cubicBezTo>
                  <a:cubicBezTo>
                    <a:pt x="18" y="16"/>
                    <a:pt x="15" y="15"/>
                    <a:pt x="11" y="15"/>
                  </a:cubicBezTo>
                  <a:cubicBezTo>
                    <a:pt x="7" y="14"/>
                    <a:pt x="2" y="13"/>
                    <a:pt x="0" y="8"/>
                  </a:cubicBezTo>
                  <a:cubicBezTo>
                    <a:pt x="0" y="6"/>
                    <a:pt x="0" y="4"/>
                    <a:pt x="2" y="3"/>
                  </a:cubicBezTo>
                  <a:cubicBezTo>
                    <a:pt x="5" y="3"/>
                    <a:pt x="9" y="3"/>
                    <a:pt x="13" y="3"/>
                  </a:cubicBezTo>
                  <a:cubicBezTo>
                    <a:pt x="19" y="7"/>
                    <a:pt x="28" y="0"/>
                    <a:pt x="33" y="8"/>
                  </a:cubicBezTo>
                  <a:cubicBezTo>
                    <a:pt x="33" y="8"/>
                    <a:pt x="34" y="9"/>
                    <a:pt x="34" y="10"/>
                  </a:cubicBezTo>
                  <a:close/>
                </a:path>
              </a:pathLst>
            </a:custGeom>
            <a:solidFill>
              <a:srgbClr val="353B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4" name="Freeform 3123"/>
            <p:cNvSpPr>
              <a:spLocks/>
            </p:cNvSpPr>
            <p:nvPr/>
          </p:nvSpPr>
          <p:spPr bwMode="auto">
            <a:xfrm>
              <a:off x="3039" y="1977"/>
              <a:ext cx="56" cy="19"/>
            </a:xfrm>
            <a:custGeom>
              <a:avLst/>
              <a:gdLst>
                <a:gd name="T0" fmla="*/ 0 w 48"/>
                <a:gd name="T1" fmla="*/ 5 h 16"/>
                <a:gd name="T2" fmla="*/ 48 w 48"/>
                <a:gd name="T3" fmla="*/ 8 h 16"/>
                <a:gd name="T4" fmla="*/ 45 w 48"/>
                <a:gd name="T5" fmla="*/ 10 h 16"/>
                <a:gd name="T6" fmla="*/ 9 w 48"/>
                <a:gd name="T7" fmla="*/ 13 h 16"/>
                <a:gd name="T8" fmla="*/ 0 w 48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6">
                  <a:moveTo>
                    <a:pt x="0" y="5"/>
                  </a:moveTo>
                  <a:cubicBezTo>
                    <a:pt x="16" y="5"/>
                    <a:pt x="32" y="0"/>
                    <a:pt x="48" y="8"/>
                  </a:cubicBezTo>
                  <a:cubicBezTo>
                    <a:pt x="47" y="9"/>
                    <a:pt x="46" y="9"/>
                    <a:pt x="45" y="10"/>
                  </a:cubicBezTo>
                  <a:cubicBezTo>
                    <a:pt x="34" y="16"/>
                    <a:pt x="21" y="13"/>
                    <a:pt x="9" y="13"/>
                  </a:cubicBezTo>
                  <a:cubicBezTo>
                    <a:pt x="5" y="12"/>
                    <a:pt x="0" y="11"/>
                    <a:pt x="0" y="5"/>
                  </a:cubicBezTo>
                  <a:close/>
                </a:path>
              </a:pathLst>
            </a:custGeom>
            <a:solidFill>
              <a:srgbClr val="311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5" name="Freeform 3124"/>
            <p:cNvSpPr>
              <a:spLocks/>
            </p:cNvSpPr>
            <p:nvPr/>
          </p:nvSpPr>
          <p:spPr bwMode="auto">
            <a:xfrm>
              <a:off x="3185" y="1995"/>
              <a:ext cx="51" cy="15"/>
            </a:xfrm>
            <a:custGeom>
              <a:avLst/>
              <a:gdLst>
                <a:gd name="T0" fmla="*/ 44 w 44"/>
                <a:gd name="T1" fmla="*/ 2 h 13"/>
                <a:gd name="T2" fmla="*/ 44 w 44"/>
                <a:gd name="T3" fmla="*/ 6 h 13"/>
                <a:gd name="T4" fmla="*/ 13 w 44"/>
                <a:gd name="T5" fmla="*/ 11 h 13"/>
                <a:gd name="T6" fmla="*/ 0 w 44"/>
                <a:gd name="T7" fmla="*/ 2 h 13"/>
                <a:gd name="T8" fmla="*/ 44 w 44"/>
                <a:gd name="T9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3">
                  <a:moveTo>
                    <a:pt x="44" y="2"/>
                  </a:moveTo>
                  <a:cubicBezTo>
                    <a:pt x="44" y="3"/>
                    <a:pt x="44" y="5"/>
                    <a:pt x="44" y="6"/>
                  </a:cubicBezTo>
                  <a:cubicBezTo>
                    <a:pt x="34" y="13"/>
                    <a:pt x="23" y="10"/>
                    <a:pt x="13" y="11"/>
                  </a:cubicBezTo>
                  <a:cubicBezTo>
                    <a:pt x="8" y="9"/>
                    <a:pt x="1" y="10"/>
                    <a:pt x="0" y="2"/>
                  </a:cubicBezTo>
                  <a:cubicBezTo>
                    <a:pt x="15" y="0"/>
                    <a:pt x="29" y="1"/>
                    <a:pt x="44" y="2"/>
                  </a:cubicBezTo>
                  <a:close/>
                </a:path>
              </a:pathLst>
            </a:custGeom>
            <a:solidFill>
              <a:srgbClr val="1223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6" name="Freeform 3125"/>
            <p:cNvSpPr>
              <a:spLocks/>
            </p:cNvSpPr>
            <p:nvPr/>
          </p:nvSpPr>
          <p:spPr bwMode="auto">
            <a:xfrm>
              <a:off x="3019" y="1982"/>
              <a:ext cx="29" cy="17"/>
            </a:xfrm>
            <a:custGeom>
              <a:avLst/>
              <a:gdLst>
                <a:gd name="T0" fmla="*/ 17 w 25"/>
                <a:gd name="T1" fmla="*/ 1 h 14"/>
                <a:gd name="T2" fmla="*/ 25 w 25"/>
                <a:gd name="T3" fmla="*/ 5 h 14"/>
                <a:gd name="T4" fmla="*/ 9 w 25"/>
                <a:gd name="T5" fmla="*/ 12 h 14"/>
                <a:gd name="T6" fmla="*/ 5 w 25"/>
                <a:gd name="T7" fmla="*/ 7 h 14"/>
                <a:gd name="T8" fmla="*/ 0 w 25"/>
                <a:gd name="T9" fmla="*/ 4 h 14"/>
                <a:gd name="T10" fmla="*/ 17 w 25"/>
                <a:gd name="T1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17" y="1"/>
                  </a:moveTo>
                  <a:cubicBezTo>
                    <a:pt x="20" y="2"/>
                    <a:pt x="22" y="4"/>
                    <a:pt x="25" y="5"/>
                  </a:cubicBezTo>
                  <a:cubicBezTo>
                    <a:pt x="23" y="14"/>
                    <a:pt x="16" y="12"/>
                    <a:pt x="9" y="12"/>
                  </a:cubicBezTo>
                  <a:cubicBezTo>
                    <a:pt x="7" y="11"/>
                    <a:pt x="6" y="9"/>
                    <a:pt x="5" y="7"/>
                  </a:cubicBezTo>
                  <a:cubicBezTo>
                    <a:pt x="3" y="6"/>
                    <a:pt x="1" y="5"/>
                    <a:pt x="0" y="4"/>
                  </a:cubicBezTo>
                  <a:cubicBezTo>
                    <a:pt x="5" y="0"/>
                    <a:pt x="11" y="0"/>
                    <a:pt x="17" y="1"/>
                  </a:cubicBezTo>
                  <a:close/>
                </a:path>
              </a:pathLst>
            </a:custGeom>
            <a:solidFill>
              <a:srgbClr val="614A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7" name="Freeform 3126"/>
            <p:cNvSpPr>
              <a:spLocks/>
            </p:cNvSpPr>
            <p:nvPr/>
          </p:nvSpPr>
          <p:spPr bwMode="auto">
            <a:xfrm>
              <a:off x="2892" y="2009"/>
              <a:ext cx="26" cy="14"/>
            </a:xfrm>
            <a:custGeom>
              <a:avLst/>
              <a:gdLst>
                <a:gd name="T0" fmla="*/ 21 w 22"/>
                <a:gd name="T1" fmla="*/ 2 h 12"/>
                <a:gd name="T2" fmla="*/ 21 w 22"/>
                <a:gd name="T3" fmla="*/ 6 h 12"/>
                <a:gd name="T4" fmla="*/ 17 w 22"/>
                <a:gd name="T5" fmla="*/ 12 h 12"/>
                <a:gd name="T6" fmla="*/ 9 w 22"/>
                <a:gd name="T7" fmla="*/ 9 h 12"/>
                <a:gd name="T8" fmla="*/ 0 w 22"/>
                <a:gd name="T9" fmla="*/ 5 h 12"/>
                <a:gd name="T10" fmla="*/ 21 w 22"/>
                <a:gd name="T1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2">
                  <a:moveTo>
                    <a:pt x="21" y="2"/>
                  </a:moveTo>
                  <a:cubicBezTo>
                    <a:pt x="21" y="3"/>
                    <a:pt x="21" y="4"/>
                    <a:pt x="21" y="6"/>
                  </a:cubicBezTo>
                  <a:cubicBezTo>
                    <a:pt x="22" y="9"/>
                    <a:pt x="20" y="11"/>
                    <a:pt x="17" y="12"/>
                  </a:cubicBezTo>
                  <a:cubicBezTo>
                    <a:pt x="14" y="12"/>
                    <a:pt x="11" y="12"/>
                    <a:pt x="9" y="9"/>
                  </a:cubicBezTo>
                  <a:cubicBezTo>
                    <a:pt x="7" y="6"/>
                    <a:pt x="3" y="6"/>
                    <a:pt x="0" y="5"/>
                  </a:cubicBezTo>
                  <a:cubicBezTo>
                    <a:pt x="6" y="0"/>
                    <a:pt x="14" y="1"/>
                    <a:pt x="21" y="2"/>
                  </a:cubicBezTo>
                  <a:close/>
                </a:path>
              </a:pathLst>
            </a:custGeom>
            <a:solidFill>
              <a:srgbClr val="3943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8" name="Freeform 3127"/>
            <p:cNvSpPr>
              <a:spLocks/>
            </p:cNvSpPr>
            <p:nvPr/>
          </p:nvSpPr>
          <p:spPr bwMode="auto">
            <a:xfrm>
              <a:off x="3095" y="1979"/>
              <a:ext cx="24" cy="17"/>
            </a:xfrm>
            <a:custGeom>
              <a:avLst/>
              <a:gdLst>
                <a:gd name="T0" fmla="*/ 20 w 20"/>
                <a:gd name="T1" fmla="*/ 7 h 15"/>
                <a:gd name="T2" fmla="*/ 16 w 20"/>
                <a:gd name="T3" fmla="*/ 11 h 15"/>
                <a:gd name="T4" fmla="*/ 11 w 20"/>
                <a:gd name="T5" fmla="*/ 14 h 15"/>
                <a:gd name="T6" fmla="*/ 0 w 20"/>
                <a:gd name="T7" fmla="*/ 7 h 15"/>
                <a:gd name="T8" fmla="*/ 0 w 20"/>
                <a:gd name="T9" fmla="*/ 7 h 15"/>
                <a:gd name="T10" fmla="*/ 20 w 20"/>
                <a:gd name="T1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5">
                  <a:moveTo>
                    <a:pt x="20" y="7"/>
                  </a:moveTo>
                  <a:cubicBezTo>
                    <a:pt x="19" y="8"/>
                    <a:pt x="17" y="10"/>
                    <a:pt x="16" y="11"/>
                  </a:cubicBezTo>
                  <a:cubicBezTo>
                    <a:pt x="15" y="13"/>
                    <a:pt x="13" y="14"/>
                    <a:pt x="11" y="14"/>
                  </a:cubicBezTo>
                  <a:cubicBezTo>
                    <a:pt x="5" y="15"/>
                    <a:pt x="0" y="1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6" y="9"/>
                    <a:pt x="13" y="0"/>
                    <a:pt x="20" y="7"/>
                  </a:cubicBezTo>
                  <a:close/>
                </a:path>
              </a:pathLst>
            </a:custGeom>
            <a:solidFill>
              <a:srgbClr val="7F46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89" name="Freeform 3128"/>
            <p:cNvSpPr>
              <a:spLocks/>
            </p:cNvSpPr>
            <p:nvPr/>
          </p:nvSpPr>
          <p:spPr bwMode="auto">
            <a:xfrm>
              <a:off x="2879" y="2187"/>
              <a:ext cx="3" cy="38"/>
            </a:xfrm>
            <a:custGeom>
              <a:avLst/>
              <a:gdLst>
                <a:gd name="T0" fmla="*/ 3 w 3"/>
                <a:gd name="T1" fmla="*/ 0 h 32"/>
                <a:gd name="T2" fmla="*/ 3 w 3"/>
                <a:gd name="T3" fmla="*/ 32 h 32"/>
                <a:gd name="T4" fmla="*/ 3 w 3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2">
                  <a:moveTo>
                    <a:pt x="3" y="0"/>
                  </a:moveTo>
                  <a:cubicBezTo>
                    <a:pt x="3" y="11"/>
                    <a:pt x="3" y="22"/>
                    <a:pt x="3" y="32"/>
                  </a:cubicBezTo>
                  <a:cubicBezTo>
                    <a:pt x="0" y="22"/>
                    <a:pt x="1" y="11"/>
                    <a:pt x="3" y="0"/>
                  </a:cubicBezTo>
                  <a:close/>
                </a:path>
              </a:pathLst>
            </a:custGeom>
            <a:solidFill>
              <a:srgbClr val="2B3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0" name="Freeform 3129"/>
            <p:cNvSpPr>
              <a:spLocks/>
            </p:cNvSpPr>
            <p:nvPr/>
          </p:nvSpPr>
          <p:spPr bwMode="auto">
            <a:xfrm>
              <a:off x="3174" y="1996"/>
              <a:ext cx="26" cy="16"/>
            </a:xfrm>
            <a:custGeom>
              <a:avLst/>
              <a:gdLst>
                <a:gd name="T0" fmla="*/ 9 w 22"/>
                <a:gd name="T1" fmla="*/ 1 h 13"/>
                <a:gd name="T2" fmla="*/ 22 w 22"/>
                <a:gd name="T3" fmla="*/ 5 h 13"/>
                <a:gd name="T4" fmla="*/ 19 w 22"/>
                <a:gd name="T5" fmla="*/ 10 h 13"/>
                <a:gd name="T6" fmla="*/ 5 w 22"/>
                <a:gd name="T7" fmla="*/ 8 h 13"/>
                <a:gd name="T8" fmla="*/ 0 w 22"/>
                <a:gd name="T9" fmla="*/ 4 h 13"/>
                <a:gd name="T10" fmla="*/ 9 w 22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9" y="1"/>
                  </a:moveTo>
                  <a:cubicBezTo>
                    <a:pt x="13" y="2"/>
                    <a:pt x="17" y="4"/>
                    <a:pt x="22" y="5"/>
                  </a:cubicBezTo>
                  <a:cubicBezTo>
                    <a:pt x="22" y="7"/>
                    <a:pt x="21" y="9"/>
                    <a:pt x="19" y="10"/>
                  </a:cubicBezTo>
                  <a:cubicBezTo>
                    <a:pt x="14" y="13"/>
                    <a:pt x="9" y="13"/>
                    <a:pt x="5" y="8"/>
                  </a:cubicBezTo>
                  <a:cubicBezTo>
                    <a:pt x="3" y="6"/>
                    <a:pt x="1" y="5"/>
                    <a:pt x="0" y="4"/>
                  </a:cubicBezTo>
                  <a:cubicBezTo>
                    <a:pt x="2" y="1"/>
                    <a:pt x="6" y="0"/>
                    <a:pt x="9" y="1"/>
                  </a:cubicBezTo>
                  <a:close/>
                </a:path>
              </a:pathLst>
            </a:custGeom>
            <a:solidFill>
              <a:srgbClr val="546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1" name="Freeform 3130"/>
            <p:cNvSpPr>
              <a:spLocks/>
            </p:cNvSpPr>
            <p:nvPr/>
          </p:nvSpPr>
          <p:spPr bwMode="auto">
            <a:xfrm>
              <a:off x="3366" y="2531"/>
              <a:ext cx="24" cy="7"/>
            </a:xfrm>
            <a:custGeom>
              <a:avLst/>
              <a:gdLst>
                <a:gd name="T0" fmla="*/ 0 w 21"/>
                <a:gd name="T1" fmla="*/ 3 h 6"/>
                <a:gd name="T2" fmla="*/ 21 w 21"/>
                <a:gd name="T3" fmla="*/ 5 h 6"/>
                <a:gd name="T4" fmla="*/ 0 w 21"/>
                <a:gd name="T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6">
                  <a:moveTo>
                    <a:pt x="0" y="3"/>
                  </a:moveTo>
                  <a:cubicBezTo>
                    <a:pt x="7" y="2"/>
                    <a:pt x="15" y="0"/>
                    <a:pt x="21" y="5"/>
                  </a:cubicBezTo>
                  <a:cubicBezTo>
                    <a:pt x="14" y="6"/>
                    <a:pt x="7" y="5"/>
                    <a:pt x="0" y="3"/>
                  </a:cubicBezTo>
                  <a:close/>
                </a:path>
              </a:pathLst>
            </a:custGeom>
            <a:solidFill>
              <a:srgbClr val="663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2" name="Freeform 3131"/>
            <p:cNvSpPr>
              <a:spLocks/>
            </p:cNvSpPr>
            <p:nvPr/>
          </p:nvSpPr>
          <p:spPr bwMode="auto">
            <a:xfrm>
              <a:off x="3394" y="2193"/>
              <a:ext cx="16" cy="101"/>
            </a:xfrm>
            <a:custGeom>
              <a:avLst/>
              <a:gdLst>
                <a:gd name="T0" fmla="*/ 13 w 14"/>
                <a:gd name="T1" fmla="*/ 25 h 86"/>
                <a:gd name="T2" fmla="*/ 13 w 14"/>
                <a:gd name="T3" fmla="*/ 84 h 86"/>
                <a:gd name="T4" fmla="*/ 8 w 14"/>
                <a:gd name="T5" fmla="*/ 84 h 86"/>
                <a:gd name="T6" fmla="*/ 2 w 14"/>
                <a:gd name="T7" fmla="*/ 31 h 86"/>
                <a:gd name="T8" fmla="*/ 1 w 14"/>
                <a:gd name="T9" fmla="*/ 11 h 86"/>
                <a:gd name="T10" fmla="*/ 4 w 14"/>
                <a:gd name="T11" fmla="*/ 2 h 86"/>
                <a:gd name="T12" fmla="*/ 10 w 14"/>
                <a:gd name="T13" fmla="*/ 1 h 86"/>
                <a:gd name="T14" fmla="*/ 13 w 14"/>
                <a:gd name="T15" fmla="*/ 2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86">
                  <a:moveTo>
                    <a:pt x="13" y="25"/>
                  </a:moveTo>
                  <a:cubicBezTo>
                    <a:pt x="13" y="45"/>
                    <a:pt x="13" y="64"/>
                    <a:pt x="13" y="84"/>
                  </a:cubicBezTo>
                  <a:cubicBezTo>
                    <a:pt x="11" y="86"/>
                    <a:pt x="10" y="86"/>
                    <a:pt x="8" y="84"/>
                  </a:cubicBezTo>
                  <a:cubicBezTo>
                    <a:pt x="0" y="67"/>
                    <a:pt x="8" y="48"/>
                    <a:pt x="2" y="31"/>
                  </a:cubicBezTo>
                  <a:cubicBezTo>
                    <a:pt x="1" y="24"/>
                    <a:pt x="0" y="17"/>
                    <a:pt x="1" y="11"/>
                  </a:cubicBezTo>
                  <a:cubicBezTo>
                    <a:pt x="1" y="7"/>
                    <a:pt x="2" y="4"/>
                    <a:pt x="4" y="2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4" y="9"/>
                    <a:pt x="10" y="17"/>
                    <a:pt x="13" y="25"/>
                  </a:cubicBezTo>
                  <a:close/>
                </a:path>
              </a:pathLst>
            </a:custGeom>
            <a:solidFill>
              <a:srgbClr val="763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3" name="Freeform 3132"/>
            <p:cNvSpPr>
              <a:spLocks/>
            </p:cNvSpPr>
            <p:nvPr/>
          </p:nvSpPr>
          <p:spPr bwMode="auto">
            <a:xfrm>
              <a:off x="3399" y="2171"/>
              <a:ext cx="10" cy="51"/>
            </a:xfrm>
            <a:custGeom>
              <a:avLst/>
              <a:gdLst>
                <a:gd name="T0" fmla="*/ 9 w 9"/>
                <a:gd name="T1" fmla="*/ 44 h 44"/>
                <a:gd name="T2" fmla="*/ 6 w 9"/>
                <a:gd name="T3" fmla="*/ 20 h 44"/>
                <a:gd name="T4" fmla="*/ 0 w 9"/>
                <a:gd name="T5" fmla="*/ 15 h 44"/>
                <a:gd name="T6" fmla="*/ 6 w 9"/>
                <a:gd name="T7" fmla="*/ 0 h 44"/>
                <a:gd name="T8" fmla="*/ 9 w 9"/>
                <a:gd name="T9" fmla="*/ 0 h 44"/>
                <a:gd name="T10" fmla="*/ 9 w 9"/>
                <a:gd name="T1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4">
                  <a:moveTo>
                    <a:pt x="9" y="44"/>
                  </a:moveTo>
                  <a:cubicBezTo>
                    <a:pt x="3" y="37"/>
                    <a:pt x="7" y="28"/>
                    <a:pt x="6" y="20"/>
                  </a:cubicBezTo>
                  <a:cubicBezTo>
                    <a:pt x="4" y="18"/>
                    <a:pt x="1" y="18"/>
                    <a:pt x="0" y="15"/>
                  </a:cubicBezTo>
                  <a:cubicBezTo>
                    <a:pt x="0" y="9"/>
                    <a:pt x="1" y="4"/>
                    <a:pt x="6" y="0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9" y="15"/>
                    <a:pt x="9" y="30"/>
                    <a:pt x="9" y="44"/>
                  </a:cubicBezTo>
                  <a:close/>
                </a:path>
              </a:pathLst>
            </a:custGeom>
            <a:solidFill>
              <a:srgbClr val="4F32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4" name="Freeform 3133"/>
            <p:cNvSpPr>
              <a:spLocks/>
            </p:cNvSpPr>
            <p:nvPr/>
          </p:nvSpPr>
          <p:spPr bwMode="auto">
            <a:xfrm>
              <a:off x="3080" y="2204"/>
              <a:ext cx="72" cy="124"/>
            </a:xfrm>
            <a:custGeom>
              <a:avLst/>
              <a:gdLst>
                <a:gd name="T0" fmla="*/ 57 w 61"/>
                <a:gd name="T1" fmla="*/ 92 h 106"/>
                <a:gd name="T2" fmla="*/ 56 w 61"/>
                <a:gd name="T3" fmla="*/ 104 h 106"/>
                <a:gd name="T4" fmla="*/ 38 w 61"/>
                <a:gd name="T5" fmla="*/ 98 h 106"/>
                <a:gd name="T6" fmla="*/ 20 w 61"/>
                <a:gd name="T7" fmla="*/ 94 h 106"/>
                <a:gd name="T8" fmla="*/ 38 w 61"/>
                <a:gd name="T9" fmla="*/ 82 h 106"/>
                <a:gd name="T10" fmla="*/ 0 w 61"/>
                <a:gd name="T11" fmla="*/ 75 h 106"/>
                <a:gd name="T12" fmla="*/ 11 w 61"/>
                <a:gd name="T13" fmla="*/ 13 h 106"/>
                <a:gd name="T14" fmla="*/ 37 w 61"/>
                <a:gd name="T15" fmla="*/ 9 h 106"/>
                <a:gd name="T16" fmla="*/ 43 w 61"/>
                <a:gd name="T17" fmla="*/ 11 h 106"/>
                <a:gd name="T18" fmla="*/ 40 w 61"/>
                <a:gd name="T19" fmla="*/ 6 h 106"/>
                <a:gd name="T20" fmla="*/ 43 w 61"/>
                <a:gd name="T21" fmla="*/ 2 h 106"/>
                <a:gd name="T22" fmla="*/ 59 w 61"/>
                <a:gd name="T23" fmla="*/ 6 h 106"/>
                <a:gd name="T24" fmla="*/ 57 w 61"/>
                <a:gd name="T25" fmla="*/ 9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106">
                  <a:moveTo>
                    <a:pt x="57" y="92"/>
                  </a:moveTo>
                  <a:cubicBezTo>
                    <a:pt x="57" y="96"/>
                    <a:pt x="56" y="100"/>
                    <a:pt x="56" y="104"/>
                  </a:cubicBezTo>
                  <a:cubicBezTo>
                    <a:pt x="49" y="106"/>
                    <a:pt x="47" y="93"/>
                    <a:pt x="38" y="98"/>
                  </a:cubicBezTo>
                  <a:cubicBezTo>
                    <a:pt x="32" y="101"/>
                    <a:pt x="21" y="103"/>
                    <a:pt x="20" y="94"/>
                  </a:cubicBezTo>
                  <a:cubicBezTo>
                    <a:pt x="19" y="82"/>
                    <a:pt x="29" y="82"/>
                    <a:pt x="38" y="82"/>
                  </a:cubicBezTo>
                  <a:cubicBezTo>
                    <a:pt x="25" y="77"/>
                    <a:pt x="11" y="87"/>
                    <a:pt x="0" y="75"/>
                  </a:cubicBezTo>
                  <a:cubicBezTo>
                    <a:pt x="18" y="57"/>
                    <a:pt x="9" y="34"/>
                    <a:pt x="11" y="13"/>
                  </a:cubicBezTo>
                  <a:cubicBezTo>
                    <a:pt x="19" y="5"/>
                    <a:pt x="28" y="7"/>
                    <a:pt x="37" y="9"/>
                  </a:cubicBezTo>
                  <a:cubicBezTo>
                    <a:pt x="39" y="9"/>
                    <a:pt x="41" y="10"/>
                    <a:pt x="43" y="11"/>
                  </a:cubicBezTo>
                  <a:cubicBezTo>
                    <a:pt x="44" y="8"/>
                    <a:pt x="39" y="9"/>
                    <a:pt x="40" y="6"/>
                  </a:cubicBezTo>
                  <a:cubicBezTo>
                    <a:pt x="40" y="4"/>
                    <a:pt x="41" y="2"/>
                    <a:pt x="43" y="2"/>
                  </a:cubicBezTo>
                  <a:cubicBezTo>
                    <a:pt x="49" y="0"/>
                    <a:pt x="55" y="0"/>
                    <a:pt x="59" y="6"/>
                  </a:cubicBezTo>
                  <a:cubicBezTo>
                    <a:pt x="58" y="35"/>
                    <a:pt x="61" y="64"/>
                    <a:pt x="57" y="92"/>
                  </a:cubicBezTo>
                  <a:close/>
                </a:path>
              </a:pathLst>
            </a:custGeom>
            <a:solidFill>
              <a:srgbClr val="B85F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5" name="Freeform 3134"/>
            <p:cNvSpPr>
              <a:spLocks/>
            </p:cNvSpPr>
            <p:nvPr/>
          </p:nvSpPr>
          <p:spPr bwMode="auto">
            <a:xfrm>
              <a:off x="3086" y="2288"/>
              <a:ext cx="62" cy="98"/>
            </a:xfrm>
            <a:custGeom>
              <a:avLst/>
              <a:gdLst>
                <a:gd name="T0" fmla="*/ 44 w 53"/>
                <a:gd name="T1" fmla="*/ 12 h 83"/>
                <a:gd name="T2" fmla="*/ 18 w 53"/>
                <a:gd name="T3" fmla="*/ 22 h 83"/>
                <a:gd name="T4" fmla="*/ 51 w 53"/>
                <a:gd name="T5" fmla="*/ 32 h 83"/>
                <a:gd name="T6" fmla="*/ 48 w 53"/>
                <a:gd name="T7" fmla="*/ 68 h 83"/>
                <a:gd name="T8" fmla="*/ 37 w 53"/>
                <a:gd name="T9" fmla="*/ 82 h 83"/>
                <a:gd name="T10" fmla="*/ 11 w 53"/>
                <a:gd name="T11" fmla="*/ 82 h 83"/>
                <a:gd name="T12" fmla="*/ 6 w 53"/>
                <a:gd name="T13" fmla="*/ 80 h 83"/>
                <a:gd name="T14" fmla="*/ 10 w 53"/>
                <a:gd name="T15" fmla="*/ 6 h 83"/>
                <a:gd name="T16" fmla="*/ 44 w 53"/>
                <a:gd name="T17" fmla="*/ 1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83">
                  <a:moveTo>
                    <a:pt x="44" y="12"/>
                  </a:moveTo>
                  <a:cubicBezTo>
                    <a:pt x="38" y="23"/>
                    <a:pt x="22" y="5"/>
                    <a:pt x="18" y="22"/>
                  </a:cubicBezTo>
                  <a:cubicBezTo>
                    <a:pt x="28" y="29"/>
                    <a:pt x="46" y="10"/>
                    <a:pt x="51" y="32"/>
                  </a:cubicBezTo>
                  <a:cubicBezTo>
                    <a:pt x="53" y="44"/>
                    <a:pt x="51" y="56"/>
                    <a:pt x="48" y="68"/>
                  </a:cubicBezTo>
                  <a:cubicBezTo>
                    <a:pt x="52" y="78"/>
                    <a:pt x="48" y="83"/>
                    <a:pt x="37" y="82"/>
                  </a:cubicBezTo>
                  <a:cubicBezTo>
                    <a:pt x="29" y="82"/>
                    <a:pt x="20" y="82"/>
                    <a:pt x="11" y="82"/>
                  </a:cubicBezTo>
                  <a:cubicBezTo>
                    <a:pt x="10" y="82"/>
                    <a:pt x="7" y="82"/>
                    <a:pt x="6" y="80"/>
                  </a:cubicBezTo>
                  <a:cubicBezTo>
                    <a:pt x="0" y="55"/>
                    <a:pt x="0" y="30"/>
                    <a:pt x="10" y="6"/>
                  </a:cubicBezTo>
                  <a:cubicBezTo>
                    <a:pt x="21" y="9"/>
                    <a:pt x="34" y="0"/>
                    <a:pt x="44" y="12"/>
                  </a:cubicBezTo>
                  <a:close/>
                </a:path>
              </a:pathLst>
            </a:custGeom>
            <a:solidFill>
              <a:srgbClr val="B85F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6" name="Freeform 3135"/>
            <p:cNvSpPr>
              <a:spLocks/>
            </p:cNvSpPr>
            <p:nvPr/>
          </p:nvSpPr>
          <p:spPr bwMode="auto">
            <a:xfrm>
              <a:off x="2955" y="2428"/>
              <a:ext cx="45" cy="95"/>
            </a:xfrm>
            <a:custGeom>
              <a:avLst/>
              <a:gdLst>
                <a:gd name="T0" fmla="*/ 38 w 38"/>
                <a:gd name="T1" fmla="*/ 9 h 80"/>
                <a:gd name="T2" fmla="*/ 38 w 38"/>
                <a:gd name="T3" fmla="*/ 77 h 80"/>
                <a:gd name="T4" fmla="*/ 27 w 38"/>
                <a:gd name="T5" fmla="*/ 77 h 80"/>
                <a:gd name="T6" fmla="*/ 18 w 38"/>
                <a:gd name="T7" fmla="*/ 78 h 80"/>
                <a:gd name="T8" fmla="*/ 2 w 38"/>
                <a:gd name="T9" fmla="*/ 55 h 80"/>
                <a:gd name="T10" fmla="*/ 3 w 38"/>
                <a:gd name="T11" fmla="*/ 16 h 80"/>
                <a:gd name="T12" fmla="*/ 14 w 38"/>
                <a:gd name="T13" fmla="*/ 3 h 80"/>
                <a:gd name="T14" fmla="*/ 32 w 38"/>
                <a:gd name="T15" fmla="*/ 2 h 80"/>
                <a:gd name="T16" fmla="*/ 38 w 38"/>
                <a:gd name="T17" fmla="*/ 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80">
                  <a:moveTo>
                    <a:pt x="38" y="9"/>
                  </a:moveTo>
                  <a:cubicBezTo>
                    <a:pt x="38" y="32"/>
                    <a:pt x="38" y="54"/>
                    <a:pt x="38" y="77"/>
                  </a:cubicBezTo>
                  <a:cubicBezTo>
                    <a:pt x="35" y="77"/>
                    <a:pt x="31" y="77"/>
                    <a:pt x="27" y="77"/>
                  </a:cubicBezTo>
                  <a:cubicBezTo>
                    <a:pt x="24" y="80"/>
                    <a:pt x="21" y="79"/>
                    <a:pt x="18" y="78"/>
                  </a:cubicBezTo>
                  <a:cubicBezTo>
                    <a:pt x="6" y="75"/>
                    <a:pt x="3" y="66"/>
                    <a:pt x="2" y="55"/>
                  </a:cubicBezTo>
                  <a:cubicBezTo>
                    <a:pt x="1" y="42"/>
                    <a:pt x="0" y="29"/>
                    <a:pt x="3" y="16"/>
                  </a:cubicBezTo>
                  <a:cubicBezTo>
                    <a:pt x="5" y="10"/>
                    <a:pt x="9" y="6"/>
                    <a:pt x="14" y="3"/>
                  </a:cubicBezTo>
                  <a:cubicBezTo>
                    <a:pt x="20" y="0"/>
                    <a:pt x="26" y="0"/>
                    <a:pt x="32" y="2"/>
                  </a:cubicBezTo>
                  <a:cubicBezTo>
                    <a:pt x="36" y="4"/>
                    <a:pt x="37" y="6"/>
                    <a:pt x="38" y="9"/>
                  </a:cubicBezTo>
                  <a:close/>
                </a:path>
              </a:pathLst>
            </a:custGeom>
            <a:solidFill>
              <a:srgbClr val="4079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7" name="Freeform 3136"/>
            <p:cNvSpPr>
              <a:spLocks/>
            </p:cNvSpPr>
            <p:nvPr/>
          </p:nvSpPr>
          <p:spPr bwMode="auto">
            <a:xfrm>
              <a:off x="3081" y="2388"/>
              <a:ext cx="67" cy="137"/>
            </a:xfrm>
            <a:custGeom>
              <a:avLst/>
              <a:gdLst>
                <a:gd name="T0" fmla="*/ 36 w 57"/>
                <a:gd name="T1" fmla="*/ 3 h 116"/>
                <a:gd name="T2" fmla="*/ 56 w 57"/>
                <a:gd name="T3" fmla="*/ 23 h 116"/>
                <a:gd name="T4" fmla="*/ 55 w 57"/>
                <a:gd name="T5" fmla="*/ 92 h 116"/>
                <a:gd name="T6" fmla="*/ 34 w 57"/>
                <a:gd name="T7" fmla="*/ 115 h 116"/>
                <a:gd name="T8" fmla="*/ 4 w 57"/>
                <a:gd name="T9" fmla="*/ 114 h 116"/>
                <a:gd name="T10" fmla="*/ 5 w 57"/>
                <a:gd name="T11" fmla="*/ 104 h 116"/>
                <a:gd name="T12" fmla="*/ 19 w 57"/>
                <a:gd name="T13" fmla="*/ 78 h 116"/>
                <a:gd name="T14" fmla="*/ 19 w 57"/>
                <a:gd name="T15" fmla="*/ 57 h 116"/>
                <a:gd name="T16" fmla="*/ 33 w 57"/>
                <a:gd name="T17" fmla="*/ 74 h 116"/>
                <a:gd name="T18" fmla="*/ 30 w 57"/>
                <a:gd name="T19" fmla="*/ 93 h 116"/>
                <a:gd name="T20" fmla="*/ 31 w 57"/>
                <a:gd name="T21" fmla="*/ 96 h 116"/>
                <a:gd name="T22" fmla="*/ 30 w 57"/>
                <a:gd name="T23" fmla="*/ 95 h 116"/>
                <a:gd name="T24" fmla="*/ 32 w 57"/>
                <a:gd name="T25" fmla="*/ 75 h 116"/>
                <a:gd name="T26" fmla="*/ 43 w 57"/>
                <a:gd name="T27" fmla="*/ 93 h 116"/>
                <a:gd name="T28" fmla="*/ 43 w 57"/>
                <a:gd name="T29" fmla="*/ 29 h 116"/>
                <a:gd name="T30" fmla="*/ 35 w 57"/>
                <a:gd name="T31" fmla="*/ 11 h 116"/>
                <a:gd name="T32" fmla="*/ 36 w 57"/>
                <a:gd name="T33" fmla="*/ 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" h="116">
                  <a:moveTo>
                    <a:pt x="36" y="3"/>
                  </a:moveTo>
                  <a:cubicBezTo>
                    <a:pt x="52" y="0"/>
                    <a:pt x="57" y="7"/>
                    <a:pt x="56" y="23"/>
                  </a:cubicBezTo>
                  <a:cubicBezTo>
                    <a:pt x="55" y="46"/>
                    <a:pt x="55" y="69"/>
                    <a:pt x="55" y="92"/>
                  </a:cubicBezTo>
                  <a:cubicBezTo>
                    <a:pt x="56" y="108"/>
                    <a:pt x="50" y="116"/>
                    <a:pt x="34" y="115"/>
                  </a:cubicBezTo>
                  <a:cubicBezTo>
                    <a:pt x="24" y="114"/>
                    <a:pt x="14" y="114"/>
                    <a:pt x="4" y="114"/>
                  </a:cubicBezTo>
                  <a:cubicBezTo>
                    <a:pt x="0" y="110"/>
                    <a:pt x="3" y="107"/>
                    <a:pt x="5" y="104"/>
                  </a:cubicBezTo>
                  <a:cubicBezTo>
                    <a:pt x="17" y="99"/>
                    <a:pt x="21" y="91"/>
                    <a:pt x="19" y="78"/>
                  </a:cubicBezTo>
                  <a:cubicBezTo>
                    <a:pt x="18" y="71"/>
                    <a:pt x="17" y="64"/>
                    <a:pt x="19" y="57"/>
                  </a:cubicBezTo>
                  <a:cubicBezTo>
                    <a:pt x="32" y="55"/>
                    <a:pt x="32" y="56"/>
                    <a:pt x="33" y="74"/>
                  </a:cubicBezTo>
                  <a:cubicBezTo>
                    <a:pt x="27" y="81"/>
                    <a:pt x="31" y="89"/>
                    <a:pt x="30" y="93"/>
                  </a:cubicBezTo>
                  <a:cubicBezTo>
                    <a:pt x="30" y="99"/>
                    <a:pt x="34" y="95"/>
                    <a:pt x="31" y="96"/>
                  </a:cubicBezTo>
                  <a:cubicBezTo>
                    <a:pt x="31" y="97"/>
                    <a:pt x="30" y="96"/>
                    <a:pt x="30" y="95"/>
                  </a:cubicBezTo>
                  <a:cubicBezTo>
                    <a:pt x="30" y="88"/>
                    <a:pt x="28" y="82"/>
                    <a:pt x="32" y="75"/>
                  </a:cubicBezTo>
                  <a:cubicBezTo>
                    <a:pt x="45" y="74"/>
                    <a:pt x="40" y="85"/>
                    <a:pt x="43" y="93"/>
                  </a:cubicBezTo>
                  <a:cubicBezTo>
                    <a:pt x="43" y="71"/>
                    <a:pt x="42" y="50"/>
                    <a:pt x="43" y="29"/>
                  </a:cubicBezTo>
                  <a:cubicBezTo>
                    <a:pt x="43" y="22"/>
                    <a:pt x="40" y="16"/>
                    <a:pt x="35" y="11"/>
                  </a:cubicBezTo>
                  <a:cubicBezTo>
                    <a:pt x="33" y="9"/>
                    <a:pt x="33" y="6"/>
                    <a:pt x="36" y="3"/>
                  </a:cubicBezTo>
                  <a:close/>
                </a:path>
              </a:pathLst>
            </a:custGeom>
            <a:solidFill>
              <a:srgbClr val="AC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8" name="Freeform 3137"/>
            <p:cNvSpPr>
              <a:spLocks/>
            </p:cNvSpPr>
            <p:nvPr/>
          </p:nvSpPr>
          <p:spPr bwMode="auto">
            <a:xfrm>
              <a:off x="3161" y="2007"/>
              <a:ext cx="25" cy="287"/>
            </a:xfrm>
            <a:custGeom>
              <a:avLst/>
              <a:gdLst>
                <a:gd name="T0" fmla="*/ 3 w 21"/>
                <a:gd name="T1" fmla="*/ 163 h 244"/>
                <a:gd name="T2" fmla="*/ 4 w 21"/>
                <a:gd name="T3" fmla="*/ 20 h 244"/>
                <a:gd name="T4" fmla="*/ 9 w 21"/>
                <a:gd name="T5" fmla="*/ 0 h 244"/>
                <a:gd name="T6" fmla="*/ 14 w 21"/>
                <a:gd name="T7" fmla="*/ 16 h 244"/>
                <a:gd name="T8" fmla="*/ 13 w 21"/>
                <a:gd name="T9" fmla="*/ 28 h 244"/>
                <a:gd name="T10" fmla="*/ 13 w 21"/>
                <a:gd name="T11" fmla="*/ 50 h 244"/>
                <a:gd name="T12" fmla="*/ 13 w 21"/>
                <a:gd name="T13" fmla="*/ 112 h 244"/>
                <a:gd name="T14" fmla="*/ 13 w 21"/>
                <a:gd name="T15" fmla="*/ 135 h 244"/>
                <a:gd name="T16" fmla="*/ 13 w 21"/>
                <a:gd name="T17" fmla="*/ 153 h 244"/>
                <a:gd name="T18" fmla="*/ 17 w 21"/>
                <a:gd name="T19" fmla="*/ 155 h 244"/>
                <a:gd name="T20" fmla="*/ 21 w 21"/>
                <a:gd name="T21" fmla="*/ 164 h 244"/>
                <a:gd name="T22" fmla="*/ 20 w 21"/>
                <a:gd name="T23" fmla="*/ 169 h 244"/>
                <a:gd name="T24" fmla="*/ 14 w 21"/>
                <a:gd name="T25" fmla="*/ 180 h 244"/>
                <a:gd name="T26" fmla="*/ 13 w 21"/>
                <a:gd name="T27" fmla="*/ 216 h 244"/>
                <a:gd name="T28" fmla="*/ 10 w 21"/>
                <a:gd name="T29" fmla="*/ 242 h 244"/>
                <a:gd name="T30" fmla="*/ 4 w 21"/>
                <a:gd name="T31" fmla="*/ 242 h 244"/>
                <a:gd name="T32" fmla="*/ 4 w 21"/>
                <a:gd name="T33" fmla="*/ 235 h 244"/>
                <a:gd name="T34" fmla="*/ 3 w 21"/>
                <a:gd name="T35" fmla="*/ 211 h 244"/>
                <a:gd name="T36" fmla="*/ 3 w 21"/>
                <a:gd name="T37" fmla="*/ 207 h 244"/>
                <a:gd name="T38" fmla="*/ 3 w 21"/>
                <a:gd name="T39" fmla="*/ 167 h 244"/>
                <a:gd name="T40" fmla="*/ 3 w 21"/>
                <a:gd name="T41" fmla="*/ 163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" h="244">
                  <a:moveTo>
                    <a:pt x="3" y="163"/>
                  </a:moveTo>
                  <a:cubicBezTo>
                    <a:pt x="3" y="116"/>
                    <a:pt x="3" y="68"/>
                    <a:pt x="4" y="20"/>
                  </a:cubicBezTo>
                  <a:cubicBezTo>
                    <a:pt x="4" y="13"/>
                    <a:pt x="0" y="5"/>
                    <a:pt x="9" y="0"/>
                  </a:cubicBezTo>
                  <a:cubicBezTo>
                    <a:pt x="13" y="5"/>
                    <a:pt x="13" y="11"/>
                    <a:pt x="14" y="16"/>
                  </a:cubicBezTo>
                  <a:cubicBezTo>
                    <a:pt x="14" y="20"/>
                    <a:pt x="13" y="24"/>
                    <a:pt x="13" y="28"/>
                  </a:cubicBezTo>
                  <a:cubicBezTo>
                    <a:pt x="13" y="36"/>
                    <a:pt x="13" y="43"/>
                    <a:pt x="13" y="50"/>
                  </a:cubicBezTo>
                  <a:cubicBezTo>
                    <a:pt x="13" y="71"/>
                    <a:pt x="13" y="92"/>
                    <a:pt x="13" y="112"/>
                  </a:cubicBezTo>
                  <a:cubicBezTo>
                    <a:pt x="13" y="120"/>
                    <a:pt x="13" y="127"/>
                    <a:pt x="13" y="135"/>
                  </a:cubicBezTo>
                  <a:cubicBezTo>
                    <a:pt x="14" y="141"/>
                    <a:pt x="10" y="147"/>
                    <a:pt x="13" y="153"/>
                  </a:cubicBezTo>
                  <a:cubicBezTo>
                    <a:pt x="15" y="153"/>
                    <a:pt x="16" y="154"/>
                    <a:pt x="17" y="155"/>
                  </a:cubicBezTo>
                  <a:cubicBezTo>
                    <a:pt x="20" y="158"/>
                    <a:pt x="21" y="161"/>
                    <a:pt x="21" y="164"/>
                  </a:cubicBezTo>
                  <a:cubicBezTo>
                    <a:pt x="21" y="166"/>
                    <a:pt x="21" y="167"/>
                    <a:pt x="20" y="169"/>
                  </a:cubicBezTo>
                  <a:cubicBezTo>
                    <a:pt x="18" y="172"/>
                    <a:pt x="15" y="176"/>
                    <a:pt x="14" y="180"/>
                  </a:cubicBezTo>
                  <a:cubicBezTo>
                    <a:pt x="12" y="192"/>
                    <a:pt x="13" y="204"/>
                    <a:pt x="13" y="216"/>
                  </a:cubicBezTo>
                  <a:cubicBezTo>
                    <a:pt x="13" y="225"/>
                    <a:pt x="14" y="234"/>
                    <a:pt x="10" y="242"/>
                  </a:cubicBezTo>
                  <a:cubicBezTo>
                    <a:pt x="8" y="244"/>
                    <a:pt x="6" y="244"/>
                    <a:pt x="4" y="242"/>
                  </a:cubicBezTo>
                  <a:cubicBezTo>
                    <a:pt x="4" y="240"/>
                    <a:pt x="4" y="238"/>
                    <a:pt x="4" y="235"/>
                  </a:cubicBezTo>
                  <a:cubicBezTo>
                    <a:pt x="0" y="227"/>
                    <a:pt x="1" y="219"/>
                    <a:pt x="3" y="211"/>
                  </a:cubicBezTo>
                  <a:cubicBezTo>
                    <a:pt x="3" y="210"/>
                    <a:pt x="3" y="209"/>
                    <a:pt x="3" y="207"/>
                  </a:cubicBezTo>
                  <a:cubicBezTo>
                    <a:pt x="0" y="194"/>
                    <a:pt x="1" y="181"/>
                    <a:pt x="3" y="167"/>
                  </a:cubicBezTo>
                  <a:cubicBezTo>
                    <a:pt x="3" y="166"/>
                    <a:pt x="3" y="165"/>
                    <a:pt x="3" y="163"/>
                  </a:cubicBezTo>
                  <a:close/>
                </a:path>
              </a:pathLst>
            </a:custGeom>
            <a:solidFill>
              <a:srgbClr val="5C7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99" name="Freeform 3138"/>
            <p:cNvSpPr>
              <a:spLocks/>
            </p:cNvSpPr>
            <p:nvPr/>
          </p:nvSpPr>
          <p:spPr bwMode="auto">
            <a:xfrm>
              <a:off x="3153" y="2292"/>
              <a:ext cx="25" cy="213"/>
            </a:xfrm>
            <a:custGeom>
              <a:avLst/>
              <a:gdLst>
                <a:gd name="T0" fmla="*/ 11 w 21"/>
                <a:gd name="T1" fmla="*/ 0 h 181"/>
                <a:gd name="T2" fmla="*/ 14 w 21"/>
                <a:gd name="T3" fmla="*/ 2 h 181"/>
                <a:gd name="T4" fmla="*/ 20 w 21"/>
                <a:gd name="T5" fmla="*/ 18 h 181"/>
                <a:gd name="T6" fmla="*/ 20 w 21"/>
                <a:gd name="T7" fmla="*/ 167 h 181"/>
                <a:gd name="T8" fmla="*/ 17 w 21"/>
                <a:gd name="T9" fmla="*/ 178 h 181"/>
                <a:gd name="T10" fmla="*/ 14 w 21"/>
                <a:gd name="T11" fmla="*/ 181 h 181"/>
                <a:gd name="T12" fmla="*/ 8 w 21"/>
                <a:gd name="T13" fmla="*/ 161 h 181"/>
                <a:gd name="T14" fmla="*/ 7 w 21"/>
                <a:gd name="T15" fmla="*/ 131 h 181"/>
                <a:gd name="T16" fmla="*/ 8 w 21"/>
                <a:gd name="T17" fmla="*/ 92 h 181"/>
                <a:gd name="T18" fmla="*/ 11 w 21"/>
                <a:gd name="T19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81">
                  <a:moveTo>
                    <a:pt x="11" y="0"/>
                  </a:moveTo>
                  <a:cubicBezTo>
                    <a:pt x="12" y="1"/>
                    <a:pt x="13" y="1"/>
                    <a:pt x="14" y="2"/>
                  </a:cubicBezTo>
                  <a:cubicBezTo>
                    <a:pt x="20" y="6"/>
                    <a:pt x="20" y="12"/>
                    <a:pt x="20" y="18"/>
                  </a:cubicBezTo>
                  <a:cubicBezTo>
                    <a:pt x="20" y="67"/>
                    <a:pt x="21" y="117"/>
                    <a:pt x="20" y="167"/>
                  </a:cubicBezTo>
                  <a:cubicBezTo>
                    <a:pt x="20" y="171"/>
                    <a:pt x="19" y="175"/>
                    <a:pt x="17" y="178"/>
                  </a:cubicBezTo>
                  <a:cubicBezTo>
                    <a:pt x="16" y="179"/>
                    <a:pt x="15" y="180"/>
                    <a:pt x="14" y="181"/>
                  </a:cubicBezTo>
                  <a:cubicBezTo>
                    <a:pt x="1" y="178"/>
                    <a:pt x="6" y="167"/>
                    <a:pt x="8" y="161"/>
                  </a:cubicBezTo>
                  <a:cubicBezTo>
                    <a:pt x="11" y="150"/>
                    <a:pt x="12" y="141"/>
                    <a:pt x="7" y="131"/>
                  </a:cubicBezTo>
                  <a:cubicBezTo>
                    <a:pt x="0" y="118"/>
                    <a:pt x="7" y="105"/>
                    <a:pt x="8" y="92"/>
                  </a:cubicBezTo>
                  <a:cubicBezTo>
                    <a:pt x="8" y="62"/>
                    <a:pt x="9" y="31"/>
                    <a:pt x="11" y="0"/>
                  </a:cubicBezTo>
                  <a:close/>
                </a:path>
              </a:pathLst>
            </a:custGeom>
            <a:solidFill>
              <a:srgbClr val="20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0" name="Freeform 3139"/>
            <p:cNvSpPr>
              <a:spLocks/>
            </p:cNvSpPr>
            <p:nvPr/>
          </p:nvSpPr>
          <p:spPr bwMode="auto">
            <a:xfrm>
              <a:off x="3055" y="2089"/>
              <a:ext cx="101" cy="117"/>
            </a:xfrm>
            <a:custGeom>
              <a:avLst/>
              <a:gdLst>
                <a:gd name="T0" fmla="*/ 81 w 86"/>
                <a:gd name="T1" fmla="*/ 9 h 99"/>
                <a:gd name="T2" fmla="*/ 86 w 86"/>
                <a:gd name="T3" fmla="*/ 89 h 99"/>
                <a:gd name="T4" fmla="*/ 82 w 86"/>
                <a:gd name="T5" fmla="*/ 97 h 99"/>
                <a:gd name="T6" fmla="*/ 76 w 86"/>
                <a:gd name="T7" fmla="*/ 96 h 99"/>
                <a:gd name="T8" fmla="*/ 73 w 86"/>
                <a:gd name="T9" fmla="*/ 90 h 99"/>
                <a:gd name="T10" fmla="*/ 72 w 86"/>
                <a:gd name="T11" fmla="*/ 43 h 99"/>
                <a:gd name="T12" fmla="*/ 63 w 86"/>
                <a:gd name="T13" fmla="*/ 21 h 99"/>
                <a:gd name="T14" fmla="*/ 24 w 86"/>
                <a:gd name="T15" fmla="*/ 19 h 99"/>
                <a:gd name="T16" fmla="*/ 3 w 86"/>
                <a:gd name="T17" fmla="*/ 15 h 99"/>
                <a:gd name="T18" fmla="*/ 1 w 86"/>
                <a:gd name="T19" fmla="*/ 9 h 99"/>
                <a:gd name="T20" fmla="*/ 21 w 86"/>
                <a:gd name="T21" fmla="*/ 4 h 99"/>
                <a:gd name="T22" fmla="*/ 39 w 86"/>
                <a:gd name="T23" fmla="*/ 4 h 99"/>
                <a:gd name="T24" fmla="*/ 81 w 86"/>
                <a:gd name="T25" fmla="*/ 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99">
                  <a:moveTo>
                    <a:pt x="81" y="9"/>
                  </a:moveTo>
                  <a:cubicBezTo>
                    <a:pt x="84" y="35"/>
                    <a:pt x="79" y="63"/>
                    <a:pt x="86" y="89"/>
                  </a:cubicBezTo>
                  <a:cubicBezTo>
                    <a:pt x="84" y="92"/>
                    <a:pt x="83" y="94"/>
                    <a:pt x="82" y="97"/>
                  </a:cubicBezTo>
                  <a:cubicBezTo>
                    <a:pt x="79" y="99"/>
                    <a:pt x="78" y="98"/>
                    <a:pt x="76" y="96"/>
                  </a:cubicBezTo>
                  <a:cubicBezTo>
                    <a:pt x="75" y="95"/>
                    <a:pt x="74" y="93"/>
                    <a:pt x="73" y="90"/>
                  </a:cubicBezTo>
                  <a:cubicBezTo>
                    <a:pt x="71" y="75"/>
                    <a:pt x="73" y="59"/>
                    <a:pt x="72" y="43"/>
                  </a:cubicBezTo>
                  <a:cubicBezTo>
                    <a:pt x="72" y="35"/>
                    <a:pt x="72" y="26"/>
                    <a:pt x="63" y="21"/>
                  </a:cubicBezTo>
                  <a:cubicBezTo>
                    <a:pt x="50" y="16"/>
                    <a:pt x="37" y="20"/>
                    <a:pt x="24" y="19"/>
                  </a:cubicBezTo>
                  <a:cubicBezTo>
                    <a:pt x="17" y="18"/>
                    <a:pt x="10" y="19"/>
                    <a:pt x="3" y="15"/>
                  </a:cubicBezTo>
                  <a:cubicBezTo>
                    <a:pt x="1" y="14"/>
                    <a:pt x="0" y="11"/>
                    <a:pt x="1" y="9"/>
                  </a:cubicBezTo>
                  <a:cubicBezTo>
                    <a:pt x="7" y="4"/>
                    <a:pt x="14" y="4"/>
                    <a:pt x="21" y="4"/>
                  </a:cubicBezTo>
                  <a:cubicBezTo>
                    <a:pt x="27" y="4"/>
                    <a:pt x="33" y="3"/>
                    <a:pt x="39" y="4"/>
                  </a:cubicBezTo>
                  <a:cubicBezTo>
                    <a:pt x="53" y="5"/>
                    <a:pt x="68" y="0"/>
                    <a:pt x="81" y="9"/>
                  </a:cubicBezTo>
                  <a:close/>
                </a:path>
              </a:pathLst>
            </a:custGeom>
            <a:solidFill>
              <a:srgbClr val="642A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1" name="Freeform 3140"/>
            <p:cNvSpPr>
              <a:spLocks/>
            </p:cNvSpPr>
            <p:nvPr/>
          </p:nvSpPr>
          <p:spPr bwMode="auto">
            <a:xfrm>
              <a:off x="3017" y="2368"/>
              <a:ext cx="135" cy="36"/>
            </a:xfrm>
            <a:custGeom>
              <a:avLst/>
              <a:gdLst>
                <a:gd name="T0" fmla="*/ 67 w 115"/>
                <a:gd name="T1" fmla="*/ 12 h 30"/>
                <a:gd name="T2" fmla="*/ 94 w 115"/>
                <a:gd name="T3" fmla="*/ 12 h 30"/>
                <a:gd name="T4" fmla="*/ 107 w 115"/>
                <a:gd name="T5" fmla="*/ 0 h 30"/>
                <a:gd name="T6" fmla="*/ 98 w 115"/>
                <a:gd name="T7" fmla="*/ 17 h 30"/>
                <a:gd name="T8" fmla="*/ 67 w 115"/>
                <a:gd name="T9" fmla="*/ 20 h 30"/>
                <a:gd name="T10" fmla="*/ 63 w 115"/>
                <a:gd name="T11" fmla="*/ 24 h 30"/>
                <a:gd name="T12" fmla="*/ 50 w 115"/>
                <a:gd name="T13" fmla="*/ 27 h 30"/>
                <a:gd name="T14" fmla="*/ 23 w 115"/>
                <a:gd name="T15" fmla="*/ 27 h 30"/>
                <a:gd name="T16" fmla="*/ 9 w 115"/>
                <a:gd name="T17" fmla="*/ 30 h 30"/>
                <a:gd name="T18" fmla="*/ 1 w 115"/>
                <a:gd name="T19" fmla="*/ 15 h 30"/>
                <a:gd name="T20" fmla="*/ 5 w 115"/>
                <a:gd name="T21" fmla="*/ 11 h 30"/>
                <a:gd name="T22" fmla="*/ 49 w 115"/>
                <a:gd name="T23" fmla="*/ 11 h 30"/>
                <a:gd name="T24" fmla="*/ 67 w 115"/>
                <a:gd name="T25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5" h="30">
                  <a:moveTo>
                    <a:pt x="67" y="12"/>
                  </a:moveTo>
                  <a:cubicBezTo>
                    <a:pt x="76" y="12"/>
                    <a:pt x="85" y="12"/>
                    <a:pt x="94" y="12"/>
                  </a:cubicBezTo>
                  <a:cubicBezTo>
                    <a:pt x="104" y="13"/>
                    <a:pt x="107" y="8"/>
                    <a:pt x="107" y="0"/>
                  </a:cubicBezTo>
                  <a:cubicBezTo>
                    <a:pt x="115" y="12"/>
                    <a:pt x="110" y="16"/>
                    <a:pt x="98" y="17"/>
                  </a:cubicBezTo>
                  <a:cubicBezTo>
                    <a:pt x="87" y="17"/>
                    <a:pt x="77" y="13"/>
                    <a:pt x="67" y="20"/>
                  </a:cubicBezTo>
                  <a:cubicBezTo>
                    <a:pt x="66" y="22"/>
                    <a:pt x="65" y="23"/>
                    <a:pt x="63" y="24"/>
                  </a:cubicBezTo>
                  <a:cubicBezTo>
                    <a:pt x="59" y="27"/>
                    <a:pt x="55" y="28"/>
                    <a:pt x="50" y="27"/>
                  </a:cubicBezTo>
                  <a:cubicBezTo>
                    <a:pt x="41" y="25"/>
                    <a:pt x="32" y="24"/>
                    <a:pt x="23" y="27"/>
                  </a:cubicBezTo>
                  <a:cubicBezTo>
                    <a:pt x="19" y="28"/>
                    <a:pt x="14" y="30"/>
                    <a:pt x="9" y="30"/>
                  </a:cubicBezTo>
                  <a:cubicBezTo>
                    <a:pt x="3" y="27"/>
                    <a:pt x="0" y="22"/>
                    <a:pt x="1" y="15"/>
                  </a:cubicBezTo>
                  <a:cubicBezTo>
                    <a:pt x="1" y="13"/>
                    <a:pt x="3" y="11"/>
                    <a:pt x="5" y="11"/>
                  </a:cubicBezTo>
                  <a:cubicBezTo>
                    <a:pt x="19" y="10"/>
                    <a:pt x="34" y="11"/>
                    <a:pt x="49" y="11"/>
                  </a:cubicBezTo>
                  <a:cubicBezTo>
                    <a:pt x="55" y="11"/>
                    <a:pt x="61" y="9"/>
                    <a:pt x="67" y="12"/>
                  </a:cubicBezTo>
                  <a:close/>
                </a:path>
              </a:pathLst>
            </a:custGeom>
            <a:solidFill>
              <a:srgbClr val="814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2" name="Freeform 3141"/>
            <p:cNvSpPr>
              <a:spLocks/>
            </p:cNvSpPr>
            <p:nvPr/>
          </p:nvSpPr>
          <p:spPr bwMode="auto">
            <a:xfrm>
              <a:off x="3026" y="2405"/>
              <a:ext cx="28" cy="119"/>
            </a:xfrm>
            <a:custGeom>
              <a:avLst/>
              <a:gdLst>
                <a:gd name="T0" fmla="*/ 16 w 24"/>
                <a:gd name="T1" fmla="*/ 98 h 101"/>
                <a:gd name="T2" fmla="*/ 6 w 24"/>
                <a:gd name="T3" fmla="*/ 100 h 101"/>
                <a:gd name="T4" fmla="*/ 2 w 24"/>
                <a:gd name="T5" fmla="*/ 91 h 101"/>
                <a:gd name="T6" fmla="*/ 1 w 24"/>
                <a:gd name="T7" fmla="*/ 34 h 101"/>
                <a:gd name="T8" fmla="*/ 4 w 24"/>
                <a:gd name="T9" fmla="*/ 3 h 101"/>
                <a:gd name="T10" fmla="*/ 10 w 24"/>
                <a:gd name="T11" fmla="*/ 0 h 101"/>
                <a:gd name="T12" fmla="*/ 23 w 24"/>
                <a:gd name="T13" fmla="*/ 32 h 101"/>
                <a:gd name="T14" fmla="*/ 21 w 24"/>
                <a:gd name="T15" fmla="*/ 44 h 101"/>
                <a:gd name="T16" fmla="*/ 16 w 24"/>
                <a:gd name="T17" fmla="*/ 46 h 101"/>
                <a:gd name="T18" fmla="*/ 13 w 24"/>
                <a:gd name="T19" fmla="*/ 44 h 101"/>
                <a:gd name="T20" fmla="*/ 13 w 24"/>
                <a:gd name="T21" fmla="*/ 43 h 101"/>
                <a:gd name="T22" fmla="*/ 16 w 24"/>
                <a:gd name="T23" fmla="*/ 92 h 101"/>
                <a:gd name="T24" fmla="*/ 16 w 24"/>
                <a:gd name="T25" fmla="*/ 9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" h="101">
                  <a:moveTo>
                    <a:pt x="16" y="98"/>
                  </a:moveTo>
                  <a:cubicBezTo>
                    <a:pt x="14" y="101"/>
                    <a:pt x="10" y="101"/>
                    <a:pt x="6" y="100"/>
                  </a:cubicBezTo>
                  <a:cubicBezTo>
                    <a:pt x="4" y="98"/>
                    <a:pt x="2" y="94"/>
                    <a:pt x="2" y="91"/>
                  </a:cubicBezTo>
                  <a:cubicBezTo>
                    <a:pt x="1" y="72"/>
                    <a:pt x="2" y="53"/>
                    <a:pt x="1" y="34"/>
                  </a:cubicBezTo>
                  <a:cubicBezTo>
                    <a:pt x="2" y="24"/>
                    <a:pt x="0" y="13"/>
                    <a:pt x="4" y="3"/>
                  </a:cubicBezTo>
                  <a:cubicBezTo>
                    <a:pt x="5" y="1"/>
                    <a:pt x="7" y="0"/>
                    <a:pt x="10" y="0"/>
                  </a:cubicBezTo>
                  <a:cubicBezTo>
                    <a:pt x="18" y="9"/>
                    <a:pt x="21" y="20"/>
                    <a:pt x="23" y="32"/>
                  </a:cubicBezTo>
                  <a:cubicBezTo>
                    <a:pt x="24" y="36"/>
                    <a:pt x="23" y="40"/>
                    <a:pt x="21" y="44"/>
                  </a:cubicBezTo>
                  <a:cubicBezTo>
                    <a:pt x="20" y="45"/>
                    <a:pt x="18" y="46"/>
                    <a:pt x="16" y="46"/>
                  </a:cubicBezTo>
                  <a:cubicBezTo>
                    <a:pt x="15" y="46"/>
                    <a:pt x="14" y="45"/>
                    <a:pt x="13" y="44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8" y="59"/>
                    <a:pt x="14" y="76"/>
                    <a:pt x="16" y="92"/>
                  </a:cubicBezTo>
                  <a:cubicBezTo>
                    <a:pt x="16" y="94"/>
                    <a:pt x="16" y="96"/>
                    <a:pt x="16" y="98"/>
                  </a:cubicBezTo>
                  <a:close/>
                </a:path>
              </a:pathLst>
            </a:custGeom>
            <a:solidFill>
              <a:srgbClr val="864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3" name="Freeform 3142"/>
            <p:cNvSpPr>
              <a:spLocks/>
            </p:cNvSpPr>
            <p:nvPr/>
          </p:nvSpPr>
          <p:spPr bwMode="auto">
            <a:xfrm>
              <a:off x="3011" y="2404"/>
              <a:ext cx="22" cy="121"/>
            </a:xfrm>
            <a:custGeom>
              <a:avLst/>
              <a:gdLst>
                <a:gd name="T0" fmla="*/ 19 w 19"/>
                <a:gd name="T1" fmla="*/ 94 h 103"/>
                <a:gd name="T2" fmla="*/ 19 w 19"/>
                <a:gd name="T3" fmla="*/ 101 h 103"/>
                <a:gd name="T4" fmla="*/ 7 w 19"/>
                <a:gd name="T5" fmla="*/ 98 h 103"/>
                <a:gd name="T6" fmla="*/ 5 w 19"/>
                <a:gd name="T7" fmla="*/ 6 h 103"/>
                <a:gd name="T8" fmla="*/ 16 w 19"/>
                <a:gd name="T9" fmla="*/ 4 h 103"/>
                <a:gd name="T10" fmla="*/ 17 w 19"/>
                <a:gd name="T11" fmla="*/ 14 h 103"/>
                <a:gd name="T12" fmla="*/ 16 w 19"/>
                <a:gd name="T13" fmla="*/ 46 h 103"/>
                <a:gd name="T14" fmla="*/ 16 w 19"/>
                <a:gd name="T15" fmla="*/ 86 h 103"/>
                <a:gd name="T16" fmla="*/ 19 w 19"/>
                <a:gd name="T17" fmla="*/ 9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3">
                  <a:moveTo>
                    <a:pt x="19" y="94"/>
                  </a:moveTo>
                  <a:cubicBezTo>
                    <a:pt x="19" y="96"/>
                    <a:pt x="19" y="99"/>
                    <a:pt x="19" y="101"/>
                  </a:cubicBezTo>
                  <a:cubicBezTo>
                    <a:pt x="15" y="102"/>
                    <a:pt x="11" y="103"/>
                    <a:pt x="7" y="98"/>
                  </a:cubicBezTo>
                  <a:cubicBezTo>
                    <a:pt x="0" y="68"/>
                    <a:pt x="4" y="37"/>
                    <a:pt x="5" y="6"/>
                  </a:cubicBezTo>
                  <a:cubicBezTo>
                    <a:pt x="8" y="0"/>
                    <a:pt x="11" y="1"/>
                    <a:pt x="16" y="4"/>
                  </a:cubicBezTo>
                  <a:cubicBezTo>
                    <a:pt x="18" y="7"/>
                    <a:pt x="18" y="11"/>
                    <a:pt x="17" y="14"/>
                  </a:cubicBezTo>
                  <a:cubicBezTo>
                    <a:pt x="15" y="25"/>
                    <a:pt x="16" y="35"/>
                    <a:pt x="16" y="46"/>
                  </a:cubicBezTo>
                  <a:cubicBezTo>
                    <a:pt x="16" y="59"/>
                    <a:pt x="15" y="72"/>
                    <a:pt x="16" y="86"/>
                  </a:cubicBezTo>
                  <a:cubicBezTo>
                    <a:pt x="17" y="88"/>
                    <a:pt x="18" y="91"/>
                    <a:pt x="19" y="94"/>
                  </a:cubicBezTo>
                  <a:close/>
                </a:path>
              </a:pathLst>
            </a:custGeom>
            <a:solidFill>
              <a:srgbClr val="AF6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4" name="Freeform 3143"/>
            <p:cNvSpPr>
              <a:spLocks/>
            </p:cNvSpPr>
            <p:nvPr/>
          </p:nvSpPr>
          <p:spPr bwMode="auto">
            <a:xfrm>
              <a:off x="3008" y="2405"/>
              <a:ext cx="12" cy="114"/>
            </a:xfrm>
            <a:custGeom>
              <a:avLst/>
              <a:gdLst>
                <a:gd name="T0" fmla="*/ 10 w 10"/>
                <a:gd name="T1" fmla="*/ 2 h 97"/>
                <a:gd name="T2" fmla="*/ 9 w 10"/>
                <a:gd name="T3" fmla="*/ 97 h 97"/>
                <a:gd name="T4" fmla="*/ 1 w 10"/>
                <a:gd name="T5" fmla="*/ 85 h 97"/>
                <a:gd name="T6" fmla="*/ 2 w 10"/>
                <a:gd name="T7" fmla="*/ 85 h 97"/>
                <a:gd name="T8" fmla="*/ 2 w 10"/>
                <a:gd name="T9" fmla="*/ 16 h 97"/>
                <a:gd name="T10" fmla="*/ 6 w 10"/>
                <a:gd name="T11" fmla="*/ 1 h 97"/>
                <a:gd name="T12" fmla="*/ 10 w 10"/>
                <a:gd name="T13" fmla="*/ 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7">
                  <a:moveTo>
                    <a:pt x="10" y="2"/>
                  </a:moveTo>
                  <a:cubicBezTo>
                    <a:pt x="10" y="34"/>
                    <a:pt x="10" y="65"/>
                    <a:pt x="9" y="97"/>
                  </a:cubicBezTo>
                  <a:cubicBezTo>
                    <a:pt x="1" y="97"/>
                    <a:pt x="2" y="90"/>
                    <a:pt x="1" y="85"/>
                  </a:cubicBezTo>
                  <a:cubicBezTo>
                    <a:pt x="1" y="85"/>
                    <a:pt x="2" y="85"/>
                    <a:pt x="2" y="85"/>
                  </a:cubicBezTo>
                  <a:cubicBezTo>
                    <a:pt x="5" y="62"/>
                    <a:pt x="5" y="39"/>
                    <a:pt x="2" y="16"/>
                  </a:cubicBezTo>
                  <a:cubicBezTo>
                    <a:pt x="2" y="11"/>
                    <a:pt x="0" y="5"/>
                    <a:pt x="6" y="1"/>
                  </a:cubicBezTo>
                  <a:cubicBezTo>
                    <a:pt x="7" y="0"/>
                    <a:pt x="9" y="0"/>
                    <a:pt x="10" y="2"/>
                  </a:cubicBezTo>
                  <a:close/>
                </a:path>
              </a:pathLst>
            </a:custGeom>
            <a:solidFill>
              <a:srgbClr val="6F2E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5" name="Freeform 3144"/>
            <p:cNvSpPr>
              <a:spLocks/>
            </p:cNvSpPr>
            <p:nvPr/>
          </p:nvSpPr>
          <p:spPr bwMode="auto">
            <a:xfrm>
              <a:off x="3066" y="2452"/>
              <a:ext cx="27" cy="71"/>
            </a:xfrm>
            <a:custGeom>
              <a:avLst/>
              <a:gdLst>
                <a:gd name="T0" fmla="*/ 21 w 23"/>
                <a:gd name="T1" fmla="*/ 53 h 60"/>
                <a:gd name="T2" fmla="*/ 17 w 23"/>
                <a:gd name="T3" fmla="*/ 60 h 60"/>
                <a:gd name="T4" fmla="*/ 8 w 23"/>
                <a:gd name="T5" fmla="*/ 57 h 60"/>
                <a:gd name="T6" fmla="*/ 5 w 23"/>
                <a:gd name="T7" fmla="*/ 11 h 60"/>
                <a:gd name="T8" fmla="*/ 13 w 23"/>
                <a:gd name="T9" fmla="*/ 0 h 60"/>
                <a:gd name="T10" fmla="*/ 22 w 23"/>
                <a:gd name="T11" fmla="*/ 17 h 60"/>
                <a:gd name="T12" fmla="*/ 22 w 23"/>
                <a:gd name="T13" fmla="*/ 46 h 60"/>
                <a:gd name="T14" fmla="*/ 21 w 23"/>
                <a:gd name="T15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60">
                  <a:moveTo>
                    <a:pt x="21" y="53"/>
                  </a:moveTo>
                  <a:cubicBezTo>
                    <a:pt x="18" y="54"/>
                    <a:pt x="17" y="57"/>
                    <a:pt x="17" y="60"/>
                  </a:cubicBezTo>
                  <a:cubicBezTo>
                    <a:pt x="14" y="59"/>
                    <a:pt x="11" y="58"/>
                    <a:pt x="8" y="57"/>
                  </a:cubicBezTo>
                  <a:cubicBezTo>
                    <a:pt x="0" y="42"/>
                    <a:pt x="4" y="27"/>
                    <a:pt x="5" y="11"/>
                  </a:cubicBezTo>
                  <a:cubicBezTo>
                    <a:pt x="6" y="7"/>
                    <a:pt x="9" y="3"/>
                    <a:pt x="13" y="0"/>
                  </a:cubicBezTo>
                  <a:cubicBezTo>
                    <a:pt x="23" y="3"/>
                    <a:pt x="21" y="11"/>
                    <a:pt x="22" y="17"/>
                  </a:cubicBezTo>
                  <a:cubicBezTo>
                    <a:pt x="22" y="27"/>
                    <a:pt x="22" y="37"/>
                    <a:pt x="22" y="46"/>
                  </a:cubicBezTo>
                  <a:cubicBezTo>
                    <a:pt x="22" y="49"/>
                    <a:pt x="22" y="51"/>
                    <a:pt x="21" y="53"/>
                  </a:cubicBezTo>
                  <a:close/>
                </a:path>
              </a:pathLst>
            </a:custGeom>
            <a:solidFill>
              <a:srgbClr val="9953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6" name="Freeform 3145"/>
            <p:cNvSpPr>
              <a:spLocks/>
            </p:cNvSpPr>
            <p:nvPr/>
          </p:nvSpPr>
          <p:spPr bwMode="auto">
            <a:xfrm>
              <a:off x="3145" y="2204"/>
              <a:ext cx="16" cy="108"/>
            </a:xfrm>
            <a:custGeom>
              <a:avLst/>
              <a:gdLst>
                <a:gd name="T0" fmla="*/ 2 w 14"/>
                <a:gd name="T1" fmla="*/ 0 h 92"/>
                <a:gd name="T2" fmla="*/ 6 w 14"/>
                <a:gd name="T3" fmla="*/ 0 h 92"/>
                <a:gd name="T4" fmla="*/ 11 w 14"/>
                <a:gd name="T5" fmla="*/ 78 h 92"/>
                <a:gd name="T6" fmla="*/ 2 w 14"/>
                <a:gd name="T7" fmla="*/ 92 h 92"/>
                <a:gd name="T8" fmla="*/ 1 w 14"/>
                <a:gd name="T9" fmla="*/ 5 h 92"/>
                <a:gd name="T10" fmla="*/ 2 w 14"/>
                <a:gd name="T1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92">
                  <a:moveTo>
                    <a:pt x="2" y="0"/>
                  </a:moveTo>
                  <a:cubicBezTo>
                    <a:pt x="3" y="0"/>
                    <a:pt x="4" y="0"/>
                    <a:pt x="6" y="0"/>
                  </a:cubicBezTo>
                  <a:cubicBezTo>
                    <a:pt x="9" y="26"/>
                    <a:pt x="0" y="53"/>
                    <a:pt x="11" y="78"/>
                  </a:cubicBezTo>
                  <a:cubicBezTo>
                    <a:pt x="14" y="85"/>
                    <a:pt x="5" y="88"/>
                    <a:pt x="2" y="92"/>
                  </a:cubicBezTo>
                  <a:cubicBezTo>
                    <a:pt x="2" y="63"/>
                    <a:pt x="1" y="34"/>
                    <a:pt x="1" y="5"/>
                  </a:cubicBezTo>
                  <a:cubicBezTo>
                    <a:pt x="0" y="3"/>
                    <a:pt x="0" y="1"/>
                    <a:pt x="2" y="0"/>
                  </a:cubicBezTo>
                  <a:close/>
                </a:path>
              </a:pathLst>
            </a:custGeom>
            <a:solidFill>
              <a:srgbClr val="4023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7" name="Freeform 3146"/>
            <p:cNvSpPr>
              <a:spLocks/>
            </p:cNvSpPr>
            <p:nvPr/>
          </p:nvSpPr>
          <p:spPr bwMode="auto">
            <a:xfrm>
              <a:off x="3059" y="2433"/>
              <a:ext cx="26" cy="86"/>
            </a:xfrm>
            <a:custGeom>
              <a:avLst/>
              <a:gdLst>
                <a:gd name="T0" fmla="*/ 15 w 22"/>
                <a:gd name="T1" fmla="*/ 25 h 73"/>
                <a:gd name="T2" fmla="*/ 14 w 22"/>
                <a:gd name="T3" fmla="*/ 73 h 73"/>
                <a:gd name="T4" fmla="*/ 13 w 22"/>
                <a:gd name="T5" fmla="*/ 73 h 73"/>
                <a:gd name="T6" fmla="*/ 11 w 22"/>
                <a:gd name="T7" fmla="*/ 73 h 73"/>
                <a:gd name="T8" fmla="*/ 7 w 22"/>
                <a:gd name="T9" fmla="*/ 7 h 73"/>
                <a:gd name="T10" fmla="*/ 15 w 22"/>
                <a:gd name="T11" fmla="*/ 1 h 73"/>
                <a:gd name="T12" fmla="*/ 15 w 22"/>
                <a:gd name="T13" fmla="*/ 2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3">
                  <a:moveTo>
                    <a:pt x="15" y="25"/>
                  </a:moveTo>
                  <a:cubicBezTo>
                    <a:pt x="15" y="41"/>
                    <a:pt x="15" y="57"/>
                    <a:pt x="14" y="73"/>
                  </a:cubicBezTo>
                  <a:cubicBezTo>
                    <a:pt x="14" y="73"/>
                    <a:pt x="13" y="73"/>
                    <a:pt x="13" y="73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0" y="51"/>
                    <a:pt x="6" y="29"/>
                    <a:pt x="7" y="7"/>
                  </a:cubicBezTo>
                  <a:cubicBezTo>
                    <a:pt x="8" y="4"/>
                    <a:pt x="10" y="0"/>
                    <a:pt x="15" y="1"/>
                  </a:cubicBezTo>
                  <a:cubicBezTo>
                    <a:pt x="22" y="9"/>
                    <a:pt x="17" y="17"/>
                    <a:pt x="15" y="25"/>
                  </a:cubicBezTo>
                  <a:close/>
                </a:path>
              </a:pathLst>
            </a:custGeom>
            <a:solidFill>
              <a:srgbClr val="BC7A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8" name="Freeform 3147"/>
            <p:cNvSpPr>
              <a:spLocks/>
            </p:cNvSpPr>
            <p:nvPr/>
          </p:nvSpPr>
          <p:spPr bwMode="auto">
            <a:xfrm>
              <a:off x="3060" y="2439"/>
              <a:ext cx="12" cy="80"/>
            </a:xfrm>
            <a:custGeom>
              <a:avLst/>
              <a:gdLst>
                <a:gd name="T0" fmla="*/ 10 w 10"/>
                <a:gd name="T1" fmla="*/ 0 h 68"/>
                <a:gd name="T2" fmla="*/ 10 w 10"/>
                <a:gd name="T3" fmla="*/ 68 h 68"/>
                <a:gd name="T4" fmla="*/ 6 w 10"/>
                <a:gd name="T5" fmla="*/ 68 h 68"/>
                <a:gd name="T6" fmla="*/ 1 w 10"/>
                <a:gd name="T7" fmla="*/ 59 h 68"/>
                <a:gd name="T8" fmla="*/ 1 w 10"/>
                <a:gd name="T9" fmla="*/ 9 h 68"/>
                <a:gd name="T10" fmla="*/ 10 w 10"/>
                <a:gd name="T1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8">
                  <a:moveTo>
                    <a:pt x="10" y="0"/>
                  </a:moveTo>
                  <a:cubicBezTo>
                    <a:pt x="10" y="23"/>
                    <a:pt x="10" y="45"/>
                    <a:pt x="10" y="68"/>
                  </a:cubicBezTo>
                  <a:cubicBezTo>
                    <a:pt x="9" y="68"/>
                    <a:pt x="8" y="68"/>
                    <a:pt x="6" y="68"/>
                  </a:cubicBezTo>
                  <a:cubicBezTo>
                    <a:pt x="3" y="66"/>
                    <a:pt x="2" y="63"/>
                    <a:pt x="1" y="59"/>
                  </a:cubicBezTo>
                  <a:cubicBezTo>
                    <a:pt x="0" y="43"/>
                    <a:pt x="0" y="26"/>
                    <a:pt x="1" y="9"/>
                  </a:cubicBezTo>
                  <a:cubicBezTo>
                    <a:pt x="2" y="5"/>
                    <a:pt x="3" y="0"/>
                    <a:pt x="10" y="0"/>
                  </a:cubicBezTo>
                  <a:close/>
                </a:path>
              </a:pathLst>
            </a:custGeom>
            <a:solidFill>
              <a:srgbClr val="702D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09" name="Freeform 3148"/>
            <p:cNvSpPr>
              <a:spLocks/>
            </p:cNvSpPr>
            <p:nvPr/>
          </p:nvSpPr>
          <p:spPr bwMode="auto">
            <a:xfrm>
              <a:off x="3039" y="2458"/>
              <a:ext cx="21" cy="62"/>
            </a:xfrm>
            <a:custGeom>
              <a:avLst/>
              <a:gdLst>
                <a:gd name="T0" fmla="*/ 4 w 18"/>
                <a:gd name="T1" fmla="*/ 0 h 53"/>
                <a:gd name="T2" fmla="*/ 7 w 18"/>
                <a:gd name="T3" fmla="*/ 0 h 53"/>
                <a:gd name="T4" fmla="*/ 12 w 18"/>
                <a:gd name="T5" fmla="*/ 47 h 53"/>
                <a:gd name="T6" fmla="*/ 7 w 18"/>
                <a:gd name="T7" fmla="*/ 53 h 53"/>
                <a:gd name="T8" fmla="*/ 5 w 18"/>
                <a:gd name="T9" fmla="*/ 53 h 53"/>
                <a:gd name="T10" fmla="*/ 3 w 18"/>
                <a:gd name="T11" fmla="*/ 52 h 53"/>
                <a:gd name="T12" fmla="*/ 4 w 1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3">
                  <a:moveTo>
                    <a:pt x="4" y="0"/>
                  </a:moveTo>
                  <a:cubicBezTo>
                    <a:pt x="5" y="0"/>
                    <a:pt x="6" y="0"/>
                    <a:pt x="7" y="0"/>
                  </a:cubicBezTo>
                  <a:cubicBezTo>
                    <a:pt x="18" y="15"/>
                    <a:pt x="13" y="31"/>
                    <a:pt x="12" y="47"/>
                  </a:cubicBezTo>
                  <a:cubicBezTo>
                    <a:pt x="11" y="49"/>
                    <a:pt x="9" y="51"/>
                    <a:pt x="7" y="53"/>
                  </a:cubicBezTo>
                  <a:cubicBezTo>
                    <a:pt x="7" y="53"/>
                    <a:pt x="5" y="53"/>
                    <a:pt x="5" y="53"/>
                  </a:cubicBezTo>
                  <a:cubicBezTo>
                    <a:pt x="5" y="53"/>
                    <a:pt x="3" y="52"/>
                    <a:pt x="3" y="52"/>
                  </a:cubicBezTo>
                  <a:cubicBezTo>
                    <a:pt x="1" y="35"/>
                    <a:pt x="0" y="17"/>
                    <a:pt x="4" y="0"/>
                  </a:cubicBezTo>
                  <a:close/>
                </a:path>
              </a:pathLst>
            </a:custGeom>
            <a:solidFill>
              <a:srgbClr val="6F33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0" name="Freeform 3149"/>
            <p:cNvSpPr>
              <a:spLocks/>
            </p:cNvSpPr>
            <p:nvPr/>
          </p:nvSpPr>
          <p:spPr bwMode="auto">
            <a:xfrm>
              <a:off x="2934" y="2512"/>
              <a:ext cx="53" cy="14"/>
            </a:xfrm>
            <a:custGeom>
              <a:avLst/>
              <a:gdLst>
                <a:gd name="T0" fmla="*/ 37 w 45"/>
                <a:gd name="T1" fmla="*/ 6 h 12"/>
                <a:gd name="T2" fmla="*/ 45 w 45"/>
                <a:gd name="T3" fmla="*/ 6 h 12"/>
                <a:gd name="T4" fmla="*/ 45 w 45"/>
                <a:gd name="T5" fmla="*/ 12 h 12"/>
                <a:gd name="T6" fmla="*/ 1 w 45"/>
                <a:gd name="T7" fmla="*/ 9 h 12"/>
                <a:gd name="T8" fmla="*/ 1 w 45"/>
                <a:gd name="T9" fmla="*/ 5 h 12"/>
                <a:gd name="T10" fmla="*/ 17 w 45"/>
                <a:gd name="T11" fmla="*/ 0 h 12"/>
                <a:gd name="T12" fmla="*/ 22 w 45"/>
                <a:gd name="T13" fmla="*/ 0 h 12"/>
                <a:gd name="T14" fmla="*/ 37 w 45"/>
                <a:gd name="T15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12">
                  <a:moveTo>
                    <a:pt x="37" y="6"/>
                  </a:moveTo>
                  <a:cubicBezTo>
                    <a:pt x="39" y="6"/>
                    <a:pt x="42" y="6"/>
                    <a:pt x="45" y="6"/>
                  </a:cubicBezTo>
                  <a:cubicBezTo>
                    <a:pt x="45" y="8"/>
                    <a:pt x="45" y="10"/>
                    <a:pt x="45" y="12"/>
                  </a:cubicBezTo>
                  <a:cubicBezTo>
                    <a:pt x="31" y="7"/>
                    <a:pt x="16" y="12"/>
                    <a:pt x="1" y="9"/>
                  </a:cubicBezTo>
                  <a:cubicBezTo>
                    <a:pt x="0" y="8"/>
                    <a:pt x="0" y="6"/>
                    <a:pt x="1" y="5"/>
                  </a:cubicBezTo>
                  <a:cubicBezTo>
                    <a:pt x="6" y="2"/>
                    <a:pt x="11" y="1"/>
                    <a:pt x="17" y="0"/>
                  </a:cubicBezTo>
                  <a:cubicBezTo>
                    <a:pt x="18" y="0"/>
                    <a:pt x="20" y="0"/>
                    <a:pt x="22" y="0"/>
                  </a:cubicBezTo>
                  <a:cubicBezTo>
                    <a:pt x="26" y="3"/>
                    <a:pt x="32" y="4"/>
                    <a:pt x="37" y="6"/>
                  </a:cubicBezTo>
                  <a:close/>
                </a:path>
              </a:pathLst>
            </a:custGeom>
            <a:solidFill>
              <a:srgbClr val="4D6F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1" name="Freeform 3150"/>
            <p:cNvSpPr>
              <a:spLocks/>
            </p:cNvSpPr>
            <p:nvPr/>
          </p:nvSpPr>
          <p:spPr bwMode="auto">
            <a:xfrm>
              <a:off x="3154" y="2204"/>
              <a:ext cx="11" cy="47"/>
            </a:xfrm>
            <a:custGeom>
              <a:avLst/>
              <a:gdLst>
                <a:gd name="T0" fmla="*/ 9 w 9"/>
                <a:gd name="T1" fmla="*/ 0 h 40"/>
                <a:gd name="T2" fmla="*/ 9 w 9"/>
                <a:gd name="T3" fmla="*/ 40 h 40"/>
                <a:gd name="T4" fmla="*/ 9 w 9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0">
                  <a:moveTo>
                    <a:pt x="9" y="0"/>
                  </a:moveTo>
                  <a:cubicBezTo>
                    <a:pt x="9" y="14"/>
                    <a:pt x="9" y="27"/>
                    <a:pt x="9" y="40"/>
                  </a:cubicBezTo>
                  <a:cubicBezTo>
                    <a:pt x="0" y="27"/>
                    <a:pt x="4" y="14"/>
                    <a:pt x="9" y="0"/>
                  </a:cubicBezTo>
                  <a:close/>
                </a:path>
              </a:pathLst>
            </a:custGeom>
            <a:solidFill>
              <a:srgbClr val="20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2" name="Freeform 3151"/>
            <p:cNvSpPr>
              <a:spLocks/>
            </p:cNvSpPr>
            <p:nvPr/>
          </p:nvSpPr>
          <p:spPr bwMode="auto">
            <a:xfrm>
              <a:off x="3091" y="2392"/>
              <a:ext cx="33" cy="14"/>
            </a:xfrm>
            <a:custGeom>
              <a:avLst/>
              <a:gdLst>
                <a:gd name="T0" fmla="*/ 1 w 28"/>
                <a:gd name="T1" fmla="*/ 0 h 12"/>
                <a:gd name="T2" fmla="*/ 4 w 28"/>
                <a:gd name="T3" fmla="*/ 0 h 12"/>
                <a:gd name="T4" fmla="*/ 28 w 28"/>
                <a:gd name="T5" fmla="*/ 0 h 12"/>
                <a:gd name="T6" fmla="*/ 28 w 28"/>
                <a:gd name="T7" fmla="*/ 8 h 12"/>
                <a:gd name="T8" fmla="*/ 16 w 28"/>
                <a:gd name="T9" fmla="*/ 11 h 12"/>
                <a:gd name="T10" fmla="*/ 1 w 2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2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12" y="0"/>
                    <a:pt x="20" y="0"/>
                    <a:pt x="28" y="0"/>
                  </a:cubicBezTo>
                  <a:cubicBezTo>
                    <a:pt x="28" y="3"/>
                    <a:pt x="28" y="6"/>
                    <a:pt x="28" y="8"/>
                  </a:cubicBezTo>
                  <a:cubicBezTo>
                    <a:pt x="24" y="12"/>
                    <a:pt x="20" y="12"/>
                    <a:pt x="16" y="11"/>
                  </a:cubicBezTo>
                  <a:cubicBezTo>
                    <a:pt x="11" y="8"/>
                    <a:pt x="0" y="11"/>
                    <a:pt x="1" y="0"/>
                  </a:cubicBezTo>
                  <a:close/>
                </a:path>
              </a:pathLst>
            </a:custGeom>
            <a:solidFill>
              <a:srgbClr val="A36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3" name="Freeform 3152"/>
            <p:cNvSpPr>
              <a:spLocks/>
            </p:cNvSpPr>
            <p:nvPr/>
          </p:nvSpPr>
          <p:spPr bwMode="auto">
            <a:xfrm>
              <a:off x="3047" y="2507"/>
              <a:ext cx="20" cy="19"/>
            </a:xfrm>
            <a:custGeom>
              <a:avLst/>
              <a:gdLst>
                <a:gd name="T0" fmla="*/ 0 w 17"/>
                <a:gd name="T1" fmla="*/ 11 h 16"/>
                <a:gd name="T2" fmla="*/ 1 w 17"/>
                <a:gd name="T3" fmla="*/ 6 h 16"/>
                <a:gd name="T4" fmla="*/ 5 w 17"/>
                <a:gd name="T5" fmla="*/ 3 h 16"/>
                <a:gd name="T6" fmla="*/ 12 w 17"/>
                <a:gd name="T7" fmla="*/ 1 h 16"/>
                <a:gd name="T8" fmla="*/ 16 w 17"/>
                <a:gd name="T9" fmla="*/ 2 h 16"/>
                <a:gd name="T10" fmla="*/ 17 w 17"/>
                <a:gd name="T11" fmla="*/ 10 h 16"/>
                <a:gd name="T12" fmla="*/ 0 w 17"/>
                <a:gd name="T13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6">
                  <a:moveTo>
                    <a:pt x="0" y="11"/>
                  </a:moveTo>
                  <a:cubicBezTo>
                    <a:pt x="0" y="9"/>
                    <a:pt x="1" y="7"/>
                    <a:pt x="1" y="6"/>
                  </a:cubicBezTo>
                  <a:cubicBezTo>
                    <a:pt x="2" y="5"/>
                    <a:pt x="3" y="4"/>
                    <a:pt x="5" y="3"/>
                  </a:cubicBezTo>
                  <a:cubicBezTo>
                    <a:pt x="7" y="2"/>
                    <a:pt x="9" y="1"/>
                    <a:pt x="12" y="1"/>
                  </a:cubicBezTo>
                  <a:cubicBezTo>
                    <a:pt x="13" y="0"/>
                    <a:pt x="15" y="1"/>
                    <a:pt x="16" y="2"/>
                  </a:cubicBezTo>
                  <a:cubicBezTo>
                    <a:pt x="16" y="5"/>
                    <a:pt x="17" y="7"/>
                    <a:pt x="17" y="10"/>
                  </a:cubicBezTo>
                  <a:cubicBezTo>
                    <a:pt x="12" y="16"/>
                    <a:pt x="6" y="16"/>
                    <a:pt x="0" y="11"/>
                  </a:cubicBezTo>
                  <a:close/>
                </a:path>
              </a:pathLst>
            </a:custGeom>
            <a:solidFill>
              <a:srgbClr val="B76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4" name="Freeform 3153"/>
            <p:cNvSpPr>
              <a:spLocks/>
            </p:cNvSpPr>
            <p:nvPr/>
          </p:nvSpPr>
          <p:spPr bwMode="auto">
            <a:xfrm>
              <a:off x="3166" y="2525"/>
              <a:ext cx="26" cy="15"/>
            </a:xfrm>
            <a:custGeom>
              <a:avLst/>
              <a:gdLst>
                <a:gd name="T0" fmla="*/ 16 w 22"/>
                <a:gd name="T1" fmla="*/ 10 h 13"/>
                <a:gd name="T2" fmla="*/ 0 w 22"/>
                <a:gd name="T3" fmla="*/ 7 h 13"/>
                <a:gd name="T4" fmla="*/ 8 w 22"/>
                <a:gd name="T5" fmla="*/ 4 h 13"/>
                <a:gd name="T6" fmla="*/ 10 w 22"/>
                <a:gd name="T7" fmla="*/ 1 h 13"/>
                <a:gd name="T8" fmla="*/ 20 w 22"/>
                <a:gd name="T9" fmla="*/ 2 h 13"/>
                <a:gd name="T10" fmla="*/ 16 w 22"/>
                <a:gd name="T11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16" y="10"/>
                  </a:moveTo>
                  <a:cubicBezTo>
                    <a:pt x="10" y="11"/>
                    <a:pt x="4" y="13"/>
                    <a:pt x="0" y="7"/>
                  </a:cubicBezTo>
                  <a:cubicBezTo>
                    <a:pt x="2" y="6"/>
                    <a:pt x="5" y="5"/>
                    <a:pt x="8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3" y="0"/>
                    <a:pt x="17" y="0"/>
                    <a:pt x="20" y="2"/>
                  </a:cubicBezTo>
                  <a:cubicBezTo>
                    <a:pt x="22" y="7"/>
                    <a:pt x="20" y="9"/>
                    <a:pt x="16" y="10"/>
                  </a:cubicBezTo>
                  <a:close/>
                </a:path>
              </a:pathLst>
            </a:custGeom>
            <a:solidFill>
              <a:srgbClr val="4F59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5" name="Freeform 3154"/>
            <p:cNvSpPr>
              <a:spLocks/>
            </p:cNvSpPr>
            <p:nvPr/>
          </p:nvSpPr>
          <p:spPr bwMode="auto">
            <a:xfrm>
              <a:off x="3159" y="2255"/>
              <a:ext cx="7" cy="29"/>
            </a:xfrm>
            <a:custGeom>
              <a:avLst/>
              <a:gdLst>
                <a:gd name="T0" fmla="*/ 5 w 6"/>
                <a:gd name="T1" fmla="*/ 0 h 24"/>
                <a:gd name="T2" fmla="*/ 6 w 6"/>
                <a:gd name="T3" fmla="*/ 24 h 24"/>
                <a:gd name="T4" fmla="*/ 5 w 6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4">
                  <a:moveTo>
                    <a:pt x="5" y="0"/>
                  </a:moveTo>
                  <a:cubicBezTo>
                    <a:pt x="6" y="8"/>
                    <a:pt x="6" y="16"/>
                    <a:pt x="6" y="24"/>
                  </a:cubicBezTo>
                  <a:cubicBezTo>
                    <a:pt x="0" y="16"/>
                    <a:pt x="0" y="8"/>
                    <a:pt x="5" y="0"/>
                  </a:cubicBezTo>
                  <a:close/>
                </a:path>
              </a:pathLst>
            </a:custGeom>
            <a:solidFill>
              <a:srgbClr val="20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6" name="Freeform 3155"/>
            <p:cNvSpPr>
              <a:spLocks/>
            </p:cNvSpPr>
            <p:nvPr/>
          </p:nvSpPr>
          <p:spPr bwMode="auto">
            <a:xfrm>
              <a:off x="3167" y="2505"/>
              <a:ext cx="16" cy="25"/>
            </a:xfrm>
            <a:custGeom>
              <a:avLst/>
              <a:gdLst>
                <a:gd name="T0" fmla="*/ 7 w 14"/>
                <a:gd name="T1" fmla="*/ 21 h 21"/>
                <a:gd name="T2" fmla="*/ 2 w 14"/>
                <a:gd name="T3" fmla="*/ 0 h 21"/>
                <a:gd name="T4" fmla="*/ 4 w 14"/>
                <a:gd name="T5" fmla="*/ 1 h 21"/>
                <a:gd name="T6" fmla="*/ 7 w 14"/>
                <a:gd name="T7" fmla="*/ 19 h 21"/>
                <a:gd name="T8" fmla="*/ 7 w 14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">
                  <a:moveTo>
                    <a:pt x="7" y="21"/>
                  </a:moveTo>
                  <a:cubicBezTo>
                    <a:pt x="0" y="15"/>
                    <a:pt x="5" y="7"/>
                    <a:pt x="2" y="0"/>
                  </a:cubicBezTo>
                  <a:cubicBezTo>
                    <a:pt x="3" y="0"/>
                    <a:pt x="3" y="0"/>
                    <a:pt x="4" y="1"/>
                  </a:cubicBezTo>
                  <a:cubicBezTo>
                    <a:pt x="14" y="5"/>
                    <a:pt x="11" y="12"/>
                    <a:pt x="7" y="19"/>
                  </a:cubicBezTo>
                  <a:lnTo>
                    <a:pt x="7" y="21"/>
                  </a:lnTo>
                  <a:close/>
                </a:path>
              </a:pathLst>
            </a:custGeom>
            <a:solidFill>
              <a:srgbClr val="549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7" name="Freeform 3156"/>
            <p:cNvSpPr>
              <a:spLocks/>
            </p:cNvSpPr>
            <p:nvPr/>
          </p:nvSpPr>
          <p:spPr bwMode="auto">
            <a:xfrm>
              <a:off x="2957" y="2015"/>
              <a:ext cx="54" cy="164"/>
            </a:xfrm>
            <a:custGeom>
              <a:avLst/>
              <a:gdLst>
                <a:gd name="T0" fmla="*/ 10 w 46"/>
                <a:gd name="T1" fmla="*/ 4 h 139"/>
                <a:gd name="T2" fmla="*/ 42 w 46"/>
                <a:gd name="T3" fmla="*/ 4 h 139"/>
                <a:gd name="T4" fmla="*/ 42 w 46"/>
                <a:gd name="T5" fmla="*/ 4 h 139"/>
                <a:gd name="T6" fmla="*/ 42 w 46"/>
                <a:gd name="T7" fmla="*/ 72 h 139"/>
                <a:gd name="T8" fmla="*/ 37 w 46"/>
                <a:gd name="T9" fmla="*/ 132 h 139"/>
                <a:gd name="T10" fmla="*/ 11 w 46"/>
                <a:gd name="T11" fmla="*/ 134 h 139"/>
                <a:gd name="T12" fmla="*/ 9 w 46"/>
                <a:gd name="T13" fmla="*/ 68 h 139"/>
                <a:gd name="T14" fmla="*/ 24 w 46"/>
                <a:gd name="T15" fmla="*/ 66 h 139"/>
                <a:gd name="T16" fmla="*/ 9 w 46"/>
                <a:gd name="T17" fmla="*/ 64 h 139"/>
                <a:gd name="T18" fmla="*/ 10 w 46"/>
                <a:gd name="T19" fmla="*/ 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39">
                  <a:moveTo>
                    <a:pt x="10" y="4"/>
                  </a:moveTo>
                  <a:cubicBezTo>
                    <a:pt x="21" y="0"/>
                    <a:pt x="31" y="4"/>
                    <a:pt x="42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5" y="27"/>
                    <a:pt x="45" y="50"/>
                    <a:pt x="42" y="72"/>
                  </a:cubicBezTo>
                  <a:cubicBezTo>
                    <a:pt x="39" y="92"/>
                    <a:pt x="46" y="112"/>
                    <a:pt x="37" y="132"/>
                  </a:cubicBezTo>
                  <a:cubicBezTo>
                    <a:pt x="29" y="139"/>
                    <a:pt x="21" y="138"/>
                    <a:pt x="11" y="134"/>
                  </a:cubicBezTo>
                  <a:cubicBezTo>
                    <a:pt x="6" y="113"/>
                    <a:pt x="6" y="90"/>
                    <a:pt x="9" y="68"/>
                  </a:cubicBezTo>
                  <a:cubicBezTo>
                    <a:pt x="14" y="65"/>
                    <a:pt x="20" y="67"/>
                    <a:pt x="24" y="66"/>
                  </a:cubicBezTo>
                  <a:cubicBezTo>
                    <a:pt x="20" y="65"/>
                    <a:pt x="14" y="68"/>
                    <a:pt x="9" y="64"/>
                  </a:cubicBezTo>
                  <a:cubicBezTo>
                    <a:pt x="3" y="44"/>
                    <a:pt x="0" y="24"/>
                    <a:pt x="10" y="4"/>
                  </a:cubicBezTo>
                  <a:close/>
                </a:path>
              </a:pathLst>
            </a:custGeom>
            <a:solidFill>
              <a:srgbClr val="417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8" name="Freeform 3157"/>
            <p:cNvSpPr>
              <a:spLocks/>
            </p:cNvSpPr>
            <p:nvPr/>
          </p:nvSpPr>
          <p:spPr bwMode="auto">
            <a:xfrm>
              <a:off x="2958" y="2244"/>
              <a:ext cx="48" cy="177"/>
            </a:xfrm>
            <a:custGeom>
              <a:avLst/>
              <a:gdLst>
                <a:gd name="T0" fmla="*/ 37 w 41"/>
                <a:gd name="T1" fmla="*/ 94 h 151"/>
                <a:gd name="T2" fmla="*/ 36 w 41"/>
                <a:gd name="T3" fmla="*/ 150 h 151"/>
                <a:gd name="T4" fmla="*/ 31 w 41"/>
                <a:gd name="T5" fmla="*/ 151 h 151"/>
                <a:gd name="T6" fmla="*/ 25 w 41"/>
                <a:gd name="T7" fmla="*/ 103 h 151"/>
                <a:gd name="T8" fmla="*/ 23 w 41"/>
                <a:gd name="T9" fmla="*/ 93 h 151"/>
                <a:gd name="T10" fmla="*/ 7 w 41"/>
                <a:gd name="T11" fmla="*/ 81 h 151"/>
                <a:gd name="T12" fmla="*/ 7 w 41"/>
                <a:gd name="T13" fmla="*/ 58 h 151"/>
                <a:gd name="T14" fmla="*/ 0 w 41"/>
                <a:gd name="T15" fmla="*/ 10 h 151"/>
                <a:gd name="T16" fmla="*/ 7 w 41"/>
                <a:gd name="T17" fmla="*/ 3 h 151"/>
                <a:gd name="T18" fmla="*/ 34 w 41"/>
                <a:gd name="T19" fmla="*/ 5 h 151"/>
                <a:gd name="T20" fmla="*/ 38 w 41"/>
                <a:gd name="T21" fmla="*/ 45 h 151"/>
                <a:gd name="T22" fmla="*/ 37 w 41"/>
                <a:gd name="T23" fmla="*/ 9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151">
                  <a:moveTo>
                    <a:pt x="37" y="94"/>
                  </a:moveTo>
                  <a:cubicBezTo>
                    <a:pt x="37" y="113"/>
                    <a:pt x="37" y="131"/>
                    <a:pt x="36" y="150"/>
                  </a:cubicBezTo>
                  <a:cubicBezTo>
                    <a:pt x="35" y="151"/>
                    <a:pt x="33" y="151"/>
                    <a:pt x="31" y="151"/>
                  </a:cubicBezTo>
                  <a:cubicBezTo>
                    <a:pt x="19" y="136"/>
                    <a:pt x="7" y="121"/>
                    <a:pt x="25" y="103"/>
                  </a:cubicBezTo>
                  <a:cubicBezTo>
                    <a:pt x="28" y="100"/>
                    <a:pt x="24" y="96"/>
                    <a:pt x="23" y="93"/>
                  </a:cubicBezTo>
                  <a:cubicBezTo>
                    <a:pt x="20" y="85"/>
                    <a:pt x="10" y="87"/>
                    <a:pt x="7" y="81"/>
                  </a:cubicBezTo>
                  <a:cubicBezTo>
                    <a:pt x="3" y="73"/>
                    <a:pt x="7" y="65"/>
                    <a:pt x="7" y="58"/>
                  </a:cubicBezTo>
                  <a:cubicBezTo>
                    <a:pt x="8" y="41"/>
                    <a:pt x="9" y="25"/>
                    <a:pt x="0" y="10"/>
                  </a:cubicBezTo>
                  <a:cubicBezTo>
                    <a:pt x="1" y="7"/>
                    <a:pt x="4" y="4"/>
                    <a:pt x="7" y="3"/>
                  </a:cubicBezTo>
                  <a:cubicBezTo>
                    <a:pt x="16" y="0"/>
                    <a:pt x="25" y="0"/>
                    <a:pt x="34" y="5"/>
                  </a:cubicBezTo>
                  <a:cubicBezTo>
                    <a:pt x="40" y="18"/>
                    <a:pt x="35" y="32"/>
                    <a:pt x="38" y="45"/>
                  </a:cubicBezTo>
                  <a:cubicBezTo>
                    <a:pt x="38" y="62"/>
                    <a:pt x="41" y="78"/>
                    <a:pt x="37" y="94"/>
                  </a:cubicBezTo>
                  <a:close/>
                </a:path>
              </a:pathLst>
            </a:custGeom>
            <a:solidFill>
              <a:srgbClr val="3F78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19" name="Freeform 3158"/>
            <p:cNvSpPr>
              <a:spLocks/>
            </p:cNvSpPr>
            <p:nvPr/>
          </p:nvSpPr>
          <p:spPr bwMode="auto">
            <a:xfrm>
              <a:off x="2951" y="2171"/>
              <a:ext cx="58" cy="127"/>
            </a:xfrm>
            <a:custGeom>
              <a:avLst/>
              <a:gdLst>
                <a:gd name="T0" fmla="*/ 43 w 50"/>
                <a:gd name="T1" fmla="*/ 108 h 108"/>
                <a:gd name="T2" fmla="*/ 39 w 50"/>
                <a:gd name="T3" fmla="*/ 68 h 108"/>
                <a:gd name="T4" fmla="*/ 12 w 50"/>
                <a:gd name="T5" fmla="*/ 66 h 108"/>
                <a:gd name="T6" fmla="*/ 4 w 50"/>
                <a:gd name="T7" fmla="*/ 66 h 108"/>
                <a:gd name="T8" fmla="*/ 8 w 50"/>
                <a:gd name="T9" fmla="*/ 54 h 108"/>
                <a:gd name="T10" fmla="*/ 13 w 50"/>
                <a:gd name="T11" fmla="*/ 18 h 108"/>
                <a:gd name="T12" fmla="*/ 6 w 50"/>
                <a:gd name="T13" fmla="*/ 7 h 108"/>
                <a:gd name="T14" fmla="*/ 8 w 50"/>
                <a:gd name="T15" fmla="*/ 2 h 108"/>
                <a:gd name="T16" fmla="*/ 15 w 50"/>
                <a:gd name="T17" fmla="*/ 2 h 108"/>
                <a:gd name="T18" fmla="*/ 43 w 50"/>
                <a:gd name="T19" fmla="*/ 4 h 108"/>
                <a:gd name="T20" fmla="*/ 46 w 50"/>
                <a:gd name="T21" fmla="*/ 76 h 108"/>
                <a:gd name="T22" fmla="*/ 43 w 50"/>
                <a:gd name="T23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108">
                  <a:moveTo>
                    <a:pt x="43" y="108"/>
                  </a:moveTo>
                  <a:cubicBezTo>
                    <a:pt x="35" y="95"/>
                    <a:pt x="41" y="81"/>
                    <a:pt x="39" y="68"/>
                  </a:cubicBezTo>
                  <a:cubicBezTo>
                    <a:pt x="30" y="64"/>
                    <a:pt x="21" y="67"/>
                    <a:pt x="12" y="66"/>
                  </a:cubicBezTo>
                  <a:cubicBezTo>
                    <a:pt x="9" y="67"/>
                    <a:pt x="6" y="67"/>
                    <a:pt x="4" y="66"/>
                  </a:cubicBezTo>
                  <a:cubicBezTo>
                    <a:pt x="0" y="60"/>
                    <a:pt x="5" y="57"/>
                    <a:pt x="8" y="54"/>
                  </a:cubicBezTo>
                  <a:cubicBezTo>
                    <a:pt x="19" y="43"/>
                    <a:pt x="12" y="30"/>
                    <a:pt x="13" y="18"/>
                  </a:cubicBezTo>
                  <a:cubicBezTo>
                    <a:pt x="12" y="13"/>
                    <a:pt x="7" y="11"/>
                    <a:pt x="6" y="7"/>
                  </a:cubicBezTo>
                  <a:cubicBezTo>
                    <a:pt x="6" y="5"/>
                    <a:pt x="7" y="3"/>
                    <a:pt x="8" y="2"/>
                  </a:cubicBezTo>
                  <a:cubicBezTo>
                    <a:pt x="10" y="2"/>
                    <a:pt x="12" y="1"/>
                    <a:pt x="15" y="2"/>
                  </a:cubicBezTo>
                  <a:cubicBezTo>
                    <a:pt x="24" y="4"/>
                    <a:pt x="34" y="0"/>
                    <a:pt x="43" y="4"/>
                  </a:cubicBezTo>
                  <a:cubicBezTo>
                    <a:pt x="50" y="28"/>
                    <a:pt x="45" y="52"/>
                    <a:pt x="46" y="76"/>
                  </a:cubicBezTo>
                  <a:cubicBezTo>
                    <a:pt x="42" y="87"/>
                    <a:pt x="48" y="98"/>
                    <a:pt x="43" y="108"/>
                  </a:cubicBezTo>
                  <a:close/>
                </a:path>
              </a:pathLst>
            </a:custGeom>
            <a:solidFill>
              <a:srgbClr val="4376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0" name="Freeform 3159"/>
            <p:cNvSpPr>
              <a:spLocks/>
            </p:cNvSpPr>
            <p:nvPr/>
          </p:nvSpPr>
          <p:spPr bwMode="auto">
            <a:xfrm>
              <a:off x="3031" y="2217"/>
              <a:ext cx="57" cy="84"/>
            </a:xfrm>
            <a:custGeom>
              <a:avLst/>
              <a:gdLst>
                <a:gd name="T0" fmla="*/ 11 w 49"/>
                <a:gd name="T1" fmla="*/ 66 h 72"/>
                <a:gd name="T2" fmla="*/ 7 w 49"/>
                <a:gd name="T3" fmla="*/ 64 h 72"/>
                <a:gd name="T4" fmla="*/ 3 w 49"/>
                <a:gd name="T5" fmla="*/ 59 h 72"/>
                <a:gd name="T6" fmla="*/ 3 w 49"/>
                <a:gd name="T7" fmla="*/ 9 h 72"/>
                <a:gd name="T8" fmla="*/ 18 w 49"/>
                <a:gd name="T9" fmla="*/ 0 h 72"/>
                <a:gd name="T10" fmla="*/ 36 w 49"/>
                <a:gd name="T11" fmla="*/ 2 h 72"/>
                <a:gd name="T12" fmla="*/ 39 w 49"/>
                <a:gd name="T13" fmla="*/ 67 h 72"/>
                <a:gd name="T14" fmla="*/ 11 w 49"/>
                <a:gd name="T15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72">
                  <a:moveTo>
                    <a:pt x="11" y="66"/>
                  </a:moveTo>
                  <a:cubicBezTo>
                    <a:pt x="10" y="65"/>
                    <a:pt x="8" y="65"/>
                    <a:pt x="7" y="64"/>
                  </a:cubicBezTo>
                  <a:cubicBezTo>
                    <a:pt x="6" y="63"/>
                    <a:pt x="4" y="61"/>
                    <a:pt x="3" y="59"/>
                  </a:cubicBezTo>
                  <a:cubicBezTo>
                    <a:pt x="0" y="42"/>
                    <a:pt x="0" y="26"/>
                    <a:pt x="3" y="9"/>
                  </a:cubicBezTo>
                  <a:cubicBezTo>
                    <a:pt x="6" y="3"/>
                    <a:pt x="11" y="1"/>
                    <a:pt x="18" y="0"/>
                  </a:cubicBezTo>
                  <a:cubicBezTo>
                    <a:pt x="24" y="0"/>
                    <a:pt x="30" y="0"/>
                    <a:pt x="36" y="2"/>
                  </a:cubicBezTo>
                  <a:cubicBezTo>
                    <a:pt x="49" y="23"/>
                    <a:pt x="47" y="45"/>
                    <a:pt x="39" y="67"/>
                  </a:cubicBezTo>
                  <a:cubicBezTo>
                    <a:pt x="29" y="72"/>
                    <a:pt x="20" y="72"/>
                    <a:pt x="11" y="66"/>
                  </a:cubicBezTo>
                  <a:close/>
                </a:path>
              </a:pathLst>
            </a:custGeom>
            <a:solidFill>
              <a:srgbClr val="DC83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1" name="Freeform 3160"/>
            <p:cNvSpPr>
              <a:spLocks/>
            </p:cNvSpPr>
            <p:nvPr/>
          </p:nvSpPr>
          <p:spPr bwMode="auto">
            <a:xfrm>
              <a:off x="3011" y="2186"/>
              <a:ext cx="18" cy="107"/>
            </a:xfrm>
            <a:custGeom>
              <a:avLst/>
              <a:gdLst>
                <a:gd name="T0" fmla="*/ 12 w 16"/>
                <a:gd name="T1" fmla="*/ 91 h 91"/>
                <a:gd name="T2" fmla="*/ 4 w 16"/>
                <a:gd name="T3" fmla="*/ 76 h 91"/>
                <a:gd name="T4" fmla="*/ 4 w 16"/>
                <a:gd name="T5" fmla="*/ 3 h 91"/>
                <a:gd name="T6" fmla="*/ 14 w 16"/>
                <a:gd name="T7" fmla="*/ 6 h 91"/>
                <a:gd name="T8" fmla="*/ 15 w 16"/>
                <a:gd name="T9" fmla="*/ 12 h 91"/>
                <a:gd name="T10" fmla="*/ 13 w 16"/>
                <a:gd name="T11" fmla="*/ 26 h 91"/>
                <a:gd name="T12" fmla="*/ 14 w 16"/>
                <a:gd name="T13" fmla="*/ 67 h 91"/>
                <a:gd name="T14" fmla="*/ 14 w 16"/>
                <a:gd name="T15" fmla="*/ 86 h 91"/>
                <a:gd name="T16" fmla="*/ 12 w 16"/>
                <a:gd name="T17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91">
                  <a:moveTo>
                    <a:pt x="12" y="91"/>
                  </a:moveTo>
                  <a:cubicBezTo>
                    <a:pt x="0" y="91"/>
                    <a:pt x="4" y="82"/>
                    <a:pt x="4" y="76"/>
                  </a:cubicBezTo>
                  <a:cubicBezTo>
                    <a:pt x="3" y="52"/>
                    <a:pt x="4" y="28"/>
                    <a:pt x="4" y="3"/>
                  </a:cubicBezTo>
                  <a:cubicBezTo>
                    <a:pt x="8" y="0"/>
                    <a:pt x="11" y="2"/>
                    <a:pt x="14" y="6"/>
                  </a:cubicBezTo>
                  <a:cubicBezTo>
                    <a:pt x="15" y="7"/>
                    <a:pt x="15" y="9"/>
                    <a:pt x="15" y="12"/>
                  </a:cubicBezTo>
                  <a:cubicBezTo>
                    <a:pt x="15" y="16"/>
                    <a:pt x="13" y="21"/>
                    <a:pt x="13" y="26"/>
                  </a:cubicBezTo>
                  <a:cubicBezTo>
                    <a:pt x="13" y="40"/>
                    <a:pt x="12" y="54"/>
                    <a:pt x="14" y="67"/>
                  </a:cubicBezTo>
                  <a:cubicBezTo>
                    <a:pt x="16" y="73"/>
                    <a:pt x="15" y="80"/>
                    <a:pt x="14" y="86"/>
                  </a:cubicBezTo>
                  <a:cubicBezTo>
                    <a:pt x="14" y="88"/>
                    <a:pt x="13" y="89"/>
                    <a:pt x="12" y="91"/>
                  </a:cubicBezTo>
                  <a:close/>
                </a:path>
              </a:pathLst>
            </a:custGeom>
            <a:solidFill>
              <a:srgbClr val="B574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2" name="Freeform 3161"/>
            <p:cNvSpPr>
              <a:spLocks/>
            </p:cNvSpPr>
            <p:nvPr/>
          </p:nvSpPr>
          <p:spPr bwMode="auto">
            <a:xfrm>
              <a:off x="3013" y="1990"/>
              <a:ext cx="19" cy="116"/>
            </a:xfrm>
            <a:custGeom>
              <a:avLst/>
              <a:gdLst>
                <a:gd name="T0" fmla="*/ 10 w 16"/>
                <a:gd name="T1" fmla="*/ 0 h 98"/>
                <a:gd name="T2" fmla="*/ 14 w 16"/>
                <a:gd name="T3" fmla="*/ 2 h 98"/>
                <a:gd name="T4" fmla="*/ 16 w 16"/>
                <a:gd name="T5" fmla="*/ 6 h 98"/>
                <a:gd name="T6" fmla="*/ 12 w 16"/>
                <a:gd name="T7" fmla="*/ 11 h 98"/>
                <a:gd name="T8" fmla="*/ 11 w 16"/>
                <a:gd name="T9" fmla="*/ 31 h 98"/>
                <a:gd name="T10" fmla="*/ 10 w 16"/>
                <a:gd name="T11" fmla="*/ 91 h 98"/>
                <a:gd name="T12" fmla="*/ 2 w 16"/>
                <a:gd name="T13" fmla="*/ 97 h 98"/>
                <a:gd name="T14" fmla="*/ 1 w 16"/>
                <a:gd name="T15" fmla="*/ 16 h 98"/>
                <a:gd name="T16" fmla="*/ 10 w 16"/>
                <a:gd name="T1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98">
                  <a:moveTo>
                    <a:pt x="10" y="0"/>
                  </a:moveTo>
                  <a:cubicBezTo>
                    <a:pt x="11" y="1"/>
                    <a:pt x="12" y="1"/>
                    <a:pt x="14" y="2"/>
                  </a:cubicBezTo>
                  <a:cubicBezTo>
                    <a:pt x="15" y="3"/>
                    <a:pt x="16" y="4"/>
                    <a:pt x="16" y="6"/>
                  </a:cubicBezTo>
                  <a:cubicBezTo>
                    <a:pt x="15" y="8"/>
                    <a:pt x="14" y="10"/>
                    <a:pt x="12" y="11"/>
                  </a:cubicBezTo>
                  <a:cubicBezTo>
                    <a:pt x="8" y="18"/>
                    <a:pt x="12" y="25"/>
                    <a:pt x="11" y="31"/>
                  </a:cubicBezTo>
                  <a:cubicBezTo>
                    <a:pt x="11" y="51"/>
                    <a:pt x="13" y="72"/>
                    <a:pt x="10" y="91"/>
                  </a:cubicBezTo>
                  <a:cubicBezTo>
                    <a:pt x="8" y="95"/>
                    <a:pt x="6" y="98"/>
                    <a:pt x="2" y="97"/>
                  </a:cubicBezTo>
                  <a:cubicBezTo>
                    <a:pt x="2" y="70"/>
                    <a:pt x="2" y="43"/>
                    <a:pt x="1" y="16"/>
                  </a:cubicBezTo>
                  <a:cubicBezTo>
                    <a:pt x="1" y="9"/>
                    <a:pt x="0" y="2"/>
                    <a:pt x="10" y="0"/>
                  </a:cubicBezTo>
                  <a:close/>
                </a:path>
              </a:pathLst>
            </a:custGeom>
            <a:solidFill>
              <a:srgbClr val="9C65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3" name="Freeform 3162"/>
            <p:cNvSpPr>
              <a:spLocks/>
            </p:cNvSpPr>
            <p:nvPr/>
          </p:nvSpPr>
          <p:spPr bwMode="auto">
            <a:xfrm>
              <a:off x="3044" y="2291"/>
              <a:ext cx="102" cy="17"/>
            </a:xfrm>
            <a:custGeom>
              <a:avLst/>
              <a:gdLst>
                <a:gd name="T0" fmla="*/ 0 w 87"/>
                <a:gd name="T1" fmla="*/ 3 h 15"/>
                <a:gd name="T2" fmla="*/ 28 w 87"/>
                <a:gd name="T3" fmla="*/ 1 h 15"/>
                <a:gd name="T4" fmla="*/ 32 w 87"/>
                <a:gd name="T5" fmla="*/ 1 h 15"/>
                <a:gd name="T6" fmla="*/ 73 w 87"/>
                <a:gd name="T7" fmla="*/ 2 h 15"/>
                <a:gd name="T8" fmla="*/ 80 w 87"/>
                <a:gd name="T9" fmla="*/ 10 h 15"/>
                <a:gd name="T10" fmla="*/ 44 w 87"/>
                <a:gd name="T11" fmla="*/ 7 h 15"/>
                <a:gd name="T12" fmla="*/ 30 w 87"/>
                <a:gd name="T13" fmla="*/ 11 h 15"/>
                <a:gd name="T14" fmla="*/ 0 w 87"/>
                <a:gd name="T15" fmla="*/ 6 h 15"/>
                <a:gd name="T16" fmla="*/ 0 w 87"/>
                <a:gd name="T17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7" h="15">
                  <a:moveTo>
                    <a:pt x="0" y="3"/>
                  </a:moveTo>
                  <a:cubicBezTo>
                    <a:pt x="9" y="2"/>
                    <a:pt x="19" y="2"/>
                    <a:pt x="28" y="1"/>
                  </a:cubicBezTo>
                  <a:cubicBezTo>
                    <a:pt x="29" y="0"/>
                    <a:pt x="31" y="0"/>
                    <a:pt x="32" y="1"/>
                  </a:cubicBezTo>
                  <a:cubicBezTo>
                    <a:pt x="46" y="1"/>
                    <a:pt x="60" y="1"/>
                    <a:pt x="73" y="2"/>
                  </a:cubicBezTo>
                  <a:cubicBezTo>
                    <a:pt x="77" y="2"/>
                    <a:pt x="87" y="0"/>
                    <a:pt x="80" y="10"/>
                  </a:cubicBezTo>
                  <a:cubicBezTo>
                    <a:pt x="68" y="3"/>
                    <a:pt x="56" y="7"/>
                    <a:pt x="44" y="7"/>
                  </a:cubicBezTo>
                  <a:cubicBezTo>
                    <a:pt x="40" y="11"/>
                    <a:pt x="35" y="11"/>
                    <a:pt x="30" y="11"/>
                  </a:cubicBezTo>
                  <a:cubicBezTo>
                    <a:pt x="20" y="11"/>
                    <a:pt x="8" y="15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6A2F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4" name="Freeform 3163"/>
            <p:cNvSpPr>
              <a:spLocks/>
            </p:cNvSpPr>
            <p:nvPr/>
          </p:nvSpPr>
          <p:spPr bwMode="auto">
            <a:xfrm>
              <a:off x="2997" y="2260"/>
              <a:ext cx="12" cy="94"/>
            </a:xfrm>
            <a:custGeom>
              <a:avLst/>
              <a:gdLst>
                <a:gd name="T0" fmla="*/ 4 w 11"/>
                <a:gd name="T1" fmla="*/ 32 h 80"/>
                <a:gd name="T2" fmla="*/ 7 w 11"/>
                <a:gd name="T3" fmla="*/ 0 h 80"/>
                <a:gd name="T4" fmla="*/ 4 w 11"/>
                <a:gd name="T5" fmla="*/ 80 h 80"/>
                <a:gd name="T6" fmla="*/ 4 w 11"/>
                <a:gd name="T7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80">
                  <a:moveTo>
                    <a:pt x="4" y="32"/>
                  </a:moveTo>
                  <a:cubicBezTo>
                    <a:pt x="5" y="22"/>
                    <a:pt x="0" y="10"/>
                    <a:pt x="7" y="0"/>
                  </a:cubicBezTo>
                  <a:cubicBezTo>
                    <a:pt x="7" y="27"/>
                    <a:pt x="11" y="54"/>
                    <a:pt x="4" y="80"/>
                  </a:cubicBezTo>
                  <a:cubicBezTo>
                    <a:pt x="4" y="64"/>
                    <a:pt x="4" y="48"/>
                    <a:pt x="4" y="32"/>
                  </a:cubicBezTo>
                  <a:close/>
                </a:path>
              </a:pathLst>
            </a:custGeom>
            <a:solidFill>
              <a:srgbClr val="3F62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5" name="Freeform 3164"/>
            <p:cNvSpPr>
              <a:spLocks/>
            </p:cNvSpPr>
            <p:nvPr/>
          </p:nvSpPr>
          <p:spPr bwMode="auto">
            <a:xfrm>
              <a:off x="3015" y="2141"/>
              <a:ext cx="18" cy="54"/>
            </a:xfrm>
            <a:custGeom>
              <a:avLst/>
              <a:gdLst>
                <a:gd name="T0" fmla="*/ 8 w 15"/>
                <a:gd name="T1" fmla="*/ 46 h 46"/>
                <a:gd name="T2" fmla="*/ 0 w 15"/>
                <a:gd name="T3" fmla="*/ 41 h 46"/>
                <a:gd name="T4" fmla="*/ 0 w 15"/>
                <a:gd name="T5" fmla="*/ 1 h 46"/>
                <a:gd name="T6" fmla="*/ 5 w 15"/>
                <a:gd name="T7" fmla="*/ 0 h 46"/>
                <a:gd name="T8" fmla="*/ 11 w 15"/>
                <a:gd name="T9" fmla="*/ 5 h 46"/>
                <a:gd name="T10" fmla="*/ 12 w 15"/>
                <a:gd name="T11" fmla="*/ 15 h 46"/>
                <a:gd name="T12" fmla="*/ 14 w 15"/>
                <a:gd name="T13" fmla="*/ 33 h 46"/>
                <a:gd name="T14" fmla="*/ 14 w 15"/>
                <a:gd name="T15" fmla="*/ 42 h 46"/>
                <a:gd name="T16" fmla="*/ 8 w 15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46">
                  <a:moveTo>
                    <a:pt x="8" y="46"/>
                  </a:moveTo>
                  <a:cubicBezTo>
                    <a:pt x="6" y="42"/>
                    <a:pt x="3" y="41"/>
                    <a:pt x="0" y="41"/>
                  </a:cubicBezTo>
                  <a:cubicBezTo>
                    <a:pt x="0" y="28"/>
                    <a:pt x="0" y="15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7" y="1"/>
                    <a:pt x="9" y="3"/>
                    <a:pt x="11" y="5"/>
                  </a:cubicBezTo>
                  <a:cubicBezTo>
                    <a:pt x="13" y="8"/>
                    <a:pt x="14" y="11"/>
                    <a:pt x="12" y="15"/>
                  </a:cubicBezTo>
                  <a:cubicBezTo>
                    <a:pt x="7" y="22"/>
                    <a:pt x="11" y="27"/>
                    <a:pt x="14" y="33"/>
                  </a:cubicBezTo>
                  <a:cubicBezTo>
                    <a:pt x="15" y="36"/>
                    <a:pt x="15" y="39"/>
                    <a:pt x="14" y="42"/>
                  </a:cubicBezTo>
                  <a:cubicBezTo>
                    <a:pt x="13" y="44"/>
                    <a:pt x="11" y="46"/>
                    <a:pt x="8" y="46"/>
                  </a:cubicBezTo>
                  <a:close/>
                </a:path>
              </a:pathLst>
            </a:custGeom>
            <a:solidFill>
              <a:srgbClr val="BC72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6" name="Freeform 3165"/>
            <p:cNvSpPr>
              <a:spLocks/>
            </p:cNvSpPr>
            <p:nvPr/>
          </p:nvSpPr>
          <p:spPr bwMode="auto">
            <a:xfrm>
              <a:off x="3011" y="2424"/>
              <a:ext cx="7" cy="81"/>
            </a:xfrm>
            <a:custGeom>
              <a:avLst/>
              <a:gdLst>
                <a:gd name="T0" fmla="*/ 0 w 6"/>
                <a:gd name="T1" fmla="*/ 0 h 69"/>
                <a:gd name="T2" fmla="*/ 0 w 6"/>
                <a:gd name="T3" fmla="*/ 69 h 69"/>
                <a:gd name="T4" fmla="*/ 0 w 6"/>
                <a:gd name="T5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69">
                  <a:moveTo>
                    <a:pt x="0" y="0"/>
                  </a:moveTo>
                  <a:cubicBezTo>
                    <a:pt x="6" y="23"/>
                    <a:pt x="6" y="46"/>
                    <a:pt x="0" y="69"/>
                  </a:cubicBezTo>
                  <a:cubicBezTo>
                    <a:pt x="0" y="46"/>
                    <a:pt x="0" y="23"/>
                    <a:pt x="0" y="0"/>
                  </a:cubicBezTo>
                  <a:close/>
                </a:path>
              </a:pathLst>
            </a:custGeom>
            <a:solidFill>
              <a:srgbClr val="AC77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7" name="Freeform 3166"/>
            <p:cNvSpPr>
              <a:spLocks/>
            </p:cNvSpPr>
            <p:nvPr/>
          </p:nvSpPr>
          <p:spPr bwMode="auto">
            <a:xfrm>
              <a:off x="3006" y="2020"/>
              <a:ext cx="8" cy="80"/>
            </a:xfrm>
            <a:custGeom>
              <a:avLst/>
              <a:gdLst>
                <a:gd name="T0" fmla="*/ 0 w 7"/>
                <a:gd name="T1" fmla="*/ 68 h 68"/>
                <a:gd name="T2" fmla="*/ 0 w 7"/>
                <a:gd name="T3" fmla="*/ 0 h 68"/>
                <a:gd name="T4" fmla="*/ 0 w 7"/>
                <a:gd name="T5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8">
                  <a:moveTo>
                    <a:pt x="0" y="68"/>
                  </a:moveTo>
                  <a:cubicBezTo>
                    <a:pt x="0" y="46"/>
                    <a:pt x="0" y="23"/>
                    <a:pt x="0" y="0"/>
                  </a:cubicBezTo>
                  <a:cubicBezTo>
                    <a:pt x="7" y="23"/>
                    <a:pt x="6" y="45"/>
                    <a:pt x="0" y="68"/>
                  </a:cubicBezTo>
                  <a:close/>
                </a:path>
              </a:pathLst>
            </a:custGeom>
            <a:solidFill>
              <a:srgbClr val="212F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8" name="Freeform 3167"/>
            <p:cNvSpPr>
              <a:spLocks/>
            </p:cNvSpPr>
            <p:nvPr/>
          </p:nvSpPr>
          <p:spPr bwMode="auto">
            <a:xfrm>
              <a:off x="3015" y="2098"/>
              <a:ext cx="37" cy="28"/>
            </a:xfrm>
            <a:custGeom>
              <a:avLst/>
              <a:gdLst>
                <a:gd name="T0" fmla="*/ 0 w 31"/>
                <a:gd name="T1" fmla="*/ 6 h 24"/>
                <a:gd name="T2" fmla="*/ 5 w 31"/>
                <a:gd name="T3" fmla="*/ 2 h 24"/>
                <a:gd name="T4" fmla="*/ 9 w 31"/>
                <a:gd name="T5" fmla="*/ 1 h 24"/>
                <a:gd name="T6" fmla="*/ 13 w 31"/>
                <a:gd name="T7" fmla="*/ 1 h 24"/>
                <a:gd name="T8" fmla="*/ 20 w 31"/>
                <a:gd name="T9" fmla="*/ 1 h 24"/>
                <a:gd name="T10" fmla="*/ 24 w 31"/>
                <a:gd name="T11" fmla="*/ 3 h 24"/>
                <a:gd name="T12" fmla="*/ 25 w 31"/>
                <a:gd name="T13" fmla="*/ 18 h 24"/>
                <a:gd name="T14" fmla="*/ 20 w 31"/>
                <a:gd name="T15" fmla="*/ 24 h 24"/>
                <a:gd name="T16" fmla="*/ 15 w 31"/>
                <a:gd name="T17" fmla="*/ 23 h 24"/>
                <a:gd name="T18" fmla="*/ 5 w 31"/>
                <a:gd name="T19" fmla="*/ 20 h 24"/>
                <a:gd name="T20" fmla="*/ 0 w 31"/>
                <a:gd name="T21" fmla="*/ 15 h 24"/>
                <a:gd name="T22" fmla="*/ 0 w 31"/>
                <a:gd name="T2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24">
                  <a:moveTo>
                    <a:pt x="0" y="6"/>
                  </a:moveTo>
                  <a:cubicBezTo>
                    <a:pt x="2" y="5"/>
                    <a:pt x="3" y="4"/>
                    <a:pt x="5" y="2"/>
                  </a:cubicBezTo>
                  <a:cubicBezTo>
                    <a:pt x="6" y="1"/>
                    <a:pt x="7" y="1"/>
                    <a:pt x="9" y="1"/>
                  </a:cubicBezTo>
                  <a:cubicBezTo>
                    <a:pt x="10" y="1"/>
                    <a:pt x="12" y="1"/>
                    <a:pt x="13" y="1"/>
                  </a:cubicBezTo>
                  <a:cubicBezTo>
                    <a:pt x="15" y="1"/>
                    <a:pt x="18" y="0"/>
                    <a:pt x="20" y="1"/>
                  </a:cubicBezTo>
                  <a:cubicBezTo>
                    <a:pt x="21" y="1"/>
                    <a:pt x="23" y="2"/>
                    <a:pt x="24" y="3"/>
                  </a:cubicBezTo>
                  <a:cubicBezTo>
                    <a:pt x="31" y="7"/>
                    <a:pt x="27" y="13"/>
                    <a:pt x="25" y="18"/>
                  </a:cubicBezTo>
                  <a:cubicBezTo>
                    <a:pt x="24" y="21"/>
                    <a:pt x="22" y="22"/>
                    <a:pt x="20" y="24"/>
                  </a:cubicBezTo>
                  <a:cubicBezTo>
                    <a:pt x="18" y="24"/>
                    <a:pt x="17" y="24"/>
                    <a:pt x="15" y="23"/>
                  </a:cubicBezTo>
                  <a:cubicBezTo>
                    <a:pt x="12" y="20"/>
                    <a:pt x="9" y="20"/>
                    <a:pt x="5" y="20"/>
                  </a:cubicBezTo>
                  <a:cubicBezTo>
                    <a:pt x="2" y="19"/>
                    <a:pt x="2" y="16"/>
                    <a:pt x="0" y="15"/>
                  </a:cubicBezTo>
                  <a:cubicBezTo>
                    <a:pt x="0" y="12"/>
                    <a:pt x="0" y="9"/>
                    <a:pt x="0" y="6"/>
                  </a:cubicBezTo>
                  <a:close/>
                </a:path>
              </a:pathLst>
            </a:custGeom>
            <a:solidFill>
              <a:srgbClr val="522D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29" name="Freeform 3168"/>
            <p:cNvSpPr>
              <a:spLocks/>
            </p:cNvSpPr>
            <p:nvPr/>
          </p:nvSpPr>
          <p:spPr bwMode="auto">
            <a:xfrm>
              <a:off x="3022" y="2232"/>
              <a:ext cx="17" cy="61"/>
            </a:xfrm>
            <a:custGeom>
              <a:avLst/>
              <a:gdLst>
                <a:gd name="T0" fmla="*/ 2 w 14"/>
                <a:gd name="T1" fmla="*/ 52 h 52"/>
                <a:gd name="T2" fmla="*/ 2 w 14"/>
                <a:gd name="T3" fmla="*/ 48 h 52"/>
                <a:gd name="T4" fmla="*/ 1 w 14"/>
                <a:gd name="T5" fmla="*/ 16 h 52"/>
                <a:gd name="T6" fmla="*/ 1 w 14"/>
                <a:gd name="T7" fmla="*/ 7 h 52"/>
                <a:gd name="T8" fmla="*/ 11 w 14"/>
                <a:gd name="T9" fmla="*/ 6 h 52"/>
                <a:gd name="T10" fmla="*/ 14 w 14"/>
                <a:gd name="T11" fmla="*/ 48 h 52"/>
                <a:gd name="T12" fmla="*/ 14 w 14"/>
                <a:gd name="T13" fmla="*/ 51 h 52"/>
                <a:gd name="T14" fmla="*/ 2 w 14"/>
                <a:gd name="T1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52">
                  <a:moveTo>
                    <a:pt x="2" y="52"/>
                  </a:moveTo>
                  <a:cubicBezTo>
                    <a:pt x="2" y="50"/>
                    <a:pt x="2" y="49"/>
                    <a:pt x="2" y="48"/>
                  </a:cubicBezTo>
                  <a:cubicBezTo>
                    <a:pt x="6" y="38"/>
                    <a:pt x="2" y="27"/>
                    <a:pt x="1" y="16"/>
                  </a:cubicBezTo>
                  <a:cubicBezTo>
                    <a:pt x="0" y="13"/>
                    <a:pt x="0" y="10"/>
                    <a:pt x="1" y="7"/>
                  </a:cubicBezTo>
                  <a:cubicBezTo>
                    <a:pt x="4" y="4"/>
                    <a:pt x="7" y="0"/>
                    <a:pt x="11" y="6"/>
                  </a:cubicBezTo>
                  <a:cubicBezTo>
                    <a:pt x="13" y="20"/>
                    <a:pt x="9" y="34"/>
                    <a:pt x="14" y="48"/>
                  </a:cubicBezTo>
                  <a:cubicBezTo>
                    <a:pt x="14" y="49"/>
                    <a:pt x="14" y="50"/>
                    <a:pt x="14" y="51"/>
                  </a:cubicBezTo>
                  <a:cubicBezTo>
                    <a:pt x="10" y="51"/>
                    <a:pt x="6" y="51"/>
                    <a:pt x="2" y="52"/>
                  </a:cubicBezTo>
                  <a:close/>
                </a:path>
              </a:pathLst>
            </a:custGeom>
            <a:solidFill>
              <a:srgbClr val="AD72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0" name="Freeform 3169"/>
            <p:cNvSpPr>
              <a:spLocks/>
            </p:cNvSpPr>
            <p:nvPr/>
          </p:nvSpPr>
          <p:spPr bwMode="auto">
            <a:xfrm>
              <a:off x="3011" y="2311"/>
              <a:ext cx="24" cy="50"/>
            </a:xfrm>
            <a:custGeom>
              <a:avLst/>
              <a:gdLst>
                <a:gd name="T0" fmla="*/ 3 w 21"/>
                <a:gd name="T1" fmla="*/ 9 h 43"/>
                <a:gd name="T2" fmla="*/ 4 w 21"/>
                <a:gd name="T3" fmla="*/ 2 h 43"/>
                <a:gd name="T4" fmla="*/ 14 w 21"/>
                <a:gd name="T5" fmla="*/ 7 h 43"/>
                <a:gd name="T6" fmla="*/ 6 w 21"/>
                <a:gd name="T7" fmla="*/ 43 h 43"/>
                <a:gd name="T8" fmla="*/ 2 w 21"/>
                <a:gd name="T9" fmla="*/ 38 h 43"/>
                <a:gd name="T10" fmla="*/ 3 w 21"/>
                <a:gd name="T11" fmla="*/ 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3">
                  <a:moveTo>
                    <a:pt x="3" y="9"/>
                  </a:moveTo>
                  <a:cubicBezTo>
                    <a:pt x="4" y="7"/>
                    <a:pt x="4" y="4"/>
                    <a:pt x="4" y="2"/>
                  </a:cubicBezTo>
                  <a:cubicBezTo>
                    <a:pt x="9" y="0"/>
                    <a:pt x="12" y="3"/>
                    <a:pt x="14" y="7"/>
                  </a:cubicBezTo>
                  <a:cubicBezTo>
                    <a:pt x="13" y="19"/>
                    <a:pt x="21" y="33"/>
                    <a:pt x="6" y="43"/>
                  </a:cubicBezTo>
                  <a:cubicBezTo>
                    <a:pt x="4" y="42"/>
                    <a:pt x="2" y="41"/>
                    <a:pt x="2" y="38"/>
                  </a:cubicBezTo>
                  <a:cubicBezTo>
                    <a:pt x="2" y="29"/>
                    <a:pt x="0" y="19"/>
                    <a:pt x="3" y="9"/>
                  </a:cubicBezTo>
                  <a:close/>
                </a:path>
              </a:pathLst>
            </a:custGeom>
            <a:solidFill>
              <a:srgbClr val="C16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1" name="Freeform 3170"/>
            <p:cNvSpPr>
              <a:spLocks/>
            </p:cNvSpPr>
            <p:nvPr/>
          </p:nvSpPr>
          <p:spPr bwMode="auto">
            <a:xfrm>
              <a:off x="3013" y="2292"/>
              <a:ext cx="31" cy="27"/>
            </a:xfrm>
            <a:custGeom>
              <a:avLst/>
              <a:gdLst>
                <a:gd name="T0" fmla="*/ 10 w 26"/>
                <a:gd name="T1" fmla="*/ 22 h 23"/>
                <a:gd name="T2" fmla="*/ 2 w 26"/>
                <a:gd name="T3" fmla="*/ 18 h 23"/>
                <a:gd name="T4" fmla="*/ 22 w 26"/>
                <a:gd name="T5" fmla="*/ 5 h 23"/>
                <a:gd name="T6" fmla="*/ 25 w 26"/>
                <a:gd name="T7" fmla="*/ 10 h 23"/>
                <a:gd name="T8" fmla="*/ 25 w 26"/>
                <a:gd name="T9" fmla="*/ 18 h 23"/>
                <a:gd name="T10" fmla="*/ 22 w 26"/>
                <a:gd name="T11" fmla="*/ 22 h 23"/>
                <a:gd name="T12" fmla="*/ 12 w 26"/>
                <a:gd name="T13" fmla="*/ 22 h 23"/>
                <a:gd name="T14" fmla="*/ 10 w 26"/>
                <a:gd name="T15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3">
                  <a:moveTo>
                    <a:pt x="10" y="22"/>
                  </a:moveTo>
                  <a:cubicBezTo>
                    <a:pt x="7" y="21"/>
                    <a:pt x="5" y="19"/>
                    <a:pt x="2" y="18"/>
                  </a:cubicBezTo>
                  <a:cubicBezTo>
                    <a:pt x="0" y="0"/>
                    <a:pt x="17" y="11"/>
                    <a:pt x="22" y="5"/>
                  </a:cubicBezTo>
                  <a:cubicBezTo>
                    <a:pt x="23" y="7"/>
                    <a:pt x="24" y="8"/>
                    <a:pt x="25" y="10"/>
                  </a:cubicBezTo>
                  <a:cubicBezTo>
                    <a:pt x="26" y="12"/>
                    <a:pt x="25" y="15"/>
                    <a:pt x="25" y="18"/>
                  </a:cubicBezTo>
                  <a:cubicBezTo>
                    <a:pt x="24" y="19"/>
                    <a:pt x="23" y="21"/>
                    <a:pt x="22" y="22"/>
                  </a:cubicBezTo>
                  <a:cubicBezTo>
                    <a:pt x="19" y="23"/>
                    <a:pt x="16" y="23"/>
                    <a:pt x="12" y="22"/>
                  </a:cubicBezTo>
                  <a:cubicBezTo>
                    <a:pt x="12" y="22"/>
                    <a:pt x="11" y="22"/>
                    <a:pt x="10" y="22"/>
                  </a:cubicBezTo>
                  <a:close/>
                </a:path>
              </a:pathLst>
            </a:custGeom>
            <a:solidFill>
              <a:srgbClr val="5C34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2" name="Freeform 3171"/>
            <p:cNvSpPr>
              <a:spLocks/>
            </p:cNvSpPr>
            <p:nvPr/>
          </p:nvSpPr>
          <p:spPr bwMode="auto">
            <a:xfrm>
              <a:off x="3007" y="2321"/>
              <a:ext cx="18" cy="62"/>
            </a:xfrm>
            <a:custGeom>
              <a:avLst/>
              <a:gdLst>
                <a:gd name="T0" fmla="*/ 6 w 15"/>
                <a:gd name="T1" fmla="*/ 0 h 52"/>
                <a:gd name="T2" fmla="*/ 7 w 15"/>
                <a:gd name="T3" fmla="*/ 32 h 52"/>
                <a:gd name="T4" fmla="*/ 3 w 15"/>
                <a:gd name="T5" fmla="*/ 52 h 52"/>
                <a:gd name="T6" fmla="*/ 6 w 1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52">
                  <a:moveTo>
                    <a:pt x="6" y="0"/>
                  </a:moveTo>
                  <a:cubicBezTo>
                    <a:pt x="6" y="10"/>
                    <a:pt x="7" y="21"/>
                    <a:pt x="7" y="32"/>
                  </a:cubicBezTo>
                  <a:cubicBezTo>
                    <a:pt x="11" y="40"/>
                    <a:pt x="15" y="48"/>
                    <a:pt x="3" y="52"/>
                  </a:cubicBezTo>
                  <a:cubicBezTo>
                    <a:pt x="4" y="35"/>
                    <a:pt x="0" y="17"/>
                    <a:pt x="6" y="0"/>
                  </a:cubicBezTo>
                  <a:close/>
                </a:path>
              </a:pathLst>
            </a:custGeom>
            <a:solidFill>
              <a:srgbClr val="9868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3" name="Freeform 3172"/>
            <p:cNvSpPr>
              <a:spLocks/>
            </p:cNvSpPr>
            <p:nvPr/>
          </p:nvSpPr>
          <p:spPr bwMode="auto">
            <a:xfrm>
              <a:off x="3011" y="2385"/>
              <a:ext cx="21" cy="26"/>
            </a:xfrm>
            <a:custGeom>
              <a:avLst/>
              <a:gdLst>
                <a:gd name="T0" fmla="*/ 8 w 18"/>
                <a:gd name="T1" fmla="*/ 19 h 22"/>
                <a:gd name="T2" fmla="*/ 4 w 18"/>
                <a:gd name="T3" fmla="*/ 18 h 22"/>
                <a:gd name="T4" fmla="*/ 0 w 18"/>
                <a:gd name="T5" fmla="*/ 2 h 22"/>
                <a:gd name="T6" fmla="*/ 7 w 18"/>
                <a:gd name="T7" fmla="*/ 3 h 22"/>
                <a:gd name="T8" fmla="*/ 16 w 18"/>
                <a:gd name="T9" fmla="*/ 14 h 22"/>
                <a:gd name="T10" fmla="*/ 18 w 18"/>
                <a:gd name="T11" fmla="*/ 18 h 22"/>
                <a:gd name="T12" fmla="*/ 16 w 18"/>
                <a:gd name="T13" fmla="*/ 22 h 22"/>
                <a:gd name="T14" fmla="*/ 8 w 18"/>
                <a:gd name="T15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2">
                  <a:moveTo>
                    <a:pt x="8" y="19"/>
                  </a:moveTo>
                  <a:cubicBezTo>
                    <a:pt x="7" y="18"/>
                    <a:pt x="5" y="18"/>
                    <a:pt x="4" y="18"/>
                  </a:cubicBezTo>
                  <a:cubicBezTo>
                    <a:pt x="2" y="13"/>
                    <a:pt x="1" y="8"/>
                    <a:pt x="0" y="2"/>
                  </a:cubicBezTo>
                  <a:cubicBezTo>
                    <a:pt x="2" y="0"/>
                    <a:pt x="5" y="0"/>
                    <a:pt x="7" y="3"/>
                  </a:cubicBezTo>
                  <a:cubicBezTo>
                    <a:pt x="10" y="7"/>
                    <a:pt x="13" y="10"/>
                    <a:pt x="16" y="14"/>
                  </a:cubicBezTo>
                  <a:cubicBezTo>
                    <a:pt x="17" y="15"/>
                    <a:pt x="18" y="16"/>
                    <a:pt x="18" y="18"/>
                  </a:cubicBezTo>
                  <a:cubicBezTo>
                    <a:pt x="18" y="20"/>
                    <a:pt x="17" y="21"/>
                    <a:pt x="16" y="22"/>
                  </a:cubicBezTo>
                  <a:cubicBezTo>
                    <a:pt x="13" y="21"/>
                    <a:pt x="11" y="20"/>
                    <a:pt x="8" y="19"/>
                  </a:cubicBezTo>
                  <a:close/>
                </a:path>
              </a:pathLst>
            </a:custGeom>
            <a:solidFill>
              <a:srgbClr val="462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4" name="Freeform 3173"/>
            <p:cNvSpPr>
              <a:spLocks/>
            </p:cNvSpPr>
            <p:nvPr/>
          </p:nvSpPr>
          <p:spPr bwMode="auto">
            <a:xfrm>
              <a:off x="3039" y="2298"/>
              <a:ext cx="42" cy="14"/>
            </a:xfrm>
            <a:custGeom>
              <a:avLst/>
              <a:gdLst>
                <a:gd name="T0" fmla="*/ 0 w 36"/>
                <a:gd name="T1" fmla="*/ 4 h 12"/>
                <a:gd name="T2" fmla="*/ 0 w 36"/>
                <a:gd name="T3" fmla="*/ 0 h 12"/>
                <a:gd name="T4" fmla="*/ 4 w 36"/>
                <a:gd name="T5" fmla="*/ 0 h 12"/>
                <a:gd name="T6" fmla="*/ 36 w 36"/>
                <a:gd name="T7" fmla="*/ 1 h 12"/>
                <a:gd name="T8" fmla="*/ 33 w 36"/>
                <a:gd name="T9" fmla="*/ 7 h 12"/>
                <a:gd name="T10" fmla="*/ 0 w 36"/>
                <a:gd name="T1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14" y="0"/>
                    <a:pt x="25" y="1"/>
                    <a:pt x="36" y="1"/>
                  </a:cubicBezTo>
                  <a:cubicBezTo>
                    <a:pt x="36" y="4"/>
                    <a:pt x="35" y="6"/>
                    <a:pt x="33" y="7"/>
                  </a:cubicBezTo>
                  <a:cubicBezTo>
                    <a:pt x="22" y="10"/>
                    <a:pt x="10" y="12"/>
                    <a:pt x="0" y="4"/>
                  </a:cubicBezTo>
                  <a:close/>
                </a:path>
              </a:pathLst>
            </a:custGeom>
            <a:solidFill>
              <a:srgbClr val="C687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5" name="Freeform 3174"/>
            <p:cNvSpPr>
              <a:spLocks/>
            </p:cNvSpPr>
            <p:nvPr/>
          </p:nvSpPr>
          <p:spPr bwMode="auto">
            <a:xfrm>
              <a:off x="3007" y="2359"/>
              <a:ext cx="18" cy="29"/>
            </a:xfrm>
            <a:custGeom>
              <a:avLst/>
              <a:gdLst>
                <a:gd name="T0" fmla="*/ 10 w 15"/>
                <a:gd name="T1" fmla="*/ 25 h 25"/>
                <a:gd name="T2" fmla="*/ 3 w 15"/>
                <a:gd name="T3" fmla="*/ 24 h 25"/>
                <a:gd name="T4" fmla="*/ 3 w 15"/>
                <a:gd name="T5" fmla="*/ 20 h 25"/>
                <a:gd name="T6" fmla="*/ 7 w 15"/>
                <a:gd name="T7" fmla="*/ 0 h 25"/>
                <a:gd name="T8" fmla="*/ 11 w 15"/>
                <a:gd name="T9" fmla="*/ 0 h 25"/>
                <a:gd name="T10" fmla="*/ 15 w 15"/>
                <a:gd name="T11" fmla="*/ 11 h 25"/>
                <a:gd name="T12" fmla="*/ 11 w 15"/>
                <a:gd name="T13" fmla="*/ 20 h 25"/>
                <a:gd name="T14" fmla="*/ 10 w 15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5">
                  <a:moveTo>
                    <a:pt x="10" y="25"/>
                  </a:moveTo>
                  <a:cubicBezTo>
                    <a:pt x="8" y="25"/>
                    <a:pt x="5" y="24"/>
                    <a:pt x="3" y="24"/>
                  </a:cubicBezTo>
                  <a:cubicBezTo>
                    <a:pt x="0" y="23"/>
                    <a:pt x="0" y="22"/>
                    <a:pt x="3" y="20"/>
                  </a:cubicBezTo>
                  <a:cubicBezTo>
                    <a:pt x="10" y="15"/>
                    <a:pt x="6" y="7"/>
                    <a:pt x="7" y="0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4" y="3"/>
                    <a:pt x="15" y="7"/>
                    <a:pt x="15" y="11"/>
                  </a:cubicBezTo>
                  <a:cubicBezTo>
                    <a:pt x="15" y="15"/>
                    <a:pt x="14" y="18"/>
                    <a:pt x="11" y="20"/>
                  </a:cubicBezTo>
                  <a:cubicBezTo>
                    <a:pt x="11" y="21"/>
                    <a:pt x="11" y="23"/>
                    <a:pt x="10" y="25"/>
                  </a:cubicBezTo>
                  <a:close/>
                </a:path>
              </a:pathLst>
            </a:custGeom>
            <a:solidFill>
              <a:srgbClr val="7E3E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6" name="Freeform 3175"/>
            <p:cNvSpPr>
              <a:spLocks/>
            </p:cNvSpPr>
            <p:nvPr/>
          </p:nvSpPr>
          <p:spPr bwMode="auto">
            <a:xfrm>
              <a:off x="2962" y="2169"/>
              <a:ext cx="39" cy="6"/>
            </a:xfrm>
            <a:custGeom>
              <a:avLst/>
              <a:gdLst>
                <a:gd name="T0" fmla="*/ 33 w 33"/>
                <a:gd name="T1" fmla="*/ 5 h 5"/>
                <a:gd name="T2" fmla="*/ 1 w 33"/>
                <a:gd name="T3" fmla="*/ 5 h 5"/>
                <a:gd name="T4" fmla="*/ 0 w 33"/>
                <a:gd name="T5" fmla="*/ 2 h 5"/>
                <a:gd name="T6" fmla="*/ 0 w 33"/>
                <a:gd name="T7" fmla="*/ 1 h 5"/>
                <a:gd name="T8" fmla="*/ 5 w 33"/>
                <a:gd name="T9" fmla="*/ 1 h 5"/>
                <a:gd name="T10" fmla="*/ 32 w 33"/>
                <a:gd name="T11" fmla="*/ 1 h 5"/>
                <a:gd name="T12" fmla="*/ 33 w 3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5">
                  <a:moveTo>
                    <a:pt x="33" y="5"/>
                  </a:moveTo>
                  <a:cubicBezTo>
                    <a:pt x="22" y="5"/>
                    <a:pt x="11" y="5"/>
                    <a:pt x="1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3" y="0"/>
                    <a:pt x="5" y="1"/>
                  </a:cubicBezTo>
                  <a:cubicBezTo>
                    <a:pt x="14" y="1"/>
                    <a:pt x="23" y="1"/>
                    <a:pt x="32" y="1"/>
                  </a:cubicBezTo>
                  <a:cubicBezTo>
                    <a:pt x="32" y="2"/>
                    <a:pt x="33" y="4"/>
                    <a:pt x="33" y="5"/>
                  </a:cubicBezTo>
                  <a:close/>
                </a:path>
              </a:pathLst>
            </a:custGeom>
            <a:solidFill>
              <a:srgbClr val="26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7" name="Freeform 3176"/>
            <p:cNvSpPr>
              <a:spLocks/>
            </p:cNvSpPr>
            <p:nvPr/>
          </p:nvSpPr>
          <p:spPr bwMode="auto">
            <a:xfrm>
              <a:off x="3015" y="2115"/>
              <a:ext cx="12" cy="27"/>
            </a:xfrm>
            <a:custGeom>
              <a:avLst/>
              <a:gdLst>
                <a:gd name="T0" fmla="*/ 0 w 10"/>
                <a:gd name="T1" fmla="*/ 0 h 23"/>
                <a:gd name="T2" fmla="*/ 4 w 10"/>
                <a:gd name="T3" fmla="*/ 3 h 23"/>
                <a:gd name="T4" fmla="*/ 3 w 10"/>
                <a:gd name="T5" fmla="*/ 23 h 23"/>
                <a:gd name="T6" fmla="*/ 0 w 10"/>
                <a:gd name="T7" fmla="*/ 23 h 23"/>
                <a:gd name="T8" fmla="*/ 0 w 1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3">
                  <a:moveTo>
                    <a:pt x="0" y="0"/>
                  </a:moveTo>
                  <a:cubicBezTo>
                    <a:pt x="1" y="1"/>
                    <a:pt x="3" y="2"/>
                    <a:pt x="4" y="3"/>
                  </a:cubicBezTo>
                  <a:cubicBezTo>
                    <a:pt x="10" y="10"/>
                    <a:pt x="10" y="17"/>
                    <a:pt x="3" y="23"/>
                  </a:cubicBezTo>
                  <a:cubicBezTo>
                    <a:pt x="2" y="23"/>
                    <a:pt x="1" y="23"/>
                    <a:pt x="0" y="23"/>
                  </a:cubicBezTo>
                  <a:cubicBezTo>
                    <a:pt x="0" y="15"/>
                    <a:pt x="0" y="7"/>
                    <a:pt x="0" y="0"/>
                  </a:cubicBezTo>
                  <a:close/>
                </a:path>
              </a:pathLst>
            </a:custGeom>
            <a:solidFill>
              <a:srgbClr val="B27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8" name="Freeform 3177"/>
            <p:cNvSpPr>
              <a:spLocks/>
            </p:cNvSpPr>
            <p:nvPr/>
          </p:nvSpPr>
          <p:spPr bwMode="auto">
            <a:xfrm>
              <a:off x="2989" y="2420"/>
              <a:ext cx="11" cy="19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0 h 16"/>
                <a:gd name="T4" fmla="*/ 9 w 9"/>
                <a:gd name="T5" fmla="*/ 16 h 16"/>
                <a:gd name="T6" fmla="*/ 6 w 9"/>
                <a:gd name="T7" fmla="*/ 12 h 16"/>
                <a:gd name="T8" fmla="*/ 1 w 9"/>
                <a:gd name="T9" fmla="*/ 5 h 16"/>
                <a:gd name="T10" fmla="*/ 6 w 9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cubicBezTo>
                    <a:pt x="7" y="0"/>
                    <a:pt x="8" y="0"/>
                    <a:pt x="9" y="0"/>
                  </a:cubicBezTo>
                  <a:cubicBezTo>
                    <a:pt x="9" y="5"/>
                    <a:pt x="9" y="11"/>
                    <a:pt x="9" y="16"/>
                  </a:cubicBezTo>
                  <a:cubicBezTo>
                    <a:pt x="8" y="15"/>
                    <a:pt x="7" y="13"/>
                    <a:pt x="6" y="12"/>
                  </a:cubicBezTo>
                  <a:cubicBezTo>
                    <a:pt x="3" y="10"/>
                    <a:pt x="0" y="9"/>
                    <a:pt x="1" y="5"/>
                  </a:cubicBezTo>
                  <a:cubicBezTo>
                    <a:pt x="2" y="2"/>
                    <a:pt x="3" y="1"/>
                    <a:pt x="6" y="0"/>
                  </a:cubicBezTo>
                  <a:close/>
                </a:path>
              </a:pathLst>
            </a:custGeom>
            <a:solidFill>
              <a:srgbClr val="3D65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39" name="Freeform 3178"/>
            <p:cNvSpPr>
              <a:spLocks/>
            </p:cNvSpPr>
            <p:nvPr/>
          </p:nvSpPr>
          <p:spPr bwMode="auto">
            <a:xfrm>
              <a:off x="3248" y="2494"/>
              <a:ext cx="48" cy="44"/>
            </a:xfrm>
            <a:custGeom>
              <a:avLst/>
              <a:gdLst>
                <a:gd name="T0" fmla="*/ 37 w 41"/>
                <a:gd name="T1" fmla="*/ 17 h 37"/>
                <a:gd name="T2" fmla="*/ 34 w 41"/>
                <a:gd name="T3" fmla="*/ 21 h 37"/>
                <a:gd name="T4" fmla="*/ 26 w 41"/>
                <a:gd name="T5" fmla="*/ 26 h 37"/>
                <a:gd name="T6" fmla="*/ 10 w 41"/>
                <a:gd name="T7" fmla="*/ 37 h 37"/>
                <a:gd name="T8" fmla="*/ 1 w 41"/>
                <a:gd name="T9" fmla="*/ 29 h 37"/>
                <a:gd name="T10" fmla="*/ 10 w 41"/>
                <a:gd name="T11" fmla="*/ 17 h 37"/>
                <a:gd name="T12" fmla="*/ 11 w 41"/>
                <a:gd name="T13" fmla="*/ 12 h 37"/>
                <a:gd name="T14" fmla="*/ 20 w 41"/>
                <a:gd name="T15" fmla="*/ 0 h 37"/>
                <a:gd name="T16" fmla="*/ 34 w 41"/>
                <a:gd name="T17" fmla="*/ 3 h 37"/>
                <a:gd name="T18" fmla="*/ 39 w 41"/>
                <a:gd name="T19" fmla="*/ 5 h 37"/>
                <a:gd name="T20" fmla="*/ 41 w 41"/>
                <a:gd name="T21" fmla="*/ 10 h 37"/>
                <a:gd name="T22" fmla="*/ 37 w 41"/>
                <a:gd name="T2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37">
                  <a:moveTo>
                    <a:pt x="37" y="17"/>
                  </a:moveTo>
                  <a:cubicBezTo>
                    <a:pt x="36" y="19"/>
                    <a:pt x="35" y="20"/>
                    <a:pt x="34" y="21"/>
                  </a:cubicBezTo>
                  <a:cubicBezTo>
                    <a:pt x="32" y="23"/>
                    <a:pt x="29" y="25"/>
                    <a:pt x="26" y="26"/>
                  </a:cubicBezTo>
                  <a:cubicBezTo>
                    <a:pt x="21" y="31"/>
                    <a:pt x="16" y="35"/>
                    <a:pt x="10" y="37"/>
                  </a:cubicBezTo>
                  <a:cubicBezTo>
                    <a:pt x="7" y="34"/>
                    <a:pt x="0" y="36"/>
                    <a:pt x="1" y="29"/>
                  </a:cubicBezTo>
                  <a:cubicBezTo>
                    <a:pt x="4" y="25"/>
                    <a:pt x="8" y="22"/>
                    <a:pt x="10" y="17"/>
                  </a:cubicBezTo>
                  <a:cubicBezTo>
                    <a:pt x="10" y="15"/>
                    <a:pt x="11" y="14"/>
                    <a:pt x="11" y="12"/>
                  </a:cubicBezTo>
                  <a:cubicBezTo>
                    <a:pt x="13" y="7"/>
                    <a:pt x="14" y="2"/>
                    <a:pt x="20" y="0"/>
                  </a:cubicBezTo>
                  <a:cubicBezTo>
                    <a:pt x="25" y="1"/>
                    <a:pt x="29" y="5"/>
                    <a:pt x="34" y="3"/>
                  </a:cubicBezTo>
                  <a:cubicBezTo>
                    <a:pt x="36" y="3"/>
                    <a:pt x="38" y="4"/>
                    <a:pt x="39" y="5"/>
                  </a:cubicBezTo>
                  <a:cubicBezTo>
                    <a:pt x="40" y="7"/>
                    <a:pt x="41" y="9"/>
                    <a:pt x="41" y="10"/>
                  </a:cubicBezTo>
                  <a:cubicBezTo>
                    <a:pt x="41" y="13"/>
                    <a:pt x="40" y="16"/>
                    <a:pt x="37" y="17"/>
                  </a:cubicBezTo>
                  <a:close/>
                </a:path>
              </a:pathLst>
            </a:custGeom>
            <a:solidFill>
              <a:srgbClr val="423F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0" name="Freeform 3179"/>
            <p:cNvSpPr>
              <a:spLocks/>
            </p:cNvSpPr>
            <p:nvPr/>
          </p:nvSpPr>
          <p:spPr bwMode="auto">
            <a:xfrm>
              <a:off x="3207" y="2519"/>
              <a:ext cx="53" cy="21"/>
            </a:xfrm>
            <a:custGeom>
              <a:avLst/>
              <a:gdLst>
                <a:gd name="T0" fmla="*/ 37 w 45"/>
                <a:gd name="T1" fmla="*/ 9 h 18"/>
                <a:gd name="T2" fmla="*/ 45 w 45"/>
                <a:gd name="T3" fmla="*/ 16 h 18"/>
                <a:gd name="T4" fmla="*/ 1 w 45"/>
                <a:gd name="T5" fmla="*/ 16 h 18"/>
                <a:gd name="T6" fmla="*/ 7 w 45"/>
                <a:gd name="T7" fmla="*/ 5 h 18"/>
                <a:gd name="T8" fmla="*/ 37 w 45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8">
                  <a:moveTo>
                    <a:pt x="37" y="9"/>
                  </a:moveTo>
                  <a:cubicBezTo>
                    <a:pt x="39" y="11"/>
                    <a:pt x="42" y="13"/>
                    <a:pt x="45" y="16"/>
                  </a:cubicBezTo>
                  <a:cubicBezTo>
                    <a:pt x="30" y="18"/>
                    <a:pt x="16" y="17"/>
                    <a:pt x="1" y="16"/>
                  </a:cubicBezTo>
                  <a:cubicBezTo>
                    <a:pt x="0" y="10"/>
                    <a:pt x="3" y="7"/>
                    <a:pt x="7" y="5"/>
                  </a:cubicBezTo>
                  <a:cubicBezTo>
                    <a:pt x="18" y="3"/>
                    <a:pt x="28" y="0"/>
                    <a:pt x="37" y="9"/>
                  </a:cubicBezTo>
                  <a:close/>
                </a:path>
              </a:pathLst>
            </a:custGeom>
            <a:solidFill>
              <a:srgbClr val="1826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1" name="Freeform 3180"/>
            <p:cNvSpPr>
              <a:spLocks/>
            </p:cNvSpPr>
            <p:nvPr/>
          </p:nvSpPr>
          <p:spPr bwMode="auto">
            <a:xfrm>
              <a:off x="3185" y="2524"/>
              <a:ext cx="28" cy="15"/>
            </a:xfrm>
            <a:custGeom>
              <a:avLst/>
              <a:gdLst>
                <a:gd name="T0" fmla="*/ 24 w 24"/>
                <a:gd name="T1" fmla="*/ 5 h 13"/>
                <a:gd name="T2" fmla="*/ 20 w 24"/>
                <a:gd name="T3" fmla="*/ 12 h 13"/>
                <a:gd name="T4" fmla="*/ 16 w 24"/>
                <a:gd name="T5" fmla="*/ 13 h 13"/>
                <a:gd name="T6" fmla="*/ 4 w 24"/>
                <a:gd name="T7" fmla="*/ 13 h 13"/>
                <a:gd name="T8" fmla="*/ 0 w 24"/>
                <a:gd name="T9" fmla="*/ 11 h 13"/>
                <a:gd name="T10" fmla="*/ 4 w 24"/>
                <a:gd name="T11" fmla="*/ 5 h 13"/>
                <a:gd name="T12" fmla="*/ 15 w 24"/>
                <a:gd name="T13" fmla="*/ 0 h 13"/>
                <a:gd name="T14" fmla="*/ 24 w 24"/>
                <a:gd name="T15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3">
                  <a:moveTo>
                    <a:pt x="24" y="5"/>
                  </a:moveTo>
                  <a:cubicBezTo>
                    <a:pt x="23" y="7"/>
                    <a:pt x="21" y="9"/>
                    <a:pt x="20" y="12"/>
                  </a:cubicBezTo>
                  <a:cubicBezTo>
                    <a:pt x="19" y="12"/>
                    <a:pt x="17" y="12"/>
                    <a:pt x="16" y="13"/>
                  </a:cubicBezTo>
                  <a:cubicBezTo>
                    <a:pt x="12" y="13"/>
                    <a:pt x="8" y="13"/>
                    <a:pt x="4" y="13"/>
                  </a:cubicBezTo>
                  <a:cubicBezTo>
                    <a:pt x="2" y="12"/>
                    <a:pt x="1" y="12"/>
                    <a:pt x="0" y="11"/>
                  </a:cubicBezTo>
                  <a:cubicBezTo>
                    <a:pt x="1" y="9"/>
                    <a:pt x="2" y="7"/>
                    <a:pt x="4" y="5"/>
                  </a:cubicBezTo>
                  <a:cubicBezTo>
                    <a:pt x="6" y="1"/>
                    <a:pt x="11" y="0"/>
                    <a:pt x="15" y="0"/>
                  </a:cubicBezTo>
                  <a:cubicBezTo>
                    <a:pt x="19" y="0"/>
                    <a:pt x="22" y="2"/>
                    <a:pt x="24" y="5"/>
                  </a:cubicBezTo>
                  <a:close/>
                </a:path>
              </a:pathLst>
            </a:custGeom>
            <a:solidFill>
              <a:srgbClr val="5E66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2" name="Freeform 3181"/>
            <p:cNvSpPr>
              <a:spLocks/>
            </p:cNvSpPr>
            <p:nvPr/>
          </p:nvSpPr>
          <p:spPr bwMode="auto">
            <a:xfrm>
              <a:off x="3310" y="2000"/>
              <a:ext cx="71" cy="99"/>
            </a:xfrm>
            <a:custGeom>
              <a:avLst/>
              <a:gdLst>
                <a:gd name="T0" fmla="*/ 21 w 60"/>
                <a:gd name="T1" fmla="*/ 5 h 84"/>
                <a:gd name="T2" fmla="*/ 37 w 60"/>
                <a:gd name="T3" fmla="*/ 5 h 84"/>
                <a:gd name="T4" fmla="*/ 58 w 60"/>
                <a:gd name="T5" fmla="*/ 32 h 84"/>
                <a:gd name="T6" fmla="*/ 58 w 60"/>
                <a:gd name="T7" fmla="*/ 34 h 84"/>
                <a:gd name="T8" fmla="*/ 22 w 60"/>
                <a:gd name="T9" fmla="*/ 81 h 84"/>
                <a:gd name="T10" fmla="*/ 0 w 60"/>
                <a:gd name="T11" fmla="*/ 75 h 84"/>
                <a:gd name="T12" fmla="*/ 16 w 60"/>
                <a:gd name="T13" fmla="*/ 35 h 84"/>
                <a:gd name="T14" fmla="*/ 21 w 60"/>
                <a:gd name="T15" fmla="*/ 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" h="84">
                  <a:moveTo>
                    <a:pt x="21" y="5"/>
                  </a:moveTo>
                  <a:cubicBezTo>
                    <a:pt x="26" y="0"/>
                    <a:pt x="31" y="3"/>
                    <a:pt x="37" y="5"/>
                  </a:cubicBezTo>
                  <a:cubicBezTo>
                    <a:pt x="54" y="6"/>
                    <a:pt x="60" y="16"/>
                    <a:pt x="58" y="32"/>
                  </a:cubicBezTo>
                  <a:cubicBezTo>
                    <a:pt x="58" y="35"/>
                    <a:pt x="58" y="32"/>
                    <a:pt x="58" y="34"/>
                  </a:cubicBezTo>
                  <a:cubicBezTo>
                    <a:pt x="60" y="74"/>
                    <a:pt x="60" y="74"/>
                    <a:pt x="22" y="81"/>
                  </a:cubicBezTo>
                  <a:cubicBezTo>
                    <a:pt x="14" y="82"/>
                    <a:pt x="6" y="84"/>
                    <a:pt x="0" y="75"/>
                  </a:cubicBezTo>
                  <a:cubicBezTo>
                    <a:pt x="13" y="65"/>
                    <a:pt x="16" y="51"/>
                    <a:pt x="16" y="35"/>
                  </a:cubicBezTo>
                  <a:cubicBezTo>
                    <a:pt x="15" y="25"/>
                    <a:pt x="13" y="14"/>
                    <a:pt x="21" y="5"/>
                  </a:cubicBezTo>
                  <a:close/>
                </a:path>
              </a:pathLst>
            </a:custGeom>
            <a:solidFill>
              <a:srgbClr val="CA35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3" name="Freeform 3182"/>
            <p:cNvSpPr>
              <a:spLocks/>
            </p:cNvSpPr>
            <p:nvPr/>
          </p:nvSpPr>
          <p:spPr bwMode="auto">
            <a:xfrm>
              <a:off x="3334" y="2006"/>
              <a:ext cx="72" cy="95"/>
            </a:xfrm>
            <a:custGeom>
              <a:avLst/>
              <a:gdLst>
                <a:gd name="T0" fmla="*/ 0 w 61"/>
                <a:gd name="T1" fmla="*/ 72 h 81"/>
                <a:gd name="T2" fmla="*/ 33 w 61"/>
                <a:gd name="T3" fmla="*/ 24 h 81"/>
                <a:gd name="T4" fmla="*/ 17 w 61"/>
                <a:gd name="T5" fmla="*/ 0 h 81"/>
                <a:gd name="T6" fmla="*/ 61 w 61"/>
                <a:gd name="T7" fmla="*/ 44 h 81"/>
                <a:gd name="T8" fmla="*/ 60 w 61"/>
                <a:gd name="T9" fmla="*/ 56 h 81"/>
                <a:gd name="T10" fmla="*/ 36 w 61"/>
                <a:gd name="T11" fmla="*/ 75 h 81"/>
                <a:gd name="T12" fmla="*/ 0 w 61"/>
                <a:gd name="T13" fmla="*/ 7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81">
                  <a:moveTo>
                    <a:pt x="0" y="72"/>
                  </a:moveTo>
                  <a:cubicBezTo>
                    <a:pt x="33" y="61"/>
                    <a:pt x="32" y="61"/>
                    <a:pt x="33" y="24"/>
                  </a:cubicBezTo>
                  <a:cubicBezTo>
                    <a:pt x="34" y="10"/>
                    <a:pt x="27" y="5"/>
                    <a:pt x="17" y="0"/>
                  </a:cubicBezTo>
                  <a:cubicBezTo>
                    <a:pt x="61" y="1"/>
                    <a:pt x="61" y="1"/>
                    <a:pt x="61" y="44"/>
                  </a:cubicBezTo>
                  <a:cubicBezTo>
                    <a:pt x="61" y="48"/>
                    <a:pt x="61" y="52"/>
                    <a:pt x="60" y="56"/>
                  </a:cubicBezTo>
                  <a:cubicBezTo>
                    <a:pt x="60" y="73"/>
                    <a:pt x="47" y="72"/>
                    <a:pt x="36" y="75"/>
                  </a:cubicBezTo>
                  <a:cubicBezTo>
                    <a:pt x="24" y="77"/>
                    <a:pt x="12" y="81"/>
                    <a:pt x="0" y="72"/>
                  </a:cubicBezTo>
                  <a:close/>
                </a:path>
              </a:pathLst>
            </a:custGeom>
            <a:solidFill>
              <a:srgbClr val="AE2C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4" name="Freeform 3183"/>
            <p:cNvSpPr>
              <a:spLocks/>
            </p:cNvSpPr>
            <p:nvPr/>
          </p:nvSpPr>
          <p:spPr bwMode="auto">
            <a:xfrm>
              <a:off x="3293" y="2072"/>
              <a:ext cx="113" cy="124"/>
            </a:xfrm>
            <a:custGeom>
              <a:avLst/>
              <a:gdLst>
                <a:gd name="T0" fmla="*/ 35 w 96"/>
                <a:gd name="T1" fmla="*/ 16 h 106"/>
                <a:gd name="T2" fmla="*/ 82 w 96"/>
                <a:gd name="T3" fmla="*/ 11 h 106"/>
                <a:gd name="T4" fmla="*/ 95 w 96"/>
                <a:gd name="T5" fmla="*/ 0 h 106"/>
                <a:gd name="T6" fmla="*/ 96 w 96"/>
                <a:gd name="T7" fmla="*/ 84 h 106"/>
                <a:gd name="T8" fmla="*/ 91 w 96"/>
                <a:gd name="T9" fmla="*/ 100 h 106"/>
                <a:gd name="T10" fmla="*/ 73 w 96"/>
                <a:gd name="T11" fmla="*/ 102 h 106"/>
                <a:gd name="T12" fmla="*/ 72 w 96"/>
                <a:gd name="T13" fmla="*/ 96 h 106"/>
                <a:gd name="T14" fmla="*/ 75 w 96"/>
                <a:gd name="T15" fmla="*/ 28 h 106"/>
                <a:gd name="T16" fmla="*/ 85 w 96"/>
                <a:gd name="T17" fmla="*/ 26 h 106"/>
                <a:gd name="T18" fmla="*/ 71 w 96"/>
                <a:gd name="T19" fmla="*/ 24 h 106"/>
                <a:gd name="T20" fmla="*/ 39 w 96"/>
                <a:gd name="T21" fmla="*/ 22 h 106"/>
                <a:gd name="T22" fmla="*/ 70 w 96"/>
                <a:gd name="T23" fmla="*/ 23 h 106"/>
                <a:gd name="T24" fmla="*/ 72 w 96"/>
                <a:gd name="T25" fmla="*/ 28 h 106"/>
                <a:gd name="T26" fmla="*/ 67 w 96"/>
                <a:gd name="T27" fmla="*/ 32 h 106"/>
                <a:gd name="T28" fmla="*/ 34 w 96"/>
                <a:gd name="T29" fmla="*/ 34 h 106"/>
                <a:gd name="T30" fmla="*/ 19 w 96"/>
                <a:gd name="T31" fmla="*/ 34 h 106"/>
                <a:gd name="T32" fmla="*/ 5 w 96"/>
                <a:gd name="T33" fmla="*/ 34 h 106"/>
                <a:gd name="T34" fmla="*/ 1 w 96"/>
                <a:gd name="T35" fmla="*/ 29 h 106"/>
                <a:gd name="T36" fmla="*/ 3 w 96"/>
                <a:gd name="T37" fmla="*/ 12 h 106"/>
                <a:gd name="T38" fmla="*/ 5 w 96"/>
                <a:gd name="T39" fmla="*/ 12 h 106"/>
                <a:gd name="T40" fmla="*/ 14 w 96"/>
                <a:gd name="T41" fmla="*/ 11 h 106"/>
                <a:gd name="T42" fmla="*/ 16 w 96"/>
                <a:gd name="T43" fmla="*/ 12 h 106"/>
                <a:gd name="T44" fmla="*/ 35 w 96"/>
                <a:gd name="T45" fmla="*/ 1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106">
                  <a:moveTo>
                    <a:pt x="35" y="16"/>
                  </a:moveTo>
                  <a:cubicBezTo>
                    <a:pt x="51" y="18"/>
                    <a:pt x="66" y="14"/>
                    <a:pt x="82" y="11"/>
                  </a:cubicBezTo>
                  <a:cubicBezTo>
                    <a:pt x="90" y="10"/>
                    <a:pt x="92" y="5"/>
                    <a:pt x="95" y="0"/>
                  </a:cubicBezTo>
                  <a:cubicBezTo>
                    <a:pt x="96" y="28"/>
                    <a:pt x="96" y="56"/>
                    <a:pt x="96" y="84"/>
                  </a:cubicBezTo>
                  <a:cubicBezTo>
                    <a:pt x="95" y="89"/>
                    <a:pt x="93" y="95"/>
                    <a:pt x="91" y="100"/>
                  </a:cubicBezTo>
                  <a:cubicBezTo>
                    <a:pt x="86" y="105"/>
                    <a:pt x="80" y="106"/>
                    <a:pt x="73" y="102"/>
                  </a:cubicBezTo>
                  <a:cubicBezTo>
                    <a:pt x="71" y="100"/>
                    <a:pt x="71" y="98"/>
                    <a:pt x="72" y="96"/>
                  </a:cubicBezTo>
                  <a:cubicBezTo>
                    <a:pt x="91" y="79"/>
                    <a:pt x="93" y="56"/>
                    <a:pt x="75" y="28"/>
                  </a:cubicBezTo>
                  <a:cubicBezTo>
                    <a:pt x="78" y="25"/>
                    <a:pt x="82" y="27"/>
                    <a:pt x="85" y="26"/>
                  </a:cubicBezTo>
                  <a:cubicBezTo>
                    <a:pt x="81" y="26"/>
                    <a:pt x="76" y="27"/>
                    <a:pt x="71" y="24"/>
                  </a:cubicBezTo>
                  <a:cubicBezTo>
                    <a:pt x="59" y="20"/>
                    <a:pt x="47" y="24"/>
                    <a:pt x="39" y="22"/>
                  </a:cubicBezTo>
                  <a:cubicBezTo>
                    <a:pt x="46" y="22"/>
                    <a:pt x="58" y="22"/>
                    <a:pt x="70" y="23"/>
                  </a:cubicBezTo>
                  <a:cubicBezTo>
                    <a:pt x="72" y="24"/>
                    <a:pt x="73" y="26"/>
                    <a:pt x="72" y="28"/>
                  </a:cubicBezTo>
                  <a:cubicBezTo>
                    <a:pt x="71" y="30"/>
                    <a:pt x="69" y="31"/>
                    <a:pt x="67" y="32"/>
                  </a:cubicBezTo>
                  <a:cubicBezTo>
                    <a:pt x="56" y="35"/>
                    <a:pt x="45" y="34"/>
                    <a:pt x="34" y="34"/>
                  </a:cubicBezTo>
                  <a:cubicBezTo>
                    <a:pt x="29" y="34"/>
                    <a:pt x="24" y="34"/>
                    <a:pt x="19" y="34"/>
                  </a:cubicBezTo>
                  <a:cubicBezTo>
                    <a:pt x="14" y="33"/>
                    <a:pt x="9" y="35"/>
                    <a:pt x="5" y="34"/>
                  </a:cubicBezTo>
                  <a:cubicBezTo>
                    <a:pt x="3" y="33"/>
                    <a:pt x="2" y="31"/>
                    <a:pt x="1" y="29"/>
                  </a:cubicBezTo>
                  <a:cubicBezTo>
                    <a:pt x="0" y="24"/>
                    <a:pt x="2" y="18"/>
                    <a:pt x="3" y="12"/>
                  </a:cubicBezTo>
                  <a:cubicBezTo>
                    <a:pt x="4" y="12"/>
                    <a:pt x="4" y="12"/>
                    <a:pt x="5" y="12"/>
                  </a:cubicBezTo>
                  <a:cubicBezTo>
                    <a:pt x="8" y="9"/>
                    <a:pt x="11" y="9"/>
                    <a:pt x="14" y="11"/>
                  </a:cubicBezTo>
                  <a:cubicBezTo>
                    <a:pt x="15" y="11"/>
                    <a:pt x="15" y="12"/>
                    <a:pt x="16" y="12"/>
                  </a:cubicBezTo>
                  <a:cubicBezTo>
                    <a:pt x="21" y="19"/>
                    <a:pt x="29" y="15"/>
                    <a:pt x="35" y="16"/>
                  </a:cubicBezTo>
                  <a:close/>
                </a:path>
              </a:pathLst>
            </a:custGeom>
            <a:solidFill>
              <a:srgbClr val="902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5" name="Freeform 3184"/>
            <p:cNvSpPr>
              <a:spLocks/>
            </p:cNvSpPr>
            <p:nvPr/>
          </p:nvSpPr>
          <p:spPr bwMode="auto">
            <a:xfrm>
              <a:off x="3296" y="2006"/>
              <a:ext cx="39" cy="82"/>
            </a:xfrm>
            <a:custGeom>
              <a:avLst/>
              <a:gdLst>
                <a:gd name="T0" fmla="*/ 33 w 33"/>
                <a:gd name="T1" fmla="*/ 0 h 70"/>
                <a:gd name="T2" fmla="*/ 31 w 33"/>
                <a:gd name="T3" fmla="*/ 52 h 70"/>
                <a:gd name="T4" fmla="*/ 13 w 33"/>
                <a:gd name="T5" fmla="*/ 68 h 70"/>
                <a:gd name="T6" fmla="*/ 13 w 33"/>
                <a:gd name="T7" fmla="*/ 68 h 70"/>
                <a:gd name="T8" fmla="*/ 13 w 33"/>
                <a:gd name="T9" fmla="*/ 1 h 70"/>
                <a:gd name="T10" fmla="*/ 33 w 33"/>
                <a:gd name="T1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70">
                  <a:moveTo>
                    <a:pt x="33" y="0"/>
                  </a:moveTo>
                  <a:cubicBezTo>
                    <a:pt x="32" y="18"/>
                    <a:pt x="33" y="35"/>
                    <a:pt x="31" y="52"/>
                  </a:cubicBezTo>
                  <a:cubicBezTo>
                    <a:pt x="30" y="65"/>
                    <a:pt x="25" y="70"/>
                    <a:pt x="13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3" y="46"/>
                    <a:pt x="0" y="24"/>
                    <a:pt x="13" y="1"/>
                  </a:cubicBezTo>
                  <a:cubicBezTo>
                    <a:pt x="19" y="1"/>
                    <a:pt x="26" y="1"/>
                    <a:pt x="33" y="0"/>
                  </a:cubicBezTo>
                  <a:close/>
                </a:path>
              </a:pathLst>
            </a:custGeom>
            <a:solidFill>
              <a:srgbClr val="DB51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6" name="Freeform 3185"/>
            <p:cNvSpPr>
              <a:spLocks/>
            </p:cNvSpPr>
            <p:nvPr/>
          </p:nvSpPr>
          <p:spPr bwMode="auto">
            <a:xfrm>
              <a:off x="3294" y="2007"/>
              <a:ext cx="18" cy="79"/>
            </a:xfrm>
            <a:custGeom>
              <a:avLst/>
              <a:gdLst>
                <a:gd name="T0" fmla="*/ 15 w 15"/>
                <a:gd name="T1" fmla="*/ 0 h 67"/>
                <a:gd name="T2" fmla="*/ 15 w 15"/>
                <a:gd name="T3" fmla="*/ 67 h 67"/>
                <a:gd name="T4" fmla="*/ 4 w 15"/>
                <a:gd name="T5" fmla="*/ 67 h 67"/>
                <a:gd name="T6" fmla="*/ 7 w 15"/>
                <a:gd name="T7" fmla="*/ 0 h 67"/>
                <a:gd name="T8" fmla="*/ 15 w 15"/>
                <a:gd name="T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7">
                  <a:moveTo>
                    <a:pt x="15" y="0"/>
                  </a:moveTo>
                  <a:cubicBezTo>
                    <a:pt x="4" y="23"/>
                    <a:pt x="15" y="45"/>
                    <a:pt x="15" y="67"/>
                  </a:cubicBezTo>
                  <a:cubicBezTo>
                    <a:pt x="11" y="67"/>
                    <a:pt x="7" y="67"/>
                    <a:pt x="4" y="67"/>
                  </a:cubicBezTo>
                  <a:cubicBezTo>
                    <a:pt x="0" y="44"/>
                    <a:pt x="3" y="22"/>
                    <a:pt x="7" y="0"/>
                  </a:cubicBezTo>
                  <a:cubicBezTo>
                    <a:pt x="10" y="0"/>
                    <a:pt x="12" y="0"/>
                    <a:pt x="15" y="0"/>
                  </a:cubicBezTo>
                  <a:close/>
                </a:path>
              </a:pathLst>
            </a:custGeom>
            <a:solidFill>
              <a:srgbClr val="BC3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7" name="Freeform 3186"/>
            <p:cNvSpPr>
              <a:spLocks/>
            </p:cNvSpPr>
            <p:nvPr/>
          </p:nvSpPr>
          <p:spPr bwMode="auto">
            <a:xfrm>
              <a:off x="2885" y="2169"/>
              <a:ext cx="60" cy="85"/>
            </a:xfrm>
            <a:custGeom>
              <a:avLst/>
              <a:gdLst>
                <a:gd name="T0" fmla="*/ 19 w 51"/>
                <a:gd name="T1" fmla="*/ 66 h 72"/>
                <a:gd name="T2" fmla="*/ 6 w 51"/>
                <a:gd name="T3" fmla="*/ 46 h 72"/>
                <a:gd name="T4" fmla="*/ 8 w 51"/>
                <a:gd name="T5" fmla="*/ 17 h 72"/>
                <a:gd name="T6" fmla="*/ 12 w 51"/>
                <a:gd name="T7" fmla="*/ 3 h 72"/>
                <a:gd name="T8" fmla="*/ 30 w 51"/>
                <a:gd name="T9" fmla="*/ 3 h 72"/>
                <a:gd name="T10" fmla="*/ 33 w 51"/>
                <a:gd name="T11" fmla="*/ 11 h 72"/>
                <a:gd name="T12" fmla="*/ 23 w 51"/>
                <a:gd name="T13" fmla="*/ 21 h 72"/>
                <a:gd name="T14" fmla="*/ 22 w 51"/>
                <a:gd name="T15" fmla="*/ 37 h 72"/>
                <a:gd name="T16" fmla="*/ 22 w 51"/>
                <a:gd name="T17" fmla="*/ 51 h 72"/>
                <a:gd name="T18" fmla="*/ 22 w 51"/>
                <a:gd name="T19" fmla="*/ 55 h 72"/>
                <a:gd name="T20" fmla="*/ 24 w 51"/>
                <a:gd name="T21" fmla="*/ 52 h 72"/>
                <a:gd name="T22" fmla="*/ 30 w 51"/>
                <a:gd name="T23" fmla="*/ 53 h 72"/>
                <a:gd name="T24" fmla="*/ 44 w 51"/>
                <a:gd name="T25" fmla="*/ 68 h 72"/>
                <a:gd name="T26" fmla="*/ 19 w 51"/>
                <a:gd name="T2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" h="72">
                  <a:moveTo>
                    <a:pt x="19" y="66"/>
                  </a:moveTo>
                  <a:cubicBezTo>
                    <a:pt x="5" y="65"/>
                    <a:pt x="0" y="61"/>
                    <a:pt x="6" y="46"/>
                  </a:cubicBezTo>
                  <a:cubicBezTo>
                    <a:pt x="9" y="38"/>
                    <a:pt x="7" y="27"/>
                    <a:pt x="8" y="17"/>
                  </a:cubicBezTo>
                  <a:cubicBezTo>
                    <a:pt x="10" y="13"/>
                    <a:pt x="7" y="7"/>
                    <a:pt x="12" y="3"/>
                  </a:cubicBezTo>
                  <a:cubicBezTo>
                    <a:pt x="18" y="0"/>
                    <a:pt x="24" y="0"/>
                    <a:pt x="30" y="3"/>
                  </a:cubicBezTo>
                  <a:cubicBezTo>
                    <a:pt x="33" y="5"/>
                    <a:pt x="33" y="8"/>
                    <a:pt x="33" y="11"/>
                  </a:cubicBezTo>
                  <a:cubicBezTo>
                    <a:pt x="31" y="16"/>
                    <a:pt x="26" y="17"/>
                    <a:pt x="23" y="21"/>
                  </a:cubicBezTo>
                  <a:cubicBezTo>
                    <a:pt x="18" y="26"/>
                    <a:pt x="20" y="32"/>
                    <a:pt x="22" y="37"/>
                  </a:cubicBezTo>
                  <a:cubicBezTo>
                    <a:pt x="23" y="42"/>
                    <a:pt x="23" y="46"/>
                    <a:pt x="22" y="51"/>
                  </a:cubicBezTo>
                  <a:cubicBezTo>
                    <a:pt x="22" y="52"/>
                    <a:pt x="19" y="54"/>
                    <a:pt x="22" y="55"/>
                  </a:cubicBezTo>
                  <a:cubicBezTo>
                    <a:pt x="23" y="54"/>
                    <a:pt x="22" y="52"/>
                    <a:pt x="24" y="52"/>
                  </a:cubicBezTo>
                  <a:cubicBezTo>
                    <a:pt x="26" y="52"/>
                    <a:pt x="28" y="52"/>
                    <a:pt x="30" y="53"/>
                  </a:cubicBezTo>
                  <a:cubicBezTo>
                    <a:pt x="33" y="59"/>
                    <a:pt x="51" y="52"/>
                    <a:pt x="44" y="68"/>
                  </a:cubicBezTo>
                  <a:cubicBezTo>
                    <a:pt x="36" y="71"/>
                    <a:pt x="27" y="72"/>
                    <a:pt x="19" y="66"/>
                  </a:cubicBezTo>
                  <a:close/>
                </a:path>
              </a:pathLst>
            </a:custGeom>
            <a:solidFill>
              <a:srgbClr val="5A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8" name="Freeform 3187"/>
            <p:cNvSpPr>
              <a:spLocks/>
            </p:cNvSpPr>
            <p:nvPr/>
          </p:nvSpPr>
          <p:spPr bwMode="auto">
            <a:xfrm>
              <a:off x="2894" y="2070"/>
              <a:ext cx="19" cy="119"/>
            </a:xfrm>
            <a:custGeom>
              <a:avLst/>
              <a:gdLst>
                <a:gd name="T0" fmla="*/ 3 w 16"/>
                <a:gd name="T1" fmla="*/ 89 h 101"/>
                <a:gd name="T2" fmla="*/ 0 w 16"/>
                <a:gd name="T3" fmla="*/ 101 h 101"/>
                <a:gd name="T4" fmla="*/ 0 w 16"/>
                <a:gd name="T5" fmla="*/ 1 h 101"/>
                <a:gd name="T6" fmla="*/ 4 w 16"/>
                <a:gd name="T7" fmla="*/ 1 h 101"/>
                <a:gd name="T8" fmla="*/ 8 w 16"/>
                <a:gd name="T9" fmla="*/ 10 h 101"/>
                <a:gd name="T10" fmla="*/ 8 w 16"/>
                <a:gd name="T11" fmla="*/ 19 h 101"/>
                <a:gd name="T12" fmla="*/ 7 w 16"/>
                <a:gd name="T13" fmla="*/ 23 h 101"/>
                <a:gd name="T14" fmla="*/ 11 w 16"/>
                <a:gd name="T15" fmla="*/ 34 h 101"/>
                <a:gd name="T16" fmla="*/ 15 w 16"/>
                <a:gd name="T17" fmla="*/ 50 h 101"/>
                <a:gd name="T18" fmla="*/ 10 w 16"/>
                <a:gd name="T19" fmla="*/ 75 h 101"/>
                <a:gd name="T20" fmla="*/ 7 w 16"/>
                <a:gd name="T21" fmla="*/ 78 h 101"/>
                <a:gd name="T22" fmla="*/ 9 w 16"/>
                <a:gd name="T23" fmla="*/ 79 h 101"/>
                <a:gd name="T24" fmla="*/ 16 w 16"/>
                <a:gd name="T25" fmla="*/ 85 h 101"/>
                <a:gd name="T26" fmla="*/ 3 w 16"/>
                <a:gd name="T27" fmla="*/ 8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01">
                  <a:moveTo>
                    <a:pt x="3" y="89"/>
                  </a:moveTo>
                  <a:cubicBezTo>
                    <a:pt x="3" y="93"/>
                    <a:pt x="4" y="98"/>
                    <a:pt x="0" y="101"/>
                  </a:cubicBezTo>
                  <a:cubicBezTo>
                    <a:pt x="0" y="68"/>
                    <a:pt x="0" y="34"/>
                    <a:pt x="0" y="1"/>
                  </a:cubicBezTo>
                  <a:cubicBezTo>
                    <a:pt x="1" y="0"/>
                    <a:pt x="3" y="0"/>
                    <a:pt x="4" y="1"/>
                  </a:cubicBezTo>
                  <a:cubicBezTo>
                    <a:pt x="6" y="4"/>
                    <a:pt x="8" y="6"/>
                    <a:pt x="8" y="10"/>
                  </a:cubicBezTo>
                  <a:cubicBezTo>
                    <a:pt x="9" y="13"/>
                    <a:pt x="8" y="16"/>
                    <a:pt x="8" y="19"/>
                  </a:cubicBezTo>
                  <a:cubicBezTo>
                    <a:pt x="7" y="20"/>
                    <a:pt x="7" y="22"/>
                    <a:pt x="7" y="23"/>
                  </a:cubicBezTo>
                  <a:cubicBezTo>
                    <a:pt x="8" y="27"/>
                    <a:pt x="9" y="31"/>
                    <a:pt x="11" y="34"/>
                  </a:cubicBezTo>
                  <a:cubicBezTo>
                    <a:pt x="14" y="39"/>
                    <a:pt x="15" y="45"/>
                    <a:pt x="15" y="50"/>
                  </a:cubicBezTo>
                  <a:cubicBezTo>
                    <a:pt x="14" y="59"/>
                    <a:pt x="12" y="67"/>
                    <a:pt x="10" y="75"/>
                  </a:cubicBezTo>
                  <a:cubicBezTo>
                    <a:pt x="9" y="77"/>
                    <a:pt x="7" y="77"/>
                    <a:pt x="7" y="78"/>
                  </a:cubicBezTo>
                  <a:cubicBezTo>
                    <a:pt x="7" y="79"/>
                    <a:pt x="9" y="79"/>
                    <a:pt x="9" y="79"/>
                  </a:cubicBezTo>
                  <a:cubicBezTo>
                    <a:pt x="13" y="79"/>
                    <a:pt x="15" y="81"/>
                    <a:pt x="16" y="85"/>
                  </a:cubicBezTo>
                  <a:cubicBezTo>
                    <a:pt x="13" y="89"/>
                    <a:pt x="7" y="85"/>
                    <a:pt x="3" y="89"/>
                  </a:cubicBezTo>
                  <a:close/>
                </a:path>
              </a:pathLst>
            </a:custGeom>
            <a:solidFill>
              <a:srgbClr val="4366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49" name="Freeform 3188"/>
            <p:cNvSpPr>
              <a:spLocks/>
            </p:cNvSpPr>
            <p:nvPr/>
          </p:nvSpPr>
          <p:spPr bwMode="auto">
            <a:xfrm>
              <a:off x="2884" y="2252"/>
              <a:ext cx="26" cy="96"/>
            </a:xfrm>
            <a:custGeom>
              <a:avLst/>
              <a:gdLst>
                <a:gd name="T0" fmla="*/ 8 w 22"/>
                <a:gd name="T1" fmla="*/ 79 h 82"/>
                <a:gd name="T2" fmla="*/ 5 w 22"/>
                <a:gd name="T3" fmla="*/ 3 h 82"/>
                <a:gd name="T4" fmla="*/ 21 w 22"/>
                <a:gd name="T5" fmla="*/ 4 h 82"/>
                <a:gd name="T6" fmla="*/ 18 w 22"/>
                <a:gd name="T7" fmla="*/ 15 h 82"/>
                <a:gd name="T8" fmla="*/ 15 w 22"/>
                <a:gd name="T9" fmla="*/ 28 h 82"/>
                <a:gd name="T10" fmla="*/ 15 w 22"/>
                <a:gd name="T11" fmla="*/ 64 h 82"/>
                <a:gd name="T12" fmla="*/ 18 w 22"/>
                <a:gd name="T13" fmla="*/ 74 h 82"/>
                <a:gd name="T14" fmla="*/ 16 w 22"/>
                <a:gd name="T15" fmla="*/ 80 h 82"/>
                <a:gd name="T16" fmla="*/ 8 w 22"/>
                <a:gd name="T17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82">
                  <a:moveTo>
                    <a:pt x="8" y="79"/>
                  </a:moveTo>
                  <a:cubicBezTo>
                    <a:pt x="0" y="54"/>
                    <a:pt x="7" y="29"/>
                    <a:pt x="5" y="3"/>
                  </a:cubicBezTo>
                  <a:cubicBezTo>
                    <a:pt x="10" y="0"/>
                    <a:pt x="15" y="0"/>
                    <a:pt x="21" y="4"/>
                  </a:cubicBezTo>
                  <a:cubicBezTo>
                    <a:pt x="22" y="8"/>
                    <a:pt x="18" y="11"/>
                    <a:pt x="18" y="15"/>
                  </a:cubicBezTo>
                  <a:cubicBezTo>
                    <a:pt x="17" y="19"/>
                    <a:pt x="16" y="24"/>
                    <a:pt x="15" y="28"/>
                  </a:cubicBezTo>
                  <a:cubicBezTo>
                    <a:pt x="12" y="40"/>
                    <a:pt x="12" y="52"/>
                    <a:pt x="15" y="64"/>
                  </a:cubicBezTo>
                  <a:cubicBezTo>
                    <a:pt x="16" y="67"/>
                    <a:pt x="18" y="71"/>
                    <a:pt x="18" y="74"/>
                  </a:cubicBezTo>
                  <a:cubicBezTo>
                    <a:pt x="18" y="76"/>
                    <a:pt x="17" y="78"/>
                    <a:pt x="16" y="80"/>
                  </a:cubicBezTo>
                  <a:cubicBezTo>
                    <a:pt x="13" y="81"/>
                    <a:pt x="10" y="82"/>
                    <a:pt x="8" y="79"/>
                  </a:cubicBezTo>
                  <a:close/>
                </a:path>
              </a:pathLst>
            </a:custGeom>
            <a:solidFill>
              <a:srgbClr val="5783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0" name="Freeform 3189"/>
            <p:cNvSpPr>
              <a:spLocks/>
            </p:cNvSpPr>
            <p:nvPr/>
          </p:nvSpPr>
          <p:spPr bwMode="auto">
            <a:xfrm>
              <a:off x="2884" y="2345"/>
              <a:ext cx="22" cy="83"/>
            </a:xfrm>
            <a:custGeom>
              <a:avLst/>
              <a:gdLst>
                <a:gd name="T0" fmla="*/ 8 w 19"/>
                <a:gd name="T1" fmla="*/ 0 h 71"/>
                <a:gd name="T2" fmla="*/ 16 w 19"/>
                <a:gd name="T3" fmla="*/ 0 h 71"/>
                <a:gd name="T4" fmla="*/ 18 w 19"/>
                <a:gd name="T5" fmla="*/ 2 h 71"/>
                <a:gd name="T6" fmla="*/ 19 w 19"/>
                <a:gd name="T7" fmla="*/ 11 h 71"/>
                <a:gd name="T8" fmla="*/ 14 w 19"/>
                <a:gd name="T9" fmla="*/ 25 h 71"/>
                <a:gd name="T10" fmla="*/ 8 w 19"/>
                <a:gd name="T11" fmla="*/ 68 h 71"/>
                <a:gd name="T12" fmla="*/ 2 w 19"/>
                <a:gd name="T13" fmla="*/ 68 h 71"/>
                <a:gd name="T14" fmla="*/ 3 w 19"/>
                <a:gd name="T15" fmla="*/ 40 h 71"/>
                <a:gd name="T16" fmla="*/ 8 w 19"/>
                <a:gd name="T1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71">
                  <a:moveTo>
                    <a:pt x="8" y="0"/>
                  </a:moveTo>
                  <a:cubicBezTo>
                    <a:pt x="11" y="0"/>
                    <a:pt x="13" y="0"/>
                    <a:pt x="16" y="0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9" y="5"/>
                    <a:pt x="19" y="8"/>
                    <a:pt x="19" y="11"/>
                  </a:cubicBezTo>
                  <a:cubicBezTo>
                    <a:pt x="18" y="16"/>
                    <a:pt x="16" y="20"/>
                    <a:pt x="14" y="25"/>
                  </a:cubicBezTo>
                  <a:cubicBezTo>
                    <a:pt x="10" y="39"/>
                    <a:pt x="18" y="55"/>
                    <a:pt x="8" y="68"/>
                  </a:cubicBezTo>
                  <a:cubicBezTo>
                    <a:pt x="6" y="71"/>
                    <a:pt x="4" y="69"/>
                    <a:pt x="2" y="68"/>
                  </a:cubicBezTo>
                  <a:cubicBezTo>
                    <a:pt x="2" y="59"/>
                    <a:pt x="3" y="50"/>
                    <a:pt x="3" y="40"/>
                  </a:cubicBezTo>
                  <a:cubicBezTo>
                    <a:pt x="6" y="27"/>
                    <a:pt x="0" y="13"/>
                    <a:pt x="8" y="0"/>
                  </a:cubicBezTo>
                  <a:close/>
                </a:path>
              </a:pathLst>
            </a:custGeom>
            <a:solidFill>
              <a:srgbClr val="5F8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1" name="Freeform 3190"/>
            <p:cNvSpPr>
              <a:spLocks/>
            </p:cNvSpPr>
            <p:nvPr/>
          </p:nvSpPr>
          <p:spPr bwMode="auto">
            <a:xfrm>
              <a:off x="2894" y="2020"/>
              <a:ext cx="23" cy="54"/>
            </a:xfrm>
            <a:custGeom>
              <a:avLst/>
              <a:gdLst>
                <a:gd name="T0" fmla="*/ 7 w 19"/>
                <a:gd name="T1" fmla="*/ 0 h 46"/>
                <a:gd name="T2" fmla="*/ 14 w 19"/>
                <a:gd name="T3" fmla="*/ 1 h 46"/>
                <a:gd name="T4" fmla="*/ 19 w 19"/>
                <a:gd name="T5" fmla="*/ 9 h 46"/>
                <a:gd name="T6" fmla="*/ 18 w 19"/>
                <a:gd name="T7" fmla="*/ 21 h 46"/>
                <a:gd name="T8" fmla="*/ 13 w 19"/>
                <a:gd name="T9" fmla="*/ 41 h 46"/>
                <a:gd name="T10" fmla="*/ 6 w 19"/>
                <a:gd name="T11" fmla="*/ 44 h 46"/>
                <a:gd name="T12" fmla="*/ 3 w 19"/>
                <a:gd name="T13" fmla="*/ 7 h 46"/>
                <a:gd name="T14" fmla="*/ 3 w 19"/>
                <a:gd name="T15" fmla="*/ 4 h 46"/>
                <a:gd name="T16" fmla="*/ 7 w 19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46">
                  <a:moveTo>
                    <a:pt x="7" y="0"/>
                  </a:moveTo>
                  <a:cubicBezTo>
                    <a:pt x="9" y="1"/>
                    <a:pt x="12" y="1"/>
                    <a:pt x="14" y="1"/>
                  </a:cubicBezTo>
                  <a:cubicBezTo>
                    <a:pt x="17" y="3"/>
                    <a:pt x="18" y="6"/>
                    <a:pt x="19" y="9"/>
                  </a:cubicBezTo>
                  <a:cubicBezTo>
                    <a:pt x="19" y="13"/>
                    <a:pt x="19" y="17"/>
                    <a:pt x="18" y="21"/>
                  </a:cubicBezTo>
                  <a:cubicBezTo>
                    <a:pt x="16" y="28"/>
                    <a:pt x="16" y="35"/>
                    <a:pt x="13" y="41"/>
                  </a:cubicBezTo>
                  <a:cubicBezTo>
                    <a:pt x="12" y="44"/>
                    <a:pt x="9" y="46"/>
                    <a:pt x="6" y="44"/>
                  </a:cubicBezTo>
                  <a:cubicBezTo>
                    <a:pt x="0" y="32"/>
                    <a:pt x="4" y="19"/>
                    <a:pt x="3" y="7"/>
                  </a:cubicBezTo>
                  <a:cubicBezTo>
                    <a:pt x="3" y="6"/>
                    <a:pt x="3" y="5"/>
                    <a:pt x="3" y="4"/>
                  </a:cubicBezTo>
                  <a:cubicBezTo>
                    <a:pt x="4" y="3"/>
                    <a:pt x="6" y="2"/>
                    <a:pt x="7" y="0"/>
                  </a:cubicBezTo>
                  <a:close/>
                </a:path>
              </a:pathLst>
            </a:custGeom>
            <a:solidFill>
              <a:srgbClr val="8EAE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2" name="Freeform 3191"/>
            <p:cNvSpPr>
              <a:spLocks/>
            </p:cNvSpPr>
            <p:nvPr/>
          </p:nvSpPr>
          <p:spPr bwMode="auto">
            <a:xfrm>
              <a:off x="2890" y="2245"/>
              <a:ext cx="65" cy="19"/>
            </a:xfrm>
            <a:custGeom>
              <a:avLst/>
              <a:gdLst>
                <a:gd name="T0" fmla="*/ 15 w 56"/>
                <a:gd name="T1" fmla="*/ 13 h 16"/>
                <a:gd name="T2" fmla="*/ 0 w 56"/>
                <a:gd name="T3" fmla="*/ 9 h 16"/>
                <a:gd name="T4" fmla="*/ 15 w 56"/>
                <a:gd name="T5" fmla="*/ 5 h 16"/>
                <a:gd name="T6" fmla="*/ 55 w 56"/>
                <a:gd name="T7" fmla="*/ 6 h 16"/>
                <a:gd name="T8" fmla="*/ 53 w 56"/>
                <a:gd name="T9" fmla="*/ 12 h 16"/>
                <a:gd name="T10" fmla="*/ 21 w 56"/>
                <a:gd name="T11" fmla="*/ 15 h 16"/>
                <a:gd name="T12" fmla="*/ 15 w 56"/>
                <a:gd name="T13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16">
                  <a:moveTo>
                    <a:pt x="15" y="13"/>
                  </a:moveTo>
                  <a:cubicBezTo>
                    <a:pt x="11" y="8"/>
                    <a:pt x="5" y="10"/>
                    <a:pt x="0" y="9"/>
                  </a:cubicBezTo>
                  <a:cubicBezTo>
                    <a:pt x="3" y="2"/>
                    <a:pt x="10" y="8"/>
                    <a:pt x="15" y="5"/>
                  </a:cubicBezTo>
                  <a:cubicBezTo>
                    <a:pt x="28" y="4"/>
                    <a:pt x="42" y="0"/>
                    <a:pt x="55" y="6"/>
                  </a:cubicBezTo>
                  <a:cubicBezTo>
                    <a:pt x="56" y="8"/>
                    <a:pt x="55" y="10"/>
                    <a:pt x="53" y="12"/>
                  </a:cubicBezTo>
                  <a:cubicBezTo>
                    <a:pt x="43" y="16"/>
                    <a:pt x="32" y="13"/>
                    <a:pt x="21" y="15"/>
                  </a:cubicBezTo>
                  <a:cubicBezTo>
                    <a:pt x="19" y="15"/>
                    <a:pt x="17" y="15"/>
                    <a:pt x="15" y="13"/>
                  </a:cubicBezTo>
                  <a:close/>
                </a:path>
              </a:pathLst>
            </a:custGeom>
            <a:solidFill>
              <a:srgbClr val="5D7C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3" name="Freeform 3192"/>
            <p:cNvSpPr>
              <a:spLocks/>
            </p:cNvSpPr>
            <p:nvPr/>
          </p:nvSpPr>
          <p:spPr bwMode="auto">
            <a:xfrm>
              <a:off x="2907" y="2242"/>
              <a:ext cx="59" cy="16"/>
            </a:xfrm>
            <a:custGeom>
              <a:avLst/>
              <a:gdLst>
                <a:gd name="T0" fmla="*/ 40 w 50"/>
                <a:gd name="T1" fmla="*/ 11 h 13"/>
                <a:gd name="T2" fmla="*/ 0 w 50"/>
                <a:gd name="T3" fmla="*/ 7 h 13"/>
                <a:gd name="T4" fmla="*/ 0 w 50"/>
                <a:gd name="T5" fmla="*/ 4 h 13"/>
                <a:gd name="T6" fmla="*/ 28 w 50"/>
                <a:gd name="T7" fmla="*/ 3 h 13"/>
                <a:gd name="T8" fmla="*/ 40 w 50"/>
                <a:gd name="T9" fmla="*/ 3 h 13"/>
                <a:gd name="T10" fmla="*/ 48 w 50"/>
                <a:gd name="T11" fmla="*/ 4 h 13"/>
                <a:gd name="T12" fmla="*/ 49 w 50"/>
                <a:gd name="T13" fmla="*/ 6 h 13"/>
                <a:gd name="T14" fmla="*/ 48 w 50"/>
                <a:gd name="T15" fmla="*/ 8 h 13"/>
                <a:gd name="T16" fmla="*/ 44 w 50"/>
                <a:gd name="T17" fmla="*/ 12 h 13"/>
                <a:gd name="T18" fmla="*/ 40 w 50"/>
                <a:gd name="T19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13">
                  <a:moveTo>
                    <a:pt x="40" y="11"/>
                  </a:moveTo>
                  <a:cubicBezTo>
                    <a:pt x="27" y="3"/>
                    <a:pt x="13" y="9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9" y="3"/>
                    <a:pt x="19" y="3"/>
                    <a:pt x="28" y="3"/>
                  </a:cubicBezTo>
                  <a:cubicBezTo>
                    <a:pt x="32" y="0"/>
                    <a:pt x="36" y="0"/>
                    <a:pt x="40" y="3"/>
                  </a:cubicBezTo>
                  <a:cubicBezTo>
                    <a:pt x="42" y="3"/>
                    <a:pt x="45" y="3"/>
                    <a:pt x="48" y="4"/>
                  </a:cubicBezTo>
                  <a:cubicBezTo>
                    <a:pt x="49" y="5"/>
                    <a:pt x="50" y="5"/>
                    <a:pt x="49" y="6"/>
                  </a:cubicBezTo>
                  <a:cubicBezTo>
                    <a:pt x="49" y="7"/>
                    <a:pt x="49" y="8"/>
                    <a:pt x="48" y="8"/>
                  </a:cubicBezTo>
                  <a:cubicBezTo>
                    <a:pt x="47" y="9"/>
                    <a:pt x="45" y="11"/>
                    <a:pt x="44" y="12"/>
                  </a:cubicBezTo>
                  <a:cubicBezTo>
                    <a:pt x="42" y="13"/>
                    <a:pt x="41" y="12"/>
                    <a:pt x="40" y="11"/>
                  </a:cubicBezTo>
                  <a:close/>
                </a:path>
              </a:pathLst>
            </a:custGeom>
            <a:solidFill>
              <a:srgbClr val="13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4" name="Freeform 3193"/>
            <p:cNvSpPr>
              <a:spLocks/>
            </p:cNvSpPr>
            <p:nvPr/>
          </p:nvSpPr>
          <p:spPr bwMode="auto">
            <a:xfrm>
              <a:off x="2887" y="2025"/>
              <a:ext cx="14" cy="47"/>
            </a:xfrm>
            <a:custGeom>
              <a:avLst/>
              <a:gdLst>
                <a:gd name="T0" fmla="*/ 9 w 12"/>
                <a:gd name="T1" fmla="*/ 40 h 40"/>
                <a:gd name="T2" fmla="*/ 6 w 12"/>
                <a:gd name="T3" fmla="*/ 40 h 40"/>
                <a:gd name="T4" fmla="*/ 9 w 12"/>
                <a:gd name="T5" fmla="*/ 0 h 40"/>
                <a:gd name="T6" fmla="*/ 9 w 12"/>
                <a:gd name="T7" fmla="*/ 0 h 40"/>
                <a:gd name="T8" fmla="*/ 9 w 12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40">
                  <a:moveTo>
                    <a:pt x="9" y="40"/>
                  </a:moveTo>
                  <a:cubicBezTo>
                    <a:pt x="8" y="40"/>
                    <a:pt x="7" y="40"/>
                    <a:pt x="6" y="40"/>
                  </a:cubicBezTo>
                  <a:cubicBezTo>
                    <a:pt x="6" y="27"/>
                    <a:pt x="0" y="13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13"/>
                    <a:pt x="12" y="27"/>
                    <a:pt x="9" y="40"/>
                  </a:cubicBezTo>
                  <a:close/>
                </a:path>
              </a:pathLst>
            </a:custGeom>
            <a:solidFill>
              <a:srgbClr val="647A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5" name="Freeform 3194"/>
            <p:cNvSpPr>
              <a:spLocks/>
            </p:cNvSpPr>
            <p:nvPr/>
          </p:nvSpPr>
          <p:spPr bwMode="auto">
            <a:xfrm>
              <a:off x="3168" y="2006"/>
              <a:ext cx="45" cy="161"/>
            </a:xfrm>
            <a:custGeom>
              <a:avLst/>
              <a:gdLst>
                <a:gd name="T0" fmla="*/ 6 w 38"/>
                <a:gd name="T1" fmla="*/ 17 h 137"/>
                <a:gd name="T2" fmla="*/ 3 w 38"/>
                <a:gd name="T3" fmla="*/ 1 h 137"/>
                <a:gd name="T4" fmla="*/ 10 w 38"/>
                <a:gd name="T5" fmla="*/ 0 h 137"/>
                <a:gd name="T6" fmla="*/ 26 w 38"/>
                <a:gd name="T7" fmla="*/ 0 h 137"/>
                <a:gd name="T8" fmla="*/ 35 w 38"/>
                <a:gd name="T9" fmla="*/ 16 h 137"/>
                <a:gd name="T10" fmla="*/ 33 w 38"/>
                <a:gd name="T11" fmla="*/ 77 h 137"/>
                <a:gd name="T12" fmla="*/ 24 w 38"/>
                <a:gd name="T13" fmla="*/ 82 h 137"/>
                <a:gd name="T14" fmla="*/ 34 w 38"/>
                <a:gd name="T15" fmla="*/ 92 h 137"/>
                <a:gd name="T16" fmla="*/ 35 w 38"/>
                <a:gd name="T17" fmla="*/ 111 h 137"/>
                <a:gd name="T18" fmla="*/ 33 w 38"/>
                <a:gd name="T19" fmla="*/ 130 h 137"/>
                <a:gd name="T20" fmla="*/ 29 w 38"/>
                <a:gd name="T21" fmla="*/ 134 h 137"/>
                <a:gd name="T22" fmla="*/ 9 w 38"/>
                <a:gd name="T23" fmla="*/ 133 h 137"/>
                <a:gd name="T24" fmla="*/ 4 w 38"/>
                <a:gd name="T25" fmla="*/ 127 h 137"/>
                <a:gd name="T26" fmla="*/ 4 w 38"/>
                <a:gd name="T27" fmla="*/ 114 h 137"/>
                <a:gd name="T28" fmla="*/ 5 w 38"/>
                <a:gd name="T29" fmla="*/ 105 h 137"/>
                <a:gd name="T30" fmla="*/ 6 w 38"/>
                <a:gd name="T31" fmla="*/ 1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137">
                  <a:moveTo>
                    <a:pt x="6" y="17"/>
                  </a:moveTo>
                  <a:cubicBezTo>
                    <a:pt x="0" y="13"/>
                    <a:pt x="3" y="7"/>
                    <a:pt x="3" y="1"/>
                  </a:cubicBezTo>
                  <a:cubicBezTo>
                    <a:pt x="5" y="1"/>
                    <a:pt x="7" y="0"/>
                    <a:pt x="10" y="0"/>
                  </a:cubicBezTo>
                  <a:cubicBezTo>
                    <a:pt x="15" y="0"/>
                    <a:pt x="20" y="0"/>
                    <a:pt x="26" y="0"/>
                  </a:cubicBezTo>
                  <a:cubicBezTo>
                    <a:pt x="33" y="3"/>
                    <a:pt x="35" y="9"/>
                    <a:pt x="35" y="16"/>
                  </a:cubicBezTo>
                  <a:cubicBezTo>
                    <a:pt x="36" y="37"/>
                    <a:pt x="38" y="57"/>
                    <a:pt x="33" y="77"/>
                  </a:cubicBezTo>
                  <a:cubicBezTo>
                    <a:pt x="30" y="83"/>
                    <a:pt x="26" y="83"/>
                    <a:pt x="24" y="82"/>
                  </a:cubicBezTo>
                  <a:cubicBezTo>
                    <a:pt x="26" y="82"/>
                    <a:pt x="33" y="84"/>
                    <a:pt x="34" y="92"/>
                  </a:cubicBezTo>
                  <a:cubicBezTo>
                    <a:pt x="35" y="98"/>
                    <a:pt x="35" y="104"/>
                    <a:pt x="35" y="111"/>
                  </a:cubicBezTo>
                  <a:cubicBezTo>
                    <a:pt x="35" y="117"/>
                    <a:pt x="35" y="123"/>
                    <a:pt x="33" y="130"/>
                  </a:cubicBezTo>
                  <a:cubicBezTo>
                    <a:pt x="32" y="131"/>
                    <a:pt x="31" y="133"/>
                    <a:pt x="29" y="134"/>
                  </a:cubicBezTo>
                  <a:cubicBezTo>
                    <a:pt x="22" y="137"/>
                    <a:pt x="16" y="135"/>
                    <a:pt x="9" y="133"/>
                  </a:cubicBezTo>
                  <a:cubicBezTo>
                    <a:pt x="6" y="132"/>
                    <a:pt x="5" y="129"/>
                    <a:pt x="4" y="127"/>
                  </a:cubicBezTo>
                  <a:cubicBezTo>
                    <a:pt x="4" y="122"/>
                    <a:pt x="4" y="118"/>
                    <a:pt x="4" y="114"/>
                  </a:cubicBezTo>
                  <a:cubicBezTo>
                    <a:pt x="4" y="111"/>
                    <a:pt x="4" y="108"/>
                    <a:pt x="5" y="105"/>
                  </a:cubicBezTo>
                  <a:cubicBezTo>
                    <a:pt x="6" y="76"/>
                    <a:pt x="6" y="46"/>
                    <a:pt x="6" y="17"/>
                  </a:cubicBezTo>
                  <a:close/>
                </a:path>
              </a:pathLst>
            </a:custGeom>
            <a:solidFill>
              <a:srgbClr val="9BCF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6" name="Freeform 3195"/>
            <p:cNvSpPr>
              <a:spLocks/>
            </p:cNvSpPr>
            <p:nvPr/>
          </p:nvSpPr>
          <p:spPr bwMode="auto">
            <a:xfrm>
              <a:off x="3100" y="1992"/>
              <a:ext cx="55" cy="108"/>
            </a:xfrm>
            <a:custGeom>
              <a:avLst/>
              <a:gdLst>
                <a:gd name="T0" fmla="*/ 43 w 47"/>
                <a:gd name="T1" fmla="*/ 92 h 92"/>
                <a:gd name="T2" fmla="*/ 0 w 47"/>
                <a:gd name="T3" fmla="*/ 92 h 92"/>
                <a:gd name="T4" fmla="*/ 5 w 47"/>
                <a:gd name="T5" fmla="*/ 85 h 92"/>
                <a:gd name="T6" fmla="*/ 20 w 47"/>
                <a:gd name="T7" fmla="*/ 83 h 92"/>
                <a:gd name="T8" fmla="*/ 34 w 47"/>
                <a:gd name="T9" fmla="*/ 67 h 92"/>
                <a:gd name="T10" fmla="*/ 34 w 47"/>
                <a:gd name="T11" fmla="*/ 34 h 92"/>
                <a:gd name="T12" fmla="*/ 15 w 47"/>
                <a:gd name="T13" fmla="*/ 15 h 92"/>
                <a:gd name="T14" fmla="*/ 4 w 47"/>
                <a:gd name="T15" fmla="*/ 13 h 92"/>
                <a:gd name="T16" fmla="*/ 7 w 47"/>
                <a:gd name="T17" fmla="*/ 1 h 92"/>
                <a:gd name="T18" fmla="*/ 12 w 47"/>
                <a:gd name="T19" fmla="*/ 0 h 92"/>
                <a:gd name="T20" fmla="*/ 40 w 47"/>
                <a:gd name="T21" fmla="*/ 4 h 92"/>
                <a:gd name="T22" fmla="*/ 44 w 47"/>
                <a:gd name="T23" fmla="*/ 8 h 92"/>
                <a:gd name="T24" fmla="*/ 44 w 47"/>
                <a:gd name="T25" fmla="*/ 88 h 92"/>
                <a:gd name="T26" fmla="*/ 43 w 47"/>
                <a:gd name="T27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92">
                  <a:moveTo>
                    <a:pt x="43" y="92"/>
                  </a:moveTo>
                  <a:cubicBezTo>
                    <a:pt x="29" y="92"/>
                    <a:pt x="14" y="92"/>
                    <a:pt x="0" y="92"/>
                  </a:cubicBezTo>
                  <a:cubicBezTo>
                    <a:pt x="0" y="88"/>
                    <a:pt x="2" y="86"/>
                    <a:pt x="5" y="85"/>
                  </a:cubicBezTo>
                  <a:cubicBezTo>
                    <a:pt x="10" y="83"/>
                    <a:pt x="15" y="83"/>
                    <a:pt x="20" y="83"/>
                  </a:cubicBezTo>
                  <a:cubicBezTo>
                    <a:pt x="30" y="82"/>
                    <a:pt x="34" y="77"/>
                    <a:pt x="34" y="67"/>
                  </a:cubicBezTo>
                  <a:cubicBezTo>
                    <a:pt x="33" y="56"/>
                    <a:pt x="33" y="45"/>
                    <a:pt x="34" y="34"/>
                  </a:cubicBezTo>
                  <a:cubicBezTo>
                    <a:pt x="36" y="19"/>
                    <a:pt x="33" y="11"/>
                    <a:pt x="15" y="15"/>
                  </a:cubicBezTo>
                  <a:cubicBezTo>
                    <a:pt x="12" y="15"/>
                    <a:pt x="8" y="15"/>
                    <a:pt x="4" y="13"/>
                  </a:cubicBezTo>
                  <a:cubicBezTo>
                    <a:pt x="0" y="8"/>
                    <a:pt x="2" y="4"/>
                    <a:pt x="7" y="1"/>
                  </a:cubicBezTo>
                  <a:cubicBezTo>
                    <a:pt x="9" y="1"/>
                    <a:pt x="10" y="0"/>
                    <a:pt x="12" y="0"/>
                  </a:cubicBezTo>
                  <a:cubicBezTo>
                    <a:pt x="21" y="1"/>
                    <a:pt x="31" y="3"/>
                    <a:pt x="40" y="4"/>
                  </a:cubicBezTo>
                  <a:cubicBezTo>
                    <a:pt x="41" y="5"/>
                    <a:pt x="43" y="7"/>
                    <a:pt x="44" y="8"/>
                  </a:cubicBezTo>
                  <a:cubicBezTo>
                    <a:pt x="47" y="35"/>
                    <a:pt x="47" y="62"/>
                    <a:pt x="44" y="88"/>
                  </a:cubicBezTo>
                  <a:cubicBezTo>
                    <a:pt x="43" y="89"/>
                    <a:pt x="43" y="91"/>
                    <a:pt x="43" y="92"/>
                  </a:cubicBezTo>
                  <a:close/>
                </a:path>
              </a:pathLst>
            </a:custGeom>
            <a:solidFill>
              <a:srgbClr val="B95F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7" name="Freeform 3196"/>
            <p:cNvSpPr>
              <a:spLocks/>
            </p:cNvSpPr>
            <p:nvPr/>
          </p:nvSpPr>
          <p:spPr bwMode="auto">
            <a:xfrm>
              <a:off x="3152" y="2001"/>
              <a:ext cx="7" cy="94"/>
            </a:xfrm>
            <a:custGeom>
              <a:avLst/>
              <a:gdLst>
                <a:gd name="T0" fmla="*/ 0 w 6"/>
                <a:gd name="T1" fmla="*/ 80 h 80"/>
                <a:gd name="T2" fmla="*/ 0 w 6"/>
                <a:gd name="T3" fmla="*/ 0 h 80"/>
                <a:gd name="T4" fmla="*/ 0 w 6"/>
                <a:gd name="T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80">
                  <a:moveTo>
                    <a:pt x="0" y="80"/>
                  </a:moveTo>
                  <a:cubicBezTo>
                    <a:pt x="0" y="54"/>
                    <a:pt x="0" y="27"/>
                    <a:pt x="0" y="0"/>
                  </a:cubicBezTo>
                  <a:cubicBezTo>
                    <a:pt x="6" y="27"/>
                    <a:pt x="6" y="54"/>
                    <a:pt x="0" y="80"/>
                  </a:cubicBezTo>
                  <a:close/>
                </a:path>
              </a:pathLst>
            </a:custGeom>
            <a:solidFill>
              <a:srgbClr val="4023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8" name="Freeform 3197"/>
            <p:cNvSpPr>
              <a:spLocks/>
            </p:cNvSpPr>
            <p:nvPr/>
          </p:nvSpPr>
          <p:spPr bwMode="auto">
            <a:xfrm>
              <a:off x="3359" y="2438"/>
              <a:ext cx="48" cy="89"/>
            </a:xfrm>
            <a:custGeom>
              <a:avLst/>
              <a:gdLst>
                <a:gd name="T0" fmla="*/ 36 w 41"/>
                <a:gd name="T1" fmla="*/ 1 h 76"/>
                <a:gd name="T2" fmla="*/ 32 w 41"/>
                <a:gd name="T3" fmla="*/ 73 h 76"/>
                <a:gd name="T4" fmla="*/ 7 w 41"/>
                <a:gd name="T5" fmla="*/ 74 h 76"/>
                <a:gd name="T6" fmla="*/ 7 w 41"/>
                <a:gd name="T7" fmla="*/ 38 h 76"/>
                <a:gd name="T8" fmla="*/ 20 w 41"/>
                <a:gd name="T9" fmla="*/ 54 h 76"/>
                <a:gd name="T10" fmla="*/ 22 w 41"/>
                <a:gd name="T11" fmla="*/ 21 h 76"/>
                <a:gd name="T12" fmla="*/ 31 w 41"/>
                <a:gd name="T13" fmla="*/ 1 h 76"/>
                <a:gd name="T14" fmla="*/ 36 w 41"/>
                <a:gd name="T15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76">
                  <a:moveTo>
                    <a:pt x="36" y="1"/>
                  </a:moveTo>
                  <a:cubicBezTo>
                    <a:pt x="34" y="25"/>
                    <a:pt x="41" y="50"/>
                    <a:pt x="32" y="73"/>
                  </a:cubicBezTo>
                  <a:cubicBezTo>
                    <a:pt x="24" y="76"/>
                    <a:pt x="15" y="76"/>
                    <a:pt x="7" y="74"/>
                  </a:cubicBezTo>
                  <a:cubicBezTo>
                    <a:pt x="0" y="62"/>
                    <a:pt x="1" y="50"/>
                    <a:pt x="7" y="38"/>
                  </a:cubicBezTo>
                  <a:cubicBezTo>
                    <a:pt x="20" y="35"/>
                    <a:pt x="13" y="50"/>
                    <a:pt x="20" y="54"/>
                  </a:cubicBezTo>
                  <a:cubicBezTo>
                    <a:pt x="25" y="43"/>
                    <a:pt x="22" y="32"/>
                    <a:pt x="22" y="21"/>
                  </a:cubicBezTo>
                  <a:cubicBezTo>
                    <a:pt x="23" y="14"/>
                    <a:pt x="27" y="7"/>
                    <a:pt x="31" y="1"/>
                  </a:cubicBezTo>
                  <a:cubicBezTo>
                    <a:pt x="32" y="0"/>
                    <a:pt x="34" y="0"/>
                    <a:pt x="36" y="1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59" name="Freeform 3198"/>
            <p:cNvSpPr>
              <a:spLocks/>
            </p:cNvSpPr>
            <p:nvPr/>
          </p:nvSpPr>
          <p:spPr bwMode="auto">
            <a:xfrm>
              <a:off x="3352" y="2392"/>
              <a:ext cx="50" cy="49"/>
            </a:xfrm>
            <a:custGeom>
              <a:avLst/>
              <a:gdLst>
                <a:gd name="T0" fmla="*/ 42 w 43"/>
                <a:gd name="T1" fmla="*/ 40 h 42"/>
                <a:gd name="T2" fmla="*/ 38 w 43"/>
                <a:gd name="T3" fmla="*/ 41 h 42"/>
                <a:gd name="T4" fmla="*/ 19 w 43"/>
                <a:gd name="T5" fmla="*/ 28 h 42"/>
                <a:gd name="T6" fmla="*/ 3 w 43"/>
                <a:gd name="T7" fmla="*/ 13 h 42"/>
                <a:gd name="T8" fmla="*/ 3 w 43"/>
                <a:gd name="T9" fmla="*/ 3 h 42"/>
                <a:gd name="T10" fmla="*/ 16 w 43"/>
                <a:gd name="T11" fmla="*/ 1 h 42"/>
                <a:gd name="T12" fmla="*/ 32 w 43"/>
                <a:gd name="T13" fmla="*/ 9 h 42"/>
                <a:gd name="T14" fmla="*/ 41 w 43"/>
                <a:gd name="T15" fmla="*/ 14 h 42"/>
                <a:gd name="T16" fmla="*/ 43 w 43"/>
                <a:gd name="T17" fmla="*/ 16 h 42"/>
                <a:gd name="T18" fmla="*/ 42 w 43"/>
                <a:gd name="T19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2">
                  <a:moveTo>
                    <a:pt x="42" y="40"/>
                  </a:moveTo>
                  <a:cubicBezTo>
                    <a:pt x="40" y="40"/>
                    <a:pt x="39" y="40"/>
                    <a:pt x="38" y="41"/>
                  </a:cubicBezTo>
                  <a:cubicBezTo>
                    <a:pt x="27" y="42"/>
                    <a:pt x="24" y="33"/>
                    <a:pt x="19" y="28"/>
                  </a:cubicBezTo>
                  <a:cubicBezTo>
                    <a:pt x="14" y="22"/>
                    <a:pt x="8" y="19"/>
                    <a:pt x="3" y="13"/>
                  </a:cubicBezTo>
                  <a:cubicBezTo>
                    <a:pt x="1" y="10"/>
                    <a:pt x="0" y="7"/>
                    <a:pt x="3" y="3"/>
                  </a:cubicBezTo>
                  <a:cubicBezTo>
                    <a:pt x="7" y="0"/>
                    <a:pt x="11" y="0"/>
                    <a:pt x="16" y="1"/>
                  </a:cubicBezTo>
                  <a:cubicBezTo>
                    <a:pt x="21" y="4"/>
                    <a:pt x="26" y="7"/>
                    <a:pt x="32" y="9"/>
                  </a:cubicBezTo>
                  <a:cubicBezTo>
                    <a:pt x="35" y="10"/>
                    <a:pt x="38" y="12"/>
                    <a:pt x="41" y="14"/>
                  </a:cubicBezTo>
                  <a:cubicBezTo>
                    <a:pt x="42" y="15"/>
                    <a:pt x="42" y="15"/>
                    <a:pt x="43" y="16"/>
                  </a:cubicBezTo>
                  <a:cubicBezTo>
                    <a:pt x="42" y="24"/>
                    <a:pt x="42" y="32"/>
                    <a:pt x="42" y="40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0" name="Freeform 3199"/>
            <p:cNvSpPr>
              <a:spLocks/>
            </p:cNvSpPr>
            <p:nvPr/>
          </p:nvSpPr>
          <p:spPr bwMode="auto">
            <a:xfrm>
              <a:off x="3294" y="2483"/>
              <a:ext cx="35" cy="53"/>
            </a:xfrm>
            <a:custGeom>
              <a:avLst/>
              <a:gdLst>
                <a:gd name="T0" fmla="*/ 27 w 30"/>
                <a:gd name="T1" fmla="*/ 38 h 45"/>
                <a:gd name="T2" fmla="*/ 2 w 30"/>
                <a:gd name="T3" fmla="*/ 31 h 45"/>
                <a:gd name="T4" fmla="*/ 3 w 30"/>
                <a:gd name="T5" fmla="*/ 24 h 45"/>
                <a:gd name="T6" fmla="*/ 10 w 30"/>
                <a:gd name="T7" fmla="*/ 6 h 45"/>
                <a:gd name="T8" fmla="*/ 24 w 30"/>
                <a:gd name="T9" fmla="*/ 3 h 45"/>
                <a:gd name="T10" fmla="*/ 29 w 30"/>
                <a:gd name="T11" fmla="*/ 30 h 45"/>
                <a:gd name="T12" fmla="*/ 27 w 30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45">
                  <a:moveTo>
                    <a:pt x="27" y="38"/>
                  </a:moveTo>
                  <a:cubicBezTo>
                    <a:pt x="18" y="36"/>
                    <a:pt x="7" y="45"/>
                    <a:pt x="2" y="31"/>
                  </a:cubicBezTo>
                  <a:cubicBezTo>
                    <a:pt x="0" y="29"/>
                    <a:pt x="2" y="26"/>
                    <a:pt x="3" y="24"/>
                  </a:cubicBezTo>
                  <a:cubicBezTo>
                    <a:pt x="6" y="18"/>
                    <a:pt x="6" y="11"/>
                    <a:pt x="10" y="6"/>
                  </a:cubicBezTo>
                  <a:cubicBezTo>
                    <a:pt x="14" y="3"/>
                    <a:pt x="19" y="0"/>
                    <a:pt x="24" y="3"/>
                  </a:cubicBezTo>
                  <a:cubicBezTo>
                    <a:pt x="30" y="11"/>
                    <a:pt x="27" y="21"/>
                    <a:pt x="29" y="30"/>
                  </a:cubicBezTo>
                  <a:cubicBezTo>
                    <a:pt x="30" y="33"/>
                    <a:pt x="29" y="36"/>
                    <a:pt x="27" y="38"/>
                  </a:cubicBezTo>
                  <a:close/>
                </a:path>
              </a:pathLst>
            </a:custGeom>
            <a:solidFill>
              <a:srgbClr val="A03F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1" name="Freeform 3200"/>
            <p:cNvSpPr>
              <a:spLocks/>
            </p:cNvSpPr>
            <p:nvPr/>
          </p:nvSpPr>
          <p:spPr bwMode="auto">
            <a:xfrm>
              <a:off x="3328" y="2452"/>
              <a:ext cx="33" cy="78"/>
            </a:xfrm>
            <a:custGeom>
              <a:avLst/>
              <a:gdLst>
                <a:gd name="T0" fmla="*/ 18 w 28"/>
                <a:gd name="T1" fmla="*/ 61 h 66"/>
                <a:gd name="T2" fmla="*/ 6 w 28"/>
                <a:gd name="T3" fmla="*/ 64 h 66"/>
                <a:gd name="T4" fmla="*/ 0 w 28"/>
                <a:gd name="T5" fmla="*/ 56 h 66"/>
                <a:gd name="T6" fmla="*/ 8 w 28"/>
                <a:gd name="T7" fmla="*/ 44 h 66"/>
                <a:gd name="T8" fmla="*/ 13 w 28"/>
                <a:gd name="T9" fmla="*/ 1 h 66"/>
                <a:gd name="T10" fmla="*/ 19 w 28"/>
                <a:gd name="T11" fmla="*/ 2 h 66"/>
                <a:gd name="T12" fmla="*/ 22 w 28"/>
                <a:gd name="T13" fmla="*/ 9 h 66"/>
                <a:gd name="T14" fmla="*/ 18 w 28"/>
                <a:gd name="T15" fmla="*/ 6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66">
                  <a:moveTo>
                    <a:pt x="18" y="61"/>
                  </a:moveTo>
                  <a:cubicBezTo>
                    <a:pt x="15" y="66"/>
                    <a:pt x="10" y="65"/>
                    <a:pt x="6" y="64"/>
                  </a:cubicBezTo>
                  <a:cubicBezTo>
                    <a:pt x="2" y="63"/>
                    <a:pt x="0" y="61"/>
                    <a:pt x="0" y="56"/>
                  </a:cubicBezTo>
                  <a:cubicBezTo>
                    <a:pt x="1" y="51"/>
                    <a:pt x="2" y="46"/>
                    <a:pt x="8" y="44"/>
                  </a:cubicBezTo>
                  <a:cubicBezTo>
                    <a:pt x="12" y="30"/>
                    <a:pt x="4" y="14"/>
                    <a:pt x="13" y="1"/>
                  </a:cubicBezTo>
                  <a:cubicBezTo>
                    <a:pt x="16" y="0"/>
                    <a:pt x="18" y="1"/>
                    <a:pt x="19" y="2"/>
                  </a:cubicBezTo>
                  <a:cubicBezTo>
                    <a:pt x="21" y="4"/>
                    <a:pt x="22" y="6"/>
                    <a:pt x="22" y="9"/>
                  </a:cubicBezTo>
                  <a:cubicBezTo>
                    <a:pt x="22" y="26"/>
                    <a:pt x="28" y="44"/>
                    <a:pt x="18" y="61"/>
                  </a:cubicBezTo>
                  <a:close/>
                </a:path>
              </a:pathLst>
            </a:custGeom>
            <a:solidFill>
              <a:srgbClr val="AD4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2" name="Freeform 3201"/>
            <p:cNvSpPr>
              <a:spLocks/>
            </p:cNvSpPr>
            <p:nvPr/>
          </p:nvSpPr>
          <p:spPr bwMode="auto">
            <a:xfrm>
              <a:off x="3352" y="2447"/>
              <a:ext cx="26" cy="82"/>
            </a:xfrm>
            <a:custGeom>
              <a:avLst/>
              <a:gdLst>
                <a:gd name="T0" fmla="*/ 18 w 22"/>
                <a:gd name="T1" fmla="*/ 29 h 69"/>
                <a:gd name="T2" fmla="*/ 14 w 22"/>
                <a:gd name="T3" fmla="*/ 65 h 69"/>
                <a:gd name="T4" fmla="*/ 15 w 22"/>
                <a:gd name="T5" fmla="*/ 67 h 69"/>
                <a:gd name="T6" fmla="*/ 14 w 22"/>
                <a:gd name="T7" fmla="*/ 69 h 69"/>
                <a:gd name="T8" fmla="*/ 10 w 22"/>
                <a:gd name="T9" fmla="*/ 65 h 69"/>
                <a:gd name="T10" fmla="*/ 4 w 22"/>
                <a:gd name="T11" fmla="*/ 20 h 69"/>
                <a:gd name="T12" fmla="*/ 5 w 22"/>
                <a:gd name="T13" fmla="*/ 7 h 69"/>
                <a:gd name="T14" fmla="*/ 8 w 22"/>
                <a:gd name="T15" fmla="*/ 2 h 69"/>
                <a:gd name="T16" fmla="*/ 20 w 22"/>
                <a:gd name="T17" fmla="*/ 18 h 69"/>
                <a:gd name="T18" fmla="*/ 20 w 22"/>
                <a:gd name="T19" fmla="*/ 24 h 69"/>
                <a:gd name="T20" fmla="*/ 18 w 22"/>
                <a:gd name="T21" fmla="*/ 2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69">
                  <a:moveTo>
                    <a:pt x="18" y="29"/>
                  </a:moveTo>
                  <a:cubicBezTo>
                    <a:pt x="10" y="41"/>
                    <a:pt x="15" y="53"/>
                    <a:pt x="14" y="65"/>
                  </a:cubicBezTo>
                  <a:cubicBezTo>
                    <a:pt x="15" y="66"/>
                    <a:pt x="15" y="67"/>
                    <a:pt x="15" y="67"/>
                  </a:cubicBezTo>
                  <a:cubicBezTo>
                    <a:pt x="15" y="68"/>
                    <a:pt x="14" y="69"/>
                    <a:pt x="14" y="69"/>
                  </a:cubicBezTo>
                  <a:cubicBezTo>
                    <a:pt x="13" y="67"/>
                    <a:pt x="11" y="66"/>
                    <a:pt x="10" y="65"/>
                  </a:cubicBezTo>
                  <a:cubicBezTo>
                    <a:pt x="0" y="51"/>
                    <a:pt x="6" y="35"/>
                    <a:pt x="4" y="20"/>
                  </a:cubicBezTo>
                  <a:cubicBezTo>
                    <a:pt x="4" y="16"/>
                    <a:pt x="4" y="12"/>
                    <a:pt x="5" y="7"/>
                  </a:cubicBezTo>
                  <a:cubicBezTo>
                    <a:pt x="6" y="5"/>
                    <a:pt x="7" y="3"/>
                    <a:pt x="8" y="2"/>
                  </a:cubicBezTo>
                  <a:cubicBezTo>
                    <a:pt x="22" y="0"/>
                    <a:pt x="16" y="13"/>
                    <a:pt x="20" y="18"/>
                  </a:cubicBezTo>
                  <a:cubicBezTo>
                    <a:pt x="20" y="20"/>
                    <a:pt x="21" y="22"/>
                    <a:pt x="20" y="24"/>
                  </a:cubicBezTo>
                  <a:cubicBezTo>
                    <a:pt x="20" y="26"/>
                    <a:pt x="19" y="28"/>
                    <a:pt x="18" y="29"/>
                  </a:cubicBezTo>
                  <a:close/>
                </a:path>
              </a:pathLst>
            </a:custGeom>
            <a:solidFill>
              <a:srgbClr val="721A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3" name="Freeform 3202"/>
            <p:cNvSpPr>
              <a:spLocks/>
            </p:cNvSpPr>
            <p:nvPr/>
          </p:nvSpPr>
          <p:spPr bwMode="auto">
            <a:xfrm>
              <a:off x="3346" y="2467"/>
              <a:ext cx="17" cy="63"/>
            </a:xfrm>
            <a:custGeom>
              <a:avLst/>
              <a:gdLst>
                <a:gd name="T0" fmla="*/ 14 w 15"/>
                <a:gd name="T1" fmla="*/ 0 h 53"/>
                <a:gd name="T2" fmla="*/ 15 w 15"/>
                <a:gd name="T3" fmla="*/ 48 h 53"/>
                <a:gd name="T4" fmla="*/ 7 w 15"/>
                <a:gd name="T5" fmla="*/ 48 h 53"/>
                <a:gd name="T6" fmla="*/ 5 w 15"/>
                <a:gd name="T7" fmla="*/ 25 h 53"/>
                <a:gd name="T8" fmla="*/ 14 w 15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14" y="0"/>
                  </a:moveTo>
                  <a:cubicBezTo>
                    <a:pt x="14" y="16"/>
                    <a:pt x="14" y="32"/>
                    <a:pt x="15" y="48"/>
                  </a:cubicBezTo>
                  <a:cubicBezTo>
                    <a:pt x="12" y="48"/>
                    <a:pt x="9" y="53"/>
                    <a:pt x="7" y="48"/>
                  </a:cubicBezTo>
                  <a:cubicBezTo>
                    <a:pt x="3" y="41"/>
                    <a:pt x="5" y="33"/>
                    <a:pt x="5" y="25"/>
                  </a:cubicBezTo>
                  <a:cubicBezTo>
                    <a:pt x="10" y="18"/>
                    <a:pt x="0" y="5"/>
                    <a:pt x="14" y="0"/>
                  </a:cubicBezTo>
                  <a:close/>
                </a:path>
              </a:pathLst>
            </a:custGeom>
            <a:solidFill>
              <a:srgbClr val="A342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4" name="Freeform 3203"/>
            <p:cNvSpPr>
              <a:spLocks/>
            </p:cNvSpPr>
            <p:nvPr/>
          </p:nvSpPr>
          <p:spPr bwMode="auto">
            <a:xfrm>
              <a:off x="3349" y="2458"/>
              <a:ext cx="16" cy="66"/>
            </a:xfrm>
            <a:custGeom>
              <a:avLst/>
              <a:gdLst>
                <a:gd name="T0" fmla="*/ 4 w 13"/>
                <a:gd name="T1" fmla="*/ 32 h 56"/>
                <a:gd name="T2" fmla="*/ 4 w 13"/>
                <a:gd name="T3" fmla="*/ 56 h 56"/>
                <a:gd name="T4" fmla="*/ 0 w 13"/>
                <a:gd name="T5" fmla="*/ 56 h 56"/>
                <a:gd name="T6" fmla="*/ 0 w 13"/>
                <a:gd name="T7" fmla="*/ 0 h 56"/>
                <a:gd name="T8" fmla="*/ 4 w 13"/>
                <a:gd name="T9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6">
                  <a:moveTo>
                    <a:pt x="4" y="32"/>
                  </a:moveTo>
                  <a:cubicBezTo>
                    <a:pt x="4" y="40"/>
                    <a:pt x="4" y="48"/>
                    <a:pt x="4" y="56"/>
                  </a:cubicBezTo>
                  <a:cubicBezTo>
                    <a:pt x="2" y="56"/>
                    <a:pt x="1" y="56"/>
                    <a:pt x="0" y="56"/>
                  </a:cubicBezTo>
                  <a:cubicBezTo>
                    <a:pt x="0" y="38"/>
                    <a:pt x="0" y="19"/>
                    <a:pt x="0" y="0"/>
                  </a:cubicBezTo>
                  <a:cubicBezTo>
                    <a:pt x="13" y="10"/>
                    <a:pt x="4" y="21"/>
                    <a:pt x="4" y="32"/>
                  </a:cubicBezTo>
                  <a:close/>
                </a:path>
              </a:pathLst>
            </a:custGeom>
            <a:solidFill>
              <a:srgbClr val="8B21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5" name="Freeform 3204"/>
            <p:cNvSpPr>
              <a:spLocks/>
            </p:cNvSpPr>
            <p:nvPr/>
          </p:nvSpPr>
          <p:spPr bwMode="auto">
            <a:xfrm>
              <a:off x="3321" y="2480"/>
              <a:ext cx="17" cy="47"/>
            </a:xfrm>
            <a:custGeom>
              <a:avLst/>
              <a:gdLst>
                <a:gd name="T0" fmla="*/ 8 w 14"/>
                <a:gd name="T1" fmla="*/ 33 h 40"/>
                <a:gd name="T2" fmla="*/ 12 w 14"/>
                <a:gd name="T3" fmla="*/ 40 h 40"/>
                <a:gd name="T4" fmla="*/ 4 w 14"/>
                <a:gd name="T5" fmla="*/ 40 h 40"/>
                <a:gd name="T6" fmla="*/ 4 w 14"/>
                <a:gd name="T7" fmla="*/ 33 h 40"/>
                <a:gd name="T8" fmla="*/ 2 w 14"/>
                <a:gd name="T9" fmla="*/ 3 h 40"/>
                <a:gd name="T10" fmla="*/ 8 w 14"/>
                <a:gd name="T11" fmla="*/ 0 h 40"/>
                <a:gd name="T12" fmla="*/ 12 w 14"/>
                <a:gd name="T13" fmla="*/ 6 h 40"/>
                <a:gd name="T14" fmla="*/ 8 w 14"/>
                <a:gd name="T15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40">
                  <a:moveTo>
                    <a:pt x="8" y="33"/>
                  </a:moveTo>
                  <a:cubicBezTo>
                    <a:pt x="9" y="36"/>
                    <a:pt x="10" y="38"/>
                    <a:pt x="12" y="40"/>
                  </a:cubicBezTo>
                  <a:cubicBezTo>
                    <a:pt x="9" y="40"/>
                    <a:pt x="6" y="40"/>
                    <a:pt x="4" y="40"/>
                  </a:cubicBezTo>
                  <a:cubicBezTo>
                    <a:pt x="4" y="38"/>
                    <a:pt x="4" y="35"/>
                    <a:pt x="4" y="33"/>
                  </a:cubicBezTo>
                  <a:cubicBezTo>
                    <a:pt x="0" y="23"/>
                    <a:pt x="2" y="13"/>
                    <a:pt x="2" y="3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10" y="2"/>
                    <a:pt x="11" y="4"/>
                    <a:pt x="12" y="6"/>
                  </a:cubicBezTo>
                  <a:cubicBezTo>
                    <a:pt x="14" y="16"/>
                    <a:pt x="10" y="24"/>
                    <a:pt x="8" y="33"/>
                  </a:cubicBezTo>
                  <a:close/>
                </a:path>
              </a:pathLst>
            </a:custGeom>
            <a:solidFill>
              <a:srgbClr val="8D29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6" name="Freeform 3205"/>
            <p:cNvSpPr>
              <a:spLocks/>
            </p:cNvSpPr>
            <p:nvPr/>
          </p:nvSpPr>
          <p:spPr bwMode="auto">
            <a:xfrm>
              <a:off x="3289" y="2485"/>
              <a:ext cx="17" cy="34"/>
            </a:xfrm>
            <a:custGeom>
              <a:avLst/>
              <a:gdLst>
                <a:gd name="T0" fmla="*/ 11 w 14"/>
                <a:gd name="T1" fmla="*/ 25 h 29"/>
                <a:gd name="T2" fmla="*/ 6 w 14"/>
                <a:gd name="T3" fmla="*/ 29 h 29"/>
                <a:gd name="T4" fmla="*/ 2 w 14"/>
                <a:gd name="T5" fmla="*/ 25 h 29"/>
                <a:gd name="T6" fmla="*/ 3 w 14"/>
                <a:gd name="T7" fmla="*/ 17 h 29"/>
                <a:gd name="T8" fmla="*/ 7 w 14"/>
                <a:gd name="T9" fmla="*/ 0 h 29"/>
                <a:gd name="T10" fmla="*/ 13 w 14"/>
                <a:gd name="T11" fmla="*/ 3 h 29"/>
                <a:gd name="T12" fmla="*/ 11 w 14"/>
                <a:gd name="T13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9">
                  <a:moveTo>
                    <a:pt x="11" y="25"/>
                  </a:moveTo>
                  <a:cubicBezTo>
                    <a:pt x="9" y="26"/>
                    <a:pt x="8" y="28"/>
                    <a:pt x="6" y="29"/>
                  </a:cubicBezTo>
                  <a:cubicBezTo>
                    <a:pt x="5" y="28"/>
                    <a:pt x="4" y="27"/>
                    <a:pt x="2" y="25"/>
                  </a:cubicBezTo>
                  <a:cubicBezTo>
                    <a:pt x="2" y="22"/>
                    <a:pt x="3" y="20"/>
                    <a:pt x="3" y="17"/>
                  </a:cubicBezTo>
                  <a:cubicBezTo>
                    <a:pt x="6" y="12"/>
                    <a:pt x="0" y="4"/>
                    <a:pt x="7" y="0"/>
                  </a:cubicBezTo>
                  <a:cubicBezTo>
                    <a:pt x="10" y="0"/>
                    <a:pt x="11" y="1"/>
                    <a:pt x="13" y="3"/>
                  </a:cubicBezTo>
                  <a:cubicBezTo>
                    <a:pt x="12" y="10"/>
                    <a:pt x="14" y="18"/>
                    <a:pt x="11" y="25"/>
                  </a:cubicBezTo>
                  <a:close/>
                </a:path>
              </a:pathLst>
            </a:custGeom>
            <a:solidFill>
              <a:srgbClr val="9A4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7" name="Freeform 3206"/>
            <p:cNvSpPr>
              <a:spLocks/>
            </p:cNvSpPr>
            <p:nvPr/>
          </p:nvSpPr>
          <p:spPr bwMode="auto">
            <a:xfrm>
              <a:off x="3368" y="2524"/>
              <a:ext cx="28" cy="8"/>
            </a:xfrm>
            <a:custGeom>
              <a:avLst/>
              <a:gdLst>
                <a:gd name="T0" fmla="*/ 0 w 24"/>
                <a:gd name="T1" fmla="*/ 4 h 7"/>
                <a:gd name="T2" fmla="*/ 0 w 24"/>
                <a:gd name="T3" fmla="*/ 0 h 7"/>
                <a:gd name="T4" fmla="*/ 24 w 24"/>
                <a:gd name="T5" fmla="*/ 0 h 7"/>
                <a:gd name="T6" fmla="*/ 0 w 24"/>
                <a:gd name="T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7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8" y="0"/>
                    <a:pt x="16" y="0"/>
                    <a:pt x="24" y="0"/>
                  </a:cubicBezTo>
                  <a:cubicBezTo>
                    <a:pt x="17" y="7"/>
                    <a:pt x="8" y="4"/>
                    <a:pt x="0" y="4"/>
                  </a:cubicBezTo>
                  <a:close/>
                </a:path>
              </a:pathLst>
            </a:custGeom>
            <a:solidFill>
              <a:srgbClr val="9932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8" name="Freeform 3207"/>
            <p:cNvSpPr>
              <a:spLocks/>
            </p:cNvSpPr>
            <p:nvPr/>
          </p:nvSpPr>
          <p:spPr bwMode="auto">
            <a:xfrm>
              <a:off x="3395" y="2383"/>
              <a:ext cx="12" cy="28"/>
            </a:xfrm>
            <a:custGeom>
              <a:avLst/>
              <a:gdLst>
                <a:gd name="T0" fmla="*/ 5 w 10"/>
                <a:gd name="T1" fmla="*/ 0 h 24"/>
                <a:gd name="T2" fmla="*/ 9 w 10"/>
                <a:gd name="T3" fmla="*/ 16 h 24"/>
                <a:gd name="T4" fmla="*/ 6 w 10"/>
                <a:gd name="T5" fmla="*/ 24 h 24"/>
                <a:gd name="T6" fmla="*/ 4 w 10"/>
                <a:gd name="T7" fmla="*/ 24 h 24"/>
                <a:gd name="T8" fmla="*/ 0 w 10"/>
                <a:gd name="T9" fmla="*/ 12 h 24"/>
                <a:gd name="T10" fmla="*/ 5 w 1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4">
                  <a:moveTo>
                    <a:pt x="5" y="0"/>
                  </a:moveTo>
                  <a:cubicBezTo>
                    <a:pt x="10" y="4"/>
                    <a:pt x="8" y="11"/>
                    <a:pt x="9" y="16"/>
                  </a:cubicBezTo>
                  <a:cubicBezTo>
                    <a:pt x="8" y="19"/>
                    <a:pt x="7" y="21"/>
                    <a:pt x="6" y="24"/>
                  </a:cubicBezTo>
                  <a:cubicBezTo>
                    <a:pt x="6" y="24"/>
                    <a:pt x="4" y="24"/>
                    <a:pt x="4" y="24"/>
                  </a:cubicBezTo>
                  <a:cubicBezTo>
                    <a:pt x="2" y="20"/>
                    <a:pt x="0" y="16"/>
                    <a:pt x="0" y="12"/>
                  </a:cubicBezTo>
                  <a:cubicBezTo>
                    <a:pt x="0" y="7"/>
                    <a:pt x="1" y="3"/>
                    <a:pt x="5" y="0"/>
                  </a:cubicBezTo>
                  <a:close/>
                </a:path>
              </a:pathLst>
            </a:custGeom>
            <a:solidFill>
              <a:srgbClr val="965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69" name="Freeform 3208"/>
            <p:cNvSpPr>
              <a:spLocks/>
            </p:cNvSpPr>
            <p:nvPr/>
          </p:nvSpPr>
          <p:spPr bwMode="auto">
            <a:xfrm>
              <a:off x="3272" y="2086"/>
              <a:ext cx="33" cy="315"/>
            </a:xfrm>
            <a:custGeom>
              <a:avLst/>
              <a:gdLst>
                <a:gd name="T0" fmla="*/ 21 w 28"/>
                <a:gd name="T1" fmla="*/ 0 h 268"/>
                <a:gd name="T2" fmla="*/ 22 w 28"/>
                <a:gd name="T3" fmla="*/ 16 h 268"/>
                <a:gd name="T4" fmla="*/ 24 w 28"/>
                <a:gd name="T5" fmla="*/ 82 h 268"/>
                <a:gd name="T6" fmla="*/ 25 w 28"/>
                <a:gd name="T7" fmla="*/ 89 h 268"/>
                <a:gd name="T8" fmla="*/ 27 w 28"/>
                <a:gd name="T9" fmla="*/ 99 h 268"/>
                <a:gd name="T10" fmla="*/ 27 w 28"/>
                <a:gd name="T11" fmla="*/ 105 h 268"/>
                <a:gd name="T12" fmla="*/ 27 w 28"/>
                <a:gd name="T13" fmla="*/ 171 h 268"/>
                <a:gd name="T14" fmla="*/ 26 w 28"/>
                <a:gd name="T15" fmla="*/ 185 h 268"/>
                <a:gd name="T16" fmla="*/ 22 w 28"/>
                <a:gd name="T17" fmla="*/ 260 h 268"/>
                <a:gd name="T18" fmla="*/ 10 w 28"/>
                <a:gd name="T19" fmla="*/ 266 h 268"/>
                <a:gd name="T20" fmla="*/ 6 w 28"/>
                <a:gd name="T21" fmla="*/ 253 h 268"/>
                <a:gd name="T22" fmla="*/ 6 w 28"/>
                <a:gd name="T23" fmla="*/ 240 h 268"/>
                <a:gd name="T24" fmla="*/ 4 w 28"/>
                <a:gd name="T25" fmla="*/ 218 h 268"/>
                <a:gd name="T26" fmla="*/ 8 w 28"/>
                <a:gd name="T27" fmla="*/ 207 h 268"/>
                <a:gd name="T28" fmla="*/ 8 w 28"/>
                <a:gd name="T29" fmla="*/ 195 h 268"/>
                <a:gd name="T30" fmla="*/ 8 w 28"/>
                <a:gd name="T31" fmla="*/ 185 h 268"/>
                <a:gd name="T32" fmla="*/ 6 w 28"/>
                <a:gd name="T33" fmla="*/ 164 h 268"/>
                <a:gd name="T34" fmla="*/ 14 w 28"/>
                <a:gd name="T35" fmla="*/ 72 h 268"/>
                <a:gd name="T36" fmla="*/ 14 w 28"/>
                <a:gd name="T37" fmla="*/ 0 h 268"/>
                <a:gd name="T38" fmla="*/ 21 w 28"/>
                <a:gd name="T3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68">
                  <a:moveTo>
                    <a:pt x="21" y="0"/>
                  </a:moveTo>
                  <a:cubicBezTo>
                    <a:pt x="26" y="5"/>
                    <a:pt x="22" y="11"/>
                    <a:pt x="22" y="16"/>
                  </a:cubicBezTo>
                  <a:cubicBezTo>
                    <a:pt x="24" y="38"/>
                    <a:pt x="22" y="60"/>
                    <a:pt x="24" y="82"/>
                  </a:cubicBezTo>
                  <a:cubicBezTo>
                    <a:pt x="24" y="84"/>
                    <a:pt x="25" y="87"/>
                    <a:pt x="25" y="89"/>
                  </a:cubicBezTo>
                  <a:cubicBezTo>
                    <a:pt x="26" y="92"/>
                    <a:pt x="27" y="95"/>
                    <a:pt x="27" y="99"/>
                  </a:cubicBezTo>
                  <a:cubicBezTo>
                    <a:pt x="27" y="101"/>
                    <a:pt x="27" y="103"/>
                    <a:pt x="27" y="105"/>
                  </a:cubicBezTo>
                  <a:cubicBezTo>
                    <a:pt x="27" y="127"/>
                    <a:pt x="28" y="149"/>
                    <a:pt x="27" y="171"/>
                  </a:cubicBezTo>
                  <a:cubicBezTo>
                    <a:pt x="27" y="176"/>
                    <a:pt x="27" y="180"/>
                    <a:pt x="26" y="185"/>
                  </a:cubicBezTo>
                  <a:cubicBezTo>
                    <a:pt x="20" y="210"/>
                    <a:pt x="26" y="235"/>
                    <a:pt x="22" y="260"/>
                  </a:cubicBezTo>
                  <a:cubicBezTo>
                    <a:pt x="19" y="265"/>
                    <a:pt x="15" y="268"/>
                    <a:pt x="10" y="266"/>
                  </a:cubicBezTo>
                  <a:cubicBezTo>
                    <a:pt x="3" y="263"/>
                    <a:pt x="6" y="258"/>
                    <a:pt x="6" y="253"/>
                  </a:cubicBezTo>
                  <a:cubicBezTo>
                    <a:pt x="7" y="249"/>
                    <a:pt x="8" y="244"/>
                    <a:pt x="6" y="240"/>
                  </a:cubicBezTo>
                  <a:cubicBezTo>
                    <a:pt x="4" y="233"/>
                    <a:pt x="3" y="225"/>
                    <a:pt x="4" y="218"/>
                  </a:cubicBezTo>
                  <a:cubicBezTo>
                    <a:pt x="5" y="214"/>
                    <a:pt x="8" y="211"/>
                    <a:pt x="8" y="207"/>
                  </a:cubicBezTo>
                  <a:cubicBezTo>
                    <a:pt x="8" y="203"/>
                    <a:pt x="8" y="199"/>
                    <a:pt x="8" y="195"/>
                  </a:cubicBezTo>
                  <a:cubicBezTo>
                    <a:pt x="8" y="192"/>
                    <a:pt x="11" y="189"/>
                    <a:pt x="8" y="185"/>
                  </a:cubicBezTo>
                  <a:cubicBezTo>
                    <a:pt x="8" y="178"/>
                    <a:pt x="10" y="171"/>
                    <a:pt x="6" y="164"/>
                  </a:cubicBezTo>
                  <a:cubicBezTo>
                    <a:pt x="0" y="133"/>
                    <a:pt x="10" y="103"/>
                    <a:pt x="14" y="72"/>
                  </a:cubicBezTo>
                  <a:cubicBezTo>
                    <a:pt x="7" y="48"/>
                    <a:pt x="13" y="24"/>
                    <a:pt x="14" y="0"/>
                  </a:cubicBezTo>
                  <a:cubicBezTo>
                    <a:pt x="16" y="0"/>
                    <a:pt x="18" y="0"/>
                    <a:pt x="21" y="0"/>
                  </a:cubicBezTo>
                  <a:close/>
                </a:path>
              </a:pathLst>
            </a:custGeom>
            <a:solidFill>
              <a:srgbClr val="331F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0" name="Freeform 3209"/>
            <p:cNvSpPr>
              <a:spLocks/>
            </p:cNvSpPr>
            <p:nvPr/>
          </p:nvSpPr>
          <p:spPr bwMode="auto">
            <a:xfrm>
              <a:off x="3260" y="2152"/>
              <a:ext cx="33" cy="192"/>
            </a:xfrm>
            <a:custGeom>
              <a:avLst/>
              <a:gdLst>
                <a:gd name="T0" fmla="*/ 24 w 28"/>
                <a:gd name="T1" fmla="*/ 16 h 163"/>
                <a:gd name="T2" fmla="*/ 19 w 28"/>
                <a:gd name="T3" fmla="*/ 95 h 163"/>
                <a:gd name="T4" fmla="*/ 24 w 28"/>
                <a:gd name="T5" fmla="*/ 108 h 163"/>
                <a:gd name="T6" fmla="*/ 20 w 28"/>
                <a:gd name="T7" fmla="*/ 132 h 163"/>
                <a:gd name="T8" fmla="*/ 20 w 28"/>
                <a:gd name="T9" fmla="*/ 140 h 163"/>
                <a:gd name="T10" fmla="*/ 20 w 28"/>
                <a:gd name="T11" fmla="*/ 152 h 163"/>
                <a:gd name="T12" fmla="*/ 16 w 28"/>
                <a:gd name="T13" fmla="*/ 160 h 163"/>
                <a:gd name="T14" fmla="*/ 5 w 28"/>
                <a:gd name="T15" fmla="*/ 159 h 163"/>
                <a:gd name="T16" fmla="*/ 2 w 28"/>
                <a:gd name="T17" fmla="*/ 129 h 163"/>
                <a:gd name="T18" fmla="*/ 2 w 28"/>
                <a:gd name="T19" fmla="*/ 24 h 163"/>
                <a:gd name="T20" fmla="*/ 9 w 28"/>
                <a:gd name="T21" fmla="*/ 0 h 163"/>
                <a:gd name="T22" fmla="*/ 24 w 28"/>
                <a:gd name="T23" fmla="*/ 1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163">
                  <a:moveTo>
                    <a:pt x="24" y="16"/>
                  </a:moveTo>
                  <a:cubicBezTo>
                    <a:pt x="28" y="43"/>
                    <a:pt x="19" y="68"/>
                    <a:pt x="19" y="95"/>
                  </a:cubicBezTo>
                  <a:cubicBezTo>
                    <a:pt x="19" y="101"/>
                    <a:pt x="20" y="104"/>
                    <a:pt x="24" y="108"/>
                  </a:cubicBezTo>
                  <a:cubicBezTo>
                    <a:pt x="20" y="116"/>
                    <a:pt x="20" y="124"/>
                    <a:pt x="20" y="132"/>
                  </a:cubicBezTo>
                  <a:cubicBezTo>
                    <a:pt x="24" y="135"/>
                    <a:pt x="20" y="138"/>
                    <a:pt x="20" y="140"/>
                  </a:cubicBezTo>
                  <a:cubicBezTo>
                    <a:pt x="17" y="144"/>
                    <a:pt x="16" y="148"/>
                    <a:pt x="20" y="152"/>
                  </a:cubicBezTo>
                  <a:cubicBezTo>
                    <a:pt x="25" y="158"/>
                    <a:pt x="18" y="158"/>
                    <a:pt x="16" y="160"/>
                  </a:cubicBezTo>
                  <a:cubicBezTo>
                    <a:pt x="12" y="163"/>
                    <a:pt x="8" y="162"/>
                    <a:pt x="5" y="159"/>
                  </a:cubicBezTo>
                  <a:cubicBezTo>
                    <a:pt x="1" y="149"/>
                    <a:pt x="2" y="139"/>
                    <a:pt x="2" y="129"/>
                  </a:cubicBezTo>
                  <a:cubicBezTo>
                    <a:pt x="2" y="94"/>
                    <a:pt x="2" y="59"/>
                    <a:pt x="2" y="24"/>
                  </a:cubicBezTo>
                  <a:cubicBezTo>
                    <a:pt x="2" y="16"/>
                    <a:pt x="0" y="7"/>
                    <a:pt x="9" y="0"/>
                  </a:cubicBezTo>
                  <a:cubicBezTo>
                    <a:pt x="17" y="3"/>
                    <a:pt x="14" y="15"/>
                    <a:pt x="24" y="16"/>
                  </a:cubicBezTo>
                  <a:close/>
                </a:path>
              </a:pathLst>
            </a:custGeom>
            <a:solidFill>
              <a:srgbClr val="1625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1" name="Freeform 3210"/>
            <p:cNvSpPr>
              <a:spLocks/>
            </p:cNvSpPr>
            <p:nvPr/>
          </p:nvSpPr>
          <p:spPr bwMode="auto">
            <a:xfrm>
              <a:off x="3254" y="2010"/>
              <a:ext cx="20" cy="345"/>
            </a:xfrm>
            <a:custGeom>
              <a:avLst/>
              <a:gdLst>
                <a:gd name="T0" fmla="*/ 14 w 17"/>
                <a:gd name="T1" fmla="*/ 120 h 293"/>
                <a:gd name="T2" fmla="*/ 14 w 17"/>
                <a:gd name="T3" fmla="*/ 280 h 293"/>
                <a:gd name="T4" fmla="*/ 12 w 17"/>
                <a:gd name="T5" fmla="*/ 293 h 293"/>
                <a:gd name="T6" fmla="*/ 6 w 17"/>
                <a:gd name="T7" fmla="*/ 290 h 293"/>
                <a:gd name="T8" fmla="*/ 3 w 17"/>
                <a:gd name="T9" fmla="*/ 218 h 293"/>
                <a:gd name="T10" fmla="*/ 2 w 17"/>
                <a:gd name="T11" fmla="*/ 178 h 293"/>
                <a:gd name="T12" fmla="*/ 2 w 17"/>
                <a:gd name="T13" fmla="*/ 132 h 293"/>
                <a:gd name="T14" fmla="*/ 3 w 17"/>
                <a:gd name="T15" fmla="*/ 102 h 293"/>
                <a:gd name="T16" fmla="*/ 3 w 17"/>
                <a:gd name="T17" fmla="*/ 54 h 293"/>
                <a:gd name="T18" fmla="*/ 1 w 17"/>
                <a:gd name="T19" fmla="*/ 16 h 293"/>
                <a:gd name="T20" fmla="*/ 5 w 17"/>
                <a:gd name="T21" fmla="*/ 0 h 293"/>
                <a:gd name="T22" fmla="*/ 9 w 17"/>
                <a:gd name="T23" fmla="*/ 0 h 293"/>
                <a:gd name="T24" fmla="*/ 13 w 17"/>
                <a:gd name="T25" fmla="*/ 24 h 293"/>
                <a:gd name="T26" fmla="*/ 13 w 17"/>
                <a:gd name="T27" fmla="*/ 73 h 293"/>
                <a:gd name="T28" fmla="*/ 14 w 17"/>
                <a:gd name="T29" fmla="*/ 12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" h="293">
                  <a:moveTo>
                    <a:pt x="14" y="120"/>
                  </a:moveTo>
                  <a:cubicBezTo>
                    <a:pt x="14" y="174"/>
                    <a:pt x="14" y="227"/>
                    <a:pt x="14" y="280"/>
                  </a:cubicBezTo>
                  <a:cubicBezTo>
                    <a:pt x="16" y="285"/>
                    <a:pt x="17" y="289"/>
                    <a:pt x="12" y="293"/>
                  </a:cubicBezTo>
                  <a:cubicBezTo>
                    <a:pt x="9" y="293"/>
                    <a:pt x="7" y="292"/>
                    <a:pt x="6" y="290"/>
                  </a:cubicBezTo>
                  <a:cubicBezTo>
                    <a:pt x="0" y="266"/>
                    <a:pt x="5" y="242"/>
                    <a:pt x="3" y="218"/>
                  </a:cubicBezTo>
                  <a:cubicBezTo>
                    <a:pt x="3" y="205"/>
                    <a:pt x="4" y="191"/>
                    <a:pt x="2" y="178"/>
                  </a:cubicBezTo>
                  <a:cubicBezTo>
                    <a:pt x="3" y="162"/>
                    <a:pt x="4" y="147"/>
                    <a:pt x="2" y="132"/>
                  </a:cubicBezTo>
                  <a:cubicBezTo>
                    <a:pt x="4" y="122"/>
                    <a:pt x="3" y="112"/>
                    <a:pt x="3" y="102"/>
                  </a:cubicBezTo>
                  <a:cubicBezTo>
                    <a:pt x="3" y="86"/>
                    <a:pt x="3" y="70"/>
                    <a:pt x="3" y="54"/>
                  </a:cubicBezTo>
                  <a:cubicBezTo>
                    <a:pt x="3" y="41"/>
                    <a:pt x="5" y="29"/>
                    <a:pt x="1" y="16"/>
                  </a:cubicBezTo>
                  <a:cubicBezTo>
                    <a:pt x="0" y="10"/>
                    <a:pt x="0" y="4"/>
                    <a:pt x="5" y="0"/>
                  </a:cubicBezTo>
                  <a:cubicBezTo>
                    <a:pt x="6" y="0"/>
                    <a:pt x="8" y="0"/>
                    <a:pt x="9" y="0"/>
                  </a:cubicBezTo>
                  <a:cubicBezTo>
                    <a:pt x="14" y="7"/>
                    <a:pt x="13" y="16"/>
                    <a:pt x="13" y="24"/>
                  </a:cubicBezTo>
                  <a:cubicBezTo>
                    <a:pt x="16" y="40"/>
                    <a:pt x="15" y="57"/>
                    <a:pt x="13" y="73"/>
                  </a:cubicBezTo>
                  <a:cubicBezTo>
                    <a:pt x="13" y="89"/>
                    <a:pt x="13" y="105"/>
                    <a:pt x="14" y="120"/>
                  </a:cubicBezTo>
                  <a:close/>
                </a:path>
              </a:pathLst>
            </a:custGeom>
            <a:solidFill>
              <a:srgbClr val="55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2" name="Freeform 3211"/>
            <p:cNvSpPr>
              <a:spLocks/>
            </p:cNvSpPr>
            <p:nvPr/>
          </p:nvSpPr>
          <p:spPr bwMode="auto">
            <a:xfrm>
              <a:off x="3269" y="2039"/>
              <a:ext cx="7" cy="57"/>
            </a:xfrm>
            <a:custGeom>
              <a:avLst/>
              <a:gdLst>
                <a:gd name="T0" fmla="*/ 0 w 6"/>
                <a:gd name="T1" fmla="*/ 49 h 49"/>
                <a:gd name="T2" fmla="*/ 0 w 6"/>
                <a:gd name="T3" fmla="*/ 0 h 49"/>
                <a:gd name="T4" fmla="*/ 0 w 6"/>
                <a:gd name="T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9">
                  <a:moveTo>
                    <a:pt x="0" y="49"/>
                  </a:moveTo>
                  <a:cubicBezTo>
                    <a:pt x="0" y="33"/>
                    <a:pt x="0" y="16"/>
                    <a:pt x="0" y="0"/>
                  </a:cubicBezTo>
                  <a:cubicBezTo>
                    <a:pt x="6" y="16"/>
                    <a:pt x="5" y="33"/>
                    <a:pt x="0" y="49"/>
                  </a:cubicBezTo>
                  <a:close/>
                </a:path>
              </a:pathLst>
            </a:custGeom>
            <a:solidFill>
              <a:srgbClr val="4671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3" name="Freeform 3212"/>
            <p:cNvSpPr>
              <a:spLocks/>
            </p:cNvSpPr>
            <p:nvPr/>
          </p:nvSpPr>
          <p:spPr bwMode="auto">
            <a:xfrm>
              <a:off x="2897" y="2417"/>
              <a:ext cx="62" cy="29"/>
            </a:xfrm>
            <a:custGeom>
              <a:avLst/>
              <a:gdLst>
                <a:gd name="T0" fmla="*/ 13 w 53"/>
                <a:gd name="T1" fmla="*/ 11 h 25"/>
                <a:gd name="T2" fmla="*/ 0 w 53"/>
                <a:gd name="T3" fmla="*/ 7 h 25"/>
                <a:gd name="T4" fmla="*/ 2 w 53"/>
                <a:gd name="T5" fmla="*/ 5 h 25"/>
                <a:gd name="T6" fmla="*/ 12 w 53"/>
                <a:gd name="T7" fmla="*/ 2 h 25"/>
                <a:gd name="T8" fmla="*/ 45 w 53"/>
                <a:gd name="T9" fmla="*/ 6 h 25"/>
                <a:gd name="T10" fmla="*/ 38 w 53"/>
                <a:gd name="T11" fmla="*/ 24 h 25"/>
                <a:gd name="T12" fmla="*/ 21 w 53"/>
                <a:gd name="T13" fmla="*/ 24 h 25"/>
                <a:gd name="T14" fmla="*/ 14 w 53"/>
                <a:gd name="T15" fmla="*/ 21 h 25"/>
                <a:gd name="T16" fmla="*/ 13 w 53"/>
                <a:gd name="T17" fmla="*/ 16 h 25"/>
                <a:gd name="T18" fmla="*/ 13 w 53"/>
                <a:gd name="T19" fmla="*/ 15 h 25"/>
                <a:gd name="T20" fmla="*/ 30 w 53"/>
                <a:gd name="T21" fmla="*/ 12 h 25"/>
                <a:gd name="T22" fmla="*/ 29 w 53"/>
                <a:gd name="T23" fmla="*/ 12 h 25"/>
                <a:gd name="T24" fmla="*/ 28 w 53"/>
                <a:gd name="T25" fmla="*/ 13 h 25"/>
                <a:gd name="T26" fmla="*/ 13 w 53"/>
                <a:gd name="T27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25">
                  <a:moveTo>
                    <a:pt x="13" y="11"/>
                  </a:moveTo>
                  <a:cubicBezTo>
                    <a:pt x="8" y="11"/>
                    <a:pt x="3" y="12"/>
                    <a:pt x="0" y="7"/>
                  </a:cubicBezTo>
                  <a:cubicBezTo>
                    <a:pt x="1" y="6"/>
                    <a:pt x="2" y="6"/>
                    <a:pt x="2" y="5"/>
                  </a:cubicBezTo>
                  <a:cubicBezTo>
                    <a:pt x="5" y="3"/>
                    <a:pt x="9" y="2"/>
                    <a:pt x="12" y="2"/>
                  </a:cubicBezTo>
                  <a:cubicBezTo>
                    <a:pt x="23" y="2"/>
                    <a:pt x="34" y="0"/>
                    <a:pt x="45" y="6"/>
                  </a:cubicBezTo>
                  <a:cubicBezTo>
                    <a:pt x="53" y="16"/>
                    <a:pt x="51" y="22"/>
                    <a:pt x="38" y="24"/>
                  </a:cubicBezTo>
                  <a:cubicBezTo>
                    <a:pt x="32" y="25"/>
                    <a:pt x="26" y="25"/>
                    <a:pt x="21" y="24"/>
                  </a:cubicBezTo>
                  <a:cubicBezTo>
                    <a:pt x="18" y="23"/>
                    <a:pt x="16" y="23"/>
                    <a:pt x="14" y="21"/>
                  </a:cubicBezTo>
                  <a:cubicBezTo>
                    <a:pt x="12" y="20"/>
                    <a:pt x="12" y="18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8" y="11"/>
                    <a:pt x="24" y="15"/>
                    <a:pt x="30" y="12"/>
                  </a:cubicBezTo>
                  <a:cubicBezTo>
                    <a:pt x="32" y="11"/>
                    <a:pt x="28" y="9"/>
                    <a:pt x="29" y="12"/>
                  </a:cubicBezTo>
                  <a:cubicBezTo>
                    <a:pt x="30" y="12"/>
                    <a:pt x="29" y="13"/>
                    <a:pt x="28" y="13"/>
                  </a:cubicBezTo>
                  <a:cubicBezTo>
                    <a:pt x="23" y="13"/>
                    <a:pt x="17" y="14"/>
                    <a:pt x="13" y="11"/>
                  </a:cubicBezTo>
                  <a:close/>
                </a:path>
              </a:pathLst>
            </a:custGeom>
            <a:solidFill>
              <a:srgbClr val="7091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4" name="Freeform 3213"/>
            <p:cNvSpPr>
              <a:spLocks/>
            </p:cNvSpPr>
            <p:nvPr/>
          </p:nvSpPr>
          <p:spPr bwMode="auto">
            <a:xfrm>
              <a:off x="2887" y="2443"/>
              <a:ext cx="20" cy="67"/>
            </a:xfrm>
            <a:custGeom>
              <a:avLst/>
              <a:gdLst>
                <a:gd name="T0" fmla="*/ 1 w 17"/>
                <a:gd name="T1" fmla="*/ 54 h 57"/>
                <a:gd name="T2" fmla="*/ 2 w 17"/>
                <a:gd name="T3" fmla="*/ 44 h 57"/>
                <a:gd name="T4" fmla="*/ 3 w 17"/>
                <a:gd name="T5" fmla="*/ 24 h 57"/>
                <a:gd name="T6" fmla="*/ 6 w 17"/>
                <a:gd name="T7" fmla="*/ 0 h 57"/>
                <a:gd name="T8" fmla="*/ 11 w 17"/>
                <a:gd name="T9" fmla="*/ 3 h 57"/>
                <a:gd name="T10" fmla="*/ 16 w 17"/>
                <a:gd name="T11" fmla="*/ 44 h 57"/>
                <a:gd name="T12" fmla="*/ 14 w 17"/>
                <a:gd name="T13" fmla="*/ 54 h 57"/>
                <a:gd name="T14" fmla="*/ 1 w 17"/>
                <a:gd name="T15" fmla="*/ 5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57">
                  <a:moveTo>
                    <a:pt x="1" y="54"/>
                  </a:moveTo>
                  <a:cubicBezTo>
                    <a:pt x="2" y="51"/>
                    <a:pt x="2" y="48"/>
                    <a:pt x="2" y="44"/>
                  </a:cubicBezTo>
                  <a:cubicBezTo>
                    <a:pt x="4" y="38"/>
                    <a:pt x="2" y="31"/>
                    <a:pt x="3" y="24"/>
                  </a:cubicBezTo>
                  <a:cubicBezTo>
                    <a:pt x="4" y="16"/>
                    <a:pt x="0" y="8"/>
                    <a:pt x="6" y="0"/>
                  </a:cubicBezTo>
                  <a:cubicBezTo>
                    <a:pt x="9" y="0"/>
                    <a:pt x="10" y="1"/>
                    <a:pt x="11" y="3"/>
                  </a:cubicBezTo>
                  <a:cubicBezTo>
                    <a:pt x="17" y="17"/>
                    <a:pt x="12" y="31"/>
                    <a:pt x="16" y="44"/>
                  </a:cubicBezTo>
                  <a:cubicBezTo>
                    <a:pt x="16" y="48"/>
                    <a:pt x="16" y="51"/>
                    <a:pt x="14" y="54"/>
                  </a:cubicBezTo>
                  <a:cubicBezTo>
                    <a:pt x="10" y="57"/>
                    <a:pt x="5" y="57"/>
                    <a:pt x="1" y="54"/>
                  </a:cubicBezTo>
                  <a:close/>
                </a:path>
              </a:pathLst>
            </a:custGeom>
            <a:solidFill>
              <a:srgbClr val="2D51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5" name="Freeform 3214"/>
            <p:cNvSpPr>
              <a:spLocks/>
            </p:cNvSpPr>
            <p:nvPr/>
          </p:nvSpPr>
          <p:spPr bwMode="auto">
            <a:xfrm>
              <a:off x="2892" y="2436"/>
              <a:ext cx="26" cy="47"/>
            </a:xfrm>
            <a:custGeom>
              <a:avLst/>
              <a:gdLst>
                <a:gd name="T0" fmla="*/ 17 w 22"/>
                <a:gd name="T1" fmla="*/ 0 h 40"/>
                <a:gd name="T2" fmla="*/ 17 w 22"/>
                <a:gd name="T3" fmla="*/ 4 h 40"/>
                <a:gd name="T4" fmla="*/ 19 w 22"/>
                <a:gd name="T5" fmla="*/ 10 h 40"/>
                <a:gd name="T6" fmla="*/ 12 w 22"/>
                <a:gd name="T7" fmla="*/ 40 h 40"/>
                <a:gd name="T8" fmla="*/ 5 w 22"/>
                <a:gd name="T9" fmla="*/ 7 h 40"/>
                <a:gd name="T10" fmla="*/ 5 w 22"/>
                <a:gd name="T11" fmla="*/ 7 h 40"/>
                <a:gd name="T12" fmla="*/ 5 w 22"/>
                <a:gd name="T13" fmla="*/ 1 h 40"/>
                <a:gd name="T14" fmla="*/ 17 w 22"/>
                <a:gd name="T1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40">
                  <a:moveTo>
                    <a:pt x="17" y="0"/>
                  </a:moveTo>
                  <a:cubicBezTo>
                    <a:pt x="17" y="1"/>
                    <a:pt x="17" y="3"/>
                    <a:pt x="17" y="4"/>
                  </a:cubicBezTo>
                  <a:cubicBezTo>
                    <a:pt x="19" y="6"/>
                    <a:pt x="19" y="8"/>
                    <a:pt x="19" y="10"/>
                  </a:cubicBezTo>
                  <a:cubicBezTo>
                    <a:pt x="16" y="20"/>
                    <a:pt x="22" y="32"/>
                    <a:pt x="12" y="40"/>
                  </a:cubicBezTo>
                  <a:cubicBezTo>
                    <a:pt x="0" y="31"/>
                    <a:pt x="12" y="1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2" y="5"/>
                    <a:pt x="3" y="3"/>
                    <a:pt x="5" y="1"/>
                  </a:cubicBezTo>
                  <a:cubicBezTo>
                    <a:pt x="9" y="0"/>
                    <a:pt x="13" y="0"/>
                    <a:pt x="17" y="0"/>
                  </a:cubicBezTo>
                  <a:close/>
                </a:path>
              </a:pathLst>
            </a:custGeom>
            <a:solidFill>
              <a:srgbClr val="6A8A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6" name="Freeform 3215"/>
            <p:cNvSpPr>
              <a:spLocks/>
            </p:cNvSpPr>
            <p:nvPr/>
          </p:nvSpPr>
          <p:spPr bwMode="auto">
            <a:xfrm>
              <a:off x="2888" y="2370"/>
              <a:ext cx="19" cy="55"/>
            </a:xfrm>
            <a:custGeom>
              <a:avLst/>
              <a:gdLst>
                <a:gd name="T0" fmla="*/ 4 w 16"/>
                <a:gd name="T1" fmla="*/ 47 h 47"/>
                <a:gd name="T2" fmla="*/ 7 w 16"/>
                <a:gd name="T3" fmla="*/ 0 h 47"/>
                <a:gd name="T4" fmla="*/ 13 w 16"/>
                <a:gd name="T5" fmla="*/ 12 h 47"/>
                <a:gd name="T6" fmla="*/ 9 w 16"/>
                <a:gd name="T7" fmla="*/ 47 h 47"/>
                <a:gd name="T8" fmla="*/ 7 w 16"/>
                <a:gd name="T9" fmla="*/ 47 h 47"/>
                <a:gd name="T10" fmla="*/ 5 w 16"/>
                <a:gd name="T11" fmla="*/ 47 h 47"/>
                <a:gd name="T12" fmla="*/ 4 w 16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7">
                  <a:moveTo>
                    <a:pt x="4" y="47"/>
                  </a:moveTo>
                  <a:cubicBezTo>
                    <a:pt x="5" y="31"/>
                    <a:pt x="0" y="15"/>
                    <a:pt x="7" y="0"/>
                  </a:cubicBezTo>
                  <a:cubicBezTo>
                    <a:pt x="12" y="3"/>
                    <a:pt x="13" y="7"/>
                    <a:pt x="13" y="12"/>
                  </a:cubicBezTo>
                  <a:cubicBezTo>
                    <a:pt x="13" y="24"/>
                    <a:pt x="16" y="36"/>
                    <a:pt x="9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4" y="47"/>
                  </a:lnTo>
                  <a:close/>
                </a:path>
              </a:pathLst>
            </a:custGeom>
            <a:solidFill>
              <a:srgbClr val="214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7" name="Freeform 3216"/>
            <p:cNvSpPr>
              <a:spLocks/>
            </p:cNvSpPr>
            <p:nvPr/>
          </p:nvSpPr>
          <p:spPr bwMode="auto">
            <a:xfrm>
              <a:off x="2887" y="2505"/>
              <a:ext cx="30" cy="19"/>
            </a:xfrm>
            <a:custGeom>
              <a:avLst/>
              <a:gdLst>
                <a:gd name="T0" fmla="*/ 1 w 25"/>
                <a:gd name="T1" fmla="*/ 1 h 16"/>
                <a:gd name="T2" fmla="*/ 13 w 25"/>
                <a:gd name="T3" fmla="*/ 0 h 16"/>
                <a:gd name="T4" fmla="*/ 25 w 25"/>
                <a:gd name="T5" fmla="*/ 8 h 16"/>
                <a:gd name="T6" fmla="*/ 5 w 25"/>
                <a:gd name="T7" fmla="*/ 12 h 16"/>
                <a:gd name="T8" fmla="*/ 1 w 25"/>
                <a:gd name="T9" fmla="*/ 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6">
                  <a:moveTo>
                    <a:pt x="1" y="1"/>
                  </a:moveTo>
                  <a:cubicBezTo>
                    <a:pt x="5" y="1"/>
                    <a:pt x="9" y="1"/>
                    <a:pt x="13" y="0"/>
                  </a:cubicBezTo>
                  <a:cubicBezTo>
                    <a:pt x="18" y="1"/>
                    <a:pt x="22" y="4"/>
                    <a:pt x="25" y="8"/>
                  </a:cubicBezTo>
                  <a:cubicBezTo>
                    <a:pt x="20" y="16"/>
                    <a:pt x="12" y="11"/>
                    <a:pt x="5" y="12"/>
                  </a:cubicBezTo>
                  <a:cubicBezTo>
                    <a:pt x="3" y="8"/>
                    <a:pt x="0" y="5"/>
                    <a:pt x="1" y="1"/>
                  </a:cubicBezTo>
                  <a:close/>
                </a:path>
              </a:pathLst>
            </a:custGeom>
            <a:solidFill>
              <a:srgbClr val="5C7C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8" name="Freeform 3217"/>
            <p:cNvSpPr>
              <a:spLocks/>
            </p:cNvSpPr>
            <p:nvPr/>
          </p:nvSpPr>
          <p:spPr bwMode="auto">
            <a:xfrm>
              <a:off x="2877" y="2437"/>
              <a:ext cx="21" cy="37"/>
            </a:xfrm>
            <a:custGeom>
              <a:avLst/>
              <a:gdLst>
                <a:gd name="T0" fmla="*/ 18 w 18"/>
                <a:gd name="T1" fmla="*/ 0 h 32"/>
                <a:gd name="T2" fmla="*/ 18 w 18"/>
                <a:gd name="T3" fmla="*/ 6 h 32"/>
                <a:gd name="T4" fmla="*/ 14 w 18"/>
                <a:gd name="T5" fmla="*/ 30 h 32"/>
                <a:gd name="T6" fmla="*/ 10 w 18"/>
                <a:gd name="T7" fmla="*/ 30 h 32"/>
                <a:gd name="T8" fmla="*/ 18 w 18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0"/>
                  </a:moveTo>
                  <a:cubicBezTo>
                    <a:pt x="18" y="2"/>
                    <a:pt x="18" y="4"/>
                    <a:pt x="18" y="6"/>
                  </a:cubicBezTo>
                  <a:cubicBezTo>
                    <a:pt x="10" y="13"/>
                    <a:pt x="15" y="22"/>
                    <a:pt x="14" y="30"/>
                  </a:cubicBezTo>
                  <a:cubicBezTo>
                    <a:pt x="13" y="32"/>
                    <a:pt x="11" y="32"/>
                    <a:pt x="10" y="30"/>
                  </a:cubicBezTo>
                  <a:cubicBezTo>
                    <a:pt x="14" y="20"/>
                    <a:pt x="0" y="6"/>
                    <a:pt x="18" y="0"/>
                  </a:cubicBezTo>
                  <a:close/>
                </a:path>
              </a:pathLst>
            </a:custGeom>
            <a:solidFill>
              <a:srgbClr val="617A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79" name="Freeform 3218"/>
            <p:cNvSpPr>
              <a:spLocks/>
            </p:cNvSpPr>
            <p:nvPr/>
          </p:nvSpPr>
          <p:spPr bwMode="auto">
            <a:xfrm>
              <a:off x="2912" y="2430"/>
              <a:ext cx="22" cy="7"/>
            </a:xfrm>
            <a:custGeom>
              <a:avLst/>
              <a:gdLst>
                <a:gd name="T0" fmla="*/ 0 w 19"/>
                <a:gd name="T1" fmla="*/ 0 h 6"/>
                <a:gd name="T2" fmla="*/ 19 w 19"/>
                <a:gd name="T3" fmla="*/ 0 h 6"/>
                <a:gd name="T4" fmla="*/ 0 w 19"/>
                <a:gd name="T5" fmla="*/ 4 h 6"/>
                <a:gd name="T6" fmla="*/ 0 w 19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6">
                  <a:moveTo>
                    <a:pt x="0" y="0"/>
                  </a:moveTo>
                  <a:cubicBezTo>
                    <a:pt x="5" y="0"/>
                    <a:pt x="11" y="0"/>
                    <a:pt x="19" y="0"/>
                  </a:cubicBezTo>
                  <a:cubicBezTo>
                    <a:pt x="11" y="6"/>
                    <a:pt x="5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4162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0" name="Freeform 3219"/>
            <p:cNvSpPr>
              <a:spLocks/>
            </p:cNvSpPr>
            <p:nvPr/>
          </p:nvSpPr>
          <p:spPr bwMode="auto">
            <a:xfrm>
              <a:off x="2888" y="2472"/>
              <a:ext cx="7" cy="22"/>
            </a:xfrm>
            <a:custGeom>
              <a:avLst/>
              <a:gdLst>
                <a:gd name="T0" fmla="*/ 0 w 6"/>
                <a:gd name="T1" fmla="*/ 0 h 19"/>
                <a:gd name="T2" fmla="*/ 4 w 6"/>
                <a:gd name="T3" fmla="*/ 0 h 19"/>
                <a:gd name="T4" fmla="*/ 1 w 6"/>
                <a:gd name="T5" fmla="*/ 19 h 19"/>
                <a:gd name="T6" fmla="*/ 0 w 6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9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3" y="7"/>
                    <a:pt x="6" y="14"/>
                    <a:pt x="1" y="19"/>
                  </a:cubicBezTo>
                  <a:cubicBezTo>
                    <a:pt x="1" y="13"/>
                    <a:pt x="1" y="6"/>
                    <a:pt x="0" y="0"/>
                  </a:cubicBezTo>
                  <a:close/>
                </a:path>
              </a:pathLst>
            </a:custGeom>
            <a:solidFill>
              <a:srgbClr val="5369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1" name="Freeform 3220"/>
            <p:cNvSpPr>
              <a:spLocks/>
            </p:cNvSpPr>
            <p:nvPr/>
          </p:nvSpPr>
          <p:spPr bwMode="auto">
            <a:xfrm>
              <a:off x="2898" y="2014"/>
              <a:ext cx="70" cy="88"/>
            </a:xfrm>
            <a:custGeom>
              <a:avLst/>
              <a:gdLst>
                <a:gd name="T0" fmla="*/ 12 w 60"/>
                <a:gd name="T1" fmla="*/ 13 h 75"/>
                <a:gd name="T2" fmla="*/ 11 w 60"/>
                <a:gd name="T3" fmla="*/ 6 h 75"/>
                <a:gd name="T4" fmla="*/ 16 w 60"/>
                <a:gd name="T5" fmla="*/ 2 h 75"/>
                <a:gd name="T6" fmla="*/ 60 w 60"/>
                <a:gd name="T7" fmla="*/ 5 h 75"/>
                <a:gd name="T8" fmla="*/ 60 w 60"/>
                <a:gd name="T9" fmla="*/ 65 h 75"/>
                <a:gd name="T10" fmla="*/ 46 w 60"/>
                <a:gd name="T11" fmla="*/ 71 h 75"/>
                <a:gd name="T12" fmla="*/ 0 w 60"/>
                <a:gd name="T13" fmla="*/ 65 h 75"/>
                <a:gd name="T14" fmla="*/ 3 w 60"/>
                <a:gd name="T15" fmla="*/ 56 h 75"/>
                <a:gd name="T16" fmla="*/ 4 w 60"/>
                <a:gd name="T17" fmla="*/ 49 h 75"/>
                <a:gd name="T18" fmla="*/ 8 w 60"/>
                <a:gd name="T19" fmla="*/ 45 h 75"/>
                <a:gd name="T20" fmla="*/ 13 w 60"/>
                <a:gd name="T21" fmla="*/ 45 h 75"/>
                <a:gd name="T22" fmla="*/ 33 w 60"/>
                <a:gd name="T23" fmla="*/ 48 h 75"/>
                <a:gd name="T24" fmla="*/ 43 w 60"/>
                <a:gd name="T25" fmla="*/ 35 h 75"/>
                <a:gd name="T26" fmla="*/ 32 w 60"/>
                <a:gd name="T27" fmla="*/ 16 h 75"/>
                <a:gd name="T28" fmla="*/ 17 w 60"/>
                <a:gd name="T29" fmla="*/ 15 h 75"/>
                <a:gd name="T30" fmla="*/ 12 w 60"/>
                <a:gd name="T31" fmla="*/ 1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75">
                  <a:moveTo>
                    <a:pt x="12" y="13"/>
                  </a:moveTo>
                  <a:cubicBezTo>
                    <a:pt x="12" y="11"/>
                    <a:pt x="12" y="9"/>
                    <a:pt x="11" y="6"/>
                  </a:cubicBezTo>
                  <a:cubicBezTo>
                    <a:pt x="13" y="5"/>
                    <a:pt x="14" y="3"/>
                    <a:pt x="16" y="2"/>
                  </a:cubicBezTo>
                  <a:cubicBezTo>
                    <a:pt x="31" y="3"/>
                    <a:pt x="46" y="0"/>
                    <a:pt x="60" y="5"/>
                  </a:cubicBezTo>
                  <a:cubicBezTo>
                    <a:pt x="60" y="25"/>
                    <a:pt x="60" y="45"/>
                    <a:pt x="60" y="65"/>
                  </a:cubicBezTo>
                  <a:cubicBezTo>
                    <a:pt x="56" y="69"/>
                    <a:pt x="52" y="70"/>
                    <a:pt x="46" y="71"/>
                  </a:cubicBezTo>
                  <a:cubicBezTo>
                    <a:pt x="31" y="69"/>
                    <a:pt x="14" y="75"/>
                    <a:pt x="0" y="65"/>
                  </a:cubicBezTo>
                  <a:cubicBezTo>
                    <a:pt x="1" y="62"/>
                    <a:pt x="2" y="59"/>
                    <a:pt x="3" y="56"/>
                  </a:cubicBezTo>
                  <a:cubicBezTo>
                    <a:pt x="2" y="54"/>
                    <a:pt x="1" y="51"/>
                    <a:pt x="4" y="49"/>
                  </a:cubicBezTo>
                  <a:cubicBezTo>
                    <a:pt x="5" y="48"/>
                    <a:pt x="7" y="46"/>
                    <a:pt x="8" y="45"/>
                  </a:cubicBezTo>
                  <a:cubicBezTo>
                    <a:pt x="9" y="44"/>
                    <a:pt x="11" y="44"/>
                    <a:pt x="13" y="45"/>
                  </a:cubicBezTo>
                  <a:cubicBezTo>
                    <a:pt x="18" y="55"/>
                    <a:pt x="26" y="48"/>
                    <a:pt x="33" y="48"/>
                  </a:cubicBezTo>
                  <a:cubicBezTo>
                    <a:pt x="46" y="51"/>
                    <a:pt x="42" y="41"/>
                    <a:pt x="43" y="35"/>
                  </a:cubicBezTo>
                  <a:cubicBezTo>
                    <a:pt x="43" y="27"/>
                    <a:pt x="43" y="19"/>
                    <a:pt x="32" y="16"/>
                  </a:cubicBezTo>
                  <a:cubicBezTo>
                    <a:pt x="27" y="15"/>
                    <a:pt x="22" y="15"/>
                    <a:pt x="17" y="15"/>
                  </a:cubicBezTo>
                  <a:cubicBezTo>
                    <a:pt x="15" y="15"/>
                    <a:pt x="13" y="15"/>
                    <a:pt x="12" y="13"/>
                  </a:cubicBezTo>
                  <a:close/>
                </a:path>
              </a:pathLst>
            </a:custGeom>
            <a:solidFill>
              <a:srgbClr val="5286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2" name="Freeform 3221"/>
            <p:cNvSpPr>
              <a:spLocks/>
            </p:cNvSpPr>
            <p:nvPr/>
          </p:nvSpPr>
          <p:spPr bwMode="auto">
            <a:xfrm>
              <a:off x="3372" y="2311"/>
              <a:ext cx="37" cy="69"/>
            </a:xfrm>
            <a:custGeom>
              <a:avLst/>
              <a:gdLst>
                <a:gd name="T0" fmla="*/ 25 w 32"/>
                <a:gd name="T1" fmla="*/ 36 h 59"/>
                <a:gd name="T2" fmla="*/ 25 w 32"/>
                <a:gd name="T3" fmla="*/ 57 h 59"/>
                <a:gd name="T4" fmla="*/ 19 w 32"/>
                <a:gd name="T5" fmla="*/ 59 h 59"/>
                <a:gd name="T6" fmla="*/ 2 w 32"/>
                <a:gd name="T7" fmla="*/ 49 h 59"/>
                <a:gd name="T8" fmla="*/ 2 w 32"/>
                <a:gd name="T9" fmla="*/ 35 h 59"/>
                <a:gd name="T10" fmla="*/ 9 w 32"/>
                <a:gd name="T11" fmla="*/ 20 h 59"/>
                <a:gd name="T12" fmla="*/ 26 w 32"/>
                <a:gd name="T13" fmla="*/ 5 h 59"/>
                <a:gd name="T14" fmla="*/ 27 w 32"/>
                <a:gd name="T15" fmla="*/ 11 h 59"/>
                <a:gd name="T16" fmla="*/ 25 w 32"/>
                <a:gd name="T17" fmla="*/ 3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9">
                  <a:moveTo>
                    <a:pt x="25" y="36"/>
                  </a:moveTo>
                  <a:cubicBezTo>
                    <a:pt x="21" y="43"/>
                    <a:pt x="32" y="50"/>
                    <a:pt x="25" y="57"/>
                  </a:cubicBezTo>
                  <a:cubicBezTo>
                    <a:pt x="23" y="58"/>
                    <a:pt x="21" y="59"/>
                    <a:pt x="19" y="59"/>
                  </a:cubicBezTo>
                  <a:cubicBezTo>
                    <a:pt x="12" y="58"/>
                    <a:pt x="6" y="55"/>
                    <a:pt x="2" y="49"/>
                  </a:cubicBezTo>
                  <a:cubicBezTo>
                    <a:pt x="0" y="44"/>
                    <a:pt x="0" y="39"/>
                    <a:pt x="2" y="35"/>
                  </a:cubicBezTo>
                  <a:cubicBezTo>
                    <a:pt x="4" y="30"/>
                    <a:pt x="8" y="26"/>
                    <a:pt x="9" y="20"/>
                  </a:cubicBezTo>
                  <a:cubicBezTo>
                    <a:pt x="11" y="11"/>
                    <a:pt x="11" y="0"/>
                    <a:pt x="26" y="5"/>
                  </a:cubicBezTo>
                  <a:cubicBezTo>
                    <a:pt x="26" y="7"/>
                    <a:pt x="27" y="9"/>
                    <a:pt x="27" y="11"/>
                  </a:cubicBezTo>
                  <a:cubicBezTo>
                    <a:pt x="26" y="20"/>
                    <a:pt x="28" y="28"/>
                    <a:pt x="25" y="36"/>
                  </a:cubicBezTo>
                  <a:close/>
                </a:path>
              </a:pathLst>
            </a:custGeom>
            <a:solidFill>
              <a:srgbClr val="AE3B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3" name="Freeform 3222"/>
            <p:cNvSpPr>
              <a:spLocks/>
            </p:cNvSpPr>
            <p:nvPr/>
          </p:nvSpPr>
          <p:spPr bwMode="auto">
            <a:xfrm>
              <a:off x="3401" y="2319"/>
              <a:ext cx="6" cy="34"/>
            </a:xfrm>
            <a:custGeom>
              <a:avLst/>
              <a:gdLst>
                <a:gd name="T0" fmla="*/ 0 w 5"/>
                <a:gd name="T1" fmla="*/ 29 h 29"/>
                <a:gd name="T2" fmla="*/ 0 w 5"/>
                <a:gd name="T3" fmla="*/ 2 h 29"/>
                <a:gd name="T4" fmla="*/ 4 w 5"/>
                <a:gd name="T5" fmla="*/ 2 h 29"/>
                <a:gd name="T6" fmla="*/ 4 w 5"/>
                <a:gd name="T7" fmla="*/ 18 h 29"/>
                <a:gd name="T8" fmla="*/ 0 w 5"/>
                <a:gd name="T9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9">
                  <a:moveTo>
                    <a:pt x="0" y="29"/>
                  </a:moveTo>
                  <a:cubicBezTo>
                    <a:pt x="0" y="20"/>
                    <a:pt x="0" y="11"/>
                    <a:pt x="0" y="2"/>
                  </a:cubicBezTo>
                  <a:cubicBezTo>
                    <a:pt x="1" y="0"/>
                    <a:pt x="3" y="0"/>
                    <a:pt x="4" y="2"/>
                  </a:cubicBezTo>
                  <a:cubicBezTo>
                    <a:pt x="4" y="7"/>
                    <a:pt x="4" y="13"/>
                    <a:pt x="4" y="18"/>
                  </a:cubicBezTo>
                  <a:cubicBezTo>
                    <a:pt x="3" y="22"/>
                    <a:pt x="5" y="27"/>
                    <a:pt x="0" y="29"/>
                  </a:cubicBezTo>
                  <a:close/>
                </a:path>
              </a:pathLst>
            </a:custGeom>
            <a:solidFill>
              <a:srgbClr val="5826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4" name="Freeform 3223"/>
            <p:cNvSpPr>
              <a:spLocks/>
            </p:cNvSpPr>
            <p:nvPr/>
          </p:nvSpPr>
          <p:spPr bwMode="auto">
            <a:xfrm>
              <a:off x="3388" y="2375"/>
              <a:ext cx="13" cy="24"/>
            </a:xfrm>
            <a:custGeom>
              <a:avLst/>
              <a:gdLst>
                <a:gd name="T0" fmla="*/ 7 w 11"/>
                <a:gd name="T1" fmla="*/ 2 h 20"/>
                <a:gd name="T2" fmla="*/ 11 w 11"/>
                <a:gd name="T3" fmla="*/ 2 h 20"/>
                <a:gd name="T4" fmla="*/ 11 w 11"/>
                <a:gd name="T5" fmla="*/ 6 h 20"/>
                <a:gd name="T6" fmla="*/ 11 w 11"/>
                <a:gd name="T7" fmla="*/ 18 h 20"/>
                <a:gd name="T8" fmla="*/ 8 w 11"/>
                <a:gd name="T9" fmla="*/ 20 h 20"/>
                <a:gd name="T10" fmla="*/ 4 w 11"/>
                <a:gd name="T11" fmla="*/ 17 h 20"/>
                <a:gd name="T12" fmla="*/ 0 w 11"/>
                <a:gd name="T13" fmla="*/ 10 h 20"/>
                <a:gd name="T14" fmla="*/ 1 w 11"/>
                <a:gd name="T15" fmla="*/ 5 h 20"/>
                <a:gd name="T16" fmla="*/ 7 w 11"/>
                <a:gd name="T1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0">
                  <a:moveTo>
                    <a:pt x="7" y="2"/>
                  </a:moveTo>
                  <a:cubicBezTo>
                    <a:pt x="8" y="2"/>
                    <a:pt x="9" y="2"/>
                    <a:pt x="11" y="2"/>
                  </a:cubicBezTo>
                  <a:cubicBezTo>
                    <a:pt x="11" y="3"/>
                    <a:pt x="11" y="5"/>
                    <a:pt x="11" y="6"/>
                  </a:cubicBezTo>
                  <a:cubicBezTo>
                    <a:pt x="11" y="10"/>
                    <a:pt x="11" y="14"/>
                    <a:pt x="11" y="18"/>
                  </a:cubicBezTo>
                  <a:cubicBezTo>
                    <a:pt x="10" y="19"/>
                    <a:pt x="9" y="19"/>
                    <a:pt x="8" y="20"/>
                  </a:cubicBezTo>
                  <a:cubicBezTo>
                    <a:pt x="7" y="19"/>
                    <a:pt x="5" y="19"/>
                    <a:pt x="4" y="17"/>
                  </a:cubicBezTo>
                  <a:cubicBezTo>
                    <a:pt x="2" y="15"/>
                    <a:pt x="1" y="13"/>
                    <a:pt x="0" y="10"/>
                  </a:cubicBezTo>
                  <a:cubicBezTo>
                    <a:pt x="0" y="8"/>
                    <a:pt x="0" y="6"/>
                    <a:pt x="1" y="5"/>
                  </a:cubicBezTo>
                  <a:cubicBezTo>
                    <a:pt x="2" y="2"/>
                    <a:pt x="3" y="0"/>
                    <a:pt x="7" y="2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5" name="Freeform 3224"/>
            <p:cNvSpPr>
              <a:spLocks/>
            </p:cNvSpPr>
            <p:nvPr/>
          </p:nvSpPr>
          <p:spPr bwMode="auto">
            <a:xfrm>
              <a:off x="2902" y="2490"/>
              <a:ext cx="26" cy="26"/>
            </a:xfrm>
            <a:custGeom>
              <a:avLst/>
              <a:gdLst>
                <a:gd name="T0" fmla="*/ 12 w 22"/>
                <a:gd name="T1" fmla="*/ 21 h 22"/>
                <a:gd name="T2" fmla="*/ 0 w 22"/>
                <a:gd name="T3" fmla="*/ 13 h 22"/>
                <a:gd name="T4" fmla="*/ 0 w 22"/>
                <a:gd name="T5" fmla="*/ 5 h 22"/>
                <a:gd name="T6" fmla="*/ 4 w 22"/>
                <a:gd name="T7" fmla="*/ 0 h 22"/>
                <a:gd name="T8" fmla="*/ 9 w 22"/>
                <a:gd name="T9" fmla="*/ 1 h 22"/>
                <a:gd name="T10" fmla="*/ 15 w 22"/>
                <a:gd name="T11" fmla="*/ 8 h 22"/>
                <a:gd name="T12" fmla="*/ 19 w 22"/>
                <a:gd name="T13" fmla="*/ 11 h 22"/>
                <a:gd name="T14" fmla="*/ 22 w 22"/>
                <a:gd name="T15" fmla="*/ 14 h 22"/>
                <a:gd name="T16" fmla="*/ 21 w 22"/>
                <a:gd name="T17" fmla="*/ 21 h 22"/>
                <a:gd name="T18" fmla="*/ 16 w 22"/>
                <a:gd name="T19" fmla="*/ 21 h 22"/>
                <a:gd name="T20" fmla="*/ 12 w 22"/>
                <a:gd name="T2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22">
                  <a:moveTo>
                    <a:pt x="12" y="21"/>
                  </a:moveTo>
                  <a:cubicBezTo>
                    <a:pt x="6" y="21"/>
                    <a:pt x="2" y="18"/>
                    <a:pt x="0" y="13"/>
                  </a:cubicBezTo>
                  <a:cubicBezTo>
                    <a:pt x="0" y="11"/>
                    <a:pt x="0" y="8"/>
                    <a:pt x="0" y="5"/>
                  </a:cubicBezTo>
                  <a:cubicBezTo>
                    <a:pt x="0" y="3"/>
                    <a:pt x="2" y="1"/>
                    <a:pt x="4" y="0"/>
                  </a:cubicBezTo>
                  <a:cubicBezTo>
                    <a:pt x="6" y="0"/>
                    <a:pt x="7" y="0"/>
                    <a:pt x="9" y="1"/>
                  </a:cubicBezTo>
                  <a:cubicBezTo>
                    <a:pt x="11" y="3"/>
                    <a:pt x="12" y="6"/>
                    <a:pt x="15" y="8"/>
                  </a:cubicBezTo>
                  <a:cubicBezTo>
                    <a:pt x="16" y="9"/>
                    <a:pt x="17" y="10"/>
                    <a:pt x="19" y="11"/>
                  </a:cubicBezTo>
                  <a:cubicBezTo>
                    <a:pt x="20" y="11"/>
                    <a:pt x="21" y="13"/>
                    <a:pt x="22" y="14"/>
                  </a:cubicBezTo>
                  <a:cubicBezTo>
                    <a:pt x="22" y="17"/>
                    <a:pt x="22" y="19"/>
                    <a:pt x="21" y="21"/>
                  </a:cubicBezTo>
                  <a:cubicBezTo>
                    <a:pt x="19" y="22"/>
                    <a:pt x="18" y="22"/>
                    <a:pt x="16" y="21"/>
                  </a:cubicBezTo>
                  <a:cubicBezTo>
                    <a:pt x="15" y="21"/>
                    <a:pt x="13" y="21"/>
                    <a:pt x="12" y="21"/>
                  </a:cubicBezTo>
                  <a:close/>
                </a:path>
              </a:pathLst>
            </a:custGeom>
            <a:solidFill>
              <a:srgbClr val="2C4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6" name="Freeform 3225"/>
            <p:cNvSpPr>
              <a:spLocks/>
            </p:cNvSpPr>
            <p:nvPr/>
          </p:nvSpPr>
          <p:spPr bwMode="auto">
            <a:xfrm>
              <a:off x="2921" y="2504"/>
              <a:ext cx="18" cy="21"/>
            </a:xfrm>
            <a:custGeom>
              <a:avLst/>
              <a:gdLst>
                <a:gd name="T0" fmla="*/ 0 w 15"/>
                <a:gd name="T1" fmla="*/ 9 h 18"/>
                <a:gd name="T2" fmla="*/ 4 w 15"/>
                <a:gd name="T3" fmla="*/ 9 h 18"/>
                <a:gd name="T4" fmla="*/ 9 w 15"/>
                <a:gd name="T5" fmla="*/ 0 h 18"/>
                <a:gd name="T6" fmla="*/ 14 w 15"/>
                <a:gd name="T7" fmla="*/ 2 h 18"/>
                <a:gd name="T8" fmla="*/ 12 w 15"/>
                <a:gd name="T9" fmla="*/ 13 h 18"/>
                <a:gd name="T10" fmla="*/ 12 w 15"/>
                <a:gd name="T11" fmla="*/ 16 h 18"/>
                <a:gd name="T12" fmla="*/ 8 w 15"/>
                <a:gd name="T13" fmla="*/ 18 h 18"/>
                <a:gd name="T14" fmla="*/ 0 w 15"/>
                <a:gd name="T1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0" y="9"/>
                  </a:moveTo>
                  <a:cubicBezTo>
                    <a:pt x="1" y="9"/>
                    <a:pt x="3" y="9"/>
                    <a:pt x="4" y="9"/>
                  </a:cubicBezTo>
                  <a:cubicBezTo>
                    <a:pt x="7" y="7"/>
                    <a:pt x="5" y="2"/>
                    <a:pt x="9" y="0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5" y="6"/>
                    <a:pt x="15" y="10"/>
                    <a:pt x="12" y="13"/>
                  </a:cubicBezTo>
                  <a:cubicBezTo>
                    <a:pt x="12" y="14"/>
                    <a:pt x="12" y="15"/>
                    <a:pt x="12" y="16"/>
                  </a:cubicBezTo>
                  <a:cubicBezTo>
                    <a:pt x="11" y="17"/>
                    <a:pt x="9" y="17"/>
                    <a:pt x="8" y="18"/>
                  </a:cubicBezTo>
                  <a:cubicBezTo>
                    <a:pt x="3" y="17"/>
                    <a:pt x="0" y="15"/>
                    <a:pt x="0" y="9"/>
                  </a:cubicBezTo>
                  <a:close/>
                </a:path>
              </a:pathLst>
            </a:custGeom>
            <a:solidFill>
              <a:srgbClr val="4464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7" name="Freeform 3226"/>
            <p:cNvSpPr>
              <a:spLocks/>
            </p:cNvSpPr>
            <p:nvPr/>
          </p:nvSpPr>
          <p:spPr bwMode="auto">
            <a:xfrm>
              <a:off x="3199" y="2002"/>
              <a:ext cx="55" cy="105"/>
            </a:xfrm>
            <a:custGeom>
              <a:avLst/>
              <a:gdLst>
                <a:gd name="T0" fmla="*/ 3 w 47"/>
                <a:gd name="T1" fmla="*/ 83 h 89"/>
                <a:gd name="T2" fmla="*/ 0 w 47"/>
                <a:gd name="T3" fmla="*/ 3 h 89"/>
                <a:gd name="T4" fmla="*/ 1 w 47"/>
                <a:gd name="T5" fmla="*/ 0 h 89"/>
                <a:gd name="T6" fmla="*/ 32 w 47"/>
                <a:gd name="T7" fmla="*/ 0 h 89"/>
                <a:gd name="T8" fmla="*/ 43 w 47"/>
                <a:gd name="T9" fmla="*/ 4 h 89"/>
                <a:gd name="T10" fmla="*/ 44 w 47"/>
                <a:gd name="T11" fmla="*/ 17 h 89"/>
                <a:gd name="T12" fmla="*/ 41 w 47"/>
                <a:gd name="T13" fmla="*/ 62 h 89"/>
                <a:gd name="T14" fmla="*/ 20 w 47"/>
                <a:gd name="T15" fmla="*/ 88 h 89"/>
                <a:gd name="T16" fmla="*/ 3 w 47"/>
                <a:gd name="T17" fmla="*/ 8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89">
                  <a:moveTo>
                    <a:pt x="3" y="83"/>
                  </a:moveTo>
                  <a:cubicBezTo>
                    <a:pt x="2" y="56"/>
                    <a:pt x="9" y="29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1" y="0"/>
                    <a:pt x="21" y="0"/>
                    <a:pt x="32" y="0"/>
                  </a:cubicBezTo>
                  <a:cubicBezTo>
                    <a:pt x="36" y="1"/>
                    <a:pt x="39" y="3"/>
                    <a:pt x="43" y="4"/>
                  </a:cubicBezTo>
                  <a:cubicBezTo>
                    <a:pt x="47" y="8"/>
                    <a:pt x="45" y="12"/>
                    <a:pt x="44" y="17"/>
                  </a:cubicBezTo>
                  <a:cubicBezTo>
                    <a:pt x="39" y="32"/>
                    <a:pt x="42" y="47"/>
                    <a:pt x="41" y="62"/>
                  </a:cubicBezTo>
                  <a:cubicBezTo>
                    <a:pt x="41" y="77"/>
                    <a:pt x="35" y="86"/>
                    <a:pt x="20" y="88"/>
                  </a:cubicBezTo>
                  <a:cubicBezTo>
                    <a:pt x="14" y="89"/>
                    <a:pt x="8" y="88"/>
                    <a:pt x="3" y="83"/>
                  </a:cubicBezTo>
                  <a:close/>
                </a:path>
              </a:pathLst>
            </a:custGeom>
            <a:solidFill>
              <a:srgbClr val="52B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8" name="Freeform 3227"/>
            <p:cNvSpPr>
              <a:spLocks/>
            </p:cNvSpPr>
            <p:nvPr/>
          </p:nvSpPr>
          <p:spPr bwMode="auto">
            <a:xfrm>
              <a:off x="3239" y="2006"/>
              <a:ext cx="23" cy="143"/>
            </a:xfrm>
            <a:custGeom>
              <a:avLst/>
              <a:gdLst>
                <a:gd name="T0" fmla="*/ 6 w 20"/>
                <a:gd name="T1" fmla="*/ 8 h 122"/>
                <a:gd name="T2" fmla="*/ 9 w 20"/>
                <a:gd name="T3" fmla="*/ 1 h 122"/>
                <a:gd name="T4" fmla="*/ 18 w 20"/>
                <a:gd name="T5" fmla="*/ 4 h 122"/>
                <a:gd name="T6" fmla="*/ 18 w 20"/>
                <a:gd name="T7" fmla="*/ 20 h 122"/>
                <a:gd name="T8" fmla="*/ 20 w 20"/>
                <a:gd name="T9" fmla="*/ 59 h 122"/>
                <a:gd name="T10" fmla="*/ 20 w 20"/>
                <a:gd name="T11" fmla="*/ 106 h 122"/>
                <a:gd name="T12" fmla="*/ 18 w 20"/>
                <a:gd name="T13" fmla="*/ 120 h 122"/>
                <a:gd name="T14" fmla="*/ 5 w 20"/>
                <a:gd name="T15" fmla="*/ 117 h 122"/>
                <a:gd name="T16" fmla="*/ 0 w 20"/>
                <a:gd name="T17" fmla="*/ 102 h 122"/>
                <a:gd name="T18" fmla="*/ 6 w 20"/>
                <a:gd name="T19" fmla="*/ 8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122">
                  <a:moveTo>
                    <a:pt x="6" y="8"/>
                  </a:moveTo>
                  <a:cubicBezTo>
                    <a:pt x="9" y="7"/>
                    <a:pt x="10" y="4"/>
                    <a:pt x="9" y="1"/>
                  </a:cubicBezTo>
                  <a:cubicBezTo>
                    <a:pt x="13" y="0"/>
                    <a:pt x="16" y="1"/>
                    <a:pt x="18" y="4"/>
                  </a:cubicBezTo>
                  <a:cubicBezTo>
                    <a:pt x="18" y="9"/>
                    <a:pt x="18" y="15"/>
                    <a:pt x="18" y="20"/>
                  </a:cubicBezTo>
                  <a:cubicBezTo>
                    <a:pt x="18" y="33"/>
                    <a:pt x="16" y="46"/>
                    <a:pt x="20" y="59"/>
                  </a:cubicBezTo>
                  <a:cubicBezTo>
                    <a:pt x="20" y="75"/>
                    <a:pt x="20" y="91"/>
                    <a:pt x="20" y="106"/>
                  </a:cubicBezTo>
                  <a:cubicBezTo>
                    <a:pt x="19" y="111"/>
                    <a:pt x="20" y="116"/>
                    <a:pt x="18" y="120"/>
                  </a:cubicBezTo>
                  <a:cubicBezTo>
                    <a:pt x="13" y="122"/>
                    <a:pt x="9" y="120"/>
                    <a:pt x="5" y="117"/>
                  </a:cubicBezTo>
                  <a:cubicBezTo>
                    <a:pt x="1" y="112"/>
                    <a:pt x="0" y="107"/>
                    <a:pt x="0" y="102"/>
                  </a:cubicBezTo>
                  <a:cubicBezTo>
                    <a:pt x="6" y="71"/>
                    <a:pt x="1" y="39"/>
                    <a:pt x="6" y="8"/>
                  </a:cubicBezTo>
                  <a:close/>
                </a:path>
              </a:pathLst>
            </a:custGeom>
            <a:solidFill>
              <a:srgbClr val="478D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89" name="Freeform 3228"/>
            <p:cNvSpPr>
              <a:spLocks/>
            </p:cNvSpPr>
            <p:nvPr/>
          </p:nvSpPr>
          <p:spPr bwMode="auto">
            <a:xfrm>
              <a:off x="3029" y="1987"/>
              <a:ext cx="80" cy="113"/>
            </a:xfrm>
            <a:custGeom>
              <a:avLst/>
              <a:gdLst>
                <a:gd name="T0" fmla="*/ 64 w 68"/>
                <a:gd name="T1" fmla="*/ 92 h 96"/>
                <a:gd name="T2" fmla="*/ 60 w 68"/>
                <a:gd name="T3" fmla="*/ 96 h 96"/>
                <a:gd name="T4" fmla="*/ 44 w 68"/>
                <a:gd name="T5" fmla="*/ 95 h 96"/>
                <a:gd name="T6" fmla="*/ 38 w 68"/>
                <a:gd name="T7" fmla="*/ 41 h 96"/>
                <a:gd name="T8" fmla="*/ 15 w 68"/>
                <a:gd name="T9" fmla="*/ 14 h 96"/>
                <a:gd name="T10" fmla="*/ 0 w 68"/>
                <a:gd name="T11" fmla="*/ 8 h 96"/>
                <a:gd name="T12" fmla="*/ 0 w 68"/>
                <a:gd name="T13" fmla="*/ 5 h 96"/>
                <a:gd name="T14" fmla="*/ 16 w 68"/>
                <a:gd name="T15" fmla="*/ 1 h 96"/>
                <a:gd name="T16" fmla="*/ 56 w 68"/>
                <a:gd name="T17" fmla="*/ 0 h 96"/>
                <a:gd name="T18" fmla="*/ 67 w 68"/>
                <a:gd name="T19" fmla="*/ 5 h 96"/>
                <a:gd name="T20" fmla="*/ 64 w 68"/>
                <a:gd name="T21" fmla="*/ 16 h 96"/>
                <a:gd name="T22" fmla="*/ 64 w 68"/>
                <a:gd name="T23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8" h="96">
                  <a:moveTo>
                    <a:pt x="64" y="92"/>
                  </a:moveTo>
                  <a:cubicBezTo>
                    <a:pt x="62" y="93"/>
                    <a:pt x="61" y="94"/>
                    <a:pt x="60" y="96"/>
                  </a:cubicBezTo>
                  <a:cubicBezTo>
                    <a:pt x="55" y="95"/>
                    <a:pt x="49" y="95"/>
                    <a:pt x="44" y="95"/>
                  </a:cubicBezTo>
                  <a:cubicBezTo>
                    <a:pt x="41" y="77"/>
                    <a:pt x="39" y="59"/>
                    <a:pt x="38" y="41"/>
                  </a:cubicBezTo>
                  <a:cubicBezTo>
                    <a:pt x="38" y="17"/>
                    <a:pt x="37" y="17"/>
                    <a:pt x="15" y="14"/>
                  </a:cubicBezTo>
                  <a:cubicBezTo>
                    <a:pt x="9" y="13"/>
                    <a:pt x="4" y="12"/>
                    <a:pt x="0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5" y="4"/>
                    <a:pt x="11" y="5"/>
                    <a:pt x="16" y="1"/>
                  </a:cubicBezTo>
                  <a:cubicBezTo>
                    <a:pt x="29" y="1"/>
                    <a:pt x="42" y="0"/>
                    <a:pt x="56" y="0"/>
                  </a:cubicBezTo>
                  <a:cubicBezTo>
                    <a:pt x="58" y="5"/>
                    <a:pt x="63" y="4"/>
                    <a:pt x="67" y="5"/>
                  </a:cubicBezTo>
                  <a:cubicBezTo>
                    <a:pt x="66" y="9"/>
                    <a:pt x="65" y="12"/>
                    <a:pt x="64" y="16"/>
                  </a:cubicBezTo>
                  <a:cubicBezTo>
                    <a:pt x="66" y="42"/>
                    <a:pt x="68" y="67"/>
                    <a:pt x="64" y="92"/>
                  </a:cubicBezTo>
                  <a:close/>
                </a:path>
              </a:pathLst>
            </a:custGeom>
            <a:solidFill>
              <a:srgbClr val="D06D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0" name="Freeform 3229"/>
            <p:cNvSpPr>
              <a:spLocks/>
            </p:cNvSpPr>
            <p:nvPr/>
          </p:nvSpPr>
          <p:spPr bwMode="auto">
            <a:xfrm>
              <a:off x="3339" y="2196"/>
              <a:ext cx="66" cy="108"/>
            </a:xfrm>
            <a:custGeom>
              <a:avLst/>
              <a:gdLst>
                <a:gd name="T0" fmla="*/ 53 w 56"/>
                <a:gd name="T1" fmla="*/ 6 h 91"/>
                <a:gd name="T2" fmla="*/ 53 w 56"/>
                <a:gd name="T3" fmla="*/ 27 h 91"/>
                <a:gd name="T4" fmla="*/ 54 w 56"/>
                <a:gd name="T5" fmla="*/ 80 h 91"/>
                <a:gd name="T6" fmla="*/ 2 w 56"/>
                <a:gd name="T7" fmla="*/ 84 h 91"/>
                <a:gd name="T8" fmla="*/ 0 w 56"/>
                <a:gd name="T9" fmla="*/ 78 h 91"/>
                <a:gd name="T10" fmla="*/ 1 w 56"/>
                <a:gd name="T11" fmla="*/ 77 h 91"/>
                <a:gd name="T12" fmla="*/ 28 w 56"/>
                <a:gd name="T13" fmla="*/ 31 h 91"/>
                <a:gd name="T14" fmla="*/ 8 w 56"/>
                <a:gd name="T15" fmla="*/ 7 h 91"/>
                <a:gd name="T16" fmla="*/ 15 w 56"/>
                <a:gd name="T17" fmla="*/ 2 h 91"/>
                <a:gd name="T18" fmla="*/ 42 w 56"/>
                <a:gd name="T19" fmla="*/ 4 h 91"/>
                <a:gd name="T20" fmla="*/ 53 w 56"/>
                <a:gd name="T21" fmla="*/ 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91">
                  <a:moveTo>
                    <a:pt x="53" y="6"/>
                  </a:moveTo>
                  <a:cubicBezTo>
                    <a:pt x="53" y="13"/>
                    <a:pt x="53" y="20"/>
                    <a:pt x="53" y="27"/>
                  </a:cubicBezTo>
                  <a:cubicBezTo>
                    <a:pt x="56" y="45"/>
                    <a:pt x="54" y="62"/>
                    <a:pt x="54" y="80"/>
                  </a:cubicBezTo>
                  <a:cubicBezTo>
                    <a:pt x="38" y="91"/>
                    <a:pt x="20" y="89"/>
                    <a:pt x="2" y="84"/>
                  </a:cubicBezTo>
                  <a:cubicBezTo>
                    <a:pt x="1" y="83"/>
                    <a:pt x="0" y="81"/>
                    <a:pt x="0" y="78"/>
                  </a:cubicBezTo>
                  <a:cubicBezTo>
                    <a:pt x="0" y="78"/>
                    <a:pt x="1" y="77"/>
                    <a:pt x="1" y="77"/>
                  </a:cubicBezTo>
                  <a:cubicBezTo>
                    <a:pt x="32" y="65"/>
                    <a:pt x="31" y="65"/>
                    <a:pt x="28" y="31"/>
                  </a:cubicBezTo>
                  <a:cubicBezTo>
                    <a:pt x="27" y="16"/>
                    <a:pt x="11" y="17"/>
                    <a:pt x="8" y="7"/>
                  </a:cubicBezTo>
                  <a:cubicBezTo>
                    <a:pt x="10" y="4"/>
                    <a:pt x="12" y="3"/>
                    <a:pt x="15" y="2"/>
                  </a:cubicBezTo>
                  <a:cubicBezTo>
                    <a:pt x="24" y="0"/>
                    <a:pt x="33" y="2"/>
                    <a:pt x="42" y="4"/>
                  </a:cubicBezTo>
                  <a:cubicBezTo>
                    <a:pt x="45" y="4"/>
                    <a:pt x="49" y="4"/>
                    <a:pt x="53" y="6"/>
                  </a:cubicBezTo>
                  <a:close/>
                </a:path>
              </a:pathLst>
            </a:custGeom>
            <a:solidFill>
              <a:srgbClr val="B12F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1" name="Freeform 3230"/>
            <p:cNvSpPr>
              <a:spLocks/>
            </p:cNvSpPr>
            <p:nvPr/>
          </p:nvSpPr>
          <p:spPr bwMode="auto">
            <a:xfrm>
              <a:off x="3399" y="2228"/>
              <a:ext cx="11" cy="72"/>
            </a:xfrm>
            <a:custGeom>
              <a:avLst/>
              <a:gdLst>
                <a:gd name="T0" fmla="*/ 1 w 10"/>
                <a:gd name="T1" fmla="*/ 55 h 61"/>
                <a:gd name="T2" fmla="*/ 2 w 10"/>
                <a:gd name="T3" fmla="*/ 0 h 61"/>
                <a:gd name="T4" fmla="*/ 6 w 10"/>
                <a:gd name="T5" fmla="*/ 56 h 61"/>
                <a:gd name="T6" fmla="*/ 6 w 10"/>
                <a:gd name="T7" fmla="*/ 59 h 61"/>
                <a:gd name="T8" fmla="*/ 1 w 10"/>
                <a:gd name="T9" fmla="*/ 60 h 61"/>
                <a:gd name="T10" fmla="*/ 1 w 10"/>
                <a:gd name="T11" fmla="*/ 5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1">
                  <a:moveTo>
                    <a:pt x="1" y="55"/>
                  </a:moveTo>
                  <a:cubicBezTo>
                    <a:pt x="2" y="36"/>
                    <a:pt x="2" y="18"/>
                    <a:pt x="2" y="0"/>
                  </a:cubicBezTo>
                  <a:cubicBezTo>
                    <a:pt x="10" y="18"/>
                    <a:pt x="2" y="38"/>
                    <a:pt x="6" y="56"/>
                  </a:cubicBezTo>
                  <a:cubicBezTo>
                    <a:pt x="7" y="57"/>
                    <a:pt x="7" y="58"/>
                    <a:pt x="6" y="59"/>
                  </a:cubicBezTo>
                  <a:cubicBezTo>
                    <a:pt x="4" y="61"/>
                    <a:pt x="3" y="61"/>
                    <a:pt x="1" y="60"/>
                  </a:cubicBezTo>
                  <a:cubicBezTo>
                    <a:pt x="0" y="58"/>
                    <a:pt x="0" y="56"/>
                    <a:pt x="1" y="55"/>
                  </a:cubicBezTo>
                  <a:close/>
                </a:path>
              </a:pathLst>
            </a:custGeom>
            <a:solidFill>
              <a:srgbClr val="601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2" name="Freeform 3231"/>
            <p:cNvSpPr>
              <a:spLocks/>
            </p:cNvSpPr>
            <p:nvPr/>
          </p:nvSpPr>
          <p:spPr bwMode="auto">
            <a:xfrm>
              <a:off x="3376" y="2189"/>
              <a:ext cx="25" cy="19"/>
            </a:xfrm>
            <a:custGeom>
              <a:avLst/>
              <a:gdLst>
                <a:gd name="T0" fmla="*/ 21 w 21"/>
                <a:gd name="T1" fmla="*/ 12 h 16"/>
                <a:gd name="T2" fmla="*/ 13 w 21"/>
                <a:gd name="T3" fmla="*/ 16 h 16"/>
                <a:gd name="T4" fmla="*/ 0 w 21"/>
                <a:gd name="T5" fmla="*/ 7 h 16"/>
                <a:gd name="T6" fmla="*/ 3 w 21"/>
                <a:gd name="T7" fmla="*/ 3 h 16"/>
                <a:gd name="T8" fmla="*/ 21 w 21"/>
                <a:gd name="T9" fmla="*/ 5 h 16"/>
                <a:gd name="T10" fmla="*/ 21 w 21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6">
                  <a:moveTo>
                    <a:pt x="21" y="12"/>
                  </a:moveTo>
                  <a:cubicBezTo>
                    <a:pt x="18" y="14"/>
                    <a:pt x="15" y="15"/>
                    <a:pt x="13" y="16"/>
                  </a:cubicBezTo>
                  <a:cubicBezTo>
                    <a:pt x="10" y="11"/>
                    <a:pt x="2" y="12"/>
                    <a:pt x="0" y="7"/>
                  </a:cubicBezTo>
                  <a:cubicBezTo>
                    <a:pt x="0" y="5"/>
                    <a:pt x="2" y="3"/>
                    <a:pt x="3" y="3"/>
                  </a:cubicBezTo>
                  <a:cubicBezTo>
                    <a:pt x="9" y="3"/>
                    <a:pt x="15" y="0"/>
                    <a:pt x="21" y="5"/>
                  </a:cubicBezTo>
                  <a:cubicBezTo>
                    <a:pt x="21" y="7"/>
                    <a:pt x="21" y="10"/>
                    <a:pt x="21" y="12"/>
                  </a:cubicBezTo>
                  <a:close/>
                </a:path>
              </a:pathLst>
            </a:custGeom>
            <a:solidFill>
              <a:srgbClr val="983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3" name="Freeform 3232"/>
            <p:cNvSpPr>
              <a:spLocks/>
            </p:cNvSpPr>
            <p:nvPr/>
          </p:nvSpPr>
          <p:spPr bwMode="auto">
            <a:xfrm>
              <a:off x="3375" y="2189"/>
              <a:ext cx="31" cy="6"/>
            </a:xfrm>
            <a:custGeom>
              <a:avLst/>
              <a:gdLst>
                <a:gd name="T0" fmla="*/ 22 w 26"/>
                <a:gd name="T1" fmla="*/ 5 h 5"/>
                <a:gd name="T2" fmla="*/ 2 w 26"/>
                <a:gd name="T3" fmla="*/ 4 h 5"/>
                <a:gd name="T4" fmla="*/ 0 w 26"/>
                <a:gd name="T5" fmla="*/ 3 h 5"/>
                <a:gd name="T6" fmla="*/ 0 w 26"/>
                <a:gd name="T7" fmla="*/ 1 h 5"/>
                <a:gd name="T8" fmla="*/ 2 w 26"/>
                <a:gd name="T9" fmla="*/ 0 h 5"/>
                <a:gd name="T10" fmla="*/ 21 w 26"/>
                <a:gd name="T11" fmla="*/ 0 h 5"/>
                <a:gd name="T12" fmla="*/ 26 w 26"/>
                <a:gd name="T13" fmla="*/ 4 h 5"/>
                <a:gd name="T14" fmla="*/ 22 w 26"/>
                <a:gd name="T1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5">
                  <a:moveTo>
                    <a:pt x="22" y="5"/>
                  </a:moveTo>
                  <a:cubicBezTo>
                    <a:pt x="15" y="5"/>
                    <a:pt x="8" y="4"/>
                    <a:pt x="2" y="4"/>
                  </a:cubicBezTo>
                  <a:cubicBezTo>
                    <a:pt x="2" y="4"/>
                    <a:pt x="0" y="3"/>
                    <a:pt x="0" y="3"/>
                  </a:cubicBezTo>
                  <a:cubicBezTo>
                    <a:pt x="0" y="3"/>
                    <a:pt x="0" y="1"/>
                    <a:pt x="0" y="1"/>
                  </a:cubicBezTo>
                  <a:cubicBezTo>
                    <a:pt x="0" y="1"/>
                    <a:pt x="2" y="0"/>
                    <a:pt x="2" y="0"/>
                  </a:cubicBezTo>
                  <a:cubicBezTo>
                    <a:pt x="8" y="0"/>
                    <a:pt x="15" y="0"/>
                    <a:pt x="21" y="0"/>
                  </a:cubicBezTo>
                  <a:cubicBezTo>
                    <a:pt x="23" y="2"/>
                    <a:pt x="24" y="3"/>
                    <a:pt x="26" y="4"/>
                  </a:cubicBezTo>
                  <a:cubicBezTo>
                    <a:pt x="24" y="4"/>
                    <a:pt x="23" y="5"/>
                    <a:pt x="22" y="5"/>
                  </a:cubicBezTo>
                  <a:close/>
                </a:path>
              </a:pathLst>
            </a:custGeom>
            <a:solidFill>
              <a:srgbClr val="5713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4" name="Freeform 3233"/>
            <p:cNvSpPr>
              <a:spLocks/>
            </p:cNvSpPr>
            <p:nvPr/>
          </p:nvSpPr>
          <p:spPr bwMode="auto">
            <a:xfrm>
              <a:off x="3394" y="2298"/>
              <a:ext cx="12" cy="23"/>
            </a:xfrm>
            <a:custGeom>
              <a:avLst/>
              <a:gdLst>
                <a:gd name="T0" fmla="*/ 6 w 10"/>
                <a:gd name="T1" fmla="*/ 0 h 20"/>
                <a:gd name="T2" fmla="*/ 10 w 10"/>
                <a:gd name="T3" fmla="*/ 0 h 20"/>
                <a:gd name="T4" fmla="*/ 10 w 10"/>
                <a:gd name="T5" fmla="*/ 20 h 20"/>
                <a:gd name="T6" fmla="*/ 6 w 10"/>
                <a:gd name="T7" fmla="*/ 20 h 20"/>
                <a:gd name="T8" fmla="*/ 4 w 10"/>
                <a:gd name="T9" fmla="*/ 16 h 20"/>
                <a:gd name="T10" fmla="*/ 0 w 10"/>
                <a:gd name="T11" fmla="*/ 7 h 20"/>
                <a:gd name="T12" fmla="*/ 6 w 10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0">
                  <a:moveTo>
                    <a:pt x="6" y="0"/>
                  </a:moveTo>
                  <a:cubicBezTo>
                    <a:pt x="7" y="0"/>
                    <a:pt x="9" y="0"/>
                    <a:pt x="10" y="0"/>
                  </a:cubicBezTo>
                  <a:cubicBezTo>
                    <a:pt x="10" y="7"/>
                    <a:pt x="10" y="14"/>
                    <a:pt x="10" y="20"/>
                  </a:cubicBezTo>
                  <a:cubicBezTo>
                    <a:pt x="9" y="20"/>
                    <a:pt x="7" y="20"/>
                    <a:pt x="6" y="20"/>
                  </a:cubicBezTo>
                  <a:cubicBezTo>
                    <a:pt x="5" y="19"/>
                    <a:pt x="5" y="17"/>
                    <a:pt x="4" y="16"/>
                  </a:cubicBezTo>
                  <a:cubicBezTo>
                    <a:pt x="2" y="13"/>
                    <a:pt x="0" y="11"/>
                    <a:pt x="0" y="7"/>
                  </a:cubicBezTo>
                  <a:cubicBezTo>
                    <a:pt x="0" y="4"/>
                    <a:pt x="2" y="1"/>
                    <a:pt x="6" y="0"/>
                  </a:cubicBezTo>
                  <a:close/>
                </a:path>
              </a:pathLst>
            </a:custGeom>
            <a:solidFill>
              <a:srgbClr val="4C1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5" name="Freeform 3234"/>
            <p:cNvSpPr>
              <a:spLocks/>
            </p:cNvSpPr>
            <p:nvPr/>
          </p:nvSpPr>
          <p:spPr bwMode="auto">
            <a:xfrm>
              <a:off x="3071" y="2211"/>
              <a:ext cx="34" cy="81"/>
            </a:xfrm>
            <a:custGeom>
              <a:avLst/>
              <a:gdLst>
                <a:gd name="T0" fmla="*/ 9 w 29"/>
                <a:gd name="T1" fmla="*/ 69 h 69"/>
                <a:gd name="T2" fmla="*/ 5 w 29"/>
                <a:gd name="T3" fmla="*/ 69 h 69"/>
                <a:gd name="T4" fmla="*/ 1 w 29"/>
                <a:gd name="T5" fmla="*/ 10 h 69"/>
                <a:gd name="T6" fmla="*/ 2 w 29"/>
                <a:gd name="T7" fmla="*/ 4 h 69"/>
                <a:gd name="T8" fmla="*/ 21 w 29"/>
                <a:gd name="T9" fmla="*/ 7 h 69"/>
                <a:gd name="T10" fmla="*/ 25 w 29"/>
                <a:gd name="T11" fmla="*/ 57 h 69"/>
                <a:gd name="T12" fmla="*/ 9 w 2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69">
                  <a:moveTo>
                    <a:pt x="9" y="69"/>
                  </a:moveTo>
                  <a:cubicBezTo>
                    <a:pt x="8" y="69"/>
                    <a:pt x="6" y="69"/>
                    <a:pt x="5" y="69"/>
                  </a:cubicBezTo>
                  <a:cubicBezTo>
                    <a:pt x="4" y="49"/>
                    <a:pt x="6" y="29"/>
                    <a:pt x="1" y="10"/>
                  </a:cubicBezTo>
                  <a:cubicBezTo>
                    <a:pt x="0" y="8"/>
                    <a:pt x="0" y="6"/>
                    <a:pt x="2" y="4"/>
                  </a:cubicBezTo>
                  <a:cubicBezTo>
                    <a:pt x="9" y="1"/>
                    <a:pt x="15" y="0"/>
                    <a:pt x="21" y="7"/>
                  </a:cubicBezTo>
                  <a:cubicBezTo>
                    <a:pt x="29" y="23"/>
                    <a:pt x="23" y="41"/>
                    <a:pt x="25" y="57"/>
                  </a:cubicBezTo>
                  <a:cubicBezTo>
                    <a:pt x="25" y="69"/>
                    <a:pt x="13" y="64"/>
                    <a:pt x="9" y="69"/>
                  </a:cubicBezTo>
                  <a:close/>
                </a:path>
              </a:pathLst>
            </a:custGeom>
            <a:solidFill>
              <a:srgbClr val="D06D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6" name="Freeform 3235"/>
            <p:cNvSpPr>
              <a:spLocks/>
            </p:cNvSpPr>
            <p:nvPr/>
          </p:nvSpPr>
          <p:spPr bwMode="auto">
            <a:xfrm>
              <a:off x="3065" y="2193"/>
              <a:ext cx="82" cy="24"/>
            </a:xfrm>
            <a:custGeom>
              <a:avLst/>
              <a:gdLst>
                <a:gd name="T0" fmla="*/ 70 w 70"/>
                <a:gd name="T1" fmla="*/ 9 h 20"/>
                <a:gd name="T2" fmla="*/ 69 w 70"/>
                <a:gd name="T3" fmla="*/ 14 h 20"/>
                <a:gd name="T4" fmla="*/ 54 w 70"/>
                <a:gd name="T5" fmla="*/ 14 h 20"/>
                <a:gd name="T6" fmla="*/ 17 w 70"/>
                <a:gd name="T7" fmla="*/ 17 h 20"/>
                <a:gd name="T8" fmla="*/ 4 w 70"/>
                <a:gd name="T9" fmla="*/ 16 h 20"/>
                <a:gd name="T10" fmla="*/ 0 w 70"/>
                <a:gd name="T11" fmla="*/ 11 h 20"/>
                <a:gd name="T12" fmla="*/ 5 w 70"/>
                <a:gd name="T13" fmla="*/ 3 h 20"/>
                <a:gd name="T14" fmla="*/ 26 w 70"/>
                <a:gd name="T15" fmla="*/ 1 h 20"/>
                <a:gd name="T16" fmla="*/ 32 w 70"/>
                <a:gd name="T17" fmla="*/ 3 h 20"/>
                <a:gd name="T18" fmla="*/ 64 w 70"/>
                <a:gd name="T19" fmla="*/ 3 h 20"/>
                <a:gd name="T20" fmla="*/ 69 w 70"/>
                <a:gd name="T21" fmla="*/ 5 h 20"/>
                <a:gd name="T22" fmla="*/ 70 w 70"/>
                <a:gd name="T2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20">
                  <a:moveTo>
                    <a:pt x="70" y="9"/>
                  </a:moveTo>
                  <a:cubicBezTo>
                    <a:pt x="69" y="11"/>
                    <a:pt x="69" y="12"/>
                    <a:pt x="69" y="14"/>
                  </a:cubicBezTo>
                  <a:cubicBezTo>
                    <a:pt x="64" y="14"/>
                    <a:pt x="59" y="14"/>
                    <a:pt x="54" y="14"/>
                  </a:cubicBezTo>
                  <a:cubicBezTo>
                    <a:pt x="42" y="20"/>
                    <a:pt x="29" y="16"/>
                    <a:pt x="17" y="17"/>
                  </a:cubicBezTo>
                  <a:cubicBezTo>
                    <a:pt x="13" y="17"/>
                    <a:pt x="8" y="17"/>
                    <a:pt x="4" y="16"/>
                  </a:cubicBezTo>
                  <a:cubicBezTo>
                    <a:pt x="2" y="15"/>
                    <a:pt x="1" y="13"/>
                    <a:pt x="0" y="11"/>
                  </a:cubicBezTo>
                  <a:cubicBezTo>
                    <a:pt x="1" y="8"/>
                    <a:pt x="3" y="5"/>
                    <a:pt x="5" y="3"/>
                  </a:cubicBezTo>
                  <a:cubicBezTo>
                    <a:pt x="12" y="0"/>
                    <a:pt x="19" y="0"/>
                    <a:pt x="26" y="1"/>
                  </a:cubicBezTo>
                  <a:cubicBezTo>
                    <a:pt x="28" y="2"/>
                    <a:pt x="30" y="2"/>
                    <a:pt x="32" y="3"/>
                  </a:cubicBezTo>
                  <a:cubicBezTo>
                    <a:pt x="42" y="6"/>
                    <a:pt x="53" y="5"/>
                    <a:pt x="64" y="3"/>
                  </a:cubicBezTo>
                  <a:cubicBezTo>
                    <a:pt x="66" y="3"/>
                    <a:pt x="68" y="4"/>
                    <a:pt x="69" y="5"/>
                  </a:cubicBezTo>
                  <a:cubicBezTo>
                    <a:pt x="69" y="6"/>
                    <a:pt x="70" y="8"/>
                    <a:pt x="70" y="9"/>
                  </a:cubicBezTo>
                  <a:close/>
                </a:path>
              </a:pathLst>
            </a:custGeom>
            <a:solidFill>
              <a:srgbClr val="863E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7" name="Freeform 3236"/>
            <p:cNvSpPr>
              <a:spLocks/>
            </p:cNvSpPr>
            <p:nvPr/>
          </p:nvSpPr>
          <p:spPr bwMode="auto">
            <a:xfrm>
              <a:off x="3065" y="2209"/>
              <a:ext cx="71" cy="11"/>
            </a:xfrm>
            <a:custGeom>
              <a:avLst/>
              <a:gdLst>
                <a:gd name="T0" fmla="*/ 26 w 61"/>
                <a:gd name="T1" fmla="*/ 8 h 9"/>
                <a:gd name="T2" fmla="*/ 6 w 61"/>
                <a:gd name="T3" fmla="*/ 8 h 9"/>
                <a:gd name="T4" fmla="*/ 2 w 61"/>
                <a:gd name="T5" fmla="*/ 2 h 9"/>
                <a:gd name="T6" fmla="*/ 16 w 61"/>
                <a:gd name="T7" fmla="*/ 1 h 9"/>
                <a:gd name="T8" fmla="*/ 54 w 61"/>
                <a:gd name="T9" fmla="*/ 2 h 9"/>
                <a:gd name="T10" fmla="*/ 61 w 61"/>
                <a:gd name="T11" fmla="*/ 4 h 9"/>
                <a:gd name="T12" fmla="*/ 61 w 61"/>
                <a:gd name="T13" fmla="*/ 6 h 9"/>
                <a:gd name="T14" fmla="*/ 26 w 61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9">
                  <a:moveTo>
                    <a:pt x="26" y="8"/>
                  </a:moveTo>
                  <a:cubicBezTo>
                    <a:pt x="19" y="8"/>
                    <a:pt x="13" y="8"/>
                    <a:pt x="6" y="8"/>
                  </a:cubicBezTo>
                  <a:cubicBezTo>
                    <a:pt x="1" y="9"/>
                    <a:pt x="0" y="6"/>
                    <a:pt x="2" y="2"/>
                  </a:cubicBezTo>
                  <a:cubicBezTo>
                    <a:pt x="7" y="1"/>
                    <a:pt x="11" y="1"/>
                    <a:pt x="16" y="1"/>
                  </a:cubicBezTo>
                  <a:cubicBezTo>
                    <a:pt x="28" y="2"/>
                    <a:pt x="41" y="0"/>
                    <a:pt x="54" y="2"/>
                  </a:cubicBezTo>
                  <a:cubicBezTo>
                    <a:pt x="56" y="3"/>
                    <a:pt x="59" y="3"/>
                    <a:pt x="61" y="4"/>
                  </a:cubicBezTo>
                  <a:cubicBezTo>
                    <a:pt x="61" y="5"/>
                    <a:pt x="61" y="6"/>
                    <a:pt x="61" y="6"/>
                  </a:cubicBezTo>
                  <a:cubicBezTo>
                    <a:pt x="50" y="7"/>
                    <a:pt x="38" y="8"/>
                    <a:pt x="26" y="8"/>
                  </a:cubicBezTo>
                  <a:close/>
                </a:path>
              </a:pathLst>
            </a:custGeom>
            <a:solidFill>
              <a:srgbClr val="6629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8" name="Freeform 3237"/>
            <p:cNvSpPr>
              <a:spLocks/>
            </p:cNvSpPr>
            <p:nvPr/>
          </p:nvSpPr>
          <p:spPr bwMode="auto">
            <a:xfrm>
              <a:off x="3079" y="2209"/>
              <a:ext cx="49" cy="4"/>
            </a:xfrm>
            <a:custGeom>
              <a:avLst/>
              <a:gdLst>
                <a:gd name="T0" fmla="*/ 42 w 42"/>
                <a:gd name="T1" fmla="*/ 2 h 3"/>
                <a:gd name="T2" fmla="*/ 2 w 42"/>
                <a:gd name="T3" fmla="*/ 3 h 3"/>
                <a:gd name="T4" fmla="*/ 0 w 42"/>
                <a:gd name="T5" fmla="*/ 1 h 3"/>
                <a:gd name="T6" fmla="*/ 2 w 42"/>
                <a:gd name="T7" fmla="*/ 0 h 3"/>
                <a:gd name="T8" fmla="*/ 42 w 42"/>
                <a:gd name="T9" fmla="*/ 0 h 3"/>
                <a:gd name="T10" fmla="*/ 42 w 42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">
                  <a:moveTo>
                    <a:pt x="42" y="2"/>
                  </a:moveTo>
                  <a:cubicBezTo>
                    <a:pt x="28" y="3"/>
                    <a:pt x="15" y="3"/>
                    <a:pt x="2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15" y="0"/>
                    <a:pt x="28" y="0"/>
                    <a:pt x="42" y="0"/>
                  </a:cubicBezTo>
                  <a:cubicBezTo>
                    <a:pt x="42" y="1"/>
                    <a:pt x="42" y="2"/>
                    <a:pt x="42" y="2"/>
                  </a:cubicBezTo>
                  <a:close/>
                </a:path>
              </a:pathLst>
            </a:custGeom>
            <a:solidFill>
              <a:srgbClr val="B56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99" name="Freeform 3238"/>
            <p:cNvSpPr>
              <a:spLocks/>
            </p:cNvSpPr>
            <p:nvPr/>
          </p:nvSpPr>
          <p:spPr bwMode="auto">
            <a:xfrm>
              <a:off x="3064" y="2299"/>
              <a:ext cx="37" cy="89"/>
            </a:xfrm>
            <a:custGeom>
              <a:avLst/>
              <a:gdLst>
                <a:gd name="T0" fmla="*/ 15 w 32"/>
                <a:gd name="T1" fmla="*/ 2 h 76"/>
                <a:gd name="T2" fmla="*/ 15 w 32"/>
                <a:gd name="T3" fmla="*/ 0 h 76"/>
                <a:gd name="T4" fmla="*/ 27 w 32"/>
                <a:gd name="T5" fmla="*/ 0 h 76"/>
                <a:gd name="T6" fmla="*/ 27 w 32"/>
                <a:gd name="T7" fmla="*/ 71 h 76"/>
                <a:gd name="T8" fmla="*/ 11 w 32"/>
                <a:gd name="T9" fmla="*/ 74 h 76"/>
                <a:gd name="T10" fmla="*/ 6 w 32"/>
                <a:gd name="T11" fmla="*/ 14 h 76"/>
                <a:gd name="T12" fmla="*/ 15 w 32"/>
                <a:gd name="T13" fmla="*/ 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76">
                  <a:moveTo>
                    <a:pt x="15" y="2"/>
                  </a:moveTo>
                  <a:cubicBezTo>
                    <a:pt x="15" y="2"/>
                    <a:pt x="15" y="0"/>
                    <a:pt x="15" y="0"/>
                  </a:cubicBezTo>
                  <a:cubicBezTo>
                    <a:pt x="19" y="0"/>
                    <a:pt x="23" y="0"/>
                    <a:pt x="27" y="0"/>
                  </a:cubicBezTo>
                  <a:cubicBezTo>
                    <a:pt x="32" y="24"/>
                    <a:pt x="24" y="47"/>
                    <a:pt x="27" y="71"/>
                  </a:cubicBezTo>
                  <a:cubicBezTo>
                    <a:pt x="22" y="74"/>
                    <a:pt x="16" y="76"/>
                    <a:pt x="11" y="74"/>
                  </a:cubicBezTo>
                  <a:cubicBezTo>
                    <a:pt x="0" y="54"/>
                    <a:pt x="6" y="34"/>
                    <a:pt x="6" y="14"/>
                  </a:cubicBezTo>
                  <a:cubicBezTo>
                    <a:pt x="6" y="8"/>
                    <a:pt x="13" y="7"/>
                    <a:pt x="15" y="2"/>
                  </a:cubicBezTo>
                  <a:close/>
                </a:path>
              </a:pathLst>
            </a:custGeom>
            <a:solidFill>
              <a:srgbClr val="D16D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0" name="Freeform 3239"/>
            <p:cNvSpPr>
              <a:spLocks/>
            </p:cNvSpPr>
            <p:nvPr/>
          </p:nvSpPr>
          <p:spPr bwMode="auto">
            <a:xfrm>
              <a:off x="2946" y="2441"/>
              <a:ext cx="32" cy="81"/>
            </a:xfrm>
            <a:custGeom>
              <a:avLst/>
              <a:gdLst>
                <a:gd name="T0" fmla="*/ 27 w 27"/>
                <a:gd name="T1" fmla="*/ 66 h 68"/>
                <a:gd name="T2" fmla="*/ 10 w 27"/>
                <a:gd name="T3" fmla="*/ 62 h 68"/>
                <a:gd name="T4" fmla="*/ 3 w 27"/>
                <a:gd name="T5" fmla="*/ 33 h 68"/>
                <a:gd name="T6" fmla="*/ 5 w 27"/>
                <a:gd name="T7" fmla="*/ 2 h 68"/>
                <a:gd name="T8" fmla="*/ 15 w 27"/>
                <a:gd name="T9" fmla="*/ 2 h 68"/>
                <a:gd name="T10" fmla="*/ 15 w 27"/>
                <a:gd name="T11" fmla="*/ 40 h 68"/>
                <a:gd name="T12" fmla="*/ 27 w 27"/>
                <a:gd name="T13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8">
                  <a:moveTo>
                    <a:pt x="27" y="66"/>
                  </a:moveTo>
                  <a:cubicBezTo>
                    <a:pt x="21" y="66"/>
                    <a:pt x="14" y="68"/>
                    <a:pt x="10" y="62"/>
                  </a:cubicBezTo>
                  <a:cubicBezTo>
                    <a:pt x="3" y="53"/>
                    <a:pt x="7" y="42"/>
                    <a:pt x="3" y="33"/>
                  </a:cubicBezTo>
                  <a:cubicBezTo>
                    <a:pt x="1" y="23"/>
                    <a:pt x="0" y="12"/>
                    <a:pt x="5" y="2"/>
                  </a:cubicBezTo>
                  <a:cubicBezTo>
                    <a:pt x="8" y="0"/>
                    <a:pt x="12" y="0"/>
                    <a:pt x="15" y="2"/>
                  </a:cubicBezTo>
                  <a:cubicBezTo>
                    <a:pt x="15" y="15"/>
                    <a:pt x="15" y="27"/>
                    <a:pt x="15" y="40"/>
                  </a:cubicBezTo>
                  <a:cubicBezTo>
                    <a:pt x="14" y="51"/>
                    <a:pt x="19" y="59"/>
                    <a:pt x="27" y="66"/>
                  </a:cubicBezTo>
                  <a:close/>
                </a:path>
              </a:pathLst>
            </a:custGeom>
            <a:solidFill>
              <a:srgbClr val="57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1" name="Freeform 3240"/>
            <p:cNvSpPr>
              <a:spLocks/>
            </p:cNvSpPr>
            <p:nvPr/>
          </p:nvSpPr>
          <p:spPr bwMode="auto">
            <a:xfrm>
              <a:off x="2915" y="2423"/>
              <a:ext cx="59" cy="34"/>
            </a:xfrm>
            <a:custGeom>
              <a:avLst/>
              <a:gdLst>
                <a:gd name="T0" fmla="*/ 41 w 50"/>
                <a:gd name="T1" fmla="*/ 18 h 29"/>
                <a:gd name="T2" fmla="*/ 32 w 50"/>
                <a:gd name="T3" fmla="*/ 19 h 29"/>
                <a:gd name="T4" fmla="*/ 0 w 50"/>
                <a:gd name="T5" fmla="*/ 14 h 29"/>
                <a:gd name="T6" fmla="*/ 22 w 50"/>
                <a:gd name="T7" fmla="*/ 14 h 29"/>
                <a:gd name="T8" fmla="*/ 29 w 50"/>
                <a:gd name="T9" fmla="*/ 2 h 29"/>
                <a:gd name="T10" fmla="*/ 31 w 50"/>
                <a:gd name="T11" fmla="*/ 1 h 29"/>
                <a:gd name="T12" fmla="*/ 36 w 50"/>
                <a:gd name="T13" fmla="*/ 1 h 29"/>
                <a:gd name="T14" fmla="*/ 49 w 50"/>
                <a:gd name="T15" fmla="*/ 10 h 29"/>
                <a:gd name="T16" fmla="*/ 41 w 50"/>
                <a:gd name="T17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9">
                  <a:moveTo>
                    <a:pt x="41" y="18"/>
                  </a:moveTo>
                  <a:cubicBezTo>
                    <a:pt x="38" y="18"/>
                    <a:pt x="35" y="18"/>
                    <a:pt x="32" y="19"/>
                  </a:cubicBezTo>
                  <a:cubicBezTo>
                    <a:pt x="21" y="25"/>
                    <a:pt x="9" y="29"/>
                    <a:pt x="0" y="14"/>
                  </a:cubicBezTo>
                  <a:cubicBezTo>
                    <a:pt x="7" y="14"/>
                    <a:pt x="15" y="14"/>
                    <a:pt x="22" y="14"/>
                  </a:cubicBezTo>
                  <a:cubicBezTo>
                    <a:pt x="34" y="16"/>
                    <a:pt x="29" y="8"/>
                    <a:pt x="29" y="2"/>
                  </a:cubicBezTo>
                  <a:cubicBezTo>
                    <a:pt x="29" y="2"/>
                    <a:pt x="30" y="1"/>
                    <a:pt x="31" y="1"/>
                  </a:cubicBezTo>
                  <a:cubicBezTo>
                    <a:pt x="33" y="0"/>
                    <a:pt x="34" y="0"/>
                    <a:pt x="36" y="1"/>
                  </a:cubicBezTo>
                  <a:cubicBezTo>
                    <a:pt x="41" y="3"/>
                    <a:pt x="50" y="0"/>
                    <a:pt x="49" y="10"/>
                  </a:cubicBezTo>
                  <a:cubicBezTo>
                    <a:pt x="47" y="14"/>
                    <a:pt x="45" y="17"/>
                    <a:pt x="41" y="18"/>
                  </a:cubicBezTo>
                  <a:close/>
                </a:path>
              </a:pathLst>
            </a:custGeom>
            <a:solidFill>
              <a:srgbClr val="3D65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2" name="Freeform 3241"/>
            <p:cNvSpPr>
              <a:spLocks/>
            </p:cNvSpPr>
            <p:nvPr/>
          </p:nvSpPr>
          <p:spPr bwMode="auto">
            <a:xfrm>
              <a:off x="2954" y="2418"/>
              <a:ext cx="43" cy="16"/>
            </a:xfrm>
            <a:custGeom>
              <a:avLst/>
              <a:gdLst>
                <a:gd name="T0" fmla="*/ 16 w 36"/>
                <a:gd name="T1" fmla="*/ 14 h 14"/>
                <a:gd name="T2" fmla="*/ 0 w 36"/>
                <a:gd name="T3" fmla="*/ 7 h 14"/>
                <a:gd name="T4" fmla="*/ 9 w 36"/>
                <a:gd name="T5" fmla="*/ 2 h 14"/>
                <a:gd name="T6" fmla="*/ 32 w 36"/>
                <a:gd name="T7" fmla="*/ 7 h 14"/>
                <a:gd name="T8" fmla="*/ 36 w 36"/>
                <a:gd name="T9" fmla="*/ 14 h 14"/>
                <a:gd name="T10" fmla="*/ 16 w 36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4">
                  <a:moveTo>
                    <a:pt x="16" y="14"/>
                  </a:moveTo>
                  <a:cubicBezTo>
                    <a:pt x="13" y="8"/>
                    <a:pt x="4" y="13"/>
                    <a:pt x="0" y="7"/>
                  </a:cubicBezTo>
                  <a:cubicBezTo>
                    <a:pt x="2" y="4"/>
                    <a:pt x="5" y="2"/>
                    <a:pt x="9" y="2"/>
                  </a:cubicBezTo>
                  <a:cubicBezTo>
                    <a:pt x="17" y="1"/>
                    <a:pt x="25" y="0"/>
                    <a:pt x="32" y="7"/>
                  </a:cubicBezTo>
                  <a:cubicBezTo>
                    <a:pt x="33" y="9"/>
                    <a:pt x="34" y="11"/>
                    <a:pt x="36" y="14"/>
                  </a:cubicBezTo>
                  <a:cubicBezTo>
                    <a:pt x="29" y="14"/>
                    <a:pt x="22" y="14"/>
                    <a:pt x="16" y="14"/>
                  </a:cubicBezTo>
                  <a:close/>
                </a:path>
              </a:pathLst>
            </a:custGeom>
            <a:solidFill>
              <a:srgbClr val="2954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3" name="Freeform 3242"/>
            <p:cNvSpPr>
              <a:spLocks/>
            </p:cNvSpPr>
            <p:nvPr/>
          </p:nvSpPr>
          <p:spPr bwMode="auto">
            <a:xfrm>
              <a:off x="3074" y="2396"/>
              <a:ext cx="64" cy="117"/>
            </a:xfrm>
            <a:custGeom>
              <a:avLst/>
              <a:gdLst>
                <a:gd name="T0" fmla="*/ 29 w 54"/>
                <a:gd name="T1" fmla="*/ 5 h 100"/>
                <a:gd name="T2" fmla="*/ 42 w 54"/>
                <a:gd name="T3" fmla="*/ 5 h 100"/>
                <a:gd name="T4" fmla="*/ 54 w 54"/>
                <a:gd name="T5" fmla="*/ 10 h 100"/>
                <a:gd name="T6" fmla="*/ 54 w 54"/>
                <a:gd name="T7" fmla="*/ 91 h 100"/>
                <a:gd name="T8" fmla="*/ 48 w 54"/>
                <a:gd name="T9" fmla="*/ 100 h 100"/>
                <a:gd name="T10" fmla="*/ 42 w 54"/>
                <a:gd name="T11" fmla="*/ 90 h 100"/>
                <a:gd name="T12" fmla="*/ 38 w 54"/>
                <a:gd name="T13" fmla="*/ 69 h 100"/>
                <a:gd name="T14" fmla="*/ 38 w 54"/>
                <a:gd name="T15" fmla="*/ 69 h 100"/>
                <a:gd name="T16" fmla="*/ 26 w 54"/>
                <a:gd name="T17" fmla="*/ 53 h 100"/>
                <a:gd name="T18" fmla="*/ 24 w 54"/>
                <a:gd name="T19" fmla="*/ 55 h 100"/>
                <a:gd name="T20" fmla="*/ 16 w 54"/>
                <a:gd name="T21" fmla="*/ 54 h 100"/>
                <a:gd name="T22" fmla="*/ 11 w 54"/>
                <a:gd name="T23" fmla="*/ 48 h 100"/>
                <a:gd name="T24" fmla="*/ 3 w 54"/>
                <a:gd name="T25" fmla="*/ 22 h 100"/>
                <a:gd name="T26" fmla="*/ 0 w 54"/>
                <a:gd name="T27" fmla="*/ 11 h 100"/>
                <a:gd name="T28" fmla="*/ 8 w 54"/>
                <a:gd name="T29" fmla="*/ 3 h 100"/>
                <a:gd name="T30" fmla="*/ 29 w 54"/>
                <a:gd name="T31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" h="100">
                  <a:moveTo>
                    <a:pt x="29" y="5"/>
                  </a:moveTo>
                  <a:cubicBezTo>
                    <a:pt x="33" y="5"/>
                    <a:pt x="38" y="5"/>
                    <a:pt x="42" y="5"/>
                  </a:cubicBezTo>
                  <a:cubicBezTo>
                    <a:pt x="48" y="3"/>
                    <a:pt x="54" y="0"/>
                    <a:pt x="54" y="10"/>
                  </a:cubicBezTo>
                  <a:cubicBezTo>
                    <a:pt x="54" y="37"/>
                    <a:pt x="54" y="64"/>
                    <a:pt x="54" y="91"/>
                  </a:cubicBezTo>
                  <a:cubicBezTo>
                    <a:pt x="54" y="95"/>
                    <a:pt x="53" y="100"/>
                    <a:pt x="48" y="100"/>
                  </a:cubicBezTo>
                  <a:cubicBezTo>
                    <a:pt x="41" y="100"/>
                    <a:pt x="43" y="94"/>
                    <a:pt x="42" y="90"/>
                  </a:cubicBezTo>
                  <a:cubicBezTo>
                    <a:pt x="40" y="83"/>
                    <a:pt x="49" y="74"/>
                    <a:pt x="38" y="69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1" y="66"/>
                    <a:pt x="40" y="51"/>
                    <a:pt x="26" y="53"/>
                  </a:cubicBezTo>
                  <a:cubicBezTo>
                    <a:pt x="25" y="53"/>
                    <a:pt x="24" y="54"/>
                    <a:pt x="24" y="55"/>
                  </a:cubicBezTo>
                  <a:cubicBezTo>
                    <a:pt x="21" y="56"/>
                    <a:pt x="18" y="55"/>
                    <a:pt x="16" y="54"/>
                  </a:cubicBezTo>
                  <a:cubicBezTo>
                    <a:pt x="14" y="52"/>
                    <a:pt x="12" y="50"/>
                    <a:pt x="11" y="48"/>
                  </a:cubicBezTo>
                  <a:cubicBezTo>
                    <a:pt x="5" y="40"/>
                    <a:pt x="7" y="30"/>
                    <a:pt x="3" y="22"/>
                  </a:cubicBezTo>
                  <a:cubicBezTo>
                    <a:pt x="1" y="19"/>
                    <a:pt x="0" y="15"/>
                    <a:pt x="0" y="11"/>
                  </a:cubicBezTo>
                  <a:cubicBezTo>
                    <a:pt x="1" y="7"/>
                    <a:pt x="4" y="4"/>
                    <a:pt x="8" y="3"/>
                  </a:cubicBezTo>
                  <a:cubicBezTo>
                    <a:pt x="15" y="3"/>
                    <a:pt x="22" y="2"/>
                    <a:pt x="29" y="5"/>
                  </a:cubicBezTo>
                  <a:close/>
                </a:path>
              </a:pathLst>
            </a:custGeom>
            <a:solidFill>
              <a:srgbClr val="BC5F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4" name="Freeform 3243"/>
            <p:cNvSpPr>
              <a:spLocks/>
            </p:cNvSpPr>
            <p:nvPr/>
          </p:nvSpPr>
          <p:spPr bwMode="auto">
            <a:xfrm>
              <a:off x="3088" y="2458"/>
              <a:ext cx="27" cy="56"/>
            </a:xfrm>
            <a:custGeom>
              <a:avLst/>
              <a:gdLst>
                <a:gd name="T0" fmla="*/ 2 w 23"/>
                <a:gd name="T1" fmla="*/ 48 h 48"/>
                <a:gd name="T2" fmla="*/ 2 w 23"/>
                <a:gd name="T3" fmla="*/ 44 h 48"/>
                <a:gd name="T4" fmla="*/ 0 w 23"/>
                <a:gd name="T5" fmla="*/ 41 h 48"/>
                <a:gd name="T6" fmla="*/ 1 w 23"/>
                <a:gd name="T7" fmla="*/ 39 h 48"/>
                <a:gd name="T8" fmla="*/ 3 w 23"/>
                <a:gd name="T9" fmla="*/ 19 h 48"/>
                <a:gd name="T10" fmla="*/ 14 w 23"/>
                <a:gd name="T11" fmla="*/ 0 h 48"/>
                <a:gd name="T12" fmla="*/ 14 w 23"/>
                <a:gd name="T13" fmla="*/ 0 h 48"/>
                <a:gd name="T14" fmla="*/ 2 w 23"/>
                <a:gd name="T1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8">
                  <a:moveTo>
                    <a:pt x="2" y="48"/>
                  </a:moveTo>
                  <a:cubicBezTo>
                    <a:pt x="2" y="47"/>
                    <a:pt x="2" y="45"/>
                    <a:pt x="2" y="44"/>
                  </a:cubicBezTo>
                  <a:cubicBezTo>
                    <a:pt x="1" y="43"/>
                    <a:pt x="0" y="42"/>
                    <a:pt x="0" y="41"/>
                  </a:cubicBezTo>
                  <a:cubicBezTo>
                    <a:pt x="0" y="39"/>
                    <a:pt x="1" y="39"/>
                    <a:pt x="1" y="39"/>
                  </a:cubicBezTo>
                  <a:cubicBezTo>
                    <a:pt x="3" y="33"/>
                    <a:pt x="1" y="26"/>
                    <a:pt x="3" y="19"/>
                  </a:cubicBezTo>
                  <a:cubicBezTo>
                    <a:pt x="5" y="12"/>
                    <a:pt x="6" y="4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3" y="25"/>
                    <a:pt x="20" y="38"/>
                    <a:pt x="2" y="48"/>
                  </a:cubicBezTo>
                  <a:close/>
                </a:path>
              </a:pathLst>
            </a:custGeom>
            <a:solidFill>
              <a:srgbClr val="8E42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5" name="Freeform 3244"/>
            <p:cNvSpPr>
              <a:spLocks/>
            </p:cNvSpPr>
            <p:nvPr/>
          </p:nvSpPr>
          <p:spPr bwMode="auto">
            <a:xfrm>
              <a:off x="3109" y="2477"/>
              <a:ext cx="10" cy="28"/>
            </a:xfrm>
            <a:custGeom>
              <a:avLst/>
              <a:gdLst>
                <a:gd name="T0" fmla="*/ 8 w 8"/>
                <a:gd name="T1" fmla="*/ 0 h 24"/>
                <a:gd name="T2" fmla="*/ 8 w 8"/>
                <a:gd name="T3" fmla="*/ 24 h 24"/>
                <a:gd name="T4" fmla="*/ 8 w 8"/>
                <a:gd name="T5" fmla="*/ 0 h 24"/>
                <a:gd name="T6" fmla="*/ 8 w 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8" y="0"/>
                  </a:moveTo>
                  <a:cubicBezTo>
                    <a:pt x="8" y="8"/>
                    <a:pt x="8" y="16"/>
                    <a:pt x="8" y="24"/>
                  </a:cubicBezTo>
                  <a:cubicBezTo>
                    <a:pt x="5" y="16"/>
                    <a:pt x="0" y="8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</a:path>
              </a:pathLst>
            </a:custGeom>
            <a:solidFill>
              <a:srgbClr val="6827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6" name="Freeform 3245"/>
            <p:cNvSpPr>
              <a:spLocks/>
            </p:cNvSpPr>
            <p:nvPr/>
          </p:nvSpPr>
          <p:spPr bwMode="auto">
            <a:xfrm>
              <a:off x="3169" y="2259"/>
              <a:ext cx="37" cy="271"/>
            </a:xfrm>
            <a:custGeom>
              <a:avLst/>
              <a:gdLst>
                <a:gd name="T0" fmla="*/ 29 w 31"/>
                <a:gd name="T1" fmla="*/ 229 h 230"/>
                <a:gd name="T2" fmla="*/ 17 w 31"/>
                <a:gd name="T3" fmla="*/ 230 h 230"/>
                <a:gd name="T4" fmla="*/ 5 w 31"/>
                <a:gd name="T5" fmla="*/ 228 h 230"/>
                <a:gd name="T6" fmla="*/ 2 w 31"/>
                <a:gd name="T7" fmla="*/ 210 h 230"/>
                <a:gd name="T8" fmla="*/ 0 w 31"/>
                <a:gd name="T9" fmla="*/ 30 h 230"/>
                <a:gd name="T10" fmla="*/ 1 w 31"/>
                <a:gd name="T11" fmla="*/ 2 h 230"/>
                <a:gd name="T12" fmla="*/ 7 w 31"/>
                <a:gd name="T13" fmla="*/ 3 h 230"/>
                <a:gd name="T14" fmla="*/ 11 w 31"/>
                <a:gd name="T15" fmla="*/ 62 h 230"/>
                <a:gd name="T16" fmla="*/ 12 w 31"/>
                <a:gd name="T17" fmla="*/ 68 h 230"/>
                <a:gd name="T18" fmla="*/ 11 w 31"/>
                <a:gd name="T19" fmla="*/ 100 h 230"/>
                <a:gd name="T20" fmla="*/ 11 w 31"/>
                <a:gd name="T21" fmla="*/ 106 h 230"/>
                <a:gd name="T22" fmla="*/ 13 w 31"/>
                <a:gd name="T23" fmla="*/ 135 h 230"/>
                <a:gd name="T24" fmla="*/ 14 w 31"/>
                <a:gd name="T25" fmla="*/ 157 h 230"/>
                <a:gd name="T26" fmla="*/ 11 w 31"/>
                <a:gd name="T27" fmla="*/ 172 h 230"/>
                <a:gd name="T28" fmla="*/ 7 w 31"/>
                <a:gd name="T29" fmla="*/ 194 h 230"/>
                <a:gd name="T30" fmla="*/ 8 w 31"/>
                <a:gd name="T31" fmla="*/ 178 h 230"/>
                <a:gd name="T32" fmla="*/ 19 w 31"/>
                <a:gd name="T33" fmla="*/ 194 h 230"/>
                <a:gd name="T34" fmla="*/ 22 w 31"/>
                <a:gd name="T35" fmla="*/ 213 h 230"/>
                <a:gd name="T36" fmla="*/ 30 w 31"/>
                <a:gd name="T37" fmla="*/ 220 h 230"/>
                <a:gd name="T38" fmla="*/ 31 w 31"/>
                <a:gd name="T39" fmla="*/ 225 h 230"/>
                <a:gd name="T40" fmla="*/ 29 w 31"/>
                <a:gd name="T41" fmla="*/ 22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" h="230">
                  <a:moveTo>
                    <a:pt x="29" y="229"/>
                  </a:moveTo>
                  <a:cubicBezTo>
                    <a:pt x="25" y="230"/>
                    <a:pt x="21" y="230"/>
                    <a:pt x="17" y="230"/>
                  </a:cubicBezTo>
                  <a:cubicBezTo>
                    <a:pt x="13" y="229"/>
                    <a:pt x="9" y="229"/>
                    <a:pt x="5" y="228"/>
                  </a:cubicBezTo>
                  <a:cubicBezTo>
                    <a:pt x="4" y="222"/>
                    <a:pt x="7" y="215"/>
                    <a:pt x="2" y="210"/>
                  </a:cubicBezTo>
                  <a:cubicBezTo>
                    <a:pt x="1" y="150"/>
                    <a:pt x="1" y="90"/>
                    <a:pt x="0" y="30"/>
                  </a:cubicBezTo>
                  <a:cubicBezTo>
                    <a:pt x="1" y="20"/>
                    <a:pt x="1" y="11"/>
                    <a:pt x="1" y="2"/>
                  </a:cubicBezTo>
                  <a:cubicBezTo>
                    <a:pt x="4" y="0"/>
                    <a:pt x="5" y="1"/>
                    <a:pt x="7" y="3"/>
                  </a:cubicBezTo>
                  <a:cubicBezTo>
                    <a:pt x="14" y="22"/>
                    <a:pt x="8" y="42"/>
                    <a:pt x="11" y="62"/>
                  </a:cubicBezTo>
                  <a:cubicBezTo>
                    <a:pt x="12" y="64"/>
                    <a:pt x="12" y="66"/>
                    <a:pt x="12" y="68"/>
                  </a:cubicBezTo>
                  <a:cubicBezTo>
                    <a:pt x="10" y="79"/>
                    <a:pt x="9" y="89"/>
                    <a:pt x="11" y="100"/>
                  </a:cubicBezTo>
                  <a:cubicBezTo>
                    <a:pt x="11" y="102"/>
                    <a:pt x="11" y="104"/>
                    <a:pt x="11" y="106"/>
                  </a:cubicBezTo>
                  <a:cubicBezTo>
                    <a:pt x="9" y="116"/>
                    <a:pt x="9" y="126"/>
                    <a:pt x="13" y="135"/>
                  </a:cubicBezTo>
                  <a:cubicBezTo>
                    <a:pt x="14" y="142"/>
                    <a:pt x="14" y="150"/>
                    <a:pt x="14" y="157"/>
                  </a:cubicBezTo>
                  <a:cubicBezTo>
                    <a:pt x="14" y="162"/>
                    <a:pt x="14" y="168"/>
                    <a:pt x="11" y="172"/>
                  </a:cubicBezTo>
                  <a:cubicBezTo>
                    <a:pt x="3" y="179"/>
                    <a:pt x="8" y="189"/>
                    <a:pt x="7" y="194"/>
                  </a:cubicBezTo>
                  <a:cubicBezTo>
                    <a:pt x="8" y="190"/>
                    <a:pt x="6" y="184"/>
                    <a:pt x="8" y="178"/>
                  </a:cubicBezTo>
                  <a:cubicBezTo>
                    <a:pt x="20" y="177"/>
                    <a:pt x="16" y="188"/>
                    <a:pt x="19" y="194"/>
                  </a:cubicBezTo>
                  <a:cubicBezTo>
                    <a:pt x="21" y="200"/>
                    <a:pt x="18" y="207"/>
                    <a:pt x="22" y="213"/>
                  </a:cubicBezTo>
                  <a:cubicBezTo>
                    <a:pt x="25" y="216"/>
                    <a:pt x="27" y="218"/>
                    <a:pt x="30" y="220"/>
                  </a:cubicBezTo>
                  <a:cubicBezTo>
                    <a:pt x="30" y="222"/>
                    <a:pt x="31" y="223"/>
                    <a:pt x="31" y="225"/>
                  </a:cubicBezTo>
                  <a:cubicBezTo>
                    <a:pt x="31" y="227"/>
                    <a:pt x="30" y="228"/>
                    <a:pt x="29" y="229"/>
                  </a:cubicBezTo>
                  <a:close/>
                </a:path>
              </a:pathLst>
            </a:custGeom>
            <a:solidFill>
              <a:srgbClr val="73B1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7" name="Freeform 3246"/>
            <p:cNvSpPr>
              <a:spLocks/>
            </p:cNvSpPr>
            <p:nvPr/>
          </p:nvSpPr>
          <p:spPr bwMode="auto">
            <a:xfrm>
              <a:off x="3169" y="2026"/>
              <a:ext cx="16" cy="108"/>
            </a:xfrm>
            <a:custGeom>
              <a:avLst/>
              <a:gdLst>
                <a:gd name="T0" fmla="*/ 5 w 13"/>
                <a:gd name="T1" fmla="*/ 0 h 92"/>
                <a:gd name="T2" fmla="*/ 8 w 13"/>
                <a:gd name="T3" fmla="*/ 43 h 92"/>
                <a:gd name="T4" fmla="*/ 5 w 13"/>
                <a:gd name="T5" fmla="*/ 92 h 92"/>
                <a:gd name="T6" fmla="*/ 3 w 13"/>
                <a:gd name="T7" fmla="*/ 35 h 92"/>
                <a:gd name="T8" fmla="*/ 1 w 13"/>
                <a:gd name="T9" fmla="*/ 7 h 92"/>
                <a:gd name="T10" fmla="*/ 5 w 13"/>
                <a:gd name="T1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2">
                  <a:moveTo>
                    <a:pt x="5" y="0"/>
                  </a:moveTo>
                  <a:cubicBezTo>
                    <a:pt x="13" y="14"/>
                    <a:pt x="7" y="29"/>
                    <a:pt x="8" y="43"/>
                  </a:cubicBezTo>
                  <a:cubicBezTo>
                    <a:pt x="8" y="60"/>
                    <a:pt x="11" y="76"/>
                    <a:pt x="5" y="92"/>
                  </a:cubicBezTo>
                  <a:cubicBezTo>
                    <a:pt x="0" y="73"/>
                    <a:pt x="4" y="54"/>
                    <a:pt x="3" y="35"/>
                  </a:cubicBezTo>
                  <a:cubicBezTo>
                    <a:pt x="2" y="26"/>
                    <a:pt x="5" y="16"/>
                    <a:pt x="1" y="7"/>
                  </a:cubicBezTo>
                  <a:cubicBezTo>
                    <a:pt x="2" y="5"/>
                    <a:pt x="3" y="2"/>
                    <a:pt x="5" y="0"/>
                  </a:cubicBezTo>
                  <a:close/>
                </a:path>
              </a:pathLst>
            </a:custGeom>
            <a:solidFill>
              <a:srgbClr val="4A7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8" name="Freeform 3247"/>
            <p:cNvSpPr>
              <a:spLocks/>
            </p:cNvSpPr>
            <p:nvPr/>
          </p:nvSpPr>
          <p:spPr bwMode="auto">
            <a:xfrm>
              <a:off x="3172" y="2156"/>
              <a:ext cx="35" cy="44"/>
            </a:xfrm>
            <a:custGeom>
              <a:avLst/>
              <a:gdLst>
                <a:gd name="T0" fmla="*/ 7 w 30"/>
                <a:gd name="T1" fmla="*/ 4 h 37"/>
                <a:gd name="T2" fmla="*/ 24 w 30"/>
                <a:gd name="T3" fmla="*/ 5 h 37"/>
                <a:gd name="T4" fmla="*/ 25 w 30"/>
                <a:gd name="T5" fmla="*/ 18 h 37"/>
                <a:gd name="T6" fmla="*/ 17 w 30"/>
                <a:gd name="T7" fmla="*/ 30 h 37"/>
                <a:gd name="T8" fmla="*/ 11 w 30"/>
                <a:gd name="T9" fmla="*/ 37 h 37"/>
                <a:gd name="T10" fmla="*/ 6 w 30"/>
                <a:gd name="T11" fmla="*/ 28 h 37"/>
                <a:gd name="T12" fmla="*/ 7 w 30"/>
                <a:gd name="T1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7">
                  <a:moveTo>
                    <a:pt x="7" y="4"/>
                  </a:moveTo>
                  <a:cubicBezTo>
                    <a:pt x="13" y="0"/>
                    <a:pt x="18" y="5"/>
                    <a:pt x="24" y="5"/>
                  </a:cubicBezTo>
                  <a:cubicBezTo>
                    <a:pt x="30" y="9"/>
                    <a:pt x="28" y="13"/>
                    <a:pt x="25" y="18"/>
                  </a:cubicBezTo>
                  <a:cubicBezTo>
                    <a:pt x="22" y="22"/>
                    <a:pt x="18" y="25"/>
                    <a:pt x="17" y="30"/>
                  </a:cubicBezTo>
                  <a:cubicBezTo>
                    <a:pt x="16" y="33"/>
                    <a:pt x="14" y="36"/>
                    <a:pt x="11" y="37"/>
                  </a:cubicBezTo>
                  <a:cubicBezTo>
                    <a:pt x="7" y="35"/>
                    <a:pt x="7" y="32"/>
                    <a:pt x="6" y="28"/>
                  </a:cubicBezTo>
                  <a:cubicBezTo>
                    <a:pt x="2" y="20"/>
                    <a:pt x="0" y="12"/>
                    <a:pt x="7" y="4"/>
                  </a:cubicBezTo>
                  <a:close/>
                </a:path>
              </a:pathLst>
            </a:custGeom>
            <a:solidFill>
              <a:srgbClr val="9FD0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09" name="Freeform 3248"/>
            <p:cNvSpPr>
              <a:spLocks/>
            </p:cNvSpPr>
            <p:nvPr/>
          </p:nvSpPr>
          <p:spPr bwMode="auto">
            <a:xfrm>
              <a:off x="3171" y="2060"/>
              <a:ext cx="4" cy="85"/>
            </a:xfrm>
            <a:custGeom>
              <a:avLst/>
              <a:gdLst>
                <a:gd name="T0" fmla="*/ 3 w 4"/>
                <a:gd name="T1" fmla="*/ 3 h 72"/>
                <a:gd name="T2" fmla="*/ 4 w 4"/>
                <a:gd name="T3" fmla="*/ 63 h 72"/>
                <a:gd name="T4" fmla="*/ 4 w 4"/>
                <a:gd name="T5" fmla="*/ 70 h 72"/>
                <a:gd name="T6" fmla="*/ 0 w 4"/>
                <a:gd name="T7" fmla="*/ 70 h 72"/>
                <a:gd name="T8" fmla="*/ 0 w 4"/>
                <a:gd name="T9" fmla="*/ 2 h 72"/>
                <a:gd name="T10" fmla="*/ 3 w 4"/>
                <a:gd name="T11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2">
                  <a:moveTo>
                    <a:pt x="3" y="3"/>
                  </a:moveTo>
                  <a:cubicBezTo>
                    <a:pt x="3" y="23"/>
                    <a:pt x="4" y="43"/>
                    <a:pt x="4" y="63"/>
                  </a:cubicBezTo>
                  <a:cubicBezTo>
                    <a:pt x="4" y="66"/>
                    <a:pt x="4" y="68"/>
                    <a:pt x="4" y="70"/>
                  </a:cubicBezTo>
                  <a:cubicBezTo>
                    <a:pt x="2" y="72"/>
                    <a:pt x="1" y="72"/>
                    <a:pt x="0" y="70"/>
                  </a:cubicBezTo>
                  <a:cubicBezTo>
                    <a:pt x="0" y="48"/>
                    <a:pt x="0" y="25"/>
                    <a:pt x="0" y="2"/>
                  </a:cubicBezTo>
                  <a:cubicBezTo>
                    <a:pt x="1" y="0"/>
                    <a:pt x="2" y="1"/>
                    <a:pt x="3" y="3"/>
                  </a:cubicBezTo>
                  <a:close/>
                </a:path>
              </a:pathLst>
            </a:custGeom>
            <a:solidFill>
              <a:srgbClr val="355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0" name="Freeform 3249"/>
            <p:cNvSpPr>
              <a:spLocks/>
            </p:cNvSpPr>
            <p:nvPr/>
          </p:nvSpPr>
          <p:spPr bwMode="auto">
            <a:xfrm>
              <a:off x="3180" y="2187"/>
              <a:ext cx="23" cy="33"/>
            </a:xfrm>
            <a:custGeom>
              <a:avLst/>
              <a:gdLst>
                <a:gd name="T0" fmla="*/ 4 w 20"/>
                <a:gd name="T1" fmla="*/ 11 h 28"/>
                <a:gd name="T2" fmla="*/ 8 w 20"/>
                <a:gd name="T3" fmla="*/ 2 h 28"/>
                <a:gd name="T4" fmla="*/ 16 w 20"/>
                <a:gd name="T5" fmla="*/ 2 h 28"/>
                <a:gd name="T6" fmla="*/ 18 w 20"/>
                <a:gd name="T7" fmla="*/ 16 h 28"/>
                <a:gd name="T8" fmla="*/ 8 w 20"/>
                <a:gd name="T9" fmla="*/ 28 h 28"/>
                <a:gd name="T10" fmla="*/ 2 w 20"/>
                <a:gd name="T11" fmla="*/ 26 h 28"/>
                <a:gd name="T12" fmla="*/ 3 w 20"/>
                <a:gd name="T13" fmla="*/ 14 h 28"/>
                <a:gd name="T14" fmla="*/ 4 w 20"/>
                <a:gd name="T15" fmla="*/ 1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4" y="11"/>
                  </a:moveTo>
                  <a:cubicBezTo>
                    <a:pt x="5" y="8"/>
                    <a:pt x="6" y="5"/>
                    <a:pt x="8" y="2"/>
                  </a:cubicBezTo>
                  <a:cubicBezTo>
                    <a:pt x="10" y="0"/>
                    <a:pt x="13" y="0"/>
                    <a:pt x="16" y="2"/>
                  </a:cubicBezTo>
                  <a:cubicBezTo>
                    <a:pt x="20" y="6"/>
                    <a:pt x="20" y="11"/>
                    <a:pt x="18" y="16"/>
                  </a:cubicBezTo>
                  <a:cubicBezTo>
                    <a:pt x="11" y="17"/>
                    <a:pt x="14" y="27"/>
                    <a:pt x="8" y="28"/>
                  </a:cubicBezTo>
                  <a:cubicBezTo>
                    <a:pt x="5" y="28"/>
                    <a:pt x="4" y="27"/>
                    <a:pt x="2" y="26"/>
                  </a:cubicBezTo>
                  <a:cubicBezTo>
                    <a:pt x="0" y="22"/>
                    <a:pt x="1" y="18"/>
                    <a:pt x="3" y="14"/>
                  </a:cubicBezTo>
                  <a:cubicBezTo>
                    <a:pt x="3" y="13"/>
                    <a:pt x="4" y="12"/>
                    <a:pt x="4" y="11"/>
                  </a:cubicBezTo>
                  <a:close/>
                </a:path>
              </a:pathLst>
            </a:custGeom>
            <a:solidFill>
              <a:srgbClr val="9BC0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1" name="Freeform 3250"/>
            <p:cNvSpPr>
              <a:spLocks/>
            </p:cNvSpPr>
            <p:nvPr/>
          </p:nvSpPr>
          <p:spPr bwMode="auto">
            <a:xfrm>
              <a:off x="3168" y="2204"/>
              <a:ext cx="21" cy="48"/>
            </a:xfrm>
            <a:custGeom>
              <a:avLst/>
              <a:gdLst>
                <a:gd name="T0" fmla="*/ 13 w 18"/>
                <a:gd name="T1" fmla="*/ 0 h 41"/>
                <a:gd name="T2" fmla="*/ 15 w 18"/>
                <a:gd name="T3" fmla="*/ 13 h 41"/>
                <a:gd name="T4" fmla="*/ 8 w 18"/>
                <a:gd name="T5" fmla="*/ 41 h 41"/>
                <a:gd name="T6" fmla="*/ 6 w 18"/>
                <a:gd name="T7" fmla="*/ 9 h 41"/>
                <a:gd name="T8" fmla="*/ 13 w 18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41">
                  <a:moveTo>
                    <a:pt x="13" y="0"/>
                  </a:moveTo>
                  <a:cubicBezTo>
                    <a:pt x="14" y="4"/>
                    <a:pt x="14" y="9"/>
                    <a:pt x="15" y="13"/>
                  </a:cubicBezTo>
                  <a:cubicBezTo>
                    <a:pt x="15" y="23"/>
                    <a:pt x="18" y="33"/>
                    <a:pt x="8" y="41"/>
                  </a:cubicBezTo>
                  <a:cubicBezTo>
                    <a:pt x="0" y="31"/>
                    <a:pt x="4" y="20"/>
                    <a:pt x="6" y="9"/>
                  </a:cubicBezTo>
                  <a:cubicBezTo>
                    <a:pt x="6" y="4"/>
                    <a:pt x="8" y="1"/>
                    <a:pt x="13" y="0"/>
                  </a:cubicBezTo>
                  <a:close/>
                </a:path>
              </a:pathLst>
            </a:custGeom>
            <a:solidFill>
              <a:srgbClr val="4275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2" name="Freeform 3251"/>
            <p:cNvSpPr>
              <a:spLocks/>
            </p:cNvSpPr>
            <p:nvPr/>
          </p:nvSpPr>
          <p:spPr bwMode="auto">
            <a:xfrm>
              <a:off x="3166" y="2214"/>
              <a:ext cx="15" cy="47"/>
            </a:xfrm>
            <a:custGeom>
              <a:avLst/>
              <a:gdLst>
                <a:gd name="T0" fmla="*/ 8 w 13"/>
                <a:gd name="T1" fmla="*/ 0 h 40"/>
                <a:gd name="T2" fmla="*/ 11 w 13"/>
                <a:gd name="T3" fmla="*/ 31 h 40"/>
                <a:gd name="T4" fmla="*/ 13 w 13"/>
                <a:gd name="T5" fmla="*/ 35 h 40"/>
                <a:gd name="T6" fmla="*/ 8 w 13"/>
                <a:gd name="T7" fmla="*/ 39 h 40"/>
                <a:gd name="T8" fmla="*/ 4 w 13"/>
                <a:gd name="T9" fmla="*/ 40 h 40"/>
                <a:gd name="T10" fmla="*/ 8 w 13"/>
                <a:gd name="T1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40">
                  <a:moveTo>
                    <a:pt x="8" y="0"/>
                  </a:moveTo>
                  <a:cubicBezTo>
                    <a:pt x="9" y="10"/>
                    <a:pt x="5" y="21"/>
                    <a:pt x="11" y="31"/>
                  </a:cubicBezTo>
                  <a:cubicBezTo>
                    <a:pt x="12" y="32"/>
                    <a:pt x="13" y="33"/>
                    <a:pt x="13" y="35"/>
                  </a:cubicBezTo>
                  <a:cubicBezTo>
                    <a:pt x="12" y="37"/>
                    <a:pt x="10" y="39"/>
                    <a:pt x="8" y="39"/>
                  </a:cubicBezTo>
                  <a:cubicBezTo>
                    <a:pt x="7" y="39"/>
                    <a:pt x="5" y="39"/>
                    <a:pt x="4" y="40"/>
                  </a:cubicBezTo>
                  <a:cubicBezTo>
                    <a:pt x="5" y="26"/>
                    <a:pt x="0" y="12"/>
                    <a:pt x="8" y="0"/>
                  </a:cubicBezTo>
                  <a:close/>
                </a:path>
              </a:pathLst>
            </a:custGeom>
            <a:solidFill>
              <a:srgbClr val="619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3" name="Freeform 3252"/>
            <p:cNvSpPr>
              <a:spLocks/>
            </p:cNvSpPr>
            <p:nvPr/>
          </p:nvSpPr>
          <p:spPr bwMode="auto">
            <a:xfrm>
              <a:off x="3169" y="2156"/>
              <a:ext cx="11" cy="33"/>
            </a:xfrm>
            <a:custGeom>
              <a:avLst/>
              <a:gdLst>
                <a:gd name="T0" fmla="*/ 9 w 9"/>
                <a:gd name="T1" fmla="*/ 4 h 28"/>
                <a:gd name="T2" fmla="*/ 8 w 9"/>
                <a:gd name="T3" fmla="*/ 28 h 28"/>
                <a:gd name="T4" fmla="*/ 5 w 9"/>
                <a:gd name="T5" fmla="*/ 28 h 28"/>
                <a:gd name="T6" fmla="*/ 3 w 9"/>
                <a:gd name="T7" fmla="*/ 12 h 28"/>
                <a:gd name="T8" fmla="*/ 6 w 9"/>
                <a:gd name="T9" fmla="*/ 0 h 28"/>
                <a:gd name="T10" fmla="*/ 9 w 9"/>
                <a:gd name="T11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8">
                  <a:moveTo>
                    <a:pt x="9" y="4"/>
                  </a:moveTo>
                  <a:cubicBezTo>
                    <a:pt x="9" y="12"/>
                    <a:pt x="8" y="20"/>
                    <a:pt x="8" y="28"/>
                  </a:cubicBezTo>
                  <a:cubicBezTo>
                    <a:pt x="7" y="28"/>
                    <a:pt x="6" y="28"/>
                    <a:pt x="5" y="28"/>
                  </a:cubicBezTo>
                  <a:cubicBezTo>
                    <a:pt x="1" y="23"/>
                    <a:pt x="4" y="17"/>
                    <a:pt x="3" y="12"/>
                  </a:cubicBezTo>
                  <a:cubicBezTo>
                    <a:pt x="4" y="8"/>
                    <a:pt x="0" y="2"/>
                    <a:pt x="6" y="0"/>
                  </a:cubicBezTo>
                  <a:cubicBezTo>
                    <a:pt x="7" y="1"/>
                    <a:pt x="8" y="3"/>
                    <a:pt x="9" y="4"/>
                  </a:cubicBezTo>
                  <a:close/>
                </a:path>
              </a:pathLst>
            </a:custGeom>
            <a:solidFill>
              <a:srgbClr val="689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4" name="Freeform 3253"/>
            <p:cNvSpPr>
              <a:spLocks/>
            </p:cNvSpPr>
            <p:nvPr/>
          </p:nvSpPr>
          <p:spPr bwMode="auto">
            <a:xfrm>
              <a:off x="3171" y="2034"/>
              <a:ext cx="8" cy="29"/>
            </a:xfrm>
            <a:custGeom>
              <a:avLst/>
              <a:gdLst>
                <a:gd name="T0" fmla="*/ 3 w 7"/>
                <a:gd name="T1" fmla="*/ 25 h 25"/>
                <a:gd name="T2" fmla="*/ 0 w 7"/>
                <a:gd name="T3" fmla="*/ 24 h 25"/>
                <a:gd name="T4" fmla="*/ 0 w 7"/>
                <a:gd name="T5" fmla="*/ 0 h 25"/>
                <a:gd name="T6" fmla="*/ 3 w 7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5">
                  <a:moveTo>
                    <a:pt x="3" y="25"/>
                  </a:moveTo>
                  <a:cubicBezTo>
                    <a:pt x="2" y="24"/>
                    <a:pt x="1" y="24"/>
                    <a:pt x="0" y="24"/>
                  </a:cubicBezTo>
                  <a:cubicBezTo>
                    <a:pt x="0" y="16"/>
                    <a:pt x="0" y="8"/>
                    <a:pt x="0" y="0"/>
                  </a:cubicBezTo>
                  <a:cubicBezTo>
                    <a:pt x="7" y="8"/>
                    <a:pt x="3" y="17"/>
                    <a:pt x="3" y="25"/>
                  </a:cubicBezTo>
                  <a:close/>
                </a:path>
              </a:pathLst>
            </a:custGeom>
            <a:solidFill>
              <a:srgbClr val="446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5" name="Freeform 3254"/>
            <p:cNvSpPr>
              <a:spLocks/>
            </p:cNvSpPr>
            <p:nvPr/>
          </p:nvSpPr>
          <p:spPr bwMode="auto">
            <a:xfrm>
              <a:off x="3171" y="2142"/>
              <a:ext cx="5" cy="31"/>
            </a:xfrm>
            <a:custGeom>
              <a:avLst/>
              <a:gdLst>
                <a:gd name="T0" fmla="*/ 5 w 5"/>
                <a:gd name="T1" fmla="*/ 12 h 26"/>
                <a:gd name="T2" fmla="*/ 3 w 5"/>
                <a:gd name="T3" fmla="*/ 24 h 26"/>
                <a:gd name="T4" fmla="*/ 0 w 5"/>
                <a:gd name="T5" fmla="*/ 24 h 26"/>
                <a:gd name="T6" fmla="*/ 0 w 5"/>
                <a:gd name="T7" fmla="*/ 0 h 26"/>
                <a:gd name="T8" fmla="*/ 4 w 5"/>
                <a:gd name="T9" fmla="*/ 0 h 26"/>
                <a:gd name="T10" fmla="*/ 5 w 5"/>
                <a:gd name="T11" fmla="*/ 1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26">
                  <a:moveTo>
                    <a:pt x="5" y="12"/>
                  </a:moveTo>
                  <a:cubicBezTo>
                    <a:pt x="5" y="16"/>
                    <a:pt x="4" y="20"/>
                    <a:pt x="3" y="24"/>
                  </a:cubicBezTo>
                  <a:cubicBezTo>
                    <a:pt x="2" y="26"/>
                    <a:pt x="1" y="26"/>
                    <a:pt x="0" y="24"/>
                  </a:cubicBezTo>
                  <a:cubicBezTo>
                    <a:pt x="0" y="16"/>
                    <a:pt x="0" y="8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4"/>
                    <a:pt x="5" y="8"/>
                    <a:pt x="5" y="12"/>
                  </a:cubicBezTo>
                  <a:close/>
                </a:path>
              </a:pathLst>
            </a:custGeom>
            <a:solidFill>
              <a:srgbClr val="2648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6" name="Freeform 3255"/>
            <p:cNvSpPr>
              <a:spLocks/>
            </p:cNvSpPr>
            <p:nvPr/>
          </p:nvSpPr>
          <p:spPr bwMode="auto">
            <a:xfrm>
              <a:off x="3165" y="2171"/>
              <a:ext cx="10" cy="18"/>
            </a:xfrm>
            <a:custGeom>
              <a:avLst/>
              <a:gdLst>
                <a:gd name="T0" fmla="*/ 5 w 9"/>
                <a:gd name="T1" fmla="*/ 0 h 16"/>
                <a:gd name="T2" fmla="*/ 8 w 9"/>
                <a:gd name="T3" fmla="*/ 0 h 16"/>
                <a:gd name="T4" fmla="*/ 9 w 9"/>
                <a:gd name="T5" fmla="*/ 16 h 16"/>
                <a:gd name="T6" fmla="*/ 5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5" y="0"/>
                  </a:moveTo>
                  <a:cubicBezTo>
                    <a:pt x="6" y="0"/>
                    <a:pt x="7" y="0"/>
                    <a:pt x="8" y="0"/>
                  </a:cubicBezTo>
                  <a:cubicBezTo>
                    <a:pt x="8" y="5"/>
                    <a:pt x="9" y="11"/>
                    <a:pt x="9" y="16"/>
                  </a:cubicBezTo>
                  <a:cubicBezTo>
                    <a:pt x="0" y="13"/>
                    <a:pt x="7" y="5"/>
                    <a:pt x="5" y="0"/>
                  </a:cubicBezTo>
                  <a:close/>
                </a:path>
              </a:pathLst>
            </a:custGeom>
            <a:solidFill>
              <a:srgbClr val="3659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7" name="Freeform 3256"/>
            <p:cNvSpPr>
              <a:spLocks/>
            </p:cNvSpPr>
            <p:nvPr/>
          </p:nvSpPr>
          <p:spPr bwMode="auto">
            <a:xfrm>
              <a:off x="3021" y="1996"/>
              <a:ext cx="71" cy="110"/>
            </a:xfrm>
            <a:custGeom>
              <a:avLst/>
              <a:gdLst>
                <a:gd name="T0" fmla="*/ 7 w 60"/>
                <a:gd name="T1" fmla="*/ 0 h 93"/>
                <a:gd name="T2" fmla="*/ 51 w 60"/>
                <a:gd name="T3" fmla="*/ 43 h 93"/>
                <a:gd name="T4" fmla="*/ 51 w 60"/>
                <a:gd name="T5" fmla="*/ 87 h 93"/>
                <a:gd name="T6" fmla="*/ 31 w 60"/>
                <a:gd name="T7" fmla="*/ 89 h 93"/>
                <a:gd name="T8" fmla="*/ 15 w 60"/>
                <a:gd name="T9" fmla="*/ 89 h 93"/>
                <a:gd name="T10" fmla="*/ 15 w 60"/>
                <a:gd name="T11" fmla="*/ 88 h 93"/>
                <a:gd name="T12" fmla="*/ 4 w 60"/>
                <a:gd name="T13" fmla="*/ 52 h 93"/>
                <a:gd name="T14" fmla="*/ 2 w 60"/>
                <a:gd name="T15" fmla="*/ 13 h 93"/>
                <a:gd name="T16" fmla="*/ 4 w 60"/>
                <a:gd name="T17" fmla="*/ 5 h 93"/>
                <a:gd name="T18" fmla="*/ 7 w 60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93">
                  <a:moveTo>
                    <a:pt x="7" y="0"/>
                  </a:moveTo>
                  <a:cubicBezTo>
                    <a:pt x="49" y="0"/>
                    <a:pt x="49" y="0"/>
                    <a:pt x="51" y="43"/>
                  </a:cubicBezTo>
                  <a:cubicBezTo>
                    <a:pt x="51" y="58"/>
                    <a:pt x="60" y="72"/>
                    <a:pt x="51" y="87"/>
                  </a:cubicBezTo>
                  <a:cubicBezTo>
                    <a:pt x="44" y="88"/>
                    <a:pt x="38" y="88"/>
                    <a:pt x="31" y="89"/>
                  </a:cubicBezTo>
                  <a:cubicBezTo>
                    <a:pt x="26" y="93"/>
                    <a:pt x="20" y="90"/>
                    <a:pt x="15" y="89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6" y="78"/>
                    <a:pt x="11" y="63"/>
                    <a:pt x="4" y="52"/>
                  </a:cubicBezTo>
                  <a:cubicBezTo>
                    <a:pt x="2" y="39"/>
                    <a:pt x="4" y="26"/>
                    <a:pt x="2" y="13"/>
                  </a:cubicBezTo>
                  <a:cubicBezTo>
                    <a:pt x="1" y="10"/>
                    <a:pt x="0" y="7"/>
                    <a:pt x="4" y="5"/>
                  </a:cubicBezTo>
                  <a:cubicBezTo>
                    <a:pt x="5" y="3"/>
                    <a:pt x="6" y="2"/>
                    <a:pt x="7" y="0"/>
                  </a:cubicBezTo>
                  <a:close/>
                </a:path>
              </a:pathLst>
            </a:custGeom>
            <a:solidFill>
              <a:srgbClr val="DF84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8" name="Freeform 3257"/>
            <p:cNvSpPr>
              <a:spLocks/>
            </p:cNvSpPr>
            <p:nvPr/>
          </p:nvSpPr>
          <p:spPr bwMode="auto">
            <a:xfrm>
              <a:off x="3087" y="2106"/>
              <a:ext cx="60" cy="96"/>
            </a:xfrm>
            <a:custGeom>
              <a:avLst/>
              <a:gdLst>
                <a:gd name="T0" fmla="*/ 50 w 51"/>
                <a:gd name="T1" fmla="*/ 79 h 82"/>
                <a:gd name="T2" fmla="*/ 47 w 51"/>
                <a:gd name="T3" fmla="*/ 79 h 82"/>
                <a:gd name="T4" fmla="*/ 11 w 51"/>
                <a:gd name="T5" fmla="*/ 80 h 82"/>
                <a:gd name="T6" fmla="*/ 11 w 51"/>
                <a:gd name="T7" fmla="*/ 78 h 82"/>
                <a:gd name="T8" fmla="*/ 6 w 51"/>
                <a:gd name="T9" fmla="*/ 15 h 82"/>
                <a:gd name="T10" fmla="*/ 8 w 51"/>
                <a:gd name="T11" fmla="*/ 8 h 82"/>
                <a:gd name="T12" fmla="*/ 16 w 51"/>
                <a:gd name="T13" fmla="*/ 2 h 82"/>
                <a:gd name="T14" fmla="*/ 39 w 51"/>
                <a:gd name="T15" fmla="*/ 3 h 82"/>
                <a:gd name="T16" fmla="*/ 51 w 51"/>
                <a:gd name="T17" fmla="*/ 18 h 82"/>
                <a:gd name="T18" fmla="*/ 50 w 51"/>
                <a:gd name="T19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82">
                  <a:moveTo>
                    <a:pt x="50" y="79"/>
                  </a:moveTo>
                  <a:cubicBezTo>
                    <a:pt x="49" y="79"/>
                    <a:pt x="48" y="79"/>
                    <a:pt x="47" y="79"/>
                  </a:cubicBezTo>
                  <a:cubicBezTo>
                    <a:pt x="35" y="82"/>
                    <a:pt x="23" y="82"/>
                    <a:pt x="11" y="80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0" y="58"/>
                    <a:pt x="6" y="36"/>
                    <a:pt x="6" y="15"/>
                  </a:cubicBezTo>
                  <a:cubicBezTo>
                    <a:pt x="6" y="13"/>
                    <a:pt x="7" y="10"/>
                    <a:pt x="8" y="8"/>
                  </a:cubicBezTo>
                  <a:cubicBezTo>
                    <a:pt x="9" y="5"/>
                    <a:pt x="12" y="3"/>
                    <a:pt x="16" y="2"/>
                  </a:cubicBezTo>
                  <a:cubicBezTo>
                    <a:pt x="23" y="2"/>
                    <a:pt x="31" y="0"/>
                    <a:pt x="39" y="3"/>
                  </a:cubicBezTo>
                  <a:cubicBezTo>
                    <a:pt x="50" y="2"/>
                    <a:pt x="51" y="9"/>
                    <a:pt x="51" y="18"/>
                  </a:cubicBezTo>
                  <a:cubicBezTo>
                    <a:pt x="50" y="38"/>
                    <a:pt x="50" y="59"/>
                    <a:pt x="50" y="79"/>
                  </a:cubicBezTo>
                  <a:close/>
                </a:path>
              </a:pathLst>
            </a:custGeom>
            <a:solidFill>
              <a:srgbClr val="B95F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19" name="Freeform 3258"/>
            <p:cNvSpPr>
              <a:spLocks/>
            </p:cNvSpPr>
            <p:nvPr/>
          </p:nvSpPr>
          <p:spPr bwMode="auto">
            <a:xfrm>
              <a:off x="3056" y="2101"/>
              <a:ext cx="77" cy="17"/>
            </a:xfrm>
            <a:custGeom>
              <a:avLst/>
              <a:gdLst>
                <a:gd name="T0" fmla="*/ 65 w 65"/>
                <a:gd name="T1" fmla="*/ 7 h 14"/>
                <a:gd name="T2" fmla="*/ 41 w 65"/>
                <a:gd name="T3" fmla="*/ 7 h 14"/>
                <a:gd name="T4" fmla="*/ 7 w 65"/>
                <a:gd name="T5" fmla="*/ 11 h 14"/>
                <a:gd name="T6" fmla="*/ 1 w 65"/>
                <a:gd name="T7" fmla="*/ 3 h 14"/>
                <a:gd name="T8" fmla="*/ 65 w 65"/>
                <a:gd name="T9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4">
                  <a:moveTo>
                    <a:pt x="65" y="7"/>
                  </a:moveTo>
                  <a:cubicBezTo>
                    <a:pt x="57" y="7"/>
                    <a:pt x="49" y="7"/>
                    <a:pt x="41" y="7"/>
                  </a:cubicBezTo>
                  <a:cubicBezTo>
                    <a:pt x="30" y="14"/>
                    <a:pt x="19" y="14"/>
                    <a:pt x="7" y="11"/>
                  </a:cubicBezTo>
                  <a:cubicBezTo>
                    <a:pt x="3" y="10"/>
                    <a:pt x="0" y="8"/>
                    <a:pt x="1" y="3"/>
                  </a:cubicBezTo>
                  <a:cubicBezTo>
                    <a:pt x="22" y="5"/>
                    <a:pt x="44" y="0"/>
                    <a:pt x="65" y="7"/>
                  </a:cubicBezTo>
                  <a:close/>
                </a:path>
              </a:pathLst>
            </a:custGeom>
            <a:solidFill>
              <a:srgbClr val="A16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0" name="Freeform 3259"/>
            <p:cNvSpPr>
              <a:spLocks/>
            </p:cNvSpPr>
            <p:nvPr/>
          </p:nvSpPr>
          <p:spPr bwMode="auto">
            <a:xfrm>
              <a:off x="3038" y="2101"/>
              <a:ext cx="27" cy="24"/>
            </a:xfrm>
            <a:custGeom>
              <a:avLst/>
              <a:gdLst>
                <a:gd name="T0" fmla="*/ 17 w 23"/>
                <a:gd name="T1" fmla="*/ 3 h 20"/>
                <a:gd name="T2" fmla="*/ 21 w 23"/>
                <a:gd name="T3" fmla="*/ 7 h 20"/>
                <a:gd name="T4" fmla="*/ 23 w 23"/>
                <a:gd name="T5" fmla="*/ 13 h 20"/>
                <a:gd name="T6" fmla="*/ 19 w 23"/>
                <a:gd name="T7" fmla="*/ 18 h 20"/>
                <a:gd name="T8" fmla="*/ 5 w 23"/>
                <a:gd name="T9" fmla="*/ 15 h 20"/>
                <a:gd name="T10" fmla="*/ 1 w 23"/>
                <a:gd name="T11" fmla="*/ 0 h 20"/>
                <a:gd name="T12" fmla="*/ 17 w 23"/>
                <a:gd name="T13" fmla="*/ 0 h 20"/>
                <a:gd name="T14" fmla="*/ 17 w 23"/>
                <a:gd name="T15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0">
                  <a:moveTo>
                    <a:pt x="17" y="3"/>
                  </a:moveTo>
                  <a:cubicBezTo>
                    <a:pt x="18" y="5"/>
                    <a:pt x="20" y="6"/>
                    <a:pt x="21" y="7"/>
                  </a:cubicBezTo>
                  <a:cubicBezTo>
                    <a:pt x="22" y="9"/>
                    <a:pt x="23" y="11"/>
                    <a:pt x="23" y="13"/>
                  </a:cubicBezTo>
                  <a:cubicBezTo>
                    <a:pt x="22" y="15"/>
                    <a:pt x="21" y="17"/>
                    <a:pt x="19" y="18"/>
                  </a:cubicBezTo>
                  <a:cubicBezTo>
                    <a:pt x="14" y="20"/>
                    <a:pt x="9" y="20"/>
                    <a:pt x="5" y="15"/>
                  </a:cubicBezTo>
                  <a:cubicBezTo>
                    <a:pt x="0" y="11"/>
                    <a:pt x="10" y="3"/>
                    <a:pt x="1" y="0"/>
                  </a:cubicBezTo>
                  <a:cubicBezTo>
                    <a:pt x="6" y="0"/>
                    <a:pt x="12" y="0"/>
                    <a:pt x="17" y="0"/>
                  </a:cubicBezTo>
                  <a:cubicBezTo>
                    <a:pt x="17" y="1"/>
                    <a:pt x="17" y="2"/>
                    <a:pt x="17" y="3"/>
                  </a:cubicBezTo>
                  <a:close/>
                </a:path>
              </a:pathLst>
            </a:custGeom>
            <a:solidFill>
              <a:srgbClr val="8F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1" name="Freeform 3260"/>
            <p:cNvSpPr>
              <a:spLocks/>
            </p:cNvSpPr>
            <p:nvPr/>
          </p:nvSpPr>
          <p:spPr bwMode="auto">
            <a:xfrm>
              <a:off x="3020" y="2300"/>
              <a:ext cx="56" cy="92"/>
            </a:xfrm>
            <a:custGeom>
              <a:avLst/>
              <a:gdLst>
                <a:gd name="T0" fmla="*/ 48 w 48"/>
                <a:gd name="T1" fmla="*/ 7 h 78"/>
                <a:gd name="T2" fmla="*/ 48 w 48"/>
                <a:gd name="T3" fmla="*/ 73 h 78"/>
                <a:gd name="T4" fmla="*/ 0 w 48"/>
                <a:gd name="T5" fmla="*/ 70 h 78"/>
                <a:gd name="T6" fmla="*/ 1 w 48"/>
                <a:gd name="T7" fmla="*/ 62 h 78"/>
                <a:gd name="T8" fmla="*/ 10 w 48"/>
                <a:gd name="T9" fmla="*/ 40 h 78"/>
                <a:gd name="T10" fmla="*/ 15 w 48"/>
                <a:gd name="T11" fmla="*/ 14 h 78"/>
                <a:gd name="T12" fmla="*/ 16 w 48"/>
                <a:gd name="T13" fmla="*/ 10 h 78"/>
                <a:gd name="T14" fmla="*/ 48 w 48"/>
                <a:gd name="T15" fmla="*/ 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78">
                  <a:moveTo>
                    <a:pt x="48" y="7"/>
                  </a:moveTo>
                  <a:cubicBezTo>
                    <a:pt x="48" y="29"/>
                    <a:pt x="48" y="51"/>
                    <a:pt x="48" y="73"/>
                  </a:cubicBezTo>
                  <a:cubicBezTo>
                    <a:pt x="32" y="72"/>
                    <a:pt x="15" y="78"/>
                    <a:pt x="0" y="70"/>
                  </a:cubicBezTo>
                  <a:cubicBezTo>
                    <a:pt x="0" y="67"/>
                    <a:pt x="0" y="65"/>
                    <a:pt x="1" y="62"/>
                  </a:cubicBezTo>
                  <a:cubicBezTo>
                    <a:pt x="3" y="54"/>
                    <a:pt x="9" y="48"/>
                    <a:pt x="10" y="40"/>
                  </a:cubicBezTo>
                  <a:cubicBezTo>
                    <a:pt x="11" y="31"/>
                    <a:pt x="9" y="21"/>
                    <a:pt x="15" y="14"/>
                  </a:cubicBezTo>
                  <a:cubicBezTo>
                    <a:pt x="16" y="13"/>
                    <a:pt x="16" y="11"/>
                    <a:pt x="16" y="10"/>
                  </a:cubicBezTo>
                  <a:cubicBezTo>
                    <a:pt x="26" y="0"/>
                    <a:pt x="37" y="3"/>
                    <a:pt x="48" y="7"/>
                  </a:cubicBezTo>
                  <a:close/>
                </a:path>
              </a:pathLst>
            </a:custGeom>
            <a:solidFill>
              <a:srgbClr val="E18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2" name="Freeform 3261"/>
            <p:cNvSpPr>
              <a:spLocks/>
            </p:cNvSpPr>
            <p:nvPr/>
          </p:nvSpPr>
          <p:spPr bwMode="auto">
            <a:xfrm>
              <a:off x="3029" y="2392"/>
              <a:ext cx="79" cy="18"/>
            </a:xfrm>
            <a:custGeom>
              <a:avLst/>
              <a:gdLst>
                <a:gd name="T0" fmla="*/ 67 w 67"/>
                <a:gd name="T1" fmla="*/ 8 h 15"/>
                <a:gd name="T2" fmla="*/ 43 w 67"/>
                <a:gd name="T3" fmla="*/ 9 h 15"/>
                <a:gd name="T4" fmla="*/ 8 w 67"/>
                <a:gd name="T5" fmla="*/ 12 h 15"/>
                <a:gd name="T6" fmla="*/ 3 w 67"/>
                <a:gd name="T7" fmla="*/ 13 h 15"/>
                <a:gd name="T8" fmla="*/ 0 w 67"/>
                <a:gd name="T9" fmla="*/ 13 h 15"/>
                <a:gd name="T10" fmla="*/ 0 w 67"/>
                <a:gd name="T11" fmla="*/ 8 h 15"/>
                <a:gd name="T12" fmla="*/ 12 w 67"/>
                <a:gd name="T13" fmla="*/ 4 h 15"/>
                <a:gd name="T14" fmla="*/ 39 w 67"/>
                <a:gd name="T15" fmla="*/ 4 h 15"/>
                <a:gd name="T16" fmla="*/ 53 w 67"/>
                <a:gd name="T17" fmla="*/ 0 h 15"/>
                <a:gd name="T18" fmla="*/ 67 w 67"/>
                <a:gd name="T1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15">
                  <a:moveTo>
                    <a:pt x="67" y="8"/>
                  </a:moveTo>
                  <a:cubicBezTo>
                    <a:pt x="59" y="8"/>
                    <a:pt x="51" y="9"/>
                    <a:pt x="43" y="9"/>
                  </a:cubicBezTo>
                  <a:cubicBezTo>
                    <a:pt x="32" y="15"/>
                    <a:pt x="20" y="15"/>
                    <a:pt x="8" y="12"/>
                  </a:cubicBezTo>
                  <a:cubicBezTo>
                    <a:pt x="6" y="12"/>
                    <a:pt x="5" y="13"/>
                    <a:pt x="3" y="13"/>
                  </a:cubicBezTo>
                  <a:cubicBezTo>
                    <a:pt x="2" y="14"/>
                    <a:pt x="1" y="14"/>
                    <a:pt x="0" y="13"/>
                  </a:cubicBezTo>
                  <a:cubicBezTo>
                    <a:pt x="0" y="11"/>
                    <a:pt x="0" y="10"/>
                    <a:pt x="0" y="8"/>
                  </a:cubicBezTo>
                  <a:cubicBezTo>
                    <a:pt x="3" y="4"/>
                    <a:pt x="8" y="4"/>
                    <a:pt x="12" y="4"/>
                  </a:cubicBezTo>
                  <a:cubicBezTo>
                    <a:pt x="21" y="1"/>
                    <a:pt x="30" y="2"/>
                    <a:pt x="39" y="4"/>
                  </a:cubicBezTo>
                  <a:cubicBezTo>
                    <a:pt x="43" y="2"/>
                    <a:pt x="48" y="1"/>
                    <a:pt x="53" y="0"/>
                  </a:cubicBezTo>
                  <a:cubicBezTo>
                    <a:pt x="55" y="7"/>
                    <a:pt x="65" y="1"/>
                    <a:pt x="67" y="8"/>
                  </a:cubicBezTo>
                  <a:close/>
                </a:path>
              </a:pathLst>
            </a:custGeom>
            <a:solidFill>
              <a:srgbClr val="5C24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3" name="Freeform 3262"/>
            <p:cNvSpPr>
              <a:spLocks/>
            </p:cNvSpPr>
            <p:nvPr/>
          </p:nvSpPr>
          <p:spPr bwMode="auto">
            <a:xfrm>
              <a:off x="3044" y="2391"/>
              <a:ext cx="31" cy="6"/>
            </a:xfrm>
            <a:custGeom>
              <a:avLst/>
              <a:gdLst>
                <a:gd name="T0" fmla="*/ 27 w 27"/>
                <a:gd name="T1" fmla="*/ 5 h 5"/>
                <a:gd name="T2" fmla="*/ 0 w 27"/>
                <a:gd name="T3" fmla="*/ 5 h 5"/>
                <a:gd name="T4" fmla="*/ 27 w 27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cubicBezTo>
                    <a:pt x="18" y="5"/>
                    <a:pt x="9" y="5"/>
                    <a:pt x="0" y="5"/>
                  </a:cubicBezTo>
                  <a:cubicBezTo>
                    <a:pt x="9" y="0"/>
                    <a:pt x="18" y="0"/>
                    <a:pt x="27" y="5"/>
                  </a:cubicBezTo>
                  <a:close/>
                </a:path>
              </a:pathLst>
            </a:custGeom>
            <a:solidFill>
              <a:srgbClr val="B984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4" name="Freeform 3263"/>
            <p:cNvSpPr>
              <a:spLocks/>
            </p:cNvSpPr>
            <p:nvPr/>
          </p:nvSpPr>
          <p:spPr bwMode="auto">
            <a:xfrm>
              <a:off x="3034" y="2397"/>
              <a:ext cx="50" cy="55"/>
            </a:xfrm>
            <a:custGeom>
              <a:avLst/>
              <a:gdLst>
                <a:gd name="T0" fmla="*/ 4 w 42"/>
                <a:gd name="T1" fmla="*/ 8 h 47"/>
                <a:gd name="T2" fmla="*/ 39 w 42"/>
                <a:gd name="T3" fmla="*/ 5 h 47"/>
                <a:gd name="T4" fmla="*/ 36 w 42"/>
                <a:gd name="T5" fmla="*/ 13 h 47"/>
                <a:gd name="T6" fmla="*/ 35 w 42"/>
                <a:gd name="T7" fmla="*/ 32 h 47"/>
                <a:gd name="T8" fmla="*/ 32 w 42"/>
                <a:gd name="T9" fmla="*/ 36 h 47"/>
                <a:gd name="T10" fmla="*/ 27 w 42"/>
                <a:gd name="T11" fmla="*/ 44 h 47"/>
                <a:gd name="T12" fmla="*/ 21 w 42"/>
                <a:gd name="T13" fmla="*/ 47 h 47"/>
                <a:gd name="T14" fmla="*/ 16 w 42"/>
                <a:gd name="T15" fmla="*/ 46 h 47"/>
                <a:gd name="T16" fmla="*/ 12 w 42"/>
                <a:gd name="T17" fmla="*/ 40 h 47"/>
                <a:gd name="T18" fmla="*/ 4 w 42"/>
                <a:gd name="T19" fmla="*/ 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47">
                  <a:moveTo>
                    <a:pt x="4" y="8"/>
                  </a:moveTo>
                  <a:cubicBezTo>
                    <a:pt x="15" y="0"/>
                    <a:pt x="27" y="6"/>
                    <a:pt x="39" y="5"/>
                  </a:cubicBezTo>
                  <a:cubicBezTo>
                    <a:pt x="38" y="8"/>
                    <a:pt x="37" y="10"/>
                    <a:pt x="36" y="13"/>
                  </a:cubicBezTo>
                  <a:cubicBezTo>
                    <a:pt x="38" y="19"/>
                    <a:pt x="42" y="26"/>
                    <a:pt x="35" y="32"/>
                  </a:cubicBezTo>
                  <a:cubicBezTo>
                    <a:pt x="34" y="33"/>
                    <a:pt x="33" y="35"/>
                    <a:pt x="32" y="36"/>
                  </a:cubicBezTo>
                  <a:cubicBezTo>
                    <a:pt x="27" y="37"/>
                    <a:pt x="28" y="41"/>
                    <a:pt x="27" y="44"/>
                  </a:cubicBezTo>
                  <a:cubicBezTo>
                    <a:pt x="25" y="46"/>
                    <a:pt x="23" y="47"/>
                    <a:pt x="21" y="47"/>
                  </a:cubicBezTo>
                  <a:cubicBezTo>
                    <a:pt x="19" y="47"/>
                    <a:pt x="18" y="47"/>
                    <a:pt x="16" y="46"/>
                  </a:cubicBezTo>
                  <a:cubicBezTo>
                    <a:pt x="14" y="44"/>
                    <a:pt x="14" y="42"/>
                    <a:pt x="12" y="40"/>
                  </a:cubicBezTo>
                  <a:cubicBezTo>
                    <a:pt x="11" y="29"/>
                    <a:pt x="0" y="21"/>
                    <a:pt x="4" y="8"/>
                  </a:cubicBezTo>
                  <a:close/>
                </a:path>
              </a:pathLst>
            </a:custGeom>
            <a:solidFill>
              <a:srgbClr val="DD8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5" name="Freeform 3264"/>
            <p:cNvSpPr>
              <a:spLocks/>
            </p:cNvSpPr>
            <p:nvPr/>
          </p:nvSpPr>
          <p:spPr bwMode="auto">
            <a:xfrm>
              <a:off x="3034" y="2454"/>
              <a:ext cx="10" cy="65"/>
            </a:xfrm>
            <a:custGeom>
              <a:avLst/>
              <a:gdLst>
                <a:gd name="T0" fmla="*/ 8 w 8"/>
                <a:gd name="T1" fmla="*/ 3 h 55"/>
                <a:gd name="T2" fmla="*/ 7 w 8"/>
                <a:gd name="T3" fmla="*/ 55 h 55"/>
                <a:gd name="T4" fmla="*/ 5 w 8"/>
                <a:gd name="T5" fmla="*/ 0 h 55"/>
                <a:gd name="T6" fmla="*/ 7 w 8"/>
                <a:gd name="T7" fmla="*/ 0 h 55"/>
                <a:gd name="T8" fmla="*/ 8 w 8"/>
                <a:gd name="T9" fmla="*/ 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55">
                  <a:moveTo>
                    <a:pt x="8" y="3"/>
                  </a:moveTo>
                  <a:cubicBezTo>
                    <a:pt x="8" y="20"/>
                    <a:pt x="8" y="38"/>
                    <a:pt x="7" y="55"/>
                  </a:cubicBezTo>
                  <a:cubicBezTo>
                    <a:pt x="0" y="37"/>
                    <a:pt x="5" y="18"/>
                    <a:pt x="5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1"/>
                    <a:pt x="8" y="2"/>
                    <a:pt x="8" y="3"/>
                  </a:cubicBezTo>
                  <a:close/>
                </a:path>
              </a:pathLst>
            </a:custGeom>
            <a:solidFill>
              <a:srgbClr val="C68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6" name="Freeform 3265"/>
            <p:cNvSpPr>
              <a:spLocks/>
            </p:cNvSpPr>
            <p:nvPr/>
          </p:nvSpPr>
          <p:spPr bwMode="auto">
            <a:xfrm>
              <a:off x="3047" y="2444"/>
              <a:ext cx="17" cy="70"/>
            </a:xfrm>
            <a:custGeom>
              <a:avLst/>
              <a:gdLst>
                <a:gd name="T0" fmla="*/ 1 w 14"/>
                <a:gd name="T1" fmla="*/ 0 h 60"/>
                <a:gd name="T2" fmla="*/ 5 w 14"/>
                <a:gd name="T3" fmla="*/ 5 h 60"/>
                <a:gd name="T4" fmla="*/ 10 w 14"/>
                <a:gd name="T5" fmla="*/ 43 h 60"/>
                <a:gd name="T6" fmla="*/ 5 w 14"/>
                <a:gd name="T7" fmla="*/ 60 h 60"/>
                <a:gd name="T8" fmla="*/ 3 w 14"/>
                <a:gd name="T9" fmla="*/ 60 h 60"/>
                <a:gd name="T10" fmla="*/ 1 w 14"/>
                <a:gd name="T11" fmla="*/ 60 h 60"/>
                <a:gd name="T12" fmla="*/ 0 w 14"/>
                <a:gd name="T13" fmla="*/ 12 h 60"/>
                <a:gd name="T14" fmla="*/ 1 w 14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60">
                  <a:moveTo>
                    <a:pt x="1" y="0"/>
                  </a:moveTo>
                  <a:cubicBezTo>
                    <a:pt x="2" y="2"/>
                    <a:pt x="4" y="4"/>
                    <a:pt x="5" y="5"/>
                  </a:cubicBezTo>
                  <a:cubicBezTo>
                    <a:pt x="14" y="17"/>
                    <a:pt x="9" y="31"/>
                    <a:pt x="10" y="43"/>
                  </a:cubicBezTo>
                  <a:cubicBezTo>
                    <a:pt x="10" y="50"/>
                    <a:pt x="9" y="55"/>
                    <a:pt x="5" y="60"/>
                  </a:cubicBezTo>
                  <a:cubicBezTo>
                    <a:pt x="3" y="60"/>
                    <a:pt x="3" y="60"/>
                    <a:pt x="3" y="60"/>
                  </a:cubicBezTo>
                  <a:cubicBezTo>
                    <a:pt x="3" y="60"/>
                    <a:pt x="1" y="60"/>
                    <a:pt x="1" y="60"/>
                  </a:cubicBezTo>
                  <a:cubicBezTo>
                    <a:pt x="1" y="44"/>
                    <a:pt x="1" y="28"/>
                    <a:pt x="0" y="12"/>
                  </a:cubicBezTo>
                  <a:cubicBezTo>
                    <a:pt x="1" y="8"/>
                    <a:pt x="1" y="4"/>
                    <a:pt x="1" y="0"/>
                  </a:cubicBezTo>
                  <a:close/>
                </a:path>
              </a:pathLst>
            </a:custGeom>
            <a:solidFill>
              <a:srgbClr val="CA88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7" name="Freeform 3266"/>
            <p:cNvSpPr>
              <a:spLocks/>
            </p:cNvSpPr>
            <p:nvPr/>
          </p:nvSpPr>
          <p:spPr bwMode="auto">
            <a:xfrm>
              <a:off x="3025" y="2443"/>
              <a:ext cx="8" cy="71"/>
            </a:xfrm>
            <a:custGeom>
              <a:avLst/>
              <a:gdLst>
                <a:gd name="T0" fmla="*/ 7 w 7"/>
                <a:gd name="T1" fmla="*/ 61 h 61"/>
                <a:gd name="T2" fmla="*/ 3 w 7"/>
                <a:gd name="T3" fmla="*/ 56 h 61"/>
                <a:gd name="T4" fmla="*/ 2 w 7"/>
                <a:gd name="T5" fmla="*/ 16 h 61"/>
                <a:gd name="T6" fmla="*/ 2 w 7"/>
                <a:gd name="T7" fmla="*/ 3 h 61"/>
                <a:gd name="T8" fmla="*/ 7 w 7"/>
                <a:gd name="T9" fmla="*/ 1 h 61"/>
                <a:gd name="T10" fmla="*/ 7 w 7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61">
                  <a:moveTo>
                    <a:pt x="7" y="61"/>
                  </a:moveTo>
                  <a:cubicBezTo>
                    <a:pt x="6" y="59"/>
                    <a:pt x="5" y="58"/>
                    <a:pt x="3" y="56"/>
                  </a:cubicBezTo>
                  <a:cubicBezTo>
                    <a:pt x="0" y="43"/>
                    <a:pt x="3" y="30"/>
                    <a:pt x="2" y="16"/>
                  </a:cubicBezTo>
                  <a:cubicBezTo>
                    <a:pt x="2" y="12"/>
                    <a:pt x="2" y="7"/>
                    <a:pt x="2" y="3"/>
                  </a:cubicBezTo>
                  <a:cubicBezTo>
                    <a:pt x="3" y="1"/>
                    <a:pt x="5" y="0"/>
                    <a:pt x="7" y="1"/>
                  </a:cubicBezTo>
                  <a:cubicBezTo>
                    <a:pt x="7" y="21"/>
                    <a:pt x="7" y="41"/>
                    <a:pt x="7" y="61"/>
                  </a:cubicBezTo>
                  <a:close/>
                </a:path>
              </a:pathLst>
            </a:custGeom>
            <a:solidFill>
              <a:srgbClr val="C98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8" name="Freeform 3267"/>
            <p:cNvSpPr>
              <a:spLocks/>
            </p:cNvSpPr>
            <p:nvPr/>
          </p:nvSpPr>
          <p:spPr bwMode="auto">
            <a:xfrm>
              <a:off x="3025" y="2406"/>
              <a:ext cx="8" cy="38"/>
            </a:xfrm>
            <a:custGeom>
              <a:avLst/>
              <a:gdLst>
                <a:gd name="T0" fmla="*/ 7 w 7"/>
                <a:gd name="T1" fmla="*/ 32 h 32"/>
                <a:gd name="T2" fmla="*/ 6 w 7"/>
                <a:gd name="T3" fmla="*/ 32 h 32"/>
                <a:gd name="T4" fmla="*/ 4 w 7"/>
                <a:gd name="T5" fmla="*/ 32 h 32"/>
                <a:gd name="T6" fmla="*/ 4 w 7"/>
                <a:gd name="T7" fmla="*/ 12 h 32"/>
                <a:gd name="T8" fmla="*/ 4 w 7"/>
                <a:gd name="T9" fmla="*/ 4 h 32"/>
                <a:gd name="T10" fmla="*/ 4 w 7"/>
                <a:gd name="T11" fmla="*/ 1 h 32"/>
                <a:gd name="T12" fmla="*/ 7 w 7"/>
                <a:gd name="T13" fmla="*/ 1 h 32"/>
                <a:gd name="T14" fmla="*/ 7 w 7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32">
                  <a:moveTo>
                    <a:pt x="7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0" y="26"/>
                    <a:pt x="1" y="19"/>
                    <a:pt x="4" y="12"/>
                  </a:cubicBezTo>
                  <a:cubicBezTo>
                    <a:pt x="4" y="10"/>
                    <a:pt x="4" y="7"/>
                    <a:pt x="4" y="4"/>
                  </a:cubicBezTo>
                  <a:cubicBezTo>
                    <a:pt x="4" y="3"/>
                    <a:pt x="4" y="2"/>
                    <a:pt x="4" y="1"/>
                  </a:cubicBezTo>
                  <a:cubicBezTo>
                    <a:pt x="5" y="0"/>
                    <a:pt x="6" y="0"/>
                    <a:pt x="7" y="1"/>
                  </a:cubicBezTo>
                  <a:cubicBezTo>
                    <a:pt x="7" y="11"/>
                    <a:pt x="7" y="22"/>
                    <a:pt x="7" y="32"/>
                  </a:cubicBezTo>
                  <a:close/>
                </a:path>
              </a:pathLst>
            </a:custGeom>
            <a:solidFill>
              <a:srgbClr val="B57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29" name="Freeform 3268"/>
            <p:cNvSpPr>
              <a:spLocks/>
            </p:cNvSpPr>
            <p:nvPr/>
          </p:nvSpPr>
          <p:spPr bwMode="auto">
            <a:xfrm>
              <a:off x="3020" y="2456"/>
              <a:ext cx="8" cy="53"/>
            </a:xfrm>
            <a:custGeom>
              <a:avLst/>
              <a:gdLst>
                <a:gd name="T0" fmla="*/ 7 w 7"/>
                <a:gd name="T1" fmla="*/ 2 h 45"/>
                <a:gd name="T2" fmla="*/ 7 w 7"/>
                <a:gd name="T3" fmla="*/ 45 h 45"/>
                <a:gd name="T4" fmla="*/ 4 w 7"/>
                <a:gd name="T5" fmla="*/ 2 h 45"/>
                <a:gd name="T6" fmla="*/ 7 w 7"/>
                <a:gd name="T7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5">
                  <a:moveTo>
                    <a:pt x="7" y="2"/>
                  </a:moveTo>
                  <a:cubicBezTo>
                    <a:pt x="7" y="17"/>
                    <a:pt x="7" y="31"/>
                    <a:pt x="7" y="45"/>
                  </a:cubicBezTo>
                  <a:cubicBezTo>
                    <a:pt x="0" y="32"/>
                    <a:pt x="6" y="17"/>
                    <a:pt x="4" y="2"/>
                  </a:cubicBezTo>
                  <a:cubicBezTo>
                    <a:pt x="5" y="0"/>
                    <a:pt x="6" y="0"/>
                    <a:pt x="7" y="2"/>
                  </a:cubicBezTo>
                  <a:close/>
                </a:path>
              </a:pathLst>
            </a:custGeom>
            <a:solidFill>
              <a:srgbClr val="7231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0" name="Freeform 3269"/>
            <p:cNvSpPr>
              <a:spLocks/>
            </p:cNvSpPr>
            <p:nvPr/>
          </p:nvSpPr>
          <p:spPr bwMode="auto">
            <a:xfrm>
              <a:off x="3020" y="2420"/>
              <a:ext cx="9" cy="38"/>
            </a:xfrm>
            <a:custGeom>
              <a:avLst/>
              <a:gdLst>
                <a:gd name="T0" fmla="*/ 7 w 8"/>
                <a:gd name="T1" fmla="*/ 32 h 32"/>
                <a:gd name="T2" fmla="*/ 6 w 8"/>
                <a:gd name="T3" fmla="*/ 32 h 32"/>
                <a:gd name="T4" fmla="*/ 4 w 8"/>
                <a:gd name="T5" fmla="*/ 32 h 32"/>
                <a:gd name="T6" fmla="*/ 8 w 8"/>
                <a:gd name="T7" fmla="*/ 0 h 32"/>
                <a:gd name="T8" fmla="*/ 8 w 8"/>
                <a:gd name="T9" fmla="*/ 20 h 32"/>
                <a:gd name="T10" fmla="*/ 7 w 8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32">
                  <a:moveTo>
                    <a:pt x="7" y="32"/>
                  </a:move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5" y="22"/>
                    <a:pt x="0" y="10"/>
                    <a:pt x="8" y="0"/>
                  </a:cubicBezTo>
                  <a:cubicBezTo>
                    <a:pt x="8" y="7"/>
                    <a:pt x="8" y="14"/>
                    <a:pt x="8" y="20"/>
                  </a:cubicBezTo>
                  <a:cubicBezTo>
                    <a:pt x="8" y="24"/>
                    <a:pt x="8" y="28"/>
                    <a:pt x="7" y="32"/>
                  </a:cubicBezTo>
                  <a:close/>
                </a:path>
              </a:pathLst>
            </a:custGeom>
            <a:solidFill>
              <a:srgbClr val="8840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1" name="Freeform 3270"/>
            <p:cNvSpPr>
              <a:spLocks/>
            </p:cNvSpPr>
            <p:nvPr/>
          </p:nvSpPr>
          <p:spPr bwMode="auto">
            <a:xfrm>
              <a:off x="3076" y="2420"/>
              <a:ext cx="23" cy="90"/>
            </a:xfrm>
            <a:custGeom>
              <a:avLst/>
              <a:gdLst>
                <a:gd name="T0" fmla="*/ 12 w 19"/>
                <a:gd name="T1" fmla="*/ 72 h 76"/>
                <a:gd name="T2" fmla="*/ 12 w 19"/>
                <a:gd name="T3" fmla="*/ 76 h 76"/>
                <a:gd name="T4" fmla="*/ 8 w 19"/>
                <a:gd name="T5" fmla="*/ 48 h 76"/>
                <a:gd name="T6" fmla="*/ 4 w 19"/>
                <a:gd name="T7" fmla="*/ 28 h 76"/>
                <a:gd name="T8" fmla="*/ 5 w 19"/>
                <a:gd name="T9" fmla="*/ 0 h 76"/>
                <a:gd name="T10" fmla="*/ 12 w 19"/>
                <a:gd name="T11" fmla="*/ 29 h 76"/>
                <a:gd name="T12" fmla="*/ 12 w 19"/>
                <a:gd name="T13" fmla="*/ 7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76">
                  <a:moveTo>
                    <a:pt x="12" y="72"/>
                  </a:moveTo>
                  <a:cubicBezTo>
                    <a:pt x="12" y="73"/>
                    <a:pt x="12" y="74"/>
                    <a:pt x="12" y="76"/>
                  </a:cubicBezTo>
                  <a:cubicBezTo>
                    <a:pt x="4" y="68"/>
                    <a:pt x="9" y="57"/>
                    <a:pt x="8" y="48"/>
                  </a:cubicBezTo>
                  <a:cubicBezTo>
                    <a:pt x="7" y="41"/>
                    <a:pt x="10" y="34"/>
                    <a:pt x="4" y="28"/>
                  </a:cubicBezTo>
                  <a:cubicBezTo>
                    <a:pt x="1" y="19"/>
                    <a:pt x="0" y="9"/>
                    <a:pt x="5" y="0"/>
                  </a:cubicBezTo>
                  <a:cubicBezTo>
                    <a:pt x="7" y="10"/>
                    <a:pt x="10" y="19"/>
                    <a:pt x="12" y="29"/>
                  </a:cubicBezTo>
                  <a:cubicBezTo>
                    <a:pt x="19" y="43"/>
                    <a:pt x="13" y="57"/>
                    <a:pt x="12" y="72"/>
                  </a:cubicBezTo>
                  <a:close/>
                </a:path>
              </a:pathLst>
            </a:custGeom>
            <a:solidFill>
              <a:srgbClr val="B26F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2" name="Freeform 3271"/>
            <p:cNvSpPr>
              <a:spLocks/>
            </p:cNvSpPr>
            <p:nvPr/>
          </p:nvSpPr>
          <p:spPr bwMode="auto">
            <a:xfrm>
              <a:off x="3075" y="2412"/>
              <a:ext cx="7" cy="51"/>
            </a:xfrm>
            <a:custGeom>
              <a:avLst/>
              <a:gdLst>
                <a:gd name="T0" fmla="*/ 6 w 6"/>
                <a:gd name="T1" fmla="*/ 7 h 43"/>
                <a:gd name="T2" fmla="*/ 5 w 6"/>
                <a:gd name="T3" fmla="*/ 35 h 43"/>
                <a:gd name="T4" fmla="*/ 1 w 6"/>
                <a:gd name="T5" fmla="*/ 43 h 43"/>
                <a:gd name="T6" fmla="*/ 0 w 6"/>
                <a:gd name="T7" fmla="*/ 19 h 43"/>
                <a:gd name="T8" fmla="*/ 1 w 6"/>
                <a:gd name="T9" fmla="*/ 0 h 43"/>
                <a:gd name="T10" fmla="*/ 6 w 6"/>
                <a:gd name="T11" fmla="*/ 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3">
                  <a:moveTo>
                    <a:pt x="6" y="7"/>
                  </a:moveTo>
                  <a:cubicBezTo>
                    <a:pt x="5" y="16"/>
                    <a:pt x="5" y="26"/>
                    <a:pt x="5" y="35"/>
                  </a:cubicBezTo>
                  <a:cubicBezTo>
                    <a:pt x="4" y="38"/>
                    <a:pt x="2" y="40"/>
                    <a:pt x="1" y="43"/>
                  </a:cubicBezTo>
                  <a:cubicBezTo>
                    <a:pt x="1" y="35"/>
                    <a:pt x="1" y="27"/>
                    <a:pt x="0" y="19"/>
                  </a:cubicBezTo>
                  <a:cubicBezTo>
                    <a:pt x="1" y="13"/>
                    <a:pt x="1" y="6"/>
                    <a:pt x="1" y="0"/>
                  </a:cubicBezTo>
                  <a:cubicBezTo>
                    <a:pt x="3" y="2"/>
                    <a:pt x="4" y="5"/>
                    <a:pt x="6" y="7"/>
                  </a:cubicBezTo>
                  <a:close/>
                </a:path>
              </a:pathLst>
            </a:custGeom>
            <a:solidFill>
              <a:srgbClr val="853E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3" name="Freeform 3272"/>
            <p:cNvSpPr>
              <a:spLocks/>
            </p:cNvSpPr>
            <p:nvPr/>
          </p:nvSpPr>
          <p:spPr bwMode="auto">
            <a:xfrm>
              <a:off x="3054" y="2449"/>
              <a:ext cx="12" cy="61"/>
            </a:xfrm>
            <a:custGeom>
              <a:avLst/>
              <a:gdLst>
                <a:gd name="T0" fmla="*/ 2 w 10"/>
                <a:gd name="T1" fmla="*/ 1 h 52"/>
                <a:gd name="T2" fmla="*/ 10 w 10"/>
                <a:gd name="T3" fmla="*/ 0 h 52"/>
                <a:gd name="T4" fmla="*/ 10 w 10"/>
                <a:gd name="T5" fmla="*/ 52 h 52"/>
                <a:gd name="T6" fmla="*/ 7 w 10"/>
                <a:gd name="T7" fmla="*/ 52 h 52"/>
                <a:gd name="T8" fmla="*/ 1 w 10"/>
                <a:gd name="T9" fmla="*/ 37 h 52"/>
                <a:gd name="T10" fmla="*/ 2 w 10"/>
                <a:gd name="T11" fmla="*/ 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2">
                  <a:moveTo>
                    <a:pt x="2" y="1"/>
                  </a:moveTo>
                  <a:cubicBezTo>
                    <a:pt x="4" y="1"/>
                    <a:pt x="7" y="0"/>
                    <a:pt x="10" y="0"/>
                  </a:cubicBezTo>
                  <a:cubicBezTo>
                    <a:pt x="10" y="17"/>
                    <a:pt x="10" y="35"/>
                    <a:pt x="10" y="52"/>
                  </a:cubicBezTo>
                  <a:cubicBezTo>
                    <a:pt x="9" y="52"/>
                    <a:pt x="8" y="52"/>
                    <a:pt x="7" y="52"/>
                  </a:cubicBezTo>
                  <a:cubicBezTo>
                    <a:pt x="2" y="48"/>
                    <a:pt x="2" y="42"/>
                    <a:pt x="1" y="37"/>
                  </a:cubicBezTo>
                  <a:cubicBezTo>
                    <a:pt x="1" y="25"/>
                    <a:pt x="0" y="13"/>
                    <a:pt x="2" y="1"/>
                  </a:cubicBezTo>
                  <a:close/>
                </a:path>
              </a:pathLst>
            </a:custGeom>
            <a:solidFill>
              <a:srgbClr val="D88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4" name="Freeform 3273"/>
            <p:cNvSpPr>
              <a:spLocks/>
            </p:cNvSpPr>
            <p:nvPr/>
          </p:nvSpPr>
          <p:spPr bwMode="auto">
            <a:xfrm>
              <a:off x="2935" y="2487"/>
              <a:ext cx="23" cy="35"/>
            </a:xfrm>
            <a:custGeom>
              <a:avLst/>
              <a:gdLst>
                <a:gd name="T0" fmla="*/ 0 w 19"/>
                <a:gd name="T1" fmla="*/ 27 h 29"/>
                <a:gd name="T2" fmla="*/ 0 w 19"/>
                <a:gd name="T3" fmla="*/ 15 h 29"/>
                <a:gd name="T4" fmla="*/ 8 w 19"/>
                <a:gd name="T5" fmla="*/ 4 h 29"/>
                <a:gd name="T6" fmla="*/ 18 w 19"/>
                <a:gd name="T7" fmla="*/ 5 h 29"/>
                <a:gd name="T8" fmla="*/ 16 w 19"/>
                <a:gd name="T9" fmla="*/ 23 h 29"/>
                <a:gd name="T10" fmla="*/ 0 w 19"/>
                <a:gd name="T11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9">
                  <a:moveTo>
                    <a:pt x="0" y="27"/>
                  </a:moveTo>
                  <a:cubicBezTo>
                    <a:pt x="0" y="23"/>
                    <a:pt x="0" y="19"/>
                    <a:pt x="0" y="15"/>
                  </a:cubicBezTo>
                  <a:cubicBezTo>
                    <a:pt x="1" y="11"/>
                    <a:pt x="5" y="7"/>
                    <a:pt x="8" y="4"/>
                  </a:cubicBezTo>
                  <a:cubicBezTo>
                    <a:pt x="11" y="3"/>
                    <a:pt x="15" y="0"/>
                    <a:pt x="18" y="5"/>
                  </a:cubicBezTo>
                  <a:cubicBezTo>
                    <a:pt x="17" y="11"/>
                    <a:pt x="19" y="17"/>
                    <a:pt x="16" y="23"/>
                  </a:cubicBezTo>
                  <a:cubicBezTo>
                    <a:pt x="12" y="29"/>
                    <a:pt x="6" y="27"/>
                    <a:pt x="0" y="27"/>
                  </a:cubicBezTo>
                  <a:close/>
                </a:path>
              </a:pathLst>
            </a:custGeom>
            <a:solidFill>
              <a:srgbClr val="5484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5" name="Freeform 3274"/>
            <p:cNvSpPr>
              <a:spLocks/>
            </p:cNvSpPr>
            <p:nvPr/>
          </p:nvSpPr>
          <p:spPr bwMode="auto">
            <a:xfrm>
              <a:off x="2952" y="2483"/>
              <a:ext cx="10" cy="31"/>
            </a:xfrm>
            <a:custGeom>
              <a:avLst/>
              <a:gdLst>
                <a:gd name="T0" fmla="*/ 2 w 9"/>
                <a:gd name="T1" fmla="*/ 27 h 27"/>
                <a:gd name="T2" fmla="*/ 1 w 9"/>
                <a:gd name="T3" fmla="*/ 7 h 27"/>
                <a:gd name="T4" fmla="*/ 3 w 9"/>
                <a:gd name="T5" fmla="*/ 0 h 27"/>
                <a:gd name="T6" fmla="*/ 5 w 9"/>
                <a:gd name="T7" fmla="*/ 27 h 27"/>
                <a:gd name="T8" fmla="*/ 4 w 9"/>
                <a:gd name="T9" fmla="*/ 27 h 27"/>
                <a:gd name="T10" fmla="*/ 2 w 9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7">
                  <a:moveTo>
                    <a:pt x="2" y="27"/>
                  </a:moveTo>
                  <a:cubicBezTo>
                    <a:pt x="2" y="20"/>
                    <a:pt x="2" y="13"/>
                    <a:pt x="1" y="7"/>
                  </a:cubicBezTo>
                  <a:cubicBezTo>
                    <a:pt x="0" y="4"/>
                    <a:pt x="0" y="2"/>
                    <a:pt x="3" y="0"/>
                  </a:cubicBezTo>
                  <a:cubicBezTo>
                    <a:pt x="9" y="8"/>
                    <a:pt x="5" y="18"/>
                    <a:pt x="5" y="27"/>
                  </a:cubicBezTo>
                  <a:cubicBezTo>
                    <a:pt x="5" y="27"/>
                    <a:pt x="4" y="27"/>
                    <a:pt x="4" y="27"/>
                  </a:cubicBezTo>
                  <a:lnTo>
                    <a:pt x="2" y="27"/>
                  </a:lnTo>
                  <a:close/>
                </a:path>
              </a:pathLst>
            </a:custGeom>
            <a:solidFill>
              <a:srgbClr val="183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6" name="Freeform 3275"/>
            <p:cNvSpPr>
              <a:spLocks/>
            </p:cNvSpPr>
            <p:nvPr/>
          </p:nvSpPr>
          <p:spPr bwMode="auto">
            <a:xfrm>
              <a:off x="3053" y="2493"/>
              <a:ext cx="11" cy="21"/>
            </a:xfrm>
            <a:custGeom>
              <a:avLst/>
              <a:gdLst>
                <a:gd name="T0" fmla="*/ 4 w 9"/>
                <a:gd name="T1" fmla="*/ 2 h 18"/>
                <a:gd name="T2" fmla="*/ 8 w 9"/>
                <a:gd name="T3" fmla="*/ 14 h 18"/>
                <a:gd name="T4" fmla="*/ 0 w 9"/>
                <a:gd name="T5" fmla="*/ 18 h 18"/>
                <a:gd name="T6" fmla="*/ 0 w 9"/>
                <a:gd name="T7" fmla="*/ 2 h 18"/>
                <a:gd name="T8" fmla="*/ 4 w 9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">
                  <a:moveTo>
                    <a:pt x="4" y="2"/>
                  </a:moveTo>
                  <a:cubicBezTo>
                    <a:pt x="9" y="5"/>
                    <a:pt x="8" y="10"/>
                    <a:pt x="8" y="14"/>
                  </a:cubicBezTo>
                  <a:cubicBezTo>
                    <a:pt x="6" y="17"/>
                    <a:pt x="3" y="18"/>
                    <a:pt x="0" y="18"/>
                  </a:cubicBezTo>
                  <a:cubicBezTo>
                    <a:pt x="0" y="13"/>
                    <a:pt x="0" y="7"/>
                    <a:pt x="0" y="2"/>
                  </a:cubicBezTo>
                  <a:cubicBezTo>
                    <a:pt x="2" y="0"/>
                    <a:pt x="3" y="0"/>
                    <a:pt x="4" y="2"/>
                  </a:cubicBezTo>
                  <a:close/>
                </a:path>
              </a:pathLst>
            </a:custGeom>
            <a:solidFill>
              <a:srgbClr val="A95E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7" name="Freeform 3276"/>
            <p:cNvSpPr>
              <a:spLocks/>
            </p:cNvSpPr>
            <p:nvPr/>
          </p:nvSpPr>
          <p:spPr bwMode="auto">
            <a:xfrm>
              <a:off x="2900" y="2094"/>
              <a:ext cx="78" cy="84"/>
            </a:xfrm>
            <a:custGeom>
              <a:avLst/>
              <a:gdLst>
                <a:gd name="T0" fmla="*/ 10 w 66"/>
                <a:gd name="T1" fmla="*/ 65 h 71"/>
                <a:gd name="T2" fmla="*/ 2 w 66"/>
                <a:gd name="T3" fmla="*/ 57 h 71"/>
                <a:gd name="T4" fmla="*/ 13 w 66"/>
                <a:gd name="T5" fmla="*/ 52 h 71"/>
                <a:gd name="T6" fmla="*/ 23 w 66"/>
                <a:gd name="T7" fmla="*/ 51 h 71"/>
                <a:gd name="T8" fmla="*/ 42 w 66"/>
                <a:gd name="T9" fmla="*/ 32 h 71"/>
                <a:gd name="T10" fmla="*/ 43 w 66"/>
                <a:gd name="T11" fmla="*/ 10 h 71"/>
                <a:gd name="T12" fmla="*/ 53 w 66"/>
                <a:gd name="T13" fmla="*/ 0 h 71"/>
                <a:gd name="T14" fmla="*/ 58 w 66"/>
                <a:gd name="T15" fmla="*/ 2 h 71"/>
                <a:gd name="T16" fmla="*/ 58 w 66"/>
                <a:gd name="T17" fmla="*/ 65 h 71"/>
                <a:gd name="T18" fmla="*/ 54 w 66"/>
                <a:gd name="T19" fmla="*/ 66 h 71"/>
                <a:gd name="T20" fmla="*/ 26 w 66"/>
                <a:gd name="T21" fmla="*/ 70 h 71"/>
                <a:gd name="T22" fmla="*/ 10 w 66"/>
                <a:gd name="T23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71">
                  <a:moveTo>
                    <a:pt x="10" y="65"/>
                  </a:moveTo>
                  <a:cubicBezTo>
                    <a:pt x="10" y="60"/>
                    <a:pt x="0" y="65"/>
                    <a:pt x="2" y="57"/>
                  </a:cubicBezTo>
                  <a:cubicBezTo>
                    <a:pt x="5" y="54"/>
                    <a:pt x="8" y="51"/>
                    <a:pt x="13" y="52"/>
                  </a:cubicBezTo>
                  <a:cubicBezTo>
                    <a:pt x="16" y="56"/>
                    <a:pt x="20" y="51"/>
                    <a:pt x="23" y="51"/>
                  </a:cubicBezTo>
                  <a:cubicBezTo>
                    <a:pt x="38" y="53"/>
                    <a:pt x="46" y="49"/>
                    <a:pt x="42" y="32"/>
                  </a:cubicBezTo>
                  <a:cubicBezTo>
                    <a:pt x="41" y="25"/>
                    <a:pt x="42" y="18"/>
                    <a:pt x="43" y="10"/>
                  </a:cubicBezTo>
                  <a:cubicBezTo>
                    <a:pt x="45" y="6"/>
                    <a:pt x="48" y="2"/>
                    <a:pt x="53" y="0"/>
                  </a:cubicBezTo>
                  <a:cubicBezTo>
                    <a:pt x="55" y="0"/>
                    <a:pt x="56" y="0"/>
                    <a:pt x="58" y="2"/>
                  </a:cubicBezTo>
                  <a:cubicBezTo>
                    <a:pt x="59" y="23"/>
                    <a:pt x="66" y="44"/>
                    <a:pt x="58" y="65"/>
                  </a:cubicBezTo>
                  <a:cubicBezTo>
                    <a:pt x="56" y="65"/>
                    <a:pt x="55" y="65"/>
                    <a:pt x="54" y="66"/>
                  </a:cubicBezTo>
                  <a:cubicBezTo>
                    <a:pt x="45" y="70"/>
                    <a:pt x="36" y="71"/>
                    <a:pt x="26" y="70"/>
                  </a:cubicBezTo>
                  <a:cubicBezTo>
                    <a:pt x="21" y="68"/>
                    <a:pt x="15" y="68"/>
                    <a:pt x="10" y="65"/>
                  </a:cubicBezTo>
                  <a:close/>
                </a:path>
              </a:pathLst>
            </a:custGeom>
            <a:solidFill>
              <a:srgbClr val="518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8" name="Freeform 3277"/>
            <p:cNvSpPr>
              <a:spLocks/>
            </p:cNvSpPr>
            <p:nvPr/>
          </p:nvSpPr>
          <p:spPr bwMode="auto">
            <a:xfrm>
              <a:off x="2953" y="2090"/>
              <a:ext cx="35" cy="9"/>
            </a:xfrm>
            <a:custGeom>
              <a:avLst/>
              <a:gdLst>
                <a:gd name="T0" fmla="*/ 13 w 30"/>
                <a:gd name="T1" fmla="*/ 5 h 7"/>
                <a:gd name="T2" fmla="*/ 11 w 30"/>
                <a:gd name="T3" fmla="*/ 5 h 7"/>
                <a:gd name="T4" fmla="*/ 9 w 30"/>
                <a:gd name="T5" fmla="*/ 5 h 7"/>
                <a:gd name="T6" fmla="*/ 1 w 30"/>
                <a:gd name="T7" fmla="*/ 6 h 7"/>
                <a:gd name="T8" fmla="*/ 0 w 30"/>
                <a:gd name="T9" fmla="*/ 3 h 7"/>
                <a:gd name="T10" fmla="*/ 1 w 30"/>
                <a:gd name="T11" fmla="*/ 1 h 7"/>
                <a:gd name="T12" fmla="*/ 13 w 30"/>
                <a:gd name="T13" fmla="*/ 0 h 7"/>
                <a:gd name="T14" fmla="*/ 30 w 30"/>
                <a:gd name="T15" fmla="*/ 1 h 7"/>
                <a:gd name="T16" fmla="*/ 30 w 30"/>
                <a:gd name="T17" fmla="*/ 3 h 7"/>
                <a:gd name="T18" fmla="*/ 13 w 30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7">
                  <a:moveTo>
                    <a:pt x="13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7" y="6"/>
                    <a:pt x="4" y="7"/>
                    <a:pt x="1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5" y="1"/>
                    <a:pt x="9" y="0"/>
                    <a:pt x="13" y="0"/>
                  </a:cubicBezTo>
                  <a:cubicBezTo>
                    <a:pt x="18" y="0"/>
                    <a:pt x="24" y="1"/>
                    <a:pt x="30" y="1"/>
                  </a:cubicBezTo>
                  <a:cubicBezTo>
                    <a:pt x="30" y="2"/>
                    <a:pt x="30" y="3"/>
                    <a:pt x="30" y="3"/>
                  </a:cubicBezTo>
                  <a:cubicBezTo>
                    <a:pt x="24" y="4"/>
                    <a:pt x="18" y="4"/>
                    <a:pt x="13" y="5"/>
                  </a:cubicBezTo>
                  <a:close/>
                </a:path>
              </a:pathLst>
            </a:custGeom>
            <a:solidFill>
              <a:srgbClr val="1C4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39" name="Freeform 3278"/>
            <p:cNvSpPr>
              <a:spLocks/>
            </p:cNvSpPr>
            <p:nvPr/>
          </p:nvSpPr>
          <p:spPr bwMode="auto">
            <a:xfrm>
              <a:off x="2898" y="2254"/>
              <a:ext cx="76" cy="91"/>
            </a:xfrm>
            <a:custGeom>
              <a:avLst/>
              <a:gdLst>
                <a:gd name="T0" fmla="*/ 48 w 65"/>
                <a:gd name="T1" fmla="*/ 1 h 77"/>
                <a:gd name="T2" fmla="*/ 52 w 65"/>
                <a:gd name="T3" fmla="*/ 2 h 77"/>
                <a:gd name="T4" fmla="*/ 64 w 65"/>
                <a:gd name="T5" fmla="*/ 22 h 77"/>
                <a:gd name="T6" fmla="*/ 60 w 65"/>
                <a:gd name="T7" fmla="*/ 73 h 77"/>
                <a:gd name="T8" fmla="*/ 46 w 65"/>
                <a:gd name="T9" fmla="*/ 76 h 77"/>
                <a:gd name="T10" fmla="*/ 41 w 65"/>
                <a:gd name="T11" fmla="*/ 73 h 77"/>
                <a:gd name="T12" fmla="*/ 39 w 65"/>
                <a:gd name="T13" fmla="*/ 46 h 77"/>
                <a:gd name="T14" fmla="*/ 14 w 65"/>
                <a:gd name="T15" fmla="*/ 16 h 77"/>
                <a:gd name="T16" fmla="*/ 6 w 65"/>
                <a:gd name="T17" fmla="*/ 16 h 77"/>
                <a:gd name="T18" fmla="*/ 0 w 65"/>
                <a:gd name="T19" fmla="*/ 10 h 77"/>
                <a:gd name="T20" fmla="*/ 8 w 65"/>
                <a:gd name="T21" fmla="*/ 5 h 77"/>
                <a:gd name="T22" fmla="*/ 12 w 65"/>
                <a:gd name="T23" fmla="*/ 5 h 77"/>
                <a:gd name="T24" fmla="*/ 43 w 65"/>
                <a:gd name="T25" fmla="*/ 1 h 77"/>
                <a:gd name="T26" fmla="*/ 48 w 65"/>
                <a:gd name="T27" fmla="*/ 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77">
                  <a:moveTo>
                    <a:pt x="48" y="1"/>
                  </a:moveTo>
                  <a:cubicBezTo>
                    <a:pt x="50" y="1"/>
                    <a:pt x="51" y="1"/>
                    <a:pt x="52" y="2"/>
                  </a:cubicBezTo>
                  <a:cubicBezTo>
                    <a:pt x="62" y="5"/>
                    <a:pt x="64" y="13"/>
                    <a:pt x="64" y="22"/>
                  </a:cubicBezTo>
                  <a:cubicBezTo>
                    <a:pt x="64" y="39"/>
                    <a:pt x="65" y="56"/>
                    <a:pt x="60" y="73"/>
                  </a:cubicBezTo>
                  <a:cubicBezTo>
                    <a:pt x="56" y="77"/>
                    <a:pt x="51" y="77"/>
                    <a:pt x="46" y="76"/>
                  </a:cubicBezTo>
                  <a:cubicBezTo>
                    <a:pt x="44" y="75"/>
                    <a:pt x="43" y="74"/>
                    <a:pt x="41" y="73"/>
                  </a:cubicBezTo>
                  <a:cubicBezTo>
                    <a:pt x="36" y="64"/>
                    <a:pt x="36" y="55"/>
                    <a:pt x="39" y="46"/>
                  </a:cubicBezTo>
                  <a:cubicBezTo>
                    <a:pt x="47" y="19"/>
                    <a:pt x="42" y="14"/>
                    <a:pt x="14" y="16"/>
                  </a:cubicBezTo>
                  <a:cubicBezTo>
                    <a:pt x="11" y="17"/>
                    <a:pt x="8" y="17"/>
                    <a:pt x="6" y="16"/>
                  </a:cubicBezTo>
                  <a:cubicBezTo>
                    <a:pt x="3" y="15"/>
                    <a:pt x="2" y="12"/>
                    <a:pt x="0" y="10"/>
                  </a:cubicBezTo>
                  <a:cubicBezTo>
                    <a:pt x="1" y="6"/>
                    <a:pt x="4" y="5"/>
                    <a:pt x="8" y="5"/>
                  </a:cubicBezTo>
                  <a:cubicBezTo>
                    <a:pt x="9" y="5"/>
                    <a:pt x="11" y="5"/>
                    <a:pt x="12" y="5"/>
                  </a:cubicBezTo>
                  <a:cubicBezTo>
                    <a:pt x="22" y="0"/>
                    <a:pt x="33" y="6"/>
                    <a:pt x="43" y="1"/>
                  </a:cubicBezTo>
                  <a:cubicBezTo>
                    <a:pt x="45" y="1"/>
                    <a:pt x="47" y="1"/>
                    <a:pt x="48" y="1"/>
                  </a:cubicBezTo>
                  <a:close/>
                </a:path>
              </a:pathLst>
            </a:custGeom>
            <a:solidFill>
              <a:srgbClr val="4E87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0" name="Freeform 3279"/>
            <p:cNvSpPr>
              <a:spLocks/>
            </p:cNvSpPr>
            <p:nvPr/>
          </p:nvSpPr>
          <p:spPr bwMode="auto">
            <a:xfrm>
              <a:off x="2955" y="2347"/>
              <a:ext cx="42" cy="79"/>
            </a:xfrm>
            <a:custGeom>
              <a:avLst/>
              <a:gdLst>
                <a:gd name="T0" fmla="*/ 31 w 35"/>
                <a:gd name="T1" fmla="*/ 67 h 67"/>
                <a:gd name="T2" fmla="*/ 7 w 35"/>
                <a:gd name="T3" fmla="*/ 66 h 67"/>
                <a:gd name="T4" fmla="*/ 8 w 35"/>
                <a:gd name="T5" fmla="*/ 12 h 67"/>
                <a:gd name="T6" fmla="*/ 16 w 35"/>
                <a:gd name="T7" fmla="*/ 4 h 67"/>
                <a:gd name="T8" fmla="*/ 27 w 35"/>
                <a:gd name="T9" fmla="*/ 3 h 67"/>
                <a:gd name="T10" fmla="*/ 24 w 35"/>
                <a:gd name="T11" fmla="*/ 22 h 67"/>
                <a:gd name="T12" fmla="*/ 24 w 35"/>
                <a:gd name="T13" fmla="*/ 39 h 67"/>
                <a:gd name="T14" fmla="*/ 35 w 35"/>
                <a:gd name="T15" fmla="*/ 62 h 67"/>
                <a:gd name="T16" fmla="*/ 31 w 35"/>
                <a:gd name="T1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67">
                  <a:moveTo>
                    <a:pt x="31" y="67"/>
                  </a:moveTo>
                  <a:cubicBezTo>
                    <a:pt x="23" y="66"/>
                    <a:pt x="15" y="66"/>
                    <a:pt x="7" y="66"/>
                  </a:cubicBezTo>
                  <a:cubicBezTo>
                    <a:pt x="0" y="48"/>
                    <a:pt x="7" y="30"/>
                    <a:pt x="8" y="12"/>
                  </a:cubicBezTo>
                  <a:cubicBezTo>
                    <a:pt x="10" y="8"/>
                    <a:pt x="13" y="6"/>
                    <a:pt x="16" y="4"/>
                  </a:cubicBezTo>
                  <a:cubicBezTo>
                    <a:pt x="20" y="2"/>
                    <a:pt x="23" y="0"/>
                    <a:pt x="27" y="3"/>
                  </a:cubicBezTo>
                  <a:cubicBezTo>
                    <a:pt x="34" y="11"/>
                    <a:pt x="33" y="11"/>
                    <a:pt x="24" y="22"/>
                  </a:cubicBezTo>
                  <a:cubicBezTo>
                    <a:pt x="22" y="26"/>
                    <a:pt x="22" y="34"/>
                    <a:pt x="24" y="39"/>
                  </a:cubicBezTo>
                  <a:cubicBezTo>
                    <a:pt x="27" y="47"/>
                    <a:pt x="31" y="55"/>
                    <a:pt x="35" y="62"/>
                  </a:cubicBezTo>
                  <a:cubicBezTo>
                    <a:pt x="33" y="64"/>
                    <a:pt x="32" y="65"/>
                    <a:pt x="31" y="67"/>
                  </a:cubicBezTo>
                  <a:close/>
                </a:path>
              </a:pathLst>
            </a:custGeom>
            <a:solidFill>
              <a:srgbClr val="4078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1" name="Freeform 3280"/>
            <p:cNvSpPr>
              <a:spLocks/>
            </p:cNvSpPr>
            <p:nvPr/>
          </p:nvSpPr>
          <p:spPr bwMode="auto">
            <a:xfrm>
              <a:off x="2949" y="2340"/>
              <a:ext cx="39" cy="21"/>
            </a:xfrm>
            <a:custGeom>
              <a:avLst/>
              <a:gdLst>
                <a:gd name="T0" fmla="*/ 32 w 33"/>
                <a:gd name="T1" fmla="*/ 9 h 18"/>
                <a:gd name="T2" fmla="*/ 24 w 33"/>
                <a:gd name="T3" fmla="*/ 12 h 18"/>
                <a:gd name="T4" fmla="*/ 0 w 33"/>
                <a:gd name="T5" fmla="*/ 1 h 18"/>
                <a:gd name="T6" fmla="*/ 16 w 33"/>
                <a:gd name="T7" fmla="*/ 0 h 18"/>
                <a:gd name="T8" fmla="*/ 32 w 33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8">
                  <a:moveTo>
                    <a:pt x="32" y="9"/>
                  </a:moveTo>
                  <a:cubicBezTo>
                    <a:pt x="29" y="10"/>
                    <a:pt x="26" y="11"/>
                    <a:pt x="24" y="12"/>
                  </a:cubicBezTo>
                  <a:cubicBezTo>
                    <a:pt x="1" y="18"/>
                    <a:pt x="0" y="18"/>
                    <a:pt x="0" y="1"/>
                  </a:cubicBezTo>
                  <a:cubicBezTo>
                    <a:pt x="5" y="1"/>
                    <a:pt x="11" y="0"/>
                    <a:pt x="16" y="0"/>
                  </a:cubicBezTo>
                  <a:cubicBezTo>
                    <a:pt x="33" y="0"/>
                    <a:pt x="33" y="0"/>
                    <a:pt x="32" y="9"/>
                  </a:cubicBezTo>
                  <a:close/>
                </a:path>
              </a:pathLst>
            </a:custGeom>
            <a:solidFill>
              <a:srgbClr val="3359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2" name="Freeform 3281"/>
            <p:cNvSpPr>
              <a:spLocks/>
            </p:cNvSpPr>
            <p:nvPr/>
          </p:nvSpPr>
          <p:spPr bwMode="auto">
            <a:xfrm>
              <a:off x="2964" y="2242"/>
              <a:ext cx="33" cy="10"/>
            </a:xfrm>
            <a:custGeom>
              <a:avLst/>
              <a:gdLst>
                <a:gd name="T0" fmla="*/ 0 w 28"/>
                <a:gd name="T1" fmla="*/ 8 h 8"/>
                <a:gd name="T2" fmla="*/ 0 w 28"/>
                <a:gd name="T3" fmla="*/ 4 h 8"/>
                <a:gd name="T4" fmla="*/ 28 w 28"/>
                <a:gd name="T5" fmla="*/ 7 h 8"/>
                <a:gd name="T6" fmla="*/ 0 w 28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8">
                  <a:moveTo>
                    <a:pt x="0" y="8"/>
                  </a:moveTo>
                  <a:cubicBezTo>
                    <a:pt x="0" y="7"/>
                    <a:pt x="0" y="5"/>
                    <a:pt x="0" y="4"/>
                  </a:cubicBezTo>
                  <a:cubicBezTo>
                    <a:pt x="9" y="4"/>
                    <a:pt x="19" y="0"/>
                    <a:pt x="28" y="7"/>
                  </a:cubicBezTo>
                  <a:cubicBezTo>
                    <a:pt x="19" y="7"/>
                    <a:pt x="9" y="8"/>
                    <a:pt x="0" y="8"/>
                  </a:cubicBezTo>
                  <a:close/>
                </a:path>
              </a:pathLst>
            </a:custGeom>
            <a:solidFill>
              <a:srgbClr val="1D41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3" name="Freeform 3282"/>
            <p:cNvSpPr>
              <a:spLocks/>
            </p:cNvSpPr>
            <p:nvPr/>
          </p:nvSpPr>
          <p:spPr bwMode="auto">
            <a:xfrm>
              <a:off x="2904" y="2181"/>
              <a:ext cx="67" cy="67"/>
            </a:xfrm>
            <a:custGeom>
              <a:avLst/>
              <a:gdLst>
                <a:gd name="T0" fmla="*/ 43 w 57"/>
                <a:gd name="T1" fmla="*/ 55 h 57"/>
                <a:gd name="T2" fmla="*/ 31 w 57"/>
                <a:gd name="T3" fmla="*/ 55 h 57"/>
                <a:gd name="T4" fmla="*/ 10 w 57"/>
                <a:gd name="T5" fmla="*/ 43 h 57"/>
                <a:gd name="T6" fmla="*/ 13 w 57"/>
                <a:gd name="T7" fmla="*/ 38 h 57"/>
                <a:gd name="T8" fmla="*/ 10 w 57"/>
                <a:gd name="T9" fmla="*/ 33 h 57"/>
                <a:gd name="T10" fmla="*/ 4 w 57"/>
                <a:gd name="T11" fmla="*/ 25 h 57"/>
                <a:gd name="T12" fmla="*/ 1 w 57"/>
                <a:gd name="T13" fmla="*/ 21 h 57"/>
                <a:gd name="T14" fmla="*/ 2 w 57"/>
                <a:gd name="T15" fmla="*/ 8 h 57"/>
                <a:gd name="T16" fmla="*/ 15 w 57"/>
                <a:gd name="T17" fmla="*/ 3 h 57"/>
                <a:gd name="T18" fmla="*/ 24 w 57"/>
                <a:gd name="T19" fmla="*/ 0 h 57"/>
                <a:gd name="T20" fmla="*/ 51 w 57"/>
                <a:gd name="T21" fmla="*/ 47 h 57"/>
                <a:gd name="T22" fmla="*/ 43 w 57"/>
                <a:gd name="T2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57">
                  <a:moveTo>
                    <a:pt x="43" y="55"/>
                  </a:moveTo>
                  <a:cubicBezTo>
                    <a:pt x="39" y="55"/>
                    <a:pt x="35" y="55"/>
                    <a:pt x="31" y="55"/>
                  </a:cubicBezTo>
                  <a:cubicBezTo>
                    <a:pt x="26" y="47"/>
                    <a:pt x="12" y="57"/>
                    <a:pt x="10" y="43"/>
                  </a:cubicBezTo>
                  <a:cubicBezTo>
                    <a:pt x="10" y="40"/>
                    <a:pt x="11" y="39"/>
                    <a:pt x="13" y="38"/>
                  </a:cubicBezTo>
                  <a:cubicBezTo>
                    <a:pt x="18" y="33"/>
                    <a:pt x="10" y="36"/>
                    <a:pt x="10" y="33"/>
                  </a:cubicBezTo>
                  <a:cubicBezTo>
                    <a:pt x="8" y="31"/>
                    <a:pt x="7" y="27"/>
                    <a:pt x="4" y="25"/>
                  </a:cubicBezTo>
                  <a:cubicBezTo>
                    <a:pt x="3" y="24"/>
                    <a:pt x="2" y="23"/>
                    <a:pt x="1" y="21"/>
                  </a:cubicBezTo>
                  <a:cubicBezTo>
                    <a:pt x="1" y="17"/>
                    <a:pt x="0" y="12"/>
                    <a:pt x="2" y="8"/>
                  </a:cubicBezTo>
                  <a:cubicBezTo>
                    <a:pt x="5" y="3"/>
                    <a:pt x="10" y="4"/>
                    <a:pt x="15" y="3"/>
                  </a:cubicBezTo>
                  <a:cubicBezTo>
                    <a:pt x="18" y="1"/>
                    <a:pt x="21" y="0"/>
                    <a:pt x="24" y="0"/>
                  </a:cubicBezTo>
                  <a:cubicBezTo>
                    <a:pt x="50" y="6"/>
                    <a:pt x="57" y="18"/>
                    <a:pt x="51" y="47"/>
                  </a:cubicBezTo>
                  <a:cubicBezTo>
                    <a:pt x="48" y="50"/>
                    <a:pt x="45" y="52"/>
                    <a:pt x="43" y="55"/>
                  </a:cubicBezTo>
                  <a:close/>
                </a:path>
              </a:pathLst>
            </a:custGeom>
            <a:solidFill>
              <a:srgbClr val="82B9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4" name="Freeform 3283"/>
            <p:cNvSpPr>
              <a:spLocks/>
            </p:cNvSpPr>
            <p:nvPr/>
          </p:nvSpPr>
          <p:spPr bwMode="auto">
            <a:xfrm>
              <a:off x="2929" y="2172"/>
              <a:ext cx="44" cy="72"/>
            </a:xfrm>
            <a:custGeom>
              <a:avLst/>
              <a:gdLst>
                <a:gd name="T0" fmla="*/ 29 w 37"/>
                <a:gd name="T1" fmla="*/ 55 h 61"/>
                <a:gd name="T2" fmla="*/ 25 w 37"/>
                <a:gd name="T3" fmla="*/ 42 h 61"/>
                <a:gd name="T4" fmla="*/ 0 w 37"/>
                <a:gd name="T5" fmla="*/ 12 h 61"/>
                <a:gd name="T6" fmla="*/ 37 w 37"/>
                <a:gd name="T7" fmla="*/ 11 h 61"/>
                <a:gd name="T8" fmla="*/ 37 w 37"/>
                <a:gd name="T9" fmla="*/ 51 h 61"/>
                <a:gd name="T10" fmla="*/ 29 w 37"/>
                <a:gd name="T11" fmla="*/ 5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1">
                  <a:moveTo>
                    <a:pt x="29" y="55"/>
                  </a:moveTo>
                  <a:cubicBezTo>
                    <a:pt x="28" y="51"/>
                    <a:pt x="25" y="46"/>
                    <a:pt x="25" y="42"/>
                  </a:cubicBezTo>
                  <a:cubicBezTo>
                    <a:pt x="27" y="23"/>
                    <a:pt x="18" y="14"/>
                    <a:pt x="0" y="12"/>
                  </a:cubicBezTo>
                  <a:cubicBezTo>
                    <a:pt x="12" y="0"/>
                    <a:pt x="25" y="10"/>
                    <a:pt x="37" y="11"/>
                  </a:cubicBezTo>
                  <a:cubicBezTo>
                    <a:pt x="37" y="24"/>
                    <a:pt x="37" y="38"/>
                    <a:pt x="37" y="51"/>
                  </a:cubicBezTo>
                  <a:cubicBezTo>
                    <a:pt x="37" y="56"/>
                    <a:pt x="35" y="61"/>
                    <a:pt x="29" y="55"/>
                  </a:cubicBezTo>
                  <a:close/>
                </a:path>
              </a:pathLst>
            </a:custGeom>
            <a:solidFill>
              <a:srgbClr val="4F8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5" name="Freeform 3284"/>
            <p:cNvSpPr>
              <a:spLocks/>
            </p:cNvSpPr>
            <p:nvPr/>
          </p:nvSpPr>
          <p:spPr bwMode="auto">
            <a:xfrm>
              <a:off x="2921" y="2173"/>
              <a:ext cx="52" cy="13"/>
            </a:xfrm>
            <a:custGeom>
              <a:avLst/>
              <a:gdLst>
                <a:gd name="T0" fmla="*/ 44 w 44"/>
                <a:gd name="T1" fmla="*/ 10 h 11"/>
                <a:gd name="T2" fmla="*/ 7 w 44"/>
                <a:gd name="T3" fmla="*/ 11 h 11"/>
                <a:gd name="T4" fmla="*/ 0 w 44"/>
                <a:gd name="T5" fmla="*/ 10 h 11"/>
                <a:gd name="T6" fmla="*/ 0 w 44"/>
                <a:gd name="T7" fmla="*/ 2 h 11"/>
                <a:gd name="T8" fmla="*/ 7 w 44"/>
                <a:gd name="T9" fmla="*/ 1 h 11"/>
                <a:gd name="T10" fmla="*/ 12 w 44"/>
                <a:gd name="T11" fmla="*/ 2 h 11"/>
                <a:gd name="T12" fmla="*/ 32 w 44"/>
                <a:gd name="T13" fmla="*/ 6 h 11"/>
                <a:gd name="T14" fmla="*/ 44 w 44"/>
                <a:gd name="T15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1">
                  <a:moveTo>
                    <a:pt x="44" y="10"/>
                  </a:moveTo>
                  <a:cubicBezTo>
                    <a:pt x="32" y="10"/>
                    <a:pt x="20" y="11"/>
                    <a:pt x="7" y="11"/>
                  </a:cubicBezTo>
                  <a:cubicBezTo>
                    <a:pt x="5" y="11"/>
                    <a:pt x="2" y="10"/>
                    <a:pt x="0" y="10"/>
                  </a:cubicBezTo>
                  <a:cubicBezTo>
                    <a:pt x="0" y="7"/>
                    <a:pt x="0" y="5"/>
                    <a:pt x="0" y="2"/>
                  </a:cubicBezTo>
                  <a:cubicBezTo>
                    <a:pt x="2" y="0"/>
                    <a:pt x="5" y="0"/>
                    <a:pt x="7" y="1"/>
                  </a:cubicBezTo>
                  <a:cubicBezTo>
                    <a:pt x="9" y="1"/>
                    <a:pt x="10" y="2"/>
                    <a:pt x="12" y="2"/>
                  </a:cubicBezTo>
                  <a:cubicBezTo>
                    <a:pt x="19" y="3"/>
                    <a:pt x="26" y="0"/>
                    <a:pt x="32" y="6"/>
                  </a:cubicBezTo>
                  <a:cubicBezTo>
                    <a:pt x="36" y="7"/>
                    <a:pt x="41" y="5"/>
                    <a:pt x="44" y="10"/>
                  </a:cubicBezTo>
                  <a:close/>
                </a:path>
              </a:pathLst>
            </a:custGeom>
            <a:solidFill>
              <a:srgbClr val="2B4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6" name="Freeform 3285"/>
            <p:cNvSpPr>
              <a:spLocks/>
            </p:cNvSpPr>
            <p:nvPr/>
          </p:nvSpPr>
          <p:spPr bwMode="auto">
            <a:xfrm>
              <a:off x="2928" y="2171"/>
              <a:ext cx="36" cy="8"/>
            </a:xfrm>
            <a:custGeom>
              <a:avLst/>
              <a:gdLst>
                <a:gd name="T0" fmla="*/ 2 w 30"/>
                <a:gd name="T1" fmla="*/ 0 h 7"/>
                <a:gd name="T2" fmla="*/ 30 w 30"/>
                <a:gd name="T3" fmla="*/ 1 h 7"/>
                <a:gd name="T4" fmla="*/ 30 w 30"/>
                <a:gd name="T5" fmla="*/ 4 h 7"/>
                <a:gd name="T6" fmla="*/ 26 w 30"/>
                <a:gd name="T7" fmla="*/ 4 h 7"/>
                <a:gd name="T8" fmla="*/ 2 w 30"/>
                <a:gd name="T9" fmla="*/ 5 h 7"/>
                <a:gd name="T10" fmla="*/ 2 w 30"/>
                <a:gd name="T11" fmla="*/ 4 h 7"/>
                <a:gd name="T12" fmla="*/ 1 w 30"/>
                <a:gd name="T13" fmla="*/ 1 h 7"/>
                <a:gd name="T14" fmla="*/ 2 w 30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">
                  <a:moveTo>
                    <a:pt x="2" y="0"/>
                  </a:moveTo>
                  <a:cubicBezTo>
                    <a:pt x="11" y="0"/>
                    <a:pt x="20" y="1"/>
                    <a:pt x="30" y="1"/>
                  </a:cubicBezTo>
                  <a:cubicBezTo>
                    <a:pt x="30" y="2"/>
                    <a:pt x="30" y="3"/>
                    <a:pt x="30" y="4"/>
                  </a:cubicBezTo>
                  <a:cubicBezTo>
                    <a:pt x="29" y="4"/>
                    <a:pt x="27" y="4"/>
                    <a:pt x="26" y="4"/>
                  </a:cubicBezTo>
                  <a:cubicBezTo>
                    <a:pt x="18" y="7"/>
                    <a:pt x="10" y="7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1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2B4D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7" name="Freeform 3286"/>
            <p:cNvSpPr>
              <a:spLocks/>
            </p:cNvSpPr>
            <p:nvPr/>
          </p:nvSpPr>
          <p:spPr bwMode="auto">
            <a:xfrm>
              <a:off x="2931" y="2175"/>
              <a:ext cx="28" cy="9"/>
            </a:xfrm>
            <a:custGeom>
              <a:avLst/>
              <a:gdLst>
                <a:gd name="T0" fmla="*/ 0 w 24"/>
                <a:gd name="T1" fmla="*/ 1 h 7"/>
                <a:gd name="T2" fmla="*/ 24 w 24"/>
                <a:gd name="T3" fmla="*/ 0 h 7"/>
                <a:gd name="T4" fmla="*/ 24 w 24"/>
                <a:gd name="T5" fmla="*/ 4 h 7"/>
                <a:gd name="T6" fmla="*/ 0 w 24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7">
                  <a:moveTo>
                    <a:pt x="0" y="1"/>
                  </a:moveTo>
                  <a:cubicBezTo>
                    <a:pt x="8" y="0"/>
                    <a:pt x="16" y="0"/>
                    <a:pt x="24" y="0"/>
                  </a:cubicBezTo>
                  <a:cubicBezTo>
                    <a:pt x="24" y="2"/>
                    <a:pt x="24" y="3"/>
                    <a:pt x="24" y="4"/>
                  </a:cubicBezTo>
                  <a:cubicBezTo>
                    <a:pt x="16" y="3"/>
                    <a:pt x="7" y="7"/>
                    <a:pt x="0" y="1"/>
                  </a:cubicBezTo>
                  <a:close/>
                </a:path>
              </a:pathLst>
            </a:custGeom>
            <a:solidFill>
              <a:srgbClr val="4D6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8" name="Freeform 3287"/>
            <p:cNvSpPr>
              <a:spLocks/>
            </p:cNvSpPr>
            <p:nvPr/>
          </p:nvSpPr>
          <p:spPr bwMode="auto">
            <a:xfrm>
              <a:off x="3028" y="2226"/>
              <a:ext cx="11" cy="62"/>
            </a:xfrm>
            <a:custGeom>
              <a:avLst/>
              <a:gdLst>
                <a:gd name="T0" fmla="*/ 9 w 9"/>
                <a:gd name="T1" fmla="*/ 53 h 53"/>
                <a:gd name="T2" fmla="*/ 4 w 9"/>
                <a:gd name="T3" fmla="*/ 9 h 53"/>
                <a:gd name="T4" fmla="*/ 4 w 9"/>
                <a:gd name="T5" fmla="*/ 2 h 53"/>
                <a:gd name="T6" fmla="*/ 8 w 9"/>
                <a:gd name="T7" fmla="*/ 1 h 53"/>
                <a:gd name="T8" fmla="*/ 9 w 9"/>
                <a:gd name="T9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3">
                  <a:moveTo>
                    <a:pt x="9" y="53"/>
                  </a:moveTo>
                  <a:cubicBezTo>
                    <a:pt x="0" y="39"/>
                    <a:pt x="7" y="24"/>
                    <a:pt x="4" y="9"/>
                  </a:cubicBezTo>
                  <a:cubicBezTo>
                    <a:pt x="2" y="7"/>
                    <a:pt x="2" y="5"/>
                    <a:pt x="4" y="2"/>
                  </a:cubicBezTo>
                  <a:cubicBezTo>
                    <a:pt x="5" y="0"/>
                    <a:pt x="7" y="0"/>
                    <a:pt x="8" y="1"/>
                  </a:cubicBezTo>
                  <a:cubicBezTo>
                    <a:pt x="9" y="18"/>
                    <a:pt x="9" y="36"/>
                    <a:pt x="9" y="53"/>
                  </a:cubicBezTo>
                  <a:close/>
                </a:path>
              </a:pathLst>
            </a:custGeom>
            <a:solidFill>
              <a:srgbClr val="7D3F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49" name="Freeform 3288"/>
            <p:cNvSpPr>
              <a:spLocks/>
            </p:cNvSpPr>
            <p:nvPr/>
          </p:nvSpPr>
          <p:spPr bwMode="auto">
            <a:xfrm>
              <a:off x="3046" y="2207"/>
              <a:ext cx="26" cy="15"/>
            </a:xfrm>
            <a:custGeom>
              <a:avLst/>
              <a:gdLst>
                <a:gd name="T0" fmla="*/ 18 w 22"/>
                <a:gd name="T1" fmla="*/ 6 h 13"/>
                <a:gd name="T2" fmla="*/ 22 w 22"/>
                <a:gd name="T3" fmla="*/ 10 h 13"/>
                <a:gd name="T4" fmla="*/ 22 w 22"/>
                <a:gd name="T5" fmla="*/ 13 h 13"/>
                <a:gd name="T6" fmla="*/ 6 w 22"/>
                <a:gd name="T7" fmla="*/ 13 h 13"/>
                <a:gd name="T8" fmla="*/ 1 w 22"/>
                <a:gd name="T9" fmla="*/ 6 h 13"/>
                <a:gd name="T10" fmla="*/ 18 w 22"/>
                <a:gd name="T11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3">
                  <a:moveTo>
                    <a:pt x="18" y="6"/>
                  </a:moveTo>
                  <a:cubicBezTo>
                    <a:pt x="19" y="7"/>
                    <a:pt x="21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17" y="13"/>
                    <a:pt x="11" y="13"/>
                    <a:pt x="6" y="13"/>
                  </a:cubicBezTo>
                  <a:cubicBezTo>
                    <a:pt x="3" y="11"/>
                    <a:pt x="0" y="10"/>
                    <a:pt x="1" y="6"/>
                  </a:cubicBezTo>
                  <a:cubicBezTo>
                    <a:pt x="7" y="0"/>
                    <a:pt x="13" y="0"/>
                    <a:pt x="18" y="6"/>
                  </a:cubicBezTo>
                  <a:close/>
                </a:path>
              </a:pathLst>
            </a:custGeom>
            <a:solidFill>
              <a:srgbClr val="8449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0" name="Freeform 3289"/>
            <p:cNvSpPr>
              <a:spLocks/>
            </p:cNvSpPr>
            <p:nvPr/>
          </p:nvSpPr>
          <p:spPr bwMode="auto">
            <a:xfrm>
              <a:off x="3029" y="2207"/>
              <a:ext cx="24" cy="20"/>
            </a:xfrm>
            <a:custGeom>
              <a:avLst/>
              <a:gdLst>
                <a:gd name="T0" fmla="*/ 16 w 20"/>
                <a:gd name="T1" fmla="*/ 9 h 17"/>
                <a:gd name="T2" fmla="*/ 20 w 20"/>
                <a:gd name="T3" fmla="*/ 13 h 17"/>
                <a:gd name="T4" fmla="*/ 7 w 20"/>
                <a:gd name="T5" fmla="*/ 17 h 17"/>
                <a:gd name="T6" fmla="*/ 4 w 20"/>
                <a:gd name="T7" fmla="*/ 17 h 17"/>
                <a:gd name="T8" fmla="*/ 1 w 20"/>
                <a:gd name="T9" fmla="*/ 4 h 17"/>
                <a:gd name="T10" fmla="*/ 5 w 20"/>
                <a:gd name="T11" fmla="*/ 0 h 17"/>
                <a:gd name="T12" fmla="*/ 16 w 20"/>
                <a:gd name="T13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16" y="9"/>
                  </a:moveTo>
                  <a:cubicBezTo>
                    <a:pt x="17" y="10"/>
                    <a:pt x="18" y="12"/>
                    <a:pt x="20" y="13"/>
                  </a:cubicBezTo>
                  <a:cubicBezTo>
                    <a:pt x="15" y="14"/>
                    <a:pt x="10" y="13"/>
                    <a:pt x="7" y="17"/>
                  </a:cubicBezTo>
                  <a:cubicBezTo>
                    <a:pt x="6" y="17"/>
                    <a:pt x="5" y="17"/>
                    <a:pt x="4" y="17"/>
                  </a:cubicBezTo>
                  <a:cubicBezTo>
                    <a:pt x="0" y="13"/>
                    <a:pt x="0" y="9"/>
                    <a:pt x="1" y="4"/>
                  </a:cubicBezTo>
                  <a:cubicBezTo>
                    <a:pt x="2" y="2"/>
                    <a:pt x="3" y="1"/>
                    <a:pt x="5" y="0"/>
                  </a:cubicBezTo>
                  <a:cubicBezTo>
                    <a:pt x="10" y="1"/>
                    <a:pt x="13" y="5"/>
                    <a:pt x="16" y="9"/>
                  </a:cubicBezTo>
                  <a:close/>
                </a:path>
              </a:pathLst>
            </a:custGeom>
            <a:solidFill>
              <a:srgbClr val="5729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1" name="Freeform 3290"/>
            <p:cNvSpPr>
              <a:spLocks/>
            </p:cNvSpPr>
            <p:nvPr/>
          </p:nvSpPr>
          <p:spPr bwMode="auto">
            <a:xfrm>
              <a:off x="3025" y="2123"/>
              <a:ext cx="27" cy="81"/>
            </a:xfrm>
            <a:custGeom>
              <a:avLst/>
              <a:gdLst>
                <a:gd name="T0" fmla="*/ 8 w 23"/>
                <a:gd name="T1" fmla="*/ 0 h 68"/>
                <a:gd name="T2" fmla="*/ 11 w 23"/>
                <a:gd name="T3" fmla="*/ 0 h 68"/>
                <a:gd name="T4" fmla="*/ 14 w 23"/>
                <a:gd name="T5" fmla="*/ 63 h 68"/>
                <a:gd name="T6" fmla="*/ 0 w 23"/>
                <a:gd name="T7" fmla="*/ 64 h 68"/>
                <a:gd name="T8" fmla="*/ 0 w 23"/>
                <a:gd name="T9" fmla="*/ 61 h 68"/>
                <a:gd name="T10" fmla="*/ 4 w 23"/>
                <a:gd name="T11" fmla="*/ 57 h 68"/>
                <a:gd name="T12" fmla="*/ 3 w 23"/>
                <a:gd name="T13" fmla="*/ 9 h 68"/>
                <a:gd name="T14" fmla="*/ 8 w 23"/>
                <a:gd name="T1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68">
                  <a:moveTo>
                    <a:pt x="8" y="0"/>
                  </a:moveTo>
                  <a:cubicBezTo>
                    <a:pt x="9" y="0"/>
                    <a:pt x="10" y="0"/>
                    <a:pt x="11" y="0"/>
                  </a:cubicBezTo>
                  <a:cubicBezTo>
                    <a:pt x="23" y="21"/>
                    <a:pt x="19" y="42"/>
                    <a:pt x="14" y="63"/>
                  </a:cubicBezTo>
                  <a:cubicBezTo>
                    <a:pt x="10" y="68"/>
                    <a:pt x="5" y="68"/>
                    <a:pt x="0" y="64"/>
                  </a:cubicBezTo>
                  <a:cubicBezTo>
                    <a:pt x="0" y="63"/>
                    <a:pt x="0" y="62"/>
                    <a:pt x="0" y="61"/>
                  </a:cubicBezTo>
                  <a:cubicBezTo>
                    <a:pt x="1" y="59"/>
                    <a:pt x="3" y="58"/>
                    <a:pt x="4" y="57"/>
                  </a:cubicBezTo>
                  <a:cubicBezTo>
                    <a:pt x="5" y="41"/>
                    <a:pt x="4" y="25"/>
                    <a:pt x="3" y="9"/>
                  </a:cubicBezTo>
                  <a:cubicBezTo>
                    <a:pt x="4" y="6"/>
                    <a:pt x="5" y="2"/>
                    <a:pt x="8" y="0"/>
                  </a:cubicBezTo>
                  <a:close/>
                </a:path>
              </a:pathLst>
            </a:custGeom>
            <a:solidFill>
              <a:srgbClr val="702F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2" name="Freeform 3291"/>
            <p:cNvSpPr>
              <a:spLocks/>
            </p:cNvSpPr>
            <p:nvPr/>
          </p:nvSpPr>
          <p:spPr bwMode="auto">
            <a:xfrm>
              <a:off x="3015" y="2212"/>
              <a:ext cx="16" cy="58"/>
            </a:xfrm>
            <a:custGeom>
              <a:avLst/>
              <a:gdLst>
                <a:gd name="T0" fmla="*/ 8 w 13"/>
                <a:gd name="T1" fmla="*/ 25 h 49"/>
                <a:gd name="T2" fmla="*/ 8 w 13"/>
                <a:gd name="T3" fmla="*/ 34 h 49"/>
                <a:gd name="T4" fmla="*/ 7 w 13"/>
                <a:gd name="T5" fmla="*/ 49 h 49"/>
                <a:gd name="T6" fmla="*/ 4 w 13"/>
                <a:gd name="T7" fmla="*/ 1 h 49"/>
                <a:gd name="T8" fmla="*/ 10 w 13"/>
                <a:gd name="T9" fmla="*/ 3 h 49"/>
                <a:gd name="T10" fmla="*/ 8 w 13"/>
                <a:gd name="T1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49">
                  <a:moveTo>
                    <a:pt x="8" y="25"/>
                  </a:moveTo>
                  <a:cubicBezTo>
                    <a:pt x="8" y="28"/>
                    <a:pt x="8" y="31"/>
                    <a:pt x="8" y="34"/>
                  </a:cubicBezTo>
                  <a:cubicBezTo>
                    <a:pt x="10" y="39"/>
                    <a:pt x="12" y="44"/>
                    <a:pt x="7" y="49"/>
                  </a:cubicBezTo>
                  <a:cubicBezTo>
                    <a:pt x="0" y="33"/>
                    <a:pt x="5" y="17"/>
                    <a:pt x="4" y="1"/>
                  </a:cubicBezTo>
                  <a:cubicBezTo>
                    <a:pt x="6" y="0"/>
                    <a:pt x="8" y="0"/>
                    <a:pt x="10" y="3"/>
                  </a:cubicBezTo>
                  <a:cubicBezTo>
                    <a:pt x="13" y="10"/>
                    <a:pt x="12" y="18"/>
                    <a:pt x="8" y="25"/>
                  </a:cubicBezTo>
                  <a:close/>
                </a:path>
              </a:pathLst>
            </a:custGeom>
            <a:solidFill>
              <a:srgbClr val="7D3E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3" name="Freeform 3292"/>
            <p:cNvSpPr>
              <a:spLocks/>
            </p:cNvSpPr>
            <p:nvPr/>
          </p:nvSpPr>
          <p:spPr bwMode="auto">
            <a:xfrm>
              <a:off x="3020" y="2252"/>
              <a:ext cx="12" cy="36"/>
            </a:xfrm>
            <a:custGeom>
              <a:avLst/>
              <a:gdLst>
                <a:gd name="T0" fmla="*/ 3 w 10"/>
                <a:gd name="T1" fmla="*/ 15 h 31"/>
                <a:gd name="T2" fmla="*/ 4 w 10"/>
                <a:gd name="T3" fmla="*/ 0 h 31"/>
                <a:gd name="T4" fmla="*/ 4 w 10"/>
                <a:gd name="T5" fmla="*/ 31 h 31"/>
                <a:gd name="T6" fmla="*/ 3 w 10"/>
                <a:gd name="T7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3" y="15"/>
                  </a:moveTo>
                  <a:cubicBezTo>
                    <a:pt x="4" y="10"/>
                    <a:pt x="4" y="5"/>
                    <a:pt x="4" y="0"/>
                  </a:cubicBezTo>
                  <a:cubicBezTo>
                    <a:pt x="10" y="10"/>
                    <a:pt x="10" y="21"/>
                    <a:pt x="4" y="31"/>
                  </a:cubicBezTo>
                  <a:cubicBezTo>
                    <a:pt x="0" y="26"/>
                    <a:pt x="6" y="20"/>
                    <a:pt x="3" y="15"/>
                  </a:cubicBezTo>
                  <a:close/>
                </a:path>
              </a:pathLst>
            </a:custGeom>
            <a:solidFill>
              <a:srgbClr val="D087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4" name="Freeform 3293"/>
            <p:cNvSpPr>
              <a:spLocks/>
            </p:cNvSpPr>
            <p:nvPr/>
          </p:nvSpPr>
          <p:spPr bwMode="auto">
            <a:xfrm>
              <a:off x="3018" y="2199"/>
              <a:ext cx="23" cy="16"/>
            </a:xfrm>
            <a:custGeom>
              <a:avLst/>
              <a:gdLst>
                <a:gd name="T0" fmla="*/ 6 w 20"/>
                <a:gd name="T1" fmla="*/ 13 h 14"/>
                <a:gd name="T2" fmla="*/ 2 w 20"/>
                <a:gd name="T3" fmla="*/ 12 h 14"/>
                <a:gd name="T4" fmla="*/ 6 w 20"/>
                <a:gd name="T5" fmla="*/ 0 h 14"/>
                <a:gd name="T6" fmla="*/ 17 w 20"/>
                <a:gd name="T7" fmla="*/ 0 h 14"/>
                <a:gd name="T8" fmla="*/ 20 w 20"/>
                <a:gd name="T9" fmla="*/ 4 h 14"/>
                <a:gd name="T10" fmla="*/ 19 w 20"/>
                <a:gd name="T11" fmla="*/ 6 h 14"/>
                <a:gd name="T12" fmla="*/ 18 w 20"/>
                <a:gd name="T13" fmla="*/ 8 h 14"/>
                <a:gd name="T14" fmla="*/ 13 w 20"/>
                <a:gd name="T15" fmla="*/ 9 h 14"/>
                <a:gd name="T16" fmla="*/ 6 w 20"/>
                <a:gd name="T17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4">
                  <a:moveTo>
                    <a:pt x="6" y="13"/>
                  </a:moveTo>
                  <a:cubicBezTo>
                    <a:pt x="5" y="13"/>
                    <a:pt x="3" y="12"/>
                    <a:pt x="2" y="12"/>
                  </a:cubicBezTo>
                  <a:cubicBezTo>
                    <a:pt x="0" y="7"/>
                    <a:pt x="4" y="4"/>
                    <a:pt x="6" y="0"/>
                  </a:cubicBezTo>
                  <a:cubicBezTo>
                    <a:pt x="10" y="0"/>
                    <a:pt x="14" y="0"/>
                    <a:pt x="17" y="0"/>
                  </a:cubicBezTo>
                  <a:cubicBezTo>
                    <a:pt x="19" y="1"/>
                    <a:pt x="20" y="2"/>
                    <a:pt x="20" y="4"/>
                  </a:cubicBezTo>
                  <a:cubicBezTo>
                    <a:pt x="20" y="5"/>
                    <a:pt x="20" y="6"/>
                    <a:pt x="19" y="6"/>
                  </a:cubicBezTo>
                  <a:cubicBezTo>
                    <a:pt x="19" y="7"/>
                    <a:pt x="19" y="8"/>
                    <a:pt x="18" y="8"/>
                  </a:cubicBezTo>
                  <a:cubicBezTo>
                    <a:pt x="16" y="9"/>
                    <a:pt x="15" y="9"/>
                    <a:pt x="13" y="9"/>
                  </a:cubicBezTo>
                  <a:cubicBezTo>
                    <a:pt x="11" y="11"/>
                    <a:pt x="10" y="14"/>
                    <a:pt x="6" y="13"/>
                  </a:cubicBezTo>
                  <a:close/>
                </a:path>
              </a:pathLst>
            </a:custGeom>
            <a:solidFill>
              <a:srgbClr val="4025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5" name="Freeform 3294"/>
            <p:cNvSpPr>
              <a:spLocks/>
            </p:cNvSpPr>
            <p:nvPr/>
          </p:nvSpPr>
          <p:spPr bwMode="auto">
            <a:xfrm>
              <a:off x="3021" y="2019"/>
              <a:ext cx="12" cy="81"/>
            </a:xfrm>
            <a:custGeom>
              <a:avLst/>
              <a:gdLst>
                <a:gd name="T0" fmla="*/ 2 w 10"/>
                <a:gd name="T1" fmla="*/ 69 h 69"/>
                <a:gd name="T2" fmla="*/ 0 w 10"/>
                <a:gd name="T3" fmla="*/ 69 h 69"/>
                <a:gd name="T4" fmla="*/ 0 w 10"/>
                <a:gd name="T5" fmla="*/ 1 h 69"/>
                <a:gd name="T6" fmla="*/ 5 w 10"/>
                <a:gd name="T7" fmla="*/ 5 h 69"/>
                <a:gd name="T8" fmla="*/ 8 w 10"/>
                <a:gd name="T9" fmla="*/ 46 h 69"/>
                <a:gd name="T10" fmla="*/ 2 w 10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69">
                  <a:moveTo>
                    <a:pt x="2" y="69"/>
                  </a:moveTo>
                  <a:cubicBezTo>
                    <a:pt x="1" y="69"/>
                    <a:pt x="1" y="69"/>
                    <a:pt x="0" y="69"/>
                  </a:cubicBezTo>
                  <a:cubicBezTo>
                    <a:pt x="0" y="47"/>
                    <a:pt x="0" y="24"/>
                    <a:pt x="0" y="1"/>
                  </a:cubicBezTo>
                  <a:cubicBezTo>
                    <a:pt x="3" y="0"/>
                    <a:pt x="4" y="2"/>
                    <a:pt x="5" y="5"/>
                  </a:cubicBezTo>
                  <a:cubicBezTo>
                    <a:pt x="5" y="18"/>
                    <a:pt x="5" y="32"/>
                    <a:pt x="8" y="46"/>
                  </a:cubicBezTo>
                  <a:cubicBezTo>
                    <a:pt x="9" y="54"/>
                    <a:pt x="10" y="63"/>
                    <a:pt x="2" y="69"/>
                  </a:cubicBezTo>
                  <a:close/>
                </a:path>
              </a:pathLst>
            </a:custGeom>
            <a:solidFill>
              <a:srgbClr val="6832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6" name="Freeform 3295"/>
            <p:cNvSpPr>
              <a:spLocks/>
            </p:cNvSpPr>
            <p:nvPr/>
          </p:nvSpPr>
          <p:spPr bwMode="auto">
            <a:xfrm>
              <a:off x="3015" y="2002"/>
              <a:ext cx="12" cy="18"/>
            </a:xfrm>
            <a:custGeom>
              <a:avLst/>
              <a:gdLst>
                <a:gd name="T0" fmla="*/ 7 w 10"/>
                <a:gd name="T1" fmla="*/ 15 h 15"/>
                <a:gd name="T2" fmla="*/ 6 w 10"/>
                <a:gd name="T3" fmla="*/ 15 h 15"/>
                <a:gd name="T4" fmla="*/ 5 w 10"/>
                <a:gd name="T5" fmla="*/ 15 h 15"/>
                <a:gd name="T6" fmla="*/ 9 w 10"/>
                <a:gd name="T7" fmla="*/ 0 h 15"/>
                <a:gd name="T8" fmla="*/ 8 w 10"/>
                <a:gd name="T9" fmla="*/ 7 h 15"/>
                <a:gd name="T10" fmla="*/ 7 w 10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5">
                  <a:moveTo>
                    <a:pt x="7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5" y="15"/>
                    <a:pt x="5" y="15"/>
                  </a:cubicBezTo>
                  <a:cubicBezTo>
                    <a:pt x="6" y="10"/>
                    <a:pt x="0" y="3"/>
                    <a:pt x="9" y="0"/>
                  </a:cubicBezTo>
                  <a:cubicBezTo>
                    <a:pt x="9" y="2"/>
                    <a:pt x="8" y="5"/>
                    <a:pt x="8" y="7"/>
                  </a:cubicBezTo>
                  <a:cubicBezTo>
                    <a:pt x="10" y="10"/>
                    <a:pt x="10" y="13"/>
                    <a:pt x="7" y="15"/>
                  </a:cubicBezTo>
                  <a:close/>
                </a:path>
              </a:pathLst>
            </a:custGeom>
            <a:solidFill>
              <a:srgbClr val="5928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7" name="Freeform 3296"/>
            <p:cNvSpPr>
              <a:spLocks/>
            </p:cNvSpPr>
            <p:nvPr/>
          </p:nvSpPr>
          <p:spPr bwMode="auto">
            <a:xfrm>
              <a:off x="3019" y="2107"/>
              <a:ext cx="18" cy="41"/>
            </a:xfrm>
            <a:custGeom>
              <a:avLst/>
              <a:gdLst>
                <a:gd name="T0" fmla="*/ 13 w 15"/>
                <a:gd name="T1" fmla="*/ 14 h 35"/>
                <a:gd name="T2" fmla="*/ 13 w 15"/>
                <a:gd name="T3" fmla="*/ 23 h 35"/>
                <a:gd name="T4" fmla="*/ 5 w 15"/>
                <a:gd name="T5" fmla="*/ 34 h 35"/>
                <a:gd name="T6" fmla="*/ 0 w 15"/>
                <a:gd name="T7" fmla="*/ 30 h 35"/>
                <a:gd name="T8" fmla="*/ 1 w 15"/>
                <a:gd name="T9" fmla="*/ 10 h 35"/>
                <a:gd name="T10" fmla="*/ 13 w 15"/>
                <a:gd name="T11" fmla="*/ 1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5">
                  <a:moveTo>
                    <a:pt x="13" y="14"/>
                  </a:moveTo>
                  <a:cubicBezTo>
                    <a:pt x="13" y="17"/>
                    <a:pt x="13" y="20"/>
                    <a:pt x="13" y="23"/>
                  </a:cubicBezTo>
                  <a:cubicBezTo>
                    <a:pt x="8" y="25"/>
                    <a:pt x="15" y="35"/>
                    <a:pt x="5" y="34"/>
                  </a:cubicBezTo>
                  <a:cubicBezTo>
                    <a:pt x="3" y="33"/>
                    <a:pt x="2" y="32"/>
                    <a:pt x="0" y="30"/>
                  </a:cubicBezTo>
                  <a:cubicBezTo>
                    <a:pt x="1" y="23"/>
                    <a:pt x="1" y="17"/>
                    <a:pt x="1" y="10"/>
                  </a:cubicBezTo>
                  <a:cubicBezTo>
                    <a:pt x="7" y="6"/>
                    <a:pt x="14" y="0"/>
                    <a:pt x="13" y="14"/>
                  </a:cubicBezTo>
                  <a:close/>
                </a:path>
              </a:pathLst>
            </a:custGeom>
            <a:solidFill>
              <a:srgbClr val="9150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8" name="Freeform 3297"/>
            <p:cNvSpPr>
              <a:spLocks/>
            </p:cNvSpPr>
            <p:nvPr/>
          </p:nvSpPr>
          <p:spPr bwMode="auto">
            <a:xfrm>
              <a:off x="3024" y="2134"/>
              <a:ext cx="15" cy="57"/>
            </a:xfrm>
            <a:custGeom>
              <a:avLst/>
              <a:gdLst>
                <a:gd name="T0" fmla="*/ 1 w 13"/>
                <a:gd name="T1" fmla="*/ 11 h 48"/>
                <a:gd name="T2" fmla="*/ 9 w 13"/>
                <a:gd name="T3" fmla="*/ 0 h 48"/>
                <a:gd name="T4" fmla="*/ 5 w 13"/>
                <a:gd name="T5" fmla="*/ 48 h 48"/>
                <a:gd name="T6" fmla="*/ 5 w 13"/>
                <a:gd name="T7" fmla="*/ 39 h 48"/>
                <a:gd name="T8" fmla="*/ 4 w 13"/>
                <a:gd name="T9" fmla="*/ 20 h 48"/>
                <a:gd name="T10" fmla="*/ 1 w 13"/>
                <a:gd name="T11" fmla="*/ 1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48">
                  <a:moveTo>
                    <a:pt x="1" y="11"/>
                  </a:moveTo>
                  <a:cubicBezTo>
                    <a:pt x="3" y="7"/>
                    <a:pt x="6" y="4"/>
                    <a:pt x="9" y="0"/>
                  </a:cubicBezTo>
                  <a:cubicBezTo>
                    <a:pt x="7" y="16"/>
                    <a:pt x="13" y="32"/>
                    <a:pt x="5" y="48"/>
                  </a:cubicBezTo>
                  <a:cubicBezTo>
                    <a:pt x="5" y="45"/>
                    <a:pt x="5" y="42"/>
                    <a:pt x="5" y="39"/>
                  </a:cubicBezTo>
                  <a:cubicBezTo>
                    <a:pt x="1" y="33"/>
                    <a:pt x="0" y="26"/>
                    <a:pt x="4" y="20"/>
                  </a:cubicBezTo>
                  <a:cubicBezTo>
                    <a:pt x="3" y="17"/>
                    <a:pt x="2" y="14"/>
                    <a:pt x="1" y="11"/>
                  </a:cubicBezTo>
                  <a:close/>
                </a:path>
              </a:pathLst>
            </a:custGeom>
            <a:solidFill>
              <a:srgbClr val="C883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59" name="Freeform 3298"/>
            <p:cNvSpPr>
              <a:spLocks/>
            </p:cNvSpPr>
            <p:nvPr/>
          </p:nvSpPr>
          <p:spPr bwMode="auto">
            <a:xfrm>
              <a:off x="3013" y="2158"/>
              <a:ext cx="16" cy="22"/>
            </a:xfrm>
            <a:custGeom>
              <a:avLst/>
              <a:gdLst>
                <a:gd name="T0" fmla="*/ 13 w 14"/>
                <a:gd name="T1" fmla="*/ 0 h 19"/>
                <a:gd name="T2" fmla="*/ 14 w 14"/>
                <a:gd name="T3" fmla="*/ 19 h 19"/>
                <a:gd name="T4" fmla="*/ 13 w 14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9">
                  <a:moveTo>
                    <a:pt x="13" y="0"/>
                  </a:moveTo>
                  <a:cubicBezTo>
                    <a:pt x="14" y="6"/>
                    <a:pt x="14" y="13"/>
                    <a:pt x="14" y="19"/>
                  </a:cubicBezTo>
                  <a:cubicBezTo>
                    <a:pt x="6" y="13"/>
                    <a:pt x="0" y="6"/>
                    <a:pt x="13" y="0"/>
                  </a:cubicBezTo>
                  <a:close/>
                </a:path>
              </a:pathLst>
            </a:custGeom>
            <a:solidFill>
              <a:srgbClr val="B161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0" name="Freeform 3299"/>
            <p:cNvSpPr>
              <a:spLocks/>
            </p:cNvSpPr>
            <p:nvPr/>
          </p:nvSpPr>
          <p:spPr bwMode="auto">
            <a:xfrm>
              <a:off x="3038" y="2113"/>
              <a:ext cx="54" cy="99"/>
            </a:xfrm>
            <a:custGeom>
              <a:avLst/>
              <a:gdLst>
                <a:gd name="T0" fmla="*/ 1 w 46"/>
                <a:gd name="T1" fmla="*/ 76 h 84"/>
                <a:gd name="T2" fmla="*/ 0 w 46"/>
                <a:gd name="T3" fmla="*/ 73 h 84"/>
                <a:gd name="T4" fmla="*/ 0 w 46"/>
                <a:gd name="T5" fmla="*/ 9 h 84"/>
                <a:gd name="T6" fmla="*/ 5 w 46"/>
                <a:gd name="T7" fmla="*/ 5 h 84"/>
                <a:gd name="T8" fmla="*/ 20 w 46"/>
                <a:gd name="T9" fmla="*/ 5 h 84"/>
                <a:gd name="T10" fmla="*/ 38 w 46"/>
                <a:gd name="T11" fmla="*/ 5 h 84"/>
                <a:gd name="T12" fmla="*/ 42 w 46"/>
                <a:gd name="T13" fmla="*/ 60 h 84"/>
                <a:gd name="T14" fmla="*/ 29 w 46"/>
                <a:gd name="T15" fmla="*/ 74 h 84"/>
                <a:gd name="T16" fmla="*/ 25 w 46"/>
                <a:gd name="T17" fmla="*/ 77 h 84"/>
                <a:gd name="T18" fmla="*/ 1 w 46"/>
                <a:gd name="T19" fmla="*/ 7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84">
                  <a:moveTo>
                    <a:pt x="1" y="76"/>
                  </a:moveTo>
                  <a:cubicBezTo>
                    <a:pt x="1" y="75"/>
                    <a:pt x="1" y="74"/>
                    <a:pt x="0" y="73"/>
                  </a:cubicBezTo>
                  <a:cubicBezTo>
                    <a:pt x="0" y="52"/>
                    <a:pt x="0" y="31"/>
                    <a:pt x="0" y="9"/>
                  </a:cubicBezTo>
                  <a:cubicBezTo>
                    <a:pt x="2" y="8"/>
                    <a:pt x="3" y="6"/>
                    <a:pt x="5" y="5"/>
                  </a:cubicBezTo>
                  <a:cubicBezTo>
                    <a:pt x="10" y="5"/>
                    <a:pt x="15" y="5"/>
                    <a:pt x="20" y="5"/>
                  </a:cubicBezTo>
                  <a:cubicBezTo>
                    <a:pt x="26" y="1"/>
                    <a:pt x="32" y="0"/>
                    <a:pt x="38" y="5"/>
                  </a:cubicBezTo>
                  <a:cubicBezTo>
                    <a:pt x="46" y="23"/>
                    <a:pt x="42" y="41"/>
                    <a:pt x="42" y="60"/>
                  </a:cubicBezTo>
                  <a:cubicBezTo>
                    <a:pt x="41" y="68"/>
                    <a:pt x="35" y="70"/>
                    <a:pt x="29" y="74"/>
                  </a:cubicBezTo>
                  <a:cubicBezTo>
                    <a:pt x="28" y="75"/>
                    <a:pt x="26" y="76"/>
                    <a:pt x="25" y="77"/>
                  </a:cubicBezTo>
                  <a:cubicBezTo>
                    <a:pt x="17" y="82"/>
                    <a:pt x="9" y="84"/>
                    <a:pt x="1" y="76"/>
                  </a:cubicBezTo>
                  <a:close/>
                </a:path>
              </a:pathLst>
            </a:custGeom>
            <a:solidFill>
              <a:srgbClr val="E18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1" name="Freeform 3300"/>
            <p:cNvSpPr>
              <a:spLocks/>
            </p:cNvSpPr>
            <p:nvPr/>
          </p:nvSpPr>
          <p:spPr bwMode="auto">
            <a:xfrm>
              <a:off x="3024" y="2010"/>
              <a:ext cx="13" cy="93"/>
            </a:xfrm>
            <a:custGeom>
              <a:avLst/>
              <a:gdLst>
                <a:gd name="T0" fmla="*/ 0 w 11"/>
                <a:gd name="T1" fmla="*/ 8 h 79"/>
                <a:gd name="T2" fmla="*/ 1 w 11"/>
                <a:gd name="T3" fmla="*/ 0 h 79"/>
                <a:gd name="T4" fmla="*/ 5 w 11"/>
                <a:gd name="T5" fmla="*/ 40 h 79"/>
                <a:gd name="T6" fmla="*/ 5 w 11"/>
                <a:gd name="T7" fmla="*/ 79 h 79"/>
                <a:gd name="T8" fmla="*/ 0 w 11"/>
                <a:gd name="T9" fmla="*/ 76 h 79"/>
                <a:gd name="T10" fmla="*/ 0 w 11"/>
                <a:gd name="T11" fmla="*/ 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9">
                  <a:moveTo>
                    <a:pt x="0" y="8"/>
                  </a:moveTo>
                  <a:cubicBezTo>
                    <a:pt x="0" y="5"/>
                    <a:pt x="1" y="3"/>
                    <a:pt x="1" y="0"/>
                  </a:cubicBezTo>
                  <a:cubicBezTo>
                    <a:pt x="8" y="13"/>
                    <a:pt x="3" y="27"/>
                    <a:pt x="5" y="40"/>
                  </a:cubicBezTo>
                  <a:cubicBezTo>
                    <a:pt x="9" y="53"/>
                    <a:pt x="11" y="66"/>
                    <a:pt x="5" y="79"/>
                  </a:cubicBezTo>
                  <a:cubicBezTo>
                    <a:pt x="3" y="78"/>
                    <a:pt x="2" y="77"/>
                    <a:pt x="0" y="76"/>
                  </a:cubicBezTo>
                  <a:cubicBezTo>
                    <a:pt x="0" y="54"/>
                    <a:pt x="0" y="31"/>
                    <a:pt x="0" y="8"/>
                  </a:cubicBezTo>
                  <a:close/>
                </a:path>
              </a:pathLst>
            </a:custGeom>
            <a:solidFill>
              <a:srgbClr val="A56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2" name="Freeform 3301"/>
            <p:cNvSpPr>
              <a:spLocks/>
            </p:cNvSpPr>
            <p:nvPr/>
          </p:nvSpPr>
          <p:spPr bwMode="auto">
            <a:xfrm>
              <a:off x="3029" y="2058"/>
              <a:ext cx="13" cy="45"/>
            </a:xfrm>
            <a:custGeom>
              <a:avLst/>
              <a:gdLst>
                <a:gd name="T0" fmla="*/ 0 w 11"/>
                <a:gd name="T1" fmla="*/ 39 h 39"/>
                <a:gd name="T2" fmla="*/ 0 w 11"/>
                <a:gd name="T3" fmla="*/ 0 h 39"/>
                <a:gd name="T4" fmla="*/ 8 w 11"/>
                <a:gd name="T5" fmla="*/ 36 h 39"/>
                <a:gd name="T6" fmla="*/ 0 w 11"/>
                <a:gd name="T7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9">
                  <a:moveTo>
                    <a:pt x="0" y="39"/>
                  </a:moveTo>
                  <a:cubicBezTo>
                    <a:pt x="0" y="26"/>
                    <a:pt x="0" y="13"/>
                    <a:pt x="0" y="0"/>
                  </a:cubicBezTo>
                  <a:cubicBezTo>
                    <a:pt x="11" y="10"/>
                    <a:pt x="7" y="24"/>
                    <a:pt x="8" y="36"/>
                  </a:cubicBezTo>
                  <a:cubicBezTo>
                    <a:pt x="5" y="37"/>
                    <a:pt x="3" y="38"/>
                    <a:pt x="0" y="39"/>
                  </a:cubicBezTo>
                  <a:close/>
                </a:path>
              </a:pathLst>
            </a:custGeom>
            <a:solidFill>
              <a:srgbClr val="C68B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3" name="Freeform 3302"/>
            <p:cNvSpPr>
              <a:spLocks/>
            </p:cNvSpPr>
            <p:nvPr/>
          </p:nvSpPr>
          <p:spPr bwMode="auto">
            <a:xfrm>
              <a:off x="3025" y="2209"/>
              <a:ext cx="9" cy="32"/>
            </a:xfrm>
            <a:custGeom>
              <a:avLst/>
              <a:gdLst>
                <a:gd name="T0" fmla="*/ 0 w 8"/>
                <a:gd name="T1" fmla="*/ 4 h 27"/>
                <a:gd name="T2" fmla="*/ 7 w 8"/>
                <a:gd name="T3" fmla="*/ 0 h 27"/>
                <a:gd name="T4" fmla="*/ 8 w 8"/>
                <a:gd name="T5" fmla="*/ 15 h 27"/>
                <a:gd name="T6" fmla="*/ 7 w 8"/>
                <a:gd name="T7" fmla="*/ 23 h 27"/>
                <a:gd name="T8" fmla="*/ 0 w 8"/>
                <a:gd name="T9" fmla="*/ 27 h 27"/>
                <a:gd name="T10" fmla="*/ 0 w 8"/>
                <a:gd name="T11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7">
                  <a:moveTo>
                    <a:pt x="0" y="4"/>
                  </a:moveTo>
                  <a:cubicBezTo>
                    <a:pt x="2" y="2"/>
                    <a:pt x="5" y="1"/>
                    <a:pt x="7" y="0"/>
                  </a:cubicBezTo>
                  <a:cubicBezTo>
                    <a:pt x="8" y="5"/>
                    <a:pt x="8" y="10"/>
                    <a:pt x="8" y="15"/>
                  </a:cubicBezTo>
                  <a:cubicBezTo>
                    <a:pt x="8" y="18"/>
                    <a:pt x="8" y="21"/>
                    <a:pt x="7" y="23"/>
                  </a:cubicBezTo>
                  <a:cubicBezTo>
                    <a:pt x="5" y="25"/>
                    <a:pt x="3" y="26"/>
                    <a:pt x="0" y="27"/>
                  </a:cubicBezTo>
                  <a:cubicBezTo>
                    <a:pt x="0" y="19"/>
                    <a:pt x="0" y="12"/>
                    <a:pt x="0" y="4"/>
                  </a:cubicBezTo>
                  <a:close/>
                </a:path>
              </a:pathLst>
            </a:custGeom>
            <a:solidFill>
              <a:srgbClr val="9561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64" name="Freeform 3303"/>
            <p:cNvSpPr>
              <a:spLocks/>
            </p:cNvSpPr>
            <p:nvPr/>
          </p:nvSpPr>
          <p:spPr bwMode="auto">
            <a:xfrm>
              <a:off x="3020" y="2317"/>
              <a:ext cx="19" cy="56"/>
            </a:xfrm>
            <a:custGeom>
              <a:avLst/>
              <a:gdLst>
                <a:gd name="T0" fmla="*/ 16 w 16"/>
                <a:gd name="T1" fmla="*/ 32 h 48"/>
                <a:gd name="T2" fmla="*/ 1 w 16"/>
                <a:gd name="T3" fmla="*/ 48 h 48"/>
                <a:gd name="T4" fmla="*/ 0 w 16"/>
                <a:gd name="T5" fmla="*/ 36 h 48"/>
                <a:gd name="T6" fmla="*/ 4 w 16"/>
                <a:gd name="T7" fmla="*/ 1 h 48"/>
                <a:gd name="T8" fmla="*/ 4 w 16"/>
                <a:gd name="T9" fmla="*/ 0 h 48"/>
                <a:gd name="T10" fmla="*/ 14 w 16"/>
                <a:gd name="T11" fmla="*/ 15 h 48"/>
                <a:gd name="T12" fmla="*/ 16 w 16"/>
                <a:gd name="T13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8">
                  <a:moveTo>
                    <a:pt x="16" y="32"/>
                  </a:moveTo>
                  <a:cubicBezTo>
                    <a:pt x="11" y="37"/>
                    <a:pt x="6" y="43"/>
                    <a:pt x="1" y="48"/>
                  </a:cubicBezTo>
                  <a:cubicBezTo>
                    <a:pt x="0" y="44"/>
                    <a:pt x="0" y="40"/>
                    <a:pt x="0" y="36"/>
                  </a:cubicBezTo>
                  <a:cubicBezTo>
                    <a:pt x="1" y="24"/>
                    <a:pt x="3" y="13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14" y="1"/>
                    <a:pt x="13" y="9"/>
                    <a:pt x="14" y="15"/>
                  </a:cubicBezTo>
                  <a:cubicBezTo>
                    <a:pt x="15" y="21"/>
                    <a:pt x="12" y="27"/>
                    <a:pt x="16" y="32"/>
                  </a:cubicBezTo>
                  <a:close/>
                </a:path>
              </a:pathLst>
            </a:custGeom>
            <a:solidFill>
              <a:srgbClr val="CA75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3" name="Group 3505"/>
          <p:cNvGrpSpPr>
            <a:grpSpLocks/>
          </p:cNvGrpSpPr>
          <p:nvPr/>
        </p:nvGrpSpPr>
        <p:grpSpPr bwMode="auto">
          <a:xfrm>
            <a:off x="4589463" y="2027238"/>
            <a:ext cx="2430463" cy="1989137"/>
            <a:chOff x="2891" y="1277"/>
            <a:chExt cx="1531" cy="1253"/>
          </a:xfrm>
        </p:grpSpPr>
        <p:sp>
          <p:nvSpPr>
            <p:cNvPr id="3865" name="Freeform 3305"/>
            <p:cNvSpPr>
              <a:spLocks/>
            </p:cNvSpPr>
            <p:nvPr/>
          </p:nvSpPr>
          <p:spPr bwMode="auto">
            <a:xfrm>
              <a:off x="3025" y="2310"/>
              <a:ext cx="14" cy="44"/>
            </a:xfrm>
            <a:custGeom>
              <a:avLst/>
              <a:gdLst>
                <a:gd name="T0" fmla="*/ 12 w 12"/>
                <a:gd name="T1" fmla="*/ 38 h 38"/>
                <a:gd name="T2" fmla="*/ 0 w 12"/>
                <a:gd name="T3" fmla="*/ 6 h 38"/>
                <a:gd name="T4" fmla="*/ 11 w 12"/>
                <a:gd name="T5" fmla="*/ 6 h 38"/>
                <a:gd name="T6" fmla="*/ 12 w 12"/>
                <a:gd name="T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8">
                  <a:moveTo>
                    <a:pt x="12" y="38"/>
                  </a:moveTo>
                  <a:cubicBezTo>
                    <a:pt x="3" y="29"/>
                    <a:pt x="12" y="13"/>
                    <a:pt x="0" y="6"/>
                  </a:cubicBezTo>
                  <a:cubicBezTo>
                    <a:pt x="4" y="0"/>
                    <a:pt x="7" y="5"/>
                    <a:pt x="11" y="6"/>
                  </a:cubicBezTo>
                  <a:cubicBezTo>
                    <a:pt x="11" y="16"/>
                    <a:pt x="12" y="27"/>
                    <a:pt x="12" y="38"/>
                  </a:cubicBezTo>
                  <a:close/>
                </a:path>
              </a:pathLst>
            </a:custGeom>
            <a:solidFill>
              <a:srgbClr val="8C50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6" name="Freeform 3306"/>
            <p:cNvSpPr>
              <a:spLocks/>
            </p:cNvSpPr>
            <p:nvPr/>
          </p:nvSpPr>
          <p:spPr bwMode="auto">
            <a:xfrm>
              <a:off x="3039" y="2301"/>
              <a:ext cx="47" cy="11"/>
            </a:xfrm>
            <a:custGeom>
              <a:avLst/>
              <a:gdLst>
                <a:gd name="T0" fmla="*/ 32 w 40"/>
                <a:gd name="T1" fmla="*/ 6 h 9"/>
                <a:gd name="T2" fmla="*/ 0 w 40"/>
                <a:gd name="T3" fmla="*/ 9 h 9"/>
                <a:gd name="T4" fmla="*/ 0 w 40"/>
                <a:gd name="T5" fmla="*/ 1 h 9"/>
                <a:gd name="T6" fmla="*/ 36 w 40"/>
                <a:gd name="T7" fmla="*/ 0 h 9"/>
                <a:gd name="T8" fmla="*/ 32 w 40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9">
                  <a:moveTo>
                    <a:pt x="32" y="6"/>
                  </a:moveTo>
                  <a:cubicBezTo>
                    <a:pt x="21" y="5"/>
                    <a:pt x="10" y="4"/>
                    <a:pt x="0" y="9"/>
                  </a:cubicBezTo>
                  <a:cubicBezTo>
                    <a:pt x="0" y="6"/>
                    <a:pt x="0" y="4"/>
                    <a:pt x="0" y="1"/>
                  </a:cubicBezTo>
                  <a:cubicBezTo>
                    <a:pt x="12" y="1"/>
                    <a:pt x="24" y="1"/>
                    <a:pt x="36" y="0"/>
                  </a:cubicBezTo>
                  <a:cubicBezTo>
                    <a:pt x="40" y="6"/>
                    <a:pt x="34" y="5"/>
                    <a:pt x="32" y="6"/>
                  </a:cubicBezTo>
                  <a:close/>
                </a:path>
              </a:pathLst>
            </a:custGeom>
            <a:solidFill>
              <a:srgbClr val="833C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7" name="Freeform 3307"/>
            <p:cNvSpPr>
              <a:spLocks/>
            </p:cNvSpPr>
            <p:nvPr/>
          </p:nvSpPr>
          <p:spPr bwMode="auto">
            <a:xfrm>
              <a:off x="3203" y="2483"/>
              <a:ext cx="65" cy="47"/>
            </a:xfrm>
            <a:custGeom>
              <a:avLst/>
              <a:gdLst>
                <a:gd name="T0" fmla="*/ 0 w 55"/>
                <a:gd name="T1" fmla="*/ 39 h 40"/>
                <a:gd name="T2" fmla="*/ 0 w 55"/>
                <a:gd name="T3" fmla="*/ 34 h 40"/>
                <a:gd name="T4" fmla="*/ 6 w 55"/>
                <a:gd name="T5" fmla="*/ 30 h 40"/>
                <a:gd name="T6" fmla="*/ 11 w 55"/>
                <a:gd name="T7" fmla="*/ 29 h 40"/>
                <a:gd name="T8" fmla="*/ 19 w 55"/>
                <a:gd name="T9" fmla="*/ 29 h 40"/>
                <a:gd name="T10" fmla="*/ 27 w 55"/>
                <a:gd name="T11" fmla="*/ 23 h 40"/>
                <a:gd name="T12" fmla="*/ 29 w 55"/>
                <a:gd name="T13" fmla="*/ 15 h 40"/>
                <a:gd name="T14" fmla="*/ 35 w 55"/>
                <a:gd name="T15" fmla="*/ 9 h 40"/>
                <a:gd name="T16" fmla="*/ 52 w 55"/>
                <a:gd name="T17" fmla="*/ 3 h 40"/>
                <a:gd name="T18" fmla="*/ 54 w 55"/>
                <a:gd name="T19" fmla="*/ 10 h 40"/>
                <a:gd name="T20" fmla="*/ 51 w 55"/>
                <a:gd name="T21" fmla="*/ 27 h 40"/>
                <a:gd name="T22" fmla="*/ 40 w 55"/>
                <a:gd name="T23" fmla="*/ 40 h 40"/>
                <a:gd name="T24" fmla="*/ 8 w 55"/>
                <a:gd name="T25" fmla="*/ 40 h 40"/>
                <a:gd name="T26" fmla="*/ 0 w 55"/>
                <a:gd name="T27" fmla="*/ 3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" h="40">
                  <a:moveTo>
                    <a:pt x="0" y="39"/>
                  </a:moveTo>
                  <a:cubicBezTo>
                    <a:pt x="0" y="38"/>
                    <a:pt x="0" y="36"/>
                    <a:pt x="0" y="34"/>
                  </a:cubicBezTo>
                  <a:cubicBezTo>
                    <a:pt x="2" y="32"/>
                    <a:pt x="4" y="31"/>
                    <a:pt x="6" y="30"/>
                  </a:cubicBezTo>
                  <a:cubicBezTo>
                    <a:pt x="8" y="29"/>
                    <a:pt x="9" y="29"/>
                    <a:pt x="11" y="29"/>
                  </a:cubicBezTo>
                  <a:cubicBezTo>
                    <a:pt x="14" y="31"/>
                    <a:pt x="17" y="30"/>
                    <a:pt x="19" y="29"/>
                  </a:cubicBezTo>
                  <a:cubicBezTo>
                    <a:pt x="24" y="29"/>
                    <a:pt x="27" y="27"/>
                    <a:pt x="27" y="23"/>
                  </a:cubicBezTo>
                  <a:cubicBezTo>
                    <a:pt x="28" y="20"/>
                    <a:pt x="28" y="17"/>
                    <a:pt x="29" y="15"/>
                  </a:cubicBezTo>
                  <a:cubicBezTo>
                    <a:pt x="31" y="13"/>
                    <a:pt x="32" y="10"/>
                    <a:pt x="35" y="9"/>
                  </a:cubicBezTo>
                  <a:cubicBezTo>
                    <a:pt x="40" y="5"/>
                    <a:pt x="45" y="0"/>
                    <a:pt x="52" y="3"/>
                  </a:cubicBezTo>
                  <a:cubicBezTo>
                    <a:pt x="54" y="5"/>
                    <a:pt x="55" y="7"/>
                    <a:pt x="54" y="10"/>
                  </a:cubicBezTo>
                  <a:cubicBezTo>
                    <a:pt x="53" y="16"/>
                    <a:pt x="48" y="21"/>
                    <a:pt x="51" y="27"/>
                  </a:cubicBezTo>
                  <a:cubicBezTo>
                    <a:pt x="55" y="38"/>
                    <a:pt x="48" y="40"/>
                    <a:pt x="40" y="40"/>
                  </a:cubicBezTo>
                  <a:cubicBezTo>
                    <a:pt x="29" y="40"/>
                    <a:pt x="19" y="40"/>
                    <a:pt x="8" y="40"/>
                  </a:cubicBezTo>
                  <a:cubicBezTo>
                    <a:pt x="5" y="40"/>
                    <a:pt x="3" y="39"/>
                    <a:pt x="0" y="39"/>
                  </a:cubicBezTo>
                  <a:close/>
                </a:path>
              </a:pathLst>
            </a:custGeom>
            <a:solidFill>
              <a:srgbClr val="699C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8" name="Freeform 3308"/>
            <p:cNvSpPr>
              <a:spLocks/>
            </p:cNvSpPr>
            <p:nvPr/>
          </p:nvSpPr>
          <p:spPr bwMode="auto">
            <a:xfrm>
              <a:off x="3260" y="2474"/>
              <a:ext cx="22" cy="36"/>
            </a:xfrm>
            <a:custGeom>
              <a:avLst/>
              <a:gdLst>
                <a:gd name="T0" fmla="*/ 3 w 19"/>
                <a:gd name="T1" fmla="*/ 18 h 30"/>
                <a:gd name="T2" fmla="*/ 5 w 19"/>
                <a:gd name="T3" fmla="*/ 10 h 30"/>
                <a:gd name="T4" fmla="*/ 9 w 19"/>
                <a:gd name="T5" fmla="*/ 0 h 30"/>
                <a:gd name="T6" fmla="*/ 15 w 19"/>
                <a:gd name="T7" fmla="*/ 1 h 30"/>
                <a:gd name="T8" fmla="*/ 19 w 19"/>
                <a:gd name="T9" fmla="*/ 11 h 30"/>
                <a:gd name="T10" fmla="*/ 12 w 19"/>
                <a:gd name="T11" fmla="*/ 18 h 30"/>
                <a:gd name="T12" fmla="*/ 4 w 19"/>
                <a:gd name="T13" fmla="*/ 30 h 30"/>
                <a:gd name="T14" fmla="*/ 3 w 19"/>
                <a:gd name="T15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30">
                  <a:moveTo>
                    <a:pt x="3" y="18"/>
                  </a:moveTo>
                  <a:cubicBezTo>
                    <a:pt x="4" y="15"/>
                    <a:pt x="4" y="13"/>
                    <a:pt x="5" y="10"/>
                  </a:cubicBezTo>
                  <a:cubicBezTo>
                    <a:pt x="4" y="6"/>
                    <a:pt x="5" y="3"/>
                    <a:pt x="9" y="0"/>
                  </a:cubicBezTo>
                  <a:cubicBezTo>
                    <a:pt x="11" y="0"/>
                    <a:pt x="13" y="0"/>
                    <a:pt x="15" y="1"/>
                  </a:cubicBezTo>
                  <a:cubicBezTo>
                    <a:pt x="18" y="3"/>
                    <a:pt x="19" y="7"/>
                    <a:pt x="19" y="11"/>
                  </a:cubicBezTo>
                  <a:cubicBezTo>
                    <a:pt x="18" y="15"/>
                    <a:pt x="18" y="19"/>
                    <a:pt x="12" y="18"/>
                  </a:cubicBezTo>
                  <a:cubicBezTo>
                    <a:pt x="9" y="22"/>
                    <a:pt x="7" y="26"/>
                    <a:pt x="4" y="30"/>
                  </a:cubicBezTo>
                  <a:cubicBezTo>
                    <a:pt x="0" y="27"/>
                    <a:pt x="1" y="22"/>
                    <a:pt x="3" y="18"/>
                  </a:cubicBezTo>
                  <a:close/>
                </a:path>
              </a:pathLst>
            </a:custGeom>
            <a:solidFill>
              <a:srgbClr val="4D62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9" name="Freeform 3309"/>
            <p:cNvSpPr>
              <a:spLocks/>
            </p:cNvSpPr>
            <p:nvPr/>
          </p:nvSpPr>
          <p:spPr bwMode="auto">
            <a:xfrm>
              <a:off x="3276" y="2476"/>
              <a:ext cx="20" cy="24"/>
            </a:xfrm>
            <a:custGeom>
              <a:avLst/>
              <a:gdLst>
                <a:gd name="T0" fmla="*/ 14 w 17"/>
                <a:gd name="T1" fmla="*/ 21 h 21"/>
                <a:gd name="T2" fmla="*/ 9 w 17"/>
                <a:gd name="T3" fmla="*/ 21 h 21"/>
                <a:gd name="T4" fmla="*/ 4 w 17"/>
                <a:gd name="T5" fmla="*/ 10 h 21"/>
                <a:gd name="T6" fmla="*/ 10 w 17"/>
                <a:gd name="T7" fmla="*/ 0 h 21"/>
                <a:gd name="T8" fmla="*/ 16 w 17"/>
                <a:gd name="T9" fmla="*/ 6 h 21"/>
                <a:gd name="T10" fmla="*/ 14 w 17"/>
                <a:gd name="T11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1">
                  <a:moveTo>
                    <a:pt x="14" y="21"/>
                  </a:moveTo>
                  <a:cubicBezTo>
                    <a:pt x="12" y="21"/>
                    <a:pt x="11" y="21"/>
                    <a:pt x="9" y="21"/>
                  </a:cubicBezTo>
                  <a:cubicBezTo>
                    <a:pt x="0" y="21"/>
                    <a:pt x="5" y="14"/>
                    <a:pt x="4" y="10"/>
                  </a:cubicBezTo>
                  <a:cubicBezTo>
                    <a:pt x="4" y="6"/>
                    <a:pt x="6" y="2"/>
                    <a:pt x="10" y="0"/>
                  </a:cubicBezTo>
                  <a:cubicBezTo>
                    <a:pt x="14" y="0"/>
                    <a:pt x="16" y="3"/>
                    <a:pt x="16" y="6"/>
                  </a:cubicBezTo>
                  <a:cubicBezTo>
                    <a:pt x="15" y="11"/>
                    <a:pt x="17" y="17"/>
                    <a:pt x="14" y="21"/>
                  </a:cubicBezTo>
                  <a:close/>
                </a:path>
              </a:pathLst>
            </a:custGeom>
            <a:solidFill>
              <a:srgbClr val="2C2A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0" name="Freeform 3310"/>
            <p:cNvSpPr>
              <a:spLocks/>
            </p:cNvSpPr>
            <p:nvPr/>
          </p:nvSpPr>
          <p:spPr bwMode="auto">
            <a:xfrm>
              <a:off x="3293" y="2480"/>
              <a:ext cx="7" cy="25"/>
            </a:xfrm>
            <a:custGeom>
              <a:avLst/>
              <a:gdLst>
                <a:gd name="T0" fmla="*/ 0 w 6"/>
                <a:gd name="T1" fmla="*/ 17 h 21"/>
                <a:gd name="T2" fmla="*/ 0 w 6"/>
                <a:gd name="T3" fmla="*/ 1 h 21"/>
                <a:gd name="T4" fmla="*/ 4 w 6"/>
                <a:gd name="T5" fmla="*/ 0 h 21"/>
                <a:gd name="T6" fmla="*/ 4 w 6"/>
                <a:gd name="T7" fmla="*/ 5 h 21"/>
                <a:gd name="T8" fmla="*/ 0 w 6"/>
                <a:gd name="T9" fmla="*/ 21 h 21"/>
                <a:gd name="T10" fmla="*/ 0 w 6"/>
                <a:gd name="T11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21">
                  <a:moveTo>
                    <a:pt x="0" y="17"/>
                  </a:moveTo>
                  <a:cubicBezTo>
                    <a:pt x="0" y="12"/>
                    <a:pt x="0" y="6"/>
                    <a:pt x="0" y="1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5" y="2"/>
                    <a:pt x="5" y="3"/>
                    <a:pt x="4" y="5"/>
                  </a:cubicBezTo>
                  <a:cubicBezTo>
                    <a:pt x="3" y="10"/>
                    <a:pt x="6" y="17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lose/>
                </a:path>
              </a:pathLst>
            </a:custGeom>
            <a:solidFill>
              <a:srgbClr val="4A1F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1" name="Freeform 3311"/>
            <p:cNvSpPr>
              <a:spLocks/>
            </p:cNvSpPr>
            <p:nvPr/>
          </p:nvSpPr>
          <p:spPr bwMode="auto">
            <a:xfrm>
              <a:off x="3253" y="2496"/>
              <a:ext cx="12" cy="18"/>
            </a:xfrm>
            <a:custGeom>
              <a:avLst/>
              <a:gdLst>
                <a:gd name="T0" fmla="*/ 9 w 10"/>
                <a:gd name="T1" fmla="*/ 0 h 16"/>
                <a:gd name="T2" fmla="*/ 10 w 10"/>
                <a:gd name="T3" fmla="*/ 12 h 16"/>
                <a:gd name="T4" fmla="*/ 9 w 10"/>
                <a:gd name="T5" fmla="*/ 16 h 16"/>
                <a:gd name="T6" fmla="*/ 9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10" y="4"/>
                    <a:pt x="10" y="8"/>
                    <a:pt x="10" y="12"/>
                  </a:cubicBezTo>
                  <a:cubicBezTo>
                    <a:pt x="10" y="14"/>
                    <a:pt x="10" y="15"/>
                    <a:pt x="9" y="16"/>
                  </a:cubicBezTo>
                  <a:cubicBezTo>
                    <a:pt x="0" y="11"/>
                    <a:pt x="4" y="5"/>
                    <a:pt x="9" y="0"/>
                  </a:cubicBezTo>
                  <a:close/>
                </a:path>
              </a:pathLst>
            </a:custGeom>
            <a:solidFill>
              <a:srgbClr val="669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2" name="Freeform 3312"/>
            <p:cNvSpPr>
              <a:spLocks/>
            </p:cNvSpPr>
            <p:nvPr/>
          </p:nvSpPr>
          <p:spPr bwMode="auto">
            <a:xfrm>
              <a:off x="3294" y="2105"/>
              <a:ext cx="46" cy="90"/>
            </a:xfrm>
            <a:custGeom>
              <a:avLst/>
              <a:gdLst>
                <a:gd name="T0" fmla="*/ 15 w 39"/>
                <a:gd name="T1" fmla="*/ 0 h 77"/>
                <a:gd name="T2" fmla="*/ 31 w 39"/>
                <a:gd name="T3" fmla="*/ 1 h 77"/>
                <a:gd name="T4" fmla="*/ 36 w 39"/>
                <a:gd name="T5" fmla="*/ 18 h 77"/>
                <a:gd name="T6" fmla="*/ 36 w 39"/>
                <a:gd name="T7" fmla="*/ 26 h 77"/>
                <a:gd name="T8" fmla="*/ 34 w 39"/>
                <a:gd name="T9" fmla="*/ 45 h 77"/>
                <a:gd name="T10" fmla="*/ 38 w 39"/>
                <a:gd name="T11" fmla="*/ 55 h 77"/>
                <a:gd name="T12" fmla="*/ 38 w 39"/>
                <a:gd name="T13" fmla="*/ 69 h 77"/>
                <a:gd name="T14" fmla="*/ 34 w 39"/>
                <a:gd name="T15" fmla="*/ 74 h 77"/>
                <a:gd name="T16" fmla="*/ 16 w 39"/>
                <a:gd name="T17" fmla="*/ 75 h 77"/>
                <a:gd name="T18" fmla="*/ 8 w 39"/>
                <a:gd name="T19" fmla="*/ 50 h 77"/>
                <a:gd name="T20" fmla="*/ 5 w 39"/>
                <a:gd name="T21" fmla="*/ 19 h 77"/>
                <a:gd name="T22" fmla="*/ 15 w 39"/>
                <a:gd name="T2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77">
                  <a:moveTo>
                    <a:pt x="15" y="0"/>
                  </a:moveTo>
                  <a:cubicBezTo>
                    <a:pt x="20" y="1"/>
                    <a:pt x="25" y="1"/>
                    <a:pt x="31" y="1"/>
                  </a:cubicBezTo>
                  <a:cubicBezTo>
                    <a:pt x="35" y="6"/>
                    <a:pt x="36" y="12"/>
                    <a:pt x="36" y="18"/>
                  </a:cubicBezTo>
                  <a:cubicBezTo>
                    <a:pt x="36" y="21"/>
                    <a:pt x="36" y="24"/>
                    <a:pt x="36" y="26"/>
                  </a:cubicBezTo>
                  <a:cubicBezTo>
                    <a:pt x="35" y="32"/>
                    <a:pt x="33" y="38"/>
                    <a:pt x="34" y="45"/>
                  </a:cubicBezTo>
                  <a:cubicBezTo>
                    <a:pt x="36" y="48"/>
                    <a:pt x="37" y="51"/>
                    <a:pt x="38" y="55"/>
                  </a:cubicBezTo>
                  <a:cubicBezTo>
                    <a:pt x="39" y="60"/>
                    <a:pt x="39" y="65"/>
                    <a:pt x="38" y="69"/>
                  </a:cubicBezTo>
                  <a:cubicBezTo>
                    <a:pt x="37" y="71"/>
                    <a:pt x="36" y="73"/>
                    <a:pt x="34" y="74"/>
                  </a:cubicBezTo>
                  <a:cubicBezTo>
                    <a:pt x="28" y="77"/>
                    <a:pt x="22" y="77"/>
                    <a:pt x="16" y="75"/>
                  </a:cubicBezTo>
                  <a:cubicBezTo>
                    <a:pt x="8" y="68"/>
                    <a:pt x="8" y="59"/>
                    <a:pt x="8" y="50"/>
                  </a:cubicBezTo>
                  <a:cubicBezTo>
                    <a:pt x="8" y="40"/>
                    <a:pt x="14" y="30"/>
                    <a:pt x="5" y="19"/>
                  </a:cubicBezTo>
                  <a:cubicBezTo>
                    <a:pt x="0" y="12"/>
                    <a:pt x="9" y="5"/>
                    <a:pt x="15" y="0"/>
                  </a:cubicBezTo>
                  <a:close/>
                </a:path>
              </a:pathLst>
            </a:custGeom>
            <a:solidFill>
              <a:srgbClr val="D14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3" name="Freeform 3313"/>
            <p:cNvSpPr>
              <a:spLocks/>
            </p:cNvSpPr>
            <p:nvPr/>
          </p:nvSpPr>
          <p:spPr bwMode="auto">
            <a:xfrm>
              <a:off x="3369" y="2102"/>
              <a:ext cx="47" cy="83"/>
            </a:xfrm>
            <a:custGeom>
              <a:avLst/>
              <a:gdLst>
                <a:gd name="T0" fmla="*/ 11 w 40"/>
                <a:gd name="T1" fmla="*/ 2 h 70"/>
                <a:gd name="T2" fmla="*/ 26 w 40"/>
                <a:gd name="T3" fmla="*/ 54 h 70"/>
                <a:gd name="T4" fmla="*/ 7 w 40"/>
                <a:gd name="T5" fmla="*/ 70 h 70"/>
                <a:gd name="T6" fmla="*/ 5 w 40"/>
                <a:gd name="T7" fmla="*/ 68 h 70"/>
                <a:gd name="T8" fmla="*/ 5 w 40"/>
                <a:gd name="T9" fmla="*/ 63 h 70"/>
                <a:gd name="T10" fmla="*/ 4 w 40"/>
                <a:gd name="T11" fmla="*/ 34 h 70"/>
                <a:gd name="T12" fmla="*/ 4 w 40"/>
                <a:gd name="T13" fmla="*/ 21 h 70"/>
                <a:gd name="T14" fmla="*/ 4 w 40"/>
                <a:gd name="T15" fmla="*/ 17 h 70"/>
                <a:gd name="T16" fmla="*/ 3 w 40"/>
                <a:gd name="T17" fmla="*/ 2 h 70"/>
                <a:gd name="T18" fmla="*/ 7 w 40"/>
                <a:gd name="T19" fmla="*/ 2 h 70"/>
                <a:gd name="T20" fmla="*/ 11 w 40"/>
                <a:gd name="T21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0">
                  <a:moveTo>
                    <a:pt x="11" y="2"/>
                  </a:moveTo>
                  <a:cubicBezTo>
                    <a:pt x="40" y="12"/>
                    <a:pt x="23" y="36"/>
                    <a:pt x="26" y="54"/>
                  </a:cubicBezTo>
                  <a:cubicBezTo>
                    <a:pt x="29" y="68"/>
                    <a:pt x="17" y="70"/>
                    <a:pt x="7" y="70"/>
                  </a:cubicBezTo>
                  <a:cubicBezTo>
                    <a:pt x="6" y="70"/>
                    <a:pt x="6" y="69"/>
                    <a:pt x="5" y="68"/>
                  </a:cubicBezTo>
                  <a:cubicBezTo>
                    <a:pt x="5" y="66"/>
                    <a:pt x="5" y="65"/>
                    <a:pt x="5" y="63"/>
                  </a:cubicBezTo>
                  <a:cubicBezTo>
                    <a:pt x="8" y="53"/>
                    <a:pt x="9" y="43"/>
                    <a:pt x="4" y="34"/>
                  </a:cubicBezTo>
                  <a:cubicBezTo>
                    <a:pt x="4" y="29"/>
                    <a:pt x="5" y="25"/>
                    <a:pt x="4" y="21"/>
                  </a:cubicBezTo>
                  <a:cubicBezTo>
                    <a:pt x="4" y="20"/>
                    <a:pt x="4" y="18"/>
                    <a:pt x="4" y="17"/>
                  </a:cubicBezTo>
                  <a:cubicBezTo>
                    <a:pt x="4" y="12"/>
                    <a:pt x="0" y="7"/>
                    <a:pt x="3" y="2"/>
                  </a:cubicBezTo>
                  <a:cubicBezTo>
                    <a:pt x="4" y="2"/>
                    <a:pt x="5" y="2"/>
                    <a:pt x="7" y="2"/>
                  </a:cubicBezTo>
                  <a:cubicBezTo>
                    <a:pt x="8" y="0"/>
                    <a:pt x="9" y="1"/>
                    <a:pt x="11" y="2"/>
                  </a:cubicBezTo>
                  <a:close/>
                </a:path>
              </a:pathLst>
            </a:custGeom>
            <a:solidFill>
              <a:srgbClr val="A8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4" name="Freeform 3314"/>
            <p:cNvSpPr>
              <a:spLocks/>
            </p:cNvSpPr>
            <p:nvPr/>
          </p:nvSpPr>
          <p:spPr bwMode="auto">
            <a:xfrm>
              <a:off x="3292" y="2105"/>
              <a:ext cx="26" cy="89"/>
            </a:xfrm>
            <a:custGeom>
              <a:avLst/>
              <a:gdLst>
                <a:gd name="T0" fmla="*/ 17 w 22"/>
                <a:gd name="T1" fmla="*/ 0 h 76"/>
                <a:gd name="T2" fmla="*/ 20 w 22"/>
                <a:gd name="T3" fmla="*/ 25 h 76"/>
                <a:gd name="T4" fmla="*/ 20 w 22"/>
                <a:gd name="T5" fmla="*/ 29 h 76"/>
                <a:gd name="T6" fmla="*/ 17 w 22"/>
                <a:gd name="T7" fmla="*/ 71 h 76"/>
                <a:gd name="T8" fmla="*/ 5 w 22"/>
                <a:gd name="T9" fmla="*/ 72 h 76"/>
                <a:gd name="T10" fmla="*/ 5 w 22"/>
                <a:gd name="T11" fmla="*/ 72 h 76"/>
                <a:gd name="T12" fmla="*/ 5 w 22"/>
                <a:gd name="T13" fmla="*/ 4 h 76"/>
                <a:gd name="T14" fmla="*/ 17 w 22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76">
                  <a:moveTo>
                    <a:pt x="17" y="0"/>
                  </a:moveTo>
                  <a:cubicBezTo>
                    <a:pt x="16" y="9"/>
                    <a:pt x="0" y="19"/>
                    <a:pt x="20" y="25"/>
                  </a:cubicBezTo>
                  <a:cubicBezTo>
                    <a:pt x="22" y="25"/>
                    <a:pt x="21" y="28"/>
                    <a:pt x="20" y="29"/>
                  </a:cubicBezTo>
                  <a:cubicBezTo>
                    <a:pt x="12" y="43"/>
                    <a:pt x="15" y="57"/>
                    <a:pt x="17" y="71"/>
                  </a:cubicBezTo>
                  <a:cubicBezTo>
                    <a:pt x="13" y="76"/>
                    <a:pt x="9" y="75"/>
                    <a:pt x="5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1" y="49"/>
                    <a:pt x="1" y="27"/>
                    <a:pt x="5" y="4"/>
                  </a:cubicBezTo>
                  <a:cubicBezTo>
                    <a:pt x="9" y="3"/>
                    <a:pt x="13" y="2"/>
                    <a:pt x="17" y="0"/>
                  </a:cubicBezTo>
                  <a:close/>
                </a:path>
              </a:pathLst>
            </a:custGeom>
            <a:solidFill>
              <a:srgbClr val="B43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5" name="Freeform 3315"/>
            <p:cNvSpPr>
              <a:spLocks/>
            </p:cNvSpPr>
            <p:nvPr/>
          </p:nvSpPr>
          <p:spPr bwMode="auto">
            <a:xfrm>
              <a:off x="3330" y="2105"/>
              <a:ext cx="57" cy="29"/>
            </a:xfrm>
            <a:custGeom>
              <a:avLst/>
              <a:gdLst>
                <a:gd name="T0" fmla="*/ 36 w 48"/>
                <a:gd name="T1" fmla="*/ 0 h 25"/>
                <a:gd name="T2" fmla="*/ 40 w 48"/>
                <a:gd name="T3" fmla="*/ 16 h 25"/>
                <a:gd name="T4" fmla="*/ 19 w 48"/>
                <a:gd name="T5" fmla="*/ 22 h 25"/>
                <a:gd name="T6" fmla="*/ 0 w 48"/>
                <a:gd name="T7" fmla="*/ 21 h 25"/>
                <a:gd name="T8" fmla="*/ 0 w 48"/>
                <a:gd name="T9" fmla="*/ 1 h 25"/>
                <a:gd name="T10" fmla="*/ 36 w 48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25">
                  <a:moveTo>
                    <a:pt x="36" y="0"/>
                  </a:moveTo>
                  <a:cubicBezTo>
                    <a:pt x="36" y="6"/>
                    <a:pt x="48" y="8"/>
                    <a:pt x="40" y="16"/>
                  </a:cubicBezTo>
                  <a:cubicBezTo>
                    <a:pt x="34" y="22"/>
                    <a:pt x="26" y="21"/>
                    <a:pt x="19" y="22"/>
                  </a:cubicBezTo>
                  <a:cubicBezTo>
                    <a:pt x="12" y="23"/>
                    <a:pt x="6" y="25"/>
                    <a:pt x="0" y="21"/>
                  </a:cubicBezTo>
                  <a:cubicBezTo>
                    <a:pt x="0" y="14"/>
                    <a:pt x="0" y="7"/>
                    <a:pt x="0" y="1"/>
                  </a:cubicBezTo>
                  <a:cubicBezTo>
                    <a:pt x="12" y="1"/>
                    <a:pt x="24" y="1"/>
                    <a:pt x="36" y="0"/>
                  </a:cubicBezTo>
                  <a:close/>
                </a:path>
              </a:pathLst>
            </a:custGeom>
            <a:solidFill>
              <a:srgbClr val="C43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6" name="Freeform 3316"/>
            <p:cNvSpPr>
              <a:spLocks/>
            </p:cNvSpPr>
            <p:nvPr/>
          </p:nvSpPr>
          <p:spPr bwMode="auto">
            <a:xfrm>
              <a:off x="3289" y="2105"/>
              <a:ext cx="9" cy="84"/>
            </a:xfrm>
            <a:custGeom>
              <a:avLst/>
              <a:gdLst>
                <a:gd name="T0" fmla="*/ 7 w 7"/>
                <a:gd name="T1" fmla="*/ 4 h 72"/>
                <a:gd name="T2" fmla="*/ 7 w 7"/>
                <a:gd name="T3" fmla="*/ 72 h 72"/>
                <a:gd name="T4" fmla="*/ 7 w 7"/>
                <a:gd name="T5" fmla="*/ 0 h 72"/>
                <a:gd name="T6" fmla="*/ 7 w 7"/>
                <a:gd name="T7" fmla="*/ 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2">
                  <a:moveTo>
                    <a:pt x="7" y="4"/>
                  </a:moveTo>
                  <a:cubicBezTo>
                    <a:pt x="7" y="27"/>
                    <a:pt x="7" y="49"/>
                    <a:pt x="7" y="72"/>
                  </a:cubicBezTo>
                  <a:cubicBezTo>
                    <a:pt x="0" y="48"/>
                    <a:pt x="0" y="24"/>
                    <a:pt x="7" y="0"/>
                  </a:cubicBezTo>
                  <a:cubicBezTo>
                    <a:pt x="7" y="2"/>
                    <a:pt x="7" y="3"/>
                    <a:pt x="7" y="4"/>
                  </a:cubicBezTo>
                  <a:close/>
                </a:path>
              </a:pathLst>
            </a:custGeom>
            <a:solidFill>
              <a:srgbClr val="8128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7" name="Freeform 3317"/>
            <p:cNvSpPr>
              <a:spLocks/>
            </p:cNvSpPr>
            <p:nvPr/>
          </p:nvSpPr>
          <p:spPr bwMode="auto">
            <a:xfrm>
              <a:off x="3332" y="2090"/>
              <a:ext cx="46" cy="10"/>
            </a:xfrm>
            <a:custGeom>
              <a:avLst/>
              <a:gdLst>
                <a:gd name="T0" fmla="*/ 39 w 39"/>
                <a:gd name="T1" fmla="*/ 8 h 8"/>
                <a:gd name="T2" fmla="*/ 0 w 39"/>
                <a:gd name="T3" fmla="*/ 8 h 8"/>
                <a:gd name="T4" fmla="*/ 39 w 39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8">
                  <a:moveTo>
                    <a:pt x="39" y="8"/>
                  </a:moveTo>
                  <a:cubicBezTo>
                    <a:pt x="26" y="8"/>
                    <a:pt x="13" y="8"/>
                    <a:pt x="0" y="8"/>
                  </a:cubicBezTo>
                  <a:cubicBezTo>
                    <a:pt x="13" y="6"/>
                    <a:pt x="26" y="0"/>
                    <a:pt x="39" y="8"/>
                  </a:cubicBezTo>
                  <a:close/>
                </a:path>
              </a:pathLst>
            </a:custGeom>
            <a:solidFill>
              <a:srgbClr val="A63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8" name="Freeform 3318"/>
            <p:cNvSpPr>
              <a:spLocks/>
            </p:cNvSpPr>
            <p:nvPr/>
          </p:nvSpPr>
          <p:spPr bwMode="auto">
            <a:xfrm>
              <a:off x="3334" y="2175"/>
              <a:ext cx="44" cy="21"/>
            </a:xfrm>
            <a:custGeom>
              <a:avLst/>
              <a:gdLst>
                <a:gd name="T0" fmla="*/ 0 w 37"/>
                <a:gd name="T1" fmla="*/ 12 h 18"/>
                <a:gd name="T2" fmla="*/ 1 w 37"/>
                <a:gd name="T3" fmla="*/ 8 h 18"/>
                <a:gd name="T4" fmla="*/ 36 w 37"/>
                <a:gd name="T5" fmla="*/ 8 h 18"/>
                <a:gd name="T6" fmla="*/ 37 w 37"/>
                <a:gd name="T7" fmla="*/ 8 h 18"/>
                <a:gd name="T8" fmla="*/ 37 w 37"/>
                <a:gd name="T9" fmla="*/ 12 h 18"/>
                <a:gd name="T10" fmla="*/ 37 w 37"/>
                <a:gd name="T11" fmla="*/ 12 h 18"/>
                <a:gd name="T12" fmla="*/ 13 w 37"/>
                <a:gd name="T13" fmla="*/ 17 h 18"/>
                <a:gd name="T14" fmla="*/ 0 w 37"/>
                <a:gd name="T1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8">
                  <a:moveTo>
                    <a:pt x="0" y="12"/>
                  </a:moveTo>
                  <a:cubicBezTo>
                    <a:pt x="1" y="11"/>
                    <a:pt x="1" y="10"/>
                    <a:pt x="1" y="8"/>
                  </a:cubicBezTo>
                  <a:cubicBezTo>
                    <a:pt x="13" y="0"/>
                    <a:pt x="25" y="0"/>
                    <a:pt x="36" y="8"/>
                  </a:cubicBezTo>
                  <a:cubicBezTo>
                    <a:pt x="36" y="8"/>
                    <a:pt x="37" y="8"/>
                    <a:pt x="37" y="8"/>
                  </a:cubicBezTo>
                  <a:cubicBezTo>
                    <a:pt x="37" y="10"/>
                    <a:pt x="37" y="11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0" y="18"/>
                    <a:pt x="21" y="18"/>
                    <a:pt x="13" y="17"/>
                  </a:cubicBezTo>
                  <a:cubicBezTo>
                    <a:pt x="8" y="17"/>
                    <a:pt x="4" y="16"/>
                    <a:pt x="0" y="12"/>
                  </a:cubicBezTo>
                  <a:close/>
                </a:path>
              </a:pathLst>
            </a:custGeom>
            <a:solidFill>
              <a:srgbClr val="A8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79" name="Freeform 3319"/>
            <p:cNvSpPr>
              <a:spLocks/>
            </p:cNvSpPr>
            <p:nvPr/>
          </p:nvSpPr>
          <p:spPr bwMode="auto">
            <a:xfrm>
              <a:off x="3378" y="2100"/>
              <a:ext cx="21" cy="7"/>
            </a:xfrm>
            <a:custGeom>
              <a:avLst/>
              <a:gdLst>
                <a:gd name="T0" fmla="*/ 4 w 18"/>
                <a:gd name="T1" fmla="*/ 4 h 6"/>
                <a:gd name="T2" fmla="*/ 0 w 18"/>
                <a:gd name="T3" fmla="*/ 4 h 6"/>
                <a:gd name="T4" fmla="*/ 0 w 18"/>
                <a:gd name="T5" fmla="*/ 0 h 6"/>
                <a:gd name="T6" fmla="*/ 0 w 18"/>
                <a:gd name="T7" fmla="*/ 0 h 6"/>
                <a:gd name="T8" fmla="*/ 18 w 18"/>
                <a:gd name="T9" fmla="*/ 0 h 6"/>
                <a:gd name="T10" fmla="*/ 4 w 18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6">
                  <a:moveTo>
                    <a:pt x="4" y="4"/>
                  </a:moveTo>
                  <a:cubicBezTo>
                    <a:pt x="2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11" y="0"/>
                    <a:pt x="18" y="0"/>
                  </a:cubicBezTo>
                  <a:cubicBezTo>
                    <a:pt x="12" y="6"/>
                    <a:pt x="8" y="3"/>
                    <a:pt x="4" y="4"/>
                  </a:cubicBezTo>
                  <a:close/>
                </a:path>
              </a:pathLst>
            </a:custGeom>
            <a:solidFill>
              <a:srgbClr val="7016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0" name="Freeform 3320"/>
            <p:cNvSpPr>
              <a:spLocks/>
            </p:cNvSpPr>
            <p:nvPr/>
          </p:nvSpPr>
          <p:spPr bwMode="auto">
            <a:xfrm>
              <a:off x="2905" y="2208"/>
              <a:ext cx="12" cy="33"/>
            </a:xfrm>
            <a:custGeom>
              <a:avLst/>
              <a:gdLst>
                <a:gd name="T0" fmla="*/ 2 w 10"/>
                <a:gd name="T1" fmla="*/ 0 h 28"/>
                <a:gd name="T2" fmla="*/ 6 w 10"/>
                <a:gd name="T3" fmla="*/ 1 h 28"/>
                <a:gd name="T4" fmla="*/ 6 w 10"/>
                <a:gd name="T5" fmla="*/ 20 h 28"/>
                <a:gd name="T6" fmla="*/ 2 w 10"/>
                <a:gd name="T7" fmla="*/ 22 h 28"/>
                <a:gd name="T8" fmla="*/ 1 w 10"/>
                <a:gd name="T9" fmla="*/ 4 h 28"/>
                <a:gd name="T10" fmla="*/ 2 w 10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8">
                  <a:moveTo>
                    <a:pt x="2" y="0"/>
                  </a:moveTo>
                  <a:cubicBezTo>
                    <a:pt x="4" y="0"/>
                    <a:pt x="5" y="0"/>
                    <a:pt x="6" y="1"/>
                  </a:cubicBezTo>
                  <a:cubicBezTo>
                    <a:pt x="8" y="7"/>
                    <a:pt x="10" y="13"/>
                    <a:pt x="6" y="20"/>
                  </a:cubicBezTo>
                  <a:cubicBezTo>
                    <a:pt x="5" y="21"/>
                    <a:pt x="5" y="28"/>
                    <a:pt x="2" y="22"/>
                  </a:cubicBezTo>
                  <a:cubicBezTo>
                    <a:pt x="0" y="17"/>
                    <a:pt x="1" y="10"/>
                    <a:pt x="1" y="4"/>
                  </a:cubicBezTo>
                  <a:cubicBezTo>
                    <a:pt x="0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8DB5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1" name="Freeform 3321"/>
            <p:cNvSpPr>
              <a:spLocks/>
            </p:cNvSpPr>
            <p:nvPr/>
          </p:nvSpPr>
          <p:spPr bwMode="auto">
            <a:xfrm>
              <a:off x="2898" y="2169"/>
              <a:ext cx="33" cy="6"/>
            </a:xfrm>
            <a:custGeom>
              <a:avLst/>
              <a:gdLst>
                <a:gd name="T0" fmla="*/ 28 w 28"/>
                <a:gd name="T1" fmla="*/ 1 h 5"/>
                <a:gd name="T2" fmla="*/ 28 w 28"/>
                <a:gd name="T3" fmla="*/ 5 h 5"/>
                <a:gd name="T4" fmla="*/ 20 w 28"/>
                <a:gd name="T5" fmla="*/ 5 h 5"/>
                <a:gd name="T6" fmla="*/ 0 w 28"/>
                <a:gd name="T7" fmla="*/ 5 h 5"/>
                <a:gd name="T8" fmla="*/ 12 w 28"/>
                <a:gd name="T9" fmla="*/ 1 h 5"/>
                <a:gd name="T10" fmla="*/ 28 w 28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5">
                  <a:moveTo>
                    <a:pt x="28" y="1"/>
                  </a:moveTo>
                  <a:cubicBezTo>
                    <a:pt x="28" y="3"/>
                    <a:pt x="28" y="4"/>
                    <a:pt x="28" y="5"/>
                  </a:cubicBezTo>
                  <a:cubicBezTo>
                    <a:pt x="25" y="5"/>
                    <a:pt x="22" y="5"/>
                    <a:pt x="20" y="5"/>
                  </a:cubicBezTo>
                  <a:cubicBezTo>
                    <a:pt x="13" y="5"/>
                    <a:pt x="7" y="5"/>
                    <a:pt x="0" y="5"/>
                  </a:cubicBezTo>
                  <a:cubicBezTo>
                    <a:pt x="3" y="0"/>
                    <a:pt x="8" y="2"/>
                    <a:pt x="12" y="1"/>
                  </a:cubicBezTo>
                  <a:cubicBezTo>
                    <a:pt x="17" y="1"/>
                    <a:pt x="23" y="1"/>
                    <a:pt x="28" y="1"/>
                  </a:cubicBezTo>
                  <a:close/>
                </a:path>
              </a:pathLst>
            </a:custGeom>
            <a:solidFill>
              <a:srgbClr val="2B3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2" name="Freeform 3322"/>
            <p:cNvSpPr>
              <a:spLocks/>
            </p:cNvSpPr>
            <p:nvPr/>
          </p:nvSpPr>
          <p:spPr bwMode="auto">
            <a:xfrm>
              <a:off x="2912" y="2209"/>
              <a:ext cx="12" cy="23"/>
            </a:xfrm>
            <a:custGeom>
              <a:avLst/>
              <a:gdLst>
                <a:gd name="T0" fmla="*/ 0 w 10"/>
                <a:gd name="T1" fmla="*/ 19 h 19"/>
                <a:gd name="T2" fmla="*/ 0 w 10"/>
                <a:gd name="T3" fmla="*/ 0 h 19"/>
                <a:gd name="T4" fmla="*/ 4 w 10"/>
                <a:gd name="T5" fmla="*/ 7 h 19"/>
                <a:gd name="T6" fmla="*/ 8 w 10"/>
                <a:gd name="T7" fmla="*/ 16 h 19"/>
                <a:gd name="T8" fmla="*/ 3 w 10"/>
                <a:gd name="T9" fmla="*/ 19 h 19"/>
                <a:gd name="T10" fmla="*/ 2 w 10"/>
                <a:gd name="T11" fmla="*/ 19 h 19"/>
                <a:gd name="T12" fmla="*/ 0 w 10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9">
                  <a:moveTo>
                    <a:pt x="0" y="19"/>
                  </a:moveTo>
                  <a:cubicBezTo>
                    <a:pt x="0" y="12"/>
                    <a:pt x="0" y="6"/>
                    <a:pt x="0" y="0"/>
                  </a:cubicBezTo>
                  <a:cubicBezTo>
                    <a:pt x="4" y="1"/>
                    <a:pt x="4" y="4"/>
                    <a:pt x="4" y="7"/>
                  </a:cubicBezTo>
                  <a:cubicBezTo>
                    <a:pt x="6" y="9"/>
                    <a:pt x="10" y="11"/>
                    <a:pt x="8" y="16"/>
                  </a:cubicBezTo>
                  <a:cubicBezTo>
                    <a:pt x="6" y="17"/>
                    <a:pt x="5" y="18"/>
                    <a:pt x="3" y="19"/>
                  </a:cubicBezTo>
                  <a:cubicBezTo>
                    <a:pt x="3" y="19"/>
                    <a:pt x="2" y="19"/>
                    <a:pt x="2" y="19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3760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3" name="Freeform 3323"/>
            <p:cNvSpPr>
              <a:spLocks/>
            </p:cNvSpPr>
            <p:nvPr/>
          </p:nvSpPr>
          <p:spPr bwMode="auto">
            <a:xfrm>
              <a:off x="2900" y="2191"/>
              <a:ext cx="7" cy="22"/>
            </a:xfrm>
            <a:custGeom>
              <a:avLst/>
              <a:gdLst>
                <a:gd name="T0" fmla="*/ 6 w 6"/>
                <a:gd name="T1" fmla="*/ 15 h 19"/>
                <a:gd name="T2" fmla="*/ 5 w 6"/>
                <a:gd name="T3" fmla="*/ 19 h 19"/>
                <a:gd name="T4" fmla="*/ 5 w 6"/>
                <a:gd name="T5" fmla="*/ 0 h 19"/>
                <a:gd name="T6" fmla="*/ 6 w 6"/>
                <a:gd name="T7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9">
                  <a:moveTo>
                    <a:pt x="6" y="15"/>
                  </a:moveTo>
                  <a:cubicBezTo>
                    <a:pt x="6" y="16"/>
                    <a:pt x="6" y="17"/>
                    <a:pt x="5" y="19"/>
                  </a:cubicBezTo>
                  <a:cubicBezTo>
                    <a:pt x="0" y="12"/>
                    <a:pt x="0" y="6"/>
                    <a:pt x="5" y="0"/>
                  </a:cubicBezTo>
                  <a:cubicBezTo>
                    <a:pt x="6" y="5"/>
                    <a:pt x="6" y="10"/>
                    <a:pt x="6" y="15"/>
                  </a:cubicBezTo>
                  <a:close/>
                </a:path>
              </a:pathLst>
            </a:custGeom>
            <a:solidFill>
              <a:srgbClr val="244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4" name="Freeform 3324"/>
            <p:cNvSpPr>
              <a:spLocks/>
            </p:cNvSpPr>
            <p:nvPr/>
          </p:nvSpPr>
          <p:spPr bwMode="auto">
            <a:xfrm>
              <a:off x="2901" y="2094"/>
              <a:ext cx="57" cy="71"/>
            </a:xfrm>
            <a:custGeom>
              <a:avLst/>
              <a:gdLst>
                <a:gd name="T0" fmla="*/ 44 w 48"/>
                <a:gd name="T1" fmla="*/ 10 h 60"/>
                <a:gd name="T2" fmla="*/ 46 w 48"/>
                <a:gd name="T3" fmla="*/ 33 h 60"/>
                <a:gd name="T4" fmla="*/ 21 w 48"/>
                <a:gd name="T5" fmla="*/ 53 h 60"/>
                <a:gd name="T6" fmla="*/ 10 w 48"/>
                <a:gd name="T7" fmla="*/ 34 h 60"/>
                <a:gd name="T8" fmla="*/ 5 w 48"/>
                <a:gd name="T9" fmla="*/ 29 h 60"/>
                <a:gd name="T10" fmla="*/ 0 w 48"/>
                <a:gd name="T11" fmla="*/ 13 h 60"/>
                <a:gd name="T12" fmla="*/ 44 w 48"/>
                <a:gd name="T13" fmla="*/ 1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60">
                  <a:moveTo>
                    <a:pt x="44" y="10"/>
                  </a:moveTo>
                  <a:cubicBezTo>
                    <a:pt x="48" y="17"/>
                    <a:pt x="45" y="25"/>
                    <a:pt x="46" y="33"/>
                  </a:cubicBezTo>
                  <a:cubicBezTo>
                    <a:pt x="48" y="60"/>
                    <a:pt x="48" y="60"/>
                    <a:pt x="21" y="53"/>
                  </a:cubicBezTo>
                  <a:cubicBezTo>
                    <a:pt x="15" y="48"/>
                    <a:pt x="15" y="40"/>
                    <a:pt x="10" y="34"/>
                  </a:cubicBezTo>
                  <a:cubicBezTo>
                    <a:pt x="8" y="33"/>
                    <a:pt x="7" y="31"/>
                    <a:pt x="5" y="29"/>
                  </a:cubicBezTo>
                  <a:cubicBezTo>
                    <a:pt x="3" y="24"/>
                    <a:pt x="2" y="19"/>
                    <a:pt x="0" y="13"/>
                  </a:cubicBezTo>
                  <a:cubicBezTo>
                    <a:pt x="11" y="1"/>
                    <a:pt x="26" y="0"/>
                    <a:pt x="44" y="10"/>
                  </a:cubicBezTo>
                  <a:close/>
                </a:path>
              </a:pathLst>
            </a:custGeom>
            <a:solidFill>
              <a:srgbClr val="7FB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5" name="Freeform 3325"/>
            <p:cNvSpPr>
              <a:spLocks/>
            </p:cNvSpPr>
            <p:nvPr/>
          </p:nvSpPr>
          <p:spPr bwMode="auto">
            <a:xfrm>
              <a:off x="2897" y="2092"/>
              <a:ext cx="67" cy="17"/>
            </a:xfrm>
            <a:custGeom>
              <a:avLst/>
              <a:gdLst>
                <a:gd name="T0" fmla="*/ 48 w 57"/>
                <a:gd name="T1" fmla="*/ 12 h 15"/>
                <a:gd name="T2" fmla="*/ 4 w 57"/>
                <a:gd name="T3" fmla="*/ 15 h 15"/>
                <a:gd name="T4" fmla="*/ 1 w 57"/>
                <a:gd name="T5" fmla="*/ 3 h 15"/>
                <a:gd name="T6" fmla="*/ 49 w 57"/>
                <a:gd name="T7" fmla="*/ 3 h 15"/>
                <a:gd name="T8" fmla="*/ 57 w 57"/>
                <a:gd name="T9" fmla="*/ 4 h 15"/>
                <a:gd name="T10" fmla="*/ 48 w 57"/>
                <a:gd name="T11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15">
                  <a:moveTo>
                    <a:pt x="48" y="12"/>
                  </a:moveTo>
                  <a:cubicBezTo>
                    <a:pt x="34" y="13"/>
                    <a:pt x="19" y="7"/>
                    <a:pt x="4" y="15"/>
                  </a:cubicBezTo>
                  <a:cubicBezTo>
                    <a:pt x="0" y="12"/>
                    <a:pt x="1" y="8"/>
                    <a:pt x="1" y="3"/>
                  </a:cubicBezTo>
                  <a:cubicBezTo>
                    <a:pt x="17" y="0"/>
                    <a:pt x="33" y="4"/>
                    <a:pt x="49" y="3"/>
                  </a:cubicBezTo>
                  <a:cubicBezTo>
                    <a:pt x="51" y="3"/>
                    <a:pt x="54" y="3"/>
                    <a:pt x="57" y="4"/>
                  </a:cubicBezTo>
                  <a:cubicBezTo>
                    <a:pt x="54" y="6"/>
                    <a:pt x="51" y="9"/>
                    <a:pt x="48" y="12"/>
                  </a:cubicBezTo>
                  <a:close/>
                </a:path>
              </a:pathLst>
            </a:custGeom>
            <a:solidFill>
              <a:srgbClr val="4177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6" name="Freeform 3326"/>
            <p:cNvSpPr>
              <a:spLocks/>
            </p:cNvSpPr>
            <p:nvPr/>
          </p:nvSpPr>
          <p:spPr bwMode="auto">
            <a:xfrm>
              <a:off x="2898" y="2090"/>
              <a:ext cx="56" cy="15"/>
            </a:xfrm>
            <a:custGeom>
              <a:avLst/>
              <a:gdLst>
                <a:gd name="T0" fmla="*/ 48 w 48"/>
                <a:gd name="T1" fmla="*/ 4 h 12"/>
                <a:gd name="T2" fmla="*/ 0 w 48"/>
                <a:gd name="T3" fmla="*/ 4 h 12"/>
                <a:gd name="T4" fmla="*/ 0 w 48"/>
                <a:gd name="T5" fmla="*/ 0 h 12"/>
                <a:gd name="T6" fmla="*/ 48 w 48"/>
                <a:gd name="T7" fmla="*/ 1 h 12"/>
                <a:gd name="T8" fmla="*/ 48 w 48"/>
                <a:gd name="T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2">
                  <a:moveTo>
                    <a:pt x="48" y="4"/>
                  </a:moveTo>
                  <a:cubicBezTo>
                    <a:pt x="32" y="12"/>
                    <a:pt x="16" y="5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6" y="0"/>
                    <a:pt x="32" y="1"/>
                    <a:pt x="48" y="1"/>
                  </a:cubicBezTo>
                  <a:cubicBezTo>
                    <a:pt x="48" y="2"/>
                    <a:pt x="48" y="3"/>
                    <a:pt x="48" y="4"/>
                  </a:cubicBezTo>
                  <a:close/>
                </a:path>
              </a:pathLst>
            </a:custGeom>
            <a:solidFill>
              <a:srgbClr val="1B38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7" name="Freeform 3327"/>
            <p:cNvSpPr>
              <a:spLocks/>
            </p:cNvSpPr>
            <p:nvPr/>
          </p:nvSpPr>
          <p:spPr bwMode="auto">
            <a:xfrm>
              <a:off x="2902" y="2128"/>
              <a:ext cx="22" cy="33"/>
            </a:xfrm>
            <a:custGeom>
              <a:avLst/>
              <a:gdLst>
                <a:gd name="T0" fmla="*/ 4 w 18"/>
                <a:gd name="T1" fmla="*/ 0 h 28"/>
                <a:gd name="T2" fmla="*/ 12 w 18"/>
                <a:gd name="T3" fmla="*/ 0 h 28"/>
                <a:gd name="T4" fmla="*/ 12 w 18"/>
                <a:gd name="T5" fmla="*/ 25 h 28"/>
                <a:gd name="T6" fmla="*/ 0 w 18"/>
                <a:gd name="T7" fmla="*/ 28 h 28"/>
                <a:gd name="T8" fmla="*/ 4 w 1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8">
                  <a:moveTo>
                    <a:pt x="4" y="0"/>
                  </a:moveTo>
                  <a:cubicBezTo>
                    <a:pt x="6" y="0"/>
                    <a:pt x="9" y="0"/>
                    <a:pt x="12" y="0"/>
                  </a:cubicBezTo>
                  <a:cubicBezTo>
                    <a:pt x="14" y="8"/>
                    <a:pt x="18" y="16"/>
                    <a:pt x="12" y="25"/>
                  </a:cubicBezTo>
                  <a:cubicBezTo>
                    <a:pt x="8" y="26"/>
                    <a:pt x="4" y="27"/>
                    <a:pt x="0" y="28"/>
                  </a:cubicBezTo>
                  <a:cubicBezTo>
                    <a:pt x="1" y="19"/>
                    <a:pt x="3" y="10"/>
                    <a:pt x="4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8" name="Freeform 3328"/>
            <p:cNvSpPr>
              <a:spLocks/>
            </p:cNvSpPr>
            <p:nvPr/>
          </p:nvSpPr>
          <p:spPr bwMode="auto">
            <a:xfrm>
              <a:off x="2898" y="2025"/>
              <a:ext cx="10" cy="55"/>
            </a:xfrm>
            <a:custGeom>
              <a:avLst/>
              <a:gdLst>
                <a:gd name="T0" fmla="*/ 4 w 9"/>
                <a:gd name="T1" fmla="*/ 40 h 47"/>
                <a:gd name="T2" fmla="*/ 3 w 9"/>
                <a:gd name="T3" fmla="*/ 47 h 47"/>
                <a:gd name="T4" fmla="*/ 0 w 9"/>
                <a:gd name="T5" fmla="*/ 40 h 47"/>
                <a:gd name="T6" fmla="*/ 0 w 9"/>
                <a:gd name="T7" fmla="*/ 0 h 47"/>
                <a:gd name="T8" fmla="*/ 4 w 9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47">
                  <a:moveTo>
                    <a:pt x="4" y="40"/>
                  </a:moveTo>
                  <a:cubicBezTo>
                    <a:pt x="4" y="42"/>
                    <a:pt x="3" y="45"/>
                    <a:pt x="3" y="47"/>
                  </a:cubicBezTo>
                  <a:cubicBezTo>
                    <a:pt x="2" y="45"/>
                    <a:pt x="1" y="43"/>
                    <a:pt x="0" y="40"/>
                  </a:cubicBezTo>
                  <a:cubicBezTo>
                    <a:pt x="0" y="27"/>
                    <a:pt x="0" y="13"/>
                    <a:pt x="0" y="0"/>
                  </a:cubicBezTo>
                  <a:cubicBezTo>
                    <a:pt x="9" y="13"/>
                    <a:pt x="1" y="27"/>
                    <a:pt x="4" y="40"/>
                  </a:cubicBezTo>
                  <a:close/>
                </a:path>
              </a:pathLst>
            </a:custGeom>
            <a:solidFill>
              <a:srgbClr val="1F35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89" name="Freeform 3329"/>
            <p:cNvSpPr>
              <a:spLocks/>
            </p:cNvSpPr>
            <p:nvPr/>
          </p:nvSpPr>
          <p:spPr bwMode="auto">
            <a:xfrm>
              <a:off x="2895" y="2271"/>
              <a:ext cx="24" cy="74"/>
            </a:xfrm>
            <a:custGeom>
              <a:avLst/>
              <a:gdLst>
                <a:gd name="T0" fmla="*/ 6 w 20"/>
                <a:gd name="T1" fmla="*/ 59 h 63"/>
                <a:gd name="T2" fmla="*/ 2 w 20"/>
                <a:gd name="T3" fmla="*/ 51 h 63"/>
                <a:gd name="T4" fmla="*/ 1 w 20"/>
                <a:gd name="T5" fmla="*/ 45 h 63"/>
                <a:gd name="T6" fmla="*/ 5 w 20"/>
                <a:gd name="T7" fmla="*/ 4 h 63"/>
                <a:gd name="T8" fmla="*/ 16 w 20"/>
                <a:gd name="T9" fmla="*/ 7 h 63"/>
                <a:gd name="T10" fmla="*/ 19 w 20"/>
                <a:gd name="T11" fmla="*/ 33 h 63"/>
                <a:gd name="T12" fmla="*/ 20 w 20"/>
                <a:gd name="T13" fmla="*/ 55 h 63"/>
                <a:gd name="T14" fmla="*/ 17 w 20"/>
                <a:gd name="T15" fmla="*/ 61 h 63"/>
                <a:gd name="T16" fmla="*/ 6 w 20"/>
                <a:gd name="T17" fmla="*/ 59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63">
                  <a:moveTo>
                    <a:pt x="6" y="59"/>
                  </a:moveTo>
                  <a:cubicBezTo>
                    <a:pt x="4" y="56"/>
                    <a:pt x="3" y="54"/>
                    <a:pt x="2" y="51"/>
                  </a:cubicBezTo>
                  <a:cubicBezTo>
                    <a:pt x="0" y="49"/>
                    <a:pt x="0" y="47"/>
                    <a:pt x="1" y="45"/>
                  </a:cubicBezTo>
                  <a:cubicBezTo>
                    <a:pt x="3" y="31"/>
                    <a:pt x="1" y="17"/>
                    <a:pt x="5" y="4"/>
                  </a:cubicBezTo>
                  <a:cubicBezTo>
                    <a:pt x="10" y="0"/>
                    <a:pt x="13" y="4"/>
                    <a:pt x="16" y="7"/>
                  </a:cubicBezTo>
                  <a:cubicBezTo>
                    <a:pt x="20" y="15"/>
                    <a:pt x="19" y="24"/>
                    <a:pt x="19" y="33"/>
                  </a:cubicBezTo>
                  <a:cubicBezTo>
                    <a:pt x="19" y="40"/>
                    <a:pt x="19" y="48"/>
                    <a:pt x="20" y="55"/>
                  </a:cubicBezTo>
                  <a:cubicBezTo>
                    <a:pt x="20" y="57"/>
                    <a:pt x="19" y="59"/>
                    <a:pt x="17" y="61"/>
                  </a:cubicBezTo>
                  <a:cubicBezTo>
                    <a:pt x="13" y="63"/>
                    <a:pt x="9" y="62"/>
                    <a:pt x="6" y="59"/>
                  </a:cubicBezTo>
                  <a:close/>
                </a:path>
              </a:pathLst>
            </a:custGeom>
            <a:solidFill>
              <a:srgbClr val="92B2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0" name="Freeform 3330"/>
            <p:cNvSpPr>
              <a:spLocks/>
            </p:cNvSpPr>
            <p:nvPr/>
          </p:nvSpPr>
          <p:spPr bwMode="auto">
            <a:xfrm>
              <a:off x="2902" y="2332"/>
              <a:ext cx="76" cy="34"/>
            </a:xfrm>
            <a:custGeom>
              <a:avLst/>
              <a:gdLst>
                <a:gd name="T0" fmla="*/ 0 w 64"/>
                <a:gd name="T1" fmla="*/ 7 h 29"/>
                <a:gd name="T2" fmla="*/ 12 w 64"/>
                <a:gd name="T3" fmla="*/ 7 h 29"/>
                <a:gd name="T4" fmla="*/ 40 w 64"/>
                <a:gd name="T5" fmla="*/ 7 h 29"/>
                <a:gd name="T6" fmla="*/ 40 w 64"/>
                <a:gd name="T7" fmla="*/ 8 h 29"/>
                <a:gd name="T8" fmla="*/ 64 w 64"/>
                <a:gd name="T9" fmla="*/ 19 h 29"/>
                <a:gd name="T10" fmla="*/ 56 w 64"/>
                <a:gd name="T11" fmla="*/ 23 h 29"/>
                <a:gd name="T12" fmla="*/ 41 w 64"/>
                <a:gd name="T13" fmla="*/ 28 h 29"/>
                <a:gd name="T14" fmla="*/ 21 w 64"/>
                <a:gd name="T15" fmla="*/ 24 h 29"/>
                <a:gd name="T16" fmla="*/ 21 w 64"/>
                <a:gd name="T17" fmla="*/ 16 h 29"/>
                <a:gd name="T18" fmla="*/ 7 w 64"/>
                <a:gd name="T19" fmla="*/ 15 h 29"/>
                <a:gd name="T20" fmla="*/ 0 w 64"/>
                <a:gd name="T21" fmla="*/ 11 h 29"/>
                <a:gd name="T22" fmla="*/ 0 w 64"/>
                <a:gd name="T23" fmla="*/ 11 h 29"/>
                <a:gd name="T24" fmla="*/ 0 w 64"/>
                <a:gd name="T25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9">
                  <a:moveTo>
                    <a:pt x="0" y="7"/>
                  </a:moveTo>
                  <a:cubicBezTo>
                    <a:pt x="4" y="7"/>
                    <a:pt x="8" y="7"/>
                    <a:pt x="12" y="7"/>
                  </a:cubicBezTo>
                  <a:cubicBezTo>
                    <a:pt x="21" y="0"/>
                    <a:pt x="30" y="0"/>
                    <a:pt x="40" y="7"/>
                  </a:cubicBezTo>
                  <a:cubicBezTo>
                    <a:pt x="40" y="7"/>
                    <a:pt x="40" y="8"/>
                    <a:pt x="40" y="8"/>
                  </a:cubicBezTo>
                  <a:cubicBezTo>
                    <a:pt x="42" y="26"/>
                    <a:pt x="55" y="17"/>
                    <a:pt x="64" y="19"/>
                  </a:cubicBezTo>
                  <a:cubicBezTo>
                    <a:pt x="62" y="23"/>
                    <a:pt x="59" y="23"/>
                    <a:pt x="56" y="23"/>
                  </a:cubicBezTo>
                  <a:cubicBezTo>
                    <a:pt x="51" y="27"/>
                    <a:pt x="46" y="28"/>
                    <a:pt x="41" y="28"/>
                  </a:cubicBezTo>
                  <a:cubicBezTo>
                    <a:pt x="34" y="28"/>
                    <a:pt x="27" y="29"/>
                    <a:pt x="21" y="24"/>
                  </a:cubicBezTo>
                  <a:cubicBezTo>
                    <a:pt x="18" y="22"/>
                    <a:pt x="19" y="19"/>
                    <a:pt x="21" y="16"/>
                  </a:cubicBezTo>
                  <a:cubicBezTo>
                    <a:pt x="16" y="14"/>
                    <a:pt x="12" y="17"/>
                    <a:pt x="7" y="15"/>
                  </a:cubicBezTo>
                  <a:cubicBezTo>
                    <a:pt x="4" y="15"/>
                    <a:pt x="2" y="13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0"/>
                    <a:pt x="0" y="8"/>
                    <a:pt x="0" y="7"/>
                  </a:cubicBezTo>
                  <a:close/>
                </a:path>
              </a:pathLst>
            </a:custGeom>
            <a:solidFill>
              <a:srgbClr val="4D7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1" name="Freeform 3331"/>
            <p:cNvSpPr>
              <a:spLocks/>
            </p:cNvSpPr>
            <p:nvPr/>
          </p:nvSpPr>
          <p:spPr bwMode="auto">
            <a:xfrm>
              <a:off x="2893" y="2266"/>
              <a:ext cx="14" cy="60"/>
            </a:xfrm>
            <a:custGeom>
              <a:avLst/>
              <a:gdLst>
                <a:gd name="T0" fmla="*/ 9 w 12"/>
                <a:gd name="T1" fmla="*/ 7 h 51"/>
                <a:gd name="T2" fmla="*/ 4 w 12"/>
                <a:gd name="T3" fmla="*/ 51 h 51"/>
                <a:gd name="T4" fmla="*/ 3 w 12"/>
                <a:gd name="T5" fmla="*/ 16 h 51"/>
                <a:gd name="T6" fmla="*/ 4 w 12"/>
                <a:gd name="T7" fmla="*/ 0 h 51"/>
                <a:gd name="T8" fmla="*/ 8 w 12"/>
                <a:gd name="T9" fmla="*/ 3 h 51"/>
                <a:gd name="T10" fmla="*/ 10 w 12"/>
                <a:gd name="T11" fmla="*/ 6 h 51"/>
                <a:gd name="T12" fmla="*/ 9 w 12"/>
                <a:gd name="T13" fmla="*/ 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51">
                  <a:moveTo>
                    <a:pt x="9" y="7"/>
                  </a:moveTo>
                  <a:cubicBezTo>
                    <a:pt x="6" y="22"/>
                    <a:pt x="12" y="37"/>
                    <a:pt x="4" y="51"/>
                  </a:cubicBezTo>
                  <a:cubicBezTo>
                    <a:pt x="0" y="39"/>
                    <a:pt x="1" y="28"/>
                    <a:pt x="3" y="16"/>
                  </a:cubicBezTo>
                  <a:cubicBezTo>
                    <a:pt x="4" y="10"/>
                    <a:pt x="4" y="5"/>
                    <a:pt x="4" y="0"/>
                  </a:cubicBezTo>
                  <a:cubicBezTo>
                    <a:pt x="5" y="1"/>
                    <a:pt x="7" y="2"/>
                    <a:pt x="8" y="3"/>
                  </a:cubicBezTo>
                  <a:cubicBezTo>
                    <a:pt x="9" y="4"/>
                    <a:pt x="10" y="5"/>
                    <a:pt x="10" y="6"/>
                  </a:cubicBezTo>
                  <a:cubicBezTo>
                    <a:pt x="9" y="7"/>
                    <a:pt x="9" y="7"/>
                    <a:pt x="9" y="7"/>
                  </a:cubicBezTo>
                  <a:close/>
                </a:path>
              </a:pathLst>
            </a:custGeom>
            <a:solidFill>
              <a:srgbClr val="355A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2" name="Freeform 3332"/>
            <p:cNvSpPr>
              <a:spLocks/>
            </p:cNvSpPr>
            <p:nvPr/>
          </p:nvSpPr>
          <p:spPr bwMode="auto">
            <a:xfrm>
              <a:off x="2891" y="2285"/>
              <a:ext cx="7" cy="46"/>
            </a:xfrm>
            <a:custGeom>
              <a:avLst/>
              <a:gdLst>
                <a:gd name="T0" fmla="*/ 5 w 6"/>
                <a:gd name="T1" fmla="*/ 0 h 39"/>
                <a:gd name="T2" fmla="*/ 6 w 6"/>
                <a:gd name="T3" fmla="*/ 35 h 39"/>
                <a:gd name="T4" fmla="*/ 6 w 6"/>
                <a:gd name="T5" fmla="*/ 39 h 39"/>
                <a:gd name="T6" fmla="*/ 5 w 6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9">
                  <a:moveTo>
                    <a:pt x="5" y="0"/>
                  </a:moveTo>
                  <a:cubicBezTo>
                    <a:pt x="5" y="12"/>
                    <a:pt x="6" y="23"/>
                    <a:pt x="6" y="35"/>
                  </a:cubicBezTo>
                  <a:cubicBezTo>
                    <a:pt x="6" y="37"/>
                    <a:pt x="6" y="38"/>
                    <a:pt x="6" y="39"/>
                  </a:cubicBezTo>
                  <a:cubicBezTo>
                    <a:pt x="0" y="26"/>
                    <a:pt x="0" y="13"/>
                    <a:pt x="5" y="0"/>
                  </a:cubicBezTo>
                  <a:close/>
                </a:path>
              </a:pathLst>
            </a:custGeom>
            <a:solidFill>
              <a:srgbClr val="729F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3" name="Freeform 3333"/>
            <p:cNvSpPr>
              <a:spLocks/>
            </p:cNvSpPr>
            <p:nvPr/>
          </p:nvSpPr>
          <p:spPr bwMode="auto">
            <a:xfrm>
              <a:off x="2897" y="2348"/>
              <a:ext cx="63" cy="77"/>
            </a:xfrm>
            <a:custGeom>
              <a:avLst/>
              <a:gdLst>
                <a:gd name="T0" fmla="*/ 25 w 54"/>
                <a:gd name="T1" fmla="*/ 5 h 65"/>
                <a:gd name="T2" fmla="*/ 45 w 54"/>
                <a:gd name="T3" fmla="*/ 9 h 65"/>
                <a:gd name="T4" fmla="*/ 45 w 54"/>
                <a:gd name="T5" fmla="*/ 65 h 65"/>
                <a:gd name="T6" fmla="*/ 45 w 54"/>
                <a:gd name="T7" fmla="*/ 65 h 65"/>
                <a:gd name="T8" fmla="*/ 9 w 54"/>
                <a:gd name="T9" fmla="*/ 65 h 65"/>
                <a:gd name="T10" fmla="*/ 6 w 54"/>
                <a:gd name="T11" fmla="*/ 60 h 65"/>
                <a:gd name="T12" fmla="*/ 5 w 54"/>
                <a:gd name="T13" fmla="*/ 38 h 65"/>
                <a:gd name="T14" fmla="*/ 1 w 54"/>
                <a:gd name="T15" fmla="*/ 29 h 65"/>
                <a:gd name="T16" fmla="*/ 0 w 54"/>
                <a:gd name="T17" fmla="*/ 18 h 65"/>
                <a:gd name="T18" fmla="*/ 5 w 54"/>
                <a:gd name="T19" fmla="*/ 6 h 65"/>
                <a:gd name="T20" fmla="*/ 25 w 54"/>
                <a:gd name="T21" fmla="*/ 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65">
                  <a:moveTo>
                    <a:pt x="25" y="5"/>
                  </a:moveTo>
                  <a:cubicBezTo>
                    <a:pt x="30" y="13"/>
                    <a:pt x="38" y="7"/>
                    <a:pt x="45" y="9"/>
                  </a:cubicBezTo>
                  <a:cubicBezTo>
                    <a:pt x="54" y="28"/>
                    <a:pt x="54" y="47"/>
                    <a:pt x="45" y="6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33" y="65"/>
                    <a:pt x="21" y="65"/>
                    <a:pt x="9" y="65"/>
                  </a:cubicBezTo>
                  <a:cubicBezTo>
                    <a:pt x="8" y="64"/>
                    <a:pt x="7" y="62"/>
                    <a:pt x="6" y="60"/>
                  </a:cubicBezTo>
                  <a:cubicBezTo>
                    <a:pt x="4" y="53"/>
                    <a:pt x="5" y="46"/>
                    <a:pt x="5" y="38"/>
                  </a:cubicBezTo>
                  <a:cubicBezTo>
                    <a:pt x="5" y="35"/>
                    <a:pt x="4" y="32"/>
                    <a:pt x="1" y="29"/>
                  </a:cubicBezTo>
                  <a:cubicBezTo>
                    <a:pt x="1" y="25"/>
                    <a:pt x="1" y="21"/>
                    <a:pt x="0" y="18"/>
                  </a:cubicBezTo>
                  <a:cubicBezTo>
                    <a:pt x="2" y="14"/>
                    <a:pt x="3" y="10"/>
                    <a:pt x="5" y="6"/>
                  </a:cubicBezTo>
                  <a:cubicBezTo>
                    <a:pt x="12" y="0"/>
                    <a:pt x="18" y="0"/>
                    <a:pt x="25" y="5"/>
                  </a:cubicBezTo>
                  <a:close/>
                </a:path>
              </a:pathLst>
            </a:custGeom>
            <a:solidFill>
              <a:srgbClr val="84B9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4" name="Freeform 3334"/>
            <p:cNvSpPr>
              <a:spLocks/>
            </p:cNvSpPr>
            <p:nvPr/>
          </p:nvSpPr>
          <p:spPr bwMode="auto">
            <a:xfrm>
              <a:off x="2902" y="2344"/>
              <a:ext cx="33" cy="11"/>
            </a:xfrm>
            <a:custGeom>
              <a:avLst/>
              <a:gdLst>
                <a:gd name="T0" fmla="*/ 20 w 28"/>
                <a:gd name="T1" fmla="*/ 9 h 10"/>
                <a:gd name="T2" fmla="*/ 0 w 28"/>
                <a:gd name="T3" fmla="*/ 10 h 10"/>
                <a:gd name="T4" fmla="*/ 0 w 28"/>
                <a:gd name="T5" fmla="*/ 1 h 10"/>
                <a:gd name="T6" fmla="*/ 9 w 28"/>
                <a:gd name="T7" fmla="*/ 1 h 10"/>
                <a:gd name="T8" fmla="*/ 28 w 28"/>
                <a:gd name="T9" fmla="*/ 6 h 10"/>
                <a:gd name="T10" fmla="*/ 20 w 28"/>
                <a:gd name="T11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0">
                  <a:moveTo>
                    <a:pt x="20" y="9"/>
                  </a:moveTo>
                  <a:cubicBezTo>
                    <a:pt x="13" y="9"/>
                    <a:pt x="7" y="9"/>
                    <a:pt x="0" y="10"/>
                  </a:cubicBezTo>
                  <a:cubicBezTo>
                    <a:pt x="0" y="7"/>
                    <a:pt x="0" y="4"/>
                    <a:pt x="0" y="1"/>
                  </a:cubicBezTo>
                  <a:cubicBezTo>
                    <a:pt x="3" y="1"/>
                    <a:pt x="6" y="1"/>
                    <a:pt x="9" y="1"/>
                  </a:cubicBezTo>
                  <a:cubicBezTo>
                    <a:pt x="14" y="6"/>
                    <a:pt x="22" y="0"/>
                    <a:pt x="28" y="6"/>
                  </a:cubicBezTo>
                  <a:cubicBezTo>
                    <a:pt x="25" y="7"/>
                    <a:pt x="22" y="8"/>
                    <a:pt x="20" y="9"/>
                  </a:cubicBezTo>
                  <a:close/>
                </a:path>
              </a:pathLst>
            </a:custGeom>
            <a:solidFill>
              <a:srgbClr val="7895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5" name="Freeform 3335"/>
            <p:cNvSpPr>
              <a:spLocks/>
            </p:cNvSpPr>
            <p:nvPr/>
          </p:nvSpPr>
          <p:spPr bwMode="auto">
            <a:xfrm>
              <a:off x="2908" y="2029"/>
              <a:ext cx="32" cy="61"/>
            </a:xfrm>
            <a:custGeom>
              <a:avLst/>
              <a:gdLst>
                <a:gd name="T0" fmla="*/ 3 w 27"/>
                <a:gd name="T1" fmla="*/ 0 h 52"/>
                <a:gd name="T2" fmla="*/ 7 w 27"/>
                <a:gd name="T3" fmla="*/ 0 h 52"/>
                <a:gd name="T4" fmla="*/ 11 w 27"/>
                <a:gd name="T5" fmla="*/ 11 h 52"/>
                <a:gd name="T6" fmla="*/ 10 w 27"/>
                <a:gd name="T7" fmla="*/ 26 h 52"/>
                <a:gd name="T8" fmla="*/ 11 w 27"/>
                <a:gd name="T9" fmla="*/ 29 h 52"/>
                <a:gd name="T10" fmla="*/ 11 w 27"/>
                <a:gd name="T11" fmla="*/ 26 h 52"/>
                <a:gd name="T12" fmla="*/ 22 w 27"/>
                <a:gd name="T13" fmla="*/ 37 h 52"/>
                <a:gd name="T14" fmla="*/ 3 w 27"/>
                <a:gd name="T15" fmla="*/ 32 h 52"/>
                <a:gd name="T16" fmla="*/ 3 w 27"/>
                <a:gd name="T17" fmla="*/ 12 h 52"/>
                <a:gd name="T18" fmla="*/ 3 w 27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2">
                  <a:moveTo>
                    <a:pt x="3" y="0"/>
                  </a:moveTo>
                  <a:cubicBezTo>
                    <a:pt x="4" y="0"/>
                    <a:pt x="6" y="0"/>
                    <a:pt x="7" y="0"/>
                  </a:cubicBezTo>
                  <a:cubicBezTo>
                    <a:pt x="10" y="3"/>
                    <a:pt x="11" y="7"/>
                    <a:pt x="11" y="11"/>
                  </a:cubicBezTo>
                  <a:cubicBezTo>
                    <a:pt x="12" y="16"/>
                    <a:pt x="12" y="21"/>
                    <a:pt x="10" y="26"/>
                  </a:cubicBezTo>
                  <a:cubicBezTo>
                    <a:pt x="10" y="26"/>
                    <a:pt x="7" y="28"/>
                    <a:pt x="11" y="29"/>
                  </a:cubicBezTo>
                  <a:cubicBezTo>
                    <a:pt x="10" y="28"/>
                    <a:pt x="10" y="27"/>
                    <a:pt x="11" y="26"/>
                  </a:cubicBezTo>
                  <a:cubicBezTo>
                    <a:pt x="23" y="22"/>
                    <a:pt x="27" y="25"/>
                    <a:pt x="22" y="37"/>
                  </a:cubicBezTo>
                  <a:cubicBezTo>
                    <a:pt x="14" y="45"/>
                    <a:pt x="5" y="52"/>
                    <a:pt x="3" y="32"/>
                  </a:cubicBezTo>
                  <a:cubicBezTo>
                    <a:pt x="0" y="25"/>
                    <a:pt x="0" y="19"/>
                    <a:pt x="3" y="12"/>
                  </a:cubicBezTo>
                  <a:cubicBezTo>
                    <a:pt x="3" y="8"/>
                    <a:pt x="3" y="4"/>
                    <a:pt x="3" y="0"/>
                  </a:cubicBezTo>
                  <a:close/>
                </a:path>
              </a:pathLst>
            </a:custGeom>
            <a:solidFill>
              <a:srgbClr val="779C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6" name="Freeform 3336"/>
            <p:cNvSpPr>
              <a:spLocks/>
            </p:cNvSpPr>
            <p:nvPr/>
          </p:nvSpPr>
          <p:spPr bwMode="auto">
            <a:xfrm>
              <a:off x="2904" y="2043"/>
              <a:ext cx="8" cy="24"/>
            </a:xfrm>
            <a:custGeom>
              <a:avLst/>
              <a:gdLst>
                <a:gd name="T0" fmla="*/ 7 w 7"/>
                <a:gd name="T1" fmla="*/ 0 h 20"/>
                <a:gd name="T2" fmla="*/ 7 w 7"/>
                <a:gd name="T3" fmla="*/ 20 h 20"/>
                <a:gd name="T4" fmla="*/ 5 w 7"/>
                <a:gd name="T5" fmla="*/ 20 h 20"/>
                <a:gd name="T6" fmla="*/ 3 w 7"/>
                <a:gd name="T7" fmla="*/ 20 h 20"/>
                <a:gd name="T8" fmla="*/ 7 w 7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0">
                  <a:moveTo>
                    <a:pt x="7" y="0"/>
                  </a:moveTo>
                  <a:cubicBezTo>
                    <a:pt x="7" y="7"/>
                    <a:pt x="7" y="14"/>
                    <a:pt x="7" y="20"/>
                  </a:cubicBezTo>
                  <a:cubicBezTo>
                    <a:pt x="7" y="20"/>
                    <a:pt x="5" y="20"/>
                    <a:pt x="5" y="20"/>
                  </a:cubicBezTo>
                  <a:cubicBezTo>
                    <a:pt x="5" y="20"/>
                    <a:pt x="3" y="20"/>
                    <a:pt x="3" y="20"/>
                  </a:cubicBezTo>
                  <a:cubicBezTo>
                    <a:pt x="4" y="14"/>
                    <a:pt x="0" y="6"/>
                    <a:pt x="7" y="0"/>
                  </a:cubicBezTo>
                  <a:close/>
                </a:path>
              </a:pathLst>
            </a:custGeom>
            <a:solidFill>
              <a:srgbClr val="5072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7" name="Freeform 3337"/>
            <p:cNvSpPr>
              <a:spLocks/>
            </p:cNvSpPr>
            <p:nvPr/>
          </p:nvSpPr>
          <p:spPr bwMode="auto">
            <a:xfrm>
              <a:off x="2912" y="2251"/>
              <a:ext cx="36" cy="14"/>
            </a:xfrm>
            <a:custGeom>
              <a:avLst/>
              <a:gdLst>
                <a:gd name="T0" fmla="*/ 31 w 31"/>
                <a:gd name="T1" fmla="*/ 4 h 12"/>
                <a:gd name="T2" fmla="*/ 0 w 31"/>
                <a:gd name="T3" fmla="*/ 8 h 12"/>
                <a:gd name="T4" fmla="*/ 31 w 31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">
                  <a:moveTo>
                    <a:pt x="31" y="4"/>
                  </a:moveTo>
                  <a:cubicBezTo>
                    <a:pt x="22" y="12"/>
                    <a:pt x="10" y="7"/>
                    <a:pt x="0" y="8"/>
                  </a:cubicBezTo>
                  <a:cubicBezTo>
                    <a:pt x="9" y="0"/>
                    <a:pt x="21" y="6"/>
                    <a:pt x="31" y="4"/>
                  </a:cubicBezTo>
                  <a:close/>
                </a:path>
              </a:pathLst>
            </a:custGeom>
            <a:solidFill>
              <a:srgbClr val="1337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8" name="Freeform 3338"/>
            <p:cNvSpPr>
              <a:spLocks/>
            </p:cNvSpPr>
            <p:nvPr/>
          </p:nvSpPr>
          <p:spPr bwMode="auto">
            <a:xfrm>
              <a:off x="3203" y="2133"/>
              <a:ext cx="50" cy="94"/>
            </a:xfrm>
            <a:custGeom>
              <a:avLst/>
              <a:gdLst>
                <a:gd name="T0" fmla="*/ 0 w 42"/>
                <a:gd name="T1" fmla="*/ 24 h 80"/>
                <a:gd name="T2" fmla="*/ 0 w 42"/>
                <a:gd name="T3" fmla="*/ 4 h 80"/>
                <a:gd name="T4" fmla="*/ 13 w 42"/>
                <a:gd name="T5" fmla="*/ 5 h 80"/>
                <a:gd name="T6" fmla="*/ 27 w 42"/>
                <a:gd name="T7" fmla="*/ 13 h 80"/>
                <a:gd name="T8" fmla="*/ 39 w 42"/>
                <a:gd name="T9" fmla="*/ 22 h 80"/>
                <a:gd name="T10" fmla="*/ 38 w 42"/>
                <a:gd name="T11" fmla="*/ 51 h 80"/>
                <a:gd name="T12" fmla="*/ 34 w 42"/>
                <a:gd name="T13" fmla="*/ 70 h 80"/>
                <a:gd name="T14" fmla="*/ 31 w 42"/>
                <a:gd name="T15" fmla="*/ 78 h 80"/>
                <a:gd name="T16" fmla="*/ 18 w 42"/>
                <a:gd name="T17" fmla="*/ 75 h 80"/>
                <a:gd name="T18" fmla="*/ 5 w 42"/>
                <a:gd name="T19" fmla="*/ 53 h 80"/>
                <a:gd name="T20" fmla="*/ 3 w 42"/>
                <a:gd name="T21" fmla="*/ 45 h 80"/>
                <a:gd name="T22" fmla="*/ 0 w 42"/>
                <a:gd name="T23" fmla="*/ 2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80">
                  <a:moveTo>
                    <a:pt x="0" y="24"/>
                  </a:moveTo>
                  <a:cubicBezTo>
                    <a:pt x="0" y="18"/>
                    <a:pt x="0" y="11"/>
                    <a:pt x="0" y="4"/>
                  </a:cubicBezTo>
                  <a:cubicBezTo>
                    <a:pt x="4" y="0"/>
                    <a:pt x="9" y="3"/>
                    <a:pt x="13" y="5"/>
                  </a:cubicBezTo>
                  <a:cubicBezTo>
                    <a:pt x="17" y="8"/>
                    <a:pt x="22" y="11"/>
                    <a:pt x="27" y="13"/>
                  </a:cubicBezTo>
                  <a:cubicBezTo>
                    <a:pt x="32" y="15"/>
                    <a:pt x="36" y="17"/>
                    <a:pt x="39" y="22"/>
                  </a:cubicBezTo>
                  <a:cubicBezTo>
                    <a:pt x="42" y="32"/>
                    <a:pt x="42" y="42"/>
                    <a:pt x="38" y="51"/>
                  </a:cubicBezTo>
                  <a:cubicBezTo>
                    <a:pt x="33" y="57"/>
                    <a:pt x="30" y="63"/>
                    <a:pt x="34" y="70"/>
                  </a:cubicBezTo>
                  <a:cubicBezTo>
                    <a:pt x="34" y="73"/>
                    <a:pt x="34" y="76"/>
                    <a:pt x="31" y="78"/>
                  </a:cubicBezTo>
                  <a:cubicBezTo>
                    <a:pt x="26" y="80"/>
                    <a:pt x="22" y="79"/>
                    <a:pt x="18" y="75"/>
                  </a:cubicBezTo>
                  <a:cubicBezTo>
                    <a:pt x="15" y="67"/>
                    <a:pt x="8" y="61"/>
                    <a:pt x="5" y="53"/>
                  </a:cubicBezTo>
                  <a:cubicBezTo>
                    <a:pt x="4" y="51"/>
                    <a:pt x="3" y="48"/>
                    <a:pt x="3" y="45"/>
                  </a:cubicBezTo>
                  <a:cubicBezTo>
                    <a:pt x="3" y="38"/>
                    <a:pt x="4" y="31"/>
                    <a:pt x="0" y="24"/>
                  </a:cubicBezTo>
                  <a:close/>
                </a:path>
              </a:pathLst>
            </a:custGeom>
            <a:solidFill>
              <a:srgbClr val="57A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99" name="Freeform 3339"/>
            <p:cNvSpPr>
              <a:spLocks/>
            </p:cNvSpPr>
            <p:nvPr/>
          </p:nvSpPr>
          <p:spPr bwMode="auto">
            <a:xfrm>
              <a:off x="3203" y="2111"/>
              <a:ext cx="22" cy="31"/>
            </a:xfrm>
            <a:custGeom>
              <a:avLst/>
              <a:gdLst>
                <a:gd name="T0" fmla="*/ 11 w 18"/>
                <a:gd name="T1" fmla="*/ 27 h 27"/>
                <a:gd name="T2" fmla="*/ 0 w 18"/>
                <a:gd name="T3" fmla="*/ 23 h 27"/>
                <a:gd name="T4" fmla="*/ 0 w 18"/>
                <a:gd name="T5" fmla="*/ 3 h 27"/>
                <a:gd name="T6" fmla="*/ 13 w 18"/>
                <a:gd name="T7" fmla="*/ 3 h 27"/>
                <a:gd name="T8" fmla="*/ 16 w 18"/>
                <a:gd name="T9" fmla="*/ 9 h 27"/>
                <a:gd name="T10" fmla="*/ 11 w 18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7">
                  <a:moveTo>
                    <a:pt x="11" y="27"/>
                  </a:moveTo>
                  <a:cubicBezTo>
                    <a:pt x="7" y="26"/>
                    <a:pt x="4" y="25"/>
                    <a:pt x="0" y="23"/>
                  </a:cubicBezTo>
                  <a:cubicBezTo>
                    <a:pt x="0" y="16"/>
                    <a:pt x="0" y="10"/>
                    <a:pt x="0" y="3"/>
                  </a:cubicBezTo>
                  <a:cubicBezTo>
                    <a:pt x="4" y="0"/>
                    <a:pt x="8" y="0"/>
                    <a:pt x="13" y="3"/>
                  </a:cubicBezTo>
                  <a:cubicBezTo>
                    <a:pt x="14" y="4"/>
                    <a:pt x="15" y="6"/>
                    <a:pt x="16" y="9"/>
                  </a:cubicBezTo>
                  <a:cubicBezTo>
                    <a:pt x="17" y="16"/>
                    <a:pt x="18" y="22"/>
                    <a:pt x="11" y="27"/>
                  </a:cubicBezTo>
                  <a:close/>
                </a:path>
              </a:pathLst>
            </a:custGeom>
            <a:solidFill>
              <a:srgbClr val="5DA5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0" name="Freeform 3340"/>
            <p:cNvSpPr>
              <a:spLocks/>
            </p:cNvSpPr>
            <p:nvPr/>
          </p:nvSpPr>
          <p:spPr bwMode="auto">
            <a:xfrm>
              <a:off x="3185" y="2100"/>
              <a:ext cx="40" cy="15"/>
            </a:xfrm>
            <a:custGeom>
              <a:avLst/>
              <a:gdLst>
                <a:gd name="T0" fmla="*/ 28 w 34"/>
                <a:gd name="T1" fmla="*/ 13 h 13"/>
                <a:gd name="T2" fmla="*/ 16 w 34"/>
                <a:gd name="T3" fmla="*/ 12 h 13"/>
                <a:gd name="T4" fmla="*/ 0 w 34"/>
                <a:gd name="T5" fmla="*/ 2 h 13"/>
                <a:gd name="T6" fmla="*/ 15 w 34"/>
                <a:gd name="T7" fmla="*/ 0 h 13"/>
                <a:gd name="T8" fmla="*/ 32 w 34"/>
                <a:gd name="T9" fmla="*/ 0 h 13"/>
                <a:gd name="T10" fmla="*/ 34 w 34"/>
                <a:gd name="T11" fmla="*/ 8 h 13"/>
                <a:gd name="T12" fmla="*/ 28 w 34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3">
                  <a:moveTo>
                    <a:pt x="28" y="13"/>
                  </a:moveTo>
                  <a:cubicBezTo>
                    <a:pt x="24" y="13"/>
                    <a:pt x="20" y="12"/>
                    <a:pt x="16" y="12"/>
                  </a:cubicBezTo>
                  <a:cubicBezTo>
                    <a:pt x="15" y="4"/>
                    <a:pt x="7" y="5"/>
                    <a:pt x="0" y="2"/>
                  </a:cubicBezTo>
                  <a:cubicBezTo>
                    <a:pt x="7" y="1"/>
                    <a:pt x="11" y="0"/>
                    <a:pt x="15" y="0"/>
                  </a:cubicBezTo>
                  <a:cubicBezTo>
                    <a:pt x="21" y="0"/>
                    <a:pt x="26" y="0"/>
                    <a:pt x="32" y="0"/>
                  </a:cubicBezTo>
                  <a:cubicBezTo>
                    <a:pt x="34" y="2"/>
                    <a:pt x="34" y="5"/>
                    <a:pt x="34" y="8"/>
                  </a:cubicBezTo>
                  <a:cubicBezTo>
                    <a:pt x="33" y="10"/>
                    <a:pt x="31" y="12"/>
                    <a:pt x="28" y="13"/>
                  </a:cubicBezTo>
                  <a:close/>
                </a:path>
              </a:pathLst>
            </a:custGeom>
            <a:solidFill>
              <a:srgbClr val="488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1" name="Freeform 3341"/>
            <p:cNvSpPr>
              <a:spLocks/>
            </p:cNvSpPr>
            <p:nvPr/>
          </p:nvSpPr>
          <p:spPr bwMode="auto">
            <a:xfrm>
              <a:off x="3199" y="2161"/>
              <a:ext cx="15" cy="27"/>
            </a:xfrm>
            <a:custGeom>
              <a:avLst/>
              <a:gdLst>
                <a:gd name="T0" fmla="*/ 4 w 13"/>
                <a:gd name="T1" fmla="*/ 0 h 23"/>
                <a:gd name="T2" fmla="*/ 11 w 13"/>
                <a:gd name="T3" fmla="*/ 19 h 23"/>
                <a:gd name="T4" fmla="*/ 2 w 13"/>
                <a:gd name="T5" fmla="*/ 16 h 23"/>
                <a:gd name="T6" fmla="*/ 1 w 13"/>
                <a:gd name="T7" fmla="*/ 14 h 23"/>
                <a:gd name="T8" fmla="*/ 0 w 13"/>
                <a:gd name="T9" fmla="*/ 12 h 23"/>
                <a:gd name="T10" fmla="*/ 1 w 13"/>
                <a:gd name="T11" fmla="*/ 1 h 23"/>
                <a:gd name="T12" fmla="*/ 4 w 13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23">
                  <a:moveTo>
                    <a:pt x="4" y="0"/>
                  </a:moveTo>
                  <a:cubicBezTo>
                    <a:pt x="13" y="4"/>
                    <a:pt x="12" y="12"/>
                    <a:pt x="11" y="19"/>
                  </a:cubicBezTo>
                  <a:cubicBezTo>
                    <a:pt x="7" y="23"/>
                    <a:pt x="5" y="18"/>
                    <a:pt x="2" y="16"/>
                  </a:cubicBezTo>
                  <a:cubicBezTo>
                    <a:pt x="2" y="16"/>
                    <a:pt x="1" y="15"/>
                    <a:pt x="1" y="14"/>
                  </a:cubicBezTo>
                  <a:cubicBezTo>
                    <a:pt x="0" y="14"/>
                    <a:pt x="0" y="13"/>
                    <a:pt x="0" y="12"/>
                  </a:cubicBezTo>
                  <a:cubicBezTo>
                    <a:pt x="0" y="8"/>
                    <a:pt x="4" y="5"/>
                    <a:pt x="1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295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2" name="Freeform 3342"/>
            <p:cNvSpPr>
              <a:spLocks/>
            </p:cNvSpPr>
            <p:nvPr/>
          </p:nvSpPr>
          <p:spPr bwMode="auto">
            <a:xfrm>
              <a:off x="3096" y="1996"/>
              <a:ext cx="52" cy="99"/>
            </a:xfrm>
            <a:custGeom>
              <a:avLst/>
              <a:gdLst>
                <a:gd name="T0" fmla="*/ 7 w 44"/>
                <a:gd name="T1" fmla="*/ 84 h 84"/>
                <a:gd name="T2" fmla="*/ 7 w 44"/>
                <a:gd name="T3" fmla="*/ 8 h 84"/>
                <a:gd name="T4" fmla="*/ 14 w 44"/>
                <a:gd name="T5" fmla="*/ 6 h 84"/>
                <a:gd name="T6" fmla="*/ 43 w 44"/>
                <a:gd name="T7" fmla="*/ 29 h 84"/>
                <a:gd name="T8" fmla="*/ 42 w 44"/>
                <a:gd name="T9" fmla="*/ 49 h 84"/>
                <a:gd name="T10" fmla="*/ 7 w 44"/>
                <a:gd name="T1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84">
                  <a:moveTo>
                    <a:pt x="7" y="84"/>
                  </a:moveTo>
                  <a:cubicBezTo>
                    <a:pt x="2" y="59"/>
                    <a:pt x="0" y="34"/>
                    <a:pt x="7" y="8"/>
                  </a:cubicBezTo>
                  <a:cubicBezTo>
                    <a:pt x="9" y="8"/>
                    <a:pt x="12" y="7"/>
                    <a:pt x="14" y="6"/>
                  </a:cubicBezTo>
                  <a:cubicBezTo>
                    <a:pt x="40" y="0"/>
                    <a:pt x="44" y="4"/>
                    <a:pt x="43" y="29"/>
                  </a:cubicBezTo>
                  <a:cubicBezTo>
                    <a:pt x="42" y="36"/>
                    <a:pt x="42" y="42"/>
                    <a:pt x="42" y="49"/>
                  </a:cubicBezTo>
                  <a:cubicBezTo>
                    <a:pt x="42" y="84"/>
                    <a:pt x="42" y="84"/>
                    <a:pt x="7" y="84"/>
                  </a:cubicBezTo>
                  <a:close/>
                </a:path>
              </a:pathLst>
            </a:custGeom>
            <a:solidFill>
              <a:srgbClr val="BB6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3" name="Freeform 3343"/>
            <p:cNvSpPr>
              <a:spLocks/>
            </p:cNvSpPr>
            <p:nvPr/>
          </p:nvSpPr>
          <p:spPr bwMode="auto">
            <a:xfrm>
              <a:off x="3372" y="2460"/>
              <a:ext cx="24" cy="52"/>
            </a:xfrm>
            <a:custGeom>
              <a:avLst/>
              <a:gdLst>
                <a:gd name="T0" fmla="*/ 1 w 21"/>
                <a:gd name="T1" fmla="*/ 18 h 44"/>
                <a:gd name="T2" fmla="*/ 1 w 21"/>
                <a:gd name="T3" fmla="*/ 14 h 44"/>
                <a:gd name="T4" fmla="*/ 5 w 21"/>
                <a:gd name="T5" fmla="*/ 1 h 44"/>
                <a:gd name="T6" fmla="*/ 13 w 21"/>
                <a:gd name="T7" fmla="*/ 2 h 44"/>
                <a:gd name="T8" fmla="*/ 1 w 21"/>
                <a:gd name="T9" fmla="*/ 44 h 44"/>
                <a:gd name="T10" fmla="*/ 1 w 21"/>
                <a:gd name="T11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4">
                  <a:moveTo>
                    <a:pt x="1" y="18"/>
                  </a:moveTo>
                  <a:cubicBezTo>
                    <a:pt x="1" y="17"/>
                    <a:pt x="1" y="16"/>
                    <a:pt x="1" y="14"/>
                  </a:cubicBezTo>
                  <a:cubicBezTo>
                    <a:pt x="4" y="11"/>
                    <a:pt x="0" y="4"/>
                    <a:pt x="5" y="1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21" y="26"/>
                    <a:pt x="19" y="36"/>
                    <a:pt x="1" y="44"/>
                  </a:cubicBezTo>
                  <a:cubicBezTo>
                    <a:pt x="1" y="35"/>
                    <a:pt x="1" y="27"/>
                    <a:pt x="1" y="18"/>
                  </a:cubicBezTo>
                  <a:close/>
                </a:path>
              </a:pathLst>
            </a:custGeom>
            <a:solidFill>
              <a:srgbClr val="8721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4" name="Freeform 3344"/>
            <p:cNvSpPr>
              <a:spLocks/>
            </p:cNvSpPr>
            <p:nvPr/>
          </p:nvSpPr>
          <p:spPr bwMode="auto">
            <a:xfrm>
              <a:off x="3366" y="2417"/>
              <a:ext cx="32" cy="46"/>
            </a:xfrm>
            <a:custGeom>
              <a:avLst/>
              <a:gdLst>
                <a:gd name="T0" fmla="*/ 18 w 27"/>
                <a:gd name="T1" fmla="*/ 39 h 39"/>
                <a:gd name="T2" fmla="*/ 10 w 27"/>
                <a:gd name="T3" fmla="*/ 39 h 39"/>
                <a:gd name="T4" fmla="*/ 3 w 27"/>
                <a:gd name="T5" fmla="*/ 18 h 39"/>
                <a:gd name="T6" fmla="*/ 1 w 27"/>
                <a:gd name="T7" fmla="*/ 12 h 39"/>
                <a:gd name="T8" fmla="*/ 9 w 27"/>
                <a:gd name="T9" fmla="*/ 4 h 39"/>
                <a:gd name="T10" fmla="*/ 26 w 27"/>
                <a:gd name="T11" fmla="*/ 20 h 39"/>
                <a:gd name="T12" fmla="*/ 18 w 2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9">
                  <a:moveTo>
                    <a:pt x="18" y="39"/>
                  </a:moveTo>
                  <a:cubicBezTo>
                    <a:pt x="15" y="39"/>
                    <a:pt x="12" y="39"/>
                    <a:pt x="10" y="39"/>
                  </a:cubicBezTo>
                  <a:cubicBezTo>
                    <a:pt x="4" y="33"/>
                    <a:pt x="6" y="24"/>
                    <a:pt x="3" y="18"/>
                  </a:cubicBezTo>
                  <a:cubicBezTo>
                    <a:pt x="2" y="16"/>
                    <a:pt x="2" y="14"/>
                    <a:pt x="1" y="12"/>
                  </a:cubicBezTo>
                  <a:cubicBezTo>
                    <a:pt x="0" y="6"/>
                    <a:pt x="0" y="0"/>
                    <a:pt x="9" y="4"/>
                  </a:cubicBezTo>
                  <a:cubicBezTo>
                    <a:pt x="15" y="9"/>
                    <a:pt x="20" y="14"/>
                    <a:pt x="26" y="20"/>
                  </a:cubicBezTo>
                  <a:cubicBezTo>
                    <a:pt x="27" y="28"/>
                    <a:pt x="24" y="34"/>
                    <a:pt x="18" y="39"/>
                  </a:cubicBezTo>
                  <a:close/>
                </a:path>
              </a:pathLst>
            </a:custGeom>
            <a:solidFill>
              <a:srgbClr val="AB2D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5" name="Freeform 3345"/>
            <p:cNvSpPr>
              <a:spLocks/>
            </p:cNvSpPr>
            <p:nvPr/>
          </p:nvSpPr>
          <p:spPr bwMode="auto">
            <a:xfrm>
              <a:off x="3350" y="2368"/>
              <a:ext cx="46" cy="29"/>
            </a:xfrm>
            <a:custGeom>
              <a:avLst/>
              <a:gdLst>
                <a:gd name="T0" fmla="*/ 39 w 39"/>
                <a:gd name="T1" fmla="*/ 8 h 24"/>
                <a:gd name="T2" fmla="*/ 34 w 39"/>
                <a:gd name="T3" fmla="*/ 13 h 24"/>
                <a:gd name="T4" fmla="*/ 23 w 39"/>
                <a:gd name="T5" fmla="*/ 22 h 24"/>
                <a:gd name="T6" fmla="*/ 21 w 39"/>
                <a:gd name="T7" fmla="*/ 23 h 24"/>
                <a:gd name="T8" fmla="*/ 18 w 39"/>
                <a:gd name="T9" fmla="*/ 24 h 24"/>
                <a:gd name="T10" fmla="*/ 2 w 39"/>
                <a:gd name="T11" fmla="*/ 24 h 24"/>
                <a:gd name="T12" fmla="*/ 1 w 39"/>
                <a:gd name="T13" fmla="*/ 22 h 24"/>
                <a:gd name="T14" fmla="*/ 2 w 39"/>
                <a:gd name="T15" fmla="*/ 15 h 24"/>
                <a:gd name="T16" fmla="*/ 23 w 39"/>
                <a:gd name="T17" fmla="*/ 1 h 24"/>
                <a:gd name="T18" fmla="*/ 39 w 39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24">
                  <a:moveTo>
                    <a:pt x="39" y="8"/>
                  </a:moveTo>
                  <a:cubicBezTo>
                    <a:pt x="37" y="9"/>
                    <a:pt x="36" y="11"/>
                    <a:pt x="34" y="13"/>
                  </a:cubicBezTo>
                  <a:cubicBezTo>
                    <a:pt x="31" y="16"/>
                    <a:pt x="26" y="18"/>
                    <a:pt x="23" y="22"/>
                  </a:cubicBezTo>
                  <a:cubicBezTo>
                    <a:pt x="22" y="22"/>
                    <a:pt x="21" y="23"/>
                    <a:pt x="21" y="23"/>
                  </a:cubicBezTo>
                  <a:cubicBezTo>
                    <a:pt x="20" y="23"/>
                    <a:pt x="19" y="24"/>
                    <a:pt x="18" y="24"/>
                  </a:cubicBezTo>
                  <a:cubicBezTo>
                    <a:pt x="13" y="24"/>
                    <a:pt x="8" y="24"/>
                    <a:pt x="2" y="24"/>
                  </a:cubicBezTo>
                  <a:cubicBezTo>
                    <a:pt x="2" y="24"/>
                    <a:pt x="1" y="23"/>
                    <a:pt x="1" y="22"/>
                  </a:cubicBezTo>
                  <a:cubicBezTo>
                    <a:pt x="0" y="20"/>
                    <a:pt x="1" y="17"/>
                    <a:pt x="2" y="15"/>
                  </a:cubicBezTo>
                  <a:cubicBezTo>
                    <a:pt x="9" y="10"/>
                    <a:pt x="13" y="0"/>
                    <a:pt x="23" y="1"/>
                  </a:cubicBezTo>
                  <a:cubicBezTo>
                    <a:pt x="28" y="3"/>
                    <a:pt x="33" y="5"/>
                    <a:pt x="39" y="8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6" name="Freeform 3346"/>
            <p:cNvSpPr>
              <a:spLocks/>
            </p:cNvSpPr>
            <p:nvPr/>
          </p:nvSpPr>
          <p:spPr bwMode="auto">
            <a:xfrm>
              <a:off x="3352" y="2406"/>
              <a:ext cx="24" cy="28"/>
            </a:xfrm>
            <a:custGeom>
              <a:avLst/>
              <a:gdLst>
                <a:gd name="T0" fmla="*/ 21 w 21"/>
                <a:gd name="T1" fmla="*/ 13 h 24"/>
                <a:gd name="T2" fmla="*/ 17 w 21"/>
                <a:gd name="T3" fmla="*/ 20 h 24"/>
                <a:gd name="T4" fmla="*/ 6 w 21"/>
                <a:gd name="T5" fmla="*/ 21 h 24"/>
                <a:gd name="T6" fmla="*/ 0 w 21"/>
                <a:gd name="T7" fmla="*/ 5 h 24"/>
                <a:gd name="T8" fmla="*/ 7 w 21"/>
                <a:gd name="T9" fmla="*/ 0 h 24"/>
                <a:gd name="T10" fmla="*/ 21 w 21"/>
                <a:gd name="T1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4">
                  <a:moveTo>
                    <a:pt x="21" y="13"/>
                  </a:moveTo>
                  <a:cubicBezTo>
                    <a:pt x="13" y="12"/>
                    <a:pt x="17" y="17"/>
                    <a:pt x="17" y="20"/>
                  </a:cubicBezTo>
                  <a:cubicBezTo>
                    <a:pt x="14" y="23"/>
                    <a:pt x="10" y="24"/>
                    <a:pt x="6" y="21"/>
                  </a:cubicBezTo>
                  <a:cubicBezTo>
                    <a:pt x="1" y="17"/>
                    <a:pt x="0" y="11"/>
                    <a:pt x="0" y="5"/>
                  </a:cubicBezTo>
                  <a:cubicBezTo>
                    <a:pt x="2" y="2"/>
                    <a:pt x="4" y="0"/>
                    <a:pt x="7" y="0"/>
                  </a:cubicBezTo>
                  <a:cubicBezTo>
                    <a:pt x="12" y="5"/>
                    <a:pt x="17" y="9"/>
                    <a:pt x="21" y="13"/>
                  </a:cubicBezTo>
                  <a:close/>
                </a:path>
              </a:pathLst>
            </a:custGeom>
            <a:solidFill>
              <a:srgbClr val="BE48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7" name="Freeform 3347"/>
            <p:cNvSpPr>
              <a:spLocks/>
            </p:cNvSpPr>
            <p:nvPr/>
          </p:nvSpPr>
          <p:spPr bwMode="auto">
            <a:xfrm>
              <a:off x="3336" y="2394"/>
              <a:ext cx="24" cy="24"/>
            </a:xfrm>
            <a:custGeom>
              <a:avLst/>
              <a:gdLst>
                <a:gd name="T0" fmla="*/ 20 w 20"/>
                <a:gd name="T1" fmla="*/ 10 h 20"/>
                <a:gd name="T2" fmla="*/ 16 w 20"/>
                <a:gd name="T3" fmla="*/ 15 h 20"/>
                <a:gd name="T4" fmla="*/ 3 w 20"/>
                <a:gd name="T5" fmla="*/ 17 h 20"/>
                <a:gd name="T6" fmla="*/ 0 w 20"/>
                <a:gd name="T7" fmla="*/ 12 h 20"/>
                <a:gd name="T8" fmla="*/ 7 w 20"/>
                <a:gd name="T9" fmla="*/ 1 h 20"/>
                <a:gd name="T10" fmla="*/ 14 w 20"/>
                <a:gd name="T11" fmla="*/ 3 h 20"/>
                <a:gd name="T12" fmla="*/ 14 w 20"/>
                <a:gd name="T13" fmla="*/ 2 h 20"/>
                <a:gd name="T14" fmla="*/ 20 w 20"/>
                <a:gd name="T15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0">
                  <a:moveTo>
                    <a:pt x="20" y="10"/>
                  </a:moveTo>
                  <a:cubicBezTo>
                    <a:pt x="19" y="12"/>
                    <a:pt x="17" y="14"/>
                    <a:pt x="16" y="15"/>
                  </a:cubicBezTo>
                  <a:cubicBezTo>
                    <a:pt x="12" y="20"/>
                    <a:pt x="8" y="20"/>
                    <a:pt x="3" y="17"/>
                  </a:cubicBezTo>
                  <a:cubicBezTo>
                    <a:pt x="2" y="16"/>
                    <a:pt x="1" y="14"/>
                    <a:pt x="0" y="12"/>
                  </a:cubicBezTo>
                  <a:cubicBezTo>
                    <a:pt x="0" y="7"/>
                    <a:pt x="2" y="3"/>
                    <a:pt x="7" y="1"/>
                  </a:cubicBezTo>
                  <a:cubicBezTo>
                    <a:pt x="9" y="0"/>
                    <a:pt x="12" y="0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6" y="5"/>
                    <a:pt x="18" y="8"/>
                    <a:pt x="20" y="10"/>
                  </a:cubicBezTo>
                  <a:close/>
                </a:path>
              </a:pathLst>
            </a:custGeom>
            <a:solidFill>
              <a:srgbClr val="3B1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8" name="Freeform 3348"/>
            <p:cNvSpPr>
              <a:spLocks/>
            </p:cNvSpPr>
            <p:nvPr/>
          </p:nvSpPr>
          <p:spPr bwMode="auto">
            <a:xfrm>
              <a:off x="3372" y="2391"/>
              <a:ext cx="27" cy="16"/>
            </a:xfrm>
            <a:custGeom>
              <a:avLst/>
              <a:gdLst>
                <a:gd name="T0" fmla="*/ 17 w 23"/>
                <a:gd name="T1" fmla="*/ 13 h 14"/>
                <a:gd name="T2" fmla="*/ 0 w 23"/>
                <a:gd name="T3" fmla="*/ 5 h 14"/>
                <a:gd name="T4" fmla="*/ 1 w 23"/>
                <a:gd name="T5" fmla="*/ 5 h 14"/>
                <a:gd name="T6" fmla="*/ 20 w 23"/>
                <a:gd name="T7" fmla="*/ 5 h 14"/>
                <a:gd name="T8" fmla="*/ 21 w 23"/>
                <a:gd name="T9" fmla="*/ 5 h 14"/>
                <a:gd name="T10" fmla="*/ 17 w 23"/>
                <a:gd name="T1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4">
                  <a:moveTo>
                    <a:pt x="17" y="13"/>
                  </a:moveTo>
                  <a:cubicBezTo>
                    <a:pt x="10" y="14"/>
                    <a:pt x="3" y="13"/>
                    <a:pt x="0" y="5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7" y="0"/>
                    <a:pt x="14" y="0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3" y="10"/>
                    <a:pt x="20" y="12"/>
                    <a:pt x="17" y="13"/>
                  </a:cubicBezTo>
                  <a:close/>
                </a:path>
              </a:pathLst>
            </a:custGeom>
            <a:solidFill>
              <a:srgbClr val="542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09" name="Freeform 3349"/>
            <p:cNvSpPr>
              <a:spLocks/>
            </p:cNvSpPr>
            <p:nvPr/>
          </p:nvSpPr>
          <p:spPr bwMode="auto">
            <a:xfrm>
              <a:off x="3392" y="2397"/>
              <a:ext cx="9" cy="14"/>
            </a:xfrm>
            <a:custGeom>
              <a:avLst/>
              <a:gdLst>
                <a:gd name="T0" fmla="*/ 0 w 8"/>
                <a:gd name="T1" fmla="*/ 8 h 12"/>
                <a:gd name="T2" fmla="*/ 4 w 8"/>
                <a:gd name="T3" fmla="*/ 0 h 12"/>
                <a:gd name="T4" fmla="*/ 8 w 8"/>
                <a:gd name="T5" fmla="*/ 0 h 12"/>
                <a:gd name="T6" fmla="*/ 7 w 8"/>
                <a:gd name="T7" fmla="*/ 12 h 12"/>
                <a:gd name="T8" fmla="*/ 0 w 8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2">
                  <a:moveTo>
                    <a:pt x="0" y="8"/>
                  </a:moveTo>
                  <a:cubicBezTo>
                    <a:pt x="1" y="5"/>
                    <a:pt x="2" y="3"/>
                    <a:pt x="4" y="0"/>
                  </a:cubicBezTo>
                  <a:cubicBezTo>
                    <a:pt x="5" y="0"/>
                    <a:pt x="6" y="0"/>
                    <a:pt x="8" y="0"/>
                  </a:cubicBezTo>
                  <a:cubicBezTo>
                    <a:pt x="7" y="4"/>
                    <a:pt x="7" y="8"/>
                    <a:pt x="7" y="12"/>
                  </a:cubicBezTo>
                  <a:cubicBezTo>
                    <a:pt x="4" y="12"/>
                    <a:pt x="1" y="11"/>
                    <a:pt x="0" y="8"/>
                  </a:cubicBezTo>
                  <a:close/>
                </a:path>
              </a:pathLst>
            </a:custGeom>
            <a:solidFill>
              <a:srgbClr val="B05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0" name="Freeform 3350"/>
            <p:cNvSpPr>
              <a:spLocks/>
            </p:cNvSpPr>
            <p:nvPr/>
          </p:nvSpPr>
          <p:spPr bwMode="auto">
            <a:xfrm>
              <a:off x="3301" y="2453"/>
              <a:ext cx="25" cy="38"/>
            </a:xfrm>
            <a:custGeom>
              <a:avLst/>
              <a:gdLst>
                <a:gd name="T0" fmla="*/ 16 w 21"/>
                <a:gd name="T1" fmla="*/ 29 h 32"/>
                <a:gd name="T2" fmla="*/ 5 w 21"/>
                <a:gd name="T3" fmla="*/ 32 h 32"/>
                <a:gd name="T4" fmla="*/ 2 w 21"/>
                <a:gd name="T5" fmla="*/ 27 h 32"/>
                <a:gd name="T6" fmla="*/ 2 w 21"/>
                <a:gd name="T7" fmla="*/ 8 h 32"/>
                <a:gd name="T8" fmla="*/ 19 w 21"/>
                <a:gd name="T9" fmla="*/ 12 h 32"/>
                <a:gd name="T10" fmla="*/ 19 w 21"/>
                <a:gd name="T11" fmla="*/ 24 h 32"/>
                <a:gd name="T12" fmla="*/ 16 w 21"/>
                <a:gd name="T13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2">
                  <a:moveTo>
                    <a:pt x="16" y="29"/>
                  </a:moveTo>
                  <a:cubicBezTo>
                    <a:pt x="13" y="30"/>
                    <a:pt x="9" y="31"/>
                    <a:pt x="5" y="32"/>
                  </a:cubicBezTo>
                  <a:cubicBezTo>
                    <a:pt x="3" y="30"/>
                    <a:pt x="2" y="29"/>
                    <a:pt x="2" y="27"/>
                  </a:cubicBezTo>
                  <a:cubicBezTo>
                    <a:pt x="0" y="21"/>
                    <a:pt x="0" y="14"/>
                    <a:pt x="2" y="8"/>
                  </a:cubicBezTo>
                  <a:cubicBezTo>
                    <a:pt x="10" y="0"/>
                    <a:pt x="15" y="4"/>
                    <a:pt x="19" y="12"/>
                  </a:cubicBezTo>
                  <a:cubicBezTo>
                    <a:pt x="21" y="16"/>
                    <a:pt x="21" y="20"/>
                    <a:pt x="19" y="24"/>
                  </a:cubicBezTo>
                  <a:cubicBezTo>
                    <a:pt x="19" y="26"/>
                    <a:pt x="18" y="28"/>
                    <a:pt x="16" y="29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1" name="Freeform 3351"/>
            <p:cNvSpPr>
              <a:spLocks/>
            </p:cNvSpPr>
            <p:nvPr/>
          </p:nvSpPr>
          <p:spPr bwMode="auto">
            <a:xfrm>
              <a:off x="3316" y="2480"/>
              <a:ext cx="10" cy="39"/>
            </a:xfrm>
            <a:custGeom>
              <a:avLst/>
              <a:gdLst>
                <a:gd name="T0" fmla="*/ 3 w 8"/>
                <a:gd name="T1" fmla="*/ 6 h 33"/>
                <a:gd name="T2" fmla="*/ 4 w 8"/>
                <a:gd name="T3" fmla="*/ 1 h 33"/>
                <a:gd name="T4" fmla="*/ 8 w 8"/>
                <a:gd name="T5" fmla="*/ 1 h 33"/>
                <a:gd name="T6" fmla="*/ 8 w 8"/>
                <a:gd name="T7" fmla="*/ 33 h 33"/>
                <a:gd name="T8" fmla="*/ 3 w 8"/>
                <a:gd name="T9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3">
                  <a:moveTo>
                    <a:pt x="3" y="6"/>
                  </a:moveTo>
                  <a:cubicBezTo>
                    <a:pt x="4" y="4"/>
                    <a:pt x="4" y="3"/>
                    <a:pt x="4" y="1"/>
                  </a:cubicBezTo>
                  <a:cubicBezTo>
                    <a:pt x="5" y="0"/>
                    <a:pt x="7" y="0"/>
                    <a:pt x="8" y="1"/>
                  </a:cubicBezTo>
                  <a:cubicBezTo>
                    <a:pt x="8" y="12"/>
                    <a:pt x="8" y="22"/>
                    <a:pt x="8" y="33"/>
                  </a:cubicBezTo>
                  <a:cubicBezTo>
                    <a:pt x="0" y="25"/>
                    <a:pt x="5" y="15"/>
                    <a:pt x="3" y="6"/>
                  </a:cubicBezTo>
                  <a:close/>
                </a:path>
              </a:pathLst>
            </a:custGeom>
            <a:solidFill>
              <a:srgbClr val="BD6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2" name="Freeform 3352"/>
            <p:cNvSpPr>
              <a:spLocks/>
            </p:cNvSpPr>
            <p:nvPr/>
          </p:nvSpPr>
          <p:spPr bwMode="auto">
            <a:xfrm>
              <a:off x="3302" y="2485"/>
              <a:ext cx="8" cy="29"/>
            </a:xfrm>
            <a:custGeom>
              <a:avLst/>
              <a:gdLst>
                <a:gd name="T0" fmla="*/ 3 w 7"/>
                <a:gd name="T1" fmla="*/ 2 h 25"/>
                <a:gd name="T2" fmla="*/ 4 w 7"/>
                <a:gd name="T3" fmla="*/ 5 h 25"/>
                <a:gd name="T4" fmla="*/ 0 w 7"/>
                <a:gd name="T5" fmla="*/ 25 h 25"/>
                <a:gd name="T6" fmla="*/ 0 w 7"/>
                <a:gd name="T7" fmla="*/ 1 h 25"/>
                <a:gd name="T8" fmla="*/ 3 w 7"/>
                <a:gd name="T9" fmla="*/ 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5">
                  <a:moveTo>
                    <a:pt x="3" y="2"/>
                  </a:moveTo>
                  <a:cubicBezTo>
                    <a:pt x="4" y="3"/>
                    <a:pt x="4" y="4"/>
                    <a:pt x="4" y="5"/>
                  </a:cubicBezTo>
                  <a:cubicBezTo>
                    <a:pt x="2" y="12"/>
                    <a:pt x="7" y="19"/>
                    <a:pt x="0" y="25"/>
                  </a:cubicBezTo>
                  <a:cubicBezTo>
                    <a:pt x="0" y="17"/>
                    <a:pt x="0" y="9"/>
                    <a:pt x="0" y="1"/>
                  </a:cubicBezTo>
                  <a:cubicBezTo>
                    <a:pt x="1" y="0"/>
                    <a:pt x="2" y="0"/>
                    <a:pt x="3" y="2"/>
                  </a:cubicBezTo>
                  <a:close/>
                </a:path>
              </a:pathLst>
            </a:custGeom>
            <a:solidFill>
              <a:srgbClr val="7A20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3" name="Freeform 3353"/>
            <p:cNvSpPr>
              <a:spLocks/>
            </p:cNvSpPr>
            <p:nvPr/>
          </p:nvSpPr>
          <p:spPr bwMode="auto">
            <a:xfrm>
              <a:off x="3318" y="2406"/>
              <a:ext cx="36" cy="50"/>
            </a:xfrm>
            <a:custGeom>
              <a:avLst/>
              <a:gdLst>
                <a:gd name="T0" fmla="*/ 27 w 31"/>
                <a:gd name="T1" fmla="*/ 41 h 42"/>
                <a:gd name="T2" fmla="*/ 22 w 31"/>
                <a:gd name="T3" fmla="*/ 41 h 42"/>
                <a:gd name="T4" fmla="*/ 17 w 31"/>
                <a:gd name="T5" fmla="*/ 42 h 42"/>
                <a:gd name="T6" fmla="*/ 9 w 31"/>
                <a:gd name="T7" fmla="*/ 36 h 42"/>
                <a:gd name="T8" fmla="*/ 7 w 31"/>
                <a:gd name="T9" fmla="*/ 28 h 42"/>
                <a:gd name="T10" fmla="*/ 2 w 31"/>
                <a:gd name="T11" fmla="*/ 12 h 42"/>
                <a:gd name="T12" fmla="*/ 1 w 31"/>
                <a:gd name="T13" fmla="*/ 5 h 42"/>
                <a:gd name="T14" fmla="*/ 5 w 31"/>
                <a:gd name="T15" fmla="*/ 1 h 42"/>
                <a:gd name="T16" fmla="*/ 19 w 31"/>
                <a:gd name="T17" fmla="*/ 3 h 42"/>
                <a:gd name="T18" fmla="*/ 19 w 31"/>
                <a:gd name="T19" fmla="*/ 4 h 42"/>
                <a:gd name="T20" fmla="*/ 30 w 31"/>
                <a:gd name="T21" fmla="*/ 19 h 42"/>
                <a:gd name="T22" fmla="*/ 31 w 31"/>
                <a:gd name="T23" fmla="*/ 31 h 42"/>
                <a:gd name="T24" fmla="*/ 29 w 31"/>
                <a:gd name="T25" fmla="*/ 39 h 42"/>
                <a:gd name="T26" fmla="*/ 27 w 31"/>
                <a:gd name="T27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2">
                  <a:moveTo>
                    <a:pt x="27" y="41"/>
                  </a:moveTo>
                  <a:cubicBezTo>
                    <a:pt x="25" y="41"/>
                    <a:pt x="24" y="41"/>
                    <a:pt x="22" y="41"/>
                  </a:cubicBezTo>
                  <a:cubicBezTo>
                    <a:pt x="21" y="42"/>
                    <a:pt x="19" y="42"/>
                    <a:pt x="17" y="42"/>
                  </a:cubicBezTo>
                  <a:cubicBezTo>
                    <a:pt x="14" y="40"/>
                    <a:pt x="11" y="39"/>
                    <a:pt x="9" y="36"/>
                  </a:cubicBezTo>
                  <a:cubicBezTo>
                    <a:pt x="7" y="33"/>
                    <a:pt x="7" y="31"/>
                    <a:pt x="7" y="28"/>
                  </a:cubicBezTo>
                  <a:cubicBezTo>
                    <a:pt x="6" y="23"/>
                    <a:pt x="7" y="17"/>
                    <a:pt x="2" y="12"/>
                  </a:cubicBezTo>
                  <a:cubicBezTo>
                    <a:pt x="0" y="10"/>
                    <a:pt x="0" y="7"/>
                    <a:pt x="1" y="5"/>
                  </a:cubicBezTo>
                  <a:cubicBezTo>
                    <a:pt x="2" y="3"/>
                    <a:pt x="4" y="2"/>
                    <a:pt x="5" y="1"/>
                  </a:cubicBezTo>
                  <a:cubicBezTo>
                    <a:pt x="10" y="0"/>
                    <a:pt x="15" y="0"/>
                    <a:pt x="19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1" y="10"/>
                    <a:pt x="27" y="13"/>
                    <a:pt x="30" y="19"/>
                  </a:cubicBezTo>
                  <a:cubicBezTo>
                    <a:pt x="31" y="23"/>
                    <a:pt x="31" y="27"/>
                    <a:pt x="31" y="31"/>
                  </a:cubicBezTo>
                  <a:cubicBezTo>
                    <a:pt x="31" y="33"/>
                    <a:pt x="30" y="36"/>
                    <a:pt x="29" y="39"/>
                  </a:cubicBezTo>
                  <a:cubicBezTo>
                    <a:pt x="28" y="39"/>
                    <a:pt x="27" y="40"/>
                    <a:pt x="27" y="41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4" name="Freeform 3354"/>
            <p:cNvSpPr>
              <a:spLocks/>
            </p:cNvSpPr>
            <p:nvPr/>
          </p:nvSpPr>
          <p:spPr bwMode="auto">
            <a:xfrm>
              <a:off x="3328" y="2453"/>
              <a:ext cx="17" cy="57"/>
            </a:xfrm>
            <a:custGeom>
              <a:avLst/>
              <a:gdLst>
                <a:gd name="T0" fmla="*/ 10 w 14"/>
                <a:gd name="T1" fmla="*/ 0 h 48"/>
                <a:gd name="T2" fmla="*/ 13 w 14"/>
                <a:gd name="T3" fmla="*/ 1 h 48"/>
                <a:gd name="T4" fmla="*/ 14 w 14"/>
                <a:gd name="T5" fmla="*/ 47 h 48"/>
                <a:gd name="T6" fmla="*/ 12 w 14"/>
                <a:gd name="T7" fmla="*/ 48 h 48"/>
                <a:gd name="T8" fmla="*/ 9 w 14"/>
                <a:gd name="T9" fmla="*/ 44 h 48"/>
                <a:gd name="T10" fmla="*/ 6 w 14"/>
                <a:gd name="T11" fmla="*/ 34 h 48"/>
                <a:gd name="T12" fmla="*/ 10 w 14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48">
                  <a:moveTo>
                    <a:pt x="10" y="0"/>
                  </a:moveTo>
                  <a:cubicBezTo>
                    <a:pt x="11" y="0"/>
                    <a:pt x="12" y="0"/>
                    <a:pt x="13" y="1"/>
                  </a:cubicBezTo>
                  <a:cubicBezTo>
                    <a:pt x="14" y="16"/>
                    <a:pt x="14" y="31"/>
                    <a:pt x="14" y="47"/>
                  </a:cubicBezTo>
                  <a:cubicBezTo>
                    <a:pt x="14" y="47"/>
                    <a:pt x="13" y="47"/>
                    <a:pt x="12" y="48"/>
                  </a:cubicBezTo>
                  <a:cubicBezTo>
                    <a:pt x="11" y="47"/>
                    <a:pt x="10" y="45"/>
                    <a:pt x="9" y="44"/>
                  </a:cubicBezTo>
                  <a:cubicBezTo>
                    <a:pt x="7" y="41"/>
                    <a:pt x="6" y="38"/>
                    <a:pt x="6" y="34"/>
                  </a:cubicBezTo>
                  <a:cubicBezTo>
                    <a:pt x="7" y="23"/>
                    <a:pt x="0" y="11"/>
                    <a:pt x="10" y="0"/>
                  </a:cubicBezTo>
                  <a:close/>
                </a:path>
              </a:pathLst>
            </a:custGeom>
            <a:solidFill>
              <a:srgbClr val="8E1F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5" name="Freeform 3355"/>
            <p:cNvSpPr>
              <a:spLocks/>
            </p:cNvSpPr>
            <p:nvPr/>
          </p:nvSpPr>
          <p:spPr bwMode="auto">
            <a:xfrm>
              <a:off x="3349" y="2450"/>
              <a:ext cx="14" cy="46"/>
            </a:xfrm>
            <a:custGeom>
              <a:avLst/>
              <a:gdLst>
                <a:gd name="T0" fmla="*/ 4 w 12"/>
                <a:gd name="T1" fmla="*/ 39 h 39"/>
                <a:gd name="T2" fmla="*/ 0 w 12"/>
                <a:gd name="T3" fmla="*/ 7 h 39"/>
                <a:gd name="T4" fmla="*/ 0 w 12"/>
                <a:gd name="T5" fmla="*/ 4 h 39"/>
                <a:gd name="T6" fmla="*/ 0 w 12"/>
                <a:gd name="T7" fmla="*/ 3 h 39"/>
                <a:gd name="T8" fmla="*/ 11 w 12"/>
                <a:gd name="T9" fmla="*/ 3 h 39"/>
                <a:gd name="T10" fmla="*/ 11 w 12"/>
                <a:gd name="T11" fmla="*/ 15 h 39"/>
                <a:gd name="T12" fmla="*/ 4 w 12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9">
                  <a:moveTo>
                    <a:pt x="4" y="39"/>
                  </a:moveTo>
                  <a:cubicBezTo>
                    <a:pt x="2" y="29"/>
                    <a:pt x="8" y="17"/>
                    <a:pt x="0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4" y="0"/>
                    <a:pt x="7" y="0"/>
                    <a:pt x="11" y="3"/>
                  </a:cubicBezTo>
                  <a:cubicBezTo>
                    <a:pt x="11" y="7"/>
                    <a:pt x="11" y="11"/>
                    <a:pt x="11" y="15"/>
                  </a:cubicBezTo>
                  <a:cubicBezTo>
                    <a:pt x="3" y="22"/>
                    <a:pt x="12" y="33"/>
                    <a:pt x="4" y="39"/>
                  </a:cubicBezTo>
                  <a:close/>
                </a:path>
              </a:pathLst>
            </a:custGeom>
            <a:solidFill>
              <a:srgbClr val="9B39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6" name="Freeform 3356"/>
            <p:cNvSpPr>
              <a:spLocks/>
            </p:cNvSpPr>
            <p:nvPr/>
          </p:nvSpPr>
          <p:spPr bwMode="auto">
            <a:xfrm>
              <a:off x="3330" y="2484"/>
              <a:ext cx="9" cy="35"/>
            </a:xfrm>
            <a:custGeom>
              <a:avLst/>
              <a:gdLst>
                <a:gd name="T0" fmla="*/ 7 w 7"/>
                <a:gd name="T1" fmla="*/ 10 h 30"/>
                <a:gd name="T2" fmla="*/ 7 w 7"/>
                <a:gd name="T3" fmla="*/ 18 h 30"/>
                <a:gd name="T4" fmla="*/ 0 w 7"/>
                <a:gd name="T5" fmla="*/ 30 h 30"/>
                <a:gd name="T6" fmla="*/ 0 w 7"/>
                <a:gd name="T7" fmla="*/ 2 h 30"/>
                <a:gd name="T8" fmla="*/ 7 w 7"/>
                <a:gd name="T9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0">
                  <a:moveTo>
                    <a:pt x="7" y="10"/>
                  </a:moveTo>
                  <a:cubicBezTo>
                    <a:pt x="7" y="13"/>
                    <a:pt x="7" y="15"/>
                    <a:pt x="7" y="18"/>
                  </a:cubicBezTo>
                  <a:cubicBezTo>
                    <a:pt x="5" y="22"/>
                    <a:pt x="2" y="26"/>
                    <a:pt x="0" y="30"/>
                  </a:cubicBezTo>
                  <a:cubicBezTo>
                    <a:pt x="0" y="21"/>
                    <a:pt x="0" y="12"/>
                    <a:pt x="0" y="2"/>
                  </a:cubicBezTo>
                  <a:cubicBezTo>
                    <a:pt x="7" y="0"/>
                    <a:pt x="4" y="8"/>
                    <a:pt x="7" y="10"/>
                  </a:cubicBezTo>
                  <a:close/>
                </a:path>
              </a:pathLst>
            </a:custGeom>
            <a:solidFill>
              <a:srgbClr val="C74F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7" name="Freeform 3357"/>
            <p:cNvSpPr>
              <a:spLocks/>
            </p:cNvSpPr>
            <p:nvPr/>
          </p:nvSpPr>
          <p:spPr bwMode="auto">
            <a:xfrm>
              <a:off x="3349" y="2434"/>
              <a:ext cx="25" cy="19"/>
            </a:xfrm>
            <a:custGeom>
              <a:avLst/>
              <a:gdLst>
                <a:gd name="T0" fmla="*/ 11 w 21"/>
                <a:gd name="T1" fmla="*/ 16 h 16"/>
                <a:gd name="T2" fmla="*/ 0 w 21"/>
                <a:gd name="T3" fmla="*/ 16 h 16"/>
                <a:gd name="T4" fmla="*/ 0 w 21"/>
                <a:gd name="T5" fmla="*/ 8 h 16"/>
                <a:gd name="T6" fmla="*/ 8 w 21"/>
                <a:gd name="T7" fmla="*/ 1 h 16"/>
                <a:gd name="T8" fmla="*/ 19 w 21"/>
                <a:gd name="T9" fmla="*/ 3 h 16"/>
                <a:gd name="T10" fmla="*/ 21 w 21"/>
                <a:gd name="T11" fmla="*/ 7 h 16"/>
                <a:gd name="T12" fmla="*/ 12 w 21"/>
                <a:gd name="T13" fmla="*/ 13 h 16"/>
                <a:gd name="T14" fmla="*/ 11 w 21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6">
                  <a:moveTo>
                    <a:pt x="11" y="16"/>
                  </a:moveTo>
                  <a:cubicBezTo>
                    <a:pt x="7" y="16"/>
                    <a:pt x="4" y="16"/>
                    <a:pt x="0" y="16"/>
                  </a:cubicBezTo>
                  <a:cubicBezTo>
                    <a:pt x="0" y="14"/>
                    <a:pt x="0" y="11"/>
                    <a:pt x="0" y="8"/>
                  </a:cubicBezTo>
                  <a:cubicBezTo>
                    <a:pt x="2" y="5"/>
                    <a:pt x="4" y="2"/>
                    <a:pt x="8" y="1"/>
                  </a:cubicBezTo>
                  <a:cubicBezTo>
                    <a:pt x="12" y="0"/>
                    <a:pt x="16" y="1"/>
                    <a:pt x="19" y="3"/>
                  </a:cubicBezTo>
                  <a:cubicBezTo>
                    <a:pt x="21" y="4"/>
                    <a:pt x="21" y="6"/>
                    <a:pt x="21" y="7"/>
                  </a:cubicBezTo>
                  <a:cubicBezTo>
                    <a:pt x="19" y="12"/>
                    <a:pt x="14" y="10"/>
                    <a:pt x="12" y="13"/>
                  </a:cubicBezTo>
                  <a:cubicBezTo>
                    <a:pt x="12" y="14"/>
                    <a:pt x="12" y="15"/>
                    <a:pt x="11" y="16"/>
                  </a:cubicBezTo>
                  <a:close/>
                </a:path>
              </a:pathLst>
            </a:custGeom>
            <a:solidFill>
              <a:srgbClr val="A755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8" name="Freeform 3358"/>
            <p:cNvSpPr>
              <a:spLocks/>
            </p:cNvSpPr>
            <p:nvPr/>
          </p:nvSpPr>
          <p:spPr bwMode="auto">
            <a:xfrm>
              <a:off x="3369" y="2434"/>
              <a:ext cx="12" cy="43"/>
            </a:xfrm>
            <a:custGeom>
              <a:avLst/>
              <a:gdLst>
                <a:gd name="T0" fmla="*/ 2 w 10"/>
                <a:gd name="T1" fmla="*/ 8 h 36"/>
                <a:gd name="T2" fmla="*/ 2 w 10"/>
                <a:gd name="T3" fmla="*/ 4 h 36"/>
                <a:gd name="T4" fmla="*/ 3 w 10"/>
                <a:gd name="T5" fmla="*/ 0 h 36"/>
                <a:gd name="T6" fmla="*/ 7 w 10"/>
                <a:gd name="T7" fmla="*/ 24 h 36"/>
                <a:gd name="T8" fmla="*/ 3 w 10"/>
                <a:gd name="T9" fmla="*/ 36 h 36"/>
                <a:gd name="T10" fmla="*/ 3 w 10"/>
                <a:gd name="T11" fmla="*/ 32 h 36"/>
                <a:gd name="T12" fmla="*/ 2 w 10"/>
                <a:gd name="T13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36">
                  <a:moveTo>
                    <a:pt x="2" y="8"/>
                  </a:moveTo>
                  <a:cubicBezTo>
                    <a:pt x="2" y="7"/>
                    <a:pt x="2" y="5"/>
                    <a:pt x="2" y="4"/>
                  </a:cubicBezTo>
                  <a:cubicBezTo>
                    <a:pt x="1" y="2"/>
                    <a:pt x="2" y="1"/>
                    <a:pt x="3" y="0"/>
                  </a:cubicBezTo>
                  <a:cubicBezTo>
                    <a:pt x="10" y="7"/>
                    <a:pt x="5" y="16"/>
                    <a:pt x="7" y="24"/>
                  </a:cubicBezTo>
                  <a:cubicBezTo>
                    <a:pt x="6" y="28"/>
                    <a:pt x="7" y="33"/>
                    <a:pt x="3" y="36"/>
                  </a:cubicBezTo>
                  <a:cubicBezTo>
                    <a:pt x="3" y="35"/>
                    <a:pt x="3" y="33"/>
                    <a:pt x="3" y="32"/>
                  </a:cubicBezTo>
                  <a:cubicBezTo>
                    <a:pt x="0" y="24"/>
                    <a:pt x="0" y="16"/>
                    <a:pt x="2" y="8"/>
                  </a:cubicBezTo>
                  <a:close/>
                </a:path>
              </a:pathLst>
            </a:custGeom>
            <a:solidFill>
              <a:srgbClr val="6E16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19" name="Freeform 3359"/>
            <p:cNvSpPr>
              <a:spLocks/>
            </p:cNvSpPr>
            <p:nvPr/>
          </p:nvSpPr>
          <p:spPr bwMode="auto">
            <a:xfrm>
              <a:off x="3363" y="2444"/>
              <a:ext cx="10" cy="28"/>
            </a:xfrm>
            <a:custGeom>
              <a:avLst/>
              <a:gdLst>
                <a:gd name="T0" fmla="*/ 7 w 8"/>
                <a:gd name="T1" fmla="*/ 0 h 24"/>
                <a:gd name="T2" fmla="*/ 8 w 8"/>
                <a:gd name="T3" fmla="*/ 24 h 24"/>
                <a:gd name="T4" fmla="*/ 0 w 8"/>
                <a:gd name="T5" fmla="*/ 5 h 24"/>
                <a:gd name="T6" fmla="*/ 7 w 8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4">
                  <a:moveTo>
                    <a:pt x="7" y="0"/>
                  </a:moveTo>
                  <a:cubicBezTo>
                    <a:pt x="7" y="8"/>
                    <a:pt x="7" y="16"/>
                    <a:pt x="8" y="24"/>
                  </a:cubicBezTo>
                  <a:cubicBezTo>
                    <a:pt x="0" y="19"/>
                    <a:pt x="7" y="9"/>
                    <a:pt x="0" y="5"/>
                  </a:cubicBezTo>
                  <a:cubicBezTo>
                    <a:pt x="1" y="1"/>
                    <a:pt x="4" y="0"/>
                    <a:pt x="7" y="0"/>
                  </a:cubicBezTo>
                  <a:close/>
                </a:path>
              </a:pathLst>
            </a:custGeom>
            <a:solidFill>
              <a:srgbClr val="983C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0" name="Freeform 3360"/>
            <p:cNvSpPr>
              <a:spLocks/>
            </p:cNvSpPr>
            <p:nvPr/>
          </p:nvSpPr>
          <p:spPr bwMode="auto">
            <a:xfrm>
              <a:off x="3325" y="2449"/>
              <a:ext cx="15" cy="47"/>
            </a:xfrm>
            <a:custGeom>
              <a:avLst/>
              <a:gdLst>
                <a:gd name="T0" fmla="*/ 12 w 13"/>
                <a:gd name="T1" fmla="*/ 40 h 40"/>
                <a:gd name="T2" fmla="*/ 5 w 13"/>
                <a:gd name="T3" fmla="*/ 32 h 40"/>
                <a:gd name="T4" fmla="*/ 4 w 13"/>
                <a:gd name="T5" fmla="*/ 29 h 40"/>
                <a:gd name="T6" fmla="*/ 1 w 13"/>
                <a:gd name="T7" fmla="*/ 17 h 40"/>
                <a:gd name="T8" fmla="*/ 5 w 13"/>
                <a:gd name="T9" fmla="*/ 0 h 40"/>
                <a:gd name="T10" fmla="*/ 13 w 13"/>
                <a:gd name="T11" fmla="*/ 4 h 40"/>
                <a:gd name="T12" fmla="*/ 12 w 13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40">
                  <a:moveTo>
                    <a:pt x="12" y="40"/>
                  </a:moveTo>
                  <a:cubicBezTo>
                    <a:pt x="10" y="37"/>
                    <a:pt x="7" y="35"/>
                    <a:pt x="5" y="32"/>
                  </a:cubicBezTo>
                  <a:cubicBezTo>
                    <a:pt x="5" y="31"/>
                    <a:pt x="4" y="30"/>
                    <a:pt x="4" y="29"/>
                  </a:cubicBezTo>
                  <a:cubicBezTo>
                    <a:pt x="2" y="25"/>
                    <a:pt x="6" y="20"/>
                    <a:pt x="1" y="17"/>
                  </a:cubicBezTo>
                  <a:cubicBezTo>
                    <a:pt x="0" y="11"/>
                    <a:pt x="0" y="5"/>
                    <a:pt x="5" y="0"/>
                  </a:cubicBezTo>
                  <a:cubicBezTo>
                    <a:pt x="8" y="0"/>
                    <a:pt x="11" y="1"/>
                    <a:pt x="13" y="4"/>
                  </a:cubicBezTo>
                  <a:cubicBezTo>
                    <a:pt x="13" y="16"/>
                    <a:pt x="12" y="28"/>
                    <a:pt x="12" y="40"/>
                  </a:cubicBezTo>
                  <a:close/>
                </a:path>
              </a:pathLst>
            </a:custGeom>
            <a:solidFill>
              <a:srgbClr val="D05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1" name="Freeform 3361"/>
            <p:cNvSpPr>
              <a:spLocks/>
            </p:cNvSpPr>
            <p:nvPr/>
          </p:nvSpPr>
          <p:spPr bwMode="auto">
            <a:xfrm>
              <a:off x="3318" y="2457"/>
              <a:ext cx="17" cy="26"/>
            </a:xfrm>
            <a:custGeom>
              <a:avLst/>
              <a:gdLst>
                <a:gd name="T0" fmla="*/ 10 w 15"/>
                <a:gd name="T1" fmla="*/ 13 h 22"/>
                <a:gd name="T2" fmla="*/ 10 w 15"/>
                <a:gd name="T3" fmla="*/ 22 h 22"/>
                <a:gd name="T4" fmla="*/ 7 w 15"/>
                <a:gd name="T5" fmla="*/ 21 h 22"/>
                <a:gd name="T6" fmla="*/ 3 w 15"/>
                <a:gd name="T7" fmla="*/ 21 h 22"/>
                <a:gd name="T8" fmla="*/ 3 w 15"/>
                <a:gd name="T9" fmla="*/ 9 h 22"/>
                <a:gd name="T10" fmla="*/ 6 w 15"/>
                <a:gd name="T11" fmla="*/ 0 h 22"/>
                <a:gd name="T12" fmla="*/ 10 w 15"/>
                <a:gd name="T13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2">
                  <a:moveTo>
                    <a:pt x="10" y="13"/>
                  </a:moveTo>
                  <a:cubicBezTo>
                    <a:pt x="15" y="16"/>
                    <a:pt x="11" y="19"/>
                    <a:pt x="10" y="22"/>
                  </a:cubicBezTo>
                  <a:cubicBezTo>
                    <a:pt x="9" y="21"/>
                    <a:pt x="8" y="21"/>
                    <a:pt x="7" y="21"/>
                  </a:cubicBezTo>
                  <a:cubicBezTo>
                    <a:pt x="6" y="21"/>
                    <a:pt x="4" y="21"/>
                    <a:pt x="3" y="21"/>
                  </a:cubicBezTo>
                  <a:cubicBezTo>
                    <a:pt x="3" y="17"/>
                    <a:pt x="3" y="13"/>
                    <a:pt x="3" y="9"/>
                  </a:cubicBezTo>
                  <a:cubicBezTo>
                    <a:pt x="0" y="5"/>
                    <a:pt x="1" y="2"/>
                    <a:pt x="6" y="0"/>
                  </a:cubicBezTo>
                  <a:cubicBezTo>
                    <a:pt x="11" y="3"/>
                    <a:pt x="7" y="10"/>
                    <a:pt x="10" y="13"/>
                  </a:cubicBezTo>
                  <a:close/>
                </a:path>
              </a:pathLst>
            </a:custGeom>
            <a:solidFill>
              <a:srgbClr val="B563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2" name="Freeform 3362"/>
            <p:cNvSpPr>
              <a:spLocks/>
            </p:cNvSpPr>
            <p:nvPr/>
          </p:nvSpPr>
          <p:spPr bwMode="auto">
            <a:xfrm>
              <a:off x="3289" y="2440"/>
              <a:ext cx="24" cy="47"/>
            </a:xfrm>
            <a:custGeom>
              <a:avLst/>
              <a:gdLst>
                <a:gd name="T0" fmla="*/ 14 w 20"/>
                <a:gd name="T1" fmla="*/ 40 h 40"/>
                <a:gd name="T2" fmla="*/ 13 w 20"/>
                <a:gd name="T3" fmla="*/ 39 h 40"/>
                <a:gd name="T4" fmla="*/ 11 w 20"/>
                <a:gd name="T5" fmla="*/ 39 h 40"/>
                <a:gd name="T6" fmla="*/ 7 w 20"/>
                <a:gd name="T7" fmla="*/ 39 h 40"/>
                <a:gd name="T8" fmla="*/ 6 w 20"/>
                <a:gd name="T9" fmla="*/ 35 h 40"/>
                <a:gd name="T10" fmla="*/ 3 w 20"/>
                <a:gd name="T11" fmla="*/ 8 h 40"/>
                <a:gd name="T12" fmla="*/ 5 w 20"/>
                <a:gd name="T13" fmla="*/ 3 h 40"/>
                <a:gd name="T14" fmla="*/ 10 w 20"/>
                <a:gd name="T15" fmla="*/ 0 h 40"/>
                <a:gd name="T16" fmla="*/ 15 w 20"/>
                <a:gd name="T17" fmla="*/ 1 h 40"/>
                <a:gd name="T18" fmla="*/ 20 w 20"/>
                <a:gd name="T19" fmla="*/ 7 h 40"/>
                <a:gd name="T20" fmla="*/ 15 w 20"/>
                <a:gd name="T21" fmla="*/ 19 h 40"/>
                <a:gd name="T22" fmla="*/ 14 w 20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" h="40">
                  <a:moveTo>
                    <a:pt x="14" y="40"/>
                  </a:move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1" y="39"/>
                    <a:pt x="11" y="39"/>
                  </a:cubicBezTo>
                  <a:cubicBezTo>
                    <a:pt x="10" y="39"/>
                    <a:pt x="9" y="39"/>
                    <a:pt x="7" y="39"/>
                  </a:cubicBezTo>
                  <a:cubicBezTo>
                    <a:pt x="7" y="38"/>
                    <a:pt x="7" y="36"/>
                    <a:pt x="6" y="35"/>
                  </a:cubicBezTo>
                  <a:cubicBezTo>
                    <a:pt x="1" y="27"/>
                    <a:pt x="0" y="18"/>
                    <a:pt x="3" y="8"/>
                  </a:cubicBezTo>
                  <a:cubicBezTo>
                    <a:pt x="3" y="7"/>
                    <a:pt x="4" y="5"/>
                    <a:pt x="5" y="3"/>
                  </a:cubicBezTo>
                  <a:cubicBezTo>
                    <a:pt x="6" y="2"/>
                    <a:pt x="8" y="1"/>
                    <a:pt x="10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8" y="2"/>
                    <a:pt x="20" y="4"/>
                    <a:pt x="20" y="7"/>
                  </a:cubicBezTo>
                  <a:cubicBezTo>
                    <a:pt x="19" y="11"/>
                    <a:pt x="17" y="15"/>
                    <a:pt x="15" y="19"/>
                  </a:cubicBezTo>
                  <a:cubicBezTo>
                    <a:pt x="15" y="26"/>
                    <a:pt x="15" y="33"/>
                    <a:pt x="14" y="40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3" name="Freeform 3363"/>
            <p:cNvSpPr>
              <a:spLocks/>
            </p:cNvSpPr>
            <p:nvPr/>
          </p:nvSpPr>
          <p:spPr bwMode="auto">
            <a:xfrm>
              <a:off x="3256" y="2340"/>
              <a:ext cx="42" cy="137"/>
            </a:xfrm>
            <a:custGeom>
              <a:avLst/>
              <a:gdLst>
                <a:gd name="T0" fmla="*/ 15 w 35"/>
                <a:gd name="T1" fmla="*/ 116 h 116"/>
                <a:gd name="T2" fmla="*/ 13 w 35"/>
                <a:gd name="T3" fmla="*/ 116 h 116"/>
                <a:gd name="T4" fmla="*/ 11 w 35"/>
                <a:gd name="T5" fmla="*/ 116 h 116"/>
                <a:gd name="T6" fmla="*/ 5 w 35"/>
                <a:gd name="T7" fmla="*/ 100 h 116"/>
                <a:gd name="T8" fmla="*/ 10 w 35"/>
                <a:gd name="T9" fmla="*/ 13 h 116"/>
                <a:gd name="T10" fmla="*/ 12 w 35"/>
                <a:gd name="T11" fmla="*/ 0 h 116"/>
                <a:gd name="T12" fmla="*/ 19 w 35"/>
                <a:gd name="T13" fmla="*/ 0 h 116"/>
                <a:gd name="T14" fmla="*/ 23 w 35"/>
                <a:gd name="T15" fmla="*/ 25 h 116"/>
                <a:gd name="T16" fmla="*/ 23 w 35"/>
                <a:gd name="T17" fmla="*/ 36 h 116"/>
                <a:gd name="T18" fmla="*/ 31 w 35"/>
                <a:gd name="T19" fmla="*/ 48 h 116"/>
                <a:gd name="T20" fmla="*/ 31 w 35"/>
                <a:gd name="T21" fmla="*/ 64 h 116"/>
                <a:gd name="T22" fmla="*/ 25 w 35"/>
                <a:gd name="T23" fmla="*/ 64 h 116"/>
                <a:gd name="T24" fmla="*/ 28 w 35"/>
                <a:gd name="T25" fmla="*/ 66 h 116"/>
                <a:gd name="T26" fmla="*/ 28 w 35"/>
                <a:gd name="T27" fmla="*/ 72 h 116"/>
                <a:gd name="T28" fmla="*/ 25 w 35"/>
                <a:gd name="T29" fmla="*/ 84 h 116"/>
                <a:gd name="T30" fmla="*/ 24 w 35"/>
                <a:gd name="T31" fmla="*/ 89 h 116"/>
                <a:gd name="T32" fmla="*/ 21 w 35"/>
                <a:gd name="T33" fmla="*/ 101 h 116"/>
                <a:gd name="T34" fmla="*/ 21 w 35"/>
                <a:gd name="T35" fmla="*/ 108 h 116"/>
                <a:gd name="T36" fmla="*/ 15 w 35"/>
                <a:gd name="T3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116">
                  <a:moveTo>
                    <a:pt x="15" y="116"/>
                  </a:moveTo>
                  <a:cubicBezTo>
                    <a:pt x="13" y="116"/>
                    <a:pt x="13" y="116"/>
                    <a:pt x="13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6" y="112"/>
                    <a:pt x="5" y="106"/>
                    <a:pt x="5" y="100"/>
                  </a:cubicBezTo>
                  <a:cubicBezTo>
                    <a:pt x="6" y="71"/>
                    <a:pt x="0" y="41"/>
                    <a:pt x="10" y="13"/>
                  </a:cubicBezTo>
                  <a:cubicBezTo>
                    <a:pt x="11" y="8"/>
                    <a:pt x="11" y="4"/>
                    <a:pt x="12" y="0"/>
                  </a:cubicBezTo>
                  <a:cubicBezTo>
                    <a:pt x="14" y="0"/>
                    <a:pt x="16" y="0"/>
                    <a:pt x="19" y="0"/>
                  </a:cubicBezTo>
                  <a:cubicBezTo>
                    <a:pt x="20" y="8"/>
                    <a:pt x="22" y="17"/>
                    <a:pt x="23" y="25"/>
                  </a:cubicBezTo>
                  <a:cubicBezTo>
                    <a:pt x="25" y="29"/>
                    <a:pt x="19" y="32"/>
                    <a:pt x="23" y="36"/>
                  </a:cubicBezTo>
                  <a:cubicBezTo>
                    <a:pt x="26" y="40"/>
                    <a:pt x="16" y="52"/>
                    <a:pt x="31" y="48"/>
                  </a:cubicBezTo>
                  <a:cubicBezTo>
                    <a:pt x="35" y="53"/>
                    <a:pt x="35" y="58"/>
                    <a:pt x="31" y="64"/>
                  </a:cubicBezTo>
                  <a:cubicBezTo>
                    <a:pt x="29" y="66"/>
                    <a:pt x="27" y="64"/>
                    <a:pt x="25" y="64"/>
                  </a:cubicBezTo>
                  <a:cubicBezTo>
                    <a:pt x="26" y="64"/>
                    <a:pt x="27" y="65"/>
                    <a:pt x="28" y="66"/>
                  </a:cubicBezTo>
                  <a:cubicBezTo>
                    <a:pt x="29" y="68"/>
                    <a:pt x="29" y="70"/>
                    <a:pt x="28" y="72"/>
                  </a:cubicBezTo>
                  <a:cubicBezTo>
                    <a:pt x="25" y="76"/>
                    <a:pt x="23" y="79"/>
                    <a:pt x="25" y="84"/>
                  </a:cubicBezTo>
                  <a:cubicBezTo>
                    <a:pt x="25" y="86"/>
                    <a:pt x="24" y="87"/>
                    <a:pt x="24" y="89"/>
                  </a:cubicBezTo>
                  <a:cubicBezTo>
                    <a:pt x="21" y="93"/>
                    <a:pt x="20" y="96"/>
                    <a:pt x="21" y="101"/>
                  </a:cubicBezTo>
                  <a:cubicBezTo>
                    <a:pt x="22" y="103"/>
                    <a:pt x="22" y="106"/>
                    <a:pt x="21" y="108"/>
                  </a:cubicBezTo>
                  <a:cubicBezTo>
                    <a:pt x="20" y="112"/>
                    <a:pt x="17" y="114"/>
                    <a:pt x="15" y="116"/>
                  </a:cubicBezTo>
                  <a:close/>
                </a:path>
              </a:pathLst>
            </a:custGeom>
            <a:solidFill>
              <a:srgbClr val="132C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4" name="Freeform 3364"/>
            <p:cNvSpPr>
              <a:spLocks/>
            </p:cNvSpPr>
            <p:nvPr/>
          </p:nvSpPr>
          <p:spPr bwMode="auto">
            <a:xfrm>
              <a:off x="3298" y="2200"/>
              <a:ext cx="24" cy="101"/>
            </a:xfrm>
            <a:custGeom>
              <a:avLst/>
              <a:gdLst>
                <a:gd name="T0" fmla="*/ 0 w 21"/>
                <a:gd name="T1" fmla="*/ 75 h 86"/>
                <a:gd name="T2" fmla="*/ 0 w 21"/>
                <a:gd name="T3" fmla="*/ 4 h 86"/>
                <a:gd name="T4" fmla="*/ 13 w 21"/>
                <a:gd name="T5" fmla="*/ 3 h 86"/>
                <a:gd name="T6" fmla="*/ 17 w 21"/>
                <a:gd name="T7" fmla="*/ 77 h 86"/>
                <a:gd name="T8" fmla="*/ 0 w 21"/>
                <a:gd name="T9" fmla="*/ 7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86">
                  <a:moveTo>
                    <a:pt x="0" y="75"/>
                  </a:moveTo>
                  <a:cubicBezTo>
                    <a:pt x="0" y="51"/>
                    <a:pt x="0" y="27"/>
                    <a:pt x="0" y="4"/>
                  </a:cubicBezTo>
                  <a:cubicBezTo>
                    <a:pt x="5" y="0"/>
                    <a:pt x="9" y="0"/>
                    <a:pt x="13" y="3"/>
                  </a:cubicBezTo>
                  <a:cubicBezTo>
                    <a:pt x="21" y="27"/>
                    <a:pt x="17" y="52"/>
                    <a:pt x="17" y="77"/>
                  </a:cubicBezTo>
                  <a:cubicBezTo>
                    <a:pt x="10" y="86"/>
                    <a:pt x="5" y="80"/>
                    <a:pt x="0" y="75"/>
                  </a:cubicBezTo>
                  <a:close/>
                </a:path>
              </a:pathLst>
            </a:custGeom>
            <a:solidFill>
              <a:srgbClr val="BC38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5" name="Freeform 3365"/>
            <p:cNvSpPr>
              <a:spLocks/>
            </p:cNvSpPr>
            <p:nvPr/>
          </p:nvSpPr>
          <p:spPr bwMode="auto">
            <a:xfrm>
              <a:off x="3283" y="2302"/>
              <a:ext cx="42" cy="148"/>
            </a:xfrm>
            <a:custGeom>
              <a:avLst/>
              <a:gdLst>
                <a:gd name="T0" fmla="*/ 4 w 35"/>
                <a:gd name="T1" fmla="*/ 104 h 125"/>
                <a:gd name="T2" fmla="*/ 4 w 35"/>
                <a:gd name="T3" fmla="*/ 96 h 125"/>
                <a:gd name="T4" fmla="*/ 4 w 35"/>
                <a:gd name="T5" fmla="*/ 96 h 125"/>
                <a:gd name="T6" fmla="*/ 8 w 35"/>
                <a:gd name="T7" fmla="*/ 80 h 125"/>
                <a:gd name="T8" fmla="*/ 11 w 35"/>
                <a:gd name="T9" fmla="*/ 0 h 125"/>
                <a:gd name="T10" fmla="*/ 15 w 35"/>
                <a:gd name="T11" fmla="*/ 5 h 125"/>
                <a:gd name="T12" fmla="*/ 18 w 35"/>
                <a:gd name="T13" fmla="*/ 71 h 125"/>
                <a:gd name="T14" fmla="*/ 25 w 35"/>
                <a:gd name="T15" fmla="*/ 75 h 125"/>
                <a:gd name="T16" fmla="*/ 30 w 35"/>
                <a:gd name="T17" fmla="*/ 78 h 125"/>
                <a:gd name="T18" fmla="*/ 34 w 35"/>
                <a:gd name="T19" fmla="*/ 82 h 125"/>
                <a:gd name="T20" fmla="*/ 32 w 35"/>
                <a:gd name="T21" fmla="*/ 93 h 125"/>
                <a:gd name="T22" fmla="*/ 32 w 35"/>
                <a:gd name="T23" fmla="*/ 93 h 125"/>
                <a:gd name="T24" fmla="*/ 28 w 35"/>
                <a:gd name="T25" fmla="*/ 95 h 125"/>
                <a:gd name="T26" fmla="*/ 24 w 35"/>
                <a:gd name="T27" fmla="*/ 97 h 125"/>
                <a:gd name="T28" fmla="*/ 18 w 35"/>
                <a:gd name="T29" fmla="*/ 100 h 125"/>
                <a:gd name="T30" fmla="*/ 12 w 35"/>
                <a:gd name="T31" fmla="*/ 120 h 125"/>
                <a:gd name="T32" fmla="*/ 11 w 35"/>
                <a:gd name="T33" fmla="*/ 124 h 125"/>
                <a:gd name="T34" fmla="*/ 1 w 35"/>
                <a:gd name="T35" fmla="*/ 112 h 125"/>
                <a:gd name="T36" fmla="*/ 4 w 35"/>
                <a:gd name="T37" fmla="*/ 10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5" h="125">
                  <a:moveTo>
                    <a:pt x="4" y="104"/>
                  </a:moveTo>
                  <a:cubicBezTo>
                    <a:pt x="4" y="102"/>
                    <a:pt x="4" y="99"/>
                    <a:pt x="4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9" y="92"/>
                    <a:pt x="7" y="86"/>
                    <a:pt x="8" y="80"/>
                  </a:cubicBezTo>
                  <a:cubicBezTo>
                    <a:pt x="10" y="54"/>
                    <a:pt x="3" y="26"/>
                    <a:pt x="11" y="0"/>
                  </a:cubicBezTo>
                  <a:cubicBezTo>
                    <a:pt x="13" y="1"/>
                    <a:pt x="15" y="3"/>
                    <a:pt x="15" y="5"/>
                  </a:cubicBezTo>
                  <a:cubicBezTo>
                    <a:pt x="20" y="27"/>
                    <a:pt x="15" y="49"/>
                    <a:pt x="18" y="71"/>
                  </a:cubicBezTo>
                  <a:cubicBezTo>
                    <a:pt x="20" y="73"/>
                    <a:pt x="22" y="75"/>
                    <a:pt x="25" y="75"/>
                  </a:cubicBezTo>
                  <a:cubicBezTo>
                    <a:pt x="26" y="76"/>
                    <a:pt x="28" y="77"/>
                    <a:pt x="30" y="78"/>
                  </a:cubicBezTo>
                  <a:cubicBezTo>
                    <a:pt x="31" y="79"/>
                    <a:pt x="33" y="80"/>
                    <a:pt x="34" y="82"/>
                  </a:cubicBezTo>
                  <a:cubicBezTo>
                    <a:pt x="35" y="86"/>
                    <a:pt x="35" y="89"/>
                    <a:pt x="32" y="93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1" y="94"/>
                    <a:pt x="30" y="94"/>
                    <a:pt x="28" y="95"/>
                  </a:cubicBezTo>
                  <a:cubicBezTo>
                    <a:pt x="27" y="96"/>
                    <a:pt x="25" y="96"/>
                    <a:pt x="24" y="97"/>
                  </a:cubicBezTo>
                  <a:cubicBezTo>
                    <a:pt x="22" y="97"/>
                    <a:pt x="19" y="98"/>
                    <a:pt x="18" y="100"/>
                  </a:cubicBezTo>
                  <a:cubicBezTo>
                    <a:pt x="15" y="107"/>
                    <a:pt x="18" y="115"/>
                    <a:pt x="12" y="120"/>
                  </a:cubicBezTo>
                  <a:cubicBezTo>
                    <a:pt x="12" y="121"/>
                    <a:pt x="11" y="123"/>
                    <a:pt x="11" y="124"/>
                  </a:cubicBezTo>
                  <a:cubicBezTo>
                    <a:pt x="2" y="125"/>
                    <a:pt x="3" y="118"/>
                    <a:pt x="1" y="112"/>
                  </a:cubicBezTo>
                  <a:cubicBezTo>
                    <a:pt x="0" y="109"/>
                    <a:pt x="2" y="106"/>
                    <a:pt x="4" y="104"/>
                  </a:cubicBezTo>
                  <a:close/>
                </a:path>
              </a:pathLst>
            </a:custGeom>
            <a:solidFill>
              <a:srgbClr val="3B1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6" name="Freeform 3366"/>
            <p:cNvSpPr>
              <a:spLocks/>
            </p:cNvSpPr>
            <p:nvPr/>
          </p:nvSpPr>
          <p:spPr bwMode="auto">
            <a:xfrm>
              <a:off x="3298" y="2193"/>
              <a:ext cx="62" cy="18"/>
            </a:xfrm>
            <a:custGeom>
              <a:avLst/>
              <a:gdLst>
                <a:gd name="T0" fmla="*/ 12 w 53"/>
                <a:gd name="T1" fmla="*/ 10 h 15"/>
                <a:gd name="T2" fmla="*/ 0 w 53"/>
                <a:gd name="T3" fmla="*/ 10 h 15"/>
                <a:gd name="T4" fmla="*/ 0 w 53"/>
                <a:gd name="T5" fmla="*/ 5 h 15"/>
                <a:gd name="T6" fmla="*/ 9 w 53"/>
                <a:gd name="T7" fmla="*/ 1 h 15"/>
                <a:gd name="T8" fmla="*/ 31 w 53"/>
                <a:gd name="T9" fmla="*/ 1 h 15"/>
                <a:gd name="T10" fmla="*/ 50 w 53"/>
                <a:gd name="T11" fmla="*/ 3 h 15"/>
                <a:gd name="T12" fmla="*/ 51 w 53"/>
                <a:gd name="T13" fmla="*/ 9 h 15"/>
                <a:gd name="T14" fmla="*/ 44 w 53"/>
                <a:gd name="T15" fmla="*/ 10 h 15"/>
                <a:gd name="T16" fmla="*/ 31 w 53"/>
                <a:gd name="T17" fmla="*/ 14 h 15"/>
                <a:gd name="T18" fmla="*/ 12 w 53"/>
                <a:gd name="T19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15">
                  <a:moveTo>
                    <a:pt x="12" y="10"/>
                  </a:moveTo>
                  <a:cubicBezTo>
                    <a:pt x="8" y="10"/>
                    <a:pt x="4" y="10"/>
                    <a:pt x="0" y="10"/>
                  </a:cubicBezTo>
                  <a:cubicBezTo>
                    <a:pt x="0" y="8"/>
                    <a:pt x="0" y="7"/>
                    <a:pt x="0" y="5"/>
                  </a:cubicBezTo>
                  <a:cubicBezTo>
                    <a:pt x="3" y="3"/>
                    <a:pt x="6" y="2"/>
                    <a:pt x="9" y="1"/>
                  </a:cubicBezTo>
                  <a:cubicBezTo>
                    <a:pt x="16" y="1"/>
                    <a:pt x="24" y="1"/>
                    <a:pt x="31" y="1"/>
                  </a:cubicBezTo>
                  <a:cubicBezTo>
                    <a:pt x="38" y="2"/>
                    <a:pt x="44" y="0"/>
                    <a:pt x="50" y="3"/>
                  </a:cubicBezTo>
                  <a:cubicBezTo>
                    <a:pt x="52" y="5"/>
                    <a:pt x="53" y="7"/>
                    <a:pt x="51" y="9"/>
                  </a:cubicBezTo>
                  <a:cubicBezTo>
                    <a:pt x="49" y="9"/>
                    <a:pt x="46" y="9"/>
                    <a:pt x="44" y="10"/>
                  </a:cubicBezTo>
                  <a:cubicBezTo>
                    <a:pt x="40" y="13"/>
                    <a:pt x="36" y="14"/>
                    <a:pt x="31" y="14"/>
                  </a:cubicBezTo>
                  <a:cubicBezTo>
                    <a:pt x="24" y="15"/>
                    <a:pt x="18" y="15"/>
                    <a:pt x="12" y="10"/>
                  </a:cubicBezTo>
                  <a:close/>
                </a:path>
              </a:pathLst>
            </a:custGeom>
            <a:solidFill>
              <a:srgbClr val="731A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7" name="Freeform 3367"/>
            <p:cNvSpPr>
              <a:spLocks/>
            </p:cNvSpPr>
            <p:nvPr/>
          </p:nvSpPr>
          <p:spPr bwMode="auto">
            <a:xfrm>
              <a:off x="3296" y="2288"/>
              <a:ext cx="24" cy="23"/>
            </a:xfrm>
            <a:custGeom>
              <a:avLst/>
              <a:gdLst>
                <a:gd name="T0" fmla="*/ 1 w 20"/>
                <a:gd name="T1" fmla="*/ 16 h 19"/>
                <a:gd name="T2" fmla="*/ 0 w 20"/>
                <a:gd name="T3" fmla="*/ 12 h 19"/>
                <a:gd name="T4" fmla="*/ 1 w 20"/>
                <a:gd name="T5" fmla="*/ 0 h 19"/>
                <a:gd name="T6" fmla="*/ 17 w 20"/>
                <a:gd name="T7" fmla="*/ 4 h 19"/>
                <a:gd name="T8" fmla="*/ 18 w 20"/>
                <a:gd name="T9" fmla="*/ 6 h 19"/>
                <a:gd name="T10" fmla="*/ 13 w 20"/>
                <a:gd name="T11" fmla="*/ 18 h 19"/>
                <a:gd name="T12" fmla="*/ 5 w 20"/>
                <a:gd name="T13" fmla="*/ 19 h 19"/>
                <a:gd name="T14" fmla="*/ 1 w 20"/>
                <a:gd name="T15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9">
                  <a:moveTo>
                    <a:pt x="1" y="16"/>
                  </a:moveTo>
                  <a:cubicBezTo>
                    <a:pt x="1" y="15"/>
                    <a:pt x="1" y="13"/>
                    <a:pt x="0" y="12"/>
                  </a:cubicBezTo>
                  <a:cubicBezTo>
                    <a:pt x="1" y="8"/>
                    <a:pt x="1" y="4"/>
                    <a:pt x="1" y="0"/>
                  </a:cubicBezTo>
                  <a:cubicBezTo>
                    <a:pt x="6" y="1"/>
                    <a:pt x="11" y="2"/>
                    <a:pt x="17" y="4"/>
                  </a:cubicBezTo>
                  <a:cubicBezTo>
                    <a:pt x="17" y="4"/>
                    <a:pt x="18" y="5"/>
                    <a:pt x="18" y="6"/>
                  </a:cubicBezTo>
                  <a:cubicBezTo>
                    <a:pt x="20" y="11"/>
                    <a:pt x="17" y="15"/>
                    <a:pt x="13" y="18"/>
                  </a:cubicBezTo>
                  <a:cubicBezTo>
                    <a:pt x="11" y="19"/>
                    <a:pt x="8" y="19"/>
                    <a:pt x="5" y="19"/>
                  </a:cubicBezTo>
                  <a:cubicBezTo>
                    <a:pt x="3" y="18"/>
                    <a:pt x="2" y="17"/>
                    <a:pt x="1" y="16"/>
                  </a:cubicBezTo>
                  <a:close/>
                </a:path>
              </a:pathLst>
            </a:custGeom>
            <a:solidFill>
              <a:srgbClr val="5325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8" name="Freeform 3368"/>
            <p:cNvSpPr>
              <a:spLocks/>
            </p:cNvSpPr>
            <p:nvPr/>
          </p:nvSpPr>
          <p:spPr bwMode="auto">
            <a:xfrm>
              <a:off x="3298" y="2189"/>
              <a:ext cx="52" cy="10"/>
            </a:xfrm>
            <a:custGeom>
              <a:avLst/>
              <a:gdLst>
                <a:gd name="T0" fmla="*/ 8 w 45"/>
                <a:gd name="T1" fmla="*/ 8 h 8"/>
                <a:gd name="T2" fmla="*/ 0 w 45"/>
                <a:gd name="T3" fmla="*/ 8 h 8"/>
                <a:gd name="T4" fmla="*/ 0 w 45"/>
                <a:gd name="T5" fmla="*/ 0 h 8"/>
                <a:gd name="T6" fmla="*/ 12 w 45"/>
                <a:gd name="T7" fmla="*/ 0 h 8"/>
                <a:gd name="T8" fmla="*/ 31 w 45"/>
                <a:gd name="T9" fmla="*/ 0 h 8"/>
                <a:gd name="T10" fmla="*/ 44 w 45"/>
                <a:gd name="T11" fmla="*/ 1 h 8"/>
                <a:gd name="T12" fmla="*/ 43 w 45"/>
                <a:gd name="T13" fmla="*/ 6 h 8"/>
                <a:gd name="T14" fmla="*/ 31 w 45"/>
                <a:gd name="T15" fmla="*/ 6 h 8"/>
                <a:gd name="T16" fmla="*/ 8 w 45"/>
                <a:gd name="T1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8">
                  <a:moveTo>
                    <a:pt x="8" y="8"/>
                  </a:moveTo>
                  <a:cubicBezTo>
                    <a:pt x="6" y="8"/>
                    <a:pt x="3" y="8"/>
                    <a:pt x="0" y="8"/>
                  </a:cubicBezTo>
                  <a:cubicBezTo>
                    <a:pt x="0" y="5"/>
                    <a:pt x="0" y="3"/>
                    <a:pt x="0" y="0"/>
                  </a:cubicBezTo>
                  <a:cubicBezTo>
                    <a:pt x="4" y="0"/>
                    <a:pt x="8" y="0"/>
                    <a:pt x="12" y="0"/>
                  </a:cubicBezTo>
                  <a:cubicBezTo>
                    <a:pt x="18" y="0"/>
                    <a:pt x="25" y="0"/>
                    <a:pt x="31" y="0"/>
                  </a:cubicBezTo>
                  <a:cubicBezTo>
                    <a:pt x="36" y="0"/>
                    <a:pt x="40" y="0"/>
                    <a:pt x="44" y="1"/>
                  </a:cubicBezTo>
                  <a:cubicBezTo>
                    <a:pt x="45" y="3"/>
                    <a:pt x="45" y="4"/>
                    <a:pt x="43" y="6"/>
                  </a:cubicBezTo>
                  <a:cubicBezTo>
                    <a:pt x="39" y="6"/>
                    <a:pt x="35" y="6"/>
                    <a:pt x="31" y="6"/>
                  </a:cubicBezTo>
                  <a:cubicBezTo>
                    <a:pt x="23" y="7"/>
                    <a:pt x="16" y="4"/>
                    <a:pt x="8" y="8"/>
                  </a:cubicBezTo>
                  <a:close/>
                </a:path>
              </a:pathLst>
            </a:custGeom>
            <a:solidFill>
              <a:srgbClr val="8128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29" name="Freeform 3369"/>
            <p:cNvSpPr>
              <a:spLocks/>
            </p:cNvSpPr>
            <p:nvPr/>
          </p:nvSpPr>
          <p:spPr bwMode="auto">
            <a:xfrm>
              <a:off x="3228" y="2251"/>
              <a:ext cx="41" cy="245"/>
            </a:xfrm>
            <a:custGeom>
              <a:avLst/>
              <a:gdLst>
                <a:gd name="T0" fmla="*/ 34 w 35"/>
                <a:gd name="T1" fmla="*/ 89 h 208"/>
                <a:gd name="T2" fmla="*/ 35 w 35"/>
                <a:gd name="T3" fmla="*/ 192 h 208"/>
                <a:gd name="T4" fmla="*/ 32 w 35"/>
                <a:gd name="T5" fmla="*/ 200 h 208"/>
                <a:gd name="T6" fmla="*/ 15 w 35"/>
                <a:gd name="T7" fmla="*/ 208 h 208"/>
                <a:gd name="T8" fmla="*/ 4 w 35"/>
                <a:gd name="T9" fmla="*/ 193 h 208"/>
                <a:gd name="T10" fmla="*/ 0 w 35"/>
                <a:gd name="T11" fmla="*/ 186 h 208"/>
                <a:gd name="T12" fmla="*/ 1 w 35"/>
                <a:gd name="T13" fmla="*/ 177 h 208"/>
                <a:gd name="T14" fmla="*/ 5 w 35"/>
                <a:gd name="T15" fmla="*/ 84 h 208"/>
                <a:gd name="T16" fmla="*/ 6 w 35"/>
                <a:gd name="T17" fmla="*/ 58 h 208"/>
                <a:gd name="T18" fmla="*/ 9 w 35"/>
                <a:gd name="T19" fmla="*/ 36 h 208"/>
                <a:gd name="T20" fmla="*/ 8 w 35"/>
                <a:gd name="T21" fmla="*/ 31 h 208"/>
                <a:gd name="T22" fmla="*/ 8 w 35"/>
                <a:gd name="T23" fmla="*/ 16 h 208"/>
                <a:gd name="T24" fmla="*/ 21 w 35"/>
                <a:gd name="T25" fmla="*/ 6 h 208"/>
                <a:gd name="T26" fmla="*/ 28 w 35"/>
                <a:gd name="T27" fmla="*/ 26 h 208"/>
                <a:gd name="T28" fmla="*/ 25 w 35"/>
                <a:gd name="T29" fmla="*/ 105 h 208"/>
                <a:gd name="T30" fmla="*/ 31 w 35"/>
                <a:gd name="T31" fmla="*/ 89 h 208"/>
                <a:gd name="T32" fmla="*/ 34 w 35"/>
                <a:gd name="T33" fmla="*/ 8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208">
                  <a:moveTo>
                    <a:pt x="34" y="89"/>
                  </a:moveTo>
                  <a:cubicBezTo>
                    <a:pt x="34" y="123"/>
                    <a:pt x="34" y="158"/>
                    <a:pt x="35" y="192"/>
                  </a:cubicBezTo>
                  <a:cubicBezTo>
                    <a:pt x="34" y="195"/>
                    <a:pt x="33" y="197"/>
                    <a:pt x="32" y="200"/>
                  </a:cubicBezTo>
                  <a:cubicBezTo>
                    <a:pt x="26" y="203"/>
                    <a:pt x="20" y="205"/>
                    <a:pt x="15" y="208"/>
                  </a:cubicBezTo>
                  <a:cubicBezTo>
                    <a:pt x="10" y="204"/>
                    <a:pt x="9" y="197"/>
                    <a:pt x="4" y="193"/>
                  </a:cubicBezTo>
                  <a:cubicBezTo>
                    <a:pt x="2" y="191"/>
                    <a:pt x="1" y="189"/>
                    <a:pt x="0" y="186"/>
                  </a:cubicBezTo>
                  <a:cubicBezTo>
                    <a:pt x="0" y="183"/>
                    <a:pt x="0" y="180"/>
                    <a:pt x="1" y="177"/>
                  </a:cubicBezTo>
                  <a:cubicBezTo>
                    <a:pt x="8" y="146"/>
                    <a:pt x="4" y="115"/>
                    <a:pt x="5" y="84"/>
                  </a:cubicBezTo>
                  <a:cubicBezTo>
                    <a:pt x="5" y="75"/>
                    <a:pt x="5" y="66"/>
                    <a:pt x="6" y="58"/>
                  </a:cubicBezTo>
                  <a:cubicBezTo>
                    <a:pt x="8" y="51"/>
                    <a:pt x="11" y="44"/>
                    <a:pt x="9" y="36"/>
                  </a:cubicBezTo>
                  <a:cubicBezTo>
                    <a:pt x="8" y="34"/>
                    <a:pt x="8" y="32"/>
                    <a:pt x="8" y="31"/>
                  </a:cubicBezTo>
                  <a:cubicBezTo>
                    <a:pt x="7" y="26"/>
                    <a:pt x="13" y="21"/>
                    <a:pt x="8" y="16"/>
                  </a:cubicBezTo>
                  <a:cubicBezTo>
                    <a:pt x="7" y="6"/>
                    <a:pt x="10" y="0"/>
                    <a:pt x="21" y="6"/>
                  </a:cubicBezTo>
                  <a:cubicBezTo>
                    <a:pt x="28" y="11"/>
                    <a:pt x="26" y="19"/>
                    <a:pt x="28" y="26"/>
                  </a:cubicBezTo>
                  <a:cubicBezTo>
                    <a:pt x="24" y="53"/>
                    <a:pt x="29" y="80"/>
                    <a:pt x="25" y="105"/>
                  </a:cubicBezTo>
                  <a:cubicBezTo>
                    <a:pt x="22" y="100"/>
                    <a:pt x="27" y="94"/>
                    <a:pt x="31" y="89"/>
                  </a:cubicBezTo>
                  <a:cubicBezTo>
                    <a:pt x="32" y="88"/>
                    <a:pt x="33" y="88"/>
                    <a:pt x="34" y="89"/>
                  </a:cubicBezTo>
                  <a:close/>
                </a:path>
              </a:pathLst>
            </a:custGeom>
            <a:solidFill>
              <a:srgbClr val="458E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0" name="Freeform 3370"/>
            <p:cNvSpPr>
              <a:spLocks/>
            </p:cNvSpPr>
            <p:nvPr/>
          </p:nvSpPr>
          <p:spPr bwMode="auto">
            <a:xfrm>
              <a:off x="3235" y="2143"/>
              <a:ext cx="32" cy="111"/>
            </a:xfrm>
            <a:custGeom>
              <a:avLst/>
              <a:gdLst>
                <a:gd name="T0" fmla="*/ 4 w 27"/>
                <a:gd name="T1" fmla="*/ 44 h 94"/>
                <a:gd name="T2" fmla="*/ 7 w 27"/>
                <a:gd name="T3" fmla="*/ 11 h 94"/>
                <a:gd name="T4" fmla="*/ 11 w 27"/>
                <a:gd name="T5" fmla="*/ 0 h 94"/>
                <a:gd name="T6" fmla="*/ 20 w 27"/>
                <a:gd name="T7" fmla="*/ 3 h 94"/>
                <a:gd name="T8" fmla="*/ 21 w 27"/>
                <a:gd name="T9" fmla="*/ 19 h 94"/>
                <a:gd name="T10" fmla="*/ 21 w 27"/>
                <a:gd name="T11" fmla="*/ 63 h 94"/>
                <a:gd name="T12" fmla="*/ 15 w 27"/>
                <a:gd name="T13" fmla="*/ 93 h 94"/>
                <a:gd name="T14" fmla="*/ 6 w 27"/>
                <a:gd name="T15" fmla="*/ 93 h 94"/>
                <a:gd name="T16" fmla="*/ 4 w 27"/>
                <a:gd name="T17" fmla="*/ 67 h 94"/>
                <a:gd name="T18" fmla="*/ 5 w 27"/>
                <a:gd name="T19" fmla="*/ 60 h 94"/>
                <a:gd name="T20" fmla="*/ 4 w 27"/>
                <a:gd name="T21" fmla="*/ 4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94">
                  <a:moveTo>
                    <a:pt x="4" y="44"/>
                  </a:moveTo>
                  <a:cubicBezTo>
                    <a:pt x="13" y="34"/>
                    <a:pt x="8" y="22"/>
                    <a:pt x="7" y="11"/>
                  </a:cubicBezTo>
                  <a:cubicBezTo>
                    <a:pt x="5" y="6"/>
                    <a:pt x="7" y="2"/>
                    <a:pt x="11" y="0"/>
                  </a:cubicBezTo>
                  <a:cubicBezTo>
                    <a:pt x="14" y="1"/>
                    <a:pt x="17" y="2"/>
                    <a:pt x="20" y="3"/>
                  </a:cubicBezTo>
                  <a:cubicBezTo>
                    <a:pt x="24" y="8"/>
                    <a:pt x="23" y="14"/>
                    <a:pt x="21" y="19"/>
                  </a:cubicBezTo>
                  <a:cubicBezTo>
                    <a:pt x="26" y="34"/>
                    <a:pt x="27" y="49"/>
                    <a:pt x="21" y="63"/>
                  </a:cubicBezTo>
                  <a:cubicBezTo>
                    <a:pt x="19" y="73"/>
                    <a:pt x="25" y="85"/>
                    <a:pt x="15" y="93"/>
                  </a:cubicBezTo>
                  <a:cubicBezTo>
                    <a:pt x="12" y="94"/>
                    <a:pt x="9" y="94"/>
                    <a:pt x="6" y="93"/>
                  </a:cubicBezTo>
                  <a:cubicBezTo>
                    <a:pt x="0" y="85"/>
                    <a:pt x="4" y="76"/>
                    <a:pt x="4" y="67"/>
                  </a:cubicBezTo>
                  <a:cubicBezTo>
                    <a:pt x="5" y="65"/>
                    <a:pt x="5" y="63"/>
                    <a:pt x="5" y="60"/>
                  </a:cubicBezTo>
                  <a:cubicBezTo>
                    <a:pt x="0" y="55"/>
                    <a:pt x="2" y="49"/>
                    <a:pt x="4" y="44"/>
                  </a:cubicBezTo>
                  <a:close/>
                </a:path>
              </a:pathLst>
            </a:custGeom>
            <a:solidFill>
              <a:srgbClr val="458C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1" name="Freeform 3371"/>
            <p:cNvSpPr>
              <a:spLocks/>
            </p:cNvSpPr>
            <p:nvPr/>
          </p:nvSpPr>
          <p:spPr bwMode="auto">
            <a:xfrm>
              <a:off x="3249" y="2265"/>
              <a:ext cx="16" cy="114"/>
            </a:xfrm>
            <a:custGeom>
              <a:avLst/>
              <a:gdLst>
                <a:gd name="T0" fmla="*/ 13 w 13"/>
                <a:gd name="T1" fmla="*/ 77 h 97"/>
                <a:gd name="T2" fmla="*/ 7 w 13"/>
                <a:gd name="T3" fmla="*/ 97 h 97"/>
                <a:gd name="T4" fmla="*/ 8 w 13"/>
                <a:gd name="T5" fmla="*/ 13 h 97"/>
                <a:gd name="T6" fmla="*/ 13 w 13"/>
                <a:gd name="T7" fmla="*/ 0 h 97"/>
                <a:gd name="T8" fmla="*/ 13 w 13"/>
                <a:gd name="T9" fmla="*/ 7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7">
                  <a:moveTo>
                    <a:pt x="13" y="77"/>
                  </a:moveTo>
                  <a:cubicBezTo>
                    <a:pt x="11" y="83"/>
                    <a:pt x="9" y="90"/>
                    <a:pt x="7" y="97"/>
                  </a:cubicBezTo>
                  <a:cubicBezTo>
                    <a:pt x="8" y="69"/>
                    <a:pt x="0" y="41"/>
                    <a:pt x="8" y="13"/>
                  </a:cubicBezTo>
                  <a:cubicBezTo>
                    <a:pt x="8" y="8"/>
                    <a:pt x="3" y="2"/>
                    <a:pt x="13" y="0"/>
                  </a:cubicBezTo>
                  <a:cubicBezTo>
                    <a:pt x="13" y="26"/>
                    <a:pt x="13" y="51"/>
                    <a:pt x="13" y="77"/>
                  </a:cubicBezTo>
                  <a:close/>
                </a:path>
              </a:pathLst>
            </a:custGeom>
            <a:solidFill>
              <a:srgbClr val="346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2" name="Freeform 3372"/>
            <p:cNvSpPr>
              <a:spLocks/>
            </p:cNvSpPr>
            <p:nvPr/>
          </p:nvSpPr>
          <p:spPr bwMode="auto">
            <a:xfrm>
              <a:off x="3247" y="2218"/>
              <a:ext cx="22" cy="62"/>
            </a:xfrm>
            <a:custGeom>
              <a:avLst/>
              <a:gdLst>
                <a:gd name="T0" fmla="*/ 15 w 19"/>
                <a:gd name="T1" fmla="*/ 40 h 53"/>
                <a:gd name="T2" fmla="*/ 10 w 19"/>
                <a:gd name="T3" fmla="*/ 53 h 53"/>
                <a:gd name="T4" fmla="*/ 3 w 19"/>
                <a:gd name="T5" fmla="*/ 36 h 53"/>
                <a:gd name="T6" fmla="*/ 3 w 19"/>
                <a:gd name="T7" fmla="*/ 28 h 53"/>
                <a:gd name="T8" fmla="*/ 11 w 19"/>
                <a:gd name="T9" fmla="*/ 0 h 53"/>
                <a:gd name="T10" fmla="*/ 15 w 19"/>
                <a:gd name="T11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53">
                  <a:moveTo>
                    <a:pt x="15" y="40"/>
                  </a:moveTo>
                  <a:cubicBezTo>
                    <a:pt x="10" y="43"/>
                    <a:pt x="11" y="48"/>
                    <a:pt x="10" y="53"/>
                  </a:cubicBezTo>
                  <a:cubicBezTo>
                    <a:pt x="5" y="48"/>
                    <a:pt x="9" y="40"/>
                    <a:pt x="3" y="36"/>
                  </a:cubicBezTo>
                  <a:cubicBezTo>
                    <a:pt x="1" y="33"/>
                    <a:pt x="0" y="31"/>
                    <a:pt x="3" y="28"/>
                  </a:cubicBezTo>
                  <a:cubicBezTo>
                    <a:pt x="11" y="20"/>
                    <a:pt x="4" y="8"/>
                    <a:pt x="11" y="0"/>
                  </a:cubicBezTo>
                  <a:cubicBezTo>
                    <a:pt x="19" y="13"/>
                    <a:pt x="13" y="27"/>
                    <a:pt x="15" y="40"/>
                  </a:cubicBezTo>
                  <a:close/>
                </a:path>
              </a:pathLst>
            </a:custGeom>
            <a:solidFill>
              <a:srgbClr val="3865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3" name="Freeform 3373"/>
            <p:cNvSpPr>
              <a:spLocks/>
            </p:cNvSpPr>
            <p:nvPr/>
          </p:nvSpPr>
          <p:spPr bwMode="auto">
            <a:xfrm>
              <a:off x="3252" y="2029"/>
              <a:ext cx="16" cy="45"/>
            </a:xfrm>
            <a:custGeom>
              <a:avLst/>
              <a:gdLst>
                <a:gd name="T0" fmla="*/ 7 w 14"/>
                <a:gd name="T1" fmla="*/ 36 h 38"/>
                <a:gd name="T2" fmla="*/ 7 w 14"/>
                <a:gd name="T3" fmla="*/ 0 h 38"/>
                <a:gd name="T4" fmla="*/ 10 w 14"/>
                <a:gd name="T5" fmla="*/ 37 h 38"/>
                <a:gd name="T6" fmla="*/ 7 w 14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8">
                  <a:moveTo>
                    <a:pt x="7" y="36"/>
                  </a:moveTo>
                  <a:cubicBezTo>
                    <a:pt x="1" y="24"/>
                    <a:pt x="0" y="12"/>
                    <a:pt x="7" y="0"/>
                  </a:cubicBezTo>
                  <a:cubicBezTo>
                    <a:pt x="14" y="12"/>
                    <a:pt x="10" y="25"/>
                    <a:pt x="10" y="37"/>
                  </a:cubicBezTo>
                  <a:cubicBezTo>
                    <a:pt x="9" y="38"/>
                    <a:pt x="7" y="38"/>
                    <a:pt x="7" y="36"/>
                  </a:cubicBezTo>
                  <a:close/>
                </a:path>
              </a:pathLst>
            </a:custGeom>
            <a:solidFill>
              <a:srgbClr val="326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4" name="Freeform 3374"/>
            <p:cNvSpPr>
              <a:spLocks/>
            </p:cNvSpPr>
            <p:nvPr/>
          </p:nvSpPr>
          <p:spPr bwMode="auto">
            <a:xfrm>
              <a:off x="3260" y="2072"/>
              <a:ext cx="3" cy="63"/>
            </a:xfrm>
            <a:custGeom>
              <a:avLst/>
              <a:gdLst>
                <a:gd name="T0" fmla="*/ 0 w 3"/>
                <a:gd name="T1" fmla="*/ 0 h 54"/>
                <a:gd name="T2" fmla="*/ 3 w 3"/>
                <a:gd name="T3" fmla="*/ 1 h 54"/>
                <a:gd name="T4" fmla="*/ 3 w 3"/>
                <a:gd name="T5" fmla="*/ 52 h 54"/>
                <a:gd name="T6" fmla="*/ 0 w 3"/>
                <a:gd name="T7" fmla="*/ 52 h 54"/>
                <a:gd name="T8" fmla="*/ 0 w 3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4">
                  <a:moveTo>
                    <a:pt x="0" y="0"/>
                  </a:moveTo>
                  <a:cubicBezTo>
                    <a:pt x="1" y="0"/>
                    <a:pt x="2" y="0"/>
                    <a:pt x="3" y="1"/>
                  </a:cubicBezTo>
                  <a:cubicBezTo>
                    <a:pt x="3" y="18"/>
                    <a:pt x="3" y="35"/>
                    <a:pt x="3" y="52"/>
                  </a:cubicBezTo>
                  <a:cubicBezTo>
                    <a:pt x="2" y="54"/>
                    <a:pt x="1" y="54"/>
                    <a:pt x="0" y="52"/>
                  </a:cubicBezTo>
                  <a:cubicBezTo>
                    <a:pt x="0" y="35"/>
                    <a:pt x="0" y="18"/>
                    <a:pt x="0" y="0"/>
                  </a:cubicBezTo>
                  <a:close/>
                </a:path>
              </a:pathLst>
            </a:custGeom>
            <a:solidFill>
              <a:srgbClr val="1C50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5" name="Freeform 3375"/>
            <p:cNvSpPr>
              <a:spLocks/>
            </p:cNvSpPr>
            <p:nvPr/>
          </p:nvSpPr>
          <p:spPr bwMode="auto">
            <a:xfrm>
              <a:off x="3259" y="2133"/>
              <a:ext cx="9" cy="33"/>
            </a:xfrm>
            <a:custGeom>
              <a:avLst/>
              <a:gdLst>
                <a:gd name="T0" fmla="*/ 1 w 8"/>
                <a:gd name="T1" fmla="*/ 0 h 28"/>
                <a:gd name="T2" fmla="*/ 4 w 8"/>
                <a:gd name="T3" fmla="*/ 0 h 28"/>
                <a:gd name="T4" fmla="*/ 1 w 8"/>
                <a:gd name="T5" fmla="*/ 28 h 28"/>
                <a:gd name="T6" fmla="*/ 0 w 8"/>
                <a:gd name="T7" fmla="*/ 12 h 28"/>
                <a:gd name="T8" fmla="*/ 1 w 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8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9"/>
                    <a:pt x="8" y="19"/>
                    <a:pt x="1" y="28"/>
                  </a:cubicBezTo>
                  <a:cubicBezTo>
                    <a:pt x="1" y="23"/>
                    <a:pt x="0" y="17"/>
                    <a:pt x="0" y="12"/>
                  </a:cubicBezTo>
                  <a:cubicBezTo>
                    <a:pt x="1" y="8"/>
                    <a:pt x="1" y="4"/>
                    <a:pt x="1" y="0"/>
                  </a:cubicBezTo>
                  <a:close/>
                </a:path>
              </a:pathLst>
            </a:custGeom>
            <a:solidFill>
              <a:srgbClr val="2C63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6" name="Freeform 3376"/>
            <p:cNvSpPr>
              <a:spLocks/>
            </p:cNvSpPr>
            <p:nvPr/>
          </p:nvSpPr>
          <p:spPr bwMode="auto">
            <a:xfrm>
              <a:off x="2908" y="2439"/>
              <a:ext cx="47" cy="58"/>
            </a:xfrm>
            <a:custGeom>
              <a:avLst/>
              <a:gdLst>
                <a:gd name="T0" fmla="*/ 40 w 40"/>
                <a:gd name="T1" fmla="*/ 37 h 49"/>
                <a:gd name="T2" fmla="*/ 38 w 40"/>
                <a:gd name="T3" fmla="*/ 44 h 49"/>
                <a:gd name="T4" fmla="*/ 31 w 40"/>
                <a:gd name="T5" fmla="*/ 49 h 49"/>
                <a:gd name="T6" fmla="*/ 18 w 40"/>
                <a:gd name="T7" fmla="*/ 37 h 49"/>
                <a:gd name="T8" fmla="*/ 10 w 40"/>
                <a:gd name="T9" fmla="*/ 29 h 49"/>
                <a:gd name="T10" fmla="*/ 3 w 40"/>
                <a:gd name="T11" fmla="*/ 21 h 49"/>
                <a:gd name="T12" fmla="*/ 1 w 40"/>
                <a:gd name="T13" fmla="*/ 17 h 49"/>
                <a:gd name="T14" fmla="*/ 3 w 40"/>
                <a:gd name="T15" fmla="*/ 4 h 49"/>
                <a:gd name="T16" fmla="*/ 3 w 40"/>
                <a:gd name="T17" fmla="*/ 1 h 49"/>
                <a:gd name="T18" fmla="*/ 6 w 40"/>
                <a:gd name="T19" fmla="*/ 0 h 49"/>
                <a:gd name="T20" fmla="*/ 38 w 40"/>
                <a:gd name="T21" fmla="*/ 5 h 49"/>
                <a:gd name="T22" fmla="*/ 40 w 40"/>
                <a:gd name="T23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49">
                  <a:moveTo>
                    <a:pt x="40" y="37"/>
                  </a:moveTo>
                  <a:cubicBezTo>
                    <a:pt x="39" y="39"/>
                    <a:pt x="39" y="41"/>
                    <a:pt x="38" y="44"/>
                  </a:cubicBezTo>
                  <a:cubicBezTo>
                    <a:pt x="36" y="45"/>
                    <a:pt x="33" y="47"/>
                    <a:pt x="31" y="49"/>
                  </a:cubicBezTo>
                  <a:cubicBezTo>
                    <a:pt x="24" y="49"/>
                    <a:pt x="21" y="43"/>
                    <a:pt x="18" y="37"/>
                  </a:cubicBezTo>
                  <a:cubicBezTo>
                    <a:pt x="17" y="33"/>
                    <a:pt x="13" y="32"/>
                    <a:pt x="10" y="29"/>
                  </a:cubicBezTo>
                  <a:cubicBezTo>
                    <a:pt x="6" y="28"/>
                    <a:pt x="11" y="19"/>
                    <a:pt x="3" y="21"/>
                  </a:cubicBezTo>
                  <a:cubicBezTo>
                    <a:pt x="2" y="20"/>
                    <a:pt x="1" y="19"/>
                    <a:pt x="1" y="17"/>
                  </a:cubicBezTo>
                  <a:cubicBezTo>
                    <a:pt x="1" y="13"/>
                    <a:pt x="0" y="8"/>
                    <a:pt x="3" y="4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4" y="1"/>
                    <a:pt x="5" y="0"/>
                    <a:pt x="6" y="0"/>
                  </a:cubicBezTo>
                  <a:cubicBezTo>
                    <a:pt x="16" y="8"/>
                    <a:pt x="28" y="2"/>
                    <a:pt x="38" y="5"/>
                  </a:cubicBezTo>
                  <a:cubicBezTo>
                    <a:pt x="39" y="15"/>
                    <a:pt x="39" y="26"/>
                    <a:pt x="40" y="37"/>
                  </a:cubicBezTo>
                  <a:close/>
                </a:path>
              </a:pathLst>
            </a:custGeom>
            <a:solidFill>
              <a:srgbClr val="87B7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7" name="Freeform 3377"/>
            <p:cNvSpPr>
              <a:spLocks/>
            </p:cNvSpPr>
            <p:nvPr/>
          </p:nvSpPr>
          <p:spPr bwMode="auto">
            <a:xfrm>
              <a:off x="2898" y="2383"/>
              <a:ext cx="9" cy="42"/>
            </a:xfrm>
            <a:custGeom>
              <a:avLst/>
              <a:gdLst>
                <a:gd name="T0" fmla="*/ 7 w 8"/>
                <a:gd name="T1" fmla="*/ 32 h 36"/>
                <a:gd name="T2" fmla="*/ 8 w 8"/>
                <a:gd name="T3" fmla="*/ 36 h 36"/>
                <a:gd name="T4" fmla="*/ 1 w 8"/>
                <a:gd name="T5" fmla="*/ 36 h 36"/>
                <a:gd name="T6" fmla="*/ 0 w 8"/>
                <a:gd name="T7" fmla="*/ 0 h 36"/>
                <a:gd name="T8" fmla="*/ 8 w 8"/>
                <a:gd name="T9" fmla="*/ 4 h 36"/>
                <a:gd name="T10" fmla="*/ 7 w 8"/>
                <a:gd name="T11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36">
                  <a:moveTo>
                    <a:pt x="7" y="32"/>
                  </a:moveTo>
                  <a:cubicBezTo>
                    <a:pt x="8" y="33"/>
                    <a:pt x="8" y="35"/>
                    <a:pt x="8" y="36"/>
                  </a:cubicBezTo>
                  <a:cubicBezTo>
                    <a:pt x="6" y="36"/>
                    <a:pt x="3" y="36"/>
                    <a:pt x="1" y="36"/>
                  </a:cubicBezTo>
                  <a:cubicBezTo>
                    <a:pt x="1" y="24"/>
                    <a:pt x="1" y="12"/>
                    <a:pt x="0" y="0"/>
                  </a:cubicBezTo>
                  <a:cubicBezTo>
                    <a:pt x="4" y="0"/>
                    <a:pt x="7" y="1"/>
                    <a:pt x="8" y="4"/>
                  </a:cubicBezTo>
                  <a:cubicBezTo>
                    <a:pt x="4" y="13"/>
                    <a:pt x="5" y="22"/>
                    <a:pt x="7" y="32"/>
                  </a:cubicBezTo>
                  <a:close/>
                </a:path>
              </a:pathLst>
            </a:custGeom>
            <a:solidFill>
              <a:srgbClr val="77A0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8" name="Freeform 3378"/>
            <p:cNvSpPr>
              <a:spLocks/>
            </p:cNvSpPr>
            <p:nvPr/>
          </p:nvSpPr>
          <p:spPr bwMode="auto">
            <a:xfrm>
              <a:off x="2892" y="2444"/>
              <a:ext cx="18" cy="52"/>
            </a:xfrm>
            <a:custGeom>
              <a:avLst/>
              <a:gdLst>
                <a:gd name="T0" fmla="*/ 13 w 15"/>
                <a:gd name="T1" fmla="*/ 40 h 44"/>
                <a:gd name="T2" fmla="*/ 9 w 15"/>
                <a:gd name="T3" fmla="*/ 44 h 44"/>
                <a:gd name="T4" fmla="*/ 5 w 15"/>
                <a:gd name="T5" fmla="*/ 0 h 44"/>
                <a:gd name="T6" fmla="*/ 13 w 15"/>
                <a:gd name="T7" fmla="*/ 32 h 44"/>
                <a:gd name="T8" fmla="*/ 13 w 15"/>
                <a:gd name="T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4">
                  <a:moveTo>
                    <a:pt x="13" y="40"/>
                  </a:moveTo>
                  <a:cubicBezTo>
                    <a:pt x="12" y="42"/>
                    <a:pt x="10" y="43"/>
                    <a:pt x="9" y="44"/>
                  </a:cubicBezTo>
                  <a:cubicBezTo>
                    <a:pt x="0" y="30"/>
                    <a:pt x="7" y="15"/>
                    <a:pt x="5" y="0"/>
                  </a:cubicBezTo>
                  <a:cubicBezTo>
                    <a:pt x="14" y="9"/>
                    <a:pt x="3" y="23"/>
                    <a:pt x="13" y="32"/>
                  </a:cubicBezTo>
                  <a:cubicBezTo>
                    <a:pt x="15" y="35"/>
                    <a:pt x="15" y="37"/>
                    <a:pt x="13" y="40"/>
                  </a:cubicBezTo>
                  <a:close/>
                </a:path>
              </a:pathLst>
            </a:custGeom>
            <a:solidFill>
              <a:srgbClr val="56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39" name="Freeform 3379"/>
            <p:cNvSpPr>
              <a:spLocks/>
            </p:cNvSpPr>
            <p:nvPr/>
          </p:nvSpPr>
          <p:spPr bwMode="auto">
            <a:xfrm>
              <a:off x="2902" y="2444"/>
              <a:ext cx="18" cy="47"/>
            </a:xfrm>
            <a:custGeom>
              <a:avLst/>
              <a:gdLst>
                <a:gd name="T0" fmla="*/ 4 w 15"/>
                <a:gd name="T1" fmla="*/ 40 h 40"/>
                <a:gd name="T2" fmla="*/ 4 w 15"/>
                <a:gd name="T3" fmla="*/ 32 h 40"/>
                <a:gd name="T4" fmla="*/ 8 w 15"/>
                <a:gd name="T5" fmla="*/ 0 h 40"/>
                <a:gd name="T6" fmla="*/ 8 w 15"/>
                <a:gd name="T7" fmla="*/ 16 h 40"/>
                <a:gd name="T8" fmla="*/ 7 w 15"/>
                <a:gd name="T9" fmla="*/ 40 h 40"/>
                <a:gd name="T10" fmla="*/ 6 w 15"/>
                <a:gd name="T11" fmla="*/ 40 h 40"/>
                <a:gd name="T12" fmla="*/ 4 w 15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0">
                  <a:moveTo>
                    <a:pt x="4" y="40"/>
                  </a:moveTo>
                  <a:cubicBezTo>
                    <a:pt x="4" y="38"/>
                    <a:pt x="4" y="35"/>
                    <a:pt x="4" y="32"/>
                  </a:cubicBezTo>
                  <a:cubicBezTo>
                    <a:pt x="6" y="22"/>
                    <a:pt x="0" y="10"/>
                    <a:pt x="8" y="0"/>
                  </a:cubicBezTo>
                  <a:cubicBezTo>
                    <a:pt x="8" y="5"/>
                    <a:pt x="8" y="10"/>
                    <a:pt x="8" y="16"/>
                  </a:cubicBezTo>
                  <a:cubicBezTo>
                    <a:pt x="12" y="24"/>
                    <a:pt x="15" y="33"/>
                    <a:pt x="7" y="40"/>
                  </a:cubicBezTo>
                  <a:cubicBezTo>
                    <a:pt x="6" y="40"/>
                    <a:pt x="6" y="40"/>
                    <a:pt x="6" y="40"/>
                  </a:cubicBezTo>
                  <a:lnTo>
                    <a:pt x="4" y="40"/>
                  </a:lnTo>
                  <a:close/>
                </a:path>
              </a:pathLst>
            </a:custGeom>
            <a:solidFill>
              <a:srgbClr val="4361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0" name="Freeform 3380"/>
            <p:cNvSpPr>
              <a:spLocks/>
            </p:cNvSpPr>
            <p:nvPr/>
          </p:nvSpPr>
          <p:spPr bwMode="auto">
            <a:xfrm>
              <a:off x="2915" y="2023"/>
              <a:ext cx="45" cy="63"/>
            </a:xfrm>
            <a:custGeom>
              <a:avLst/>
              <a:gdLst>
                <a:gd name="T0" fmla="*/ 16 w 38"/>
                <a:gd name="T1" fmla="*/ 42 h 53"/>
                <a:gd name="T2" fmla="*/ 6 w 38"/>
                <a:gd name="T3" fmla="*/ 33 h 53"/>
                <a:gd name="T4" fmla="*/ 1 w 38"/>
                <a:gd name="T5" fmla="*/ 17 h 53"/>
                <a:gd name="T6" fmla="*/ 1 w 38"/>
                <a:gd name="T7" fmla="*/ 5 h 53"/>
                <a:gd name="T8" fmla="*/ 30 w 38"/>
                <a:gd name="T9" fmla="*/ 8 h 53"/>
                <a:gd name="T10" fmla="*/ 32 w 38"/>
                <a:gd name="T11" fmla="*/ 42 h 53"/>
                <a:gd name="T12" fmla="*/ 16 w 38"/>
                <a:gd name="T13" fmla="*/ 4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16" y="42"/>
                  </a:moveTo>
                  <a:cubicBezTo>
                    <a:pt x="17" y="34"/>
                    <a:pt x="15" y="29"/>
                    <a:pt x="6" y="33"/>
                  </a:cubicBezTo>
                  <a:cubicBezTo>
                    <a:pt x="0" y="29"/>
                    <a:pt x="6" y="22"/>
                    <a:pt x="1" y="17"/>
                  </a:cubicBezTo>
                  <a:cubicBezTo>
                    <a:pt x="1" y="13"/>
                    <a:pt x="1" y="9"/>
                    <a:pt x="1" y="5"/>
                  </a:cubicBezTo>
                  <a:cubicBezTo>
                    <a:pt x="11" y="0"/>
                    <a:pt x="24" y="0"/>
                    <a:pt x="30" y="8"/>
                  </a:cubicBezTo>
                  <a:cubicBezTo>
                    <a:pt x="38" y="17"/>
                    <a:pt x="35" y="31"/>
                    <a:pt x="32" y="42"/>
                  </a:cubicBezTo>
                  <a:cubicBezTo>
                    <a:pt x="29" y="53"/>
                    <a:pt x="21" y="53"/>
                    <a:pt x="16" y="42"/>
                  </a:cubicBezTo>
                  <a:close/>
                </a:path>
              </a:pathLst>
            </a:custGeom>
            <a:solidFill>
              <a:srgbClr val="84BB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1" name="Freeform 3381"/>
            <p:cNvSpPr>
              <a:spLocks/>
            </p:cNvSpPr>
            <p:nvPr/>
          </p:nvSpPr>
          <p:spPr bwMode="auto">
            <a:xfrm>
              <a:off x="3342" y="2325"/>
              <a:ext cx="41" cy="63"/>
            </a:xfrm>
            <a:custGeom>
              <a:avLst/>
              <a:gdLst>
                <a:gd name="T0" fmla="*/ 30 w 35"/>
                <a:gd name="T1" fmla="*/ 38 h 54"/>
                <a:gd name="T2" fmla="*/ 10 w 35"/>
                <a:gd name="T3" fmla="*/ 54 h 54"/>
                <a:gd name="T4" fmla="*/ 3 w 35"/>
                <a:gd name="T5" fmla="*/ 40 h 54"/>
                <a:gd name="T6" fmla="*/ 19 w 35"/>
                <a:gd name="T7" fmla="*/ 18 h 54"/>
                <a:gd name="T8" fmla="*/ 28 w 35"/>
                <a:gd name="T9" fmla="*/ 0 h 54"/>
                <a:gd name="T10" fmla="*/ 35 w 35"/>
                <a:gd name="T11" fmla="*/ 8 h 54"/>
                <a:gd name="T12" fmla="*/ 30 w 35"/>
                <a:gd name="T13" fmla="*/ 21 h 54"/>
                <a:gd name="T14" fmla="*/ 30 w 35"/>
                <a:gd name="T15" fmla="*/ 38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4">
                  <a:moveTo>
                    <a:pt x="30" y="38"/>
                  </a:moveTo>
                  <a:cubicBezTo>
                    <a:pt x="22" y="42"/>
                    <a:pt x="20" y="53"/>
                    <a:pt x="10" y="54"/>
                  </a:cubicBezTo>
                  <a:cubicBezTo>
                    <a:pt x="0" y="53"/>
                    <a:pt x="2" y="46"/>
                    <a:pt x="3" y="40"/>
                  </a:cubicBezTo>
                  <a:cubicBezTo>
                    <a:pt x="13" y="36"/>
                    <a:pt x="18" y="28"/>
                    <a:pt x="19" y="18"/>
                  </a:cubicBezTo>
                  <a:cubicBezTo>
                    <a:pt x="19" y="10"/>
                    <a:pt x="20" y="3"/>
                    <a:pt x="28" y="0"/>
                  </a:cubicBezTo>
                  <a:cubicBezTo>
                    <a:pt x="33" y="1"/>
                    <a:pt x="34" y="4"/>
                    <a:pt x="35" y="8"/>
                  </a:cubicBezTo>
                  <a:cubicBezTo>
                    <a:pt x="34" y="12"/>
                    <a:pt x="34" y="17"/>
                    <a:pt x="30" y="21"/>
                  </a:cubicBezTo>
                  <a:cubicBezTo>
                    <a:pt x="30" y="26"/>
                    <a:pt x="30" y="32"/>
                    <a:pt x="30" y="38"/>
                  </a:cubicBezTo>
                  <a:close/>
                </a:path>
              </a:pathLst>
            </a:custGeom>
            <a:solidFill>
              <a:srgbClr val="C53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2" name="Freeform 3382"/>
            <p:cNvSpPr>
              <a:spLocks/>
            </p:cNvSpPr>
            <p:nvPr/>
          </p:nvSpPr>
          <p:spPr bwMode="auto">
            <a:xfrm>
              <a:off x="3373" y="2302"/>
              <a:ext cx="27" cy="36"/>
            </a:xfrm>
            <a:custGeom>
              <a:avLst/>
              <a:gdLst>
                <a:gd name="T0" fmla="*/ 8 w 23"/>
                <a:gd name="T1" fmla="*/ 28 h 30"/>
                <a:gd name="T2" fmla="*/ 4 w 23"/>
                <a:gd name="T3" fmla="*/ 20 h 30"/>
                <a:gd name="T4" fmla="*/ 0 w 23"/>
                <a:gd name="T5" fmla="*/ 13 h 30"/>
                <a:gd name="T6" fmla="*/ 2 w 23"/>
                <a:gd name="T7" fmla="*/ 5 h 30"/>
                <a:gd name="T8" fmla="*/ 6 w 23"/>
                <a:gd name="T9" fmla="*/ 1 h 30"/>
                <a:gd name="T10" fmla="*/ 20 w 23"/>
                <a:gd name="T11" fmla="*/ 4 h 30"/>
                <a:gd name="T12" fmla="*/ 22 w 23"/>
                <a:gd name="T13" fmla="*/ 12 h 30"/>
                <a:gd name="T14" fmla="*/ 12 w 23"/>
                <a:gd name="T15" fmla="*/ 28 h 30"/>
                <a:gd name="T16" fmla="*/ 8 w 23"/>
                <a:gd name="T17" fmla="*/ 2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0">
                  <a:moveTo>
                    <a:pt x="8" y="28"/>
                  </a:moveTo>
                  <a:cubicBezTo>
                    <a:pt x="6" y="25"/>
                    <a:pt x="5" y="23"/>
                    <a:pt x="4" y="20"/>
                  </a:cubicBezTo>
                  <a:cubicBezTo>
                    <a:pt x="1" y="18"/>
                    <a:pt x="0" y="16"/>
                    <a:pt x="0" y="13"/>
                  </a:cubicBezTo>
                  <a:cubicBezTo>
                    <a:pt x="0" y="10"/>
                    <a:pt x="1" y="7"/>
                    <a:pt x="2" y="5"/>
                  </a:cubicBezTo>
                  <a:cubicBezTo>
                    <a:pt x="3" y="3"/>
                    <a:pt x="5" y="2"/>
                    <a:pt x="6" y="1"/>
                  </a:cubicBezTo>
                  <a:cubicBezTo>
                    <a:pt x="11" y="0"/>
                    <a:pt x="16" y="0"/>
                    <a:pt x="20" y="4"/>
                  </a:cubicBezTo>
                  <a:cubicBezTo>
                    <a:pt x="23" y="6"/>
                    <a:pt x="23" y="9"/>
                    <a:pt x="22" y="12"/>
                  </a:cubicBezTo>
                  <a:cubicBezTo>
                    <a:pt x="11" y="12"/>
                    <a:pt x="14" y="22"/>
                    <a:pt x="12" y="28"/>
                  </a:cubicBezTo>
                  <a:cubicBezTo>
                    <a:pt x="10" y="30"/>
                    <a:pt x="9" y="30"/>
                    <a:pt x="8" y="28"/>
                  </a:cubicBezTo>
                  <a:close/>
                </a:path>
              </a:pathLst>
            </a:custGeom>
            <a:solidFill>
              <a:srgbClr val="AD34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3" name="Freeform 3383"/>
            <p:cNvSpPr>
              <a:spLocks/>
            </p:cNvSpPr>
            <p:nvPr/>
          </p:nvSpPr>
          <p:spPr bwMode="auto">
            <a:xfrm>
              <a:off x="3376" y="2335"/>
              <a:ext cx="11" cy="15"/>
            </a:xfrm>
            <a:custGeom>
              <a:avLst/>
              <a:gdLst>
                <a:gd name="T0" fmla="*/ 5 w 9"/>
                <a:gd name="T1" fmla="*/ 0 h 12"/>
                <a:gd name="T2" fmla="*/ 9 w 9"/>
                <a:gd name="T3" fmla="*/ 0 h 12"/>
                <a:gd name="T4" fmla="*/ 1 w 9"/>
                <a:gd name="T5" fmla="*/ 12 h 12"/>
                <a:gd name="T6" fmla="*/ 5 w 9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2">
                  <a:moveTo>
                    <a:pt x="5" y="0"/>
                  </a:moveTo>
                  <a:cubicBezTo>
                    <a:pt x="6" y="0"/>
                    <a:pt x="7" y="0"/>
                    <a:pt x="9" y="0"/>
                  </a:cubicBezTo>
                  <a:cubicBezTo>
                    <a:pt x="9" y="6"/>
                    <a:pt x="9" y="12"/>
                    <a:pt x="1" y="12"/>
                  </a:cubicBezTo>
                  <a:cubicBezTo>
                    <a:pt x="1" y="7"/>
                    <a:pt x="0" y="3"/>
                    <a:pt x="5" y="0"/>
                  </a:cubicBezTo>
                  <a:close/>
                </a:path>
              </a:pathLst>
            </a:custGeom>
            <a:solidFill>
              <a:srgbClr val="CE5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4" name="Freeform 3384"/>
            <p:cNvSpPr>
              <a:spLocks/>
            </p:cNvSpPr>
            <p:nvPr/>
          </p:nvSpPr>
          <p:spPr bwMode="auto">
            <a:xfrm>
              <a:off x="3373" y="2383"/>
              <a:ext cx="19" cy="16"/>
            </a:xfrm>
            <a:custGeom>
              <a:avLst/>
              <a:gdLst>
                <a:gd name="T0" fmla="*/ 0 w 16"/>
                <a:gd name="T1" fmla="*/ 8 h 14"/>
                <a:gd name="T2" fmla="*/ 15 w 16"/>
                <a:gd name="T3" fmla="*/ 1 h 14"/>
                <a:gd name="T4" fmla="*/ 16 w 16"/>
                <a:gd name="T5" fmla="*/ 4 h 14"/>
                <a:gd name="T6" fmla="*/ 0 w 16"/>
                <a:gd name="T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4">
                  <a:moveTo>
                    <a:pt x="0" y="8"/>
                  </a:moveTo>
                  <a:cubicBezTo>
                    <a:pt x="3" y="0"/>
                    <a:pt x="9" y="0"/>
                    <a:pt x="15" y="1"/>
                  </a:cubicBezTo>
                  <a:cubicBezTo>
                    <a:pt x="15" y="2"/>
                    <a:pt x="16" y="3"/>
                    <a:pt x="16" y="4"/>
                  </a:cubicBezTo>
                  <a:cubicBezTo>
                    <a:pt x="12" y="14"/>
                    <a:pt x="6" y="10"/>
                    <a:pt x="0" y="8"/>
                  </a:cubicBezTo>
                  <a:close/>
                </a:path>
              </a:pathLst>
            </a:custGeom>
            <a:solidFill>
              <a:srgbClr val="A434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5" name="Freeform 3385"/>
            <p:cNvSpPr>
              <a:spLocks/>
            </p:cNvSpPr>
            <p:nvPr/>
          </p:nvSpPr>
          <p:spPr bwMode="auto">
            <a:xfrm>
              <a:off x="3373" y="2387"/>
              <a:ext cx="23" cy="10"/>
            </a:xfrm>
            <a:custGeom>
              <a:avLst/>
              <a:gdLst>
                <a:gd name="T0" fmla="*/ 0 w 20"/>
                <a:gd name="T1" fmla="*/ 4 h 8"/>
                <a:gd name="T2" fmla="*/ 16 w 20"/>
                <a:gd name="T3" fmla="*/ 0 h 8"/>
                <a:gd name="T4" fmla="*/ 19 w 20"/>
                <a:gd name="T5" fmla="*/ 8 h 8"/>
                <a:gd name="T6" fmla="*/ 0 w 20"/>
                <a:gd name="T7" fmla="*/ 8 h 8"/>
                <a:gd name="T8" fmla="*/ 0 w 20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">
                  <a:moveTo>
                    <a:pt x="0" y="4"/>
                  </a:moveTo>
                  <a:cubicBezTo>
                    <a:pt x="6" y="4"/>
                    <a:pt x="11" y="6"/>
                    <a:pt x="16" y="0"/>
                  </a:cubicBezTo>
                  <a:cubicBezTo>
                    <a:pt x="19" y="2"/>
                    <a:pt x="20" y="5"/>
                    <a:pt x="19" y="8"/>
                  </a:cubicBezTo>
                  <a:cubicBezTo>
                    <a:pt x="13" y="8"/>
                    <a:pt x="6" y="8"/>
                    <a:pt x="0" y="8"/>
                  </a:cubicBezTo>
                  <a:cubicBezTo>
                    <a:pt x="0" y="7"/>
                    <a:pt x="0" y="6"/>
                    <a:pt x="0" y="4"/>
                  </a:cubicBezTo>
                  <a:close/>
                </a:path>
              </a:pathLst>
            </a:custGeom>
            <a:solidFill>
              <a:srgbClr val="943D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6" name="Freeform 3386"/>
            <p:cNvSpPr>
              <a:spLocks/>
            </p:cNvSpPr>
            <p:nvPr/>
          </p:nvSpPr>
          <p:spPr bwMode="auto">
            <a:xfrm>
              <a:off x="2913" y="2460"/>
              <a:ext cx="16" cy="44"/>
            </a:xfrm>
            <a:custGeom>
              <a:avLst/>
              <a:gdLst>
                <a:gd name="T0" fmla="*/ 2 w 14"/>
                <a:gd name="T1" fmla="*/ 2 h 37"/>
                <a:gd name="T2" fmla="*/ 7 w 14"/>
                <a:gd name="T3" fmla="*/ 10 h 37"/>
                <a:gd name="T4" fmla="*/ 8 w 14"/>
                <a:gd name="T5" fmla="*/ 37 h 37"/>
                <a:gd name="T6" fmla="*/ 2 w 14"/>
                <a:gd name="T7" fmla="*/ 37 h 37"/>
                <a:gd name="T8" fmla="*/ 2 w 14"/>
                <a:gd name="T9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7">
                  <a:moveTo>
                    <a:pt x="2" y="2"/>
                  </a:moveTo>
                  <a:cubicBezTo>
                    <a:pt x="11" y="0"/>
                    <a:pt x="5" y="8"/>
                    <a:pt x="7" y="10"/>
                  </a:cubicBezTo>
                  <a:cubicBezTo>
                    <a:pt x="13" y="19"/>
                    <a:pt x="14" y="28"/>
                    <a:pt x="8" y="37"/>
                  </a:cubicBezTo>
                  <a:cubicBezTo>
                    <a:pt x="6" y="37"/>
                    <a:pt x="4" y="37"/>
                    <a:pt x="2" y="37"/>
                  </a:cubicBezTo>
                  <a:cubicBezTo>
                    <a:pt x="0" y="26"/>
                    <a:pt x="0" y="14"/>
                    <a:pt x="2" y="2"/>
                  </a:cubicBezTo>
                  <a:close/>
                </a:path>
              </a:pathLst>
            </a:custGeom>
            <a:solidFill>
              <a:srgbClr val="47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7" name="Freeform 3387"/>
            <p:cNvSpPr>
              <a:spLocks/>
            </p:cNvSpPr>
            <p:nvPr/>
          </p:nvSpPr>
          <p:spPr bwMode="auto">
            <a:xfrm>
              <a:off x="2911" y="2463"/>
              <a:ext cx="4" cy="42"/>
            </a:xfrm>
            <a:custGeom>
              <a:avLst/>
              <a:gdLst>
                <a:gd name="T0" fmla="*/ 4 w 4"/>
                <a:gd name="T1" fmla="*/ 0 h 36"/>
                <a:gd name="T2" fmla="*/ 4 w 4"/>
                <a:gd name="T3" fmla="*/ 36 h 36"/>
                <a:gd name="T4" fmla="*/ 0 w 4"/>
                <a:gd name="T5" fmla="*/ 24 h 36"/>
                <a:gd name="T6" fmla="*/ 1 w 4"/>
                <a:gd name="T7" fmla="*/ 0 h 36"/>
                <a:gd name="T8" fmla="*/ 4 w 4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6">
                  <a:moveTo>
                    <a:pt x="4" y="0"/>
                  </a:moveTo>
                  <a:cubicBezTo>
                    <a:pt x="4" y="12"/>
                    <a:pt x="4" y="24"/>
                    <a:pt x="4" y="36"/>
                  </a:cubicBezTo>
                  <a:cubicBezTo>
                    <a:pt x="0" y="33"/>
                    <a:pt x="1" y="28"/>
                    <a:pt x="0" y="24"/>
                  </a:cubicBezTo>
                  <a:cubicBezTo>
                    <a:pt x="1" y="16"/>
                    <a:pt x="1" y="8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lose/>
                </a:path>
              </a:pathLst>
            </a:custGeom>
            <a:solidFill>
              <a:srgbClr val="7691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8" name="Freeform 3388"/>
            <p:cNvSpPr>
              <a:spLocks/>
            </p:cNvSpPr>
            <p:nvPr/>
          </p:nvSpPr>
          <p:spPr bwMode="auto">
            <a:xfrm>
              <a:off x="2921" y="2471"/>
              <a:ext cx="14" cy="33"/>
            </a:xfrm>
            <a:custGeom>
              <a:avLst/>
              <a:gdLst>
                <a:gd name="T0" fmla="*/ 1 w 12"/>
                <a:gd name="T1" fmla="*/ 28 h 28"/>
                <a:gd name="T2" fmla="*/ 0 w 12"/>
                <a:gd name="T3" fmla="*/ 1 h 28"/>
                <a:gd name="T4" fmla="*/ 12 w 12"/>
                <a:gd name="T5" fmla="*/ 5 h 28"/>
                <a:gd name="T6" fmla="*/ 9 w 12"/>
                <a:gd name="T7" fmla="*/ 9 h 28"/>
                <a:gd name="T8" fmla="*/ 3 w 12"/>
                <a:gd name="T9" fmla="*/ 28 h 28"/>
                <a:gd name="T10" fmla="*/ 2 w 12"/>
                <a:gd name="T11" fmla="*/ 28 h 28"/>
                <a:gd name="T12" fmla="*/ 1 w 12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8">
                  <a:moveTo>
                    <a:pt x="1" y="28"/>
                  </a:moveTo>
                  <a:cubicBezTo>
                    <a:pt x="1" y="19"/>
                    <a:pt x="0" y="10"/>
                    <a:pt x="0" y="1"/>
                  </a:cubicBezTo>
                  <a:cubicBezTo>
                    <a:pt x="5" y="1"/>
                    <a:pt x="9" y="0"/>
                    <a:pt x="12" y="5"/>
                  </a:cubicBezTo>
                  <a:cubicBezTo>
                    <a:pt x="11" y="6"/>
                    <a:pt x="9" y="8"/>
                    <a:pt x="9" y="9"/>
                  </a:cubicBezTo>
                  <a:cubicBezTo>
                    <a:pt x="7" y="15"/>
                    <a:pt x="11" y="23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lnTo>
                    <a:pt x="1" y="28"/>
                  </a:lnTo>
                  <a:close/>
                </a:path>
              </a:pathLst>
            </a:custGeom>
            <a:solidFill>
              <a:srgbClr val="8BAF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49" name="Freeform 3389"/>
            <p:cNvSpPr>
              <a:spLocks/>
            </p:cNvSpPr>
            <p:nvPr/>
          </p:nvSpPr>
          <p:spPr bwMode="auto">
            <a:xfrm>
              <a:off x="2922" y="2477"/>
              <a:ext cx="15" cy="37"/>
            </a:xfrm>
            <a:custGeom>
              <a:avLst/>
              <a:gdLst>
                <a:gd name="T0" fmla="*/ 2 w 12"/>
                <a:gd name="T1" fmla="*/ 23 h 32"/>
                <a:gd name="T2" fmla="*/ 6 w 12"/>
                <a:gd name="T3" fmla="*/ 0 h 32"/>
                <a:gd name="T4" fmla="*/ 8 w 12"/>
                <a:gd name="T5" fmla="*/ 23 h 32"/>
                <a:gd name="T6" fmla="*/ 3 w 12"/>
                <a:gd name="T7" fmla="*/ 32 h 32"/>
                <a:gd name="T8" fmla="*/ 2 w 12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2">
                  <a:moveTo>
                    <a:pt x="2" y="23"/>
                  </a:moveTo>
                  <a:cubicBezTo>
                    <a:pt x="4" y="16"/>
                    <a:pt x="0" y="7"/>
                    <a:pt x="6" y="0"/>
                  </a:cubicBezTo>
                  <a:cubicBezTo>
                    <a:pt x="9" y="8"/>
                    <a:pt x="12" y="15"/>
                    <a:pt x="8" y="23"/>
                  </a:cubicBezTo>
                  <a:cubicBezTo>
                    <a:pt x="7" y="27"/>
                    <a:pt x="6" y="30"/>
                    <a:pt x="3" y="32"/>
                  </a:cubicBezTo>
                  <a:cubicBezTo>
                    <a:pt x="3" y="29"/>
                    <a:pt x="3" y="26"/>
                    <a:pt x="2" y="23"/>
                  </a:cubicBezTo>
                  <a:close/>
                </a:path>
              </a:pathLst>
            </a:custGeom>
            <a:solidFill>
              <a:srgbClr val="294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0" name="Freeform 3390"/>
            <p:cNvSpPr>
              <a:spLocks/>
            </p:cNvSpPr>
            <p:nvPr/>
          </p:nvSpPr>
          <p:spPr bwMode="auto">
            <a:xfrm>
              <a:off x="2929" y="2477"/>
              <a:ext cx="16" cy="28"/>
            </a:xfrm>
            <a:custGeom>
              <a:avLst/>
              <a:gdLst>
                <a:gd name="T0" fmla="*/ 2 w 13"/>
                <a:gd name="T1" fmla="*/ 23 h 24"/>
                <a:gd name="T2" fmla="*/ 0 w 13"/>
                <a:gd name="T3" fmla="*/ 0 h 24"/>
                <a:gd name="T4" fmla="*/ 5 w 13"/>
                <a:gd name="T5" fmla="*/ 0 h 24"/>
                <a:gd name="T6" fmla="*/ 13 w 13"/>
                <a:gd name="T7" fmla="*/ 17 h 24"/>
                <a:gd name="T8" fmla="*/ 5 w 13"/>
                <a:gd name="T9" fmla="*/ 24 h 24"/>
                <a:gd name="T10" fmla="*/ 2 w 13"/>
                <a:gd name="T1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4">
                  <a:moveTo>
                    <a:pt x="2" y="23"/>
                  </a:moveTo>
                  <a:cubicBezTo>
                    <a:pt x="1" y="16"/>
                    <a:pt x="1" y="8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3" y="8"/>
                    <a:pt x="9" y="12"/>
                    <a:pt x="13" y="17"/>
                  </a:cubicBezTo>
                  <a:cubicBezTo>
                    <a:pt x="13" y="22"/>
                    <a:pt x="9" y="24"/>
                    <a:pt x="5" y="24"/>
                  </a:cubicBezTo>
                  <a:cubicBezTo>
                    <a:pt x="4" y="24"/>
                    <a:pt x="3" y="24"/>
                    <a:pt x="2" y="23"/>
                  </a:cubicBezTo>
                  <a:close/>
                </a:path>
              </a:pathLst>
            </a:custGeom>
            <a:solidFill>
              <a:srgbClr val="84A6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1" name="Freeform 3391"/>
            <p:cNvSpPr>
              <a:spLocks/>
            </p:cNvSpPr>
            <p:nvPr/>
          </p:nvSpPr>
          <p:spPr bwMode="auto">
            <a:xfrm>
              <a:off x="3221" y="2015"/>
              <a:ext cx="27" cy="141"/>
            </a:xfrm>
            <a:custGeom>
              <a:avLst/>
              <a:gdLst>
                <a:gd name="T0" fmla="*/ 23 w 23"/>
                <a:gd name="T1" fmla="*/ 109 h 120"/>
                <a:gd name="T2" fmla="*/ 19 w 23"/>
                <a:gd name="T3" fmla="*/ 120 h 120"/>
                <a:gd name="T4" fmla="*/ 9 w 23"/>
                <a:gd name="T5" fmla="*/ 116 h 120"/>
                <a:gd name="T6" fmla="*/ 6 w 23"/>
                <a:gd name="T7" fmla="*/ 95 h 120"/>
                <a:gd name="T8" fmla="*/ 0 w 23"/>
                <a:gd name="T9" fmla="*/ 80 h 120"/>
                <a:gd name="T10" fmla="*/ 1 w 23"/>
                <a:gd name="T11" fmla="*/ 72 h 120"/>
                <a:gd name="T12" fmla="*/ 17 w 23"/>
                <a:gd name="T13" fmla="*/ 51 h 120"/>
                <a:gd name="T14" fmla="*/ 21 w 23"/>
                <a:gd name="T15" fmla="*/ 0 h 120"/>
                <a:gd name="T16" fmla="*/ 23 w 23"/>
                <a:gd name="T17" fmla="*/ 10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120">
                  <a:moveTo>
                    <a:pt x="23" y="109"/>
                  </a:moveTo>
                  <a:cubicBezTo>
                    <a:pt x="22" y="112"/>
                    <a:pt x="20" y="116"/>
                    <a:pt x="19" y="120"/>
                  </a:cubicBezTo>
                  <a:cubicBezTo>
                    <a:pt x="15" y="119"/>
                    <a:pt x="12" y="117"/>
                    <a:pt x="9" y="116"/>
                  </a:cubicBezTo>
                  <a:cubicBezTo>
                    <a:pt x="4" y="110"/>
                    <a:pt x="5" y="103"/>
                    <a:pt x="6" y="95"/>
                  </a:cubicBezTo>
                  <a:cubicBezTo>
                    <a:pt x="10" y="88"/>
                    <a:pt x="10" y="82"/>
                    <a:pt x="0" y="80"/>
                  </a:cubicBezTo>
                  <a:cubicBezTo>
                    <a:pt x="0" y="78"/>
                    <a:pt x="0" y="75"/>
                    <a:pt x="1" y="72"/>
                  </a:cubicBezTo>
                  <a:cubicBezTo>
                    <a:pt x="14" y="71"/>
                    <a:pt x="17" y="63"/>
                    <a:pt x="17" y="51"/>
                  </a:cubicBezTo>
                  <a:cubicBezTo>
                    <a:pt x="18" y="34"/>
                    <a:pt x="12" y="16"/>
                    <a:pt x="21" y="0"/>
                  </a:cubicBezTo>
                  <a:cubicBezTo>
                    <a:pt x="22" y="36"/>
                    <a:pt x="18" y="73"/>
                    <a:pt x="23" y="109"/>
                  </a:cubicBezTo>
                  <a:close/>
                </a:path>
              </a:pathLst>
            </a:custGeom>
            <a:solidFill>
              <a:srgbClr val="55A8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2" name="Freeform 3392"/>
            <p:cNvSpPr>
              <a:spLocks/>
            </p:cNvSpPr>
            <p:nvPr/>
          </p:nvSpPr>
          <p:spPr bwMode="auto">
            <a:xfrm>
              <a:off x="3323" y="2204"/>
              <a:ext cx="63" cy="93"/>
            </a:xfrm>
            <a:custGeom>
              <a:avLst/>
              <a:gdLst>
                <a:gd name="T0" fmla="*/ 10 w 53"/>
                <a:gd name="T1" fmla="*/ 1 h 79"/>
                <a:gd name="T2" fmla="*/ 22 w 53"/>
                <a:gd name="T3" fmla="*/ 1 h 79"/>
                <a:gd name="T4" fmla="*/ 44 w 53"/>
                <a:gd name="T5" fmla="*/ 12 h 79"/>
                <a:gd name="T6" fmla="*/ 45 w 53"/>
                <a:gd name="T7" fmla="*/ 66 h 79"/>
                <a:gd name="T8" fmla="*/ 14 w 53"/>
                <a:gd name="T9" fmla="*/ 72 h 79"/>
                <a:gd name="T10" fmla="*/ 10 w 53"/>
                <a:gd name="T11" fmla="*/ 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79">
                  <a:moveTo>
                    <a:pt x="10" y="1"/>
                  </a:moveTo>
                  <a:cubicBezTo>
                    <a:pt x="14" y="1"/>
                    <a:pt x="18" y="1"/>
                    <a:pt x="22" y="1"/>
                  </a:cubicBezTo>
                  <a:cubicBezTo>
                    <a:pt x="28" y="8"/>
                    <a:pt x="44" y="0"/>
                    <a:pt x="44" y="12"/>
                  </a:cubicBezTo>
                  <a:cubicBezTo>
                    <a:pt x="46" y="30"/>
                    <a:pt x="53" y="49"/>
                    <a:pt x="45" y="66"/>
                  </a:cubicBezTo>
                  <a:cubicBezTo>
                    <a:pt x="38" y="79"/>
                    <a:pt x="24" y="70"/>
                    <a:pt x="14" y="72"/>
                  </a:cubicBezTo>
                  <a:cubicBezTo>
                    <a:pt x="6" y="49"/>
                    <a:pt x="0" y="25"/>
                    <a:pt x="10" y="1"/>
                  </a:cubicBezTo>
                  <a:close/>
                </a:path>
              </a:pathLst>
            </a:custGeom>
            <a:solidFill>
              <a:srgbClr val="CB3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3" name="Freeform 3393"/>
            <p:cNvSpPr>
              <a:spLocks/>
            </p:cNvSpPr>
            <p:nvPr/>
          </p:nvSpPr>
          <p:spPr bwMode="auto">
            <a:xfrm>
              <a:off x="3306" y="2205"/>
              <a:ext cx="34" cy="94"/>
            </a:xfrm>
            <a:custGeom>
              <a:avLst/>
              <a:gdLst>
                <a:gd name="T0" fmla="*/ 25 w 29"/>
                <a:gd name="T1" fmla="*/ 0 h 80"/>
                <a:gd name="T2" fmla="*/ 29 w 29"/>
                <a:gd name="T3" fmla="*/ 71 h 80"/>
                <a:gd name="T4" fmla="*/ 29 w 29"/>
                <a:gd name="T5" fmla="*/ 75 h 80"/>
                <a:gd name="T6" fmla="*/ 27 w 29"/>
                <a:gd name="T7" fmla="*/ 77 h 80"/>
                <a:gd name="T8" fmla="*/ 9 w 29"/>
                <a:gd name="T9" fmla="*/ 75 h 80"/>
                <a:gd name="T10" fmla="*/ 9 w 29"/>
                <a:gd name="T11" fmla="*/ 75 h 80"/>
                <a:gd name="T12" fmla="*/ 5 w 29"/>
                <a:gd name="T13" fmla="*/ 0 h 80"/>
                <a:gd name="T14" fmla="*/ 25 w 29"/>
                <a:gd name="T1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80">
                  <a:moveTo>
                    <a:pt x="25" y="0"/>
                  </a:moveTo>
                  <a:cubicBezTo>
                    <a:pt x="26" y="24"/>
                    <a:pt x="28" y="47"/>
                    <a:pt x="29" y="71"/>
                  </a:cubicBezTo>
                  <a:cubicBezTo>
                    <a:pt x="29" y="72"/>
                    <a:pt x="29" y="74"/>
                    <a:pt x="29" y="75"/>
                  </a:cubicBezTo>
                  <a:cubicBezTo>
                    <a:pt x="28" y="76"/>
                    <a:pt x="27" y="76"/>
                    <a:pt x="27" y="77"/>
                  </a:cubicBezTo>
                  <a:cubicBezTo>
                    <a:pt x="20" y="80"/>
                    <a:pt x="14" y="80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0" y="50"/>
                    <a:pt x="6" y="25"/>
                    <a:pt x="5" y="0"/>
                  </a:cubicBezTo>
                  <a:cubicBezTo>
                    <a:pt x="12" y="0"/>
                    <a:pt x="18" y="0"/>
                    <a:pt x="25" y="0"/>
                  </a:cubicBezTo>
                  <a:close/>
                </a:path>
              </a:pathLst>
            </a:custGeom>
            <a:solidFill>
              <a:srgbClr val="DA51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4" name="Freeform 3394"/>
            <p:cNvSpPr>
              <a:spLocks/>
            </p:cNvSpPr>
            <p:nvPr/>
          </p:nvSpPr>
          <p:spPr bwMode="auto">
            <a:xfrm>
              <a:off x="3340" y="2288"/>
              <a:ext cx="61" cy="23"/>
            </a:xfrm>
            <a:custGeom>
              <a:avLst/>
              <a:gdLst>
                <a:gd name="T0" fmla="*/ 48 w 52"/>
                <a:gd name="T1" fmla="*/ 16 h 19"/>
                <a:gd name="T2" fmla="*/ 32 w 52"/>
                <a:gd name="T3" fmla="*/ 16 h 19"/>
                <a:gd name="T4" fmla="*/ 0 w 52"/>
                <a:gd name="T5" fmla="*/ 4 h 19"/>
                <a:gd name="T6" fmla="*/ 0 w 52"/>
                <a:gd name="T7" fmla="*/ 4 h 19"/>
                <a:gd name="T8" fmla="*/ 51 w 52"/>
                <a:gd name="T9" fmla="*/ 4 h 19"/>
                <a:gd name="T10" fmla="*/ 52 w 52"/>
                <a:gd name="T11" fmla="*/ 8 h 19"/>
                <a:gd name="T12" fmla="*/ 48 w 52"/>
                <a:gd name="T13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9">
                  <a:moveTo>
                    <a:pt x="48" y="16"/>
                  </a:moveTo>
                  <a:cubicBezTo>
                    <a:pt x="42" y="16"/>
                    <a:pt x="37" y="16"/>
                    <a:pt x="32" y="16"/>
                  </a:cubicBezTo>
                  <a:cubicBezTo>
                    <a:pt x="21" y="12"/>
                    <a:pt x="6" y="19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7" y="7"/>
                    <a:pt x="34" y="0"/>
                    <a:pt x="51" y="4"/>
                  </a:cubicBezTo>
                  <a:cubicBezTo>
                    <a:pt x="51" y="5"/>
                    <a:pt x="52" y="7"/>
                    <a:pt x="52" y="8"/>
                  </a:cubicBezTo>
                  <a:cubicBezTo>
                    <a:pt x="50" y="11"/>
                    <a:pt x="49" y="14"/>
                    <a:pt x="48" y="16"/>
                  </a:cubicBezTo>
                  <a:close/>
                </a:path>
              </a:pathLst>
            </a:custGeom>
            <a:solidFill>
              <a:srgbClr val="802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5" name="Freeform 3395"/>
            <p:cNvSpPr>
              <a:spLocks/>
            </p:cNvSpPr>
            <p:nvPr/>
          </p:nvSpPr>
          <p:spPr bwMode="auto">
            <a:xfrm>
              <a:off x="3358" y="2193"/>
              <a:ext cx="34" cy="15"/>
            </a:xfrm>
            <a:custGeom>
              <a:avLst/>
              <a:gdLst>
                <a:gd name="T0" fmla="*/ 0 w 29"/>
                <a:gd name="T1" fmla="*/ 9 h 13"/>
                <a:gd name="T2" fmla="*/ 1 w 29"/>
                <a:gd name="T3" fmla="*/ 5 h 13"/>
                <a:gd name="T4" fmla="*/ 17 w 29"/>
                <a:gd name="T5" fmla="*/ 5 h 13"/>
                <a:gd name="T6" fmla="*/ 29 w 29"/>
                <a:gd name="T7" fmla="*/ 13 h 13"/>
                <a:gd name="T8" fmla="*/ 0 w 29"/>
                <a:gd name="T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3">
                  <a:moveTo>
                    <a:pt x="0" y="9"/>
                  </a:moveTo>
                  <a:cubicBezTo>
                    <a:pt x="1" y="8"/>
                    <a:pt x="1" y="7"/>
                    <a:pt x="1" y="5"/>
                  </a:cubicBezTo>
                  <a:cubicBezTo>
                    <a:pt x="6" y="0"/>
                    <a:pt x="11" y="1"/>
                    <a:pt x="17" y="5"/>
                  </a:cubicBezTo>
                  <a:cubicBezTo>
                    <a:pt x="22" y="5"/>
                    <a:pt x="28" y="5"/>
                    <a:pt x="29" y="13"/>
                  </a:cubicBezTo>
                  <a:cubicBezTo>
                    <a:pt x="19" y="12"/>
                    <a:pt x="10" y="10"/>
                    <a:pt x="0" y="9"/>
                  </a:cubicBezTo>
                  <a:close/>
                </a:path>
              </a:pathLst>
            </a:custGeom>
            <a:solidFill>
              <a:srgbClr val="851A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6" name="Freeform 3396"/>
            <p:cNvSpPr>
              <a:spLocks/>
            </p:cNvSpPr>
            <p:nvPr/>
          </p:nvSpPr>
          <p:spPr bwMode="auto">
            <a:xfrm>
              <a:off x="3333" y="2191"/>
              <a:ext cx="45" cy="8"/>
            </a:xfrm>
            <a:custGeom>
              <a:avLst/>
              <a:gdLst>
                <a:gd name="T0" fmla="*/ 38 w 38"/>
                <a:gd name="T1" fmla="*/ 7 h 7"/>
                <a:gd name="T2" fmla="*/ 22 w 38"/>
                <a:gd name="T3" fmla="*/ 7 h 7"/>
                <a:gd name="T4" fmla="*/ 2 w 38"/>
                <a:gd name="T5" fmla="*/ 7 h 7"/>
                <a:gd name="T6" fmla="*/ 0 w 38"/>
                <a:gd name="T7" fmla="*/ 5 h 7"/>
                <a:gd name="T8" fmla="*/ 2 w 38"/>
                <a:gd name="T9" fmla="*/ 3 h 7"/>
                <a:gd name="T10" fmla="*/ 14 w 38"/>
                <a:gd name="T11" fmla="*/ 3 h 7"/>
                <a:gd name="T12" fmla="*/ 38 w 38"/>
                <a:gd name="T13" fmla="*/ 3 h 7"/>
                <a:gd name="T14" fmla="*/ 38 w 38"/>
                <a:gd name="T15" fmla="*/ 3 h 7"/>
                <a:gd name="T16" fmla="*/ 38 w 38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">
                  <a:moveTo>
                    <a:pt x="38" y="7"/>
                  </a:moveTo>
                  <a:cubicBezTo>
                    <a:pt x="32" y="7"/>
                    <a:pt x="27" y="7"/>
                    <a:pt x="22" y="7"/>
                  </a:cubicBezTo>
                  <a:cubicBezTo>
                    <a:pt x="15" y="7"/>
                    <a:pt x="8" y="7"/>
                    <a:pt x="2" y="7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1" y="4"/>
                    <a:pt x="1" y="3"/>
                    <a:pt x="2" y="3"/>
                  </a:cubicBezTo>
                  <a:cubicBezTo>
                    <a:pt x="6" y="3"/>
                    <a:pt x="10" y="3"/>
                    <a:pt x="14" y="3"/>
                  </a:cubicBezTo>
                  <a:cubicBezTo>
                    <a:pt x="22" y="0"/>
                    <a:pt x="30" y="1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5"/>
                    <a:pt x="38" y="6"/>
                    <a:pt x="38" y="7"/>
                  </a:cubicBezTo>
                  <a:close/>
                </a:path>
              </a:pathLst>
            </a:custGeom>
            <a:solidFill>
              <a:srgbClr val="9E41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7" name="Freeform 3397"/>
            <p:cNvSpPr>
              <a:spLocks/>
            </p:cNvSpPr>
            <p:nvPr/>
          </p:nvSpPr>
          <p:spPr bwMode="auto">
            <a:xfrm>
              <a:off x="3349" y="2189"/>
              <a:ext cx="29" cy="5"/>
            </a:xfrm>
            <a:custGeom>
              <a:avLst/>
              <a:gdLst>
                <a:gd name="T0" fmla="*/ 24 w 24"/>
                <a:gd name="T1" fmla="*/ 4 h 4"/>
                <a:gd name="T2" fmla="*/ 0 w 24"/>
                <a:gd name="T3" fmla="*/ 4 h 4"/>
                <a:gd name="T4" fmla="*/ 0 w 24"/>
                <a:gd name="T5" fmla="*/ 1 h 4"/>
                <a:gd name="T6" fmla="*/ 24 w 24"/>
                <a:gd name="T7" fmla="*/ 0 h 4"/>
                <a:gd name="T8" fmla="*/ 24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4" y="4"/>
                  </a:moveTo>
                  <a:cubicBezTo>
                    <a:pt x="16" y="4"/>
                    <a:pt x="8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8" y="1"/>
                    <a:pt x="16" y="0"/>
                    <a:pt x="24" y="0"/>
                  </a:cubicBezTo>
                  <a:cubicBezTo>
                    <a:pt x="24" y="2"/>
                    <a:pt x="24" y="3"/>
                    <a:pt x="24" y="4"/>
                  </a:cubicBezTo>
                  <a:close/>
                </a:path>
              </a:pathLst>
            </a:custGeom>
            <a:solidFill>
              <a:srgbClr val="6916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8" name="Freeform 3398"/>
            <p:cNvSpPr>
              <a:spLocks/>
            </p:cNvSpPr>
            <p:nvPr/>
          </p:nvSpPr>
          <p:spPr bwMode="auto">
            <a:xfrm>
              <a:off x="3072" y="2113"/>
              <a:ext cx="28" cy="87"/>
            </a:xfrm>
            <a:custGeom>
              <a:avLst/>
              <a:gdLst>
                <a:gd name="T0" fmla="*/ 0 w 24"/>
                <a:gd name="T1" fmla="*/ 74 h 74"/>
                <a:gd name="T2" fmla="*/ 8 w 24"/>
                <a:gd name="T3" fmla="*/ 39 h 74"/>
                <a:gd name="T4" fmla="*/ 8 w 24"/>
                <a:gd name="T5" fmla="*/ 6 h 74"/>
                <a:gd name="T6" fmla="*/ 24 w 24"/>
                <a:gd name="T7" fmla="*/ 5 h 74"/>
                <a:gd name="T8" fmla="*/ 24 w 24"/>
                <a:gd name="T9" fmla="*/ 72 h 74"/>
                <a:gd name="T10" fmla="*/ 0 w 24"/>
                <a:gd name="T11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74">
                  <a:moveTo>
                    <a:pt x="0" y="74"/>
                  </a:moveTo>
                  <a:cubicBezTo>
                    <a:pt x="12" y="64"/>
                    <a:pt x="7" y="51"/>
                    <a:pt x="8" y="39"/>
                  </a:cubicBezTo>
                  <a:cubicBezTo>
                    <a:pt x="8" y="28"/>
                    <a:pt x="8" y="17"/>
                    <a:pt x="8" y="6"/>
                  </a:cubicBezTo>
                  <a:cubicBezTo>
                    <a:pt x="13" y="0"/>
                    <a:pt x="18" y="1"/>
                    <a:pt x="24" y="5"/>
                  </a:cubicBezTo>
                  <a:cubicBezTo>
                    <a:pt x="24" y="28"/>
                    <a:pt x="24" y="50"/>
                    <a:pt x="24" y="72"/>
                  </a:cubicBezTo>
                  <a:cubicBezTo>
                    <a:pt x="16" y="73"/>
                    <a:pt x="8" y="73"/>
                    <a:pt x="0" y="74"/>
                  </a:cubicBezTo>
                  <a:close/>
                </a:path>
              </a:pathLst>
            </a:custGeom>
            <a:solidFill>
              <a:srgbClr val="D26E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59" name="Freeform 3399"/>
            <p:cNvSpPr>
              <a:spLocks/>
            </p:cNvSpPr>
            <p:nvPr/>
          </p:nvSpPr>
          <p:spPr bwMode="auto">
            <a:xfrm>
              <a:off x="3038" y="2205"/>
              <a:ext cx="43" cy="13"/>
            </a:xfrm>
            <a:custGeom>
              <a:avLst/>
              <a:gdLst>
                <a:gd name="T0" fmla="*/ 9 w 37"/>
                <a:gd name="T1" fmla="*/ 11 h 11"/>
                <a:gd name="T2" fmla="*/ 1 w 37"/>
                <a:gd name="T3" fmla="*/ 3 h 11"/>
                <a:gd name="T4" fmla="*/ 1 w 37"/>
                <a:gd name="T5" fmla="*/ 3 h 11"/>
                <a:gd name="T6" fmla="*/ 25 w 37"/>
                <a:gd name="T7" fmla="*/ 3 h 11"/>
                <a:gd name="T8" fmla="*/ 37 w 37"/>
                <a:gd name="T9" fmla="*/ 4 h 11"/>
                <a:gd name="T10" fmla="*/ 37 w 37"/>
                <a:gd name="T11" fmla="*/ 7 h 11"/>
                <a:gd name="T12" fmla="*/ 25 w 37"/>
                <a:gd name="T13" fmla="*/ 8 h 11"/>
                <a:gd name="T14" fmla="*/ 9 w 37"/>
                <a:gd name="T1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1">
                  <a:moveTo>
                    <a:pt x="9" y="11"/>
                  </a:moveTo>
                  <a:cubicBezTo>
                    <a:pt x="3" y="11"/>
                    <a:pt x="0" y="9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9" y="0"/>
                    <a:pt x="17" y="1"/>
                    <a:pt x="25" y="3"/>
                  </a:cubicBezTo>
                  <a:cubicBezTo>
                    <a:pt x="29" y="3"/>
                    <a:pt x="33" y="3"/>
                    <a:pt x="37" y="4"/>
                  </a:cubicBezTo>
                  <a:cubicBezTo>
                    <a:pt x="37" y="5"/>
                    <a:pt x="37" y="6"/>
                    <a:pt x="37" y="7"/>
                  </a:cubicBezTo>
                  <a:cubicBezTo>
                    <a:pt x="33" y="7"/>
                    <a:pt x="29" y="7"/>
                    <a:pt x="25" y="8"/>
                  </a:cubicBezTo>
                  <a:cubicBezTo>
                    <a:pt x="19" y="7"/>
                    <a:pt x="13" y="6"/>
                    <a:pt x="9" y="11"/>
                  </a:cubicBezTo>
                  <a:close/>
                </a:path>
              </a:pathLst>
            </a:custGeom>
            <a:solidFill>
              <a:srgbClr val="B378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0" name="Freeform 3400"/>
            <p:cNvSpPr>
              <a:spLocks/>
            </p:cNvSpPr>
            <p:nvPr/>
          </p:nvSpPr>
          <p:spPr bwMode="auto">
            <a:xfrm>
              <a:off x="3100" y="2199"/>
              <a:ext cx="42" cy="7"/>
            </a:xfrm>
            <a:custGeom>
              <a:avLst/>
              <a:gdLst>
                <a:gd name="T0" fmla="*/ 0 w 36"/>
                <a:gd name="T1" fmla="*/ 1 h 6"/>
                <a:gd name="T2" fmla="*/ 36 w 36"/>
                <a:gd name="T3" fmla="*/ 0 h 6"/>
                <a:gd name="T4" fmla="*/ 0 w 36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6">
                  <a:moveTo>
                    <a:pt x="0" y="1"/>
                  </a:moveTo>
                  <a:cubicBezTo>
                    <a:pt x="12" y="1"/>
                    <a:pt x="24" y="1"/>
                    <a:pt x="36" y="0"/>
                  </a:cubicBezTo>
                  <a:cubicBezTo>
                    <a:pt x="24" y="6"/>
                    <a:pt x="12" y="6"/>
                    <a:pt x="0" y="1"/>
                  </a:cubicBezTo>
                  <a:close/>
                </a:path>
              </a:pathLst>
            </a:custGeom>
            <a:solidFill>
              <a:srgbClr val="672A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1" name="Freeform 3401"/>
            <p:cNvSpPr>
              <a:spLocks/>
            </p:cNvSpPr>
            <p:nvPr/>
          </p:nvSpPr>
          <p:spPr bwMode="auto">
            <a:xfrm>
              <a:off x="3039" y="2202"/>
              <a:ext cx="28" cy="6"/>
            </a:xfrm>
            <a:custGeom>
              <a:avLst/>
              <a:gdLst>
                <a:gd name="T0" fmla="*/ 24 w 24"/>
                <a:gd name="T1" fmla="*/ 5 h 5"/>
                <a:gd name="T2" fmla="*/ 0 w 24"/>
                <a:gd name="T3" fmla="*/ 5 h 5"/>
                <a:gd name="T4" fmla="*/ 0 w 24"/>
                <a:gd name="T5" fmla="*/ 0 h 5"/>
                <a:gd name="T6" fmla="*/ 24 w 24"/>
                <a:gd name="T7" fmla="*/ 1 h 5"/>
                <a:gd name="T8" fmla="*/ 24 w 2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5">
                  <a:moveTo>
                    <a:pt x="24" y="5"/>
                  </a:moveTo>
                  <a:cubicBezTo>
                    <a:pt x="16" y="5"/>
                    <a:pt x="8" y="5"/>
                    <a:pt x="0" y="5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8" y="1"/>
                    <a:pt x="16" y="1"/>
                    <a:pt x="24" y="1"/>
                  </a:cubicBezTo>
                  <a:cubicBezTo>
                    <a:pt x="24" y="2"/>
                    <a:pt x="24" y="3"/>
                    <a:pt x="24" y="5"/>
                  </a:cubicBezTo>
                  <a:close/>
                </a:path>
              </a:pathLst>
            </a:custGeom>
            <a:solidFill>
              <a:srgbClr val="7030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2" name="Freeform 3402"/>
            <p:cNvSpPr>
              <a:spLocks/>
            </p:cNvSpPr>
            <p:nvPr/>
          </p:nvSpPr>
          <p:spPr bwMode="auto">
            <a:xfrm>
              <a:off x="2949" y="2359"/>
              <a:ext cx="20" cy="67"/>
            </a:xfrm>
            <a:custGeom>
              <a:avLst/>
              <a:gdLst>
                <a:gd name="T0" fmla="*/ 0 w 17"/>
                <a:gd name="T1" fmla="*/ 56 h 57"/>
                <a:gd name="T2" fmla="*/ 0 w 17"/>
                <a:gd name="T3" fmla="*/ 0 h 57"/>
                <a:gd name="T4" fmla="*/ 16 w 17"/>
                <a:gd name="T5" fmla="*/ 0 h 57"/>
                <a:gd name="T6" fmla="*/ 12 w 17"/>
                <a:gd name="T7" fmla="*/ 56 h 57"/>
                <a:gd name="T8" fmla="*/ 4 w 17"/>
                <a:gd name="T9" fmla="*/ 57 h 57"/>
                <a:gd name="T10" fmla="*/ 0 w 17"/>
                <a:gd name="T11" fmla="*/ 5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57">
                  <a:moveTo>
                    <a:pt x="0" y="56"/>
                  </a:moveTo>
                  <a:cubicBezTo>
                    <a:pt x="0" y="38"/>
                    <a:pt x="0" y="19"/>
                    <a:pt x="0" y="0"/>
                  </a:cubicBezTo>
                  <a:cubicBezTo>
                    <a:pt x="5" y="0"/>
                    <a:pt x="10" y="0"/>
                    <a:pt x="16" y="0"/>
                  </a:cubicBezTo>
                  <a:cubicBezTo>
                    <a:pt x="17" y="19"/>
                    <a:pt x="15" y="37"/>
                    <a:pt x="12" y="56"/>
                  </a:cubicBezTo>
                  <a:cubicBezTo>
                    <a:pt x="9" y="56"/>
                    <a:pt x="7" y="56"/>
                    <a:pt x="4" y="57"/>
                  </a:cubicBezTo>
                  <a:cubicBezTo>
                    <a:pt x="3" y="57"/>
                    <a:pt x="1" y="56"/>
                    <a:pt x="0" y="56"/>
                  </a:cubicBezTo>
                  <a:close/>
                </a:path>
              </a:pathLst>
            </a:custGeom>
            <a:solidFill>
              <a:srgbClr val="528A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3" name="Freeform 3403"/>
            <p:cNvSpPr>
              <a:spLocks/>
            </p:cNvSpPr>
            <p:nvPr/>
          </p:nvSpPr>
          <p:spPr bwMode="auto">
            <a:xfrm>
              <a:off x="3091" y="2454"/>
              <a:ext cx="8" cy="51"/>
            </a:xfrm>
            <a:custGeom>
              <a:avLst/>
              <a:gdLst>
                <a:gd name="T0" fmla="*/ 0 w 7"/>
                <a:gd name="T1" fmla="*/ 43 h 43"/>
                <a:gd name="T2" fmla="*/ 0 w 7"/>
                <a:gd name="T3" fmla="*/ 0 h 43"/>
                <a:gd name="T4" fmla="*/ 4 w 7"/>
                <a:gd name="T5" fmla="*/ 3 h 43"/>
                <a:gd name="T6" fmla="*/ 4 w 7"/>
                <a:gd name="T7" fmla="*/ 23 h 43"/>
                <a:gd name="T8" fmla="*/ 0 w 7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3">
                  <a:moveTo>
                    <a:pt x="0" y="43"/>
                  </a:moveTo>
                  <a:cubicBezTo>
                    <a:pt x="0" y="28"/>
                    <a:pt x="0" y="14"/>
                    <a:pt x="0" y="0"/>
                  </a:cubicBezTo>
                  <a:cubicBezTo>
                    <a:pt x="1" y="1"/>
                    <a:pt x="3" y="2"/>
                    <a:pt x="4" y="3"/>
                  </a:cubicBezTo>
                  <a:cubicBezTo>
                    <a:pt x="7" y="10"/>
                    <a:pt x="6" y="16"/>
                    <a:pt x="4" y="23"/>
                  </a:cubicBezTo>
                  <a:cubicBezTo>
                    <a:pt x="3" y="29"/>
                    <a:pt x="6" y="37"/>
                    <a:pt x="0" y="43"/>
                  </a:cubicBezTo>
                  <a:close/>
                </a:path>
              </a:pathLst>
            </a:custGeom>
            <a:solidFill>
              <a:srgbClr val="6324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4" name="Freeform 3404"/>
            <p:cNvSpPr>
              <a:spLocks/>
            </p:cNvSpPr>
            <p:nvPr/>
          </p:nvSpPr>
          <p:spPr bwMode="auto">
            <a:xfrm>
              <a:off x="3095" y="2458"/>
              <a:ext cx="10" cy="23"/>
            </a:xfrm>
            <a:custGeom>
              <a:avLst/>
              <a:gdLst>
                <a:gd name="T0" fmla="*/ 0 w 8"/>
                <a:gd name="T1" fmla="*/ 20 h 20"/>
                <a:gd name="T2" fmla="*/ 0 w 8"/>
                <a:gd name="T3" fmla="*/ 0 h 20"/>
                <a:gd name="T4" fmla="*/ 8 w 8"/>
                <a:gd name="T5" fmla="*/ 0 h 20"/>
                <a:gd name="T6" fmla="*/ 0 w 8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0">
                  <a:moveTo>
                    <a:pt x="0" y="20"/>
                  </a:moveTo>
                  <a:cubicBezTo>
                    <a:pt x="0" y="13"/>
                    <a:pt x="0" y="7"/>
                    <a:pt x="0" y="0"/>
                  </a:cubicBezTo>
                  <a:cubicBezTo>
                    <a:pt x="3" y="0"/>
                    <a:pt x="5" y="0"/>
                    <a:pt x="8" y="0"/>
                  </a:cubicBezTo>
                  <a:cubicBezTo>
                    <a:pt x="3" y="6"/>
                    <a:pt x="6" y="14"/>
                    <a:pt x="0" y="20"/>
                  </a:cubicBezTo>
                  <a:close/>
                </a:path>
              </a:pathLst>
            </a:custGeom>
            <a:solidFill>
              <a:srgbClr val="AC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5" name="Freeform 3405"/>
            <p:cNvSpPr>
              <a:spLocks/>
            </p:cNvSpPr>
            <p:nvPr/>
          </p:nvSpPr>
          <p:spPr bwMode="auto">
            <a:xfrm>
              <a:off x="3174" y="2219"/>
              <a:ext cx="51" cy="301"/>
            </a:xfrm>
            <a:custGeom>
              <a:avLst/>
              <a:gdLst>
                <a:gd name="T0" fmla="*/ 5 w 43"/>
                <a:gd name="T1" fmla="*/ 31 h 256"/>
                <a:gd name="T2" fmla="*/ 4 w 43"/>
                <a:gd name="T3" fmla="*/ 27 h 256"/>
                <a:gd name="T4" fmla="*/ 10 w 43"/>
                <a:gd name="T5" fmla="*/ 0 h 256"/>
                <a:gd name="T6" fmla="*/ 12 w 43"/>
                <a:gd name="T7" fmla="*/ 0 h 256"/>
                <a:gd name="T8" fmla="*/ 23 w 43"/>
                <a:gd name="T9" fmla="*/ 3 h 256"/>
                <a:gd name="T10" fmla="*/ 27 w 43"/>
                <a:gd name="T11" fmla="*/ 5 h 256"/>
                <a:gd name="T12" fmla="*/ 29 w 43"/>
                <a:gd name="T13" fmla="*/ 24 h 256"/>
                <a:gd name="T14" fmla="*/ 29 w 43"/>
                <a:gd name="T15" fmla="*/ 35 h 256"/>
                <a:gd name="T16" fmla="*/ 32 w 43"/>
                <a:gd name="T17" fmla="*/ 49 h 256"/>
                <a:gd name="T18" fmla="*/ 33 w 43"/>
                <a:gd name="T19" fmla="*/ 58 h 256"/>
                <a:gd name="T20" fmla="*/ 42 w 43"/>
                <a:gd name="T21" fmla="*/ 182 h 256"/>
                <a:gd name="T22" fmla="*/ 37 w 43"/>
                <a:gd name="T23" fmla="*/ 195 h 256"/>
                <a:gd name="T24" fmla="*/ 32 w 43"/>
                <a:gd name="T25" fmla="*/ 198 h 256"/>
                <a:gd name="T26" fmla="*/ 34 w 43"/>
                <a:gd name="T27" fmla="*/ 238 h 256"/>
                <a:gd name="T28" fmla="*/ 26 w 43"/>
                <a:gd name="T29" fmla="*/ 256 h 256"/>
                <a:gd name="T30" fmla="*/ 17 w 43"/>
                <a:gd name="T31" fmla="*/ 251 h 256"/>
                <a:gd name="T32" fmla="*/ 17 w 43"/>
                <a:gd name="T33" fmla="*/ 247 h 256"/>
                <a:gd name="T34" fmla="*/ 15 w 43"/>
                <a:gd name="T35" fmla="*/ 155 h 256"/>
                <a:gd name="T36" fmla="*/ 15 w 43"/>
                <a:gd name="T37" fmla="*/ 136 h 256"/>
                <a:gd name="T38" fmla="*/ 10 w 43"/>
                <a:gd name="T39" fmla="*/ 122 h 256"/>
                <a:gd name="T40" fmla="*/ 8 w 43"/>
                <a:gd name="T41" fmla="*/ 116 h 256"/>
                <a:gd name="T42" fmla="*/ 3 w 43"/>
                <a:gd name="T43" fmla="*/ 50 h 256"/>
                <a:gd name="T44" fmla="*/ 5 w 43"/>
                <a:gd name="T45" fmla="*/ 31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3" h="256">
                  <a:moveTo>
                    <a:pt x="5" y="31"/>
                  </a:moveTo>
                  <a:cubicBezTo>
                    <a:pt x="4" y="30"/>
                    <a:pt x="4" y="28"/>
                    <a:pt x="4" y="27"/>
                  </a:cubicBezTo>
                  <a:cubicBezTo>
                    <a:pt x="7" y="18"/>
                    <a:pt x="0" y="7"/>
                    <a:pt x="10" y="0"/>
                  </a:cubicBezTo>
                  <a:cubicBezTo>
                    <a:pt x="10" y="0"/>
                    <a:pt x="12" y="0"/>
                    <a:pt x="12" y="0"/>
                  </a:cubicBezTo>
                  <a:cubicBezTo>
                    <a:pt x="15" y="1"/>
                    <a:pt x="19" y="2"/>
                    <a:pt x="23" y="3"/>
                  </a:cubicBezTo>
                  <a:cubicBezTo>
                    <a:pt x="24" y="4"/>
                    <a:pt x="26" y="5"/>
                    <a:pt x="27" y="5"/>
                  </a:cubicBezTo>
                  <a:cubicBezTo>
                    <a:pt x="32" y="11"/>
                    <a:pt x="33" y="17"/>
                    <a:pt x="29" y="24"/>
                  </a:cubicBezTo>
                  <a:cubicBezTo>
                    <a:pt x="21" y="27"/>
                    <a:pt x="30" y="31"/>
                    <a:pt x="29" y="35"/>
                  </a:cubicBezTo>
                  <a:cubicBezTo>
                    <a:pt x="30" y="40"/>
                    <a:pt x="31" y="44"/>
                    <a:pt x="32" y="49"/>
                  </a:cubicBezTo>
                  <a:cubicBezTo>
                    <a:pt x="33" y="52"/>
                    <a:pt x="33" y="55"/>
                    <a:pt x="33" y="58"/>
                  </a:cubicBezTo>
                  <a:cubicBezTo>
                    <a:pt x="41" y="99"/>
                    <a:pt x="43" y="141"/>
                    <a:pt x="42" y="182"/>
                  </a:cubicBezTo>
                  <a:cubicBezTo>
                    <a:pt x="42" y="187"/>
                    <a:pt x="41" y="191"/>
                    <a:pt x="37" y="195"/>
                  </a:cubicBezTo>
                  <a:cubicBezTo>
                    <a:pt x="37" y="198"/>
                    <a:pt x="30" y="192"/>
                    <a:pt x="32" y="198"/>
                  </a:cubicBezTo>
                  <a:cubicBezTo>
                    <a:pt x="36" y="211"/>
                    <a:pt x="34" y="225"/>
                    <a:pt x="34" y="238"/>
                  </a:cubicBezTo>
                  <a:cubicBezTo>
                    <a:pt x="34" y="245"/>
                    <a:pt x="35" y="253"/>
                    <a:pt x="26" y="256"/>
                  </a:cubicBezTo>
                  <a:cubicBezTo>
                    <a:pt x="22" y="255"/>
                    <a:pt x="19" y="255"/>
                    <a:pt x="17" y="251"/>
                  </a:cubicBezTo>
                  <a:cubicBezTo>
                    <a:pt x="17" y="250"/>
                    <a:pt x="17" y="249"/>
                    <a:pt x="17" y="247"/>
                  </a:cubicBezTo>
                  <a:cubicBezTo>
                    <a:pt x="15" y="216"/>
                    <a:pt x="15" y="185"/>
                    <a:pt x="15" y="155"/>
                  </a:cubicBezTo>
                  <a:cubicBezTo>
                    <a:pt x="15" y="148"/>
                    <a:pt x="16" y="142"/>
                    <a:pt x="15" y="136"/>
                  </a:cubicBezTo>
                  <a:cubicBezTo>
                    <a:pt x="16" y="131"/>
                    <a:pt x="13" y="127"/>
                    <a:pt x="10" y="122"/>
                  </a:cubicBezTo>
                  <a:cubicBezTo>
                    <a:pt x="9" y="120"/>
                    <a:pt x="9" y="118"/>
                    <a:pt x="8" y="116"/>
                  </a:cubicBezTo>
                  <a:cubicBezTo>
                    <a:pt x="7" y="94"/>
                    <a:pt x="10" y="72"/>
                    <a:pt x="3" y="50"/>
                  </a:cubicBezTo>
                  <a:cubicBezTo>
                    <a:pt x="2" y="44"/>
                    <a:pt x="1" y="37"/>
                    <a:pt x="5" y="31"/>
                  </a:cubicBezTo>
                  <a:close/>
                </a:path>
              </a:pathLst>
            </a:custGeom>
            <a:solidFill>
              <a:srgbClr val="9ED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6" name="Freeform 3406"/>
            <p:cNvSpPr>
              <a:spLocks/>
            </p:cNvSpPr>
            <p:nvPr/>
          </p:nvSpPr>
          <p:spPr bwMode="auto">
            <a:xfrm>
              <a:off x="3171" y="2255"/>
              <a:ext cx="22" cy="110"/>
            </a:xfrm>
            <a:custGeom>
              <a:avLst/>
              <a:gdLst>
                <a:gd name="T0" fmla="*/ 8 w 19"/>
                <a:gd name="T1" fmla="*/ 0 h 93"/>
                <a:gd name="T2" fmla="*/ 15 w 19"/>
                <a:gd name="T3" fmla="*/ 92 h 93"/>
                <a:gd name="T4" fmla="*/ 10 w 19"/>
                <a:gd name="T5" fmla="*/ 90 h 93"/>
                <a:gd name="T6" fmla="*/ 10 w 19"/>
                <a:gd name="T7" fmla="*/ 47 h 93"/>
                <a:gd name="T8" fmla="*/ 7 w 19"/>
                <a:gd name="T9" fmla="*/ 68 h 93"/>
                <a:gd name="T10" fmla="*/ 4 w 19"/>
                <a:gd name="T11" fmla="*/ 4 h 93"/>
                <a:gd name="T12" fmla="*/ 8 w 19"/>
                <a:gd name="T13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3">
                  <a:moveTo>
                    <a:pt x="8" y="0"/>
                  </a:moveTo>
                  <a:cubicBezTo>
                    <a:pt x="13" y="31"/>
                    <a:pt x="19" y="61"/>
                    <a:pt x="15" y="92"/>
                  </a:cubicBezTo>
                  <a:cubicBezTo>
                    <a:pt x="13" y="93"/>
                    <a:pt x="11" y="93"/>
                    <a:pt x="10" y="90"/>
                  </a:cubicBezTo>
                  <a:cubicBezTo>
                    <a:pt x="6" y="75"/>
                    <a:pt x="12" y="60"/>
                    <a:pt x="10" y="47"/>
                  </a:cubicBezTo>
                  <a:cubicBezTo>
                    <a:pt x="7" y="52"/>
                    <a:pt x="13" y="61"/>
                    <a:pt x="7" y="68"/>
                  </a:cubicBezTo>
                  <a:cubicBezTo>
                    <a:pt x="0" y="47"/>
                    <a:pt x="6" y="25"/>
                    <a:pt x="4" y="4"/>
                  </a:cubicBezTo>
                  <a:cubicBezTo>
                    <a:pt x="5" y="3"/>
                    <a:pt x="6" y="1"/>
                    <a:pt x="8" y="0"/>
                  </a:cubicBezTo>
                  <a:close/>
                </a:path>
              </a:pathLst>
            </a:custGeom>
            <a:solidFill>
              <a:srgbClr val="67B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7" name="Freeform 3407"/>
            <p:cNvSpPr>
              <a:spLocks/>
            </p:cNvSpPr>
            <p:nvPr/>
          </p:nvSpPr>
          <p:spPr bwMode="auto">
            <a:xfrm>
              <a:off x="3176" y="2364"/>
              <a:ext cx="22" cy="127"/>
            </a:xfrm>
            <a:custGeom>
              <a:avLst/>
              <a:gdLst>
                <a:gd name="T0" fmla="*/ 7 w 18"/>
                <a:gd name="T1" fmla="*/ 0 h 108"/>
                <a:gd name="T2" fmla="*/ 10 w 18"/>
                <a:gd name="T3" fmla="*/ 0 h 108"/>
                <a:gd name="T4" fmla="*/ 11 w 18"/>
                <a:gd name="T5" fmla="*/ 0 h 108"/>
                <a:gd name="T6" fmla="*/ 15 w 18"/>
                <a:gd name="T7" fmla="*/ 33 h 108"/>
                <a:gd name="T8" fmla="*/ 13 w 18"/>
                <a:gd name="T9" fmla="*/ 105 h 108"/>
                <a:gd name="T10" fmla="*/ 11 w 18"/>
                <a:gd name="T11" fmla="*/ 108 h 108"/>
                <a:gd name="T12" fmla="*/ 3 w 18"/>
                <a:gd name="T13" fmla="*/ 88 h 108"/>
                <a:gd name="T14" fmla="*/ 2 w 18"/>
                <a:gd name="T15" fmla="*/ 86 h 108"/>
                <a:gd name="T16" fmla="*/ 3 w 18"/>
                <a:gd name="T17" fmla="*/ 84 h 108"/>
                <a:gd name="T18" fmla="*/ 3 w 18"/>
                <a:gd name="T19" fmla="*/ 68 h 108"/>
                <a:gd name="T20" fmla="*/ 4 w 18"/>
                <a:gd name="T21" fmla="*/ 9 h 108"/>
                <a:gd name="T22" fmla="*/ 7 w 18"/>
                <a:gd name="T2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08">
                  <a:moveTo>
                    <a:pt x="7" y="0"/>
                  </a:moveTo>
                  <a:cubicBezTo>
                    <a:pt x="8" y="0"/>
                    <a:pt x="9" y="0"/>
                    <a:pt x="10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8" y="10"/>
                    <a:pt x="15" y="22"/>
                    <a:pt x="15" y="33"/>
                  </a:cubicBezTo>
                  <a:cubicBezTo>
                    <a:pt x="14" y="57"/>
                    <a:pt x="17" y="81"/>
                    <a:pt x="13" y="105"/>
                  </a:cubicBezTo>
                  <a:cubicBezTo>
                    <a:pt x="12" y="106"/>
                    <a:pt x="11" y="107"/>
                    <a:pt x="11" y="108"/>
                  </a:cubicBezTo>
                  <a:cubicBezTo>
                    <a:pt x="3" y="103"/>
                    <a:pt x="10" y="93"/>
                    <a:pt x="3" y="88"/>
                  </a:cubicBezTo>
                  <a:cubicBezTo>
                    <a:pt x="2" y="87"/>
                    <a:pt x="1" y="86"/>
                    <a:pt x="2" y="86"/>
                  </a:cubicBezTo>
                  <a:cubicBezTo>
                    <a:pt x="2" y="85"/>
                    <a:pt x="2" y="84"/>
                    <a:pt x="3" y="84"/>
                  </a:cubicBezTo>
                  <a:cubicBezTo>
                    <a:pt x="3" y="79"/>
                    <a:pt x="3" y="73"/>
                    <a:pt x="3" y="68"/>
                  </a:cubicBezTo>
                  <a:cubicBezTo>
                    <a:pt x="8" y="48"/>
                    <a:pt x="0" y="29"/>
                    <a:pt x="4" y="9"/>
                  </a:cubicBezTo>
                  <a:cubicBezTo>
                    <a:pt x="4" y="6"/>
                    <a:pt x="4" y="2"/>
                    <a:pt x="7" y="0"/>
                  </a:cubicBezTo>
                  <a:close/>
                </a:path>
              </a:pathLst>
            </a:custGeom>
            <a:solidFill>
              <a:srgbClr val="699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8" name="Freeform 3408"/>
            <p:cNvSpPr>
              <a:spLocks/>
            </p:cNvSpPr>
            <p:nvPr/>
          </p:nvSpPr>
          <p:spPr bwMode="auto">
            <a:xfrm>
              <a:off x="3176" y="2304"/>
              <a:ext cx="13" cy="140"/>
            </a:xfrm>
            <a:custGeom>
              <a:avLst/>
              <a:gdLst>
                <a:gd name="T0" fmla="*/ 7 w 11"/>
                <a:gd name="T1" fmla="*/ 51 h 119"/>
                <a:gd name="T2" fmla="*/ 3 w 11"/>
                <a:gd name="T3" fmla="*/ 119 h 119"/>
                <a:gd name="T4" fmla="*/ 2 w 11"/>
                <a:gd name="T5" fmla="*/ 95 h 119"/>
                <a:gd name="T6" fmla="*/ 2 w 11"/>
                <a:gd name="T7" fmla="*/ 67 h 119"/>
                <a:gd name="T8" fmla="*/ 2 w 11"/>
                <a:gd name="T9" fmla="*/ 63 h 119"/>
                <a:gd name="T10" fmla="*/ 2 w 11"/>
                <a:gd name="T11" fmla="*/ 31 h 119"/>
                <a:gd name="T12" fmla="*/ 2 w 11"/>
                <a:gd name="T13" fmla="*/ 27 h 119"/>
                <a:gd name="T14" fmla="*/ 2 w 11"/>
                <a:gd name="T15" fmla="*/ 0 h 119"/>
                <a:gd name="T16" fmla="*/ 7 w 11"/>
                <a:gd name="T17" fmla="*/ 0 h 119"/>
                <a:gd name="T18" fmla="*/ 7 w 11"/>
                <a:gd name="T19" fmla="*/ 5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19">
                  <a:moveTo>
                    <a:pt x="7" y="51"/>
                  </a:moveTo>
                  <a:cubicBezTo>
                    <a:pt x="4" y="74"/>
                    <a:pt x="11" y="97"/>
                    <a:pt x="3" y="119"/>
                  </a:cubicBezTo>
                  <a:cubicBezTo>
                    <a:pt x="3" y="111"/>
                    <a:pt x="2" y="103"/>
                    <a:pt x="2" y="95"/>
                  </a:cubicBezTo>
                  <a:cubicBezTo>
                    <a:pt x="0" y="86"/>
                    <a:pt x="0" y="77"/>
                    <a:pt x="2" y="67"/>
                  </a:cubicBezTo>
                  <a:cubicBezTo>
                    <a:pt x="2" y="66"/>
                    <a:pt x="2" y="64"/>
                    <a:pt x="2" y="63"/>
                  </a:cubicBezTo>
                  <a:cubicBezTo>
                    <a:pt x="0" y="52"/>
                    <a:pt x="0" y="42"/>
                    <a:pt x="2" y="31"/>
                  </a:cubicBezTo>
                  <a:cubicBezTo>
                    <a:pt x="2" y="30"/>
                    <a:pt x="2" y="29"/>
                    <a:pt x="2" y="27"/>
                  </a:cubicBezTo>
                  <a:cubicBezTo>
                    <a:pt x="2" y="18"/>
                    <a:pt x="2" y="9"/>
                    <a:pt x="2" y="0"/>
                  </a:cubicBezTo>
                  <a:cubicBezTo>
                    <a:pt x="4" y="0"/>
                    <a:pt x="5" y="0"/>
                    <a:pt x="7" y="0"/>
                  </a:cubicBezTo>
                  <a:cubicBezTo>
                    <a:pt x="7" y="17"/>
                    <a:pt x="7" y="34"/>
                    <a:pt x="7" y="51"/>
                  </a:cubicBezTo>
                  <a:close/>
                </a:path>
              </a:pathLst>
            </a:custGeom>
            <a:solidFill>
              <a:srgbClr val="578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69" name="Freeform 3409"/>
            <p:cNvSpPr>
              <a:spLocks/>
            </p:cNvSpPr>
            <p:nvPr/>
          </p:nvSpPr>
          <p:spPr bwMode="auto">
            <a:xfrm>
              <a:off x="3203" y="2438"/>
              <a:ext cx="19" cy="86"/>
            </a:xfrm>
            <a:custGeom>
              <a:avLst/>
              <a:gdLst>
                <a:gd name="T0" fmla="*/ 1 w 16"/>
                <a:gd name="T1" fmla="*/ 70 h 73"/>
                <a:gd name="T2" fmla="*/ 7 w 16"/>
                <a:gd name="T3" fmla="*/ 0 h 73"/>
                <a:gd name="T4" fmla="*/ 8 w 16"/>
                <a:gd name="T5" fmla="*/ 9 h 73"/>
                <a:gd name="T6" fmla="*/ 12 w 16"/>
                <a:gd name="T7" fmla="*/ 15 h 73"/>
                <a:gd name="T8" fmla="*/ 13 w 16"/>
                <a:gd name="T9" fmla="*/ 35 h 73"/>
                <a:gd name="T10" fmla="*/ 8 w 16"/>
                <a:gd name="T11" fmla="*/ 69 h 73"/>
                <a:gd name="T12" fmla="*/ 0 w 16"/>
                <a:gd name="T13" fmla="*/ 72 h 73"/>
                <a:gd name="T14" fmla="*/ 1 w 16"/>
                <a:gd name="T15" fmla="*/ 7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73">
                  <a:moveTo>
                    <a:pt x="1" y="70"/>
                  </a:moveTo>
                  <a:cubicBezTo>
                    <a:pt x="8" y="47"/>
                    <a:pt x="1" y="23"/>
                    <a:pt x="7" y="0"/>
                  </a:cubicBezTo>
                  <a:cubicBezTo>
                    <a:pt x="7" y="3"/>
                    <a:pt x="8" y="6"/>
                    <a:pt x="8" y="9"/>
                  </a:cubicBezTo>
                  <a:cubicBezTo>
                    <a:pt x="10" y="11"/>
                    <a:pt x="11" y="13"/>
                    <a:pt x="12" y="15"/>
                  </a:cubicBezTo>
                  <a:cubicBezTo>
                    <a:pt x="13" y="21"/>
                    <a:pt x="13" y="28"/>
                    <a:pt x="13" y="35"/>
                  </a:cubicBezTo>
                  <a:cubicBezTo>
                    <a:pt x="12" y="47"/>
                    <a:pt x="16" y="59"/>
                    <a:pt x="8" y="69"/>
                  </a:cubicBezTo>
                  <a:cubicBezTo>
                    <a:pt x="7" y="72"/>
                    <a:pt x="4" y="73"/>
                    <a:pt x="0" y="72"/>
                  </a:cubicBezTo>
                  <a:cubicBezTo>
                    <a:pt x="0" y="71"/>
                    <a:pt x="0" y="70"/>
                    <a:pt x="1" y="70"/>
                  </a:cubicBezTo>
                  <a:close/>
                </a:path>
              </a:pathLst>
            </a:custGeom>
            <a:solidFill>
              <a:srgbClr val="375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0" name="Freeform 3410"/>
            <p:cNvSpPr>
              <a:spLocks/>
            </p:cNvSpPr>
            <p:nvPr/>
          </p:nvSpPr>
          <p:spPr bwMode="auto">
            <a:xfrm>
              <a:off x="3173" y="2340"/>
              <a:ext cx="6" cy="38"/>
            </a:xfrm>
            <a:custGeom>
              <a:avLst/>
              <a:gdLst>
                <a:gd name="T0" fmla="*/ 5 w 5"/>
                <a:gd name="T1" fmla="*/ 0 h 32"/>
                <a:gd name="T2" fmla="*/ 5 w 5"/>
                <a:gd name="T3" fmla="*/ 32 h 32"/>
                <a:gd name="T4" fmla="*/ 5 w 5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2">
                  <a:moveTo>
                    <a:pt x="5" y="0"/>
                  </a:moveTo>
                  <a:cubicBezTo>
                    <a:pt x="5" y="11"/>
                    <a:pt x="5" y="21"/>
                    <a:pt x="5" y="32"/>
                  </a:cubicBezTo>
                  <a:cubicBezTo>
                    <a:pt x="0" y="21"/>
                    <a:pt x="0" y="11"/>
                    <a:pt x="5" y="0"/>
                  </a:cubicBezTo>
                  <a:close/>
                </a:path>
              </a:pathLst>
            </a:custGeom>
            <a:solidFill>
              <a:srgbClr val="67B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1" name="Freeform 3411"/>
            <p:cNvSpPr>
              <a:spLocks/>
            </p:cNvSpPr>
            <p:nvPr/>
          </p:nvSpPr>
          <p:spPr bwMode="auto">
            <a:xfrm>
              <a:off x="3179" y="2490"/>
              <a:ext cx="19" cy="24"/>
            </a:xfrm>
            <a:custGeom>
              <a:avLst/>
              <a:gdLst>
                <a:gd name="T0" fmla="*/ 13 w 16"/>
                <a:gd name="T1" fmla="*/ 21 h 21"/>
                <a:gd name="T2" fmla="*/ 9 w 16"/>
                <a:gd name="T3" fmla="*/ 1 h 21"/>
                <a:gd name="T4" fmla="*/ 9 w 16"/>
                <a:gd name="T5" fmla="*/ 1 h 21"/>
                <a:gd name="T6" fmla="*/ 14 w 16"/>
                <a:gd name="T7" fmla="*/ 2 h 21"/>
                <a:gd name="T8" fmla="*/ 13 w 16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1">
                  <a:moveTo>
                    <a:pt x="13" y="21"/>
                  </a:moveTo>
                  <a:cubicBezTo>
                    <a:pt x="0" y="17"/>
                    <a:pt x="9" y="8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1" y="0"/>
                    <a:pt x="13" y="0"/>
                    <a:pt x="14" y="2"/>
                  </a:cubicBezTo>
                  <a:cubicBezTo>
                    <a:pt x="14" y="9"/>
                    <a:pt x="16" y="15"/>
                    <a:pt x="13" y="21"/>
                  </a:cubicBezTo>
                  <a:close/>
                </a:path>
              </a:pathLst>
            </a:custGeom>
            <a:solidFill>
              <a:srgbClr val="98C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2" name="Freeform 3412"/>
            <p:cNvSpPr>
              <a:spLocks/>
            </p:cNvSpPr>
            <p:nvPr/>
          </p:nvSpPr>
          <p:spPr bwMode="auto">
            <a:xfrm>
              <a:off x="3173" y="2383"/>
              <a:ext cx="6" cy="33"/>
            </a:xfrm>
            <a:custGeom>
              <a:avLst/>
              <a:gdLst>
                <a:gd name="T0" fmla="*/ 5 w 5"/>
                <a:gd name="T1" fmla="*/ 0 h 28"/>
                <a:gd name="T2" fmla="*/ 5 w 5"/>
                <a:gd name="T3" fmla="*/ 28 h 28"/>
                <a:gd name="T4" fmla="*/ 5 w 5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8">
                  <a:moveTo>
                    <a:pt x="5" y="0"/>
                  </a:moveTo>
                  <a:cubicBezTo>
                    <a:pt x="5" y="10"/>
                    <a:pt x="5" y="19"/>
                    <a:pt x="5" y="28"/>
                  </a:cubicBezTo>
                  <a:cubicBezTo>
                    <a:pt x="0" y="19"/>
                    <a:pt x="0" y="10"/>
                    <a:pt x="5" y="0"/>
                  </a:cubicBezTo>
                  <a:close/>
                </a:path>
              </a:pathLst>
            </a:custGeom>
            <a:solidFill>
              <a:srgbClr val="67B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3" name="Freeform 3413"/>
            <p:cNvSpPr>
              <a:spLocks/>
            </p:cNvSpPr>
            <p:nvPr/>
          </p:nvSpPr>
          <p:spPr bwMode="auto">
            <a:xfrm>
              <a:off x="3172" y="2463"/>
              <a:ext cx="8" cy="27"/>
            </a:xfrm>
            <a:custGeom>
              <a:avLst/>
              <a:gdLst>
                <a:gd name="T0" fmla="*/ 7 w 7"/>
                <a:gd name="T1" fmla="*/ 0 h 23"/>
                <a:gd name="T2" fmla="*/ 7 w 7"/>
                <a:gd name="T3" fmla="*/ 4 h 23"/>
                <a:gd name="T4" fmla="*/ 7 w 7"/>
                <a:gd name="T5" fmla="*/ 23 h 23"/>
                <a:gd name="T6" fmla="*/ 7 w 7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23">
                  <a:moveTo>
                    <a:pt x="7" y="0"/>
                  </a:moveTo>
                  <a:cubicBezTo>
                    <a:pt x="7" y="1"/>
                    <a:pt x="7" y="3"/>
                    <a:pt x="7" y="4"/>
                  </a:cubicBezTo>
                  <a:cubicBezTo>
                    <a:pt x="7" y="10"/>
                    <a:pt x="7" y="17"/>
                    <a:pt x="7" y="23"/>
                  </a:cubicBezTo>
                  <a:cubicBezTo>
                    <a:pt x="3" y="15"/>
                    <a:pt x="0" y="8"/>
                    <a:pt x="7" y="0"/>
                  </a:cubicBezTo>
                  <a:close/>
                </a:path>
              </a:pathLst>
            </a:custGeom>
            <a:solidFill>
              <a:srgbClr val="67B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4" name="Freeform 3414"/>
            <p:cNvSpPr>
              <a:spLocks/>
            </p:cNvSpPr>
            <p:nvPr/>
          </p:nvSpPr>
          <p:spPr bwMode="auto">
            <a:xfrm>
              <a:off x="3186" y="2175"/>
              <a:ext cx="16" cy="14"/>
            </a:xfrm>
            <a:custGeom>
              <a:avLst/>
              <a:gdLst>
                <a:gd name="T0" fmla="*/ 10 w 14"/>
                <a:gd name="T1" fmla="*/ 11 h 12"/>
                <a:gd name="T2" fmla="*/ 3 w 14"/>
                <a:gd name="T3" fmla="*/ 12 h 12"/>
                <a:gd name="T4" fmla="*/ 11 w 14"/>
                <a:gd name="T5" fmla="*/ 0 h 12"/>
                <a:gd name="T6" fmla="*/ 11 w 14"/>
                <a:gd name="T7" fmla="*/ 0 h 12"/>
                <a:gd name="T8" fmla="*/ 10 w 14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10" y="11"/>
                  </a:moveTo>
                  <a:cubicBezTo>
                    <a:pt x="8" y="12"/>
                    <a:pt x="5" y="12"/>
                    <a:pt x="3" y="12"/>
                  </a:cubicBezTo>
                  <a:cubicBezTo>
                    <a:pt x="0" y="5"/>
                    <a:pt x="5" y="2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4"/>
                    <a:pt x="14" y="8"/>
                    <a:pt x="10" y="11"/>
                  </a:cubicBezTo>
                  <a:close/>
                </a:path>
              </a:pathLst>
            </a:custGeom>
            <a:solidFill>
              <a:srgbClr val="446B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5" name="Freeform 3415"/>
            <p:cNvSpPr>
              <a:spLocks/>
            </p:cNvSpPr>
            <p:nvPr/>
          </p:nvSpPr>
          <p:spPr bwMode="auto">
            <a:xfrm>
              <a:off x="3188" y="2206"/>
              <a:ext cx="15" cy="21"/>
            </a:xfrm>
            <a:custGeom>
              <a:avLst/>
              <a:gdLst>
                <a:gd name="T0" fmla="*/ 9 w 13"/>
                <a:gd name="T1" fmla="*/ 18 h 18"/>
                <a:gd name="T2" fmla="*/ 0 w 13"/>
                <a:gd name="T3" fmla="*/ 11 h 18"/>
                <a:gd name="T4" fmla="*/ 9 w 13"/>
                <a:gd name="T5" fmla="*/ 1 h 18"/>
                <a:gd name="T6" fmla="*/ 11 w 13"/>
                <a:gd name="T7" fmla="*/ 3 h 18"/>
                <a:gd name="T8" fmla="*/ 9 w 13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9" y="18"/>
                  </a:moveTo>
                  <a:cubicBezTo>
                    <a:pt x="4" y="18"/>
                    <a:pt x="1" y="15"/>
                    <a:pt x="0" y="11"/>
                  </a:cubicBezTo>
                  <a:cubicBezTo>
                    <a:pt x="4" y="9"/>
                    <a:pt x="2" y="0"/>
                    <a:pt x="9" y="1"/>
                  </a:cubicBezTo>
                  <a:cubicBezTo>
                    <a:pt x="10" y="2"/>
                    <a:pt x="10" y="3"/>
                    <a:pt x="11" y="3"/>
                  </a:cubicBezTo>
                  <a:cubicBezTo>
                    <a:pt x="13" y="9"/>
                    <a:pt x="13" y="14"/>
                    <a:pt x="9" y="18"/>
                  </a:cubicBezTo>
                  <a:close/>
                </a:path>
              </a:pathLst>
            </a:custGeom>
            <a:solidFill>
              <a:srgbClr val="87B3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6" name="Freeform 3416"/>
            <p:cNvSpPr>
              <a:spLocks/>
            </p:cNvSpPr>
            <p:nvPr/>
          </p:nvSpPr>
          <p:spPr bwMode="auto">
            <a:xfrm>
              <a:off x="3198" y="2175"/>
              <a:ext cx="10" cy="36"/>
            </a:xfrm>
            <a:custGeom>
              <a:avLst/>
              <a:gdLst>
                <a:gd name="T0" fmla="*/ 0 w 9"/>
                <a:gd name="T1" fmla="*/ 11 h 30"/>
                <a:gd name="T2" fmla="*/ 1 w 9"/>
                <a:gd name="T3" fmla="*/ 0 h 30"/>
                <a:gd name="T4" fmla="*/ 4 w 9"/>
                <a:gd name="T5" fmla="*/ 1 h 30"/>
                <a:gd name="T6" fmla="*/ 9 w 9"/>
                <a:gd name="T7" fmla="*/ 19 h 30"/>
                <a:gd name="T8" fmla="*/ 6 w 9"/>
                <a:gd name="T9" fmla="*/ 28 h 30"/>
                <a:gd name="T10" fmla="*/ 1 w 9"/>
                <a:gd name="T11" fmla="*/ 28 h 30"/>
                <a:gd name="T12" fmla="*/ 1 w 9"/>
                <a:gd name="T13" fmla="*/ 27 h 30"/>
                <a:gd name="T14" fmla="*/ 0 w 9"/>
                <a:gd name="T15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30">
                  <a:moveTo>
                    <a:pt x="0" y="11"/>
                  </a:moveTo>
                  <a:cubicBezTo>
                    <a:pt x="0" y="8"/>
                    <a:pt x="1" y="4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8" y="6"/>
                    <a:pt x="8" y="13"/>
                    <a:pt x="9" y="19"/>
                  </a:cubicBezTo>
                  <a:cubicBezTo>
                    <a:pt x="9" y="22"/>
                    <a:pt x="8" y="25"/>
                    <a:pt x="6" y="28"/>
                  </a:cubicBezTo>
                  <a:cubicBezTo>
                    <a:pt x="5" y="29"/>
                    <a:pt x="3" y="30"/>
                    <a:pt x="1" y="28"/>
                  </a:cubicBezTo>
                  <a:cubicBezTo>
                    <a:pt x="1" y="28"/>
                    <a:pt x="1" y="27"/>
                    <a:pt x="1" y="27"/>
                  </a:cubicBezTo>
                  <a:cubicBezTo>
                    <a:pt x="1" y="22"/>
                    <a:pt x="1" y="17"/>
                    <a:pt x="0" y="11"/>
                  </a:cubicBezTo>
                  <a:close/>
                </a:path>
              </a:pathLst>
            </a:custGeom>
            <a:solidFill>
              <a:srgbClr val="9BC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7" name="Freeform 3417"/>
            <p:cNvSpPr>
              <a:spLocks/>
            </p:cNvSpPr>
            <p:nvPr/>
          </p:nvSpPr>
          <p:spPr bwMode="auto">
            <a:xfrm>
              <a:off x="3062" y="2109"/>
              <a:ext cx="43" cy="10"/>
            </a:xfrm>
            <a:custGeom>
              <a:avLst/>
              <a:gdLst>
                <a:gd name="T0" fmla="*/ 0 w 36"/>
                <a:gd name="T1" fmla="*/ 4 h 8"/>
                <a:gd name="T2" fmla="*/ 0 w 36"/>
                <a:gd name="T3" fmla="*/ 0 h 8"/>
                <a:gd name="T4" fmla="*/ 36 w 36"/>
                <a:gd name="T5" fmla="*/ 0 h 8"/>
                <a:gd name="T6" fmla="*/ 32 w 36"/>
                <a:gd name="T7" fmla="*/ 4 h 8"/>
                <a:gd name="T8" fmla="*/ 0 w 36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8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2" y="0"/>
                    <a:pt x="24" y="0"/>
                    <a:pt x="36" y="0"/>
                  </a:cubicBezTo>
                  <a:cubicBezTo>
                    <a:pt x="35" y="2"/>
                    <a:pt x="33" y="3"/>
                    <a:pt x="32" y="4"/>
                  </a:cubicBezTo>
                  <a:cubicBezTo>
                    <a:pt x="21" y="7"/>
                    <a:pt x="10" y="8"/>
                    <a:pt x="0" y="4"/>
                  </a:cubicBezTo>
                  <a:close/>
                </a:path>
              </a:pathLst>
            </a:custGeom>
            <a:solidFill>
              <a:srgbClr val="7C3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8" name="Freeform 3418"/>
            <p:cNvSpPr>
              <a:spLocks/>
            </p:cNvSpPr>
            <p:nvPr/>
          </p:nvSpPr>
          <p:spPr bwMode="auto">
            <a:xfrm>
              <a:off x="3061" y="2114"/>
              <a:ext cx="39" cy="6"/>
            </a:xfrm>
            <a:custGeom>
              <a:avLst/>
              <a:gdLst>
                <a:gd name="T0" fmla="*/ 1 w 33"/>
                <a:gd name="T1" fmla="*/ 0 h 5"/>
                <a:gd name="T2" fmla="*/ 33 w 33"/>
                <a:gd name="T3" fmla="*/ 0 h 5"/>
                <a:gd name="T4" fmla="*/ 33 w 33"/>
                <a:gd name="T5" fmla="*/ 4 h 5"/>
                <a:gd name="T6" fmla="*/ 17 w 33"/>
                <a:gd name="T7" fmla="*/ 5 h 5"/>
                <a:gd name="T8" fmla="*/ 0 w 33"/>
                <a:gd name="T9" fmla="*/ 4 h 5"/>
                <a:gd name="T10" fmla="*/ 1 w 3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5">
                  <a:moveTo>
                    <a:pt x="1" y="0"/>
                  </a:moveTo>
                  <a:cubicBezTo>
                    <a:pt x="11" y="0"/>
                    <a:pt x="22" y="0"/>
                    <a:pt x="33" y="0"/>
                  </a:cubicBezTo>
                  <a:cubicBezTo>
                    <a:pt x="33" y="2"/>
                    <a:pt x="33" y="3"/>
                    <a:pt x="33" y="4"/>
                  </a:cubicBezTo>
                  <a:cubicBezTo>
                    <a:pt x="27" y="4"/>
                    <a:pt x="22" y="4"/>
                    <a:pt x="17" y="5"/>
                  </a:cubicBezTo>
                  <a:cubicBezTo>
                    <a:pt x="11" y="4"/>
                    <a:pt x="6" y="4"/>
                    <a:pt x="0" y="4"/>
                  </a:cubicBezTo>
                  <a:cubicBezTo>
                    <a:pt x="1" y="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A6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79" name="Freeform 3419"/>
            <p:cNvSpPr>
              <a:spLocks/>
            </p:cNvSpPr>
            <p:nvPr/>
          </p:nvSpPr>
          <p:spPr bwMode="auto">
            <a:xfrm>
              <a:off x="3053" y="2450"/>
              <a:ext cx="5" cy="46"/>
            </a:xfrm>
            <a:custGeom>
              <a:avLst/>
              <a:gdLst>
                <a:gd name="T0" fmla="*/ 4 w 4"/>
                <a:gd name="T1" fmla="*/ 39 h 39"/>
                <a:gd name="T2" fmla="*/ 0 w 4"/>
                <a:gd name="T3" fmla="*/ 39 h 39"/>
                <a:gd name="T4" fmla="*/ 0 w 4"/>
                <a:gd name="T5" fmla="*/ 0 h 39"/>
                <a:gd name="T6" fmla="*/ 3 w 4"/>
                <a:gd name="T7" fmla="*/ 0 h 39"/>
                <a:gd name="T8" fmla="*/ 4 w 4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9">
                  <a:moveTo>
                    <a:pt x="4" y="39"/>
                  </a:moveTo>
                  <a:cubicBezTo>
                    <a:pt x="3" y="39"/>
                    <a:pt x="2" y="39"/>
                    <a:pt x="0" y="39"/>
                  </a:cubicBezTo>
                  <a:cubicBezTo>
                    <a:pt x="0" y="26"/>
                    <a:pt x="0" y="13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13"/>
                    <a:pt x="3" y="26"/>
                    <a:pt x="4" y="39"/>
                  </a:cubicBezTo>
                  <a:close/>
                </a:path>
              </a:pathLst>
            </a:custGeom>
            <a:solidFill>
              <a:srgbClr val="7D38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0" name="Freeform 3420"/>
            <p:cNvSpPr>
              <a:spLocks/>
            </p:cNvSpPr>
            <p:nvPr/>
          </p:nvSpPr>
          <p:spPr bwMode="auto">
            <a:xfrm>
              <a:off x="2917" y="2128"/>
              <a:ext cx="9" cy="34"/>
            </a:xfrm>
            <a:custGeom>
              <a:avLst/>
              <a:gdLst>
                <a:gd name="T0" fmla="*/ 0 w 8"/>
                <a:gd name="T1" fmla="*/ 25 h 29"/>
                <a:gd name="T2" fmla="*/ 0 w 8"/>
                <a:gd name="T3" fmla="*/ 0 h 29"/>
                <a:gd name="T4" fmla="*/ 8 w 8"/>
                <a:gd name="T5" fmla="*/ 24 h 29"/>
                <a:gd name="T6" fmla="*/ 0 w 8"/>
                <a:gd name="T7" fmla="*/ 2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9">
                  <a:moveTo>
                    <a:pt x="0" y="25"/>
                  </a:moveTo>
                  <a:cubicBezTo>
                    <a:pt x="0" y="16"/>
                    <a:pt x="0" y="8"/>
                    <a:pt x="0" y="0"/>
                  </a:cubicBezTo>
                  <a:cubicBezTo>
                    <a:pt x="6" y="7"/>
                    <a:pt x="8" y="15"/>
                    <a:pt x="8" y="24"/>
                  </a:cubicBezTo>
                  <a:cubicBezTo>
                    <a:pt x="5" y="23"/>
                    <a:pt x="3" y="29"/>
                    <a:pt x="0" y="25"/>
                  </a:cubicBezTo>
                  <a:close/>
                </a:path>
              </a:pathLst>
            </a:custGeom>
            <a:solidFill>
              <a:srgbClr val="92B5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1" name="Freeform 3421"/>
            <p:cNvSpPr>
              <a:spLocks/>
            </p:cNvSpPr>
            <p:nvPr/>
          </p:nvSpPr>
          <p:spPr bwMode="auto">
            <a:xfrm>
              <a:off x="2902" y="2261"/>
              <a:ext cx="62" cy="79"/>
            </a:xfrm>
            <a:custGeom>
              <a:avLst/>
              <a:gdLst>
                <a:gd name="T0" fmla="*/ 1 w 52"/>
                <a:gd name="T1" fmla="*/ 11 h 67"/>
                <a:gd name="T2" fmla="*/ 0 w 52"/>
                <a:gd name="T3" fmla="*/ 7 h 67"/>
                <a:gd name="T4" fmla="*/ 14 w 52"/>
                <a:gd name="T5" fmla="*/ 5 h 67"/>
                <a:gd name="T6" fmla="*/ 42 w 52"/>
                <a:gd name="T7" fmla="*/ 37 h 67"/>
                <a:gd name="T8" fmla="*/ 40 w 52"/>
                <a:gd name="T9" fmla="*/ 67 h 67"/>
                <a:gd name="T10" fmla="*/ 12 w 52"/>
                <a:gd name="T11" fmla="*/ 67 h 67"/>
                <a:gd name="T12" fmla="*/ 12 w 52"/>
                <a:gd name="T13" fmla="*/ 62 h 67"/>
                <a:gd name="T14" fmla="*/ 11 w 52"/>
                <a:gd name="T15" fmla="*/ 55 h 67"/>
                <a:gd name="T16" fmla="*/ 12 w 52"/>
                <a:gd name="T17" fmla="*/ 23 h 67"/>
                <a:gd name="T18" fmla="*/ 9 w 52"/>
                <a:gd name="T19" fmla="*/ 16 h 67"/>
                <a:gd name="T20" fmla="*/ 1 w 52"/>
                <a:gd name="T21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67">
                  <a:moveTo>
                    <a:pt x="1" y="11"/>
                  </a:moveTo>
                  <a:cubicBezTo>
                    <a:pt x="1" y="10"/>
                    <a:pt x="0" y="9"/>
                    <a:pt x="0" y="7"/>
                  </a:cubicBezTo>
                  <a:cubicBezTo>
                    <a:pt x="5" y="6"/>
                    <a:pt x="9" y="5"/>
                    <a:pt x="14" y="5"/>
                  </a:cubicBezTo>
                  <a:cubicBezTo>
                    <a:pt x="37" y="0"/>
                    <a:pt x="52" y="16"/>
                    <a:pt x="42" y="37"/>
                  </a:cubicBezTo>
                  <a:cubicBezTo>
                    <a:pt x="36" y="48"/>
                    <a:pt x="39" y="57"/>
                    <a:pt x="40" y="67"/>
                  </a:cubicBezTo>
                  <a:cubicBezTo>
                    <a:pt x="30" y="67"/>
                    <a:pt x="21" y="67"/>
                    <a:pt x="12" y="67"/>
                  </a:cubicBezTo>
                  <a:cubicBezTo>
                    <a:pt x="12" y="66"/>
                    <a:pt x="12" y="64"/>
                    <a:pt x="12" y="62"/>
                  </a:cubicBezTo>
                  <a:cubicBezTo>
                    <a:pt x="10" y="60"/>
                    <a:pt x="10" y="57"/>
                    <a:pt x="11" y="55"/>
                  </a:cubicBezTo>
                  <a:cubicBezTo>
                    <a:pt x="18" y="44"/>
                    <a:pt x="13" y="34"/>
                    <a:pt x="12" y="23"/>
                  </a:cubicBezTo>
                  <a:cubicBezTo>
                    <a:pt x="11" y="21"/>
                    <a:pt x="10" y="18"/>
                    <a:pt x="9" y="16"/>
                  </a:cubicBezTo>
                  <a:cubicBezTo>
                    <a:pt x="6" y="14"/>
                    <a:pt x="4" y="13"/>
                    <a:pt x="1" y="11"/>
                  </a:cubicBezTo>
                  <a:close/>
                </a:path>
              </a:pathLst>
            </a:custGeom>
            <a:solidFill>
              <a:srgbClr val="81B6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2" name="Freeform 3422"/>
            <p:cNvSpPr>
              <a:spLocks/>
            </p:cNvSpPr>
            <p:nvPr/>
          </p:nvSpPr>
          <p:spPr bwMode="auto">
            <a:xfrm>
              <a:off x="2917" y="2218"/>
              <a:ext cx="17" cy="20"/>
            </a:xfrm>
            <a:custGeom>
              <a:avLst/>
              <a:gdLst>
                <a:gd name="T0" fmla="*/ 4 w 15"/>
                <a:gd name="T1" fmla="*/ 9 h 17"/>
                <a:gd name="T2" fmla="*/ 0 w 15"/>
                <a:gd name="T3" fmla="*/ 0 h 17"/>
                <a:gd name="T4" fmla="*/ 13 w 15"/>
                <a:gd name="T5" fmla="*/ 8 h 17"/>
                <a:gd name="T6" fmla="*/ 11 w 15"/>
                <a:gd name="T7" fmla="*/ 14 h 17"/>
                <a:gd name="T8" fmla="*/ 4 w 15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4" y="9"/>
                  </a:moveTo>
                  <a:cubicBezTo>
                    <a:pt x="3" y="6"/>
                    <a:pt x="1" y="3"/>
                    <a:pt x="0" y="0"/>
                  </a:cubicBezTo>
                  <a:cubicBezTo>
                    <a:pt x="5" y="1"/>
                    <a:pt x="10" y="4"/>
                    <a:pt x="13" y="8"/>
                  </a:cubicBezTo>
                  <a:cubicBezTo>
                    <a:pt x="15" y="11"/>
                    <a:pt x="13" y="13"/>
                    <a:pt x="11" y="14"/>
                  </a:cubicBezTo>
                  <a:cubicBezTo>
                    <a:pt x="5" y="17"/>
                    <a:pt x="5" y="12"/>
                    <a:pt x="4" y="9"/>
                  </a:cubicBezTo>
                  <a:close/>
                </a:path>
              </a:pathLst>
            </a:custGeom>
            <a:solidFill>
              <a:srgbClr val="4D7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3" name="Freeform 3423"/>
            <p:cNvSpPr>
              <a:spLocks/>
            </p:cNvSpPr>
            <p:nvPr/>
          </p:nvSpPr>
          <p:spPr bwMode="auto">
            <a:xfrm>
              <a:off x="3212" y="2449"/>
              <a:ext cx="17" cy="74"/>
            </a:xfrm>
            <a:custGeom>
              <a:avLst/>
              <a:gdLst>
                <a:gd name="T0" fmla="*/ 1 w 15"/>
                <a:gd name="T1" fmla="*/ 25 h 63"/>
                <a:gd name="T2" fmla="*/ 1 w 15"/>
                <a:gd name="T3" fmla="*/ 4 h 63"/>
                <a:gd name="T4" fmla="*/ 13 w 15"/>
                <a:gd name="T5" fmla="*/ 12 h 63"/>
                <a:gd name="T6" fmla="*/ 14 w 15"/>
                <a:gd name="T7" fmla="*/ 51 h 63"/>
                <a:gd name="T8" fmla="*/ 9 w 15"/>
                <a:gd name="T9" fmla="*/ 60 h 63"/>
                <a:gd name="T10" fmla="*/ 4 w 15"/>
                <a:gd name="T11" fmla="*/ 60 h 63"/>
                <a:gd name="T12" fmla="*/ 1 w 15"/>
                <a:gd name="T13" fmla="*/ 2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63">
                  <a:moveTo>
                    <a:pt x="1" y="25"/>
                  </a:moveTo>
                  <a:cubicBezTo>
                    <a:pt x="1" y="18"/>
                    <a:pt x="1" y="11"/>
                    <a:pt x="1" y="4"/>
                  </a:cubicBezTo>
                  <a:cubicBezTo>
                    <a:pt x="9" y="0"/>
                    <a:pt x="11" y="6"/>
                    <a:pt x="13" y="12"/>
                  </a:cubicBezTo>
                  <a:cubicBezTo>
                    <a:pt x="13" y="25"/>
                    <a:pt x="15" y="38"/>
                    <a:pt x="14" y="51"/>
                  </a:cubicBezTo>
                  <a:cubicBezTo>
                    <a:pt x="13" y="54"/>
                    <a:pt x="12" y="58"/>
                    <a:pt x="9" y="60"/>
                  </a:cubicBezTo>
                  <a:cubicBezTo>
                    <a:pt x="7" y="63"/>
                    <a:pt x="6" y="63"/>
                    <a:pt x="4" y="60"/>
                  </a:cubicBezTo>
                  <a:cubicBezTo>
                    <a:pt x="0" y="49"/>
                    <a:pt x="6" y="37"/>
                    <a:pt x="1" y="25"/>
                  </a:cubicBezTo>
                  <a:close/>
                </a:path>
              </a:pathLst>
            </a:custGeom>
            <a:solidFill>
              <a:srgbClr val="295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4" name="Freeform 3424"/>
            <p:cNvSpPr>
              <a:spLocks/>
            </p:cNvSpPr>
            <p:nvPr/>
          </p:nvSpPr>
          <p:spPr bwMode="auto">
            <a:xfrm>
              <a:off x="3222" y="2506"/>
              <a:ext cx="20" cy="20"/>
            </a:xfrm>
            <a:custGeom>
              <a:avLst/>
              <a:gdLst>
                <a:gd name="T0" fmla="*/ 0 w 17"/>
                <a:gd name="T1" fmla="*/ 11 h 17"/>
                <a:gd name="T2" fmla="*/ 0 w 17"/>
                <a:gd name="T3" fmla="*/ 3 h 17"/>
                <a:gd name="T4" fmla="*/ 4 w 17"/>
                <a:gd name="T5" fmla="*/ 0 h 17"/>
                <a:gd name="T6" fmla="*/ 9 w 17"/>
                <a:gd name="T7" fmla="*/ 0 h 17"/>
                <a:gd name="T8" fmla="*/ 16 w 17"/>
                <a:gd name="T9" fmla="*/ 3 h 17"/>
                <a:gd name="T10" fmla="*/ 0 w 17"/>
                <a:gd name="T11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7">
                  <a:moveTo>
                    <a:pt x="0" y="11"/>
                  </a:moveTo>
                  <a:cubicBezTo>
                    <a:pt x="0" y="8"/>
                    <a:pt x="0" y="6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2" y="0"/>
                    <a:pt x="14" y="1"/>
                    <a:pt x="16" y="3"/>
                  </a:cubicBezTo>
                  <a:cubicBezTo>
                    <a:pt x="17" y="17"/>
                    <a:pt x="10" y="17"/>
                    <a:pt x="0" y="11"/>
                  </a:cubicBezTo>
                  <a:close/>
                </a:path>
              </a:pathLst>
            </a:custGeom>
            <a:solidFill>
              <a:srgbClr val="63AE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5" name="Freeform 3425"/>
            <p:cNvSpPr>
              <a:spLocks/>
            </p:cNvSpPr>
            <p:nvPr/>
          </p:nvSpPr>
          <p:spPr bwMode="auto">
            <a:xfrm>
              <a:off x="3213" y="2478"/>
              <a:ext cx="8" cy="41"/>
            </a:xfrm>
            <a:custGeom>
              <a:avLst/>
              <a:gdLst>
                <a:gd name="T0" fmla="*/ 0 w 7"/>
                <a:gd name="T1" fmla="*/ 0 h 35"/>
                <a:gd name="T2" fmla="*/ 3 w 7"/>
                <a:gd name="T3" fmla="*/ 35 h 35"/>
                <a:gd name="T4" fmla="*/ 2 w 7"/>
                <a:gd name="T5" fmla="*/ 35 h 35"/>
                <a:gd name="T6" fmla="*/ 0 w 7"/>
                <a:gd name="T7" fmla="*/ 35 h 35"/>
                <a:gd name="T8" fmla="*/ 0 w 7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">
                  <a:moveTo>
                    <a:pt x="0" y="0"/>
                  </a:moveTo>
                  <a:cubicBezTo>
                    <a:pt x="7" y="11"/>
                    <a:pt x="2" y="23"/>
                    <a:pt x="3" y="35"/>
                  </a:cubicBezTo>
                  <a:cubicBezTo>
                    <a:pt x="3" y="35"/>
                    <a:pt x="2" y="35"/>
                    <a:pt x="2" y="35"/>
                  </a:cubicBezTo>
                  <a:cubicBezTo>
                    <a:pt x="2" y="35"/>
                    <a:pt x="0" y="35"/>
                    <a:pt x="0" y="35"/>
                  </a:cubicBezTo>
                  <a:cubicBezTo>
                    <a:pt x="0" y="23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88A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6" name="Freeform 3426"/>
            <p:cNvSpPr>
              <a:spLocks/>
            </p:cNvSpPr>
            <p:nvPr/>
          </p:nvSpPr>
          <p:spPr bwMode="auto">
            <a:xfrm>
              <a:off x="3233" y="2477"/>
              <a:ext cx="16" cy="23"/>
            </a:xfrm>
            <a:custGeom>
              <a:avLst/>
              <a:gdLst>
                <a:gd name="T0" fmla="*/ 3 w 14"/>
                <a:gd name="T1" fmla="*/ 0 h 20"/>
                <a:gd name="T2" fmla="*/ 11 w 14"/>
                <a:gd name="T3" fmla="*/ 16 h 20"/>
                <a:gd name="T4" fmla="*/ 7 w 14"/>
                <a:gd name="T5" fmla="*/ 20 h 20"/>
                <a:gd name="T6" fmla="*/ 0 w 14"/>
                <a:gd name="T7" fmla="*/ 8 h 20"/>
                <a:gd name="T8" fmla="*/ 3 w 14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3" y="0"/>
                  </a:moveTo>
                  <a:cubicBezTo>
                    <a:pt x="14" y="2"/>
                    <a:pt x="10" y="10"/>
                    <a:pt x="11" y="16"/>
                  </a:cubicBezTo>
                  <a:cubicBezTo>
                    <a:pt x="10" y="17"/>
                    <a:pt x="8" y="19"/>
                    <a:pt x="7" y="20"/>
                  </a:cubicBezTo>
                  <a:cubicBezTo>
                    <a:pt x="3" y="17"/>
                    <a:pt x="1" y="13"/>
                    <a:pt x="0" y="8"/>
                  </a:cubicBezTo>
                  <a:cubicBezTo>
                    <a:pt x="0" y="5"/>
                    <a:pt x="1" y="2"/>
                    <a:pt x="3" y="0"/>
                  </a:cubicBezTo>
                  <a:close/>
                </a:path>
              </a:pathLst>
            </a:custGeom>
            <a:solidFill>
              <a:srgbClr val="6691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7" name="Freeform 3427"/>
            <p:cNvSpPr>
              <a:spLocks/>
            </p:cNvSpPr>
            <p:nvPr/>
          </p:nvSpPr>
          <p:spPr bwMode="auto">
            <a:xfrm>
              <a:off x="3229" y="2486"/>
              <a:ext cx="13" cy="24"/>
            </a:xfrm>
            <a:custGeom>
              <a:avLst/>
              <a:gdLst>
                <a:gd name="T0" fmla="*/ 6 w 11"/>
                <a:gd name="T1" fmla="*/ 0 h 20"/>
                <a:gd name="T2" fmla="*/ 10 w 11"/>
                <a:gd name="T3" fmla="*/ 12 h 20"/>
                <a:gd name="T4" fmla="*/ 10 w 11"/>
                <a:gd name="T5" fmla="*/ 20 h 20"/>
                <a:gd name="T6" fmla="*/ 1 w 11"/>
                <a:gd name="T7" fmla="*/ 19 h 20"/>
                <a:gd name="T8" fmla="*/ 0 w 11"/>
                <a:gd name="T9" fmla="*/ 14 h 20"/>
                <a:gd name="T10" fmla="*/ 6 w 11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20">
                  <a:moveTo>
                    <a:pt x="6" y="0"/>
                  </a:moveTo>
                  <a:cubicBezTo>
                    <a:pt x="11" y="3"/>
                    <a:pt x="10" y="8"/>
                    <a:pt x="10" y="12"/>
                  </a:cubicBezTo>
                  <a:cubicBezTo>
                    <a:pt x="10" y="15"/>
                    <a:pt x="10" y="17"/>
                    <a:pt x="10" y="20"/>
                  </a:cubicBezTo>
                  <a:cubicBezTo>
                    <a:pt x="7" y="19"/>
                    <a:pt x="4" y="19"/>
                    <a:pt x="1" y="19"/>
                  </a:cubicBezTo>
                  <a:cubicBezTo>
                    <a:pt x="0" y="18"/>
                    <a:pt x="0" y="16"/>
                    <a:pt x="0" y="14"/>
                  </a:cubicBezTo>
                  <a:cubicBezTo>
                    <a:pt x="1" y="9"/>
                    <a:pt x="1" y="4"/>
                    <a:pt x="6" y="0"/>
                  </a:cubicBezTo>
                  <a:close/>
                </a:path>
              </a:pathLst>
            </a:custGeom>
            <a:solidFill>
              <a:srgbClr val="537A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8" name="Freeform 3428"/>
            <p:cNvSpPr>
              <a:spLocks/>
            </p:cNvSpPr>
            <p:nvPr/>
          </p:nvSpPr>
          <p:spPr bwMode="auto">
            <a:xfrm>
              <a:off x="3274" y="2466"/>
              <a:ext cx="14" cy="20"/>
            </a:xfrm>
            <a:custGeom>
              <a:avLst/>
              <a:gdLst>
                <a:gd name="T0" fmla="*/ 0 w 12"/>
                <a:gd name="T1" fmla="*/ 9 h 17"/>
                <a:gd name="T2" fmla="*/ 4 w 12"/>
                <a:gd name="T3" fmla="*/ 1 h 17"/>
                <a:gd name="T4" fmla="*/ 12 w 12"/>
                <a:gd name="T5" fmla="*/ 9 h 17"/>
                <a:gd name="T6" fmla="*/ 7 w 12"/>
                <a:gd name="T7" fmla="*/ 17 h 17"/>
                <a:gd name="T8" fmla="*/ 4 w 12"/>
                <a:gd name="T9" fmla="*/ 17 h 17"/>
                <a:gd name="T10" fmla="*/ 0 w 12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0" y="9"/>
                  </a:moveTo>
                  <a:cubicBezTo>
                    <a:pt x="0" y="6"/>
                    <a:pt x="1" y="3"/>
                    <a:pt x="4" y="1"/>
                  </a:cubicBezTo>
                  <a:cubicBezTo>
                    <a:pt x="11" y="0"/>
                    <a:pt x="11" y="5"/>
                    <a:pt x="12" y="9"/>
                  </a:cubicBezTo>
                  <a:cubicBezTo>
                    <a:pt x="10" y="12"/>
                    <a:pt x="9" y="15"/>
                    <a:pt x="7" y="17"/>
                  </a:cubicBezTo>
                  <a:cubicBezTo>
                    <a:pt x="6" y="17"/>
                    <a:pt x="5" y="17"/>
                    <a:pt x="4" y="17"/>
                  </a:cubicBezTo>
                  <a:cubicBezTo>
                    <a:pt x="4" y="14"/>
                    <a:pt x="3" y="11"/>
                    <a:pt x="0" y="9"/>
                  </a:cubicBezTo>
                  <a:close/>
                </a:path>
              </a:pathLst>
            </a:custGeom>
            <a:solidFill>
              <a:srgbClr val="5367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89" name="Freeform 3429"/>
            <p:cNvSpPr>
              <a:spLocks/>
            </p:cNvSpPr>
            <p:nvPr/>
          </p:nvSpPr>
          <p:spPr bwMode="auto">
            <a:xfrm>
              <a:off x="3279" y="2434"/>
              <a:ext cx="17" cy="47"/>
            </a:xfrm>
            <a:custGeom>
              <a:avLst/>
              <a:gdLst>
                <a:gd name="T0" fmla="*/ 8 w 15"/>
                <a:gd name="T1" fmla="*/ 36 h 40"/>
                <a:gd name="T2" fmla="*/ 0 w 15"/>
                <a:gd name="T3" fmla="*/ 28 h 40"/>
                <a:gd name="T4" fmla="*/ 0 w 15"/>
                <a:gd name="T5" fmla="*/ 20 h 40"/>
                <a:gd name="T6" fmla="*/ 4 w 15"/>
                <a:gd name="T7" fmla="*/ 8 h 40"/>
                <a:gd name="T8" fmla="*/ 4 w 15"/>
                <a:gd name="T9" fmla="*/ 5 h 40"/>
                <a:gd name="T10" fmla="*/ 7 w 15"/>
                <a:gd name="T11" fmla="*/ 0 h 40"/>
                <a:gd name="T12" fmla="*/ 15 w 15"/>
                <a:gd name="T13" fmla="*/ 12 h 40"/>
                <a:gd name="T14" fmla="*/ 15 w 15"/>
                <a:gd name="T15" fmla="*/ 40 h 40"/>
                <a:gd name="T16" fmla="*/ 12 w 15"/>
                <a:gd name="T17" fmla="*/ 40 h 40"/>
                <a:gd name="T18" fmla="*/ 8 w 15"/>
                <a:gd name="T1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40">
                  <a:moveTo>
                    <a:pt x="8" y="36"/>
                  </a:moveTo>
                  <a:cubicBezTo>
                    <a:pt x="5" y="34"/>
                    <a:pt x="3" y="31"/>
                    <a:pt x="0" y="28"/>
                  </a:cubicBezTo>
                  <a:cubicBezTo>
                    <a:pt x="0" y="26"/>
                    <a:pt x="0" y="23"/>
                    <a:pt x="0" y="20"/>
                  </a:cubicBezTo>
                  <a:cubicBezTo>
                    <a:pt x="2" y="17"/>
                    <a:pt x="2" y="12"/>
                    <a:pt x="4" y="8"/>
                  </a:cubicBezTo>
                  <a:cubicBezTo>
                    <a:pt x="4" y="7"/>
                    <a:pt x="4" y="6"/>
                    <a:pt x="4" y="5"/>
                  </a:cubicBezTo>
                  <a:cubicBezTo>
                    <a:pt x="2" y="1"/>
                    <a:pt x="4" y="0"/>
                    <a:pt x="7" y="0"/>
                  </a:cubicBezTo>
                  <a:cubicBezTo>
                    <a:pt x="8" y="6"/>
                    <a:pt x="10" y="10"/>
                    <a:pt x="15" y="12"/>
                  </a:cubicBezTo>
                  <a:cubicBezTo>
                    <a:pt x="15" y="21"/>
                    <a:pt x="15" y="31"/>
                    <a:pt x="15" y="40"/>
                  </a:cubicBezTo>
                  <a:cubicBezTo>
                    <a:pt x="14" y="40"/>
                    <a:pt x="13" y="40"/>
                    <a:pt x="12" y="40"/>
                  </a:cubicBezTo>
                  <a:cubicBezTo>
                    <a:pt x="10" y="39"/>
                    <a:pt x="9" y="37"/>
                    <a:pt x="8" y="36"/>
                  </a:cubicBezTo>
                  <a:close/>
                </a:path>
              </a:pathLst>
            </a:custGeom>
            <a:solidFill>
              <a:srgbClr val="4C4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0" name="Freeform 3430"/>
            <p:cNvSpPr>
              <a:spLocks/>
            </p:cNvSpPr>
            <p:nvPr/>
          </p:nvSpPr>
          <p:spPr bwMode="auto">
            <a:xfrm>
              <a:off x="3329" y="2123"/>
              <a:ext cx="58" cy="57"/>
            </a:xfrm>
            <a:custGeom>
              <a:avLst/>
              <a:gdLst>
                <a:gd name="T0" fmla="*/ 16 w 49"/>
                <a:gd name="T1" fmla="*/ 0 h 48"/>
                <a:gd name="T2" fmla="*/ 41 w 49"/>
                <a:gd name="T3" fmla="*/ 0 h 48"/>
                <a:gd name="T4" fmla="*/ 41 w 49"/>
                <a:gd name="T5" fmla="*/ 4 h 48"/>
                <a:gd name="T6" fmla="*/ 41 w 49"/>
                <a:gd name="T7" fmla="*/ 12 h 48"/>
                <a:gd name="T8" fmla="*/ 41 w 49"/>
                <a:gd name="T9" fmla="*/ 48 h 48"/>
                <a:gd name="T10" fmla="*/ 39 w 49"/>
                <a:gd name="T11" fmla="*/ 33 h 48"/>
                <a:gd name="T12" fmla="*/ 15 w 49"/>
                <a:gd name="T13" fmla="*/ 32 h 48"/>
                <a:gd name="T14" fmla="*/ 0 w 49"/>
                <a:gd name="T15" fmla="*/ 28 h 48"/>
                <a:gd name="T16" fmla="*/ 1 w 49"/>
                <a:gd name="T17" fmla="*/ 12 h 48"/>
                <a:gd name="T18" fmla="*/ 16 w 49"/>
                <a:gd name="T1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48">
                  <a:moveTo>
                    <a:pt x="16" y="0"/>
                  </a:moveTo>
                  <a:cubicBezTo>
                    <a:pt x="25" y="0"/>
                    <a:pt x="33" y="0"/>
                    <a:pt x="41" y="0"/>
                  </a:cubicBezTo>
                  <a:cubicBezTo>
                    <a:pt x="41" y="1"/>
                    <a:pt x="41" y="3"/>
                    <a:pt x="41" y="4"/>
                  </a:cubicBezTo>
                  <a:cubicBezTo>
                    <a:pt x="39" y="7"/>
                    <a:pt x="37" y="9"/>
                    <a:pt x="41" y="12"/>
                  </a:cubicBezTo>
                  <a:cubicBezTo>
                    <a:pt x="49" y="24"/>
                    <a:pt x="49" y="36"/>
                    <a:pt x="41" y="48"/>
                  </a:cubicBezTo>
                  <a:cubicBezTo>
                    <a:pt x="36" y="44"/>
                    <a:pt x="36" y="39"/>
                    <a:pt x="39" y="33"/>
                  </a:cubicBezTo>
                  <a:cubicBezTo>
                    <a:pt x="31" y="38"/>
                    <a:pt x="23" y="35"/>
                    <a:pt x="15" y="32"/>
                  </a:cubicBezTo>
                  <a:cubicBezTo>
                    <a:pt x="11" y="29"/>
                    <a:pt x="4" y="32"/>
                    <a:pt x="0" y="28"/>
                  </a:cubicBezTo>
                  <a:cubicBezTo>
                    <a:pt x="1" y="23"/>
                    <a:pt x="1" y="18"/>
                    <a:pt x="1" y="12"/>
                  </a:cubicBezTo>
                  <a:cubicBezTo>
                    <a:pt x="7" y="9"/>
                    <a:pt x="14" y="7"/>
                    <a:pt x="16" y="0"/>
                  </a:cubicBezTo>
                  <a:close/>
                </a:path>
              </a:pathLst>
            </a:custGeom>
            <a:solidFill>
              <a:srgbClr val="BC36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1" name="Freeform 3431"/>
            <p:cNvSpPr>
              <a:spLocks/>
            </p:cNvSpPr>
            <p:nvPr/>
          </p:nvSpPr>
          <p:spPr bwMode="auto">
            <a:xfrm>
              <a:off x="3333" y="2151"/>
              <a:ext cx="49" cy="34"/>
            </a:xfrm>
            <a:custGeom>
              <a:avLst/>
              <a:gdLst>
                <a:gd name="T0" fmla="*/ 10 w 42"/>
                <a:gd name="T1" fmla="*/ 5 h 29"/>
                <a:gd name="T2" fmla="*/ 38 w 42"/>
                <a:gd name="T3" fmla="*/ 25 h 29"/>
                <a:gd name="T4" fmla="*/ 37 w 42"/>
                <a:gd name="T5" fmla="*/ 29 h 29"/>
                <a:gd name="T6" fmla="*/ 2 w 42"/>
                <a:gd name="T7" fmla="*/ 29 h 29"/>
                <a:gd name="T8" fmla="*/ 2 w 42"/>
                <a:gd name="T9" fmla="*/ 13 h 29"/>
                <a:gd name="T10" fmla="*/ 10 w 42"/>
                <a:gd name="T11" fmla="*/ 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29">
                  <a:moveTo>
                    <a:pt x="10" y="5"/>
                  </a:moveTo>
                  <a:cubicBezTo>
                    <a:pt x="20" y="10"/>
                    <a:pt x="42" y="0"/>
                    <a:pt x="38" y="25"/>
                  </a:cubicBezTo>
                  <a:cubicBezTo>
                    <a:pt x="38" y="27"/>
                    <a:pt x="38" y="28"/>
                    <a:pt x="37" y="29"/>
                  </a:cubicBezTo>
                  <a:cubicBezTo>
                    <a:pt x="26" y="29"/>
                    <a:pt x="14" y="29"/>
                    <a:pt x="2" y="29"/>
                  </a:cubicBezTo>
                  <a:cubicBezTo>
                    <a:pt x="2" y="24"/>
                    <a:pt x="2" y="19"/>
                    <a:pt x="2" y="13"/>
                  </a:cubicBezTo>
                  <a:cubicBezTo>
                    <a:pt x="0" y="6"/>
                    <a:pt x="7" y="8"/>
                    <a:pt x="10" y="5"/>
                  </a:cubicBezTo>
                  <a:close/>
                </a:path>
              </a:pathLst>
            </a:custGeom>
            <a:solidFill>
              <a:srgbClr val="C636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2" name="Freeform 3432"/>
            <p:cNvSpPr>
              <a:spLocks/>
            </p:cNvSpPr>
            <p:nvPr/>
          </p:nvSpPr>
          <p:spPr bwMode="auto">
            <a:xfrm>
              <a:off x="3330" y="2123"/>
              <a:ext cx="18" cy="20"/>
            </a:xfrm>
            <a:custGeom>
              <a:avLst/>
              <a:gdLst>
                <a:gd name="T0" fmla="*/ 15 w 15"/>
                <a:gd name="T1" fmla="*/ 0 h 17"/>
                <a:gd name="T2" fmla="*/ 0 w 15"/>
                <a:gd name="T3" fmla="*/ 12 h 17"/>
                <a:gd name="T4" fmla="*/ 0 w 15"/>
                <a:gd name="T5" fmla="*/ 5 h 17"/>
                <a:gd name="T6" fmla="*/ 15 w 15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7">
                  <a:moveTo>
                    <a:pt x="15" y="0"/>
                  </a:moveTo>
                  <a:cubicBezTo>
                    <a:pt x="14" y="10"/>
                    <a:pt x="12" y="17"/>
                    <a:pt x="0" y="12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5" y="3"/>
                    <a:pt x="10" y="2"/>
                    <a:pt x="15" y="0"/>
                  </a:cubicBezTo>
                  <a:close/>
                </a:path>
              </a:pathLst>
            </a:custGeom>
            <a:solidFill>
              <a:srgbClr val="8C2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3" name="Freeform 3433"/>
            <p:cNvSpPr>
              <a:spLocks/>
            </p:cNvSpPr>
            <p:nvPr/>
          </p:nvSpPr>
          <p:spPr bwMode="auto">
            <a:xfrm>
              <a:off x="3329" y="2152"/>
              <a:ext cx="16" cy="14"/>
            </a:xfrm>
            <a:custGeom>
              <a:avLst/>
              <a:gdLst>
                <a:gd name="T0" fmla="*/ 13 w 13"/>
                <a:gd name="T1" fmla="*/ 4 h 12"/>
                <a:gd name="T2" fmla="*/ 5 w 13"/>
                <a:gd name="T3" fmla="*/ 12 h 12"/>
                <a:gd name="T4" fmla="*/ 0 w 13"/>
                <a:gd name="T5" fmla="*/ 4 h 12"/>
                <a:gd name="T6" fmla="*/ 13 w 13"/>
                <a:gd name="T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4"/>
                  </a:moveTo>
                  <a:cubicBezTo>
                    <a:pt x="10" y="7"/>
                    <a:pt x="7" y="10"/>
                    <a:pt x="5" y="12"/>
                  </a:cubicBezTo>
                  <a:cubicBezTo>
                    <a:pt x="1" y="11"/>
                    <a:pt x="0" y="8"/>
                    <a:pt x="0" y="4"/>
                  </a:cubicBezTo>
                  <a:cubicBezTo>
                    <a:pt x="4" y="6"/>
                    <a:pt x="9" y="0"/>
                    <a:pt x="13" y="4"/>
                  </a:cubicBezTo>
                  <a:close/>
                </a:path>
              </a:pathLst>
            </a:custGeom>
            <a:solidFill>
              <a:srgbClr val="9622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4" name="Freeform 3434"/>
            <p:cNvSpPr>
              <a:spLocks/>
            </p:cNvSpPr>
            <p:nvPr/>
          </p:nvSpPr>
          <p:spPr bwMode="auto">
            <a:xfrm>
              <a:off x="3367" y="2128"/>
              <a:ext cx="15" cy="12"/>
            </a:xfrm>
            <a:custGeom>
              <a:avLst/>
              <a:gdLst>
                <a:gd name="T0" fmla="*/ 9 w 13"/>
                <a:gd name="T1" fmla="*/ 8 h 10"/>
                <a:gd name="T2" fmla="*/ 0 w 13"/>
                <a:gd name="T3" fmla="*/ 5 h 10"/>
                <a:gd name="T4" fmla="*/ 9 w 13"/>
                <a:gd name="T5" fmla="*/ 0 h 10"/>
                <a:gd name="T6" fmla="*/ 9 w 13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0">
                  <a:moveTo>
                    <a:pt x="9" y="8"/>
                  </a:moveTo>
                  <a:cubicBezTo>
                    <a:pt x="6" y="7"/>
                    <a:pt x="0" y="10"/>
                    <a:pt x="0" y="5"/>
                  </a:cubicBezTo>
                  <a:cubicBezTo>
                    <a:pt x="0" y="1"/>
                    <a:pt x="5" y="1"/>
                    <a:pt x="9" y="0"/>
                  </a:cubicBezTo>
                  <a:cubicBezTo>
                    <a:pt x="13" y="2"/>
                    <a:pt x="9" y="5"/>
                    <a:pt x="9" y="8"/>
                  </a:cubicBezTo>
                  <a:close/>
                </a:path>
              </a:pathLst>
            </a:custGeom>
            <a:solidFill>
              <a:srgbClr val="7E1A1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5" name="Freeform 3435"/>
            <p:cNvSpPr>
              <a:spLocks/>
            </p:cNvSpPr>
            <p:nvPr/>
          </p:nvSpPr>
          <p:spPr bwMode="auto">
            <a:xfrm>
              <a:off x="2912" y="2280"/>
              <a:ext cx="10" cy="33"/>
            </a:xfrm>
            <a:custGeom>
              <a:avLst/>
              <a:gdLst>
                <a:gd name="T0" fmla="*/ 1 w 9"/>
                <a:gd name="T1" fmla="*/ 0 h 28"/>
                <a:gd name="T2" fmla="*/ 4 w 9"/>
                <a:gd name="T3" fmla="*/ 3 h 28"/>
                <a:gd name="T4" fmla="*/ 6 w 9"/>
                <a:gd name="T5" fmla="*/ 25 h 28"/>
                <a:gd name="T6" fmla="*/ 0 w 9"/>
                <a:gd name="T7" fmla="*/ 27 h 28"/>
                <a:gd name="T8" fmla="*/ 1 w 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8">
                  <a:moveTo>
                    <a:pt x="1" y="0"/>
                  </a:moveTo>
                  <a:cubicBezTo>
                    <a:pt x="2" y="1"/>
                    <a:pt x="3" y="2"/>
                    <a:pt x="4" y="3"/>
                  </a:cubicBezTo>
                  <a:cubicBezTo>
                    <a:pt x="6" y="11"/>
                    <a:pt x="9" y="18"/>
                    <a:pt x="6" y="25"/>
                  </a:cubicBezTo>
                  <a:cubicBezTo>
                    <a:pt x="5" y="28"/>
                    <a:pt x="3" y="28"/>
                    <a:pt x="0" y="27"/>
                  </a:cubicBezTo>
                  <a:cubicBezTo>
                    <a:pt x="1" y="18"/>
                    <a:pt x="1" y="9"/>
                    <a:pt x="1" y="0"/>
                  </a:cubicBezTo>
                  <a:close/>
                </a:path>
              </a:pathLst>
            </a:custGeom>
            <a:solidFill>
              <a:srgbClr val="2344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6" name="Freeform 3436"/>
            <p:cNvSpPr>
              <a:spLocks/>
            </p:cNvSpPr>
            <p:nvPr/>
          </p:nvSpPr>
          <p:spPr bwMode="auto">
            <a:xfrm>
              <a:off x="2908" y="2312"/>
              <a:ext cx="12" cy="22"/>
            </a:xfrm>
            <a:custGeom>
              <a:avLst/>
              <a:gdLst>
                <a:gd name="T0" fmla="*/ 3 w 10"/>
                <a:gd name="T1" fmla="*/ 0 h 19"/>
                <a:gd name="T2" fmla="*/ 6 w 10"/>
                <a:gd name="T3" fmla="*/ 0 h 19"/>
                <a:gd name="T4" fmla="*/ 7 w 10"/>
                <a:gd name="T5" fmla="*/ 12 h 19"/>
                <a:gd name="T6" fmla="*/ 7 w 10"/>
                <a:gd name="T7" fmla="*/ 19 h 19"/>
                <a:gd name="T8" fmla="*/ 3 w 10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9">
                  <a:moveTo>
                    <a:pt x="3" y="0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10" y="4"/>
                    <a:pt x="10" y="8"/>
                    <a:pt x="7" y="12"/>
                  </a:cubicBezTo>
                  <a:cubicBezTo>
                    <a:pt x="7" y="15"/>
                    <a:pt x="7" y="17"/>
                    <a:pt x="7" y="19"/>
                  </a:cubicBezTo>
                  <a:cubicBezTo>
                    <a:pt x="0" y="14"/>
                    <a:pt x="4" y="7"/>
                    <a:pt x="3" y="0"/>
                  </a:cubicBezTo>
                  <a:close/>
                </a:path>
              </a:pathLst>
            </a:custGeom>
            <a:solidFill>
              <a:srgbClr val="335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7" name="Freeform 3437"/>
            <p:cNvSpPr>
              <a:spLocks/>
            </p:cNvSpPr>
            <p:nvPr/>
          </p:nvSpPr>
          <p:spPr bwMode="auto">
            <a:xfrm>
              <a:off x="2913" y="2339"/>
              <a:ext cx="22" cy="15"/>
            </a:xfrm>
            <a:custGeom>
              <a:avLst/>
              <a:gdLst>
                <a:gd name="T0" fmla="*/ 19 w 19"/>
                <a:gd name="T1" fmla="*/ 10 h 13"/>
                <a:gd name="T2" fmla="*/ 0 w 19"/>
                <a:gd name="T3" fmla="*/ 5 h 13"/>
                <a:gd name="T4" fmla="*/ 19 w 19"/>
                <a:gd name="T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13">
                  <a:moveTo>
                    <a:pt x="19" y="10"/>
                  </a:moveTo>
                  <a:cubicBezTo>
                    <a:pt x="12" y="8"/>
                    <a:pt x="5" y="13"/>
                    <a:pt x="0" y="5"/>
                  </a:cubicBezTo>
                  <a:cubicBezTo>
                    <a:pt x="6" y="8"/>
                    <a:pt x="14" y="0"/>
                    <a:pt x="19" y="10"/>
                  </a:cubicBezTo>
                  <a:close/>
                </a:path>
              </a:pathLst>
            </a:custGeom>
            <a:solidFill>
              <a:srgbClr val="446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8" name="Freeform 3438"/>
            <p:cNvSpPr>
              <a:spLocks/>
            </p:cNvSpPr>
            <p:nvPr/>
          </p:nvSpPr>
          <p:spPr bwMode="auto">
            <a:xfrm>
              <a:off x="2899" y="2387"/>
              <a:ext cx="8" cy="33"/>
            </a:xfrm>
            <a:custGeom>
              <a:avLst/>
              <a:gdLst>
                <a:gd name="T0" fmla="*/ 6 w 7"/>
                <a:gd name="T1" fmla="*/ 28 h 28"/>
                <a:gd name="T2" fmla="*/ 7 w 7"/>
                <a:gd name="T3" fmla="*/ 0 h 28"/>
                <a:gd name="T4" fmla="*/ 6 w 7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28">
                  <a:moveTo>
                    <a:pt x="6" y="28"/>
                  </a:moveTo>
                  <a:cubicBezTo>
                    <a:pt x="1" y="18"/>
                    <a:pt x="0" y="9"/>
                    <a:pt x="7" y="0"/>
                  </a:cubicBezTo>
                  <a:cubicBezTo>
                    <a:pt x="7" y="9"/>
                    <a:pt x="7" y="19"/>
                    <a:pt x="6" y="28"/>
                  </a:cubicBezTo>
                  <a:close/>
                </a:path>
              </a:pathLst>
            </a:custGeom>
            <a:solidFill>
              <a:srgbClr val="4E7A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99" name="Freeform 3439"/>
            <p:cNvSpPr>
              <a:spLocks/>
            </p:cNvSpPr>
            <p:nvPr/>
          </p:nvSpPr>
          <p:spPr bwMode="auto">
            <a:xfrm>
              <a:off x="2915" y="2043"/>
              <a:ext cx="10" cy="30"/>
            </a:xfrm>
            <a:custGeom>
              <a:avLst/>
              <a:gdLst>
                <a:gd name="T0" fmla="*/ 1 w 8"/>
                <a:gd name="T1" fmla="*/ 0 h 25"/>
                <a:gd name="T2" fmla="*/ 6 w 8"/>
                <a:gd name="T3" fmla="*/ 16 h 25"/>
                <a:gd name="T4" fmla="*/ 1 w 8"/>
                <a:gd name="T5" fmla="*/ 17 h 25"/>
                <a:gd name="T6" fmla="*/ 1 w 8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5">
                  <a:moveTo>
                    <a:pt x="1" y="0"/>
                  </a:moveTo>
                  <a:cubicBezTo>
                    <a:pt x="8" y="4"/>
                    <a:pt x="4" y="11"/>
                    <a:pt x="6" y="16"/>
                  </a:cubicBezTo>
                  <a:cubicBezTo>
                    <a:pt x="4" y="17"/>
                    <a:pt x="4" y="25"/>
                    <a:pt x="1" y="17"/>
                  </a:cubicBezTo>
                  <a:cubicBezTo>
                    <a:pt x="0" y="12"/>
                    <a:pt x="1" y="6"/>
                    <a:pt x="1" y="0"/>
                  </a:cubicBezTo>
                  <a:close/>
                </a:path>
              </a:pathLst>
            </a:custGeom>
            <a:solidFill>
              <a:srgbClr val="3254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0" name="Freeform 3440"/>
            <p:cNvSpPr>
              <a:spLocks/>
            </p:cNvSpPr>
            <p:nvPr/>
          </p:nvSpPr>
          <p:spPr bwMode="auto">
            <a:xfrm>
              <a:off x="3202" y="2204"/>
              <a:ext cx="47" cy="51"/>
            </a:xfrm>
            <a:custGeom>
              <a:avLst/>
              <a:gdLst>
                <a:gd name="T0" fmla="*/ 4 w 40"/>
                <a:gd name="T1" fmla="*/ 35 h 44"/>
                <a:gd name="T2" fmla="*/ 0 w 40"/>
                <a:gd name="T3" fmla="*/ 20 h 44"/>
                <a:gd name="T4" fmla="*/ 4 w 40"/>
                <a:gd name="T5" fmla="*/ 6 h 44"/>
                <a:gd name="T6" fmla="*/ 21 w 40"/>
                <a:gd name="T7" fmla="*/ 14 h 44"/>
                <a:gd name="T8" fmla="*/ 32 w 40"/>
                <a:gd name="T9" fmla="*/ 16 h 44"/>
                <a:gd name="T10" fmla="*/ 32 w 40"/>
                <a:gd name="T11" fmla="*/ 39 h 44"/>
                <a:gd name="T12" fmla="*/ 24 w 40"/>
                <a:gd name="T13" fmla="*/ 42 h 44"/>
                <a:gd name="T14" fmla="*/ 16 w 40"/>
                <a:gd name="T15" fmla="*/ 43 h 44"/>
                <a:gd name="T16" fmla="*/ 11 w 40"/>
                <a:gd name="T17" fmla="*/ 42 h 44"/>
                <a:gd name="T18" fmla="*/ 4 w 40"/>
                <a:gd name="T19" fmla="*/ 3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4">
                  <a:moveTo>
                    <a:pt x="4" y="35"/>
                  </a:moveTo>
                  <a:cubicBezTo>
                    <a:pt x="3" y="30"/>
                    <a:pt x="5" y="24"/>
                    <a:pt x="0" y="20"/>
                  </a:cubicBezTo>
                  <a:cubicBezTo>
                    <a:pt x="0" y="15"/>
                    <a:pt x="1" y="10"/>
                    <a:pt x="4" y="6"/>
                  </a:cubicBezTo>
                  <a:cubicBezTo>
                    <a:pt x="14" y="0"/>
                    <a:pt x="19" y="5"/>
                    <a:pt x="21" y="14"/>
                  </a:cubicBezTo>
                  <a:cubicBezTo>
                    <a:pt x="25" y="15"/>
                    <a:pt x="29" y="16"/>
                    <a:pt x="32" y="16"/>
                  </a:cubicBezTo>
                  <a:cubicBezTo>
                    <a:pt x="40" y="24"/>
                    <a:pt x="37" y="32"/>
                    <a:pt x="32" y="39"/>
                  </a:cubicBezTo>
                  <a:cubicBezTo>
                    <a:pt x="30" y="42"/>
                    <a:pt x="25" y="38"/>
                    <a:pt x="24" y="42"/>
                  </a:cubicBezTo>
                  <a:cubicBezTo>
                    <a:pt x="21" y="43"/>
                    <a:pt x="19" y="44"/>
                    <a:pt x="16" y="43"/>
                  </a:cubicBezTo>
                  <a:cubicBezTo>
                    <a:pt x="15" y="43"/>
                    <a:pt x="13" y="43"/>
                    <a:pt x="11" y="42"/>
                  </a:cubicBezTo>
                  <a:cubicBezTo>
                    <a:pt x="8" y="41"/>
                    <a:pt x="5" y="39"/>
                    <a:pt x="4" y="35"/>
                  </a:cubicBezTo>
                  <a:close/>
                </a:path>
              </a:pathLst>
            </a:custGeom>
            <a:solidFill>
              <a:srgbClr val="56AD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1" name="Freeform 3441"/>
            <p:cNvSpPr>
              <a:spLocks/>
            </p:cNvSpPr>
            <p:nvPr/>
          </p:nvSpPr>
          <p:spPr bwMode="auto">
            <a:xfrm>
              <a:off x="3216" y="2114"/>
              <a:ext cx="16" cy="38"/>
            </a:xfrm>
            <a:custGeom>
              <a:avLst/>
              <a:gdLst>
                <a:gd name="T0" fmla="*/ 13 w 13"/>
                <a:gd name="T1" fmla="*/ 11 h 32"/>
                <a:gd name="T2" fmla="*/ 13 w 13"/>
                <a:gd name="T3" fmla="*/ 32 h 32"/>
                <a:gd name="T4" fmla="*/ 0 w 13"/>
                <a:gd name="T5" fmla="*/ 24 h 32"/>
                <a:gd name="T6" fmla="*/ 1 w 13"/>
                <a:gd name="T7" fmla="*/ 3 h 32"/>
                <a:gd name="T8" fmla="*/ 13 w 13"/>
                <a:gd name="T9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2">
                  <a:moveTo>
                    <a:pt x="13" y="11"/>
                  </a:moveTo>
                  <a:cubicBezTo>
                    <a:pt x="13" y="18"/>
                    <a:pt x="13" y="25"/>
                    <a:pt x="13" y="32"/>
                  </a:cubicBezTo>
                  <a:cubicBezTo>
                    <a:pt x="8" y="30"/>
                    <a:pt x="4" y="27"/>
                    <a:pt x="0" y="24"/>
                  </a:cubicBezTo>
                  <a:cubicBezTo>
                    <a:pt x="0" y="17"/>
                    <a:pt x="0" y="10"/>
                    <a:pt x="1" y="3"/>
                  </a:cubicBezTo>
                  <a:cubicBezTo>
                    <a:pt x="9" y="0"/>
                    <a:pt x="11" y="6"/>
                    <a:pt x="13" y="11"/>
                  </a:cubicBezTo>
                  <a:close/>
                </a:path>
              </a:pathLst>
            </a:custGeom>
            <a:solidFill>
              <a:srgbClr val="3268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2" name="Freeform 3442"/>
            <p:cNvSpPr>
              <a:spLocks/>
            </p:cNvSpPr>
            <p:nvPr/>
          </p:nvSpPr>
          <p:spPr bwMode="auto">
            <a:xfrm>
              <a:off x="3200" y="2192"/>
              <a:ext cx="32" cy="28"/>
            </a:xfrm>
            <a:custGeom>
              <a:avLst/>
              <a:gdLst>
                <a:gd name="T0" fmla="*/ 23 w 27"/>
                <a:gd name="T1" fmla="*/ 24 h 24"/>
                <a:gd name="T2" fmla="*/ 7 w 27"/>
                <a:gd name="T3" fmla="*/ 18 h 24"/>
                <a:gd name="T4" fmla="*/ 2 w 27"/>
                <a:gd name="T5" fmla="*/ 13 h 24"/>
                <a:gd name="T6" fmla="*/ 4 w 27"/>
                <a:gd name="T7" fmla="*/ 7 h 24"/>
                <a:gd name="T8" fmla="*/ 11 w 27"/>
                <a:gd name="T9" fmla="*/ 2 h 24"/>
                <a:gd name="T10" fmla="*/ 23 w 27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4">
                  <a:moveTo>
                    <a:pt x="23" y="24"/>
                  </a:moveTo>
                  <a:cubicBezTo>
                    <a:pt x="19" y="18"/>
                    <a:pt x="15" y="14"/>
                    <a:pt x="7" y="18"/>
                  </a:cubicBezTo>
                  <a:cubicBezTo>
                    <a:pt x="3" y="19"/>
                    <a:pt x="0" y="18"/>
                    <a:pt x="2" y="13"/>
                  </a:cubicBezTo>
                  <a:cubicBezTo>
                    <a:pt x="3" y="11"/>
                    <a:pt x="3" y="9"/>
                    <a:pt x="4" y="7"/>
                  </a:cubicBezTo>
                  <a:cubicBezTo>
                    <a:pt x="5" y="4"/>
                    <a:pt x="6" y="0"/>
                    <a:pt x="11" y="2"/>
                  </a:cubicBezTo>
                  <a:cubicBezTo>
                    <a:pt x="14" y="10"/>
                    <a:pt x="27" y="12"/>
                    <a:pt x="23" y="24"/>
                  </a:cubicBezTo>
                  <a:close/>
                </a:path>
              </a:pathLst>
            </a:custGeom>
            <a:solidFill>
              <a:srgbClr val="2140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3" name="Freeform 3443"/>
            <p:cNvSpPr>
              <a:spLocks/>
            </p:cNvSpPr>
            <p:nvPr/>
          </p:nvSpPr>
          <p:spPr bwMode="auto">
            <a:xfrm>
              <a:off x="3202" y="2176"/>
              <a:ext cx="11" cy="24"/>
            </a:xfrm>
            <a:custGeom>
              <a:avLst/>
              <a:gdLst>
                <a:gd name="T0" fmla="*/ 9 w 9"/>
                <a:gd name="T1" fmla="*/ 15 h 20"/>
                <a:gd name="T2" fmla="*/ 2 w 9"/>
                <a:gd name="T3" fmla="*/ 20 h 20"/>
                <a:gd name="T4" fmla="*/ 0 w 9"/>
                <a:gd name="T5" fmla="*/ 0 h 20"/>
                <a:gd name="T6" fmla="*/ 8 w 9"/>
                <a:gd name="T7" fmla="*/ 6 h 20"/>
                <a:gd name="T8" fmla="*/ 9 w 9"/>
                <a:gd name="T9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0">
                  <a:moveTo>
                    <a:pt x="9" y="15"/>
                  </a:moveTo>
                  <a:cubicBezTo>
                    <a:pt x="6" y="17"/>
                    <a:pt x="4" y="18"/>
                    <a:pt x="2" y="20"/>
                  </a:cubicBezTo>
                  <a:cubicBezTo>
                    <a:pt x="1" y="13"/>
                    <a:pt x="1" y="7"/>
                    <a:pt x="0" y="0"/>
                  </a:cubicBezTo>
                  <a:cubicBezTo>
                    <a:pt x="3" y="2"/>
                    <a:pt x="6" y="4"/>
                    <a:pt x="8" y="6"/>
                  </a:cubicBezTo>
                  <a:cubicBezTo>
                    <a:pt x="9" y="9"/>
                    <a:pt x="9" y="12"/>
                    <a:pt x="9" y="15"/>
                  </a:cubicBezTo>
                  <a:close/>
                </a:path>
              </a:pathLst>
            </a:custGeom>
            <a:solidFill>
              <a:srgbClr val="5CA5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4" name="Freeform 3444"/>
            <p:cNvSpPr>
              <a:spLocks/>
            </p:cNvSpPr>
            <p:nvPr/>
          </p:nvSpPr>
          <p:spPr bwMode="auto">
            <a:xfrm>
              <a:off x="3221" y="2195"/>
              <a:ext cx="20" cy="19"/>
            </a:xfrm>
            <a:custGeom>
              <a:avLst/>
              <a:gdLst>
                <a:gd name="T0" fmla="*/ 16 w 17"/>
                <a:gd name="T1" fmla="*/ 0 h 16"/>
                <a:gd name="T2" fmla="*/ 17 w 17"/>
                <a:gd name="T3" fmla="*/ 16 h 16"/>
                <a:gd name="T4" fmla="*/ 16 w 17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6">
                  <a:moveTo>
                    <a:pt x="16" y="0"/>
                  </a:moveTo>
                  <a:cubicBezTo>
                    <a:pt x="16" y="5"/>
                    <a:pt x="17" y="11"/>
                    <a:pt x="17" y="16"/>
                  </a:cubicBezTo>
                  <a:cubicBezTo>
                    <a:pt x="0" y="12"/>
                    <a:pt x="13" y="6"/>
                    <a:pt x="16" y="0"/>
                  </a:cubicBezTo>
                  <a:close/>
                </a:path>
              </a:pathLst>
            </a:custGeom>
            <a:solidFill>
              <a:srgbClr val="0733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5" name="Freeform 3445"/>
            <p:cNvSpPr>
              <a:spLocks/>
            </p:cNvSpPr>
            <p:nvPr/>
          </p:nvSpPr>
          <p:spPr bwMode="auto">
            <a:xfrm>
              <a:off x="3218" y="2103"/>
              <a:ext cx="25" cy="24"/>
            </a:xfrm>
            <a:custGeom>
              <a:avLst/>
              <a:gdLst>
                <a:gd name="T0" fmla="*/ 12 w 22"/>
                <a:gd name="T1" fmla="*/ 20 h 20"/>
                <a:gd name="T2" fmla="*/ 0 w 22"/>
                <a:gd name="T3" fmla="*/ 12 h 20"/>
                <a:gd name="T4" fmla="*/ 0 w 22"/>
                <a:gd name="T5" fmla="*/ 10 h 20"/>
                <a:gd name="T6" fmla="*/ 3 w 22"/>
                <a:gd name="T7" fmla="*/ 5 h 20"/>
                <a:gd name="T8" fmla="*/ 19 w 22"/>
                <a:gd name="T9" fmla="*/ 6 h 20"/>
                <a:gd name="T10" fmla="*/ 12 w 22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0">
                  <a:moveTo>
                    <a:pt x="12" y="20"/>
                  </a:moveTo>
                  <a:cubicBezTo>
                    <a:pt x="8" y="18"/>
                    <a:pt x="4" y="15"/>
                    <a:pt x="0" y="12"/>
                  </a:cubicBezTo>
                  <a:cubicBezTo>
                    <a:pt x="0" y="11"/>
                    <a:pt x="0" y="11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9" y="3"/>
                    <a:pt x="15" y="0"/>
                    <a:pt x="19" y="6"/>
                  </a:cubicBezTo>
                  <a:cubicBezTo>
                    <a:pt x="22" y="12"/>
                    <a:pt x="14" y="15"/>
                    <a:pt x="12" y="20"/>
                  </a:cubicBezTo>
                  <a:close/>
                </a:path>
              </a:pathLst>
            </a:custGeom>
            <a:solidFill>
              <a:srgbClr val="52B0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6" name="Freeform 3446"/>
            <p:cNvSpPr>
              <a:spLocks/>
            </p:cNvSpPr>
            <p:nvPr/>
          </p:nvSpPr>
          <p:spPr bwMode="auto">
            <a:xfrm>
              <a:off x="3355" y="2430"/>
              <a:ext cx="18" cy="9"/>
            </a:xfrm>
            <a:custGeom>
              <a:avLst/>
              <a:gdLst>
                <a:gd name="T0" fmla="*/ 15 w 15"/>
                <a:gd name="T1" fmla="*/ 4 h 8"/>
                <a:gd name="T2" fmla="*/ 14 w 15"/>
                <a:gd name="T3" fmla="*/ 8 h 8"/>
                <a:gd name="T4" fmla="*/ 2 w 15"/>
                <a:gd name="T5" fmla="*/ 8 h 8"/>
                <a:gd name="T6" fmla="*/ 1 w 15"/>
                <a:gd name="T7" fmla="*/ 2 h 8"/>
                <a:gd name="T8" fmla="*/ 3 w 15"/>
                <a:gd name="T9" fmla="*/ 0 h 8"/>
                <a:gd name="T10" fmla="*/ 14 w 15"/>
                <a:gd name="T11" fmla="*/ 0 h 8"/>
                <a:gd name="T12" fmla="*/ 15 w 15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8">
                  <a:moveTo>
                    <a:pt x="15" y="4"/>
                  </a:moveTo>
                  <a:cubicBezTo>
                    <a:pt x="15" y="6"/>
                    <a:pt x="14" y="7"/>
                    <a:pt x="14" y="8"/>
                  </a:cubicBezTo>
                  <a:cubicBezTo>
                    <a:pt x="10" y="8"/>
                    <a:pt x="6" y="8"/>
                    <a:pt x="2" y="8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2" y="1"/>
                    <a:pt x="2" y="1"/>
                    <a:pt x="3" y="0"/>
                  </a:cubicBezTo>
                  <a:cubicBezTo>
                    <a:pt x="7" y="0"/>
                    <a:pt x="10" y="0"/>
                    <a:pt x="14" y="0"/>
                  </a:cubicBezTo>
                  <a:cubicBezTo>
                    <a:pt x="15" y="2"/>
                    <a:pt x="15" y="3"/>
                    <a:pt x="15" y="4"/>
                  </a:cubicBezTo>
                  <a:close/>
                </a:path>
              </a:pathLst>
            </a:custGeom>
            <a:solidFill>
              <a:srgbClr val="C65B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7" name="Freeform 3447"/>
            <p:cNvSpPr>
              <a:spLocks/>
            </p:cNvSpPr>
            <p:nvPr/>
          </p:nvSpPr>
          <p:spPr bwMode="auto">
            <a:xfrm>
              <a:off x="3332" y="2366"/>
              <a:ext cx="22" cy="33"/>
            </a:xfrm>
            <a:custGeom>
              <a:avLst/>
              <a:gdLst>
                <a:gd name="T0" fmla="*/ 15 w 19"/>
                <a:gd name="T1" fmla="*/ 2 h 28"/>
                <a:gd name="T2" fmla="*/ 19 w 19"/>
                <a:gd name="T3" fmla="*/ 19 h 28"/>
                <a:gd name="T4" fmla="*/ 18 w 19"/>
                <a:gd name="T5" fmla="*/ 27 h 28"/>
                <a:gd name="T6" fmla="*/ 10 w 19"/>
                <a:gd name="T7" fmla="*/ 27 h 28"/>
                <a:gd name="T8" fmla="*/ 5 w 19"/>
                <a:gd name="T9" fmla="*/ 25 h 28"/>
                <a:gd name="T10" fmla="*/ 8 w 19"/>
                <a:gd name="T11" fmla="*/ 1 h 28"/>
                <a:gd name="T12" fmla="*/ 15 w 19"/>
                <a:gd name="T13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8">
                  <a:moveTo>
                    <a:pt x="15" y="2"/>
                  </a:moveTo>
                  <a:cubicBezTo>
                    <a:pt x="15" y="8"/>
                    <a:pt x="13" y="14"/>
                    <a:pt x="19" y="19"/>
                  </a:cubicBezTo>
                  <a:cubicBezTo>
                    <a:pt x="19" y="21"/>
                    <a:pt x="18" y="24"/>
                    <a:pt x="18" y="27"/>
                  </a:cubicBezTo>
                  <a:cubicBezTo>
                    <a:pt x="16" y="27"/>
                    <a:pt x="13" y="27"/>
                    <a:pt x="10" y="27"/>
                  </a:cubicBezTo>
                  <a:cubicBezTo>
                    <a:pt x="8" y="28"/>
                    <a:pt x="6" y="27"/>
                    <a:pt x="5" y="25"/>
                  </a:cubicBezTo>
                  <a:cubicBezTo>
                    <a:pt x="1" y="16"/>
                    <a:pt x="0" y="8"/>
                    <a:pt x="8" y="1"/>
                  </a:cubicBezTo>
                  <a:cubicBezTo>
                    <a:pt x="11" y="0"/>
                    <a:pt x="13" y="1"/>
                    <a:pt x="15" y="2"/>
                  </a:cubicBezTo>
                  <a:close/>
                </a:path>
              </a:pathLst>
            </a:custGeom>
            <a:solidFill>
              <a:srgbClr val="A93B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8" name="Freeform 3448"/>
            <p:cNvSpPr>
              <a:spLocks/>
            </p:cNvSpPr>
            <p:nvPr/>
          </p:nvSpPr>
          <p:spPr bwMode="auto">
            <a:xfrm>
              <a:off x="3338" y="2411"/>
              <a:ext cx="21" cy="22"/>
            </a:xfrm>
            <a:custGeom>
              <a:avLst/>
              <a:gdLst>
                <a:gd name="T0" fmla="*/ 10 w 18"/>
                <a:gd name="T1" fmla="*/ 16 h 19"/>
                <a:gd name="T2" fmla="*/ 2 w 18"/>
                <a:gd name="T3" fmla="*/ 0 h 19"/>
                <a:gd name="T4" fmla="*/ 15 w 18"/>
                <a:gd name="T5" fmla="*/ 1 h 19"/>
                <a:gd name="T6" fmla="*/ 18 w 18"/>
                <a:gd name="T7" fmla="*/ 16 h 19"/>
                <a:gd name="T8" fmla="*/ 17 w 18"/>
                <a:gd name="T9" fmla="*/ 16 h 19"/>
                <a:gd name="T10" fmla="*/ 10 w 18"/>
                <a:gd name="T11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9">
                  <a:moveTo>
                    <a:pt x="10" y="16"/>
                  </a:moveTo>
                  <a:cubicBezTo>
                    <a:pt x="5" y="12"/>
                    <a:pt x="0" y="8"/>
                    <a:pt x="2" y="0"/>
                  </a:cubicBezTo>
                  <a:cubicBezTo>
                    <a:pt x="6" y="3"/>
                    <a:pt x="10" y="2"/>
                    <a:pt x="15" y="1"/>
                  </a:cubicBezTo>
                  <a:cubicBezTo>
                    <a:pt x="16" y="6"/>
                    <a:pt x="17" y="11"/>
                    <a:pt x="18" y="16"/>
                  </a:cubicBezTo>
                  <a:cubicBezTo>
                    <a:pt x="18" y="16"/>
                    <a:pt x="17" y="16"/>
                    <a:pt x="17" y="16"/>
                  </a:cubicBezTo>
                  <a:cubicBezTo>
                    <a:pt x="15" y="19"/>
                    <a:pt x="13" y="19"/>
                    <a:pt x="10" y="16"/>
                  </a:cubicBezTo>
                  <a:close/>
                </a:path>
              </a:pathLst>
            </a:custGeom>
            <a:solidFill>
              <a:srgbClr val="9C5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09" name="Freeform 3449"/>
            <p:cNvSpPr>
              <a:spLocks/>
            </p:cNvSpPr>
            <p:nvPr/>
          </p:nvSpPr>
          <p:spPr bwMode="auto">
            <a:xfrm>
              <a:off x="3320" y="2392"/>
              <a:ext cx="23" cy="20"/>
            </a:xfrm>
            <a:custGeom>
              <a:avLst/>
              <a:gdLst>
                <a:gd name="T0" fmla="*/ 17 w 20"/>
                <a:gd name="T1" fmla="*/ 4 h 17"/>
                <a:gd name="T2" fmla="*/ 20 w 20"/>
                <a:gd name="T3" fmla="*/ 5 h 17"/>
                <a:gd name="T4" fmla="*/ 17 w 20"/>
                <a:gd name="T5" fmla="*/ 15 h 17"/>
                <a:gd name="T6" fmla="*/ 1 w 20"/>
                <a:gd name="T7" fmla="*/ 17 h 17"/>
                <a:gd name="T8" fmla="*/ 0 w 20"/>
                <a:gd name="T9" fmla="*/ 5 h 17"/>
                <a:gd name="T10" fmla="*/ 2 w 20"/>
                <a:gd name="T11" fmla="*/ 2 h 17"/>
                <a:gd name="T12" fmla="*/ 17 w 20"/>
                <a:gd name="T1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17" y="4"/>
                  </a:moveTo>
                  <a:cubicBezTo>
                    <a:pt x="18" y="4"/>
                    <a:pt x="19" y="4"/>
                    <a:pt x="20" y="5"/>
                  </a:cubicBezTo>
                  <a:cubicBezTo>
                    <a:pt x="19" y="8"/>
                    <a:pt x="18" y="12"/>
                    <a:pt x="17" y="15"/>
                  </a:cubicBezTo>
                  <a:cubicBezTo>
                    <a:pt x="12" y="16"/>
                    <a:pt x="6" y="16"/>
                    <a:pt x="1" y="17"/>
                  </a:cubicBezTo>
                  <a:cubicBezTo>
                    <a:pt x="1" y="13"/>
                    <a:pt x="1" y="9"/>
                    <a:pt x="0" y="5"/>
                  </a:cubicBezTo>
                  <a:cubicBezTo>
                    <a:pt x="1" y="4"/>
                    <a:pt x="2" y="3"/>
                    <a:pt x="2" y="2"/>
                  </a:cubicBezTo>
                  <a:cubicBezTo>
                    <a:pt x="7" y="0"/>
                    <a:pt x="12" y="0"/>
                    <a:pt x="17" y="4"/>
                  </a:cubicBezTo>
                  <a:close/>
                </a:path>
              </a:pathLst>
            </a:custGeom>
            <a:solidFill>
              <a:srgbClr val="3B1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0" name="Freeform 3450"/>
            <p:cNvSpPr>
              <a:spLocks/>
            </p:cNvSpPr>
            <p:nvPr/>
          </p:nvSpPr>
          <p:spPr bwMode="auto">
            <a:xfrm>
              <a:off x="3306" y="2420"/>
              <a:ext cx="32" cy="47"/>
            </a:xfrm>
            <a:custGeom>
              <a:avLst/>
              <a:gdLst>
                <a:gd name="T0" fmla="*/ 1 w 27"/>
                <a:gd name="T1" fmla="*/ 36 h 40"/>
                <a:gd name="T2" fmla="*/ 5 w 27"/>
                <a:gd name="T3" fmla="*/ 24 h 40"/>
                <a:gd name="T4" fmla="*/ 7 w 27"/>
                <a:gd name="T5" fmla="*/ 17 h 40"/>
                <a:gd name="T6" fmla="*/ 14 w 27"/>
                <a:gd name="T7" fmla="*/ 0 h 40"/>
                <a:gd name="T8" fmla="*/ 20 w 27"/>
                <a:gd name="T9" fmla="*/ 17 h 40"/>
                <a:gd name="T10" fmla="*/ 16 w 27"/>
                <a:gd name="T11" fmla="*/ 32 h 40"/>
                <a:gd name="T12" fmla="*/ 13 w 27"/>
                <a:gd name="T13" fmla="*/ 40 h 40"/>
                <a:gd name="T14" fmla="*/ 1 w 27"/>
                <a:gd name="T15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0">
                  <a:moveTo>
                    <a:pt x="1" y="36"/>
                  </a:moveTo>
                  <a:cubicBezTo>
                    <a:pt x="1" y="32"/>
                    <a:pt x="0" y="27"/>
                    <a:pt x="5" y="24"/>
                  </a:cubicBezTo>
                  <a:cubicBezTo>
                    <a:pt x="7" y="22"/>
                    <a:pt x="6" y="19"/>
                    <a:pt x="7" y="17"/>
                  </a:cubicBezTo>
                  <a:cubicBezTo>
                    <a:pt x="9" y="11"/>
                    <a:pt x="7" y="3"/>
                    <a:pt x="14" y="0"/>
                  </a:cubicBezTo>
                  <a:cubicBezTo>
                    <a:pt x="27" y="2"/>
                    <a:pt x="18" y="12"/>
                    <a:pt x="20" y="17"/>
                  </a:cubicBezTo>
                  <a:cubicBezTo>
                    <a:pt x="16" y="22"/>
                    <a:pt x="21" y="28"/>
                    <a:pt x="16" y="32"/>
                  </a:cubicBezTo>
                  <a:cubicBezTo>
                    <a:pt x="15" y="35"/>
                    <a:pt x="14" y="38"/>
                    <a:pt x="13" y="40"/>
                  </a:cubicBezTo>
                  <a:cubicBezTo>
                    <a:pt x="9" y="38"/>
                    <a:pt x="7" y="32"/>
                    <a:pt x="1" y="36"/>
                  </a:cubicBezTo>
                  <a:close/>
                </a:path>
              </a:pathLst>
            </a:custGeom>
            <a:solidFill>
              <a:srgbClr val="9D30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1" name="Freeform 3451"/>
            <p:cNvSpPr>
              <a:spLocks/>
            </p:cNvSpPr>
            <p:nvPr/>
          </p:nvSpPr>
          <p:spPr bwMode="auto">
            <a:xfrm>
              <a:off x="3322" y="2440"/>
              <a:ext cx="8" cy="32"/>
            </a:xfrm>
            <a:custGeom>
              <a:avLst/>
              <a:gdLst>
                <a:gd name="T0" fmla="*/ 2 w 7"/>
                <a:gd name="T1" fmla="*/ 15 h 27"/>
                <a:gd name="T2" fmla="*/ 6 w 7"/>
                <a:gd name="T3" fmla="*/ 0 h 27"/>
                <a:gd name="T4" fmla="*/ 7 w 7"/>
                <a:gd name="T5" fmla="*/ 7 h 27"/>
                <a:gd name="T6" fmla="*/ 6 w 7"/>
                <a:gd name="T7" fmla="*/ 27 h 27"/>
                <a:gd name="T8" fmla="*/ 2 w 7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7">
                  <a:moveTo>
                    <a:pt x="2" y="15"/>
                  </a:moveTo>
                  <a:cubicBezTo>
                    <a:pt x="4" y="10"/>
                    <a:pt x="0" y="4"/>
                    <a:pt x="6" y="0"/>
                  </a:cubicBezTo>
                  <a:cubicBezTo>
                    <a:pt x="6" y="2"/>
                    <a:pt x="7" y="5"/>
                    <a:pt x="7" y="7"/>
                  </a:cubicBezTo>
                  <a:cubicBezTo>
                    <a:pt x="7" y="14"/>
                    <a:pt x="7" y="20"/>
                    <a:pt x="6" y="27"/>
                  </a:cubicBezTo>
                  <a:cubicBezTo>
                    <a:pt x="2" y="24"/>
                    <a:pt x="3" y="19"/>
                    <a:pt x="2" y="15"/>
                  </a:cubicBezTo>
                  <a:close/>
                </a:path>
              </a:pathLst>
            </a:custGeom>
            <a:solidFill>
              <a:srgbClr val="8C3A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2" name="Freeform 3452"/>
            <p:cNvSpPr>
              <a:spLocks/>
            </p:cNvSpPr>
            <p:nvPr/>
          </p:nvSpPr>
          <p:spPr bwMode="auto">
            <a:xfrm>
              <a:off x="3308" y="2412"/>
              <a:ext cx="17" cy="31"/>
            </a:xfrm>
            <a:custGeom>
              <a:avLst/>
              <a:gdLst>
                <a:gd name="T0" fmla="*/ 12 w 14"/>
                <a:gd name="T1" fmla="*/ 7 h 26"/>
                <a:gd name="T2" fmla="*/ 7 w 14"/>
                <a:gd name="T3" fmla="*/ 26 h 26"/>
                <a:gd name="T4" fmla="*/ 6 w 14"/>
                <a:gd name="T5" fmla="*/ 0 h 26"/>
                <a:gd name="T6" fmla="*/ 11 w 14"/>
                <a:gd name="T7" fmla="*/ 0 h 26"/>
                <a:gd name="T8" fmla="*/ 12 w 14"/>
                <a:gd name="T9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6">
                  <a:moveTo>
                    <a:pt x="12" y="7"/>
                  </a:moveTo>
                  <a:cubicBezTo>
                    <a:pt x="9" y="13"/>
                    <a:pt x="14" y="21"/>
                    <a:pt x="7" y="26"/>
                  </a:cubicBezTo>
                  <a:cubicBezTo>
                    <a:pt x="0" y="18"/>
                    <a:pt x="0" y="9"/>
                    <a:pt x="6" y="0"/>
                  </a:cubicBezTo>
                  <a:cubicBezTo>
                    <a:pt x="8" y="0"/>
                    <a:pt x="10" y="0"/>
                    <a:pt x="11" y="0"/>
                  </a:cubicBezTo>
                  <a:cubicBezTo>
                    <a:pt x="12" y="2"/>
                    <a:pt x="12" y="5"/>
                    <a:pt x="12" y="7"/>
                  </a:cubicBezTo>
                  <a:close/>
                </a:path>
              </a:pathLst>
            </a:custGeom>
            <a:solidFill>
              <a:srgbClr val="7226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3" name="Freeform 3453"/>
            <p:cNvSpPr>
              <a:spLocks/>
            </p:cNvSpPr>
            <p:nvPr/>
          </p:nvSpPr>
          <p:spPr bwMode="auto">
            <a:xfrm>
              <a:off x="3349" y="2430"/>
              <a:ext cx="9" cy="14"/>
            </a:xfrm>
            <a:custGeom>
              <a:avLst/>
              <a:gdLst>
                <a:gd name="T0" fmla="*/ 0 w 7"/>
                <a:gd name="T1" fmla="*/ 0 h 12"/>
                <a:gd name="T2" fmla="*/ 7 w 7"/>
                <a:gd name="T3" fmla="*/ 0 h 12"/>
                <a:gd name="T4" fmla="*/ 7 w 7"/>
                <a:gd name="T5" fmla="*/ 8 h 12"/>
                <a:gd name="T6" fmla="*/ 0 w 7"/>
                <a:gd name="T7" fmla="*/ 12 h 12"/>
                <a:gd name="T8" fmla="*/ 0 w 7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0" y="0"/>
                  </a:moveTo>
                  <a:cubicBezTo>
                    <a:pt x="2" y="0"/>
                    <a:pt x="5" y="0"/>
                    <a:pt x="7" y="0"/>
                  </a:cubicBezTo>
                  <a:cubicBezTo>
                    <a:pt x="7" y="3"/>
                    <a:pt x="7" y="5"/>
                    <a:pt x="7" y="8"/>
                  </a:cubicBezTo>
                  <a:cubicBezTo>
                    <a:pt x="5" y="9"/>
                    <a:pt x="2" y="11"/>
                    <a:pt x="0" y="12"/>
                  </a:cubicBezTo>
                  <a:cubicBezTo>
                    <a:pt x="0" y="8"/>
                    <a:pt x="0" y="4"/>
                    <a:pt x="0" y="0"/>
                  </a:cubicBezTo>
                  <a:close/>
                </a:path>
              </a:pathLst>
            </a:custGeom>
            <a:solidFill>
              <a:srgbClr val="8F3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4" name="Freeform 3454"/>
            <p:cNvSpPr>
              <a:spLocks/>
            </p:cNvSpPr>
            <p:nvPr/>
          </p:nvSpPr>
          <p:spPr bwMode="auto">
            <a:xfrm>
              <a:off x="3298" y="2412"/>
              <a:ext cx="20" cy="32"/>
            </a:xfrm>
            <a:custGeom>
              <a:avLst/>
              <a:gdLst>
                <a:gd name="T0" fmla="*/ 4 w 17"/>
                <a:gd name="T1" fmla="*/ 0 h 27"/>
                <a:gd name="T2" fmla="*/ 12 w 17"/>
                <a:gd name="T3" fmla="*/ 0 h 27"/>
                <a:gd name="T4" fmla="*/ 8 w 17"/>
                <a:gd name="T5" fmla="*/ 27 h 27"/>
                <a:gd name="T6" fmla="*/ 4 w 17"/>
                <a:gd name="T7" fmla="*/ 27 h 27"/>
                <a:gd name="T8" fmla="*/ 4 w 17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7">
                  <a:moveTo>
                    <a:pt x="4" y="0"/>
                  </a:moveTo>
                  <a:cubicBezTo>
                    <a:pt x="6" y="0"/>
                    <a:pt x="9" y="0"/>
                    <a:pt x="12" y="0"/>
                  </a:cubicBezTo>
                  <a:cubicBezTo>
                    <a:pt x="13" y="10"/>
                    <a:pt x="17" y="20"/>
                    <a:pt x="8" y="27"/>
                  </a:cubicBezTo>
                  <a:cubicBezTo>
                    <a:pt x="7" y="27"/>
                    <a:pt x="5" y="27"/>
                    <a:pt x="4" y="27"/>
                  </a:cubicBezTo>
                  <a:cubicBezTo>
                    <a:pt x="0" y="18"/>
                    <a:pt x="1" y="9"/>
                    <a:pt x="4" y="0"/>
                  </a:cubicBezTo>
                  <a:close/>
                </a:path>
              </a:pathLst>
            </a:custGeom>
            <a:solidFill>
              <a:srgbClr val="7E2C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5" name="Freeform 3455"/>
            <p:cNvSpPr>
              <a:spLocks/>
            </p:cNvSpPr>
            <p:nvPr/>
          </p:nvSpPr>
          <p:spPr bwMode="auto">
            <a:xfrm>
              <a:off x="3307" y="2412"/>
              <a:ext cx="9" cy="37"/>
            </a:xfrm>
            <a:custGeom>
              <a:avLst/>
              <a:gdLst>
                <a:gd name="T0" fmla="*/ 0 w 8"/>
                <a:gd name="T1" fmla="*/ 27 h 31"/>
                <a:gd name="T2" fmla="*/ 4 w 8"/>
                <a:gd name="T3" fmla="*/ 0 h 31"/>
                <a:gd name="T4" fmla="*/ 7 w 8"/>
                <a:gd name="T5" fmla="*/ 0 h 31"/>
                <a:gd name="T6" fmla="*/ 8 w 8"/>
                <a:gd name="T7" fmla="*/ 26 h 31"/>
                <a:gd name="T8" fmla="*/ 4 w 8"/>
                <a:gd name="T9" fmla="*/ 31 h 31"/>
                <a:gd name="T10" fmla="*/ 0 w 8"/>
                <a:gd name="T11" fmla="*/ 2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31">
                  <a:moveTo>
                    <a:pt x="0" y="27"/>
                  </a:moveTo>
                  <a:cubicBezTo>
                    <a:pt x="5" y="19"/>
                    <a:pt x="3" y="9"/>
                    <a:pt x="4" y="0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9"/>
                    <a:pt x="8" y="18"/>
                    <a:pt x="8" y="26"/>
                  </a:cubicBezTo>
                  <a:cubicBezTo>
                    <a:pt x="7" y="28"/>
                    <a:pt x="5" y="30"/>
                    <a:pt x="4" y="31"/>
                  </a:cubicBezTo>
                  <a:cubicBezTo>
                    <a:pt x="2" y="30"/>
                    <a:pt x="1" y="29"/>
                    <a:pt x="0" y="27"/>
                  </a:cubicBezTo>
                  <a:close/>
                </a:path>
              </a:pathLst>
            </a:custGeom>
            <a:solidFill>
              <a:srgbClr val="A75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6" name="Freeform 3456"/>
            <p:cNvSpPr>
              <a:spLocks/>
            </p:cNvSpPr>
            <p:nvPr/>
          </p:nvSpPr>
          <p:spPr bwMode="auto">
            <a:xfrm>
              <a:off x="3293" y="2412"/>
              <a:ext cx="9" cy="32"/>
            </a:xfrm>
            <a:custGeom>
              <a:avLst/>
              <a:gdLst>
                <a:gd name="T0" fmla="*/ 8 w 8"/>
                <a:gd name="T1" fmla="*/ 0 h 27"/>
                <a:gd name="T2" fmla="*/ 8 w 8"/>
                <a:gd name="T3" fmla="*/ 27 h 27"/>
                <a:gd name="T4" fmla="*/ 4 w 8"/>
                <a:gd name="T5" fmla="*/ 27 h 27"/>
                <a:gd name="T6" fmla="*/ 8 w 8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7">
                  <a:moveTo>
                    <a:pt x="8" y="0"/>
                  </a:moveTo>
                  <a:cubicBezTo>
                    <a:pt x="8" y="9"/>
                    <a:pt x="8" y="18"/>
                    <a:pt x="8" y="27"/>
                  </a:cubicBezTo>
                  <a:cubicBezTo>
                    <a:pt x="7" y="27"/>
                    <a:pt x="5" y="27"/>
                    <a:pt x="4" y="27"/>
                  </a:cubicBezTo>
                  <a:cubicBezTo>
                    <a:pt x="5" y="18"/>
                    <a:pt x="0" y="8"/>
                    <a:pt x="8" y="0"/>
                  </a:cubicBezTo>
                  <a:close/>
                </a:path>
              </a:pathLst>
            </a:custGeom>
            <a:solidFill>
              <a:srgbClr val="934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7" name="Freeform 3457"/>
            <p:cNvSpPr>
              <a:spLocks/>
            </p:cNvSpPr>
            <p:nvPr/>
          </p:nvSpPr>
          <p:spPr bwMode="auto">
            <a:xfrm>
              <a:off x="3298" y="2307"/>
              <a:ext cx="24" cy="90"/>
            </a:xfrm>
            <a:custGeom>
              <a:avLst/>
              <a:gdLst>
                <a:gd name="T0" fmla="*/ 4 w 21"/>
                <a:gd name="T1" fmla="*/ 1 h 76"/>
                <a:gd name="T2" fmla="*/ 11 w 21"/>
                <a:gd name="T3" fmla="*/ 0 h 76"/>
                <a:gd name="T4" fmla="*/ 14 w 21"/>
                <a:gd name="T5" fmla="*/ 2 h 76"/>
                <a:gd name="T6" fmla="*/ 17 w 21"/>
                <a:gd name="T7" fmla="*/ 41 h 76"/>
                <a:gd name="T8" fmla="*/ 12 w 21"/>
                <a:gd name="T9" fmla="*/ 75 h 76"/>
                <a:gd name="T10" fmla="*/ 4 w 21"/>
                <a:gd name="T11" fmla="*/ 76 h 76"/>
                <a:gd name="T12" fmla="*/ 4 w 21"/>
                <a:gd name="T13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76">
                  <a:moveTo>
                    <a:pt x="4" y="1"/>
                  </a:moveTo>
                  <a:cubicBezTo>
                    <a:pt x="6" y="0"/>
                    <a:pt x="9" y="0"/>
                    <a:pt x="11" y="0"/>
                  </a:cubicBezTo>
                  <a:cubicBezTo>
                    <a:pt x="12" y="0"/>
                    <a:pt x="13" y="1"/>
                    <a:pt x="14" y="2"/>
                  </a:cubicBezTo>
                  <a:cubicBezTo>
                    <a:pt x="20" y="15"/>
                    <a:pt x="17" y="28"/>
                    <a:pt x="17" y="41"/>
                  </a:cubicBezTo>
                  <a:cubicBezTo>
                    <a:pt x="16" y="52"/>
                    <a:pt x="21" y="65"/>
                    <a:pt x="12" y="75"/>
                  </a:cubicBezTo>
                  <a:cubicBezTo>
                    <a:pt x="9" y="75"/>
                    <a:pt x="6" y="75"/>
                    <a:pt x="4" y="76"/>
                  </a:cubicBezTo>
                  <a:cubicBezTo>
                    <a:pt x="2" y="51"/>
                    <a:pt x="0" y="26"/>
                    <a:pt x="4" y="1"/>
                  </a:cubicBezTo>
                  <a:close/>
                </a:path>
              </a:pathLst>
            </a:custGeom>
            <a:solidFill>
              <a:srgbClr val="9431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8" name="Freeform 3458"/>
            <p:cNvSpPr>
              <a:spLocks/>
            </p:cNvSpPr>
            <p:nvPr/>
          </p:nvSpPr>
          <p:spPr bwMode="auto">
            <a:xfrm>
              <a:off x="3292" y="2307"/>
              <a:ext cx="14" cy="90"/>
            </a:xfrm>
            <a:custGeom>
              <a:avLst/>
              <a:gdLst>
                <a:gd name="T0" fmla="*/ 9 w 12"/>
                <a:gd name="T1" fmla="*/ 1 h 76"/>
                <a:gd name="T2" fmla="*/ 9 w 12"/>
                <a:gd name="T3" fmla="*/ 76 h 76"/>
                <a:gd name="T4" fmla="*/ 5 w 12"/>
                <a:gd name="T5" fmla="*/ 0 h 76"/>
                <a:gd name="T6" fmla="*/ 9 w 12"/>
                <a:gd name="T7" fmla="*/ 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76">
                  <a:moveTo>
                    <a:pt x="9" y="1"/>
                  </a:moveTo>
                  <a:cubicBezTo>
                    <a:pt x="8" y="26"/>
                    <a:pt x="12" y="51"/>
                    <a:pt x="9" y="76"/>
                  </a:cubicBezTo>
                  <a:cubicBezTo>
                    <a:pt x="0" y="51"/>
                    <a:pt x="7" y="25"/>
                    <a:pt x="5" y="0"/>
                  </a:cubicBezTo>
                  <a:cubicBezTo>
                    <a:pt x="6" y="0"/>
                    <a:pt x="7" y="0"/>
                    <a:pt x="9" y="1"/>
                  </a:cubicBezTo>
                  <a:close/>
                </a:path>
              </a:pathLst>
            </a:custGeom>
            <a:solidFill>
              <a:srgbClr val="BB6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19" name="Freeform 3459"/>
            <p:cNvSpPr>
              <a:spLocks/>
            </p:cNvSpPr>
            <p:nvPr/>
          </p:nvSpPr>
          <p:spPr bwMode="auto">
            <a:xfrm>
              <a:off x="3312" y="2351"/>
              <a:ext cx="14" cy="46"/>
            </a:xfrm>
            <a:custGeom>
              <a:avLst/>
              <a:gdLst>
                <a:gd name="T0" fmla="*/ 0 w 12"/>
                <a:gd name="T1" fmla="*/ 38 h 39"/>
                <a:gd name="T2" fmla="*/ 0 w 12"/>
                <a:gd name="T3" fmla="*/ 3 h 39"/>
                <a:gd name="T4" fmla="*/ 10 w 12"/>
                <a:gd name="T5" fmla="*/ 8 h 39"/>
                <a:gd name="T6" fmla="*/ 3 w 12"/>
                <a:gd name="T7" fmla="*/ 39 h 39"/>
                <a:gd name="T8" fmla="*/ 2 w 12"/>
                <a:gd name="T9" fmla="*/ 39 h 39"/>
                <a:gd name="T10" fmla="*/ 0 w 12"/>
                <a:gd name="T11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9">
                  <a:moveTo>
                    <a:pt x="0" y="38"/>
                  </a:moveTo>
                  <a:cubicBezTo>
                    <a:pt x="0" y="26"/>
                    <a:pt x="0" y="15"/>
                    <a:pt x="0" y="3"/>
                  </a:cubicBezTo>
                  <a:cubicBezTo>
                    <a:pt x="6" y="0"/>
                    <a:pt x="8" y="3"/>
                    <a:pt x="10" y="8"/>
                  </a:cubicBezTo>
                  <a:cubicBezTo>
                    <a:pt x="8" y="18"/>
                    <a:pt x="12" y="30"/>
                    <a:pt x="3" y="39"/>
                  </a:cubicBezTo>
                  <a:cubicBezTo>
                    <a:pt x="2" y="39"/>
                    <a:pt x="2" y="39"/>
                    <a:pt x="2" y="39"/>
                  </a:cubicBezTo>
                  <a:lnTo>
                    <a:pt x="0" y="38"/>
                  </a:lnTo>
                  <a:close/>
                </a:path>
              </a:pathLst>
            </a:custGeom>
            <a:solidFill>
              <a:srgbClr val="B456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0" name="Freeform 3460"/>
            <p:cNvSpPr>
              <a:spLocks/>
            </p:cNvSpPr>
            <p:nvPr/>
          </p:nvSpPr>
          <p:spPr bwMode="auto">
            <a:xfrm>
              <a:off x="3312" y="2359"/>
              <a:ext cx="18" cy="39"/>
            </a:xfrm>
            <a:custGeom>
              <a:avLst/>
              <a:gdLst>
                <a:gd name="T0" fmla="*/ 3 w 16"/>
                <a:gd name="T1" fmla="*/ 32 h 33"/>
                <a:gd name="T2" fmla="*/ 7 w 16"/>
                <a:gd name="T3" fmla="*/ 0 h 33"/>
                <a:gd name="T4" fmla="*/ 8 w 16"/>
                <a:gd name="T5" fmla="*/ 31 h 33"/>
                <a:gd name="T6" fmla="*/ 7 w 16"/>
                <a:gd name="T7" fmla="*/ 33 h 33"/>
                <a:gd name="T8" fmla="*/ 3 w 16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3">
                  <a:moveTo>
                    <a:pt x="3" y="32"/>
                  </a:moveTo>
                  <a:cubicBezTo>
                    <a:pt x="6" y="21"/>
                    <a:pt x="0" y="10"/>
                    <a:pt x="7" y="0"/>
                  </a:cubicBezTo>
                  <a:cubicBezTo>
                    <a:pt x="16" y="10"/>
                    <a:pt x="15" y="21"/>
                    <a:pt x="8" y="31"/>
                  </a:cubicBezTo>
                  <a:cubicBezTo>
                    <a:pt x="8" y="31"/>
                    <a:pt x="7" y="33"/>
                    <a:pt x="7" y="33"/>
                  </a:cubicBezTo>
                  <a:cubicBezTo>
                    <a:pt x="6" y="32"/>
                    <a:pt x="5" y="32"/>
                    <a:pt x="3" y="32"/>
                  </a:cubicBezTo>
                  <a:close/>
                </a:path>
              </a:pathLst>
            </a:custGeom>
            <a:solidFill>
              <a:srgbClr val="7419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1" name="Freeform 3461"/>
            <p:cNvSpPr>
              <a:spLocks/>
            </p:cNvSpPr>
            <p:nvPr/>
          </p:nvSpPr>
          <p:spPr bwMode="auto">
            <a:xfrm>
              <a:off x="3307" y="2191"/>
              <a:ext cx="28" cy="8"/>
            </a:xfrm>
            <a:custGeom>
              <a:avLst/>
              <a:gdLst>
                <a:gd name="T0" fmla="*/ 24 w 24"/>
                <a:gd name="T1" fmla="*/ 3 h 7"/>
                <a:gd name="T2" fmla="*/ 24 w 24"/>
                <a:gd name="T3" fmla="*/ 7 h 7"/>
                <a:gd name="T4" fmla="*/ 0 w 24"/>
                <a:gd name="T5" fmla="*/ 7 h 7"/>
                <a:gd name="T6" fmla="*/ 24 w 24"/>
                <a:gd name="T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7">
                  <a:moveTo>
                    <a:pt x="24" y="3"/>
                  </a:moveTo>
                  <a:cubicBezTo>
                    <a:pt x="24" y="5"/>
                    <a:pt x="24" y="6"/>
                    <a:pt x="24" y="7"/>
                  </a:cubicBezTo>
                  <a:cubicBezTo>
                    <a:pt x="16" y="7"/>
                    <a:pt x="8" y="7"/>
                    <a:pt x="0" y="7"/>
                  </a:cubicBezTo>
                  <a:cubicBezTo>
                    <a:pt x="7" y="0"/>
                    <a:pt x="16" y="4"/>
                    <a:pt x="24" y="3"/>
                  </a:cubicBezTo>
                  <a:close/>
                </a:path>
              </a:pathLst>
            </a:custGeom>
            <a:solidFill>
              <a:srgbClr val="9C4C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2" name="Freeform 3462"/>
            <p:cNvSpPr>
              <a:spLocks/>
            </p:cNvSpPr>
            <p:nvPr/>
          </p:nvSpPr>
          <p:spPr bwMode="auto">
            <a:xfrm>
              <a:off x="3310" y="2293"/>
              <a:ext cx="68" cy="24"/>
            </a:xfrm>
            <a:custGeom>
              <a:avLst/>
              <a:gdLst>
                <a:gd name="T0" fmla="*/ 25 w 57"/>
                <a:gd name="T1" fmla="*/ 0 h 20"/>
                <a:gd name="T2" fmla="*/ 57 w 57"/>
                <a:gd name="T3" fmla="*/ 12 h 20"/>
                <a:gd name="T4" fmla="*/ 57 w 57"/>
                <a:gd name="T5" fmla="*/ 13 h 20"/>
                <a:gd name="T6" fmla="*/ 29 w 57"/>
                <a:gd name="T7" fmla="*/ 18 h 20"/>
                <a:gd name="T8" fmla="*/ 1 w 57"/>
                <a:gd name="T9" fmla="*/ 13 h 20"/>
                <a:gd name="T10" fmla="*/ 0 w 57"/>
                <a:gd name="T11" fmla="*/ 12 h 20"/>
                <a:gd name="T12" fmla="*/ 5 w 57"/>
                <a:gd name="T13" fmla="*/ 0 h 20"/>
                <a:gd name="T14" fmla="*/ 25 w 57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20">
                  <a:moveTo>
                    <a:pt x="25" y="0"/>
                  </a:moveTo>
                  <a:cubicBezTo>
                    <a:pt x="34" y="8"/>
                    <a:pt x="49" y="0"/>
                    <a:pt x="57" y="12"/>
                  </a:cubicBezTo>
                  <a:cubicBezTo>
                    <a:pt x="57" y="12"/>
                    <a:pt x="57" y="13"/>
                    <a:pt x="57" y="13"/>
                  </a:cubicBezTo>
                  <a:cubicBezTo>
                    <a:pt x="48" y="19"/>
                    <a:pt x="38" y="17"/>
                    <a:pt x="29" y="18"/>
                  </a:cubicBezTo>
                  <a:cubicBezTo>
                    <a:pt x="20" y="18"/>
                    <a:pt x="10" y="20"/>
                    <a:pt x="1" y="13"/>
                  </a:cubicBezTo>
                  <a:cubicBezTo>
                    <a:pt x="1" y="13"/>
                    <a:pt x="0" y="12"/>
                    <a:pt x="0" y="12"/>
                  </a:cubicBezTo>
                  <a:cubicBezTo>
                    <a:pt x="2" y="8"/>
                    <a:pt x="3" y="4"/>
                    <a:pt x="5" y="0"/>
                  </a:cubicBezTo>
                  <a:cubicBezTo>
                    <a:pt x="11" y="0"/>
                    <a:pt x="18" y="0"/>
                    <a:pt x="25" y="0"/>
                  </a:cubicBezTo>
                  <a:close/>
                </a:path>
              </a:pathLst>
            </a:custGeom>
            <a:solidFill>
              <a:srgbClr val="923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3" name="Freeform 3463"/>
            <p:cNvSpPr>
              <a:spLocks/>
            </p:cNvSpPr>
            <p:nvPr/>
          </p:nvSpPr>
          <p:spPr bwMode="auto">
            <a:xfrm>
              <a:off x="3208" y="2280"/>
              <a:ext cx="37" cy="186"/>
            </a:xfrm>
            <a:custGeom>
              <a:avLst/>
              <a:gdLst>
                <a:gd name="T0" fmla="*/ 12 w 31"/>
                <a:gd name="T1" fmla="*/ 155 h 158"/>
                <a:gd name="T2" fmla="*/ 4 w 31"/>
                <a:gd name="T3" fmla="*/ 147 h 158"/>
                <a:gd name="T4" fmla="*/ 4 w 31"/>
                <a:gd name="T5" fmla="*/ 143 h 158"/>
                <a:gd name="T6" fmla="*/ 6 w 31"/>
                <a:gd name="T7" fmla="*/ 75 h 158"/>
                <a:gd name="T8" fmla="*/ 0 w 31"/>
                <a:gd name="T9" fmla="*/ 3 h 158"/>
                <a:gd name="T10" fmla="*/ 28 w 31"/>
                <a:gd name="T11" fmla="*/ 7 h 158"/>
                <a:gd name="T12" fmla="*/ 28 w 31"/>
                <a:gd name="T13" fmla="*/ 7 h 158"/>
                <a:gd name="T14" fmla="*/ 28 w 31"/>
                <a:gd name="T15" fmla="*/ 27 h 158"/>
                <a:gd name="T16" fmla="*/ 26 w 31"/>
                <a:gd name="T17" fmla="*/ 148 h 158"/>
                <a:gd name="T18" fmla="*/ 20 w 31"/>
                <a:gd name="T19" fmla="*/ 155 h 158"/>
                <a:gd name="T20" fmla="*/ 12 w 31"/>
                <a:gd name="T21" fmla="*/ 15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158">
                  <a:moveTo>
                    <a:pt x="12" y="155"/>
                  </a:moveTo>
                  <a:cubicBezTo>
                    <a:pt x="12" y="150"/>
                    <a:pt x="8" y="148"/>
                    <a:pt x="4" y="147"/>
                  </a:cubicBezTo>
                  <a:cubicBezTo>
                    <a:pt x="4" y="146"/>
                    <a:pt x="4" y="144"/>
                    <a:pt x="4" y="143"/>
                  </a:cubicBezTo>
                  <a:cubicBezTo>
                    <a:pt x="11" y="120"/>
                    <a:pt x="9" y="98"/>
                    <a:pt x="6" y="75"/>
                  </a:cubicBezTo>
                  <a:cubicBezTo>
                    <a:pt x="2" y="51"/>
                    <a:pt x="6" y="27"/>
                    <a:pt x="0" y="3"/>
                  </a:cubicBezTo>
                  <a:cubicBezTo>
                    <a:pt x="10" y="0"/>
                    <a:pt x="19" y="1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14"/>
                    <a:pt x="31" y="21"/>
                    <a:pt x="28" y="27"/>
                  </a:cubicBezTo>
                  <a:cubicBezTo>
                    <a:pt x="27" y="67"/>
                    <a:pt x="26" y="108"/>
                    <a:pt x="26" y="148"/>
                  </a:cubicBezTo>
                  <a:cubicBezTo>
                    <a:pt x="26" y="153"/>
                    <a:pt x="24" y="155"/>
                    <a:pt x="20" y="155"/>
                  </a:cubicBezTo>
                  <a:cubicBezTo>
                    <a:pt x="17" y="158"/>
                    <a:pt x="15" y="158"/>
                    <a:pt x="12" y="155"/>
                  </a:cubicBezTo>
                  <a:close/>
                </a:path>
              </a:pathLst>
            </a:custGeom>
            <a:solidFill>
              <a:srgbClr val="52B1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4" name="Freeform 3464"/>
            <p:cNvSpPr>
              <a:spLocks/>
            </p:cNvSpPr>
            <p:nvPr/>
          </p:nvSpPr>
          <p:spPr bwMode="auto">
            <a:xfrm>
              <a:off x="3208" y="2251"/>
              <a:ext cx="38" cy="40"/>
            </a:xfrm>
            <a:custGeom>
              <a:avLst/>
              <a:gdLst>
                <a:gd name="T0" fmla="*/ 28 w 32"/>
                <a:gd name="T1" fmla="*/ 32 h 34"/>
                <a:gd name="T2" fmla="*/ 0 w 32"/>
                <a:gd name="T3" fmla="*/ 28 h 34"/>
                <a:gd name="T4" fmla="*/ 0 w 32"/>
                <a:gd name="T5" fmla="*/ 21 h 34"/>
                <a:gd name="T6" fmla="*/ 5 w 32"/>
                <a:gd name="T7" fmla="*/ 13 h 34"/>
                <a:gd name="T8" fmla="*/ 12 w 32"/>
                <a:gd name="T9" fmla="*/ 0 h 34"/>
                <a:gd name="T10" fmla="*/ 19 w 32"/>
                <a:gd name="T11" fmla="*/ 0 h 34"/>
                <a:gd name="T12" fmla="*/ 28 w 32"/>
                <a:gd name="T13" fmla="*/ 20 h 34"/>
                <a:gd name="T14" fmla="*/ 28 w 32"/>
                <a:gd name="T15" fmla="*/ 3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4">
                  <a:moveTo>
                    <a:pt x="28" y="32"/>
                  </a:moveTo>
                  <a:cubicBezTo>
                    <a:pt x="18" y="32"/>
                    <a:pt x="9" y="34"/>
                    <a:pt x="0" y="28"/>
                  </a:cubicBezTo>
                  <a:cubicBezTo>
                    <a:pt x="0" y="26"/>
                    <a:pt x="0" y="23"/>
                    <a:pt x="0" y="21"/>
                  </a:cubicBezTo>
                  <a:cubicBezTo>
                    <a:pt x="1" y="18"/>
                    <a:pt x="3" y="15"/>
                    <a:pt x="5" y="13"/>
                  </a:cubicBezTo>
                  <a:cubicBezTo>
                    <a:pt x="7" y="9"/>
                    <a:pt x="8" y="3"/>
                    <a:pt x="12" y="0"/>
                  </a:cubicBezTo>
                  <a:cubicBezTo>
                    <a:pt x="14" y="0"/>
                    <a:pt x="17" y="0"/>
                    <a:pt x="19" y="0"/>
                  </a:cubicBezTo>
                  <a:cubicBezTo>
                    <a:pt x="27" y="5"/>
                    <a:pt x="21" y="15"/>
                    <a:pt x="28" y="20"/>
                  </a:cubicBezTo>
                  <a:cubicBezTo>
                    <a:pt x="32" y="24"/>
                    <a:pt x="27" y="28"/>
                    <a:pt x="28" y="32"/>
                  </a:cubicBezTo>
                  <a:close/>
                </a:path>
              </a:pathLst>
            </a:custGeom>
            <a:solidFill>
              <a:srgbClr val="5BA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5" name="Freeform 3465"/>
            <p:cNvSpPr>
              <a:spLocks/>
            </p:cNvSpPr>
            <p:nvPr/>
          </p:nvSpPr>
          <p:spPr bwMode="auto">
            <a:xfrm>
              <a:off x="3222" y="2463"/>
              <a:ext cx="12" cy="47"/>
            </a:xfrm>
            <a:custGeom>
              <a:avLst/>
              <a:gdLst>
                <a:gd name="T0" fmla="*/ 0 w 10"/>
                <a:gd name="T1" fmla="*/ 0 h 40"/>
                <a:gd name="T2" fmla="*/ 8 w 10"/>
                <a:gd name="T3" fmla="*/ 0 h 40"/>
                <a:gd name="T4" fmla="*/ 8 w 10"/>
                <a:gd name="T5" fmla="*/ 8 h 40"/>
                <a:gd name="T6" fmla="*/ 9 w 10"/>
                <a:gd name="T7" fmla="*/ 17 h 40"/>
                <a:gd name="T8" fmla="*/ 4 w 10"/>
                <a:gd name="T9" fmla="*/ 40 h 40"/>
                <a:gd name="T10" fmla="*/ 0 w 10"/>
                <a:gd name="T11" fmla="*/ 40 h 40"/>
                <a:gd name="T12" fmla="*/ 0 w 10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0">
                  <a:moveTo>
                    <a:pt x="0" y="0"/>
                  </a:moveTo>
                  <a:cubicBezTo>
                    <a:pt x="3" y="0"/>
                    <a:pt x="5" y="0"/>
                    <a:pt x="8" y="0"/>
                  </a:cubicBezTo>
                  <a:cubicBezTo>
                    <a:pt x="8" y="3"/>
                    <a:pt x="8" y="5"/>
                    <a:pt x="8" y="8"/>
                  </a:cubicBezTo>
                  <a:cubicBezTo>
                    <a:pt x="10" y="11"/>
                    <a:pt x="10" y="14"/>
                    <a:pt x="9" y="17"/>
                  </a:cubicBezTo>
                  <a:cubicBezTo>
                    <a:pt x="7" y="24"/>
                    <a:pt x="9" y="33"/>
                    <a:pt x="4" y="40"/>
                  </a:cubicBezTo>
                  <a:cubicBezTo>
                    <a:pt x="3" y="40"/>
                    <a:pt x="2" y="40"/>
                    <a:pt x="0" y="40"/>
                  </a:cubicBezTo>
                  <a:cubicBezTo>
                    <a:pt x="0" y="27"/>
                    <a:pt x="0" y="13"/>
                    <a:pt x="0" y="0"/>
                  </a:cubicBezTo>
                  <a:close/>
                </a:path>
              </a:pathLst>
            </a:custGeom>
            <a:solidFill>
              <a:srgbClr val="6AA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6" name="Freeform 3466"/>
            <p:cNvSpPr>
              <a:spLocks/>
            </p:cNvSpPr>
            <p:nvPr/>
          </p:nvSpPr>
          <p:spPr bwMode="auto">
            <a:xfrm>
              <a:off x="3228" y="2247"/>
              <a:ext cx="23" cy="27"/>
            </a:xfrm>
            <a:custGeom>
              <a:avLst/>
              <a:gdLst>
                <a:gd name="T0" fmla="*/ 11 w 19"/>
                <a:gd name="T1" fmla="*/ 23 h 23"/>
                <a:gd name="T2" fmla="*/ 2 w 19"/>
                <a:gd name="T3" fmla="*/ 3 h 23"/>
                <a:gd name="T4" fmla="*/ 10 w 19"/>
                <a:gd name="T5" fmla="*/ 2 h 23"/>
                <a:gd name="T6" fmla="*/ 19 w 19"/>
                <a:gd name="T7" fmla="*/ 3 h 23"/>
                <a:gd name="T8" fmla="*/ 19 w 19"/>
                <a:gd name="T9" fmla="*/ 11 h 23"/>
                <a:gd name="T10" fmla="*/ 11 w 19"/>
                <a:gd name="T1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3">
                  <a:moveTo>
                    <a:pt x="11" y="23"/>
                  </a:moveTo>
                  <a:cubicBezTo>
                    <a:pt x="0" y="20"/>
                    <a:pt x="4" y="10"/>
                    <a:pt x="2" y="3"/>
                  </a:cubicBezTo>
                  <a:cubicBezTo>
                    <a:pt x="4" y="0"/>
                    <a:pt x="7" y="3"/>
                    <a:pt x="10" y="2"/>
                  </a:cubicBezTo>
                  <a:cubicBezTo>
                    <a:pt x="13" y="2"/>
                    <a:pt x="16" y="3"/>
                    <a:pt x="19" y="3"/>
                  </a:cubicBezTo>
                  <a:cubicBezTo>
                    <a:pt x="19" y="6"/>
                    <a:pt x="19" y="8"/>
                    <a:pt x="19" y="11"/>
                  </a:cubicBezTo>
                  <a:cubicBezTo>
                    <a:pt x="4" y="8"/>
                    <a:pt x="14" y="19"/>
                    <a:pt x="11" y="23"/>
                  </a:cubicBezTo>
                  <a:close/>
                </a:path>
              </a:pathLst>
            </a:custGeom>
            <a:solidFill>
              <a:srgbClr val="3565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7" name="Freeform 3467"/>
            <p:cNvSpPr>
              <a:spLocks/>
            </p:cNvSpPr>
            <p:nvPr/>
          </p:nvSpPr>
          <p:spPr bwMode="auto">
            <a:xfrm>
              <a:off x="3227" y="2472"/>
              <a:ext cx="12" cy="33"/>
            </a:xfrm>
            <a:custGeom>
              <a:avLst/>
              <a:gdLst>
                <a:gd name="T0" fmla="*/ 4 w 10"/>
                <a:gd name="T1" fmla="*/ 8 h 28"/>
                <a:gd name="T2" fmla="*/ 4 w 10"/>
                <a:gd name="T3" fmla="*/ 0 h 28"/>
                <a:gd name="T4" fmla="*/ 8 w 10"/>
                <a:gd name="T5" fmla="*/ 4 h 28"/>
                <a:gd name="T6" fmla="*/ 8 w 10"/>
                <a:gd name="T7" fmla="*/ 12 h 28"/>
                <a:gd name="T8" fmla="*/ 4 w 10"/>
                <a:gd name="T9" fmla="*/ 28 h 28"/>
                <a:gd name="T10" fmla="*/ 4 w 10"/>
                <a:gd name="T11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8">
                  <a:moveTo>
                    <a:pt x="4" y="8"/>
                  </a:moveTo>
                  <a:cubicBezTo>
                    <a:pt x="4" y="6"/>
                    <a:pt x="4" y="3"/>
                    <a:pt x="4" y="0"/>
                  </a:cubicBezTo>
                  <a:cubicBezTo>
                    <a:pt x="5" y="1"/>
                    <a:pt x="7" y="3"/>
                    <a:pt x="8" y="4"/>
                  </a:cubicBezTo>
                  <a:cubicBezTo>
                    <a:pt x="8" y="7"/>
                    <a:pt x="8" y="10"/>
                    <a:pt x="8" y="12"/>
                  </a:cubicBezTo>
                  <a:cubicBezTo>
                    <a:pt x="6" y="17"/>
                    <a:pt x="10" y="23"/>
                    <a:pt x="4" y="28"/>
                  </a:cubicBezTo>
                  <a:cubicBezTo>
                    <a:pt x="0" y="21"/>
                    <a:pt x="1" y="15"/>
                    <a:pt x="4" y="8"/>
                  </a:cubicBezTo>
                  <a:close/>
                </a:path>
              </a:pathLst>
            </a:custGeom>
            <a:solidFill>
              <a:srgbClr val="8FB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8" name="Freeform 3468"/>
            <p:cNvSpPr>
              <a:spLocks/>
            </p:cNvSpPr>
            <p:nvPr/>
          </p:nvSpPr>
          <p:spPr bwMode="auto">
            <a:xfrm>
              <a:off x="3241" y="2288"/>
              <a:ext cx="7" cy="24"/>
            </a:xfrm>
            <a:custGeom>
              <a:avLst/>
              <a:gdLst>
                <a:gd name="T0" fmla="*/ 0 w 6"/>
                <a:gd name="T1" fmla="*/ 20 h 20"/>
                <a:gd name="T2" fmla="*/ 0 w 6"/>
                <a:gd name="T3" fmla="*/ 0 h 20"/>
                <a:gd name="T4" fmla="*/ 0 w 6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0">
                  <a:moveTo>
                    <a:pt x="0" y="20"/>
                  </a:moveTo>
                  <a:cubicBezTo>
                    <a:pt x="0" y="14"/>
                    <a:pt x="0" y="7"/>
                    <a:pt x="0" y="0"/>
                  </a:cubicBezTo>
                  <a:cubicBezTo>
                    <a:pt x="6" y="7"/>
                    <a:pt x="5" y="14"/>
                    <a:pt x="0" y="20"/>
                  </a:cubicBezTo>
                  <a:close/>
                </a:path>
              </a:pathLst>
            </a:custGeom>
            <a:solidFill>
              <a:srgbClr val="5BA9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29" name="Freeform 3469"/>
            <p:cNvSpPr>
              <a:spLocks/>
            </p:cNvSpPr>
            <p:nvPr/>
          </p:nvSpPr>
          <p:spPr bwMode="auto">
            <a:xfrm>
              <a:off x="3333" y="2306"/>
              <a:ext cx="45" cy="66"/>
            </a:xfrm>
            <a:custGeom>
              <a:avLst/>
              <a:gdLst>
                <a:gd name="T0" fmla="*/ 14 w 38"/>
                <a:gd name="T1" fmla="*/ 53 h 56"/>
                <a:gd name="T2" fmla="*/ 10 w 38"/>
                <a:gd name="T3" fmla="*/ 53 h 56"/>
                <a:gd name="T4" fmla="*/ 8 w 38"/>
                <a:gd name="T5" fmla="*/ 6 h 56"/>
                <a:gd name="T6" fmla="*/ 38 w 38"/>
                <a:gd name="T7" fmla="*/ 9 h 56"/>
                <a:gd name="T8" fmla="*/ 38 w 38"/>
                <a:gd name="T9" fmla="*/ 17 h 56"/>
                <a:gd name="T10" fmla="*/ 32 w 38"/>
                <a:gd name="T11" fmla="*/ 36 h 56"/>
                <a:gd name="T12" fmla="*/ 14 w 3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6">
                  <a:moveTo>
                    <a:pt x="14" y="53"/>
                  </a:moveTo>
                  <a:cubicBezTo>
                    <a:pt x="12" y="53"/>
                    <a:pt x="11" y="53"/>
                    <a:pt x="10" y="53"/>
                  </a:cubicBezTo>
                  <a:cubicBezTo>
                    <a:pt x="0" y="38"/>
                    <a:pt x="2" y="22"/>
                    <a:pt x="8" y="6"/>
                  </a:cubicBezTo>
                  <a:cubicBezTo>
                    <a:pt x="18" y="2"/>
                    <a:pt x="28" y="0"/>
                    <a:pt x="38" y="9"/>
                  </a:cubicBezTo>
                  <a:cubicBezTo>
                    <a:pt x="38" y="12"/>
                    <a:pt x="38" y="15"/>
                    <a:pt x="38" y="17"/>
                  </a:cubicBezTo>
                  <a:cubicBezTo>
                    <a:pt x="32" y="22"/>
                    <a:pt x="31" y="28"/>
                    <a:pt x="32" y="36"/>
                  </a:cubicBezTo>
                  <a:cubicBezTo>
                    <a:pt x="34" y="46"/>
                    <a:pt x="22" y="56"/>
                    <a:pt x="14" y="53"/>
                  </a:cubicBezTo>
                  <a:close/>
                </a:path>
              </a:pathLst>
            </a:custGeom>
            <a:solidFill>
              <a:srgbClr val="CD3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0" name="Freeform 3470"/>
            <p:cNvSpPr>
              <a:spLocks/>
            </p:cNvSpPr>
            <p:nvPr/>
          </p:nvSpPr>
          <p:spPr bwMode="auto">
            <a:xfrm>
              <a:off x="3342" y="2308"/>
              <a:ext cx="36" cy="9"/>
            </a:xfrm>
            <a:custGeom>
              <a:avLst/>
              <a:gdLst>
                <a:gd name="T0" fmla="*/ 30 w 30"/>
                <a:gd name="T1" fmla="*/ 7 h 7"/>
                <a:gd name="T2" fmla="*/ 2 w 30"/>
                <a:gd name="T3" fmla="*/ 3 h 7"/>
                <a:gd name="T4" fmla="*/ 1 w 30"/>
                <a:gd name="T5" fmla="*/ 1 h 7"/>
                <a:gd name="T6" fmla="*/ 1 w 30"/>
                <a:gd name="T7" fmla="*/ 0 h 7"/>
                <a:gd name="T8" fmla="*/ 30 w 30"/>
                <a:gd name="T9" fmla="*/ 0 h 7"/>
                <a:gd name="T10" fmla="*/ 30 w 30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7">
                  <a:moveTo>
                    <a:pt x="30" y="7"/>
                  </a:moveTo>
                  <a:cubicBezTo>
                    <a:pt x="21" y="2"/>
                    <a:pt x="11" y="3"/>
                    <a:pt x="2" y="3"/>
                  </a:cubicBezTo>
                  <a:cubicBezTo>
                    <a:pt x="1" y="2"/>
                    <a:pt x="0" y="2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" y="0"/>
                    <a:pt x="20" y="0"/>
                    <a:pt x="30" y="0"/>
                  </a:cubicBezTo>
                  <a:cubicBezTo>
                    <a:pt x="30" y="2"/>
                    <a:pt x="30" y="5"/>
                    <a:pt x="30" y="7"/>
                  </a:cubicBezTo>
                  <a:close/>
                </a:path>
              </a:pathLst>
            </a:custGeom>
            <a:solidFill>
              <a:srgbClr val="C537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1" name="Freeform 3471"/>
            <p:cNvSpPr>
              <a:spLocks/>
            </p:cNvSpPr>
            <p:nvPr/>
          </p:nvSpPr>
          <p:spPr bwMode="auto">
            <a:xfrm>
              <a:off x="3189" y="2364"/>
              <a:ext cx="11" cy="127"/>
            </a:xfrm>
            <a:custGeom>
              <a:avLst/>
              <a:gdLst>
                <a:gd name="T0" fmla="*/ 3 w 9"/>
                <a:gd name="T1" fmla="*/ 108 h 108"/>
                <a:gd name="T2" fmla="*/ 0 w 9"/>
                <a:gd name="T3" fmla="*/ 108 h 108"/>
                <a:gd name="T4" fmla="*/ 0 w 9"/>
                <a:gd name="T5" fmla="*/ 0 h 108"/>
                <a:gd name="T6" fmla="*/ 8 w 9"/>
                <a:gd name="T7" fmla="*/ 8 h 108"/>
                <a:gd name="T8" fmla="*/ 6 w 9"/>
                <a:gd name="T9" fmla="*/ 32 h 108"/>
                <a:gd name="T10" fmla="*/ 3 w 9"/>
                <a:gd name="T11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08">
                  <a:moveTo>
                    <a:pt x="3" y="108"/>
                  </a:moveTo>
                  <a:cubicBezTo>
                    <a:pt x="2" y="108"/>
                    <a:pt x="1" y="108"/>
                    <a:pt x="0" y="108"/>
                  </a:cubicBezTo>
                  <a:cubicBezTo>
                    <a:pt x="0" y="72"/>
                    <a:pt x="0" y="36"/>
                    <a:pt x="0" y="0"/>
                  </a:cubicBezTo>
                  <a:cubicBezTo>
                    <a:pt x="5" y="0"/>
                    <a:pt x="8" y="3"/>
                    <a:pt x="8" y="8"/>
                  </a:cubicBezTo>
                  <a:cubicBezTo>
                    <a:pt x="4" y="16"/>
                    <a:pt x="7" y="24"/>
                    <a:pt x="6" y="32"/>
                  </a:cubicBezTo>
                  <a:cubicBezTo>
                    <a:pt x="4" y="57"/>
                    <a:pt x="9" y="83"/>
                    <a:pt x="3" y="108"/>
                  </a:cubicBezTo>
                  <a:close/>
                </a:path>
              </a:pathLst>
            </a:custGeom>
            <a:solidFill>
              <a:srgbClr val="ADD6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2" name="Freeform 3472"/>
            <p:cNvSpPr>
              <a:spLocks/>
            </p:cNvSpPr>
            <p:nvPr/>
          </p:nvSpPr>
          <p:spPr bwMode="auto">
            <a:xfrm>
              <a:off x="3193" y="2397"/>
              <a:ext cx="10" cy="117"/>
            </a:xfrm>
            <a:custGeom>
              <a:avLst/>
              <a:gdLst>
                <a:gd name="T0" fmla="*/ 0 w 9"/>
                <a:gd name="T1" fmla="*/ 80 h 100"/>
                <a:gd name="T2" fmla="*/ 1 w 9"/>
                <a:gd name="T3" fmla="*/ 0 h 100"/>
                <a:gd name="T4" fmla="*/ 4 w 9"/>
                <a:gd name="T5" fmla="*/ 0 h 100"/>
                <a:gd name="T6" fmla="*/ 1 w 9"/>
                <a:gd name="T7" fmla="*/ 100 h 100"/>
                <a:gd name="T8" fmla="*/ 0 w 9"/>
                <a:gd name="T9" fmla="*/ 8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00">
                  <a:moveTo>
                    <a:pt x="0" y="80"/>
                  </a:moveTo>
                  <a:cubicBezTo>
                    <a:pt x="1" y="53"/>
                    <a:pt x="1" y="27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4" y="33"/>
                    <a:pt x="9" y="67"/>
                    <a:pt x="1" y="100"/>
                  </a:cubicBezTo>
                  <a:cubicBezTo>
                    <a:pt x="1" y="93"/>
                    <a:pt x="0" y="87"/>
                    <a:pt x="0" y="80"/>
                  </a:cubicBezTo>
                  <a:close/>
                </a:path>
              </a:pathLst>
            </a:custGeom>
            <a:solidFill>
              <a:srgbClr val="3666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3" name="Freeform 3473"/>
            <p:cNvSpPr>
              <a:spLocks/>
            </p:cNvSpPr>
            <p:nvPr/>
          </p:nvSpPr>
          <p:spPr bwMode="auto">
            <a:xfrm>
              <a:off x="3196" y="2245"/>
              <a:ext cx="22" cy="16"/>
            </a:xfrm>
            <a:custGeom>
              <a:avLst/>
              <a:gdLst>
                <a:gd name="T0" fmla="*/ 9 w 18"/>
                <a:gd name="T1" fmla="*/ 0 h 14"/>
                <a:gd name="T2" fmla="*/ 18 w 18"/>
                <a:gd name="T3" fmla="*/ 4 h 14"/>
                <a:gd name="T4" fmla="*/ 15 w 18"/>
                <a:gd name="T5" fmla="*/ 10 h 14"/>
                <a:gd name="T6" fmla="*/ 12 w 18"/>
                <a:gd name="T7" fmla="*/ 13 h 14"/>
                <a:gd name="T8" fmla="*/ 7 w 18"/>
                <a:gd name="T9" fmla="*/ 14 h 14"/>
                <a:gd name="T10" fmla="*/ 6 w 18"/>
                <a:gd name="T11" fmla="*/ 8 h 14"/>
                <a:gd name="T12" fmla="*/ 0 w 18"/>
                <a:gd name="T13" fmla="*/ 1 h 14"/>
                <a:gd name="T14" fmla="*/ 9 w 18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4">
                  <a:moveTo>
                    <a:pt x="9" y="0"/>
                  </a:moveTo>
                  <a:cubicBezTo>
                    <a:pt x="12" y="2"/>
                    <a:pt x="15" y="3"/>
                    <a:pt x="18" y="4"/>
                  </a:cubicBezTo>
                  <a:cubicBezTo>
                    <a:pt x="18" y="7"/>
                    <a:pt x="16" y="8"/>
                    <a:pt x="15" y="10"/>
                  </a:cubicBezTo>
                  <a:cubicBezTo>
                    <a:pt x="14" y="11"/>
                    <a:pt x="13" y="12"/>
                    <a:pt x="12" y="13"/>
                  </a:cubicBezTo>
                  <a:cubicBezTo>
                    <a:pt x="10" y="14"/>
                    <a:pt x="9" y="14"/>
                    <a:pt x="7" y="14"/>
                  </a:cubicBezTo>
                  <a:cubicBezTo>
                    <a:pt x="7" y="12"/>
                    <a:pt x="7" y="10"/>
                    <a:pt x="6" y="8"/>
                  </a:cubicBezTo>
                  <a:cubicBezTo>
                    <a:pt x="4" y="5"/>
                    <a:pt x="2" y="3"/>
                    <a:pt x="0" y="1"/>
                  </a:cubicBezTo>
                  <a:cubicBezTo>
                    <a:pt x="3" y="1"/>
                    <a:pt x="6" y="1"/>
                    <a:pt x="9" y="0"/>
                  </a:cubicBezTo>
                  <a:close/>
                </a:path>
              </a:pathLst>
            </a:custGeom>
            <a:solidFill>
              <a:srgbClr val="447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4" name="Freeform 3474"/>
            <p:cNvSpPr>
              <a:spLocks/>
            </p:cNvSpPr>
            <p:nvPr/>
          </p:nvSpPr>
          <p:spPr bwMode="auto">
            <a:xfrm>
              <a:off x="3199" y="2207"/>
              <a:ext cx="9" cy="20"/>
            </a:xfrm>
            <a:custGeom>
              <a:avLst/>
              <a:gdLst>
                <a:gd name="T0" fmla="*/ 3 w 8"/>
                <a:gd name="T1" fmla="*/ 0 h 17"/>
                <a:gd name="T2" fmla="*/ 8 w 8"/>
                <a:gd name="T3" fmla="*/ 5 h 17"/>
                <a:gd name="T4" fmla="*/ 3 w 8"/>
                <a:gd name="T5" fmla="*/ 17 h 17"/>
                <a:gd name="T6" fmla="*/ 2 w 8"/>
                <a:gd name="T7" fmla="*/ 17 h 17"/>
                <a:gd name="T8" fmla="*/ 0 w 8"/>
                <a:gd name="T9" fmla="*/ 17 h 17"/>
                <a:gd name="T10" fmla="*/ 0 w 8"/>
                <a:gd name="T11" fmla="*/ 1 h 17"/>
                <a:gd name="T12" fmla="*/ 3 w 8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">
                  <a:moveTo>
                    <a:pt x="3" y="0"/>
                  </a:moveTo>
                  <a:cubicBezTo>
                    <a:pt x="5" y="2"/>
                    <a:pt x="6" y="4"/>
                    <a:pt x="8" y="5"/>
                  </a:cubicBezTo>
                  <a:cubicBezTo>
                    <a:pt x="6" y="9"/>
                    <a:pt x="5" y="13"/>
                    <a:pt x="3" y="17"/>
                  </a:cubicBezTo>
                  <a:cubicBezTo>
                    <a:pt x="3" y="17"/>
                    <a:pt x="2" y="17"/>
                    <a:pt x="2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2"/>
                    <a:pt x="0" y="6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304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5" name="Freeform 3475"/>
            <p:cNvSpPr>
              <a:spLocks/>
            </p:cNvSpPr>
            <p:nvPr/>
          </p:nvSpPr>
          <p:spPr bwMode="auto">
            <a:xfrm>
              <a:off x="3201" y="2260"/>
              <a:ext cx="17" cy="15"/>
            </a:xfrm>
            <a:custGeom>
              <a:avLst/>
              <a:gdLst>
                <a:gd name="T0" fmla="*/ 3 w 14"/>
                <a:gd name="T1" fmla="*/ 1 h 13"/>
                <a:gd name="T2" fmla="*/ 4 w 14"/>
                <a:gd name="T3" fmla="*/ 1 h 13"/>
                <a:gd name="T4" fmla="*/ 13 w 14"/>
                <a:gd name="T5" fmla="*/ 6 h 13"/>
                <a:gd name="T6" fmla="*/ 14 w 14"/>
                <a:gd name="T7" fmla="*/ 8 h 13"/>
                <a:gd name="T8" fmla="*/ 6 w 14"/>
                <a:gd name="T9" fmla="*/ 13 h 13"/>
                <a:gd name="T10" fmla="*/ 3 w 14"/>
                <a:gd name="T11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3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8" y="0"/>
                    <a:pt x="10" y="3"/>
                    <a:pt x="13" y="6"/>
                  </a:cubicBezTo>
                  <a:cubicBezTo>
                    <a:pt x="13" y="6"/>
                    <a:pt x="13" y="7"/>
                    <a:pt x="14" y="8"/>
                  </a:cubicBezTo>
                  <a:cubicBezTo>
                    <a:pt x="13" y="12"/>
                    <a:pt x="9" y="12"/>
                    <a:pt x="6" y="13"/>
                  </a:cubicBezTo>
                  <a:cubicBezTo>
                    <a:pt x="0" y="10"/>
                    <a:pt x="1" y="5"/>
                    <a:pt x="3" y="1"/>
                  </a:cubicBezTo>
                  <a:close/>
                </a:path>
              </a:pathLst>
            </a:custGeom>
            <a:solidFill>
              <a:srgbClr val="245D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6" name="Freeform 3476"/>
            <p:cNvSpPr>
              <a:spLocks/>
            </p:cNvSpPr>
            <p:nvPr/>
          </p:nvSpPr>
          <p:spPr bwMode="auto">
            <a:xfrm>
              <a:off x="3189" y="2373"/>
              <a:ext cx="10" cy="24"/>
            </a:xfrm>
            <a:custGeom>
              <a:avLst/>
              <a:gdLst>
                <a:gd name="T0" fmla="*/ 7 w 8"/>
                <a:gd name="T1" fmla="*/ 20 h 20"/>
                <a:gd name="T2" fmla="*/ 6 w 8"/>
                <a:gd name="T3" fmla="*/ 20 h 20"/>
                <a:gd name="T4" fmla="*/ 4 w 8"/>
                <a:gd name="T5" fmla="*/ 20 h 20"/>
                <a:gd name="T6" fmla="*/ 8 w 8"/>
                <a:gd name="T7" fmla="*/ 0 h 20"/>
                <a:gd name="T8" fmla="*/ 7 w 8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0">
                  <a:moveTo>
                    <a:pt x="7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5" y="14"/>
                    <a:pt x="0" y="6"/>
                    <a:pt x="8" y="0"/>
                  </a:cubicBezTo>
                  <a:cubicBezTo>
                    <a:pt x="7" y="7"/>
                    <a:pt x="7" y="14"/>
                    <a:pt x="7" y="20"/>
                  </a:cubicBezTo>
                  <a:close/>
                </a:path>
              </a:pathLst>
            </a:custGeom>
            <a:solidFill>
              <a:srgbClr val="4175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7" name="Freeform 3477"/>
            <p:cNvSpPr>
              <a:spLocks/>
            </p:cNvSpPr>
            <p:nvPr/>
          </p:nvSpPr>
          <p:spPr bwMode="auto">
            <a:xfrm>
              <a:off x="2915" y="2284"/>
              <a:ext cx="20" cy="42"/>
            </a:xfrm>
            <a:custGeom>
              <a:avLst/>
              <a:gdLst>
                <a:gd name="T0" fmla="*/ 1 w 17"/>
                <a:gd name="T1" fmla="*/ 36 h 36"/>
                <a:gd name="T2" fmla="*/ 0 w 17"/>
                <a:gd name="T3" fmla="*/ 24 h 36"/>
                <a:gd name="T4" fmla="*/ 1 w 17"/>
                <a:gd name="T5" fmla="*/ 0 h 36"/>
                <a:gd name="T6" fmla="*/ 1 w 17"/>
                <a:gd name="T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6">
                  <a:moveTo>
                    <a:pt x="1" y="36"/>
                  </a:moveTo>
                  <a:cubicBezTo>
                    <a:pt x="1" y="32"/>
                    <a:pt x="1" y="28"/>
                    <a:pt x="0" y="24"/>
                  </a:cubicBezTo>
                  <a:cubicBezTo>
                    <a:pt x="1" y="16"/>
                    <a:pt x="1" y="8"/>
                    <a:pt x="1" y="0"/>
                  </a:cubicBezTo>
                  <a:cubicBezTo>
                    <a:pt x="6" y="12"/>
                    <a:pt x="17" y="24"/>
                    <a:pt x="1" y="36"/>
                  </a:cubicBezTo>
                  <a:close/>
                </a:path>
              </a:pathLst>
            </a:custGeom>
            <a:solidFill>
              <a:srgbClr val="84AE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8" name="Freeform 3478"/>
            <p:cNvSpPr>
              <a:spLocks/>
            </p:cNvSpPr>
            <p:nvPr/>
          </p:nvSpPr>
          <p:spPr bwMode="auto">
            <a:xfrm>
              <a:off x="2931" y="2313"/>
              <a:ext cx="9" cy="12"/>
            </a:xfrm>
            <a:custGeom>
              <a:avLst/>
              <a:gdLst>
                <a:gd name="T0" fmla="*/ 4 w 8"/>
                <a:gd name="T1" fmla="*/ 0 h 10"/>
                <a:gd name="T2" fmla="*/ 7 w 8"/>
                <a:gd name="T3" fmla="*/ 6 h 10"/>
                <a:gd name="T4" fmla="*/ 4 w 8"/>
                <a:gd name="T5" fmla="*/ 10 h 10"/>
                <a:gd name="T6" fmla="*/ 1 w 8"/>
                <a:gd name="T7" fmla="*/ 4 h 10"/>
                <a:gd name="T8" fmla="*/ 4 w 8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cubicBezTo>
                    <a:pt x="8" y="1"/>
                    <a:pt x="8" y="4"/>
                    <a:pt x="7" y="6"/>
                  </a:cubicBezTo>
                  <a:cubicBezTo>
                    <a:pt x="7" y="8"/>
                    <a:pt x="5" y="10"/>
                    <a:pt x="4" y="10"/>
                  </a:cubicBezTo>
                  <a:cubicBezTo>
                    <a:pt x="1" y="9"/>
                    <a:pt x="0" y="7"/>
                    <a:pt x="1" y="4"/>
                  </a:cubicBezTo>
                  <a:cubicBezTo>
                    <a:pt x="1" y="3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4B72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39" name="Freeform 3479"/>
            <p:cNvSpPr>
              <a:spLocks/>
            </p:cNvSpPr>
            <p:nvPr/>
          </p:nvSpPr>
          <p:spPr bwMode="auto">
            <a:xfrm>
              <a:off x="3222" y="2481"/>
              <a:ext cx="10" cy="29"/>
            </a:xfrm>
            <a:custGeom>
              <a:avLst/>
              <a:gdLst>
                <a:gd name="T0" fmla="*/ 8 w 8"/>
                <a:gd name="T1" fmla="*/ 0 h 24"/>
                <a:gd name="T2" fmla="*/ 8 w 8"/>
                <a:gd name="T3" fmla="*/ 20 h 24"/>
                <a:gd name="T4" fmla="*/ 7 w 8"/>
                <a:gd name="T5" fmla="*/ 23 h 24"/>
                <a:gd name="T6" fmla="*/ 4 w 8"/>
                <a:gd name="T7" fmla="*/ 24 h 24"/>
                <a:gd name="T8" fmla="*/ 8 w 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4">
                  <a:moveTo>
                    <a:pt x="8" y="0"/>
                  </a:moveTo>
                  <a:cubicBezTo>
                    <a:pt x="8" y="7"/>
                    <a:pt x="8" y="13"/>
                    <a:pt x="8" y="20"/>
                  </a:cubicBezTo>
                  <a:cubicBezTo>
                    <a:pt x="8" y="21"/>
                    <a:pt x="8" y="22"/>
                    <a:pt x="7" y="23"/>
                  </a:cubicBezTo>
                  <a:cubicBezTo>
                    <a:pt x="6" y="24"/>
                    <a:pt x="5" y="24"/>
                    <a:pt x="4" y="24"/>
                  </a:cubicBezTo>
                  <a:cubicBezTo>
                    <a:pt x="5" y="16"/>
                    <a:pt x="0" y="7"/>
                    <a:pt x="8" y="0"/>
                  </a:cubicBezTo>
                  <a:close/>
                </a:path>
              </a:pathLst>
            </a:custGeom>
            <a:solidFill>
              <a:srgbClr val="366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0" name="Freeform 3480"/>
            <p:cNvSpPr>
              <a:spLocks/>
            </p:cNvSpPr>
            <p:nvPr/>
          </p:nvSpPr>
          <p:spPr bwMode="auto">
            <a:xfrm>
              <a:off x="3208" y="2249"/>
              <a:ext cx="17" cy="21"/>
            </a:xfrm>
            <a:custGeom>
              <a:avLst/>
              <a:gdLst>
                <a:gd name="T0" fmla="*/ 0 w 14"/>
                <a:gd name="T1" fmla="*/ 4 h 17"/>
                <a:gd name="T2" fmla="*/ 8 w 14"/>
                <a:gd name="T3" fmla="*/ 0 h 17"/>
                <a:gd name="T4" fmla="*/ 12 w 14"/>
                <a:gd name="T5" fmla="*/ 1 h 17"/>
                <a:gd name="T6" fmla="*/ 8 w 14"/>
                <a:gd name="T7" fmla="*/ 17 h 17"/>
                <a:gd name="T8" fmla="*/ 8 w 14"/>
                <a:gd name="T9" fmla="*/ 17 h 17"/>
                <a:gd name="T10" fmla="*/ 0 w 14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7">
                  <a:moveTo>
                    <a:pt x="0" y="4"/>
                  </a:moveTo>
                  <a:cubicBezTo>
                    <a:pt x="2" y="1"/>
                    <a:pt x="5" y="1"/>
                    <a:pt x="8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2" y="7"/>
                    <a:pt x="14" y="13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4" y="14"/>
                    <a:pt x="3" y="9"/>
                    <a:pt x="0" y="4"/>
                  </a:cubicBezTo>
                  <a:close/>
                </a:path>
              </a:pathLst>
            </a:custGeom>
            <a:solidFill>
              <a:srgbClr val="1D4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1" name="Freeform 3481"/>
            <p:cNvSpPr>
              <a:spLocks/>
            </p:cNvSpPr>
            <p:nvPr/>
          </p:nvSpPr>
          <p:spPr bwMode="auto">
            <a:xfrm>
              <a:off x="3312" y="2308"/>
              <a:ext cx="33" cy="89"/>
            </a:xfrm>
            <a:custGeom>
              <a:avLst/>
              <a:gdLst>
                <a:gd name="T0" fmla="*/ 27 w 28"/>
                <a:gd name="T1" fmla="*/ 0 h 75"/>
                <a:gd name="T2" fmla="*/ 28 w 28"/>
                <a:gd name="T3" fmla="*/ 3 h 75"/>
                <a:gd name="T4" fmla="*/ 28 w 28"/>
                <a:gd name="T5" fmla="*/ 51 h 75"/>
                <a:gd name="T6" fmla="*/ 24 w 28"/>
                <a:gd name="T7" fmla="*/ 75 h 75"/>
                <a:gd name="T8" fmla="*/ 8 w 28"/>
                <a:gd name="T9" fmla="*/ 74 h 75"/>
                <a:gd name="T10" fmla="*/ 7 w 28"/>
                <a:gd name="T11" fmla="*/ 43 h 75"/>
                <a:gd name="T12" fmla="*/ 0 w 28"/>
                <a:gd name="T13" fmla="*/ 39 h 75"/>
                <a:gd name="T14" fmla="*/ 0 w 28"/>
                <a:gd name="T15" fmla="*/ 0 h 75"/>
                <a:gd name="T16" fmla="*/ 27 w 28"/>
                <a:gd name="T1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75">
                  <a:moveTo>
                    <a:pt x="27" y="0"/>
                  </a:moveTo>
                  <a:cubicBezTo>
                    <a:pt x="27" y="1"/>
                    <a:pt x="28" y="2"/>
                    <a:pt x="28" y="3"/>
                  </a:cubicBezTo>
                  <a:cubicBezTo>
                    <a:pt x="28" y="19"/>
                    <a:pt x="28" y="35"/>
                    <a:pt x="28" y="51"/>
                  </a:cubicBezTo>
                  <a:cubicBezTo>
                    <a:pt x="20" y="58"/>
                    <a:pt x="25" y="67"/>
                    <a:pt x="24" y="75"/>
                  </a:cubicBezTo>
                  <a:cubicBezTo>
                    <a:pt x="19" y="75"/>
                    <a:pt x="13" y="74"/>
                    <a:pt x="8" y="74"/>
                  </a:cubicBezTo>
                  <a:cubicBezTo>
                    <a:pt x="8" y="64"/>
                    <a:pt x="8" y="54"/>
                    <a:pt x="7" y="43"/>
                  </a:cubicBezTo>
                  <a:cubicBezTo>
                    <a:pt x="6" y="40"/>
                    <a:pt x="3" y="39"/>
                    <a:pt x="0" y="39"/>
                  </a:cubicBezTo>
                  <a:cubicBezTo>
                    <a:pt x="0" y="26"/>
                    <a:pt x="0" y="13"/>
                    <a:pt x="0" y="0"/>
                  </a:cubicBezTo>
                  <a:cubicBezTo>
                    <a:pt x="9" y="0"/>
                    <a:pt x="18" y="0"/>
                    <a:pt x="27" y="0"/>
                  </a:cubicBezTo>
                  <a:close/>
                </a:path>
              </a:pathLst>
            </a:custGeom>
            <a:solidFill>
              <a:srgbClr val="D75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2" name="Freeform 3482"/>
            <p:cNvSpPr>
              <a:spLocks/>
            </p:cNvSpPr>
            <p:nvPr/>
          </p:nvSpPr>
          <p:spPr bwMode="auto">
            <a:xfrm>
              <a:off x="3206" y="2254"/>
              <a:ext cx="13" cy="16"/>
            </a:xfrm>
            <a:custGeom>
              <a:avLst/>
              <a:gdLst>
                <a:gd name="T0" fmla="*/ 2 w 11"/>
                <a:gd name="T1" fmla="*/ 0 h 13"/>
                <a:gd name="T2" fmla="*/ 10 w 11"/>
                <a:gd name="T3" fmla="*/ 13 h 13"/>
                <a:gd name="T4" fmla="*/ 0 w 11"/>
                <a:gd name="T5" fmla="*/ 6 h 13"/>
                <a:gd name="T6" fmla="*/ 2 w 11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2" y="0"/>
                  </a:moveTo>
                  <a:cubicBezTo>
                    <a:pt x="7" y="3"/>
                    <a:pt x="11" y="7"/>
                    <a:pt x="10" y="13"/>
                  </a:cubicBezTo>
                  <a:cubicBezTo>
                    <a:pt x="4" y="13"/>
                    <a:pt x="1" y="11"/>
                    <a:pt x="0" y="6"/>
                  </a:cubicBezTo>
                  <a:cubicBezTo>
                    <a:pt x="1" y="4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5FA0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3" name="Freeform 3483"/>
            <p:cNvSpPr>
              <a:spLocks/>
            </p:cNvSpPr>
            <p:nvPr/>
          </p:nvSpPr>
          <p:spPr bwMode="auto">
            <a:xfrm>
              <a:off x="3874" y="1277"/>
              <a:ext cx="27" cy="14"/>
            </a:xfrm>
            <a:custGeom>
              <a:avLst/>
              <a:gdLst>
                <a:gd name="T0" fmla="*/ 0 w 23"/>
                <a:gd name="T1" fmla="*/ 0 h 12"/>
                <a:gd name="T2" fmla="*/ 23 w 23"/>
                <a:gd name="T3" fmla="*/ 7 h 12"/>
                <a:gd name="T4" fmla="*/ 0 w 23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2">
                  <a:moveTo>
                    <a:pt x="0" y="0"/>
                  </a:moveTo>
                  <a:cubicBezTo>
                    <a:pt x="8" y="0"/>
                    <a:pt x="16" y="2"/>
                    <a:pt x="23" y="7"/>
                  </a:cubicBezTo>
                  <a:cubicBezTo>
                    <a:pt x="15" y="7"/>
                    <a:pt x="5" y="12"/>
                    <a:pt x="0" y="0"/>
                  </a:cubicBezTo>
                  <a:close/>
                </a:path>
              </a:pathLst>
            </a:custGeom>
            <a:solidFill>
              <a:srgbClr val="686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4" name="Freeform 3484"/>
            <p:cNvSpPr>
              <a:spLocks/>
            </p:cNvSpPr>
            <p:nvPr/>
          </p:nvSpPr>
          <p:spPr bwMode="auto">
            <a:xfrm>
              <a:off x="4175" y="1291"/>
              <a:ext cx="23" cy="12"/>
            </a:xfrm>
            <a:custGeom>
              <a:avLst/>
              <a:gdLst>
                <a:gd name="T0" fmla="*/ 0 w 20"/>
                <a:gd name="T1" fmla="*/ 3 h 10"/>
                <a:gd name="T2" fmla="*/ 0 w 20"/>
                <a:gd name="T3" fmla="*/ 1 h 10"/>
                <a:gd name="T4" fmla="*/ 20 w 20"/>
                <a:gd name="T5" fmla="*/ 8 h 10"/>
                <a:gd name="T6" fmla="*/ 0 w 20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0">
                  <a:moveTo>
                    <a:pt x="0" y="3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6" y="4"/>
                    <a:pt x="15" y="0"/>
                    <a:pt x="20" y="8"/>
                  </a:cubicBezTo>
                  <a:cubicBezTo>
                    <a:pt x="13" y="7"/>
                    <a:pt x="6" y="10"/>
                    <a:pt x="0" y="3"/>
                  </a:cubicBezTo>
                  <a:close/>
                </a:path>
              </a:pathLst>
            </a:custGeom>
            <a:solidFill>
              <a:srgbClr val="283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5" name="Freeform 3485"/>
            <p:cNvSpPr>
              <a:spLocks/>
            </p:cNvSpPr>
            <p:nvPr/>
          </p:nvSpPr>
          <p:spPr bwMode="auto">
            <a:xfrm>
              <a:off x="4258" y="1849"/>
              <a:ext cx="6" cy="6"/>
            </a:xfrm>
            <a:custGeom>
              <a:avLst/>
              <a:gdLst>
                <a:gd name="T0" fmla="*/ 5 w 5"/>
                <a:gd name="T1" fmla="*/ 1 h 5"/>
                <a:gd name="T2" fmla="*/ 5 w 5"/>
                <a:gd name="T3" fmla="*/ 5 h 5"/>
                <a:gd name="T4" fmla="*/ 3 w 5"/>
                <a:gd name="T5" fmla="*/ 5 h 5"/>
                <a:gd name="T6" fmla="*/ 1 w 5"/>
                <a:gd name="T7" fmla="*/ 5 h 5"/>
                <a:gd name="T8" fmla="*/ 0 w 5"/>
                <a:gd name="T9" fmla="*/ 3 h 5"/>
                <a:gd name="T10" fmla="*/ 0 w 5"/>
                <a:gd name="T11" fmla="*/ 1 h 5"/>
                <a:gd name="T12" fmla="*/ 2 w 5"/>
                <a:gd name="T13" fmla="*/ 0 h 5"/>
                <a:gd name="T14" fmla="*/ 5 w 5"/>
                <a:gd name="T1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3"/>
                    <a:pt x="5" y="4"/>
                    <a:pt x="5" y="5"/>
                  </a:cubicBezTo>
                  <a:cubicBezTo>
                    <a:pt x="5" y="5"/>
                    <a:pt x="3" y="5"/>
                    <a:pt x="3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3" y="1"/>
                    <a:pt x="4" y="1"/>
                    <a:pt x="5" y="1"/>
                  </a:cubicBezTo>
                  <a:close/>
                </a:path>
              </a:pathLst>
            </a:custGeom>
            <a:solidFill>
              <a:srgbClr val="5669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6" name="Freeform 3486"/>
            <p:cNvSpPr>
              <a:spLocks/>
            </p:cNvSpPr>
            <p:nvPr/>
          </p:nvSpPr>
          <p:spPr bwMode="auto">
            <a:xfrm>
              <a:off x="4252" y="1849"/>
              <a:ext cx="7" cy="6"/>
            </a:xfrm>
            <a:custGeom>
              <a:avLst/>
              <a:gdLst>
                <a:gd name="T0" fmla="*/ 6 w 6"/>
                <a:gd name="T1" fmla="*/ 1 h 5"/>
                <a:gd name="T2" fmla="*/ 6 w 6"/>
                <a:gd name="T3" fmla="*/ 5 h 5"/>
                <a:gd name="T4" fmla="*/ 1 w 6"/>
                <a:gd name="T5" fmla="*/ 5 h 5"/>
                <a:gd name="T6" fmla="*/ 2 w 6"/>
                <a:gd name="T7" fmla="*/ 1 h 5"/>
                <a:gd name="T8" fmla="*/ 2 w 6"/>
                <a:gd name="T9" fmla="*/ 1 h 5"/>
                <a:gd name="T10" fmla="*/ 4 w 6"/>
                <a:gd name="T11" fmla="*/ 0 h 5"/>
                <a:gd name="T12" fmla="*/ 6 w 6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6" y="1"/>
                  </a:moveTo>
                  <a:cubicBezTo>
                    <a:pt x="6" y="3"/>
                    <a:pt x="6" y="4"/>
                    <a:pt x="6" y="5"/>
                  </a:cubicBezTo>
                  <a:cubicBezTo>
                    <a:pt x="5" y="5"/>
                    <a:pt x="3" y="5"/>
                    <a:pt x="1" y="5"/>
                  </a:cubicBezTo>
                  <a:cubicBezTo>
                    <a:pt x="0" y="4"/>
                    <a:pt x="1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0"/>
                    <a:pt x="4" y="0"/>
                  </a:cubicBezTo>
                  <a:cubicBezTo>
                    <a:pt x="4" y="0"/>
                    <a:pt x="5" y="1"/>
                    <a:pt x="6" y="1"/>
                  </a:cubicBezTo>
                  <a:close/>
                </a:path>
              </a:pathLst>
            </a:custGeom>
            <a:solidFill>
              <a:srgbClr val="1F2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7" name="Freeform 3487"/>
            <p:cNvSpPr>
              <a:spLocks/>
            </p:cNvSpPr>
            <p:nvPr/>
          </p:nvSpPr>
          <p:spPr bwMode="auto">
            <a:xfrm>
              <a:off x="4250" y="1850"/>
              <a:ext cx="5" cy="5"/>
            </a:xfrm>
            <a:custGeom>
              <a:avLst/>
              <a:gdLst>
                <a:gd name="T0" fmla="*/ 4 w 4"/>
                <a:gd name="T1" fmla="*/ 0 h 4"/>
                <a:gd name="T2" fmla="*/ 3 w 4"/>
                <a:gd name="T3" fmla="*/ 4 h 4"/>
                <a:gd name="T4" fmla="*/ 2 w 4"/>
                <a:gd name="T5" fmla="*/ 4 h 4"/>
                <a:gd name="T6" fmla="*/ 0 w 4"/>
                <a:gd name="T7" fmla="*/ 4 h 4"/>
                <a:gd name="T8" fmla="*/ 4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4" y="3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1" y="3"/>
                    <a:pt x="2" y="2"/>
                    <a:pt x="4" y="0"/>
                  </a:cubicBezTo>
                  <a:close/>
                </a:path>
              </a:pathLst>
            </a:custGeom>
            <a:solidFill>
              <a:srgbClr val="4D5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8" name="Freeform 3488"/>
            <p:cNvSpPr>
              <a:spLocks/>
            </p:cNvSpPr>
            <p:nvPr/>
          </p:nvSpPr>
          <p:spPr bwMode="auto">
            <a:xfrm>
              <a:off x="4138" y="1288"/>
              <a:ext cx="210" cy="110"/>
            </a:xfrm>
            <a:custGeom>
              <a:avLst/>
              <a:gdLst>
                <a:gd name="T0" fmla="*/ 51 w 178"/>
                <a:gd name="T1" fmla="*/ 10 h 93"/>
                <a:gd name="T2" fmla="*/ 75 w 178"/>
                <a:gd name="T3" fmla="*/ 14 h 93"/>
                <a:gd name="T4" fmla="*/ 107 w 178"/>
                <a:gd name="T5" fmla="*/ 22 h 93"/>
                <a:gd name="T6" fmla="*/ 115 w 178"/>
                <a:gd name="T7" fmla="*/ 22 h 93"/>
                <a:gd name="T8" fmla="*/ 144 w 178"/>
                <a:gd name="T9" fmla="*/ 32 h 93"/>
                <a:gd name="T10" fmla="*/ 153 w 178"/>
                <a:gd name="T11" fmla="*/ 39 h 93"/>
                <a:gd name="T12" fmla="*/ 165 w 178"/>
                <a:gd name="T13" fmla="*/ 62 h 93"/>
                <a:gd name="T14" fmla="*/ 175 w 178"/>
                <a:gd name="T15" fmla="*/ 65 h 93"/>
                <a:gd name="T16" fmla="*/ 178 w 178"/>
                <a:gd name="T17" fmla="*/ 76 h 93"/>
                <a:gd name="T18" fmla="*/ 162 w 178"/>
                <a:gd name="T19" fmla="*/ 91 h 93"/>
                <a:gd name="T20" fmla="*/ 149 w 178"/>
                <a:gd name="T21" fmla="*/ 89 h 93"/>
                <a:gd name="T22" fmla="*/ 130 w 178"/>
                <a:gd name="T23" fmla="*/ 86 h 93"/>
                <a:gd name="T24" fmla="*/ 120 w 178"/>
                <a:gd name="T25" fmla="*/ 83 h 93"/>
                <a:gd name="T26" fmla="*/ 109 w 178"/>
                <a:gd name="T27" fmla="*/ 72 h 93"/>
                <a:gd name="T28" fmla="*/ 86 w 178"/>
                <a:gd name="T29" fmla="*/ 65 h 93"/>
                <a:gd name="T30" fmla="*/ 60 w 178"/>
                <a:gd name="T31" fmla="*/ 65 h 93"/>
                <a:gd name="T32" fmla="*/ 51 w 178"/>
                <a:gd name="T33" fmla="*/ 66 h 93"/>
                <a:gd name="T34" fmla="*/ 38 w 178"/>
                <a:gd name="T35" fmla="*/ 60 h 93"/>
                <a:gd name="T36" fmla="*/ 32 w 178"/>
                <a:gd name="T37" fmla="*/ 51 h 93"/>
                <a:gd name="T38" fmla="*/ 34 w 178"/>
                <a:gd name="T39" fmla="*/ 40 h 93"/>
                <a:gd name="T40" fmla="*/ 7 w 178"/>
                <a:gd name="T41" fmla="*/ 35 h 93"/>
                <a:gd name="T42" fmla="*/ 5 w 178"/>
                <a:gd name="T43" fmla="*/ 27 h 93"/>
                <a:gd name="T44" fmla="*/ 1 w 178"/>
                <a:gd name="T45" fmla="*/ 14 h 93"/>
                <a:gd name="T46" fmla="*/ 30 w 178"/>
                <a:gd name="T47" fmla="*/ 4 h 93"/>
                <a:gd name="T48" fmla="*/ 51 w 178"/>
                <a:gd name="T49" fmla="*/ 1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8" h="93">
                  <a:moveTo>
                    <a:pt x="51" y="10"/>
                  </a:moveTo>
                  <a:cubicBezTo>
                    <a:pt x="60" y="6"/>
                    <a:pt x="67" y="12"/>
                    <a:pt x="75" y="14"/>
                  </a:cubicBezTo>
                  <a:cubicBezTo>
                    <a:pt x="85" y="18"/>
                    <a:pt x="96" y="21"/>
                    <a:pt x="107" y="22"/>
                  </a:cubicBezTo>
                  <a:cubicBezTo>
                    <a:pt x="109" y="22"/>
                    <a:pt x="112" y="22"/>
                    <a:pt x="115" y="22"/>
                  </a:cubicBezTo>
                  <a:cubicBezTo>
                    <a:pt x="124" y="28"/>
                    <a:pt x="134" y="27"/>
                    <a:pt x="144" y="32"/>
                  </a:cubicBezTo>
                  <a:cubicBezTo>
                    <a:pt x="149" y="31"/>
                    <a:pt x="153" y="33"/>
                    <a:pt x="153" y="39"/>
                  </a:cubicBezTo>
                  <a:cubicBezTo>
                    <a:pt x="154" y="49"/>
                    <a:pt x="147" y="61"/>
                    <a:pt x="165" y="62"/>
                  </a:cubicBezTo>
                  <a:cubicBezTo>
                    <a:pt x="169" y="62"/>
                    <a:pt x="172" y="62"/>
                    <a:pt x="175" y="65"/>
                  </a:cubicBezTo>
                  <a:cubicBezTo>
                    <a:pt x="178" y="68"/>
                    <a:pt x="178" y="72"/>
                    <a:pt x="178" y="76"/>
                  </a:cubicBezTo>
                  <a:cubicBezTo>
                    <a:pt x="176" y="84"/>
                    <a:pt x="165" y="84"/>
                    <a:pt x="162" y="91"/>
                  </a:cubicBezTo>
                  <a:cubicBezTo>
                    <a:pt x="158" y="93"/>
                    <a:pt x="153" y="91"/>
                    <a:pt x="149" y="89"/>
                  </a:cubicBezTo>
                  <a:cubicBezTo>
                    <a:pt x="143" y="86"/>
                    <a:pt x="137" y="87"/>
                    <a:pt x="130" y="86"/>
                  </a:cubicBezTo>
                  <a:cubicBezTo>
                    <a:pt x="126" y="86"/>
                    <a:pt x="123" y="85"/>
                    <a:pt x="120" y="83"/>
                  </a:cubicBezTo>
                  <a:cubicBezTo>
                    <a:pt x="124" y="72"/>
                    <a:pt x="112" y="77"/>
                    <a:pt x="109" y="72"/>
                  </a:cubicBezTo>
                  <a:cubicBezTo>
                    <a:pt x="102" y="67"/>
                    <a:pt x="94" y="66"/>
                    <a:pt x="86" y="65"/>
                  </a:cubicBezTo>
                  <a:cubicBezTo>
                    <a:pt x="77" y="63"/>
                    <a:pt x="69" y="62"/>
                    <a:pt x="60" y="65"/>
                  </a:cubicBezTo>
                  <a:cubicBezTo>
                    <a:pt x="57" y="66"/>
                    <a:pt x="54" y="66"/>
                    <a:pt x="51" y="66"/>
                  </a:cubicBezTo>
                  <a:cubicBezTo>
                    <a:pt x="46" y="65"/>
                    <a:pt x="42" y="64"/>
                    <a:pt x="38" y="60"/>
                  </a:cubicBezTo>
                  <a:cubicBezTo>
                    <a:pt x="35" y="58"/>
                    <a:pt x="33" y="55"/>
                    <a:pt x="32" y="51"/>
                  </a:cubicBezTo>
                  <a:cubicBezTo>
                    <a:pt x="32" y="47"/>
                    <a:pt x="34" y="44"/>
                    <a:pt x="34" y="40"/>
                  </a:cubicBezTo>
                  <a:cubicBezTo>
                    <a:pt x="24" y="44"/>
                    <a:pt x="12" y="56"/>
                    <a:pt x="7" y="35"/>
                  </a:cubicBezTo>
                  <a:cubicBezTo>
                    <a:pt x="6" y="32"/>
                    <a:pt x="6" y="30"/>
                    <a:pt x="5" y="27"/>
                  </a:cubicBezTo>
                  <a:cubicBezTo>
                    <a:pt x="3" y="23"/>
                    <a:pt x="0" y="19"/>
                    <a:pt x="1" y="14"/>
                  </a:cubicBezTo>
                  <a:cubicBezTo>
                    <a:pt x="7" y="0"/>
                    <a:pt x="20" y="4"/>
                    <a:pt x="30" y="4"/>
                  </a:cubicBezTo>
                  <a:cubicBezTo>
                    <a:pt x="37" y="10"/>
                    <a:pt x="45" y="6"/>
                    <a:pt x="51" y="10"/>
                  </a:cubicBezTo>
                  <a:close/>
                </a:path>
              </a:pathLst>
            </a:custGeom>
            <a:solidFill>
              <a:srgbClr val="4F87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49" name="Freeform 3489"/>
            <p:cNvSpPr>
              <a:spLocks/>
            </p:cNvSpPr>
            <p:nvPr/>
          </p:nvSpPr>
          <p:spPr bwMode="auto">
            <a:xfrm>
              <a:off x="3975" y="1763"/>
              <a:ext cx="190" cy="99"/>
            </a:xfrm>
            <a:custGeom>
              <a:avLst/>
              <a:gdLst>
                <a:gd name="T0" fmla="*/ 14 w 162"/>
                <a:gd name="T1" fmla="*/ 27 h 84"/>
                <a:gd name="T2" fmla="*/ 2 w 162"/>
                <a:gd name="T3" fmla="*/ 23 h 84"/>
                <a:gd name="T4" fmla="*/ 0 w 162"/>
                <a:gd name="T5" fmla="*/ 21 h 84"/>
                <a:gd name="T6" fmla="*/ 7 w 162"/>
                <a:gd name="T7" fmla="*/ 1 h 84"/>
                <a:gd name="T8" fmla="*/ 13 w 162"/>
                <a:gd name="T9" fmla="*/ 0 h 84"/>
                <a:gd name="T10" fmla="*/ 126 w 162"/>
                <a:gd name="T11" fmla="*/ 43 h 84"/>
                <a:gd name="T12" fmla="*/ 160 w 162"/>
                <a:gd name="T13" fmla="*/ 64 h 84"/>
                <a:gd name="T14" fmla="*/ 138 w 162"/>
                <a:gd name="T15" fmla="*/ 78 h 84"/>
                <a:gd name="T16" fmla="*/ 42 w 162"/>
                <a:gd name="T17" fmla="*/ 38 h 84"/>
                <a:gd name="T18" fmla="*/ 14 w 162"/>
                <a:gd name="T19" fmla="*/ 2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84">
                  <a:moveTo>
                    <a:pt x="14" y="27"/>
                  </a:moveTo>
                  <a:cubicBezTo>
                    <a:pt x="10" y="26"/>
                    <a:pt x="6" y="24"/>
                    <a:pt x="2" y="23"/>
                  </a:cubicBezTo>
                  <a:cubicBezTo>
                    <a:pt x="1" y="22"/>
                    <a:pt x="1" y="21"/>
                    <a:pt x="0" y="21"/>
                  </a:cubicBezTo>
                  <a:cubicBezTo>
                    <a:pt x="2" y="14"/>
                    <a:pt x="1" y="6"/>
                    <a:pt x="7" y="1"/>
                  </a:cubicBezTo>
                  <a:cubicBezTo>
                    <a:pt x="9" y="0"/>
                    <a:pt x="11" y="0"/>
                    <a:pt x="13" y="0"/>
                  </a:cubicBezTo>
                  <a:cubicBezTo>
                    <a:pt x="51" y="12"/>
                    <a:pt x="89" y="27"/>
                    <a:pt x="126" y="43"/>
                  </a:cubicBezTo>
                  <a:cubicBezTo>
                    <a:pt x="139" y="48"/>
                    <a:pt x="148" y="58"/>
                    <a:pt x="160" y="64"/>
                  </a:cubicBezTo>
                  <a:cubicBezTo>
                    <a:pt x="162" y="84"/>
                    <a:pt x="146" y="75"/>
                    <a:pt x="138" y="78"/>
                  </a:cubicBezTo>
                  <a:cubicBezTo>
                    <a:pt x="106" y="64"/>
                    <a:pt x="74" y="51"/>
                    <a:pt x="42" y="38"/>
                  </a:cubicBezTo>
                  <a:cubicBezTo>
                    <a:pt x="31" y="38"/>
                    <a:pt x="24" y="29"/>
                    <a:pt x="14" y="27"/>
                  </a:cubicBezTo>
                  <a:close/>
                </a:path>
              </a:pathLst>
            </a:custGeom>
            <a:solidFill>
              <a:srgbClr val="262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0" name="Freeform 3490"/>
            <p:cNvSpPr>
              <a:spLocks/>
            </p:cNvSpPr>
            <p:nvPr/>
          </p:nvSpPr>
          <p:spPr bwMode="auto">
            <a:xfrm>
              <a:off x="4070" y="1802"/>
              <a:ext cx="191" cy="99"/>
            </a:xfrm>
            <a:custGeom>
              <a:avLst/>
              <a:gdLst>
                <a:gd name="T0" fmla="*/ 14 w 162"/>
                <a:gd name="T1" fmla="*/ 27 h 84"/>
                <a:gd name="T2" fmla="*/ 2 w 162"/>
                <a:gd name="T3" fmla="*/ 23 h 84"/>
                <a:gd name="T4" fmla="*/ 0 w 162"/>
                <a:gd name="T5" fmla="*/ 21 h 84"/>
                <a:gd name="T6" fmla="*/ 7 w 162"/>
                <a:gd name="T7" fmla="*/ 1 h 84"/>
                <a:gd name="T8" fmla="*/ 12 w 162"/>
                <a:gd name="T9" fmla="*/ 0 h 84"/>
                <a:gd name="T10" fmla="*/ 126 w 162"/>
                <a:gd name="T11" fmla="*/ 43 h 84"/>
                <a:gd name="T12" fmla="*/ 160 w 162"/>
                <a:gd name="T13" fmla="*/ 65 h 84"/>
                <a:gd name="T14" fmla="*/ 138 w 162"/>
                <a:gd name="T15" fmla="*/ 78 h 84"/>
                <a:gd name="T16" fmla="*/ 42 w 162"/>
                <a:gd name="T17" fmla="*/ 39 h 84"/>
                <a:gd name="T18" fmla="*/ 14 w 162"/>
                <a:gd name="T19" fmla="*/ 2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84">
                  <a:moveTo>
                    <a:pt x="14" y="27"/>
                  </a:moveTo>
                  <a:cubicBezTo>
                    <a:pt x="10" y="26"/>
                    <a:pt x="6" y="24"/>
                    <a:pt x="2" y="23"/>
                  </a:cubicBezTo>
                  <a:cubicBezTo>
                    <a:pt x="1" y="22"/>
                    <a:pt x="1" y="22"/>
                    <a:pt x="0" y="21"/>
                  </a:cubicBezTo>
                  <a:cubicBezTo>
                    <a:pt x="2" y="14"/>
                    <a:pt x="1" y="6"/>
                    <a:pt x="7" y="1"/>
                  </a:cubicBezTo>
                  <a:cubicBezTo>
                    <a:pt x="9" y="0"/>
                    <a:pt x="11" y="0"/>
                    <a:pt x="12" y="0"/>
                  </a:cubicBezTo>
                  <a:cubicBezTo>
                    <a:pt x="51" y="12"/>
                    <a:pt x="89" y="27"/>
                    <a:pt x="126" y="43"/>
                  </a:cubicBezTo>
                  <a:cubicBezTo>
                    <a:pt x="139" y="48"/>
                    <a:pt x="148" y="58"/>
                    <a:pt x="160" y="65"/>
                  </a:cubicBezTo>
                  <a:cubicBezTo>
                    <a:pt x="162" y="84"/>
                    <a:pt x="146" y="75"/>
                    <a:pt x="138" y="78"/>
                  </a:cubicBezTo>
                  <a:cubicBezTo>
                    <a:pt x="106" y="65"/>
                    <a:pt x="74" y="52"/>
                    <a:pt x="42" y="39"/>
                  </a:cubicBezTo>
                  <a:cubicBezTo>
                    <a:pt x="31" y="38"/>
                    <a:pt x="24" y="29"/>
                    <a:pt x="14" y="27"/>
                  </a:cubicBezTo>
                  <a:close/>
                </a:path>
              </a:pathLst>
            </a:custGeom>
            <a:solidFill>
              <a:srgbClr val="262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1" name="Freeform 3491"/>
            <p:cNvSpPr>
              <a:spLocks/>
            </p:cNvSpPr>
            <p:nvPr/>
          </p:nvSpPr>
          <p:spPr bwMode="auto">
            <a:xfrm>
              <a:off x="4228" y="1709"/>
              <a:ext cx="98" cy="190"/>
            </a:xfrm>
            <a:custGeom>
              <a:avLst/>
              <a:gdLst>
                <a:gd name="T0" fmla="*/ 57 w 84"/>
                <a:gd name="T1" fmla="*/ 13 h 161"/>
                <a:gd name="T2" fmla="*/ 61 w 84"/>
                <a:gd name="T3" fmla="*/ 1 h 161"/>
                <a:gd name="T4" fmla="*/ 63 w 84"/>
                <a:gd name="T5" fmla="*/ 0 h 161"/>
                <a:gd name="T6" fmla="*/ 83 w 84"/>
                <a:gd name="T7" fmla="*/ 6 h 161"/>
                <a:gd name="T8" fmla="*/ 84 w 84"/>
                <a:gd name="T9" fmla="*/ 12 h 161"/>
                <a:gd name="T10" fmla="*/ 41 w 84"/>
                <a:gd name="T11" fmla="*/ 126 h 161"/>
                <a:gd name="T12" fmla="*/ 19 w 84"/>
                <a:gd name="T13" fmla="*/ 159 h 161"/>
                <a:gd name="T14" fmla="*/ 6 w 84"/>
                <a:gd name="T15" fmla="*/ 137 h 161"/>
                <a:gd name="T16" fmla="*/ 45 w 84"/>
                <a:gd name="T17" fmla="*/ 41 h 161"/>
                <a:gd name="T18" fmla="*/ 57 w 84"/>
                <a:gd name="T19" fmla="*/ 13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161">
                  <a:moveTo>
                    <a:pt x="57" y="13"/>
                  </a:moveTo>
                  <a:cubicBezTo>
                    <a:pt x="58" y="9"/>
                    <a:pt x="59" y="5"/>
                    <a:pt x="61" y="1"/>
                  </a:cubicBezTo>
                  <a:cubicBezTo>
                    <a:pt x="62" y="1"/>
                    <a:pt x="62" y="0"/>
                    <a:pt x="63" y="0"/>
                  </a:cubicBezTo>
                  <a:cubicBezTo>
                    <a:pt x="70" y="2"/>
                    <a:pt x="78" y="0"/>
                    <a:pt x="83" y="6"/>
                  </a:cubicBezTo>
                  <a:cubicBezTo>
                    <a:pt x="84" y="8"/>
                    <a:pt x="84" y="10"/>
                    <a:pt x="84" y="12"/>
                  </a:cubicBezTo>
                  <a:cubicBezTo>
                    <a:pt x="72" y="51"/>
                    <a:pt x="57" y="88"/>
                    <a:pt x="41" y="126"/>
                  </a:cubicBezTo>
                  <a:cubicBezTo>
                    <a:pt x="36" y="138"/>
                    <a:pt x="26" y="147"/>
                    <a:pt x="19" y="159"/>
                  </a:cubicBezTo>
                  <a:cubicBezTo>
                    <a:pt x="0" y="161"/>
                    <a:pt x="9" y="145"/>
                    <a:pt x="6" y="137"/>
                  </a:cubicBezTo>
                  <a:cubicBezTo>
                    <a:pt x="19" y="105"/>
                    <a:pt x="32" y="73"/>
                    <a:pt x="45" y="41"/>
                  </a:cubicBezTo>
                  <a:cubicBezTo>
                    <a:pt x="46" y="30"/>
                    <a:pt x="55" y="23"/>
                    <a:pt x="57" y="13"/>
                  </a:cubicBezTo>
                  <a:close/>
                </a:path>
              </a:pathLst>
            </a:custGeom>
            <a:solidFill>
              <a:srgbClr val="262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2" name="Freeform 3492"/>
            <p:cNvSpPr>
              <a:spLocks/>
            </p:cNvSpPr>
            <p:nvPr/>
          </p:nvSpPr>
          <p:spPr bwMode="auto">
            <a:xfrm>
              <a:off x="3897" y="1714"/>
              <a:ext cx="96" cy="102"/>
            </a:xfrm>
            <a:custGeom>
              <a:avLst/>
              <a:gdLst>
                <a:gd name="T0" fmla="*/ 75 w 81"/>
                <a:gd name="T1" fmla="*/ 44 h 87"/>
                <a:gd name="T2" fmla="*/ 72 w 81"/>
                <a:gd name="T3" fmla="*/ 45 h 87"/>
                <a:gd name="T4" fmla="*/ 65 w 81"/>
                <a:gd name="T5" fmla="*/ 64 h 87"/>
                <a:gd name="T6" fmla="*/ 57 w 81"/>
                <a:gd name="T7" fmla="*/ 78 h 87"/>
                <a:gd name="T8" fmla="*/ 39 w 81"/>
                <a:gd name="T9" fmla="*/ 85 h 87"/>
                <a:gd name="T10" fmla="*/ 35 w 81"/>
                <a:gd name="T11" fmla="*/ 73 h 87"/>
                <a:gd name="T12" fmla="*/ 24 w 81"/>
                <a:gd name="T13" fmla="*/ 70 h 87"/>
                <a:gd name="T14" fmla="*/ 5 w 81"/>
                <a:gd name="T15" fmla="*/ 76 h 87"/>
                <a:gd name="T16" fmla="*/ 0 w 81"/>
                <a:gd name="T17" fmla="*/ 72 h 87"/>
                <a:gd name="T18" fmla="*/ 13 w 81"/>
                <a:gd name="T19" fmla="*/ 48 h 87"/>
                <a:gd name="T20" fmla="*/ 21 w 81"/>
                <a:gd name="T21" fmla="*/ 26 h 87"/>
                <a:gd name="T22" fmla="*/ 31 w 81"/>
                <a:gd name="T23" fmla="*/ 5 h 87"/>
                <a:gd name="T24" fmla="*/ 46 w 81"/>
                <a:gd name="T25" fmla="*/ 1 h 87"/>
                <a:gd name="T26" fmla="*/ 66 w 81"/>
                <a:gd name="T27" fmla="*/ 7 h 87"/>
                <a:gd name="T28" fmla="*/ 78 w 81"/>
                <a:gd name="T29" fmla="*/ 16 h 87"/>
                <a:gd name="T30" fmla="*/ 79 w 81"/>
                <a:gd name="T31" fmla="*/ 37 h 87"/>
                <a:gd name="T32" fmla="*/ 75 w 81"/>
                <a:gd name="T3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1" h="87">
                  <a:moveTo>
                    <a:pt x="75" y="44"/>
                  </a:moveTo>
                  <a:cubicBezTo>
                    <a:pt x="74" y="44"/>
                    <a:pt x="73" y="44"/>
                    <a:pt x="72" y="45"/>
                  </a:cubicBezTo>
                  <a:cubicBezTo>
                    <a:pt x="69" y="51"/>
                    <a:pt x="68" y="58"/>
                    <a:pt x="65" y="64"/>
                  </a:cubicBezTo>
                  <a:cubicBezTo>
                    <a:pt x="63" y="70"/>
                    <a:pt x="61" y="75"/>
                    <a:pt x="57" y="78"/>
                  </a:cubicBezTo>
                  <a:cubicBezTo>
                    <a:pt x="51" y="82"/>
                    <a:pt x="47" y="87"/>
                    <a:pt x="39" y="85"/>
                  </a:cubicBezTo>
                  <a:cubicBezTo>
                    <a:pt x="36" y="82"/>
                    <a:pt x="36" y="77"/>
                    <a:pt x="35" y="73"/>
                  </a:cubicBezTo>
                  <a:cubicBezTo>
                    <a:pt x="33" y="65"/>
                    <a:pt x="29" y="63"/>
                    <a:pt x="24" y="70"/>
                  </a:cubicBezTo>
                  <a:cubicBezTo>
                    <a:pt x="18" y="75"/>
                    <a:pt x="12" y="78"/>
                    <a:pt x="5" y="76"/>
                  </a:cubicBezTo>
                  <a:cubicBezTo>
                    <a:pt x="2" y="76"/>
                    <a:pt x="0" y="75"/>
                    <a:pt x="0" y="72"/>
                  </a:cubicBezTo>
                  <a:cubicBezTo>
                    <a:pt x="5" y="64"/>
                    <a:pt x="9" y="56"/>
                    <a:pt x="13" y="48"/>
                  </a:cubicBezTo>
                  <a:cubicBezTo>
                    <a:pt x="17" y="41"/>
                    <a:pt x="19" y="33"/>
                    <a:pt x="21" y="26"/>
                  </a:cubicBezTo>
                  <a:cubicBezTo>
                    <a:pt x="24" y="18"/>
                    <a:pt x="24" y="10"/>
                    <a:pt x="31" y="5"/>
                  </a:cubicBezTo>
                  <a:cubicBezTo>
                    <a:pt x="35" y="2"/>
                    <a:pt x="40" y="0"/>
                    <a:pt x="46" y="1"/>
                  </a:cubicBezTo>
                  <a:cubicBezTo>
                    <a:pt x="53" y="3"/>
                    <a:pt x="59" y="6"/>
                    <a:pt x="66" y="7"/>
                  </a:cubicBezTo>
                  <a:cubicBezTo>
                    <a:pt x="71" y="8"/>
                    <a:pt x="75" y="12"/>
                    <a:pt x="78" y="16"/>
                  </a:cubicBezTo>
                  <a:cubicBezTo>
                    <a:pt x="81" y="23"/>
                    <a:pt x="78" y="30"/>
                    <a:pt x="79" y="37"/>
                  </a:cubicBezTo>
                  <a:cubicBezTo>
                    <a:pt x="78" y="39"/>
                    <a:pt x="78" y="42"/>
                    <a:pt x="75" y="44"/>
                  </a:cubicBezTo>
                  <a:close/>
                </a:path>
              </a:pathLst>
            </a:custGeom>
            <a:solidFill>
              <a:srgbClr val="F3B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3" name="Freeform 3493"/>
            <p:cNvSpPr>
              <a:spLocks/>
            </p:cNvSpPr>
            <p:nvPr/>
          </p:nvSpPr>
          <p:spPr bwMode="auto">
            <a:xfrm>
              <a:off x="4279" y="1570"/>
              <a:ext cx="127" cy="192"/>
            </a:xfrm>
            <a:custGeom>
              <a:avLst/>
              <a:gdLst>
                <a:gd name="T0" fmla="*/ 55 w 108"/>
                <a:gd name="T1" fmla="*/ 127 h 163"/>
                <a:gd name="T2" fmla="*/ 55 w 108"/>
                <a:gd name="T3" fmla="*/ 130 h 163"/>
                <a:gd name="T4" fmla="*/ 51 w 108"/>
                <a:gd name="T5" fmla="*/ 135 h 163"/>
                <a:gd name="T6" fmla="*/ 50 w 108"/>
                <a:gd name="T7" fmla="*/ 138 h 163"/>
                <a:gd name="T8" fmla="*/ 27 w 108"/>
                <a:gd name="T9" fmla="*/ 160 h 163"/>
                <a:gd name="T10" fmla="*/ 22 w 108"/>
                <a:gd name="T11" fmla="*/ 162 h 163"/>
                <a:gd name="T12" fmla="*/ 9 w 108"/>
                <a:gd name="T13" fmla="*/ 161 h 163"/>
                <a:gd name="T14" fmla="*/ 2 w 108"/>
                <a:gd name="T15" fmla="*/ 157 h 163"/>
                <a:gd name="T16" fmla="*/ 2 w 108"/>
                <a:gd name="T17" fmla="*/ 147 h 163"/>
                <a:gd name="T18" fmla="*/ 4 w 108"/>
                <a:gd name="T19" fmla="*/ 142 h 163"/>
                <a:gd name="T20" fmla="*/ 8 w 108"/>
                <a:gd name="T21" fmla="*/ 136 h 163"/>
                <a:gd name="T22" fmla="*/ 11 w 108"/>
                <a:gd name="T23" fmla="*/ 133 h 163"/>
                <a:gd name="T24" fmla="*/ 15 w 108"/>
                <a:gd name="T25" fmla="*/ 129 h 163"/>
                <a:gd name="T26" fmla="*/ 27 w 108"/>
                <a:gd name="T27" fmla="*/ 109 h 163"/>
                <a:gd name="T28" fmla="*/ 67 w 108"/>
                <a:gd name="T29" fmla="*/ 21 h 163"/>
                <a:gd name="T30" fmla="*/ 84 w 108"/>
                <a:gd name="T31" fmla="*/ 1 h 163"/>
                <a:gd name="T32" fmla="*/ 90 w 108"/>
                <a:gd name="T33" fmla="*/ 0 h 163"/>
                <a:gd name="T34" fmla="*/ 95 w 108"/>
                <a:gd name="T35" fmla="*/ 2 h 163"/>
                <a:gd name="T36" fmla="*/ 101 w 108"/>
                <a:gd name="T37" fmla="*/ 16 h 163"/>
                <a:gd name="T38" fmla="*/ 108 w 108"/>
                <a:gd name="T39" fmla="*/ 23 h 163"/>
                <a:gd name="T40" fmla="*/ 100 w 108"/>
                <a:gd name="T41" fmla="*/ 35 h 163"/>
                <a:gd name="T42" fmla="*/ 96 w 108"/>
                <a:gd name="T43" fmla="*/ 41 h 163"/>
                <a:gd name="T44" fmla="*/ 94 w 108"/>
                <a:gd name="T45" fmla="*/ 45 h 163"/>
                <a:gd name="T46" fmla="*/ 89 w 108"/>
                <a:gd name="T47" fmla="*/ 47 h 163"/>
                <a:gd name="T48" fmla="*/ 80 w 108"/>
                <a:gd name="T49" fmla="*/ 59 h 163"/>
                <a:gd name="T50" fmla="*/ 70 w 108"/>
                <a:gd name="T51" fmla="*/ 73 h 163"/>
                <a:gd name="T52" fmla="*/ 44 w 108"/>
                <a:gd name="T53" fmla="*/ 121 h 163"/>
                <a:gd name="T54" fmla="*/ 35 w 108"/>
                <a:gd name="T55" fmla="*/ 135 h 163"/>
                <a:gd name="T56" fmla="*/ 43 w 108"/>
                <a:gd name="T57" fmla="*/ 122 h 163"/>
                <a:gd name="T58" fmla="*/ 55 w 108"/>
                <a:gd name="T59" fmla="*/ 12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8" h="163">
                  <a:moveTo>
                    <a:pt x="55" y="127"/>
                  </a:moveTo>
                  <a:cubicBezTo>
                    <a:pt x="55" y="128"/>
                    <a:pt x="55" y="129"/>
                    <a:pt x="55" y="130"/>
                  </a:cubicBezTo>
                  <a:cubicBezTo>
                    <a:pt x="55" y="132"/>
                    <a:pt x="52" y="133"/>
                    <a:pt x="51" y="135"/>
                  </a:cubicBezTo>
                  <a:cubicBezTo>
                    <a:pt x="51" y="136"/>
                    <a:pt x="50" y="137"/>
                    <a:pt x="50" y="138"/>
                  </a:cubicBezTo>
                  <a:cubicBezTo>
                    <a:pt x="47" y="151"/>
                    <a:pt x="36" y="154"/>
                    <a:pt x="27" y="160"/>
                  </a:cubicBezTo>
                  <a:cubicBezTo>
                    <a:pt x="25" y="161"/>
                    <a:pt x="24" y="162"/>
                    <a:pt x="22" y="162"/>
                  </a:cubicBezTo>
                  <a:cubicBezTo>
                    <a:pt x="17" y="163"/>
                    <a:pt x="13" y="163"/>
                    <a:pt x="9" y="161"/>
                  </a:cubicBezTo>
                  <a:cubicBezTo>
                    <a:pt x="6" y="160"/>
                    <a:pt x="4" y="159"/>
                    <a:pt x="2" y="157"/>
                  </a:cubicBezTo>
                  <a:cubicBezTo>
                    <a:pt x="0" y="153"/>
                    <a:pt x="1" y="150"/>
                    <a:pt x="2" y="147"/>
                  </a:cubicBezTo>
                  <a:cubicBezTo>
                    <a:pt x="3" y="145"/>
                    <a:pt x="4" y="144"/>
                    <a:pt x="4" y="142"/>
                  </a:cubicBezTo>
                  <a:cubicBezTo>
                    <a:pt x="5" y="140"/>
                    <a:pt x="7" y="138"/>
                    <a:pt x="8" y="136"/>
                  </a:cubicBezTo>
                  <a:cubicBezTo>
                    <a:pt x="9" y="135"/>
                    <a:pt x="10" y="134"/>
                    <a:pt x="11" y="133"/>
                  </a:cubicBezTo>
                  <a:cubicBezTo>
                    <a:pt x="12" y="131"/>
                    <a:pt x="13" y="130"/>
                    <a:pt x="15" y="129"/>
                  </a:cubicBezTo>
                  <a:cubicBezTo>
                    <a:pt x="17" y="122"/>
                    <a:pt x="23" y="116"/>
                    <a:pt x="27" y="109"/>
                  </a:cubicBezTo>
                  <a:cubicBezTo>
                    <a:pt x="41" y="80"/>
                    <a:pt x="53" y="50"/>
                    <a:pt x="67" y="21"/>
                  </a:cubicBezTo>
                  <a:cubicBezTo>
                    <a:pt x="71" y="12"/>
                    <a:pt x="75" y="5"/>
                    <a:pt x="84" y="1"/>
                  </a:cubicBezTo>
                  <a:cubicBezTo>
                    <a:pt x="86" y="0"/>
                    <a:pt x="88" y="0"/>
                    <a:pt x="90" y="0"/>
                  </a:cubicBezTo>
                  <a:cubicBezTo>
                    <a:pt x="92" y="0"/>
                    <a:pt x="94" y="1"/>
                    <a:pt x="95" y="2"/>
                  </a:cubicBezTo>
                  <a:cubicBezTo>
                    <a:pt x="100" y="5"/>
                    <a:pt x="93" y="14"/>
                    <a:pt x="101" y="16"/>
                  </a:cubicBezTo>
                  <a:cubicBezTo>
                    <a:pt x="104" y="17"/>
                    <a:pt x="106" y="19"/>
                    <a:pt x="108" y="23"/>
                  </a:cubicBezTo>
                  <a:cubicBezTo>
                    <a:pt x="105" y="27"/>
                    <a:pt x="103" y="31"/>
                    <a:pt x="100" y="35"/>
                  </a:cubicBezTo>
                  <a:cubicBezTo>
                    <a:pt x="97" y="36"/>
                    <a:pt x="97" y="38"/>
                    <a:pt x="96" y="41"/>
                  </a:cubicBezTo>
                  <a:cubicBezTo>
                    <a:pt x="96" y="42"/>
                    <a:pt x="95" y="44"/>
                    <a:pt x="94" y="45"/>
                  </a:cubicBezTo>
                  <a:cubicBezTo>
                    <a:pt x="92" y="46"/>
                    <a:pt x="91" y="47"/>
                    <a:pt x="89" y="47"/>
                  </a:cubicBezTo>
                  <a:cubicBezTo>
                    <a:pt x="84" y="50"/>
                    <a:pt x="83" y="55"/>
                    <a:pt x="80" y="59"/>
                  </a:cubicBezTo>
                  <a:cubicBezTo>
                    <a:pt x="76" y="63"/>
                    <a:pt x="71" y="67"/>
                    <a:pt x="70" y="73"/>
                  </a:cubicBezTo>
                  <a:cubicBezTo>
                    <a:pt x="72" y="95"/>
                    <a:pt x="53" y="105"/>
                    <a:pt x="44" y="121"/>
                  </a:cubicBezTo>
                  <a:cubicBezTo>
                    <a:pt x="39" y="125"/>
                    <a:pt x="41" y="133"/>
                    <a:pt x="35" y="135"/>
                  </a:cubicBezTo>
                  <a:cubicBezTo>
                    <a:pt x="42" y="133"/>
                    <a:pt x="39" y="125"/>
                    <a:pt x="43" y="122"/>
                  </a:cubicBezTo>
                  <a:cubicBezTo>
                    <a:pt x="49" y="119"/>
                    <a:pt x="52" y="121"/>
                    <a:pt x="55" y="127"/>
                  </a:cubicBezTo>
                  <a:close/>
                </a:path>
              </a:pathLst>
            </a:custGeom>
            <a:solidFill>
              <a:srgbClr val="1D2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4" name="Freeform 3494"/>
            <p:cNvSpPr>
              <a:spLocks/>
            </p:cNvSpPr>
            <p:nvPr/>
          </p:nvSpPr>
          <p:spPr bwMode="auto">
            <a:xfrm>
              <a:off x="3849" y="1638"/>
              <a:ext cx="172" cy="103"/>
            </a:xfrm>
            <a:custGeom>
              <a:avLst/>
              <a:gdLst>
                <a:gd name="T0" fmla="*/ 28 w 146"/>
                <a:gd name="T1" fmla="*/ 85 h 87"/>
                <a:gd name="T2" fmla="*/ 2 w 146"/>
                <a:gd name="T3" fmla="*/ 40 h 87"/>
                <a:gd name="T4" fmla="*/ 13 w 146"/>
                <a:gd name="T5" fmla="*/ 1 h 87"/>
                <a:gd name="T6" fmla="*/ 21 w 146"/>
                <a:gd name="T7" fmla="*/ 2 h 87"/>
                <a:gd name="T8" fmla="*/ 46 w 146"/>
                <a:gd name="T9" fmla="*/ 10 h 87"/>
                <a:gd name="T10" fmla="*/ 97 w 146"/>
                <a:gd name="T11" fmla="*/ 31 h 87"/>
                <a:gd name="T12" fmla="*/ 102 w 146"/>
                <a:gd name="T13" fmla="*/ 33 h 87"/>
                <a:gd name="T14" fmla="*/ 119 w 146"/>
                <a:gd name="T15" fmla="*/ 41 h 87"/>
                <a:gd name="T16" fmla="*/ 137 w 146"/>
                <a:gd name="T17" fmla="*/ 47 h 87"/>
                <a:gd name="T18" fmla="*/ 146 w 146"/>
                <a:gd name="T19" fmla="*/ 58 h 87"/>
                <a:gd name="T20" fmla="*/ 129 w 146"/>
                <a:gd name="T21" fmla="*/ 68 h 87"/>
                <a:gd name="T22" fmla="*/ 54 w 146"/>
                <a:gd name="T23" fmla="*/ 38 h 87"/>
                <a:gd name="T24" fmla="*/ 41 w 146"/>
                <a:gd name="T25" fmla="*/ 32 h 87"/>
                <a:gd name="T26" fmla="*/ 28 w 146"/>
                <a:gd name="T27" fmla="*/ 30 h 87"/>
                <a:gd name="T28" fmla="*/ 27 w 146"/>
                <a:gd name="T29" fmla="*/ 44 h 87"/>
                <a:gd name="T30" fmla="*/ 36 w 146"/>
                <a:gd name="T31" fmla="*/ 79 h 87"/>
                <a:gd name="T32" fmla="*/ 28 w 146"/>
                <a:gd name="T33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87">
                  <a:moveTo>
                    <a:pt x="28" y="85"/>
                  </a:moveTo>
                  <a:cubicBezTo>
                    <a:pt x="11" y="79"/>
                    <a:pt x="0" y="61"/>
                    <a:pt x="2" y="40"/>
                  </a:cubicBezTo>
                  <a:cubicBezTo>
                    <a:pt x="3" y="26"/>
                    <a:pt x="5" y="13"/>
                    <a:pt x="13" y="1"/>
                  </a:cubicBezTo>
                  <a:cubicBezTo>
                    <a:pt x="16" y="0"/>
                    <a:pt x="19" y="1"/>
                    <a:pt x="21" y="2"/>
                  </a:cubicBezTo>
                  <a:cubicBezTo>
                    <a:pt x="29" y="5"/>
                    <a:pt x="38" y="7"/>
                    <a:pt x="46" y="10"/>
                  </a:cubicBezTo>
                  <a:cubicBezTo>
                    <a:pt x="63" y="17"/>
                    <a:pt x="80" y="25"/>
                    <a:pt x="97" y="31"/>
                  </a:cubicBezTo>
                  <a:cubicBezTo>
                    <a:pt x="98" y="32"/>
                    <a:pt x="100" y="33"/>
                    <a:pt x="102" y="33"/>
                  </a:cubicBezTo>
                  <a:cubicBezTo>
                    <a:pt x="107" y="37"/>
                    <a:pt x="113" y="39"/>
                    <a:pt x="119" y="41"/>
                  </a:cubicBezTo>
                  <a:cubicBezTo>
                    <a:pt x="125" y="43"/>
                    <a:pt x="131" y="44"/>
                    <a:pt x="137" y="47"/>
                  </a:cubicBezTo>
                  <a:cubicBezTo>
                    <a:pt x="141" y="50"/>
                    <a:pt x="145" y="53"/>
                    <a:pt x="146" y="58"/>
                  </a:cubicBezTo>
                  <a:cubicBezTo>
                    <a:pt x="143" y="66"/>
                    <a:pt x="136" y="66"/>
                    <a:pt x="129" y="68"/>
                  </a:cubicBezTo>
                  <a:cubicBezTo>
                    <a:pt x="101" y="65"/>
                    <a:pt x="79" y="47"/>
                    <a:pt x="54" y="38"/>
                  </a:cubicBezTo>
                  <a:cubicBezTo>
                    <a:pt x="49" y="37"/>
                    <a:pt x="45" y="34"/>
                    <a:pt x="41" y="32"/>
                  </a:cubicBezTo>
                  <a:cubicBezTo>
                    <a:pt x="37" y="30"/>
                    <a:pt x="32" y="27"/>
                    <a:pt x="28" y="30"/>
                  </a:cubicBezTo>
                  <a:cubicBezTo>
                    <a:pt x="22" y="33"/>
                    <a:pt x="26" y="39"/>
                    <a:pt x="27" y="44"/>
                  </a:cubicBezTo>
                  <a:cubicBezTo>
                    <a:pt x="29" y="56"/>
                    <a:pt x="35" y="67"/>
                    <a:pt x="36" y="79"/>
                  </a:cubicBezTo>
                  <a:cubicBezTo>
                    <a:pt x="35" y="83"/>
                    <a:pt x="34" y="87"/>
                    <a:pt x="28" y="85"/>
                  </a:cubicBezTo>
                  <a:close/>
                </a:path>
              </a:pathLst>
            </a:custGeom>
            <a:solidFill>
              <a:srgbClr val="2420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5" name="Freeform 3495"/>
            <p:cNvSpPr>
              <a:spLocks/>
            </p:cNvSpPr>
            <p:nvPr/>
          </p:nvSpPr>
          <p:spPr bwMode="auto">
            <a:xfrm>
              <a:off x="4330" y="1337"/>
              <a:ext cx="92" cy="94"/>
            </a:xfrm>
            <a:custGeom>
              <a:avLst/>
              <a:gdLst>
                <a:gd name="T0" fmla="*/ 12 w 78"/>
                <a:gd name="T1" fmla="*/ 37 h 80"/>
                <a:gd name="T2" fmla="*/ 12 w 78"/>
                <a:gd name="T3" fmla="*/ 25 h 80"/>
                <a:gd name="T4" fmla="*/ 12 w 78"/>
                <a:gd name="T5" fmla="*/ 22 h 80"/>
                <a:gd name="T6" fmla="*/ 8 w 78"/>
                <a:gd name="T7" fmla="*/ 14 h 80"/>
                <a:gd name="T8" fmla="*/ 10 w 78"/>
                <a:gd name="T9" fmla="*/ 1 h 80"/>
                <a:gd name="T10" fmla="*/ 27 w 78"/>
                <a:gd name="T11" fmla="*/ 1 h 80"/>
                <a:gd name="T12" fmla="*/ 50 w 78"/>
                <a:gd name="T13" fmla="*/ 4 h 80"/>
                <a:gd name="T14" fmla="*/ 60 w 78"/>
                <a:gd name="T15" fmla="*/ 9 h 80"/>
                <a:gd name="T16" fmla="*/ 76 w 78"/>
                <a:gd name="T17" fmla="*/ 16 h 80"/>
                <a:gd name="T18" fmla="*/ 75 w 78"/>
                <a:gd name="T19" fmla="*/ 28 h 80"/>
                <a:gd name="T20" fmla="*/ 70 w 78"/>
                <a:gd name="T21" fmla="*/ 37 h 80"/>
                <a:gd name="T22" fmla="*/ 66 w 78"/>
                <a:gd name="T23" fmla="*/ 44 h 80"/>
                <a:gd name="T24" fmla="*/ 61 w 78"/>
                <a:gd name="T25" fmla="*/ 69 h 80"/>
                <a:gd name="T26" fmla="*/ 56 w 78"/>
                <a:gd name="T27" fmla="*/ 72 h 80"/>
                <a:gd name="T28" fmla="*/ 25 w 78"/>
                <a:gd name="T29" fmla="*/ 76 h 80"/>
                <a:gd name="T30" fmla="*/ 9 w 78"/>
                <a:gd name="T31" fmla="*/ 78 h 80"/>
                <a:gd name="T32" fmla="*/ 6 w 78"/>
                <a:gd name="T33" fmla="*/ 74 h 80"/>
                <a:gd name="T34" fmla="*/ 10 w 78"/>
                <a:gd name="T35" fmla="*/ 64 h 80"/>
                <a:gd name="T36" fmla="*/ 19 w 78"/>
                <a:gd name="T37" fmla="*/ 46 h 80"/>
                <a:gd name="T38" fmla="*/ 12 w 78"/>
                <a:gd name="T39" fmla="*/ 3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80">
                  <a:moveTo>
                    <a:pt x="12" y="37"/>
                  </a:moveTo>
                  <a:cubicBezTo>
                    <a:pt x="12" y="33"/>
                    <a:pt x="12" y="29"/>
                    <a:pt x="12" y="25"/>
                  </a:cubicBezTo>
                  <a:cubicBezTo>
                    <a:pt x="12" y="24"/>
                    <a:pt x="12" y="23"/>
                    <a:pt x="12" y="22"/>
                  </a:cubicBezTo>
                  <a:cubicBezTo>
                    <a:pt x="13" y="18"/>
                    <a:pt x="11" y="16"/>
                    <a:pt x="8" y="14"/>
                  </a:cubicBezTo>
                  <a:cubicBezTo>
                    <a:pt x="3" y="9"/>
                    <a:pt x="0" y="4"/>
                    <a:pt x="10" y="1"/>
                  </a:cubicBezTo>
                  <a:cubicBezTo>
                    <a:pt x="15" y="0"/>
                    <a:pt x="21" y="2"/>
                    <a:pt x="27" y="1"/>
                  </a:cubicBezTo>
                  <a:cubicBezTo>
                    <a:pt x="35" y="3"/>
                    <a:pt x="42" y="3"/>
                    <a:pt x="50" y="4"/>
                  </a:cubicBezTo>
                  <a:cubicBezTo>
                    <a:pt x="53" y="6"/>
                    <a:pt x="57" y="8"/>
                    <a:pt x="60" y="9"/>
                  </a:cubicBezTo>
                  <a:cubicBezTo>
                    <a:pt x="66" y="12"/>
                    <a:pt x="72" y="11"/>
                    <a:pt x="76" y="16"/>
                  </a:cubicBezTo>
                  <a:cubicBezTo>
                    <a:pt x="78" y="20"/>
                    <a:pt x="76" y="24"/>
                    <a:pt x="75" y="28"/>
                  </a:cubicBezTo>
                  <a:cubicBezTo>
                    <a:pt x="73" y="31"/>
                    <a:pt x="71" y="34"/>
                    <a:pt x="70" y="37"/>
                  </a:cubicBezTo>
                  <a:cubicBezTo>
                    <a:pt x="69" y="39"/>
                    <a:pt x="67" y="41"/>
                    <a:pt x="66" y="44"/>
                  </a:cubicBezTo>
                  <a:cubicBezTo>
                    <a:pt x="62" y="52"/>
                    <a:pt x="63" y="60"/>
                    <a:pt x="61" y="69"/>
                  </a:cubicBezTo>
                  <a:cubicBezTo>
                    <a:pt x="59" y="70"/>
                    <a:pt x="58" y="71"/>
                    <a:pt x="56" y="72"/>
                  </a:cubicBezTo>
                  <a:cubicBezTo>
                    <a:pt x="46" y="75"/>
                    <a:pt x="35" y="72"/>
                    <a:pt x="25" y="76"/>
                  </a:cubicBezTo>
                  <a:cubicBezTo>
                    <a:pt x="20" y="77"/>
                    <a:pt x="15" y="80"/>
                    <a:pt x="9" y="78"/>
                  </a:cubicBezTo>
                  <a:cubicBezTo>
                    <a:pt x="7" y="77"/>
                    <a:pt x="6" y="76"/>
                    <a:pt x="6" y="74"/>
                  </a:cubicBezTo>
                  <a:cubicBezTo>
                    <a:pt x="6" y="70"/>
                    <a:pt x="8" y="67"/>
                    <a:pt x="10" y="64"/>
                  </a:cubicBezTo>
                  <a:cubicBezTo>
                    <a:pt x="14" y="58"/>
                    <a:pt x="19" y="54"/>
                    <a:pt x="19" y="46"/>
                  </a:cubicBezTo>
                  <a:cubicBezTo>
                    <a:pt x="17" y="43"/>
                    <a:pt x="14" y="40"/>
                    <a:pt x="12" y="37"/>
                  </a:cubicBezTo>
                  <a:close/>
                </a:path>
              </a:pathLst>
            </a:custGeom>
            <a:solidFill>
              <a:srgbClr val="508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6" name="Freeform 3496"/>
            <p:cNvSpPr>
              <a:spLocks/>
            </p:cNvSpPr>
            <p:nvPr/>
          </p:nvSpPr>
          <p:spPr bwMode="auto">
            <a:xfrm>
              <a:off x="3887" y="1537"/>
              <a:ext cx="84" cy="91"/>
            </a:xfrm>
            <a:custGeom>
              <a:avLst/>
              <a:gdLst>
                <a:gd name="T0" fmla="*/ 1 w 72"/>
                <a:gd name="T1" fmla="*/ 67 h 77"/>
                <a:gd name="T2" fmla="*/ 17 w 72"/>
                <a:gd name="T3" fmla="*/ 47 h 77"/>
                <a:gd name="T4" fmla="*/ 17 w 72"/>
                <a:gd name="T5" fmla="*/ 45 h 77"/>
                <a:gd name="T6" fmla="*/ 18 w 72"/>
                <a:gd name="T7" fmla="*/ 40 h 77"/>
                <a:gd name="T8" fmla="*/ 25 w 72"/>
                <a:gd name="T9" fmla="*/ 34 h 77"/>
                <a:gd name="T10" fmla="*/ 24 w 72"/>
                <a:gd name="T11" fmla="*/ 34 h 77"/>
                <a:gd name="T12" fmla="*/ 39 w 72"/>
                <a:gd name="T13" fmla="*/ 16 h 77"/>
                <a:gd name="T14" fmla="*/ 57 w 72"/>
                <a:gd name="T15" fmla="*/ 0 h 77"/>
                <a:gd name="T16" fmla="*/ 64 w 72"/>
                <a:gd name="T17" fmla="*/ 19 h 77"/>
                <a:gd name="T18" fmla="*/ 58 w 72"/>
                <a:gd name="T19" fmla="*/ 38 h 77"/>
                <a:gd name="T20" fmla="*/ 54 w 72"/>
                <a:gd name="T21" fmla="*/ 42 h 77"/>
                <a:gd name="T22" fmla="*/ 37 w 72"/>
                <a:gd name="T23" fmla="*/ 56 h 77"/>
                <a:gd name="T24" fmla="*/ 36 w 72"/>
                <a:gd name="T25" fmla="*/ 61 h 77"/>
                <a:gd name="T26" fmla="*/ 31 w 72"/>
                <a:gd name="T27" fmla="*/ 70 h 77"/>
                <a:gd name="T28" fmla="*/ 26 w 72"/>
                <a:gd name="T29" fmla="*/ 76 h 77"/>
                <a:gd name="T30" fmla="*/ 21 w 72"/>
                <a:gd name="T31" fmla="*/ 77 h 77"/>
                <a:gd name="T32" fmla="*/ 16 w 72"/>
                <a:gd name="T33" fmla="*/ 76 h 77"/>
                <a:gd name="T34" fmla="*/ 4 w 72"/>
                <a:gd name="T35" fmla="*/ 73 h 77"/>
                <a:gd name="T36" fmla="*/ 1 w 72"/>
                <a:gd name="T37" fmla="*/ 6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77">
                  <a:moveTo>
                    <a:pt x="1" y="67"/>
                  </a:moveTo>
                  <a:cubicBezTo>
                    <a:pt x="6" y="60"/>
                    <a:pt x="12" y="54"/>
                    <a:pt x="17" y="47"/>
                  </a:cubicBezTo>
                  <a:cubicBezTo>
                    <a:pt x="17" y="46"/>
                    <a:pt x="17" y="45"/>
                    <a:pt x="17" y="45"/>
                  </a:cubicBezTo>
                  <a:cubicBezTo>
                    <a:pt x="17" y="43"/>
                    <a:pt x="18" y="42"/>
                    <a:pt x="18" y="40"/>
                  </a:cubicBezTo>
                  <a:cubicBezTo>
                    <a:pt x="20" y="37"/>
                    <a:pt x="23" y="36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8" y="28"/>
                    <a:pt x="35" y="23"/>
                    <a:pt x="39" y="16"/>
                  </a:cubicBezTo>
                  <a:cubicBezTo>
                    <a:pt x="44" y="10"/>
                    <a:pt x="47" y="2"/>
                    <a:pt x="57" y="0"/>
                  </a:cubicBezTo>
                  <a:cubicBezTo>
                    <a:pt x="67" y="3"/>
                    <a:pt x="72" y="10"/>
                    <a:pt x="64" y="19"/>
                  </a:cubicBezTo>
                  <a:cubicBezTo>
                    <a:pt x="58" y="25"/>
                    <a:pt x="61" y="32"/>
                    <a:pt x="58" y="38"/>
                  </a:cubicBezTo>
                  <a:cubicBezTo>
                    <a:pt x="57" y="40"/>
                    <a:pt x="56" y="41"/>
                    <a:pt x="54" y="42"/>
                  </a:cubicBezTo>
                  <a:cubicBezTo>
                    <a:pt x="46" y="44"/>
                    <a:pt x="38" y="45"/>
                    <a:pt x="37" y="56"/>
                  </a:cubicBezTo>
                  <a:cubicBezTo>
                    <a:pt x="37" y="58"/>
                    <a:pt x="36" y="59"/>
                    <a:pt x="36" y="61"/>
                  </a:cubicBezTo>
                  <a:cubicBezTo>
                    <a:pt x="34" y="64"/>
                    <a:pt x="33" y="67"/>
                    <a:pt x="31" y="70"/>
                  </a:cubicBezTo>
                  <a:cubicBezTo>
                    <a:pt x="30" y="72"/>
                    <a:pt x="28" y="74"/>
                    <a:pt x="26" y="76"/>
                  </a:cubicBezTo>
                  <a:cubicBezTo>
                    <a:pt x="24" y="76"/>
                    <a:pt x="22" y="77"/>
                    <a:pt x="21" y="77"/>
                  </a:cubicBezTo>
                  <a:cubicBezTo>
                    <a:pt x="19" y="77"/>
                    <a:pt x="17" y="77"/>
                    <a:pt x="16" y="76"/>
                  </a:cubicBezTo>
                  <a:cubicBezTo>
                    <a:pt x="12" y="75"/>
                    <a:pt x="8" y="75"/>
                    <a:pt x="4" y="73"/>
                  </a:cubicBezTo>
                  <a:cubicBezTo>
                    <a:pt x="1" y="72"/>
                    <a:pt x="0" y="70"/>
                    <a:pt x="1" y="67"/>
                  </a:cubicBezTo>
                  <a:close/>
                </a:path>
              </a:pathLst>
            </a:custGeom>
            <a:solidFill>
              <a:srgbClr val="5379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7" name="Freeform 3497"/>
            <p:cNvSpPr>
              <a:spLocks/>
            </p:cNvSpPr>
            <p:nvPr/>
          </p:nvSpPr>
          <p:spPr bwMode="auto">
            <a:xfrm>
              <a:off x="4329" y="1651"/>
              <a:ext cx="43" cy="68"/>
            </a:xfrm>
            <a:custGeom>
              <a:avLst/>
              <a:gdLst>
                <a:gd name="T0" fmla="*/ 1 w 37"/>
                <a:gd name="T1" fmla="*/ 54 h 58"/>
                <a:gd name="T2" fmla="*/ 5 w 37"/>
                <a:gd name="T3" fmla="*/ 39 h 58"/>
                <a:gd name="T4" fmla="*/ 25 w 37"/>
                <a:gd name="T5" fmla="*/ 2 h 58"/>
                <a:gd name="T6" fmla="*/ 35 w 37"/>
                <a:gd name="T7" fmla="*/ 4 h 58"/>
                <a:gd name="T8" fmla="*/ 36 w 37"/>
                <a:gd name="T9" fmla="*/ 9 h 58"/>
                <a:gd name="T10" fmla="*/ 37 w 37"/>
                <a:gd name="T11" fmla="*/ 15 h 58"/>
                <a:gd name="T12" fmla="*/ 37 w 37"/>
                <a:gd name="T13" fmla="*/ 18 h 58"/>
                <a:gd name="T14" fmla="*/ 24 w 37"/>
                <a:gd name="T15" fmla="*/ 45 h 58"/>
                <a:gd name="T16" fmla="*/ 20 w 37"/>
                <a:gd name="T17" fmla="*/ 47 h 58"/>
                <a:gd name="T18" fmla="*/ 17 w 37"/>
                <a:gd name="T19" fmla="*/ 50 h 58"/>
                <a:gd name="T20" fmla="*/ 17 w 37"/>
                <a:gd name="T21" fmla="*/ 53 h 58"/>
                <a:gd name="T22" fmla="*/ 13 w 37"/>
                <a:gd name="T23" fmla="*/ 58 h 58"/>
                <a:gd name="T24" fmla="*/ 13 w 37"/>
                <a:gd name="T25" fmla="*/ 58 h 58"/>
                <a:gd name="T26" fmla="*/ 0 w 37"/>
                <a:gd name="T27" fmla="*/ 54 h 58"/>
                <a:gd name="T28" fmla="*/ 1 w 37"/>
                <a:gd name="T29" fmla="*/ 5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" h="58">
                  <a:moveTo>
                    <a:pt x="1" y="54"/>
                  </a:moveTo>
                  <a:cubicBezTo>
                    <a:pt x="1" y="48"/>
                    <a:pt x="1" y="43"/>
                    <a:pt x="5" y="39"/>
                  </a:cubicBezTo>
                  <a:cubicBezTo>
                    <a:pt x="17" y="29"/>
                    <a:pt x="23" y="17"/>
                    <a:pt x="25" y="2"/>
                  </a:cubicBezTo>
                  <a:cubicBezTo>
                    <a:pt x="29" y="1"/>
                    <a:pt x="32" y="0"/>
                    <a:pt x="35" y="4"/>
                  </a:cubicBezTo>
                  <a:cubicBezTo>
                    <a:pt x="36" y="6"/>
                    <a:pt x="36" y="7"/>
                    <a:pt x="36" y="9"/>
                  </a:cubicBezTo>
                  <a:cubicBezTo>
                    <a:pt x="37" y="11"/>
                    <a:pt x="37" y="13"/>
                    <a:pt x="37" y="15"/>
                  </a:cubicBezTo>
                  <a:cubicBezTo>
                    <a:pt x="37" y="16"/>
                    <a:pt x="37" y="17"/>
                    <a:pt x="37" y="18"/>
                  </a:cubicBezTo>
                  <a:cubicBezTo>
                    <a:pt x="35" y="28"/>
                    <a:pt x="31" y="37"/>
                    <a:pt x="24" y="45"/>
                  </a:cubicBezTo>
                  <a:cubicBezTo>
                    <a:pt x="23" y="47"/>
                    <a:pt x="22" y="47"/>
                    <a:pt x="20" y="47"/>
                  </a:cubicBezTo>
                  <a:cubicBezTo>
                    <a:pt x="19" y="48"/>
                    <a:pt x="18" y="49"/>
                    <a:pt x="17" y="50"/>
                  </a:cubicBezTo>
                  <a:cubicBezTo>
                    <a:pt x="17" y="51"/>
                    <a:pt x="17" y="52"/>
                    <a:pt x="17" y="53"/>
                  </a:cubicBezTo>
                  <a:cubicBezTo>
                    <a:pt x="17" y="55"/>
                    <a:pt x="14" y="56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9" y="56"/>
                    <a:pt x="5" y="55"/>
                    <a:pt x="0" y="54"/>
                  </a:cubicBezTo>
                  <a:lnTo>
                    <a:pt x="1" y="54"/>
                  </a:lnTo>
                  <a:close/>
                </a:path>
              </a:pathLst>
            </a:custGeom>
            <a:solidFill>
              <a:srgbClr val="2B37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8" name="Freeform 3498"/>
            <p:cNvSpPr>
              <a:spLocks/>
            </p:cNvSpPr>
            <p:nvPr/>
          </p:nvSpPr>
          <p:spPr bwMode="auto">
            <a:xfrm>
              <a:off x="4274" y="1752"/>
              <a:ext cx="55" cy="64"/>
            </a:xfrm>
            <a:custGeom>
              <a:avLst/>
              <a:gdLst>
                <a:gd name="T0" fmla="*/ 28 w 47"/>
                <a:gd name="T1" fmla="*/ 3 h 54"/>
                <a:gd name="T2" fmla="*/ 31 w 47"/>
                <a:gd name="T3" fmla="*/ 3 h 54"/>
                <a:gd name="T4" fmla="*/ 47 w 47"/>
                <a:gd name="T5" fmla="*/ 15 h 54"/>
                <a:gd name="T6" fmla="*/ 36 w 47"/>
                <a:gd name="T7" fmla="*/ 27 h 54"/>
                <a:gd name="T8" fmla="*/ 32 w 47"/>
                <a:gd name="T9" fmla="*/ 36 h 54"/>
                <a:gd name="T10" fmla="*/ 17 w 47"/>
                <a:gd name="T11" fmla="*/ 46 h 54"/>
                <a:gd name="T12" fmla="*/ 11 w 47"/>
                <a:gd name="T13" fmla="*/ 51 h 54"/>
                <a:gd name="T14" fmla="*/ 2 w 47"/>
                <a:gd name="T15" fmla="*/ 44 h 54"/>
                <a:gd name="T16" fmla="*/ 28 w 47"/>
                <a:gd name="T17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54">
                  <a:moveTo>
                    <a:pt x="28" y="3"/>
                  </a:moveTo>
                  <a:cubicBezTo>
                    <a:pt x="29" y="3"/>
                    <a:pt x="30" y="3"/>
                    <a:pt x="31" y="3"/>
                  </a:cubicBezTo>
                  <a:cubicBezTo>
                    <a:pt x="42" y="0"/>
                    <a:pt x="45" y="7"/>
                    <a:pt x="47" y="15"/>
                  </a:cubicBezTo>
                  <a:cubicBezTo>
                    <a:pt x="47" y="22"/>
                    <a:pt x="40" y="23"/>
                    <a:pt x="36" y="27"/>
                  </a:cubicBezTo>
                  <a:cubicBezTo>
                    <a:pt x="36" y="30"/>
                    <a:pt x="34" y="33"/>
                    <a:pt x="32" y="36"/>
                  </a:cubicBezTo>
                  <a:cubicBezTo>
                    <a:pt x="27" y="40"/>
                    <a:pt x="22" y="42"/>
                    <a:pt x="17" y="46"/>
                  </a:cubicBezTo>
                  <a:cubicBezTo>
                    <a:pt x="15" y="48"/>
                    <a:pt x="13" y="50"/>
                    <a:pt x="11" y="51"/>
                  </a:cubicBezTo>
                  <a:cubicBezTo>
                    <a:pt x="3" y="54"/>
                    <a:pt x="0" y="50"/>
                    <a:pt x="2" y="44"/>
                  </a:cubicBezTo>
                  <a:cubicBezTo>
                    <a:pt x="9" y="29"/>
                    <a:pt x="12" y="12"/>
                    <a:pt x="28" y="3"/>
                  </a:cubicBezTo>
                  <a:close/>
                </a:path>
              </a:pathLst>
            </a:custGeom>
            <a:solidFill>
              <a:srgbClr val="3E4B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59" name="Freeform 3499"/>
            <p:cNvSpPr>
              <a:spLocks/>
            </p:cNvSpPr>
            <p:nvPr/>
          </p:nvSpPr>
          <p:spPr bwMode="auto">
            <a:xfrm>
              <a:off x="4036" y="1336"/>
              <a:ext cx="66" cy="78"/>
            </a:xfrm>
            <a:custGeom>
              <a:avLst/>
              <a:gdLst>
                <a:gd name="T0" fmla="*/ 2 w 56"/>
                <a:gd name="T1" fmla="*/ 61 h 67"/>
                <a:gd name="T2" fmla="*/ 11 w 56"/>
                <a:gd name="T3" fmla="*/ 46 h 67"/>
                <a:gd name="T4" fmla="*/ 50 w 56"/>
                <a:gd name="T5" fmla="*/ 2 h 67"/>
                <a:gd name="T6" fmla="*/ 55 w 56"/>
                <a:gd name="T7" fmla="*/ 2 h 67"/>
                <a:gd name="T8" fmla="*/ 56 w 56"/>
                <a:gd name="T9" fmla="*/ 7 h 67"/>
                <a:gd name="T10" fmla="*/ 12 w 56"/>
                <a:gd name="T11" fmla="*/ 63 h 67"/>
                <a:gd name="T12" fmla="*/ 5 w 56"/>
                <a:gd name="T13" fmla="*/ 67 h 67"/>
                <a:gd name="T14" fmla="*/ 2 w 56"/>
                <a:gd name="T15" fmla="*/ 6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67">
                  <a:moveTo>
                    <a:pt x="2" y="61"/>
                  </a:moveTo>
                  <a:cubicBezTo>
                    <a:pt x="5" y="56"/>
                    <a:pt x="8" y="51"/>
                    <a:pt x="11" y="46"/>
                  </a:cubicBezTo>
                  <a:cubicBezTo>
                    <a:pt x="25" y="32"/>
                    <a:pt x="34" y="14"/>
                    <a:pt x="50" y="2"/>
                  </a:cubicBezTo>
                  <a:cubicBezTo>
                    <a:pt x="52" y="0"/>
                    <a:pt x="53" y="0"/>
                    <a:pt x="55" y="2"/>
                  </a:cubicBezTo>
                  <a:cubicBezTo>
                    <a:pt x="56" y="3"/>
                    <a:pt x="56" y="5"/>
                    <a:pt x="56" y="7"/>
                  </a:cubicBezTo>
                  <a:cubicBezTo>
                    <a:pt x="44" y="28"/>
                    <a:pt x="28" y="45"/>
                    <a:pt x="12" y="63"/>
                  </a:cubicBezTo>
                  <a:cubicBezTo>
                    <a:pt x="10" y="65"/>
                    <a:pt x="8" y="66"/>
                    <a:pt x="5" y="67"/>
                  </a:cubicBezTo>
                  <a:cubicBezTo>
                    <a:pt x="2" y="66"/>
                    <a:pt x="0" y="65"/>
                    <a:pt x="2" y="61"/>
                  </a:cubicBezTo>
                  <a:close/>
                </a:path>
              </a:pathLst>
            </a:custGeom>
            <a:solidFill>
              <a:srgbClr val="2C34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0" name="Freeform 3500"/>
            <p:cNvSpPr>
              <a:spLocks/>
            </p:cNvSpPr>
            <p:nvPr/>
          </p:nvSpPr>
          <p:spPr bwMode="auto">
            <a:xfrm>
              <a:off x="3882" y="1718"/>
              <a:ext cx="45" cy="52"/>
            </a:xfrm>
            <a:custGeom>
              <a:avLst/>
              <a:gdLst>
                <a:gd name="T0" fmla="*/ 0 w 38"/>
                <a:gd name="T1" fmla="*/ 17 h 44"/>
                <a:gd name="T2" fmla="*/ 5 w 38"/>
                <a:gd name="T3" fmla="*/ 8 h 44"/>
                <a:gd name="T4" fmla="*/ 37 w 38"/>
                <a:gd name="T5" fmla="*/ 21 h 44"/>
                <a:gd name="T6" fmla="*/ 26 w 38"/>
                <a:gd name="T7" fmla="*/ 44 h 44"/>
                <a:gd name="T8" fmla="*/ 16 w 38"/>
                <a:gd name="T9" fmla="*/ 26 h 44"/>
                <a:gd name="T10" fmla="*/ 0 w 38"/>
                <a:gd name="T11" fmla="*/ 1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4">
                  <a:moveTo>
                    <a:pt x="0" y="17"/>
                  </a:moveTo>
                  <a:cubicBezTo>
                    <a:pt x="4" y="15"/>
                    <a:pt x="5" y="12"/>
                    <a:pt x="5" y="8"/>
                  </a:cubicBezTo>
                  <a:cubicBezTo>
                    <a:pt x="21" y="0"/>
                    <a:pt x="29" y="9"/>
                    <a:pt x="37" y="21"/>
                  </a:cubicBezTo>
                  <a:cubicBezTo>
                    <a:pt x="38" y="30"/>
                    <a:pt x="33" y="38"/>
                    <a:pt x="26" y="44"/>
                  </a:cubicBezTo>
                  <a:cubicBezTo>
                    <a:pt x="29" y="35"/>
                    <a:pt x="27" y="29"/>
                    <a:pt x="16" y="26"/>
                  </a:cubicBezTo>
                  <a:cubicBezTo>
                    <a:pt x="11" y="24"/>
                    <a:pt x="4" y="23"/>
                    <a:pt x="0" y="17"/>
                  </a:cubicBezTo>
                  <a:close/>
                </a:path>
              </a:pathLst>
            </a:custGeom>
            <a:solidFill>
              <a:srgbClr val="473B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1" name="Freeform 3501"/>
            <p:cNvSpPr>
              <a:spLocks/>
            </p:cNvSpPr>
            <p:nvPr/>
          </p:nvSpPr>
          <p:spPr bwMode="auto">
            <a:xfrm>
              <a:off x="4316" y="1330"/>
              <a:ext cx="49" cy="36"/>
            </a:xfrm>
            <a:custGeom>
              <a:avLst/>
              <a:gdLst>
                <a:gd name="T0" fmla="*/ 40 w 42"/>
                <a:gd name="T1" fmla="*/ 11 h 31"/>
                <a:gd name="T2" fmla="*/ 25 w 42"/>
                <a:gd name="T3" fmla="*/ 11 h 31"/>
                <a:gd name="T4" fmla="*/ 24 w 42"/>
                <a:gd name="T5" fmla="*/ 19 h 31"/>
                <a:gd name="T6" fmla="*/ 24 w 42"/>
                <a:gd name="T7" fmla="*/ 30 h 31"/>
                <a:gd name="T8" fmla="*/ 24 w 42"/>
                <a:gd name="T9" fmla="*/ 31 h 31"/>
                <a:gd name="T10" fmla="*/ 11 w 42"/>
                <a:gd name="T11" fmla="*/ 30 h 31"/>
                <a:gd name="T12" fmla="*/ 6 w 42"/>
                <a:gd name="T13" fmla="*/ 25 h 31"/>
                <a:gd name="T14" fmla="*/ 4 w 42"/>
                <a:gd name="T15" fmla="*/ 2 h 31"/>
                <a:gd name="T16" fmla="*/ 20 w 42"/>
                <a:gd name="T17" fmla="*/ 3 h 31"/>
                <a:gd name="T18" fmla="*/ 32 w 42"/>
                <a:gd name="T19" fmla="*/ 3 h 31"/>
                <a:gd name="T20" fmla="*/ 40 w 42"/>
                <a:gd name="T21" fmla="*/ 1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1">
                  <a:moveTo>
                    <a:pt x="40" y="11"/>
                  </a:moveTo>
                  <a:cubicBezTo>
                    <a:pt x="35" y="14"/>
                    <a:pt x="30" y="11"/>
                    <a:pt x="25" y="11"/>
                  </a:cubicBezTo>
                  <a:cubicBezTo>
                    <a:pt x="10" y="11"/>
                    <a:pt x="25" y="16"/>
                    <a:pt x="24" y="19"/>
                  </a:cubicBezTo>
                  <a:cubicBezTo>
                    <a:pt x="25" y="23"/>
                    <a:pt x="25" y="27"/>
                    <a:pt x="24" y="30"/>
                  </a:cubicBezTo>
                  <a:cubicBezTo>
                    <a:pt x="24" y="30"/>
                    <a:pt x="24" y="31"/>
                    <a:pt x="24" y="31"/>
                  </a:cubicBezTo>
                  <a:cubicBezTo>
                    <a:pt x="19" y="31"/>
                    <a:pt x="15" y="30"/>
                    <a:pt x="11" y="30"/>
                  </a:cubicBezTo>
                  <a:cubicBezTo>
                    <a:pt x="9" y="29"/>
                    <a:pt x="7" y="28"/>
                    <a:pt x="6" y="25"/>
                  </a:cubicBezTo>
                  <a:cubicBezTo>
                    <a:pt x="7" y="17"/>
                    <a:pt x="0" y="10"/>
                    <a:pt x="4" y="2"/>
                  </a:cubicBezTo>
                  <a:cubicBezTo>
                    <a:pt x="10" y="0"/>
                    <a:pt x="15" y="0"/>
                    <a:pt x="20" y="3"/>
                  </a:cubicBezTo>
                  <a:cubicBezTo>
                    <a:pt x="24" y="3"/>
                    <a:pt x="28" y="3"/>
                    <a:pt x="32" y="3"/>
                  </a:cubicBezTo>
                  <a:cubicBezTo>
                    <a:pt x="34" y="6"/>
                    <a:pt x="42" y="3"/>
                    <a:pt x="40" y="11"/>
                  </a:cubicBezTo>
                  <a:close/>
                </a:path>
              </a:pathLst>
            </a:custGeom>
            <a:solidFill>
              <a:srgbClr val="4D82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2" name="Freeform 3502"/>
            <p:cNvSpPr>
              <a:spLocks/>
            </p:cNvSpPr>
            <p:nvPr/>
          </p:nvSpPr>
          <p:spPr bwMode="auto">
            <a:xfrm>
              <a:off x="3926" y="1520"/>
              <a:ext cx="32" cy="42"/>
            </a:xfrm>
            <a:custGeom>
              <a:avLst/>
              <a:gdLst>
                <a:gd name="T0" fmla="*/ 23 w 28"/>
                <a:gd name="T1" fmla="*/ 16 h 35"/>
                <a:gd name="T2" fmla="*/ 8 w 28"/>
                <a:gd name="T3" fmla="*/ 33 h 35"/>
                <a:gd name="T4" fmla="*/ 0 w 28"/>
                <a:gd name="T5" fmla="*/ 29 h 35"/>
                <a:gd name="T6" fmla="*/ 20 w 28"/>
                <a:gd name="T7" fmla="*/ 1 h 35"/>
                <a:gd name="T8" fmla="*/ 27 w 28"/>
                <a:gd name="T9" fmla="*/ 11 h 35"/>
                <a:gd name="T10" fmla="*/ 23 w 28"/>
                <a:gd name="T11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5">
                  <a:moveTo>
                    <a:pt x="23" y="16"/>
                  </a:moveTo>
                  <a:cubicBezTo>
                    <a:pt x="18" y="22"/>
                    <a:pt x="13" y="27"/>
                    <a:pt x="8" y="33"/>
                  </a:cubicBezTo>
                  <a:cubicBezTo>
                    <a:pt x="4" y="35"/>
                    <a:pt x="2" y="32"/>
                    <a:pt x="0" y="29"/>
                  </a:cubicBezTo>
                  <a:cubicBezTo>
                    <a:pt x="5" y="18"/>
                    <a:pt x="8" y="6"/>
                    <a:pt x="20" y="1"/>
                  </a:cubicBezTo>
                  <a:cubicBezTo>
                    <a:pt x="28" y="0"/>
                    <a:pt x="27" y="6"/>
                    <a:pt x="27" y="11"/>
                  </a:cubicBezTo>
                  <a:cubicBezTo>
                    <a:pt x="26" y="13"/>
                    <a:pt x="25" y="15"/>
                    <a:pt x="23" y="16"/>
                  </a:cubicBezTo>
                  <a:close/>
                </a:path>
              </a:pathLst>
            </a:custGeom>
            <a:solidFill>
              <a:srgbClr val="2D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3" name="Freeform 3503"/>
            <p:cNvSpPr>
              <a:spLocks/>
            </p:cNvSpPr>
            <p:nvPr/>
          </p:nvSpPr>
          <p:spPr bwMode="auto">
            <a:xfrm>
              <a:off x="4310" y="1732"/>
              <a:ext cx="33" cy="38"/>
            </a:xfrm>
            <a:custGeom>
              <a:avLst/>
              <a:gdLst>
                <a:gd name="T0" fmla="*/ 16 w 28"/>
                <a:gd name="T1" fmla="*/ 32 h 32"/>
                <a:gd name="T2" fmla="*/ 0 w 28"/>
                <a:gd name="T3" fmla="*/ 20 h 32"/>
                <a:gd name="T4" fmla="*/ 24 w 28"/>
                <a:gd name="T5" fmla="*/ 0 h 32"/>
                <a:gd name="T6" fmla="*/ 16 w 2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2">
                  <a:moveTo>
                    <a:pt x="16" y="32"/>
                  </a:moveTo>
                  <a:cubicBezTo>
                    <a:pt x="12" y="26"/>
                    <a:pt x="6" y="23"/>
                    <a:pt x="0" y="20"/>
                  </a:cubicBezTo>
                  <a:cubicBezTo>
                    <a:pt x="4" y="9"/>
                    <a:pt x="19" y="10"/>
                    <a:pt x="24" y="0"/>
                  </a:cubicBezTo>
                  <a:cubicBezTo>
                    <a:pt x="28" y="13"/>
                    <a:pt x="18" y="22"/>
                    <a:pt x="16" y="32"/>
                  </a:cubicBezTo>
                  <a:close/>
                </a:path>
              </a:pathLst>
            </a:custGeom>
            <a:solidFill>
              <a:srgbClr val="283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64" name="Freeform 3504"/>
            <p:cNvSpPr>
              <a:spLocks/>
            </p:cNvSpPr>
            <p:nvPr/>
          </p:nvSpPr>
          <p:spPr bwMode="auto">
            <a:xfrm>
              <a:off x="4263" y="1816"/>
              <a:ext cx="34" cy="34"/>
            </a:xfrm>
            <a:custGeom>
              <a:avLst/>
              <a:gdLst>
                <a:gd name="T0" fmla="*/ 25 w 29"/>
                <a:gd name="T1" fmla="*/ 11 h 29"/>
                <a:gd name="T2" fmla="*/ 20 w 29"/>
                <a:gd name="T3" fmla="*/ 22 h 29"/>
                <a:gd name="T4" fmla="*/ 5 w 29"/>
                <a:gd name="T5" fmla="*/ 28 h 29"/>
                <a:gd name="T6" fmla="*/ 0 w 29"/>
                <a:gd name="T7" fmla="*/ 24 h 29"/>
                <a:gd name="T8" fmla="*/ 23 w 29"/>
                <a:gd name="T9" fmla="*/ 0 h 29"/>
                <a:gd name="T10" fmla="*/ 25 w 29"/>
                <a:gd name="T11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9">
                  <a:moveTo>
                    <a:pt x="25" y="11"/>
                  </a:moveTo>
                  <a:cubicBezTo>
                    <a:pt x="29" y="17"/>
                    <a:pt x="21" y="18"/>
                    <a:pt x="20" y="22"/>
                  </a:cubicBezTo>
                  <a:cubicBezTo>
                    <a:pt x="16" y="26"/>
                    <a:pt x="11" y="29"/>
                    <a:pt x="5" y="28"/>
                  </a:cubicBezTo>
                  <a:cubicBezTo>
                    <a:pt x="3" y="27"/>
                    <a:pt x="1" y="26"/>
                    <a:pt x="0" y="24"/>
                  </a:cubicBezTo>
                  <a:cubicBezTo>
                    <a:pt x="3" y="11"/>
                    <a:pt x="7" y="0"/>
                    <a:pt x="23" y="0"/>
                  </a:cubicBezTo>
                  <a:cubicBezTo>
                    <a:pt x="28" y="3"/>
                    <a:pt x="27" y="7"/>
                    <a:pt x="25" y="11"/>
                  </a:cubicBezTo>
                  <a:close/>
                </a:path>
              </a:pathLst>
            </a:custGeom>
            <a:solidFill>
              <a:srgbClr val="506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4" name="Group 3706"/>
          <p:cNvGrpSpPr>
            <a:grpSpLocks/>
          </p:cNvGrpSpPr>
          <p:nvPr/>
        </p:nvGrpSpPr>
        <p:grpSpPr bwMode="auto">
          <a:xfrm>
            <a:off x="6132513" y="2041525"/>
            <a:ext cx="1004888" cy="923925"/>
            <a:chOff x="3863" y="1286"/>
            <a:chExt cx="633" cy="582"/>
          </a:xfrm>
        </p:grpSpPr>
        <p:sp>
          <p:nvSpPr>
            <p:cNvPr id="3665" name="Freeform 3506"/>
            <p:cNvSpPr>
              <a:spLocks/>
            </p:cNvSpPr>
            <p:nvPr/>
          </p:nvSpPr>
          <p:spPr bwMode="auto">
            <a:xfrm>
              <a:off x="4389" y="1560"/>
              <a:ext cx="41" cy="37"/>
            </a:xfrm>
            <a:custGeom>
              <a:avLst/>
              <a:gdLst>
                <a:gd name="T0" fmla="*/ 15 w 35"/>
                <a:gd name="T1" fmla="*/ 31 h 31"/>
                <a:gd name="T2" fmla="*/ 6 w 35"/>
                <a:gd name="T3" fmla="*/ 27 h 31"/>
                <a:gd name="T4" fmla="*/ 2 w 35"/>
                <a:gd name="T5" fmla="*/ 22 h 31"/>
                <a:gd name="T6" fmla="*/ 26 w 35"/>
                <a:gd name="T7" fmla="*/ 0 h 31"/>
                <a:gd name="T8" fmla="*/ 33 w 35"/>
                <a:gd name="T9" fmla="*/ 3 h 31"/>
                <a:gd name="T10" fmla="*/ 35 w 35"/>
                <a:gd name="T11" fmla="*/ 2 h 31"/>
                <a:gd name="T12" fmla="*/ 15 w 35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1">
                  <a:moveTo>
                    <a:pt x="15" y="31"/>
                  </a:moveTo>
                  <a:cubicBezTo>
                    <a:pt x="12" y="30"/>
                    <a:pt x="9" y="28"/>
                    <a:pt x="6" y="27"/>
                  </a:cubicBezTo>
                  <a:cubicBezTo>
                    <a:pt x="0" y="28"/>
                    <a:pt x="0" y="23"/>
                    <a:pt x="2" y="22"/>
                  </a:cubicBezTo>
                  <a:cubicBezTo>
                    <a:pt x="12" y="16"/>
                    <a:pt x="15" y="4"/>
                    <a:pt x="26" y="0"/>
                  </a:cubicBezTo>
                  <a:cubicBezTo>
                    <a:pt x="29" y="0"/>
                    <a:pt x="31" y="0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27" y="11"/>
                    <a:pt x="24" y="23"/>
                    <a:pt x="15" y="31"/>
                  </a:cubicBezTo>
                  <a:close/>
                </a:path>
              </a:pathLst>
            </a:custGeom>
            <a:solidFill>
              <a:srgbClr val="516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6" name="Freeform 3507"/>
            <p:cNvSpPr>
              <a:spLocks/>
            </p:cNvSpPr>
            <p:nvPr/>
          </p:nvSpPr>
          <p:spPr bwMode="auto">
            <a:xfrm>
              <a:off x="4123" y="1286"/>
              <a:ext cx="52" cy="27"/>
            </a:xfrm>
            <a:custGeom>
              <a:avLst/>
              <a:gdLst>
                <a:gd name="T0" fmla="*/ 44 w 44"/>
                <a:gd name="T1" fmla="*/ 7 h 23"/>
                <a:gd name="T2" fmla="*/ 15 w 44"/>
                <a:gd name="T3" fmla="*/ 19 h 23"/>
                <a:gd name="T4" fmla="*/ 9 w 44"/>
                <a:gd name="T5" fmla="*/ 23 h 23"/>
                <a:gd name="T6" fmla="*/ 4 w 44"/>
                <a:gd name="T7" fmla="*/ 23 h 23"/>
                <a:gd name="T8" fmla="*/ 1 w 44"/>
                <a:gd name="T9" fmla="*/ 21 h 23"/>
                <a:gd name="T10" fmla="*/ 0 w 44"/>
                <a:gd name="T11" fmla="*/ 19 h 23"/>
                <a:gd name="T12" fmla="*/ 44 w 44"/>
                <a:gd name="T13" fmla="*/ 5 h 23"/>
                <a:gd name="T14" fmla="*/ 44 w 44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3">
                  <a:moveTo>
                    <a:pt x="44" y="7"/>
                  </a:moveTo>
                  <a:cubicBezTo>
                    <a:pt x="34" y="10"/>
                    <a:pt x="20" y="4"/>
                    <a:pt x="15" y="19"/>
                  </a:cubicBezTo>
                  <a:cubicBezTo>
                    <a:pt x="14" y="22"/>
                    <a:pt x="11" y="23"/>
                    <a:pt x="9" y="23"/>
                  </a:cubicBezTo>
                  <a:cubicBezTo>
                    <a:pt x="7" y="23"/>
                    <a:pt x="5" y="23"/>
                    <a:pt x="4" y="23"/>
                  </a:cubicBezTo>
                  <a:cubicBezTo>
                    <a:pt x="3" y="22"/>
                    <a:pt x="2" y="22"/>
                    <a:pt x="1" y="21"/>
                  </a:cubicBezTo>
                  <a:cubicBezTo>
                    <a:pt x="1" y="21"/>
                    <a:pt x="0" y="20"/>
                    <a:pt x="0" y="19"/>
                  </a:cubicBezTo>
                  <a:cubicBezTo>
                    <a:pt x="10" y="1"/>
                    <a:pt x="26" y="0"/>
                    <a:pt x="44" y="5"/>
                  </a:cubicBezTo>
                  <a:cubicBezTo>
                    <a:pt x="44" y="5"/>
                    <a:pt x="44" y="6"/>
                    <a:pt x="44" y="7"/>
                  </a:cubicBezTo>
                  <a:close/>
                </a:path>
              </a:pathLst>
            </a:custGeom>
            <a:solidFill>
              <a:srgbClr val="2C3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7" name="Freeform 3508"/>
            <p:cNvSpPr>
              <a:spLocks/>
            </p:cNvSpPr>
            <p:nvPr/>
          </p:nvSpPr>
          <p:spPr bwMode="auto">
            <a:xfrm>
              <a:off x="4444" y="1416"/>
              <a:ext cx="34" cy="46"/>
            </a:xfrm>
            <a:custGeom>
              <a:avLst/>
              <a:gdLst>
                <a:gd name="T0" fmla="*/ 24 w 29"/>
                <a:gd name="T1" fmla="*/ 1 h 39"/>
                <a:gd name="T2" fmla="*/ 27 w 29"/>
                <a:gd name="T3" fmla="*/ 9 h 39"/>
                <a:gd name="T4" fmla="*/ 28 w 29"/>
                <a:gd name="T5" fmla="*/ 18 h 39"/>
                <a:gd name="T6" fmla="*/ 20 w 29"/>
                <a:gd name="T7" fmla="*/ 28 h 39"/>
                <a:gd name="T8" fmla="*/ 6 w 29"/>
                <a:gd name="T9" fmla="*/ 39 h 39"/>
                <a:gd name="T10" fmla="*/ 1 w 29"/>
                <a:gd name="T11" fmla="*/ 37 h 39"/>
                <a:gd name="T12" fmla="*/ 1 w 29"/>
                <a:gd name="T13" fmla="*/ 29 h 39"/>
                <a:gd name="T14" fmla="*/ 11 w 29"/>
                <a:gd name="T15" fmla="*/ 8 h 39"/>
                <a:gd name="T16" fmla="*/ 22 w 29"/>
                <a:gd name="T17" fmla="*/ 2 h 39"/>
                <a:gd name="T18" fmla="*/ 23 w 29"/>
                <a:gd name="T19" fmla="*/ 1 h 39"/>
                <a:gd name="T20" fmla="*/ 24 w 29"/>
                <a:gd name="T21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39">
                  <a:moveTo>
                    <a:pt x="24" y="1"/>
                  </a:moveTo>
                  <a:cubicBezTo>
                    <a:pt x="22" y="5"/>
                    <a:pt x="27" y="6"/>
                    <a:pt x="27" y="9"/>
                  </a:cubicBezTo>
                  <a:cubicBezTo>
                    <a:pt x="27" y="12"/>
                    <a:pt x="29" y="15"/>
                    <a:pt x="28" y="18"/>
                  </a:cubicBezTo>
                  <a:cubicBezTo>
                    <a:pt x="26" y="22"/>
                    <a:pt x="23" y="25"/>
                    <a:pt x="20" y="28"/>
                  </a:cubicBezTo>
                  <a:cubicBezTo>
                    <a:pt x="16" y="32"/>
                    <a:pt x="12" y="37"/>
                    <a:pt x="6" y="39"/>
                  </a:cubicBezTo>
                  <a:cubicBezTo>
                    <a:pt x="4" y="39"/>
                    <a:pt x="3" y="38"/>
                    <a:pt x="1" y="37"/>
                  </a:cubicBezTo>
                  <a:cubicBezTo>
                    <a:pt x="0" y="35"/>
                    <a:pt x="0" y="32"/>
                    <a:pt x="1" y="29"/>
                  </a:cubicBezTo>
                  <a:cubicBezTo>
                    <a:pt x="5" y="23"/>
                    <a:pt x="10" y="17"/>
                    <a:pt x="11" y="8"/>
                  </a:cubicBezTo>
                  <a:cubicBezTo>
                    <a:pt x="14" y="4"/>
                    <a:pt x="16" y="0"/>
                    <a:pt x="22" y="2"/>
                  </a:cubicBezTo>
                  <a:cubicBezTo>
                    <a:pt x="23" y="1"/>
                    <a:pt x="23" y="1"/>
                    <a:pt x="23" y="1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rgbClr val="737B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8" name="Freeform 3509"/>
            <p:cNvSpPr>
              <a:spLocks/>
            </p:cNvSpPr>
            <p:nvPr/>
          </p:nvSpPr>
          <p:spPr bwMode="auto">
            <a:xfrm>
              <a:off x="4465" y="1436"/>
              <a:ext cx="20" cy="35"/>
            </a:xfrm>
            <a:custGeom>
              <a:avLst/>
              <a:gdLst>
                <a:gd name="T0" fmla="*/ 1 w 17"/>
                <a:gd name="T1" fmla="*/ 9 h 30"/>
                <a:gd name="T2" fmla="*/ 8 w 17"/>
                <a:gd name="T3" fmla="*/ 0 h 30"/>
                <a:gd name="T4" fmla="*/ 17 w 17"/>
                <a:gd name="T5" fmla="*/ 5 h 30"/>
                <a:gd name="T6" fmla="*/ 12 w 17"/>
                <a:gd name="T7" fmla="*/ 24 h 30"/>
                <a:gd name="T8" fmla="*/ 8 w 17"/>
                <a:gd name="T9" fmla="*/ 28 h 30"/>
                <a:gd name="T10" fmla="*/ 2 w 17"/>
                <a:gd name="T11" fmla="*/ 26 h 30"/>
                <a:gd name="T12" fmla="*/ 1 w 17"/>
                <a:gd name="T13" fmla="*/ 21 h 30"/>
                <a:gd name="T14" fmla="*/ 1 w 17"/>
                <a:gd name="T15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0">
                  <a:moveTo>
                    <a:pt x="1" y="9"/>
                  </a:moveTo>
                  <a:cubicBezTo>
                    <a:pt x="3" y="6"/>
                    <a:pt x="6" y="3"/>
                    <a:pt x="8" y="0"/>
                  </a:cubicBezTo>
                  <a:cubicBezTo>
                    <a:pt x="12" y="0"/>
                    <a:pt x="15" y="1"/>
                    <a:pt x="17" y="5"/>
                  </a:cubicBezTo>
                  <a:cubicBezTo>
                    <a:pt x="16" y="11"/>
                    <a:pt x="14" y="17"/>
                    <a:pt x="12" y="24"/>
                  </a:cubicBezTo>
                  <a:cubicBezTo>
                    <a:pt x="11" y="25"/>
                    <a:pt x="10" y="27"/>
                    <a:pt x="8" y="28"/>
                  </a:cubicBezTo>
                  <a:cubicBezTo>
                    <a:pt x="5" y="30"/>
                    <a:pt x="4" y="28"/>
                    <a:pt x="2" y="26"/>
                  </a:cubicBezTo>
                  <a:cubicBezTo>
                    <a:pt x="1" y="24"/>
                    <a:pt x="1" y="22"/>
                    <a:pt x="1" y="21"/>
                  </a:cubicBezTo>
                  <a:cubicBezTo>
                    <a:pt x="0" y="17"/>
                    <a:pt x="0" y="13"/>
                    <a:pt x="1" y="9"/>
                  </a:cubicBezTo>
                  <a:close/>
                </a:path>
              </a:pathLst>
            </a:custGeom>
            <a:solidFill>
              <a:srgbClr val="555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9" name="Freeform 3510"/>
            <p:cNvSpPr>
              <a:spLocks/>
            </p:cNvSpPr>
            <p:nvPr/>
          </p:nvSpPr>
          <p:spPr bwMode="auto">
            <a:xfrm>
              <a:off x="4358" y="1636"/>
              <a:ext cx="25" cy="23"/>
            </a:xfrm>
            <a:custGeom>
              <a:avLst/>
              <a:gdLst>
                <a:gd name="T0" fmla="*/ 8 w 21"/>
                <a:gd name="T1" fmla="*/ 18 h 20"/>
                <a:gd name="T2" fmla="*/ 0 w 21"/>
                <a:gd name="T3" fmla="*/ 15 h 20"/>
                <a:gd name="T4" fmla="*/ 11 w 21"/>
                <a:gd name="T5" fmla="*/ 3 h 20"/>
                <a:gd name="T6" fmla="*/ 18 w 21"/>
                <a:gd name="T7" fmla="*/ 1 h 20"/>
                <a:gd name="T8" fmla="*/ 20 w 21"/>
                <a:gd name="T9" fmla="*/ 3 h 20"/>
                <a:gd name="T10" fmla="*/ 16 w 21"/>
                <a:gd name="T11" fmla="*/ 14 h 20"/>
                <a:gd name="T12" fmla="*/ 13 w 21"/>
                <a:gd name="T13" fmla="*/ 18 h 20"/>
                <a:gd name="T14" fmla="*/ 12 w 21"/>
                <a:gd name="T15" fmla="*/ 20 h 20"/>
                <a:gd name="T16" fmla="*/ 8 w 21"/>
                <a:gd name="T1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0">
                  <a:moveTo>
                    <a:pt x="8" y="18"/>
                  </a:moveTo>
                  <a:cubicBezTo>
                    <a:pt x="5" y="17"/>
                    <a:pt x="2" y="16"/>
                    <a:pt x="0" y="15"/>
                  </a:cubicBezTo>
                  <a:cubicBezTo>
                    <a:pt x="0" y="8"/>
                    <a:pt x="3" y="3"/>
                    <a:pt x="11" y="3"/>
                  </a:cubicBezTo>
                  <a:cubicBezTo>
                    <a:pt x="13" y="0"/>
                    <a:pt x="15" y="0"/>
                    <a:pt x="18" y="1"/>
                  </a:cubicBezTo>
                  <a:cubicBezTo>
                    <a:pt x="19" y="1"/>
                    <a:pt x="19" y="2"/>
                    <a:pt x="20" y="3"/>
                  </a:cubicBezTo>
                  <a:cubicBezTo>
                    <a:pt x="21" y="7"/>
                    <a:pt x="18" y="11"/>
                    <a:pt x="16" y="14"/>
                  </a:cubicBezTo>
                  <a:cubicBezTo>
                    <a:pt x="15" y="16"/>
                    <a:pt x="14" y="17"/>
                    <a:pt x="13" y="18"/>
                  </a:cubicBezTo>
                  <a:cubicBezTo>
                    <a:pt x="13" y="19"/>
                    <a:pt x="12" y="19"/>
                    <a:pt x="12" y="20"/>
                  </a:cubicBezTo>
                  <a:cubicBezTo>
                    <a:pt x="10" y="20"/>
                    <a:pt x="9" y="20"/>
                    <a:pt x="8" y="18"/>
                  </a:cubicBezTo>
                  <a:close/>
                </a:path>
              </a:pathLst>
            </a:custGeom>
            <a:solidFill>
              <a:srgbClr val="2236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0" name="Freeform 3511"/>
            <p:cNvSpPr>
              <a:spLocks/>
            </p:cNvSpPr>
            <p:nvPr/>
          </p:nvSpPr>
          <p:spPr bwMode="auto">
            <a:xfrm>
              <a:off x="4262" y="1842"/>
              <a:ext cx="28" cy="26"/>
            </a:xfrm>
            <a:custGeom>
              <a:avLst/>
              <a:gdLst>
                <a:gd name="T0" fmla="*/ 6 w 24"/>
                <a:gd name="T1" fmla="*/ 3 h 22"/>
                <a:gd name="T2" fmla="*/ 21 w 24"/>
                <a:gd name="T3" fmla="*/ 0 h 22"/>
                <a:gd name="T4" fmla="*/ 11 w 24"/>
                <a:gd name="T5" fmla="*/ 20 h 22"/>
                <a:gd name="T6" fmla="*/ 6 w 24"/>
                <a:gd name="T7" fmla="*/ 19 h 22"/>
                <a:gd name="T8" fmla="*/ 2 w 24"/>
                <a:gd name="T9" fmla="*/ 11 h 22"/>
                <a:gd name="T10" fmla="*/ 0 w 24"/>
                <a:gd name="T11" fmla="*/ 9 h 22"/>
                <a:gd name="T12" fmla="*/ 1 w 24"/>
                <a:gd name="T13" fmla="*/ 7 h 22"/>
                <a:gd name="T14" fmla="*/ 6 w 24"/>
                <a:gd name="T15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22">
                  <a:moveTo>
                    <a:pt x="6" y="3"/>
                  </a:moveTo>
                  <a:cubicBezTo>
                    <a:pt x="11" y="2"/>
                    <a:pt x="16" y="1"/>
                    <a:pt x="21" y="0"/>
                  </a:cubicBezTo>
                  <a:cubicBezTo>
                    <a:pt x="24" y="9"/>
                    <a:pt x="18" y="15"/>
                    <a:pt x="11" y="20"/>
                  </a:cubicBezTo>
                  <a:cubicBezTo>
                    <a:pt x="9" y="22"/>
                    <a:pt x="7" y="21"/>
                    <a:pt x="6" y="19"/>
                  </a:cubicBezTo>
                  <a:cubicBezTo>
                    <a:pt x="5" y="16"/>
                    <a:pt x="5" y="13"/>
                    <a:pt x="2" y="11"/>
                  </a:cubicBezTo>
                  <a:cubicBezTo>
                    <a:pt x="1" y="11"/>
                    <a:pt x="0" y="10"/>
                    <a:pt x="0" y="9"/>
                  </a:cubicBezTo>
                  <a:cubicBezTo>
                    <a:pt x="1" y="8"/>
                    <a:pt x="1" y="7"/>
                    <a:pt x="1" y="7"/>
                  </a:cubicBezTo>
                  <a:cubicBezTo>
                    <a:pt x="2" y="5"/>
                    <a:pt x="4" y="4"/>
                    <a:pt x="6" y="3"/>
                  </a:cubicBezTo>
                  <a:close/>
                </a:path>
              </a:pathLst>
            </a:custGeom>
            <a:solidFill>
              <a:srgbClr val="1B2F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1" name="Freeform 3512"/>
            <p:cNvSpPr>
              <a:spLocks/>
            </p:cNvSpPr>
            <p:nvPr/>
          </p:nvSpPr>
          <p:spPr bwMode="auto">
            <a:xfrm>
              <a:off x="3949" y="1496"/>
              <a:ext cx="25" cy="40"/>
            </a:xfrm>
            <a:custGeom>
              <a:avLst/>
              <a:gdLst>
                <a:gd name="T0" fmla="*/ 4 w 21"/>
                <a:gd name="T1" fmla="*/ 34 h 34"/>
                <a:gd name="T2" fmla="*/ 0 w 21"/>
                <a:gd name="T3" fmla="*/ 22 h 34"/>
                <a:gd name="T4" fmla="*/ 16 w 21"/>
                <a:gd name="T5" fmla="*/ 1 h 34"/>
                <a:gd name="T6" fmla="*/ 21 w 21"/>
                <a:gd name="T7" fmla="*/ 2 h 34"/>
                <a:gd name="T8" fmla="*/ 4 w 21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4">
                  <a:moveTo>
                    <a:pt x="4" y="34"/>
                  </a:moveTo>
                  <a:cubicBezTo>
                    <a:pt x="3" y="29"/>
                    <a:pt x="5" y="25"/>
                    <a:pt x="0" y="22"/>
                  </a:cubicBezTo>
                  <a:cubicBezTo>
                    <a:pt x="2" y="12"/>
                    <a:pt x="11" y="8"/>
                    <a:pt x="16" y="1"/>
                  </a:cubicBezTo>
                  <a:cubicBezTo>
                    <a:pt x="18" y="0"/>
                    <a:pt x="19" y="0"/>
                    <a:pt x="21" y="2"/>
                  </a:cubicBezTo>
                  <a:cubicBezTo>
                    <a:pt x="21" y="15"/>
                    <a:pt x="16" y="27"/>
                    <a:pt x="4" y="34"/>
                  </a:cubicBezTo>
                  <a:close/>
                </a:path>
              </a:pathLst>
            </a:custGeom>
            <a:solidFill>
              <a:srgbClr val="3843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2" name="Freeform 3513"/>
            <p:cNvSpPr>
              <a:spLocks/>
            </p:cNvSpPr>
            <p:nvPr/>
          </p:nvSpPr>
          <p:spPr bwMode="auto">
            <a:xfrm>
              <a:off x="3903" y="1555"/>
              <a:ext cx="32" cy="22"/>
            </a:xfrm>
            <a:custGeom>
              <a:avLst/>
              <a:gdLst>
                <a:gd name="T0" fmla="*/ 19 w 27"/>
                <a:gd name="T1" fmla="*/ 0 h 19"/>
                <a:gd name="T2" fmla="*/ 27 w 27"/>
                <a:gd name="T3" fmla="*/ 4 h 19"/>
                <a:gd name="T4" fmla="*/ 10 w 27"/>
                <a:gd name="T5" fmla="*/ 19 h 19"/>
                <a:gd name="T6" fmla="*/ 19 w 2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9">
                  <a:moveTo>
                    <a:pt x="19" y="0"/>
                  </a:moveTo>
                  <a:cubicBezTo>
                    <a:pt x="22" y="1"/>
                    <a:pt x="25" y="2"/>
                    <a:pt x="27" y="4"/>
                  </a:cubicBezTo>
                  <a:cubicBezTo>
                    <a:pt x="25" y="13"/>
                    <a:pt x="19" y="18"/>
                    <a:pt x="10" y="19"/>
                  </a:cubicBezTo>
                  <a:cubicBezTo>
                    <a:pt x="0" y="7"/>
                    <a:pt x="19" y="8"/>
                    <a:pt x="19" y="0"/>
                  </a:cubicBezTo>
                  <a:close/>
                </a:path>
              </a:pathLst>
            </a:custGeom>
            <a:solidFill>
              <a:srgbClr val="233F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3" name="Freeform 3514"/>
            <p:cNvSpPr>
              <a:spLocks/>
            </p:cNvSpPr>
            <p:nvPr/>
          </p:nvSpPr>
          <p:spPr bwMode="auto">
            <a:xfrm>
              <a:off x="3938" y="1803"/>
              <a:ext cx="25" cy="28"/>
            </a:xfrm>
            <a:custGeom>
              <a:avLst/>
              <a:gdLst>
                <a:gd name="T0" fmla="*/ 21 w 21"/>
                <a:gd name="T1" fmla="*/ 0 h 24"/>
                <a:gd name="T2" fmla="*/ 13 w 21"/>
                <a:gd name="T3" fmla="*/ 20 h 24"/>
                <a:gd name="T4" fmla="*/ 6 w 21"/>
                <a:gd name="T5" fmla="*/ 24 h 24"/>
                <a:gd name="T6" fmla="*/ 0 w 21"/>
                <a:gd name="T7" fmla="*/ 17 h 24"/>
                <a:gd name="T8" fmla="*/ 5 w 21"/>
                <a:gd name="T9" fmla="*/ 8 h 24"/>
                <a:gd name="T10" fmla="*/ 21 w 21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4">
                  <a:moveTo>
                    <a:pt x="21" y="0"/>
                  </a:moveTo>
                  <a:cubicBezTo>
                    <a:pt x="18" y="7"/>
                    <a:pt x="15" y="13"/>
                    <a:pt x="13" y="20"/>
                  </a:cubicBezTo>
                  <a:cubicBezTo>
                    <a:pt x="11" y="22"/>
                    <a:pt x="8" y="23"/>
                    <a:pt x="6" y="24"/>
                  </a:cubicBezTo>
                  <a:cubicBezTo>
                    <a:pt x="1" y="24"/>
                    <a:pt x="0" y="21"/>
                    <a:pt x="0" y="17"/>
                  </a:cubicBezTo>
                  <a:cubicBezTo>
                    <a:pt x="1" y="14"/>
                    <a:pt x="1" y="10"/>
                    <a:pt x="5" y="8"/>
                  </a:cubicBezTo>
                  <a:cubicBezTo>
                    <a:pt x="11" y="6"/>
                    <a:pt x="14" y="0"/>
                    <a:pt x="21" y="0"/>
                  </a:cubicBezTo>
                  <a:close/>
                </a:path>
              </a:pathLst>
            </a:custGeom>
            <a:solidFill>
              <a:srgbClr val="DDAF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4" name="Freeform 3515"/>
            <p:cNvSpPr>
              <a:spLocks/>
            </p:cNvSpPr>
            <p:nvPr/>
          </p:nvSpPr>
          <p:spPr bwMode="auto">
            <a:xfrm>
              <a:off x="4291" y="1794"/>
              <a:ext cx="21" cy="22"/>
            </a:xfrm>
            <a:custGeom>
              <a:avLst/>
              <a:gdLst>
                <a:gd name="T0" fmla="*/ 1 w 18"/>
                <a:gd name="T1" fmla="*/ 9 h 19"/>
                <a:gd name="T2" fmla="*/ 17 w 18"/>
                <a:gd name="T3" fmla="*/ 0 h 19"/>
                <a:gd name="T4" fmla="*/ 18 w 18"/>
                <a:gd name="T5" fmla="*/ 2 h 19"/>
                <a:gd name="T6" fmla="*/ 17 w 18"/>
                <a:gd name="T7" fmla="*/ 6 h 19"/>
                <a:gd name="T8" fmla="*/ 10 w 18"/>
                <a:gd name="T9" fmla="*/ 17 h 19"/>
                <a:gd name="T10" fmla="*/ 1 w 18"/>
                <a:gd name="T11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9">
                  <a:moveTo>
                    <a:pt x="1" y="9"/>
                  </a:moveTo>
                  <a:cubicBezTo>
                    <a:pt x="4" y="1"/>
                    <a:pt x="10" y="0"/>
                    <a:pt x="17" y="0"/>
                  </a:cubicBezTo>
                  <a:cubicBezTo>
                    <a:pt x="17" y="1"/>
                    <a:pt x="18" y="1"/>
                    <a:pt x="18" y="2"/>
                  </a:cubicBezTo>
                  <a:cubicBezTo>
                    <a:pt x="18" y="3"/>
                    <a:pt x="17" y="4"/>
                    <a:pt x="17" y="6"/>
                  </a:cubicBezTo>
                  <a:cubicBezTo>
                    <a:pt x="14" y="9"/>
                    <a:pt x="15" y="15"/>
                    <a:pt x="10" y="17"/>
                  </a:cubicBezTo>
                  <a:cubicBezTo>
                    <a:pt x="3" y="19"/>
                    <a:pt x="0" y="15"/>
                    <a:pt x="1" y="9"/>
                  </a:cubicBezTo>
                  <a:close/>
                </a:path>
              </a:pathLst>
            </a:custGeom>
            <a:solidFill>
              <a:srgbClr val="283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5" name="Freeform 3516"/>
            <p:cNvSpPr>
              <a:spLocks/>
            </p:cNvSpPr>
            <p:nvPr/>
          </p:nvSpPr>
          <p:spPr bwMode="auto">
            <a:xfrm>
              <a:off x="4095" y="1308"/>
              <a:ext cx="30" cy="32"/>
            </a:xfrm>
            <a:custGeom>
              <a:avLst/>
              <a:gdLst>
                <a:gd name="T0" fmla="*/ 4 w 26"/>
                <a:gd name="T1" fmla="*/ 24 h 27"/>
                <a:gd name="T2" fmla="*/ 0 w 26"/>
                <a:gd name="T3" fmla="*/ 25 h 27"/>
                <a:gd name="T4" fmla="*/ 24 w 26"/>
                <a:gd name="T5" fmla="*/ 0 h 27"/>
                <a:gd name="T6" fmla="*/ 24 w 26"/>
                <a:gd name="T7" fmla="*/ 1 h 27"/>
                <a:gd name="T8" fmla="*/ 26 w 26"/>
                <a:gd name="T9" fmla="*/ 6 h 27"/>
                <a:gd name="T10" fmla="*/ 24 w 26"/>
                <a:gd name="T11" fmla="*/ 11 h 27"/>
                <a:gd name="T12" fmla="*/ 4 w 26"/>
                <a:gd name="T13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7">
                  <a:moveTo>
                    <a:pt x="4" y="24"/>
                  </a:moveTo>
                  <a:cubicBezTo>
                    <a:pt x="2" y="24"/>
                    <a:pt x="1" y="25"/>
                    <a:pt x="0" y="25"/>
                  </a:cubicBezTo>
                  <a:cubicBezTo>
                    <a:pt x="6" y="15"/>
                    <a:pt x="12" y="5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5" y="2"/>
                    <a:pt x="26" y="4"/>
                    <a:pt x="26" y="6"/>
                  </a:cubicBezTo>
                  <a:cubicBezTo>
                    <a:pt x="26" y="7"/>
                    <a:pt x="25" y="9"/>
                    <a:pt x="24" y="11"/>
                  </a:cubicBezTo>
                  <a:cubicBezTo>
                    <a:pt x="18" y="17"/>
                    <a:pt x="15" y="27"/>
                    <a:pt x="4" y="24"/>
                  </a:cubicBezTo>
                  <a:close/>
                </a:path>
              </a:pathLst>
            </a:custGeom>
            <a:solidFill>
              <a:srgbClr val="2531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6" name="Freeform 3517"/>
            <p:cNvSpPr>
              <a:spLocks/>
            </p:cNvSpPr>
            <p:nvPr/>
          </p:nvSpPr>
          <p:spPr bwMode="auto">
            <a:xfrm>
              <a:off x="4274" y="1314"/>
              <a:ext cx="35" cy="13"/>
            </a:xfrm>
            <a:custGeom>
              <a:avLst/>
              <a:gdLst>
                <a:gd name="T0" fmla="*/ 28 w 30"/>
                <a:gd name="T1" fmla="*/ 11 h 11"/>
                <a:gd name="T2" fmla="*/ 0 w 30"/>
                <a:gd name="T3" fmla="*/ 0 h 11"/>
                <a:gd name="T4" fmla="*/ 28 w 30"/>
                <a:gd name="T5" fmla="*/ 7 h 11"/>
                <a:gd name="T6" fmla="*/ 28 w 30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1">
                  <a:moveTo>
                    <a:pt x="28" y="11"/>
                  </a:moveTo>
                  <a:cubicBezTo>
                    <a:pt x="18" y="8"/>
                    <a:pt x="6" y="11"/>
                    <a:pt x="0" y="0"/>
                  </a:cubicBezTo>
                  <a:cubicBezTo>
                    <a:pt x="10" y="0"/>
                    <a:pt x="19" y="2"/>
                    <a:pt x="28" y="7"/>
                  </a:cubicBezTo>
                  <a:cubicBezTo>
                    <a:pt x="30" y="8"/>
                    <a:pt x="30" y="10"/>
                    <a:pt x="28" y="11"/>
                  </a:cubicBezTo>
                  <a:close/>
                </a:path>
              </a:pathLst>
            </a:custGeom>
            <a:solidFill>
              <a:srgbClr val="4D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7" name="Freeform 3518"/>
            <p:cNvSpPr>
              <a:spLocks/>
            </p:cNvSpPr>
            <p:nvPr/>
          </p:nvSpPr>
          <p:spPr bwMode="auto">
            <a:xfrm>
              <a:off x="4436" y="1504"/>
              <a:ext cx="21" cy="25"/>
            </a:xfrm>
            <a:custGeom>
              <a:avLst/>
              <a:gdLst>
                <a:gd name="T0" fmla="*/ 18 w 18"/>
                <a:gd name="T1" fmla="*/ 3 h 21"/>
                <a:gd name="T2" fmla="*/ 18 w 18"/>
                <a:gd name="T3" fmla="*/ 7 h 21"/>
                <a:gd name="T4" fmla="*/ 10 w 18"/>
                <a:gd name="T5" fmla="*/ 19 h 21"/>
                <a:gd name="T6" fmla="*/ 0 w 18"/>
                <a:gd name="T7" fmla="*/ 14 h 21"/>
                <a:gd name="T8" fmla="*/ 12 w 18"/>
                <a:gd name="T9" fmla="*/ 0 h 21"/>
                <a:gd name="T10" fmla="*/ 18 w 18"/>
                <a:gd name="T1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21">
                  <a:moveTo>
                    <a:pt x="18" y="3"/>
                  </a:moveTo>
                  <a:cubicBezTo>
                    <a:pt x="18" y="4"/>
                    <a:pt x="18" y="5"/>
                    <a:pt x="18" y="7"/>
                  </a:cubicBezTo>
                  <a:cubicBezTo>
                    <a:pt x="16" y="11"/>
                    <a:pt x="13" y="15"/>
                    <a:pt x="10" y="19"/>
                  </a:cubicBezTo>
                  <a:cubicBezTo>
                    <a:pt x="5" y="21"/>
                    <a:pt x="3" y="18"/>
                    <a:pt x="0" y="14"/>
                  </a:cubicBezTo>
                  <a:cubicBezTo>
                    <a:pt x="0" y="6"/>
                    <a:pt x="3" y="0"/>
                    <a:pt x="12" y="0"/>
                  </a:cubicBezTo>
                  <a:cubicBezTo>
                    <a:pt x="14" y="0"/>
                    <a:pt x="16" y="1"/>
                    <a:pt x="18" y="3"/>
                  </a:cubicBezTo>
                  <a:close/>
                </a:path>
              </a:pathLst>
            </a:custGeom>
            <a:solidFill>
              <a:srgbClr val="5C6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8" name="Freeform 3519"/>
            <p:cNvSpPr>
              <a:spLocks/>
            </p:cNvSpPr>
            <p:nvPr/>
          </p:nvSpPr>
          <p:spPr bwMode="auto">
            <a:xfrm>
              <a:off x="3869" y="1616"/>
              <a:ext cx="26" cy="28"/>
            </a:xfrm>
            <a:custGeom>
              <a:avLst/>
              <a:gdLst>
                <a:gd name="T0" fmla="*/ 16 w 22"/>
                <a:gd name="T1" fmla="*/ 0 h 24"/>
                <a:gd name="T2" fmla="*/ 20 w 22"/>
                <a:gd name="T3" fmla="*/ 3 h 24"/>
                <a:gd name="T4" fmla="*/ 5 w 22"/>
                <a:gd name="T5" fmla="*/ 21 h 24"/>
                <a:gd name="T6" fmla="*/ 8 w 22"/>
                <a:gd name="T7" fmla="*/ 7 h 24"/>
                <a:gd name="T8" fmla="*/ 16 w 2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16" y="0"/>
                  </a:moveTo>
                  <a:cubicBezTo>
                    <a:pt x="17" y="1"/>
                    <a:pt x="19" y="2"/>
                    <a:pt x="20" y="3"/>
                  </a:cubicBezTo>
                  <a:cubicBezTo>
                    <a:pt x="22" y="15"/>
                    <a:pt x="20" y="24"/>
                    <a:pt x="5" y="21"/>
                  </a:cubicBezTo>
                  <a:cubicBezTo>
                    <a:pt x="0" y="15"/>
                    <a:pt x="6" y="11"/>
                    <a:pt x="8" y="7"/>
                  </a:cubicBezTo>
                  <a:cubicBezTo>
                    <a:pt x="11" y="5"/>
                    <a:pt x="11" y="0"/>
                    <a:pt x="16" y="0"/>
                  </a:cubicBezTo>
                  <a:close/>
                </a:path>
              </a:pathLst>
            </a:custGeom>
            <a:solidFill>
              <a:srgbClr val="5A7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79" name="Freeform 3520"/>
            <p:cNvSpPr>
              <a:spLocks/>
            </p:cNvSpPr>
            <p:nvPr/>
          </p:nvSpPr>
          <p:spPr bwMode="auto">
            <a:xfrm>
              <a:off x="4437" y="1353"/>
              <a:ext cx="32" cy="19"/>
            </a:xfrm>
            <a:custGeom>
              <a:avLst/>
              <a:gdLst>
                <a:gd name="T0" fmla="*/ 13 w 27"/>
                <a:gd name="T1" fmla="*/ 2 h 16"/>
                <a:gd name="T2" fmla="*/ 25 w 27"/>
                <a:gd name="T3" fmla="*/ 3 h 16"/>
                <a:gd name="T4" fmla="*/ 23 w 27"/>
                <a:gd name="T5" fmla="*/ 12 h 16"/>
                <a:gd name="T6" fmla="*/ 0 w 27"/>
                <a:gd name="T7" fmla="*/ 2 h 16"/>
                <a:gd name="T8" fmla="*/ 13 w 27"/>
                <a:gd name="T9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6">
                  <a:moveTo>
                    <a:pt x="13" y="2"/>
                  </a:moveTo>
                  <a:cubicBezTo>
                    <a:pt x="17" y="3"/>
                    <a:pt x="21" y="3"/>
                    <a:pt x="25" y="3"/>
                  </a:cubicBezTo>
                  <a:cubicBezTo>
                    <a:pt x="27" y="7"/>
                    <a:pt x="26" y="10"/>
                    <a:pt x="23" y="12"/>
                  </a:cubicBezTo>
                  <a:cubicBezTo>
                    <a:pt x="13" y="16"/>
                    <a:pt x="3" y="16"/>
                    <a:pt x="0" y="2"/>
                  </a:cubicBezTo>
                  <a:cubicBezTo>
                    <a:pt x="4" y="0"/>
                    <a:pt x="9" y="0"/>
                    <a:pt x="13" y="2"/>
                  </a:cubicBezTo>
                  <a:close/>
                </a:path>
              </a:pathLst>
            </a:custGeom>
            <a:solidFill>
              <a:srgbClr val="577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0" name="Freeform 3521"/>
            <p:cNvSpPr>
              <a:spLocks/>
            </p:cNvSpPr>
            <p:nvPr/>
          </p:nvSpPr>
          <p:spPr bwMode="auto">
            <a:xfrm>
              <a:off x="4354" y="1333"/>
              <a:ext cx="35" cy="14"/>
            </a:xfrm>
            <a:custGeom>
              <a:avLst/>
              <a:gdLst>
                <a:gd name="T0" fmla="*/ 8 w 30"/>
                <a:gd name="T1" fmla="*/ 8 h 12"/>
                <a:gd name="T2" fmla="*/ 0 w 30"/>
                <a:gd name="T3" fmla="*/ 0 h 12"/>
                <a:gd name="T4" fmla="*/ 30 w 30"/>
                <a:gd name="T5" fmla="*/ 7 h 12"/>
                <a:gd name="T6" fmla="*/ 8 w 30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2">
                  <a:moveTo>
                    <a:pt x="8" y="8"/>
                  </a:moveTo>
                  <a:cubicBezTo>
                    <a:pt x="5" y="5"/>
                    <a:pt x="2" y="3"/>
                    <a:pt x="0" y="0"/>
                  </a:cubicBezTo>
                  <a:cubicBezTo>
                    <a:pt x="10" y="1"/>
                    <a:pt x="21" y="2"/>
                    <a:pt x="30" y="7"/>
                  </a:cubicBezTo>
                  <a:cubicBezTo>
                    <a:pt x="23" y="12"/>
                    <a:pt x="15" y="6"/>
                    <a:pt x="8" y="8"/>
                  </a:cubicBezTo>
                  <a:close/>
                </a:path>
              </a:pathLst>
            </a:custGeom>
            <a:solidFill>
              <a:srgbClr val="4052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1" name="Freeform 3522"/>
            <p:cNvSpPr>
              <a:spLocks/>
            </p:cNvSpPr>
            <p:nvPr/>
          </p:nvSpPr>
          <p:spPr bwMode="auto">
            <a:xfrm>
              <a:off x="4307" y="1323"/>
              <a:ext cx="32" cy="16"/>
            </a:xfrm>
            <a:custGeom>
              <a:avLst/>
              <a:gdLst>
                <a:gd name="T0" fmla="*/ 0 w 28"/>
                <a:gd name="T1" fmla="*/ 4 h 14"/>
                <a:gd name="T2" fmla="*/ 0 w 28"/>
                <a:gd name="T3" fmla="*/ 0 h 14"/>
                <a:gd name="T4" fmla="*/ 28 w 28"/>
                <a:gd name="T5" fmla="*/ 9 h 14"/>
                <a:gd name="T6" fmla="*/ 12 w 28"/>
                <a:gd name="T7" fmla="*/ 13 h 14"/>
                <a:gd name="T8" fmla="*/ 10 w 28"/>
                <a:gd name="T9" fmla="*/ 14 h 14"/>
                <a:gd name="T10" fmla="*/ 8 w 28"/>
                <a:gd name="T11" fmla="*/ 13 h 14"/>
                <a:gd name="T12" fmla="*/ 0 w 28"/>
                <a:gd name="T13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4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0" y="0"/>
                    <a:pt x="20" y="2"/>
                    <a:pt x="28" y="9"/>
                  </a:cubicBezTo>
                  <a:cubicBezTo>
                    <a:pt x="23" y="10"/>
                    <a:pt x="16" y="6"/>
                    <a:pt x="12" y="13"/>
                  </a:cubicBezTo>
                  <a:cubicBezTo>
                    <a:pt x="11" y="13"/>
                    <a:pt x="10" y="13"/>
                    <a:pt x="10" y="14"/>
                  </a:cubicBezTo>
                  <a:cubicBezTo>
                    <a:pt x="9" y="13"/>
                    <a:pt x="8" y="13"/>
                    <a:pt x="8" y="13"/>
                  </a:cubicBezTo>
                  <a:cubicBezTo>
                    <a:pt x="7" y="8"/>
                    <a:pt x="5" y="5"/>
                    <a:pt x="0" y="4"/>
                  </a:cubicBezTo>
                  <a:close/>
                </a:path>
              </a:pathLst>
            </a:custGeom>
            <a:solidFill>
              <a:srgbClr val="2F3F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2" name="Freeform 3523"/>
            <p:cNvSpPr>
              <a:spLocks/>
            </p:cNvSpPr>
            <p:nvPr/>
          </p:nvSpPr>
          <p:spPr bwMode="auto">
            <a:xfrm>
              <a:off x="4227" y="1305"/>
              <a:ext cx="37" cy="13"/>
            </a:xfrm>
            <a:custGeom>
              <a:avLst/>
              <a:gdLst>
                <a:gd name="T0" fmla="*/ 32 w 32"/>
                <a:gd name="T1" fmla="*/ 8 h 11"/>
                <a:gd name="T2" fmla="*/ 0 w 32"/>
                <a:gd name="T3" fmla="*/ 0 h 11"/>
                <a:gd name="T4" fmla="*/ 32 w 32"/>
                <a:gd name="T5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11">
                  <a:moveTo>
                    <a:pt x="32" y="8"/>
                  </a:moveTo>
                  <a:cubicBezTo>
                    <a:pt x="19" y="11"/>
                    <a:pt x="9" y="8"/>
                    <a:pt x="0" y="0"/>
                  </a:cubicBezTo>
                  <a:cubicBezTo>
                    <a:pt x="11" y="1"/>
                    <a:pt x="22" y="2"/>
                    <a:pt x="32" y="8"/>
                  </a:cubicBezTo>
                  <a:close/>
                </a:path>
              </a:pathLst>
            </a:custGeom>
            <a:solidFill>
              <a:srgbClr val="42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3" name="Freeform 3524"/>
            <p:cNvSpPr>
              <a:spLocks/>
            </p:cNvSpPr>
            <p:nvPr/>
          </p:nvSpPr>
          <p:spPr bwMode="auto">
            <a:xfrm>
              <a:off x="3931" y="1821"/>
              <a:ext cx="14" cy="26"/>
            </a:xfrm>
            <a:custGeom>
              <a:avLst/>
              <a:gdLst>
                <a:gd name="T0" fmla="*/ 7 w 12"/>
                <a:gd name="T1" fmla="*/ 1 h 22"/>
                <a:gd name="T2" fmla="*/ 12 w 12"/>
                <a:gd name="T3" fmla="*/ 9 h 22"/>
                <a:gd name="T4" fmla="*/ 0 w 12"/>
                <a:gd name="T5" fmla="*/ 22 h 22"/>
                <a:gd name="T6" fmla="*/ 4 w 12"/>
                <a:gd name="T7" fmla="*/ 1 h 22"/>
                <a:gd name="T8" fmla="*/ 7 w 12"/>
                <a:gd name="T9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7" y="1"/>
                  </a:moveTo>
                  <a:cubicBezTo>
                    <a:pt x="9" y="4"/>
                    <a:pt x="11" y="7"/>
                    <a:pt x="12" y="9"/>
                  </a:cubicBezTo>
                  <a:cubicBezTo>
                    <a:pt x="12" y="16"/>
                    <a:pt x="9" y="21"/>
                    <a:pt x="0" y="22"/>
                  </a:cubicBezTo>
                  <a:cubicBezTo>
                    <a:pt x="1" y="15"/>
                    <a:pt x="2" y="8"/>
                    <a:pt x="4" y="1"/>
                  </a:cubicBezTo>
                  <a:cubicBezTo>
                    <a:pt x="5" y="0"/>
                    <a:pt x="6" y="0"/>
                    <a:pt x="7" y="1"/>
                  </a:cubicBezTo>
                  <a:close/>
                </a:path>
              </a:pathLst>
            </a:custGeom>
            <a:solidFill>
              <a:srgbClr val="6755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4" name="Freeform 3525"/>
            <p:cNvSpPr>
              <a:spLocks/>
            </p:cNvSpPr>
            <p:nvPr/>
          </p:nvSpPr>
          <p:spPr bwMode="auto">
            <a:xfrm>
              <a:off x="4284" y="1804"/>
              <a:ext cx="19" cy="25"/>
            </a:xfrm>
            <a:custGeom>
              <a:avLst/>
              <a:gdLst>
                <a:gd name="T0" fmla="*/ 7 w 16"/>
                <a:gd name="T1" fmla="*/ 0 h 21"/>
                <a:gd name="T2" fmla="*/ 16 w 16"/>
                <a:gd name="T3" fmla="*/ 8 h 21"/>
                <a:gd name="T4" fmla="*/ 7 w 16"/>
                <a:gd name="T5" fmla="*/ 21 h 21"/>
                <a:gd name="T6" fmla="*/ 3 w 16"/>
                <a:gd name="T7" fmla="*/ 11 h 21"/>
                <a:gd name="T8" fmla="*/ 3 w 16"/>
                <a:gd name="T9" fmla="*/ 4 h 21"/>
                <a:gd name="T10" fmla="*/ 7 w 16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1">
                  <a:moveTo>
                    <a:pt x="7" y="0"/>
                  </a:moveTo>
                  <a:cubicBezTo>
                    <a:pt x="9" y="4"/>
                    <a:pt x="12" y="6"/>
                    <a:pt x="16" y="8"/>
                  </a:cubicBezTo>
                  <a:cubicBezTo>
                    <a:pt x="16" y="15"/>
                    <a:pt x="13" y="18"/>
                    <a:pt x="7" y="21"/>
                  </a:cubicBezTo>
                  <a:cubicBezTo>
                    <a:pt x="7" y="17"/>
                    <a:pt x="7" y="13"/>
                    <a:pt x="3" y="11"/>
                  </a:cubicBezTo>
                  <a:cubicBezTo>
                    <a:pt x="0" y="8"/>
                    <a:pt x="0" y="6"/>
                    <a:pt x="3" y="4"/>
                  </a:cubicBezTo>
                  <a:cubicBezTo>
                    <a:pt x="4" y="2"/>
                    <a:pt x="5" y="1"/>
                    <a:pt x="7" y="0"/>
                  </a:cubicBezTo>
                  <a:close/>
                </a:path>
              </a:pathLst>
            </a:custGeom>
            <a:solidFill>
              <a:srgbClr val="18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5" name="Freeform 3526"/>
            <p:cNvSpPr>
              <a:spLocks/>
            </p:cNvSpPr>
            <p:nvPr/>
          </p:nvSpPr>
          <p:spPr bwMode="auto">
            <a:xfrm>
              <a:off x="3935" y="1798"/>
              <a:ext cx="9" cy="25"/>
            </a:xfrm>
            <a:custGeom>
              <a:avLst/>
              <a:gdLst>
                <a:gd name="T0" fmla="*/ 4 w 8"/>
                <a:gd name="T1" fmla="*/ 20 h 21"/>
                <a:gd name="T2" fmla="*/ 2 w 8"/>
                <a:gd name="T3" fmla="*/ 21 h 21"/>
                <a:gd name="T4" fmla="*/ 1 w 8"/>
                <a:gd name="T5" fmla="*/ 20 h 21"/>
                <a:gd name="T6" fmla="*/ 0 w 8"/>
                <a:gd name="T7" fmla="*/ 4 h 21"/>
                <a:gd name="T8" fmla="*/ 5 w 8"/>
                <a:gd name="T9" fmla="*/ 0 h 21"/>
                <a:gd name="T10" fmla="*/ 8 w 8"/>
                <a:gd name="T11" fmla="*/ 12 h 21"/>
                <a:gd name="T12" fmla="*/ 4 w 8"/>
                <a:gd name="T13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1">
                  <a:moveTo>
                    <a:pt x="4" y="20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1" y="20"/>
                    <a:pt x="1" y="20"/>
                  </a:cubicBezTo>
                  <a:cubicBezTo>
                    <a:pt x="1" y="15"/>
                    <a:pt x="1" y="10"/>
                    <a:pt x="0" y="4"/>
                  </a:cubicBezTo>
                  <a:cubicBezTo>
                    <a:pt x="2" y="3"/>
                    <a:pt x="2" y="0"/>
                    <a:pt x="5" y="0"/>
                  </a:cubicBezTo>
                  <a:cubicBezTo>
                    <a:pt x="6" y="4"/>
                    <a:pt x="7" y="8"/>
                    <a:pt x="8" y="12"/>
                  </a:cubicBezTo>
                  <a:cubicBezTo>
                    <a:pt x="8" y="15"/>
                    <a:pt x="8" y="19"/>
                    <a:pt x="4" y="20"/>
                  </a:cubicBezTo>
                  <a:close/>
                </a:path>
              </a:pathLst>
            </a:custGeom>
            <a:solidFill>
              <a:srgbClr val="9575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6" name="Freeform 3527"/>
            <p:cNvSpPr>
              <a:spLocks/>
            </p:cNvSpPr>
            <p:nvPr/>
          </p:nvSpPr>
          <p:spPr bwMode="auto">
            <a:xfrm>
              <a:off x="4472" y="1363"/>
              <a:ext cx="23" cy="24"/>
            </a:xfrm>
            <a:custGeom>
              <a:avLst/>
              <a:gdLst>
                <a:gd name="T0" fmla="*/ 14 w 19"/>
                <a:gd name="T1" fmla="*/ 18 h 21"/>
                <a:gd name="T2" fmla="*/ 11 w 19"/>
                <a:gd name="T3" fmla="*/ 19 h 21"/>
                <a:gd name="T4" fmla="*/ 2 w 19"/>
                <a:gd name="T5" fmla="*/ 15 h 21"/>
                <a:gd name="T6" fmla="*/ 4 w 19"/>
                <a:gd name="T7" fmla="*/ 4 h 21"/>
                <a:gd name="T8" fmla="*/ 11 w 19"/>
                <a:gd name="T9" fmla="*/ 2 h 21"/>
                <a:gd name="T10" fmla="*/ 14 w 19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1">
                  <a:moveTo>
                    <a:pt x="14" y="18"/>
                  </a:moveTo>
                  <a:cubicBezTo>
                    <a:pt x="13" y="18"/>
                    <a:pt x="12" y="19"/>
                    <a:pt x="11" y="19"/>
                  </a:cubicBezTo>
                  <a:cubicBezTo>
                    <a:pt x="6" y="21"/>
                    <a:pt x="4" y="18"/>
                    <a:pt x="2" y="15"/>
                  </a:cubicBezTo>
                  <a:cubicBezTo>
                    <a:pt x="0" y="11"/>
                    <a:pt x="2" y="7"/>
                    <a:pt x="4" y="4"/>
                  </a:cubicBezTo>
                  <a:cubicBezTo>
                    <a:pt x="6" y="2"/>
                    <a:pt x="8" y="0"/>
                    <a:pt x="11" y="2"/>
                  </a:cubicBezTo>
                  <a:cubicBezTo>
                    <a:pt x="19" y="6"/>
                    <a:pt x="13" y="13"/>
                    <a:pt x="14" y="18"/>
                  </a:cubicBezTo>
                  <a:close/>
                </a:path>
              </a:pathLst>
            </a:custGeom>
            <a:solidFill>
              <a:srgbClr val="3835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7" name="Freeform 3528"/>
            <p:cNvSpPr>
              <a:spLocks/>
            </p:cNvSpPr>
            <p:nvPr/>
          </p:nvSpPr>
          <p:spPr bwMode="auto">
            <a:xfrm>
              <a:off x="4425" y="1522"/>
              <a:ext cx="23" cy="21"/>
            </a:xfrm>
            <a:custGeom>
              <a:avLst/>
              <a:gdLst>
                <a:gd name="T0" fmla="*/ 11 w 19"/>
                <a:gd name="T1" fmla="*/ 0 h 18"/>
                <a:gd name="T2" fmla="*/ 19 w 19"/>
                <a:gd name="T3" fmla="*/ 4 h 18"/>
                <a:gd name="T4" fmla="*/ 19 w 19"/>
                <a:gd name="T5" fmla="*/ 7 h 18"/>
                <a:gd name="T6" fmla="*/ 11 w 19"/>
                <a:gd name="T7" fmla="*/ 16 h 18"/>
                <a:gd name="T8" fmla="*/ 3 w 19"/>
                <a:gd name="T9" fmla="*/ 16 h 18"/>
                <a:gd name="T10" fmla="*/ 11 w 19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8">
                  <a:moveTo>
                    <a:pt x="11" y="0"/>
                  </a:moveTo>
                  <a:cubicBezTo>
                    <a:pt x="14" y="1"/>
                    <a:pt x="17" y="2"/>
                    <a:pt x="19" y="4"/>
                  </a:cubicBezTo>
                  <a:cubicBezTo>
                    <a:pt x="19" y="5"/>
                    <a:pt x="19" y="6"/>
                    <a:pt x="19" y="7"/>
                  </a:cubicBezTo>
                  <a:cubicBezTo>
                    <a:pt x="16" y="10"/>
                    <a:pt x="14" y="13"/>
                    <a:pt x="11" y="16"/>
                  </a:cubicBezTo>
                  <a:cubicBezTo>
                    <a:pt x="8" y="18"/>
                    <a:pt x="6" y="18"/>
                    <a:pt x="3" y="16"/>
                  </a:cubicBezTo>
                  <a:cubicBezTo>
                    <a:pt x="0" y="8"/>
                    <a:pt x="3" y="2"/>
                    <a:pt x="11" y="0"/>
                  </a:cubicBezTo>
                  <a:close/>
                </a:path>
              </a:pathLst>
            </a:custGeom>
            <a:solidFill>
              <a:srgbClr val="5A74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8" name="Freeform 3529"/>
            <p:cNvSpPr>
              <a:spLocks/>
            </p:cNvSpPr>
            <p:nvPr/>
          </p:nvSpPr>
          <p:spPr bwMode="auto">
            <a:xfrm>
              <a:off x="4401" y="1341"/>
              <a:ext cx="28" cy="17"/>
            </a:xfrm>
            <a:custGeom>
              <a:avLst/>
              <a:gdLst>
                <a:gd name="T0" fmla="*/ 15 w 24"/>
                <a:gd name="T1" fmla="*/ 13 h 14"/>
                <a:gd name="T2" fmla="*/ 0 w 24"/>
                <a:gd name="T3" fmla="*/ 5 h 14"/>
                <a:gd name="T4" fmla="*/ 24 w 24"/>
                <a:gd name="T5" fmla="*/ 9 h 14"/>
                <a:gd name="T6" fmla="*/ 20 w 24"/>
                <a:gd name="T7" fmla="*/ 14 h 14"/>
                <a:gd name="T8" fmla="*/ 15 w 24"/>
                <a:gd name="T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4">
                  <a:moveTo>
                    <a:pt x="15" y="13"/>
                  </a:moveTo>
                  <a:cubicBezTo>
                    <a:pt x="10" y="11"/>
                    <a:pt x="5" y="8"/>
                    <a:pt x="0" y="5"/>
                  </a:cubicBezTo>
                  <a:cubicBezTo>
                    <a:pt x="8" y="6"/>
                    <a:pt x="17" y="0"/>
                    <a:pt x="24" y="9"/>
                  </a:cubicBezTo>
                  <a:cubicBezTo>
                    <a:pt x="23" y="11"/>
                    <a:pt x="22" y="12"/>
                    <a:pt x="20" y="14"/>
                  </a:cubicBezTo>
                  <a:cubicBezTo>
                    <a:pt x="18" y="14"/>
                    <a:pt x="17" y="14"/>
                    <a:pt x="15" y="13"/>
                  </a:cubicBezTo>
                  <a:close/>
                </a:path>
              </a:pathLst>
            </a:custGeom>
            <a:solidFill>
              <a:srgbClr val="2534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89" name="Freeform 3530"/>
            <p:cNvSpPr>
              <a:spLocks/>
            </p:cNvSpPr>
            <p:nvPr/>
          </p:nvSpPr>
          <p:spPr bwMode="auto">
            <a:xfrm>
              <a:off x="3968" y="1477"/>
              <a:ext cx="23" cy="21"/>
            </a:xfrm>
            <a:custGeom>
              <a:avLst/>
              <a:gdLst>
                <a:gd name="T0" fmla="*/ 6 w 20"/>
                <a:gd name="T1" fmla="*/ 18 h 18"/>
                <a:gd name="T2" fmla="*/ 0 w 20"/>
                <a:gd name="T3" fmla="*/ 17 h 18"/>
                <a:gd name="T4" fmla="*/ 12 w 20"/>
                <a:gd name="T5" fmla="*/ 1 h 18"/>
                <a:gd name="T6" fmla="*/ 17 w 20"/>
                <a:gd name="T7" fmla="*/ 1 h 18"/>
                <a:gd name="T8" fmla="*/ 6 w 20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8">
                  <a:moveTo>
                    <a:pt x="6" y="18"/>
                  </a:moveTo>
                  <a:cubicBezTo>
                    <a:pt x="4" y="18"/>
                    <a:pt x="2" y="18"/>
                    <a:pt x="0" y="17"/>
                  </a:cubicBezTo>
                  <a:cubicBezTo>
                    <a:pt x="2" y="11"/>
                    <a:pt x="6" y="5"/>
                    <a:pt x="12" y="1"/>
                  </a:cubicBezTo>
                  <a:cubicBezTo>
                    <a:pt x="13" y="0"/>
                    <a:pt x="15" y="0"/>
                    <a:pt x="17" y="1"/>
                  </a:cubicBezTo>
                  <a:cubicBezTo>
                    <a:pt x="20" y="11"/>
                    <a:pt x="15" y="16"/>
                    <a:pt x="6" y="18"/>
                  </a:cubicBezTo>
                  <a:close/>
                </a:path>
              </a:pathLst>
            </a:custGeom>
            <a:solidFill>
              <a:srgbClr val="43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0" name="Freeform 3531"/>
            <p:cNvSpPr>
              <a:spLocks/>
            </p:cNvSpPr>
            <p:nvPr/>
          </p:nvSpPr>
          <p:spPr bwMode="auto">
            <a:xfrm>
              <a:off x="3982" y="1458"/>
              <a:ext cx="23" cy="21"/>
            </a:xfrm>
            <a:custGeom>
              <a:avLst/>
              <a:gdLst>
                <a:gd name="T0" fmla="*/ 5 w 20"/>
                <a:gd name="T1" fmla="*/ 18 h 18"/>
                <a:gd name="T2" fmla="*/ 0 w 20"/>
                <a:gd name="T3" fmla="*/ 17 h 18"/>
                <a:gd name="T4" fmla="*/ 12 w 20"/>
                <a:gd name="T5" fmla="*/ 2 h 18"/>
                <a:gd name="T6" fmla="*/ 17 w 20"/>
                <a:gd name="T7" fmla="*/ 2 h 18"/>
                <a:gd name="T8" fmla="*/ 5 w 20"/>
                <a:gd name="T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8">
                  <a:moveTo>
                    <a:pt x="5" y="18"/>
                  </a:moveTo>
                  <a:cubicBezTo>
                    <a:pt x="3" y="18"/>
                    <a:pt x="2" y="18"/>
                    <a:pt x="0" y="17"/>
                  </a:cubicBezTo>
                  <a:cubicBezTo>
                    <a:pt x="2" y="11"/>
                    <a:pt x="6" y="6"/>
                    <a:pt x="12" y="2"/>
                  </a:cubicBezTo>
                  <a:cubicBezTo>
                    <a:pt x="14" y="0"/>
                    <a:pt x="15" y="0"/>
                    <a:pt x="17" y="2"/>
                  </a:cubicBezTo>
                  <a:cubicBezTo>
                    <a:pt x="20" y="12"/>
                    <a:pt x="15" y="16"/>
                    <a:pt x="5" y="18"/>
                  </a:cubicBezTo>
                  <a:close/>
                </a:path>
              </a:pathLst>
            </a:custGeom>
            <a:solidFill>
              <a:srgbClr val="353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1" name="Freeform 3532"/>
            <p:cNvSpPr>
              <a:spLocks/>
            </p:cNvSpPr>
            <p:nvPr/>
          </p:nvSpPr>
          <p:spPr bwMode="auto">
            <a:xfrm>
              <a:off x="4470" y="1426"/>
              <a:ext cx="26" cy="16"/>
            </a:xfrm>
            <a:custGeom>
              <a:avLst/>
              <a:gdLst>
                <a:gd name="T0" fmla="*/ 13 w 22"/>
                <a:gd name="T1" fmla="*/ 13 h 13"/>
                <a:gd name="T2" fmla="*/ 4 w 22"/>
                <a:gd name="T3" fmla="*/ 8 h 13"/>
                <a:gd name="T4" fmla="*/ 5 w 22"/>
                <a:gd name="T5" fmla="*/ 0 h 13"/>
                <a:gd name="T6" fmla="*/ 13 w 22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3">
                  <a:moveTo>
                    <a:pt x="13" y="13"/>
                  </a:moveTo>
                  <a:cubicBezTo>
                    <a:pt x="9" y="13"/>
                    <a:pt x="6" y="12"/>
                    <a:pt x="4" y="8"/>
                  </a:cubicBezTo>
                  <a:cubicBezTo>
                    <a:pt x="4" y="5"/>
                    <a:pt x="0" y="2"/>
                    <a:pt x="5" y="0"/>
                  </a:cubicBezTo>
                  <a:cubicBezTo>
                    <a:pt x="6" y="6"/>
                    <a:pt x="22" y="1"/>
                    <a:pt x="13" y="13"/>
                  </a:cubicBezTo>
                  <a:close/>
                </a:path>
              </a:pathLst>
            </a:custGeom>
            <a:solidFill>
              <a:srgbClr val="4142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2" name="Freeform 3533"/>
            <p:cNvSpPr>
              <a:spLocks/>
            </p:cNvSpPr>
            <p:nvPr/>
          </p:nvSpPr>
          <p:spPr bwMode="auto">
            <a:xfrm>
              <a:off x="3924" y="1785"/>
              <a:ext cx="17" cy="18"/>
            </a:xfrm>
            <a:custGeom>
              <a:avLst/>
              <a:gdLst>
                <a:gd name="T0" fmla="*/ 14 w 14"/>
                <a:gd name="T1" fmla="*/ 11 h 15"/>
                <a:gd name="T2" fmla="*/ 9 w 14"/>
                <a:gd name="T3" fmla="*/ 15 h 15"/>
                <a:gd name="T4" fmla="*/ 1 w 14"/>
                <a:gd name="T5" fmla="*/ 9 h 15"/>
                <a:gd name="T6" fmla="*/ 9 w 14"/>
                <a:gd name="T7" fmla="*/ 1 h 15"/>
                <a:gd name="T8" fmla="*/ 14 w 14"/>
                <a:gd name="T9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5">
                  <a:moveTo>
                    <a:pt x="14" y="11"/>
                  </a:moveTo>
                  <a:cubicBezTo>
                    <a:pt x="12" y="12"/>
                    <a:pt x="11" y="14"/>
                    <a:pt x="9" y="15"/>
                  </a:cubicBezTo>
                  <a:cubicBezTo>
                    <a:pt x="9" y="10"/>
                    <a:pt x="7" y="6"/>
                    <a:pt x="1" y="9"/>
                  </a:cubicBezTo>
                  <a:cubicBezTo>
                    <a:pt x="0" y="3"/>
                    <a:pt x="5" y="0"/>
                    <a:pt x="9" y="1"/>
                  </a:cubicBezTo>
                  <a:cubicBezTo>
                    <a:pt x="14" y="2"/>
                    <a:pt x="13" y="7"/>
                    <a:pt x="14" y="11"/>
                  </a:cubicBezTo>
                  <a:close/>
                </a:path>
              </a:pathLst>
            </a:custGeom>
            <a:solidFill>
              <a:srgbClr val="6346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3" name="Freeform 3534"/>
            <p:cNvSpPr>
              <a:spLocks/>
            </p:cNvSpPr>
            <p:nvPr/>
          </p:nvSpPr>
          <p:spPr bwMode="auto">
            <a:xfrm>
              <a:off x="3883" y="1798"/>
              <a:ext cx="20" cy="18"/>
            </a:xfrm>
            <a:custGeom>
              <a:avLst/>
              <a:gdLst>
                <a:gd name="T0" fmla="*/ 12 w 17"/>
                <a:gd name="T1" fmla="*/ 0 h 15"/>
                <a:gd name="T2" fmla="*/ 17 w 17"/>
                <a:gd name="T3" fmla="*/ 4 h 15"/>
                <a:gd name="T4" fmla="*/ 6 w 17"/>
                <a:gd name="T5" fmla="*/ 12 h 15"/>
                <a:gd name="T6" fmla="*/ 12 w 17"/>
                <a:gd name="T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5">
                  <a:moveTo>
                    <a:pt x="12" y="0"/>
                  </a:moveTo>
                  <a:cubicBezTo>
                    <a:pt x="14" y="1"/>
                    <a:pt x="15" y="3"/>
                    <a:pt x="17" y="4"/>
                  </a:cubicBezTo>
                  <a:cubicBezTo>
                    <a:pt x="14" y="9"/>
                    <a:pt x="9" y="15"/>
                    <a:pt x="6" y="12"/>
                  </a:cubicBezTo>
                  <a:cubicBezTo>
                    <a:pt x="0" y="6"/>
                    <a:pt x="8" y="2"/>
                    <a:pt x="12" y="0"/>
                  </a:cubicBezTo>
                  <a:close/>
                </a:path>
              </a:pathLst>
            </a:custGeom>
            <a:solidFill>
              <a:srgbClr val="4F4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4" name="Freeform 3535"/>
            <p:cNvSpPr>
              <a:spLocks/>
            </p:cNvSpPr>
            <p:nvPr/>
          </p:nvSpPr>
          <p:spPr bwMode="auto">
            <a:xfrm>
              <a:off x="3864" y="1624"/>
              <a:ext cx="14" cy="20"/>
            </a:xfrm>
            <a:custGeom>
              <a:avLst/>
              <a:gdLst>
                <a:gd name="T0" fmla="*/ 12 w 12"/>
                <a:gd name="T1" fmla="*/ 0 h 17"/>
                <a:gd name="T2" fmla="*/ 8 w 12"/>
                <a:gd name="T3" fmla="*/ 13 h 17"/>
                <a:gd name="T4" fmla="*/ 4 w 12"/>
                <a:gd name="T5" fmla="*/ 17 h 17"/>
                <a:gd name="T6" fmla="*/ 0 w 12"/>
                <a:gd name="T7" fmla="*/ 13 h 17"/>
                <a:gd name="T8" fmla="*/ 12 w 12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7">
                  <a:moveTo>
                    <a:pt x="12" y="0"/>
                  </a:moveTo>
                  <a:cubicBezTo>
                    <a:pt x="11" y="4"/>
                    <a:pt x="10" y="8"/>
                    <a:pt x="8" y="13"/>
                  </a:cubicBezTo>
                  <a:cubicBezTo>
                    <a:pt x="9" y="16"/>
                    <a:pt x="8" y="17"/>
                    <a:pt x="4" y="17"/>
                  </a:cubicBezTo>
                  <a:cubicBezTo>
                    <a:pt x="3" y="16"/>
                    <a:pt x="2" y="14"/>
                    <a:pt x="0" y="13"/>
                  </a:cubicBezTo>
                  <a:cubicBezTo>
                    <a:pt x="3" y="7"/>
                    <a:pt x="5" y="1"/>
                    <a:pt x="12" y="0"/>
                  </a:cubicBezTo>
                  <a:close/>
                </a:path>
              </a:pathLst>
            </a:custGeom>
            <a:solidFill>
              <a:srgbClr val="3D44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5" name="Freeform 3536"/>
            <p:cNvSpPr>
              <a:spLocks/>
            </p:cNvSpPr>
            <p:nvPr/>
          </p:nvSpPr>
          <p:spPr bwMode="auto">
            <a:xfrm>
              <a:off x="4424" y="1346"/>
              <a:ext cx="28" cy="14"/>
            </a:xfrm>
            <a:custGeom>
              <a:avLst/>
              <a:gdLst>
                <a:gd name="T0" fmla="*/ 0 w 24"/>
                <a:gd name="T1" fmla="*/ 7 h 12"/>
                <a:gd name="T2" fmla="*/ 4 w 24"/>
                <a:gd name="T3" fmla="*/ 5 h 12"/>
                <a:gd name="T4" fmla="*/ 24 w 24"/>
                <a:gd name="T5" fmla="*/ 8 h 12"/>
                <a:gd name="T6" fmla="*/ 12 w 24"/>
                <a:gd name="T7" fmla="*/ 9 h 12"/>
                <a:gd name="T8" fmla="*/ 3 w 24"/>
                <a:gd name="T9" fmla="*/ 11 h 12"/>
                <a:gd name="T10" fmla="*/ 0 w 24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2">
                  <a:moveTo>
                    <a:pt x="0" y="7"/>
                  </a:moveTo>
                  <a:cubicBezTo>
                    <a:pt x="1" y="6"/>
                    <a:pt x="2" y="6"/>
                    <a:pt x="4" y="5"/>
                  </a:cubicBezTo>
                  <a:cubicBezTo>
                    <a:pt x="10" y="6"/>
                    <a:pt x="18" y="0"/>
                    <a:pt x="24" y="8"/>
                  </a:cubicBezTo>
                  <a:cubicBezTo>
                    <a:pt x="20" y="9"/>
                    <a:pt x="16" y="9"/>
                    <a:pt x="12" y="9"/>
                  </a:cubicBezTo>
                  <a:cubicBezTo>
                    <a:pt x="9" y="12"/>
                    <a:pt x="6" y="12"/>
                    <a:pt x="3" y="11"/>
                  </a:cubicBezTo>
                  <a:cubicBezTo>
                    <a:pt x="1" y="10"/>
                    <a:pt x="0" y="9"/>
                    <a:pt x="0" y="7"/>
                  </a:cubicBezTo>
                  <a:close/>
                </a:path>
              </a:pathLst>
            </a:custGeom>
            <a:solidFill>
              <a:srgbClr val="223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6" name="Freeform 3537"/>
            <p:cNvSpPr>
              <a:spLocks/>
            </p:cNvSpPr>
            <p:nvPr/>
          </p:nvSpPr>
          <p:spPr bwMode="auto">
            <a:xfrm>
              <a:off x="4465" y="1357"/>
              <a:ext cx="20" cy="15"/>
            </a:xfrm>
            <a:custGeom>
              <a:avLst/>
              <a:gdLst>
                <a:gd name="T0" fmla="*/ 17 w 17"/>
                <a:gd name="T1" fmla="*/ 7 h 13"/>
                <a:gd name="T2" fmla="*/ 12 w 17"/>
                <a:gd name="T3" fmla="*/ 12 h 13"/>
                <a:gd name="T4" fmla="*/ 2 w 17"/>
                <a:gd name="T5" fmla="*/ 10 h 13"/>
                <a:gd name="T6" fmla="*/ 0 w 17"/>
                <a:gd name="T7" fmla="*/ 8 h 13"/>
                <a:gd name="T8" fmla="*/ 1 w 17"/>
                <a:gd name="T9" fmla="*/ 0 h 13"/>
                <a:gd name="T10" fmla="*/ 17 w 17"/>
                <a:gd name="T11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3">
                  <a:moveTo>
                    <a:pt x="17" y="7"/>
                  </a:moveTo>
                  <a:cubicBezTo>
                    <a:pt x="15" y="9"/>
                    <a:pt x="13" y="11"/>
                    <a:pt x="12" y="12"/>
                  </a:cubicBezTo>
                  <a:cubicBezTo>
                    <a:pt x="8" y="13"/>
                    <a:pt x="5" y="12"/>
                    <a:pt x="2" y="10"/>
                  </a:cubicBezTo>
                  <a:cubicBezTo>
                    <a:pt x="1" y="9"/>
                    <a:pt x="1" y="8"/>
                    <a:pt x="0" y="8"/>
                  </a:cubicBezTo>
                  <a:cubicBezTo>
                    <a:pt x="1" y="5"/>
                    <a:pt x="1" y="3"/>
                    <a:pt x="1" y="0"/>
                  </a:cubicBezTo>
                  <a:cubicBezTo>
                    <a:pt x="6" y="2"/>
                    <a:pt x="13" y="2"/>
                    <a:pt x="17" y="7"/>
                  </a:cubicBezTo>
                  <a:close/>
                </a:path>
              </a:pathLst>
            </a:custGeom>
            <a:solidFill>
              <a:srgbClr val="4750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7" name="Freeform 3538"/>
            <p:cNvSpPr>
              <a:spLocks/>
            </p:cNvSpPr>
            <p:nvPr/>
          </p:nvSpPr>
          <p:spPr bwMode="auto">
            <a:xfrm>
              <a:off x="3996" y="1444"/>
              <a:ext cx="21" cy="16"/>
            </a:xfrm>
            <a:custGeom>
              <a:avLst/>
              <a:gdLst>
                <a:gd name="T0" fmla="*/ 5 w 18"/>
                <a:gd name="T1" fmla="*/ 14 h 14"/>
                <a:gd name="T2" fmla="*/ 0 w 18"/>
                <a:gd name="T3" fmla="*/ 14 h 14"/>
                <a:gd name="T4" fmla="*/ 8 w 18"/>
                <a:gd name="T5" fmla="*/ 1 h 14"/>
                <a:gd name="T6" fmla="*/ 16 w 18"/>
                <a:gd name="T7" fmla="*/ 0 h 14"/>
                <a:gd name="T8" fmla="*/ 5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5" y="14"/>
                  </a:moveTo>
                  <a:cubicBezTo>
                    <a:pt x="3" y="14"/>
                    <a:pt x="2" y="14"/>
                    <a:pt x="0" y="14"/>
                  </a:cubicBezTo>
                  <a:cubicBezTo>
                    <a:pt x="3" y="9"/>
                    <a:pt x="5" y="5"/>
                    <a:pt x="8" y="1"/>
                  </a:cubicBezTo>
                  <a:cubicBezTo>
                    <a:pt x="10" y="1"/>
                    <a:pt x="13" y="0"/>
                    <a:pt x="16" y="0"/>
                  </a:cubicBezTo>
                  <a:cubicBezTo>
                    <a:pt x="18" y="10"/>
                    <a:pt x="13" y="13"/>
                    <a:pt x="5" y="14"/>
                  </a:cubicBezTo>
                  <a:close/>
                </a:path>
              </a:pathLst>
            </a:custGeom>
            <a:solidFill>
              <a:srgbClr val="2D3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8" name="Freeform 3539"/>
            <p:cNvSpPr>
              <a:spLocks/>
            </p:cNvSpPr>
            <p:nvPr/>
          </p:nvSpPr>
          <p:spPr bwMode="auto">
            <a:xfrm>
              <a:off x="4379" y="1626"/>
              <a:ext cx="16" cy="13"/>
            </a:xfrm>
            <a:custGeom>
              <a:avLst/>
              <a:gdLst>
                <a:gd name="T0" fmla="*/ 13 w 13"/>
                <a:gd name="T1" fmla="*/ 2 h 11"/>
                <a:gd name="T2" fmla="*/ 6 w 13"/>
                <a:gd name="T3" fmla="*/ 10 h 11"/>
                <a:gd name="T4" fmla="*/ 0 w 13"/>
                <a:gd name="T5" fmla="*/ 6 h 11"/>
                <a:gd name="T6" fmla="*/ 4 w 13"/>
                <a:gd name="T7" fmla="*/ 0 h 11"/>
                <a:gd name="T8" fmla="*/ 9 w 13"/>
                <a:gd name="T9" fmla="*/ 0 h 11"/>
                <a:gd name="T10" fmla="*/ 13 w 13"/>
                <a:gd name="T11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1">
                  <a:moveTo>
                    <a:pt x="13" y="2"/>
                  </a:moveTo>
                  <a:cubicBezTo>
                    <a:pt x="11" y="5"/>
                    <a:pt x="12" y="11"/>
                    <a:pt x="6" y="10"/>
                  </a:cubicBezTo>
                  <a:cubicBezTo>
                    <a:pt x="4" y="9"/>
                    <a:pt x="2" y="8"/>
                    <a:pt x="0" y="6"/>
                  </a:cubicBezTo>
                  <a:cubicBezTo>
                    <a:pt x="1" y="3"/>
                    <a:pt x="2" y="1"/>
                    <a:pt x="4" y="0"/>
                  </a:cubicBezTo>
                  <a:cubicBezTo>
                    <a:pt x="6" y="0"/>
                    <a:pt x="7" y="0"/>
                    <a:pt x="9" y="0"/>
                  </a:cubicBezTo>
                  <a:cubicBezTo>
                    <a:pt x="11" y="0"/>
                    <a:pt x="12" y="1"/>
                    <a:pt x="13" y="2"/>
                  </a:cubicBezTo>
                  <a:close/>
                </a:path>
              </a:pathLst>
            </a:custGeom>
            <a:solidFill>
              <a:srgbClr val="59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99" name="Freeform 3540"/>
            <p:cNvSpPr>
              <a:spLocks/>
            </p:cNvSpPr>
            <p:nvPr/>
          </p:nvSpPr>
          <p:spPr bwMode="auto">
            <a:xfrm>
              <a:off x="4370" y="1656"/>
              <a:ext cx="12" cy="16"/>
            </a:xfrm>
            <a:custGeom>
              <a:avLst/>
              <a:gdLst>
                <a:gd name="T0" fmla="*/ 7 w 10"/>
                <a:gd name="T1" fmla="*/ 1 h 14"/>
                <a:gd name="T2" fmla="*/ 2 w 10"/>
                <a:gd name="T3" fmla="*/ 14 h 14"/>
                <a:gd name="T4" fmla="*/ 1 w 10"/>
                <a:gd name="T5" fmla="*/ 13 h 14"/>
                <a:gd name="T6" fmla="*/ 0 w 10"/>
                <a:gd name="T7" fmla="*/ 6 h 14"/>
                <a:gd name="T8" fmla="*/ 2 w 10"/>
                <a:gd name="T9" fmla="*/ 1 h 14"/>
                <a:gd name="T10" fmla="*/ 2 w 10"/>
                <a:gd name="T11" fmla="*/ 1 h 14"/>
                <a:gd name="T12" fmla="*/ 7 w 10"/>
                <a:gd name="T13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4">
                  <a:moveTo>
                    <a:pt x="7" y="1"/>
                  </a:moveTo>
                  <a:cubicBezTo>
                    <a:pt x="10" y="7"/>
                    <a:pt x="6" y="10"/>
                    <a:pt x="2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1"/>
                    <a:pt x="0" y="9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5" y="0"/>
                    <a:pt x="7" y="1"/>
                  </a:cubicBezTo>
                  <a:close/>
                </a:path>
              </a:pathLst>
            </a:custGeom>
            <a:solidFill>
              <a:srgbClr val="4E59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0" name="Freeform 3541"/>
            <p:cNvSpPr>
              <a:spLocks/>
            </p:cNvSpPr>
            <p:nvPr/>
          </p:nvSpPr>
          <p:spPr bwMode="auto">
            <a:xfrm>
              <a:off x="3902" y="1575"/>
              <a:ext cx="14" cy="14"/>
            </a:xfrm>
            <a:custGeom>
              <a:avLst/>
              <a:gdLst>
                <a:gd name="T0" fmla="*/ 12 w 12"/>
                <a:gd name="T1" fmla="*/ 2 h 12"/>
                <a:gd name="T2" fmla="*/ 8 w 12"/>
                <a:gd name="T3" fmla="*/ 11 h 12"/>
                <a:gd name="T4" fmla="*/ 4 w 12"/>
                <a:gd name="T5" fmla="*/ 12 h 12"/>
                <a:gd name="T6" fmla="*/ 0 w 12"/>
                <a:gd name="T7" fmla="*/ 11 h 12"/>
                <a:gd name="T8" fmla="*/ 12 w 12"/>
                <a:gd name="T9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cubicBezTo>
                    <a:pt x="10" y="5"/>
                    <a:pt x="9" y="8"/>
                    <a:pt x="8" y="11"/>
                  </a:cubicBezTo>
                  <a:cubicBezTo>
                    <a:pt x="7" y="12"/>
                    <a:pt x="5" y="12"/>
                    <a:pt x="4" y="12"/>
                  </a:cubicBezTo>
                  <a:cubicBezTo>
                    <a:pt x="3" y="12"/>
                    <a:pt x="1" y="12"/>
                    <a:pt x="0" y="11"/>
                  </a:cubicBezTo>
                  <a:cubicBezTo>
                    <a:pt x="2" y="5"/>
                    <a:pt x="4" y="0"/>
                    <a:pt x="12" y="2"/>
                  </a:cubicBezTo>
                  <a:close/>
                </a:path>
              </a:pathLst>
            </a:custGeom>
            <a:solidFill>
              <a:srgbClr val="404C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1" name="Freeform 3542"/>
            <p:cNvSpPr>
              <a:spLocks/>
            </p:cNvSpPr>
            <p:nvPr/>
          </p:nvSpPr>
          <p:spPr bwMode="auto">
            <a:xfrm>
              <a:off x="4388" y="1618"/>
              <a:ext cx="11" cy="11"/>
            </a:xfrm>
            <a:custGeom>
              <a:avLst/>
              <a:gdLst>
                <a:gd name="T0" fmla="*/ 6 w 10"/>
                <a:gd name="T1" fmla="*/ 9 h 9"/>
                <a:gd name="T2" fmla="*/ 4 w 10"/>
                <a:gd name="T3" fmla="*/ 9 h 9"/>
                <a:gd name="T4" fmla="*/ 3 w 10"/>
                <a:gd name="T5" fmla="*/ 9 h 9"/>
                <a:gd name="T6" fmla="*/ 3 w 10"/>
                <a:gd name="T7" fmla="*/ 1 h 9"/>
                <a:gd name="T8" fmla="*/ 2 w 10"/>
                <a:gd name="T9" fmla="*/ 1 h 9"/>
                <a:gd name="T10" fmla="*/ 7 w 10"/>
                <a:gd name="T11" fmla="*/ 1 h 9"/>
                <a:gd name="T12" fmla="*/ 6 w 10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6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0" y="7"/>
                    <a:pt x="0" y="4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5" y="0"/>
                    <a:pt x="7" y="1"/>
                  </a:cubicBezTo>
                  <a:cubicBezTo>
                    <a:pt x="10" y="5"/>
                    <a:pt x="7" y="7"/>
                    <a:pt x="6" y="9"/>
                  </a:cubicBezTo>
                  <a:close/>
                </a:path>
              </a:pathLst>
            </a:custGeom>
            <a:solidFill>
              <a:srgbClr val="555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2" name="Freeform 3543"/>
            <p:cNvSpPr>
              <a:spLocks/>
            </p:cNvSpPr>
            <p:nvPr/>
          </p:nvSpPr>
          <p:spPr bwMode="auto">
            <a:xfrm>
              <a:off x="4311" y="1784"/>
              <a:ext cx="10" cy="12"/>
            </a:xfrm>
            <a:custGeom>
              <a:avLst/>
              <a:gdLst>
                <a:gd name="T0" fmla="*/ 0 w 8"/>
                <a:gd name="T1" fmla="*/ 8 h 10"/>
                <a:gd name="T2" fmla="*/ 4 w 8"/>
                <a:gd name="T3" fmla="*/ 0 h 10"/>
                <a:gd name="T4" fmla="*/ 4 w 8"/>
                <a:gd name="T5" fmla="*/ 0 h 10"/>
                <a:gd name="T6" fmla="*/ 7 w 8"/>
                <a:gd name="T7" fmla="*/ 4 h 10"/>
                <a:gd name="T8" fmla="*/ 5 w 8"/>
                <a:gd name="T9" fmla="*/ 9 h 10"/>
                <a:gd name="T10" fmla="*/ 0 w 8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0">
                  <a:moveTo>
                    <a:pt x="0" y="8"/>
                  </a:moveTo>
                  <a:cubicBezTo>
                    <a:pt x="0" y="4"/>
                    <a:pt x="1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2"/>
                    <a:pt x="6" y="3"/>
                    <a:pt x="7" y="4"/>
                  </a:cubicBezTo>
                  <a:cubicBezTo>
                    <a:pt x="8" y="7"/>
                    <a:pt x="7" y="8"/>
                    <a:pt x="5" y="9"/>
                  </a:cubicBezTo>
                  <a:cubicBezTo>
                    <a:pt x="3" y="10"/>
                    <a:pt x="1" y="10"/>
                    <a:pt x="0" y="8"/>
                  </a:cubicBezTo>
                  <a:close/>
                </a:path>
              </a:pathLst>
            </a:custGeom>
            <a:solidFill>
              <a:srgbClr val="55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3" name="Freeform 3544"/>
            <p:cNvSpPr>
              <a:spLocks/>
            </p:cNvSpPr>
            <p:nvPr/>
          </p:nvSpPr>
          <p:spPr bwMode="auto">
            <a:xfrm>
              <a:off x="4390" y="1611"/>
              <a:ext cx="7" cy="8"/>
            </a:xfrm>
            <a:custGeom>
              <a:avLst/>
              <a:gdLst>
                <a:gd name="T0" fmla="*/ 5 w 6"/>
                <a:gd name="T1" fmla="*/ 7 h 7"/>
                <a:gd name="T2" fmla="*/ 0 w 6"/>
                <a:gd name="T3" fmla="*/ 7 h 7"/>
                <a:gd name="T4" fmla="*/ 6 w 6"/>
                <a:gd name="T5" fmla="*/ 0 h 7"/>
                <a:gd name="T6" fmla="*/ 5 w 6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5" y="7"/>
                  </a:moveTo>
                  <a:cubicBezTo>
                    <a:pt x="3" y="7"/>
                    <a:pt x="2" y="7"/>
                    <a:pt x="0" y="7"/>
                  </a:cubicBezTo>
                  <a:cubicBezTo>
                    <a:pt x="1" y="4"/>
                    <a:pt x="1" y="0"/>
                    <a:pt x="6" y="0"/>
                  </a:cubicBezTo>
                  <a:cubicBezTo>
                    <a:pt x="6" y="3"/>
                    <a:pt x="5" y="5"/>
                    <a:pt x="5" y="7"/>
                  </a:cubicBezTo>
                  <a:close/>
                </a:path>
              </a:pathLst>
            </a:custGeom>
            <a:solidFill>
              <a:srgbClr val="5668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4" name="Freeform 3545"/>
            <p:cNvSpPr>
              <a:spLocks/>
            </p:cNvSpPr>
            <p:nvPr/>
          </p:nvSpPr>
          <p:spPr bwMode="auto">
            <a:xfrm>
              <a:off x="3901" y="1586"/>
              <a:ext cx="7" cy="6"/>
            </a:xfrm>
            <a:custGeom>
              <a:avLst/>
              <a:gdLst>
                <a:gd name="T0" fmla="*/ 1 w 6"/>
                <a:gd name="T1" fmla="*/ 1 h 5"/>
                <a:gd name="T2" fmla="*/ 5 w 6"/>
                <a:gd name="T3" fmla="*/ 0 h 5"/>
                <a:gd name="T4" fmla="*/ 6 w 6"/>
                <a:gd name="T5" fmla="*/ 3 h 5"/>
                <a:gd name="T6" fmla="*/ 4 w 6"/>
                <a:gd name="T7" fmla="*/ 4 h 5"/>
                <a:gd name="T8" fmla="*/ 5 w 6"/>
                <a:gd name="T9" fmla="*/ 5 h 5"/>
                <a:gd name="T10" fmla="*/ 1 w 6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1" y="1"/>
                  </a:moveTo>
                  <a:cubicBezTo>
                    <a:pt x="2" y="1"/>
                    <a:pt x="4" y="1"/>
                    <a:pt x="5" y="0"/>
                  </a:cubicBezTo>
                  <a:cubicBezTo>
                    <a:pt x="6" y="1"/>
                    <a:pt x="6" y="2"/>
                    <a:pt x="6" y="3"/>
                  </a:cubicBezTo>
                  <a:cubicBezTo>
                    <a:pt x="5" y="3"/>
                    <a:pt x="5" y="4"/>
                    <a:pt x="4" y="4"/>
                  </a:cubicBezTo>
                  <a:cubicBezTo>
                    <a:pt x="4" y="4"/>
                    <a:pt x="5" y="5"/>
                    <a:pt x="5" y="5"/>
                  </a:cubicBezTo>
                  <a:cubicBezTo>
                    <a:pt x="3" y="4"/>
                    <a:pt x="0" y="4"/>
                    <a:pt x="1" y="1"/>
                  </a:cubicBezTo>
                  <a:close/>
                </a:path>
              </a:pathLst>
            </a:custGeom>
            <a:solidFill>
              <a:srgbClr val="1C28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5" name="Freeform 3546"/>
            <p:cNvSpPr>
              <a:spLocks/>
            </p:cNvSpPr>
            <p:nvPr/>
          </p:nvSpPr>
          <p:spPr bwMode="auto">
            <a:xfrm>
              <a:off x="4316" y="1784"/>
              <a:ext cx="5" cy="5"/>
            </a:xfrm>
            <a:custGeom>
              <a:avLst/>
              <a:gdLst>
                <a:gd name="T0" fmla="*/ 3 w 4"/>
                <a:gd name="T1" fmla="*/ 4 h 4"/>
                <a:gd name="T2" fmla="*/ 0 w 4"/>
                <a:gd name="T3" fmla="*/ 0 h 4"/>
                <a:gd name="T4" fmla="*/ 3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4"/>
                  </a:moveTo>
                  <a:cubicBezTo>
                    <a:pt x="2" y="3"/>
                    <a:pt x="1" y="1"/>
                    <a:pt x="0" y="0"/>
                  </a:cubicBezTo>
                  <a:cubicBezTo>
                    <a:pt x="2" y="0"/>
                    <a:pt x="4" y="1"/>
                    <a:pt x="3" y="4"/>
                  </a:cubicBezTo>
                  <a:close/>
                </a:path>
              </a:pathLst>
            </a:custGeom>
            <a:solidFill>
              <a:srgbClr val="202E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6" name="Freeform 3547"/>
            <p:cNvSpPr>
              <a:spLocks/>
            </p:cNvSpPr>
            <p:nvPr/>
          </p:nvSpPr>
          <p:spPr bwMode="auto">
            <a:xfrm>
              <a:off x="4379" y="1634"/>
              <a:ext cx="7" cy="5"/>
            </a:xfrm>
            <a:custGeom>
              <a:avLst/>
              <a:gdLst>
                <a:gd name="T0" fmla="*/ 2 w 6"/>
                <a:gd name="T1" fmla="*/ 0 h 5"/>
                <a:gd name="T2" fmla="*/ 6 w 6"/>
                <a:gd name="T3" fmla="*/ 4 h 5"/>
                <a:gd name="T4" fmla="*/ 4 w 6"/>
                <a:gd name="T5" fmla="*/ 5 h 5"/>
                <a:gd name="T6" fmla="*/ 2 w 6"/>
                <a:gd name="T7" fmla="*/ 5 h 5"/>
                <a:gd name="T8" fmla="*/ 1 w 6"/>
                <a:gd name="T9" fmla="*/ 5 h 5"/>
                <a:gd name="T10" fmla="*/ 2 w 6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cubicBezTo>
                    <a:pt x="3" y="2"/>
                    <a:pt x="4" y="3"/>
                    <a:pt x="6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2" y="5"/>
                    <a:pt x="2" y="5"/>
                  </a:cubicBezTo>
                  <a:cubicBezTo>
                    <a:pt x="2" y="5"/>
                    <a:pt x="1" y="5"/>
                    <a:pt x="1" y="5"/>
                  </a:cubicBezTo>
                  <a:cubicBezTo>
                    <a:pt x="0" y="3"/>
                    <a:pt x="0" y="2"/>
                    <a:pt x="2" y="0"/>
                  </a:cubicBezTo>
                  <a:close/>
                </a:path>
              </a:pathLst>
            </a:custGeom>
            <a:solidFill>
              <a:srgbClr val="5B6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7" name="Freeform 3548"/>
            <p:cNvSpPr>
              <a:spLocks/>
            </p:cNvSpPr>
            <p:nvPr/>
          </p:nvSpPr>
          <p:spPr bwMode="auto">
            <a:xfrm>
              <a:off x="4372" y="1652"/>
              <a:ext cx="6" cy="5"/>
            </a:xfrm>
            <a:custGeom>
              <a:avLst/>
              <a:gdLst>
                <a:gd name="T0" fmla="*/ 5 w 5"/>
                <a:gd name="T1" fmla="*/ 4 h 4"/>
                <a:gd name="T2" fmla="*/ 0 w 5"/>
                <a:gd name="T3" fmla="*/ 4 h 4"/>
                <a:gd name="T4" fmla="*/ 4 w 5"/>
                <a:gd name="T5" fmla="*/ 0 h 4"/>
                <a:gd name="T6" fmla="*/ 5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5" y="4"/>
                  </a:moveTo>
                  <a:cubicBezTo>
                    <a:pt x="3" y="4"/>
                    <a:pt x="1" y="4"/>
                    <a:pt x="0" y="4"/>
                  </a:cubicBezTo>
                  <a:cubicBezTo>
                    <a:pt x="1" y="3"/>
                    <a:pt x="2" y="2"/>
                    <a:pt x="4" y="0"/>
                  </a:cubicBezTo>
                  <a:cubicBezTo>
                    <a:pt x="4" y="1"/>
                    <a:pt x="5" y="3"/>
                    <a:pt x="5" y="4"/>
                  </a:cubicBezTo>
                  <a:close/>
                </a:path>
              </a:pathLst>
            </a:custGeom>
            <a:solidFill>
              <a:srgbClr val="6274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8" name="Freeform 3549"/>
            <p:cNvSpPr>
              <a:spLocks/>
            </p:cNvSpPr>
            <p:nvPr/>
          </p:nvSpPr>
          <p:spPr bwMode="auto">
            <a:xfrm>
              <a:off x="4349" y="1705"/>
              <a:ext cx="6" cy="5"/>
            </a:xfrm>
            <a:custGeom>
              <a:avLst/>
              <a:gdLst>
                <a:gd name="T0" fmla="*/ 0 w 5"/>
                <a:gd name="T1" fmla="*/ 4 h 4"/>
                <a:gd name="T2" fmla="*/ 3 w 5"/>
                <a:gd name="T3" fmla="*/ 0 h 4"/>
                <a:gd name="T4" fmla="*/ 5 w 5"/>
                <a:gd name="T5" fmla="*/ 2 h 4"/>
                <a:gd name="T6" fmla="*/ 4 w 5"/>
                <a:gd name="T7" fmla="*/ 3 h 4"/>
                <a:gd name="T8" fmla="*/ 0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1" y="3"/>
                    <a:pt x="2" y="1"/>
                    <a:pt x="3" y="0"/>
                  </a:cubicBezTo>
                  <a:cubicBezTo>
                    <a:pt x="4" y="0"/>
                    <a:pt x="5" y="1"/>
                    <a:pt x="5" y="2"/>
                  </a:cubicBezTo>
                  <a:cubicBezTo>
                    <a:pt x="4" y="2"/>
                    <a:pt x="4" y="3"/>
                    <a:pt x="4" y="3"/>
                  </a:cubicBezTo>
                  <a:cubicBezTo>
                    <a:pt x="3" y="3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657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09" name="Freeform 3550"/>
            <p:cNvSpPr>
              <a:spLocks/>
            </p:cNvSpPr>
            <p:nvPr/>
          </p:nvSpPr>
          <p:spPr bwMode="auto">
            <a:xfrm>
              <a:off x="4352" y="1704"/>
              <a:ext cx="6" cy="5"/>
            </a:xfrm>
            <a:custGeom>
              <a:avLst/>
              <a:gdLst>
                <a:gd name="T0" fmla="*/ 1 w 5"/>
                <a:gd name="T1" fmla="*/ 4 h 4"/>
                <a:gd name="T2" fmla="*/ 0 w 5"/>
                <a:gd name="T3" fmla="*/ 1 h 4"/>
                <a:gd name="T4" fmla="*/ 4 w 5"/>
                <a:gd name="T5" fmla="*/ 0 h 4"/>
                <a:gd name="T6" fmla="*/ 1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1" y="4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5" y="3"/>
                    <a:pt x="4" y="4"/>
                    <a:pt x="1" y="4"/>
                  </a:cubicBezTo>
                  <a:close/>
                </a:path>
              </a:pathLst>
            </a:custGeom>
            <a:solidFill>
              <a:srgbClr val="1A30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0" name="Freeform 3551"/>
            <p:cNvSpPr>
              <a:spLocks/>
            </p:cNvSpPr>
            <p:nvPr/>
          </p:nvSpPr>
          <p:spPr bwMode="auto">
            <a:xfrm>
              <a:off x="4344" y="1714"/>
              <a:ext cx="6" cy="5"/>
            </a:xfrm>
            <a:custGeom>
              <a:avLst/>
              <a:gdLst>
                <a:gd name="T0" fmla="*/ 0 w 5"/>
                <a:gd name="T1" fmla="*/ 5 h 5"/>
                <a:gd name="T2" fmla="*/ 4 w 5"/>
                <a:gd name="T3" fmla="*/ 0 h 5"/>
                <a:gd name="T4" fmla="*/ 4 w 5"/>
                <a:gd name="T5" fmla="*/ 0 h 5"/>
                <a:gd name="T6" fmla="*/ 4 w 5"/>
                <a:gd name="T7" fmla="*/ 4 h 5"/>
                <a:gd name="T8" fmla="*/ 0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2" y="3"/>
                    <a:pt x="3" y="2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3"/>
                    <a:pt x="4" y="4"/>
                  </a:cubicBezTo>
                  <a:cubicBezTo>
                    <a:pt x="3" y="4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657A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1" name="Freeform 3552"/>
            <p:cNvSpPr>
              <a:spLocks/>
            </p:cNvSpPr>
            <p:nvPr/>
          </p:nvSpPr>
          <p:spPr bwMode="auto">
            <a:xfrm>
              <a:off x="4349" y="1714"/>
              <a:ext cx="3" cy="4"/>
            </a:xfrm>
            <a:custGeom>
              <a:avLst/>
              <a:gdLst>
                <a:gd name="T0" fmla="*/ 0 w 3"/>
                <a:gd name="T1" fmla="*/ 4 h 4"/>
                <a:gd name="T2" fmla="*/ 0 w 3"/>
                <a:gd name="T3" fmla="*/ 0 h 4"/>
                <a:gd name="T4" fmla="*/ 3 w 3"/>
                <a:gd name="T5" fmla="*/ 3 h 4"/>
                <a:gd name="T6" fmla="*/ 0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1"/>
                    <a:pt x="2" y="2"/>
                    <a:pt x="3" y="3"/>
                  </a:cubicBezTo>
                  <a:cubicBezTo>
                    <a:pt x="2" y="3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2533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2" name="Freeform 3553"/>
            <p:cNvSpPr>
              <a:spLocks/>
            </p:cNvSpPr>
            <p:nvPr/>
          </p:nvSpPr>
          <p:spPr bwMode="auto">
            <a:xfrm>
              <a:off x="4339" y="1723"/>
              <a:ext cx="6" cy="6"/>
            </a:xfrm>
            <a:custGeom>
              <a:avLst/>
              <a:gdLst>
                <a:gd name="T0" fmla="*/ 0 w 5"/>
                <a:gd name="T1" fmla="*/ 5 h 5"/>
                <a:gd name="T2" fmla="*/ 4 w 5"/>
                <a:gd name="T3" fmla="*/ 0 h 5"/>
                <a:gd name="T4" fmla="*/ 4 w 5"/>
                <a:gd name="T5" fmla="*/ 0 h 5"/>
                <a:gd name="T6" fmla="*/ 4 w 5"/>
                <a:gd name="T7" fmla="*/ 4 h 5"/>
                <a:gd name="T8" fmla="*/ 0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0" y="2"/>
                    <a:pt x="2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3"/>
                    <a:pt x="4" y="4"/>
                  </a:cubicBezTo>
                  <a:cubicBezTo>
                    <a:pt x="3" y="4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6577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3" name="Freeform 3554"/>
            <p:cNvSpPr>
              <a:spLocks/>
            </p:cNvSpPr>
            <p:nvPr/>
          </p:nvSpPr>
          <p:spPr bwMode="auto">
            <a:xfrm>
              <a:off x="4344" y="1723"/>
              <a:ext cx="4" cy="5"/>
            </a:xfrm>
            <a:custGeom>
              <a:avLst/>
              <a:gdLst>
                <a:gd name="T0" fmla="*/ 0 w 3"/>
                <a:gd name="T1" fmla="*/ 4 h 4"/>
                <a:gd name="T2" fmla="*/ 0 w 3"/>
                <a:gd name="T3" fmla="*/ 0 h 4"/>
                <a:gd name="T4" fmla="*/ 3 w 3"/>
                <a:gd name="T5" fmla="*/ 3 h 4"/>
                <a:gd name="T6" fmla="*/ 0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1"/>
                    <a:pt x="2" y="2"/>
                    <a:pt x="3" y="3"/>
                  </a:cubicBezTo>
                  <a:cubicBezTo>
                    <a:pt x="2" y="3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2335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4" name="Freeform 3555"/>
            <p:cNvSpPr>
              <a:spLocks/>
            </p:cNvSpPr>
            <p:nvPr/>
          </p:nvSpPr>
          <p:spPr bwMode="auto">
            <a:xfrm>
              <a:off x="4311" y="1794"/>
              <a:ext cx="6" cy="7"/>
            </a:xfrm>
            <a:custGeom>
              <a:avLst/>
              <a:gdLst>
                <a:gd name="T0" fmla="*/ 0 w 5"/>
                <a:gd name="T1" fmla="*/ 0 h 6"/>
                <a:gd name="T2" fmla="*/ 5 w 5"/>
                <a:gd name="T3" fmla="*/ 1 h 6"/>
                <a:gd name="T4" fmla="*/ 0 w 5"/>
                <a:gd name="T5" fmla="*/ 6 h 6"/>
                <a:gd name="T6" fmla="*/ 0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1" y="0"/>
                    <a:pt x="3" y="1"/>
                    <a:pt x="5" y="1"/>
                  </a:cubicBezTo>
                  <a:cubicBezTo>
                    <a:pt x="3" y="2"/>
                    <a:pt x="2" y="4"/>
                    <a:pt x="0" y="6"/>
                  </a:cubicBezTo>
                  <a:cubicBezTo>
                    <a:pt x="0" y="4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1F2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5" name="Freeform 3556"/>
            <p:cNvSpPr>
              <a:spLocks/>
            </p:cNvSpPr>
            <p:nvPr/>
          </p:nvSpPr>
          <p:spPr bwMode="auto">
            <a:xfrm>
              <a:off x="4101" y="1321"/>
              <a:ext cx="84" cy="110"/>
            </a:xfrm>
            <a:custGeom>
              <a:avLst/>
              <a:gdLst>
                <a:gd name="T0" fmla="*/ 43 w 72"/>
                <a:gd name="T1" fmla="*/ 5 h 93"/>
                <a:gd name="T2" fmla="*/ 57 w 72"/>
                <a:gd name="T3" fmla="*/ 10 h 93"/>
                <a:gd name="T4" fmla="*/ 72 w 72"/>
                <a:gd name="T5" fmla="*/ 8 h 93"/>
                <a:gd name="T6" fmla="*/ 71 w 72"/>
                <a:gd name="T7" fmla="*/ 9 h 93"/>
                <a:gd name="T8" fmla="*/ 69 w 72"/>
                <a:gd name="T9" fmla="*/ 10 h 93"/>
                <a:gd name="T10" fmla="*/ 64 w 72"/>
                <a:gd name="T11" fmla="*/ 21 h 93"/>
                <a:gd name="T12" fmla="*/ 61 w 72"/>
                <a:gd name="T13" fmla="*/ 25 h 93"/>
                <a:gd name="T14" fmla="*/ 51 w 72"/>
                <a:gd name="T15" fmla="*/ 41 h 93"/>
                <a:gd name="T16" fmla="*/ 48 w 72"/>
                <a:gd name="T17" fmla="*/ 46 h 93"/>
                <a:gd name="T18" fmla="*/ 44 w 72"/>
                <a:gd name="T19" fmla="*/ 47 h 93"/>
                <a:gd name="T20" fmla="*/ 39 w 72"/>
                <a:gd name="T21" fmla="*/ 56 h 93"/>
                <a:gd name="T22" fmla="*/ 37 w 72"/>
                <a:gd name="T23" fmla="*/ 66 h 93"/>
                <a:gd name="T24" fmla="*/ 23 w 72"/>
                <a:gd name="T25" fmla="*/ 90 h 93"/>
                <a:gd name="T26" fmla="*/ 15 w 72"/>
                <a:gd name="T27" fmla="*/ 92 h 93"/>
                <a:gd name="T28" fmla="*/ 5 w 72"/>
                <a:gd name="T29" fmla="*/ 86 h 93"/>
                <a:gd name="T30" fmla="*/ 0 w 72"/>
                <a:gd name="T31" fmla="*/ 60 h 93"/>
                <a:gd name="T32" fmla="*/ 7 w 72"/>
                <a:gd name="T33" fmla="*/ 42 h 93"/>
                <a:gd name="T34" fmla="*/ 8 w 72"/>
                <a:gd name="T35" fmla="*/ 37 h 93"/>
                <a:gd name="T36" fmla="*/ 14 w 72"/>
                <a:gd name="T37" fmla="*/ 28 h 93"/>
                <a:gd name="T38" fmla="*/ 32 w 72"/>
                <a:gd name="T39" fmla="*/ 11 h 93"/>
                <a:gd name="T40" fmla="*/ 43 w 72"/>
                <a:gd name="T41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2" h="93">
                  <a:moveTo>
                    <a:pt x="43" y="5"/>
                  </a:moveTo>
                  <a:cubicBezTo>
                    <a:pt x="45" y="14"/>
                    <a:pt x="47" y="23"/>
                    <a:pt x="57" y="10"/>
                  </a:cubicBezTo>
                  <a:cubicBezTo>
                    <a:pt x="61" y="5"/>
                    <a:pt x="65" y="0"/>
                    <a:pt x="72" y="8"/>
                  </a:cubicBezTo>
                  <a:cubicBezTo>
                    <a:pt x="72" y="8"/>
                    <a:pt x="71" y="9"/>
                    <a:pt x="71" y="9"/>
                  </a:cubicBezTo>
                  <a:cubicBezTo>
                    <a:pt x="70" y="10"/>
                    <a:pt x="70" y="10"/>
                    <a:pt x="69" y="10"/>
                  </a:cubicBezTo>
                  <a:cubicBezTo>
                    <a:pt x="67" y="14"/>
                    <a:pt x="65" y="17"/>
                    <a:pt x="64" y="21"/>
                  </a:cubicBezTo>
                  <a:cubicBezTo>
                    <a:pt x="63" y="23"/>
                    <a:pt x="62" y="24"/>
                    <a:pt x="61" y="25"/>
                  </a:cubicBezTo>
                  <a:cubicBezTo>
                    <a:pt x="54" y="28"/>
                    <a:pt x="53" y="35"/>
                    <a:pt x="51" y="41"/>
                  </a:cubicBezTo>
                  <a:cubicBezTo>
                    <a:pt x="50" y="43"/>
                    <a:pt x="49" y="44"/>
                    <a:pt x="48" y="46"/>
                  </a:cubicBezTo>
                  <a:cubicBezTo>
                    <a:pt x="47" y="47"/>
                    <a:pt x="45" y="47"/>
                    <a:pt x="44" y="47"/>
                  </a:cubicBezTo>
                  <a:cubicBezTo>
                    <a:pt x="39" y="48"/>
                    <a:pt x="40" y="52"/>
                    <a:pt x="39" y="56"/>
                  </a:cubicBezTo>
                  <a:cubicBezTo>
                    <a:pt x="39" y="59"/>
                    <a:pt x="38" y="63"/>
                    <a:pt x="37" y="66"/>
                  </a:cubicBezTo>
                  <a:cubicBezTo>
                    <a:pt x="29" y="73"/>
                    <a:pt x="28" y="82"/>
                    <a:pt x="23" y="90"/>
                  </a:cubicBezTo>
                  <a:cubicBezTo>
                    <a:pt x="21" y="92"/>
                    <a:pt x="18" y="93"/>
                    <a:pt x="15" y="92"/>
                  </a:cubicBezTo>
                  <a:cubicBezTo>
                    <a:pt x="10" y="92"/>
                    <a:pt x="7" y="89"/>
                    <a:pt x="5" y="86"/>
                  </a:cubicBezTo>
                  <a:cubicBezTo>
                    <a:pt x="1" y="78"/>
                    <a:pt x="0" y="69"/>
                    <a:pt x="0" y="60"/>
                  </a:cubicBezTo>
                  <a:cubicBezTo>
                    <a:pt x="1" y="54"/>
                    <a:pt x="6" y="49"/>
                    <a:pt x="7" y="42"/>
                  </a:cubicBezTo>
                  <a:cubicBezTo>
                    <a:pt x="7" y="40"/>
                    <a:pt x="8" y="39"/>
                    <a:pt x="8" y="37"/>
                  </a:cubicBezTo>
                  <a:cubicBezTo>
                    <a:pt x="10" y="34"/>
                    <a:pt x="11" y="31"/>
                    <a:pt x="14" y="28"/>
                  </a:cubicBezTo>
                  <a:cubicBezTo>
                    <a:pt x="21" y="24"/>
                    <a:pt x="29" y="20"/>
                    <a:pt x="32" y="11"/>
                  </a:cubicBezTo>
                  <a:cubicBezTo>
                    <a:pt x="34" y="8"/>
                    <a:pt x="37" y="4"/>
                    <a:pt x="43" y="5"/>
                  </a:cubicBezTo>
                  <a:close/>
                </a:path>
              </a:pathLst>
            </a:custGeom>
            <a:solidFill>
              <a:srgbClr val="5084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6" name="Freeform 3557"/>
            <p:cNvSpPr>
              <a:spLocks/>
            </p:cNvSpPr>
            <p:nvPr/>
          </p:nvSpPr>
          <p:spPr bwMode="auto">
            <a:xfrm>
              <a:off x="4243" y="1376"/>
              <a:ext cx="98" cy="49"/>
            </a:xfrm>
            <a:custGeom>
              <a:avLst/>
              <a:gdLst>
                <a:gd name="T0" fmla="*/ 30 w 83"/>
                <a:gd name="T1" fmla="*/ 7 h 42"/>
                <a:gd name="T2" fmla="*/ 42 w 83"/>
                <a:gd name="T3" fmla="*/ 8 h 42"/>
                <a:gd name="T4" fmla="*/ 59 w 83"/>
                <a:gd name="T5" fmla="*/ 14 h 42"/>
                <a:gd name="T6" fmla="*/ 74 w 83"/>
                <a:gd name="T7" fmla="*/ 40 h 42"/>
                <a:gd name="T8" fmla="*/ 68 w 83"/>
                <a:gd name="T9" fmla="*/ 41 h 42"/>
                <a:gd name="T10" fmla="*/ 37 w 83"/>
                <a:gd name="T11" fmla="*/ 26 h 42"/>
                <a:gd name="T12" fmla="*/ 3 w 83"/>
                <a:gd name="T13" fmla="*/ 14 h 42"/>
                <a:gd name="T14" fmla="*/ 0 w 83"/>
                <a:gd name="T15" fmla="*/ 9 h 42"/>
                <a:gd name="T16" fmla="*/ 8 w 83"/>
                <a:gd name="T17" fmla="*/ 1 h 42"/>
                <a:gd name="T18" fmla="*/ 16 w 83"/>
                <a:gd name="T19" fmla="*/ 1 h 42"/>
                <a:gd name="T20" fmla="*/ 30 w 83"/>
                <a:gd name="T21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42">
                  <a:moveTo>
                    <a:pt x="30" y="7"/>
                  </a:moveTo>
                  <a:cubicBezTo>
                    <a:pt x="34" y="8"/>
                    <a:pt x="38" y="8"/>
                    <a:pt x="42" y="8"/>
                  </a:cubicBezTo>
                  <a:cubicBezTo>
                    <a:pt x="46" y="13"/>
                    <a:pt x="54" y="10"/>
                    <a:pt x="59" y="14"/>
                  </a:cubicBezTo>
                  <a:cubicBezTo>
                    <a:pt x="71" y="19"/>
                    <a:pt x="83" y="24"/>
                    <a:pt x="74" y="40"/>
                  </a:cubicBezTo>
                  <a:cubicBezTo>
                    <a:pt x="72" y="41"/>
                    <a:pt x="70" y="42"/>
                    <a:pt x="68" y="41"/>
                  </a:cubicBezTo>
                  <a:cubicBezTo>
                    <a:pt x="60" y="33"/>
                    <a:pt x="50" y="27"/>
                    <a:pt x="37" y="26"/>
                  </a:cubicBezTo>
                  <a:cubicBezTo>
                    <a:pt x="27" y="19"/>
                    <a:pt x="13" y="21"/>
                    <a:pt x="3" y="14"/>
                  </a:cubicBezTo>
                  <a:cubicBezTo>
                    <a:pt x="1" y="12"/>
                    <a:pt x="0" y="11"/>
                    <a:pt x="0" y="9"/>
                  </a:cubicBezTo>
                  <a:cubicBezTo>
                    <a:pt x="1" y="5"/>
                    <a:pt x="4" y="2"/>
                    <a:pt x="8" y="1"/>
                  </a:cubicBezTo>
                  <a:cubicBezTo>
                    <a:pt x="11" y="0"/>
                    <a:pt x="14" y="0"/>
                    <a:pt x="16" y="1"/>
                  </a:cubicBezTo>
                  <a:cubicBezTo>
                    <a:pt x="21" y="2"/>
                    <a:pt x="25" y="6"/>
                    <a:pt x="30" y="7"/>
                  </a:cubicBezTo>
                  <a:close/>
                </a:path>
              </a:pathLst>
            </a:custGeom>
            <a:solidFill>
              <a:srgbClr val="6C70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7" name="Freeform 3558"/>
            <p:cNvSpPr>
              <a:spLocks/>
            </p:cNvSpPr>
            <p:nvPr/>
          </p:nvSpPr>
          <p:spPr bwMode="auto">
            <a:xfrm>
              <a:off x="4231" y="1357"/>
              <a:ext cx="40" cy="24"/>
            </a:xfrm>
            <a:custGeom>
              <a:avLst/>
              <a:gdLst>
                <a:gd name="T0" fmla="*/ 27 w 34"/>
                <a:gd name="T1" fmla="*/ 20 h 21"/>
                <a:gd name="T2" fmla="*/ 20 w 34"/>
                <a:gd name="T3" fmla="*/ 19 h 21"/>
                <a:gd name="T4" fmla="*/ 3 w 34"/>
                <a:gd name="T5" fmla="*/ 16 h 21"/>
                <a:gd name="T6" fmla="*/ 7 w 34"/>
                <a:gd name="T7" fmla="*/ 3 h 21"/>
                <a:gd name="T8" fmla="*/ 32 w 34"/>
                <a:gd name="T9" fmla="*/ 11 h 21"/>
                <a:gd name="T10" fmla="*/ 27 w 34"/>
                <a:gd name="T11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1">
                  <a:moveTo>
                    <a:pt x="27" y="20"/>
                  </a:moveTo>
                  <a:cubicBezTo>
                    <a:pt x="24" y="20"/>
                    <a:pt x="22" y="20"/>
                    <a:pt x="20" y="19"/>
                  </a:cubicBezTo>
                  <a:cubicBezTo>
                    <a:pt x="14" y="17"/>
                    <a:pt x="7" y="21"/>
                    <a:pt x="3" y="16"/>
                  </a:cubicBezTo>
                  <a:cubicBezTo>
                    <a:pt x="0" y="10"/>
                    <a:pt x="2" y="6"/>
                    <a:pt x="7" y="3"/>
                  </a:cubicBezTo>
                  <a:cubicBezTo>
                    <a:pt x="16" y="5"/>
                    <a:pt x="26" y="0"/>
                    <a:pt x="32" y="11"/>
                  </a:cubicBezTo>
                  <a:cubicBezTo>
                    <a:pt x="34" y="16"/>
                    <a:pt x="31" y="18"/>
                    <a:pt x="27" y="20"/>
                  </a:cubicBezTo>
                  <a:close/>
                </a:path>
              </a:pathLst>
            </a:custGeom>
            <a:solidFill>
              <a:srgbClr val="566E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8" name="Freeform 3559"/>
            <p:cNvSpPr>
              <a:spLocks/>
            </p:cNvSpPr>
            <p:nvPr/>
          </p:nvSpPr>
          <p:spPr bwMode="auto">
            <a:xfrm>
              <a:off x="4121" y="1313"/>
              <a:ext cx="30" cy="35"/>
            </a:xfrm>
            <a:custGeom>
              <a:avLst/>
              <a:gdLst>
                <a:gd name="T0" fmla="*/ 26 w 26"/>
                <a:gd name="T1" fmla="*/ 12 h 30"/>
                <a:gd name="T2" fmla="*/ 17 w 26"/>
                <a:gd name="T3" fmla="*/ 21 h 30"/>
                <a:gd name="T4" fmla="*/ 7 w 26"/>
                <a:gd name="T5" fmla="*/ 30 h 30"/>
                <a:gd name="T6" fmla="*/ 1 w 26"/>
                <a:gd name="T7" fmla="*/ 22 h 30"/>
                <a:gd name="T8" fmla="*/ 1 w 26"/>
                <a:gd name="T9" fmla="*/ 17 h 30"/>
                <a:gd name="T10" fmla="*/ 5 w 26"/>
                <a:gd name="T11" fmla="*/ 11 h 30"/>
                <a:gd name="T12" fmla="*/ 9 w 26"/>
                <a:gd name="T13" fmla="*/ 7 h 30"/>
                <a:gd name="T14" fmla="*/ 26 w 26"/>
                <a:gd name="T15" fmla="*/ 5 h 30"/>
                <a:gd name="T16" fmla="*/ 26 w 26"/>
                <a:gd name="T17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6" y="12"/>
                  </a:moveTo>
                  <a:cubicBezTo>
                    <a:pt x="22" y="14"/>
                    <a:pt x="19" y="17"/>
                    <a:pt x="17" y="21"/>
                  </a:cubicBezTo>
                  <a:cubicBezTo>
                    <a:pt x="14" y="25"/>
                    <a:pt x="13" y="30"/>
                    <a:pt x="7" y="30"/>
                  </a:cubicBezTo>
                  <a:cubicBezTo>
                    <a:pt x="3" y="28"/>
                    <a:pt x="2" y="25"/>
                    <a:pt x="1" y="22"/>
                  </a:cubicBezTo>
                  <a:cubicBezTo>
                    <a:pt x="0" y="20"/>
                    <a:pt x="0" y="19"/>
                    <a:pt x="1" y="17"/>
                  </a:cubicBezTo>
                  <a:cubicBezTo>
                    <a:pt x="2" y="14"/>
                    <a:pt x="3" y="12"/>
                    <a:pt x="5" y="11"/>
                  </a:cubicBezTo>
                  <a:cubicBezTo>
                    <a:pt x="6" y="9"/>
                    <a:pt x="8" y="8"/>
                    <a:pt x="9" y="7"/>
                  </a:cubicBezTo>
                  <a:cubicBezTo>
                    <a:pt x="14" y="2"/>
                    <a:pt x="19" y="0"/>
                    <a:pt x="26" y="5"/>
                  </a:cubicBezTo>
                  <a:cubicBezTo>
                    <a:pt x="26" y="7"/>
                    <a:pt x="26" y="10"/>
                    <a:pt x="26" y="12"/>
                  </a:cubicBezTo>
                  <a:close/>
                </a:path>
              </a:pathLst>
            </a:custGeom>
            <a:solidFill>
              <a:srgbClr val="4D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19" name="Freeform 3560"/>
            <p:cNvSpPr>
              <a:spLocks/>
            </p:cNvSpPr>
            <p:nvPr/>
          </p:nvSpPr>
          <p:spPr bwMode="auto">
            <a:xfrm>
              <a:off x="4324" y="1378"/>
              <a:ext cx="34" cy="23"/>
            </a:xfrm>
            <a:custGeom>
              <a:avLst/>
              <a:gdLst>
                <a:gd name="T0" fmla="*/ 17 w 29"/>
                <a:gd name="T1" fmla="*/ 2 h 20"/>
                <a:gd name="T2" fmla="*/ 29 w 29"/>
                <a:gd name="T3" fmla="*/ 9 h 20"/>
                <a:gd name="T4" fmla="*/ 11 w 29"/>
                <a:gd name="T5" fmla="*/ 20 h 20"/>
                <a:gd name="T6" fmla="*/ 5 w 29"/>
                <a:gd name="T7" fmla="*/ 13 h 20"/>
                <a:gd name="T8" fmla="*/ 17 w 29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20">
                  <a:moveTo>
                    <a:pt x="17" y="2"/>
                  </a:moveTo>
                  <a:cubicBezTo>
                    <a:pt x="22" y="1"/>
                    <a:pt x="26" y="4"/>
                    <a:pt x="29" y="9"/>
                  </a:cubicBezTo>
                  <a:cubicBezTo>
                    <a:pt x="26" y="17"/>
                    <a:pt x="19" y="19"/>
                    <a:pt x="11" y="20"/>
                  </a:cubicBezTo>
                  <a:cubicBezTo>
                    <a:pt x="7" y="19"/>
                    <a:pt x="2" y="20"/>
                    <a:pt x="5" y="13"/>
                  </a:cubicBezTo>
                  <a:cubicBezTo>
                    <a:pt x="0" y="0"/>
                    <a:pt x="15" y="7"/>
                    <a:pt x="17" y="2"/>
                  </a:cubicBezTo>
                  <a:close/>
                </a:path>
              </a:pathLst>
            </a:custGeom>
            <a:solidFill>
              <a:srgbClr val="4D82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0" name="Freeform 3561"/>
            <p:cNvSpPr>
              <a:spLocks/>
            </p:cNvSpPr>
            <p:nvPr/>
          </p:nvSpPr>
          <p:spPr bwMode="auto">
            <a:xfrm>
              <a:off x="4207" y="1354"/>
              <a:ext cx="32" cy="24"/>
            </a:xfrm>
            <a:custGeom>
              <a:avLst/>
              <a:gdLst>
                <a:gd name="T0" fmla="*/ 28 w 28"/>
                <a:gd name="T1" fmla="*/ 5 h 20"/>
                <a:gd name="T2" fmla="*/ 25 w 28"/>
                <a:gd name="T3" fmla="*/ 17 h 20"/>
                <a:gd name="T4" fmla="*/ 17 w 28"/>
                <a:gd name="T5" fmla="*/ 19 h 20"/>
                <a:gd name="T6" fmla="*/ 0 w 28"/>
                <a:gd name="T7" fmla="*/ 6 h 20"/>
                <a:gd name="T8" fmla="*/ 28 w 28"/>
                <a:gd name="T9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0">
                  <a:moveTo>
                    <a:pt x="28" y="5"/>
                  </a:moveTo>
                  <a:cubicBezTo>
                    <a:pt x="27" y="9"/>
                    <a:pt x="26" y="13"/>
                    <a:pt x="25" y="17"/>
                  </a:cubicBezTo>
                  <a:cubicBezTo>
                    <a:pt x="23" y="20"/>
                    <a:pt x="20" y="20"/>
                    <a:pt x="17" y="19"/>
                  </a:cubicBezTo>
                  <a:cubicBezTo>
                    <a:pt x="12" y="14"/>
                    <a:pt x="2" y="16"/>
                    <a:pt x="0" y="6"/>
                  </a:cubicBezTo>
                  <a:cubicBezTo>
                    <a:pt x="9" y="0"/>
                    <a:pt x="19" y="0"/>
                    <a:pt x="28" y="5"/>
                  </a:cubicBezTo>
                  <a:close/>
                </a:path>
              </a:pathLst>
            </a:custGeom>
            <a:solidFill>
              <a:srgbClr val="5E7A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1" name="Freeform 3562"/>
            <p:cNvSpPr>
              <a:spLocks/>
            </p:cNvSpPr>
            <p:nvPr/>
          </p:nvSpPr>
          <p:spPr bwMode="auto">
            <a:xfrm>
              <a:off x="4310" y="1390"/>
              <a:ext cx="34" cy="34"/>
            </a:xfrm>
            <a:custGeom>
              <a:avLst/>
              <a:gdLst>
                <a:gd name="T0" fmla="*/ 17 w 29"/>
                <a:gd name="T1" fmla="*/ 3 h 29"/>
                <a:gd name="T2" fmla="*/ 25 w 29"/>
                <a:gd name="T3" fmla="*/ 8 h 29"/>
                <a:gd name="T4" fmla="*/ 27 w 29"/>
                <a:gd name="T5" fmla="*/ 10 h 29"/>
                <a:gd name="T6" fmla="*/ 22 w 29"/>
                <a:gd name="T7" fmla="*/ 27 h 29"/>
                <a:gd name="T8" fmla="*/ 17 w 29"/>
                <a:gd name="T9" fmla="*/ 27 h 29"/>
                <a:gd name="T10" fmla="*/ 0 w 29"/>
                <a:gd name="T11" fmla="*/ 4 h 29"/>
                <a:gd name="T12" fmla="*/ 5 w 29"/>
                <a:gd name="T13" fmla="*/ 0 h 29"/>
                <a:gd name="T14" fmla="*/ 17 w 29"/>
                <a:gd name="T1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9">
                  <a:moveTo>
                    <a:pt x="17" y="3"/>
                  </a:moveTo>
                  <a:cubicBezTo>
                    <a:pt x="18" y="6"/>
                    <a:pt x="21" y="7"/>
                    <a:pt x="25" y="8"/>
                  </a:cubicBezTo>
                  <a:cubicBezTo>
                    <a:pt x="25" y="8"/>
                    <a:pt x="26" y="9"/>
                    <a:pt x="27" y="10"/>
                  </a:cubicBezTo>
                  <a:cubicBezTo>
                    <a:pt x="29" y="17"/>
                    <a:pt x="25" y="22"/>
                    <a:pt x="22" y="27"/>
                  </a:cubicBezTo>
                  <a:cubicBezTo>
                    <a:pt x="20" y="28"/>
                    <a:pt x="18" y="29"/>
                    <a:pt x="17" y="27"/>
                  </a:cubicBezTo>
                  <a:cubicBezTo>
                    <a:pt x="17" y="16"/>
                    <a:pt x="12" y="7"/>
                    <a:pt x="0" y="4"/>
                  </a:cubicBezTo>
                  <a:cubicBezTo>
                    <a:pt x="1" y="1"/>
                    <a:pt x="2" y="0"/>
                    <a:pt x="5" y="0"/>
                  </a:cubicBezTo>
                  <a:cubicBezTo>
                    <a:pt x="9" y="1"/>
                    <a:pt x="13" y="2"/>
                    <a:pt x="17" y="3"/>
                  </a:cubicBezTo>
                  <a:close/>
                </a:path>
              </a:pathLst>
            </a:custGeom>
            <a:solidFill>
              <a:srgbClr val="435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2" name="Freeform 3563"/>
            <p:cNvSpPr>
              <a:spLocks/>
            </p:cNvSpPr>
            <p:nvPr/>
          </p:nvSpPr>
          <p:spPr bwMode="auto">
            <a:xfrm>
              <a:off x="4309" y="1337"/>
              <a:ext cx="20" cy="32"/>
            </a:xfrm>
            <a:custGeom>
              <a:avLst/>
              <a:gdLst>
                <a:gd name="T0" fmla="*/ 14 w 17"/>
                <a:gd name="T1" fmla="*/ 20 h 27"/>
                <a:gd name="T2" fmla="*/ 17 w 17"/>
                <a:gd name="T3" fmla="*/ 24 h 27"/>
                <a:gd name="T4" fmla="*/ 6 w 17"/>
                <a:gd name="T5" fmla="*/ 1 h 27"/>
                <a:gd name="T6" fmla="*/ 6 w 17"/>
                <a:gd name="T7" fmla="*/ 0 h 27"/>
                <a:gd name="T8" fmla="*/ 14 w 17"/>
                <a:gd name="T9" fmla="*/ 2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7">
                  <a:moveTo>
                    <a:pt x="14" y="20"/>
                  </a:moveTo>
                  <a:cubicBezTo>
                    <a:pt x="15" y="22"/>
                    <a:pt x="16" y="23"/>
                    <a:pt x="17" y="24"/>
                  </a:cubicBezTo>
                  <a:cubicBezTo>
                    <a:pt x="4" y="27"/>
                    <a:pt x="0" y="18"/>
                    <a:pt x="6" y="1"/>
                  </a:cubicBezTo>
                  <a:cubicBezTo>
                    <a:pt x="6" y="1"/>
                    <a:pt x="6" y="0"/>
                    <a:pt x="6" y="0"/>
                  </a:cubicBezTo>
                  <a:cubicBezTo>
                    <a:pt x="11" y="6"/>
                    <a:pt x="11" y="14"/>
                    <a:pt x="14" y="20"/>
                  </a:cubicBezTo>
                  <a:close/>
                </a:path>
              </a:pathLst>
            </a:custGeom>
            <a:solidFill>
              <a:srgbClr val="2E56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3" name="Freeform 3564"/>
            <p:cNvSpPr>
              <a:spLocks/>
            </p:cNvSpPr>
            <p:nvPr/>
          </p:nvSpPr>
          <p:spPr bwMode="auto">
            <a:xfrm>
              <a:off x="4263" y="1367"/>
              <a:ext cx="31" cy="26"/>
            </a:xfrm>
            <a:custGeom>
              <a:avLst/>
              <a:gdLst>
                <a:gd name="T0" fmla="*/ 0 w 26"/>
                <a:gd name="T1" fmla="*/ 11 h 22"/>
                <a:gd name="T2" fmla="*/ 5 w 26"/>
                <a:gd name="T3" fmla="*/ 2 h 22"/>
                <a:gd name="T4" fmla="*/ 13 w 26"/>
                <a:gd name="T5" fmla="*/ 14 h 22"/>
                <a:gd name="T6" fmla="*/ 0 w 26"/>
                <a:gd name="T7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2">
                  <a:moveTo>
                    <a:pt x="0" y="11"/>
                  </a:moveTo>
                  <a:cubicBezTo>
                    <a:pt x="1" y="8"/>
                    <a:pt x="3" y="5"/>
                    <a:pt x="5" y="2"/>
                  </a:cubicBezTo>
                  <a:cubicBezTo>
                    <a:pt x="5" y="8"/>
                    <a:pt x="26" y="0"/>
                    <a:pt x="13" y="14"/>
                  </a:cubicBezTo>
                  <a:cubicBezTo>
                    <a:pt x="6" y="22"/>
                    <a:pt x="3" y="14"/>
                    <a:pt x="0" y="11"/>
                  </a:cubicBezTo>
                  <a:close/>
                </a:path>
              </a:pathLst>
            </a:custGeom>
            <a:solidFill>
              <a:srgbClr val="2C4B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4" name="Freeform 3565"/>
            <p:cNvSpPr>
              <a:spLocks/>
            </p:cNvSpPr>
            <p:nvPr/>
          </p:nvSpPr>
          <p:spPr bwMode="auto">
            <a:xfrm>
              <a:off x="4292" y="1380"/>
              <a:ext cx="24" cy="18"/>
            </a:xfrm>
            <a:custGeom>
              <a:avLst/>
              <a:gdLst>
                <a:gd name="T0" fmla="*/ 20 w 20"/>
                <a:gd name="T1" fmla="*/ 8 h 15"/>
                <a:gd name="T2" fmla="*/ 15 w 20"/>
                <a:gd name="T3" fmla="*/ 12 h 15"/>
                <a:gd name="T4" fmla="*/ 0 w 20"/>
                <a:gd name="T5" fmla="*/ 4 h 15"/>
                <a:gd name="T6" fmla="*/ 20 w 20"/>
                <a:gd name="T7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5">
                  <a:moveTo>
                    <a:pt x="20" y="8"/>
                  </a:moveTo>
                  <a:cubicBezTo>
                    <a:pt x="18" y="9"/>
                    <a:pt x="17" y="10"/>
                    <a:pt x="15" y="12"/>
                  </a:cubicBezTo>
                  <a:cubicBezTo>
                    <a:pt x="10" y="10"/>
                    <a:pt x="1" y="15"/>
                    <a:pt x="0" y="4"/>
                  </a:cubicBezTo>
                  <a:cubicBezTo>
                    <a:pt x="7" y="5"/>
                    <a:pt x="14" y="0"/>
                    <a:pt x="20" y="8"/>
                  </a:cubicBezTo>
                  <a:close/>
                </a:path>
              </a:pathLst>
            </a:custGeom>
            <a:solidFill>
              <a:srgbClr val="182F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5" name="Freeform 3566"/>
            <p:cNvSpPr>
              <a:spLocks/>
            </p:cNvSpPr>
            <p:nvPr/>
          </p:nvSpPr>
          <p:spPr bwMode="auto">
            <a:xfrm>
              <a:off x="4196" y="1361"/>
              <a:ext cx="32" cy="22"/>
            </a:xfrm>
            <a:custGeom>
              <a:avLst/>
              <a:gdLst>
                <a:gd name="T0" fmla="*/ 9 w 27"/>
                <a:gd name="T1" fmla="*/ 0 h 18"/>
                <a:gd name="T2" fmla="*/ 26 w 27"/>
                <a:gd name="T3" fmla="*/ 11 h 18"/>
                <a:gd name="T4" fmla="*/ 27 w 27"/>
                <a:gd name="T5" fmla="*/ 14 h 18"/>
                <a:gd name="T6" fmla="*/ 26 w 27"/>
                <a:gd name="T7" fmla="*/ 16 h 18"/>
                <a:gd name="T8" fmla="*/ 16 w 27"/>
                <a:gd name="T9" fmla="*/ 14 h 18"/>
                <a:gd name="T10" fmla="*/ 1 w 27"/>
                <a:gd name="T11" fmla="*/ 4 h 18"/>
                <a:gd name="T12" fmla="*/ 2 w 27"/>
                <a:gd name="T13" fmla="*/ 0 h 18"/>
                <a:gd name="T14" fmla="*/ 9 w 27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8">
                  <a:moveTo>
                    <a:pt x="9" y="0"/>
                  </a:moveTo>
                  <a:cubicBezTo>
                    <a:pt x="13" y="6"/>
                    <a:pt x="25" y="0"/>
                    <a:pt x="26" y="11"/>
                  </a:cubicBezTo>
                  <a:cubicBezTo>
                    <a:pt x="27" y="12"/>
                    <a:pt x="27" y="13"/>
                    <a:pt x="27" y="14"/>
                  </a:cubicBezTo>
                  <a:cubicBezTo>
                    <a:pt x="27" y="15"/>
                    <a:pt x="27" y="16"/>
                    <a:pt x="26" y="16"/>
                  </a:cubicBezTo>
                  <a:cubicBezTo>
                    <a:pt x="23" y="18"/>
                    <a:pt x="19" y="16"/>
                    <a:pt x="16" y="14"/>
                  </a:cubicBezTo>
                  <a:cubicBezTo>
                    <a:pt x="11" y="11"/>
                    <a:pt x="4" y="10"/>
                    <a:pt x="1" y="4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4" y="0"/>
                    <a:pt x="7" y="0"/>
                    <a:pt x="9" y="0"/>
                  </a:cubicBezTo>
                  <a:close/>
                </a:path>
              </a:pathLst>
            </a:custGeom>
            <a:solidFill>
              <a:srgbClr val="3145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6" name="Freeform 3567"/>
            <p:cNvSpPr>
              <a:spLocks/>
            </p:cNvSpPr>
            <p:nvPr/>
          </p:nvSpPr>
          <p:spPr bwMode="auto">
            <a:xfrm>
              <a:off x="4128" y="1308"/>
              <a:ext cx="23" cy="20"/>
            </a:xfrm>
            <a:custGeom>
              <a:avLst/>
              <a:gdLst>
                <a:gd name="T0" fmla="*/ 20 w 20"/>
                <a:gd name="T1" fmla="*/ 9 h 17"/>
                <a:gd name="T2" fmla="*/ 4 w 20"/>
                <a:gd name="T3" fmla="*/ 17 h 17"/>
                <a:gd name="T4" fmla="*/ 1 w 20"/>
                <a:gd name="T5" fmla="*/ 13 h 17"/>
                <a:gd name="T6" fmla="*/ 1 w 20"/>
                <a:gd name="T7" fmla="*/ 5 h 17"/>
                <a:gd name="T8" fmla="*/ 4 w 20"/>
                <a:gd name="T9" fmla="*/ 1 h 17"/>
                <a:gd name="T10" fmla="*/ 11 w 20"/>
                <a:gd name="T11" fmla="*/ 0 h 17"/>
                <a:gd name="T12" fmla="*/ 20 w 20"/>
                <a:gd name="T13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7">
                  <a:moveTo>
                    <a:pt x="20" y="9"/>
                  </a:moveTo>
                  <a:cubicBezTo>
                    <a:pt x="12" y="7"/>
                    <a:pt x="8" y="12"/>
                    <a:pt x="4" y="17"/>
                  </a:cubicBezTo>
                  <a:cubicBezTo>
                    <a:pt x="2" y="16"/>
                    <a:pt x="1" y="14"/>
                    <a:pt x="1" y="13"/>
                  </a:cubicBezTo>
                  <a:cubicBezTo>
                    <a:pt x="0" y="10"/>
                    <a:pt x="0" y="7"/>
                    <a:pt x="1" y="5"/>
                  </a:cubicBezTo>
                  <a:cubicBezTo>
                    <a:pt x="1" y="3"/>
                    <a:pt x="2" y="2"/>
                    <a:pt x="4" y="1"/>
                  </a:cubicBezTo>
                  <a:cubicBezTo>
                    <a:pt x="6" y="1"/>
                    <a:pt x="9" y="1"/>
                    <a:pt x="11" y="0"/>
                  </a:cubicBezTo>
                  <a:cubicBezTo>
                    <a:pt x="15" y="2"/>
                    <a:pt x="18" y="4"/>
                    <a:pt x="20" y="9"/>
                  </a:cubicBezTo>
                  <a:close/>
                </a:path>
              </a:pathLst>
            </a:custGeom>
            <a:solidFill>
              <a:srgbClr val="5473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7" name="Freeform 3568"/>
            <p:cNvSpPr>
              <a:spLocks/>
            </p:cNvSpPr>
            <p:nvPr/>
          </p:nvSpPr>
          <p:spPr bwMode="auto">
            <a:xfrm>
              <a:off x="4157" y="1345"/>
              <a:ext cx="27" cy="24"/>
            </a:xfrm>
            <a:custGeom>
              <a:avLst/>
              <a:gdLst>
                <a:gd name="T0" fmla="*/ 19 w 23"/>
                <a:gd name="T1" fmla="*/ 1 h 20"/>
                <a:gd name="T2" fmla="*/ 23 w 23"/>
                <a:gd name="T3" fmla="*/ 9 h 20"/>
                <a:gd name="T4" fmla="*/ 21 w 23"/>
                <a:gd name="T5" fmla="*/ 12 h 20"/>
                <a:gd name="T6" fmla="*/ 7 w 23"/>
                <a:gd name="T7" fmla="*/ 18 h 20"/>
                <a:gd name="T8" fmla="*/ 15 w 23"/>
                <a:gd name="T9" fmla="*/ 1 h 20"/>
                <a:gd name="T10" fmla="*/ 15 w 23"/>
                <a:gd name="T11" fmla="*/ 2 h 20"/>
                <a:gd name="T12" fmla="*/ 19 w 23"/>
                <a:gd name="T13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0">
                  <a:moveTo>
                    <a:pt x="19" y="1"/>
                  </a:moveTo>
                  <a:cubicBezTo>
                    <a:pt x="20" y="4"/>
                    <a:pt x="21" y="6"/>
                    <a:pt x="23" y="9"/>
                  </a:cubicBezTo>
                  <a:cubicBezTo>
                    <a:pt x="22" y="10"/>
                    <a:pt x="22" y="11"/>
                    <a:pt x="21" y="12"/>
                  </a:cubicBezTo>
                  <a:cubicBezTo>
                    <a:pt x="17" y="15"/>
                    <a:pt x="14" y="20"/>
                    <a:pt x="7" y="18"/>
                  </a:cubicBezTo>
                  <a:cubicBezTo>
                    <a:pt x="0" y="8"/>
                    <a:pt x="7" y="5"/>
                    <a:pt x="15" y="1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6" y="0"/>
                    <a:pt x="17" y="0"/>
                    <a:pt x="19" y="1"/>
                  </a:cubicBezTo>
                  <a:close/>
                </a:path>
              </a:pathLst>
            </a:custGeom>
            <a:solidFill>
              <a:srgbClr val="597D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8" name="Freeform 3569"/>
            <p:cNvSpPr>
              <a:spLocks/>
            </p:cNvSpPr>
            <p:nvPr/>
          </p:nvSpPr>
          <p:spPr bwMode="auto">
            <a:xfrm>
              <a:off x="4176" y="1356"/>
              <a:ext cx="22" cy="14"/>
            </a:xfrm>
            <a:custGeom>
              <a:avLst/>
              <a:gdLst>
                <a:gd name="T0" fmla="*/ 19 w 19"/>
                <a:gd name="T1" fmla="*/ 5 h 12"/>
                <a:gd name="T2" fmla="*/ 19 w 19"/>
                <a:gd name="T3" fmla="*/ 8 h 12"/>
                <a:gd name="T4" fmla="*/ 11 w 19"/>
                <a:gd name="T5" fmla="*/ 12 h 12"/>
                <a:gd name="T6" fmla="*/ 3 w 19"/>
                <a:gd name="T7" fmla="*/ 10 h 12"/>
                <a:gd name="T8" fmla="*/ 7 w 19"/>
                <a:gd name="T9" fmla="*/ 2 h 12"/>
                <a:gd name="T10" fmla="*/ 7 w 19"/>
                <a:gd name="T11" fmla="*/ 0 h 12"/>
                <a:gd name="T12" fmla="*/ 19 w 19"/>
                <a:gd name="T13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">
                  <a:moveTo>
                    <a:pt x="19" y="5"/>
                  </a:moveTo>
                  <a:cubicBezTo>
                    <a:pt x="19" y="6"/>
                    <a:pt x="19" y="7"/>
                    <a:pt x="19" y="8"/>
                  </a:cubicBezTo>
                  <a:cubicBezTo>
                    <a:pt x="17" y="11"/>
                    <a:pt x="14" y="12"/>
                    <a:pt x="11" y="12"/>
                  </a:cubicBezTo>
                  <a:cubicBezTo>
                    <a:pt x="8" y="12"/>
                    <a:pt x="6" y="12"/>
                    <a:pt x="3" y="10"/>
                  </a:cubicBezTo>
                  <a:cubicBezTo>
                    <a:pt x="0" y="5"/>
                    <a:pt x="3" y="3"/>
                    <a:pt x="7" y="2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11" y="2"/>
                    <a:pt x="15" y="3"/>
                    <a:pt x="19" y="5"/>
                  </a:cubicBezTo>
                  <a:close/>
                </a:path>
              </a:pathLst>
            </a:custGeom>
            <a:solidFill>
              <a:srgbClr val="2337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29" name="Freeform 3570"/>
            <p:cNvSpPr>
              <a:spLocks/>
            </p:cNvSpPr>
            <p:nvPr/>
          </p:nvSpPr>
          <p:spPr bwMode="auto">
            <a:xfrm>
              <a:off x="4170" y="1333"/>
              <a:ext cx="13" cy="14"/>
            </a:xfrm>
            <a:custGeom>
              <a:avLst/>
              <a:gdLst>
                <a:gd name="T0" fmla="*/ 8 w 11"/>
                <a:gd name="T1" fmla="*/ 11 h 12"/>
                <a:gd name="T2" fmla="*/ 4 w 11"/>
                <a:gd name="T3" fmla="*/ 12 h 12"/>
                <a:gd name="T4" fmla="*/ 10 w 11"/>
                <a:gd name="T5" fmla="*/ 0 h 12"/>
                <a:gd name="T6" fmla="*/ 8 w 11"/>
                <a:gd name="T7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2">
                  <a:moveTo>
                    <a:pt x="8" y="11"/>
                  </a:moveTo>
                  <a:cubicBezTo>
                    <a:pt x="6" y="12"/>
                    <a:pt x="5" y="12"/>
                    <a:pt x="4" y="12"/>
                  </a:cubicBezTo>
                  <a:cubicBezTo>
                    <a:pt x="5" y="7"/>
                    <a:pt x="0" y="0"/>
                    <a:pt x="10" y="0"/>
                  </a:cubicBezTo>
                  <a:cubicBezTo>
                    <a:pt x="11" y="4"/>
                    <a:pt x="10" y="8"/>
                    <a:pt x="8" y="11"/>
                  </a:cubicBezTo>
                  <a:close/>
                </a:path>
              </a:pathLst>
            </a:custGeom>
            <a:solidFill>
              <a:srgbClr val="0B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0" name="Freeform 3571"/>
            <p:cNvSpPr>
              <a:spLocks/>
            </p:cNvSpPr>
            <p:nvPr/>
          </p:nvSpPr>
          <p:spPr bwMode="auto">
            <a:xfrm>
              <a:off x="4274" y="1333"/>
              <a:ext cx="10" cy="7"/>
            </a:xfrm>
            <a:custGeom>
              <a:avLst/>
              <a:gdLst>
                <a:gd name="T0" fmla="*/ 0 w 9"/>
                <a:gd name="T1" fmla="*/ 3 h 6"/>
                <a:gd name="T2" fmla="*/ 5 w 9"/>
                <a:gd name="T3" fmla="*/ 0 h 6"/>
                <a:gd name="T4" fmla="*/ 9 w 9"/>
                <a:gd name="T5" fmla="*/ 3 h 6"/>
                <a:gd name="T6" fmla="*/ 5 w 9"/>
                <a:gd name="T7" fmla="*/ 6 h 6"/>
                <a:gd name="T8" fmla="*/ 0 w 9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0" y="3"/>
                  </a:moveTo>
                  <a:cubicBezTo>
                    <a:pt x="2" y="2"/>
                    <a:pt x="4" y="0"/>
                    <a:pt x="5" y="0"/>
                  </a:cubicBezTo>
                  <a:cubicBezTo>
                    <a:pt x="6" y="0"/>
                    <a:pt x="8" y="2"/>
                    <a:pt x="9" y="3"/>
                  </a:cubicBezTo>
                  <a:cubicBezTo>
                    <a:pt x="8" y="4"/>
                    <a:pt x="6" y="6"/>
                    <a:pt x="5" y="6"/>
                  </a:cubicBezTo>
                  <a:cubicBezTo>
                    <a:pt x="4" y="6"/>
                    <a:pt x="2" y="5"/>
                    <a:pt x="0" y="3"/>
                  </a:cubicBezTo>
                  <a:close/>
                </a:path>
              </a:pathLst>
            </a:custGeom>
            <a:solidFill>
              <a:srgbClr val="2A59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1" name="Freeform 3572"/>
            <p:cNvSpPr>
              <a:spLocks/>
            </p:cNvSpPr>
            <p:nvPr/>
          </p:nvSpPr>
          <p:spPr bwMode="auto">
            <a:xfrm>
              <a:off x="3863" y="1659"/>
              <a:ext cx="367" cy="185"/>
            </a:xfrm>
            <a:custGeom>
              <a:avLst/>
              <a:gdLst>
                <a:gd name="T0" fmla="*/ 53 w 312"/>
                <a:gd name="T1" fmla="*/ 71 h 157"/>
                <a:gd name="T2" fmla="*/ 21 w 312"/>
                <a:gd name="T3" fmla="*/ 58 h 157"/>
                <a:gd name="T4" fmla="*/ 9 w 312"/>
                <a:gd name="T5" fmla="*/ 21 h 157"/>
                <a:gd name="T6" fmla="*/ 9 w 312"/>
                <a:gd name="T7" fmla="*/ 4 h 157"/>
                <a:gd name="T8" fmla="*/ 28 w 312"/>
                <a:gd name="T9" fmla="*/ 7 h 157"/>
                <a:gd name="T10" fmla="*/ 116 w 312"/>
                <a:gd name="T11" fmla="*/ 47 h 157"/>
                <a:gd name="T12" fmla="*/ 141 w 312"/>
                <a:gd name="T13" fmla="*/ 55 h 157"/>
                <a:gd name="T14" fmla="*/ 289 w 312"/>
                <a:gd name="T15" fmla="*/ 117 h 157"/>
                <a:gd name="T16" fmla="*/ 311 w 312"/>
                <a:gd name="T17" fmla="*/ 133 h 157"/>
                <a:gd name="T18" fmla="*/ 308 w 312"/>
                <a:gd name="T19" fmla="*/ 144 h 157"/>
                <a:gd name="T20" fmla="*/ 296 w 312"/>
                <a:gd name="T21" fmla="*/ 149 h 157"/>
                <a:gd name="T22" fmla="*/ 290 w 312"/>
                <a:gd name="T23" fmla="*/ 154 h 157"/>
                <a:gd name="T24" fmla="*/ 275 w 312"/>
                <a:gd name="T25" fmla="*/ 153 h 157"/>
                <a:gd name="T26" fmla="*/ 220 w 312"/>
                <a:gd name="T27" fmla="*/ 135 h 157"/>
                <a:gd name="T28" fmla="*/ 104 w 312"/>
                <a:gd name="T29" fmla="*/ 90 h 157"/>
                <a:gd name="T30" fmla="*/ 105 w 312"/>
                <a:gd name="T31" fmla="*/ 83 h 157"/>
                <a:gd name="T32" fmla="*/ 105 w 312"/>
                <a:gd name="T33" fmla="*/ 63 h 157"/>
                <a:gd name="T34" fmla="*/ 93 w 312"/>
                <a:gd name="T35" fmla="*/ 55 h 157"/>
                <a:gd name="T36" fmla="*/ 77 w 312"/>
                <a:gd name="T37" fmla="*/ 49 h 157"/>
                <a:gd name="T38" fmla="*/ 61 w 312"/>
                <a:gd name="T39" fmla="*/ 55 h 157"/>
                <a:gd name="T40" fmla="*/ 53 w 312"/>
                <a:gd name="T41" fmla="*/ 7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2" h="157">
                  <a:moveTo>
                    <a:pt x="53" y="71"/>
                  </a:moveTo>
                  <a:cubicBezTo>
                    <a:pt x="42" y="66"/>
                    <a:pt x="34" y="56"/>
                    <a:pt x="21" y="58"/>
                  </a:cubicBezTo>
                  <a:cubicBezTo>
                    <a:pt x="14" y="47"/>
                    <a:pt x="11" y="34"/>
                    <a:pt x="9" y="21"/>
                  </a:cubicBezTo>
                  <a:cubicBezTo>
                    <a:pt x="8" y="16"/>
                    <a:pt x="0" y="10"/>
                    <a:pt x="9" y="4"/>
                  </a:cubicBezTo>
                  <a:cubicBezTo>
                    <a:pt x="17" y="0"/>
                    <a:pt x="22" y="4"/>
                    <a:pt x="28" y="7"/>
                  </a:cubicBezTo>
                  <a:cubicBezTo>
                    <a:pt x="57" y="22"/>
                    <a:pt x="85" y="36"/>
                    <a:pt x="116" y="47"/>
                  </a:cubicBezTo>
                  <a:cubicBezTo>
                    <a:pt x="125" y="48"/>
                    <a:pt x="133" y="51"/>
                    <a:pt x="141" y="55"/>
                  </a:cubicBezTo>
                  <a:cubicBezTo>
                    <a:pt x="190" y="75"/>
                    <a:pt x="239" y="97"/>
                    <a:pt x="289" y="117"/>
                  </a:cubicBezTo>
                  <a:cubicBezTo>
                    <a:pt x="297" y="121"/>
                    <a:pt x="306" y="124"/>
                    <a:pt x="311" y="133"/>
                  </a:cubicBezTo>
                  <a:cubicBezTo>
                    <a:pt x="312" y="137"/>
                    <a:pt x="311" y="141"/>
                    <a:pt x="308" y="144"/>
                  </a:cubicBezTo>
                  <a:cubicBezTo>
                    <a:pt x="305" y="146"/>
                    <a:pt x="300" y="147"/>
                    <a:pt x="296" y="149"/>
                  </a:cubicBezTo>
                  <a:cubicBezTo>
                    <a:pt x="294" y="150"/>
                    <a:pt x="292" y="152"/>
                    <a:pt x="290" y="154"/>
                  </a:cubicBezTo>
                  <a:cubicBezTo>
                    <a:pt x="285" y="157"/>
                    <a:pt x="280" y="154"/>
                    <a:pt x="275" y="153"/>
                  </a:cubicBezTo>
                  <a:cubicBezTo>
                    <a:pt x="257" y="146"/>
                    <a:pt x="241" y="133"/>
                    <a:pt x="220" y="135"/>
                  </a:cubicBezTo>
                  <a:cubicBezTo>
                    <a:pt x="181" y="120"/>
                    <a:pt x="143" y="105"/>
                    <a:pt x="104" y="90"/>
                  </a:cubicBezTo>
                  <a:cubicBezTo>
                    <a:pt x="104" y="87"/>
                    <a:pt x="105" y="85"/>
                    <a:pt x="105" y="83"/>
                  </a:cubicBezTo>
                  <a:cubicBezTo>
                    <a:pt x="107" y="76"/>
                    <a:pt x="109" y="70"/>
                    <a:pt x="105" y="63"/>
                  </a:cubicBezTo>
                  <a:cubicBezTo>
                    <a:pt x="101" y="60"/>
                    <a:pt x="97" y="57"/>
                    <a:pt x="93" y="55"/>
                  </a:cubicBezTo>
                  <a:cubicBezTo>
                    <a:pt x="88" y="53"/>
                    <a:pt x="82" y="53"/>
                    <a:pt x="77" y="49"/>
                  </a:cubicBezTo>
                  <a:cubicBezTo>
                    <a:pt x="70" y="48"/>
                    <a:pt x="63" y="45"/>
                    <a:pt x="61" y="55"/>
                  </a:cubicBezTo>
                  <a:cubicBezTo>
                    <a:pt x="57" y="60"/>
                    <a:pt x="54" y="65"/>
                    <a:pt x="53" y="71"/>
                  </a:cubicBezTo>
                  <a:close/>
                </a:path>
              </a:pathLst>
            </a:custGeom>
            <a:solidFill>
              <a:srgbClr val="F9D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2" name="Freeform 3573"/>
            <p:cNvSpPr>
              <a:spLocks/>
            </p:cNvSpPr>
            <p:nvPr/>
          </p:nvSpPr>
          <p:spPr bwMode="auto">
            <a:xfrm>
              <a:off x="4122" y="1809"/>
              <a:ext cx="67" cy="37"/>
            </a:xfrm>
            <a:custGeom>
              <a:avLst/>
              <a:gdLst>
                <a:gd name="T0" fmla="*/ 0 w 57"/>
                <a:gd name="T1" fmla="*/ 8 h 31"/>
                <a:gd name="T2" fmla="*/ 11 w 57"/>
                <a:gd name="T3" fmla="*/ 3 h 31"/>
                <a:gd name="T4" fmla="*/ 57 w 57"/>
                <a:gd name="T5" fmla="*/ 23 h 31"/>
                <a:gd name="T6" fmla="*/ 53 w 57"/>
                <a:gd name="T7" fmla="*/ 31 h 31"/>
                <a:gd name="T8" fmla="*/ 33 w 57"/>
                <a:gd name="T9" fmla="*/ 27 h 31"/>
                <a:gd name="T10" fmla="*/ 0 w 57"/>
                <a:gd name="T11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" h="31">
                  <a:moveTo>
                    <a:pt x="0" y="8"/>
                  </a:moveTo>
                  <a:cubicBezTo>
                    <a:pt x="4" y="7"/>
                    <a:pt x="4" y="0"/>
                    <a:pt x="11" y="3"/>
                  </a:cubicBezTo>
                  <a:cubicBezTo>
                    <a:pt x="26" y="10"/>
                    <a:pt x="44" y="11"/>
                    <a:pt x="57" y="23"/>
                  </a:cubicBezTo>
                  <a:cubicBezTo>
                    <a:pt x="57" y="27"/>
                    <a:pt x="55" y="29"/>
                    <a:pt x="53" y="31"/>
                  </a:cubicBezTo>
                  <a:cubicBezTo>
                    <a:pt x="46" y="30"/>
                    <a:pt x="39" y="28"/>
                    <a:pt x="33" y="27"/>
                  </a:cubicBezTo>
                  <a:cubicBezTo>
                    <a:pt x="22" y="21"/>
                    <a:pt x="11" y="14"/>
                    <a:pt x="0" y="8"/>
                  </a:cubicBezTo>
                  <a:close/>
                </a:path>
              </a:pathLst>
            </a:custGeom>
            <a:solidFill>
              <a:srgbClr val="D2BC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3" name="Freeform 3574"/>
            <p:cNvSpPr>
              <a:spLocks/>
            </p:cNvSpPr>
            <p:nvPr/>
          </p:nvSpPr>
          <p:spPr bwMode="auto">
            <a:xfrm>
              <a:off x="3973" y="1767"/>
              <a:ext cx="12" cy="22"/>
            </a:xfrm>
            <a:custGeom>
              <a:avLst/>
              <a:gdLst>
                <a:gd name="T0" fmla="*/ 4 w 11"/>
                <a:gd name="T1" fmla="*/ 19 h 19"/>
                <a:gd name="T2" fmla="*/ 0 w 11"/>
                <a:gd name="T3" fmla="*/ 19 h 19"/>
                <a:gd name="T4" fmla="*/ 8 w 11"/>
                <a:gd name="T5" fmla="*/ 0 h 19"/>
                <a:gd name="T6" fmla="*/ 4 w 11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9">
                  <a:moveTo>
                    <a:pt x="4" y="19"/>
                  </a:moveTo>
                  <a:cubicBezTo>
                    <a:pt x="3" y="19"/>
                    <a:pt x="1" y="19"/>
                    <a:pt x="0" y="19"/>
                  </a:cubicBezTo>
                  <a:cubicBezTo>
                    <a:pt x="0" y="12"/>
                    <a:pt x="1" y="5"/>
                    <a:pt x="8" y="0"/>
                  </a:cubicBezTo>
                  <a:cubicBezTo>
                    <a:pt x="11" y="7"/>
                    <a:pt x="9" y="13"/>
                    <a:pt x="4" y="19"/>
                  </a:cubicBezTo>
                  <a:close/>
                </a:path>
              </a:pathLst>
            </a:custGeom>
            <a:solidFill>
              <a:srgbClr val="3A29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4" name="Freeform 3575"/>
            <p:cNvSpPr>
              <a:spLocks/>
            </p:cNvSpPr>
            <p:nvPr/>
          </p:nvSpPr>
          <p:spPr bwMode="auto">
            <a:xfrm>
              <a:off x="3934" y="1709"/>
              <a:ext cx="21" cy="15"/>
            </a:xfrm>
            <a:custGeom>
              <a:avLst/>
              <a:gdLst>
                <a:gd name="T0" fmla="*/ 1 w 18"/>
                <a:gd name="T1" fmla="*/ 13 h 13"/>
                <a:gd name="T2" fmla="*/ 17 w 18"/>
                <a:gd name="T3" fmla="*/ 5 h 13"/>
                <a:gd name="T4" fmla="*/ 18 w 18"/>
                <a:gd name="T5" fmla="*/ 8 h 13"/>
                <a:gd name="T6" fmla="*/ 17 w 18"/>
                <a:gd name="T7" fmla="*/ 9 h 13"/>
                <a:gd name="T8" fmla="*/ 1 w 1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3">
                  <a:moveTo>
                    <a:pt x="1" y="13"/>
                  </a:moveTo>
                  <a:cubicBezTo>
                    <a:pt x="0" y="1"/>
                    <a:pt x="2" y="0"/>
                    <a:pt x="17" y="5"/>
                  </a:cubicBezTo>
                  <a:cubicBezTo>
                    <a:pt x="18" y="6"/>
                    <a:pt x="18" y="7"/>
                    <a:pt x="18" y="8"/>
                  </a:cubicBezTo>
                  <a:cubicBezTo>
                    <a:pt x="17" y="8"/>
                    <a:pt x="17" y="9"/>
                    <a:pt x="17" y="9"/>
                  </a:cubicBezTo>
                  <a:cubicBezTo>
                    <a:pt x="11" y="8"/>
                    <a:pt x="5" y="9"/>
                    <a:pt x="1" y="13"/>
                  </a:cubicBezTo>
                  <a:close/>
                </a:path>
              </a:pathLst>
            </a:custGeom>
            <a:solidFill>
              <a:srgbClr val="6646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5" name="Freeform 3576"/>
            <p:cNvSpPr>
              <a:spLocks/>
            </p:cNvSpPr>
            <p:nvPr/>
          </p:nvSpPr>
          <p:spPr bwMode="auto">
            <a:xfrm>
              <a:off x="3954" y="1715"/>
              <a:ext cx="19" cy="13"/>
            </a:xfrm>
            <a:custGeom>
              <a:avLst/>
              <a:gdLst>
                <a:gd name="T0" fmla="*/ 0 w 16"/>
                <a:gd name="T1" fmla="*/ 4 h 11"/>
                <a:gd name="T2" fmla="*/ 0 w 16"/>
                <a:gd name="T3" fmla="*/ 0 h 11"/>
                <a:gd name="T4" fmla="*/ 16 w 16"/>
                <a:gd name="T5" fmla="*/ 8 h 11"/>
                <a:gd name="T6" fmla="*/ 0 w 16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6" y="2"/>
                    <a:pt x="12" y="3"/>
                    <a:pt x="16" y="8"/>
                  </a:cubicBezTo>
                  <a:cubicBezTo>
                    <a:pt x="10" y="11"/>
                    <a:pt x="5" y="8"/>
                    <a:pt x="0" y="4"/>
                  </a:cubicBezTo>
                  <a:close/>
                </a:path>
              </a:pathLst>
            </a:custGeom>
            <a:solidFill>
              <a:srgbClr val="7B5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6" name="Freeform 3577"/>
            <p:cNvSpPr>
              <a:spLocks/>
            </p:cNvSpPr>
            <p:nvPr/>
          </p:nvSpPr>
          <p:spPr bwMode="auto">
            <a:xfrm>
              <a:off x="3987" y="1734"/>
              <a:ext cx="9" cy="23"/>
            </a:xfrm>
            <a:custGeom>
              <a:avLst/>
              <a:gdLst>
                <a:gd name="T0" fmla="*/ 0 w 8"/>
                <a:gd name="T1" fmla="*/ 0 h 20"/>
                <a:gd name="T2" fmla="*/ 0 w 8"/>
                <a:gd name="T3" fmla="*/ 20 h 20"/>
                <a:gd name="T4" fmla="*/ 0 w 8"/>
                <a:gd name="T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0">
                  <a:moveTo>
                    <a:pt x="0" y="0"/>
                  </a:moveTo>
                  <a:cubicBezTo>
                    <a:pt x="8" y="7"/>
                    <a:pt x="5" y="13"/>
                    <a:pt x="0" y="20"/>
                  </a:cubicBezTo>
                  <a:cubicBezTo>
                    <a:pt x="0" y="13"/>
                    <a:pt x="0" y="7"/>
                    <a:pt x="0" y="0"/>
                  </a:cubicBezTo>
                  <a:close/>
                </a:path>
              </a:pathLst>
            </a:custGeom>
            <a:solidFill>
              <a:srgbClr val="7454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7" name="Freeform 3578"/>
            <p:cNvSpPr>
              <a:spLocks/>
            </p:cNvSpPr>
            <p:nvPr/>
          </p:nvSpPr>
          <p:spPr bwMode="auto">
            <a:xfrm>
              <a:off x="4274" y="1482"/>
              <a:ext cx="148" cy="239"/>
            </a:xfrm>
            <a:custGeom>
              <a:avLst/>
              <a:gdLst>
                <a:gd name="T0" fmla="*/ 92 w 126"/>
                <a:gd name="T1" fmla="*/ 78 h 203"/>
                <a:gd name="T2" fmla="*/ 57 w 126"/>
                <a:gd name="T3" fmla="*/ 141 h 203"/>
                <a:gd name="T4" fmla="*/ 34 w 126"/>
                <a:gd name="T5" fmla="*/ 189 h 203"/>
                <a:gd name="T6" fmla="*/ 18 w 126"/>
                <a:gd name="T7" fmla="*/ 202 h 203"/>
                <a:gd name="T8" fmla="*/ 16 w 126"/>
                <a:gd name="T9" fmla="*/ 203 h 203"/>
                <a:gd name="T10" fmla="*/ 11 w 126"/>
                <a:gd name="T11" fmla="*/ 201 h 203"/>
                <a:gd name="T12" fmla="*/ 7 w 126"/>
                <a:gd name="T13" fmla="*/ 184 h 203"/>
                <a:gd name="T14" fmla="*/ 1 w 126"/>
                <a:gd name="T15" fmla="*/ 176 h 203"/>
                <a:gd name="T16" fmla="*/ 2 w 126"/>
                <a:gd name="T17" fmla="*/ 166 h 203"/>
                <a:gd name="T18" fmla="*/ 10 w 126"/>
                <a:gd name="T19" fmla="*/ 152 h 203"/>
                <a:gd name="T20" fmla="*/ 33 w 126"/>
                <a:gd name="T21" fmla="*/ 101 h 203"/>
                <a:gd name="T22" fmla="*/ 45 w 126"/>
                <a:gd name="T23" fmla="*/ 91 h 203"/>
                <a:gd name="T24" fmla="*/ 58 w 126"/>
                <a:gd name="T25" fmla="*/ 72 h 203"/>
                <a:gd name="T26" fmla="*/ 67 w 126"/>
                <a:gd name="T27" fmla="*/ 52 h 203"/>
                <a:gd name="T28" fmla="*/ 88 w 126"/>
                <a:gd name="T29" fmla="*/ 17 h 203"/>
                <a:gd name="T30" fmla="*/ 98 w 126"/>
                <a:gd name="T31" fmla="*/ 1 h 203"/>
                <a:gd name="T32" fmla="*/ 103 w 126"/>
                <a:gd name="T33" fmla="*/ 0 h 203"/>
                <a:gd name="T34" fmla="*/ 126 w 126"/>
                <a:gd name="T35" fmla="*/ 12 h 203"/>
                <a:gd name="T36" fmla="*/ 98 w 126"/>
                <a:gd name="T37" fmla="*/ 72 h 203"/>
                <a:gd name="T38" fmla="*/ 92 w 126"/>
                <a:gd name="T39" fmla="*/ 7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6" h="203">
                  <a:moveTo>
                    <a:pt x="92" y="78"/>
                  </a:moveTo>
                  <a:cubicBezTo>
                    <a:pt x="72" y="94"/>
                    <a:pt x="67" y="119"/>
                    <a:pt x="57" y="141"/>
                  </a:cubicBezTo>
                  <a:cubicBezTo>
                    <a:pt x="49" y="156"/>
                    <a:pt x="44" y="174"/>
                    <a:pt x="34" y="189"/>
                  </a:cubicBezTo>
                  <a:cubicBezTo>
                    <a:pt x="28" y="192"/>
                    <a:pt x="22" y="195"/>
                    <a:pt x="18" y="202"/>
                  </a:cubicBezTo>
                  <a:cubicBezTo>
                    <a:pt x="17" y="202"/>
                    <a:pt x="16" y="202"/>
                    <a:pt x="16" y="203"/>
                  </a:cubicBezTo>
                  <a:cubicBezTo>
                    <a:pt x="14" y="203"/>
                    <a:pt x="12" y="203"/>
                    <a:pt x="11" y="201"/>
                  </a:cubicBezTo>
                  <a:cubicBezTo>
                    <a:pt x="7" y="196"/>
                    <a:pt x="10" y="190"/>
                    <a:pt x="7" y="184"/>
                  </a:cubicBezTo>
                  <a:cubicBezTo>
                    <a:pt x="5" y="181"/>
                    <a:pt x="3" y="179"/>
                    <a:pt x="1" y="176"/>
                  </a:cubicBezTo>
                  <a:cubicBezTo>
                    <a:pt x="0" y="173"/>
                    <a:pt x="0" y="169"/>
                    <a:pt x="2" y="166"/>
                  </a:cubicBezTo>
                  <a:cubicBezTo>
                    <a:pt x="5" y="162"/>
                    <a:pt x="11" y="158"/>
                    <a:pt x="10" y="152"/>
                  </a:cubicBezTo>
                  <a:cubicBezTo>
                    <a:pt x="21" y="136"/>
                    <a:pt x="27" y="119"/>
                    <a:pt x="33" y="101"/>
                  </a:cubicBezTo>
                  <a:cubicBezTo>
                    <a:pt x="37" y="97"/>
                    <a:pt x="42" y="95"/>
                    <a:pt x="45" y="91"/>
                  </a:cubicBezTo>
                  <a:cubicBezTo>
                    <a:pt x="51" y="86"/>
                    <a:pt x="54" y="79"/>
                    <a:pt x="58" y="72"/>
                  </a:cubicBezTo>
                  <a:cubicBezTo>
                    <a:pt x="63" y="67"/>
                    <a:pt x="65" y="59"/>
                    <a:pt x="67" y="52"/>
                  </a:cubicBezTo>
                  <a:cubicBezTo>
                    <a:pt x="76" y="41"/>
                    <a:pt x="83" y="29"/>
                    <a:pt x="88" y="17"/>
                  </a:cubicBezTo>
                  <a:cubicBezTo>
                    <a:pt x="92" y="12"/>
                    <a:pt x="94" y="6"/>
                    <a:pt x="98" y="1"/>
                  </a:cubicBezTo>
                  <a:cubicBezTo>
                    <a:pt x="100" y="0"/>
                    <a:pt x="101" y="0"/>
                    <a:pt x="103" y="0"/>
                  </a:cubicBezTo>
                  <a:cubicBezTo>
                    <a:pt x="111" y="4"/>
                    <a:pt x="121" y="2"/>
                    <a:pt x="126" y="12"/>
                  </a:cubicBezTo>
                  <a:cubicBezTo>
                    <a:pt x="125" y="36"/>
                    <a:pt x="107" y="52"/>
                    <a:pt x="98" y="72"/>
                  </a:cubicBezTo>
                  <a:cubicBezTo>
                    <a:pt x="96" y="74"/>
                    <a:pt x="94" y="76"/>
                    <a:pt x="92" y="78"/>
                  </a:cubicBezTo>
                  <a:close/>
                </a:path>
              </a:pathLst>
            </a:custGeom>
            <a:solidFill>
              <a:srgbClr val="4F86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8" name="Freeform 3579"/>
            <p:cNvSpPr>
              <a:spLocks/>
            </p:cNvSpPr>
            <p:nvPr/>
          </p:nvSpPr>
          <p:spPr bwMode="auto">
            <a:xfrm>
              <a:off x="4022" y="1711"/>
              <a:ext cx="285" cy="138"/>
            </a:xfrm>
            <a:custGeom>
              <a:avLst/>
              <a:gdLst>
                <a:gd name="T0" fmla="*/ 174 w 242"/>
                <a:gd name="T1" fmla="*/ 90 h 117"/>
                <a:gd name="T2" fmla="*/ 73 w 242"/>
                <a:gd name="T3" fmla="*/ 45 h 117"/>
                <a:gd name="T4" fmla="*/ 2 w 242"/>
                <a:gd name="T5" fmla="*/ 14 h 117"/>
                <a:gd name="T6" fmla="*/ 10 w 242"/>
                <a:gd name="T7" fmla="*/ 0 h 117"/>
                <a:gd name="T8" fmla="*/ 72 w 242"/>
                <a:gd name="T9" fmla="*/ 23 h 117"/>
                <a:gd name="T10" fmla="*/ 83 w 242"/>
                <a:gd name="T11" fmla="*/ 27 h 117"/>
                <a:gd name="T12" fmla="*/ 103 w 242"/>
                <a:gd name="T13" fmla="*/ 36 h 117"/>
                <a:gd name="T14" fmla="*/ 131 w 242"/>
                <a:gd name="T15" fmla="*/ 48 h 117"/>
                <a:gd name="T16" fmla="*/ 185 w 242"/>
                <a:gd name="T17" fmla="*/ 70 h 117"/>
                <a:gd name="T18" fmla="*/ 190 w 242"/>
                <a:gd name="T19" fmla="*/ 73 h 117"/>
                <a:gd name="T20" fmla="*/ 209 w 242"/>
                <a:gd name="T21" fmla="*/ 69 h 117"/>
                <a:gd name="T22" fmla="*/ 226 w 242"/>
                <a:gd name="T23" fmla="*/ 38 h 117"/>
                <a:gd name="T24" fmla="*/ 242 w 242"/>
                <a:gd name="T25" fmla="*/ 38 h 117"/>
                <a:gd name="T26" fmla="*/ 219 w 242"/>
                <a:gd name="T27" fmla="*/ 81 h 117"/>
                <a:gd name="T28" fmla="*/ 226 w 242"/>
                <a:gd name="T29" fmla="*/ 83 h 117"/>
                <a:gd name="T30" fmla="*/ 226 w 242"/>
                <a:gd name="T31" fmla="*/ 90 h 117"/>
                <a:gd name="T32" fmla="*/ 206 w 242"/>
                <a:gd name="T33" fmla="*/ 115 h 117"/>
                <a:gd name="T34" fmla="*/ 205 w 242"/>
                <a:gd name="T35" fmla="*/ 116 h 117"/>
                <a:gd name="T36" fmla="*/ 201 w 242"/>
                <a:gd name="T37" fmla="*/ 117 h 117"/>
                <a:gd name="T38" fmla="*/ 196 w 242"/>
                <a:gd name="T39" fmla="*/ 117 h 117"/>
                <a:gd name="T40" fmla="*/ 192 w 242"/>
                <a:gd name="T41" fmla="*/ 115 h 117"/>
                <a:gd name="T42" fmla="*/ 187 w 242"/>
                <a:gd name="T43" fmla="*/ 111 h 117"/>
                <a:gd name="T44" fmla="*/ 182 w 242"/>
                <a:gd name="T45" fmla="*/ 106 h 117"/>
                <a:gd name="T46" fmla="*/ 174 w 242"/>
                <a:gd name="T47" fmla="*/ 9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2" h="117">
                  <a:moveTo>
                    <a:pt x="174" y="90"/>
                  </a:moveTo>
                  <a:cubicBezTo>
                    <a:pt x="142" y="71"/>
                    <a:pt x="107" y="60"/>
                    <a:pt x="73" y="45"/>
                  </a:cubicBezTo>
                  <a:cubicBezTo>
                    <a:pt x="50" y="34"/>
                    <a:pt x="26" y="24"/>
                    <a:pt x="2" y="14"/>
                  </a:cubicBezTo>
                  <a:cubicBezTo>
                    <a:pt x="0" y="7"/>
                    <a:pt x="3" y="2"/>
                    <a:pt x="10" y="0"/>
                  </a:cubicBezTo>
                  <a:cubicBezTo>
                    <a:pt x="33" y="2"/>
                    <a:pt x="51" y="16"/>
                    <a:pt x="72" y="23"/>
                  </a:cubicBezTo>
                  <a:cubicBezTo>
                    <a:pt x="76" y="24"/>
                    <a:pt x="79" y="26"/>
                    <a:pt x="83" y="27"/>
                  </a:cubicBezTo>
                  <a:cubicBezTo>
                    <a:pt x="89" y="30"/>
                    <a:pt x="96" y="32"/>
                    <a:pt x="103" y="36"/>
                  </a:cubicBezTo>
                  <a:cubicBezTo>
                    <a:pt x="112" y="41"/>
                    <a:pt x="122" y="43"/>
                    <a:pt x="131" y="48"/>
                  </a:cubicBezTo>
                  <a:cubicBezTo>
                    <a:pt x="149" y="56"/>
                    <a:pt x="166" y="64"/>
                    <a:pt x="185" y="70"/>
                  </a:cubicBezTo>
                  <a:cubicBezTo>
                    <a:pt x="187" y="71"/>
                    <a:pt x="189" y="72"/>
                    <a:pt x="190" y="73"/>
                  </a:cubicBezTo>
                  <a:cubicBezTo>
                    <a:pt x="198" y="79"/>
                    <a:pt x="204" y="78"/>
                    <a:pt x="209" y="69"/>
                  </a:cubicBezTo>
                  <a:cubicBezTo>
                    <a:pt x="215" y="59"/>
                    <a:pt x="217" y="47"/>
                    <a:pt x="226" y="38"/>
                  </a:cubicBezTo>
                  <a:cubicBezTo>
                    <a:pt x="232" y="38"/>
                    <a:pt x="237" y="38"/>
                    <a:pt x="242" y="38"/>
                  </a:cubicBezTo>
                  <a:cubicBezTo>
                    <a:pt x="234" y="53"/>
                    <a:pt x="226" y="66"/>
                    <a:pt x="219" y="81"/>
                  </a:cubicBezTo>
                  <a:cubicBezTo>
                    <a:pt x="217" y="86"/>
                    <a:pt x="223" y="82"/>
                    <a:pt x="226" y="83"/>
                  </a:cubicBezTo>
                  <a:cubicBezTo>
                    <a:pt x="226" y="85"/>
                    <a:pt x="226" y="87"/>
                    <a:pt x="226" y="90"/>
                  </a:cubicBezTo>
                  <a:cubicBezTo>
                    <a:pt x="216" y="96"/>
                    <a:pt x="212" y="106"/>
                    <a:pt x="206" y="115"/>
                  </a:cubicBezTo>
                  <a:cubicBezTo>
                    <a:pt x="206" y="115"/>
                    <a:pt x="205" y="116"/>
                    <a:pt x="205" y="116"/>
                  </a:cubicBezTo>
                  <a:cubicBezTo>
                    <a:pt x="203" y="117"/>
                    <a:pt x="202" y="117"/>
                    <a:pt x="201" y="117"/>
                  </a:cubicBezTo>
                  <a:cubicBezTo>
                    <a:pt x="199" y="117"/>
                    <a:pt x="198" y="117"/>
                    <a:pt x="196" y="117"/>
                  </a:cubicBezTo>
                  <a:cubicBezTo>
                    <a:pt x="195" y="117"/>
                    <a:pt x="193" y="116"/>
                    <a:pt x="192" y="115"/>
                  </a:cubicBezTo>
                  <a:cubicBezTo>
                    <a:pt x="190" y="114"/>
                    <a:pt x="188" y="112"/>
                    <a:pt x="187" y="111"/>
                  </a:cubicBezTo>
                  <a:cubicBezTo>
                    <a:pt x="185" y="109"/>
                    <a:pt x="183" y="108"/>
                    <a:pt x="182" y="106"/>
                  </a:cubicBezTo>
                  <a:cubicBezTo>
                    <a:pt x="178" y="101"/>
                    <a:pt x="177" y="95"/>
                    <a:pt x="174" y="90"/>
                  </a:cubicBezTo>
                  <a:close/>
                </a:path>
              </a:pathLst>
            </a:custGeom>
            <a:solidFill>
              <a:srgbClr val="211F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39" name="Freeform 3580"/>
            <p:cNvSpPr>
              <a:spLocks/>
            </p:cNvSpPr>
            <p:nvPr/>
          </p:nvSpPr>
          <p:spPr bwMode="auto">
            <a:xfrm>
              <a:off x="4382" y="1471"/>
              <a:ext cx="80" cy="127"/>
            </a:xfrm>
            <a:custGeom>
              <a:avLst/>
              <a:gdLst>
                <a:gd name="T0" fmla="*/ 3 w 68"/>
                <a:gd name="T1" fmla="*/ 83 h 108"/>
                <a:gd name="T2" fmla="*/ 32 w 68"/>
                <a:gd name="T3" fmla="*/ 19 h 108"/>
                <a:gd name="T4" fmla="*/ 34 w 68"/>
                <a:gd name="T5" fmla="*/ 6 h 108"/>
                <a:gd name="T6" fmla="*/ 55 w 68"/>
                <a:gd name="T7" fmla="*/ 1 h 108"/>
                <a:gd name="T8" fmla="*/ 67 w 68"/>
                <a:gd name="T9" fmla="*/ 8 h 108"/>
                <a:gd name="T10" fmla="*/ 68 w 68"/>
                <a:gd name="T11" fmla="*/ 11 h 108"/>
                <a:gd name="T12" fmla="*/ 67 w 68"/>
                <a:gd name="T13" fmla="*/ 14 h 108"/>
                <a:gd name="T14" fmla="*/ 59 w 68"/>
                <a:gd name="T15" fmla="*/ 30 h 108"/>
                <a:gd name="T16" fmla="*/ 48 w 68"/>
                <a:gd name="T17" fmla="*/ 43 h 108"/>
                <a:gd name="T18" fmla="*/ 41 w 68"/>
                <a:gd name="T19" fmla="*/ 59 h 108"/>
                <a:gd name="T20" fmla="*/ 31 w 68"/>
                <a:gd name="T21" fmla="*/ 78 h 108"/>
                <a:gd name="T22" fmla="*/ 10 w 68"/>
                <a:gd name="T23" fmla="*/ 100 h 108"/>
                <a:gd name="T24" fmla="*/ 10 w 68"/>
                <a:gd name="T25" fmla="*/ 102 h 108"/>
                <a:gd name="T26" fmla="*/ 12 w 68"/>
                <a:gd name="T27" fmla="*/ 103 h 108"/>
                <a:gd name="T28" fmla="*/ 3 w 68"/>
                <a:gd name="T29" fmla="*/ 97 h 108"/>
                <a:gd name="T30" fmla="*/ 8 w 68"/>
                <a:gd name="T31" fmla="*/ 86 h 108"/>
                <a:gd name="T32" fmla="*/ 4 w 68"/>
                <a:gd name="T33" fmla="*/ 84 h 108"/>
                <a:gd name="T34" fmla="*/ 3 w 68"/>
                <a:gd name="T35" fmla="*/ 8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8" h="108">
                  <a:moveTo>
                    <a:pt x="3" y="83"/>
                  </a:moveTo>
                  <a:cubicBezTo>
                    <a:pt x="8" y="59"/>
                    <a:pt x="26" y="42"/>
                    <a:pt x="32" y="19"/>
                  </a:cubicBezTo>
                  <a:cubicBezTo>
                    <a:pt x="31" y="14"/>
                    <a:pt x="32" y="10"/>
                    <a:pt x="34" y="6"/>
                  </a:cubicBezTo>
                  <a:cubicBezTo>
                    <a:pt x="40" y="0"/>
                    <a:pt x="48" y="2"/>
                    <a:pt x="55" y="1"/>
                  </a:cubicBezTo>
                  <a:cubicBezTo>
                    <a:pt x="60" y="1"/>
                    <a:pt x="64" y="5"/>
                    <a:pt x="67" y="8"/>
                  </a:cubicBezTo>
                  <a:cubicBezTo>
                    <a:pt x="68" y="9"/>
                    <a:pt x="68" y="10"/>
                    <a:pt x="68" y="11"/>
                  </a:cubicBezTo>
                  <a:cubicBezTo>
                    <a:pt x="68" y="12"/>
                    <a:pt x="68" y="13"/>
                    <a:pt x="67" y="14"/>
                  </a:cubicBezTo>
                  <a:cubicBezTo>
                    <a:pt x="62" y="18"/>
                    <a:pt x="62" y="25"/>
                    <a:pt x="59" y="30"/>
                  </a:cubicBezTo>
                  <a:cubicBezTo>
                    <a:pt x="52" y="31"/>
                    <a:pt x="50" y="37"/>
                    <a:pt x="48" y="43"/>
                  </a:cubicBezTo>
                  <a:cubicBezTo>
                    <a:pt x="46" y="48"/>
                    <a:pt x="43" y="53"/>
                    <a:pt x="41" y="59"/>
                  </a:cubicBezTo>
                  <a:cubicBezTo>
                    <a:pt x="41" y="67"/>
                    <a:pt x="37" y="73"/>
                    <a:pt x="31" y="78"/>
                  </a:cubicBezTo>
                  <a:cubicBezTo>
                    <a:pt x="24" y="86"/>
                    <a:pt x="21" y="97"/>
                    <a:pt x="10" y="100"/>
                  </a:cubicBezTo>
                  <a:cubicBezTo>
                    <a:pt x="10" y="100"/>
                    <a:pt x="10" y="101"/>
                    <a:pt x="10" y="102"/>
                  </a:cubicBezTo>
                  <a:cubicBezTo>
                    <a:pt x="10" y="102"/>
                    <a:pt x="11" y="102"/>
                    <a:pt x="12" y="103"/>
                  </a:cubicBezTo>
                  <a:cubicBezTo>
                    <a:pt x="3" y="108"/>
                    <a:pt x="0" y="106"/>
                    <a:pt x="3" y="97"/>
                  </a:cubicBezTo>
                  <a:cubicBezTo>
                    <a:pt x="5" y="93"/>
                    <a:pt x="6" y="90"/>
                    <a:pt x="8" y="86"/>
                  </a:cubicBezTo>
                  <a:cubicBezTo>
                    <a:pt x="7" y="86"/>
                    <a:pt x="5" y="85"/>
                    <a:pt x="4" y="84"/>
                  </a:cubicBezTo>
                  <a:cubicBezTo>
                    <a:pt x="4" y="8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2527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0" name="Freeform 3581"/>
            <p:cNvSpPr>
              <a:spLocks/>
            </p:cNvSpPr>
            <p:nvPr/>
          </p:nvSpPr>
          <p:spPr bwMode="auto">
            <a:xfrm>
              <a:off x="4242" y="1749"/>
              <a:ext cx="46" cy="71"/>
            </a:xfrm>
            <a:custGeom>
              <a:avLst/>
              <a:gdLst>
                <a:gd name="T0" fmla="*/ 39 w 39"/>
                <a:gd name="T1" fmla="*/ 6 h 60"/>
                <a:gd name="T2" fmla="*/ 24 w 39"/>
                <a:gd name="T3" fmla="*/ 43 h 60"/>
                <a:gd name="T4" fmla="*/ 2 w 39"/>
                <a:gd name="T5" fmla="*/ 43 h 60"/>
                <a:gd name="T6" fmla="*/ 7 w 39"/>
                <a:gd name="T7" fmla="*/ 34 h 60"/>
                <a:gd name="T8" fmla="*/ 10 w 39"/>
                <a:gd name="T9" fmla="*/ 34 h 60"/>
                <a:gd name="T10" fmla="*/ 9 w 39"/>
                <a:gd name="T11" fmla="*/ 33 h 60"/>
                <a:gd name="T12" fmla="*/ 10 w 39"/>
                <a:gd name="T13" fmla="*/ 29 h 60"/>
                <a:gd name="T14" fmla="*/ 13 w 39"/>
                <a:gd name="T15" fmla="*/ 26 h 60"/>
                <a:gd name="T16" fmla="*/ 18 w 39"/>
                <a:gd name="T17" fmla="*/ 21 h 60"/>
                <a:gd name="T18" fmla="*/ 27 w 39"/>
                <a:gd name="T19" fmla="*/ 5 h 60"/>
                <a:gd name="T20" fmla="*/ 31 w 39"/>
                <a:gd name="T21" fmla="*/ 1 h 60"/>
                <a:gd name="T22" fmla="*/ 36 w 39"/>
                <a:gd name="T23" fmla="*/ 2 h 60"/>
                <a:gd name="T24" fmla="*/ 39 w 39"/>
                <a:gd name="T25" fmla="*/ 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60">
                  <a:moveTo>
                    <a:pt x="39" y="6"/>
                  </a:moveTo>
                  <a:cubicBezTo>
                    <a:pt x="38" y="20"/>
                    <a:pt x="30" y="31"/>
                    <a:pt x="24" y="43"/>
                  </a:cubicBezTo>
                  <a:cubicBezTo>
                    <a:pt x="17" y="60"/>
                    <a:pt x="9" y="58"/>
                    <a:pt x="2" y="43"/>
                  </a:cubicBezTo>
                  <a:cubicBezTo>
                    <a:pt x="0" y="38"/>
                    <a:pt x="3" y="36"/>
                    <a:pt x="7" y="34"/>
                  </a:cubicBezTo>
                  <a:cubicBezTo>
                    <a:pt x="8" y="33"/>
                    <a:pt x="9" y="35"/>
                    <a:pt x="10" y="34"/>
                  </a:cubicBezTo>
                  <a:cubicBezTo>
                    <a:pt x="12" y="33"/>
                    <a:pt x="10" y="36"/>
                    <a:pt x="9" y="33"/>
                  </a:cubicBezTo>
                  <a:cubicBezTo>
                    <a:pt x="9" y="32"/>
                    <a:pt x="9" y="30"/>
                    <a:pt x="10" y="29"/>
                  </a:cubicBezTo>
                  <a:cubicBezTo>
                    <a:pt x="11" y="28"/>
                    <a:pt x="12" y="27"/>
                    <a:pt x="13" y="26"/>
                  </a:cubicBezTo>
                  <a:cubicBezTo>
                    <a:pt x="15" y="25"/>
                    <a:pt x="17" y="23"/>
                    <a:pt x="18" y="21"/>
                  </a:cubicBezTo>
                  <a:cubicBezTo>
                    <a:pt x="23" y="17"/>
                    <a:pt x="26" y="11"/>
                    <a:pt x="27" y="5"/>
                  </a:cubicBezTo>
                  <a:cubicBezTo>
                    <a:pt x="28" y="4"/>
                    <a:pt x="29" y="2"/>
                    <a:pt x="31" y="1"/>
                  </a:cubicBezTo>
                  <a:cubicBezTo>
                    <a:pt x="33" y="0"/>
                    <a:pt x="34" y="1"/>
                    <a:pt x="36" y="2"/>
                  </a:cubicBezTo>
                  <a:cubicBezTo>
                    <a:pt x="37" y="3"/>
                    <a:pt x="38" y="5"/>
                    <a:pt x="39" y="6"/>
                  </a:cubicBezTo>
                  <a:close/>
                </a:path>
              </a:pathLst>
            </a:custGeom>
            <a:solidFill>
              <a:srgbClr val="597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1" name="Freeform 3582"/>
            <p:cNvSpPr>
              <a:spLocks/>
            </p:cNvSpPr>
            <p:nvPr/>
          </p:nvSpPr>
          <p:spPr bwMode="auto">
            <a:xfrm>
              <a:off x="4291" y="1703"/>
              <a:ext cx="23" cy="25"/>
            </a:xfrm>
            <a:custGeom>
              <a:avLst/>
              <a:gdLst>
                <a:gd name="T0" fmla="*/ 0 w 19"/>
                <a:gd name="T1" fmla="*/ 13 h 21"/>
                <a:gd name="T2" fmla="*/ 19 w 19"/>
                <a:gd name="T3" fmla="*/ 1 h 21"/>
                <a:gd name="T4" fmla="*/ 5 w 19"/>
                <a:gd name="T5" fmla="*/ 21 h 21"/>
                <a:gd name="T6" fmla="*/ 0 w 19"/>
                <a:gd name="T7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1">
                  <a:moveTo>
                    <a:pt x="0" y="13"/>
                  </a:moveTo>
                  <a:cubicBezTo>
                    <a:pt x="3" y="4"/>
                    <a:pt x="10" y="0"/>
                    <a:pt x="19" y="1"/>
                  </a:cubicBezTo>
                  <a:cubicBezTo>
                    <a:pt x="10" y="4"/>
                    <a:pt x="15" y="19"/>
                    <a:pt x="5" y="21"/>
                  </a:cubicBezTo>
                  <a:cubicBezTo>
                    <a:pt x="2" y="19"/>
                    <a:pt x="0" y="16"/>
                    <a:pt x="0" y="13"/>
                  </a:cubicBezTo>
                  <a:close/>
                </a:path>
              </a:pathLst>
            </a:custGeom>
            <a:solidFill>
              <a:srgbClr val="5472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2" name="Freeform 3583"/>
            <p:cNvSpPr>
              <a:spLocks/>
            </p:cNvSpPr>
            <p:nvPr/>
          </p:nvSpPr>
          <p:spPr bwMode="auto">
            <a:xfrm>
              <a:off x="4371" y="1618"/>
              <a:ext cx="18" cy="21"/>
            </a:xfrm>
            <a:custGeom>
              <a:avLst/>
              <a:gdLst>
                <a:gd name="T0" fmla="*/ 9 w 15"/>
                <a:gd name="T1" fmla="*/ 13 h 18"/>
                <a:gd name="T2" fmla="*/ 8 w 15"/>
                <a:gd name="T3" fmla="*/ 18 h 18"/>
                <a:gd name="T4" fmla="*/ 0 w 15"/>
                <a:gd name="T5" fmla="*/ 18 h 18"/>
                <a:gd name="T6" fmla="*/ 13 w 15"/>
                <a:gd name="T7" fmla="*/ 1 h 18"/>
                <a:gd name="T8" fmla="*/ 13 w 15"/>
                <a:gd name="T9" fmla="*/ 9 h 18"/>
                <a:gd name="T10" fmla="*/ 9 w 15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8">
                  <a:moveTo>
                    <a:pt x="9" y="13"/>
                  </a:moveTo>
                  <a:cubicBezTo>
                    <a:pt x="8" y="15"/>
                    <a:pt x="8" y="16"/>
                    <a:pt x="8" y="18"/>
                  </a:cubicBezTo>
                  <a:cubicBezTo>
                    <a:pt x="5" y="18"/>
                    <a:pt x="2" y="18"/>
                    <a:pt x="0" y="18"/>
                  </a:cubicBezTo>
                  <a:cubicBezTo>
                    <a:pt x="1" y="10"/>
                    <a:pt x="0" y="0"/>
                    <a:pt x="13" y="1"/>
                  </a:cubicBezTo>
                  <a:cubicBezTo>
                    <a:pt x="15" y="4"/>
                    <a:pt x="15" y="7"/>
                    <a:pt x="13" y="9"/>
                  </a:cubicBezTo>
                  <a:cubicBezTo>
                    <a:pt x="11" y="11"/>
                    <a:pt x="10" y="12"/>
                    <a:pt x="9" y="13"/>
                  </a:cubicBezTo>
                  <a:close/>
                </a:path>
              </a:pathLst>
            </a:custGeom>
            <a:solidFill>
              <a:srgbClr val="5369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3" name="Freeform 3584"/>
            <p:cNvSpPr>
              <a:spLocks/>
            </p:cNvSpPr>
            <p:nvPr/>
          </p:nvSpPr>
          <p:spPr bwMode="auto">
            <a:xfrm>
              <a:off x="4311" y="1715"/>
              <a:ext cx="20" cy="27"/>
            </a:xfrm>
            <a:custGeom>
              <a:avLst/>
              <a:gdLst>
                <a:gd name="T0" fmla="*/ 15 w 17"/>
                <a:gd name="T1" fmla="*/ 0 h 23"/>
                <a:gd name="T2" fmla="*/ 0 w 17"/>
                <a:gd name="T3" fmla="*/ 23 h 23"/>
                <a:gd name="T4" fmla="*/ 16 w 17"/>
                <a:gd name="T5" fmla="*/ 0 h 23"/>
                <a:gd name="T6" fmla="*/ 15 w 17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3">
                  <a:moveTo>
                    <a:pt x="15" y="0"/>
                  </a:moveTo>
                  <a:cubicBezTo>
                    <a:pt x="17" y="10"/>
                    <a:pt x="11" y="16"/>
                    <a:pt x="0" y="23"/>
                  </a:cubicBezTo>
                  <a:cubicBezTo>
                    <a:pt x="4" y="12"/>
                    <a:pt x="10" y="6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lose/>
                </a:path>
              </a:pathLst>
            </a:custGeom>
            <a:solidFill>
              <a:srgbClr val="4E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4" name="Freeform 3585"/>
            <p:cNvSpPr>
              <a:spLocks/>
            </p:cNvSpPr>
            <p:nvPr/>
          </p:nvSpPr>
          <p:spPr bwMode="auto">
            <a:xfrm>
              <a:off x="4275" y="1741"/>
              <a:ext cx="13" cy="11"/>
            </a:xfrm>
            <a:custGeom>
              <a:avLst/>
              <a:gdLst>
                <a:gd name="T0" fmla="*/ 8 w 11"/>
                <a:gd name="T1" fmla="*/ 9 h 10"/>
                <a:gd name="T2" fmla="*/ 3 w 11"/>
                <a:gd name="T3" fmla="*/ 10 h 10"/>
                <a:gd name="T4" fmla="*/ 5 w 11"/>
                <a:gd name="T5" fmla="*/ 0 h 10"/>
                <a:gd name="T6" fmla="*/ 11 w 11"/>
                <a:gd name="T7" fmla="*/ 1 h 10"/>
                <a:gd name="T8" fmla="*/ 8 w 11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8" y="9"/>
                  </a:moveTo>
                  <a:cubicBezTo>
                    <a:pt x="6" y="9"/>
                    <a:pt x="4" y="9"/>
                    <a:pt x="3" y="10"/>
                  </a:cubicBezTo>
                  <a:cubicBezTo>
                    <a:pt x="0" y="5"/>
                    <a:pt x="1" y="2"/>
                    <a:pt x="5" y="0"/>
                  </a:cubicBezTo>
                  <a:cubicBezTo>
                    <a:pt x="7" y="0"/>
                    <a:pt x="9" y="0"/>
                    <a:pt x="11" y="1"/>
                  </a:cubicBezTo>
                  <a:cubicBezTo>
                    <a:pt x="10" y="4"/>
                    <a:pt x="9" y="6"/>
                    <a:pt x="8" y="9"/>
                  </a:cubicBezTo>
                  <a:close/>
                </a:path>
              </a:pathLst>
            </a:custGeom>
            <a:solidFill>
              <a:srgbClr val="4B68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5" name="Freeform 3586"/>
            <p:cNvSpPr>
              <a:spLocks/>
            </p:cNvSpPr>
            <p:nvPr/>
          </p:nvSpPr>
          <p:spPr bwMode="auto">
            <a:xfrm>
              <a:off x="4386" y="1619"/>
              <a:ext cx="5" cy="10"/>
            </a:xfrm>
            <a:custGeom>
              <a:avLst/>
              <a:gdLst>
                <a:gd name="T0" fmla="*/ 0 w 4"/>
                <a:gd name="T1" fmla="*/ 8 h 8"/>
                <a:gd name="T2" fmla="*/ 0 w 4"/>
                <a:gd name="T3" fmla="*/ 0 h 8"/>
                <a:gd name="T4" fmla="*/ 4 w 4"/>
                <a:gd name="T5" fmla="*/ 0 h 8"/>
                <a:gd name="T6" fmla="*/ 4 w 4"/>
                <a:gd name="T7" fmla="*/ 8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cubicBezTo>
                    <a:pt x="0" y="6"/>
                    <a:pt x="0" y="3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3"/>
                    <a:pt x="4" y="6"/>
                    <a:pt x="4" y="8"/>
                  </a:cubicBezTo>
                  <a:cubicBezTo>
                    <a:pt x="2" y="8"/>
                    <a:pt x="1" y="8"/>
                    <a:pt x="0" y="8"/>
                  </a:cubicBezTo>
                  <a:close/>
                </a:path>
              </a:pathLst>
            </a:custGeom>
            <a:solidFill>
              <a:srgbClr val="586E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6" name="Freeform 3587"/>
            <p:cNvSpPr>
              <a:spLocks/>
            </p:cNvSpPr>
            <p:nvPr/>
          </p:nvSpPr>
          <p:spPr bwMode="auto">
            <a:xfrm>
              <a:off x="4289" y="1718"/>
              <a:ext cx="8" cy="11"/>
            </a:xfrm>
            <a:custGeom>
              <a:avLst/>
              <a:gdLst>
                <a:gd name="T0" fmla="*/ 2 w 7"/>
                <a:gd name="T1" fmla="*/ 0 h 9"/>
                <a:gd name="T2" fmla="*/ 7 w 7"/>
                <a:gd name="T3" fmla="*/ 8 h 9"/>
                <a:gd name="T4" fmla="*/ 3 w 7"/>
                <a:gd name="T5" fmla="*/ 9 h 9"/>
                <a:gd name="T6" fmla="*/ 1 w 7"/>
                <a:gd name="T7" fmla="*/ 7 h 9"/>
                <a:gd name="T8" fmla="*/ 0 w 7"/>
                <a:gd name="T9" fmla="*/ 4 h 9"/>
                <a:gd name="T10" fmla="*/ 2 w 7"/>
                <a:gd name="T11" fmla="*/ 1 h 9"/>
                <a:gd name="T12" fmla="*/ 2 w 7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">
                  <a:moveTo>
                    <a:pt x="2" y="0"/>
                  </a:moveTo>
                  <a:cubicBezTo>
                    <a:pt x="6" y="2"/>
                    <a:pt x="6" y="4"/>
                    <a:pt x="7" y="8"/>
                  </a:cubicBezTo>
                  <a:cubicBezTo>
                    <a:pt x="5" y="8"/>
                    <a:pt x="4" y="9"/>
                    <a:pt x="3" y="9"/>
                  </a:cubicBezTo>
                  <a:cubicBezTo>
                    <a:pt x="3" y="9"/>
                    <a:pt x="1" y="7"/>
                    <a:pt x="1" y="7"/>
                  </a:cubicBezTo>
                  <a:cubicBezTo>
                    <a:pt x="1" y="6"/>
                    <a:pt x="0" y="5"/>
                    <a:pt x="0" y="4"/>
                  </a:cubicBezTo>
                  <a:cubicBezTo>
                    <a:pt x="1" y="2"/>
                    <a:pt x="1" y="1"/>
                    <a:pt x="2" y="1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5777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7" name="Freeform 3588"/>
            <p:cNvSpPr>
              <a:spLocks/>
            </p:cNvSpPr>
            <p:nvPr/>
          </p:nvSpPr>
          <p:spPr bwMode="auto">
            <a:xfrm>
              <a:off x="4281" y="1730"/>
              <a:ext cx="11" cy="10"/>
            </a:xfrm>
            <a:custGeom>
              <a:avLst/>
              <a:gdLst>
                <a:gd name="T0" fmla="*/ 10 w 10"/>
                <a:gd name="T1" fmla="*/ 2 h 8"/>
                <a:gd name="T2" fmla="*/ 7 w 10"/>
                <a:gd name="T3" fmla="*/ 7 h 8"/>
                <a:gd name="T4" fmla="*/ 2 w 10"/>
                <a:gd name="T5" fmla="*/ 8 h 8"/>
                <a:gd name="T6" fmla="*/ 1 w 10"/>
                <a:gd name="T7" fmla="*/ 3 h 8"/>
                <a:gd name="T8" fmla="*/ 5 w 10"/>
                <a:gd name="T9" fmla="*/ 0 h 8"/>
                <a:gd name="T10" fmla="*/ 10 w 10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10" y="2"/>
                  </a:moveTo>
                  <a:cubicBezTo>
                    <a:pt x="9" y="4"/>
                    <a:pt x="8" y="5"/>
                    <a:pt x="7" y="7"/>
                  </a:cubicBezTo>
                  <a:cubicBezTo>
                    <a:pt x="5" y="8"/>
                    <a:pt x="4" y="8"/>
                    <a:pt x="2" y="8"/>
                  </a:cubicBezTo>
                  <a:cubicBezTo>
                    <a:pt x="1" y="6"/>
                    <a:pt x="0" y="5"/>
                    <a:pt x="1" y="3"/>
                  </a:cubicBezTo>
                  <a:cubicBezTo>
                    <a:pt x="2" y="1"/>
                    <a:pt x="3" y="1"/>
                    <a:pt x="5" y="0"/>
                  </a:cubicBezTo>
                  <a:cubicBezTo>
                    <a:pt x="7" y="0"/>
                    <a:pt x="8" y="1"/>
                    <a:pt x="10" y="2"/>
                  </a:cubicBezTo>
                  <a:close/>
                </a:path>
              </a:pathLst>
            </a:custGeom>
            <a:solidFill>
              <a:srgbClr val="4464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8" name="Freeform 3589"/>
            <p:cNvSpPr>
              <a:spLocks/>
            </p:cNvSpPr>
            <p:nvPr/>
          </p:nvSpPr>
          <p:spPr bwMode="auto">
            <a:xfrm>
              <a:off x="4285" y="1727"/>
              <a:ext cx="7" cy="5"/>
            </a:xfrm>
            <a:custGeom>
              <a:avLst/>
              <a:gdLst>
                <a:gd name="T0" fmla="*/ 6 w 6"/>
                <a:gd name="T1" fmla="*/ 5 h 5"/>
                <a:gd name="T2" fmla="*/ 2 w 6"/>
                <a:gd name="T3" fmla="*/ 5 h 5"/>
                <a:gd name="T4" fmla="*/ 0 w 6"/>
                <a:gd name="T5" fmla="*/ 2 h 5"/>
                <a:gd name="T6" fmla="*/ 1 w 6"/>
                <a:gd name="T7" fmla="*/ 1 h 5"/>
                <a:gd name="T8" fmla="*/ 6 w 6"/>
                <a:gd name="T9" fmla="*/ 2 h 5"/>
                <a:gd name="T10" fmla="*/ 6 w 6"/>
                <a:gd name="T11" fmla="*/ 2 h 5"/>
                <a:gd name="T12" fmla="*/ 6 w 6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6" y="5"/>
                  </a:moveTo>
                  <a:cubicBezTo>
                    <a:pt x="4" y="5"/>
                    <a:pt x="3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4" y="0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3"/>
                    <a:pt x="6" y="4"/>
                    <a:pt x="6" y="5"/>
                  </a:cubicBezTo>
                  <a:close/>
                </a:path>
              </a:pathLst>
            </a:custGeom>
            <a:solidFill>
              <a:srgbClr val="5E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49" name="Freeform 3590"/>
            <p:cNvSpPr>
              <a:spLocks/>
            </p:cNvSpPr>
            <p:nvPr/>
          </p:nvSpPr>
          <p:spPr bwMode="auto">
            <a:xfrm>
              <a:off x="4282" y="1737"/>
              <a:ext cx="7" cy="5"/>
            </a:xfrm>
            <a:custGeom>
              <a:avLst/>
              <a:gdLst>
                <a:gd name="T0" fmla="*/ 1 w 6"/>
                <a:gd name="T1" fmla="*/ 0 h 4"/>
                <a:gd name="T2" fmla="*/ 6 w 6"/>
                <a:gd name="T3" fmla="*/ 1 h 4"/>
                <a:gd name="T4" fmla="*/ 5 w 6"/>
                <a:gd name="T5" fmla="*/ 4 h 4"/>
                <a:gd name="T6" fmla="*/ 1 w 6"/>
                <a:gd name="T7" fmla="*/ 4 h 4"/>
                <a:gd name="T8" fmla="*/ 0 w 6"/>
                <a:gd name="T9" fmla="*/ 2 h 4"/>
                <a:gd name="T10" fmla="*/ 1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1" y="0"/>
                  </a:moveTo>
                  <a:cubicBezTo>
                    <a:pt x="2" y="0"/>
                    <a:pt x="4" y="1"/>
                    <a:pt x="6" y="1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61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0" name="Freeform 3591"/>
            <p:cNvSpPr>
              <a:spLocks/>
            </p:cNvSpPr>
            <p:nvPr/>
          </p:nvSpPr>
          <p:spPr bwMode="auto">
            <a:xfrm>
              <a:off x="4382" y="1568"/>
              <a:ext cx="6" cy="5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1 h 5"/>
                <a:gd name="T4" fmla="*/ 4 w 5"/>
                <a:gd name="T5" fmla="*/ 0 h 5"/>
                <a:gd name="T6" fmla="*/ 3 w 5"/>
                <a:gd name="T7" fmla="*/ 4 h 5"/>
                <a:gd name="T8" fmla="*/ 0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1" y="3"/>
                    <a:pt x="2" y="2"/>
                    <a:pt x="3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5" y="2"/>
                    <a:pt x="5" y="3"/>
                    <a:pt x="3" y="4"/>
                  </a:cubicBezTo>
                  <a:cubicBezTo>
                    <a:pt x="2" y="4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9F97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1" name="Freeform 3592"/>
            <p:cNvSpPr>
              <a:spLocks/>
            </p:cNvSpPr>
            <p:nvPr/>
          </p:nvSpPr>
          <p:spPr bwMode="auto">
            <a:xfrm>
              <a:off x="4385" y="1568"/>
              <a:ext cx="6" cy="4"/>
            </a:xfrm>
            <a:custGeom>
              <a:avLst/>
              <a:gdLst>
                <a:gd name="T0" fmla="*/ 0 w 5"/>
                <a:gd name="T1" fmla="*/ 4 h 4"/>
                <a:gd name="T2" fmla="*/ 1 w 5"/>
                <a:gd name="T3" fmla="*/ 0 h 4"/>
                <a:gd name="T4" fmla="*/ 5 w 5"/>
                <a:gd name="T5" fmla="*/ 4 h 4"/>
                <a:gd name="T6" fmla="*/ 0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0" y="3"/>
                    <a:pt x="1" y="2"/>
                    <a:pt x="1" y="0"/>
                  </a:cubicBezTo>
                  <a:cubicBezTo>
                    <a:pt x="2" y="2"/>
                    <a:pt x="3" y="3"/>
                    <a:pt x="5" y="4"/>
                  </a:cubicBezTo>
                  <a:cubicBezTo>
                    <a:pt x="3" y="4"/>
                    <a:pt x="2" y="4"/>
                    <a:pt x="0" y="4"/>
                  </a:cubicBezTo>
                  <a:close/>
                </a:path>
              </a:pathLst>
            </a:custGeom>
            <a:solidFill>
              <a:srgbClr val="3B31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2" name="Freeform 3593"/>
            <p:cNvSpPr>
              <a:spLocks/>
            </p:cNvSpPr>
            <p:nvPr/>
          </p:nvSpPr>
          <p:spPr bwMode="auto">
            <a:xfrm>
              <a:off x="3956" y="1646"/>
              <a:ext cx="225" cy="84"/>
            </a:xfrm>
            <a:custGeom>
              <a:avLst/>
              <a:gdLst>
                <a:gd name="T0" fmla="*/ 9 w 191"/>
                <a:gd name="T1" fmla="*/ 30 h 71"/>
                <a:gd name="T2" fmla="*/ 6 w 191"/>
                <a:gd name="T3" fmla="*/ 29 h 71"/>
                <a:gd name="T4" fmla="*/ 11 w 191"/>
                <a:gd name="T5" fmla="*/ 11 h 71"/>
                <a:gd name="T6" fmla="*/ 27 w 191"/>
                <a:gd name="T7" fmla="*/ 3 h 71"/>
                <a:gd name="T8" fmla="*/ 55 w 191"/>
                <a:gd name="T9" fmla="*/ 6 h 71"/>
                <a:gd name="T10" fmla="*/ 69 w 191"/>
                <a:gd name="T11" fmla="*/ 14 h 71"/>
                <a:gd name="T12" fmla="*/ 89 w 191"/>
                <a:gd name="T13" fmla="*/ 1 h 71"/>
                <a:gd name="T14" fmla="*/ 94 w 191"/>
                <a:gd name="T15" fmla="*/ 1 h 71"/>
                <a:gd name="T16" fmla="*/ 96 w 191"/>
                <a:gd name="T17" fmla="*/ 9 h 71"/>
                <a:gd name="T18" fmla="*/ 92 w 191"/>
                <a:gd name="T19" fmla="*/ 21 h 71"/>
                <a:gd name="T20" fmla="*/ 92 w 191"/>
                <a:gd name="T21" fmla="*/ 28 h 71"/>
                <a:gd name="T22" fmla="*/ 104 w 191"/>
                <a:gd name="T23" fmla="*/ 24 h 71"/>
                <a:gd name="T24" fmla="*/ 122 w 191"/>
                <a:gd name="T25" fmla="*/ 28 h 71"/>
                <a:gd name="T26" fmla="*/ 129 w 191"/>
                <a:gd name="T27" fmla="*/ 32 h 71"/>
                <a:gd name="T28" fmla="*/ 189 w 191"/>
                <a:gd name="T29" fmla="*/ 46 h 71"/>
                <a:gd name="T30" fmla="*/ 191 w 191"/>
                <a:gd name="T31" fmla="*/ 51 h 71"/>
                <a:gd name="T32" fmla="*/ 170 w 191"/>
                <a:gd name="T33" fmla="*/ 65 h 71"/>
                <a:gd name="T34" fmla="*/ 143 w 191"/>
                <a:gd name="T35" fmla="*/ 68 h 71"/>
                <a:gd name="T36" fmla="*/ 138 w 191"/>
                <a:gd name="T37" fmla="*/ 68 h 71"/>
                <a:gd name="T38" fmla="*/ 133 w 191"/>
                <a:gd name="T39" fmla="*/ 68 h 71"/>
                <a:gd name="T40" fmla="*/ 119 w 191"/>
                <a:gd name="T41" fmla="*/ 69 h 71"/>
                <a:gd name="T42" fmla="*/ 60 w 191"/>
                <a:gd name="T43" fmla="*/ 49 h 71"/>
                <a:gd name="T44" fmla="*/ 45 w 191"/>
                <a:gd name="T45" fmla="*/ 42 h 71"/>
                <a:gd name="T46" fmla="*/ 26 w 191"/>
                <a:gd name="T47" fmla="*/ 37 h 71"/>
                <a:gd name="T48" fmla="*/ 9 w 191"/>
                <a:gd name="T49" fmla="*/ 3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1" h="71">
                  <a:moveTo>
                    <a:pt x="9" y="30"/>
                  </a:moveTo>
                  <a:cubicBezTo>
                    <a:pt x="8" y="30"/>
                    <a:pt x="7" y="29"/>
                    <a:pt x="6" y="29"/>
                  </a:cubicBezTo>
                  <a:cubicBezTo>
                    <a:pt x="0" y="21"/>
                    <a:pt x="1" y="14"/>
                    <a:pt x="11" y="11"/>
                  </a:cubicBezTo>
                  <a:cubicBezTo>
                    <a:pt x="16" y="8"/>
                    <a:pt x="21" y="5"/>
                    <a:pt x="27" y="3"/>
                  </a:cubicBezTo>
                  <a:cubicBezTo>
                    <a:pt x="37" y="0"/>
                    <a:pt x="46" y="3"/>
                    <a:pt x="55" y="6"/>
                  </a:cubicBezTo>
                  <a:cubicBezTo>
                    <a:pt x="60" y="9"/>
                    <a:pt x="61" y="18"/>
                    <a:pt x="69" y="14"/>
                  </a:cubicBezTo>
                  <a:cubicBezTo>
                    <a:pt x="78" y="13"/>
                    <a:pt x="82" y="5"/>
                    <a:pt x="89" y="1"/>
                  </a:cubicBezTo>
                  <a:cubicBezTo>
                    <a:pt x="91" y="0"/>
                    <a:pt x="93" y="0"/>
                    <a:pt x="94" y="1"/>
                  </a:cubicBezTo>
                  <a:cubicBezTo>
                    <a:pt x="96" y="3"/>
                    <a:pt x="97" y="6"/>
                    <a:pt x="96" y="9"/>
                  </a:cubicBezTo>
                  <a:cubicBezTo>
                    <a:pt x="95" y="13"/>
                    <a:pt x="94" y="17"/>
                    <a:pt x="92" y="21"/>
                  </a:cubicBezTo>
                  <a:cubicBezTo>
                    <a:pt x="92" y="24"/>
                    <a:pt x="87" y="25"/>
                    <a:pt x="92" y="28"/>
                  </a:cubicBezTo>
                  <a:cubicBezTo>
                    <a:pt x="97" y="28"/>
                    <a:pt x="100" y="24"/>
                    <a:pt x="104" y="24"/>
                  </a:cubicBezTo>
                  <a:cubicBezTo>
                    <a:pt x="110" y="24"/>
                    <a:pt x="116" y="25"/>
                    <a:pt x="122" y="28"/>
                  </a:cubicBezTo>
                  <a:cubicBezTo>
                    <a:pt x="124" y="29"/>
                    <a:pt x="124" y="37"/>
                    <a:pt x="129" y="32"/>
                  </a:cubicBezTo>
                  <a:cubicBezTo>
                    <a:pt x="150" y="31"/>
                    <a:pt x="170" y="35"/>
                    <a:pt x="189" y="46"/>
                  </a:cubicBezTo>
                  <a:cubicBezTo>
                    <a:pt x="190" y="48"/>
                    <a:pt x="191" y="49"/>
                    <a:pt x="191" y="51"/>
                  </a:cubicBezTo>
                  <a:cubicBezTo>
                    <a:pt x="189" y="63"/>
                    <a:pt x="178" y="63"/>
                    <a:pt x="170" y="65"/>
                  </a:cubicBezTo>
                  <a:cubicBezTo>
                    <a:pt x="161" y="66"/>
                    <a:pt x="153" y="71"/>
                    <a:pt x="143" y="68"/>
                  </a:cubicBezTo>
                  <a:cubicBezTo>
                    <a:pt x="142" y="68"/>
                    <a:pt x="140" y="69"/>
                    <a:pt x="138" y="68"/>
                  </a:cubicBezTo>
                  <a:cubicBezTo>
                    <a:pt x="137" y="68"/>
                    <a:pt x="135" y="68"/>
                    <a:pt x="133" y="68"/>
                  </a:cubicBezTo>
                  <a:cubicBezTo>
                    <a:pt x="129" y="65"/>
                    <a:pt x="124" y="68"/>
                    <a:pt x="119" y="69"/>
                  </a:cubicBezTo>
                  <a:cubicBezTo>
                    <a:pt x="98" y="68"/>
                    <a:pt x="80" y="56"/>
                    <a:pt x="60" y="49"/>
                  </a:cubicBezTo>
                  <a:cubicBezTo>
                    <a:pt x="56" y="45"/>
                    <a:pt x="49" y="46"/>
                    <a:pt x="45" y="42"/>
                  </a:cubicBezTo>
                  <a:cubicBezTo>
                    <a:pt x="38" y="42"/>
                    <a:pt x="32" y="42"/>
                    <a:pt x="26" y="37"/>
                  </a:cubicBezTo>
                  <a:cubicBezTo>
                    <a:pt x="21" y="32"/>
                    <a:pt x="15" y="32"/>
                    <a:pt x="9" y="30"/>
                  </a:cubicBezTo>
                  <a:close/>
                </a:path>
              </a:pathLst>
            </a:custGeom>
            <a:solidFill>
              <a:srgbClr val="4F87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3" name="Freeform 3594"/>
            <p:cNvSpPr>
              <a:spLocks/>
            </p:cNvSpPr>
            <p:nvPr/>
          </p:nvSpPr>
          <p:spPr bwMode="auto">
            <a:xfrm>
              <a:off x="3902" y="1631"/>
              <a:ext cx="85" cy="50"/>
            </a:xfrm>
            <a:custGeom>
              <a:avLst/>
              <a:gdLst>
                <a:gd name="T0" fmla="*/ 72 w 72"/>
                <a:gd name="T1" fmla="*/ 17 h 42"/>
                <a:gd name="T2" fmla="*/ 62 w 72"/>
                <a:gd name="T3" fmla="*/ 28 h 42"/>
                <a:gd name="T4" fmla="*/ 52 w 72"/>
                <a:gd name="T5" fmla="*/ 42 h 42"/>
                <a:gd name="T6" fmla="*/ 0 w 72"/>
                <a:gd name="T7" fmla="*/ 18 h 42"/>
                <a:gd name="T8" fmla="*/ 1 w 72"/>
                <a:gd name="T9" fmla="*/ 16 h 42"/>
                <a:gd name="T10" fmla="*/ 17 w 72"/>
                <a:gd name="T11" fmla="*/ 8 h 42"/>
                <a:gd name="T12" fmla="*/ 36 w 72"/>
                <a:gd name="T13" fmla="*/ 5 h 42"/>
                <a:gd name="T14" fmla="*/ 72 w 72"/>
                <a:gd name="T15" fmla="*/ 1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42">
                  <a:moveTo>
                    <a:pt x="72" y="17"/>
                  </a:moveTo>
                  <a:cubicBezTo>
                    <a:pt x="70" y="22"/>
                    <a:pt x="67" y="29"/>
                    <a:pt x="62" y="28"/>
                  </a:cubicBezTo>
                  <a:cubicBezTo>
                    <a:pt x="48" y="26"/>
                    <a:pt x="53" y="36"/>
                    <a:pt x="52" y="42"/>
                  </a:cubicBezTo>
                  <a:cubicBezTo>
                    <a:pt x="34" y="36"/>
                    <a:pt x="16" y="29"/>
                    <a:pt x="0" y="18"/>
                  </a:cubicBezTo>
                  <a:cubicBezTo>
                    <a:pt x="0" y="18"/>
                    <a:pt x="1" y="17"/>
                    <a:pt x="1" y="16"/>
                  </a:cubicBezTo>
                  <a:cubicBezTo>
                    <a:pt x="6" y="12"/>
                    <a:pt x="11" y="8"/>
                    <a:pt x="17" y="8"/>
                  </a:cubicBezTo>
                  <a:cubicBezTo>
                    <a:pt x="24" y="11"/>
                    <a:pt x="31" y="10"/>
                    <a:pt x="36" y="5"/>
                  </a:cubicBezTo>
                  <a:cubicBezTo>
                    <a:pt x="51" y="0"/>
                    <a:pt x="64" y="2"/>
                    <a:pt x="72" y="17"/>
                  </a:cubicBezTo>
                  <a:close/>
                </a:path>
              </a:pathLst>
            </a:custGeom>
            <a:solidFill>
              <a:srgbClr val="557D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4" name="Freeform 3595"/>
            <p:cNvSpPr>
              <a:spLocks/>
            </p:cNvSpPr>
            <p:nvPr/>
          </p:nvSpPr>
          <p:spPr bwMode="auto">
            <a:xfrm>
              <a:off x="3869" y="1619"/>
              <a:ext cx="40" cy="35"/>
            </a:xfrm>
            <a:custGeom>
              <a:avLst/>
              <a:gdLst>
                <a:gd name="T0" fmla="*/ 0 w 34"/>
                <a:gd name="T1" fmla="*/ 21 h 29"/>
                <a:gd name="T2" fmla="*/ 4 w 34"/>
                <a:gd name="T3" fmla="*/ 17 h 29"/>
                <a:gd name="T4" fmla="*/ 20 w 34"/>
                <a:gd name="T5" fmla="*/ 0 h 29"/>
                <a:gd name="T6" fmla="*/ 32 w 34"/>
                <a:gd name="T7" fmla="*/ 4 h 29"/>
                <a:gd name="T8" fmla="*/ 34 w 34"/>
                <a:gd name="T9" fmla="*/ 9 h 29"/>
                <a:gd name="T10" fmla="*/ 33 w 34"/>
                <a:gd name="T11" fmla="*/ 14 h 29"/>
                <a:gd name="T12" fmla="*/ 28 w 34"/>
                <a:gd name="T13" fmla="*/ 29 h 29"/>
                <a:gd name="T14" fmla="*/ 28 w 34"/>
                <a:gd name="T15" fmla="*/ 28 h 29"/>
                <a:gd name="T16" fmla="*/ 0 w 34"/>
                <a:gd name="T17" fmla="*/ 2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9">
                  <a:moveTo>
                    <a:pt x="0" y="21"/>
                  </a:moveTo>
                  <a:cubicBezTo>
                    <a:pt x="2" y="19"/>
                    <a:pt x="3" y="18"/>
                    <a:pt x="4" y="17"/>
                  </a:cubicBezTo>
                  <a:cubicBezTo>
                    <a:pt x="17" y="19"/>
                    <a:pt x="16" y="7"/>
                    <a:pt x="20" y="0"/>
                  </a:cubicBezTo>
                  <a:cubicBezTo>
                    <a:pt x="24" y="1"/>
                    <a:pt x="29" y="0"/>
                    <a:pt x="32" y="4"/>
                  </a:cubicBezTo>
                  <a:cubicBezTo>
                    <a:pt x="33" y="6"/>
                    <a:pt x="34" y="7"/>
                    <a:pt x="34" y="9"/>
                  </a:cubicBezTo>
                  <a:cubicBezTo>
                    <a:pt x="34" y="11"/>
                    <a:pt x="34" y="12"/>
                    <a:pt x="33" y="14"/>
                  </a:cubicBezTo>
                  <a:cubicBezTo>
                    <a:pt x="31" y="19"/>
                    <a:pt x="31" y="24"/>
                    <a:pt x="28" y="29"/>
                  </a:cubicBezTo>
                  <a:cubicBezTo>
                    <a:pt x="28" y="29"/>
                    <a:pt x="28" y="28"/>
                    <a:pt x="28" y="28"/>
                  </a:cubicBezTo>
                  <a:cubicBezTo>
                    <a:pt x="18" y="28"/>
                    <a:pt x="9" y="26"/>
                    <a:pt x="0" y="21"/>
                  </a:cubicBezTo>
                  <a:close/>
                </a:path>
              </a:pathLst>
            </a:custGeom>
            <a:solidFill>
              <a:srgbClr val="547A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5" name="Freeform 3596"/>
            <p:cNvSpPr>
              <a:spLocks/>
            </p:cNvSpPr>
            <p:nvPr/>
          </p:nvSpPr>
          <p:spPr bwMode="auto">
            <a:xfrm>
              <a:off x="4000" y="1701"/>
              <a:ext cx="35" cy="27"/>
            </a:xfrm>
            <a:custGeom>
              <a:avLst/>
              <a:gdLst>
                <a:gd name="T0" fmla="*/ 29 w 30"/>
                <a:gd name="T1" fmla="*/ 11 h 23"/>
                <a:gd name="T2" fmla="*/ 21 w 30"/>
                <a:gd name="T3" fmla="*/ 23 h 23"/>
                <a:gd name="T4" fmla="*/ 0 w 30"/>
                <a:gd name="T5" fmla="*/ 12 h 23"/>
                <a:gd name="T6" fmla="*/ 17 w 30"/>
                <a:gd name="T7" fmla="*/ 5 h 23"/>
                <a:gd name="T8" fmla="*/ 26 w 30"/>
                <a:gd name="T9" fmla="*/ 5 h 23"/>
                <a:gd name="T10" fmla="*/ 29 w 30"/>
                <a:gd name="T11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3">
                  <a:moveTo>
                    <a:pt x="29" y="11"/>
                  </a:moveTo>
                  <a:cubicBezTo>
                    <a:pt x="26" y="15"/>
                    <a:pt x="24" y="19"/>
                    <a:pt x="21" y="23"/>
                  </a:cubicBezTo>
                  <a:cubicBezTo>
                    <a:pt x="13" y="21"/>
                    <a:pt x="6" y="18"/>
                    <a:pt x="0" y="12"/>
                  </a:cubicBezTo>
                  <a:cubicBezTo>
                    <a:pt x="5" y="10"/>
                    <a:pt x="11" y="7"/>
                    <a:pt x="17" y="5"/>
                  </a:cubicBezTo>
                  <a:cubicBezTo>
                    <a:pt x="20" y="0"/>
                    <a:pt x="23" y="3"/>
                    <a:pt x="26" y="5"/>
                  </a:cubicBezTo>
                  <a:cubicBezTo>
                    <a:pt x="28" y="6"/>
                    <a:pt x="30" y="8"/>
                    <a:pt x="29" y="11"/>
                  </a:cubicBezTo>
                  <a:close/>
                </a:path>
              </a:pathLst>
            </a:custGeom>
            <a:solidFill>
              <a:srgbClr val="473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6" name="Freeform 3597"/>
            <p:cNvSpPr>
              <a:spLocks/>
            </p:cNvSpPr>
            <p:nvPr/>
          </p:nvSpPr>
          <p:spPr bwMode="auto">
            <a:xfrm>
              <a:off x="4009" y="1694"/>
              <a:ext cx="22" cy="15"/>
            </a:xfrm>
            <a:custGeom>
              <a:avLst/>
              <a:gdLst>
                <a:gd name="T0" fmla="*/ 17 w 19"/>
                <a:gd name="T1" fmla="*/ 13 h 13"/>
                <a:gd name="T2" fmla="*/ 9 w 19"/>
                <a:gd name="T3" fmla="*/ 11 h 13"/>
                <a:gd name="T4" fmla="*/ 0 w 19"/>
                <a:gd name="T5" fmla="*/ 2 h 13"/>
                <a:gd name="T6" fmla="*/ 17 w 19"/>
                <a:gd name="T7" fmla="*/ 5 h 13"/>
                <a:gd name="T8" fmla="*/ 17 w 19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3">
                  <a:moveTo>
                    <a:pt x="17" y="13"/>
                  </a:moveTo>
                  <a:cubicBezTo>
                    <a:pt x="14" y="12"/>
                    <a:pt x="11" y="12"/>
                    <a:pt x="9" y="11"/>
                  </a:cubicBezTo>
                  <a:cubicBezTo>
                    <a:pt x="4" y="9"/>
                    <a:pt x="1" y="7"/>
                    <a:pt x="0" y="2"/>
                  </a:cubicBezTo>
                  <a:cubicBezTo>
                    <a:pt x="6" y="2"/>
                    <a:pt x="12" y="0"/>
                    <a:pt x="17" y="5"/>
                  </a:cubicBezTo>
                  <a:cubicBezTo>
                    <a:pt x="19" y="8"/>
                    <a:pt x="19" y="11"/>
                    <a:pt x="17" y="13"/>
                  </a:cubicBezTo>
                  <a:close/>
                </a:path>
              </a:pathLst>
            </a:custGeom>
            <a:solidFill>
              <a:srgbClr val="506D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7" name="Freeform 3598"/>
            <p:cNvSpPr>
              <a:spLocks/>
            </p:cNvSpPr>
            <p:nvPr/>
          </p:nvSpPr>
          <p:spPr bwMode="auto">
            <a:xfrm>
              <a:off x="3967" y="1677"/>
              <a:ext cx="20" cy="13"/>
            </a:xfrm>
            <a:custGeom>
              <a:avLst/>
              <a:gdLst>
                <a:gd name="T0" fmla="*/ 0 w 17"/>
                <a:gd name="T1" fmla="*/ 4 h 11"/>
                <a:gd name="T2" fmla="*/ 17 w 17"/>
                <a:gd name="T3" fmla="*/ 11 h 11"/>
                <a:gd name="T4" fmla="*/ 0 w 17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1">
                  <a:moveTo>
                    <a:pt x="0" y="4"/>
                  </a:moveTo>
                  <a:cubicBezTo>
                    <a:pt x="7" y="4"/>
                    <a:pt x="15" y="0"/>
                    <a:pt x="17" y="11"/>
                  </a:cubicBezTo>
                  <a:cubicBezTo>
                    <a:pt x="11" y="10"/>
                    <a:pt x="5" y="8"/>
                    <a:pt x="0" y="4"/>
                  </a:cubicBezTo>
                  <a:close/>
                </a:path>
              </a:pathLst>
            </a:custGeom>
            <a:solidFill>
              <a:srgbClr val="557D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8" name="Freeform 3599"/>
            <p:cNvSpPr>
              <a:spLocks/>
            </p:cNvSpPr>
            <p:nvPr/>
          </p:nvSpPr>
          <p:spPr bwMode="auto">
            <a:xfrm>
              <a:off x="4391" y="1379"/>
              <a:ext cx="71" cy="116"/>
            </a:xfrm>
            <a:custGeom>
              <a:avLst/>
              <a:gdLst>
                <a:gd name="T0" fmla="*/ 29 w 60"/>
                <a:gd name="T1" fmla="*/ 85 h 98"/>
                <a:gd name="T2" fmla="*/ 24 w 60"/>
                <a:gd name="T3" fmla="*/ 97 h 98"/>
                <a:gd name="T4" fmla="*/ 4 w 60"/>
                <a:gd name="T5" fmla="*/ 89 h 98"/>
                <a:gd name="T6" fmla="*/ 3 w 60"/>
                <a:gd name="T7" fmla="*/ 78 h 98"/>
                <a:gd name="T8" fmla="*/ 7 w 60"/>
                <a:gd name="T9" fmla="*/ 34 h 98"/>
                <a:gd name="T10" fmla="*/ 8 w 60"/>
                <a:gd name="T11" fmla="*/ 32 h 98"/>
                <a:gd name="T12" fmla="*/ 11 w 60"/>
                <a:gd name="T13" fmla="*/ 5 h 98"/>
                <a:gd name="T14" fmla="*/ 17 w 60"/>
                <a:gd name="T15" fmla="*/ 0 h 98"/>
                <a:gd name="T16" fmla="*/ 24 w 60"/>
                <a:gd name="T17" fmla="*/ 17 h 98"/>
                <a:gd name="T18" fmla="*/ 34 w 60"/>
                <a:gd name="T19" fmla="*/ 20 h 98"/>
                <a:gd name="T20" fmla="*/ 59 w 60"/>
                <a:gd name="T21" fmla="*/ 25 h 98"/>
                <a:gd name="T22" fmla="*/ 55 w 60"/>
                <a:gd name="T23" fmla="*/ 37 h 98"/>
                <a:gd name="T24" fmla="*/ 49 w 60"/>
                <a:gd name="T25" fmla="*/ 44 h 98"/>
                <a:gd name="T26" fmla="*/ 48 w 60"/>
                <a:gd name="T27" fmla="*/ 55 h 98"/>
                <a:gd name="T28" fmla="*/ 29 w 60"/>
                <a:gd name="T29" fmla="*/ 8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98">
                  <a:moveTo>
                    <a:pt x="29" y="85"/>
                  </a:moveTo>
                  <a:cubicBezTo>
                    <a:pt x="26" y="88"/>
                    <a:pt x="29" y="94"/>
                    <a:pt x="24" y="97"/>
                  </a:cubicBezTo>
                  <a:cubicBezTo>
                    <a:pt x="17" y="93"/>
                    <a:pt x="7" y="98"/>
                    <a:pt x="4" y="89"/>
                  </a:cubicBezTo>
                  <a:cubicBezTo>
                    <a:pt x="0" y="85"/>
                    <a:pt x="1" y="81"/>
                    <a:pt x="3" y="78"/>
                  </a:cubicBezTo>
                  <a:cubicBezTo>
                    <a:pt x="11" y="63"/>
                    <a:pt x="10" y="49"/>
                    <a:pt x="7" y="3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9" y="23"/>
                    <a:pt x="8" y="14"/>
                    <a:pt x="11" y="5"/>
                  </a:cubicBezTo>
                  <a:cubicBezTo>
                    <a:pt x="13" y="4"/>
                    <a:pt x="15" y="2"/>
                    <a:pt x="17" y="0"/>
                  </a:cubicBezTo>
                  <a:cubicBezTo>
                    <a:pt x="26" y="3"/>
                    <a:pt x="23" y="11"/>
                    <a:pt x="24" y="17"/>
                  </a:cubicBezTo>
                  <a:cubicBezTo>
                    <a:pt x="25" y="26"/>
                    <a:pt x="30" y="21"/>
                    <a:pt x="34" y="20"/>
                  </a:cubicBezTo>
                  <a:cubicBezTo>
                    <a:pt x="43" y="18"/>
                    <a:pt x="52" y="14"/>
                    <a:pt x="59" y="25"/>
                  </a:cubicBezTo>
                  <a:cubicBezTo>
                    <a:pt x="60" y="30"/>
                    <a:pt x="59" y="34"/>
                    <a:pt x="55" y="37"/>
                  </a:cubicBezTo>
                  <a:cubicBezTo>
                    <a:pt x="53" y="40"/>
                    <a:pt x="40" y="33"/>
                    <a:pt x="49" y="44"/>
                  </a:cubicBezTo>
                  <a:cubicBezTo>
                    <a:pt x="50" y="48"/>
                    <a:pt x="49" y="52"/>
                    <a:pt x="48" y="55"/>
                  </a:cubicBezTo>
                  <a:cubicBezTo>
                    <a:pt x="43" y="66"/>
                    <a:pt x="40" y="78"/>
                    <a:pt x="29" y="85"/>
                  </a:cubicBezTo>
                  <a:close/>
                </a:path>
              </a:pathLst>
            </a:custGeom>
            <a:solidFill>
              <a:srgbClr val="4F87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59" name="Freeform 3600"/>
            <p:cNvSpPr>
              <a:spLocks/>
            </p:cNvSpPr>
            <p:nvPr/>
          </p:nvSpPr>
          <p:spPr bwMode="auto">
            <a:xfrm>
              <a:off x="4332" y="1418"/>
              <a:ext cx="63" cy="57"/>
            </a:xfrm>
            <a:custGeom>
              <a:avLst/>
              <a:gdLst>
                <a:gd name="T0" fmla="*/ 6 w 53"/>
                <a:gd name="T1" fmla="*/ 8 h 48"/>
                <a:gd name="T2" fmla="*/ 22 w 53"/>
                <a:gd name="T3" fmla="*/ 3 h 48"/>
                <a:gd name="T4" fmla="*/ 47 w 53"/>
                <a:gd name="T5" fmla="*/ 12 h 48"/>
                <a:gd name="T6" fmla="*/ 52 w 53"/>
                <a:gd name="T7" fmla="*/ 36 h 48"/>
                <a:gd name="T8" fmla="*/ 46 w 53"/>
                <a:gd name="T9" fmla="*/ 48 h 48"/>
                <a:gd name="T10" fmla="*/ 18 w 53"/>
                <a:gd name="T11" fmla="*/ 30 h 48"/>
                <a:gd name="T12" fmla="*/ 1 w 53"/>
                <a:gd name="T13" fmla="*/ 17 h 48"/>
                <a:gd name="T14" fmla="*/ 6 w 53"/>
                <a:gd name="T15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48">
                  <a:moveTo>
                    <a:pt x="6" y="8"/>
                  </a:moveTo>
                  <a:cubicBezTo>
                    <a:pt x="11" y="7"/>
                    <a:pt x="16" y="5"/>
                    <a:pt x="22" y="3"/>
                  </a:cubicBezTo>
                  <a:cubicBezTo>
                    <a:pt x="32" y="0"/>
                    <a:pt x="41" y="2"/>
                    <a:pt x="47" y="12"/>
                  </a:cubicBezTo>
                  <a:cubicBezTo>
                    <a:pt x="48" y="20"/>
                    <a:pt x="50" y="28"/>
                    <a:pt x="52" y="36"/>
                  </a:cubicBezTo>
                  <a:cubicBezTo>
                    <a:pt x="53" y="42"/>
                    <a:pt x="51" y="46"/>
                    <a:pt x="46" y="48"/>
                  </a:cubicBezTo>
                  <a:cubicBezTo>
                    <a:pt x="34" y="48"/>
                    <a:pt x="22" y="39"/>
                    <a:pt x="18" y="30"/>
                  </a:cubicBezTo>
                  <a:cubicBezTo>
                    <a:pt x="14" y="21"/>
                    <a:pt x="6" y="22"/>
                    <a:pt x="1" y="17"/>
                  </a:cubicBezTo>
                  <a:cubicBezTo>
                    <a:pt x="0" y="12"/>
                    <a:pt x="2" y="9"/>
                    <a:pt x="6" y="8"/>
                  </a:cubicBezTo>
                  <a:close/>
                </a:path>
              </a:pathLst>
            </a:custGeom>
            <a:solidFill>
              <a:srgbClr val="86B9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0" name="Freeform 3601"/>
            <p:cNvSpPr>
              <a:spLocks/>
            </p:cNvSpPr>
            <p:nvPr/>
          </p:nvSpPr>
          <p:spPr bwMode="auto">
            <a:xfrm>
              <a:off x="4358" y="1413"/>
              <a:ext cx="56" cy="71"/>
            </a:xfrm>
            <a:custGeom>
              <a:avLst/>
              <a:gdLst>
                <a:gd name="T0" fmla="*/ 24 w 47"/>
                <a:gd name="T1" fmla="*/ 52 h 60"/>
                <a:gd name="T2" fmla="*/ 28 w 47"/>
                <a:gd name="T3" fmla="*/ 39 h 60"/>
                <a:gd name="T4" fmla="*/ 24 w 47"/>
                <a:gd name="T5" fmla="*/ 20 h 60"/>
                <a:gd name="T6" fmla="*/ 0 w 47"/>
                <a:gd name="T7" fmla="*/ 7 h 60"/>
                <a:gd name="T8" fmla="*/ 35 w 47"/>
                <a:gd name="T9" fmla="*/ 5 h 60"/>
                <a:gd name="T10" fmla="*/ 40 w 47"/>
                <a:gd name="T11" fmla="*/ 40 h 60"/>
                <a:gd name="T12" fmla="*/ 32 w 47"/>
                <a:gd name="T13" fmla="*/ 60 h 60"/>
                <a:gd name="T14" fmla="*/ 28 w 47"/>
                <a:gd name="T15" fmla="*/ 60 h 60"/>
                <a:gd name="T16" fmla="*/ 24 w 47"/>
                <a:gd name="T17" fmla="*/ 5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60">
                  <a:moveTo>
                    <a:pt x="24" y="52"/>
                  </a:moveTo>
                  <a:cubicBezTo>
                    <a:pt x="25" y="47"/>
                    <a:pt x="26" y="43"/>
                    <a:pt x="28" y="39"/>
                  </a:cubicBezTo>
                  <a:cubicBezTo>
                    <a:pt x="25" y="33"/>
                    <a:pt x="24" y="26"/>
                    <a:pt x="24" y="20"/>
                  </a:cubicBezTo>
                  <a:cubicBezTo>
                    <a:pt x="18" y="10"/>
                    <a:pt x="9" y="8"/>
                    <a:pt x="0" y="7"/>
                  </a:cubicBezTo>
                  <a:cubicBezTo>
                    <a:pt x="11" y="0"/>
                    <a:pt x="23" y="5"/>
                    <a:pt x="35" y="5"/>
                  </a:cubicBezTo>
                  <a:cubicBezTo>
                    <a:pt x="47" y="15"/>
                    <a:pt x="45" y="27"/>
                    <a:pt x="40" y="40"/>
                  </a:cubicBezTo>
                  <a:cubicBezTo>
                    <a:pt x="37" y="47"/>
                    <a:pt x="34" y="53"/>
                    <a:pt x="32" y="60"/>
                  </a:cubicBezTo>
                  <a:cubicBezTo>
                    <a:pt x="30" y="60"/>
                    <a:pt x="29" y="60"/>
                    <a:pt x="28" y="60"/>
                  </a:cubicBezTo>
                  <a:cubicBezTo>
                    <a:pt x="25" y="58"/>
                    <a:pt x="23" y="55"/>
                    <a:pt x="24" y="52"/>
                  </a:cubicBezTo>
                  <a:close/>
                </a:path>
              </a:pathLst>
            </a:custGeom>
            <a:solidFill>
              <a:srgbClr val="84B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1" name="Freeform 3602"/>
            <p:cNvSpPr>
              <a:spLocks/>
            </p:cNvSpPr>
            <p:nvPr/>
          </p:nvSpPr>
          <p:spPr bwMode="auto">
            <a:xfrm>
              <a:off x="4314" y="1420"/>
              <a:ext cx="25" cy="24"/>
            </a:xfrm>
            <a:custGeom>
              <a:avLst/>
              <a:gdLst>
                <a:gd name="T0" fmla="*/ 22 w 22"/>
                <a:gd name="T1" fmla="*/ 6 h 20"/>
                <a:gd name="T2" fmla="*/ 17 w 22"/>
                <a:gd name="T3" fmla="*/ 13 h 20"/>
                <a:gd name="T4" fmla="*/ 9 w 22"/>
                <a:gd name="T5" fmla="*/ 20 h 20"/>
                <a:gd name="T6" fmla="*/ 1 w 22"/>
                <a:gd name="T7" fmla="*/ 14 h 20"/>
                <a:gd name="T8" fmla="*/ 10 w 22"/>
                <a:gd name="T9" fmla="*/ 2 h 20"/>
                <a:gd name="T10" fmla="*/ 14 w 22"/>
                <a:gd name="T11" fmla="*/ 1 h 20"/>
                <a:gd name="T12" fmla="*/ 17 w 22"/>
                <a:gd name="T13" fmla="*/ 1 h 20"/>
                <a:gd name="T14" fmla="*/ 22 w 22"/>
                <a:gd name="T15" fmla="*/ 2 h 20"/>
                <a:gd name="T16" fmla="*/ 22 w 22"/>
                <a:gd name="T1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0">
                  <a:moveTo>
                    <a:pt x="22" y="6"/>
                  </a:moveTo>
                  <a:cubicBezTo>
                    <a:pt x="20" y="8"/>
                    <a:pt x="19" y="11"/>
                    <a:pt x="17" y="13"/>
                  </a:cubicBezTo>
                  <a:cubicBezTo>
                    <a:pt x="16" y="18"/>
                    <a:pt x="13" y="19"/>
                    <a:pt x="9" y="20"/>
                  </a:cubicBezTo>
                  <a:cubicBezTo>
                    <a:pt x="5" y="19"/>
                    <a:pt x="2" y="17"/>
                    <a:pt x="1" y="14"/>
                  </a:cubicBezTo>
                  <a:cubicBezTo>
                    <a:pt x="0" y="7"/>
                    <a:pt x="4" y="4"/>
                    <a:pt x="10" y="2"/>
                  </a:cubicBezTo>
                  <a:cubicBezTo>
                    <a:pt x="11" y="2"/>
                    <a:pt x="12" y="2"/>
                    <a:pt x="14" y="1"/>
                  </a:cubicBezTo>
                  <a:cubicBezTo>
                    <a:pt x="15" y="1"/>
                    <a:pt x="16" y="1"/>
                    <a:pt x="17" y="1"/>
                  </a:cubicBezTo>
                  <a:cubicBezTo>
                    <a:pt x="19" y="0"/>
                    <a:pt x="20" y="0"/>
                    <a:pt x="22" y="2"/>
                  </a:cubicBezTo>
                  <a:cubicBezTo>
                    <a:pt x="22" y="3"/>
                    <a:pt x="22" y="5"/>
                    <a:pt x="22" y="6"/>
                  </a:cubicBezTo>
                  <a:close/>
                </a:path>
              </a:pathLst>
            </a:custGeom>
            <a:solidFill>
              <a:srgbClr val="5982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2" name="Freeform 3603"/>
            <p:cNvSpPr>
              <a:spLocks/>
            </p:cNvSpPr>
            <p:nvPr/>
          </p:nvSpPr>
          <p:spPr bwMode="auto">
            <a:xfrm>
              <a:off x="4410" y="1367"/>
              <a:ext cx="20" cy="38"/>
            </a:xfrm>
            <a:custGeom>
              <a:avLst/>
              <a:gdLst>
                <a:gd name="T0" fmla="*/ 3 w 17"/>
                <a:gd name="T1" fmla="*/ 32 h 32"/>
                <a:gd name="T2" fmla="*/ 1 w 17"/>
                <a:gd name="T3" fmla="*/ 10 h 32"/>
                <a:gd name="T4" fmla="*/ 4 w 17"/>
                <a:gd name="T5" fmla="*/ 2 h 32"/>
                <a:gd name="T6" fmla="*/ 13 w 17"/>
                <a:gd name="T7" fmla="*/ 3 h 32"/>
                <a:gd name="T8" fmla="*/ 3 w 17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3" y="32"/>
                  </a:moveTo>
                  <a:cubicBezTo>
                    <a:pt x="3" y="24"/>
                    <a:pt x="7" y="17"/>
                    <a:pt x="1" y="10"/>
                  </a:cubicBezTo>
                  <a:cubicBezTo>
                    <a:pt x="0" y="7"/>
                    <a:pt x="1" y="4"/>
                    <a:pt x="4" y="2"/>
                  </a:cubicBezTo>
                  <a:cubicBezTo>
                    <a:pt x="7" y="0"/>
                    <a:pt x="10" y="0"/>
                    <a:pt x="13" y="3"/>
                  </a:cubicBezTo>
                  <a:cubicBezTo>
                    <a:pt x="16" y="15"/>
                    <a:pt x="17" y="25"/>
                    <a:pt x="3" y="32"/>
                  </a:cubicBezTo>
                  <a:close/>
                </a:path>
              </a:pathLst>
            </a:custGeom>
            <a:solidFill>
              <a:srgbClr val="1F4C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3" name="Freeform 3604"/>
            <p:cNvSpPr>
              <a:spLocks/>
            </p:cNvSpPr>
            <p:nvPr/>
          </p:nvSpPr>
          <p:spPr bwMode="auto">
            <a:xfrm>
              <a:off x="4339" y="1389"/>
              <a:ext cx="23" cy="24"/>
            </a:xfrm>
            <a:custGeom>
              <a:avLst/>
              <a:gdLst>
                <a:gd name="T0" fmla="*/ 0 w 19"/>
                <a:gd name="T1" fmla="*/ 9 h 21"/>
                <a:gd name="T2" fmla="*/ 16 w 19"/>
                <a:gd name="T3" fmla="*/ 0 h 21"/>
                <a:gd name="T4" fmla="*/ 4 w 19"/>
                <a:gd name="T5" fmla="*/ 21 h 21"/>
                <a:gd name="T6" fmla="*/ 0 w 19"/>
                <a:gd name="T7" fmla="*/ 8 h 21"/>
                <a:gd name="T8" fmla="*/ 0 w 19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0" y="9"/>
                  </a:moveTo>
                  <a:cubicBezTo>
                    <a:pt x="3" y="1"/>
                    <a:pt x="11" y="4"/>
                    <a:pt x="16" y="0"/>
                  </a:cubicBezTo>
                  <a:cubicBezTo>
                    <a:pt x="19" y="11"/>
                    <a:pt x="12" y="16"/>
                    <a:pt x="4" y="21"/>
                  </a:cubicBezTo>
                  <a:cubicBezTo>
                    <a:pt x="2" y="17"/>
                    <a:pt x="4" y="11"/>
                    <a:pt x="0" y="8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294B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4" name="Freeform 3605"/>
            <p:cNvSpPr>
              <a:spLocks/>
            </p:cNvSpPr>
            <p:nvPr/>
          </p:nvSpPr>
          <p:spPr bwMode="auto">
            <a:xfrm>
              <a:off x="4334" y="1398"/>
              <a:ext cx="16" cy="25"/>
            </a:xfrm>
            <a:custGeom>
              <a:avLst/>
              <a:gdLst>
                <a:gd name="T0" fmla="*/ 5 w 14"/>
                <a:gd name="T1" fmla="*/ 0 h 21"/>
                <a:gd name="T2" fmla="*/ 9 w 14"/>
                <a:gd name="T3" fmla="*/ 13 h 21"/>
                <a:gd name="T4" fmla="*/ 5 w 14"/>
                <a:gd name="T5" fmla="*/ 21 h 21"/>
                <a:gd name="T6" fmla="*/ 0 w 14"/>
                <a:gd name="T7" fmla="*/ 20 h 21"/>
                <a:gd name="T8" fmla="*/ 5 w 1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">
                  <a:moveTo>
                    <a:pt x="5" y="0"/>
                  </a:moveTo>
                  <a:cubicBezTo>
                    <a:pt x="14" y="2"/>
                    <a:pt x="11" y="7"/>
                    <a:pt x="9" y="13"/>
                  </a:cubicBezTo>
                  <a:cubicBezTo>
                    <a:pt x="9" y="16"/>
                    <a:pt x="8" y="19"/>
                    <a:pt x="5" y="21"/>
                  </a:cubicBezTo>
                  <a:cubicBezTo>
                    <a:pt x="3" y="21"/>
                    <a:pt x="2" y="20"/>
                    <a:pt x="0" y="20"/>
                  </a:cubicBezTo>
                  <a:cubicBezTo>
                    <a:pt x="2" y="14"/>
                    <a:pt x="3" y="7"/>
                    <a:pt x="5" y="0"/>
                  </a:cubicBezTo>
                  <a:close/>
                </a:path>
              </a:pathLst>
            </a:custGeom>
            <a:solidFill>
              <a:srgbClr val="59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5" name="Freeform 3606"/>
            <p:cNvSpPr>
              <a:spLocks/>
            </p:cNvSpPr>
            <p:nvPr/>
          </p:nvSpPr>
          <p:spPr bwMode="auto">
            <a:xfrm>
              <a:off x="4392" y="1385"/>
              <a:ext cx="18" cy="32"/>
            </a:xfrm>
            <a:custGeom>
              <a:avLst/>
              <a:gdLst>
                <a:gd name="T0" fmla="*/ 10 w 15"/>
                <a:gd name="T1" fmla="*/ 0 h 27"/>
                <a:gd name="T2" fmla="*/ 7 w 15"/>
                <a:gd name="T3" fmla="*/ 27 h 27"/>
                <a:gd name="T4" fmla="*/ 10 w 15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27">
                  <a:moveTo>
                    <a:pt x="10" y="0"/>
                  </a:moveTo>
                  <a:cubicBezTo>
                    <a:pt x="9" y="9"/>
                    <a:pt x="15" y="19"/>
                    <a:pt x="7" y="27"/>
                  </a:cubicBezTo>
                  <a:cubicBezTo>
                    <a:pt x="0" y="17"/>
                    <a:pt x="6" y="9"/>
                    <a:pt x="10" y="0"/>
                  </a:cubicBezTo>
                  <a:close/>
                </a:path>
              </a:pathLst>
            </a:custGeom>
            <a:solidFill>
              <a:srgbClr val="3152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6" name="Freeform 3607"/>
            <p:cNvSpPr>
              <a:spLocks/>
            </p:cNvSpPr>
            <p:nvPr/>
          </p:nvSpPr>
          <p:spPr bwMode="auto">
            <a:xfrm>
              <a:off x="4415" y="1354"/>
              <a:ext cx="19" cy="17"/>
            </a:xfrm>
            <a:custGeom>
              <a:avLst/>
              <a:gdLst>
                <a:gd name="T0" fmla="*/ 7 w 16"/>
                <a:gd name="T1" fmla="*/ 14 h 14"/>
                <a:gd name="T2" fmla="*/ 0 w 16"/>
                <a:gd name="T3" fmla="*/ 13 h 14"/>
                <a:gd name="T4" fmla="*/ 3 w 16"/>
                <a:gd name="T5" fmla="*/ 2 h 14"/>
                <a:gd name="T6" fmla="*/ 8 w 16"/>
                <a:gd name="T7" fmla="*/ 0 h 14"/>
                <a:gd name="T8" fmla="*/ 8 w 16"/>
                <a:gd name="T9" fmla="*/ 2 h 14"/>
                <a:gd name="T10" fmla="*/ 16 w 16"/>
                <a:gd name="T11" fmla="*/ 8 h 14"/>
                <a:gd name="T12" fmla="*/ 7 w 16"/>
                <a:gd name="T1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4">
                  <a:moveTo>
                    <a:pt x="7" y="14"/>
                  </a:moveTo>
                  <a:cubicBezTo>
                    <a:pt x="5" y="14"/>
                    <a:pt x="2" y="14"/>
                    <a:pt x="0" y="13"/>
                  </a:cubicBezTo>
                  <a:cubicBezTo>
                    <a:pt x="1" y="10"/>
                    <a:pt x="2" y="6"/>
                    <a:pt x="3" y="2"/>
                  </a:cubicBezTo>
                  <a:cubicBezTo>
                    <a:pt x="5" y="2"/>
                    <a:pt x="6" y="1"/>
                    <a:pt x="8" y="0"/>
                  </a:cubicBezTo>
                  <a:cubicBezTo>
                    <a:pt x="8" y="0"/>
                    <a:pt x="8" y="2"/>
                    <a:pt x="8" y="2"/>
                  </a:cubicBezTo>
                  <a:cubicBezTo>
                    <a:pt x="10" y="4"/>
                    <a:pt x="16" y="3"/>
                    <a:pt x="16" y="8"/>
                  </a:cubicBezTo>
                  <a:cubicBezTo>
                    <a:pt x="16" y="12"/>
                    <a:pt x="12" y="14"/>
                    <a:pt x="7" y="14"/>
                  </a:cubicBezTo>
                  <a:close/>
                </a:path>
              </a:pathLst>
            </a:custGeom>
            <a:solidFill>
              <a:srgbClr val="4F87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7" name="Freeform 3608"/>
            <p:cNvSpPr>
              <a:spLocks/>
            </p:cNvSpPr>
            <p:nvPr/>
          </p:nvSpPr>
          <p:spPr bwMode="auto">
            <a:xfrm>
              <a:off x="4341" y="1352"/>
              <a:ext cx="13" cy="13"/>
            </a:xfrm>
            <a:custGeom>
              <a:avLst/>
              <a:gdLst>
                <a:gd name="T0" fmla="*/ 3 w 11"/>
                <a:gd name="T1" fmla="*/ 11 h 11"/>
                <a:gd name="T2" fmla="*/ 3 w 11"/>
                <a:gd name="T3" fmla="*/ 0 h 11"/>
                <a:gd name="T4" fmla="*/ 10 w 11"/>
                <a:gd name="T5" fmla="*/ 5 h 11"/>
                <a:gd name="T6" fmla="*/ 3 w 11"/>
                <a:gd name="T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3" y="11"/>
                  </a:moveTo>
                  <a:cubicBezTo>
                    <a:pt x="0" y="8"/>
                    <a:pt x="0" y="4"/>
                    <a:pt x="3" y="0"/>
                  </a:cubicBezTo>
                  <a:cubicBezTo>
                    <a:pt x="6" y="0"/>
                    <a:pt x="10" y="0"/>
                    <a:pt x="10" y="5"/>
                  </a:cubicBezTo>
                  <a:cubicBezTo>
                    <a:pt x="11" y="10"/>
                    <a:pt x="7" y="11"/>
                    <a:pt x="3" y="11"/>
                  </a:cubicBezTo>
                  <a:close/>
                </a:path>
              </a:pathLst>
            </a:custGeom>
            <a:solidFill>
              <a:srgbClr val="3967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8" name="Freeform 3609"/>
            <p:cNvSpPr>
              <a:spLocks/>
            </p:cNvSpPr>
            <p:nvPr/>
          </p:nvSpPr>
          <p:spPr bwMode="auto">
            <a:xfrm>
              <a:off x="4184" y="1825"/>
              <a:ext cx="53" cy="39"/>
            </a:xfrm>
            <a:custGeom>
              <a:avLst/>
              <a:gdLst>
                <a:gd name="T0" fmla="*/ 0 w 45"/>
                <a:gd name="T1" fmla="*/ 17 h 33"/>
                <a:gd name="T2" fmla="*/ 4 w 45"/>
                <a:gd name="T3" fmla="*/ 9 h 33"/>
                <a:gd name="T4" fmla="*/ 16 w 45"/>
                <a:gd name="T5" fmla="*/ 9 h 33"/>
                <a:gd name="T6" fmla="*/ 20 w 45"/>
                <a:gd name="T7" fmla="*/ 5 h 33"/>
                <a:gd name="T8" fmla="*/ 32 w 45"/>
                <a:gd name="T9" fmla="*/ 2 h 33"/>
                <a:gd name="T10" fmla="*/ 35 w 45"/>
                <a:gd name="T11" fmla="*/ 33 h 33"/>
                <a:gd name="T12" fmla="*/ 0 w 45"/>
                <a:gd name="T13" fmla="*/ 1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33">
                  <a:moveTo>
                    <a:pt x="0" y="17"/>
                  </a:moveTo>
                  <a:cubicBezTo>
                    <a:pt x="0" y="14"/>
                    <a:pt x="0" y="11"/>
                    <a:pt x="4" y="9"/>
                  </a:cubicBezTo>
                  <a:cubicBezTo>
                    <a:pt x="8" y="8"/>
                    <a:pt x="12" y="14"/>
                    <a:pt x="16" y="9"/>
                  </a:cubicBezTo>
                  <a:cubicBezTo>
                    <a:pt x="17" y="8"/>
                    <a:pt x="20" y="8"/>
                    <a:pt x="20" y="5"/>
                  </a:cubicBezTo>
                  <a:cubicBezTo>
                    <a:pt x="23" y="0"/>
                    <a:pt x="28" y="1"/>
                    <a:pt x="32" y="2"/>
                  </a:cubicBezTo>
                  <a:cubicBezTo>
                    <a:pt x="34" y="12"/>
                    <a:pt x="45" y="22"/>
                    <a:pt x="35" y="33"/>
                  </a:cubicBezTo>
                  <a:cubicBezTo>
                    <a:pt x="24" y="28"/>
                    <a:pt x="12" y="23"/>
                    <a:pt x="0" y="17"/>
                  </a:cubicBezTo>
                  <a:close/>
                </a:path>
              </a:pathLst>
            </a:custGeom>
            <a:solidFill>
              <a:srgbClr val="D8C1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69" name="Freeform 3610"/>
            <p:cNvSpPr>
              <a:spLocks/>
            </p:cNvSpPr>
            <p:nvPr/>
          </p:nvSpPr>
          <p:spPr bwMode="auto">
            <a:xfrm>
              <a:off x="4222" y="1817"/>
              <a:ext cx="20" cy="47"/>
            </a:xfrm>
            <a:custGeom>
              <a:avLst/>
              <a:gdLst>
                <a:gd name="T0" fmla="*/ 3 w 17"/>
                <a:gd name="T1" fmla="*/ 40 h 40"/>
                <a:gd name="T2" fmla="*/ 0 w 17"/>
                <a:gd name="T3" fmla="*/ 9 h 40"/>
                <a:gd name="T4" fmla="*/ 4 w 17"/>
                <a:gd name="T5" fmla="*/ 0 h 40"/>
                <a:gd name="T6" fmla="*/ 16 w 17"/>
                <a:gd name="T7" fmla="*/ 16 h 40"/>
                <a:gd name="T8" fmla="*/ 17 w 17"/>
                <a:gd name="T9" fmla="*/ 21 h 40"/>
                <a:gd name="T10" fmla="*/ 12 w 17"/>
                <a:gd name="T11" fmla="*/ 28 h 40"/>
                <a:gd name="T12" fmla="*/ 3 w 17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0">
                  <a:moveTo>
                    <a:pt x="3" y="40"/>
                  </a:moveTo>
                  <a:cubicBezTo>
                    <a:pt x="2" y="30"/>
                    <a:pt x="1" y="19"/>
                    <a:pt x="0" y="9"/>
                  </a:cubicBezTo>
                  <a:cubicBezTo>
                    <a:pt x="4" y="7"/>
                    <a:pt x="4" y="4"/>
                    <a:pt x="4" y="0"/>
                  </a:cubicBezTo>
                  <a:cubicBezTo>
                    <a:pt x="11" y="4"/>
                    <a:pt x="12" y="11"/>
                    <a:pt x="16" y="16"/>
                  </a:cubicBezTo>
                  <a:cubicBezTo>
                    <a:pt x="17" y="18"/>
                    <a:pt x="17" y="19"/>
                    <a:pt x="17" y="21"/>
                  </a:cubicBezTo>
                  <a:cubicBezTo>
                    <a:pt x="16" y="24"/>
                    <a:pt x="14" y="26"/>
                    <a:pt x="12" y="28"/>
                  </a:cubicBezTo>
                  <a:cubicBezTo>
                    <a:pt x="11" y="34"/>
                    <a:pt x="10" y="38"/>
                    <a:pt x="3" y="40"/>
                  </a:cubicBezTo>
                  <a:close/>
                </a:path>
              </a:pathLst>
            </a:custGeom>
            <a:solidFill>
              <a:srgbClr val="4437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0" name="Freeform 3611"/>
            <p:cNvSpPr>
              <a:spLocks/>
            </p:cNvSpPr>
            <p:nvPr/>
          </p:nvSpPr>
          <p:spPr bwMode="auto">
            <a:xfrm>
              <a:off x="4241" y="1844"/>
              <a:ext cx="15" cy="11"/>
            </a:xfrm>
            <a:custGeom>
              <a:avLst/>
              <a:gdLst>
                <a:gd name="T0" fmla="*/ 8 w 13"/>
                <a:gd name="T1" fmla="*/ 1 h 9"/>
                <a:gd name="T2" fmla="*/ 12 w 13"/>
                <a:gd name="T3" fmla="*/ 1 h 9"/>
                <a:gd name="T4" fmla="*/ 13 w 13"/>
                <a:gd name="T5" fmla="*/ 4 h 9"/>
                <a:gd name="T6" fmla="*/ 12 w 13"/>
                <a:gd name="T7" fmla="*/ 6 h 9"/>
                <a:gd name="T8" fmla="*/ 8 w 13"/>
                <a:gd name="T9" fmla="*/ 9 h 9"/>
                <a:gd name="T10" fmla="*/ 0 w 13"/>
                <a:gd name="T11" fmla="*/ 5 h 9"/>
                <a:gd name="T12" fmla="*/ 0 w 13"/>
                <a:gd name="T13" fmla="*/ 3 h 9"/>
                <a:gd name="T14" fmla="*/ 4 w 13"/>
                <a:gd name="T15" fmla="*/ 0 h 9"/>
                <a:gd name="T16" fmla="*/ 8 w 13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8" y="1"/>
                  </a:moveTo>
                  <a:cubicBezTo>
                    <a:pt x="9" y="1"/>
                    <a:pt x="10" y="1"/>
                    <a:pt x="12" y="1"/>
                  </a:cubicBezTo>
                  <a:cubicBezTo>
                    <a:pt x="12" y="2"/>
                    <a:pt x="13" y="3"/>
                    <a:pt x="13" y="4"/>
                  </a:cubicBezTo>
                  <a:cubicBezTo>
                    <a:pt x="13" y="4"/>
                    <a:pt x="13" y="5"/>
                    <a:pt x="12" y="6"/>
                  </a:cubicBezTo>
                  <a:cubicBezTo>
                    <a:pt x="11" y="7"/>
                    <a:pt x="9" y="8"/>
                    <a:pt x="8" y="9"/>
                  </a:cubicBezTo>
                  <a:cubicBezTo>
                    <a:pt x="5" y="9"/>
                    <a:pt x="1" y="9"/>
                    <a:pt x="0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1" y="2"/>
                    <a:pt x="2" y="1"/>
                    <a:pt x="4" y="0"/>
                  </a:cubicBezTo>
                  <a:cubicBezTo>
                    <a:pt x="5" y="0"/>
                    <a:pt x="7" y="0"/>
                    <a:pt x="8" y="1"/>
                  </a:cubicBezTo>
                  <a:close/>
                </a:path>
              </a:pathLst>
            </a:custGeom>
            <a:solidFill>
              <a:srgbClr val="363A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1" name="Freeform 3612"/>
            <p:cNvSpPr>
              <a:spLocks/>
            </p:cNvSpPr>
            <p:nvPr/>
          </p:nvSpPr>
          <p:spPr bwMode="auto">
            <a:xfrm>
              <a:off x="4236" y="1842"/>
              <a:ext cx="7" cy="8"/>
            </a:xfrm>
            <a:custGeom>
              <a:avLst/>
              <a:gdLst>
                <a:gd name="T0" fmla="*/ 0 w 6"/>
                <a:gd name="T1" fmla="*/ 7 h 7"/>
                <a:gd name="T2" fmla="*/ 4 w 6"/>
                <a:gd name="T3" fmla="*/ 0 h 7"/>
                <a:gd name="T4" fmla="*/ 5 w 6"/>
                <a:gd name="T5" fmla="*/ 1 h 7"/>
                <a:gd name="T6" fmla="*/ 3 w 6"/>
                <a:gd name="T7" fmla="*/ 7 h 7"/>
                <a:gd name="T8" fmla="*/ 4 w 6"/>
                <a:gd name="T9" fmla="*/ 7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cubicBezTo>
                    <a:pt x="0" y="4"/>
                    <a:pt x="1" y="1"/>
                    <a:pt x="4" y="0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3"/>
                    <a:pt x="5" y="6"/>
                    <a:pt x="3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1" y="7"/>
                    <a:pt x="0" y="7"/>
                  </a:cubicBezTo>
                  <a:close/>
                </a:path>
              </a:pathLst>
            </a:custGeom>
            <a:solidFill>
              <a:srgbClr val="B6A7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2" name="Freeform 3613"/>
            <p:cNvSpPr>
              <a:spLocks/>
            </p:cNvSpPr>
            <p:nvPr/>
          </p:nvSpPr>
          <p:spPr bwMode="auto">
            <a:xfrm>
              <a:off x="3940" y="1426"/>
              <a:ext cx="220" cy="186"/>
            </a:xfrm>
            <a:custGeom>
              <a:avLst/>
              <a:gdLst>
                <a:gd name="T0" fmla="*/ 7 w 187"/>
                <a:gd name="T1" fmla="*/ 132 h 158"/>
                <a:gd name="T2" fmla="*/ 11 w 187"/>
                <a:gd name="T3" fmla="*/ 132 h 158"/>
                <a:gd name="T4" fmla="*/ 71 w 187"/>
                <a:gd name="T5" fmla="*/ 34 h 158"/>
                <a:gd name="T6" fmla="*/ 92 w 187"/>
                <a:gd name="T7" fmla="*/ 0 h 158"/>
                <a:gd name="T8" fmla="*/ 97 w 187"/>
                <a:gd name="T9" fmla="*/ 1 h 158"/>
                <a:gd name="T10" fmla="*/ 103 w 187"/>
                <a:gd name="T11" fmla="*/ 20 h 158"/>
                <a:gd name="T12" fmla="*/ 105 w 187"/>
                <a:gd name="T13" fmla="*/ 25 h 158"/>
                <a:gd name="T14" fmla="*/ 105 w 187"/>
                <a:gd name="T15" fmla="*/ 30 h 158"/>
                <a:gd name="T16" fmla="*/ 103 w 187"/>
                <a:gd name="T17" fmla="*/ 42 h 158"/>
                <a:gd name="T18" fmla="*/ 113 w 187"/>
                <a:gd name="T19" fmla="*/ 35 h 158"/>
                <a:gd name="T20" fmla="*/ 118 w 187"/>
                <a:gd name="T21" fmla="*/ 37 h 158"/>
                <a:gd name="T22" fmla="*/ 153 w 187"/>
                <a:gd name="T23" fmla="*/ 64 h 158"/>
                <a:gd name="T24" fmla="*/ 169 w 187"/>
                <a:gd name="T25" fmla="*/ 69 h 158"/>
                <a:gd name="T26" fmla="*/ 175 w 187"/>
                <a:gd name="T27" fmla="*/ 79 h 158"/>
                <a:gd name="T28" fmla="*/ 177 w 187"/>
                <a:gd name="T29" fmla="*/ 102 h 158"/>
                <a:gd name="T30" fmla="*/ 154 w 187"/>
                <a:gd name="T31" fmla="*/ 94 h 158"/>
                <a:gd name="T32" fmla="*/ 140 w 187"/>
                <a:gd name="T33" fmla="*/ 82 h 158"/>
                <a:gd name="T34" fmla="*/ 118 w 187"/>
                <a:gd name="T35" fmla="*/ 86 h 158"/>
                <a:gd name="T36" fmla="*/ 116 w 187"/>
                <a:gd name="T37" fmla="*/ 87 h 158"/>
                <a:gd name="T38" fmla="*/ 110 w 187"/>
                <a:gd name="T39" fmla="*/ 89 h 158"/>
                <a:gd name="T40" fmla="*/ 95 w 187"/>
                <a:gd name="T41" fmla="*/ 89 h 158"/>
                <a:gd name="T42" fmla="*/ 80 w 187"/>
                <a:gd name="T43" fmla="*/ 91 h 158"/>
                <a:gd name="T44" fmla="*/ 74 w 187"/>
                <a:gd name="T45" fmla="*/ 96 h 158"/>
                <a:gd name="T46" fmla="*/ 82 w 187"/>
                <a:gd name="T47" fmla="*/ 98 h 158"/>
                <a:gd name="T48" fmla="*/ 86 w 187"/>
                <a:gd name="T49" fmla="*/ 108 h 158"/>
                <a:gd name="T50" fmla="*/ 82 w 187"/>
                <a:gd name="T51" fmla="*/ 115 h 158"/>
                <a:gd name="T52" fmla="*/ 64 w 187"/>
                <a:gd name="T53" fmla="*/ 114 h 158"/>
                <a:gd name="T54" fmla="*/ 72 w 187"/>
                <a:gd name="T55" fmla="*/ 119 h 158"/>
                <a:gd name="T56" fmla="*/ 69 w 187"/>
                <a:gd name="T57" fmla="*/ 129 h 158"/>
                <a:gd name="T58" fmla="*/ 64 w 187"/>
                <a:gd name="T59" fmla="*/ 131 h 158"/>
                <a:gd name="T60" fmla="*/ 44 w 187"/>
                <a:gd name="T61" fmla="*/ 131 h 158"/>
                <a:gd name="T62" fmla="*/ 39 w 187"/>
                <a:gd name="T63" fmla="*/ 132 h 158"/>
                <a:gd name="T64" fmla="*/ 23 w 187"/>
                <a:gd name="T65" fmla="*/ 140 h 158"/>
                <a:gd name="T66" fmla="*/ 6 w 187"/>
                <a:gd name="T67" fmla="*/ 157 h 158"/>
                <a:gd name="T68" fmla="*/ 2 w 187"/>
                <a:gd name="T69" fmla="*/ 154 h 158"/>
                <a:gd name="T70" fmla="*/ 0 w 187"/>
                <a:gd name="T71" fmla="*/ 149 h 158"/>
                <a:gd name="T72" fmla="*/ 1 w 187"/>
                <a:gd name="T73" fmla="*/ 141 h 158"/>
                <a:gd name="T74" fmla="*/ 7 w 187"/>
                <a:gd name="T75" fmla="*/ 13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7" h="158">
                  <a:moveTo>
                    <a:pt x="7" y="132"/>
                  </a:moveTo>
                  <a:cubicBezTo>
                    <a:pt x="9" y="132"/>
                    <a:pt x="10" y="132"/>
                    <a:pt x="11" y="132"/>
                  </a:cubicBezTo>
                  <a:cubicBezTo>
                    <a:pt x="28" y="97"/>
                    <a:pt x="51" y="66"/>
                    <a:pt x="71" y="34"/>
                  </a:cubicBezTo>
                  <a:cubicBezTo>
                    <a:pt x="78" y="22"/>
                    <a:pt x="81" y="9"/>
                    <a:pt x="92" y="0"/>
                  </a:cubicBezTo>
                  <a:cubicBezTo>
                    <a:pt x="94" y="0"/>
                    <a:pt x="95" y="0"/>
                    <a:pt x="97" y="1"/>
                  </a:cubicBezTo>
                  <a:cubicBezTo>
                    <a:pt x="101" y="7"/>
                    <a:pt x="99" y="15"/>
                    <a:pt x="103" y="20"/>
                  </a:cubicBezTo>
                  <a:cubicBezTo>
                    <a:pt x="104" y="22"/>
                    <a:pt x="105" y="24"/>
                    <a:pt x="105" y="25"/>
                  </a:cubicBezTo>
                  <a:cubicBezTo>
                    <a:pt x="106" y="27"/>
                    <a:pt x="105" y="29"/>
                    <a:pt x="105" y="30"/>
                  </a:cubicBezTo>
                  <a:cubicBezTo>
                    <a:pt x="104" y="34"/>
                    <a:pt x="98" y="39"/>
                    <a:pt x="103" y="42"/>
                  </a:cubicBezTo>
                  <a:cubicBezTo>
                    <a:pt x="107" y="45"/>
                    <a:pt x="108" y="36"/>
                    <a:pt x="113" y="35"/>
                  </a:cubicBezTo>
                  <a:cubicBezTo>
                    <a:pt x="115" y="35"/>
                    <a:pt x="116" y="36"/>
                    <a:pt x="118" y="37"/>
                  </a:cubicBezTo>
                  <a:cubicBezTo>
                    <a:pt x="123" y="54"/>
                    <a:pt x="135" y="63"/>
                    <a:pt x="153" y="64"/>
                  </a:cubicBezTo>
                  <a:cubicBezTo>
                    <a:pt x="159" y="64"/>
                    <a:pt x="165" y="64"/>
                    <a:pt x="169" y="69"/>
                  </a:cubicBezTo>
                  <a:cubicBezTo>
                    <a:pt x="172" y="72"/>
                    <a:pt x="173" y="76"/>
                    <a:pt x="175" y="79"/>
                  </a:cubicBezTo>
                  <a:cubicBezTo>
                    <a:pt x="179" y="87"/>
                    <a:pt x="187" y="94"/>
                    <a:pt x="177" y="102"/>
                  </a:cubicBezTo>
                  <a:cubicBezTo>
                    <a:pt x="167" y="110"/>
                    <a:pt x="160" y="102"/>
                    <a:pt x="154" y="94"/>
                  </a:cubicBezTo>
                  <a:cubicBezTo>
                    <a:pt x="157" y="81"/>
                    <a:pt x="146" y="84"/>
                    <a:pt x="140" y="82"/>
                  </a:cubicBezTo>
                  <a:cubicBezTo>
                    <a:pt x="132" y="80"/>
                    <a:pt x="125" y="81"/>
                    <a:pt x="118" y="86"/>
                  </a:cubicBezTo>
                  <a:cubicBezTo>
                    <a:pt x="117" y="86"/>
                    <a:pt x="116" y="87"/>
                    <a:pt x="116" y="87"/>
                  </a:cubicBezTo>
                  <a:cubicBezTo>
                    <a:pt x="114" y="88"/>
                    <a:pt x="112" y="88"/>
                    <a:pt x="110" y="89"/>
                  </a:cubicBezTo>
                  <a:cubicBezTo>
                    <a:pt x="105" y="89"/>
                    <a:pt x="100" y="89"/>
                    <a:pt x="95" y="89"/>
                  </a:cubicBezTo>
                  <a:cubicBezTo>
                    <a:pt x="90" y="90"/>
                    <a:pt x="85" y="90"/>
                    <a:pt x="80" y="91"/>
                  </a:cubicBezTo>
                  <a:cubicBezTo>
                    <a:pt x="78" y="93"/>
                    <a:pt x="76" y="94"/>
                    <a:pt x="74" y="96"/>
                  </a:cubicBezTo>
                  <a:cubicBezTo>
                    <a:pt x="76" y="98"/>
                    <a:pt x="80" y="97"/>
                    <a:pt x="82" y="98"/>
                  </a:cubicBezTo>
                  <a:cubicBezTo>
                    <a:pt x="86" y="101"/>
                    <a:pt x="87" y="104"/>
                    <a:pt x="86" y="108"/>
                  </a:cubicBezTo>
                  <a:cubicBezTo>
                    <a:pt x="86" y="111"/>
                    <a:pt x="84" y="113"/>
                    <a:pt x="82" y="115"/>
                  </a:cubicBezTo>
                  <a:cubicBezTo>
                    <a:pt x="75" y="119"/>
                    <a:pt x="68" y="113"/>
                    <a:pt x="64" y="114"/>
                  </a:cubicBezTo>
                  <a:cubicBezTo>
                    <a:pt x="66" y="113"/>
                    <a:pt x="69" y="116"/>
                    <a:pt x="72" y="119"/>
                  </a:cubicBezTo>
                  <a:cubicBezTo>
                    <a:pt x="74" y="123"/>
                    <a:pt x="72" y="126"/>
                    <a:pt x="69" y="129"/>
                  </a:cubicBezTo>
                  <a:cubicBezTo>
                    <a:pt x="68" y="130"/>
                    <a:pt x="66" y="130"/>
                    <a:pt x="64" y="131"/>
                  </a:cubicBezTo>
                  <a:cubicBezTo>
                    <a:pt x="58" y="129"/>
                    <a:pt x="51" y="128"/>
                    <a:pt x="44" y="131"/>
                  </a:cubicBezTo>
                  <a:cubicBezTo>
                    <a:pt x="43" y="132"/>
                    <a:pt x="41" y="132"/>
                    <a:pt x="39" y="132"/>
                  </a:cubicBezTo>
                  <a:cubicBezTo>
                    <a:pt x="33" y="133"/>
                    <a:pt x="27" y="134"/>
                    <a:pt x="23" y="140"/>
                  </a:cubicBezTo>
                  <a:cubicBezTo>
                    <a:pt x="15" y="143"/>
                    <a:pt x="18" y="158"/>
                    <a:pt x="6" y="157"/>
                  </a:cubicBezTo>
                  <a:cubicBezTo>
                    <a:pt x="4" y="157"/>
                    <a:pt x="3" y="155"/>
                    <a:pt x="2" y="154"/>
                  </a:cubicBezTo>
                  <a:cubicBezTo>
                    <a:pt x="1" y="152"/>
                    <a:pt x="0" y="150"/>
                    <a:pt x="0" y="149"/>
                  </a:cubicBezTo>
                  <a:cubicBezTo>
                    <a:pt x="0" y="146"/>
                    <a:pt x="0" y="143"/>
                    <a:pt x="1" y="141"/>
                  </a:cubicBezTo>
                  <a:cubicBezTo>
                    <a:pt x="1" y="137"/>
                    <a:pt x="5" y="135"/>
                    <a:pt x="7" y="132"/>
                  </a:cubicBezTo>
                  <a:close/>
                </a:path>
              </a:pathLst>
            </a:custGeom>
            <a:solidFill>
              <a:srgbClr val="85B9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3" name="Freeform 3614"/>
            <p:cNvSpPr>
              <a:spLocks/>
            </p:cNvSpPr>
            <p:nvPr/>
          </p:nvSpPr>
          <p:spPr bwMode="auto">
            <a:xfrm>
              <a:off x="3942" y="1407"/>
              <a:ext cx="115" cy="175"/>
            </a:xfrm>
            <a:custGeom>
              <a:avLst/>
              <a:gdLst>
                <a:gd name="T0" fmla="*/ 94 w 98"/>
                <a:gd name="T1" fmla="*/ 17 h 148"/>
                <a:gd name="T2" fmla="*/ 22 w 98"/>
                <a:gd name="T3" fmla="*/ 132 h 148"/>
                <a:gd name="T4" fmla="*/ 9 w 98"/>
                <a:gd name="T5" fmla="*/ 148 h 148"/>
                <a:gd name="T6" fmla="*/ 16 w 98"/>
                <a:gd name="T7" fmla="*/ 125 h 148"/>
                <a:gd name="T8" fmla="*/ 9 w 98"/>
                <a:gd name="T9" fmla="*/ 112 h 148"/>
                <a:gd name="T10" fmla="*/ 10 w 98"/>
                <a:gd name="T11" fmla="*/ 109 h 148"/>
                <a:gd name="T12" fmla="*/ 28 w 98"/>
                <a:gd name="T13" fmla="*/ 77 h 148"/>
                <a:gd name="T14" fmla="*/ 39 w 98"/>
                <a:gd name="T15" fmla="*/ 61 h 148"/>
                <a:gd name="T16" fmla="*/ 51 w 98"/>
                <a:gd name="T17" fmla="*/ 45 h 148"/>
                <a:gd name="T18" fmla="*/ 62 w 98"/>
                <a:gd name="T19" fmla="*/ 31 h 148"/>
                <a:gd name="T20" fmla="*/ 62 w 98"/>
                <a:gd name="T21" fmla="*/ 28 h 148"/>
                <a:gd name="T22" fmla="*/ 85 w 98"/>
                <a:gd name="T23" fmla="*/ 4 h 148"/>
                <a:gd name="T24" fmla="*/ 90 w 98"/>
                <a:gd name="T25" fmla="*/ 1 h 148"/>
                <a:gd name="T26" fmla="*/ 97 w 98"/>
                <a:gd name="T27" fmla="*/ 5 h 148"/>
                <a:gd name="T28" fmla="*/ 94 w 98"/>
                <a:gd name="T29" fmla="*/ 1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148">
                  <a:moveTo>
                    <a:pt x="94" y="17"/>
                  </a:moveTo>
                  <a:cubicBezTo>
                    <a:pt x="70" y="55"/>
                    <a:pt x="46" y="94"/>
                    <a:pt x="22" y="132"/>
                  </a:cubicBezTo>
                  <a:cubicBezTo>
                    <a:pt x="18" y="138"/>
                    <a:pt x="14" y="143"/>
                    <a:pt x="9" y="148"/>
                  </a:cubicBezTo>
                  <a:cubicBezTo>
                    <a:pt x="9" y="139"/>
                    <a:pt x="0" y="130"/>
                    <a:pt x="16" y="125"/>
                  </a:cubicBezTo>
                  <a:cubicBezTo>
                    <a:pt x="21" y="123"/>
                    <a:pt x="15" y="115"/>
                    <a:pt x="9" y="112"/>
                  </a:cubicBezTo>
                  <a:cubicBezTo>
                    <a:pt x="10" y="111"/>
                    <a:pt x="10" y="110"/>
                    <a:pt x="10" y="109"/>
                  </a:cubicBezTo>
                  <a:cubicBezTo>
                    <a:pt x="16" y="98"/>
                    <a:pt x="22" y="88"/>
                    <a:pt x="28" y="77"/>
                  </a:cubicBezTo>
                  <a:cubicBezTo>
                    <a:pt x="33" y="73"/>
                    <a:pt x="37" y="68"/>
                    <a:pt x="39" y="61"/>
                  </a:cubicBezTo>
                  <a:cubicBezTo>
                    <a:pt x="45" y="57"/>
                    <a:pt x="49" y="52"/>
                    <a:pt x="51" y="45"/>
                  </a:cubicBezTo>
                  <a:cubicBezTo>
                    <a:pt x="56" y="42"/>
                    <a:pt x="60" y="37"/>
                    <a:pt x="62" y="31"/>
                  </a:cubicBezTo>
                  <a:cubicBezTo>
                    <a:pt x="61" y="30"/>
                    <a:pt x="61" y="29"/>
                    <a:pt x="62" y="28"/>
                  </a:cubicBezTo>
                  <a:cubicBezTo>
                    <a:pt x="69" y="19"/>
                    <a:pt x="75" y="10"/>
                    <a:pt x="85" y="4"/>
                  </a:cubicBezTo>
                  <a:cubicBezTo>
                    <a:pt x="87" y="3"/>
                    <a:pt x="89" y="2"/>
                    <a:pt x="90" y="1"/>
                  </a:cubicBezTo>
                  <a:cubicBezTo>
                    <a:pt x="94" y="0"/>
                    <a:pt x="96" y="2"/>
                    <a:pt x="97" y="5"/>
                  </a:cubicBezTo>
                  <a:cubicBezTo>
                    <a:pt x="98" y="10"/>
                    <a:pt x="97" y="14"/>
                    <a:pt x="94" y="17"/>
                  </a:cubicBezTo>
                  <a:close/>
                </a:path>
              </a:pathLst>
            </a:custGeom>
            <a:solidFill>
              <a:srgbClr val="4F87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4" name="Freeform 3615"/>
            <p:cNvSpPr>
              <a:spLocks/>
            </p:cNvSpPr>
            <p:nvPr/>
          </p:nvSpPr>
          <p:spPr bwMode="auto">
            <a:xfrm>
              <a:off x="3923" y="1582"/>
              <a:ext cx="25" cy="26"/>
            </a:xfrm>
            <a:custGeom>
              <a:avLst/>
              <a:gdLst>
                <a:gd name="T0" fmla="*/ 21 w 21"/>
                <a:gd name="T1" fmla="*/ 0 h 22"/>
                <a:gd name="T2" fmla="*/ 18 w 21"/>
                <a:gd name="T3" fmla="*/ 9 h 22"/>
                <a:gd name="T4" fmla="*/ 13 w 21"/>
                <a:gd name="T5" fmla="*/ 15 h 22"/>
                <a:gd name="T6" fmla="*/ 6 w 21"/>
                <a:gd name="T7" fmla="*/ 21 h 22"/>
                <a:gd name="T8" fmla="*/ 2 w 21"/>
                <a:gd name="T9" fmla="*/ 21 h 22"/>
                <a:gd name="T10" fmla="*/ 21 w 21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2">
                  <a:moveTo>
                    <a:pt x="21" y="0"/>
                  </a:moveTo>
                  <a:cubicBezTo>
                    <a:pt x="20" y="3"/>
                    <a:pt x="19" y="6"/>
                    <a:pt x="18" y="9"/>
                  </a:cubicBezTo>
                  <a:cubicBezTo>
                    <a:pt x="16" y="10"/>
                    <a:pt x="15" y="14"/>
                    <a:pt x="13" y="15"/>
                  </a:cubicBezTo>
                  <a:cubicBezTo>
                    <a:pt x="10" y="17"/>
                    <a:pt x="8" y="19"/>
                    <a:pt x="6" y="21"/>
                  </a:cubicBezTo>
                  <a:cubicBezTo>
                    <a:pt x="5" y="22"/>
                    <a:pt x="3" y="21"/>
                    <a:pt x="2" y="21"/>
                  </a:cubicBezTo>
                  <a:cubicBezTo>
                    <a:pt x="0" y="5"/>
                    <a:pt x="8" y="1"/>
                    <a:pt x="21" y="0"/>
                  </a:cubicBezTo>
                  <a:close/>
                </a:path>
              </a:pathLst>
            </a:custGeom>
            <a:solidFill>
              <a:srgbClr val="2E50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5" name="Freeform 3616"/>
            <p:cNvSpPr>
              <a:spLocks/>
            </p:cNvSpPr>
            <p:nvPr/>
          </p:nvSpPr>
          <p:spPr bwMode="auto">
            <a:xfrm>
              <a:off x="3904" y="1624"/>
              <a:ext cx="14" cy="17"/>
            </a:xfrm>
            <a:custGeom>
              <a:avLst/>
              <a:gdLst>
                <a:gd name="T0" fmla="*/ 2 w 12"/>
                <a:gd name="T1" fmla="*/ 8 h 14"/>
                <a:gd name="T2" fmla="*/ 2 w 12"/>
                <a:gd name="T3" fmla="*/ 5 h 14"/>
                <a:gd name="T4" fmla="*/ 6 w 12"/>
                <a:gd name="T5" fmla="*/ 1 h 14"/>
                <a:gd name="T6" fmla="*/ 10 w 12"/>
                <a:gd name="T7" fmla="*/ 0 h 14"/>
                <a:gd name="T8" fmla="*/ 12 w 12"/>
                <a:gd name="T9" fmla="*/ 2 h 14"/>
                <a:gd name="T10" fmla="*/ 11 w 12"/>
                <a:gd name="T11" fmla="*/ 10 h 14"/>
                <a:gd name="T12" fmla="*/ 4 w 12"/>
                <a:gd name="T13" fmla="*/ 14 h 14"/>
                <a:gd name="T14" fmla="*/ 2 w 12"/>
                <a:gd name="T15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4">
                  <a:moveTo>
                    <a:pt x="2" y="8"/>
                  </a:moveTo>
                  <a:cubicBezTo>
                    <a:pt x="2" y="7"/>
                    <a:pt x="2" y="6"/>
                    <a:pt x="2" y="5"/>
                  </a:cubicBezTo>
                  <a:cubicBezTo>
                    <a:pt x="3" y="3"/>
                    <a:pt x="5" y="2"/>
                    <a:pt x="6" y="1"/>
                  </a:cubicBezTo>
                  <a:cubicBezTo>
                    <a:pt x="8" y="1"/>
                    <a:pt x="9" y="1"/>
                    <a:pt x="10" y="0"/>
                  </a:cubicBezTo>
                  <a:cubicBezTo>
                    <a:pt x="11" y="1"/>
                    <a:pt x="11" y="2"/>
                    <a:pt x="12" y="2"/>
                  </a:cubicBezTo>
                  <a:cubicBezTo>
                    <a:pt x="12" y="5"/>
                    <a:pt x="12" y="7"/>
                    <a:pt x="11" y="10"/>
                  </a:cubicBezTo>
                  <a:cubicBezTo>
                    <a:pt x="9" y="12"/>
                    <a:pt x="7" y="13"/>
                    <a:pt x="4" y="14"/>
                  </a:cubicBezTo>
                  <a:cubicBezTo>
                    <a:pt x="2" y="13"/>
                    <a:pt x="0" y="11"/>
                    <a:pt x="2" y="8"/>
                  </a:cubicBezTo>
                  <a:close/>
                </a:path>
              </a:pathLst>
            </a:custGeom>
            <a:solidFill>
              <a:srgbClr val="2F4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6" name="Freeform 3617"/>
            <p:cNvSpPr>
              <a:spLocks/>
            </p:cNvSpPr>
            <p:nvPr/>
          </p:nvSpPr>
          <p:spPr bwMode="auto">
            <a:xfrm>
              <a:off x="3921" y="1610"/>
              <a:ext cx="7" cy="11"/>
            </a:xfrm>
            <a:custGeom>
              <a:avLst/>
              <a:gdLst>
                <a:gd name="T0" fmla="*/ 0 w 6"/>
                <a:gd name="T1" fmla="*/ 9 h 9"/>
                <a:gd name="T2" fmla="*/ 4 w 6"/>
                <a:gd name="T3" fmla="*/ 0 h 9"/>
                <a:gd name="T4" fmla="*/ 5 w 6"/>
                <a:gd name="T5" fmla="*/ 3 h 9"/>
                <a:gd name="T6" fmla="*/ 5 w 6"/>
                <a:gd name="T7" fmla="*/ 8 h 9"/>
                <a:gd name="T8" fmla="*/ 2 w 6"/>
                <a:gd name="T9" fmla="*/ 9 h 9"/>
                <a:gd name="T10" fmla="*/ 0 w 6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9">
                  <a:moveTo>
                    <a:pt x="0" y="9"/>
                  </a:moveTo>
                  <a:cubicBezTo>
                    <a:pt x="0" y="5"/>
                    <a:pt x="0" y="2"/>
                    <a:pt x="4" y="0"/>
                  </a:cubicBezTo>
                  <a:cubicBezTo>
                    <a:pt x="4" y="1"/>
                    <a:pt x="5" y="2"/>
                    <a:pt x="5" y="3"/>
                  </a:cubicBezTo>
                  <a:cubicBezTo>
                    <a:pt x="6" y="4"/>
                    <a:pt x="5" y="6"/>
                    <a:pt x="5" y="8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9"/>
                    <a:pt x="1" y="9"/>
                    <a:pt x="0" y="9"/>
                  </a:cubicBezTo>
                  <a:close/>
                </a:path>
              </a:pathLst>
            </a:custGeom>
            <a:solidFill>
              <a:srgbClr val="26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7" name="Freeform 3618"/>
            <p:cNvSpPr>
              <a:spLocks/>
            </p:cNvSpPr>
            <p:nvPr/>
          </p:nvSpPr>
          <p:spPr bwMode="auto">
            <a:xfrm>
              <a:off x="3906" y="1586"/>
              <a:ext cx="5" cy="5"/>
            </a:xfrm>
            <a:custGeom>
              <a:avLst/>
              <a:gdLst>
                <a:gd name="T0" fmla="*/ 0 w 5"/>
                <a:gd name="T1" fmla="*/ 4 h 4"/>
                <a:gd name="T2" fmla="*/ 1 w 5"/>
                <a:gd name="T3" fmla="*/ 0 h 4"/>
                <a:gd name="T4" fmla="*/ 5 w 5"/>
                <a:gd name="T5" fmla="*/ 1 h 4"/>
                <a:gd name="T6" fmla="*/ 0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cubicBezTo>
                    <a:pt x="1" y="3"/>
                    <a:pt x="1" y="2"/>
                    <a:pt x="1" y="0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3" y="2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6274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8" name="Freeform 3619"/>
            <p:cNvSpPr>
              <a:spLocks/>
            </p:cNvSpPr>
            <p:nvPr/>
          </p:nvSpPr>
          <p:spPr bwMode="auto">
            <a:xfrm>
              <a:off x="3926" y="1605"/>
              <a:ext cx="5" cy="7"/>
            </a:xfrm>
            <a:custGeom>
              <a:avLst/>
              <a:gdLst>
                <a:gd name="T0" fmla="*/ 0 w 5"/>
                <a:gd name="T1" fmla="*/ 1 h 6"/>
                <a:gd name="T2" fmla="*/ 4 w 5"/>
                <a:gd name="T3" fmla="*/ 1 h 6"/>
                <a:gd name="T4" fmla="*/ 5 w 5"/>
                <a:gd name="T5" fmla="*/ 2 h 6"/>
                <a:gd name="T6" fmla="*/ 3 w 5"/>
                <a:gd name="T7" fmla="*/ 6 h 6"/>
                <a:gd name="T8" fmla="*/ 1 w 5"/>
                <a:gd name="T9" fmla="*/ 6 h 6"/>
                <a:gd name="T10" fmla="*/ 0 w 5"/>
                <a:gd name="T11" fmla="*/ 4 h 6"/>
                <a:gd name="T12" fmla="*/ 0 w 5"/>
                <a:gd name="T13" fmla="*/ 4 h 6"/>
                <a:gd name="T14" fmla="*/ 0 w 5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0" y="1"/>
                  </a:moveTo>
                  <a:cubicBezTo>
                    <a:pt x="1" y="0"/>
                    <a:pt x="2" y="1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5" y="4"/>
                    <a:pt x="4" y="5"/>
                    <a:pt x="3" y="6"/>
                  </a:cubicBezTo>
                  <a:cubicBezTo>
                    <a:pt x="3" y="6"/>
                    <a:pt x="1" y="6"/>
                    <a:pt x="1" y="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1939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79" name="Freeform 3620"/>
            <p:cNvSpPr>
              <a:spLocks/>
            </p:cNvSpPr>
            <p:nvPr/>
          </p:nvSpPr>
          <p:spPr bwMode="auto">
            <a:xfrm>
              <a:off x="3916" y="1619"/>
              <a:ext cx="6" cy="7"/>
            </a:xfrm>
            <a:custGeom>
              <a:avLst/>
              <a:gdLst>
                <a:gd name="T0" fmla="*/ 0 w 5"/>
                <a:gd name="T1" fmla="*/ 4 h 6"/>
                <a:gd name="T2" fmla="*/ 4 w 5"/>
                <a:gd name="T3" fmla="*/ 1 h 6"/>
                <a:gd name="T4" fmla="*/ 4 w 5"/>
                <a:gd name="T5" fmla="*/ 0 h 6"/>
                <a:gd name="T6" fmla="*/ 5 w 5"/>
                <a:gd name="T7" fmla="*/ 3 h 6"/>
                <a:gd name="T8" fmla="*/ 4 w 5"/>
                <a:gd name="T9" fmla="*/ 4 h 6"/>
                <a:gd name="T10" fmla="*/ 0 w 5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0" y="4"/>
                  </a:moveTo>
                  <a:cubicBezTo>
                    <a:pt x="1" y="3"/>
                    <a:pt x="3" y="2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1"/>
                    <a:pt x="5" y="2"/>
                    <a:pt x="5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6"/>
                    <a:pt x="1" y="5"/>
                    <a:pt x="0" y="4"/>
                  </a:cubicBezTo>
                  <a:close/>
                </a:path>
              </a:pathLst>
            </a:custGeom>
            <a:solidFill>
              <a:srgbClr val="1C3A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0" name="Freeform 3621"/>
            <p:cNvSpPr>
              <a:spLocks/>
            </p:cNvSpPr>
            <p:nvPr/>
          </p:nvSpPr>
          <p:spPr bwMode="auto">
            <a:xfrm>
              <a:off x="3907" y="1624"/>
              <a:ext cx="4" cy="6"/>
            </a:xfrm>
            <a:custGeom>
              <a:avLst/>
              <a:gdLst>
                <a:gd name="T0" fmla="*/ 4 w 4"/>
                <a:gd name="T1" fmla="*/ 1 h 5"/>
                <a:gd name="T2" fmla="*/ 0 w 4"/>
                <a:gd name="T3" fmla="*/ 5 h 5"/>
                <a:gd name="T4" fmla="*/ 0 w 4"/>
                <a:gd name="T5" fmla="*/ 0 h 5"/>
                <a:gd name="T6" fmla="*/ 4 w 4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3" y="2"/>
                    <a:pt x="1" y="4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3" y="1"/>
                    <a:pt x="4" y="1"/>
                  </a:cubicBezTo>
                  <a:close/>
                </a:path>
              </a:pathLst>
            </a:custGeom>
            <a:solidFill>
              <a:srgbClr val="5D8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1" name="Freeform 3622"/>
            <p:cNvSpPr>
              <a:spLocks/>
            </p:cNvSpPr>
            <p:nvPr/>
          </p:nvSpPr>
          <p:spPr bwMode="auto">
            <a:xfrm>
              <a:off x="4445" y="1487"/>
              <a:ext cx="18" cy="20"/>
            </a:xfrm>
            <a:custGeom>
              <a:avLst/>
              <a:gdLst>
                <a:gd name="T0" fmla="*/ 5 w 15"/>
                <a:gd name="T1" fmla="*/ 16 h 17"/>
                <a:gd name="T2" fmla="*/ 13 w 15"/>
                <a:gd name="T3" fmla="*/ 0 h 17"/>
                <a:gd name="T4" fmla="*/ 15 w 15"/>
                <a:gd name="T5" fmla="*/ 5 h 17"/>
                <a:gd name="T6" fmla="*/ 10 w 15"/>
                <a:gd name="T7" fmla="*/ 17 h 17"/>
                <a:gd name="T8" fmla="*/ 5 w 15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7">
                  <a:moveTo>
                    <a:pt x="5" y="16"/>
                  </a:moveTo>
                  <a:cubicBezTo>
                    <a:pt x="1" y="8"/>
                    <a:pt x="0" y="0"/>
                    <a:pt x="13" y="0"/>
                  </a:cubicBezTo>
                  <a:cubicBezTo>
                    <a:pt x="14" y="2"/>
                    <a:pt x="14" y="3"/>
                    <a:pt x="15" y="5"/>
                  </a:cubicBezTo>
                  <a:cubicBezTo>
                    <a:pt x="13" y="9"/>
                    <a:pt x="15" y="14"/>
                    <a:pt x="10" y="17"/>
                  </a:cubicBezTo>
                  <a:cubicBezTo>
                    <a:pt x="8" y="16"/>
                    <a:pt x="6" y="16"/>
                    <a:pt x="5" y="16"/>
                  </a:cubicBezTo>
                  <a:close/>
                </a:path>
              </a:pathLst>
            </a:custGeom>
            <a:solidFill>
              <a:srgbClr val="516B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2" name="Freeform 3623"/>
            <p:cNvSpPr>
              <a:spLocks/>
            </p:cNvSpPr>
            <p:nvPr/>
          </p:nvSpPr>
          <p:spPr bwMode="auto">
            <a:xfrm>
              <a:off x="4015" y="1407"/>
              <a:ext cx="27" cy="33"/>
            </a:xfrm>
            <a:custGeom>
              <a:avLst/>
              <a:gdLst>
                <a:gd name="T0" fmla="*/ 23 w 23"/>
                <a:gd name="T1" fmla="*/ 4 h 28"/>
                <a:gd name="T2" fmla="*/ 0 w 23"/>
                <a:gd name="T3" fmla="*/ 28 h 28"/>
                <a:gd name="T4" fmla="*/ 0 w 23"/>
                <a:gd name="T5" fmla="*/ 21 h 28"/>
                <a:gd name="T6" fmla="*/ 20 w 23"/>
                <a:gd name="T7" fmla="*/ 0 h 28"/>
                <a:gd name="T8" fmla="*/ 23 w 23"/>
                <a:gd name="T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8">
                  <a:moveTo>
                    <a:pt x="23" y="4"/>
                  </a:moveTo>
                  <a:cubicBezTo>
                    <a:pt x="17" y="14"/>
                    <a:pt x="11" y="23"/>
                    <a:pt x="0" y="28"/>
                  </a:cubicBezTo>
                  <a:cubicBezTo>
                    <a:pt x="0" y="26"/>
                    <a:pt x="0" y="23"/>
                    <a:pt x="0" y="21"/>
                  </a:cubicBezTo>
                  <a:cubicBezTo>
                    <a:pt x="7" y="14"/>
                    <a:pt x="13" y="7"/>
                    <a:pt x="20" y="0"/>
                  </a:cubicBezTo>
                  <a:cubicBezTo>
                    <a:pt x="21" y="1"/>
                    <a:pt x="22" y="3"/>
                    <a:pt x="23" y="4"/>
                  </a:cubicBezTo>
                  <a:close/>
                </a:path>
              </a:pathLst>
            </a:custGeom>
            <a:solidFill>
              <a:srgbClr val="3943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3" name="Freeform 3624"/>
            <p:cNvSpPr>
              <a:spLocks/>
            </p:cNvSpPr>
            <p:nvPr/>
          </p:nvSpPr>
          <p:spPr bwMode="auto">
            <a:xfrm>
              <a:off x="4368" y="1661"/>
              <a:ext cx="4" cy="10"/>
            </a:xfrm>
            <a:custGeom>
              <a:avLst/>
              <a:gdLst>
                <a:gd name="T0" fmla="*/ 4 w 4"/>
                <a:gd name="T1" fmla="*/ 1 h 9"/>
                <a:gd name="T2" fmla="*/ 3 w 4"/>
                <a:gd name="T3" fmla="*/ 9 h 9"/>
                <a:gd name="T4" fmla="*/ 0 w 4"/>
                <a:gd name="T5" fmla="*/ 1 h 9"/>
                <a:gd name="T6" fmla="*/ 4 w 4"/>
                <a:gd name="T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9">
                  <a:moveTo>
                    <a:pt x="4" y="1"/>
                  </a:moveTo>
                  <a:cubicBezTo>
                    <a:pt x="4" y="4"/>
                    <a:pt x="4" y="7"/>
                    <a:pt x="3" y="9"/>
                  </a:cubicBezTo>
                  <a:cubicBezTo>
                    <a:pt x="0" y="8"/>
                    <a:pt x="0" y="5"/>
                    <a:pt x="0" y="1"/>
                  </a:cubicBezTo>
                  <a:cubicBezTo>
                    <a:pt x="1" y="0"/>
                    <a:pt x="2" y="0"/>
                    <a:pt x="4" y="1"/>
                  </a:cubicBezTo>
                  <a:close/>
                </a:path>
              </a:pathLst>
            </a:custGeom>
            <a:solidFill>
              <a:srgbClr val="606D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4" name="Freeform 3625"/>
            <p:cNvSpPr>
              <a:spLocks/>
            </p:cNvSpPr>
            <p:nvPr/>
          </p:nvSpPr>
          <p:spPr bwMode="auto">
            <a:xfrm>
              <a:off x="4368" y="1657"/>
              <a:ext cx="4" cy="5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0 h 4"/>
                <a:gd name="T10" fmla="*/ 4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35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5" name="Freeform 3626"/>
            <p:cNvSpPr>
              <a:spLocks/>
            </p:cNvSpPr>
            <p:nvPr/>
          </p:nvSpPr>
          <p:spPr bwMode="auto">
            <a:xfrm>
              <a:off x="4457" y="1463"/>
              <a:ext cx="18" cy="21"/>
            </a:xfrm>
            <a:custGeom>
              <a:avLst/>
              <a:gdLst>
                <a:gd name="T0" fmla="*/ 12 w 15"/>
                <a:gd name="T1" fmla="*/ 1 h 18"/>
                <a:gd name="T2" fmla="*/ 15 w 15"/>
                <a:gd name="T3" fmla="*/ 5 h 18"/>
                <a:gd name="T4" fmla="*/ 4 w 15"/>
                <a:gd name="T5" fmla="*/ 18 h 18"/>
                <a:gd name="T6" fmla="*/ 4 w 15"/>
                <a:gd name="T7" fmla="*/ 18 h 18"/>
                <a:gd name="T8" fmla="*/ 3 w 15"/>
                <a:gd name="T9" fmla="*/ 18 h 18"/>
                <a:gd name="T10" fmla="*/ 1 w 15"/>
                <a:gd name="T11" fmla="*/ 6 h 18"/>
                <a:gd name="T12" fmla="*/ 12 w 15"/>
                <a:gd name="T13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8">
                  <a:moveTo>
                    <a:pt x="12" y="1"/>
                  </a:moveTo>
                  <a:cubicBezTo>
                    <a:pt x="13" y="3"/>
                    <a:pt x="14" y="4"/>
                    <a:pt x="15" y="5"/>
                  </a:cubicBezTo>
                  <a:cubicBezTo>
                    <a:pt x="14" y="11"/>
                    <a:pt x="13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14"/>
                    <a:pt x="0" y="10"/>
                    <a:pt x="1" y="6"/>
                  </a:cubicBezTo>
                  <a:cubicBezTo>
                    <a:pt x="4" y="2"/>
                    <a:pt x="7" y="0"/>
                    <a:pt x="12" y="1"/>
                  </a:cubicBezTo>
                  <a:close/>
                </a:path>
              </a:pathLst>
            </a:custGeom>
            <a:solidFill>
              <a:srgbClr val="6F81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6" name="Freeform 3627"/>
            <p:cNvSpPr>
              <a:spLocks/>
            </p:cNvSpPr>
            <p:nvPr/>
          </p:nvSpPr>
          <p:spPr bwMode="auto">
            <a:xfrm>
              <a:off x="4048" y="1340"/>
              <a:ext cx="59" cy="74"/>
            </a:xfrm>
            <a:custGeom>
              <a:avLst/>
              <a:gdLst>
                <a:gd name="T0" fmla="*/ 4 w 50"/>
                <a:gd name="T1" fmla="*/ 62 h 63"/>
                <a:gd name="T2" fmla="*/ 0 w 50"/>
                <a:gd name="T3" fmla="*/ 58 h 63"/>
                <a:gd name="T4" fmla="*/ 44 w 50"/>
                <a:gd name="T5" fmla="*/ 2 h 63"/>
                <a:gd name="T6" fmla="*/ 50 w 50"/>
                <a:gd name="T7" fmla="*/ 5 h 63"/>
                <a:gd name="T8" fmla="*/ 50 w 50"/>
                <a:gd name="T9" fmla="*/ 10 h 63"/>
                <a:gd name="T10" fmla="*/ 40 w 50"/>
                <a:gd name="T11" fmla="*/ 25 h 63"/>
                <a:gd name="T12" fmla="*/ 34 w 50"/>
                <a:gd name="T13" fmla="*/ 39 h 63"/>
                <a:gd name="T14" fmla="*/ 23 w 50"/>
                <a:gd name="T15" fmla="*/ 58 h 63"/>
                <a:gd name="T16" fmla="*/ 17 w 50"/>
                <a:gd name="T17" fmla="*/ 63 h 63"/>
                <a:gd name="T18" fmla="*/ 4 w 50"/>
                <a:gd name="T19" fmla="*/ 6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63">
                  <a:moveTo>
                    <a:pt x="4" y="62"/>
                  </a:moveTo>
                  <a:cubicBezTo>
                    <a:pt x="3" y="61"/>
                    <a:pt x="1" y="59"/>
                    <a:pt x="0" y="58"/>
                  </a:cubicBezTo>
                  <a:cubicBezTo>
                    <a:pt x="15" y="39"/>
                    <a:pt x="29" y="20"/>
                    <a:pt x="44" y="2"/>
                  </a:cubicBezTo>
                  <a:cubicBezTo>
                    <a:pt x="47" y="0"/>
                    <a:pt x="49" y="2"/>
                    <a:pt x="50" y="5"/>
                  </a:cubicBezTo>
                  <a:cubicBezTo>
                    <a:pt x="50" y="6"/>
                    <a:pt x="50" y="8"/>
                    <a:pt x="50" y="10"/>
                  </a:cubicBezTo>
                  <a:cubicBezTo>
                    <a:pt x="47" y="15"/>
                    <a:pt x="42" y="19"/>
                    <a:pt x="40" y="25"/>
                  </a:cubicBezTo>
                  <a:cubicBezTo>
                    <a:pt x="38" y="29"/>
                    <a:pt x="37" y="34"/>
                    <a:pt x="34" y="39"/>
                  </a:cubicBezTo>
                  <a:cubicBezTo>
                    <a:pt x="29" y="44"/>
                    <a:pt x="25" y="50"/>
                    <a:pt x="23" y="58"/>
                  </a:cubicBezTo>
                  <a:cubicBezTo>
                    <a:pt x="22" y="60"/>
                    <a:pt x="20" y="62"/>
                    <a:pt x="17" y="63"/>
                  </a:cubicBezTo>
                  <a:cubicBezTo>
                    <a:pt x="13" y="63"/>
                    <a:pt x="8" y="63"/>
                    <a:pt x="4" y="62"/>
                  </a:cubicBezTo>
                  <a:close/>
                </a:path>
              </a:pathLst>
            </a:custGeom>
            <a:solidFill>
              <a:srgbClr val="597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7" name="Freeform 3628"/>
            <p:cNvSpPr>
              <a:spLocks/>
            </p:cNvSpPr>
            <p:nvPr/>
          </p:nvSpPr>
          <p:spPr bwMode="auto">
            <a:xfrm>
              <a:off x="4100" y="1319"/>
              <a:ext cx="28" cy="31"/>
            </a:xfrm>
            <a:custGeom>
              <a:avLst/>
              <a:gdLst>
                <a:gd name="T0" fmla="*/ 4 w 24"/>
                <a:gd name="T1" fmla="*/ 24 h 26"/>
                <a:gd name="T2" fmla="*/ 0 w 24"/>
                <a:gd name="T3" fmla="*/ 20 h 26"/>
                <a:gd name="T4" fmla="*/ 0 w 24"/>
                <a:gd name="T5" fmla="*/ 15 h 26"/>
                <a:gd name="T6" fmla="*/ 20 w 24"/>
                <a:gd name="T7" fmla="*/ 0 h 26"/>
                <a:gd name="T8" fmla="*/ 22 w 24"/>
                <a:gd name="T9" fmla="*/ 1 h 26"/>
                <a:gd name="T10" fmla="*/ 24 w 24"/>
                <a:gd name="T11" fmla="*/ 5 h 26"/>
                <a:gd name="T12" fmla="*/ 24 w 24"/>
                <a:gd name="T13" fmla="*/ 8 h 26"/>
                <a:gd name="T14" fmla="*/ 19 w 24"/>
                <a:gd name="T15" fmla="*/ 16 h 26"/>
                <a:gd name="T16" fmla="*/ 4 w 24"/>
                <a:gd name="T17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6">
                  <a:moveTo>
                    <a:pt x="4" y="24"/>
                  </a:moveTo>
                  <a:cubicBezTo>
                    <a:pt x="2" y="22"/>
                    <a:pt x="1" y="21"/>
                    <a:pt x="0" y="20"/>
                  </a:cubicBezTo>
                  <a:cubicBezTo>
                    <a:pt x="0" y="18"/>
                    <a:pt x="0" y="17"/>
                    <a:pt x="0" y="15"/>
                  </a:cubicBezTo>
                  <a:cubicBezTo>
                    <a:pt x="6" y="10"/>
                    <a:pt x="13" y="5"/>
                    <a:pt x="20" y="0"/>
                  </a:cubicBezTo>
                  <a:cubicBezTo>
                    <a:pt x="20" y="0"/>
                    <a:pt x="21" y="0"/>
                    <a:pt x="22" y="1"/>
                  </a:cubicBezTo>
                  <a:cubicBezTo>
                    <a:pt x="23" y="2"/>
                    <a:pt x="23" y="4"/>
                    <a:pt x="24" y="5"/>
                  </a:cubicBezTo>
                  <a:cubicBezTo>
                    <a:pt x="24" y="6"/>
                    <a:pt x="24" y="7"/>
                    <a:pt x="24" y="8"/>
                  </a:cubicBezTo>
                  <a:cubicBezTo>
                    <a:pt x="22" y="10"/>
                    <a:pt x="21" y="13"/>
                    <a:pt x="19" y="16"/>
                  </a:cubicBezTo>
                  <a:cubicBezTo>
                    <a:pt x="16" y="21"/>
                    <a:pt x="11" y="26"/>
                    <a:pt x="4" y="24"/>
                  </a:cubicBezTo>
                  <a:close/>
                </a:path>
              </a:pathLst>
            </a:custGeom>
            <a:solidFill>
              <a:srgbClr val="58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8" name="Freeform 3629"/>
            <p:cNvSpPr>
              <a:spLocks/>
            </p:cNvSpPr>
            <p:nvPr/>
          </p:nvSpPr>
          <p:spPr bwMode="auto">
            <a:xfrm>
              <a:off x="4315" y="1337"/>
              <a:ext cx="16" cy="23"/>
            </a:xfrm>
            <a:custGeom>
              <a:avLst/>
              <a:gdLst>
                <a:gd name="T0" fmla="*/ 9 w 14"/>
                <a:gd name="T1" fmla="*/ 20 h 20"/>
                <a:gd name="T2" fmla="*/ 1 w 14"/>
                <a:gd name="T3" fmla="*/ 0 h 20"/>
                <a:gd name="T4" fmla="*/ 5 w 14"/>
                <a:gd name="T5" fmla="*/ 1 h 20"/>
                <a:gd name="T6" fmla="*/ 9 w 14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0">
                  <a:moveTo>
                    <a:pt x="9" y="20"/>
                  </a:moveTo>
                  <a:cubicBezTo>
                    <a:pt x="2" y="15"/>
                    <a:pt x="0" y="8"/>
                    <a:pt x="1" y="0"/>
                  </a:cubicBezTo>
                  <a:cubicBezTo>
                    <a:pt x="2" y="1"/>
                    <a:pt x="4" y="1"/>
                    <a:pt x="5" y="1"/>
                  </a:cubicBezTo>
                  <a:cubicBezTo>
                    <a:pt x="11" y="6"/>
                    <a:pt x="14" y="13"/>
                    <a:pt x="9" y="20"/>
                  </a:cubicBezTo>
                  <a:close/>
                </a:path>
              </a:pathLst>
            </a:custGeom>
            <a:solidFill>
              <a:srgbClr val="5B80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89" name="Freeform 3630"/>
            <p:cNvSpPr>
              <a:spLocks/>
            </p:cNvSpPr>
            <p:nvPr/>
          </p:nvSpPr>
          <p:spPr bwMode="auto">
            <a:xfrm>
              <a:off x="4451" y="1380"/>
              <a:ext cx="34" cy="50"/>
            </a:xfrm>
            <a:custGeom>
              <a:avLst/>
              <a:gdLst>
                <a:gd name="T0" fmla="*/ 1 w 29"/>
                <a:gd name="T1" fmla="*/ 36 h 42"/>
                <a:gd name="T2" fmla="*/ 5 w 29"/>
                <a:gd name="T3" fmla="*/ 24 h 42"/>
                <a:gd name="T4" fmla="*/ 10 w 29"/>
                <a:gd name="T5" fmla="*/ 10 h 42"/>
                <a:gd name="T6" fmla="*/ 21 w 29"/>
                <a:gd name="T7" fmla="*/ 0 h 42"/>
                <a:gd name="T8" fmla="*/ 29 w 29"/>
                <a:gd name="T9" fmla="*/ 4 h 42"/>
                <a:gd name="T10" fmla="*/ 16 w 29"/>
                <a:gd name="T11" fmla="*/ 32 h 42"/>
                <a:gd name="T12" fmla="*/ 8 w 29"/>
                <a:gd name="T13" fmla="*/ 39 h 42"/>
                <a:gd name="T14" fmla="*/ 1 w 29"/>
                <a:gd name="T15" fmla="*/ 41 h 42"/>
                <a:gd name="T16" fmla="*/ 1 w 29"/>
                <a:gd name="T17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42">
                  <a:moveTo>
                    <a:pt x="1" y="36"/>
                  </a:moveTo>
                  <a:cubicBezTo>
                    <a:pt x="6" y="33"/>
                    <a:pt x="4" y="28"/>
                    <a:pt x="5" y="24"/>
                  </a:cubicBezTo>
                  <a:cubicBezTo>
                    <a:pt x="7" y="19"/>
                    <a:pt x="6" y="14"/>
                    <a:pt x="10" y="10"/>
                  </a:cubicBezTo>
                  <a:cubicBezTo>
                    <a:pt x="13" y="6"/>
                    <a:pt x="15" y="1"/>
                    <a:pt x="21" y="0"/>
                  </a:cubicBezTo>
                  <a:cubicBezTo>
                    <a:pt x="24" y="1"/>
                    <a:pt x="26" y="2"/>
                    <a:pt x="29" y="4"/>
                  </a:cubicBezTo>
                  <a:cubicBezTo>
                    <a:pt x="29" y="15"/>
                    <a:pt x="20" y="22"/>
                    <a:pt x="16" y="32"/>
                  </a:cubicBezTo>
                  <a:cubicBezTo>
                    <a:pt x="13" y="34"/>
                    <a:pt x="11" y="37"/>
                    <a:pt x="8" y="39"/>
                  </a:cubicBezTo>
                  <a:cubicBezTo>
                    <a:pt x="6" y="42"/>
                    <a:pt x="4" y="42"/>
                    <a:pt x="1" y="41"/>
                  </a:cubicBezTo>
                  <a:cubicBezTo>
                    <a:pt x="0" y="39"/>
                    <a:pt x="0" y="37"/>
                    <a:pt x="1" y="36"/>
                  </a:cubicBezTo>
                  <a:close/>
                </a:path>
              </a:pathLst>
            </a:custGeom>
            <a:solidFill>
              <a:srgbClr val="2528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0" name="Freeform 3631"/>
            <p:cNvSpPr>
              <a:spLocks/>
            </p:cNvSpPr>
            <p:nvPr/>
          </p:nvSpPr>
          <p:spPr bwMode="auto">
            <a:xfrm>
              <a:off x="4418" y="1540"/>
              <a:ext cx="20" cy="24"/>
            </a:xfrm>
            <a:custGeom>
              <a:avLst/>
              <a:gdLst>
                <a:gd name="T0" fmla="*/ 0 w 17"/>
                <a:gd name="T1" fmla="*/ 19 h 20"/>
                <a:gd name="T2" fmla="*/ 10 w 17"/>
                <a:gd name="T3" fmla="*/ 0 h 20"/>
                <a:gd name="T4" fmla="*/ 17 w 17"/>
                <a:gd name="T5" fmla="*/ 0 h 20"/>
                <a:gd name="T6" fmla="*/ 8 w 17"/>
                <a:gd name="T7" fmla="*/ 20 h 20"/>
                <a:gd name="T8" fmla="*/ 0 w 17"/>
                <a:gd name="T9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0">
                  <a:moveTo>
                    <a:pt x="0" y="19"/>
                  </a:moveTo>
                  <a:cubicBezTo>
                    <a:pt x="3" y="13"/>
                    <a:pt x="7" y="6"/>
                    <a:pt x="10" y="0"/>
                  </a:cubicBezTo>
                  <a:cubicBezTo>
                    <a:pt x="12" y="0"/>
                    <a:pt x="15" y="0"/>
                    <a:pt x="17" y="0"/>
                  </a:cubicBezTo>
                  <a:cubicBezTo>
                    <a:pt x="14" y="6"/>
                    <a:pt x="11" y="13"/>
                    <a:pt x="8" y="20"/>
                  </a:cubicBezTo>
                  <a:cubicBezTo>
                    <a:pt x="5" y="20"/>
                    <a:pt x="3" y="20"/>
                    <a:pt x="0" y="19"/>
                  </a:cubicBezTo>
                  <a:close/>
                </a:path>
              </a:pathLst>
            </a:custGeom>
            <a:solidFill>
              <a:srgbClr val="637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1" name="Freeform 3632"/>
            <p:cNvSpPr>
              <a:spLocks/>
            </p:cNvSpPr>
            <p:nvPr/>
          </p:nvSpPr>
          <p:spPr bwMode="auto">
            <a:xfrm>
              <a:off x="4262" y="1846"/>
              <a:ext cx="7" cy="5"/>
            </a:xfrm>
            <a:custGeom>
              <a:avLst/>
              <a:gdLst>
                <a:gd name="T0" fmla="*/ 6 w 6"/>
                <a:gd name="T1" fmla="*/ 0 h 5"/>
                <a:gd name="T2" fmla="*/ 2 w 6"/>
                <a:gd name="T3" fmla="*/ 4 h 5"/>
                <a:gd name="T4" fmla="*/ 2 w 6"/>
                <a:gd name="T5" fmla="*/ 5 h 5"/>
                <a:gd name="T6" fmla="*/ 0 w 6"/>
                <a:gd name="T7" fmla="*/ 2 h 5"/>
                <a:gd name="T8" fmla="*/ 1 w 6"/>
                <a:gd name="T9" fmla="*/ 0 h 5"/>
                <a:gd name="T10" fmla="*/ 2 w 6"/>
                <a:gd name="T11" fmla="*/ 1 h 5"/>
                <a:gd name="T12" fmla="*/ 6 w 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6" y="0"/>
                  </a:moveTo>
                  <a:cubicBezTo>
                    <a:pt x="5" y="2"/>
                    <a:pt x="3" y="3"/>
                    <a:pt x="2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lose/>
                </a:path>
              </a:pathLst>
            </a:custGeom>
            <a:solidFill>
              <a:srgbClr val="5B6F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2" name="Freeform 3633"/>
            <p:cNvSpPr>
              <a:spLocks/>
            </p:cNvSpPr>
            <p:nvPr/>
          </p:nvSpPr>
          <p:spPr bwMode="auto">
            <a:xfrm>
              <a:off x="4123" y="1310"/>
              <a:ext cx="6" cy="6"/>
            </a:xfrm>
            <a:custGeom>
              <a:avLst/>
              <a:gdLst>
                <a:gd name="T0" fmla="*/ 0 w 5"/>
                <a:gd name="T1" fmla="*/ 4 h 5"/>
                <a:gd name="T2" fmla="*/ 0 w 5"/>
                <a:gd name="T3" fmla="*/ 0 h 5"/>
                <a:gd name="T4" fmla="*/ 4 w 5"/>
                <a:gd name="T5" fmla="*/ 0 h 5"/>
                <a:gd name="T6" fmla="*/ 5 w 5"/>
                <a:gd name="T7" fmla="*/ 2 h 5"/>
                <a:gd name="T8" fmla="*/ 4 w 5"/>
                <a:gd name="T9" fmla="*/ 4 h 5"/>
                <a:gd name="T10" fmla="*/ 0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4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3" y="5"/>
                    <a:pt x="1" y="5"/>
                    <a:pt x="0" y="4"/>
                  </a:cubicBezTo>
                  <a:close/>
                </a:path>
              </a:pathLst>
            </a:custGeom>
            <a:solidFill>
              <a:srgbClr val="3951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3" name="Freeform 3634"/>
            <p:cNvSpPr>
              <a:spLocks/>
            </p:cNvSpPr>
            <p:nvPr/>
          </p:nvSpPr>
          <p:spPr bwMode="auto">
            <a:xfrm>
              <a:off x="4128" y="1308"/>
              <a:ext cx="4" cy="8"/>
            </a:xfrm>
            <a:custGeom>
              <a:avLst/>
              <a:gdLst>
                <a:gd name="T0" fmla="*/ 0 w 4"/>
                <a:gd name="T1" fmla="*/ 5 h 6"/>
                <a:gd name="T2" fmla="*/ 0 w 4"/>
                <a:gd name="T3" fmla="*/ 1 h 6"/>
                <a:gd name="T4" fmla="*/ 4 w 4"/>
                <a:gd name="T5" fmla="*/ 1 h 6"/>
                <a:gd name="T6" fmla="*/ 4 w 4"/>
                <a:gd name="T7" fmla="*/ 5 h 6"/>
                <a:gd name="T8" fmla="*/ 2 w 4"/>
                <a:gd name="T9" fmla="*/ 6 h 6"/>
                <a:gd name="T10" fmla="*/ 0 w 4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0" y="5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1"/>
                    <a:pt x="4" y="1"/>
                  </a:cubicBezTo>
                  <a:cubicBezTo>
                    <a:pt x="4" y="2"/>
                    <a:pt x="4" y="3"/>
                    <a:pt x="4" y="5"/>
                  </a:cubicBezTo>
                  <a:cubicBezTo>
                    <a:pt x="3" y="5"/>
                    <a:pt x="2" y="6"/>
                    <a:pt x="2" y="6"/>
                  </a:cubicBezTo>
                  <a:cubicBezTo>
                    <a:pt x="1" y="6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597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4" name="Freeform 3635"/>
            <p:cNvSpPr>
              <a:spLocks/>
            </p:cNvSpPr>
            <p:nvPr/>
          </p:nvSpPr>
          <p:spPr bwMode="auto">
            <a:xfrm>
              <a:off x="4425" y="1442"/>
              <a:ext cx="26" cy="45"/>
            </a:xfrm>
            <a:custGeom>
              <a:avLst/>
              <a:gdLst>
                <a:gd name="T0" fmla="*/ 0 w 22"/>
                <a:gd name="T1" fmla="*/ 32 h 39"/>
                <a:gd name="T2" fmla="*/ 15 w 22"/>
                <a:gd name="T3" fmla="*/ 0 h 39"/>
                <a:gd name="T4" fmla="*/ 19 w 22"/>
                <a:gd name="T5" fmla="*/ 8 h 39"/>
                <a:gd name="T6" fmla="*/ 19 w 22"/>
                <a:gd name="T7" fmla="*/ 15 h 39"/>
                <a:gd name="T8" fmla="*/ 19 w 22"/>
                <a:gd name="T9" fmla="*/ 28 h 39"/>
                <a:gd name="T10" fmla="*/ 0 w 22"/>
                <a:gd name="T11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9">
                  <a:moveTo>
                    <a:pt x="0" y="32"/>
                  </a:moveTo>
                  <a:cubicBezTo>
                    <a:pt x="5" y="21"/>
                    <a:pt x="10" y="11"/>
                    <a:pt x="15" y="0"/>
                  </a:cubicBezTo>
                  <a:cubicBezTo>
                    <a:pt x="22" y="0"/>
                    <a:pt x="21" y="4"/>
                    <a:pt x="19" y="8"/>
                  </a:cubicBezTo>
                  <a:cubicBezTo>
                    <a:pt x="19" y="10"/>
                    <a:pt x="19" y="13"/>
                    <a:pt x="19" y="15"/>
                  </a:cubicBezTo>
                  <a:cubicBezTo>
                    <a:pt x="22" y="20"/>
                    <a:pt x="22" y="24"/>
                    <a:pt x="19" y="28"/>
                  </a:cubicBezTo>
                  <a:cubicBezTo>
                    <a:pt x="14" y="39"/>
                    <a:pt x="5" y="26"/>
                    <a:pt x="0" y="32"/>
                  </a:cubicBezTo>
                  <a:close/>
                </a:path>
              </a:pathLst>
            </a:custGeom>
            <a:solidFill>
              <a:srgbClr val="393E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5" name="Freeform 3636"/>
            <p:cNvSpPr>
              <a:spLocks/>
            </p:cNvSpPr>
            <p:nvPr/>
          </p:nvSpPr>
          <p:spPr bwMode="auto">
            <a:xfrm>
              <a:off x="4443" y="1425"/>
              <a:ext cx="20" cy="26"/>
            </a:xfrm>
            <a:custGeom>
              <a:avLst/>
              <a:gdLst>
                <a:gd name="T0" fmla="*/ 4 w 17"/>
                <a:gd name="T1" fmla="*/ 22 h 22"/>
                <a:gd name="T2" fmla="*/ 0 w 17"/>
                <a:gd name="T3" fmla="*/ 14 h 22"/>
                <a:gd name="T4" fmla="*/ 3 w 17"/>
                <a:gd name="T5" fmla="*/ 5 h 22"/>
                <a:gd name="T6" fmla="*/ 8 w 17"/>
                <a:gd name="T7" fmla="*/ 1 h 22"/>
                <a:gd name="T8" fmla="*/ 15 w 17"/>
                <a:gd name="T9" fmla="*/ 1 h 22"/>
                <a:gd name="T10" fmla="*/ 4 w 17"/>
                <a:gd name="T1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2">
                  <a:moveTo>
                    <a:pt x="4" y="22"/>
                  </a:moveTo>
                  <a:cubicBezTo>
                    <a:pt x="3" y="19"/>
                    <a:pt x="2" y="17"/>
                    <a:pt x="0" y="14"/>
                  </a:cubicBezTo>
                  <a:cubicBezTo>
                    <a:pt x="1" y="11"/>
                    <a:pt x="2" y="8"/>
                    <a:pt x="3" y="5"/>
                  </a:cubicBezTo>
                  <a:cubicBezTo>
                    <a:pt x="3" y="2"/>
                    <a:pt x="4" y="0"/>
                    <a:pt x="8" y="1"/>
                  </a:cubicBezTo>
                  <a:cubicBezTo>
                    <a:pt x="10" y="1"/>
                    <a:pt x="13" y="1"/>
                    <a:pt x="15" y="1"/>
                  </a:cubicBezTo>
                  <a:cubicBezTo>
                    <a:pt x="17" y="11"/>
                    <a:pt x="12" y="17"/>
                    <a:pt x="4" y="22"/>
                  </a:cubicBezTo>
                  <a:close/>
                </a:path>
              </a:pathLst>
            </a:custGeom>
            <a:solidFill>
              <a:srgbClr val="555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6" name="Freeform 3637"/>
            <p:cNvSpPr>
              <a:spLocks/>
            </p:cNvSpPr>
            <p:nvPr/>
          </p:nvSpPr>
          <p:spPr bwMode="auto">
            <a:xfrm>
              <a:off x="4448" y="1458"/>
              <a:ext cx="14" cy="26"/>
            </a:xfrm>
            <a:custGeom>
              <a:avLst/>
              <a:gdLst>
                <a:gd name="T0" fmla="*/ 0 w 12"/>
                <a:gd name="T1" fmla="*/ 14 h 22"/>
                <a:gd name="T2" fmla="*/ 0 w 12"/>
                <a:gd name="T3" fmla="*/ 1 h 22"/>
                <a:gd name="T4" fmla="*/ 3 w 12"/>
                <a:gd name="T5" fmla="*/ 1 h 22"/>
                <a:gd name="T6" fmla="*/ 8 w 12"/>
                <a:gd name="T7" fmla="*/ 1 h 22"/>
                <a:gd name="T8" fmla="*/ 12 w 12"/>
                <a:gd name="T9" fmla="*/ 10 h 22"/>
                <a:gd name="T10" fmla="*/ 11 w 12"/>
                <a:gd name="T11" fmla="*/ 22 h 22"/>
                <a:gd name="T12" fmla="*/ 0 w 12"/>
                <a:gd name="T13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22">
                  <a:moveTo>
                    <a:pt x="0" y="14"/>
                  </a:moveTo>
                  <a:cubicBezTo>
                    <a:pt x="0" y="10"/>
                    <a:pt x="0" y="6"/>
                    <a:pt x="0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5" y="0"/>
                    <a:pt x="6" y="0"/>
                    <a:pt x="8" y="1"/>
                  </a:cubicBezTo>
                  <a:cubicBezTo>
                    <a:pt x="11" y="3"/>
                    <a:pt x="12" y="7"/>
                    <a:pt x="12" y="10"/>
                  </a:cubicBezTo>
                  <a:cubicBezTo>
                    <a:pt x="12" y="14"/>
                    <a:pt x="11" y="18"/>
                    <a:pt x="11" y="22"/>
                  </a:cubicBezTo>
                  <a:cubicBezTo>
                    <a:pt x="7" y="19"/>
                    <a:pt x="3" y="17"/>
                    <a:pt x="0" y="14"/>
                  </a:cubicBez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7" name="Freeform 3638"/>
            <p:cNvSpPr>
              <a:spLocks/>
            </p:cNvSpPr>
            <p:nvPr/>
          </p:nvSpPr>
          <p:spPr bwMode="auto">
            <a:xfrm>
              <a:off x="4451" y="1446"/>
              <a:ext cx="21" cy="17"/>
            </a:xfrm>
            <a:custGeom>
              <a:avLst/>
              <a:gdLst>
                <a:gd name="T0" fmla="*/ 4 w 18"/>
                <a:gd name="T1" fmla="*/ 12 h 14"/>
                <a:gd name="T2" fmla="*/ 0 w 18"/>
                <a:gd name="T3" fmla="*/ 11 h 14"/>
                <a:gd name="T4" fmla="*/ 13 w 18"/>
                <a:gd name="T5" fmla="*/ 0 h 14"/>
                <a:gd name="T6" fmla="*/ 16 w 18"/>
                <a:gd name="T7" fmla="*/ 11 h 14"/>
                <a:gd name="T8" fmla="*/ 4 w 18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4" y="12"/>
                  </a:moveTo>
                  <a:cubicBezTo>
                    <a:pt x="3" y="12"/>
                    <a:pt x="2" y="12"/>
                    <a:pt x="0" y="11"/>
                  </a:cubicBezTo>
                  <a:cubicBezTo>
                    <a:pt x="3" y="6"/>
                    <a:pt x="8" y="3"/>
                    <a:pt x="13" y="0"/>
                  </a:cubicBezTo>
                  <a:cubicBezTo>
                    <a:pt x="18" y="2"/>
                    <a:pt x="17" y="6"/>
                    <a:pt x="16" y="11"/>
                  </a:cubicBezTo>
                  <a:cubicBezTo>
                    <a:pt x="12" y="13"/>
                    <a:pt x="8" y="14"/>
                    <a:pt x="4" y="12"/>
                  </a:cubicBezTo>
                  <a:close/>
                </a:path>
              </a:pathLst>
            </a:custGeom>
            <a:solidFill>
              <a:srgbClr val="1A21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8" name="Freeform 3639"/>
            <p:cNvSpPr>
              <a:spLocks/>
            </p:cNvSpPr>
            <p:nvPr/>
          </p:nvSpPr>
          <p:spPr bwMode="auto">
            <a:xfrm>
              <a:off x="4456" y="1457"/>
              <a:ext cx="15" cy="13"/>
            </a:xfrm>
            <a:custGeom>
              <a:avLst/>
              <a:gdLst>
                <a:gd name="T0" fmla="*/ 0 w 13"/>
                <a:gd name="T1" fmla="*/ 3 h 11"/>
                <a:gd name="T2" fmla="*/ 12 w 13"/>
                <a:gd name="T3" fmla="*/ 2 h 11"/>
                <a:gd name="T4" fmla="*/ 13 w 13"/>
                <a:gd name="T5" fmla="*/ 6 h 11"/>
                <a:gd name="T6" fmla="*/ 5 w 13"/>
                <a:gd name="T7" fmla="*/ 11 h 11"/>
                <a:gd name="T8" fmla="*/ 0 w 13"/>
                <a:gd name="T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0" y="3"/>
                  </a:moveTo>
                  <a:cubicBezTo>
                    <a:pt x="4" y="1"/>
                    <a:pt x="8" y="0"/>
                    <a:pt x="12" y="2"/>
                  </a:cubicBezTo>
                  <a:cubicBezTo>
                    <a:pt x="12" y="3"/>
                    <a:pt x="12" y="5"/>
                    <a:pt x="13" y="6"/>
                  </a:cubicBezTo>
                  <a:cubicBezTo>
                    <a:pt x="10" y="8"/>
                    <a:pt x="8" y="10"/>
                    <a:pt x="5" y="11"/>
                  </a:cubicBezTo>
                  <a:cubicBezTo>
                    <a:pt x="2" y="10"/>
                    <a:pt x="1" y="7"/>
                    <a:pt x="0" y="3"/>
                  </a:cubicBezTo>
                  <a:close/>
                </a:path>
              </a:pathLst>
            </a:custGeom>
            <a:solidFill>
              <a:srgbClr val="3B4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99" name="Freeform 3640"/>
            <p:cNvSpPr>
              <a:spLocks/>
            </p:cNvSpPr>
            <p:nvPr/>
          </p:nvSpPr>
          <p:spPr bwMode="auto">
            <a:xfrm>
              <a:off x="4123" y="1313"/>
              <a:ext cx="6" cy="7"/>
            </a:xfrm>
            <a:custGeom>
              <a:avLst/>
              <a:gdLst>
                <a:gd name="T0" fmla="*/ 0 w 5"/>
                <a:gd name="T1" fmla="*/ 1 h 6"/>
                <a:gd name="T2" fmla="*/ 4 w 5"/>
                <a:gd name="T3" fmla="*/ 1 h 6"/>
                <a:gd name="T4" fmla="*/ 4 w 5"/>
                <a:gd name="T5" fmla="*/ 0 h 6"/>
                <a:gd name="T6" fmla="*/ 0 w 5"/>
                <a:gd name="T7" fmla="*/ 4 h 6"/>
                <a:gd name="T8" fmla="*/ 0 w 5"/>
                <a:gd name="T9" fmla="*/ 5 h 6"/>
                <a:gd name="T10" fmla="*/ 0 w 5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0" y="1"/>
                  </a:moveTo>
                  <a:cubicBezTo>
                    <a:pt x="1" y="1"/>
                    <a:pt x="2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5" y="5"/>
                    <a:pt x="3" y="6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607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0" name="Freeform 3641"/>
            <p:cNvSpPr>
              <a:spLocks/>
            </p:cNvSpPr>
            <p:nvPr/>
          </p:nvSpPr>
          <p:spPr bwMode="auto">
            <a:xfrm>
              <a:off x="4410" y="1357"/>
              <a:ext cx="61" cy="63"/>
            </a:xfrm>
            <a:custGeom>
              <a:avLst/>
              <a:gdLst>
                <a:gd name="T0" fmla="*/ 48 w 52"/>
                <a:gd name="T1" fmla="*/ 32 h 54"/>
                <a:gd name="T2" fmla="*/ 40 w 52"/>
                <a:gd name="T3" fmla="*/ 44 h 54"/>
                <a:gd name="T4" fmla="*/ 13 w 52"/>
                <a:gd name="T5" fmla="*/ 46 h 54"/>
                <a:gd name="T6" fmla="*/ 3 w 52"/>
                <a:gd name="T7" fmla="*/ 41 h 54"/>
                <a:gd name="T8" fmla="*/ 11 w 52"/>
                <a:gd name="T9" fmla="*/ 12 h 54"/>
                <a:gd name="T10" fmla="*/ 12 w 52"/>
                <a:gd name="T11" fmla="*/ 0 h 54"/>
                <a:gd name="T12" fmla="*/ 24 w 52"/>
                <a:gd name="T13" fmla="*/ 0 h 54"/>
                <a:gd name="T14" fmla="*/ 47 w 52"/>
                <a:gd name="T15" fmla="*/ 8 h 54"/>
                <a:gd name="T16" fmla="*/ 47 w 52"/>
                <a:gd name="T17" fmla="*/ 8 h 54"/>
                <a:gd name="T18" fmla="*/ 48 w 52"/>
                <a:gd name="T19" fmla="*/ 3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4">
                  <a:moveTo>
                    <a:pt x="48" y="32"/>
                  </a:moveTo>
                  <a:cubicBezTo>
                    <a:pt x="45" y="36"/>
                    <a:pt x="42" y="40"/>
                    <a:pt x="40" y="44"/>
                  </a:cubicBezTo>
                  <a:cubicBezTo>
                    <a:pt x="30" y="38"/>
                    <a:pt x="22" y="40"/>
                    <a:pt x="13" y="46"/>
                  </a:cubicBezTo>
                  <a:cubicBezTo>
                    <a:pt x="8" y="50"/>
                    <a:pt x="0" y="54"/>
                    <a:pt x="3" y="41"/>
                  </a:cubicBezTo>
                  <a:cubicBezTo>
                    <a:pt x="9" y="32"/>
                    <a:pt x="10" y="22"/>
                    <a:pt x="11" y="12"/>
                  </a:cubicBezTo>
                  <a:cubicBezTo>
                    <a:pt x="16" y="8"/>
                    <a:pt x="19" y="4"/>
                    <a:pt x="12" y="0"/>
                  </a:cubicBezTo>
                  <a:cubicBezTo>
                    <a:pt x="16" y="0"/>
                    <a:pt x="20" y="0"/>
                    <a:pt x="24" y="0"/>
                  </a:cubicBezTo>
                  <a:cubicBezTo>
                    <a:pt x="30" y="7"/>
                    <a:pt x="39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2" y="16"/>
                    <a:pt x="49" y="24"/>
                    <a:pt x="48" y="32"/>
                  </a:cubicBezTo>
                  <a:close/>
                </a:path>
              </a:pathLst>
            </a:custGeom>
            <a:solidFill>
              <a:srgbClr val="5088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1" name="Freeform 3642"/>
            <p:cNvSpPr>
              <a:spLocks/>
            </p:cNvSpPr>
            <p:nvPr/>
          </p:nvSpPr>
          <p:spPr bwMode="auto">
            <a:xfrm>
              <a:off x="4462" y="1366"/>
              <a:ext cx="17" cy="28"/>
            </a:xfrm>
            <a:custGeom>
              <a:avLst/>
              <a:gdLst>
                <a:gd name="T0" fmla="*/ 4 w 15"/>
                <a:gd name="T1" fmla="*/ 24 h 24"/>
                <a:gd name="T2" fmla="*/ 3 w 15"/>
                <a:gd name="T3" fmla="*/ 0 h 24"/>
                <a:gd name="T4" fmla="*/ 15 w 15"/>
                <a:gd name="T5" fmla="*/ 4 h 24"/>
                <a:gd name="T6" fmla="*/ 12 w 15"/>
                <a:gd name="T7" fmla="*/ 12 h 24"/>
                <a:gd name="T8" fmla="*/ 4 w 15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4" y="24"/>
                  </a:moveTo>
                  <a:cubicBezTo>
                    <a:pt x="0" y="16"/>
                    <a:pt x="1" y="8"/>
                    <a:pt x="3" y="0"/>
                  </a:cubicBezTo>
                  <a:cubicBezTo>
                    <a:pt x="8" y="0"/>
                    <a:pt x="11" y="2"/>
                    <a:pt x="15" y="4"/>
                  </a:cubicBezTo>
                  <a:cubicBezTo>
                    <a:pt x="14" y="7"/>
                    <a:pt x="13" y="9"/>
                    <a:pt x="12" y="12"/>
                  </a:cubicBezTo>
                  <a:cubicBezTo>
                    <a:pt x="9" y="16"/>
                    <a:pt x="6" y="20"/>
                    <a:pt x="4" y="24"/>
                  </a:cubicBezTo>
                  <a:close/>
                </a:path>
              </a:pathLst>
            </a:custGeom>
            <a:solidFill>
              <a:srgbClr val="4F87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2" name="Freeform 3643"/>
            <p:cNvSpPr>
              <a:spLocks/>
            </p:cNvSpPr>
            <p:nvPr/>
          </p:nvSpPr>
          <p:spPr bwMode="auto">
            <a:xfrm>
              <a:off x="4061" y="1381"/>
              <a:ext cx="49" cy="78"/>
            </a:xfrm>
            <a:custGeom>
              <a:avLst/>
              <a:gdLst>
                <a:gd name="T0" fmla="*/ 37 w 42"/>
                <a:gd name="T1" fmla="*/ 6 h 66"/>
                <a:gd name="T2" fmla="*/ 41 w 42"/>
                <a:gd name="T3" fmla="*/ 35 h 66"/>
                <a:gd name="T4" fmla="*/ 41 w 42"/>
                <a:gd name="T5" fmla="*/ 38 h 66"/>
                <a:gd name="T6" fmla="*/ 12 w 42"/>
                <a:gd name="T7" fmla="*/ 66 h 66"/>
                <a:gd name="T8" fmla="*/ 7 w 42"/>
                <a:gd name="T9" fmla="*/ 63 h 66"/>
                <a:gd name="T10" fmla="*/ 3 w 42"/>
                <a:gd name="T11" fmla="*/ 35 h 66"/>
                <a:gd name="T12" fmla="*/ 13 w 42"/>
                <a:gd name="T13" fmla="*/ 20 h 66"/>
                <a:gd name="T14" fmla="*/ 23 w 42"/>
                <a:gd name="T15" fmla="*/ 5 h 66"/>
                <a:gd name="T16" fmla="*/ 33 w 42"/>
                <a:gd name="T17" fmla="*/ 1 h 66"/>
                <a:gd name="T18" fmla="*/ 37 w 42"/>
                <a:gd name="T19" fmla="*/ 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66">
                  <a:moveTo>
                    <a:pt x="37" y="6"/>
                  </a:moveTo>
                  <a:cubicBezTo>
                    <a:pt x="40" y="16"/>
                    <a:pt x="42" y="25"/>
                    <a:pt x="41" y="35"/>
                  </a:cubicBezTo>
                  <a:cubicBezTo>
                    <a:pt x="41" y="36"/>
                    <a:pt x="41" y="37"/>
                    <a:pt x="41" y="38"/>
                  </a:cubicBezTo>
                  <a:cubicBezTo>
                    <a:pt x="36" y="52"/>
                    <a:pt x="30" y="64"/>
                    <a:pt x="12" y="66"/>
                  </a:cubicBezTo>
                  <a:cubicBezTo>
                    <a:pt x="10" y="65"/>
                    <a:pt x="9" y="65"/>
                    <a:pt x="7" y="63"/>
                  </a:cubicBezTo>
                  <a:cubicBezTo>
                    <a:pt x="0" y="55"/>
                    <a:pt x="5" y="45"/>
                    <a:pt x="3" y="35"/>
                  </a:cubicBezTo>
                  <a:cubicBezTo>
                    <a:pt x="5" y="29"/>
                    <a:pt x="13" y="27"/>
                    <a:pt x="13" y="20"/>
                  </a:cubicBezTo>
                  <a:cubicBezTo>
                    <a:pt x="16" y="15"/>
                    <a:pt x="19" y="9"/>
                    <a:pt x="23" y="5"/>
                  </a:cubicBezTo>
                  <a:cubicBezTo>
                    <a:pt x="26" y="2"/>
                    <a:pt x="29" y="0"/>
                    <a:pt x="33" y="1"/>
                  </a:cubicBezTo>
                  <a:cubicBezTo>
                    <a:pt x="36" y="2"/>
                    <a:pt x="38" y="3"/>
                    <a:pt x="37" y="6"/>
                  </a:cubicBezTo>
                  <a:close/>
                </a:path>
              </a:pathLst>
            </a:custGeom>
            <a:solidFill>
              <a:srgbClr val="83B8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3" name="Freeform 3644"/>
            <p:cNvSpPr>
              <a:spLocks/>
            </p:cNvSpPr>
            <p:nvPr/>
          </p:nvSpPr>
          <p:spPr bwMode="auto">
            <a:xfrm>
              <a:off x="4085" y="1337"/>
              <a:ext cx="40" cy="53"/>
            </a:xfrm>
            <a:custGeom>
              <a:avLst/>
              <a:gdLst>
                <a:gd name="T0" fmla="*/ 12 w 34"/>
                <a:gd name="T1" fmla="*/ 41 h 45"/>
                <a:gd name="T2" fmla="*/ 4 w 34"/>
                <a:gd name="T3" fmla="*/ 45 h 45"/>
                <a:gd name="T4" fmla="*/ 0 w 34"/>
                <a:gd name="T5" fmla="*/ 40 h 45"/>
                <a:gd name="T6" fmla="*/ 4 w 34"/>
                <a:gd name="T7" fmla="*/ 24 h 45"/>
                <a:gd name="T8" fmla="*/ 16 w 34"/>
                <a:gd name="T9" fmla="*/ 12 h 45"/>
                <a:gd name="T10" fmla="*/ 16 w 34"/>
                <a:gd name="T11" fmla="*/ 9 h 45"/>
                <a:gd name="T12" fmla="*/ 31 w 34"/>
                <a:gd name="T13" fmla="*/ 1 h 45"/>
                <a:gd name="T14" fmla="*/ 32 w 34"/>
                <a:gd name="T15" fmla="*/ 1 h 45"/>
                <a:gd name="T16" fmla="*/ 31 w 34"/>
                <a:gd name="T17" fmla="*/ 13 h 45"/>
                <a:gd name="T18" fmla="*/ 28 w 34"/>
                <a:gd name="T19" fmla="*/ 17 h 45"/>
                <a:gd name="T20" fmla="*/ 25 w 34"/>
                <a:gd name="T21" fmla="*/ 24 h 45"/>
                <a:gd name="T22" fmla="*/ 15 w 34"/>
                <a:gd name="T23" fmla="*/ 37 h 45"/>
                <a:gd name="T24" fmla="*/ 12 w 34"/>
                <a:gd name="T25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45">
                  <a:moveTo>
                    <a:pt x="12" y="41"/>
                  </a:moveTo>
                  <a:cubicBezTo>
                    <a:pt x="9" y="42"/>
                    <a:pt x="6" y="44"/>
                    <a:pt x="4" y="45"/>
                  </a:cubicBezTo>
                  <a:cubicBezTo>
                    <a:pt x="1" y="44"/>
                    <a:pt x="0" y="43"/>
                    <a:pt x="0" y="40"/>
                  </a:cubicBezTo>
                  <a:cubicBezTo>
                    <a:pt x="1" y="35"/>
                    <a:pt x="3" y="29"/>
                    <a:pt x="4" y="24"/>
                  </a:cubicBezTo>
                  <a:cubicBezTo>
                    <a:pt x="10" y="22"/>
                    <a:pt x="13" y="17"/>
                    <a:pt x="16" y="12"/>
                  </a:cubicBezTo>
                  <a:cubicBezTo>
                    <a:pt x="16" y="11"/>
                    <a:pt x="16" y="10"/>
                    <a:pt x="16" y="9"/>
                  </a:cubicBezTo>
                  <a:cubicBezTo>
                    <a:pt x="21" y="6"/>
                    <a:pt x="25" y="0"/>
                    <a:pt x="31" y="1"/>
                  </a:cubicBezTo>
                  <a:cubicBezTo>
                    <a:pt x="31" y="1"/>
                    <a:pt x="32" y="1"/>
                    <a:pt x="32" y="1"/>
                  </a:cubicBezTo>
                  <a:cubicBezTo>
                    <a:pt x="34" y="5"/>
                    <a:pt x="32" y="9"/>
                    <a:pt x="31" y="13"/>
                  </a:cubicBezTo>
                  <a:cubicBezTo>
                    <a:pt x="30" y="14"/>
                    <a:pt x="29" y="16"/>
                    <a:pt x="28" y="17"/>
                  </a:cubicBezTo>
                  <a:cubicBezTo>
                    <a:pt x="28" y="20"/>
                    <a:pt x="27" y="23"/>
                    <a:pt x="25" y="24"/>
                  </a:cubicBezTo>
                  <a:cubicBezTo>
                    <a:pt x="20" y="28"/>
                    <a:pt x="17" y="32"/>
                    <a:pt x="15" y="37"/>
                  </a:cubicBezTo>
                  <a:cubicBezTo>
                    <a:pt x="14" y="38"/>
                    <a:pt x="13" y="40"/>
                    <a:pt x="12" y="41"/>
                  </a:cubicBezTo>
                  <a:close/>
                </a:path>
              </a:pathLst>
            </a:custGeom>
            <a:solidFill>
              <a:srgbClr val="587D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4" name="Freeform 3645"/>
            <p:cNvSpPr>
              <a:spLocks/>
            </p:cNvSpPr>
            <p:nvPr/>
          </p:nvSpPr>
          <p:spPr bwMode="auto">
            <a:xfrm>
              <a:off x="4105" y="1426"/>
              <a:ext cx="29" cy="37"/>
            </a:xfrm>
            <a:custGeom>
              <a:avLst/>
              <a:gdLst>
                <a:gd name="T0" fmla="*/ 10 w 24"/>
                <a:gd name="T1" fmla="*/ 1 h 31"/>
                <a:gd name="T2" fmla="*/ 18 w 24"/>
                <a:gd name="T3" fmla="*/ 0 h 31"/>
                <a:gd name="T4" fmla="*/ 21 w 24"/>
                <a:gd name="T5" fmla="*/ 1 h 31"/>
                <a:gd name="T6" fmla="*/ 24 w 24"/>
                <a:gd name="T7" fmla="*/ 8 h 31"/>
                <a:gd name="T8" fmla="*/ 17 w 24"/>
                <a:gd name="T9" fmla="*/ 23 h 31"/>
                <a:gd name="T10" fmla="*/ 6 w 24"/>
                <a:gd name="T11" fmla="*/ 29 h 31"/>
                <a:gd name="T12" fmla="*/ 0 w 24"/>
                <a:gd name="T13" fmla="*/ 14 h 31"/>
                <a:gd name="T14" fmla="*/ 10 w 24"/>
                <a:gd name="T1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1">
                  <a:moveTo>
                    <a:pt x="10" y="1"/>
                  </a:moveTo>
                  <a:cubicBezTo>
                    <a:pt x="13" y="1"/>
                    <a:pt x="16" y="0"/>
                    <a:pt x="18" y="0"/>
                  </a:cubicBezTo>
                  <a:cubicBezTo>
                    <a:pt x="19" y="0"/>
                    <a:pt x="20" y="1"/>
                    <a:pt x="21" y="1"/>
                  </a:cubicBezTo>
                  <a:cubicBezTo>
                    <a:pt x="23" y="3"/>
                    <a:pt x="24" y="5"/>
                    <a:pt x="24" y="8"/>
                  </a:cubicBezTo>
                  <a:cubicBezTo>
                    <a:pt x="23" y="14"/>
                    <a:pt x="20" y="18"/>
                    <a:pt x="17" y="23"/>
                  </a:cubicBezTo>
                  <a:cubicBezTo>
                    <a:pt x="14" y="26"/>
                    <a:pt x="12" y="31"/>
                    <a:pt x="6" y="29"/>
                  </a:cubicBezTo>
                  <a:cubicBezTo>
                    <a:pt x="2" y="25"/>
                    <a:pt x="0" y="20"/>
                    <a:pt x="0" y="14"/>
                  </a:cubicBezTo>
                  <a:cubicBezTo>
                    <a:pt x="2" y="8"/>
                    <a:pt x="4" y="3"/>
                    <a:pt x="10" y="1"/>
                  </a:cubicBezTo>
                  <a:close/>
                </a:path>
              </a:pathLst>
            </a:custGeom>
            <a:solidFill>
              <a:srgbClr val="4D65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5" name="Freeform 3646"/>
            <p:cNvSpPr>
              <a:spLocks/>
            </p:cNvSpPr>
            <p:nvPr/>
          </p:nvSpPr>
          <p:spPr bwMode="auto">
            <a:xfrm>
              <a:off x="4141" y="1373"/>
              <a:ext cx="23" cy="32"/>
            </a:xfrm>
            <a:custGeom>
              <a:avLst/>
              <a:gdLst>
                <a:gd name="T0" fmla="*/ 7 w 20"/>
                <a:gd name="T1" fmla="*/ 1 h 27"/>
                <a:gd name="T2" fmla="*/ 13 w 20"/>
                <a:gd name="T3" fmla="*/ 1 h 27"/>
                <a:gd name="T4" fmla="*/ 16 w 20"/>
                <a:gd name="T5" fmla="*/ 0 h 27"/>
                <a:gd name="T6" fmla="*/ 19 w 20"/>
                <a:gd name="T7" fmla="*/ 4 h 27"/>
                <a:gd name="T8" fmla="*/ 5 w 20"/>
                <a:gd name="T9" fmla="*/ 27 h 27"/>
                <a:gd name="T10" fmla="*/ 1 w 20"/>
                <a:gd name="T11" fmla="*/ 22 h 27"/>
                <a:gd name="T12" fmla="*/ 1 w 20"/>
                <a:gd name="T13" fmla="*/ 10 h 27"/>
                <a:gd name="T14" fmla="*/ 7 w 20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7">
                  <a:moveTo>
                    <a:pt x="7" y="1"/>
                  </a:moveTo>
                  <a:cubicBezTo>
                    <a:pt x="9" y="1"/>
                    <a:pt x="11" y="1"/>
                    <a:pt x="13" y="1"/>
                  </a:cubicBezTo>
                  <a:cubicBezTo>
                    <a:pt x="14" y="1"/>
                    <a:pt x="15" y="1"/>
                    <a:pt x="16" y="0"/>
                  </a:cubicBezTo>
                  <a:cubicBezTo>
                    <a:pt x="17" y="1"/>
                    <a:pt x="19" y="3"/>
                    <a:pt x="19" y="4"/>
                  </a:cubicBezTo>
                  <a:cubicBezTo>
                    <a:pt x="20" y="16"/>
                    <a:pt x="15" y="23"/>
                    <a:pt x="5" y="27"/>
                  </a:cubicBezTo>
                  <a:cubicBezTo>
                    <a:pt x="2" y="27"/>
                    <a:pt x="0" y="25"/>
                    <a:pt x="1" y="22"/>
                  </a:cubicBezTo>
                  <a:cubicBezTo>
                    <a:pt x="1" y="18"/>
                    <a:pt x="1" y="14"/>
                    <a:pt x="1" y="10"/>
                  </a:cubicBezTo>
                  <a:cubicBezTo>
                    <a:pt x="4" y="8"/>
                    <a:pt x="1" y="1"/>
                    <a:pt x="7" y="1"/>
                  </a:cubicBezTo>
                  <a:close/>
                </a:path>
              </a:pathLst>
            </a:custGeom>
            <a:solidFill>
              <a:srgbClr val="5C7B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6" name="Freeform 3647"/>
            <p:cNvSpPr>
              <a:spLocks/>
            </p:cNvSpPr>
            <p:nvPr/>
          </p:nvSpPr>
          <p:spPr bwMode="auto">
            <a:xfrm>
              <a:off x="4125" y="1399"/>
              <a:ext cx="24" cy="33"/>
            </a:xfrm>
            <a:custGeom>
              <a:avLst/>
              <a:gdLst>
                <a:gd name="T0" fmla="*/ 14 w 20"/>
                <a:gd name="T1" fmla="*/ 0 h 28"/>
                <a:gd name="T2" fmla="*/ 19 w 20"/>
                <a:gd name="T3" fmla="*/ 4 h 28"/>
                <a:gd name="T4" fmla="*/ 18 w 20"/>
                <a:gd name="T5" fmla="*/ 15 h 28"/>
                <a:gd name="T6" fmla="*/ 2 w 20"/>
                <a:gd name="T7" fmla="*/ 24 h 28"/>
                <a:gd name="T8" fmla="*/ 1 w 20"/>
                <a:gd name="T9" fmla="*/ 23 h 28"/>
                <a:gd name="T10" fmla="*/ 14 w 20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8">
                  <a:moveTo>
                    <a:pt x="14" y="0"/>
                  </a:moveTo>
                  <a:cubicBezTo>
                    <a:pt x="15" y="1"/>
                    <a:pt x="17" y="3"/>
                    <a:pt x="19" y="4"/>
                  </a:cubicBezTo>
                  <a:cubicBezTo>
                    <a:pt x="20" y="8"/>
                    <a:pt x="19" y="12"/>
                    <a:pt x="18" y="15"/>
                  </a:cubicBezTo>
                  <a:cubicBezTo>
                    <a:pt x="14" y="22"/>
                    <a:pt x="11" y="28"/>
                    <a:pt x="2" y="24"/>
                  </a:cubicBezTo>
                  <a:cubicBezTo>
                    <a:pt x="2" y="24"/>
                    <a:pt x="1" y="23"/>
                    <a:pt x="1" y="23"/>
                  </a:cubicBezTo>
                  <a:cubicBezTo>
                    <a:pt x="3" y="14"/>
                    <a:pt x="0" y="3"/>
                    <a:pt x="14" y="0"/>
                  </a:cubicBezTo>
                  <a:close/>
                </a:path>
              </a:pathLst>
            </a:custGeom>
            <a:solidFill>
              <a:srgbClr val="4D6C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7" name="Freeform 3648"/>
            <p:cNvSpPr>
              <a:spLocks/>
            </p:cNvSpPr>
            <p:nvPr/>
          </p:nvSpPr>
          <p:spPr bwMode="auto">
            <a:xfrm>
              <a:off x="4155" y="1345"/>
              <a:ext cx="20" cy="33"/>
            </a:xfrm>
            <a:custGeom>
              <a:avLst/>
              <a:gdLst>
                <a:gd name="T0" fmla="*/ 17 w 17"/>
                <a:gd name="T1" fmla="*/ 1 h 28"/>
                <a:gd name="T2" fmla="*/ 13 w 17"/>
                <a:gd name="T3" fmla="*/ 17 h 28"/>
                <a:gd name="T4" fmla="*/ 15 w 17"/>
                <a:gd name="T5" fmla="*/ 22 h 28"/>
                <a:gd name="T6" fmla="*/ 13 w 17"/>
                <a:gd name="T7" fmla="*/ 27 h 28"/>
                <a:gd name="T8" fmla="*/ 5 w 17"/>
                <a:gd name="T9" fmla="*/ 26 h 28"/>
                <a:gd name="T10" fmla="*/ 5 w 17"/>
                <a:gd name="T11" fmla="*/ 24 h 28"/>
                <a:gd name="T12" fmla="*/ 2 w 17"/>
                <a:gd name="T13" fmla="*/ 22 h 28"/>
                <a:gd name="T14" fmla="*/ 17 w 17"/>
                <a:gd name="T1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8">
                  <a:moveTo>
                    <a:pt x="17" y="1"/>
                  </a:moveTo>
                  <a:cubicBezTo>
                    <a:pt x="15" y="7"/>
                    <a:pt x="3" y="9"/>
                    <a:pt x="13" y="17"/>
                  </a:cubicBezTo>
                  <a:cubicBezTo>
                    <a:pt x="14" y="19"/>
                    <a:pt x="15" y="20"/>
                    <a:pt x="15" y="22"/>
                  </a:cubicBezTo>
                  <a:cubicBezTo>
                    <a:pt x="15" y="24"/>
                    <a:pt x="14" y="25"/>
                    <a:pt x="13" y="27"/>
                  </a:cubicBezTo>
                  <a:cubicBezTo>
                    <a:pt x="10" y="28"/>
                    <a:pt x="8" y="28"/>
                    <a:pt x="5" y="26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3" y="24"/>
                    <a:pt x="2" y="23"/>
                    <a:pt x="2" y="22"/>
                  </a:cubicBezTo>
                  <a:cubicBezTo>
                    <a:pt x="4" y="13"/>
                    <a:pt x="0" y="0"/>
                    <a:pt x="17" y="1"/>
                  </a:cubicBezTo>
                  <a:close/>
                </a:path>
              </a:pathLst>
            </a:custGeom>
            <a:solidFill>
              <a:srgbClr val="1D41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8" name="Freeform 3649"/>
            <p:cNvSpPr>
              <a:spLocks/>
            </p:cNvSpPr>
            <p:nvPr/>
          </p:nvSpPr>
          <p:spPr bwMode="auto">
            <a:xfrm>
              <a:off x="4118" y="1338"/>
              <a:ext cx="23" cy="20"/>
            </a:xfrm>
            <a:custGeom>
              <a:avLst/>
              <a:gdLst>
                <a:gd name="T0" fmla="*/ 0 w 19"/>
                <a:gd name="T1" fmla="*/ 16 h 17"/>
                <a:gd name="T2" fmla="*/ 0 w 19"/>
                <a:gd name="T3" fmla="*/ 12 h 17"/>
                <a:gd name="T4" fmla="*/ 7 w 19"/>
                <a:gd name="T5" fmla="*/ 8 h 17"/>
                <a:gd name="T6" fmla="*/ 19 w 19"/>
                <a:gd name="T7" fmla="*/ 0 h 17"/>
                <a:gd name="T8" fmla="*/ 0 w 19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7">
                  <a:moveTo>
                    <a:pt x="0" y="16"/>
                  </a:moveTo>
                  <a:cubicBezTo>
                    <a:pt x="0" y="14"/>
                    <a:pt x="0" y="13"/>
                    <a:pt x="0" y="12"/>
                  </a:cubicBezTo>
                  <a:cubicBezTo>
                    <a:pt x="2" y="10"/>
                    <a:pt x="3" y="5"/>
                    <a:pt x="7" y="8"/>
                  </a:cubicBezTo>
                  <a:cubicBezTo>
                    <a:pt x="11" y="5"/>
                    <a:pt x="15" y="3"/>
                    <a:pt x="19" y="0"/>
                  </a:cubicBezTo>
                  <a:cubicBezTo>
                    <a:pt x="17" y="11"/>
                    <a:pt x="11" y="17"/>
                    <a:pt x="0" y="16"/>
                  </a:cubicBezTo>
                  <a:close/>
                </a:path>
              </a:pathLst>
            </a:custGeom>
            <a:solidFill>
              <a:srgbClr val="2E54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09" name="Freeform 3650"/>
            <p:cNvSpPr>
              <a:spLocks/>
            </p:cNvSpPr>
            <p:nvPr/>
          </p:nvSpPr>
          <p:spPr bwMode="auto">
            <a:xfrm>
              <a:off x="4100" y="1367"/>
              <a:ext cx="15" cy="22"/>
            </a:xfrm>
            <a:custGeom>
              <a:avLst/>
              <a:gdLst>
                <a:gd name="T0" fmla="*/ 0 w 13"/>
                <a:gd name="T1" fmla="*/ 15 h 18"/>
                <a:gd name="T2" fmla="*/ 0 w 13"/>
                <a:gd name="T3" fmla="*/ 10 h 18"/>
                <a:gd name="T4" fmla="*/ 12 w 13"/>
                <a:gd name="T5" fmla="*/ 3 h 18"/>
                <a:gd name="T6" fmla="*/ 4 w 13"/>
                <a:gd name="T7" fmla="*/ 18 h 18"/>
                <a:gd name="T8" fmla="*/ 0 w 13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0" y="15"/>
                  </a:moveTo>
                  <a:cubicBezTo>
                    <a:pt x="0" y="13"/>
                    <a:pt x="0" y="12"/>
                    <a:pt x="0" y="10"/>
                  </a:cubicBezTo>
                  <a:cubicBezTo>
                    <a:pt x="3" y="6"/>
                    <a:pt x="5" y="0"/>
                    <a:pt x="12" y="3"/>
                  </a:cubicBezTo>
                  <a:cubicBezTo>
                    <a:pt x="13" y="10"/>
                    <a:pt x="11" y="15"/>
                    <a:pt x="4" y="18"/>
                  </a:cubicBezTo>
                  <a:cubicBezTo>
                    <a:pt x="2" y="17"/>
                    <a:pt x="1" y="16"/>
                    <a:pt x="0" y="15"/>
                  </a:cubicBezTo>
                  <a:close/>
                </a:path>
              </a:pathLst>
            </a:custGeom>
            <a:solidFill>
              <a:srgbClr val="325B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0" name="Freeform 3651"/>
            <p:cNvSpPr>
              <a:spLocks/>
            </p:cNvSpPr>
            <p:nvPr/>
          </p:nvSpPr>
          <p:spPr bwMode="auto">
            <a:xfrm>
              <a:off x="4098" y="1365"/>
              <a:ext cx="17" cy="14"/>
            </a:xfrm>
            <a:custGeom>
              <a:avLst/>
              <a:gdLst>
                <a:gd name="T0" fmla="*/ 13 w 14"/>
                <a:gd name="T1" fmla="*/ 5 h 12"/>
                <a:gd name="T2" fmla="*/ 1 w 14"/>
                <a:gd name="T3" fmla="*/ 12 h 12"/>
                <a:gd name="T4" fmla="*/ 14 w 14"/>
                <a:gd name="T5" fmla="*/ 0 h 12"/>
                <a:gd name="T6" fmla="*/ 13 w 14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2">
                  <a:moveTo>
                    <a:pt x="13" y="5"/>
                  </a:moveTo>
                  <a:cubicBezTo>
                    <a:pt x="9" y="7"/>
                    <a:pt x="5" y="10"/>
                    <a:pt x="1" y="12"/>
                  </a:cubicBezTo>
                  <a:cubicBezTo>
                    <a:pt x="0" y="3"/>
                    <a:pt x="6" y="1"/>
                    <a:pt x="14" y="0"/>
                  </a:cubicBezTo>
                  <a:cubicBezTo>
                    <a:pt x="13" y="2"/>
                    <a:pt x="13" y="3"/>
                    <a:pt x="13" y="5"/>
                  </a:cubicBezTo>
                  <a:close/>
                </a:path>
              </a:pathLst>
            </a:custGeom>
            <a:solidFill>
              <a:srgbClr val="2C4F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1" name="Freeform 3652"/>
            <p:cNvSpPr>
              <a:spLocks/>
            </p:cNvSpPr>
            <p:nvPr/>
          </p:nvSpPr>
          <p:spPr bwMode="auto">
            <a:xfrm>
              <a:off x="4142" y="1367"/>
              <a:ext cx="7" cy="18"/>
            </a:xfrm>
            <a:custGeom>
              <a:avLst/>
              <a:gdLst>
                <a:gd name="T0" fmla="*/ 6 w 6"/>
                <a:gd name="T1" fmla="*/ 6 h 15"/>
                <a:gd name="T2" fmla="*/ 0 w 6"/>
                <a:gd name="T3" fmla="*/ 15 h 15"/>
                <a:gd name="T4" fmla="*/ 1 w 6"/>
                <a:gd name="T5" fmla="*/ 3 h 15"/>
                <a:gd name="T6" fmla="*/ 5 w 6"/>
                <a:gd name="T7" fmla="*/ 1 h 15"/>
                <a:gd name="T8" fmla="*/ 6 w 6"/>
                <a:gd name="T9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5">
                  <a:moveTo>
                    <a:pt x="6" y="6"/>
                  </a:moveTo>
                  <a:cubicBezTo>
                    <a:pt x="4" y="9"/>
                    <a:pt x="2" y="12"/>
                    <a:pt x="0" y="15"/>
                  </a:cubicBezTo>
                  <a:cubicBezTo>
                    <a:pt x="0" y="11"/>
                    <a:pt x="0" y="7"/>
                    <a:pt x="1" y="3"/>
                  </a:cubicBezTo>
                  <a:cubicBezTo>
                    <a:pt x="1" y="1"/>
                    <a:pt x="3" y="0"/>
                    <a:pt x="5" y="1"/>
                  </a:cubicBezTo>
                  <a:cubicBezTo>
                    <a:pt x="6" y="2"/>
                    <a:pt x="6" y="5"/>
                    <a:pt x="6" y="6"/>
                  </a:cubicBezTo>
                  <a:close/>
                </a:path>
              </a:pathLst>
            </a:custGeom>
            <a:solidFill>
              <a:srgbClr val="133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2" name="Freeform 3653"/>
            <p:cNvSpPr>
              <a:spLocks/>
            </p:cNvSpPr>
            <p:nvPr/>
          </p:nvSpPr>
          <p:spPr bwMode="auto">
            <a:xfrm>
              <a:off x="4104" y="1423"/>
              <a:ext cx="13" cy="17"/>
            </a:xfrm>
            <a:custGeom>
              <a:avLst/>
              <a:gdLst>
                <a:gd name="T0" fmla="*/ 11 w 11"/>
                <a:gd name="T1" fmla="*/ 4 h 15"/>
                <a:gd name="T2" fmla="*/ 4 w 11"/>
                <a:gd name="T3" fmla="*/ 15 h 15"/>
                <a:gd name="T4" fmla="*/ 4 w 11"/>
                <a:gd name="T5" fmla="*/ 0 h 15"/>
                <a:gd name="T6" fmla="*/ 4 w 11"/>
                <a:gd name="T7" fmla="*/ 0 h 15"/>
                <a:gd name="T8" fmla="*/ 11 w 11"/>
                <a:gd name="T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5">
                  <a:moveTo>
                    <a:pt x="11" y="4"/>
                  </a:moveTo>
                  <a:cubicBezTo>
                    <a:pt x="9" y="8"/>
                    <a:pt x="7" y="11"/>
                    <a:pt x="4" y="15"/>
                  </a:cubicBezTo>
                  <a:cubicBezTo>
                    <a:pt x="0" y="10"/>
                    <a:pt x="1" y="5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1"/>
                    <a:pt x="9" y="3"/>
                    <a:pt x="11" y="4"/>
                  </a:cubicBezTo>
                  <a:close/>
                </a:path>
              </a:pathLst>
            </a:custGeom>
            <a:solidFill>
              <a:srgbClr val="1939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3" name="Freeform 3654"/>
            <p:cNvSpPr>
              <a:spLocks/>
            </p:cNvSpPr>
            <p:nvPr/>
          </p:nvSpPr>
          <p:spPr bwMode="auto">
            <a:xfrm>
              <a:off x="4156" y="1371"/>
              <a:ext cx="5" cy="3"/>
            </a:xfrm>
            <a:custGeom>
              <a:avLst/>
              <a:gdLst>
                <a:gd name="T0" fmla="*/ 1 w 4"/>
                <a:gd name="T1" fmla="*/ 0 h 3"/>
                <a:gd name="T2" fmla="*/ 4 w 4"/>
                <a:gd name="T3" fmla="*/ 2 h 3"/>
                <a:gd name="T4" fmla="*/ 0 w 4"/>
                <a:gd name="T5" fmla="*/ 3 h 3"/>
                <a:gd name="T6" fmla="*/ 1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2" y="1"/>
                    <a:pt x="3" y="2"/>
                    <a:pt x="4" y="2"/>
                  </a:cubicBezTo>
                  <a:cubicBezTo>
                    <a:pt x="2" y="3"/>
                    <a:pt x="1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16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4" name="Freeform 3655"/>
            <p:cNvSpPr>
              <a:spLocks/>
            </p:cNvSpPr>
            <p:nvPr/>
          </p:nvSpPr>
          <p:spPr bwMode="auto">
            <a:xfrm>
              <a:off x="4263" y="1399"/>
              <a:ext cx="62" cy="83"/>
            </a:xfrm>
            <a:custGeom>
              <a:avLst/>
              <a:gdLst>
                <a:gd name="T0" fmla="*/ 53 w 53"/>
                <a:gd name="T1" fmla="*/ 20 h 70"/>
                <a:gd name="T2" fmla="*/ 45 w 53"/>
                <a:gd name="T3" fmla="*/ 31 h 70"/>
                <a:gd name="T4" fmla="*/ 40 w 53"/>
                <a:gd name="T5" fmla="*/ 48 h 70"/>
                <a:gd name="T6" fmla="*/ 34 w 53"/>
                <a:gd name="T7" fmla="*/ 54 h 70"/>
                <a:gd name="T8" fmla="*/ 16 w 53"/>
                <a:gd name="T9" fmla="*/ 67 h 70"/>
                <a:gd name="T10" fmla="*/ 10 w 53"/>
                <a:gd name="T11" fmla="*/ 43 h 70"/>
                <a:gd name="T12" fmla="*/ 8 w 53"/>
                <a:gd name="T13" fmla="*/ 35 h 70"/>
                <a:gd name="T14" fmla="*/ 23 w 53"/>
                <a:gd name="T15" fmla="*/ 24 h 70"/>
                <a:gd name="T16" fmla="*/ 24 w 53"/>
                <a:gd name="T17" fmla="*/ 24 h 70"/>
                <a:gd name="T18" fmla="*/ 23 w 53"/>
                <a:gd name="T19" fmla="*/ 24 h 70"/>
                <a:gd name="T20" fmla="*/ 0 w 53"/>
                <a:gd name="T21" fmla="*/ 19 h 70"/>
                <a:gd name="T22" fmla="*/ 10 w 53"/>
                <a:gd name="T23" fmla="*/ 1 h 70"/>
                <a:gd name="T24" fmla="*/ 21 w 53"/>
                <a:gd name="T25" fmla="*/ 3 h 70"/>
                <a:gd name="T26" fmla="*/ 53 w 53"/>
                <a:gd name="T27" fmla="*/ 2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70">
                  <a:moveTo>
                    <a:pt x="53" y="20"/>
                  </a:moveTo>
                  <a:cubicBezTo>
                    <a:pt x="50" y="24"/>
                    <a:pt x="48" y="27"/>
                    <a:pt x="45" y="31"/>
                  </a:cubicBezTo>
                  <a:cubicBezTo>
                    <a:pt x="48" y="38"/>
                    <a:pt x="43" y="43"/>
                    <a:pt x="40" y="48"/>
                  </a:cubicBezTo>
                  <a:cubicBezTo>
                    <a:pt x="38" y="50"/>
                    <a:pt x="36" y="52"/>
                    <a:pt x="34" y="54"/>
                  </a:cubicBezTo>
                  <a:cubicBezTo>
                    <a:pt x="29" y="59"/>
                    <a:pt x="27" y="70"/>
                    <a:pt x="16" y="67"/>
                  </a:cubicBezTo>
                  <a:cubicBezTo>
                    <a:pt x="12" y="59"/>
                    <a:pt x="16" y="50"/>
                    <a:pt x="10" y="43"/>
                  </a:cubicBezTo>
                  <a:cubicBezTo>
                    <a:pt x="8" y="40"/>
                    <a:pt x="7" y="38"/>
                    <a:pt x="8" y="35"/>
                  </a:cubicBezTo>
                  <a:cubicBezTo>
                    <a:pt x="11" y="29"/>
                    <a:pt x="19" y="29"/>
                    <a:pt x="23" y="24"/>
                  </a:cubicBezTo>
                  <a:cubicBezTo>
                    <a:pt x="23" y="24"/>
                    <a:pt x="24" y="24"/>
                    <a:pt x="24" y="24"/>
                  </a:cubicBezTo>
                  <a:cubicBezTo>
                    <a:pt x="24" y="24"/>
                    <a:pt x="23" y="24"/>
                    <a:pt x="23" y="24"/>
                  </a:cubicBezTo>
                  <a:cubicBezTo>
                    <a:pt x="13" y="32"/>
                    <a:pt x="6" y="25"/>
                    <a:pt x="0" y="19"/>
                  </a:cubicBezTo>
                  <a:cubicBezTo>
                    <a:pt x="0" y="11"/>
                    <a:pt x="4" y="6"/>
                    <a:pt x="10" y="1"/>
                  </a:cubicBezTo>
                  <a:cubicBezTo>
                    <a:pt x="14" y="0"/>
                    <a:pt x="17" y="1"/>
                    <a:pt x="21" y="3"/>
                  </a:cubicBezTo>
                  <a:cubicBezTo>
                    <a:pt x="34" y="3"/>
                    <a:pt x="48" y="4"/>
                    <a:pt x="53" y="20"/>
                  </a:cubicBezTo>
                  <a:close/>
                </a:path>
              </a:pathLst>
            </a:custGeom>
            <a:solidFill>
              <a:srgbClr val="C26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5" name="Freeform 3656"/>
            <p:cNvSpPr>
              <a:spLocks/>
            </p:cNvSpPr>
            <p:nvPr/>
          </p:nvSpPr>
          <p:spPr bwMode="auto">
            <a:xfrm>
              <a:off x="4232" y="1389"/>
              <a:ext cx="56" cy="37"/>
            </a:xfrm>
            <a:custGeom>
              <a:avLst/>
              <a:gdLst>
                <a:gd name="T0" fmla="*/ 47 w 47"/>
                <a:gd name="T1" fmla="*/ 12 h 32"/>
                <a:gd name="T2" fmla="*/ 33 w 47"/>
                <a:gd name="T3" fmla="*/ 13 h 32"/>
                <a:gd name="T4" fmla="*/ 22 w 47"/>
                <a:gd name="T5" fmla="*/ 30 h 32"/>
                <a:gd name="T6" fmla="*/ 11 w 47"/>
                <a:gd name="T7" fmla="*/ 31 h 32"/>
                <a:gd name="T8" fmla="*/ 2 w 47"/>
                <a:gd name="T9" fmla="*/ 21 h 32"/>
                <a:gd name="T10" fmla="*/ 0 w 47"/>
                <a:gd name="T11" fmla="*/ 13 h 32"/>
                <a:gd name="T12" fmla="*/ 11 w 47"/>
                <a:gd name="T13" fmla="*/ 0 h 32"/>
                <a:gd name="T14" fmla="*/ 47 w 47"/>
                <a:gd name="T15" fmla="*/ 1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2">
                  <a:moveTo>
                    <a:pt x="47" y="12"/>
                  </a:moveTo>
                  <a:cubicBezTo>
                    <a:pt x="43" y="12"/>
                    <a:pt x="38" y="13"/>
                    <a:pt x="33" y="13"/>
                  </a:cubicBezTo>
                  <a:cubicBezTo>
                    <a:pt x="28" y="18"/>
                    <a:pt x="26" y="25"/>
                    <a:pt x="22" y="30"/>
                  </a:cubicBezTo>
                  <a:cubicBezTo>
                    <a:pt x="19" y="32"/>
                    <a:pt x="15" y="32"/>
                    <a:pt x="11" y="31"/>
                  </a:cubicBezTo>
                  <a:cubicBezTo>
                    <a:pt x="7" y="28"/>
                    <a:pt x="4" y="25"/>
                    <a:pt x="2" y="21"/>
                  </a:cubicBezTo>
                  <a:cubicBezTo>
                    <a:pt x="0" y="18"/>
                    <a:pt x="0" y="16"/>
                    <a:pt x="0" y="13"/>
                  </a:cubicBezTo>
                  <a:cubicBezTo>
                    <a:pt x="2" y="7"/>
                    <a:pt x="5" y="2"/>
                    <a:pt x="11" y="0"/>
                  </a:cubicBezTo>
                  <a:cubicBezTo>
                    <a:pt x="23" y="4"/>
                    <a:pt x="38" y="1"/>
                    <a:pt x="47" y="12"/>
                  </a:cubicBezTo>
                  <a:close/>
                </a:path>
              </a:pathLst>
            </a:custGeom>
            <a:solidFill>
              <a:srgbClr val="B175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6" name="Freeform 3657"/>
            <p:cNvSpPr>
              <a:spLocks/>
            </p:cNvSpPr>
            <p:nvPr/>
          </p:nvSpPr>
          <p:spPr bwMode="auto">
            <a:xfrm>
              <a:off x="4218" y="1379"/>
              <a:ext cx="27" cy="26"/>
            </a:xfrm>
            <a:custGeom>
              <a:avLst/>
              <a:gdLst>
                <a:gd name="T0" fmla="*/ 23 w 23"/>
                <a:gd name="T1" fmla="*/ 8 h 22"/>
                <a:gd name="T2" fmla="*/ 14 w 23"/>
                <a:gd name="T3" fmla="*/ 21 h 22"/>
                <a:gd name="T4" fmla="*/ 0 w 23"/>
                <a:gd name="T5" fmla="*/ 11 h 22"/>
                <a:gd name="T6" fmla="*/ 8 w 23"/>
                <a:gd name="T7" fmla="*/ 2 h 22"/>
                <a:gd name="T8" fmla="*/ 23 w 23"/>
                <a:gd name="T9" fmla="*/ 5 h 22"/>
                <a:gd name="T10" fmla="*/ 23 w 23"/>
                <a:gd name="T11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2">
                  <a:moveTo>
                    <a:pt x="23" y="8"/>
                  </a:moveTo>
                  <a:cubicBezTo>
                    <a:pt x="20" y="12"/>
                    <a:pt x="17" y="17"/>
                    <a:pt x="14" y="21"/>
                  </a:cubicBezTo>
                  <a:cubicBezTo>
                    <a:pt x="7" y="22"/>
                    <a:pt x="2" y="19"/>
                    <a:pt x="0" y="11"/>
                  </a:cubicBezTo>
                  <a:cubicBezTo>
                    <a:pt x="0" y="6"/>
                    <a:pt x="2" y="3"/>
                    <a:pt x="8" y="2"/>
                  </a:cubicBezTo>
                  <a:cubicBezTo>
                    <a:pt x="13" y="1"/>
                    <a:pt x="19" y="0"/>
                    <a:pt x="23" y="5"/>
                  </a:cubicBezTo>
                  <a:cubicBezTo>
                    <a:pt x="23" y="6"/>
                    <a:pt x="23" y="7"/>
                    <a:pt x="23" y="8"/>
                  </a:cubicBezTo>
                  <a:close/>
                </a:path>
              </a:pathLst>
            </a:custGeom>
            <a:solidFill>
              <a:srgbClr val="B76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7" name="Freeform 3658"/>
            <p:cNvSpPr>
              <a:spLocks/>
            </p:cNvSpPr>
            <p:nvPr/>
          </p:nvSpPr>
          <p:spPr bwMode="auto">
            <a:xfrm>
              <a:off x="4224" y="1371"/>
              <a:ext cx="31" cy="14"/>
            </a:xfrm>
            <a:custGeom>
              <a:avLst/>
              <a:gdLst>
                <a:gd name="T0" fmla="*/ 18 w 26"/>
                <a:gd name="T1" fmla="*/ 12 h 12"/>
                <a:gd name="T2" fmla="*/ 2 w 26"/>
                <a:gd name="T3" fmla="*/ 11 h 12"/>
                <a:gd name="T4" fmla="*/ 1 w 26"/>
                <a:gd name="T5" fmla="*/ 9 h 12"/>
                <a:gd name="T6" fmla="*/ 2 w 26"/>
                <a:gd name="T7" fmla="*/ 8 h 12"/>
                <a:gd name="T8" fmla="*/ 2 w 26"/>
                <a:gd name="T9" fmla="*/ 3 h 12"/>
                <a:gd name="T10" fmla="*/ 10 w 26"/>
                <a:gd name="T11" fmla="*/ 3 h 12"/>
                <a:gd name="T12" fmla="*/ 26 w 26"/>
                <a:gd name="T13" fmla="*/ 7 h 12"/>
                <a:gd name="T14" fmla="*/ 18 w 26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2">
                  <a:moveTo>
                    <a:pt x="18" y="12"/>
                  </a:moveTo>
                  <a:cubicBezTo>
                    <a:pt x="13" y="12"/>
                    <a:pt x="7" y="12"/>
                    <a:pt x="2" y="11"/>
                  </a:cubicBezTo>
                  <a:cubicBezTo>
                    <a:pt x="1" y="11"/>
                    <a:pt x="0" y="10"/>
                    <a:pt x="1" y="9"/>
                  </a:cubicBezTo>
                  <a:cubicBezTo>
                    <a:pt x="1" y="8"/>
                    <a:pt x="1" y="8"/>
                    <a:pt x="2" y="8"/>
                  </a:cubicBezTo>
                  <a:cubicBezTo>
                    <a:pt x="2" y="6"/>
                    <a:pt x="2" y="5"/>
                    <a:pt x="2" y="3"/>
                  </a:cubicBezTo>
                  <a:cubicBezTo>
                    <a:pt x="4" y="3"/>
                    <a:pt x="7" y="3"/>
                    <a:pt x="10" y="3"/>
                  </a:cubicBezTo>
                  <a:cubicBezTo>
                    <a:pt x="15" y="5"/>
                    <a:pt x="22" y="0"/>
                    <a:pt x="26" y="7"/>
                  </a:cubicBezTo>
                  <a:cubicBezTo>
                    <a:pt x="23" y="9"/>
                    <a:pt x="20" y="11"/>
                    <a:pt x="18" y="12"/>
                  </a:cubicBezTo>
                  <a:close/>
                </a:path>
              </a:pathLst>
            </a:custGeom>
            <a:solidFill>
              <a:srgbClr val="2727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8" name="Freeform 3659"/>
            <p:cNvSpPr>
              <a:spLocks/>
            </p:cNvSpPr>
            <p:nvPr/>
          </p:nvSpPr>
          <p:spPr bwMode="auto">
            <a:xfrm>
              <a:off x="4118" y="1338"/>
              <a:ext cx="10" cy="14"/>
            </a:xfrm>
            <a:custGeom>
              <a:avLst/>
              <a:gdLst>
                <a:gd name="T0" fmla="*/ 7 w 8"/>
                <a:gd name="T1" fmla="*/ 8 h 12"/>
                <a:gd name="T2" fmla="*/ 0 w 8"/>
                <a:gd name="T3" fmla="*/ 12 h 12"/>
                <a:gd name="T4" fmla="*/ 4 w 8"/>
                <a:gd name="T5" fmla="*/ 0 h 12"/>
                <a:gd name="T6" fmla="*/ 7 w 8"/>
                <a:gd name="T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">
                  <a:moveTo>
                    <a:pt x="7" y="8"/>
                  </a:moveTo>
                  <a:cubicBezTo>
                    <a:pt x="5" y="9"/>
                    <a:pt x="2" y="10"/>
                    <a:pt x="0" y="12"/>
                  </a:cubicBezTo>
                  <a:cubicBezTo>
                    <a:pt x="1" y="8"/>
                    <a:pt x="2" y="4"/>
                    <a:pt x="4" y="0"/>
                  </a:cubicBezTo>
                  <a:cubicBezTo>
                    <a:pt x="8" y="1"/>
                    <a:pt x="7" y="4"/>
                    <a:pt x="7" y="8"/>
                  </a:cubicBezTo>
                  <a:close/>
                </a:path>
              </a:pathLst>
            </a:custGeom>
            <a:solidFill>
              <a:srgbClr val="254B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19" name="Freeform 3660"/>
            <p:cNvSpPr>
              <a:spLocks/>
            </p:cNvSpPr>
            <p:nvPr/>
          </p:nvSpPr>
          <p:spPr bwMode="auto">
            <a:xfrm>
              <a:off x="4125" y="1323"/>
              <a:ext cx="7" cy="5"/>
            </a:xfrm>
            <a:custGeom>
              <a:avLst/>
              <a:gdLst>
                <a:gd name="T0" fmla="*/ 6 w 6"/>
                <a:gd name="T1" fmla="*/ 0 h 5"/>
                <a:gd name="T2" fmla="*/ 6 w 6"/>
                <a:gd name="T3" fmla="*/ 5 h 5"/>
                <a:gd name="T4" fmla="*/ 2 w 6"/>
                <a:gd name="T5" fmla="*/ 5 h 5"/>
                <a:gd name="T6" fmla="*/ 2 w 6"/>
                <a:gd name="T7" fmla="*/ 5 h 5"/>
                <a:gd name="T8" fmla="*/ 6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0"/>
                  </a:moveTo>
                  <a:cubicBezTo>
                    <a:pt x="6" y="1"/>
                    <a:pt x="6" y="3"/>
                    <a:pt x="6" y="5"/>
                  </a:cubicBezTo>
                  <a:cubicBezTo>
                    <a:pt x="5" y="5"/>
                    <a:pt x="3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1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6181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0" name="Freeform 3661"/>
            <p:cNvSpPr>
              <a:spLocks/>
            </p:cNvSpPr>
            <p:nvPr/>
          </p:nvSpPr>
          <p:spPr bwMode="auto">
            <a:xfrm>
              <a:off x="4187" y="1365"/>
              <a:ext cx="30" cy="15"/>
            </a:xfrm>
            <a:custGeom>
              <a:avLst/>
              <a:gdLst>
                <a:gd name="T0" fmla="*/ 1 w 26"/>
                <a:gd name="T1" fmla="*/ 1 h 13"/>
                <a:gd name="T2" fmla="*/ 10 w 26"/>
                <a:gd name="T3" fmla="*/ 0 h 13"/>
                <a:gd name="T4" fmla="*/ 26 w 26"/>
                <a:gd name="T5" fmla="*/ 8 h 13"/>
                <a:gd name="T6" fmla="*/ 22 w 26"/>
                <a:gd name="T7" fmla="*/ 11 h 13"/>
                <a:gd name="T8" fmla="*/ 9 w 26"/>
                <a:gd name="T9" fmla="*/ 12 h 13"/>
                <a:gd name="T10" fmla="*/ 4 w 26"/>
                <a:gd name="T11" fmla="*/ 10 h 13"/>
                <a:gd name="T12" fmla="*/ 1 w 26"/>
                <a:gd name="T13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3">
                  <a:moveTo>
                    <a:pt x="1" y="1"/>
                  </a:moveTo>
                  <a:cubicBezTo>
                    <a:pt x="4" y="1"/>
                    <a:pt x="7" y="1"/>
                    <a:pt x="10" y="0"/>
                  </a:cubicBezTo>
                  <a:cubicBezTo>
                    <a:pt x="15" y="3"/>
                    <a:pt x="21" y="6"/>
                    <a:pt x="26" y="8"/>
                  </a:cubicBezTo>
                  <a:cubicBezTo>
                    <a:pt x="25" y="10"/>
                    <a:pt x="24" y="11"/>
                    <a:pt x="22" y="11"/>
                  </a:cubicBezTo>
                  <a:cubicBezTo>
                    <a:pt x="18" y="13"/>
                    <a:pt x="14" y="13"/>
                    <a:pt x="9" y="12"/>
                  </a:cubicBezTo>
                  <a:cubicBezTo>
                    <a:pt x="8" y="11"/>
                    <a:pt x="6" y="11"/>
                    <a:pt x="4" y="10"/>
                  </a:cubicBezTo>
                  <a:cubicBezTo>
                    <a:pt x="2" y="7"/>
                    <a:pt x="0" y="5"/>
                    <a:pt x="1" y="1"/>
                  </a:cubicBezTo>
                  <a:close/>
                </a:path>
              </a:pathLst>
            </a:custGeom>
            <a:solidFill>
              <a:srgbClr val="756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1" name="Freeform 3662"/>
            <p:cNvSpPr>
              <a:spLocks/>
            </p:cNvSpPr>
            <p:nvPr/>
          </p:nvSpPr>
          <p:spPr bwMode="auto">
            <a:xfrm>
              <a:off x="4210" y="1374"/>
              <a:ext cx="17" cy="20"/>
            </a:xfrm>
            <a:custGeom>
              <a:avLst/>
              <a:gdLst>
                <a:gd name="T0" fmla="*/ 2 w 14"/>
                <a:gd name="T1" fmla="*/ 1 h 17"/>
                <a:gd name="T2" fmla="*/ 6 w 14"/>
                <a:gd name="T3" fmla="*/ 0 h 17"/>
                <a:gd name="T4" fmla="*/ 14 w 14"/>
                <a:gd name="T5" fmla="*/ 5 h 17"/>
                <a:gd name="T6" fmla="*/ 14 w 14"/>
                <a:gd name="T7" fmla="*/ 8 h 17"/>
                <a:gd name="T8" fmla="*/ 9 w 14"/>
                <a:gd name="T9" fmla="*/ 17 h 17"/>
                <a:gd name="T10" fmla="*/ 5 w 14"/>
                <a:gd name="T11" fmla="*/ 16 h 17"/>
                <a:gd name="T12" fmla="*/ 0 w 14"/>
                <a:gd name="T13" fmla="*/ 5 h 17"/>
                <a:gd name="T14" fmla="*/ 2 w 14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7">
                  <a:moveTo>
                    <a:pt x="2" y="1"/>
                  </a:moveTo>
                  <a:cubicBezTo>
                    <a:pt x="3" y="1"/>
                    <a:pt x="5" y="0"/>
                    <a:pt x="6" y="0"/>
                  </a:cubicBezTo>
                  <a:cubicBezTo>
                    <a:pt x="9" y="2"/>
                    <a:pt x="11" y="3"/>
                    <a:pt x="14" y="5"/>
                  </a:cubicBezTo>
                  <a:cubicBezTo>
                    <a:pt x="14" y="6"/>
                    <a:pt x="14" y="7"/>
                    <a:pt x="14" y="8"/>
                  </a:cubicBezTo>
                  <a:cubicBezTo>
                    <a:pt x="11" y="10"/>
                    <a:pt x="10" y="13"/>
                    <a:pt x="9" y="17"/>
                  </a:cubicBezTo>
                  <a:cubicBezTo>
                    <a:pt x="8" y="17"/>
                    <a:pt x="6" y="17"/>
                    <a:pt x="5" y="16"/>
                  </a:cubicBezTo>
                  <a:cubicBezTo>
                    <a:pt x="2" y="13"/>
                    <a:pt x="1" y="9"/>
                    <a:pt x="0" y="5"/>
                  </a:cubicBezTo>
                  <a:cubicBezTo>
                    <a:pt x="0" y="3"/>
                    <a:pt x="0" y="2"/>
                    <a:pt x="2" y="1"/>
                  </a:cubicBezTo>
                  <a:close/>
                </a:path>
              </a:pathLst>
            </a:custGeom>
            <a:solidFill>
              <a:srgbClr val="9F76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2" name="Freeform 3663"/>
            <p:cNvSpPr>
              <a:spLocks/>
            </p:cNvSpPr>
            <p:nvPr/>
          </p:nvSpPr>
          <p:spPr bwMode="auto">
            <a:xfrm>
              <a:off x="4123" y="1313"/>
              <a:ext cx="9" cy="15"/>
            </a:xfrm>
            <a:custGeom>
              <a:avLst/>
              <a:gdLst>
                <a:gd name="T0" fmla="*/ 8 w 8"/>
                <a:gd name="T1" fmla="*/ 8 h 13"/>
                <a:gd name="T2" fmla="*/ 4 w 8"/>
                <a:gd name="T3" fmla="*/ 13 h 13"/>
                <a:gd name="T4" fmla="*/ 0 w 8"/>
                <a:gd name="T5" fmla="*/ 4 h 13"/>
                <a:gd name="T6" fmla="*/ 4 w 8"/>
                <a:gd name="T7" fmla="*/ 0 h 13"/>
                <a:gd name="T8" fmla="*/ 8 w 8"/>
                <a:gd name="T9" fmla="*/ 1 h 13"/>
                <a:gd name="T10" fmla="*/ 8 w 8"/>
                <a:gd name="T11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8" y="8"/>
                  </a:moveTo>
                  <a:cubicBezTo>
                    <a:pt x="6" y="9"/>
                    <a:pt x="5" y="11"/>
                    <a:pt x="4" y="13"/>
                  </a:cubicBezTo>
                  <a:cubicBezTo>
                    <a:pt x="0" y="11"/>
                    <a:pt x="0" y="8"/>
                    <a:pt x="0" y="4"/>
                  </a:cubicBezTo>
                  <a:cubicBezTo>
                    <a:pt x="1" y="3"/>
                    <a:pt x="2" y="2"/>
                    <a:pt x="4" y="0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8" y="3"/>
                    <a:pt x="8" y="6"/>
                    <a:pt x="8" y="8"/>
                  </a:cubicBezTo>
                  <a:close/>
                </a:path>
              </a:pathLst>
            </a:custGeom>
            <a:solidFill>
              <a:srgbClr val="2847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3" name="Freeform 3664"/>
            <p:cNvSpPr>
              <a:spLocks/>
            </p:cNvSpPr>
            <p:nvPr/>
          </p:nvSpPr>
          <p:spPr bwMode="auto">
            <a:xfrm>
              <a:off x="4170" y="1354"/>
              <a:ext cx="14" cy="18"/>
            </a:xfrm>
            <a:custGeom>
              <a:avLst/>
              <a:gdLst>
                <a:gd name="T0" fmla="*/ 0 w 12"/>
                <a:gd name="T1" fmla="*/ 13 h 15"/>
                <a:gd name="T2" fmla="*/ 0 w 12"/>
                <a:gd name="T3" fmla="*/ 9 h 15"/>
                <a:gd name="T4" fmla="*/ 12 w 12"/>
                <a:gd name="T5" fmla="*/ 3 h 15"/>
                <a:gd name="T6" fmla="*/ 8 w 12"/>
                <a:gd name="T7" fmla="*/ 8 h 15"/>
                <a:gd name="T8" fmla="*/ 0 w 12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0" y="13"/>
                  </a:moveTo>
                  <a:cubicBezTo>
                    <a:pt x="0" y="12"/>
                    <a:pt x="0" y="11"/>
                    <a:pt x="0" y="9"/>
                  </a:cubicBezTo>
                  <a:cubicBezTo>
                    <a:pt x="2" y="5"/>
                    <a:pt x="5" y="0"/>
                    <a:pt x="12" y="3"/>
                  </a:cubicBezTo>
                  <a:cubicBezTo>
                    <a:pt x="10" y="4"/>
                    <a:pt x="9" y="6"/>
                    <a:pt x="8" y="8"/>
                  </a:cubicBezTo>
                  <a:cubicBezTo>
                    <a:pt x="7" y="13"/>
                    <a:pt x="5" y="15"/>
                    <a:pt x="0" y="13"/>
                  </a:cubicBezTo>
                  <a:close/>
                </a:path>
              </a:pathLst>
            </a:custGeom>
            <a:solidFill>
              <a:srgbClr val="2C34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4" name="Freeform 3665"/>
            <p:cNvSpPr>
              <a:spLocks/>
            </p:cNvSpPr>
            <p:nvPr/>
          </p:nvSpPr>
          <p:spPr bwMode="auto">
            <a:xfrm>
              <a:off x="4169" y="1364"/>
              <a:ext cx="25" cy="15"/>
            </a:xfrm>
            <a:custGeom>
              <a:avLst/>
              <a:gdLst>
                <a:gd name="T0" fmla="*/ 1 w 21"/>
                <a:gd name="T1" fmla="*/ 5 h 13"/>
                <a:gd name="T2" fmla="*/ 9 w 21"/>
                <a:gd name="T3" fmla="*/ 0 h 13"/>
                <a:gd name="T4" fmla="*/ 16 w 21"/>
                <a:gd name="T5" fmla="*/ 2 h 13"/>
                <a:gd name="T6" fmla="*/ 21 w 21"/>
                <a:gd name="T7" fmla="*/ 9 h 13"/>
                <a:gd name="T8" fmla="*/ 0 w 21"/>
                <a:gd name="T9" fmla="*/ 9 h 13"/>
                <a:gd name="T10" fmla="*/ 1 w 21"/>
                <a:gd name="T11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3">
                  <a:moveTo>
                    <a:pt x="1" y="5"/>
                  </a:moveTo>
                  <a:cubicBezTo>
                    <a:pt x="3" y="4"/>
                    <a:pt x="6" y="2"/>
                    <a:pt x="9" y="0"/>
                  </a:cubicBezTo>
                  <a:cubicBezTo>
                    <a:pt x="11" y="1"/>
                    <a:pt x="14" y="1"/>
                    <a:pt x="16" y="2"/>
                  </a:cubicBezTo>
                  <a:cubicBezTo>
                    <a:pt x="18" y="4"/>
                    <a:pt x="19" y="7"/>
                    <a:pt x="21" y="9"/>
                  </a:cubicBezTo>
                  <a:cubicBezTo>
                    <a:pt x="14" y="13"/>
                    <a:pt x="7" y="13"/>
                    <a:pt x="0" y="9"/>
                  </a:cubicBezTo>
                  <a:cubicBezTo>
                    <a:pt x="0" y="8"/>
                    <a:pt x="1" y="7"/>
                    <a:pt x="1" y="5"/>
                  </a:cubicBezTo>
                  <a:close/>
                </a:path>
              </a:pathLst>
            </a:custGeom>
            <a:solidFill>
              <a:srgbClr val="AB6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5" name="Freeform 3666"/>
            <p:cNvSpPr>
              <a:spLocks/>
            </p:cNvSpPr>
            <p:nvPr/>
          </p:nvSpPr>
          <p:spPr bwMode="auto">
            <a:xfrm>
              <a:off x="4009" y="1743"/>
              <a:ext cx="26" cy="22"/>
            </a:xfrm>
            <a:custGeom>
              <a:avLst/>
              <a:gdLst>
                <a:gd name="T0" fmla="*/ 0 w 22"/>
                <a:gd name="T1" fmla="*/ 10 h 19"/>
                <a:gd name="T2" fmla="*/ 19 w 22"/>
                <a:gd name="T3" fmla="*/ 9 h 19"/>
                <a:gd name="T4" fmla="*/ 9 w 22"/>
                <a:gd name="T5" fmla="*/ 13 h 19"/>
                <a:gd name="T6" fmla="*/ 0 w 22"/>
                <a:gd name="T7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9">
                  <a:moveTo>
                    <a:pt x="0" y="10"/>
                  </a:moveTo>
                  <a:cubicBezTo>
                    <a:pt x="6" y="10"/>
                    <a:pt x="16" y="0"/>
                    <a:pt x="19" y="9"/>
                  </a:cubicBezTo>
                  <a:cubicBezTo>
                    <a:pt x="22" y="19"/>
                    <a:pt x="15" y="17"/>
                    <a:pt x="9" y="13"/>
                  </a:cubicBezTo>
                  <a:cubicBezTo>
                    <a:pt x="6" y="11"/>
                    <a:pt x="3" y="11"/>
                    <a:pt x="0" y="10"/>
                  </a:cubicBezTo>
                  <a:close/>
                </a:path>
              </a:pathLst>
            </a:custGeom>
            <a:solidFill>
              <a:srgbClr val="C9B3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6" name="Freeform 3667"/>
            <p:cNvSpPr>
              <a:spLocks/>
            </p:cNvSpPr>
            <p:nvPr/>
          </p:nvSpPr>
          <p:spPr bwMode="auto">
            <a:xfrm>
              <a:off x="4058" y="1764"/>
              <a:ext cx="17" cy="14"/>
            </a:xfrm>
            <a:custGeom>
              <a:avLst/>
              <a:gdLst>
                <a:gd name="T0" fmla="*/ 7 w 14"/>
                <a:gd name="T1" fmla="*/ 0 h 12"/>
                <a:gd name="T2" fmla="*/ 14 w 14"/>
                <a:gd name="T3" fmla="*/ 6 h 12"/>
                <a:gd name="T4" fmla="*/ 5 w 14"/>
                <a:gd name="T5" fmla="*/ 9 h 12"/>
                <a:gd name="T6" fmla="*/ 0 w 14"/>
                <a:gd name="T7" fmla="*/ 7 h 12"/>
                <a:gd name="T8" fmla="*/ 7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7" y="0"/>
                  </a:moveTo>
                  <a:cubicBezTo>
                    <a:pt x="10" y="2"/>
                    <a:pt x="14" y="1"/>
                    <a:pt x="14" y="6"/>
                  </a:cubicBezTo>
                  <a:cubicBezTo>
                    <a:pt x="13" y="12"/>
                    <a:pt x="8" y="8"/>
                    <a:pt x="5" y="9"/>
                  </a:cubicBezTo>
                  <a:cubicBezTo>
                    <a:pt x="2" y="10"/>
                    <a:pt x="0" y="11"/>
                    <a:pt x="0" y="7"/>
                  </a:cubicBezTo>
                  <a:cubicBezTo>
                    <a:pt x="0" y="3"/>
                    <a:pt x="2" y="0"/>
                    <a:pt x="7" y="0"/>
                  </a:cubicBezTo>
                  <a:close/>
                </a:path>
              </a:pathLst>
            </a:custGeom>
            <a:solidFill>
              <a:srgbClr val="927A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7" name="Freeform 3668"/>
            <p:cNvSpPr>
              <a:spLocks/>
            </p:cNvSpPr>
            <p:nvPr/>
          </p:nvSpPr>
          <p:spPr bwMode="auto">
            <a:xfrm>
              <a:off x="4203" y="1831"/>
              <a:ext cx="7" cy="6"/>
            </a:xfrm>
            <a:custGeom>
              <a:avLst/>
              <a:gdLst>
                <a:gd name="T0" fmla="*/ 4 w 6"/>
                <a:gd name="T1" fmla="*/ 0 h 5"/>
                <a:gd name="T2" fmla="*/ 6 w 6"/>
                <a:gd name="T3" fmla="*/ 2 h 5"/>
                <a:gd name="T4" fmla="*/ 0 w 6"/>
                <a:gd name="T5" fmla="*/ 4 h 5"/>
                <a:gd name="T6" fmla="*/ 4 w 6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5" y="1"/>
                    <a:pt x="6" y="2"/>
                    <a:pt x="6" y="2"/>
                  </a:cubicBezTo>
                  <a:cubicBezTo>
                    <a:pt x="5" y="5"/>
                    <a:pt x="2" y="4"/>
                    <a:pt x="0" y="4"/>
                  </a:cubicBezTo>
                  <a:cubicBezTo>
                    <a:pt x="1" y="3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5840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8" name="Freeform 3669"/>
            <p:cNvSpPr>
              <a:spLocks/>
            </p:cNvSpPr>
            <p:nvPr/>
          </p:nvSpPr>
          <p:spPr bwMode="auto">
            <a:xfrm>
              <a:off x="4041" y="1761"/>
              <a:ext cx="7" cy="7"/>
            </a:xfrm>
            <a:custGeom>
              <a:avLst/>
              <a:gdLst>
                <a:gd name="T0" fmla="*/ 2 w 6"/>
                <a:gd name="T1" fmla="*/ 4 h 6"/>
                <a:gd name="T2" fmla="*/ 0 w 6"/>
                <a:gd name="T3" fmla="*/ 2 h 6"/>
                <a:gd name="T4" fmla="*/ 6 w 6"/>
                <a:gd name="T5" fmla="*/ 3 h 6"/>
                <a:gd name="T6" fmla="*/ 2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cubicBezTo>
                    <a:pt x="1" y="4"/>
                    <a:pt x="0" y="2"/>
                    <a:pt x="0" y="2"/>
                  </a:cubicBezTo>
                  <a:cubicBezTo>
                    <a:pt x="3" y="0"/>
                    <a:pt x="4" y="2"/>
                    <a:pt x="6" y="3"/>
                  </a:cubicBezTo>
                  <a:cubicBezTo>
                    <a:pt x="5" y="5"/>
                    <a:pt x="3" y="6"/>
                    <a:pt x="2" y="4"/>
                  </a:cubicBezTo>
                  <a:close/>
                </a:path>
              </a:pathLst>
            </a:custGeom>
            <a:solidFill>
              <a:srgbClr val="F4DE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29" name="Freeform 3670"/>
            <p:cNvSpPr>
              <a:spLocks/>
            </p:cNvSpPr>
            <p:nvPr/>
          </p:nvSpPr>
          <p:spPr bwMode="auto">
            <a:xfrm>
              <a:off x="4043" y="1764"/>
              <a:ext cx="5" cy="5"/>
            </a:xfrm>
            <a:custGeom>
              <a:avLst/>
              <a:gdLst>
                <a:gd name="T0" fmla="*/ 0 w 4"/>
                <a:gd name="T1" fmla="*/ 1 h 4"/>
                <a:gd name="T2" fmla="*/ 4 w 4"/>
                <a:gd name="T3" fmla="*/ 0 h 4"/>
                <a:gd name="T4" fmla="*/ 2 w 4"/>
                <a:gd name="T5" fmla="*/ 4 h 4"/>
                <a:gd name="T6" fmla="*/ 0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1" y="1"/>
                    <a:pt x="3" y="1"/>
                    <a:pt x="4" y="0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A88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0" name="Freeform 3671"/>
            <p:cNvSpPr>
              <a:spLocks/>
            </p:cNvSpPr>
            <p:nvPr/>
          </p:nvSpPr>
          <p:spPr bwMode="auto">
            <a:xfrm>
              <a:off x="4020" y="1427"/>
              <a:ext cx="371" cy="280"/>
            </a:xfrm>
            <a:custGeom>
              <a:avLst/>
              <a:gdLst>
                <a:gd name="T0" fmla="*/ 99 w 316"/>
                <a:gd name="T1" fmla="*/ 99 h 237"/>
                <a:gd name="T2" fmla="*/ 108 w 316"/>
                <a:gd name="T3" fmla="*/ 88 h 237"/>
                <a:gd name="T4" fmla="*/ 128 w 316"/>
                <a:gd name="T5" fmla="*/ 70 h 237"/>
                <a:gd name="T6" fmla="*/ 210 w 316"/>
                <a:gd name="T7" fmla="*/ 93 h 237"/>
                <a:gd name="T8" fmla="*/ 229 w 316"/>
                <a:gd name="T9" fmla="*/ 88 h 237"/>
                <a:gd name="T10" fmla="*/ 248 w 316"/>
                <a:gd name="T11" fmla="*/ 32 h 237"/>
                <a:gd name="T12" fmla="*/ 267 w 316"/>
                <a:gd name="T13" fmla="*/ 7 h 237"/>
                <a:gd name="T14" fmla="*/ 312 w 316"/>
                <a:gd name="T15" fmla="*/ 40 h 237"/>
                <a:gd name="T16" fmla="*/ 308 w 316"/>
                <a:gd name="T17" fmla="*/ 64 h 237"/>
                <a:gd name="T18" fmla="*/ 273 w 316"/>
                <a:gd name="T19" fmla="*/ 61 h 237"/>
                <a:gd name="T20" fmla="*/ 269 w 316"/>
                <a:gd name="T21" fmla="*/ 59 h 237"/>
                <a:gd name="T22" fmla="*/ 271 w 316"/>
                <a:gd name="T23" fmla="*/ 99 h 237"/>
                <a:gd name="T24" fmla="*/ 260 w 316"/>
                <a:gd name="T25" fmla="*/ 100 h 237"/>
                <a:gd name="T26" fmla="*/ 261 w 316"/>
                <a:gd name="T27" fmla="*/ 102 h 237"/>
                <a:gd name="T28" fmla="*/ 229 w 316"/>
                <a:gd name="T29" fmla="*/ 117 h 237"/>
                <a:gd name="T30" fmla="*/ 215 w 316"/>
                <a:gd name="T31" fmla="*/ 142 h 237"/>
                <a:gd name="T32" fmla="*/ 223 w 316"/>
                <a:gd name="T33" fmla="*/ 173 h 237"/>
                <a:gd name="T34" fmla="*/ 200 w 316"/>
                <a:gd name="T35" fmla="*/ 195 h 237"/>
                <a:gd name="T36" fmla="*/ 150 w 316"/>
                <a:gd name="T37" fmla="*/ 215 h 237"/>
                <a:gd name="T38" fmla="*/ 141 w 316"/>
                <a:gd name="T39" fmla="*/ 235 h 237"/>
                <a:gd name="T40" fmla="*/ 72 w 316"/>
                <a:gd name="T41" fmla="*/ 219 h 237"/>
                <a:gd name="T42" fmla="*/ 71 w 316"/>
                <a:gd name="T43" fmla="*/ 214 h 237"/>
                <a:gd name="T44" fmla="*/ 68 w 316"/>
                <a:gd name="T45" fmla="*/ 216 h 237"/>
                <a:gd name="T46" fmla="*/ 42 w 316"/>
                <a:gd name="T47" fmla="*/ 202 h 237"/>
                <a:gd name="T48" fmla="*/ 40 w 316"/>
                <a:gd name="T49" fmla="*/ 188 h 237"/>
                <a:gd name="T50" fmla="*/ 38 w 316"/>
                <a:gd name="T51" fmla="*/ 162 h 237"/>
                <a:gd name="T52" fmla="*/ 22 w 316"/>
                <a:gd name="T53" fmla="*/ 150 h 237"/>
                <a:gd name="T54" fmla="*/ 4 w 316"/>
                <a:gd name="T55" fmla="*/ 119 h 237"/>
                <a:gd name="T56" fmla="*/ 16 w 316"/>
                <a:gd name="T57" fmla="*/ 109 h 237"/>
                <a:gd name="T58" fmla="*/ 28 w 316"/>
                <a:gd name="T59" fmla="*/ 86 h 237"/>
                <a:gd name="T60" fmla="*/ 57 w 316"/>
                <a:gd name="T61" fmla="*/ 95 h 237"/>
                <a:gd name="T62" fmla="*/ 88 w 316"/>
                <a:gd name="T63" fmla="*/ 92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6" h="237">
                  <a:moveTo>
                    <a:pt x="88" y="92"/>
                  </a:moveTo>
                  <a:cubicBezTo>
                    <a:pt x="91" y="94"/>
                    <a:pt x="96" y="96"/>
                    <a:pt x="99" y="99"/>
                  </a:cubicBezTo>
                  <a:cubicBezTo>
                    <a:pt x="103" y="102"/>
                    <a:pt x="105" y="100"/>
                    <a:pt x="107" y="98"/>
                  </a:cubicBezTo>
                  <a:cubicBezTo>
                    <a:pt x="110" y="95"/>
                    <a:pt x="113" y="91"/>
                    <a:pt x="108" y="88"/>
                  </a:cubicBezTo>
                  <a:cubicBezTo>
                    <a:pt x="100" y="84"/>
                    <a:pt x="103" y="77"/>
                    <a:pt x="100" y="71"/>
                  </a:cubicBezTo>
                  <a:cubicBezTo>
                    <a:pt x="109" y="64"/>
                    <a:pt x="119" y="66"/>
                    <a:pt x="128" y="70"/>
                  </a:cubicBezTo>
                  <a:cubicBezTo>
                    <a:pt x="148" y="80"/>
                    <a:pt x="170" y="81"/>
                    <a:pt x="190" y="91"/>
                  </a:cubicBezTo>
                  <a:cubicBezTo>
                    <a:pt x="196" y="94"/>
                    <a:pt x="203" y="94"/>
                    <a:pt x="210" y="93"/>
                  </a:cubicBezTo>
                  <a:cubicBezTo>
                    <a:pt x="215" y="91"/>
                    <a:pt x="221" y="91"/>
                    <a:pt x="227" y="92"/>
                  </a:cubicBezTo>
                  <a:cubicBezTo>
                    <a:pt x="232" y="93"/>
                    <a:pt x="229" y="90"/>
                    <a:pt x="229" y="88"/>
                  </a:cubicBezTo>
                  <a:cubicBezTo>
                    <a:pt x="228" y="72"/>
                    <a:pt x="241" y="60"/>
                    <a:pt x="243" y="45"/>
                  </a:cubicBezTo>
                  <a:cubicBezTo>
                    <a:pt x="244" y="40"/>
                    <a:pt x="246" y="36"/>
                    <a:pt x="248" y="32"/>
                  </a:cubicBezTo>
                  <a:cubicBezTo>
                    <a:pt x="251" y="25"/>
                    <a:pt x="249" y="14"/>
                    <a:pt x="260" y="12"/>
                  </a:cubicBezTo>
                  <a:cubicBezTo>
                    <a:pt x="262" y="10"/>
                    <a:pt x="265" y="9"/>
                    <a:pt x="267" y="7"/>
                  </a:cubicBezTo>
                  <a:cubicBezTo>
                    <a:pt x="275" y="9"/>
                    <a:pt x="288" y="0"/>
                    <a:pt x="287" y="20"/>
                  </a:cubicBezTo>
                  <a:cubicBezTo>
                    <a:pt x="287" y="26"/>
                    <a:pt x="303" y="33"/>
                    <a:pt x="312" y="40"/>
                  </a:cubicBezTo>
                  <a:cubicBezTo>
                    <a:pt x="315" y="41"/>
                    <a:pt x="316" y="45"/>
                    <a:pt x="316" y="48"/>
                  </a:cubicBezTo>
                  <a:cubicBezTo>
                    <a:pt x="315" y="54"/>
                    <a:pt x="312" y="59"/>
                    <a:pt x="308" y="64"/>
                  </a:cubicBezTo>
                  <a:cubicBezTo>
                    <a:pt x="304" y="66"/>
                    <a:pt x="301" y="64"/>
                    <a:pt x="299" y="61"/>
                  </a:cubicBezTo>
                  <a:cubicBezTo>
                    <a:pt x="290" y="52"/>
                    <a:pt x="281" y="63"/>
                    <a:pt x="273" y="61"/>
                  </a:cubicBezTo>
                  <a:cubicBezTo>
                    <a:pt x="270" y="59"/>
                    <a:pt x="268" y="57"/>
                    <a:pt x="267" y="55"/>
                  </a:cubicBezTo>
                  <a:cubicBezTo>
                    <a:pt x="267" y="57"/>
                    <a:pt x="268" y="58"/>
                    <a:pt x="269" y="59"/>
                  </a:cubicBezTo>
                  <a:cubicBezTo>
                    <a:pt x="272" y="63"/>
                    <a:pt x="274" y="67"/>
                    <a:pt x="274" y="71"/>
                  </a:cubicBezTo>
                  <a:cubicBezTo>
                    <a:pt x="270" y="80"/>
                    <a:pt x="277" y="90"/>
                    <a:pt x="271" y="99"/>
                  </a:cubicBezTo>
                  <a:cubicBezTo>
                    <a:pt x="270" y="100"/>
                    <a:pt x="268" y="101"/>
                    <a:pt x="267" y="102"/>
                  </a:cubicBezTo>
                  <a:cubicBezTo>
                    <a:pt x="264" y="102"/>
                    <a:pt x="262" y="102"/>
                    <a:pt x="260" y="100"/>
                  </a:cubicBezTo>
                  <a:cubicBezTo>
                    <a:pt x="260" y="99"/>
                    <a:pt x="259" y="98"/>
                    <a:pt x="258" y="99"/>
                  </a:cubicBezTo>
                  <a:cubicBezTo>
                    <a:pt x="260" y="99"/>
                    <a:pt x="260" y="100"/>
                    <a:pt x="261" y="102"/>
                  </a:cubicBezTo>
                  <a:cubicBezTo>
                    <a:pt x="258" y="107"/>
                    <a:pt x="253" y="108"/>
                    <a:pt x="248" y="110"/>
                  </a:cubicBezTo>
                  <a:cubicBezTo>
                    <a:pt x="242" y="112"/>
                    <a:pt x="232" y="105"/>
                    <a:pt x="229" y="117"/>
                  </a:cubicBezTo>
                  <a:cubicBezTo>
                    <a:pt x="229" y="119"/>
                    <a:pt x="229" y="121"/>
                    <a:pt x="228" y="122"/>
                  </a:cubicBezTo>
                  <a:cubicBezTo>
                    <a:pt x="226" y="130"/>
                    <a:pt x="223" y="137"/>
                    <a:pt x="215" y="142"/>
                  </a:cubicBezTo>
                  <a:cubicBezTo>
                    <a:pt x="212" y="144"/>
                    <a:pt x="208" y="143"/>
                    <a:pt x="205" y="145"/>
                  </a:cubicBezTo>
                  <a:cubicBezTo>
                    <a:pt x="217" y="150"/>
                    <a:pt x="219" y="163"/>
                    <a:pt x="223" y="173"/>
                  </a:cubicBezTo>
                  <a:cubicBezTo>
                    <a:pt x="227" y="183"/>
                    <a:pt x="219" y="186"/>
                    <a:pt x="211" y="188"/>
                  </a:cubicBezTo>
                  <a:cubicBezTo>
                    <a:pt x="206" y="189"/>
                    <a:pt x="203" y="191"/>
                    <a:pt x="200" y="195"/>
                  </a:cubicBezTo>
                  <a:cubicBezTo>
                    <a:pt x="188" y="203"/>
                    <a:pt x="174" y="210"/>
                    <a:pt x="160" y="216"/>
                  </a:cubicBezTo>
                  <a:cubicBezTo>
                    <a:pt x="157" y="215"/>
                    <a:pt x="154" y="207"/>
                    <a:pt x="150" y="215"/>
                  </a:cubicBezTo>
                  <a:cubicBezTo>
                    <a:pt x="147" y="219"/>
                    <a:pt x="142" y="221"/>
                    <a:pt x="141" y="226"/>
                  </a:cubicBezTo>
                  <a:cubicBezTo>
                    <a:pt x="141" y="229"/>
                    <a:pt x="142" y="232"/>
                    <a:pt x="141" y="235"/>
                  </a:cubicBezTo>
                  <a:cubicBezTo>
                    <a:pt x="139" y="237"/>
                    <a:pt x="138" y="237"/>
                    <a:pt x="136" y="236"/>
                  </a:cubicBezTo>
                  <a:cubicBezTo>
                    <a:pt x="116" y="227"/>
                    <a:pt x="93" y="225"/>
                    <a:pt x="72" y="219"/>
                  </a:cubicBezTo>
                  <a:cubicBezTo>
                    <a:pt x="71" y="218"/>
                    <a:pt x="71" y="217"/>
                    <a:pt x="71" y="216"/>
                  </a:cubicBezTo>
                  <a:cubicBezTo>
                    <a:pt x="71" y="215"/>
                    <a:pt x="71" y="214"/>
                    <a:pt x="71" y="214"/>
                  </a:cubicBezTo>
                  <a:cubicBezTo>
                    <a:pt x="71" y="213"/>
                    <a:pt x="74" y="212"/>
                    <a:pt x="72" y="211"/>
                  </a:cubicBezTo>
                  <a:cubicBezTo>
                    <a:pt x="71" y="213"/>
                    <a:pt x="69" y="214"/>
                    <a:pt x="68" y="216"/>
                  </a:cubicBezTo>
                  <a:cubicBezTo>
                    <a:pt x="61" y="216"/>
                    <a:pt x="54" y="215"/>
                    <a:pt x="48" y="211"/>
                  </a:cubicBezTo>
                  <a:cubicBezTo>
                    <a:pt x="44" y="209"/>
                    <a:pt x="44" y="205"/>
                    <a:pt x="42" y="202"/>
                  </a:cubicBezTo>
                  <a:cubicBezTo>
                    <a:pt x="41" y="200"/>
                    <a:pt x="40" y="198"/>
                    <a:pt x="39" y="195"/>
                  </a:cubicBezTo>
                  <a:cubicBezTo>
                    <a:pt x="40" y="193"/>
                    <a:pt x="40" y="190"/>
                    <a:pt x="40" y="188"/>
                  </a:cubicBezTo>
                  <a:cubicBezTo>
                    <a:pt x="36" y="182"/>
                    <a:pt x="42" y="178"/>
                    <a:pt x="44" y="174"/>
                  </a:cubicBezTo>
                  <a:cubicBezTo>
                    <a:pt x="46" y="168"/>
                    <a:pt x="40" y="166"/>
                    <a:pt x="38" y="162"/>
                  </a:cubicBezTo>
                  <a:cubicBezTo>
                    <a:pt x="37" y="156"/>
                    <a:pt x="34" y="151"/>
                    <a:pt x="27" y="151"/>
                  </a:cubicBezTo>
                  <a:cubicBezTo>
                    <a:pt x="25" y="151"/>
                    <a:pt x="24" y="151"/>
                    <a:pt x="22" y="150"/>
                  </a:cubicBezTo>
                  <a:cubicBezTo>
                    <a:pt x="11" y="145"/>
                    <a:pt x="6" y="136"/>
                    <a:pt x="0" y="127"/>
                  </a:cubicBezTo>
                  <a:cubicBezTo>
                    <a:pt x="1" y="125"/>
                    <a:pt x="2" y="122"/>
                    <a:pt x="4" y="119"/>
                  </a:cubicBezTo>
                  <a:cubicBezTo>
                    <a:pt x="2" y="112"/>
                    <a:pt x="10" y="115"/>
                    <a:pt x="11" y="112"/>
                  </a:cubicBezTo>
                  <a:cubicBezTo>
                    <a:pt x="13" y="111"/>
                    <a:pt x="14" y="110"/>
                    <a:pt x="16" y="109"/>
                  </a:cubicBezTo>
                  <a:cubicBezTo>
                    <a:pt x="18" y="104"/>
                    <a:pt x="21" y="98"/>
                    <a:pt x="23" y="93"/>
                  </a:cubicBezTo>
                  <a:cubicBezTo>
                    <a:pt x="24" y="90"/>
                    <a:pt x="26" y="88"/>
                    <a:pt x="28" y="86"/>
                  </a:cubicBezTo>
                  <a:cubicBezTo>
                    <a:pt x="33" y="85"/>
                    <a:pt x="37" y="87"/>
                    <a:pt x="41" y="89"/>
                  </a:cubicBezTo>
                  <a:cubicBezTo>
                    <a:pt x="46" y="92"/>
                    <a:pt x="51" y="95"/>
                    <a:pt x="57" y="95"/>
                  </a:cubicBezTo>
                  <a:cubicBezTo>
                    <a:pt x="64" y="95"/>
                    <a:pt x="71" y="95"/>
                    <a:pt x="77" y="92"/>
                  </a:cubicBezTo>
                  <a:cubicBezTo>
                    <a:pt x="81" y="91"/>
                    <a:pt x="84" y="89"/>
                    <a:pt x="88" y="92"/>
                  </a:cubicBezTo>
                  <a:close/>
                </a:path>
              </a:pathLst>
            </a:custGeom>
            <a:solidFill>
              <a:srgbClr val="86BB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1" name="Freeform 3672"/>
            <p:cNvSpPr>
              <a:spLocks/>
            </p:cNvSpPr>
            <p:nvPr/>
          </p:nvSpPr>
          <p:spPr bwMode="auto">
            <a:xfrm>
              <a:off x="4247" y="1550"/>
              <a:ext cx="97" cy="116"/>
            </a:xfrm>
            <a:custGeom>
              <a:avLst/>
              <a:gdLst>
                <a:gd name="T0" fmla="*/ 23 w 83"/>
                <a:gd name="T1" fmla="*/ 35 h 99"/>
                <a:gd name="T2" fmla="*/ 35 w 83"/>
                <a:gd name="T3" fmla="*/ 16 h 99"/>
                <a:gd name="T4" fmla="*/ 38 w 83"/>
                <a:gd name="T5" fmla="*/ 23 h 99"/>
                <a:gd name="T6" fmla="*/ 41 w 83"/>
                <a:gd name="T7" fmla="*/ 27 h 99"/>
                <a:gd name="T8" fmla="*/ 46 w 83"/>
                <a:gd name="T9" fmla="*/ 21 h 99"/>
                <a:gd name="T10" fmla="*/ 35 w 83"/>
                <a:gd name="T11" fmla="*/ 16 h 99"/>
                <a:gd name="T12" fmla="*/ 38 w 83"/>
                <a:gd name="T13" fmla="*/ 3 h 99"/>
                <a:gd name="T14" fmla="*/ 54 w 83"/>
                <a:gd name="T15" fmla="*/ 3 h 99"/>
                <a:gd name="T16" fmla="*/ 64 w 83"/>
                <a:gd name="T17" fmla="*/ 7 h 99"/>
                <a:gd name="T18" fmla="*/ 83 w 83"/>
                <a:gd name="T19" fmla="*/ 16 h 99"/>
                <a:gd name="T20" fmla="*/ 70 w 83"/>
                <a:gd name="T21" fmla="*/ 36 h 99"/>
                <a:gd name="T22" fmla="*/ 59 w 83"/>
                <a:gd name="T23" fmla="*/ 43 h 99"/>
                <a:gd name="T24" fmla="*/ 33 w 83"/>
                <a:gd name="T25" fmla="*/ 95 h 99"/>
                <a:gd name="T26" fmla="*/ 19 w 83"/>
                <a:gd name="T27" fmla="*/ 95 h 99"/>
                <a:gd name="T28" fmla="*/ 14 w 83"/>
                <a:gd name="T29" fmla="*/ 80 h 99"/>
                <a:gd name="T30" fmla="*/ 27 w 83"/>
                <a:gd name="T31" fmla="*/ 75 h 99"/>
                <a:gd name="T32" fmla="*/ 14 w 83"/>
                <a:gd name="T33" fmla="*/ 47 h 99"/>
                <a:gd name="T34" fmla="*/ 0 w 83"/>
                <a:gd name="T35" fmla="*/ 38 h 99"/>
                <a:gd name="T36" fmla="*/ 23 w 83"/>
                <a:gd name="T37" fmla="*/ 3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99">
                  <a:moveTo>
                    <a:pt x="23" y="35"/>
                  </a:moveTo>
                  <a:cubicBezTo>
                    <a:pt x="27" y="29"/>
                    <a:pt x="27" y="20"/>
                    <a:pt x="35" y="16"/>
                  </a:cubicBezTo>
                  <a:cubicBezTo>
                    <a:pt x="37" y="18"/>
                    <a:pt x="38" y="20"/>
                    <a:pt x="38" y="23"/>
                  </a:cubicBezTo>
                  <a:cubicBezTo>
                    <a:pt x="39" y="24"/>
                    <a:pt x="37" y="28"/>
                    <a:pt x="41" y="27"/>
                  </a:cubicBezTo>
                  <a:cubicBezTo>
                    <a:pt x="44" y="27"/>
                    <a:pt x="47" y="25"/>
                    <a:pt x="46" y="21"/>
                  </a:cubicBezTo>
                  <a:cubicBezTo>
                    <a:pt x="43" y="16"/>
                    <a:pt x="38" y="18"/>
                    <a:pt x="35" y="16"/>
                  </a:cubicBezTo>
                  <a:cubicBezTo>
                    <a:pt x="27" y="9"/>
                    <a:pt x="31" y="4"/>
                    <a:pt x="38" y="3"/>
                  </a:cubicBezTo>
                  <a:cubicBezTo>
                    <a:pt x="43" y="2"/>
                    <a:pt x="49" y="0"/>
                    <a:pt x="54" y="3"/>
                  </a:cubicBezTo>
                  <a:cubicBezTo>
                    <a:pt x="58" y="4"/>
                    <a:pt x="61" y="4"/>
                    <a:pt x="64" y="7"/>
                  </a:cubicBezTo>
                  <a:cubicBezTo>
                    <a:pt x="68" y="14"/>
                    <a:pt x="80" y="7"/>
                    <a:pt x="83" y="16"/>
                  </a:cubicBezTo>
                  <a:cubicBezTo>
                    <a:pt x="81" y="24"/>
                    <a:pt x="78" y="32"/>
                    <a:pt x="70" y="36"/>
                  </a:cubicBezTo>
                  <a:cubicBezTo>
                    <a:pt x="67" y="39"/>
                    <a:pt x="60" y="37"/>
                    <a:pt x="59" y="43"/>
                  </a:cubicBezTo>
                  <a:cubicBezTo>
                    <a:pt x="55" y="63"/>
                    <a:pt x="51" y="83"/>
                    <a:pt x="33" y="95"/>
                  </a:cubicBezTo>
                  <a:cubicBezTo>
                    <a:pt x="28" y="99"/>
                    <a:pt x="23" y="97"/>
                    <a:pt x="19" y="95"/>
                  </a:cubicBezTo>
                  <a:cubicBezTo>
                    <a:pt x="12" y="92"/>
                    <a:pt x="10" y="87"/>
                    <a:pt x="14" y="80"/>
                  </a:cubicBezTo>
                  <a:cubicBezTo>
                    <a:pt x="19" y="79"/>
                    <a:pt x="29" y="79"/>
                    <a:pt x="27" y="75"/>
                  </a:cubicBezTo>
                  <a:cubicBezTo>
                    <a:pt x="23" y="66"/>
                    <a:pt x="23" y="54"/>
                    <a:pt x="14" y="47"/>
                  </a:cubicBezTo>
                  <a:cubicBezTo>
                    <a:pt x="9" y="44"/>
                    <a:pt x="2" y="45"/>
                    <a:pt x="0" y="38"/>
                  </a:cubicBezTo>
                  <a:cubicBezTo>
                    <a:pt x="7" y="35"/>
                    <a:pt x="16" y="41"/>
                    <a:pt x="23" y="35"/>
                  </a:cubicBezTo>
                  <a:close/>
                </a:path>
              </a:pathLst>
            </a:custGeom>
            <a:solidFill>
              <a:srgbClr val="85B7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2" name="Freeform 3673"/>
            <p:cNvSpPr>
              <a:spLocks/>
            </p:cNvSpPr>
            <p:nvPr/>
          </p:nvSpPr>
          <p:spPr bwMode="auto">
            <a:xfrm>
              <a:off x="4204" y="1650"/>
              <a:ext cx="92" cy="49"/>
            </a:xfrm>
            <a:custGeom>
              <a:avLst/>
              <a:gdLst>
                <a:gd name="T0" fmla="*/ 58 w 78"/>
                <a:gd name="T1" fmla="*/ 7 h 42"/>
                <a:gd name="T2" fmla="*/ 69 w 78"/>
                <a:gd name="T3" fmla="*/ 10 h 42"/>
                <a:gd name="T4" fmla="*/ 63 w 78"/>
                <a:gd name="T5" fmla="*/ 23 h 42"/>
                <a:gd name="T6" fmla="*/ 51 w 78"/>
                <a:gd name="T7" fmla="*/ 41 h 42"/>
                <a:gd name="T8" fmla="*/ 32 w 78"/>
                <a:gd name="T9" fmla="*/ 40 h 42"/>
                <a:gd name="T10" fmla="*/ 14 w 78"/>
                <a:gd name="T11" fmla="*/ 41 h 42"/>
                <a:gd name="T12" fmla="*/ 2 w 78"/>
                <a:gd name="T13" fmla="*/ 36 h 42"/>
                <a:gd name="T14" fmla="*/ 0 w 78"/>
                <a:gd name="T15" fmla="*/ 31 h 42"/>
                <a:gd name="T16" fmla="*/ 3 w 78"/>
                <a:gd name="T17" fmla="*/ 26 h 42"/>
                <a:gd name="T18" fmla="*/ 43 w 78"/>
                <a:gd name="T19" fmla="*/ 2 h 42"/>
                <a:gd name="T20" fmla="*/ 58 w 78"/>
                <a:gd name="T21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42">
                  <a:moveTo>
                    <a:pt x="58" y="7"/>
                  </a:moveTo>
                  <a:cubicBezTo>
                    <a:pt x="62" y="8"/>
                    <a:pt x="65" y="9"/>
                    <a:pt x="69" y="10"/>
                  </a:cubicBezTo>
                  <a:cubicBezTo>
                    <a:pt x="78" y="20"/>
                    <a:pt x="71" y="22"/>
                    <a:pt x="63" y="23"/>
                  </a:cubicBezTo>
                  <a:cubicBezTo>
                    <a:pt x="55" y="27"/>
                    <a:pt x="63" y="41"/>
                    <a:pt x="51" y="41"/>
                  </a:cubicBezTo>
                  <a:cubicBezTo>
                    <a:pt x="44" y="41"/>
                    <a:pt x="38" y="37"/>
                    <a:pt x="32" y="40"/>
                  </a:cubicBezTo>
                  <a:cubicBezTo>
                    <a:pt x="26" y="40"/>
                    <a:pt x="20" y="39"/>
                    <a:pt x="14" y="41"/>
                  </a:cubicBezTo>
                  <a:cubicBezTo>
                    <a:pt x="9" y="42"/>
                    <a:pt x="5" y="40"/>
                    <a:pt x="2" y="36"/>
                  </a:cubicBezTo>
                  <a:cubicBezTo>
                    <a:pt x="1" y="34"/>
                    <a:pt x="0" y="33"/>
                    <a:pt x="0" y="31"/>
                  </a:cubicBezTo>
                  <a:cubicBezTo>
                    <a:pt x="1" y="29"/>
                    <a:pt x="2" y="27"/>
                    <a:pt x="3" y="26"/>
                  </a:cubicBezTo>
                  <a:cubicBezTo>
                    <a:pt x="14" y="14"/>
                    <a:pt x="30" y="10"/>
                    <a:pt x="43" y="2"/>
                  </a:cubicBezTo>
                  <a:cubicBezTo>
                    <a:pt x="49" y="0"/>
                    <a:pt x="51" y="14"/>
                    <a:pt x="58" y="7"/>
                  </a:cubicBezTo>
                  <a:close/>
                </a:path>
              </a:pathLst>
            </a:custGeom>
            <a:solidFill>
              <a:srgbClr val="85B1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3" name="Freeform 3674"/>
            <p:cNvSpPr>
              <a:spLocks/>
            </p:cNvSpPr>
            <p:nvPr/>
          </p:nvSpPr>
          <p:spPr bwMode="auto">
            <a:xfrm>
              <a:off x="4325" y="1496"/>
              <a:ext cx="57" cy="54"/>
            </a:xfrm>
            <a:custGeom>
              <a:avLst/>
              <a:gdLst>
                <a:gd name="T0" fmla="*/ 40 w 48"/>
                <a:gd name="T1" fmla="*/ 1 h 46"/>
                <a:gd name="T2" fmla="*/ 48 w 48"/>
                <a:gd name="T3" fmla="*/ 6 h 46"/>
                <a:gd name="T4" fmla="*/ 24 w 48"/>
                <a:gd name="T5" fmla="*/ 42 h 46"/>
                <a:gd name="T6" fmla="*/ 8 w 48"/>
                <a:gd name="T7" fmla="*/ 41 h 46"/>
                <a:gd name="T8" fmla="*/ 12 w 48"/>
                <a:gd name="T9" fmla="*/ 13 h 46"/>
                <a:gd name="T10" fmla="*/ 18 w 48"/>
                <a:gd name="T11" fmla="*/ 3 h 46"/>
                <a:gd name="T12" fmla="*/ 40 w 48"/>
                <a:gd name="T13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6">
                  <a:moveTo>
                    <a:pt x="40" y="1"/>
                  </a:moveTo>
                  <a:cubicBezTo>
                    <a:pt x="43" y="3"/>
                    <a:pt x="46" y="4"/>
                    <a:pt x="48" y="6"/>
                  </a:cubicBezTo>
                  <a:cubicBezTo>
                    <a:pt x="42" y="19"/>
                    <a:pt x="38" y="34"/>
                    <a:pt x="24" y="42"/>
                  </a:cubicBezTo>
                  <a:cubicBezTo>
                    <a:pt x="19" y="46"/>
                    <a:pt x="13" y="46"/>
                    <a:pt x="8" y="41"/>
                  </a:cubicBezTo>
                  <a:cubicBezTo>
                    <a:pt x="14" y="33"/>
                    <a:pt x="0" y="21"/>
                    <a:pt x="12" y="13"/>
                  </a:cubicBezTo>
                  <a:cubicBezTo>
                    <a:pt x="15" y="10"/>
                    <a:pt x="13" y="4"/>
                    <a:pt x="18" y="3"/>
                  </a:cubicBezTo>
                  <a:cubicBezTo>
                    <a:pt x="26" y="0"/>
                    <a:pt x="33" y="0"/>
                    <a:pt x="40" y="1"/>
                  </a:cubicBezTo>
                  <a:close/>
                </a:path>
              </a:pathLst>
            </a:custGeom>
            <a:solidFill>
              <a:srgbClr val="84B4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4" name="Freeform 3675"/>
            <p:cNvSpPr>
              <a:spLocks/>
            </p:cNvSpPr>
            <p:nvPr/>
          </p:nvSpPr>
          <p:spPr bwMode="auto">
            <a:xfrm>
              <a:off x="4321" y="1544"/>
              <a:ext cx="37" cy="37"/>
            </a:xfrm>
            <a:custGeom>
              <a:avLst/>
              <a:gdLst>
                <a:gd name="T0" fmla="*/ 12 w 32"/>
                <a:gd name="T1" fmla="*/ 0 h 31"/>
                <a:gd name="T2" fmla="*/ 28 w 32"/>
                <a:gd name="T3" fmla="*/ 1 h 31"/>
                <a:gd name="T4" fmla="*/ 20 w 32"/>
                <a:gd name="T5" fmla="*/ 21 h 31"/>
                <a:gd name="T6" fmla="*/ 0 w 32"/>
                <a:gd name="T7" fmla="*/ 14 h 31"/>
                <a:gd name="T8" fmla="*/ 11 w 32"/>
                <a:gd name="T9" fmla="*/ 1 h 31"/>
                <a:gd name="T10" fmla="*/ 12 w 32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1">
                  <a:moveTo>
                    <a:pt x="12" y="0"/>
                  </a:moveTo>
                  <a:cubicBezTo>
                    <a:pt x="17" y="0"/>
                    <a:pt x="23" y="1"/>
                    <a:pt x="28" y="1"/>
                  </a:cubicBezTo>
                  <a:cubicBezTo>
                    <a:pt x="32" y="10"/>
                    <a:pt x="27" y="16"/>
                    <a:pt x="20" y="21"/>
                  </a:cubicBezTo>
                  <a:cubicBezTo>
                    <a:pt x="15" y="13"/>
                    <a:pt x="2" y="31"/>
                    <a:pt x="0" y="14"/>
                  </a:cubicBezTo>
                  <a:cubicBezTo>
                    <a:pt x="1" y="7"/>
                    <a:pt x="8" y="6"/>
                    <a:pt x="11" y="1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84B1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5" name="Freeform 3676"/>
            <p:cNvSpPr>
              <a:spLocks/>
            </p:cNvSpPr>
            <p:nvPr/>
          </p:nvSpPr>
          <p:spPr bwMode="auto">
            <a:xfrm>
              <a:off x="4261" y="1670"/>
              <a:ext cx="21" cy="42"/>
            </a:xfrm>
            <a:custGeom>
              <a:avLst/>
              <a:gdLst>
                <a:gd name="T0" fmla="*/ 3 w 18"/>
                <a:gd name="T1" fmla="*/ 21 h 36"/>
                <a:gd name="T2" fmla="*/ 7 w 18"/>
                <a:gd name="T3" fmla="*/ 11 h 36"/>
                <a:gd name="T4" fmla="*/ 15 w 18"/>
                <a:gd name="T5" fmla="*/ 6 h 36"/>
                <a:gd name="T6" fmla="*/ 15 w 18"/>
                <a:gd name="T7" fmla="*/ 17 h 36"/>
                <a:gd name="T8" fmla="*/ 13 w 18"/>
                <a:gd name="T9" fmla="*/ 31 h 36"/>
                <a:gd name="T10" fmla="*/ 1 w 18"/>
                <a:gd name="T11" fmla="*/ 30 h 36"/>
                <a:gd name="T12" fmla="*/ 3 w 18"/>
                <a:gd name="T13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6">
                  <a:moveTo>
                    <a:pt x="3" y="21"/>
                  </a:moveTo>
                  <a:cubicBezTo>
                    <a:pt x="7" y="19"/>
                    <a:pt x="9" y="17"/>
                    <a:pt x="7" y="11"/>
                  </a:cubicBezTo>
                  <a:cubicBezTo>
                    <a:pt x="3" y="0"/>
                    <a:pt x="10" y="4"/>
                    <a:pt x="15" y="6"/>
                  </a:cubicBezTo>
                  <a:cubicBezTo>
                    <a:pt x="15" y="10"/>
                    <a:pt x="15" y="14"/>
                    <a:pt x="15" y="17"/>
                  </a:cubicBezTo>
                  <a:cubicBezTo>
                    <a:pt x="18" y="22"/>
                    <a:pt x="15" y="27"/>
                    <a:pt x="13" y="31"/>
                  </a:cubicBezTo>
                  <a:cubicBezTo>
                    <a:pt x="8" y="36"/>
                    <a:pt x="5" y="34"/>
                    <a:pt x="1" y="30"/>
                  </a:cubicBezTo>
                  <a:cubicBezTo>
                    <a:pt x="0" y="26"/>
                    <a:pt x="0" y="24"/>
                    <a:pt x="3" y="21"/>
                  </a:cubicBezTo>
                  <a:close/>
                </a:path>
              </a:pathLst>
            </a:custGeom>
            <a:solidFill>
              <a:srgbClr val="6C90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6" name="Freeform 3677"/>
            <p:cNvSpPr>
              <a:spLocks/>
            </p:cNvSpPr>
            <p:nvPr/>
          </p:nvSpPr>
          <p:spPr bwMode="auto">
            <a:xfrm>
              <a:off x="4271" y="1694"/>
              <a:ext cx="24" cy="33"/>
            </a:xfrm>
            <a:custGeom>
              <a:avLst/>
              <a:gdLst>
                <a:gd name="T0" fmla="*/ 13 w 20"/>
                <a:gd name="T1" fmla="*/ 2 h 28"/>
                <a:gd name="T2" fmla="*/ 14 w 20"/>
                <a:gd name="T3" fmla="*/ 21 h 28"/>
                <a:gd name="T4" fmla="*/ 15 w 20"/>
                <a:gd name="T5" fmla="*/ 24 h 28"/>
                <a:gd name="T6" fmla="*/ 14 w 20"/>
                <a:gd name="T7" fmla="*/ 26 h 28"/>
                <a:gd name="T8" fmla="*/ 9 w 20"/>
                <a:gd name="T9" fmla="*/ 28 h 28"/>
                <a:gd name="T10" fmla="*/ 4 w 20"/>
                <a:gd name="T11" fmla="*/ 25 h 28"/>
                <a:gd name="T12" fmla="*/ 7 w 20"/>
                <a:gd name="T13" fmla="*/ 5 h 28"/>
                <a:gd name="T14" fmla="*/ 13 w 20"/>
                <a:gd name="T15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13" y="2"/>
                  </a:moveTo>
                  <a:cubicBezTo>
                    <a:pt x="20" y="8"/>
                    <a:pt x="12" y="14"/>
                    <a:pt x="14" y="21"/>
                  </a:cubicBezTo>
                  <a:cubicBezTo>
                    <a:pt x="15" y="22"/>
                    <a:pt x="15" y="23"/>
                    <a:pt x="15" y="24"/>
                  </a:cubicBezTo>
                  <a:cubicBezTo>
                    <a:pt x="15" y="25"/>
                    <a:pt x="15" y="26"/>
                    <a:pt x="14" y="26"/>
                  </a:cubicBezTo>
                  <a:cubicBezTo>
                    <a:pt x="13" y="27"/>
                    <a:pt x="11" y="28"/>
                    <a:pt x="9" y="28"/>
                  </a:cubicBezTo>
                  <a:cubicBezTo>
                    <a:pt x="7" y="27"/>
                    <a:pt x="5" y="26"/>
                    <a:pt x="4" y="25"/>
                  </a:cubicBezTo>
                  <a:cubicBezTo>
                    <a:pt x="0" y="17"/>
                    <a:pt x="6" y="12"/>
                    <a:pt x="7" y="5"/>
                  </a:cubicBezTo>
                  <a:cubicBezTo>
                    <a:pt x="8" y="2"/>
                    <a:pt x="10" y="0"/>
                    <a:pt x="13" y="2"/>
                  </a:cubicBezTo>
                  <a:close/>
                </a:path>
              </a:pathLst>
            </a:custGeom>
            <a:solidFill>
              <a:srgbClr val="284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7" name="Freeform 3678"/>
            <p:cNvSpPr>
              <a:spLocks/>
            </p:cNvSpPr>
            <p:nvPr/>
          </p:nvSpPr>
          <p:spPr bwMode="auto">
            <a:xfrm>
              <a:off x="4307" y="1590"/>
              <a:ext cx="22" cy="13"/>
            </a:xfrm>
            <a:custGeom>
              <a:avLst/>
              <a:gdLst>
                <a:gd name="T0" fmla="*/ 8 w 19"/>
                <a:gd name="T1" fmla="*/ 9 h 11"/>
                <a:gd name="T2" fmla="*/ 5 w 19"/>
                <a:gd name="T3" fmla="*/ 6 h 11"/>
                <a:gd name="T4" fmla="*/ 19 w 19"/>
                <a:gd name="T5" fmla="*/ 2 h 11"/>
                <a:gd name="T6" fmla="*/ 8 w 19"/>
                <a:gd name="T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1">
                  <a:moveTo>
                    <a:pt x="8" y="9"/>
                  </a:moveTo>
                  <a:cubicBezTo>
                    <a:pt x="7" y="8"/>
                    <a:pt x="0" y="11"/>
                    <a:pt x="5" y="6"/>
                  </a:cubicBezTo>
                  <a:cubicBezTo>
                    <a:pt x="8" y="2"/>
                    <a:pt x="13" y="0"/>
                    <a:pt x="19" y="2"/>
                  </a:cubicBezTo>
                  <a:cubicBezTo>
                    <a:pt x="17" y="8"/>
                    <a:pt x="13" y="9"/>
                    <a:pt x="8" y="9"/>
                  </a:cubicBezTo>
                  <a:close/>
                </a:path>
              </a:pathLst>
            </a:custGeom>
            <a:solidFill>
              <a:srgbClr val="294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8" name="Freeform 3679"/>
            <p:cNvSpPr>
              <a:spLocks/>
            </p:cNvSpPr>
            <p:nvPr/>
          </p:nvSpPr>
          <p:spPr bwMode="auto">
            <a:xfrm>
              <a:off x="4272" y="1690"/>
              <a:ext cx="15" cy="18"/>
            </a:xfrm>
            <a:custGeom>
              <a:avLst/>
              <a:gdLst>
                <a:gd name="T0" fmla="*/ 12 w 12"/>
                <a:gd name="T1" fmla="*/ 5 h 15"/>
                <a:gd name="T2" fmla="*/ 9 w 12"/>
                <a:gd name="T3" fmla="*/ 8 h 15"/>
                <a:gd name="T4" fmla="*/ 0 w 12"/>
                <a:gd name="T5" fmla="*/ 13 h 15"/>
                <a:gd name="T6" fmla="*/ 5 w 12"/>
                <a:gd name="T7" fmla="*/ 0 h 15"/>
                <a:gd name="T8" fmla="*/ 12 w 12"/>
                <a:gd name="T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5">
                  <a:moveTo>
                    <a:pt x="12" y="5"/>
                  </a:moveTo>
                  <a:cubicBezTo>
                    <a:pt x="11" y="6"/>
                    <a:pt x="10" y="7"/>
                    <a:pt x="9" y="8"/>
                  </a:cubicBezTo>
                  <a:cubicBezTo>
                    <a:pt x="6" y="11"/>
                    <a:pt x="5" y="15"/>
                    <a:pt x="0" y="13"/>
                  </a:cubicBezTo>
                  <a:cubicBezTo>
                    <a:pt x="2" y="9"/>
                    <a:pt x="3" y="5"/>
                    <a:pt x="5" y="0"/>
                  </a:cubicBezTo>
                  <a:cubicBezTo>
                    <a:pt x="8" y="0"/>
                    <a:pt x="11" y="1"/>
                    <a:pt x="12" y="5"/>
                  </a:cubicBezTo>
                  <a:close/>
                </a:path>
              </a:pathLst>
            </a:custGeom>
            <a:solidFill>
              <a:srgbClr val="2849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39" name="Freeform 3680"/>
            <p:cNvSpPr>
              <a:spLocks/>
            </p:cNvSpPr>
            <p:nvPr/>
          </p:nvSpPr>
          <p:spPr bwMode="auto">
            <a:xfrm>
              <a:off x="4288" y="1718"/>
              <a:ext cx="4" cy="7"/>
            </a:xfrm>
            <a:custGeom>
              <a:avLst/>
              <a:gdLst>
                <a:gd name="T0" fmla="*/ 0 w 4"/>
                <a:gd name="T1" fmla="*/ 4 h 6"/>
                <a:gd name="T2" fmla="*/ 0 w 4"/>
                <a:gd name="T3" fmla="*/ 0 h 6"/>
                <a:gd name="T4" fmla="*/ 3 w 4"/>
                <a:gd name="T5" fmla="*/ 1 h 6"/>
                <a:gd name="T6" fmla="*/ 3 w 4"/>
                <a:gd name="T7" fmla="*/ 4 h 6"/>
                <a:gd name="T8" fmla="*/ 0 w 4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cubicBezTo>
                    <a:pt x="0" y="3"/>
                    <a:pt x="0" y="1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  <a:cubicBezTo>
                    <a:pt x="4" y="2"/>
                    <a:pt x="3" y="3"/>
                    <a:pt x="3" y="4"/>
                  </a:cubicBezTo>
                  <a:cubicBezTo>
                    <a:pt x="2" y="6"/>
                    <a:pt x="1" y="6"/>
                    <a:pt x="0" y="4"/>
                  </a:cubicBezTo>
                  <a:close/>
                </a:path>
              </a:pathLst>
            </a:custGeom>
            <a:solidFill>
              <a:srgbClr val="0D32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0" name="Freeform 3681"/>
            <p:cNvSpPr>
              <a:spLocks/>
            </p:cNvSpPr>
            <p:nvPr/>
          </p:nvSpPr>
          <p:spPr bwMode="auto">
            <a:xfrm>
              <a:off x="4172" y="1760"/>
              <a:ext cx="84" cy="38"/>
            </a:xfrm>
            <a:custGeom>
              <a:avLst/>
              <a:gdLst>
                <a:gd name="T0" fmla="*/ 57 w 71"/>
                <a:gd name="T1" fmla="*/ 33 h 33"/>
                <a:gd name="T2" fmla="*/ 2 w 71"/>
                <a:gd name="T3" fmla="*/ 10 h 33"/>
                <a:gd name="T4" fmla="*/ 6 w 71"/>
                <a:gd name="T5" fmla="*/ 2 h 33"/>
                <a:gd name="T6" fmla="*/ 24 w 71"/>
                <a:gd name="T7" fmla="*/ 0 h 33"/>
                <a:gd name="T8" fmla="*/ 35 w 71"/>
                <a:gd name="T9" fmla="*/ 2 h 33"/>
                <a:gd name="T10" fmla="*/ 46 w 71"/>
                <a:gd name="T11" fmla="*/ 12 h 33"/>
                <a:gd name="T12" fmla="*/ 65 w 71"/>
                <a:gd name="T13" fmla="*/ 0 h 33"/>
                <a:gd name="T14" fmla="*/ 71 w 71"/>
                <a:gd name="T15" fmla="*/ 5 h 33"/>
                <a:gd name="T16" fmla="*/ 71 w 71"/>
                <a:gd name="T17" fmla="*/ 10 h 33"/>
                <a:gd name="T18" fmla="*/ 57 w 71"/>
                <a:gd name="T1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33">
                  <a:moveTo>
                    <a:pt x="57" y="33"/>
                  </a:moveTo>
                  <a:cubicBezTo>
                    <a:pt x="37" y="30"/>
                    <a:pt x="19" y="20"/>
                    <a:pt x="2" y="10"/>
                  </a:cubicBezTo>
                  <a:cubicBezTo>
                    <a:pt x="0" y="6"/>
                    <a:pt x="3" y="4"/>
                    <a:pt x="6" y="2"/>
                  </a:cubicBezTo>
                  <a:cubicBezTo>
                    <a:pt x="12" y="0"/>
                    <a:pt x="18" y="0"/>
                    <a:pt x="24" y="0"/>
                  </a:cubicBezTo>
                  <a:cubicBezTo>
                    <a:pt x="28" y="0"/>
                    <a:pt x="32" y="1"/>
                    <a:pt x="35" y="2"/>
                  </a:cubicBezTo>
                  <a:cubicBezTo>
                    <a:pt x="40" y="4"/>
                    <a:pt x="40" y="11"/>
                    <a:pt x="46" y="12"/>
                  </a:cubicBezTo>
                  <a:cubicBezTo>
                    <a:pt x="54" y="10"/>
                    <a:pt x="56" y="0"/>
                    <a:pt x="65" y="0"/>
                  </a:cubicBezTo>
                  <a:cubicBezTo>
                    <a:pt x="68" y="1"/>
                    <a:pt x="70" y="3"/>
                    <a:pt x="71" y="5"/>
                  </a:cubicBezTo>
                  <a:cubicBezTo>
                    <a:pt x="71" y="7"/>
                    <a:pt x="71" y="9"/>
                    <a:pt x="71" y="10"/>
                  </a:cubicBezTo>
                  <a:cubicBezTo>
                    <a:pt x="65" y="17"/>
                    <a:pt x="63" y="26"/>
                    <a:pt x="57" y="33"/>
                  </a:cubicBezTo>
                  <a:close/>
                </a:path>
              </a:pathLst>
            </a:custGeom>
            <a:solidFill>
              <a:srgbClr val="557E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1" name="Freeform 3682"/>
            <p:cNvSpPr>
              <a:spLocks/>
            </p:cNvSpPr>
            <p:nvPr/>
          </p:nvSpPr>
          <p:spPr bwMode="auto">
            <a:xfrm>
              <a:off x="4029" y="1699"/>
              <a:ext cx="82" cy="45"/>
            </a:xfrm>
            <a:custGeom>
              <a:avLst/>
              <a:gdLst>
                <a:gd name="T0" fmla="*/ 0 w 70"/>
                <a:gd name="T1" fmla="*/ 8 h 38"/>
                <a:gd name="T2" fmla="*/ 0 w 70"/>
                <a:gd name="T3" fmla="*/ 0 h 38"/>
                <a:gd name="T4" fmla="*/ 59 w 70"/>
                <a:gd name="T5" fmla="*/ 20 h 38"/>
                <a:gd name="T6" fmla="*/ 70 w 70"/>
                <a:gd name="T7" fmla="*/ 29 h 38"/>
                <a:gd name="T8" fmla="*/ 68 w 70"/>
                <a:gd name="T9" fmla="*/ 38 h 38"/>
                <a:gd name="T10" fmla="*/ 4 w 70"/>
                <a:gd name="T11" fmla="*/ 12 h 38"/>
                <a:gd name="T12" fmla="*/ 0 w 70"/>
                <a:gd name="T13" fmla="*/ 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38">
                  <a:moveTo>
                    <a:pt x="0" y="8"/>
                  </a:moveTo>
                  <a:cubicBezTo>
                    <a:pt x="0" y="6"/>
                    <a:pt x="0" y="3"/>
                    <a:pt x="0" y="0"/>
                  </a:cubicBezTo>
                  <a:cubicBezTo>
                    <a:pt x="19" y="8"/>
                    <a:pt x="38" y="17"/>
                    <a:pt x="59" y="20"/>
                  </a:cubicBezTo>
                  <a:cubicBezTo>
                    <a:pt x="63" y="22"/>
                    <a:pt x="68" y="24"/>
                    <a:pt x="70" y="29"/>
                  </a:cubicBezTo>
                  <a:cubicBezTo>
                    <a:pt x="70" y="32"/>
                    <a:pt x="70" y="35"/>
                    <a:pt x="68" y="38"/>
                  </a:cubicBezTo>
                  <a:cubicBezTo>
                    <a:pt x="46" y="29"/>
                    <a:pt x="25" y="21"/>
                    <a:pt x="4" y="12"/>
                  </a:cubicBezTo>
                  <a:cubicBezTo>
                    <a:pt x="3" y="11"/>
                    <a:pt x="1" y="10"/>
                    <a:pt x="0" y="8"/>
                  </a:cubicBezTo>
                  <a:close/>
                </a:path>
              </a:pathLst>
            </a:custGeom>
            <a:solidFill>
              <a:srgbClr val="577C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2" name="Freeform 3683"/>
            <p:cNvSpPr>
              <a:spLocks/>
            </p:cNvSpPr>
            <p:nvPr/>
          </p:nvSpPr>
          <p:spPr bwMode="auto">
            <a:xfrm>
              <a:off x="4140" y="1740"/>
              <a:ext cx="41" cy="31"/>
            </a:xfrm>
            <a:custGeom>
              <a:avLst/>
              <a:gdLst>
                <a:gd name="T0" fmla="*/ 33 w 35"/>
                <a:gd name="T1" fmla="*/ 22 h 27"/>
                <a:gd name="T2" fmla="*/ 30 w 35"/>
                <a:gd name="T3" fmla="*/ 27 h 27"/>
                <a:gd name="T4" fmla="*/ 1 w 35"/>
                <a:gd name="T5" fmla="*/ 15 h 27"/>
                <a:gd name="T6" fmla="*/ 0 w 35"/>
                <a:gd name="T7" fmla="*/ 10 h 27"/>
                <a:gd name="T8" fmla="*/ 16 w 35"/>
                <a:gd name="T9" fmla="*/ 9 h 27"/>
                <a:gd name="T10" fmla="*/ 30 w 35"/>
                <a:gd name="T11" fmla="*/ 15 h 27"/>
                <a:gd name="T12" fmla="*/ 35 w 35"/>
                <a:gd name="T13" fmla="*/ 18 h 27"/>
                <a:gd name="T14" fmla="*/ 33 w 35"/>
                <a:gd name="T15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7">
                  <a:moveTo>
                    <a:pt x="33" y="22"/>
                  </a:moveTo>
                  <a:cubicBezTo>
                    <a:pt x="32" y="24"/>
                    <a:pt x="31" y="25"/>
                    <a:pt x="30" y="27"/>
                  </a:cubicBezTo>
                  <a:cubicBezTo>
                    <a:pt x="20" y="24"/>
                    <a:pt x="10" y="22"/>
                    <a:pt x="1" y="15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4" y="0"/>
                    <a:pt x="10" y="6"/>
                    <a:pt x="16" y="9"/>
                  </a:cubicBezTo>
                  <a:cubicBezTo>
                    <a:pt x="20" y="11"/>
                    <a:pt x="25" y="13"/>
                    <a:pt x="30" y="15"/>
                  </a:cubicBezTo>
                  <a:cubicBezTo>
                    <a:pt x="32" y="16"/>
                    <a:pt x="33" y="17"/>
                    <a:pt x="35" y="18"/>
                  </a:cubicBezTo>
                  <a:cubicBezTo>
                    <a:pt x="35" y="20"/>
                    <a:pt x="35" y="21"/>
                    <a:pt x="33" y="22"/>
                  </a:cubicBezTo>
                  <a:close/>
                </a:path>
              </a:pathLst>
            </a:custGeom>
            <a:solidFill>
              <a:srgbClr val="5F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3" name="Freeform 3684"/>
            <p:cNvSpPr>
              <a:spLocks/>
            </p:cNvSpPr>
            <p:nvPr/>
          </p:nvSpPr>
          <p:spPr bwMode="auto">
            <a:xfrm>
              <a:off x="4239" y="1769"/>
              <a:ext cx="23" cy="31"/>
            </a:xfrm>
            <a:custGeom>
              <a:avLst/>
              <a:gdLst>
                <a:gd name="T0" fmla="*/ 0 w 19"/>
                <a:gd name="T1" fmla="*/ 25 h 26"/>
                <a:gd name="T2" fmla="*/ 13 w 19"/>
                <a:gd name="T3" fmla="*/ 1 h 26"/>
                <a:gd name="T4" fmla="*/ 17 w 19"/>
                <a:gd name="T5" fmla="*/ 1 h 26"/>
                <a:gd name="T6" fmla="*/ 18 w 19"/>
                <a:gd name="T7" fmla="*/ 8 h 26"/>
                <a:gd name="T8" fmla="*/ 13 w 19"/>
                <a:gd name="T9" fmla="*/ 14 h 26"/>
                <a:gd name="T10" fmla="*/ 13 w 19"/>
                <a:gd name="T11" fmla="*/ 18 h 26"/>
                <a:gd name="T12" fmla="*/ 13 w 19"/>
                <a:gd name="T13" fmla="*/ 18 h 26"/>
                <a:gd name="T14" fmla="*/ 4 w 19"/>
                <a:gd name="T15" fmla="*/ 26 h 26"/>
                <a:gd name="T16" fmla="*/ 0 w 19"/>
                <a:gd name="T17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6">
                  <a:moveTo>
                    <a:pt x="0" y="25"/>
                  </a:moveTo>
                  <a:cubicBezTo>
                    <a:pt x="1" y="15"/>
                    <a:pt x="0" y="4"/>
                    <a:pt x="13" y="1"/>
                  </a:cubicBezTo>
                  <a:cubicBezTo>
                    <a:pt x="14" y="0"/>
                    <a:pt x="16" y="0"/>
                    <a:pt x="17" y="1"/>
                  </a:cubicBezTo>
                  <a:cubicBezTo>
                    <a:pt x="19" y="3"/>
                    <a:pt x="19" y="6"/>
                    <a:pt x="18" y="8"/>
                  </a:cubicBezTo>
                  <a:cubicBezTo>
                    <a:pt x="17" y="11"/>
                    <a:pt x="14" y="12"/>
                    <a:pt x="13" y="14"/>
                  </a:cubicBezTo>
                  <a:cubicBezTo>
                    <a:pt x="13" y="15"/>
                    <a:pt x="13" y="16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9" y="19"/>
                    <a:pt x="6" y="22"/>
                    <a:pt x="4" y="26"/>
                  </a:cubicBezTo>
                  <a:cubicBezTo>
                    <a:pt x="3" y="25"/>
                    <a:pt x="2" y="25"/>
                    <a:pt x="0" y="25"/>
                  </a:cubicBezTo>
                  <a:close/>
                </a:path>
              </a:pathLst>
            </a:custGeom>
            <a:solidFill>
              <a:srgbClr val="3658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4" name="Freeform 3685"/>
            <p:cNvSpPr>
              <a:spLocks/>
            </p:cNvSpPr>
            <p:nvPr/>
          </p:nvSpPr>
          <p:spPr bwMode="auto">
            <a:xfrm>
              <a:off x="4116" y="1735"/>
              <a:ext cx="26" cy="22"/>
            </a:xfrm>
            <a:custGeom>
              <a:avLst/>
              <a:gdLst>
                <a:gd name="T0" fmla="*/ 22 w 22"/>
                <a:gd name="T1" fmla="*/ 14 h 19"/>
                <a:gd name="T2" fmla="*/ 21 w 22"/>
                <a:gd name="T3" fmla="*/ 19 h 19"/>
                <a:gd name="T4" fmla="*/ 2 w 22"/>
                <a:gd name="T5" fmla="*/ 11 h 19"/>
                <a:gd name="T6" fmla="*/ 0 w 22"/>
                <a:gd name="T7" fmla="*/ 6 h 19"/>
                <a:gd name="T8" fmla="*/ 6 w 22"/>
                <a:gd name="T9" fmla="*/ 1 h 19"/>
                <a:gd name="T10" fmla="*/ 11 w 22"/>
                <a:gd name="T11" fmla="*/ 0 h 19"/>
                <a:gd name="T12" fmla="*/ 22 w 22"/>
                <a:gd name="T13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9">
                  <a:moveTo>
                    <a:pt x="22" y="14"/>
                  </a:moveTo>
                  <a:cubicBezTo>
                    <a:pt x="22" y="16"/>
                    <a:pt x="21" y="18"/>
                    <a:pt x="21" y="19"/>
                  </a:cubicBezTo>
                  <a:cubicBezTo>
                    <a:pt x="14" y="17"/>
                    <a:pt x="7" y="16"/>
                    <a:pt x="2" y="11"/>
                  </a:cubicBezTo>
                  <a:cubicBezTo>
                    <a:pt x="0" y="9"/>
                    <a:pt x="0" y="8"/>
                    <a:pt x="0" y="6"/>
                  </a:cubicBezTo>
                  <a:cubicBezTo>
                    <a:pt x="2" y="4"/>
                    <a:pt x="3" y="2"/>
                    <a:pt x="6" y="1"/>
                  </a:cubicBezTo>
                  <a:cubicBezTo>
                    <a:pt x="8" y="0"/>
                    <a:pt x="9" y="0"/>
                    <a:pt x="11" y="0"/>
                  </a:cubicBezTo>
                  <a:cubicBezTo>
                    <a:pt x="18" y="3"/>
                    <a:pt x="19" y="9"/>
                    <a:pt x="22" y="14"/>
                  </a:cubicBezTo>
                  <a:close/>
                </a:path>
              </a:pathLst>
            </a:custGeom>
            <a:solidFill>
              <a:srgbClr val="52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5" name="Freeform 3686"/>
            <p:cNvSpPr>
              <a:spLocks/>
            </p:cNvSpPr>
            <p:nvPr/>
          </p:nvSpPr>
          <p:spPr bwMode="auto">
            <a:xfrm>
              <a:off x="4109" y="1732"/>
              <a:ext cx="12" cy="16"/>
            </a:xfrm>
            <a:custGeom>
              <a:avLst/>
              <a:gdLst>
                <a:gd name="T0" fmla="*/ 8 w 10"/>
                <a:gd name="T1" fmla="*/ 8 h 13"/>
                <a:gd name="T2" fmla="*/ 8 w 10"/>
                <a:gd name="T3" fmla="*/ 13 h 13"/>
                <a:gd name="T4" fmla="*/ 0 w 10"/>
                <a:gd name="T5" fmla="*/ 10 h 13"/>
                <a:gd name="T6" fmla="*/ 0 w 10"/>
                <a:gd name="T7" fmla="*/ 1 h 13"/>
                <a:gd name="T8" fmla="*/ 2 w 10"/>
                <a:gd name="T9" fmla="*/ 0 h 13"/>
                <a:gd name="T10" fmla="*/ 8 w 10"/>
                <a:gd name="T11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3">
                  <a:moveTo>
                    <a:pt x="8" y="8"/>
                  </a:moveTo>
                  <a:cubicBezTo>
                    <a:pt x="8" y="10"/>
                    <a:pt x="8" y="11"/>
                    <a:pt x="8" y="13"/>
                  </a:cubicBezTo>
                  <a:cubicBezTo>
                    <a:pt x="5" y="12"/>
                    <a:pt x="2" y="11"/>
                    <a:pt x="0" y="10"/>
                  </a:cubicBezTo>
                  <a:cubicBezTo>
                    <a:pt x="0" y="7"/>
                    <a:pt x="0" y="4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7" y="1"/>
                    <a:pt x="10" y="3"/>
                    <a:pt x="8" y="8"/>
                  </a:cubicBezTo>
                  <a:close/>
                </a:path>
              </a:pathLst>
            </a:custGeom>
            <a:solidFill>
              <a:srgbClr val="5B72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6" name="Freeform 3687"/>
            <p:cNvSpPr>
              <a:spLocks/>
            </p:cNvSpPr>
            <p:nvPr/>
          </p:nvSpPr>
          <p:spPr bwMode="auto">
            <a:xfrm>
              <a:off x="4257" y="1846"/>
              <a:ext cx="7" cy="5"/>
            </a:xfrm>
            <a:custGeom>
              <a:avLst/>
              <a:gdLst>
                <a:gd name="T0" fmla="*/ 5 w 6"/>
                <a:gd name="T1" fmla="*/ 0 h 5"/>
                <a:gd name="T2" fmla="*/ 6 w 6"/>
                <a:gd name="T3" fmla="*/ 5 h 5"/>
                <a:gd name="T4" fmla="*/ 2 w 6"/>
                <a:gd name="T5" fmla="*/ 4 h 5"/>
                <a:gd name="T6" fmla="*/ 2 w 6"/>
                <a:gd name="T7" fmla="*/ 4 h 5"/>
                <a:gd name="T8" fmla="*/ 1 w 6"/>
                <a:gd name="T9" fmla="*/ 2 h 5"/>
                <a:gd name="T10" fmla="*/ 2 w 6"/>
                <a:gd name="T11" fmla="*/ 0 h 5"/>
                <a:gd name="T12" fmla="*/ 5 w 6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0"/>
                  </a:moveTo>
                  <a:cubicBezTo>
                    <a:pt x="5" y="2"/>
                    <a:pt x="6" y="3"/>
                    <a:pt x="6" y="5"/>
                  </a:cubicBezTo>
                  <a:cubicBezTo>
                    <a:pt x="4" y="4"/>
                    <a:pt x="3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1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4" y="0"/>
                    <a:pt x="5" y="0"/>
                  </a:cubicBezTo>
                  <a:close/>
                </a:path>
              </a:pathLst>
            </a:custGeom>
            <a:solidFill>
              <a:srgbClr val="1023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7" name="Freeform 3688"/>
            <p:cNvSpPr>
              <a:spLocks/>
            </p:cNvSpPr>
            <p:nvPr/>
          </p:nvSpPr>
          <p:spPr bwMode="auto">
            <a:xfrm>
              <a:off x="4255" y="1846"/>
              <a:ext cx="4" cy="4"/>
            </a:xfrm>
            <a:custGeom>
              <a:avLst/>
              <a:gdLst>
                <a:gd name="T0" fmla="*/ 4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4" y="3"/>
                    <a:pt x="4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516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8" name="Freeform 3689"/>
            <p:cNvSpPr>
              <a:spLocks/>
            </p:cNvSpPr>
            <p:nvPr/>
          </p:nvSpPr>
          <p:spPr bwMode="auto">
            <a:xfrm>
              <a:off x="4243" y="1841"/>
              <a:ext cx="7" cy="5"/>
            </a:xfrm>
            <a:custGeom>
              <a:avLst/>
              <a:gdLst>
                <a:gd name="T0" fmla="*/ 6 w 6"/>
                <a:gd name="T1" fmla="*/ 4 h 4"/>
                <a:gd name="T2" fmla="*/ 4 w 6"/>
                <a:gd name="T3" fmla="*/ 4 h 4"/>
                <a:gd name="T4" fmla="*/ 2 w 6"/>
                <a:gd name="T5" fmla="*/ 4 h 4"/>
                <a:gd name="T6" fmla="*/ 0 w 6"/>
                <a:gd name="T7" fmla="*/ 2 h 4"/>
                <a:gd name="T8" fmla="*/ 1 w 6"/>
                <a:gd name="T9" fmla="*/ 0 h 4"/>
                <a:gd name="T10" fmla="*/ 6 w 6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6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3" y="2"/>
                    <a:pt x="4" y="3"/>
                    <a:pt x="6" y="4"/>
                  </a:cubicBezTo>
                  <a:close/>
                </a:path>
              </a:pathLst>
            </a:custGeom>
            <a:solidFill>
              <a:srgbClr val="756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49" name="Freeform 3690"/>
            <p:cNvSpPr>
              <a:spLocks/>
            </p:cNvSpPr>
            <p:nvPr/>
          </p:nvSpPr>
          <p:spPr bwMode="auto">
            <a:xfrm>
              <a:off x="4241" y="1836"/>
              <a:ext cx="3" cy="7"/>
            </a:xfrm>
            <a:custGeom>
              <a:avLst/>
              <a:gdLst>
                <a:gd name="T0" fmla="*/ 0 w 3"/>
                <a:gd name="T1" fmla="*/ 5 h 6"/>
                <a:gd name="T2" fmla="*/ 0 w 3"/>
                <a:gd name="T3" fmla="*/ 0 h 6"/>
                <a:gd name="T4" fmla="*/ 3 w 3"/>
                <a:gd name="T5" fmla="*/ 4 h 6"/>
                <a:gd name="T6" fmla="*/ 3 w 3"/>
                <a:gd name="T7" fmla="*/ 4 h 6"/>
                <a:gd name="T8" fmla="*/ 0 w 3"/>
                <a:gd name="T9" fmla="*/ 4 h 6"/>
                <a:gd name="T10" fmla="*/ 0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0" y="5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6"/>
                    <a:pt x="1" y="6"/>
                    <a:pt x="0" y="4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AB97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0" name="Freeform 3691"/>
            <p:cNvSpPr>
              <a:spLocks/>
            </p:cNvSpPr>
            <p:nvPr/>
          </p:nvSpPr>
          <p:spPr bwMode="auto">
            <a:xfrm>
              <a:off x="4259" y="1723"/>
              <a:ext cx="26" cy="38"/>
            </a:xfrm>
            <a:custGeom>
              <a:avLst/>
              <a:gdLst>
                <a:gd name="T0" fmla="*/ 16 w 22"/>
                <a:gd name="T1" fmla="*/ 0 h 32"/>
                <a:gd name="T2" fmla="*/ 19 w 22"/>
                <a:gd name="T3" fmla="*/ 1 h 32"/>
                <a:gd name="T4" fmla="*/ 22 w 22"/>
                <a:gd name="T5" fmla="*/ 4 h 32"/>
                <a:gd name="T6" fmla="*/ 20 w 22"/>
                <a:gd name="T7" fmla="*/ 8 h 32"/>
                <a:gd name="T8" fmla="*/ 20 w 22"/>
                <a:gd name="T9" fmla="*/ 12 h 32"/>
                <a:gd name="T10" fmla="*/ 20 w 22"/>
                <a:gd name="T11" fmla="*/ 16 h 32"/>
                <a:gd name="T12" fmla="*/ 16 w 22"/>
                <a:gd name="T13" fmla="*/ 25 h 32"/>
                <a:gd name="T14" fmla="*/ 16 w 22"/>
                <a:gd name="T15" fmla="*/ 29 h 32"/>
                <a:gd name="T16" fmla="*/ 4 w 22"/>
                <a:gd name="T17" fmla="*/ 30 h 32"/>
                <a:gd name="T18" fmla="*/ 0 w 22"/>
                <a:gd name="T19" fmla="*/ 21 h 32"/>
                <a:gd name="T20" fmla="*/ 16 w 22"/>
                <a:gd name="T2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32">
                  <a:moveTo>
                    <a:pt x="16" y="0"/>
                  </a:moveTo>
                  <a:cubicBezTo>
                    <a:pt x="17" y="0"/>
                    <a:pt x="18" y="0"/>
                    <a:pt x="19" y="1"/>
                  </a:cubicBezTo>
                  <a:cubicBezTo>
                    <a:pt x="21" y="1"/>
                    <a:pt x="22" y="3"/>
                    <a:pt x="22" y="4"/>
                  </a:cubicBezTo>
                  <a:cubicBezTo>
                    <a:pt x="22" y="6"/>
                    <a:pt x="21" y="7"/>
                    <a:pt x="20" y="8"/>
                  </a:cubicBezTo>
                  <a:cubicBezTo>
                    <a:pt x="20" y="10"/>
                    <a:pt x="20" y="11"/>
                    <a:pt x="20" y="12"/>
                  </a:cubicBezTo>
                  <a:cubicBezTo>
                    <a:pt x="20" y="14"/>
                    <a:pt x="20" y="15"/>
                    <a:pt x="20" y="16"/>
                  </a:cubicBezTo>
                  <a:cubicBezTo>
                    <a:pt x="17" y="18"/>
                    <a:pt x="16" y="21"/>
                    <a:pt x="16" y="25"/>
                  </a:cubicBezTo>
                  <a:cubicBezTo>
                    <a:pt x="16" y="26"/>
                    <a:pt x="16" y="27"/>
                    <a:pt x="16" y="29"/>
                  </a:cubicBezTo>
                  <a:cubicBezTo>
                    <a:pt x="12" y="32"/>
                    <a:pt x="8" y="32"/>
                    <a:pt x="4" y="30"/>
                  </a:cubicBezTo>
                  <a:cubicBezTo>
                    <a:pt x="1" y="27"/>
                    <a:pt x="0" y="24"/>
                    <a:pt x="0" y="21"/>
                  </a:cubicBezTo>
                  <a:cubicBezTo>
                    <a:pt x="3" y="12"/>
                    <a:pt x="4" y="1"/>
                    <a:pt x="16" y="0"/>
                  </a:cubicBezTo>
                  <a:close/>
                </a:path>
              </a:pathLst>
            </a:custGeom>
            <a:solidFill>
              <a:srgbClr val="5478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1" name="Freeform 3692"/>
            <p:cNvSpPr>
              <a:spLocks/>
            </p:cNvSpPr>
            <p:nvPr/>
          </p:nvSpPr>
          <p:spPr bwMode="auto">
            <a:xfrm>
              <a:off x="4254" y="1757"/>
              <a:ext cx="27" cy="25"/>
            </a:xfrm>
            <a:custGeom>
              <a:avLst/>
              <a:gdLst>
                <a:gd name="T0" fmla="*/ 8 w 23"/>
                <a:gd name="T1" fmla="*/ 0 h 21"/>
                <a:gd name="T2" fmla="*/ 21 w 23"/>
                <a:gd name="T3" fmla="*/ 0 h 21"/>
                <a:gd name="T4" fmla="*/ 9 w 23"/>
                <a:gd name="T5" fmla="*/ 19 h 21"/>
                <a:gd name="T6" fmla="*/ 7 w 23"/>
                <a:gd name="T7" fmla="*/ 21 h 21"/>
                <a:gd name="T8" fmla="*/ 4 w 23"/>
                <a:gd name="T9" fmla="*/ 20 h 21"/>
                <a:gd name="T10" fmla="*/ 5 w 23"/>
                <a:gd name="T11" fmla="*/ 11 h 21"/>
                <a:gd name="T12" fmla="*/ 8 w 23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1">
                  <a:moveTo>
                    <a:pt x="8" y="0"/>
                  </a:moveTo>
                  <a:cubicBezTo>
                    <a:pt x="12" y="0"/>
                    <a:pt x="16" y="0"/>
                    <a:pt x="21" y="0"/>
                  </a:cubicBezTo>
                  <a:cubicBezTo>
                    <a:pt x="23" y="10"/>
                    <a:pt x="14" y="14"/>
                    <a:pt x="9" y="19"/>
                  </a:cubicBezTo>
                  <a:cubicBezTo>
                    <a:pt x="8" y="20"/>
                    <a:pt x="7" y="20"/>
                    <a:pt x="7" y="21"/>
                  </a:cubicBezTo>
                  <a:cubicBezTo>
                    <a:pt x="6" y="20"/>
                    <a:pt x="5" y="20"/>
                    <a:pt x="4" y="20"/>
                  </a:cubicBezTo>
                  <a:cubicBezTo>
                    <a:pt x="5" y="17"/>
                    <a:pt x="5" y="14"/>
                    <a:pt x="5" y="11"/>
                  </a:cubicBezTo>
                  <a:cubicBezTo>
                    <a:pt x="2" y="6"/>
                    <a:pt x="0" y="1"/>
                    <a:pt x="8" y="0"/>
                  </a:cubicBezTo>
                  <a:close/>
                </a:path>
              </a:pathLst>
            </a:custGeom>
            <a:solidFill>
              <a:srgbClr val="3453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2" name="Freeform 3693"/>
            <p:cNvSpPr>
              <a:spLocks/>
            </p:cNvSpPr>
            <p:nvPr/>
          </p:nvSpPr>
          <p:spPr bwMode="auto">
            <a:xfrm>
              <a:off x="4255" y="1780"/>
              <a:ext cx="6" cy="5"/>
            </a:xfrm>
            <a:custGeom>
              <a:avLst/>
              <a:gdLst>
                <a:gd name="T0" fmla="*/ 0 w 5"/>
                <a:gd name="T1" fmla="*/ 5 h 5"/>
                <a:gd name="T2" fmla="*/ 3 w 5"/>
                <a:gd name="T3" fmla="*/ 1 h 5"/>
                <a:gd name="T4" fmla="*/ 4 w 5"/>
                <a:gd name="T5" fmla="*/ 0 h 5"/>
                <a:gd name="T6" fmla="*/ 5 w 5"/>
                <a:gd name="T7" fmla="*/ 3 h 5"/>
                <a:gd name="T8" fmla="*/ 4 w 5"/>
                <a:gd name="T9" fmla="*/ 4 h 5"/>
                <a:gd name="T10" fmla="*/ 0 w 5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cubicBezTo>
                    <a:pt x="1" y="4"/>
                    <a:pt x="2" y="2"/>
                    <a:pt x="3" y="1"/>
                  </a:cubicBezTo>
                  <a:cubicBezTo>
                    <a:pt x="3" y="1"/>
                    <a:pt x="4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5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17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3" name="Freeform 3694"/>
            <p:cNvSpPr>
              <a:spLocks/>
            </p:cNvSpPr>
            <p:nvPr/>
          </p:nvSpPr>
          <p:spPr bwMode="auto">
            <a:xfrm>
              <a:off x="4259" y="1780"/>
              <a:ext cx="5" cy="4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4 w 4"/>
                <a:gd name="T5" fmla="*/ 0 h 4"/>
                <a:gd name="T6" fmla="*/ 0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2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597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4" name="Freeform 3695"/>
            <p:cNvSpPr>
              <a:spLocks/>
            </p:cNvSpPr>
            <p:nvPr/>
          </p:nvSpPr>
          <p:spPr bwMode="auto">
            <a:xfrm>
              <a:off x="4255" y="1790"/>
              <a:ext cx="2" cy="1"/>
            </a:xfrm>
            <a:custGeom>
              <a:avLst/>
              <a:gdLst>
                <a:gd name="T0" fmla="*/ 0 w 2"/>
                <a:gd name="T1" fmla="*/ 0 h 1"/>
                <a:gd name="T2" fmla="*/ 2 w 2"/>
                <a:gd name="T3" fmla="*/ 1 h 1"/>
                <a:gd name="T4" fmla="*/ 0 w 2"/>
                <a:gd name="T5" fmla="*/ 0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1" y="0"/>
                    <a:pt x="1" y="0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17E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5" name="Freeform 3696"/>
            <p:cNvSpPr>
              <a:spLocks/>
            </p:cNvSpPr>
            <p:nvPr/>
          </p:nvSpPr>
          <p:spPr bwMode="auto">
            <a:xfrm>
              <a:off x="4282" y="1723"/>
              <a:ext cx="10" cy="7"/>
            </a:xfrm>
            <a:custGeom>
              <a:avLst/>
              <a:gdLst>
                <a:gd name="T0" fmla="*/ 1 w 9"/>
                <a:gd name="T1" fmla="*/ 4 h 6"/>
                <a:gd name="T2" fmla="*/ 0 w 9"/>
                <a:gd name="T3" fmla="*/ 1 h 6"/>
                <a:gd name="T4" fmla="*/ 5 w 9"/>
                <a:gd name="T5" fmla="*/ 0 h 6"/>
                <a:gd name="T6" fmla="*/ 8 w 9"/>
                <a:gd name="T7" fmla="*/ 0 h 6"/>
                <a:gd name="T8" fmla="*/ 9 w 9"/>
                <a:gd name="T9" fmla="*/ 5 h 6"/>
                <a:gd name="T10" fmla="*/ 5 w 9"/>
                <a:gd name="T11" fmla="*/ 4 h 6"/>
                <a:gd name="T12" fmla="*/ 1 w 9"/>
                <a:gd name="T13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4"/>
                  </a:moveTo>
                  <a:cubicBezTo>
                    <a:pt x="1" y="3"/>
                    <a:pt x="1" y="2"/>
                    <a:pt x="0" y="1"/>
                  </a:cubicBezTo>
                  <a:cubicBezTo>
                    <a:pt x="2" y="1"/>
                    <a:pt x="3" y="0"/>
                    <a:pt x="5" y="0"/>
                  </a:cubicBezTo>
                  <a:cubicBezTo>
                    <a:pt x="6" y="0"/>
                    <a:pt x="7" y="0"/>
                    <a:pt x="8" y="0"/>
                  </a:cubicBezTo>
                  <a:cubicBezTo>
                    <a:pt x="8" y="2"/>
                    <a:pt x="9" y="3"/>
                    <a:pt x="9" y="5"/>
                  </a:cubicBezTo>
                  <a:cubicBezTo>
                    <a:pt x="7" y="4"/>
                    <a:pt x="6" y="4"/>
                    <a:pt x="5" y="4"/>
                  </a:cubicBezTo>
                  <a:cubicBezTo>
                    <a:pt x="3" y="6"/>
                    <a:pt x="2" y="6"/>
                    <a:pt x="1" y="4"/>
                  </a:cubicBezTo>
                  <a:close/>
                </a:path>
              </a:pathLst>
            </a:custGeom>
            <a:solidFill>
              <a:srgbClr val="3A5C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6" name="Freeform 3697"/>
            <p:cNvSpPr>
              <a:spLocks/>
            </p:cNvSpPr>
            <p:nvPr/>
          </p:nvSpPr>
          <p:spPr bwMode="auto">
            <a:xfrm>
              <a:off x="4283" y="1728"/>
              <a:ext cx="5" cy="4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0 h 4"/>
                <a:gd name="T4" fmla="*/ 4 w 4"/>
                <a:gd name="T5" fmla="*/ 4 h 4"/>
                <a:gd name="T6" fmla="*/ 2 w 4"/>
                <a:gd name="T7" fmla="*/ 4 h 4"/>
                <a:gd name="T8" fmla="*/ 0 w 4"/>
                <a:gd name="T9" fmla="*/ 4 h 4"/>
                <a:gd name="T10" fmla="*/ 0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0F31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7" name="Freeform 3698"/>
            <p:cNvSpPr>
              <a:spLocks/>
            </p:cNvSpPr>
            <p:nvPr/>
          </p:nvSpPr>
          <p:spPr bwMode="auto">
            <a:xfrm>
              <a:off x="3937" y="1573"/>
              <a:ext cx="135" cy="86"/>
            </a:xfrm>
            <a:custGeom>
              <a:avLst/>
              <a:gdLst>
                <a:gd name="T0" fmla="*/ 70 w 115"/>
                <a:gd name="T1" fmla="*/ 3 h 73"/>
                <a:gd name="T2" fmla="*/ 93 w 115"/>
                <a:gd name="T3" fmla="*/ 23 h 73"/>
                <a:gd name="T4" fmla="*/ 105 w 115"/>
                <a:gd name="T5" fmla="*/ 40 h 73"/>
                <a:gd name="T6" fmla="*/ 115 w 115"/>
                <a:gd name="T7" fmla="*/ 48 h 73"/>
                <a:gd name="T8" fmla="*/ 106 w 115"/>
                <a:gd name="T9" fmla="*/ 61 h 73"/>
                <a:gd name="T10" fmla="*/ 87 w 115"/>
                <a:gd name="T11" fmla="*/ 63 h 73"/>
                <a:gd name="T12" fmla="*/ 79 w 115"/>
                <a:gd name="T13" fmla="*/ 72 h 73"/>
                <a:gd name="T14" fmla="*/ 74 w 115"/>
                <a:gd name="T15" fmla="*/ 72 h 73"/>
                <a:gd name="T16" fmla="*/ 42 w 115"/>
                <a:gd name="T17" fmla="*/ 67 h 73"/>
                <a:gd name="T18" fmla="*/ 7 w 115"/>
                <a:gd name="T19" fmla="*/ 59 h 73"/>
                <a:gd name="T20" fmla="*/ 2 w 115"/>
                <a:gd name="T21" fmla="*/ 54 h 73"/>
                <a:gd name="T22" fmla="*/ 1 w 115"/>
                <a:gd name="T23" fmla="*/ 46 h 73"/>
                <a:gd name="T24" fmla="*/ 0 w 115"/>
                <a:gd name="T25" fmla="*/ 41 h 73"/>
                <a:gd name="T26" fmla="*/ 2 w 115"/>
                <a:gd name="T27" fmla="*/ 35 h 73"/>
                <a:gd name="T28" fmla="*/ 4 w 115"/>
                <a:gd name="T29" fmla="*/ 32 h 73"/>
                <a:gd name="T30" fmla="*/ 8 w 115"/>
                <a:gd name="T31" fmla="*/ 32 h 73"/>
                <a:gd name="T32" fmla="*/ 22 w 115"/>
                <a:gd name="T33" fmla="*/ 11 h 73"/>
                <a:gd name="T34" fmla="*/ 42 w 115"/>
                <a:gd name="T35" fmla="*/ 3 h 73"/>
                <a:gd name="T36" fmla="*/ 46 w 115"/>
                <a:gd name="T37" fmla="*/ 4 h 73"/>
                <a:gd name="T38" fmla="*/ 66 w 115"/>
                <a:gd name="T39" fmla="*/ 3 h 73"/>
                <a:gd name="T40" fmla="*/ 70 w 115"/>
                <a:gd name="T41" fmla="*/ 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5" h="73">
                  <a:moveTo>
                    <a:pt x="70" y="3"/>
                  </a:moveTo>
                  <a:cubicBezTo>
                    <a:pt x="83" y="4"/>
                    <a:pt x="83" y="20"/>
                    <a:pt x="93" y="23"/>
                  </a:cubicBezTo>
                  <a:cubicBezTo>
                    <a:pt x="100" y="27"/>
                    <a:pt x="96" y="38"/>
                    <a:pt x="105" y="40"/>
                  </a:cubicBezTo>
                  <a:cubicBezTo>
                    <a:pt x="109" y="41"/>
                    <a:pt x="113" y="43"/>
                    <a:pt x="115" y="48"/>
                  </a:cubicBezTo>
                  <a:cubicBezTo>
                    <a:pt x="115" y="54"/>
                    <a:pt x="110" y="57"/>
                    <a:pt x="106" y="61"/>
                  </a:cubicBezTo>
                  <a:cubicBezTo>
                    <a:pt x="100" y="63"/>
                    <a:pt x="93" y="58"/>
                    <a:pt x="87" y="63"/>
                  </a:cubicBezTo>
                  <a:cubicBezTo>
                    <a:pt x="84" y="66"/>
                    <a:pt x="83" y="70"/>
                    <a:pt x="79" y="72"/>
                  </a:cubicBezTo>
                  <a:cubicBezTo>
                    <a:pt x="77" y="73"/>
                    <a:pt x="76" y="73"/>
                    <a:pt x="74" y="72"/>
                  </a:cubicBezTo>
                  <a:cubicBezTo>
                    <a:pt x="63" y="70"/>
                    <a:pt x="53" y="68"/>
                    <a:pt x="42" y="67"/>
                  </a:cubicBezTo>
                  <a:cubicBezTo>
                    <a:pt x="31" y="61"/>
                    <a:pt x="21" y="49"/>
                    <a:pt x="7" y="59"/>
                  </a:cubicBezTo>
                  <a:cubicBezTo>
                    <a:pt x="4" y="59"/>
                    <a:pt x="3" y="57"/>
                    <a:pt x="2" y="54"/>
                  </a:cubicBezTo>
                  <a:cubicBezTo>
                    <a:pt x="2" y="51"/>
                    <a:pt x="1" y="49"/>
                    <a:pt x="1" y="46"/>
                  </a:cubicBezTo>
                  <a:cubicBezTo>
                    <a:pt x="0" y="44"/>
                    <a:pt x="0" y="43"/>
                    <a:pt x="0" y="41"/>
                  </a:cubicBezTo>
                  <a:cubicBezTo>
                    <a:pt x="1" y="39"/>
                    <a:pt x="1" y="37"/>
                    <a:pt x="2" y="35"/>
                  </a:cubicBezTo>
                  <a:cubicBezTo>
                    <a:pt x="3" y="34"/>
                    <a:pt x="3" y="33"/>
                    <a:pt x="4" y="32"/>
                  </a:cubicBezTo>
                  <a:cubicBezTo>
                    <a:pt x="5" y="31"/>
                    <a:pt x="7" y="31"/>
                    <a:pt x="8" y="32"/>
                  </a:cubicBezTo>
                  <a:cubicBezTo>
                    <a:pt x="13" y="25"/>
                    <a:pt x="17" y="18"/>
                    <a:pt x="22" y="11"/>
                  </a:cubicBezTo>
                  <a:cubicBezTo>
                    <a:pt x="28" y="6"/>
                    <a:pt x="35" y="6"/>
                    <a:pt x="42" y="3"/>
                  </a:cubicBezTo>
                  <a:cubicBezTo>
                    <a:pt x="43" y="3"/>
                    <a:pt x="44" y="3"/>
                    <a:pt x="46" y="4"/>
                  </a:cubicBezTo>
                  <a:cubicBezTo>
                    <a:pt x="52" y="0"/>
                    <a:pt x="59" y="0"/>
                    <a:pt x="66" y="3"/>
                  </a:cubicBezTo>
                  <a:cubicBezTo>
                    <a:pt x="67" y="3"/>
                    <a:pt x="68" y="3"/>
                    <a:pt x="70" y="3"/>
                  </a:cubicBezTo>
                  <a:close/>
                </a:path>
              </a:pathLst>
            </a:custGeom>
            <a:solidFill>
              <a:srgbClr val="85BA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8" name="Freeform 3699"/>
            <p:cNvSpPr>
              <a:spLocks/>
            </p:cNvSpPr>
            <p:nvPr/>
          </p:nvSpPr>
          <p:spPr bwMode="auto">
            <a:xfrm>
              <a:off x="4177" y="1692"/>
              <a:ext cx="47" cy="62"/>
            </a:xfrm>
            <a:custGeom>
              <a:avLst/>
              <a:gdLst>
                <a:gd name="T0" fmla="*/ 2 w 40"/>
                <a:gd name="T1" fmla="*/ 11 h 52"/>
                <a:gd name="T2" fmla="*/ 6 w 40"/>
                <a:gd name="T3" fmla="*/ 10 h 52"/>
                <a:gd name="T4" fmla="*/ 35 w 40"/>
                <a:gd name="T5" fmla="*/ 13 h 52"/>
                <a:gd name="T6" fmla="*/ 40 w 40"/>
                <a:gd name="T7" fmla="*/ 31 h 52"/>
                <a:gd name="T8" fmla="*/ 16 w 40"/>
                <a:gd name="T9" fmla="*/ 42 h 52"/>
                <a:gd name="T10" fmla="*/ 5 w 40"/>
                <a:gd name="T11" fmla="*/ 24 h 52"/>
                <a:gd name="T12" fmla="*/ 2 w 40"/>
                <a:gd name="T13" fmla="*/ 14 h 52"/>
                <a:gd name="T14" fmla="*/ 2 w 40"/>
                <a:gd name="T15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52">
                  <a:moveTo>
                    <a:pt x="2" y="11"/>
                  </a:moveTo>
                  <a:cubicBezTo>
                    <a:pt x="3" y="11"/>
                    <a:pt x="5" y="10"/>
                    <a:pt x="6" y="10"/>
                  </a:cubicBezTo>
                  <a:cubicBezTo>
                    <a:pt x="17" y="0"/>
                    <a:pt x="26" y="6"/>
                    <a:pt x="35" y="13"/>
                  </a:cubicBezTo>
                  <a:cubicBezTo>
                    <a:pt x="39" y="19"/>
                    <a:pt x="40" y="25"/>
                    <a:pt x="40" y="31"/>
                  </a:cubicBezTo>
                  <a:cubicBezTo>
                    <a:pt x="34" y="52"/>
                    <a:pt x="33" y="52"/>
                    <a:pt x="16" y="42"/>
                  </a:cubicBezTo>
                  <a:cubicBezTo>
                    <a:pt x="13" y="36"/>
                    <a:pt x="19" y="24"/>
                    <a:pt x="5" y="24"/>
                  </a:cubicBezTo>
                  <a:cubicBezTo>
                    <a:pt x="2" y="22"/>
                    <a:pt x="0" y="19"/>
                    <a:pt x="2" y="14"/>
                  </a:cubicBezTo>
                  <a:cubicBezTo>
                    <a:pt x="2" y="13"/>
                    <a:pt x="2" y="12"/>
                    <a:pt x="2" y="11"/>
                  </a:cubicBezTo>
                  <a:close/>
                </a:path>
              </a:pathLst>
            </a:custGeom>
            <a:solidFill>
              <a:srgbClr val="2D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59" name="Freeform 3700"/>
            <p:cNvSpPr>
              <a:spLocks/>
            </p:cNvSpPr>
            <p:nvPr/>
          </p:nvSpPr>
          <p:spPr bwMode="auto">
            <a:xfrm>
              <a:off x="4122" y="1718"/>
              <a:ext cx="49" cy="38"/>
            </a:xfrm>
            <a:custGeom>
              <a:avLst/>
              <a:gdLst>
                <a:gd name="T0" fmla="*/ 17 w 42"/>
                <a:gd name="T1" fmla="*/ 28 h 32"/>
                <a:gd name="T2" fmla="*/ 5 w 42"/>
                <a:gd name="T3" fmla="*/ 16 h 32"/>
                <a:gd name="T4" fmla="*/ 0 w 42"/>
                <a:gd name="T5" fmla="*/ 4 h 32"/>
                <a:gd name="T6" fmla="*/ 29 w 42"/>
                <a:gd name="T7" fmla="*/ 0 h 32"/>
                <a:gd name="T8" fmla="*/ 42 w 42"/>
                <a:gd name="T9" fmla="*/ 19 h 32"/>
                <a:gd name="T10" fmla="*/ 42 w 42"/>
                <a:gd name="T11" fmla="*/ 24 h 32"/>
                <a:gd name="T12" fmla="*/ 29 w 42"/>
                <a:gd name="T13" fmla="*/ 32 h 32"/>
                <a:gd name="T14" fmla="*/ 17 w 42"/>
                <a:gd name="T15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2">
                  <a:moveTo>
                    <a:pt x="17" y="28"/>
                  </a:moveTo>
                  <a:cubicBezTo>
                    <a:pt x="10" y="27"/>
                    <a:pt x="9" y="20"/>
                    <a:pt x="5" y="16"/>
                  </a:cubicBezTo>
                  <a:cubicBezTo>
                    <a:pt x="1" y="13"/>
                    <a:pt x="7" y="5"/>
                    <a:pt x="0" y="4"/>
                  </a:cubicBezTo>
                  <a:cubicBezTo>
                    <a:pt x="9" y="3"/>
                    <a:pt x="19" y="1"/>
                    <a:pt x="29" y="0"/>
                  </a:cubicBezTo>
                  <a:cubicBezTo>
                    <a:pt x="34" y="6"/>
                    <a:pt x="37" y="13"/>
                    <a:pt x="42" y="19"/>
                  </a:cubicBezTo>
                  <a:cubicBezTo>
                    <a:pt x="42" y="21"/>
                    <a:pt x="42" y="22"/>
                    <a:pt x="42" y="24"/>
                  </a:cubicBezTo>
                  <a:cubicBezTo>
                    <a:pt x="39" y="29"/>
                    <a:pt x="32" y="28"/>
                    <a:pt x="29" y="32"/>
                  </a:cubicBezTo>
                  <a:cubicBezTo>
                    <a:pt x="25" y="32"/>
                    <a:pt x="23" y="21"/>
                    <a:pt x="17" y="28"/>
                  </a:cubicBezTo>
                  <a:close/>
                </a:path>
              </a:pathLst>
            </a:custGeom>
            <a:solidFill>
              <a:srgbClr val="2B3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0" name="Freeform 3701"/>
            <p:cNvSpPr>
              <a:spLocks/>
            </p:cNvSpPr>
            <p:nvPr/>
          </p:nvSpPr>
          <p:spPr bwMode="auto">
            <a:xfrm>
              <a:off x="4029" y="1639"/>
              <a:ext cx="32" cy="31"/>
            </a:xfrm>
            <a:custGeom>
              <a:avLst/>
              <a:gdLst>
                <a:gd name="T0" fmla="*/ 0 w 27"/>
                <a:gd name="T1" fmla="*/ 15 h 26"/>
                <a:gd name="T2" fmla="*/ 4 w 27"/>
                <a:gd name="T3" fmla="*/ 3 h 26"/>
                <a:gd name="T4" fmla="*/ 26 w 27"/>
                <a:gd name="T5" fmla="*/ 6 h 26"/>
                <a:gd name="T6" fmla="*/ 27 w 27"/>
                <a:gd name="T7" fmla="*/ 8 h 26"/>
                <a:gd name="T8" fmla="*/ 8 w 27"/>
                <a:gd name="T9" fmla="*/ 23 h 26"/>
                <a:gd name="T10" fmla="*/ 0 w 27"/>
                <a:gd name="T11" fmla="*/ 1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0" y="15"/>
                  </a:moveTo>
                  <a:cubicBezTo>
                    <a:pt x="1" y="11"/>
                    <a:pt x="3" y="7"/>
                    <a:pt x="4" y="3"/>
                  </a:cubicBezTo>
                  <a:cubicBezTo>
                    <a:pt x="12" y="0"/>
                    <a:pt x="19" y="1"/>
                    <a:pt x="26" y="6"/>
                  </a:cubicBezTo>
                  <a:cubicBezTo>
                    <a:pt x="26" y="7"/>
                    <a:pt x="27" y="7"/>
                    <a:pt x="27" y="8"/>
                  </a:cubicBezTo>
                  <a:cubicBezTo>
                    <a:pt x="23" y="16"/>
                    <a:pt x="20" y="26"/>
                    <a:pt x="8" y="23"/>
                  </a:cubicBezTo>
                  <a:cubicBezTo>
                    <a:pt x="4" y="21"/>
                    <a:pt x="0" y="20"/>
                    <a:pt x="0" y="15"/>
                  </a:cubicBezTo>
                  <a:close/>
                </a:path>
              </a:pathLst>
            </a:custGeom>
            <a:solidFill>
              <a:srgbClr val="82AF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1" name="Freeform 3702"/>
            <p:cNvSpPr>
              <a:spLocks/>
            </p:cNvSpPr>
            <p:nvPr/>
          </p:nvSpPr>
          <p:spPr bwMode="auto">
            <a:xfrm>
              <a:off x="4155" y="1709"/>
              <a:ext cx="32" cy="33"/>
            </a:xfrm>
            <a:custGeom>
              <a:avLst/>
              <a:gdLst>
                <a:gd name="T0" fmla="*/ 13 w 27"/>
                <a:gd name="T1" fmla="*/ 27 h 28"/>
                <a:gd name="T2" fmla="*/ 1 w 27"/>
                <a:gd name="T3" fmla="*/ 8 h 28"/>
                <a:gd name="T4" fmla="*/ 21 w 27"/>
                <a:gd name="T5" fmla="*/ 0 h 28"/>
                <a:gd name="T6" fmla="*/ 25 w 27"/>
                <a:gd name="T7" fmla="*/ 8 h 28"/>
                <a:gd name="T8" fmla="*/ 26 w 27"/>
                <a:gd name="T9" fmla="*/ 12 h 28"/>
                <a:gd name="T10" fmla="*/ 23 w 27"/>
                <a:gd name="T11" fmla="*/ 15 h 28"/>
                <a:gd name="T12" fmla="*/ 19 w 27"/>
                <a:gd name="T13" fmla="*/ 17 h 28"/>
                <a:gd name="T14" fmla="*/ 19 w 27"/>
                <a:gd name="T15" fmla="*/ 21 h 28"/>
                <a:gd name="T16" fmla="*/ 18 w 27"/>
                <a:gd name="T17" fmla="*/ 23 h 28"/>
                <a:gd name="T18" fmla="*/ 16 w 27"/>
                <a:gd name="T19" fmla="*/ 27 h 28"/>
                <a:gd name="T20" fmla="*/ 13 w 27"/>
                <a:gd name="T21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28">
                  <a:moveTo>
                    <a:pt x="13" y="27"/>
                  </a:moveTo>
                  <a:cubicBezTo>
                    <a:pt x="2" y="25"/>
                    <a:pt x="0" y="18"/>
                    <a:pt x="1" y="8"/>
                  </a:cubicBezTo>
                  <a:cubicBezTo>
                    <a:pt x="8" y="6"/>
                    <a:pt x="15" y="6"/>
                    <a:pt x="21" y="0"/>
                  </a:cubicBezTo>
                  <a:cubicBezTo>
                    <a:pt x="22" y="3"/>
                    <a:pt x="23" y="6"/>
                    <a:pt x="25" y="8"/>
                  </a:cubicBezTo>
                  <a:cubicBezTo>
                    <a:pt x="26" y="9"/>
                    <a:pt x="27" y="11"/>
                    <a:pt x="26" y="12"/>
                  </a:cubicBezTo>
                  <a:cubicBezTo>
                    <a:pt x="25" y="13"/>
                    <a:pt x="24" y="14"/>
                    <a:pt x="23" y="15"/>
                  </a:cubicBezTo>
                  <a:cubicBezTo>
                    <a:pt x="22" y="16"/>
                    <a:pt x="21" y="17"/>
                    <a:pt x="19" y="17"/>
                  </a:cubicBezTo>
                  <a:cubicBezTo>
                    <a:pt x="19" y="18"/>
                    <a:pt x="19" y="20"/>
                    <a:pt x="19" y="21"/>
                  </a:cubicBezTo>
                  <a:cubicBezTo>
                    <a:pt x="19" y="21"/>
                    <a:pt x="18" y="23"/>
                    <a:pt x="18" y="23"/>
                  </a:cubicBezTo>
                  <a:cubicBezTo>
                    <a:pt x="18" y="24"/>
                    <a:pt x="17" y="26"/>
                    <a:pt x="16" y="27"/>
                  </a:cubicBezTo>
                  <a:cubicBezTo>
                    <a:pt x="15" y="27"/>
                    <a:pt x="14" y="28"/>
                    <a:pt x="13" y="27"/>
                  </a:cubicBezTo>
                  <a:close/>
                </a:path>
              </a:pathLst>
            </a:custGeom>
            <a:solidFill>
              <a:srgbClr val="548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2" name="Freeform 3703"/>
            <p:cNvSpPr>
              <a:spLocks/>
            </p:cNvSpPr>
            <p:nvPr/>
          </p:nvSpPr>
          <p:spPr bwMode="auto">
            <a:xfrm>
              <a:off x="4017" y="1657"/>
              <a:ext cx="21" cy="19"/>
            </a:xfrm>
            <a:custGeom>
              <a:avLst/>
              <a:gdLst>
                <a:gd name="T0" fmla="*/ 10 w 18"/>
                <a:gd name="T1" fmla="*/ 0 h 16"/>
                <a:gd name="T2" fmla="*/ 18 w 18"/>
                <a:gd name="T3" fmla="*/ 8 h 16"/>
                <a:gd name="T4" fmla="*/ 4 w 18"/>
                <a:gd name="T5" fmla="*/ 11 h 16"/>
                <a:gd name="T6" fmla="*/ 6 w 18"/>
                <a:gd name="T7" fmla="*/ 1 h 16"/>
                <a:gd name="T8" fmla="*/ 10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0" y="0"/>
                  </a:moveTo>
                  <a:cubicBezTo>
                    <a:pt x="14" y="1"/>
                    <a:pt x="16" y="5"/>
                    <a:pt x="18" y="8"/>
                  </a:cubicBezTo>
                  <a:cubicBezTo>
                    <a:pt x="13" y="9"/>
                    <a:pt x="9" y="16"/>
                    <a:pt x="4" y="11"/>
                  </a:cubicBezTo>
                  <a:cubicBezTo>
                    <a:pt x="0" y="8"/>
                    <a:pt x="5" y="4"/>
                    <a:pt x="6" y="1"/>
                  </a:cubicBezTo>
                  <a:cubicBezTo>
                    <a:pt x="7" y="1"/>
                    <a:pt x="8" y="0"/>
                    <a:pt x="10" y="0"/>
                  </a:cubicBezTo>
                  <a:close/>
                </a:path>
              </a:pathLst>
            </a:custGeom>
            <a:solidFill>
              <a:srgbClr val="3558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3" name="Freeform 3704"/>
            <p:cNvSpPr>
              <a:spLocks/>
            </p:cNvSpPr>
            <p:nvPr/>
          </p:nvSpPr>
          <p:spPr bwMode="auto">
            <a:xfrm>
              <a:off x="4060" y="1662"/>
              <a:ext cx="17" cy="23"/>
            </a:xfrm>
            <a:custGeom>
              <a:avLst/>
              <a:gdLst>
                <a:gd name="T0" fmla="*/ 10 w 15"/>
                <a:gd name="T1" fmla="*/ 1 h 20"/>
                <a:gd name="T2" fmla="*/ 14 w 15"/>
                <a:gd name="T3" fmla="*/ 12 h 20"/>
                <a:gd name="T4" fmla="*/ 2 w 15"/>
                <a:gd name="T5" fmla="*/ 17 h 20"/>
                <a:gd name="T6" fmla="*/ 1 w 15"/>
                <a:gd name="T7" fmla="*/ 12 h 20"/>
                <a:gd name="T8" fmla="*/ 10 w 15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0">
                  <a:moveTo>
                    <a:pt x="10" y="1"/>
                  </a:moveTo>
                  <a:cubicBezTo>
                    <a:pt x="15" y="3"/>
                    <a:pt x="13" y="8"/>
                    <a:pt x="14" y="12"/>
                  </a:cubicBezTo>
                  <a:cubicBezTo>
                    <a:pt x="12" y="18"/>
                    <a:pt x="8" y="20"/>
                    <a:pt x="2" y="17"/>
                  </a:cubicBezTo>
                  <a:cubicBezTo>
                    <a:pt x="1" y="15"/>
                    <a:pt x="0" y="14"/>
                    <a:pt x="1" y="12"/>
                  </a:cubicBezTo>
                  <a:cubicBezTo>
                    <a:pt x="8" y="12"/>
                    <a:pt x="1" y="0"/>
                    <a:pt x="10" y="1"/>
                  </a:cubicBezTo>
                  <a:close/>
                </a:path>
              </a:pathLst>
            </a:custGeom>
            <a:solidFill>
              <a:srgbClr val="456C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64" name="Freeform 3705"/>
            <p:cNvSpPr>
              <a:spLocks/>
            </p:cNvSpPr>
            <p:nvPr/>
          </p:nvSpPr>
          <p:spPr bwMode="auto">
            <a:xfrm>
              <a:off x="4060" y="1657"/>
              <a:ext cx="15" cy="20"/>
            </a:xfrm>
            <a:custGeom>
              <a:avLst/>
              <a:gdLst>
                <a:gd name="T0" fmla="*/ 10 w 13"/>
                <a:gd name="T1" fmla="*/ 5 h 17"/>
                <a:gd name="T2" fmla="*/ 2 w 13"/>
                <a:gd name="T3" fmla="*/ 16 h 17"/>
                <a:gd name="T4" fmla="*/ 0 w 13"/>
                <a:gd name="T5" fmla="*/ 14 h 17"/>
                <a:gd name="T6" fmla="*/ 1 w 13"/>
                <a:gd name="T7" fmla="*/ 13 h 17"/>
                <a:gd name="T8" fmla="*/ 5 w 13"/>
                <a:gd name="T9" fmla="*/ 0 h 17"/>
                <a:gd name="T10" fmla="*/ 10 w 13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7">
                  <a:moveTo>
                    <a:pt x="10" y="5"/>
                  </a:moveTo>
                  <a:cubicBezTo>
                    <a:pt x="7" y="8"/>
                    <a:pt x="13" y="17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8"/>
                    <a:pt x="1" y="3"/>
                    <a:pt x="5" y="0"/>
                  </a:cubicBezTo>
                  <a:cubicBezTo>
                    <a:pt x="7" y="2"/>
                    <a:pt x="8" y="3"/>
                    <a:pt x="10" y="5"/>
                  </a:cubicBezTo>
                  <a:close/>
                </a:path>
              </a:pathLst>
            </a:custGeom>
            <a:solidFill>
              <a:srgbClr val="7B9F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5" name="Group 3907"/>
          <p:cNvGrpSpPr>
            <a:grpSpLocks/>
          </p:cNvGrpSpPr>
          <p:nvPr/>
        </p:nvGrpSpPr>
        <p:grpSpPr bwMode="auto">
          <a:xfrm>
            <a:off x="6184900" y="1838325"/>
            <a:ext cx="2154238" cy="1211262"/>
            <a:chOff x="3896" y="1158"/>
            <a:chExt cx="1357" cy="763"/>
          </a:xfrm>
        </p:grpSpPr>
        <p:sp>
          <p:nvSpPr>
            <p:cNvPr id="3465" name="Freeform 3707"/>
            <p:cNvSpPr>
              <a:spLocks/>
            </p:cNvSpPr>
            <p:nvPr/>
          </p:nvSpPr>
          <p:spPr bwMode="auto">
            <a:xfrm>
              <a:off x="4098" y="1666"/>
              <a:ext cx="16" cy="22"/>
            </a:xfrm>
            <a:custGeom>
              <a:avLst/>
              <a:gdLst>
                <a:gd name="T0" fmla="*/ 1 w 13"/>
                <a:gd name="T1" fmla="*/ 13 h 18"/>
                <a:gd name="T2" fmla="*/ 8 w 13"/>
                <a:gd name="T3" fmla="*/ 0 h 18"/>
                <a:gd name="T4" fmla="*/ 5 w 13"/>
                <a:gd name="T5" fmla="*/ 11 h 18"/>
                <a:gd name="T6" fmla="*/ 5 w 13"/>
                <a:gd name="T7" fmla="*/ 16 h 18"/>
                <a:gd name="T8" fmla="*/ 2 w 13"/>
                <a:gd name="T9" fmla="*/ 18 h 18"/>
                <a:gd name="T10" fmla="*/ 1 w 13"/>
                <a:gd name="T11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8">
                  <a:moveTo>
                    <a:pt x="1" y="13"/>
                  </a:moveTo>
                  <a:cubicBezTo>
                    <a:pt x="1" y="7"/>
                    <a:pt x="0" y="1"/>
                    <a:pt x="8" y="0"/>
                  </a:cubicBezTo>
                  <a:cubicBezTo>
                    <a:pt x="13" y="6"/>
                    <a:pt x="10" y="9"/>
                    <a:pt x="5" y="11"/>
                  </a:cubicBezTo>
                  <a:cubicBezTo>
                    <a:pt x="5" y="13"/>
                    <a:pt x="5" y="14"/>
                    <a:pt x="5" y="16"/>
                  </a:cubicBezTo>
                  <a:cubicBezTo>
                    <a:pt x="4" y="16"/>
                    <a:pt x="3" y="17"/>
                    <a:pt x="2" y="18"/>
                  </a:cubicBezTo>
                  <a:cubicBezTo>
                    <a:pt x="2" y="16"/>
                    <a:pt x="1" y="15"/>
                    <a:pt x="1" y="13"/>
                  </a:cubicBezTo>
                  <a:close/>
                </a:path>
              </a:pathLst>
            </a:custGeom>
            <a:solidFill>
              <a:srgbClr val="88AD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6" name="Freeform 3708"/>
            <p:cNvSpPr>
              <a:spLocks/>
            </p:cNvSpPr>
            <p:nvPr/>
          </p:nvSpPr>
          <p:spPr bwMode="auto">
            <a:xfrm>
              <a:off x="4098" y="1711"/>
              <a:ext cx="19" cy="23"/>
            </a:xfrm>
            <a:custGeom>
              <a:avLst/>
              <a:gdLst>
                <a:gd name="T0" fmla="*/ 9 w 16"/>
                <a:gd name="T1" fmla="*/ 19 h 19"/>
                <a:gd name="T2" fmla="*/ 0 w 16"/>
                <a:gd name="T3" fmla="*/ 10 h 19"/>
                <a:gd name="T4" fmla="*/ 13 w 16"/>
                <a:gd name="T5" fmla="*/ 9 h 19"/>
                <a:gd name="T6" fmla="*/ 9 w 16"/>
                <a:gd name="T7" fmla="*/ 18 h 19"/>
                <a:gd name="T8" fmla="*/ 9 w 16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9">
                  <a:moveTo>
                    <a:pt x="9" y="19"/>
                  </a:moveTo>
                  <a:cubicBezTo>
                    <a:pt x="6" y="16"/>
                    <a:pt x="3" y="13"/>
                    <a:pt x="0" y="10"/>
                  </a:cubicBezTo>
                  <a:cubicBezTo>
                    <a:pt x="4" y="9"/>
                    <a:pt x="8" y="0"/>
                    <a:pt x="13" y="9"/>
                  </a:cubicBezTo>
                  <a:cubicBezTo>
                    <a:pt x="16" y="14"/>
                    <a:pt x="13" y="16"/>
                    <a:pt x="9" y="18"/>
                  </a:cubicBezTo>
                  <a:lnTo>
                    <a:pt x="9" y="19"/>
                  </a:lnTo>
                  <a:close/>
                </a:path>
              </a:pathLst>
            </a:custGeom>
            <a:solidFill>
              <a:srgbClr val="3D5E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7" name="Freeform 3709"/>
            <p:cNvSpPr>
              <a:spLocks/>
            </p:cNvSpPr>
            <p:nvPr/>
          </p:nvSpPr>
          <p:spPr bwMode="auto">
            <a:xfrm>
              <a:off x="4058" y="1629"/>
              <a:ext cx="19" cy="20"/>
            </a:xfrm>
            <a:custGeom>
              <a:avLst/>
              <a:gdLst>
                <a:gd name="T0" fmla="*/ 2 w 16"/>
                <a:gd name="T1" fmla="*/ 11 h 17"/>
                <a:gd name="T2" fmla="*/ 11 w 16"/>
                <a:gd name="T3" fmla="*/ 1 h 17"/>
                <a:gd name="T4" fmla="*/ 15 w 16"/>
                <a:gd name="T5" fmla="*/ 4 h 17"/>
                <a:gd name="T6" fmla="*/ 7 w 16"/>
                <a:gd name="T7" fmla="*/ 17 h 17"/>
                <a:gd name="T8" fmla="*/ 2 w 16"/>
                <a:gd name="T9" fmla="*/ 17 h 17"/>
                <a:gd name="T10" fmla="*/ 3 w 16"/>
                <a:gd name="T11" fmla="*/ 17 h 17"/>
                <a:gd name="T12" fmla="*/ 2 w 16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7">
                  <a:moveTo>
                    <a:pt x="2" y="11"/>
                  </a:moveTo>
                  <a:cubicBezTo>
                    <a:pt x="5" y="7"/>
                    <a:pt x="8" y="4"/>
                    <a:pt x="11" y="1"/>
                  </a:cubicBezTo>
                  <a:cubicBezTo>
                    <a:pt x="14" y="0"/>
                    <a:pt x="16" y="0"/>
                    <a:pt x="15" y="4"/>
                  </a:cubicBezTo>
                  <a:cubicBezTo>
                    <a:pt x="12" y="8"/>
                    <a:pt x="10" y="13"/>
                    <a:pt x="7" y="17"/>
                  </a:cubicBezTo>
                  <a:cubicBezTo>
                    <a:pt x="5" y="17"/>
                    <a:pt x="4" y="17"/>
                    <a:pt x="2" y="17"/>
                  </a:cubicBezTo>
                  <a:cubicBezTo>
                    <a:pt x="2" y="17"/>
                    <a:pt x="3" y="17"/>
                    <a:pt x="3" y="17"/>
                  </a:cubicBezTo>
                  <a:cubicBezTo>
                    <a:pt x="0" y="15"/>
                    <a:pt x="0" y="13"/>
                    <a:pt x="2" y="11"/>
                  </a:cubicBezTo>
                  <a:close/>
                </a:path>
              </a:pathLst>
            </a:custGeom>
            <a:solidFill>
              <a:srgbClr val="5782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8" name="Freeform 3710"/>
            <p:cNvSpPr>
              <a:spLocks/>
            </p:cNvSpPr>
            <p:nvPr/>
          </p:nvSpPr>
          <p:spPr bwMode="auto">
            <a:xfrm>
              <a:off x="4050" y="1672"/>
              <a:ext cx="12" cy="18"/>
            </a:xfrm>
            <a:custGeom>
              <a:avLst/>
              <a:gdLst>
                <a:gd name="T0" fmla="*/ 9 w 10"/>
                <a:gd name="T1" fmla="*/ 0 h 15"/>
                <a:gd name="T2" fmla="*/ 10 w 10"/>
                <a:gd name="T3" fmla="*/ 3 h 15"/>
                <a:gd name="T4" fmla="*/ 10 w 10"/>
                <a:gd name="T5" fmla="*/ 8 h 15"/>
                <a:gd name="T6" fmla="*/ 4 w 10"/>
                <a:gd name="T7" fmla="*/ 12 h 15"/>
                <a:gd name="T8" fmla="*/ 9 w 10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5">
                  <a:moveTo>
                    <a:pt x="9" y="0"/>
                  </a:moveTo>
                  <a:cubicBezTo>
                    <a:pt x="10" y="1"/>
                    <a:pt x="10" y="2"/>
                    <a:pt x="10" y="3"/>
                  </a:cubicBezTo>
                  <a:cubicBezTo>
                    <a:pt x="10" y="5"/>
                    <a:pt x="10" y="6"/>
                    <a:pt x="10" y="8"/>
                  </a:cubicBezTo>
                  <a:cubicBezTo>
                    <a:pt x="8" y="10"/>
                    <a:pt x="6" y="15"/>
                    <a:pt x="4" y="12"/>
                  </a:cubicBezTo>
                  <a:cubicBezTo>
                    <a:pt x="0" y="7"/>
                    <a:pt x="3" y="2"/>
                    <a:pt x="9" y="0"/>
                  </a:cubicBezTo>
                  <a:close/>
                </a:path>
              </a:pathLst>
            </a:custGeom>
            <a:solidFill>
              <a:srgbClr val="2045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9" name="Freeform 3711"/>
            <p:cNvSpPr>
              <a:spLocks/>
            </p:cNvSpPr>
            <p:nvPr/>
          </p:nvSpPr>
          <p:spPr bwMode="auto">
            <a:xfrm>
              <a:off x="4109" y="1722"/>
              <a:ext cx="16" cy="20"/>
            </a:xfrm>
            <a:custGeom>
              <a:avLst/>
              <a:gdLst>
                <a:gd name="T0" fmla="*/ 0 w 14"/>
                <a:gd name="T1" fmla="*/ 9 h 17"/>
                <a:gd name="T2" fmla="*/ 4 w 14"/>
                <a:gd name="T3" fmla="*/ 0 h 17"/>
                <a:gd name="T4" fmla="*/ 8 w 14"/>
                <a:gd name="T5" fmla="*/ 1 h 17"/>
                <a:gd name="T6" fmla="*/ 12 w 14"/>
                <a:gd name="T7" fmla="*/ 14 h 17"/>
                <a:gd name="T8" fmla="*/ 8 w 14"/>
                <a:gd name="T9" fmla="*/ 17 h 17"/>
                <a:gd name="T10" fmla="*/ 0 w 14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7">
                  <a:moveTo>
                    <a:pt x="0" y="9"/>
                  </a:moveTo>
                  <a:cubicBezTo>
                    <a:pt x="1" y="6"/>
                    <a:pt x="3" y="3"/>
                    <a:pt x="4" y="0"/>
                  </a:cubicBezTo>
                  <a:cubicBezTo>
                    <a:pt x="5" y="0"/>
                    <a:pt x="6" y="1"/>
                    <a:pt x="8" y="1"/>
                  </a:cubicBezTo>
                  <a:cubicBezTo>
                    <a:pt x="11" y="5"/>
                    <a:pt x="14" y="8"/>
                    <a:pt x="12" y="14"/>
                  </a:cubicBezTo>
                  <a:cubicBezTo>
                    <a:pt x="10" y="15"/>
                    <a:pt x="9" y="16"/>
                    <a:pt x="8" y="17"/>
                  </a:cubicBezTo>
                  <a:cubicBezTo>
                    <a:pt x="5" y="15"/>
                    <a:pt x="3" y="12"/>
                    <a:pt x="0" y="9"/>
                  </a:cubicBezTo>
                  <a:close/>
                </a:path>
              </a:pathLst>
            </a:custGeom>
            <a:solidFill>
              <a:srgbClr val="1E3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0" name="Freeform 3712"/>
            <p:cNvSpPr>
              <a:spLocks/>
            </p:cNvSpPr>
            <p:nvPr/>
          </p:nvSpPr>
          <p:spPr bwMode="auto">
            <a:xfrm>
              <a:off x="4118" y="1723"/>
              <a:ext cx="14" cy="15"/>
            </a:xfrm>
            <a:custGeom>
              <a:avLst/>
              <a:gdLst>
                <a:gd name="T0" fmla="*/ 4 w 12"/>
                <a:gd name="T1" fmla="*/ 13 h 13"/>
                <a:gd name="T2" fmla="*/ 0 w 12"/>
                <a:gd name="T3" fmla="*/ 0 h 13"/>
                <a:gd name="T4" fmla="*/ 3 w 12"/>
                <a:gd name="T5" fmla="*/ 0 h 13"/>
                <a:gd name="T6" fmla="*/ 8 w 12"/>
                <a:gd name="T7" fmla="*/ 12 h 13"/>
                <a:gd name="T8" fmla="*/ 4 w 12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4" y="13"/>
                  </a:moveTo>
                  <a:cubicBezTo>
                    <a:pt x="2" y="9"/>
                    <a:pt x="1" y="4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12" y="1"/>
                    <a:pt x="8" y="7"/>
                    <a:pt x="8" y="12"/>
                  </a:cubicBezTo>
                  <a:cubicBezTo>
                    <a:pt x="6" y="12"/>
                    <a:pt x="5" y="12"/>
                    <a:pt x="4" y="13"/>
                  </a:cubicBezTo>
                  <a:close/>
                </a:path>
              </a:pathLst>
            </a:custGeom>
            <a:solidFill>
              <a:srgbClr val="141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1" name="Freeform 3713"/>
            <p:cNvSpPr>
              <a:spLocks/>
            </p:cNvSpPr>
            <p:nvPr/>
          </p:nvSpPr>
          <p:spPr bwMode="auto">
            <a:xfrm>
              <a:off x="3918" y="1629"/>
              <a:ext cx="27" cy="27"/>
            </a:xfrm>
            <a:custGeom>
              <a:avLst/>
              <a:gdLst>
                <a:gd name="T0" fmla="*/ 22 w 23"/>
                <a:gd name="T1" fmla="*/ 5 h 23"/>
                <a:gd name="T2" fmla="*/ 23 w 23"/>
                <a:gd name="T3" fmla="*/ 12 h 23"/>
                <a:gd name="T4" fmla="*/ 2 w 23"/>
                <a:gd name="T5" fmla="*/ 12 h 23"/>
                <a:gd name="T6" fmla="*/ 0 w 23"/>
                <a:gd name="T7" fmla="*/ 7 h 23"/>
                <a:gd name="T8" fmla="*/ 1 w 23"/>
                <a:gd name="T9" fmla="*/ 5 h 23"/>
                <a:gd name="T10" fmla="*/ 3 w 23"/>
                <a:gd name="T11" fmla="*/ 2 h 23"/>
                <a:gd name="T12" fmla="*/ 8 w 23"/>
                <a:gd name="T13" fmla="*/ 1 h 23"/>
                <a:gd name="T14" fmla="*/ 22 w 23"/>
                <a:gd name="T15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3">
                  <a:moveTo>
                    <a:pt x="22" y="5"/>
                  </a:moveTo>
                  <a:cubicBezTo>
                    <a:pt x="22" y="7"/>
                    <a:pt x="22" y="10"/>
                    <a:pt x="23" y="12"/>
                  </a:cubicBezTo>
                  <a:cubicBezTo>
                    <a:pt x="16" y="23"/>
                    <a:pt x="9" y="19"/>
                    <a:pt x="2" y="12"/>
                  </a:cubicBezTo>
                  <a:cubicBezTo>
                    <a:pt x="0" y="11"/>
                    <a:pt x="0" y="9"/>
                    <a:pt x="0" y="7"/>
                  </a:cubicBezTo>
                  <a:cubicBezTo>
                    <a:pt x="0" y="6"/>
                    <a:pt x="0" y="5"/>
                    <a:pt x="1" y="5"/>
                  </a:cubicBezTo>
                  <a:cubicBezTo>
                    <a:pt x="1" y="4"/>
                    <a:pt x="2" y="3"/>
                    <a:pt x="3" y="2"/>
                  </a:cubicBezTo>
                  <a:cubicBezTo>
                    <a:pt x="4" y="2"/>
                    <a:pt x="6" y="1"/>
                    <a:pt x="8" y="1"/>
                  </a:cubicBezTo>
                  <a:cubicBezTo>
                    <a:pt x="13" y="0"/>
                    <a:pt x="18" y="1"/>
                    <a:pt x="22" y="5"/>
                  </a:cubicBezTo>
                  <a:close/>
                </a:path>
              </a:pathLst>
            </a:custGeom>
            <a:solidFill>
              <a:srgbClr val="2A43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2" name="Freeform 3714"/>
            <p:cNvSpPr>
              <a:spLocks/>
            </p:cNvSpPr>
            <p:nvPr/>
          </p:nvSpPr>
          <p:spPr bwMode="auto">
            <a:xfrm>
              <a:off x="3896" y="1634"/>
              <a:ext cx="25" cy="20"/>
            </a:xfrm>
            <a:custGeom>
              <a:avLst/>
              <a:gdLst>
                <a:gd name="T0" fmla="*/ 21 w 21"/>
                <a:gd name="T1" fmla="*/ 4 h 17"/>
                <a:gd name="T2" fmla="*/ 21 w 21"/>
                <a:gd name="T3" fmla="*/ 8 h 17"/>
                <a:gd name="T4" fmla="*/ 5 w 21"/>
                <a:gd name="T5" fmla="*/ 17 h 17"/>
                <a:gd name="T6" fmla="*/ 9 w 21"/>
                <a:gd name="T7" fmla="*/ 0 h 17"/>
                <a:gd name="T8" fmla="*/ 13 w 21"/>
                <a:gd name="T9" fmla="*/ 4 h 17"/>
                <a:gd name="T10" fmla="*/ 17 w 21"/>
                <a:gd name="T11" fmla="*/ 2 h 17"/>
                <a:gd name="T12" fmla="*/ 21 w 21"/>
                <a:gd name="T13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7">
                  <a:moveTo>
                    <a:pt x="21" y="4"/>
                  </a:moveTo>
                  <a:cubicBezTo>
                    <a:pt x="21" y="6"/>
                    <a:pt x="21" y="7"/>
                    <a:pt x="21" y="8"/>
                  </a:cubicBezTo>
                  <a:cubicBezTo>
                    <a:pt x="15" y="11"/>
                    <a:pt x="12" y="17"/>
                    <a:pt x="5" y="17"/>
                  </a:cubicBezTo>
                  <a:cubicBezTo>
                    <a:pt x="0" y="10"/>
                    <a:pt x="0" y="4"/>
                    <a:pt x="9" y="0"/>
                  </a:cubicBezTo>
                  <a:cubicBezTo>
                    <a:pt x="10" y="2"/>
                    <a:pt x="12" y="3"/>
                    <a:pt x="13" y="4"/>
                  </a:cubicBezTo>
                  <a:cubicBezTo>
                    <a:pt x="14" y="3"/>
                    <a:pt x="16" y="2"/>
                    <a:pt x="17" y="2"/>
                  </a:cubicBezTo>
                  <a:cubicBezTo>
                    <a:pt x="19" y="2"/>
                    <a:pt x="20" y="3"/>
                    <a:pt x="21" y="4"/>
                  </a:cubicBezTo>
                  <a:close/>
                </a:path>
              </a:pathLst>
            </a:custGeom>
            <a:solidFill>
              <a:srgbClr val="2E4B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3" name="Freeform 3715"/>
            <p:cNvSpPr>
              <a:spLocks/>
            </p:cNvSpPr>
            <p:nvPr/>
          </p:nvSpPr>
          <p:spPr bwMode="auto">
            <a:xfrm>
              <a:off x="4435" y="1412"/>
              <a:ext cx="17" cy="19"/>
            </a:xfrm>
            <a:custGeom>
              <a:avLst/>
              <a:gdLst>
                <a:gd name="T0" fmla="*/ 15 w 15"/>
                <a:gd name="T1" fmla="*/ 12 h 16"/>
                <a:gd name="T2" fmla="*/ 10 w 15"/>
                <a:gd name="T3" fmla="*/ 16 h 16"/>
                <a:gd name="T4" fmla="*/ 0 w 15"/>
                <a:gd name="T5" fmla="*/ 4 h 16"/>
                <a:gd name="T6" fmla="*/ 15 w 15"/>
                <a:gd name="T7" fmla="*/ 9 h 16"/>
                <a:gd name="T8" fmla="*/ 15 w 15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6">
                  <a:moveTo>
                    <a:pt x="15" y="12"/>
                  </a:moveTo>
                  <a:cubicBezTo>
                    <a:pt x="13" y="14"/>
                    <a:pt x="12" y="15"/>
                    <a:pt x="10" y="16"/>
                  </a:cubicBezTo>
                  <a:cubicBezTo>
                    <a:pt x="3" y="16"/>
                    <a:pt x="1" y="10"/>
                    <a:pt x="0" y="4"/>
                  </a:cubicBezTo>
                  <a:cubicBezTo>
                    <a:pt x="7" y="0"/>
                    <a:pt x="11" y="5"/>
                    <a:pt x="15" y="9"/>
                  </a:cubicBezTo>
                  <a:cubicBezTo>
                    <a:pt x="15" y="10"/>
                    <a:pt x="15" y="11"/>
                    <a:pt x="15" y="12"/>
                  </a:cubicBezTo>
                  <a:close/>
                </a:path>
              </a:pathLst>
            </a:custGeom>
            <a:solidFill>
              <a:srgbClr val="6C9A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4" name="Freeform 3716"/>
            <p:cNvSpPr>
              <a:spLocks/>
            </p:cNvSpPr>
            <p:nvPr/>
          </p:nvSpPr>
          <p:spPr bwMode="auto">
            <a:xfrm>
              <a:off x="4379" y="1437"/>
              <a:ext cx="12" cy="22"/>
            </a:xfrm>
            <a:custGeom>
              <a:avLst/>
              <a:gdLst>
                <a:gd name="T0" fmla="*/ 6 w 10"/>
                <a:gd name="T1" fmla="*/ 0 h 19"/>
                <a:gd name="T2" fmla="*/ 10 w 10"/>
                <a:gd name="T3" fmla="*/ 19 h 19"/>
                <a:gd name="T4" fmla="*/ 6 w 10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9">
                  <a:moveTo>
                    <a:pt x="6" y="0"/>
                  </a:moveTo>
                  <a:cubicBezTo>
                    <a:pt x="9" y="6"/>
                    <a:pt x="10" y="12"/>
                    <a:pt x="10" y="19"/>
                  </a:cubicBezTo>
                  <a:cubicBezTo>
                    <a:pt x="6" y="13"/>
                    <a:pt x="0" y="8"/>
                    <a:pt x="6" y="0"/>
                  </a:cubicBezTo>
                  <a:close/>
                </a:path>
              </a:pathLst>
            </a:custGeom>
            <a:solidFill>
              <a:srgbClr val="3C67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5" name="Freeform 3717"/>
            <p:cNvSpPr>
              <a:spLocks/>
            </p:cNvSpPr>
            <p:nvPr/>
          </p:nvSpPr>
          <p:spPr bwMode="auto">
            <a:xfrm>
              <a:off x="4304" y="1436"/>
              <a:ext cx="21" cy="30"/>
            </a:xfrm>
            <a:custGeom>
              <a:avLst/>
              <a:gdLst>
                <a:gd name="T0" fmla="*/ 18 w 18"/>
                <a:gd name="T1" fmla="*/ 5 h 26"/>
                <a:gd name="T2" fmla="*/ 10 w 18"/>
                <a:gd name="T3" fmla="*/ 25 h 26"/>
                <a:gd name="T4" fmla="*/ 1 w 18"/>
                <a:gd name="T5" fmla="*/ 16 h 26"/>
                <a:gd name="T6" fmla="*/ 10 w 18"/>
                <a:gd name="T7" fmla="*/ 0 h 26"/>
                <a:gd name="T8" fmla="*/ 18 w 18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18" y="5"/>
                  </a:moveTo>
                  <a:cubicBezTo>
                    <a:pt x="10" y="9"/>
                    <a:pt x="16" y="19"/>
                    <a:pt x="10" y="25"/>
                  </a:cubicBezTo>
                  <a:cubicBezTo>
                    <a:pt x="3" y="26"/>
                    <a:pt x="0" y="23"/>
                    <a:pt x="1" y="16"/>
                  </a:cubicBezTo>
                  <a:cubicBezTo>
                    <a:pt x="4" y="11"/>
                    <a:pt x="7" y="5"/>
                    <a:pt x="10" y="0"/>
                  </a:cubicBezTo>
                  <a:cubicBezTo>
                    <a:pt x="13" y="2"/>
                    <a:pt x="15" y="3"/>
                    <a:pt x="18" y="5"/>
                  </a:cubicBezTo>
                  <a:close/>
                </a:path>
              </a:pathLst>
            </a:custGeom>
            <a:solidFill>
              <a:srgbClr val="5876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6" name="Freeform 3718"/>
            <p:cNvSpPr>
              <a:spLocks/>
            </p:cNvSpPr>
            <p:nvPr/>
          </p:nvSpPr>
          <p:spPr bwMode="auto">
            <a:xfrm>
              <a:off x="4239" y="1841"/>
              <a:ext cx="6" cy="9"/>
            </a:xfrm>
            <a:custGeom>
              <a:avLst/>
              <a:gdLst>
                <a:gd name="T0" fmla="*/ 1 w 5"/>
                <a:gd name="T1" fmla="*/ 0 h 8"/>
                <a:gd name="T2" fmla="*/ 4 w 5"/>
                <a:gd name="T3" fmla="*/ 0 h 8"/>
                <a:gd name="T4" fmla="*/ 5 w 5"/>
                <a:gd name="T5" fmla="*/ 4 h 8"/>
                <a:gd name="T6" fmla="*/ 0 w 5"/>
                <a:gd name="T7" fmla="*/ 8 h 8"/>
                <a:gd name="T8" fmla="*/ 1 w 5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1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5" y="2"/>
                    <a:pt x="5" y="3"/>
                    <a:pt x="5" y="4"/>
                  </a:cubicBezTo>
                  <a:cubicBezTo>
                    <a:pt x="3" y="5"/>
                    <a:pt x="2" y="7"/>
                    <a:pt x="0" y="8"/>
                  </a:cubicBezTo>
                  <a:cubicBezTo>
                    <a:pt x="0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6659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7" name="Freeform 3719"/>
            <p:cNvSpPr>
              <a:spLocks/>
            </p:cNvSpPr>
            <p:nvPr/>
          </p:nvSpPr>
          <p:spPr bwMode="auto">
            <a:xfrm>
              <a:off x="4075" y="1467"/>
              <a:ext cx="200" cy="84"/>
            </a:xfrm>
            <a:custGeom>
              <a:avLst/>
              <a:gdLst>
                <a:gd name="T0" fmla="*/ 165 w 170"/>
                <a:gd name="T1" fmla="*/ 62 h 71"/>
                <a:gd name="T2" fmla="*/ 132 w 170"/>
                <a:gd name="T3" fmla="*/ 59 h 71"/>
                <a:gd name="T4" fmla="*/ 96 w 170"/>
                <a:gd name="T5" fmla="*/ 53 h 71"/>
                <a:gd name="T6" fmla="*/ 91 w 170"/>
                <a:gd name="T7" fmla="*/ 51 h 71"/>
                <a:gd name="T8" fmla="*/ 53 w 170"/>
                <a:gd name="T9" fmla="*/ 37 h 71"/>
                <a:gd name="T10" fmla="*/ 30 w 170"/>
                <a:gd name="T11" fmla="*/ 33 h 71"/>
                <a:gd name="T12" fmla="*/ 1 w 170"/>
                <a:gd name="T13" fmla="*/ 2 h 71"/>
                <a:gd name="T14" fmla="*/ 6 w 170"/>
                <a:gd name="T15" fmla="*/ 0 h 71"/>
                <a:gd name="T16" fmla="*/ 18 w 170"/>
                <a:gd name="T17" fmla="*/ 4 h 71"/>
                <a:gd name="T18" fmla="*/ 46 w 170"/>
                <a:gd name="T19" fmla="*/ 13 h 71"/>
                <a:gd name="T20" fmla="*/ 61 w 170"/>
                <a:gd name="T21" fmla="*/ 18 h 71"/>
                <a:gd name="T22" fmla="*/ 66 w 170"/>
                <a:gd name="T23" fmla="*/ 17 h 71"/>
                <a:gd name="T24" fmla="*/ 96 w 170"/>
                <a:gd name="T25" fmla="*/ 17 h 71"/>
                <a:gd name="T26" fmla="*/ 101 w 170"/>
                <a:gd name="T27" fmla="*/ 20 h 71"/>
                <a:gd name="T28" fmla="*/ 102 w 170"/>
                <a:gd name="T29" fmla="*/ 23 h 71"/>
                <a:gd name="T30" fmla="*/ 102 w 170"/>
                <a:gd name="T31" fmla="*/ 25 h 71"/>
                <a:gd name="T32" fmla="*/ 101 w 170"/>
                <a:gd name="T33" fmla="*/ 26 h 71"/>
                <a:gd name="T34" fmla="*/ 103 w 170"/>
                <a:gd name="T35" fmla="*/ 23 h 71"/>
                <a:gd name="T36" fmla="*/ 118 w 170"/>
                <a:gd name="T37" fmla="*/ 26 h 71"/>
                <a:gd name="T38" fmla="*/ 150 w 170"/>
                <a:gd name="T39" fmla="*/ 44 h 71"/>
                <a:gd name="T40" fmla="*/ 164 w 170"/>
                <a:gd name="T41" fmla="*/ 50 h 71"/>
                <a:gd name="T42" fmla="*/ 168 w 170"/>
                <a:gd name="T43" fmla="*/ 52 h 71"/>
                <a:gd name="T44" fmla="*/ 170 w 170"/>
                <a:gd name="T45" fmla="*/ 56 h 71"/>
                <a:gd name="T46" fmla="*/ 165 w 170"/>
                <a:gd name="T47" fmla="*/ 6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0" h="71">
                  <a:moveTo>
                    <a:pt x="165" y="62"/>
                  </a:moveTo>
                  <a:cubicBezTo>
                    <a:pt x="153" y="71"/>
                    <a:pt x="142" y="61"/>
                    <a:pt x="132" y="59"/>
                  </a:cubicBezTo>
                  <a:cubicBezTo>
                    <a:pt x="120" y="56"/>
                    <a:pt x="110" y="43"/>
                    <a:pt x="96" y="53"/>
                  </a:cubicBezTo>
                  <a:cubicBezTo>
                    <a:pt x="95" y="53"/>
                    <a:pt x="91" y="52"/>
                    <a:pt x="91" y="51"/>
                  </a:cubicBezTo>
                  <a:cubicBezTo>
                    <a:pt x="82" y="35"/>
                    <a:pt x="67" y="38"/>
                    <a:pt x="53" y="37"/>
                  </a:cubicBezTo>
                  <a:cubicBezTo>
                    <a:pt x="46" y="31"/>
                    <a:pt x="38" y="35"/>
                    <a:pt x="30" y="33"/>
                  </a:cubicBezTo>
                  <a:cubicBezTo>
                    <a:pt x="13" y="30"/>
                    <a:pt x="0" y="2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10" y="0"/>
                    <a:pt x="13" y="4"/>
                    <a:pt x="18" y="4"/>
                  </a:cubicBezTo>
                  <a:cubicBezTo>
                    <a:pt x="28" y="5"/>
                    <a:pt x="39" y="3"/>
                    <a:pt x="46" y="13"/>
                  </a:cubicBezTo>
                  <a:cubicBezTo>
                    <a:pt x="49" y="19"/>
                    <a:pt x="54" y="21"/>
                    <a:pt x="61" y="18"/>
                  </a:cubicBezTo>
                  <a:cubicBezTo>
                    <a:pt x="62" y="18"/>
                    <a:pt x="64" y="17"/>
                    <a:pt x="66" y="17"/>
                  </a:cubicBezTo>
                  <a:cubicBezTo>
                    <a:pt x="76" y="13"/>
                    <a:pt x="86" y="13"/>
                    <a:pt x="96" y="17"/>
                  </a:cubicBezTo>
                  <a:cubicBezTo>
                    <a:pt x="98" y="18"/>
                    <a:pt x="99" y="19"/>
                    <a:pt x="101" y="20"/>
                  </a:cubicBezTo>
                  <a:cubicBezTo>
                    <a:pt x="101" y="21"/>
                    <a:pt x="102" y="22"/>
                    <a:pt x="102" y="23"/>
                  </a:cubicBezTo>
                  <a:cubicBezTo>
                    <a:pt x="102" y="24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6"/>
                  </a:cubicBezTo>
                  <a:cubicBezTo>
                    <a:pt x="102" y="25"/>
                    <a:pt x="102" y="24"/>
                    <a:pt x="103" y="23"/>
                  </a:cubicBezTo>
                  <a:cubicBezTo>
                    <a:pt x="109" y="21"/>
                    <a:pt x="114" y="22"/>
                    <a:pt x="118" y="26"/>
                  </a:cubicBezTo>
                  <a:cubicBezTo>
                    <a:pt x="128" y="34"/>
                    <a:pt x="140" y="37"/>
                    <a:pt x="150" y="44"/>
                  </a:cubicBezTo>
                  <a:cubicBezTo>
                    <a:pt x="154" y="47"/>
                    <a:pt x="159" y="49"/>
                    <a:pt x="164" y="50"/>
                  </a:cubicBezTo>
                  <a:cubicBezTo>
                    <a:pt x="165" y="50"/>
                    <a:pt x="167" y="51"/>
                    <a:pt x="168" y="52"/>
                  </a:cubicBezTo>
                  <a:cubicBezTo>
                    <a:pt x="169" y="53"/>
                    <a:pt x="170" y="55"/>
                    <a:pt x="170" y="56"/>
                  </a:cubicBezTo>
                  <a:cubicBezTo>
                    <a:pt x="169" y="59"/>
                    <a:pt x="166" y="60"/>
                    <a:pt x="165" y="62"/>
                  </a:cubicBezTo>
                  <a:close/>
                </a:path>
              </a:pathLst>
            </a:custGeom>
            <a:solidFill>
              <a:srgbClr val="508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8" name="Freeform 3720"/>
            <p:cNvSpPr>
              <a:spLocks/>
            </p:cNvSpPr>
            <p:nvPr/>
          </p:nvSpPr>
          <p:spPr bwMode="auto">
            <a:xfrm>
              <a:off x="4070" y="1516"/>
              <a:ext cx="65" cy="28"/>
            </a:xfrm>
            <a:custGeom>
              <a:avLst/>
              <a:gdLst>
                <a:gd name="T0" fmla="*/ 45 w 55"/>
                <a:gd name="T1" fmla="*/ 17 h 24"/>
                <a:gd name="T2" fmla="*/ 37 w 55"/>
                <a:gd name="T3" fmla="*/ 20 h 24"/>
                <a:gd name="T4" fmla="*/ 14 w 55"/>
                <a:gd name="T5" fmla="*/ 22 h 24"/>
                <a:gd name="T6" fmla="*/ 5 w 55"/>
                <a:gd name="T7" fmla="*/ 8 h 24"/>
                <a:gd name="T8" fmla="*/ 5 w 55"/>
                <a:gd name="T9" fmla="*/ 9 h 24"/>
                <a:gd name="T10" fmla="*/ 27 w 55"/>
                <a:gd name="T11" fmla="*/ 1 h 24"/>
                <a:gd name="T12" fmla="*/ 46 w 55"/>
                <a:gd name="T13" fmla="*/ 7 h 24"/>
                <a:gd name="T14" fmla="*/ 45 w 55"/>
                <a:gd name="T15" fmla="*/ 1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24">
                  <a:moveTo>
                    <a:pt x="45" y="17"/>
                  </a:moveTo>
                  <a:cubicBezTo>
                    <a:pt x="42" y="18"/>
                    <a:pt x="40" y="19"/>
                    <a:pt x="37" y="20"/>
                  </a:cubicBezTo>
                  <a:cubicBezTo>
                    <a:pt x="30" y="24"/>
                    <a:pt x="22" y="22"/>
                    <a:pt x="14" y="22"/>
                  </a:cubicBezTo>
                  <a:cubicBezTo>
                    <a:pt x="6" y="21"/>
                    <a:pt x="0" y="18"/>
                    <a:pt x="5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1" y="2"/>
                    <a:pt x="20" y="4"/>
                    <a:pt x="27" y="1"/>
                  </a:cubicBezTo>
                  <a:cubicBezTo>
                    <a:pt x="35" y="0"/>
                    <a:pt x="40" y="4"/>
                    <a:pt x="46" y="7"/>
                  </a:cubicBezTo>
                  <a:cubicBezTo>
                    <a:pt x="55" y="12"/>
                    <a:pt x="44" y="13"/>
                    <a:pt x="45" y="17"/>
                  </a:cubicBezTo>
                  <a:close/>
                </a:path>
              </a:pathLst>
            </a:custGeom>
            <a:solidFill>
              <a:srgbClr val="85B4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79" name="Freeform 3721"/>
            <p:cNvSpPr>
              <a:spLocks/>
            </p:cNvSpPr>
            <p:nvPr/>
          </p:nvSpPr>
          <p:spPr bwMode="auto">
            <a:xfrm>
              <a:off x="4051" y="1410"/>
              <a:ext cx="25" cy="48"/>
            </a:xfrm>
            <a:custGeom>
              <a:avLst/>
              <a:gdLst>
                <a:gd name="T0" fmla="*/ 13 w 21"/>
                <a:gd name="T1" fmla="*/ 11 h 41"/>
                <a:gd name="T2" fmla="*/ 17 w 21"/>
                <a:gd name="T3" fmla="*/ 38 h 41"/>
                <a:gd name="T4" fmla="*/ 9 w 21"/>
                <a:gd name="T5" fmla="*/ 39 h 41"/>
                <a:gd name="T6" fmla="*/ 4 w 21"/>
                <a:gd name="T7" fmla="*/ 38 h 41"/>
                <a:gd name="T8" fmla="*/ 1 w 21"/>
                <a:gd name="T9" fmla="*/ 14 h 41"/>
                <a:gd name="T10" fmla="*/ 1 w 21"/>
                <a:gd name="T11" fmla="*/ 15 h 41"/>
                <a:gd name="T12" fmla="*/ 1 w 21"/>
                <a:gd name="T13" fmla="*/ 3 h 41"/>
                <a:gd name="T14" fmla="*/ 13 w 21"/>
                <a:gd name="T15" fmla="*/ 3 h 41"/>
                <a:gd name="T16" fmla="*/ 13 w 21"/>
                <a:gd name="T17" fmla="*/ 1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41">
                  <a:moveTo>
                    <a:pt x="13" y="11"/>
                  </a:moveTo>
                  <a:cubicBezTo>
                    <a:pt x="21" y="19"/>
                    <a:pt x="12" y="29"/>
                    <a:pt x="17" y="38"/>
                  </a:cubicBezTo>
                  <a:cubicBezTo>
                    <a:pt x="14" y="41"/>
                    <a:pt x="12" y="41"/>
                    <a:pt x="9" y="39"/>
                  </a:cubicBezTo>
                  <a:cubicBezTo>
                    <a:pt x="7" y="38"/>
                    <a:pt x="6" y="38"/>
                    <a:pt x="4" y="38"/>
                  </a:cubicBezTo>
                  <a:cubicBezTo>
                    <a:pt x="0" y="31"/>
                    <a:pt x="7" y="22"/>
                    <a:pt x="1" y="14"/>
                  </a:cubicBezTo>
                  <a:cubicBezTo>
                    <a:pt x="1" y="14"/>
                    <a:pt x="1" y="15"/>
                    <a:pt x="1" y="15"/>
                  </a:cubicBezTo>
                  <a:cubicBezTo>
                    <a:pt x="1" y="11"/>
                    <a:pt x="1" y="7"/>
                    <a:pt x="1" y="3"/>
                  </a:cubicBezTo>
                  <a:cubicBezTo>
                    <a:pt x="5" y="0"/>
                    <a:pt x="9" y="0"/>
                    <a:pt x="13" y="3"/>
                  </a:cubicBezTo>
                  <a:cubicBezTo>
                    <a:pt x="15" y="5"/>
                    <a:pt x="15" y="8"/>
                    <a:pt x="13" y="11"/>
                  </a:cubicBezTo>
                  <a:close/>
                </a:path>
              </a:pathLst>
            </a:custGeom>
            <a:solidFill>
              <a:srgbClr val="80B0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0" name="Freeform 3722"/>
            <p:cNvSpPr>
              <a:spLocks/>
            </p:cNvSpPr>
            <p:nvPr/>
          </p:nvSpPr>
          <p:spPr bwMode="auto">
            <a:xfrm>
              <a:off x="4048" y="1459"/>
              <a:ext cx="23" cy="28"/>
            </a:xfrm>
            <a:custGeom>
              <a:avLst/>
              <a:gdLst>
                <a:gd name="T0" fmla="*/ 20 w 20"/>
                <a:gd name="T1" fmla="*/ 9 h 24"/>
                <a:gd name="T2" fmla="*/ 13 w 20"/>
                <a:gd name="T3" fmla="*/ 23 h 24"/>
                <a:gd name="T4" fmla="*/ 3 w 20"/>
                <a:gd name="T5" fmla="*/ 17 h 24"/>
                <a:gd name="T6" fmla="*/ 11 w 20"/>
                <a:gd name="T7" fmla="*/ 0 h 24"/>
                <a:gd name="T8" fmla="*/ 20 w 20"/>
                <a:gd name="T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4">
                  <a:moveTo>
                    <a:pt x="20" y="9"/>
                  </a:moveTo>
                  <a:cubicBezTo>
                    <a:pt x="19" y="15"/>
                    <a:pt x="20" y="21"/>
                    <a:pt x="13" y="23"/>
                  </a:cubicBezTo>
                  <a:cubicBezTo>
                    <a:pt x="8" y="24"/>
                    <a:pt x="5" y="21"/>
                    <a:pt x="3" y="17"/>
                  </a:cubicBezTo>
                  <a:cubicBezTo>
                    <a:pt x="0" y="9"/>
                    <a:pt x="5" y="4"/>
                    <a:pt x="11" y="0"/>
                  </a:cubicBezTo>
                  <a:cubicBezTo>
                    <a:pt x="15" y="2"/>
                    <a:pt x="19" y="5"/>
                    <a:pt x="20" y="9"/>
                  </a:cubicBezTo>
                  <a:close/>
                </a:path>
              </a:pathLst>
            </a:custGeom>
            <a:solidFill>
              <a:srgbClr val="79A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1" name="Freeform 3723"/>
            <p:cNvSpPr>
              <a:spLocks/>
            </p:cNvSpPr>
            <p:nvPr/>
          </p:nvSpPr>
          <p:spPr bwMode="auto">
            <a:xfrm>
              <a:off x="4021" y="1525"/>
              <a:ext cx="32" cy="19"/>
            </a:xfrm>
            <a:custGeom>
              <a:avLst/>
              <a:gdLst>
                <a:gd name="T0" fmla="*/ 27 w 27"/>
                <a:gd name="T1" fmla="*/ 5 h 16"/>
                <a:gd name="T2" fmla="*/ 26 w 27"/>
                <a:gd name="T3" fmla="*/ 14 h 16"/>
                <a:gd name="T4" fmla="*/ 11 w 27"/>
                <a:gd name="T5" fmla="*/ 14 h 16"/>
                <a:gd name="T6" fmla="*/ 10 w 27"/>
                <a:gd name="T7" fmla="*/ 1 h 16"/>
                <a:gd name="T8" fmla="*/ 23 w 27"/>
                <a:gd name="T9" fmla="*/ 0 h 16"/>
                <a:gd name="T10" fmla="*/ 27 w 27"/>
                <a:gd name="T11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16">
                  <a:moveTo>
                    <a:pt x="27" y="5"/>
                  </a:moveTo>
                  <a:cubicBezTo>
                    <a:pt x="27" y="8"/>
                    <a:pt x="26" y="11"/>
                    <a:pt x="26" y="14"/>
                  </a:cubicBezTo>
                  <a:cubicBezTo>
                    <a:pt x="21" y="16"/>
                    <a:pt x="16" y="16"/>
                    <a:pt x="11" y="14"/>
                  </a:cubicBezTo>
                  <a:cubicBezTo>
                    <a:pt x="0" y="11"/>
                    <a:pt x="10" y="5"/>
                    <a:pt x="10" y="1"/>
                  </a:cubicBezTo>
                  <a:cubicBezTo>
                    <a:pt x="15" y="3"/>
                    <a:pt x="19" y="3"/>
                    <a:pt x="23" y="0"/>
                  </a:cubicBezTo>
                  <a:cubicBezTo>
                    <a:pt x="24" y="2"/>
                    <a:pt x="27" y="2"/>
                    <a:pt x="27" y="5"/>
                  </a:cubicBezTo>
                  <a:close/>
                </a:path>
              </a:pathLst>
            </a:custGeom>
            <a:solidFill>
              <a:srgbClr val="8DB5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2" name="Freeform 3724"/>
            <p:cNvSpPr>
              <a:spLocks/>
            </p:cNvSpPr>
            <p:nvPr/>
          </p:nvSpPr>
          <p:spPr bwMode="auto">
            <a:xfrm>
              <a:off x="4061" y="1454"/>
              <a:ext cx="27" cy="16"/>
            </a:xfrm>
            <a:custGeom>
              <a:avLst/>
              <a:gdLst>
                <a:gd name="T0" fmla="*/ 9 w 23"/>
                <a:gd name="T1" fmla="*/ 13 h 13"/>
                <a:gd name="T2" fmla="*/ 0 w 23"/>
                <a:gd name="T3" fmla="*/ 4 h 13"/>
                <a:gd name="T4" fmla="*/ 1 w 23"/>
                <a:gd name="T5" fmla="*/ 1 h 13"/>
                <a:gd name="T6" fmla="*/ 9 w 23"/>
                <a:gd name="T7" fmla="*/ 0 h 13"/>
                <a:gd name="T8" fmla="*/ 9 w 23"/>
                <a:gd name="T9" fmla="*/ 1 h 13"/>
                <a:gd name="T10" fmla="*/ 15 w 23"/>
                <a:gd name="T11" fmla="*/ 12 h 13"/>
                <a:gd name="T12" fmla="*/ 13 w 23"/>
                <a:gd name="T13" fmla="*/ 13 h 13"/>
                <a:gd name="T14" fmla="*/ 9 w 23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3">
                  <a:moveTo>
                    <a:pt x="9" y="13"/>
                  </a:moveTo>
                  <a:cubicBezTo>
                    <a:pt x="3" y="13"/>
                    <a:pt x="1" y="9"/>
                    <a:pt x="0" y="4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4" y="0"/>
                    <a:pt x="6" y="0"/>
                    <a:pt x="9" y="0"/>
                  </a:cubicBezTo>
                  <a:cubicBezTo>
                    <a:pt x="9" y="0"/>
                    <a:pt x="9" y="1"/>
                    <a:pt x="9" y="1"/>
                  </a:cubicBezTo>
                  <a:cubicBezTo>
                    <a:pt x="12" y="4"/>
                    <a:pt x="23" y="2"/>
                    <a:pt x="15" y="12"/>
                  </a:cubicBezTo>
                  <a:cubicBezTo>
                    <a:pt x="14" y="11"/>
                    <a:pt x="13" y="12"/>
                    <a:pt x="13" y="13"/>
                  </a:cubicBezTo>
                  <a:cubicBezTo>
                    <a:pt x="11" y="13"/>
                    <a:pt x="10" y="13"/>
                    <a:pt x="9" y="13"/>
                  </a:cubicBezTo>
                  <a:close/>
                </a:path>
              </a:pathLst>
            </a:custGeom>
            <a:solidFill>
              <a:srgbClr val="172A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3" name="Freeform 3725"/>
            <p:cNvSpPr>
              <a:spLocks/>
            </p:cNvSpPr>
            <p:nvPr/>
          </p:nvSpPr>
          <p:spPr bwMode="auto">
            <a:xfrm>
              <a:off x="4063" y="1525"/>
              <a:ext cx="24" cy="21"/>
            </a:xfrm>
            <a:custGeom>
              <a:avLst/>
              <a:gdLst>
                <a:gd name="T0" fmla="*/ 11 w 20"/>
                <a:gd name="T1" fmla="*/ 0 h 18"/>
                <a:gd name="T2" fmla="*/ 19 w 20"/>
                <a:gd name="T3" fmla="*/ 13 h 18"/>
                <a:gd name="T4" fmla="*/ 20 w 20"/>
                <a:gd name="T5" fmla="*/ 15 h 18"/>
                <a:gd name="T6" fmla="*/ 19 w 20"/>
                <a:gd name="T7" fmla="*/ 16 h 18"/>
                <a:gd name="T8" fmla="*/ 3 w 20"/>
                <a:gd name="T9" fmla="*/ 8 h 18"/>
                <a:gd name="T10" fmla="*/ 7 w 20"/>
                <a:gd name="T11" fmla="*/ 1 h 18"/>
                <a:gd name="T12" fmla="*/ 11 w 20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8">
                  <a:moveTo>
                    <a:pt x="11" y="0"/>
                  </a:moveTo>
                  <a:cubicBezTo>
                    <a:pt x="11" y="6"/>
                    <a:pt x="13" y="11"/>
                    <a:pt x="19" y="13"/>
                  </a:cubicBezTo>
                  <a:cubicBezTo>
                    <a:pt x="20" y="14"/>
                    <a:pt x="20" y="14"/>
                    <a:pt x="20" y="15"/>
                  </a:cubicBezTo>
                  <a:cubicBezTo>
                    <a:pt x="20" y="16"/>
                    <a:pt x="19" y="16"/>
                    <a:pt x="19" y="16"/>
                  </a:cubicBezTo>
                  <a:cubicBezTo>
                    <a:pt x="11" y="18"/>
                    <a:pt x="6" y="15"/>
                    <a:pt x="3" y="8"/>
                  </a:cubicBezTo>
                  <a:cubicBezTo>
                    <a:pt x="0" y="4"/>
                    <a:pt x="5" y="3"/>
                    <a:pt x="7" y="1"/>
                  </a:cubicBezTo>
                  <a:cubicBezTo>
                    <a:pt x="8" y="1"/>
                    <a:pt x="10" y="0"/>
                    <a:pt x="11" y="0"/>
                  </a:cubicBezTo>
                  <a:close/>
                </a:path>
              </a:pathLst>
            </a:custGeom>
            <a:solidFill>
              <a:srgbClr val="314E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4" name="Freeform 3726"/>
            <p:cNvSpPr>
              <a:spLocks/>
            </p:cNvSpPr>
            <p:nvPr/>
          </p:nvSpPr>
          <p:spPr bwMode="auto">
            <a:xfrm>
              <a:off x="4011" y="1526"/>
              <a:ext cx="25" cy="18"/>
            </a:xfrm>
            <a:custGeom>
              <a:avLst/>
              <a:gdLst>
                <a:gd name="T0" fmla="*/ 18 w 21"/>
                <a:gd name="T1" fmla="*/ 0 h 15"/>
                <a:gd name="T2" fmla="*/ 19 w 21"/>
                <a:gd name="T3" fmla="*/ 11 h 15"/>
                <a:gd name="T4" fmla="*/ 20 w 21"/>
                <a:gd name="T5" fmla="*/ 14 h 15"/>
                <a:gd name="T6" fmla="*/ 19 w 21"/>
                <a:gd name="T7" fmla="*/ 15 h 15"/>
                <a:gd name="T8" fmla="*/ 0 w 21"/>
                <a:gd name="T9" fmla="*/ 15 h 15"/>
                <a:gd name="T10" fmla="*/ 18 w 21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5">
                  <a:moveTo>
                    <a:pt x="18" y="0"/>
                  </a:moveTo>
                  <a:cubicBezTo>
                    <a:pt x="20" y="4"/>
                    <a:pt x="15" y="8"/>
                    <a:pt x="19" y="11"/>
                  </a:cubicBezTo>
                  <a:cubicBezTo>
                    <a:pt x="20" y="12"/>
                    <a:pt x="21" y="13"/>
                    <a:pt x="20" y="14"/>
                  </a:cubicBezTo>
                  <a:cubicBezTo>
                    <a:pt x="20" y="15"/>
                    <a:pt x="19" y="15"/>
                    <a:pt x="19" y="15"/>
                  </a:cubicBezTo>
                  <a:cubicBezTo>
                    <a:pt x="15" y="15"/>
                    <a:pt x="10" y="15"/>
                    <a:pt x="0" y="15"/>
                  </a:cubicBezTo>
                  <a:cubicBezTo>
                    <a:pt x="8" y="8"/>
                    <a:pt x="13" y="4"/>
                    <a:pt x="18" y="0"/>
                  </a:cubicBezTo>
                  <a:close/>
                </a:path>
              </a:pathLst>
            </a:custGeom>
            <a:solidFill>
              <a:srgbClr val="5B85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5" name="Freeform 3727"/>
            <p:cNvSpPr>
              <a:spLocks/>
            </p:cNvSpPr>
            <p:nvPr/>
          </p:nvSpPr>
          <p:spPr bwMode="auto">
            <a:xfrm>
              <a:off x="4002" y="1559"/>
              <a:ext cx="31" cy="9"/>
            </a:xfrm>
            <a:custGeom>
              <a:avLst/>
              <a:gdLst>
                <a:gd name="T0" fmla="*/ 26 w 26"/>
                <a:gd name="T1" fmla="*/ 0 h 7"/>
                <a:gd name="T2" fmla="*/ 19 w 26"/>
                <a:gd name="T3" fmla="*/ 7 h 7"/>
                <a:gd name="T4" fmla="*/ 0 w 26"/>
                <a:gd name="T5" fmla="*/ 0 h 7"/>
                <a:gd name="T6" fmla="*/ 26 w 26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7">
                  <a:moveTo>
                    <a:pt x="26" y="0"/>
                  </a:moveTo>
                  <a:cubicBezTo>
                    <a:pt x="24" y="2"/>
                    <a:pt x="21" y="5"/>
                    <a:pt x="19" y="7"/>
                  </a:cubicBezTo>
                  <a:cubicBezTo>
                    <a:pt x="14" y="5"/>
                    <a:pt x="10" y="3"/>
                    <a:pt x="0" y="0"/>
                  </a:cubicBez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rgbClr val="517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6" name="Freeform 3728"/>
            <p:cNvSpPr>
              <a:spLocks/>
            </p:cNvSpPr>
            <p:nvPr/>
          </p:nvSpPr>
          <p:spPr bwMode="auto">
            <a:xfrm>
              <a:off x="4076" y="1513"/>
              <a:ext cx="26" cy="13"/>
            </a:xfrm>
            <a:custGeom>
              <a:avLst/>
              <a:gdLst>
                <a:gd name="T0" fmla="*/ 22 w 22"/>
                <a:gd name="T1" fmla="*/ 3 h 11"/>
                <a:gd name="T2" fmla="*/ 0 w 22"/>
                <a:gd name="T3" fmla="*/ 11 h 11"/>
                <a:gd name="T4" fmla="*/ 22 w 22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1">
                  <a:moveTo>
                    <a:pt x="22" y="3"/>
                  </a:moveTo>
                  <a:cubicBezTo>
                    <a:pt x="15" y="6"/>
                    <a:pt x="7" y="8"/>
                    <a:pt x="0" y="11"/>
                  </a:cubicBezTo>
                  <a:cubicBezTo>
                    <a:pt x="5" y="0"/>
                    <a:pt x="14" y="3"/>
                    <a:pt x="22" y="3"/>
                  </a:cubicBezTo>
                  <a:close/>
                </a:path>
              </a:pathLst>
            </a:custGeom>
            <a:solidFill>
              <a:srgbClr val="496F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7" name="Freeform 3729"/>
            <p:cNvSpPr>
              <a:spLocks/>
            </p:cNvSpPr>
            <p:nvPr/>
          </p:nvSpPr>
          <p:spPr bwMode="auto">
            <a:xfrm>
              <a:off x="4034" y="1539"/>
              <a:ext cx="17" cy="17"/>
            </a:xfrm>
            <a:custGeom>
              <a:avLst/>
              <a:gdLst>
                <a:gd name="T0" fmla="*/ 0 w 15"/>
                <a:gd name="T1" fmla="*/ 4 h 14"/>
                <a:gd name="T2" fmla="*/ 0 w 15"/>
                <a:gd name="T3" fmla="*/ 0 h 14"/>
                <a:gd name="T4" fmla="*/ 15 w 15"/>
                <a:gd name="T5" fmla="*/ 2 h 14"/>
                <a:gd name="T6" fmla="*/ 4 w 15"/>
                <a:gd name="T7" fmla="*/ 14 h 14"/>
                <a:gd name="T8" fmla="*/ 0 w 15"/>
                <a:gd name="T9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5" y="1"/>
                    <a:pt x="10" y="1"/>
                    <a:pt x="15" y="2"/>
                  </a:cubicBezTo>
                  <a:cubicBezTo>
                    <a:pt x="13" y="7"/>
                    <a:pt x="9" y="11"/>
                    <a:pt x="4" y="14"/>
                  </a:cubicBezTo>
                  <a:cubicBezTo>
                    <a:pt x="3" y="10"/>
                    <a:pt x="5" y="6"/>
                    <a:pt x="0" y="4"/>
                  </a:cubicBezTo>
                  <a:close/>
                </a:path>
              </a:pathLst>
            </a:custGeom>
            <a:solidFill>
              <a:srgbClr val="395B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8" name="Freeform 3730"/>
            <p:cNvSpPr>
              <a:spLocks/>
            </p:cNvSpPr>
            <p:nvPr/>
          </p:nvSpPr>
          <p:spPr bwMode="auto">
            <a:xfrm>
              <a:off x="4049" y="1426"/>
              <a:ext cx="15" cy="28"/>
            </a:xfrm>
            <a:custGeom>
              <a:avLst/>
              <a:gdLst>
                <a:gd name="T0" fmla="*/ 3 w 13"/>
                <a:gd name="T1" fmla="*/ 0 h 24"/>
                <a:gd name="T2" fmla="*/ 6 w 13"/>
                <a:gd name="T3" fmla="*/ 24 h 24"/>
                <a:gd name="T4" fmla="*/ 3 w 13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24">
                  <a:moveTo>
                    <a:pt x="3" y="0"/>
                  </a:moveTo>
                  <a:cubicBezTo>
                    <a:pt x="13" y="7"/>
                    <a:pt x="4" y="16"/>
                    <a:pt x="6" y="24"/>
                  </a:cubicBezTo>
                  <a:cubicBezTo>
                    <a:pt x="0" y="17"/>
                    <a:pt x="3" y="8"/>
                    <a:pt x="3" y="0"/>
                  </a:cubicBezTo>
                  <a:close/>
                </a:path>
              </a:pathLst>
            </a:custGeom>
            <a:solidFill>
              <a:srgbClr val="527C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89" name="Freeform 3731"/>
            <p:cNvSpPr>
              <a:spLocks/>
            </p:cNvSpPr>
            <p:nvPr/>
          </p:nvSpPr>
          <p:spPr bwMode="auto">
            <a:xfrm>
              <a:off x="4048" y="1525"/>
              <a:ext cx="23" cy="10"/>
            </a:xfrm>
            <a:custGeom>
              <a:avLst/>
              <a:gdLst>
                <a:gd name="T0" fmla="*/ 20 w 20"/>
                <a:gd name="T1" fmla="*/ 1 h 8"/>
                <a:gd name="T2" fmla="*/ 16 w 20"/>
                <a:gd name="T3" fmla="*/ 8 h 8"/>
                <a:gd name="T4" fmla="*/ 4 w 20"/>
                <a:gd name="T5" fmla="*/ 5 h 8"/>
                <a:gd name="T6" fmla="*/ 0 w 20"/>
                <a:gd name="T7" fmla="*/ 0 h 8"/>
                <a:gd name="T8" fmla="*/ 20 w 20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8">
                  <a:moveTo>
                    <a:pt x="20" y="1"/>
                  </a:moveTo>
                  <a:cubicBezTo>
                    <a:pt x="18" y="3"/>
                    <a:pt x="17" y="6"/>
                    <a:pt x="16" y="8"/>
                  </a:cubicBezTo>
                  <a:cubicBezTo>
                    <a:pt x="12" y="6"/>
                    <a:pt x="9" y="4"/>
                    <a:pt x="4" y="5"/>
                  </a:cubicBezTo>
                  <a:cubicBezTo>
                    <a:pt x="2" y="4"/>
                    <a:pt x="1" y="2"/>
                    <a:pt x="0" y="0"/>
                  </a:cubicBezTo>
                  <a:cubicBezTo>
                    <a:pt x="6" y="1"/>
                    <a:pt x="13" y="1"/>
                    <a:pt x="20" y="1"/>
                  </a:cubicBezTo>
                  <a:close/>
                </a:path>
              </a:pathLst>
            </a:custGeom>
            <a:solidFill>
              <a:srgbClr val="436A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0" name="Freeform 3732"/>
            <p:cNvSpPr>
              <a:spLocks/>
            </p:cNvSpPr>
            <p:nvPr/>
          </p:nvSpPr>
          <p:spPr bwMode="auto">
            <a:xfrm>
              <a:off x="3963" y="1577"/>
              <a:ext cx="24" cy="9"/>
            </a:xfrm>
            <a:custGeom>
              <a:avLst/>
              <a:gdLst>
                <a:gd name="T0" fmla="*/ 20 w 20"/>
                <a:gd name="T1" fmla="*/ 0 h 8"/>
                <a:gd name="T2" fmla="*/ 0 w 20"/>
                <a:gd name="T3" fmla="*/ 8 h 8"/>
                <a:gd name="T4" fmla="*/ 20 w 20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8">
                  <a:moveTo>
                    <a:pt x="20" y="0"/>
                  </a:moveTo>
                  <a:cubicBezTo>
                    <a:pt x="14" y="5"/>
                    <a:pt x="7" y="7"/>
                    <a:pt x="0" y="8"/>
                  </a:cubicBezTo>
                  <a:cubicBezTo>
                    <a:pt x="4" y="0"/>
                    <a:pt x="12" y="0"/>
                    <a:pt x="20" y="0"/>
                  </a:cubicBezTo>
                  <a:close/>
                </a:path>
              </a:pathLst>
            </a:custGeom>
            <a:solidFill>
              <a:srgbClr val="4575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1" name="Freeform 3733"/>
            <p:cNvSpPr>
              <a:spLocks/>
            </p:cNvSpPr>
            <p:nvPr/>
          </p:nvSpPr>
          <p:spPr bwMode="auto">
            <a:xfrm>
              <a:off x="3987" y="1538"/>
              <a:ext cx="10" cy="14"/>
            </a:xfrm>
            <a:custGeom>
              <a:avLst/>
              <a:gdLst>
                <a:gd name="T0" fmla="*/ 2 w 9"/>
                <a:gd name="T1" fmla="*/ 12 h 12"/>
                <a:gd name="T2" fmla="*/ 6 w 9"/>
                <a:gd name="T3" fmla="*/ 0 h 12"/>
                <a:gd name="T4" fmla="*/ 2 w 9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2">
                  <a:moveTo>
                    <a:pt x="2" y="12"/>
                  </a:moveTo>
                  <a:cubicBezTo>
                    <a:pt x="0" y="6"/>
                    <a:pt x="4" y="4"/>
                    <a:pt x="6" y="0"/>
                  </a:cubicBezTo>
                  <a:cubicBezTo>
                    <a:pt x="9" y="5"/>
                    <a:pt x="6" y="9"/>
                    <a:pt x="2" y="12"/>
                  </a:cubicBezTo>
                  <a:close/>
                </a:path>
              </a:pathLst>
            </a:custGeom>
            <a:solidFill>
              <a:srgbClr val="4876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2" name="Freeform 3734"/>
            <p:cNvSpPr>
              <a:spLocks/>
            </p:cNvSpPr>
            <p:nvPr/>
          </p:nvSpPr>
          <p:spPr bwMode="auto">
            <a:xfrm>
              <a:off x="4029" y="1489"/>
              <a:ext cx="13" cy="9"/>
            </a:xfrm>
            <a:custGeom>
              <a:avLst/>
              <a:gdLst>
                <a:gd name="T0" fmla="*/ 0 w 11"/>
                <a:gd name="T1" fmla="*/ 6 h 8"/>
                <a:gd name="T2" fmla="*/ 7 w 11"/>
                <a:gd name="T3" fmla="*/ 1 h 8"/>
                <a:gd name="T4" fmla="*/ 11 w 11"/>
                <a:gd name="T5" fmla="*/ 3 h 8"/>
                <a:gd name="T6" fmla="*/ 6 w 11"/>
                <a:gd name="T7" fmla="*/ 8 h 8"/>
                <a:gd name="T8" fmla="*/ 0 w 11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0" y="6"/>
                  </a:moveTo>
                  <a:cubicBezTo>
                    <a:pt x="3" y="3"/>
                    <a:pt x="5" y="2"/>
                    <a:pt x="7" y="1"/>
                  </a:cubicBezTo>
                  <a:cubicBezTo>
                    <a:pt x="8" y="0"/>
                    <a:pt x="11" y="2"/>
                    <a:pt x="11" y="3"/>
                  </a:cubicBezTo>
                  <a:cubicBezTo>
                    <a:pt x="11" y="6"/>
                    <a:pt x="9" y="7"/>
                    <a:pt x="6" y="8"/>
                  </a:cubicBezTo>
                  <a:cubicBezTo>
                    <a:pt x="5" y="8"/>
                    <a:pt x="3" y="7"/>
                    <a:pt x="0" y="6"/>
                  </a:cubicBezTo>
                  <a:close/>
                </a:path>
              </a:pathLst>
            </a:custGeom>
            <a:solidFill>
              <a:srgbClr val="3F6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3" name="Freeform 3735"/>
            <p:cNvSpPr>
              <a:spLocks/>
            </p:cNvSpPr>
            <p:nvPr/>
          </p:nvSpPr>
          <p:spPr bwMode="auto">
            <a:xfrm>
              <a:off x="3991" y="1570"/>
              <a:ext cx="24" cy="8"/>
            </a:xfrm>
            <a:custGeom>
              <a:avLst/>
              <a:gdLst>
                <a:gd name="T0" fmla="*/ 20 w 20"/>
                <a:gd name="T1" fmla="*/ 6 h 7"/>
                <a:gd name="T2" fmla="*/ 0 w 20"/>
                <a:gd name="T3" fmla="*/ 7 h 7"/>
                <a:gd name="T4" fmla="*/ 20 w 20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7">
                  <a:moveTo>
                    <a:pt x="20" y="6"/>
                  </a:moveTo>
                  <a:cubicBezTo>
                    <a:pt x="13" y="6"/>
                    <a:pt x="6" y="6"/>
                    <a:pt x="0" y="7"/>
                  </a:cubicBezTo>
                  <a:cubicBezTo>
                    <a:pt x="6" y="0"/>
                    <a:pt x="13" y="1"/>
                    <a:pt x="20" y="6"/>
                  </a:cubicBezTo>
                  <a:close/>
                </a:path>
              </a:pathLst>
            </a:custGeom>
            <a:solidFill>
              <a:srgbClr val="4870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4" name="Freeform 3736"/>
            <p:cNvSpPr>
              <a:spLocks/>
            </p:cNvSpPr>
            <p:nvPr/>
          </p:nvSpPr>
          <p:spPr bwMode="auto">
            <a:xfrm>
              <a:off x="3933" y="1592"/>
              <a:ext cx="11" cy="16"/>
            </a:xfrm>
            <a:custGeom>
              <a:avLst/>
              <a:gdLst>
                <a:gd name="T0" fmla="*/ 3 w 10"/>
                <a:gd name="T1" fmla="*/ 4 h 13"/>
                <a:gd name="T2" fmla="*/ 10 w 10"/>
                <a:gd name="T3" fmla="*/ 0 h 13"/>
                <a:gd name="T4" fmla="*/ 10 w 10"/>
                <a:gd name="T5" fmla="*/ 8 h 13"/>
                <a:gd name="T6" fmla="*/ 7 w 10"/>
                <a:gd name="T7" fmla="*/ 12 h 13"/>
                <a:gd name="T8" fmla="*/ 4 w 10"/>
                <a:gd name="T9" fmla="*/ 13 h 13"/>
                <a:gd name="T10" fmla="*/ 2 w 10"/>
                <a:gd name="T11" fmla="*/ 13 h 13"/>
                <a:gd name="T12" fmla="*/ 0 w 10"/>
                <a:gd name="T13" fmla="*/ 10 h 13"/>
                <a:gd name="T14" fmla="*/ 3 w 10"/>
                <a:gd name="T1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3">
                  <a:moveTo>
                    <a:pt x="3" y="4"/>
                  </a:moveTo>
                  <a:cubicBezTo>
                    <a:pt x="5" y="2"/>
                    <a:pt x="8" y="1"/>
                    <a:pt x="10" y="0"/>
                  </a:cubicBezTo>
                  <a:cubicBezTo>
                    <a:pt x="10" y="2"/>
                    <a:pt x="10" y="5"/>
                    <a:pt x="10" y="8"/>
                  </a:cubicBezTo>
                  <a:cubicBezTo>
                    <a:pt x="9" y="9"/>
                    <a:pt x="8" y="10"/>
                    <a:pt x="7" y="12"/>
                  </a:cubicBezTo>
                  <a:cubicBezTo>
                    <a:pt x="6" y="12"/>
                    <a:pt x="5" y="13"/>
                    <a:pt x="4" y="13"/>
                  </a:cubicBezTo>
                  <a:cubicBezTo>
                    <a:pt x="4" y="13"/>
                    <a:pt x="3" y="13"/>
                    <a:pt x="2" y="13"/>
                  </a:cubicBezTo>
                  <a:cubicBezTo>
                    <a:pt x="1" y="12"/>
                    <a:pt x="1" y="11"/>
                    <a:pt x="0" y="10"/>
                  </a:cubicBezTo>
                  <a:cubicBezTo>
                    <a:pt x="0" y="8"/>
                    <a:pt x="0" y="5"/>
                    <a:pt x="3" y="4"/>
                  </a:cubicBezTo>
                  <a:close/>
                </a:path>
              </a:pathLst>
            </a:custGeom>
            <a:solidFill>
              <a:srgbClr val="587B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5" name="Freeform 3737"/>
            <p:cNvSpPr>
              <a:spLocks/>
            </p:cNvSpPr>
            <p:nvPr/>
          </p:nvSpPr>
          <p:spPr bwMode="auto">
            <a:xfrm>
              <a:off x="3937" y="1604"/>
              <a:ext cx="10" cy="8"/>
            </a:xfrm>
            <a:custGeom>
              <a:avLst/>
              <a:gdLst>
                <a:gd name="T0" fmla="*/ 6 w 8"/>
                <a:gd name="T1" fmla="*/ 2 h 7"/>
                <a:gd name="T2" fmla="*/ 8 w 8"/>
                <a:gd name="T3" fmla="*/ 6 h 7"/>
                <a:gd name="T4" fmla="*/ 6 w 8"/>
                <a:gd name="T5" fmla="*/ 6 h 7"/>
                <a:gd name="T6" fmla="*/ 1 w 8"/>
                <a:gd name="T7" fmla="*/ 6 h 7"/>
                <a:gd name="T8" fmla="*/ 2 w 8"/>
                <a:gd name="T9" fmla="*/ 1 h 7"/>
                <a:gd name="T10" fmla="*/ 2 w 8"/>
                <a:gd name="T11" fmla="*/ 2 h 7"/>
                <a:gd name="T12" fmla="*/ 6 w 8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6" y="2"/>
                  </a:moveTo>
                  <a:cubicBezTo>
                    <a:pt x="7" y="3"/>
                    <a:pt x="7" y="4"/>
                    <a:pt x="8" y="6"/>
                  </a:cubicBezTo>
                  <a:cubicBezTo>
                    <a:pt x="8" y="6"/>
                    <a:pt x="6" y="6"/>
                    <a:pt x="6" y="6"/>
                  </a:cubicBezTo>
                  <a:cubicBezTo>
                    <a:pt x="5" y="7"/>
                    <a:pt x="3" y="7"/>
                    <a:pt x="1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0"/>
                    <a:pt x="5" y="0"/>
                    <a:pt x="6" y="2"/>
                  </a:cubicBezTo>
                  <a:close/>
                </a:path>
              </a:pathLst>
            </a:custGeom>
            <a:solidFill>
              <a:srgbClr val="637F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6" name="Freeform 3738"/>
            <p:cNvSpPr>
              <a:spLocks/>
            </p:cNvSpPr>
            <p:nvPr/>
          </p:nvSpPr>
          <p:spPr bwMode="auto">
            <a:xfrm>
              <a:off x="3940" y="1602"/>
              <a:ext cx="4" cy="4"/>
            </a:xfrm>
            <a:custGeom>
              <a:avLst/>
              <a:gdLst>
                <a:gd name="T0" fmla="*/ 4 w 4"/>
                <a:gd name="T1" fmla="*/ 4 h 4"/>
                <a:gd name="T2" fmla="*/ 0 w 4"/>
                <a:gd name="T3" fmla="*/ 4 h 4"/>
                <a:gd name="T4" fmla="*/ 4 w 4"/>
                <a:gd name="T5" fmla="*/ 0 h 4"/>
                <a:gd name="T6" fmla="*/ 4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3" y="4"/>
                    <a:pt x="1" y="4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cubicBezTo>
                    <a:pt x="4" y="1"/>
                    <a:pt x="4" y="2"/>
                    <a:pt x="4" y="4"/>
                  </a:cubicBezTo>
                  <a:close/>
                </a:path>
              </a:pathLst>
            </a:custGeom>
            <a:solidFill>
              <a:srgbClr val="0D2D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7" name="Freeform 3739"/>
            <p:cNvSpPr>
              <a:spLocks/>
            </p:cNvSpPr>
            <p:nvPr/>
          </p:nvSpPr>
          <p:spPr bwMode="auto">
            <a:xfrm>
              <a:off x="3930" y="1597"/>
              <a:ext cx="6" cy="11"/>
            </a:xfrm>
            <a:custGeom>
              <a:avLst/>
              <a:gdLst>
                <a:gd name="T0" fmla="*/ 5 w 5"/>
                <a:gd name="T1" fmla="*/ 0 h 9"/>
                <a:gd name="T2" fmla="*/ 4 w 5"/>
                <a:gd name="T3" fmla="*/ 8 h 9"/>
                <a:gd name="T4" fmla="*/ 0 w 5"/>
                <a:gd name="T5" fmla="*/ 8 h 9"/>
                <a:gd name="T6" fmla="*/ 0 w 5"/>
                <a:gd name="T7" fmla="*/ 8 h 9"/>
                <a:gd name="T8" fmla="*/ 5 w 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cubicBezTo>
                    <a:pt x="4" y="2"/>
                    <a:pt x="4" y="5"/>
                    <a:pt x="4" y="8"/>
                  </a:cubicBezTo>
                  <a:cubicBezTo>
                    <a:pt x="3" y="9"/>
                    <a:pt x="1" y="9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1" y="1"/>
                    <a:pt x="5" y="0"/>
                  </a:cubicBezTo>
                  <a:close/>
                </a:path>
              </a:pathLst>
            </a:custGeom>
            <a:solidFill>
              <a:srgbClr val="2F51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8" name="Freeform 3740"/>
            <p:cNvSpPr>
              <a:spLocks/>
            </p:cNvSpPr>
            <p:nvPr/>
          </p:nvSpPr>
          <p:spPr bwMode="auto">
            <a:xfrm>
              <a:off x="3916" y="1624"/>
              <a:ext cx="7" cy="12"/>
            </a:xfrm>
            <a:custGeom>
              <a:avLst/>
              <a:gdLst>
                <a:gd name="T0" fmla="*/ 0 w 6"/>
                <a:gd name="T1" fmla="*/ 0 h 10"/>
                <a:gd name="T2" fmla="*/ 4 w 6"/>
                <a:gd name="T3" fmla="*/ 1 h 10"/>
                <a:gd name="T4" fmla="*/ 5 w 6"/>
                <a:gd name="T5" fmla="*/ 2 h 10"/>
                <a:gd name="T6" fmla="*/ 4 w 6"/>
                <a:gd name="T7" fmla="*/ 8 h 10"/>
                <a:gd name="T8" fmla="*/ 4 w 6"/>
                <a:gd name="T9" fmla="*/ 8 h 10"/>
                <a:gd name="T10" fmla="*/ 2 w 6"/>
                <a:gd name="T11" fmla="*/ 10 h 10"/>
                <a:gd name="T12" fmla="*/ 0 w 6"/>
                <a:gd name="T13" fmla="*/ 9 h 10"/>
                <a:gd name="T14" fmla="*/ 0 w 6"/>
                <a:gd name="T1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1" y="0"/>
                    <a:pt x="3" y="0"/>
                    <a:pt x="4" y="1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6" y="5"/>
                    <a:pt x="6" y="7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3" y="10"/>
                    <a:pt x="2" y="10"/>
                  </a:cubicBezTo>
                  <a:cubicBezTo>
                    <a:pt x="1" y="10"/>
                    <a:pt x="1" y="9"/>
                    <a:pt x="0" y="9"/>
                  </a:cubicBez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4D67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99" name="Freeform 3741"/>
            <p:cNvSpPr>
              <a:spLocks/>
            </p:cNvSpPr>
            <p:nvPr/>
          </p:nvSpPr>
          <p:spPr bwMode="auto">
            <a:xfrm>
              <a:off x="3911" y="1634"/>
              <a:ext cx="6" cy="4"/>
            </a:xfrm>
            <a:custGeom>
              <a:avLst/>
              <a:gdLst>
                <a:gd name="T0" fmla="*/ 4 w 5"/>
                <a:gd name="T1" fmla="*/ 4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0 h 4"/>
                <a:gd name="T8" fmla="*/ 5 w 5"/>
                <a:gd name="T9" fmla="*/ 3 h 4"/>
                <a:gd name="T10" fmla="*/ 4 w 5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4"/>
                  </a:moveTo>
                  <a:cubicBezTo>
                    <a:pt x="3" y="4"/>
                    <a:pt x="2" y="4"/>
                    <a:pt x="0" y="4"/>
                  </a:cubicBezTo>
                  <a:cubicBezTo>
                    <a:pt x="2" y="3"/>
                    <a:pt x="3" y="2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51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0" name="Freeform 3742"/>
            <p:cNvSpPr>
              <a:spLocks/>
            </p:cNvSpPr>
            <p:nvPr/>
          </p:nvSpPr>
          <p:spPr bwMode="auto">
            <a:xfrm>
              <a:off x="3926" y="1610"/>
              <a:ext cx="7" cy="11"/>
            </a:xfrm>
            <a:custGeom>
              <a:avLst/>
              <a:gdLst>
                <a:gd name="T0" fmla="*/ 0 w 6"/>
                <a:gd name="T1" fmla="*/ 0 h 9"/>
                <a:gd name="T2" fmla="*/ 4 w 6"/>
                <a:gd name="T3" fmla="*/ 0 h 9"/>
                <a:gd name="T4" fmla="*/ 5 w 6"/>
                <a:gd name="T5" fmla="*/ 3 h 9"/>
                <a:gd name="T6" fmla="*/ 5 w 6"/>
                <a:gd name="T7" fmla="*/ 8 h 9"/>
                <a:gd name="T8" fmla="*/ 2 w 6"/>
                <a:gd name="T9" fmla="*/ 9 h 9"/>
                <a:gd name="T10" fmla="*/ 0 w 6"/>
                <a:gd name="T11" fmla="*/ 9 h 9"/>
                <a:gd name="T12" fmla="*/ 0 w 6"/>
                <a:gd name="T1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4" y="1"/>
                    <a:pt x="5" y="2"/>
                    <a:pt x="5" y="3"/>
                  </a:cubicBezTo>
                  <a:cubicBezTo>
                    <a:pt x="6" y="4"/>
                    <a:pt x="5" y="6"/>
                    <a:pt x="5" y="8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9"/>
                    <a:pt x="1" y="9"/>
                    <a:pt x="0" y="9"/>
                  </a:cubicBez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4C6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1" name="Freeform 3743"/>
            <p:cNvSpPr>
              <a:spLocks/>
            </p:cNvSpPr>
            <p:nvPr/>
          </p:nvSpPr>
          <p:spPr bwMode="auto">
            <a:xfrm>
              <a:off x="3921" y="1619"/>
              <a:ext cx="6" cy="7"/>
            </a:xfrm>
            <a:custGeom>
              <a:avLst/>
              <a:gdLst>
                <a:gd name="T0" fmla="*/ 0 w 5"/>
                <a:gd name="T1" fmla="*/ 5 h 6"/>
                <a:gd name="T2" fmla="*/ 0 w 5"/>
                <a:gd name="T3" fmla="*/ 0 h 6"/>
                <a:gd name="T4" fmla="*/ 4 w 5"/>
                <a:gd name="T5" fmla="*/ 1 h 6"/>
                <a:gd name="T6" fmla="*/ 4 w 5"/>
                <a:gd name="T7" fmla="*/ 0 h 6"/>
                <a:gd name="T8" fmla="*/ 5 w 5"/>
                <a:gd name="T9" fmla="*/ 2 h 6"/>
                <a:gd name="T10" fmla="*/ 4 w 5"/>
                <a:gd name="T11" fmla="*/ 5 h 6"/>
                <a:gd name="T12" fmla="*/ 0 w 5"/>
                <a:gd name="T13" fmla="*/ 4 h 6"/>
                <a:gd name="T14" fmla="*/ 0 w 5"/>
                <a:gd name="T1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6">
                  <a:moveTo>
                    <a:pt x="0" y="5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1"/>
                    <a:pt x="5" y="2"/>
                    <a:pt x="5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6"/>
                    <a:pt x="1" y="6"/>
                    <a:pt x="0" y="4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B7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2" name="Freeform 3744"/>
            <p:cNvSpPr>
              <a:spLocks/>
            </p:cNvSpPr>
            <p:nvPr/>
          </p:nvSpPr>
          <p:spPr bwMode="auto">
            <a:xfrm>
              <a:off x="3930" y="1605"/>
              <a:ext cx="7" cy="7"/>
            </a:xfrm>
            <a:custGeom>
              <a:avLst/>
              <a:gdLst>
                <a:gd name="T0" fmla="*/ 0 w 6"/>
                <a:gd name="T1" fmla="*/ 1 h 6"/>
                <a:gd name="T2" fmla="*/ 4 w 6"/>
                <a:gd name="T3" fmla="*/ 1 h 6"/>
                <a:gd name="T4" fmla="*/ 4 w 6"/>
                <a:gd name="T5" fmla="*/ 0 h 6"/>
                <a:gd name="T6" fmla="*/ 6 w 6"/>
                <a:gd name="T7" fmla="*/ 3 h 6"/>
                <a:gd name="T8" fmla="*/ 4 w 6"/>
                <a:gd name="T9" fmla="*/ 5 h 6"/>
                <a:gd name="T10" fmla="*/ 0 w 6"/>
                <a:gd name="T11" fmla="*/ 4 h 6"/>
                <a:gd name="T12" fmla="*/ 0 w 6"/>
                <a:gd name="T13" fmla="*/ 4 h 6"/>
                <a:gd name="T14" fmla="*/ 0 w 6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0" y="1"/>
                  </a:moveTo>
                  <a:cubicBezTo>
                    <a:pt x="1" y="1"/>
                    <a:pt x="3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4" y="1"/>
                    <a:pt x="5" y="2"/>
                    <a:pt x="6" y="3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6"/>
                    <a:pt x="1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627E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3" name="Freeform 3745"/>
            <p:cNvSpPr>
              <a:spLocks/>
            </p:cNvSpPr>
            <p:nvPr/>
          </p:nvSpPr>
          <p:spPr bwMode="auto">
            <a:xfrm>
              <a:off x="4069" y="1384"/>
              <a:ext cx="21" cy="27"/>
            </a:xfrm>
            <a:custGeom>
              <a:avLst/>
              <a:gdLst>
                <a:gd name="T0" fmla="*/ 14 w 18"/>
                <a:gd name="T1" fmla="*/ 0 h 23"/>
                <a:gd name="T2" fmla="*/ 18 w 18"/>
                <a:gd name="T3" fmla="*/ 5 h 23"/>
                <a:gd name="T4" fmla="*/ 9 w 18"/>
                <a:gd name="T5" fmla="*/ 21 h 23"/>
                <a:gd name="T6" fmla="*/ 2 w 18"/>
                <a:gd name="T7" fmla="*/ 20 h 23"/>
                <a:gd name="T8" fmla="*/ 14 w 1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3">
                  <a:moveTo>
                    <a:pt x="14" y="0"/>
                  </a:moveTo>
                  <a:cubicBezTo>
                    <a:pt x="15" y="2"/>
                    <a:pt x="16" y="3"/>
                    <a:pt x="18" y="5"/>
                  </a:cubicBezTo>
                  <a:cubicBezTo>
                    <a:pt x="15" y="10"/>
                    <a:pt x="12" y="16"/>
                    <a:pt x="9" y="21"/>
                  </a:cubicBezTo>
                  <a:cubicBezTo>
                    <a:pt x="7" y="23"/>
                    <a:pt x="4" y="23"/>
                    <a:pt x="2" y="20"/>
                  </a:cubicBezTo>
                  <a:cubicBezTo>
                    <a:pt x="0" y="10"/>
                    <a:pt x="7" y="5"/>
                    <a:pt x="14" y="0"/>
                  </a:cubicBezTo>
                  <a:close/>
                </a:path>
              </a:pathLst>
            </a:custGeom>
            <a:solidFill>
              <a:srgbClr val="7FA3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4" name="Freeform 3746"/>
            <p:cNvSpPr>
              <a:spLocks/>
            </p:cNvSpPr>
            <p:nvPr/>
          </p:nvSpPr>
          <p:spPr bwMode="auto">
            <a:xfrm>
              <a:off x="4067" y="1407"/>
              <a:ext cx="13" cy="16"/>
            </a:xfrm>
            <a:custGeom>
              <a:avLst/>
              <a:gdLst>
                <a:gd name="T0" fmla="*/ 4 w 11"/>
                <a:gd name="T1" fmla="*/ 0 h 13"/>
                <a:gd name="T2" fmla="*/ 11 w 11"/>
                <a:gd name="T3" fmla="*/ 1 h 13"/>
                <a:gd name="T4" fmla="*/ 0 w 11"/>
                <a:gd name="T5" fmla="*/ 13 h 13"/>
                <a:gd name="T6" fmla="*/ 0 w 11"/>
                <a:gd name="T7" fmla="*/ 5 h 13"/>
                <a:gd name="T8" fmla="*/ 4 w 11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3">
                  <a:moveTo>
                    <a:pt x="4" y="0"/>
                  </a:moveTo>
                  <a:cubicBezTo>
                    <a:pt x="6" y="1"/>
                    <a:pt x="9" y="1"/>
                    <a:pt x="11" y="1"/>
                  </a:cubicBezTo>
                  <a:cubicBezTo>
                    <a:pt x="9" y="6"/>
                    <a:pt x="5" y="10"/>
                    <a:pt x="0" y="13"/>
                  </a:cubicBezTo>
                  <a:cubicBezTo>
                    <a:pt x="0" y="10"/>
                    <a:pt x="0" y="7"/>
                    <a:pt x="0" y="5"/>
                  </a:cubicBezTo>
                  <a:cubicBezTo>
                    <a:pt x="1" y="3"/>
                    <a:pt x="2" y="2"/>
                    <a:pt x="4" y="0"/>
                  </a:cubicBezTo>
                  <a:close/>
                </a:path>
              </a:pathLst>
            </a:custGeom>
            <a:solidFill>
              <a:srgbClr val="507A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5" name="Freeform 3747"/>
            <p:cNvSpPr>
              <a:spLocks/>
            </p:cNvSpPr>
            <p:nvPr/>
          </p:nvSpPr>
          <p:spPr bwMode="auto">
            <a:xfrm>
              <a:off x="4090" y="1351"/>
              <a:ext cx="14" cy="14"/>
            </a:xfrm>
            <a:custGeom>
              <a:avLst/>
              <a:gdLst>
                <a:gd name="T0" fmla="*/ 12 w 12"/>
                <a:gd name="T1" fmla="*/ 0 h 12"/>
                <a:gd name="T2" fmla="*/ 0 w 12"/>
                <a:gd name="T3" fmla="*/ 12 h 12"/>
                <a:gd name="T4" fmla="*/ 1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cubicBezTo>
                    <a:pt x="12" y="7"/>
                    <a:pt x="9" y="12"/>
                    <a:pt x="0" y="12"/>
                  </a:cubicBezTo>
                  <a:cubicBezTo>
                    <a:pt x="4" y="8"/>
                    <a:pt x="8" y="4"/>
                    <a:pt x="12" y="0"/>
                  </a:cubicBezTo>
                  <a:close/>
                </a:path>
              </a:pathLst>
            </a:custGeom>
            <a:solidFill>
              <a:srgbClr val="2B4E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6" name="Freeform 3748"/>
            <p:cNvSpPr>
              <a:spLocks/>
            </p:cNvSpPr>
            <p:nvPr/>
          </p:nvSpPr>
          <p:spPr bwMode="auto">
            <a:xfrm>
              <a:off x="4071" y="1423"/>
              <a:ext cx="45" cy="56"/>
            </a:xfrm>
            <a:custGeom>
              <a:avLst/>
              <a:gdLst>
                <a:gd name="T0" fmla="*/ 6 w 38"/>
                <a:gd name="T1" fmla="*/ 39 h 48"/>
                <a:gd name="T2" fmla="*/ 0 w 38"/>
                <a:gd name="T3" fmla="*/ 28 h 48"/>
                <a:gd name="T4" fmla="*/ 32 w 38"/>
                <a:gd name="T5" fmla="*/ 0 h 48"/>
                <a:gd name="T6" fmla="*/ 32 w 38"/>
                <a:gd name="T7" fmla="*/ 15 h 48"/>
                <a:gd name="T8" fmla="*/ 36 w 38"/>
                <a:gd name="T9" fmla="*/ 32 h 48"/>
                <a:gd name="T10" fmla="*/ 37 w 38"/>
                <a:gd name="T11" fmla="*/ 37 h 48"/>
                <a:gd name="T12" fmla="*/ 31 w 38"/>
                <a:gd name="T13" fmla="*/ 45 h 48"/>
                <a:gd name="T14" fmla="*/ 15 w 38"/>
                <a:gd name="T15" fmla="*/ 48 h 48"/>
                <a:gd name="T16" fmla="*/ 6 w 38"/>
                <a:gd name="T17" fmla="*/ 3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48">
                  <a:moveTo>
                    <a:pt x="6" y="39"/>
                  </a:moveTo>
                  <a:cubicBezTo>
                    <a:pt x="8" y="33"/>
                    <a:pt x="1" y="32"/>
                    <a:pt x="0" y="28"/>
                  </a:cubicBezTo>
                  <a:cubicBezTo>
                    <a:pt x="19" y="29"/>
                    <a:pt x="22" y="9"/>
                    <a:pt x="32" y="0"/>
                  </a:cubicBezTo>
                  <a:cubicBezTo>
                    <a:pt x="32" y="5"/>
                    <a:pt x="32" y="10"/>
                    <a:pt x="32" y="15"/>
                  </a:cubicBezTo>
                  <a:cubicBezTo>
                    <a:pt x="34" y="21"/>
                    <a:pt x="35" y="26"/>
                    <a:pt x="36" y="32"/>
                  </a:cubicBezTo>
                  <a:cubicBezTo>
                    <a:pt x="37" y="33"/>
                    <a:pt x="38" y="35"/>
                    <a:pt x="37" y="37"/>
                  </a:cubicBezTo>
                  <a:cubicBezTo>
                    <a:pt x="36" y="40"/>
                    <a:pt x="35" y="43"/>
                    <a:pt x="31" y="45"/>
                  </a:cubicBezTo>
                  <a:cubicBezTo>
                    <a:pt x="26" y="47"/>
                    <a:pt x="20" y="42"/>
                    <a:pt x="15" y="48"/>
                  </a:cubicBezTo>
                  <a:cubicBezTo>
                    <a:pt x="12" y="45"/>
                    <a:pt x="9" y="42"/>
                    <a:pt x="6" y="39"/>
                  </a:cubicBezTo>
                  <a:close/>
                </a:path>
              </a:pathLst>
            </a:custGeom>
            <a:solidFill>
              <a:srgbClr val="517E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7" name="Freeform 3749"/>
            <p:cNvSpPr>
              <a:spLocks/>
            </p:cNvSpPr>
            <p:nvPr/>
          </p:nvSpPr>
          <p:spPr bwMode="auto">
            <a:xfrm>
              <a:off x="4112" y="1451"/>
              <a:ext cx="79" cy="42"/>
            </a:xfrm>
            <a:custGeom>
              <a:avLst/>
              <a:gdLst>
                <a:gd name="T0" fmla="*/ 0 w 67"/>
                <a:gd name="T1" fmla="*/ 12 h 36"/>
                <a:gd name="T2" fmla="*/ 1 w 67"/>
                <a:gd name="T3" fmla="*/ 8 h 36"/>
                <a:gd name="T4" fmla="*/ 8 w 67"/>
                <a:gd name="T5" fmla="*/ 0 h 36"/>
                <a:gd name="T6" fmla="*/ 43 w 67"/>
                <a:gd name="T7" fmla="*/ 17 h 36"/>
                <a:gd name="T8" fmla="*/ 65 w 67"/>
                <a:gd name="T9" fmla="*/ 35 h 36"/>
                <a:gd name="T10" fmla="*/ 32 w 67"/>
                <a:gd name="T11" fmla="*/ 36 h 36"/>
                <a:gd name="T12" fmla="*/ 14 w 67"/>
                <a:gd name="T13" fmla="*/ 22 h 36"/>
                <a:gd name="T14" fmla="*/ 0 w 67"/>
                <a:gd name="T15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36">
                  <a:moveTo>
                    <a:pt x="0" y="12"/>
                  </a:moveTo>
                  <a:cubicBezTo>
                    <a:pt x="1" y="10"/>
                    <a:pt x="1" y="9"/>
                    <a:pt x="1" y="8"/>
                  </a:cubicBezTo>
                  <a:cubicBezTo>
                    <a:pt x="3" y="5"/>
                    <a:pt x="6" y="3"/>
                    <a:pt x="8" y="0"/>
                  </a:cubicBezTo>
                  <a:cubicBezTo>
                    <a:pt x="19" y="6"/>
                    <a:pt x="30" y="14"/>
                    <a:pt x="43" y="17"/>
                  </a:cubicBezTo>
                  <a:cubicBezTo>
                    <a:pt x="51" y="22"/>
                    <a:pt x="67" y="18"/>
                    <a:pt x="65" y="35"/>
                  </a:cubicBezTo>
                  <a:cubicBezTo>
                    <a:pt x="54" y="32"/>
                    <a:pt x="43" y="30"/>
                    <a:pt x="32" y="36"/>
                  </a:cubicBezTo>
                  <a:cubicBezTo>
                    <a:pt x="28" y="29"/>
                    <a:pt x="22" y="25"/>
                    <a:pt x="14" y="22"/>
                  </a:cubicBezTo>
                  <a:cubicBezTo>
                    <a:pt x="10" y="18"/>
                    <a:pt x="0" y="21"/>
                    <a:pt x="0" y="12"/>
                  </a:cubicBezTo>
                  <a:close/>
                </a:path>
              </a:pathLst>
            </a:custGeom>
            <a:solidFill>
              <a:srgbClr val="414A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8" name="Freeform 3750"/>
            <p:cNvSpPr>
              <a:spLocks/>
            </p:cNvSpPr>
            <p:nvPr/>
          </p:nvSpPr>
          <p:spPr bwMode="auto">
            <a:xfrm>
              <a:off x="4122" y="1433"/>
              <a:ext cx="41" cy="42"/>
            </a:xfrm>
            <a:custGeom>
              <a:avLst/>
              <a:gdLst>
                <a:gd name="T0" fmla="*/ 33 w 35"/>
                <a:gd name="T1" fmla="*/ 35 h 35"/>
                <a:gd name="T2" fmla="*/ 0 w 35"/>
                <a:gd name="T3" fmla="*/ 15 h 35"/>
                <a:gd name="T4" fmla="*/ 9 w 35"/>
                <a:gd name="T5" fmla="*/ 2 h 35"/>
                <a:gd name="T6" fmla="*/ 20 w 35"/>
                <a:gd name="T7" fmla="*/ 5 h 35"/>
                <a:gd name="T8" fmla="*/ 25 w 35"/>
                <a:gd name="T9" fmla="*/ 19 h 35"/>
                <a:gd name="T10" fmla="*/ 33 w 35"/>
                <a:gd name="T11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5">
                  <a:moveTo>
                    <a:pt x="33" y="35"/>
                  </a:moveTo>
                  <a:cubicBezTo>
                    <a:pt x="20" y="31"/>
                    <a:pt x="6" y="30"/>
                    <a:pt x="0" y="15"/>
                  </a:cubicBezTo>
                  <a:cubicBezTo>
                    <a:pt x="3" y="11"/>
                    <a:pt x="6" y="7"/>
                    <a:pt x="9" y="2"/>
                  </a:cubicBezTo>
                  <a:cubicBezTo>
                    <a:pt x="13" y="0"/>
                    <a:pt x="17" y="3"/>
                    <a:pt x="20" y="5"/>
                  </a:cubicBezTo>
                  <a:cubicBezTo>
                    <a:pt x="23" y="9"/>
                    <a:pt x="22" y="15"/>
                    <a:pt x="25" y="19"/>
                  </a:cubicBezTo>
                  <a:cubicBezTo>
                    <a:pt x="27" y="25"/>
                    <a:pt x="35" y="27"/>
                    <a:pt x="33" y="35"/>
                  </a:cubicBezTo>
                  <a:close/>
                </a:path>
              </a:pathLst>
            </a:custGeom>
            <a:solidFill>
              <a:srgbClr val="B27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09" name="Freeform 3751"/>
            <p:cNvSpPr>
              <a:spLocks/>
            </p:cNvSpPr>
            <p:nvPr/>
          </p:nvSpPr>
          <p:spPr bwMode="auto">
            <a:xfrm>
              <a:off x="4128" y="1413"/>
              <a:ext cx="23" cy="29"/>
            </a:xfrm>
            <a:custGeom>
              <a:avLst/>
              <a:gdLst>
                <a:gd name="T0" fmla="*/ 16 w 20"/>
                <a:gd name="T1" fmla="*/ 24 h 24"/>
                <a:gd name="T2" fmla="*/ 4 w 20"/>
                <a:gd name="T3" fmla="*/ 19 h 24"/>
                <a:gd name="T4" fmla="*/ 0 w 20"/>
                <a:gd name="T5" fmla="*/ 12 h 24"/>
                <a:gd name="T6" fmla="*/ 13 w 20"/>
                <a:gd name="T7" fmla="*/ 0 h 24"/>
                <a:gd name="T8" fmla="*/ 20 w 20"/>
                <a:gd name="T9" fmla="*/ 10 h 24"/>
                <a:gd name="T10" fmla="*/ 18 w 20"/>
                <a:gd name="T11" fmla="*/ 22 h 24"/>
                <a:gd name="T12" fmla="*/ 16 w 20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4">
                  <a:moveTo>
                    <a:pt x="16" y="24"/>
                  </a:moveTo>
                  <a:cubicBezTo>
                    <a:pt x="12" y="22"/>
                    <a:pt x="8" y="21"/>
                    <a:pt x="4" y="19"/>
                  </a:cubicBezTo>
                  <a:cubicBezTo>
                    <a:pt x="2" y="17"/>
                    <a:pt x="1" y="14"/>
                    <a:pt x="0" y="12"/>
                  </a:cubicBezTo>
                  <a:cubicBezTo>
                    <a:pt x="8" y="11"/>
                    <a:pt x="11" y="6"/>
                    <a:pt x="13" y="0"/>
                  </a:cubicBezTo>
                  <a:cubicBezTo>
                    <a:pt x="20" y="0"/>
                    <a:pt x="19" y="6"/>
                    <a:pt x="20" y="10"/>
                  </a:cubicBezTo>
                  <a:cubicBezTo>
                    <a:pt x="20" y="14"/>
                    <a:pt x="20" y="18"/>
                    <a:pt x="18" y="22"/>
                  </a:cubicBezTo>
                  <a:cubicBezTo>
                    <a:pt x="17" y="22"/>
                    <a:pt x="16" y="23"/>
                    <a:pt x="16" y="24"/>
                  </a:cubicBezTo>
                  <a:close/>
                </a:path>
              </a:pathLst>
            </a:custGeom>
            <a:solidFill>
              <a:srgbClr val="9B67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0" name="Freeform 3752"/>
            <p:cNvSpPr>
              <a:spLocks/>
            </p:cNvSpPr>
            <p:nvPr/>
          </p:nvSpPr>
          <p:spPr bwMode="auto">
            <a:xfrm>
              <a:off x="4143" y="1374"/>
              <a:ext cx="53" cy="58"/>
            </a:xfrm>
            <a:custGeom>
              <a:avLst/>
              <a:gdLst>
                <a:gd name="T0" fmla="*/ 3 w 45"/>
                <a:gd name="T1" fmla="*/ 44 h 49"/>
                <a:gd name="T2" fmla="*/ 0 w 45"/>
                <a:gd name="T3" fmla="*/ 33 h 49"/>
                <a:gd name="T4" fmla="*/ 4 w 45"/>
                <a:gd name="T5" fmla="*/ 25 h 49"/>
                <a:gd name="T6" fmla="*/ 15 w 45"/>
                <a:gd name="T7" fmla="*/ 1 h 49"/>
                <a:gd name="T8" fmla="*/ 22 w 45"/>
                <a:gd name="T9" fmla="*/ 0 h 49"/>
                <a:gd name="T10" fmla="*/ 43 w 45"/>
                <a:gd name="T11" fmla="*/ 0 h 49"/>
                <a:gd name="T12" fmla="*/ 43 w 45"/>
                <a:gd name="T13" fmla="*/ 0 h 49"/>
                <a:gd name="T14" fmla="*/ 44 w 45"/>
                <a:gd name="T15" fmla="*/ 21 h 49"/>
                <a:gd name="T16" fmla="*/ 36 w 45"/>
                <a:gd name="T17" fmla="*/ 27 h 49"/>
                <a:gd name="T18" fmla="*/ 16 w 45"/>
                <a:gd name="T19" fmla="*/ 44 h 49"/>
                <a:gd name="T20" fmla="*/ 3 w 45"/>
                <a:gd name="T21" fmla="*/ 4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49">
                  <a:moveTo>
                    <a:pt x="3" y="44"/>
                  </a:moveTo>
                  <a:cubicBezTo>
                    <a:pt x="3" y="40"/>
                    <a:pt x="4" y="36"/>
                    <a:pt x="0" y="33"/>
                  </a:cubicBezTo>
                  <a:cubicBezTo>
                    <a:pt x="1" y="30"/>
                    <a:pt x="2" y="28"/>
                    <a:pt x="4" y="25"/>
                  </a:cubicBezTo>
                  <a:cubicBezTo>
                    <a:pt x="8" y="17"/>
                    <a:pt x="16" y="11"/>
                    <a:pt x="15" y="1"/>
                  </a:cubicBezTo>
                  <a:cubicBezTo>
                    <a:pt x="18" y="1"/>
                    <a:pt x="20" y="0"/>
                    <a:pt x="22" y="0"/>
                  </a:cubicBezTo>
                  <a:cubicBezTo>
                    <a:pt x="29" y="0"/>
                    <a:pt x="36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5" y="7"/>
                    <a:pt x="45" y="14"/>
                    <a:pt x="44" y="21"/>
                  </a:cubicBezTo>
                  <a:cubicBezTo>
                    <a:pt x="42" y="24"/>
                    <a:pt x="39" y="25"/>
                    <a:pt x="36" y="27"/>
                  </a:cubicBezTo>
                  <a:cubicBezTo>
                    <a:pt x="28" y="32"/>
                    <a:pt x="23" y="40"/>
                    <a:pt x="16" y="44"/>
                  </a:cubicBezTo>
                  <a:cubicBezTo>
                    <a:pt x="11" y="46"/>
                    <a:pt x="7" y="49"/>
                    <a:pt x="3" y="44"/>
                  </a:cubicBezTo>
                  <a:close/>
                </a:path>
              </a:pathLst>
            </a:custGeom>
            <a:solidFill>
              <a:srgbClr val="C36D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1" name="Freeform 3753"/>
            <p:cNvSpPr>
              <a:spLocks/>
            </p:cNvSpPr>
            <p:nvPr/>
          </p:nvSpPr>
          <p:spPr bwMode="auto">
            <a:xfrm>
              <a:off x="4249" y="1446"/>
              <a:ext cx="40" cy="63"/>
            </a:xfrm>
            <a:custGeom>
              <a:avLst/>
              <a:gdLst>
                <a:gd name="T0" fmla="*/ 24 w 34"/>
                <a:gd name="T1" fmla="*/ 0 h 53"/>
                <a:gd name="T2" fmla="*/ 29 w 34"/>
                <a:gd name="T3" fmla="*/ 28 h 53"/>
                <a:gd name="T4" fmla="*/ 29 w 34"/>
                <a:gd name="T5" fmla="*/ 31 h 53"/>
                <a:gd name="T6" fmla="*/ 4 w 34"/>
                <a:gd name="T7" fmla="*/ 47 h 53"/>
                <a:gd name="T8" fmla="*/ 0 w 34"/>
                <a:gd name="T9" fmla="*/ 36 h 53"/>
                <a:gd name="T10" fmla="*/ 2 w 34"/>
                <a:gd name="T11" fmla="*/ 28 h 53"/>
                <a:gd name="T12" fmla="*/ 10 w 34"/>
                <a:gd name="T13" fmla="*/ 8 h 53"/>
                <a:gd name="T14" fmla="*/ 14 w 34"/>
                <a:gd name="T15" fmla="*/ 5 h 53"/>
                <a:gd name="T16" fmla="*/ 24 w 34"/>
                <a:gd name="T1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3">
                  <a:moveTo>
                    <a:pt x="24" y="0"/>
                  </a:moveTo>
                  <a:cubicBezTo>
                    <a:pt x="34" y="8"/>
                    <a:pt x="31" y="18"/>
                    <a:pt x="29" y="28"/>
                  </a:cubicBezTo>
                  <a:cubicBezTo>
                    <a:pt x="29" y="29"/>
                    <a:pt x="29" y="30"/>
                    <a:pt x="29" y="31"/>
                  </a:cubicBezTo>
                  <a:cubicBezTo>
                    <a:pt x="22" y="39"/>
                    <a:pt x="20" y="53"/>
                    <a:pt x="4" y="47"/>
                  </a:cubicBezTo>
                  <a:cubicBezTo>
                    <a:pt x="1" y="44"/>
                    <a:pt x="1" y="40"/>
                    <a:pt x="0" y="36"/>
                  </a:cubicBezTo>
                  <a:cubicBezTo>
                    <a:pt x="0" y="34"/>
                    <a:pt x="1" y="31"/>
                    <a:pt x="2" y="28"/>
                  </a:cubicBezTo>
                  <a:cubicBezTo>
                    <a:pt x="4" y="21"/>
                    <a:pt x="6" y="14"/>
                    <a:pt x="10" y="8"/>
                  </a:cubicBezTo>
                  <a:cubicBezTo>
                    <a:pt x="11" y="7"/>
                    <a:pt x="12" y="6"/>
                    <a:pt x="14" y="5"/>
                  </a:cubicBezTo>
                  <a:cubicBezTo>
                    <a:pt x="17" y="3"/>
                    <a:pt x="21" y="3"/>
                    <a:pt x="24" y="0"/>
                  </a:cubicBezTo>
                  <a:close/>
                </a:path>
              </a:pathLst>
            </a:custGeom>
            <a:solidFill>
              <a:srgbClr val="C46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2" name="Freeform 3754"/>
            <p:cNvSpPr>
              <a:spLocks/>
            </p:cNvSpPr>
            <p:nvPr/>
          </p:nvSpPr>
          <p:spPr bwMode="auto">
            <a:xfrm>
              <a:off x="4291" y="1454"/>
              <a:ext cx="25" cy="39"/>
            </a:xfrm>
            <a:custGeom>
              <a:avLst/>
              <a:gdLst>
                <a:gd name="T0" fmla="*/ 12 w 21"/>
                <a:gd name="T1" fmla="*/ 0 h 33"/>
                <a:gd name="T2" fmla="*/ 21 w 21"/>
                <a:gd name="T3" fmla="*/ 9 h 33"/>
                <a:gd name="T4" fmla="*/ 16 w 21"/>
                <a:gd name="T5" fmla="*/ 21 h 33"/>
                <a:gd name="T6" fmla="*/ 0 w 21"/>
                <a:gd name="T7" fmla="*/ 24 h 33"/>
                <a:gd name="T8" fmla="*/ 9 w 21"/>
                <a:gd name="T9" fmla="*/ 4 h 33"/>
                <a:gd name="T10" fmla="*/ 12 w 21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3">
                  <a:moveTo>
                    <a:pt x="12" y="0"/>
                  </a:moveTo>
                  <a:cubicBezTo>
                    <a:pt x="14" y="4"/>
                    <a:pt x="17" y="7"/>
                    <a:pt x="21" y="9"/>
                  </a:cubicBezTo>
                  <a:cubicBezTo>
                    <a:pt x="19" y="13"/>
                    <a:pt x="18" y="17"/>
                    <a:pt x="16" y="21"/>
                  </a:cubicBezTo>
                  <a:cubicBezTo>
                    <a:pt x="13" y="31"/>
                    <a:pt x="7" y="33"/>
                    <a:pt x="0" y="24"/>
                  </a:cubicBezTo>
                  <a:cubicBezTo>
                    <a:pt x="0" y="16"/>
                    <a:pt x="6" y="11"/>
                    <a:pt x="9" y="4"/>
                  </a:cubicBezTo>
                  <a:cubicBezTo>
                    <a:pt x="10" y="2"/>
                    <a:pt x="11" y="1"/>
                    <a:pt x="12" y="0"/>
                  </a:cubicBezTo>
                  <a:close/>
                </a:path>
              </a:pathLst>
            </a:custGeom>
            <a:solidFill>
              <a:srgbClr val="537E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3" name="Freeform 3755"/>
            <p:cNvSpPr>
              <a:spLocks/>
            </p:cNvSpPr>
            <p:nvPr/>
          </p:nvSpPr>
          <p:spPr bwMode="auto">
            <a:xfrm>
              <a:off x="4261" y="1420"/>
              <a:ext cx="37" cy="20"/>
            </a:xfrm>
            <a:custGeom>
              <a:avLst/>
              <a:gdLst>
                <a:gd name="T0" fmla="*/ 2 w 32"/>
                <a:gd name="T1" fmla="*/ 2 h 17"/>
                <a:gd name="T2" fmla="*/ 27 w 32"/>
                <a:gd name="T3" fmla="*/ 2 h 17"/>
                <a:gd name="T4" fmla="*/ 31 w 32"/>
                <a:gd name="T5" fmla="*/ 9 h 17"/>
                <a:gd name="T6" fmla="*/ 11 w 32"/>
                <a:gd name="T7" fmla="*/ 17 h 17"/>
                <a:gd name="T8" fmla="*/ 8 w 32"/>
                <a:gd name="T9" fmla="*/ 17 h 17"/>
                <a:gd name="T10" fmla="*/ 2 w 32"/>
                <a:gd name="T11" fmla="*/ 10 h 17"/>
                <a:gd name="T12" fmla="*/ 1 w 32"/>
                <a:gd name="T13" fmla="*/ 3 h 17"/>
                <a:gd name="T14" fmla="*/ 2 w 32"/>
                <a:gd name="T15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7">
                  <a:moveTo>
                    <a:pt x="2" y="2"/>
                  </a:moveTo>
                  <a:cubicBezTo>
                    <a:pt x="11" y="0"/>
                    <a:pt x="19" y="13"/>
                    <a:pt x="27" y="2"/>
                  </a:cubicBezTo>
                  <a:cubicBezTo>
                    <a:pt x="30" y="3"/>
                    <a:pt x="32" y="5"/>
                    <a:pt x="31" y="9"/>
                  </a:cubicBezTo>
                  <a:cubicBezTo>
                    <a:pt x="24" y="12"/>
                    <a:pt x="17" y="15"/>
                    <a:pt x="11" y="17"/>
                  </a:cubicBezTo>
                  <a:cubicBezTo>
                    <a:pt x="10" y="17"/>
                    <a:pt x="9" y="17"/>
                    <a:pt x="8" y="17"/>
                  </a:cubicBezTo>
                  <a:cubicBezTo>
                    <a:pt x="6" y="15"/>
                    <a:pt x="4" y="13"/>
                    <a:pt x="2" y="10"/>
                  </a:cubicBezTo>
                  <a:cubicBezTo>
                    <a:pt x="0" y="8"/>
                    <a:pt x="0" y="6"/>
                    <a:pt x="1" y="3"/>
                  </a:cubicBezTo>
                  <a:cubicBezTo>
                    <a:pt x="1" y="3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7C4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4" name="Freeform 3756"/>
            <p:cNvSpPr>
              <a:spLocks/>
            </p:cNvSpPr>
            <p:nvPr/>
          </p:nvSpPr>
          <p:spPr bwMode="auto">
            <a:xfrm>
              <a:off x="4278" y="1459"/>
              <a:ext cx="25" cy="37"/>
            </a:xfrm>
            <a:custGeom>
              <a:avLst/>
              <a:gdLst>
                <a:gd name="T0" fmla="*/ 20 w 21"/>
                <a:gd name="T1" fmla="*/ 0 h 31"/>
                <a:gd name="T2" fmla="*/ 12 w 21"/>
                <a:gd name="T3" fmla="*/ 21 h 31"/>
                <a:gd name="T4" fmla="*/ 3 w 21"/>
                <a:gd name="T5" fmla="*/ 28 h 31"/>
                <a:gd name="T6" fmla="*/ 4 w 21"/>
                <a:gd name="T7" fmla="*/ 17 h 31"/>
                <a:gd name="T8" fmla="*/ 4 w 21"/>
                <a:gd name="T9" fmla="*/ 17 h 31"/>
                <a:gd name="T10" fmla="*/ 20 w 21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1">
                  <a:moveTo>
                    <a:pt x="20" y="0"/>
                  </a:moveTo>
                  <a:cubicBezTo>
                    <a:pt x="21" y="8"/>
                    <a:pt x="14" y="13"/>
                    <a:pt x="12" y="21"/>
                  </a:cubicBezTo>
                  <a:cubicBezTo>
                    <a:pt x="12" y="27"/>
                    <a:pt x="10" y="31"/>
                    <a:pt x="3" y="28"/>
                  </a:cubicBezTo>
                  <a:cubicBezTo>
                    <a:pt x="0" y="24"/>
                    <a:pt x="1" y="20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1" y="13"/>
                    <a:pt x="12" y="3"/>
                    <a:pt x="20" y="0"/>
                  </a:cubicBezTo>
                  <a:close/>
                </a:path>
              </a:pathLst>
            </a:custGeom>
            <a:solidFill>
              <a:srgbClr val="4743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5" name="Freeform 3757"/>
            <p:cNvSpPr>
              <a:spLocks/>
            </p:cNvSpPr>
            <p:nvPr/>
          </p:nvSpPr>
          <p:spPr bwMode="auto">
            <a:xfrm>
              <a:off x="4259" y="1404"/>
              <a:ext cx="16" cy="20"/>
            </a:xfrm>
            <a:custGeom>
              <a:avLst/>
              <a:gdLst>
                <a:gd name="T0" fmla="*/ 0 w 13"/>
                <a:gd name="T1" fmla="*/ 15 h 17"/>
                <a:gd name="T2" fmla="*/ 10 w 13"/>
                <a:gd name="T3" fmla="*/ 0 h 17"/>
                <a:gd name="T4" fmla="*/ 3 w 13"/>
                <a:gd name="T5" fmla="*/ 16 h 17"/>
                <a:gd name="T6" fmla="*/ 3 w 13"/>
                <a:gd name="T7" fmla="*/ 16 h 17"/>
                <a:gd name="T8" fmla="*/ 0 w 13"/>
                <a:gd name="T9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7">
                  <a:moveTo>
                    <a:pt x="0" y="15"/>
                  </a:moveTo>
                  <a:cubicBezTo>
                    <a:pt x="0" y="8"/>
                    <a:pt x="0" y="0"/>
                    <a:pt x="10" y="0"/>
                  </a:cubicBezTo>
                  <a:cubicBezTo>
                    <a:pt x="13" y="7"/>
                    <a:pt x="5" y="10"/>
                    <a:pt x="3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7"/>
                    <a:pt x="1" y="17"/>
                    <a:pt x="0" y="15"/>
                  </a:cubicBezTo>
                  <a:close/>
                </a:path>
              </a:pathLst>
            </a:custGeom>
            <a:solidFill>
              <a:srgbClr val="6E36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6" name="Freeform 3758"/>
            <p:cNvSpPr>
              <a:spLocks/>
            </p:cNvSpPr>
            <p:nvPr/>
          </p:nvSpPr>
          <p:spPr bwMode="auto">
            <a:xfrm>
              <a:off x="4292" y="1413"/>
              <a:ext cx="12" cy="18"/>
            </a:xfrm>
            <a:custGeom>
              <a:avLst/>
              <a:gdLst>
                <a:gd name="T0" fmla="*/ 4 w 10"/>
                <a:gd name="T1" fmla="*/ 15 h 15"/>
                <a:gd name="T2" fmla="*/ 0 w 10"/>
                <a:gd name="T3" fmla="*/ 8 h 15"/>
                <a:gd name="T4" fmla="*/ 6 w 10"/>
                <a:gd name="T5" fmla="*/ 2 h 15"/>
                <a:gd name="T6" fmla="*/ 4 w 10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4" y="15"/>
                  </a:moveTo>
                  <a:cubicBezTo>
                    <a:pt x="2" y="12"/>
                    <a:pt x="1" y="10"/>
                    <a:pt x="0" y="8"/>
                  </a:cubicBezTo>
                  <a:cubicBezTo>
                    <a:pt x="1" y="5"/>
                    <a:pt x="4" y="0"/>
                    <a:pt x="6" y="2"/>
                  </a:cubicBezTo>
                  <a:cubicBezTo>
                    <a:pt x="9" y="6"/>
                    <a:pt x="10" y="12"/>
                    <a:pt x="4" y="15"/>
                  </a:cubicBezTo>
                  <a:close/>
                </a:path>
              </a:pathLst>
            </a:custGeom>
            <a:solidFill>
              <a:srgbClr val="5621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7" name="Freeform 3759"/>
            <p:cNvSpPr>
              <a:spLocks/>
            </p:cNvSpPr>
            <p:nvPr/>
          </p:nvSpPr>
          <p:spPr bwMode="auto">
            <a:xfrm>
              <a:off x="4262" y="1440"/>
              <a:ext cx="15" cy="16"/>
            </a:xfrm>
            <a:custGeom>
              <a:avLst/>
              <a:gdLst>
                <a:gd name="T0" fmla="*/ 13 w 13"/>
                <a:gd name="T1" fmla="*/ 5 h 13"/>
                <a:gd name="T2" fmla="*/ 6 w 13"/>
                <a:gd name="T3" fmla="*/ 12 h 13"/>
                <a:gd name="T4" fmla="*/ 10 w 13"/>
                <a:gd name="T5" fmla="*/ 1 h 13"/>
                <a:gd name="T6" fmla="*/ 10 w 13"/>
                <a:gd name="T7" fmla="*/ 0 h 13"/>
                <a:gd name="T8" fmla="*/ 13 w 13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13" y="5"/>
                  </a:moveTo>
                  <a:cubicBezTo>
                    <a:pt x="13" y="10"/>
                    <a:pt x="11" y="13"/>
                    <a:pt x="6" y="12"/>
                  </a:cubicBezTo>
                  <a:cubicBezTo>
                    <a:pt x="3" y="7"/>
                    <a:pt x="0" y="2"/>
                    <a:pt x="10" y="1"/>
                  </a:cubicBezTo>
                  <a:cubicBezTo>
                    <a:pt x="10" y="1"/>
                    <a:pt x="10" y="0"/>
                    <a:pt x="10" y="0"/>
                  </a:cubicBezTo>
                  <a:cubicBezTo>
                    <a:pt x="11" y="2"/>
                    <a:pt x="12" y="3"/>
                    <a:pt x="13" y="5"/>
                  </a:cubicBezTo>
                  <a:close/>
                </a:path>
              </a:pathLst>
            </a:custGeom>
            <a:solidFill>
              <a:srgbClr val="7436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8" name="Freeform 3760"/>
            <p:cNvSpPr>
              <a:spLocks/>
            </p:cNvSpPr>
            <p:nvPr/>
          </p:nvSpPr>
          <p:spPr bwMode="auto">
            <a:xfrm>
              <a:off x="4234" y="1420"/>
              <a:ext cx="30" cy="23"/>
            </a:xfrm>
            <a:custGeom>
              <a:avLst/>
              <a:gdLst>
                <a:gd name="T0" fmla="*/ 22 w 26"/>
                <a:gd name="T1" fmla="*/ 1 h 19"/>
                <a:gd name="T2" fmla="*/ 25 w 26"/>
                <a:gd name="T3" fmla="*/ 2 h 19"/>
                <a:gd name="T4" fmla="*/ 26 w 26"/>
                <a:gd name="T5" fmla="*/ 10 h 19"/>
                <a:gd name="T6" fmla="*/ 17 w 26"/>
                <a:gd name="T7" fmla="*/ 18 h 19"/>
                <a:gd name="T8" fmla="*/ 0 w 26"/>
                <a:gd name="T9" fmla="*/ 9 h 19"/>
                <a:gd name="T10" fmla="*/ 4 w 26"/>
                <a:gd name="T11" fmla="*/ 1 h 19"/>
                <a:gd name="T12" fmla="*/ 10 w 26"/>
                <a:gd name="T13" fmla="*/ 1 h 19"/>
                <a:gd name="T14" fmla="*/ 22 w 26"/>
                <a:gd name="T1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9">
                  <a:moveTo>
                    <a:pt x="22" y="1"/>
                  </a:moveTo>
                  <a:cubicBezTo>
                    <a:pt x="23" y="2"/>
                    <a:pt x="24" y="2"/>
                    <a:pt x="25" y="2"/>
                  </a:cubicBezTo>
                  <a:cubicBezTo>
                    <a:pt x="25" y="5"/>
                    <a:pt x="26" y="7"/>
                    <a:pt x="26" y="10"/>
                  </a:cubicBezTo>
                  <a:cubicBezTo>
                    <a:pt x="26" y="16"/>
                    <a:pt x="21" y="17"/>
                    <a:pt x="17" y="18"/>
                  </a:cubicBezTo>
                  <a:cubicBezTo>
                    <a:pt x="10" y="18"/>
                    <a:pt x="2" y="19"/>
                    <a:pt x="0" y="9"/>
                  </a:cubicBezTo>
                  <a:cubicBezTo>
                    <a:pt x="0" y="5"/>
                    <a:pt x="1" y="3"/>
                    <a:pt x="4" y="1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4" y="1"/>
                    <a:pt x="18" y="1"/>
                    <a:pt x="22" y="1"/>
                  </a:cubicBezTo>
                  <a:close/>
                </a:path>
              </a:pathLst>
            </a:custGeom>
            <a:solidFill>
              <a:srgbClr val="6D39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19" name="Freeform 3761"/>
            <p:cNvSpPr>
              <a:spLocks/>
            </p:cNvSpPr>
            <p:nvPr/>
          </p:nvSpPr>
          <p:spPr bwMode="auto">
            <a:xfrm>
              <a:off x="4209" y="1393"/>
              <a:ext cx="27" cy="27"/>
            </a:xfrm>
            <a:custGeom>
              <a:avLst/>
              <a:gdLst>
                <a:gd name="T0" fmla="*/ 7 w 23"/>
                <a:gd name="T1" fmla="*/ 0 h 23"/>
                <a:gd name="T2" fmla="*/ 10 w 23"/>
                <a:gd name="T3" fmla="*/ 1 h 23"/>
                <a:gd name="T4" fmla="*/ 22 w 23"/>
                <a:gd name="T5" fmla="*/ 9 h 23"/>
                <a:gd name="T6" fmla="*/ 23 w 23"/>
                <a:gd name="T7" fmla="*/ 17 h 23"/>
                <a:gd name="T8" fmla="*/ 21 w 23"/>
                <a:gd name="T9" fmla="*/ 19 h 23"/>
                <a:gd name="T10" fmla="*/ 12 w 23"/>
                <a:gd name="T11" fmla="*/ 22 h 23"/>
                <a:gd name="T12" fmla="*/ 7 w 23"/>
                <a:gd name="T13" fmla="*/ 23 h 23"/>
                <a:gd name="T14" fmla="*/ 2 w 23"/>
                <a:gd name="T15" fmla="*/ 21 h 23"/>
                <a:gd name="T16" fmla="*/ 0 w 23"/>
                <a:gd name="T17" fmla="*/ 16 h 23"/>
                <a:gd name="T18" fmla="*/ 5 w 23"/>
                <a:gd name="T19" fmla="*/ 2 h 23"/>
                <a:gd name="T20" fmla="*/ 7 w 23"/>
                <a:gd name="T2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23">
                  <a:moveTo>
                    <a:pt x="7" y="0"/>
                  </a:moveTo>
                  <a:cubicBezTo>
                    <a:pt x="8" y="0"/>
                    <a:pt x="9" y="0"/>
                    <a:pt x="10" y="1"/>
                  </a:cubicBezTo>
                  <a:cubicBezTo>
                    <a:pt x="14" y="3"/>
                    <a:pt x="18" y="6"/>
                    <a:pt x="22" y="9"/>
                  </a:cubicBezTo>
                  <a:cubicBezTo>
                    <a:pt x="23" y="11"/>
                    <a:pt x="23" y="14"/>
                    <a:pt x="23" y="17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18" y="21"/>
                    <a:pt x="15" y="22"/>
                    <a:pt x="12" y="22"/>
                  </a:cubicBezTo>
                  <a:cubicBezTo>
                    <a:pt x="10" y="23"/>
                    <a:pt x="8" y="23"/>
                    <a:pt x="7" y="23"/>
                  </a:cubicBezTo>
                  <a:cubicBezTo>
                    <a:pt x="5" y="23"/>
                    <a:pt x="3" y="22"/>
                    <a:pt x="2" y="21"/>
                  </a:cubicBezTo>
                  <a:cubicBezTo>
                    <a:pt x="1" y="20"/>
                    <a:pt x="0" y="18"/>
                    <a:pt x="0" y="16"/>
                  </a:cubicBezTo>
                  <a:cubicBezTo>
                    <a:pt x="1" y="11"/>
                    <a:pt x="2" y="6"/>
                    <a:pt x="5" y="2"/>
                  </a:cubicBezTo>
                  <a:cubicBezTo>
                    <a:pt x="6" y="1"/>
                    <a:pt x="6" y="1"/>
                    <a:pt x="7" y="0"/>
                  </a:cubicBezTo>
                  <a:close/>
                </a:path>
              </a:pathLst>
            </a:custGeom>
            <a:solidFill>
              <a:srgbClr val="C682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0" name="Freeform 3762"/>
            <p:cNvSpPr>
              <a:spLocks/>
            </p:cNvSpPr>
            <p:nvPr/>
          </p:nvSpPr>
          <p:spPr bwMode="auto">
            <a:xfrm>
              <a:off x="4234" y="1412"/>
              <a:ext cx="11" cy="10"/>
            </a:xfrm>
            <a:custGeom>
              <a:avLst/>
              <a:gdLst>
                <a:gd name="T0" fmla="*/ 10 w 10"/>
                <a:gd name="T1" fmla="*/ 8 h 8"/>
                <a:gd name="T2" fmla="*/ 6 w 10"/>
                <a:gd name="T3" fmla="*/ 8 h 8"/>
                <a:gd name="T4" fmla="*/ 1 w 10"/>
                <a:gd name="T5" fmla="*/ 5 h 8"/>
                <a:gd name="T6" fmla="*/ 2 w 10"/>
                <a:gd name="T7" fmla="*/ 1 h 8"/>
                <a:gd name="T8" fmla="*/ 2 w 10"/>
                <a:gd name="T9" fmla="*/ 1 h 8"/>
                <a:gd name="T10" fmla="*/ 10 w 10"/>
                <a:gd name="T11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10" y="8"/>
                  </a:moveTo>
                  <a:cubicBezTo>
                    <a:pt x="9" y="8"/>
                    <a:pt x="8" y="8"/>
                    <a:pt x="6" y="8"/>
                  </a:cubicBezTo>
                  <a:cubicBezTo>
                    <a:pt x="4" y="8"/>
                    <a:pt x="2" y="7"/>
                    <a:pt x="1" y="5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7" y="0"/>
                    <a:pt x="10" y="3"/>
                    <a:pt x="10" y="8"/>
                  </a:cubicBezTo>
                  <a:close/>
                </a:path>
              </a:pathLst>
            </a:custGeom>
            <a:solidFill>
              <a:srgbClr val="592F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1" name="Freeform 3763"/>
            <p:cNvSpPr>
              <a:spLocks/>
            </p:cNvSpPr>
            <p:nvPr/>
          </p:nvSpPr>
          <p:spPr bwMode="auto">
            <a:xfrm>
              <a:off x="4188" y="1374"/>
              <a:ext cx="24" cy="26"/>
            </a:xfrm>
            <a:custGeom>
              <a:avLst/>
              <a:gdLst>
                <a:gd name="T0" fmla="*/ 5 w 21"/>
                <a:gd name="T1" fmla="*/ 20 h 22"/>
                <a:gd name="T2" fmla="*/ 5 w 21"/>
                <a:gd name="T3" fmla="*/ 0 h 22"/>
                <a:gd name="T4" fmla="*/ 21 w 21"/>
                <a:gd name="T5" fmla="*/ 1 h 22"/>
                <a:gd name="T6" fmla="*/ 21 w 21"/>
                <a:gd name="T7" fmla="*/ 4 h 22"/>
                <a:gd name="T8" fmla="*/ 12 w 21"/>
                <a:gd name="T9" fmla="*/ 17 h 22"/>
                <a:gd name="T10" fmla="*/ 9 w 21"/>
                <a:gd name="T11" fmla="*/ 21 h 22"/>
                <a:gd name="T12" fmla="*/ 5 w 21"/>
                <a:gd name="T1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2">
                  <a:moveTo>
                    <a:pt x="5" y="20"/>
                  </a:moveTo>
                  <a:cubicBezTo>
                    <a:pt x="0" y="13"/>
                    <a:pt x="1" y="7"/>
                    <a:pt x="5" y="0"/>
                  </a:cubicBezTo>
                  <a:cubicBezTo>
                    <a:pt x="10" y="1"/>
                    <a:pt x="15" y="1"/>
                    <a:pt x="21" y="1"/>
                  </a:cubicBezTo>
                  <a:cubicBezTo>
                    <a:pt x="21" y="2"/>
                    <a:pt x="21" y="3"/>
                    <a:pt x="21" y="4"/>
                  </a:cubicBezTo>
                  <a:cubicBezTo>
                    <a:pt x="18" y="9"/>
                    <a:pt x="14" y="12"/>
                    <a:pt x="12" y="17"/>
                  </a:cubicBezTo>
                  <a:cubicBezTo>
                    <a:pt x="12" y="18"/>
                    <a:pt x="11" y="20"/>
                    <a:pt x="9" y="21"/>
                  </a:cubicBezTo>
                  <a:cubicBezTo>
                    <a:pt x="8" y="22"/>
                    <a:pt x="6" y="21"/>
                    <a:pt x="5" y="20"/>
                  </a:cubicBezTo>
                  <a:close/>
                </a:path>
              </a:pathLst>
            </a:custGeom>
            <a:solidFill>
              <a:srgbClr val="AB6D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2" name="Freeform 3764"/>
            <p:cNvSpPr>
              <a:spLocks/>
            </p:cNvSpPr>
            <p:nvPr/>
          </p:nvSpPr>
          <p:spPr bwMode="auto">
            <a:xfrm>
              <a:off x="4197" y="1378"/>
              <a:ext cx="20" cy="21"/>
            </a:xfrm>
            <a:custGeom>
              <a:avLst/>
              <a:gdLst>
                <a:gd name="T0" fmla="*/ 1 w 17"/>
                <a:gd name="T1" fmla="*/ 14 h 18"/>
                <a:gd name="T2" fmla="*/ 13 w 17"/>
                <a:gd name="T3" fmla="*/ 1 h 18"/>
                <a:gd name="T4" fmla="*/ 17 w 17"/>
                <a:gd name="T5" fmla="*/ 13 h 18"/>
                <a:gd name="T6" fmla="*/ 17 w 17"/>
                <a:gd name="T7" fmla="*/ 14 h 18"/>
                <a:gd name="T8" fmla="*/ 1 w 17"/>
                <a:gd name="T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8">
                  <a:moveTo>
                    <a:pt x="1" y="14"/>
                  </a:moveTo>
                  <a:cubicBezTo>
                    <a:pt x="0" y="5"/>
                    <a:pt x="4" y="0"/>
                    <a:pt x="13" y="1"/>
                  </a:cubicBezTo>
                  <a:cubicBezTo>
                    <a:pt x="17" y="4"/>
                    <a:pt x="17" y="9"/>
                    <a:pt x="17" y="13"/>
                  </a:cubicBezTo>
                  <a:cubicBezTo>
                    <a:pt x="17" y="13"/>
                    <a:pt x="17" y="14"/>
                    <a:pt x="17" y="14"/>
                  </a:cubicBezTo>
                  <a:cubicBezTo>
                    <a:pt x="11" y="18"/>
                    <a:pt x="6" y="18"/>
                    <a:pt x="1" y="14"/>
                  </a:cubicBezTo>
                  <a:close/>
                </a:path>
              </a:pathLst>
            </a:custGeom>
            <a:solidFill>
              <a:srgbClr val="C970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3" name="Freeform 3765"/>
            <p:cNvSpPr>
              <a:spLocks/>
            </p:cNvSpPr>
            <p:nvPr/>
          </p:nvSpPr>
          <p:spPr bwMode="auto">
            <a:xfrm>
              <a:off x="4154" y="1568"/>
              <a:ext cx="62" cy="57"/>
            </a:xfrm>
            <a:custGeom>
              <a:avLst/>
              <a:gdLst>
                <a:gd name="T0" fmla="*/ 2 w 53"/>
                <a:gd name="T1" fmla="*/ 29 h 49"/>
                <a:gd name="T2" fmla="*/ 7 w 53"/>
                <a:gd name="T3" fmla="*/ 21 h 49"/>
                <a:gd name="T4" fmla="*/ 36 w 53"/>
                <a:gd name="T5" fmla="*/ 3 h 49"/>
                <a:gd name="T6" fmla="*/ 53 w 53"/>
                <a:gd name="T7" fmla="*/ 25 h 49"/>
                <a:gd name="T8" fmla="*/ 46 w 53"/>
                <a:gd name="T9" fmla="*/ 36 h 49"/>
                <a:gd name="T10" fmla="*/ 33 w 53"/>
                <a:gd name="T11" fmla="*/ 42 h 49"/>
                <a:gd name="T12" fmla="*/ 29 w 53"/>
                <a:gd name="T13" fmla="*/ 49 h 49"/>
                <a:gd name="T14" fmla="*/ 5 w 53"/>
                <a:gd name="T15" fmla="*/ 40 h 49"/>
                <a:gd name="T16" fmla="*/ 2 w 53"/>
                <a:gd name="T17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2" y="29"/>
                  </a:moveTo>
                  <a:cubicBezTo>
                    <a:pt x="3" y="26"/>
                    <a:pt x="5" y="24"/>
                    <a:pt x="7" y="21"/>
                  </a:cubicBezTo>
                  <a:cubicBezTo>
                    <a:pt x="14" y="11"/>
                    <a:pt x="25" y="5"/>
                    <a:pt x="36" y="3"/>
                  </a:cubicBezTo>
                  <a:cubicBezTo>
                    <a:pt x="52" y="0"/>
                    <a:pt x="43" y="21"/>
                    <a:pt x="53" y="25"/>
                  </a:cubicBezTo>
                  <a:cubicBezTo>
                    <a:pt x="43" y="23"/>
                    <a:pt x="53" y="36"/>
                    <a:pt x="46" y="36"/>
                  </a:cubicBezTo>
                  <a:cubicBezTo>
                    <a:pt x="44" y="43"/>
                    <a:pt x="35" y="35"/>
                    <a:pt x="33" y="42"/>
                  </a:cubicBezTo>
                  <a:cubicBezTo>
                    <a:pt x="31" y="44"/>
                    <a:pt x="33" y="48"/>
                    <a:pt x="29" y="49"/>
                  </a:cubicBezTo>
                  <a:cubicBezTo>
                    <a:pt x="21" y="44"/>
                    <a:pt x="17" y="32"/>
                    <a:pt x="5" y="40"/>
                  </a:cubicBezTo>
                  <a:cubicBezTo>
                    <a:pt x="2" y="37"/>
                    <a:pt x="0" y="34"/>
                    <a:pt x="2" y="29"/>
                  </a:cubicBezTo>
                  <a:close/>
                </a:path>
              </a:pathLst>
            </a:custGeom>
            <a:solidFill>
              <a:srgbClr val="85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4" name="Freeform 3766"/>
            <p:cNvSpPr>
              <a:spLocks/>
            </p:cNvSpPr>
            <p:nvPr/>
          </p:nvSpPr>
          <p:spPr bwMode="auto">
            <a:xfrm>
              <a:off x="4269" y="1479"/>
              <a:ext cx="43" cy="60"/>
            </a:xfrm>
            <a:custGeom>
              <a:avLst/>
              <a:gdLst>
                <a:gd name="T0" fmla="*/ 12 w 37"/>
                <a:gd name="T1" fmla="*/ 11 h 51"/>
                <a:gd name="T2" fmla="*/ 20 w 37"/>
                <a:gd name="T3" fmla="*/ 4 h 51"/>
                <a:gd name="T4" fmla="*/ 35 w 37"/>
                <a:gd name="T5" fmla="*/ 0 h 51"/>
                <a:gd name="T6" fmla="*/ 20 w 37"/>
                <a:gd name="T7" fmla="*/ 46 h 51"/>
                <a:gd name="T8" fmla="*/ 4 w 37"/>
                <a:gd name="T9" fmla="*/ 46 h 51"/>
                <a:gd name="T10" fmla="*/ 4 w 37"/>
                <a:gd name="T11" fmla="*/ 44 h 51"/>
                <a:gd name="T12" fmla="*/ 3 w 37"/>
                <a:gd name="T13" fmla="*/ 30 h 51"/>
                <a:gd name="T14" fmla="*/ 8 w 37"/>
                <a:gd name="T15" fmla="*/ 15 h 51"/>
                <a:gd name="T16" fmla="*/ 12 w 37"/>
                <a:gd name="T17" fmla="*/ 1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51">
                  <a:moveTo>
                    <a:pt x="12" y="11"/>
                  </a:moveTo>
                  <a:cubicBezTo>
                    <a:pt x="14" y="8"/>
                    <a:pt x="17" y="6"/>
                    <a:pt x="20" y="4"/>
                  </a:cubicBezTo>
                  <a:cubicBezTo>
                    <a:pt x="26" y="5"/>
                    <a:pt x="32" y="6"/>
                    <a:pt x="35" y="0"/>
                  </a:cubicBezTo>
                  <a:cubicBezTo>
                    <a:pt x="37" y="17"/>
                    <a:pt x="19" y="29"/>
                    <a:pt x="20" y="46"/>
                  </a:cubicBezTo>
                  <a:cubicBezTo>
                    <a:pt x="15" y="51"/>
                    <a:pt x="9" y="51"/>
                    <a:pt x="4" y="46"/>
                  </a:cubicBezTo>
                  <a:cubicBezTo>
                    <a:pt x="4" y="45"/>
                    <a:pt x="4" y="45"/>
                    <a:pt x="4" y="44"/>
                  </a:cubicBezTo>
                  <a:cubicBezTo>
                    <a:pt x="0" y="40"/>
                    <a:pt x="1" y="35"/>
                    <a:pt x="3" y="30"/>
                  </a:cubicBezTo>
                  <a:cubicBezTo>
                    <a:pt x="4" y="25"/>
                    <a:pt x="6" y="20"/>
                    <a:pt x="8" y="15"/>
                  </a:cubicBezTo>
                  <a:cubicBezTo>
                    <a:pt x="9" y="13"/>
                    <a:pt x="10" y="12"/>
                    <a:pt x="12" y="11"/>
                  </a:cubicBezTo>
                  <a:close/>
                </a:path>
              </a:pathLst>
            </a:custGeom>
            <a:solidFill>
              <a:srgbClr val="5289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5" name="Freeform 3767"/>
            <p:cNvSpPr>
              <a:spLocks/>
            </p:cNvSpPr>
            <p:nvPr/>
          </p:nvSpPr>
          <p:spPr bwMode="auto">
            <a:xfrm>
              <a:off x="4180" y="1682"/>
              <a:ext cx="44" cy="27"/>
            </a:xfrm>
            <a:custGeom>
              <a:avLst/>
              <a:gdLst>
                <a:gd name="T0" fmla="*/ 32 w 38"/>
                <a:gd name="T1" fmla="*/ 23 h 23"/>
                <a:gd name="T2" fmla="*/ 4 w 38"/>
                <a:gd name="T3" fmla="*/ 19 h 23"/>
                <a:gd name="T4" fmla="*/ 0 w 38"/>
                <a:gd name="T5" fmla="*/ 11 h 23"/>
                <a:gd name="T6" fmla="*/ 23 w 38"/>
                <a:gd name="T7" fmla="*/ 7 h 23"/>
                <a:gd name="T8" fmla="*/ 36 w 38"/>
                <a:gd name="T9" fmla="*/ 12 h 23"/>
                <a:gd name="T10" fmla="*/ 38 w 38"/>
                <a:gd name="T11" fmla="*/ 19 h 23"/>
                <a:gd name="T12" fmla="*/ 32 w 38"/>
                <a:gd name="T1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3">
                  <a:moveTo>
                    <a:pt x="32" y="23"/>
                  </a:moveTo>
                  <a:cubicBezTo>
                    <a:pt x="23" y="19"/>
                    <a:pt x="13" y="16"/>
                    <a:pt x="4" y="19"/>
                  </a:cubicBezTo>
                  <a:cubicBezTo>
                    <a:pt x="2" y="16"/>
                    <a:pt x="1" y="13"/>
                    <a:pt x="0" y="11"/>
                  </a:cubicBezTo>
                  <a:cubicBezTo>
                    <a:pt x="7" y="4"/>
                    <a:pt x="14" y="0"/>
                    <a:pt x="23" y="7"/>
                  </a:cubicBezTo>
                  <a:cubicBezTo>
                    <a:pt x="28" y="9"/>
                    <a:pt x="32" y="10"/>
                    <a:pt x="36" y="12"/>
                  </a:cubicBezTo>
                  <a:cubicBezTo>
                    <a:pt x="38" y="14"/>
                    <a:pt x="38" y="16"/>
                    <a:pt x="38" y="19"/>
                  </a:cubicBezTo>
                  <a:cubicBezTo>
                    <a:pt x="36" y="21"/>
                    <a:pt x="34" y="23"/>
                    <a:pt x="32" y="23"/>
                  </a:cubicBezTo>
                  <a:close/>
                </a:path>
              </a:pathLst>
            </a:custGeom>
            <a:solidFill>
              <a:srgbClr val="8CAC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6" name="Freeform 3768"/>
            <p:cNvSpPr>
              <a:spLocks/>
            </p:cNvSpPr>
            <p:nvPr/>
          </p:nvSpPr>
          <p:spPr bwMode="auto">
            <a:xfrm>
              <a:off x="4338" y="1487"/>
              <a:ext cx="37" cy="19"/>
            </a:xfrm>
            <a:custGeom>
              <a:avLst/>
              <a:gdLst>
                <a:gd name="T0" fmla="*/ 29 w 31"/>
                <a:gd name="T1" fmla="*/ 8 h 16"/>
                <a:gd name="T2" fmla="*/ 4 w 31"/>
                <a:gd name="T3" fmla="*/ 12 h 16"/>
                <a:gd name="T4" fmla="*/ 0 w 31"/>
                <a:gd name="T5" fmla="*/ 10 h 16"/>
                <a:gd name="T6" fmla="*/ 1 w 31"/>
                <a:gd name="T7" fmla="*/ 8 h 16"/>
                <a:gd name="T8" fmla="*/ 23 w 31"/>
                <a:gd name="T9" fmla="*/ 0 h 16"/>
                <a:gd name="T10" fmla="*/ 29 w 31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16">
                  <a:moveTo>
                    <a:pt x="29" y="8"/>
                  </a:moveTo>
                  <a:cubicBezTo>
                    <a:pt x="22" y="16"/>
                    <a:pt x="12" y="11"/>
                    <a:pt x="4" y="12"/>
                  </a:cubicBezTo>
                  <a:cubicBezTo>
                    <a:pt x="2" y="13"/>
                    <a:pt x="1" y="12"/>
                    <a:pt x="0" y="10"/>
                  </a:cubicBezTo>
                  <a:cubicBezTo>
                    <a:pt x="0" y="10"/>
                    <a:pt x="0" y="9"/>
                    <a:pt x="1" y="8"/>
                  </a:cubicBezTo>
                  <a:cubicBezTo>
                    <a:pt x="8" y="5"/>
                    <a:pt x="15" y="1"/>
                    <a:pt x="23" y="0"/>
                  </a:cubicBezTo>
                  <a:cubicBezTo>
                    <a:pt x="30" y="0"/>
                    <a:pt x="31" y="3"/>
                    <a:pt x="29" y="8"/>
                  </a:cubicBezTo>
                  <a:close/>
                </a:path>
              </a:pathLst>
            </a:custGeom>
            <a:solidFill>
              <a:srgbClr val="587C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7" name="Freeform 3769"/>
            <p:cNvSpPr>
              <a:spLocks/>
            </p:cNvSpPr>
            <p:nvPr/>
          </p:nvSpPr>
          <p:spPr bwMode="auto">
            <a:xfrm>
              <a:off x="4097" y="1603"/>
              <a:ext cx="27" cy="35"/>
            </a:xfrm>
            <a:custGeom>
              <a:avLst/>
              <a:gdLst>
                <a:gd name="T0" fmla="*/ 18 w 23"/>
                <a:gd name="T1" fmla="*/ 21 h 30"/>
                <a:gd name="T2" fmla="*/ 13 w 23"/>
                <a:gd name="T3" fmla="*/ 27 h 30"/>
                <a:gd name="T4" fmla="*/ 1 w 23"/>
                <a:gd name="T5" fmla="*/ 23 h 30"/>
                <a:gd name="T6" fmla="*/ 5 w 23"/>
                <a:gd name="T7" fmla="*/ 7 h 30"/>
                <a:gd name="T8" fmla="*/ 6 w 23"/>
                <a:gd name="T9" fmla="*/ 6 h 30"/>
                <a:gd name="T10" fmla="*/ 18 w 23"/>
                <a:gd name="T11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0">
                  <a:moveTo>
                    <a:pt x="18" y="21"/>
                  </a:moveTo>
                  <a:cubicBezTo>
                    <a:pt x="16" y="23"/>
                    <a:pt x="14" y="25"/>
                    <a:pt x="13" y="27"/>
                  </a:cubicBezTo>
                  <a:cubicBezTo>
                    <a:pt x="7" y="30"/>
                    <a:pt x="4" y="27"/>
                    <a:pt x="1" y="23"/>
                  </a:cubicBezTo>
                  <a:cubicBezTo>
                    <a:pt x="0" y="17"/>
                    <a:pt x="4" y="12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23" y="0"/>
                    <a:pt x="20" y="11"/>
                    <a:pt x="18" y="21"/>
                  </a:cubicBezTo>
                  <a:close/>
                </a:path>
              </a:pathLst>
            </a:custGeom>
            <a:solidFill>
              <a:srgbClr val="7AA1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8" name="Freeform 3770"/>
            <p:cNvSpPr>
              <a:spLocks/>
            </p:cNvSpPr>
            <p:nvPr/>
          </p:nvSpPr>
          <p:spPr bwMode="auto">
            <a:xfrm>
              <a:off x="4180" y="1676"/>
              <a:ext cx="27" cy="19"/>
            </a:xfrm>
            <a:custGeom>
              <a:avLst/>
              <a:gdLst>
                <a:gd name="T0" fmla="*/ 23 w 23"/>
                <a:gd name="T1" fmla="*/ 12 h 16"/>
                <a:gd name="T2" fmla="*/ 0 w 23"/>
                <a:gd name="T3" fmla="*/ 16 h 16"/>
                <a:gd name="T4" fmla="*/ 11 w 23"/>
                <a:gd name="T5" fmla="*/ 3 h 16"/>
                <a:gd name="T6" fmla="*/ 23 w 23"/>
                <a:gd name="T7" fmla="*/ 9 h 16"/>
                <a:gd name="T8" fmla="*/ 23 w 23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6">
                  <a:moveTo>
                    <a:pt x="23" y="12"/>
                  </a:moveTo>
                  <a:cubicBezTo>
                    <a:pt x="16" y="13"/>
                    <a:pt x="8" y="15"/>
                    <a:pt x="0" y="16"/>
                  </a:cubicBezTo>
                  <a:cubicBezTo>
                    <a:pt x="1" y="9"/>
                    <a:pt x="3" y="3"/>
                    <a:pt x="11" y="3"/>
                  </a:cubicBezTo>
                  <a:cubicBezTo>
                    <a:pt x="18" y="0"/>
                    <a:pt x="21" y="4"/>
                    <a:pt x="23" y="9"/>
                  </a:cubicBezTo>
                  <a:cubicBezTo>
                    <a:pt x="23" y="10"/>
                    <a:pt x="23" y="11"/>
                    <a:pt x="23" y="12"/>
                  </a:cubicBezTo>
                  <a:close/>
                </a:path>
              </a:pathLst>
            </a:custGeom>
            <a:solidFill>
              <a:srgbClr val="3A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29" name="Freeform 3771"/>
            <p:cNvSpPr>
              <a:spLocks/>
            </p:cNvSpPr>
            <p:nvPr/>
          </p:nvSpPr>
          <p:spPr bwMode="auto">
            <a:xfrm>
              <a:off x="4104" y="1597"/>
              <a:ext cx="23" cy="31"/>
            </a:xfrm>
            <a:custGeom>
              <a:avLst/>
              <a:gdLst>
                <a:gd name="T0" fmla="*/ 12 w 19"/>
                <a:gd name="T1" fmla="*/ 26 h 26"/>
                <a:gd name="T2" fmla="*/ 0 w 19"/>
                <a:gd name="T3" fmla="*/ 11 h 26"/>
                <a:gd name="T4" fmla="*/ 8 w 19"/>
                <a:gd name="T5" fmla="*/ 3 h 26"/>
                <a:gd name="T6" fmla="*/ 12 w 19"/>
                <a:gd name="T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6">
                  <a:moveTo>
                    <a:pt x="12" y="26"/>
                  </a:moveTo>
                  <a:cubicBezTo>
                    <a:pt x="13" y="17"/>
                    <a:pt x="12" y="10"/>
                    <a:pt x="0" y="11"/>
                  </a:cubicBezTo>
                  <a:cubicBezTo>
                    <a:pt x="0" y="6"/>
                    <a:pt x="2" y="0"/>
                    <a:pt x="8" y="3"/>
                  </a:cubicBezTo>
                  <a:cubicBezTo>
                    <a:pt x="18" y="8"/>
                    <a:pt x="19" y="17"/>
                    <a:pt x="12" y="26"/>
                  </a:cubicBezTo>
                  <a:close/>
                </a:path>
              </a:pathLst>
            </a:custGeom>
            <a:solidFill>
              <a:srgbClr val="4C72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0" name="Freeform 3772"/>
            <p:cNvSpPr>
              <a:spLocks/>
            </p:cNvSpPr>
            <p:nvPr/>
          </p:nvSpPr>
          <p:spPr bwMode="auto">
            <a:xfrm>
              <a:off x="4192" y="1664"/>
              <a:ext cx="18" cy="23"/>
            </a:xfrm>
            <a:custGeom>
              <a:avLst/>
              <a:gdLst>
                <a:gd name="T0" fmla="*/ 12 w 15"/>
                <a:gd name="T1" fmla="*/ 19 h 19"/>
                <a:gd name="T2" fmla="*/ 0 w 15"/>
                <a:gd name="T3" fmla="*/ 13 h 19"/>
                <a:gd name="T4" fmla="*/ 9 w 15"/>
                <a:gd name="T5" fmla="*/ 1 h 19"/>
                <a:gd name="T6" fmla="*/ 13 w 15"/>
                <a:gd name="T7" fmla="*/ 14 h 19"/>
                <a:gd name="T8" fmla="*/ 12 w 15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2" y="19"/>
                  </a:moveTo>
                  <a:cubicBezTo>
                    <a:pt x="9" y="15"/>
                    <a:pt x="5" y="14"/>
                    <a:pt x="0" y="13"/>
                  </a:cubicBezTo>
                  <a:cubicBezTo>
                    <a:pt x="1" y="7"/>
                    <a:pt x="1" y="0"/>
                    <a:pt x="9" y="1"/>
                  </a:cubicBezTo>
                  <a:cubicBezTo>
                    <a:pt x="15" y="1"/>
                    <a:pt x="12" y="10"/>
                    <a:pt x="13" y="14"/>
                  </a:cubicBezTo>
                  <a:cubicBezTo>
                    <a:pt x="13" y="16"/>
                    <a:pt x="13" y="17"/>
                    <a:pt x="12" y="19"/>
                  </a:cubicBezTo>
                  <a:close/>
                </a:path>
              </a:pathLst>
            </a:custGeom>
            <a:solidFill>
              <a:srgbClr val="89A7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1" name="Freeform 3773"/>
            <p:cNvSpPr>
              <a:spLocks/>
            </p:cNvSpPr>
            <p:nvPr/>
          </p:nvSpPr>
          <p:spPr bwMode="auto">
            <a:xfrm>
              <a:off x="4310" y="1544"/>
              <a:ext cx="25" cy="16"/>
            </a:xfrm>
            <a:custGeom>
              <a:avLst/>
              <a:gdLst>
                <a:gd name="T0" fmla="*/ 20 w 21"/>
                <a:gd name="T1" fmla="*/ 1 h 14"/>
                <a:gd name="T2" fmla="*/ 9 w 21"/>
                <a:gd name="T3" fmla="*/ 14 h 14"/>
                <a:gd name="T4" fmla="*/ 0 w 21"/>
                <a:gd name="T5" fmla="*/ 8 h 14"/>
                <a:gd name="T6" fmla="*/ 13 w 21"/>
                <a:gd name="T7" fmla="*/ 0 h 14"/>
                <a:gd name="T8" fmla="*/ 13 w 21"/>
                <a:gd name="T9" fmla="*/ 1 h 14"/>
                <a:gd name="T10" fmla="*/ 20 w 21"/>
                <a:gd name="T1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4">
                  <a:moveTo>
                    <a:pt x="20" y="1"/>
                  </a:moveTo>
                  <a:cubicBezTo>
                    <a:pt x="21" y="9"/>
                    <a:pt x="15" y="12"/>
                    <a:pt x="9" y="14"/>
                  </a:cubicBezTo>
                  <a:cubicBezTo>
                    <a:pt x="6" y="12"/>
                    <a:pt x="3" y="10"/>
                    <a:pt x="0" y="8"/>
                  </a:cubicBezTo>
                  <a:cubicBezTo>
                    <a:pt x="5" y="6"/>
                    <a:pt x="9" y="3"/>
                    <a:pt x="13" y="0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5" y="1"/>
                    <a:pt x="18" y="1"/>
                    <a:pt x="20" y="1"/>
                  </a:cubicBezTo>
                  <a:close/>
                </a:path>
              </a:pathLst>
            </a:custGeom>
            <a:solidFill>
              <a:srgbClr val="3854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2" name="Freeform 3774"/>
            <p:cNvSpPr>
              <a:spLocks/>
            </p:cNvSpPr>
            <p:nvPr/>
          </p:nvSpPr>
          <p:spPr bwMode="auto">
            <a:xfrm>
              <a:off x="4048" y="1597"/>
              <a:ext cx="19" cy="25"/>
            </a:xfrm>
            <a:custGeom>
              <a:avLst/>
              <a:gdLst>
                <a:gd name="T0" fmla="*/ 4 w 16"/>
                <a:gd name="T1" fmla="*/ 4 h 21"/>
                <a:gd name="T2" fmla="*/ 15 w 16"/>
                <a:gd name="T3" fmla="*/ 16 h 21"/>
                <a:gd name="T4" fmla="*/ 5 w 16"/>
                <a:gd name="T5" fmla="*/ 20 h 21"/>
                <a:gd name="T6" fmla="*/ 4 w 16"/>
                <a:gd name="T7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4" y="4"/>
                  </a:moveTo>
                  <a:cubicBezTo>
                    <a:pt x="15" y="0"/>
                    <a:pt x="16" y="7"/>
                    <a:pt x="15" y="16"/>
                  </a:cubicBezTo>
                  <a:cubicBezTo>
                    <a:pt x="12" y="19"/>
                    <a:pt x="9" y="21"/>
                    <a:pt x="5" y="20"/>
                  </a:cubicBezTo>
                  <a:cubicBezTo>
                    <a:pt x="0" y="15"/>
                    <a:pt x="1" y="9"/>
                    <a:pt x="4" y="4"/>
                  </a:cubicBezTo>
                  <a:close/>
                </a:path>
              </a:pathLst>
            </a:custGeom>
            <a:solidFill>
              <a:srgbClr val="85BA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3" name="Freeform 3775"/>
            <p:cNvSpPr>
              <a:spLocks/>
            </p:cNvSpPr>
            <p:nvPr/>
          </p:nvSpPr>
          <p:spPr bwMode="auto">
            <a:xfrm>
              <a:off x="4084" y="1611"/>
              <a:ext cx="21" cy="32"/>
            </a:xfrm>
            <a:custGeom>
              <a:avLst/>
              <a:gdLst>
                <a:gd name="T0" fmla="*/ 16 w 18"/>
                <a:gd name="T1" fmla="*/ 0 h 27"/>
                <a:gd name="T2" fmla="*/ 13 w 18"/>
                <a:gd name="T3" fmla="*/ 17 h 27"/>
                <a:gd name="T4" fmla="*/ 13 w 18"/>
                <a:gd name="T5" fmla="*/ 27 h 27"/>
                <a:gd name="T6" fmla="*/ 16 w 18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7">
                  <a:moveTo>
                    <a:pt x="16" y="0"/>
                  </a:moveTo>
                  <a:cubicBezTo>
                    <a:pt x="18" y="6"/>
                    <a:pt x="14" y="11"/>
                    <a:pt x="13" y="17"/>
                  </a:cubicBezTo>
                  <a:cubicBezTo>
                    <a:pt x="16" y="20"/>
                    <a:pt x="16" y="24"/>
                    <a:pt x="13" y="27"/>
                  </a:cubicBezTo>
                  <a:cubicBezTo>
                    <a:pt x="0" y="17"/>
                    <a:pt x="7" y="8"/>
                    <a:pt x="16" y="0"/>
                  </a:cubicBezTo>
                  <a:close/>
                </a:path>
              </a:pathLst>
            </a:custGeom>
            <a:solidFill>
              <a:srgbClr val="80AE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4" name="Freeform 3776"/>
            <p:cNvSpPr>
              <a:spLocks/>
            </p:cNvSpPr>
            <p:nvPr/>
          </p:nvSpPr>
          <p:spPr bwMode="auto">
            <a:xfrm>
              <a:off x="4055" y="1615"/>
              <a:ext cx="37" cy="19"/>
            </a:xfrm>
            <a:custGeom>
              <a:avLst/>
              <a:gdLst>
                <a:gd name="T0" fmla="*/ 2 w 32"/>
                <a:gd name="T1" fmla="*/ 4 h 16"/>
                <a:gd name="T2" fmla="*/ 9 w 32"/>
                <a:gd name="T3" fmla="*/ 1 h 16"/>
                <a:gd name="T4" fmla="*/ 18 w 32"/>
                <a:gd name="T5" fmla="*/ 16 h 16"/>
                <a:gd name="T6" fmla="*/ 14 w 32"/>
                <a:gd name="T7" fmla="*/ 13 h 16"/>
                <a:gd name="T8" fmla="*/ 2 w 32"/>
                <a:gd name="T9" fmla="*/ 9 h 16"/>
                <a:gd name="T10" fmla="*/ 2 w 32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2" y="4"/>
                  </a:moveTo>
                  <a:cubicBezTo>
                    <a:pt x="3" y="0"/>
                    <a:pt x="6" y="1"/>
                    <a:pt x="9" y="1"/>
                  </a:cubicBezTo>
                  <a:cubicBezTo>
                    <a:pt x="11" y="7"/>
                    <a:pt x="32" y="2"/>
                    <a:pt x="18" y="16"/>
                  </a:cubicBezTo>
                  <a:cubicBezTo>
                    <a:pt x="16" y="15"/>
                    <a:pt x="15" y="14"/>
                    <a:pt x="14" y="13"/>
                  </a:cubicBezTo>
                  <a:cubicBezTo>
                    <a:pt x="10" y="11"/>
                    <a:pt x="6" y="10"/>
                    <a:pt x="2" y="9"/>
                  </a:cubicBezTo>
                  <a:cubicBezTo>
                    <a:pt x="0" y="8"/>
                    <a:pt x="0" y="6"/>
                    <a:pt x="2" y="4"/>
                  </a:cubicBezTo>
                  <a:close/>
                </a:path>
              </a:pathLst>
            </a:custGeom>
            <a:solidFill>
              <a:srgbClr val="5074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5" name="Freeform 3777"/>
            <p:cNvSpPr>
              <a:spLocks/>
            </p:cNvSpPr>
            <p:nvPr/>
          </p:nvSpPr>
          <p:spPr bwMode="auto">
            <a:xfrm>
              <a:off x="4145" y="1651"/>
              <a:ext cx="19" cy="17"/>
            </a:xfrm>
            <a:custGeom>
              <a:avLst/>
              <a:gdLst>
                <a:gd name="T0" fmla="*/ 1 w 16"/>
                <a:gd name="T1" fmla="*/ 0 h 14"/>
                <a:gd name="T2" fmla="*/ 16 w 16"/>
                <a:gd name="T3" fmla="*/ 12 h 14"/>
                <a:gd name="T4" fmla="*/ 1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1" y="0"/>
                  </a:moveTo>
                  <a:cubicBezTo>
                    <a:pt x="6" y="4"/>
                    <a:pt x="12" y="4"/>
                    <a:pt x="16" y="12"/>
                  </a:cubicBezTo>
                  <a:cubicBezTo>
                    <a:pt x="6" y="14"/>
                    <a:pt x="0" y="14"/>
                    <a:pt x="1" y="0"/>
                  </a:cubicBezTo>
                  <a:close/>
                </a:path>
              </a:pathLst>
            </a:custGeom>
            <a:solidFill>
              <a:srgbClr val="87B1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6" name="Freeform 3778"/>
            <p:cNvSpPr>
              <a:spLocks/>
            </p:cNvSpPr>
            <p:nvPr/>
          </p:nvSpPr>
          <p:spPr bwMode="auto">
            <a:xfrm>
              <a:off x="4269" y="1533"/>
              <a:ext cx="32" cy="10"/>
            </a:xfrm>
            <a:custGeom>
              <a:avLst/>
              <a:gdLst>
                <a:gd name="T0" fmla="*/ 4 w 27"/>
                <a:gd name="T1" fmla="*/ 0 h 8"/>
                <a:gd name="T2" fmla="*/ 20 w 27"/>
                <a:gd name="T3" fmla="*/ 0 h 8"/>
                <a:gd name="T4" fmla="*/ 20 w 27"/>
                <a:gd name="T5" fmla="*/ 7 h 8"/>
                <a:gd name="T6" fmla="*/ 0 w 27"/>
                <a:gd name="T7" fmla="*/ 6 h 8"/>
                <a:gd name="T8" fmla="*/ 4 w 2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8">
                  <a:moveTo>
                    <a:pt x="4" y="0"/>
                  </a:moveTo>
                  <a:cubicBezTo>
                    <a:pt x="9" y="2"/>
                    <a:pt x="15" y="4"/>
                    <a:pt x="20" y="0"/>
                  </a:cubicBezTo>
                  <a:cubicBezTo>
                    <a:pt x="27" y="2"/>
                    <a:pt x="27" y="6"/>
                    <a:pt x="20" y="7"/>
                  </a:cubicBezTo>
                  <a:cubicBezTo>
                    <a:pt x="14" y="8"/>
                    <a:pt x="7" y="6"/>
                    <a:pt x="0" y="6"/>
                  </a:cubicBezTo>
                  <a:cubicBezTo>
                    <a:pt x="1" y="4"/>
                    <a:pt x="2" y="2"/>
                    <a:pt x="4" y="0"/>
                  </a:cubicBezTo>
                  <a:close/>
                </a:path>
              </a:pathLst>
            </a:custGeom>
            <a:solidFill>
              <a:srgbClr val="213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7" name="Freeform 3779"/>
            <p:cNvSpPr>
              <a:spLocks/>
            </p:cNvSpPr>
            <p:nvPr/>
          </p:nvSpPr>
          <p:spPr bwMode="auto">
            <a:xfrm>
              <a:off x="4255" y="1643"/>
              <a:ext cx="17" cy="27"/>
            </a:xfrm>
            <a:custGeom>
              <a:avLst/>
              <a:gdLst>
                <a:gd name="T0" fmla="*/ 15 w 15"/>
                <a:gd name="T1" fmla="*/ 13 h 23"/>
                <a:gd name="T2" fmla="*/ 0 w 15"/>
                <a:gd name="T3" fmla="*/ 8 h 23"/>
                <a:gd name="T4" fmla="*/ 7 w 15"/>
                <a:gd name="T5" fmla="*/ 1 h 23"/>
                <a:gd name="T6" fmla="*/ 15 w 15"/>
                <a:gd name="T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3">
                  <a:moveTo>
                    <a:pt x="15" y="13"/>
                  </a:moveTo>
                  <a:cubicBezTo>
                    <a:pt x="7" y="23"/>
                    <a:pt x="5" y="10"/>
                    <a:pt x="0" y="8"/>
                  </a:cubicBezTo>
                  <a:cubicBezTo>
                    <a:pt x="0" y="4"/>
                    <a:pt x="1" y="0"/>
                    <a:pt x="7" y="1"/>
                  </a:cubicBezTo>
                  <a:cubicBezTo>
                    <a:pt x="7" y="7"/>
                    <a:pt x="7" y="13"/>
                    <a:pt x="15" y="13"/>
                  </a:cubicBezTo>
                  <a:close/>
                </a:path>
              </a:pathLst>
            </a:custGeom>
            <a:solidFill>
              <a:srgbClr val="3A5E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8" name="Freeform 3780"/>
            <p:cNvSpPr>
              <a:spLocks/>
            </p:cNvSpPr>
            <p:nvPr/>
          </p:nvSpPr>
          <p:spPr bwMode="auto">
            <a:xfrm>
              <a:off x="4100" y="1631"/>
              <a:ext cx="12" cy="21"/>
            </a:xfrm>
            <a:custGeom>
              <a:avLst/>
              <a:gdLst>
                <a:gd name="T0" fmla="*/ 0 w 11"/>
                <a:gd name="T1" fmla="*/ 10 h 18"/>
                <a:gd name="T2" fmla="*/ 0 w 11"/>
                <a:gd name="T3" fmla="*/ 0 h 18"/>
                <a:gd name="T4" fmla="*/ 11 w 11"/>
                <a:gd name="T5" fmla="*/ 3 h 18"/>
                <a:gd name="T6" fmla="*/ 0 w 11"/>
                <a:gd name="T7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8">
                  <a:moveTo>
                    <a:pt x="0" y="10"/>
                  </a:moveTo>
                  <a:cubicBezTo>
                    <a:pt x="0" y="7"/>
                    <a:pt x="0" y="3"/>
                    <a:pt x="0" y="0"/>
                  </a:cubicBezTo>
                  <a:cubicBezTo>
                    <a:pt x="4" y="1"/>
                    <a:pt x="7" y="2"/>
                    <a:pt x="11" y="3"/>
                  </a:cubicBezTo>
                  <a:cubicBezTo>
                    <a:pt x="8" y="7"/>
                    <a:pt x="10" y="18"/>
                    <a:pt x="0" y="10"/>
                  </a:cubicBezTo>
                  <a:close/>
                </a:path>
              </a:pathLst>
            </a:custGeom>
            <a:solidFill>
              <a:srgbClr val="2D51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39" name="Freeform 3781"/>
            <p:cNvSpPr>
              <a:spLocks/>
            </p:cNvSpPr>
            <p:nvPr/>
          </p:nvSpPr>
          <p:spPr bwMode="auto">
            <a:xfrm>
              <a:off x="4328" y="1479"/>
              <a:ext cx="13" cy="21"/>
            </a:xfrm>
            <a:custGeom>
              <a:avLst/>
              <a:gdLst>
                <a:gd name="T0" fmla="*/ 5 w 11"/>
                <a:gd name="T1" fmla="*/ 16 h 18"/>
                <a:gd name="T2" fmla="*/ 5 w 11"/>
                <a:gd name="T3" fmla="*/ 0 h 18"/>
                <a:gd name="T4" fmla="*/ 10 w 11"/>
                <a:gd name="T5" fmla="*/ 15 h 18"/>
                <a:gd name="T6" fmla="*/ 10 w 11"/>
                <a:gd name="T7" fmla="*/ 16 h 18"/>
                <a:gd name="T8" fmla="*/ 5 w 11"/>
                <a:gd name="T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5" y="16"/>
                  </a:moveTo>
                  <a:cubicBezTo>
                    <a:pt x="0" y="10"/>
                    <a:pt x="1" y="6"/>
                    <a:pt x="5" y="0"/>
                  </a:cubicBezTo>
                  <a:cubicBezTo>
                    <a:pt x="11" y="5"/>
                    <a:pt x="5" y="11"/>
                    <a:pt x="10" y="15"/>
                  </a:cubicBezTo>
                  <a:cubicBezTo>
                    <a:pt x="10" y="15"/>
                    <a:pt x="10" y="16"/>
                    <a:pt x="10" y="16"/>
                  </a:cubicBezTo>
                  <a:cubicBezTo>
                    <a:pt x="8" y="18"/>
                    <a:pt x="6" y="17"/>
                    <a:pt x="5" y="16"/>
                  </a:cubicBezTo>
                  <a:close/>
                </a:path>
              </a:pathLst>
            </a:custGeom>
            <a:solidFill>
              <a:srgbClr val="618D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0" name="Freeform 3782"/>
            <p:cNvSpPr>
              <a:spLocks/>
            </p:cNvSpPr>
            <p:nvPr/>
          </p:nvSpPr>
          <p:spPr bwMode="auto">
            <a:xfrm>
              <a:off x="4188" y="1617"/>
              <a:ext cx="17" cy="21"/>
            </a:xfrm>
            <a:custGeom>
              <a:avLst/>
              <a:gdLst>
                <a:gd name="T0" fmla="*/ 0 w 15"/>
                <a:gd name="T1" fmla="*/ 7 h 18"/>
                <a:gd name="T2" fmla="*/ 4 w 15"/>
                <a:gd name="T3" fmla="*/ 0 h 18"/>
                <a:gd name="T4" fmla="*/ 8 w 15"/>
                <a:gd name="T5" fmla="*/ 12 h 18"/>
                <a:gd name="T6" fmla="*/ 0 w 15"/>
                <a:gd name="T7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18">
                  <a:moveTo>
                    <a:pt x="0" y="7"/>
                  </a:moveTo>
                  <a:cubicBezTo>
                    <a:pt x="1" y="4"/>
                    <a:pt x="3" y="2"/>
                    <a:pt x="4" y="0"/>
                  </a:cubicBezTo>
                  <a:cubicBezTo>
                    <a:pt x="3" y="5"/>
                    <a:pt x="15" y="7"/>
                    <a:pt x="8" y="12"/>
                  </a:cubicBezTo>
                  <a:cubicBezTo>
                    <a:pt x="1" y="18"/>
                    <a:pt x="2" y="10"/>
                    <a:pt x="0" y="7"/>
                  </a:cubicBezTo>
                  <a:close/>
                </a:path>
              </a:pathLst>
            </a:custGeom>
            <a:solidFill>
              <a:srgbClr val="3D5A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1" name="Freeform 3783"/>
            <p:cNvSpPr>
              <a:spLocks/>
            </p:cNvSpPr>
            <p:nvPr/>
          </p:nvSpPr>
          <p:spPr bwMode="auto">
            <a:xfrm>
              <a:off x="4225" y="1575"/>
              <a:ext cx="14" cy="14"/>
            </a:xfrm>
            <a:custGeom>
              <a:avLst/>
              <a:gdLst>
                <a:gd name="T0" fmla="*/ 0 w 12"/>
                <a:gd name="T1" fmla="*/ 5 h 12"/>
                <a:gd name="T2" fmla="*/ 11 w 12"/>
                <a:gd name="T3" fmla="*/ 2 h 12"/>
                <a:gd name="T4" fmla="*/ 11 w 12"/>
                <a:gd name="T5" fmla="*/ 7 h 12"/>
                <a:gd name="T6" fmla="*/ 0 w 12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0" y="5"/>
                  </a:moveTo>
                  <a:cubicBezTo>
                    <a:pt x="3" y="2"/>
                    <a:pt x="7" y="0"/>
                    <a:pt x="11" y="2"/>
                  </a:cubicBezTo>
                  <a:cubicBezTo>
                    <a:pt x="12" y="3"/>
                    <a:pt x="12" y="7"/>
                    <a:pt x="11" y="7"/>
                  </a:cubicBezTo>
                  <a:cubicBezTo>
                    <a:pt x="7" y="12"/>
                    <a:pt x="3" y="8"/>
                    <a:pt x="0" y="5"/>
                  </a:cubicBezTo>
                  <a:close/>
                </a:path>
              </a:pathLst>
            </a:custGeom>
            <a:solidFill>
              <a:srgbClr val="85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2" name="Freeform 3784"/>
            <p:cNvSpPr>
              <a:spLocks/>
            </p:cNvSpPr>
            <p:nvPr/>
          </p:nvSpPr>
          <p:spPr bwMode="auto">
            <a:xfrm>
              <a:off x="4247" y="1588"/>
              <a:ext cx="27" cy="14"/>
            </a:xfrm>
            <a:custGeom>
              <a:avLst/>
              <a:gdLst>
                <a:gd name="T0" fmla="*/ 23 w 23"/>
                <a:gd name="T1" fmla="*/ 3 h 12"/>
                <a:gd name="T2" fmla="*/ 0 w 23"/>
                <a:gd name="T3" fmla="*/ 6 h 12"/>
                <a:gd name="T4" fmla="*/ 23 w 23"/>
                <a:gd name="T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2">
                  <a:moveTo>
                    <a:pt x="23" y="3"/>
                  </a:moveTo>
                  <a:cubicBezTo>
                    <a:pt x="16" y="12"/>
                    <a:pt x="7" y="6"/>
                    <a:pt x="0" y="6"/>
                  </a:cubicBezTo>
                  <a:cubicBezTo>
                    <a:pt x="6" y="0"/>
                    <a:pt x="15" y="5"/>
                    <a:pt x="23" y="3"/>
                  </a:cubicBezTo>
                  <a:close/>
                </a:path>
              </a:pathLst>
            </a:custGeom>
            <a:solidFill>
              <a:srgbClr val="466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3" name="Freeform 3785"/>
            <p:cNvSpPr>
              <a:spLocks/>
            </p:cNvSpPr>
            <p:nvPr/>
          </p:nvSpPr>
          <p:spPr bwMode="auto">
            <a:xfrm>
              <a:off x="4197" y="1589"/>
              <a:ext cx="22" cy="23"/>
            </a:xfrm>
            <a:custGeom>
              <a:avLst/>
              <a:gdLst>
                <a:gd name="T0" fmla="*/ 9 w 19"/>
                <a:gd name="T1" fmla="*/ 18 h 20"/>
                <a:gd name="T2" fmla="*/ 11 w 19"/>
                <a:gd name="T3" fmla="*/ 13 h 20"/>
                <a:gd name="T4" fmla="*/ 16 w 19"/>
                <a:gd name="T5" fmla="*/ 7 h 20"/>
                <a:gd name="T6" fmla="*/ 9 w 19"/>
                <a:gd name="T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0">
                  <a:moveTo>
                    <a:pt x="9" y="18"/>
                  </a:moveTo>
                  <a:cubicBezTo>
                    <a:pt x="9" y="17"/>
                    <a:pt x="11" y="14"/>
                    <a:pt x="11" y="13"/>
                  </a:cubicBezTo>
                  <a:cubicBezTo>
                    <a:pt x="0" y="0"/>
                    <a:pt x="15" y="10"/>
                    <a:pt x="16" y="7"/>
                  </a:cubicBezTo>
                  <a:cubicBezTo>
                    <a:pt x="17" y="13"/>
                    <a:pt x="19" y="20"/>
                    <a:pt x="9" y="18"/>
                  </a:cubicBezTo>
                  <a:close/>
                </a:path>
              </a:pathLst>
            </a:custGeom>
            <a:solidFill>
              <a:srgbClr val="274D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4" name="Freeform 3786"/>
            <p:cNvSpPr>
              <a:spLocks/>
            </p:cNvSpPr>
            <p:nvPr/>
          </p:nvSpPr>
          <p:spPr bwMode="auto">
            <a:xfrm>
              <a:off x="4041" y="1601"/>
              <a:ext cx="16" cy="24"/>
            </a:xfrm>
            <a:custGeom>
              <a:avLst/>
              <a:gdLst>
                <a:gd name="T0" fmla="*/ 14 w 14"/>
                <a:gd name="T1" fmla="*/ 16 h 21"/>
                <a:gd name="T2" fmla="*/ 14 w 14"/>
                <a:gd name="T3" fmla="*/ 21 h 21"/>
                <a:gd name="T4" fmla="*/ 5 w 14"/>
                <a:gd name="T5" fmla="*/ 0 h 21"/>
                <a:gd name="T6" fmla="*/ 10 w 14"/>
                <a:gd name="T7" fmla="*/ 1 h 21"/>
                <a:gd name="T8" fmla="*/ 14 w 14"/>
                <a:gd name="T9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">
                  <a:moveTo>
                    <a:pt x="14" y="16"/>
                  </a:moveTo>
                  <a:cubicBezTo>
                    <a:pt x="14" y="18"/>
                    <a:pt x="14" y="19"/>
                    <a:pt x="14" y="21"/>
                  </a:cubicBezTo>
                  <a:cubicBezTo>
                    <a:pt x="0" y="19"/>
                    <a:pt x="8" y="7"/>
                    <a:pt x="5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5"/>
                    <a:pt x="6" y="12"/>
                    <a:pt x="14" y="16"/>
                  </a:cubicBezTo>
                  <a:close/>
                </a:path>
              </a:pathLst>
            </a:custGeom>
            <a:solidFill>
              <a:srgbClr val="2C53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5" name="Freeform 3787"/>
            <p:cNvSpPr>
              <a:spLocks/>
            </p:cNvSpPr>
            <p:nvPr/>
          </p:nvSpPr>
          <p:spPr bwMode="auto">
            <a:xfrm>
              <a:off x="4144" y="1602"/>
              <a:ext cx="16" cy="15"/>
            </a:xfrm>
            <a:custGeom>
              <a:avLst/>
              <a:gdLst>
                <a:gd name="T0" fmla="*/ 10 w 13"/>
                <a:gd name="T1" fmla="*/ 0 h 13"/>
                <a:gd name="T2" fmla="*/ 13 w 13"/>
                <a:gd name="T3" fmla="*/ 11 h 13"/>
                <a:gd name="T4" fmla="*/ 2 w 13"/>
                <a:gd name="T5" fmla="*/ 9 h 13"/>
                <a:gd name="T6" fmla="*/ 10 w 13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3">
                  <a:moveTo>
                    <a:pt x="10" y="0"/>
                  </a:moveTo>
                  <a:cubicBezTo>
                    <a:pt x="11" y="4"/>
                    <a:pt x="12" y="7"/>
                    <a:pt x="13" y="11"/>
                  </a:cubicBezTo>
                  <a:cubicBezTo>
                    <a:pt x="9" y="11"/>
                    <a:pt x="4" y="13"/>
                    <a:pt x="2" y="9"/>
                  </a:cubicBezTo>
                  <a:cubicBezTo>
                    <a:pt x="0" y="4"/>
                    <a:pt x="5" y="1"/>
                    <a:pt x="10" y="0"/>
                  </a:cubicBezTo>
                  <a:close/>
                </a:path>
              </a:pathLst>
            </a:custGeom>
            <a:solidFill>
              <a:srgbClr val="2C4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6" name="Freeform 3788"/>
            <p:cNvSpPr>
              <a:spLocks/>
            </p:cNvSpPr>
            <p:nvPr/>
          </p:nvSpPr>
          <p:spPr bwMode="auto">
            <a:xfrm>
              <a:off x="4314" y="1528"/>
              <a:ext cx="11" cy="17"/>
            </a:xfrm>
            <a:custGeom>
              <a:avLst/>
              <a:gdLst>
                <a:gd name="T0" fmla="*/ 10 w 10"/>
                <a:gd name="T1" fmla="*/ 14 h 15"/>
                <a:gd name="T2" fmla="*/ 3 w 10"/>
                <a:gd name="T3" fmla="*/ 0 h 15"/>
                <a:gd name="T4" fmla="*/ 10 w 10"/>
                <a:gd name="T5" fmla="*/ 15 h 15"/>
                <a:gd name="T6" fmla="*/ 10 w 10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10" y="14"/>
                  </a:moveTo>
                  <a:cubicBezTo>
                    <a:pt x="4" y="12"/>
                    <a:pt x="0" y="8"/>
                    <a:pt x="3" y="0"/>
                  </a:cubicBezTo>
                  <a:cubicBezTo>
                    <a:pt x="10" y="3"/>
                    <a:pt x="10" y="9"/>
                    <a:pt x="10" y="15"/>
                  </a:cubicBezTo>
                  <a:cubicBezTo>
                    <a:pt x="10" y="15"/>
                    <a:pt x="10" y="14"/>
                    <a:pt x="10" y="14"/>
                  </a:cubicBezTo>
                  <a:close/>
                </a:path>
              </a:pathLst>
            </a:custGeom>
            <a:solidFill>
              <a:srgbClr val="4D7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7" name="Freeform 3789"/>
            <p:cNvSpPr>
              <a:spLocks/>
            </p:cNvSpPr>
            <p:nvPr/>
          </p:nvSpPr>
          <p:spPr bwMode="auto">
            <a:xfrm>
              <a:off x="4085" y="1539"/>
              <a:ext cx="29" cy="11"/>
            </a:xfrm>
            <a:custGeom>
              <a:avLst/>
              <a:gdLst>
                <a:gd name="T0" fmla="*/ 0 w 24"/>
                <a:gd name="T1" fmla="*/ 4 h 9"/>
                <a:gd name="T2" fmla="*/ 0 w 24"/>
                <a:gd name="T3" fmla="*/ 1 h 9"/>
                <a:gd name="T4" fmla="*/ 24 w 24"/>
                <a:gd name="T5" fmla="*/ 0 h 9"/>
                <a:gd name="T6" fmla="*/ 0 w 24"/>
                <a:gd name="T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9">
                  <a:moveTo>
                    <a:pt x="0" y="4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8" y="1"/>
                    <a:pt x="16" y="1"/>
                    <a:pt x="24" y="0"/>
                  </a:cubicBezTo>
                  <a:cubicBezTo>
                    <a:pt x="17" y="9"/>
                    <a:pt x="8" y="4"/>
                    <a:pt x="0" y="4"/>
                  </a:cubicBezTo>
                  <a:close/>
                </a:path>
              </a:pathLst>
            </a:custGeom>
            <a:solidFill>
              <a:srgbClr val="5578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8" name="Freeform 3790"/>
            <p:cNvSpPr>
              <a:spLocks/>
            </p:cNvSpPr>
            <p:nvPr/>
          </p:nvSpPr>
          <p:spPr bwMode="auto">
            <a:xfrm>
              <a:off x="4168" y="1562"/>
              <a:ext cx="13" cy="10"/>
            </a:xfrm>
            <a:custGeom>
              <a:avLst/>
              <a:gdLst>
                <a:gd name="T0" fmla="*/ 7 w 11"/>
                <a:gd name="T1" fmla="*/ 9 h 9"/>
                <a:gd name="T2" fmla="*/ 0 w 11"/>
                <a:gd name="T3" fmla="*/ 4 h 9"/>
                <a:gd name="T4" fmla="*/ 3 w 11"/>
                <a:gd name="T5" fmla="*/ 0 h 9"/>
                <a:gd name="T6" fmla="*/ 10 w 11"/>
                <a:gd name="T7" fmla="*/ 6 h 9"/>
                <a:gd name="T8" fmla="*/ 7 w 11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7" y="9"/>
                  </a:moveTo>
                  <a:cubicBezTo>
                    <a:pt x="4" y="9"/>
                    <a:pt x="1" y="7"/>
                    <a:pt x="0" y="4"/>
                  </a:cubicBezTo>
                  <a:cubicBezTo>
                    <a:pt x="0" y="3"/>
                    <a:pt x="3" y="0"/>
                    <a:pt x="3" y="0"/>
                  </a:cubicBezTo>
                  <a:cubicBezTo>
                    <a:pt x="6" y="2"/>
                    <a:pt x="8" y="4"/>
                    <a:pt x="10" y="6"/>
                  </a:cubicBezTo>
                  <a:cubicBezTo>
                    <a:pt x="11" y="9"/>
                    <a:pt x="9" y="9"/>
                    <a:pt x="7" y="9"/>
                  </a:cubicBezTo>
                  <a:close/>
                </a:path>
              </a:pathLst>
            </a:custGeom>
            <a:solidFill>
              <a:srgbClr val="85B5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49" name="Freeform 3791"/>
            <p:cNvSpPr>
              <a:spLocks/>
            </p:cNvSpPr>
            <p:nvPr/>
          </p:nvSpPr>
          <p:spPr bwMode="auto">
            <a:xfrm>
              <a:off x="4104" y="1663"/>
              <a:ext cx="11" cy="18"/>
            </a:xfrm>
            <a:custGeom>
              <a:avLst/>
              <a:gdLst>
                <a:gd name="T0" fmla="*/ 0 w 9"/>
                <a:gd name="T1" fmla="*/ 14 h 15"/>
                <a:gd name="T2" fmla="*/ 3 w 9"/>
                <a:gd name="T3" fmla="*/ 3 h 15"/>
                <a:gd name="T4" fmla="*/ 8 w 9"/>
                <a:gd name="T5" fmla="*/ 8 h 15"/>
                <a:gd name="T6" fmla="*/ 0 w 9"/>
                <a:gd name="T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5">
                  <a:moveTo>
                    <a:pt x="0" y="14"/>
                  </a:moveTo>
                  <a:cubicBezTo>
                    <a:pt x="3" y="11"/>
                    <a:pt x="4" y="7"/>
                    <a:pt x="3" y="3"/>
                  </a:cubicBezTo>
                  <a:cubicBezTo>
                    <a:pt x="9" y="0"/>
                    <a:pt x="8" y="6"/>
                    <a:pt x="8" y="8"/>
                  </a:cubicBezTo>
                  <a:cubicBezTo>
                    <a:pt x="8" y="13"/>
                    <a:pt x="5" y="15"/>
                    <a:pt x="0" y="14"/>
                  </a:cubicBezTo>
                  <a:close/>
                </a:path>
              </a:pathLst>
            </a:custGeom>
            <a:solidFill>
              <a:srgbClr val="3C65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0" name="Freeform 3792"/>
            <p:cNvSpPr>
              <a:spLocks/>
            </p:cNvSpPr>
            <p:nvPr/>
          </p:nvSpPr>
          <p:spPr bwMode="auto">
            <a:xfrm>
              <a:off x="4334" y="1498"/>
              <a:ext cx="15" cy="14"/>
            </a:xfrm>
            <a:custGeom>
              <a:avLst/>
              <a:gdLst>
                <a:gd name="T0" fmla="*/ 0 w 13"/>
                <a:gd name="T1" fmla="*/ 0 h 12"/>
                <a:gd name="T2" fmla="*/ 5 w 13"/>
                <a:gd name="T3" fmla="*/ 0 h 12"/>
                <a:gd name="T4" fmla="*/ 8 w 13"/>
                <a:gd name="T5" fmla="*/ 3 h 12"/>
                <a:gd name="T6" fmla="*/ 5 w 13"/>
                <a:gd name="T7" fmla="*/ 11 h 12"/>
                <a:gd name="T8" fmla="*/ 0 w 1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2">
                  <a:moveTo>
                    <a:pt x="0" y="0"/>
                  </a:moveTo>
                  <a:cubicBezTo>
                    <a:pt x="2" y="0"/>
                    <a:pt x="3" y="0"/>
                    <a:pt x="5" y="0"/>
                  </a:cubicBezTo>
                  <a:cubicBezTo>
                    <a:pt x="6" y="1"/>
                    <a:pt x="7" y="2"/>
                    <a:pt x="8" y="3"/>
                  </a:cubicBezTo>
                  <a:cubicBezTo>
                    <a:pt x="9" y="7"/>
                    <a:pt x="13" y="12"/>
                    <a:pt x="5" y="11"/>
                  </a:cubicBezTo>
                  <a:cubicBezTo>
                    <a:pt x="3" y="7"/>
                    <a:pt x="2" y="3"/>
                    <a:pt x="0" y="0"/>
                  </a:cubicBezTo>
                  <a:close/>
                </a:path>
              </a:pathLst>
            </a:custGeom>
            <a:solidFill>
              <a:srgbClr val="4771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1" name="Freeform 3793"/>
            <p:cNvSpPr>
              <a:spLocks/>
            </p:cNvSpPr>
            <p:nvPr/>
          </p:nvSpPr>
          <p:spPr bwMode="auto">
            <a:xfrm>
              <a:off x="4120" y="1556"/>
              <a:ext cx="11" cy="12"/>
            </a:xfrm>
            <a:custGeom>
              <a:avLst/>
              <a:gdLst>
                <a:gd name="T0" fmla="*/ 10 w 10"/>
                <a:gd name="T1" fmla="*/ 9 h 10"/>
                <a:gd name="T2" fmla="*/ 4 w 10"/>
                <a:gd name="T3" fmla="*/ 9 h 10"/>
                <a:gd name="T4" fmla="*/ 0 w 10"/>
                <a:gd name="T5" fmla="*/ 3 h 10"/>
                <a:gd name="T6" fmla="*/ 4 w 10"/>
                <a:gd name="T7" fmla="*/ 2 h 10"/>
                <a:gd name="T8" fmla="*/ 10 w 10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9"/>
                  </a:moveTo>
                  <a:cubicBezTo>
                    <a:pt x="7" y="9"/>
                    <a:pt x="4" y="10"/>
                    <a:pt x="4" y="9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0"/>
                    <a:pt x="2" y="1"/>
                    <a:pt x="4" y="2"/>
                  </a:cubicBezTo>
                  <a:cubicBezTo>
                    <a:pt x="6" y="4"/>
                    <a:pt x="7" y="6"/>
                    <a:pt x="10" y="9"/>
                  </a:cubicBezTo>
                  <a:close/>
                </a:path>
              </a:pathLst>
            </a:custGeom>
            <a:solidFill>
              <a:srgbClr val="5684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2" name="Freeform 3794"/>
            <p:cNvSpPr>
              <a:spLocks/>
            </p:cNvSpPr>
            <p:nvPr/>
          </p:nvSpPr>
          <p:spPr bwMode="auto">
            <a:xfrm>
              <a:off x="4216" y="1545"/>
              <a:ext cx="8" cy="11"/>
            </a:xfrm>
            <a:custGeom>
              <a:avLst/>
              <a:gdLst>
                <a:gd name="T0" fmla="*/ 7 w 7"/>
                <a:gd name="T1" fmla="*/ 3 h 9"/>
                <a:gd name="T2" fmla="*/ 3 w 7"/>
                <a:gd name="T3" fmla="*/ 9 h 9"/>
                <a:gd name="T4" fmla="*/ 1 w 7"/>
                <a:gd name="T5" fmla="*/ 5 h 9"/>
                <a:gd name="T6" fmla="*/ 3 w 7"/>
                <a:gd name="T7" fmla="*/ 1 h 9"/>
                <a:gd name="T8" fmla="*/ 7 w 7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7" y="3"/>
                  </a:moveTo>
                  <a:cubicBezTo>
                    <a:pt x="7" y="6"/>
                    <a:pt x="6" y="9"/>
                    <a:pt x="3" y="9"/>
                  </a:cubicBezTo>
                  <a:cubicBezTo>
                    <a:pt x="2" y="9"/>
                    <a:pt x="0" y="6"/>
                    <a:pt x="1" y="5"/>
                  </a:cubicBezTo>
                  <a:cubicBezTo>
                    <a:pt x="1" y="3"/>
                    <a:pt x="2" y="1"/>
                    <a:pt x="3" y="1"/>
                  </a:cubicBezTo>
                  <a:cubicBezTo>
                    <a:pt x="4" y="0"/>
                    <a:pt x="6" y="2"/>
                    <a:pt x="7" y="3"/>
                  </a:cubicBezTo>
                  <a:close/>
                </a:path>
              </a:pathLst>
            </a:custGeom>
            <a:solidFill>
              <a:srgbClr val="3661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3" name="Freeform 3795"/>
            <p:cNvSpPr>
              <a:spLocks/>
            </p:cNvSpPr>
            <p:nvPr/>
          </p:nvSpPr>
          <p:spPr bwMode="auto">
            <a:xfrm>
              <a:off x="4281" y="1571"/>
              <a:ext cx="28" cy="19"/>
            </a:xfrm>
            <a:custGeom>
              <a:avLst/>
              <a:gdLst>
                <a:gd name="T0" fmla="*/ 20 w 24"/>
                <a:gd name="T1" fmla="*/ 2 h 16"/>
                <a:gd name="T2" fmla="*/ 6 w 24"/>
                <a:gd name="T3" fmla="*/ 16 h 16"/>
                <a:gd name="T4" fmla="*/ 6 w 24"/>
                <a:gd name="T5" fmla="*/ 6 h 16"/>
                <a:gd name="T6" fmla="*/ 20 w 24"/>
                <a:gd name="T7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6">
                  <a:moveTo>
                    <a:pt x="20" y="2"/>
                  </a:moveTo>
                  <a:cubicBezTo>
                    <a:pt x="24" y="15"/>
                    <a:pt x="12" y="16"/>
                    <a:pt x="6" y="16"/>
                  </a:cubicBezTo>
                  <a:cubicBezTo>
                    <a:pt x="0" y="16"/>
                    <a:pt x="7" y="9"/>
                    <a:pt x="6" y="6"/>
                  </a:cubicBezTo>
                  <a:cubicBezTo>
                    <a:pt x="10" y="1"/>
                    <a:pt x="15" y="0"/>
                    <a:pt x="20" y="2"/>
                  </a:cubicBezTo>
                  <a:close/>
                </a:path>
              </a:pathLst>
            </a:custGeom>
            <a:solidFill>
              <a:srgbClr val="415E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4" name="Freeform 3796"/>
            <p:cNvSpPr>
              <a:spLocks/>
            </p:cNvSpPr>
            <p:nvPr/>
          </p:nvSpPr>
          <p:spPr bwMode="auto">
            <a:xfrm>
              <a:off x="4288" y="1555"/>
              <a:ext cx="16" cy="23"/>
            </a:xfrm>
            <a:custGeom>
              <a:avLst/>
              <a:gdLst>
                <a:gd name="T0" fmla="*/ 14 w 14"/>
                <a:gd name="T1" fmla="*/ 16 h 20"/>
                <a:gd name="T2" fmla="*/ 0 w 14"/>
                <a:gd name="T3" fmla="*/ 20 h 20"/>
                <a:gd name="T4" fmla="*/ 0 w 14"/>
                <a:gd name="T5" fmla="*/ 12 h 20"/>
                <a:gd name="T6" fmla="*/ 0 w 14"/>
                <a:gd name="T7" fmla="*/ 12 h 20"/>
                <a:gd name="T8" fmla="*/ 14 w 14"/>
                <a:gd name="T9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6"/>
                  </a:moveTo>
                  <a:cubicBezTo>
                    <a:pt x="10" y="19"/>
                    <a:pt x="5" y="20"/>
                    <a:pt x="0" y="20"/>
                  </a:cubicBez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1"/>
                    <a:pt x="14" y="0"/>
                    <a:pt x="14" y="16"/>
                  </a:cubicBezTo>
                  <a:close/>
                </a:path>
              </a:pathLst>
            </a:custGeom>
            <a:solidFill>
              <a:srgbClr val="4367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5" name="Freeform 3797"/>
            <p:cNvSpPr>
              <a:spLocks/>
            </p:cNvSpPr>
            <p:nvPr/>
          </p:nvSpPr>
          <p:spPr bwMode="auto">
            <a:xfrm>
              <a:off x="4237" y="1684"/>
              <a:ext cx="27" cy="32"/>
            </a:xfrm>
            <a:custGeom>
              <a:avLst/>
              <a:gdLst>
                <a:gd name="T0" fmla="*/ 23 w 23"/>
                <a:gd name="T1" fmla="*/ 9 h 27"/>
                <a:gd name="T2" fmla="*/ 22 w 23"/>
                <a:gd name="T3" fmla="*/ 17 h 27"/>
                <a:gd name="T4" fmla="*/ 19 w 23"/>
                <a:gd name="T5" fmla="*/ 26 h 27"/>
                <a:gd name="T6" fmla="*/ 14 w 23"/>
                <a:gd name="T7" fmla="*/ 27 h 27"/>
                <a:gd name="T8" fmla="*/ 1 w 23"/>
                <a:gd name="T9" fmla="*/ 18 h 27"/>
                <a:gd name="T10" fmla="*/ 0 w 23"/>
                <a:gd name="T11" fmla="*/ 13 h 27"/>
                <a:gd name="T12" fmla="*/ 3 w 23"/>
                <a:gd name="T13" fmla="*/ 9 h 27"/>
                <a:gd name="T14" fmla="*/ 23 w 23"/>
                <a:gd name="T1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7">
                  <a:moveTo>
                    <a:pt x="23" y="9"/>
                  </a:moveTo>
                  <a:cubicBezTo>
                    <a:pt x="23" y="12"/>
                    <a:pt x="22" y="15"/>
                    <a:pt x="22" y="17"/>
                  </a:cubicBezTo>
                  <a:cubicBezTo>
                    <a:pt x="22" y="21"/>
                    <a:pt x="22" y="24"/>
                    <a:pt x="19" y="26"/>
                  </a:cubicBezTo>
                  <a:cubicBezTo>
                    <a:pt x="17" y="27"/>
                    <a:pt x="15" y="27"/>
                    <a:pt x="14" y="27"/>
                  </a:cubicBezTo>
                  <a:cubicBezTo>
                    <a:pt x="9" y="25"/>
                    <a:pt x="4" y="23"/>
                    <a:pt x="1" y="18"/>
                  </a:cubicBezTo>
                  <a:cubicBezTo>
                    <a:pt x="0" y="16"/>
                    <a:pt x="0" y="15"/>
                    <a:pt x="0" y="13"/>
                  </a:cubicBezTo>
                  <a:cubicBezTo>
                    <a:pt x="1" y="11"/>
                    <a:pt x="2" y="10"/>
                    <a:pt x="3" y="9"/>
                  </a:cubicBezTo>
                  <a:cubicBezTo>
                    <a:pt x="10" y="0"/>
                    <a:pt x="16" y="10"/>
                    <a:pt x="23" y="9"/>
                  </a:cubicBezTo>
                  <a:close/>
                </a:path>
              </a:pathLst>
            </a:custGeom>
            <a:solidFill>
              <a:srgbClr val="4056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6" name="Freeform 3798"/>
            <p:cNvSpPr>
              <a:spLocks/>
            </p:cNvSpPr>
            <p:nvPr/>
          </p:nvSpPr>
          <p:spPr bwMode="auto">
            <a:xfrm>
              <a:off x="4222" y="1688"/>
              <a:ext cx="19" cy="20"/>
            </a:xfrm>
            <a:custGeom>
              <a:avLst/>
              <a:gdLst>
                <a:gd name="T0" fmla="*/ 16 w 16"/>
                <a:gd name="T1" fmla="*/ 6 h 17"/>
                <a:gd name="T2" fmla="*/ 16 w 16"/>
                <a:gd name="T3" fmla="*/ 11 h 17"/>
                <a:gd name="T4" fmla="*/ 5 w 16"/>
                <a:gd name="T5" fmla="*/ 17 h 17"/>
                <a:gd name="T6" fmla="*/ 0 w 16"/>
                <a:gd name="T7" fmla="*/ 15 h 17"/>
                <a:gd name="T8" fmla="*/ 0 w 16"/>
                <a:gd name="T9" fmla="*/ 7 h 17"/>
                <a:gd name="T10" fmla="*/ 16 w 16"/>
                <a:gd name="T11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7">
                  <a:moveTo>
                    <a:pt x="16" y="6"/>
                  </a:moveTo>
                  <a:cubicBezTo>
                    <a:pt x="16" y="7"/>
                    <a:pt x="16" y="9"/>
                    <a:pt x="16" y="11"/>
                  </a:cubicBezTo>
                  <a:cubicBezTo>
                    <a:pt x="13" y="14"/>
                    <a:pt x="9" y="17"/>
                    <a:pt x="5" y="17"/>
                  </a:cubicBezTo>
                  <a:cubicBezTo>
                    <a:pt x="3" y="16"/>
                    <a:pt x="1" y="16"/>
                    <a:pt x="0" y="15"/>
                  </a:cubicBezTo>
                  <a:cubicBezTo>
                    <a:pt x="0" y="12"/>
                    <a:pt x="0" y="9"/>
                    <a:pt x="0" y="7"/>
                  </a:cubicBezTo>
                  <a:cubicBezTo>
                    <a:pt x="5" y="3"/>
                    <a:pt x="10" y="0"/>
                    <a:pt x="16" y="6"/>
                  </a:cubicBezTo>
                  <a:close/>
                </a:path>
              </a:pathLst>
            </a:custGeom>
            <a:solidFill>
              <a:srgbClr val="2C4A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7" name="Freeform 3799"/>
            <p:cNvSpPr>
              <a:spLocks/>
            </p:cNvSpPr>
            <p:nvPr/>
          </p:nvSpPr>
          <p:spPr bwMode="auto">
            <a:xfrm>
              <a:off x="4243" y="1699"/>
              <a:ext cx="40" cy="66"/>
            </a:xfrm>
            <a:custGeom>
              <a:avLst/>
              <a:gdLst>
                <a:gd name="T0" fmla="*/ 13 w 34"/>
                <a:gd name="T1" fmla="*/ 14 h 56"/>
                <a:gd name="T2" fmla="*/ 17 w 34"/>
                <a:gd name="T3" fmla="*/ 4 h 56"/>
                <a:gd name="T4" fmla="*/ 25 w 34"/>
                <a:gd name="T5" fmla="*/ 5 h 56"/>
                <a:gd name="T6" fmla="*/ 34 w 34"/>
                <a:gd name="T7" fmla="*/ 0 h 56"/>
                <a:gd name="T8" fmla="*/ 30 w 34"/>
                <a:gd name="T9" fmla="*/ 20 h 56"/>
                <a:gd name="T10" fmla="*/ 18 w 34"/>
                <a:gd name="T11" fmla="*/ 41 h 56"/>
                <a:gd name="T12" fmla="*/ 9 w 34"/>
                <a:gd name="T13" fmla="*/ 56 h 56"/>
                <a:gd name="T14" fmla="*/ 6 w 34"/>
                <a:gd name="T15" fmla="*/ 52 h 56"/>
                <a:gd name="T16" fmla="*/ 4 w 34"/>
                <a:gd name="T17" fmla="*/ 33 h 56"/>
                <a:gd name="T18" fmla="*/ 6 w 34"/>
                <a:gd name="T19" fmla="*/ 25 h 56"/>
                <a:gd name="T20" fmla="*/ 11 w 34"/>
                <a:gd name="T21" fmla="*/ 17 h 56"/>
                <a:gd name="T22" fmla="*/ 13 w 34"/>
                <a:gd name="T23" fmla="*/ 1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56">
                  <a:moveTo>
                    <a:pt x="13" y="14"/>
                  </a:moveTo>
                  <a:cubicBezTo>
                    <a:pt x="15" y="11"/>
                    <a:pt x="16" y="8"/>
                    <a:pt x="17" y="4"/>
                  </a:cubicBezTo>
                  <a:cubicBezTo>
                    <a:pt x="20" y="5"/>
                    <a:pt x="22" y="8"/>
                    <a:pt x="25" y="5"/>
                  </a:cubicBezTo>
                  <a:cubicBezTo>
                    <a:pt x="28" y="4"/>
                    <a:pt x="31" y="2"/>
                    <a:pt x="34" y="0"/>
                  </a:cubicBezTo>
                  <a:cubicBezTo>
                    <a:pt x="34" y="7"/>
                    <a:pt x="28" y="13"/>
                    <a:pt x="30" y="20"/>
                  </a:cubicBezTo>
                  <a:cubicBezTo>
                    <a:pt x="23" y="25"/>
                    <a:pt x="22" y="34"/>
                    <a:pt x="18" y="41"/>
                  </a:cubicBezTo>
                  <a:cubicBezTo>
                    <a:pt x="13" y="45"/>
                    <a:pt x="13" y="51"/>
                    <a:pt x="9" y="56"/>
                  </a:cubicBezTo>
                  <a:cubicBezTo>
                    <a:pt x="8" y="55"/>
                    <a:pt x="7" y="53"/>
                    <a:pt x="6" y="52"/>
                  </a:cubicBezTo>
                  <a:cubicBezTo>
                    <a:pt x="0" y="46"/>
                    <a:pt x="4" y="40"/>
                    <a:pt x="4" y="33"/>
                  </a:cubicBezTo>
                  <a:cubicBezTo>
                    <a:pt x="4" y="30"/>
                    <a:pt x="5" y="27"/>
                    <a:pt x="6" y="25"/>
                  </a:cubicBezTo>
                  <a:cubicBezTo>
                    <a:pt x="8" y="22"/>
                    <a:pt x="9" y="20"/>
                    <a:pt x="11" y="17"/>
                  </a:cubicBezTo>
                  <a:cubicBezTo>
                    <a:pt x="11" y="15"/>
                    <a:pt x="12" y="14"/>
                    <a:pt x="13" y="14"/>
                  </a:cubicBezTo>
                  <a:close/>
                </a:path>
              </a:pathLst>
            </a:custGeom>
            <a:solidFill>
              <a:srgbClr val="5277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8" name="Freeform 3800"/>
            <p:cNvSpPr>
              <a:spLocks/>
            </p:cNvSpPr>
            <p:nvPr/>
          </p:nvSpPr>
          <p:spPr bwMode="auto">
            <a:xfrm>
              <a:off x="4171" y="1721"/>
              <a:ext cx="61" cy="48"/>
            </a:xfrm>
            <a:custGeom>
              <a:avLst/>
              <a:gdLst>
                <a:gd name="T0" fmla="*/ 2 w 52"/>
                <a:gd name="T1" fmla="*/ 14 h 41"/>
                <a:gd name="T2" fmla="*/ 2 w 52"/>
                <a:gd name="T3" fmla="*/ 11 h 41"/>
                <a:gd name="T4" fmla="*/ 7 w 52"/>
                <a:gd name="T5" fmla="*/ 3 h 41"/>
                <a:gd name="T6" fmla="*/ 11 w 52"/>
                <a:gd name="T7" fmla="*/ 2 h 41"/>
                <a:gd name="T8" fmla="*/ 23 w 52"/>
                <a:gd name="T9" fmla="*/ 14 h 41"/>
                <a:gd name="T10" fmla="*/ 43 w 52"/>
                <a:gd name="T11" fmla="*/ 6 h 41"/>
                <a:gd name="T12" fmla="*/ 47 w 52"/>
                <a:gd name="T13" fmla="*/ 6 h 41"/>
                <a:gd name="T14" fmla="*/ 52 w 52"/>
                <a:gd name="T15" fmla="*/ 15 h 41"/>
                <a:gd name="T16" fmla="*/ 51 w 52"/>
                <a:gd name="T17" fmla="*/ 20 h 41"/>
                <a:gd name="T18" fmla="*/ 44 w 52"/>
                <a:gd name="T19" fmla="*/ 37 h 41"/>
                <a:gd name="T20" fmla="*/ 38 w 52"/>
                <a:gd name="T21" fmla="*/ 39 h 41"/>
                <a:gd name="T22" fmla="*/ 27 w 52"/>
                <a:gd name="T23" fmla="*/ 38 h 41"/>
                <a:gd name="T24" fmla="*/ 16 w 52"/>
                <a:gd name="T25" fmla="*/ 31 h 41"/>
                <a:gd name="T26" fmla="*/ 2 w 52"/>
                <a:gd name="T27" fmla="*/ 1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41">
                  <a:moveTo>
                    <a:pt x="2" y="14"/>
                  </a:moveTo>
                  <a:cubicBezTo>
                    <a:pt x="2" y="13"/>
                    <a:pt x="2" y="12"/>
                    <a:pt x="2" y="11"/>
                  </a:cubicBezTo>
                  <a:cubicBezTo>
                    <a:pt x="3" y="7"/>
                    <a:pt x="4" y="5"/>
                    <a:pt x="7" y="3"/>
                  </a:cubicBezTo>
                  <a:cubicBezTo>
                    <a:pt x="8" y="3"/>
                    <a:pt x="9" y="2"/>
                    <a:pt x="11" y="2"/>
                  </a:cubicBezTo>
                  <a:cubicBezTo>
                    <a:pt x="21" y="0"/>
                    <a:pt x="17" y="12"/>
                    <a:pt x="23" y="14"/>
                  </a:cubicBezTo>
                  <a:cubicBezTo>
                    <a:pt x="37" y="31"/>
                    <a:pt x="37" y="13"/>
                    <a:pt x="43" y="6"/>
                  </a:cubicBezTo>
                  <a:cubicBezTo>
                    <a:pt x="44" y="5"/>
                    <a:pt x="46" y="5"/>
                    <a:pt x="47" y="6"/>
                  </a:cubicBezTo>
                  <a:cubicBezTo>
                    <a:pt x="50" y="9"/>
                    <a:pt x="52" y="12"/>
                    <a:pt x="52" y="15"/>
                  </a:cubicBezTo>
                  <a:cubicBezTo>
                    <a:pt x="52" y="17"/>
                    <a:pt x="52" y="19"/>
                    <a:pt x="51" y="20"/>
                  </a:cubicBezTo>
                  <a:cubicBezTo>
                    <a:pt x="46" y="25"/>
                    <a:pt x="46" y="31"/>
                    <a:pt x="44" y="37"/>
                  </a:cubicBezTo>
                  <a:cubicBezTo>
                    <a:pt x="43" y="39"/>
                    <a:pt x="41" y="41"/>
                    <a:pt x="38" y="39"/>
                  </a:cubicBezTo>
                  <a:cubicBezTo>
                    <a:pt x="34" y="39"/>
                    <a:pt x="30" y="39"/>
                    <a:pt x="27" y="38"/>
                  </a:cubicBezTo>
                  <a:cubicBezTo>
                    <a:pt x="24" y="35"/>
                    <a:pt x="19" y="35"/>
                    <a:pt x="16" y="31"/>
                  </a:cubicBezTo>
                  <a:cubicBezTo>
                    <a:pt x="13" y="24"/>
                    <a:pt x="0" y="25"/>
                    <a:pt x="2" y="14"/>
                  </a:cubicBezTo>
                  <a:close/>
                </a:path>
              </a:pathLst>
            </a:custGeom>
            <a:solidFill>
              <a:srgbClr val="2030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59" name="Freeform 3801"/>
            <p:cNvSpPr>
              <a:spLocks/>
            </p:cNvSpPr>
            <p:nvPr/>
          </p:nvSpPr>
          <p:spPr bwMode="auto">
            <a:xfrm>
              <a:off x="4221" y="1736"/>
              <a:ext cx="36" cy="49"/>
            </a:xfrm>
            <a:custGeom>
              <a:avLst/>
              <a:gdLst>
                <a:gd name="T0" fmla="*/ 25 w 31"/>
                <a:gd name="T1" fmla="*/ 2 h 42"/>
                <a:gd name="T2" fmla="*/ 25 w 31"/>
                <a:gd name="T3" fmla="*/ 21 h 42"/>
                <a:gd name="T4" fmla="*/ 12 w 31"/>
                <a:gd name="T5" fmla="*/ 36 h 42"/>
                <a:gd name="T6" fmla="*/ 4 w 31"/>
                <a:gd name="T7" fmla="*/ 35 h 42"/>
                <a:gd name="T8" fmla="*/ 9 w 31"/>
                <a:gd name="T9" fmla="*/ 17 h 42"/>
                <a:gd name="T10" fmla="*/ 17 w 31"/>
                <a:gd name="T11" fmla="*/ 5 h 42"/>
                <a:gd name="T12" fmla="*/ 20 w 31"/>
                <a:gd name="T13" fmla="*/ 1 h 42"/>
                <a:gd name="T14" fmla="*/ 25 w 31"/>
                <a:gd name="T15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42">
                  <a:moveTo>
                    <a:pt x="25" y="2"/>
                  </a:moveTo>
                  <a:cubicBezTo>
                    <a:pt x="31" y="8"/>
                    <a:pt x="23" y="14"/>
                    <a:pt x="25" y="21"/>
                  </a:cubicBezTo>
                  <a:cubicBezTo>
                    <a:pt x="18" y="24"/>
                    <a:pt x="15" y="30"/>
                    <a:pt x="12" y="36"/>
                  </a:cubicBezTo>
                  <a:cubicBezTo>
                    <a:pt x="9" y="39"/>
                    <a:pt x="6" y="42"/>
                    <a:pt x="4" y="35"/>
                  </a:cubicBezTo>
                  <a:cubicBezTo>
                    <a:pt x="0" y="28"/>
                    <a:pt x="6" y="23"/>
                    <a:pt x="9" y="17"/>
                  </a:cubicBezTo>
                  <a:cubicBezTo>
                    <a:pt x="12" y="14"/>
                    <a:pt x="15" y="9"/>
                    <a:pt x="17" y="5"/>
                  </a:cubicBezTo>
                  <a:cubicBezTo>
                    <a:pt x="18" y="3"/>
                    <a:pt x="19" y="2"/>
                    <a:pt x="20" y="1"/>
                  </a:cubicBezTo>
                  <a:cubicBezTo>
                    <a:pt x="22" y="0"/>
                    <a:pt x="23" y="0"/>
                    <a:pt x="25" y="2"/>
                  </a:cubicBezTo>
                  <a:close/>
                </a:path>
              </a:pathLst>
            </a:custGeom>
            <a:solidFill>
              <a:srgbClr val="2F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0" name="Freeform 3802"/>
            <p:cNvSpPr>
              <a:spLocks/>
            </p:cNvSpPr>
            <p:nvPr/>
          </p:nvSpPr>
          <p:spPr bwMode="auto">
            <a:xfrm>
              <a:off x="4216" y="1745"/>
              <a:ext cx="23" cy="35"/>
            </a:xfrm>
            <a:custGeom>
              <a:avLst/>
              <a:gdLst>
                <a:gd name="T0" fmla="*/ 17 w 20"/>
                <a:gd name="T1" fmla="*/ 9 h 29"/>
                <a:gd name="T2" fmla="*/ 8 w 20"/>
                <a:gd name="T3" fmla="*/ 27 h 29"/>
                <a:gd name="T4" fmla="*/ 0 w 20"/>
                <a:gd name="T5" fmla="*/ 18 h 29"/>
                <a:gd name="T6" fmla="*/ 5 w 20"/>
                <a:gd name="T7" fmla="*/ 14 h 29"/>
                <a:gd name="T8" fmla="*/ 14 w 20"/>
                <a:gd name="T9" fmla="*/ 0 h 29"/>
                <a:gd name="T10" fmla="*/ 17 w 20"/>
                <a:gd name="T11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9">
                  <a:moveTo>
                    <a:pt x="17" y="9"/>
                  </a:moveTo>
                  <a:cubicBezTo>
                    <a:pt x="14" y="15"/>
                    <a:pt x="11" y="21"/>
                    <a:pt x="8" y="27"/>
                  </a:cubicBezTo>
                  <a:cubicBezTo>
                    <a:pt x="0" y="29"/>
                    <a:pt x="0" y="24"/>
                    <a:pt x="0" y="18"/>
                  </a:cubicBezTo>
                  <a:cubicBezTo>
                    <a:pt x="1" y="17"/>
                    <a:pt x="3" y="15"/>
                    <a:pt x="5" y="14"/>
                  </a:cubicBezTo>
                  <a:cubicBezTo>
                    <a:pt x="7" y="9"/>
                    <a:pt x="6" y="2"/>
                    <a:pt x="14" y="0"/>
                  </a:cubicBezTo>
                  <a:cubicBezTo>
                    <a:pt x="19" y="2"/>
                    <a:pt x="20" y="5"/>
                    <a:pt x="17" y="9"/>
                  </a:cubicBezTo>
                  <a:close/>
                </a:path>
              </a:pathLst>
            </a:custGeom>
            <a:solidFill>
              <a:srgbClr val="172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1" name="Freeform 3803"/>
            <p:cNvSpPr>
              <a:spLocks/>
            </p:cNvSpPr>
            <p:nvPr/>
          </p:nvSpPr>
          <p:spPr bwMode="auto">
            <a:xfrm>
              <a:off x="4178" y="1749"/>
              <a:ext cx="25" cy="16"/>
            </a:xfrm>
            <a:custGeom>
              <a:avLst/>
              <a:gdLst>
                <a:gd name="T0" fmla="*/ 13 w 21"/>
                <a:gd name="T1" fmla="*/ 6 h 14"/>
                <a:gd name="T2" fmla="*/ 21 w 21"/>
                <a:gd name="T3" fmla="*/ 14 h 14"/>
                <a:gd name="T4" fmla="*/ 0 w 21"/>
                <a:gd name="T5" fmla="*/ 14 h 14"/>
                <a:gd name="T6" fmla="*/ 0 w 21"/>
                <a:gd name="T7" fmla="*/ 11 h 14"/>
                <a:gd name="T8" fmla="*/ 13 w 21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4">
                  <a:moveTo>
                    <a:pt x="13" y="6"/>
                  </a:moveTo>
                  <a:cubicBezTo>
                    <a:pt x="15" y="9"/>
                    <a:pt x="18" y="12"/>
                    <a:pt x="21" y="14"/>
                  </a:cubicBezTo>
                  <a:cubicBezTo>
                    <a:pt x="14" y="14"/>
                    <a:pt x="7" y="14"/>
                    <a:pt x="0" y="14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1" y="0"/>
                    <a:pt x="8" y="5"/>
                    <a:pt x="13" y="6"/>
                  </a:cubicBezTo>
                  <a:close/>
                </a:path>
              </a:pathLst>
            </a:custGeom>
            <a:solidFill>
              <a:srgbClr val="263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2" name="Freeform 3804"/>
            <p:cNvSpPr>
              <a:spLocks/>
            </p:cNvSpPr>
            <p:nvPr/>
          </p:nvSpPr>
          <p:spPr bwMode="auto">
            <a:xfrm>
              <a:off x="4254" y="1748"/>
              <a:ext cx="10" cy="22"/>
            </a:xfrm>
            <a:custGeom>
              <a:avLst/>
              <a:gdLst>
                <a:gd name="T0" fmla="*/ 0 w 9"/>
                <a:gd name="T1" fmla="*/ 15 h 19"/>
                <a:gd name="T2" fmla="*/ 9 w 9"/>
                <a:gd name="T3" fmla="*/ 0 h 19"/>
                <a:gd name="T4" fmla="*/ 8 w 9"/>
                <a:gd name="T5" fmla="*/ 8 h 19"/>
                <a:gd name="T6" fmla="*/ 5 w 9"/>
                <a:gd name="T7" fmla="*/ 19 h 19"/>
                <a:gd name="T8" fmla="*/ 1 w 9"/>
                <a:gd name="T9" fmla="*/ 19 h 19"/>
                <a:gd name="T10" fmla="*/ 0 w 9"/>
                <a:gd name="T11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9">
                  <a:moveTo>
                    <a:pt x="0" y="15"/>
                  </a:moveTo>
                  <a:cubicBezTo>
                    <a:pt x="0" y="9"/>
                    <a:pt x="1" y="2"/>
                    <a:pt x="9" y="0"/>
                  </a:cubicBezTo>
                  <a:cubicBezTo>
                    <a:pt x="8" y="2"/>
                    <a:pt x="8" y="5"/>
                    <a:pt x="8" y="8"/>
                  </a:cubicBezTo>
                  <a:cubicBezTo>
                    <a:pt x="4" y="11"/>
                    <a:pt x="5" y="15"/>
                    <a:pt x="5" y="19"/>
                  </a:cubicBezTo>
                  <a:cubicBezTo>
                    <a:pt x="3" y="19"/>
                    <a:pt x="2" y="19"/>
                    <a:pt x="1" y="19"/>
                  </a:cubicBezTo>
                  <a:cubicBezTo>
                    <a:pt x="1" y="18"/>
                    <a:pt x="1" y="17"/>
                    <a:pt x="0" y="15"/>
                  </a:cubicBezTo>
                  <a:close/>
                </a:path>
              </a:pathLst>
            </a:custGeom>
            <a:solidFill>
              <a:srgbClr val="2241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3" name="Freeform 3805"/>
            <p:cNvSpPr>
              <a:spLocks/>
            </p:cNvSpPr>
            <p:nvPr/>
          </p:nvSpPr>
          <p:spPr bwMode="auto">
            <a:xfrm>
              <a:off x="4169" y="1737"/>
              <a:ext cx="25" cy="25"/>
            </a:xfrm>
            <a:custGeom>
              <a:avLst/>
              <a:gdLst>
                <a:gd name="T0" fmla="*/ 21 w 21"/>
                <a:gd name="T1" fmla="*/ 16 h 21"/>
                <a:gd name="T2" fmla="*/ 8 w 21"/>
                <a:gd name="T3" fmla="*/ 21 h 21"/>
                <a:gd name="T4" fmla="*/ 5 w 21"/>
                <a:gd name="T5" fmla="*/ 20 h 21"/>
                <a:gd name="T6" fmla="*/ 1 w 21"/>
                <a:gd name="T7" fmla="*/ 8 h 21"/>
                <a:gd name="T8" fmla="*/ 1 w 21"/>
                <a:gd name="T9" fmla="*/ 3 h 21"/>
                <a:gd name="T10" fmla="*/ 4 w 21"/>
                <a:gd name="T11" fmla="*/ 0 h 21"/>
                <a:gd name="T12" fmla="*/ 21 w 21"/>
                <a:gd name="T1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1">
                  <a:moveTo>
                    <a:pt x="21" y="16"/>
                  </a:moveTo>
                  <a:cubicBezTo>
                    <a:pt x="18" y="21"/>
                    <a:pt x="10" y="14"/>
                    <a:pt x="8" y="21"/>
                  </a:cubicBezTo>
                  <a:cubicBezTo>
                    <a:pt x="7" y="21"/>
                    <a:pt x="6" y="20"/>
                    <a:pt x="5" y="20"/>
                  </a:cubicBezTo>
                  <a:cubicBezTo>
                    <a:pt x="1" y="17"/>
                    <a:pt x="0" y="13"/>
                    <a:pt x="1" y="8"/>
                  </a:cubicBezTo>
                  <a:cubicBezTo>
                    <a:pt x="1" y="7"/>
                    <a:pt x="1" y="5"/>
                    <a:pt x="1" y="3"/>
                  </a:cubicBezTo>
                  <a:cubicBezTo>
                    <a:pt x="2" y="2"/>
                    <a:pt x="3" y="1"/>
                    <a:pt x="4" y="0"/>
                  </a:cubicBezTo>
                  <a:cubicBezTo>
                    <a:pt x="7" y="8"/>
                    <a:pt x="20" y="6"/>
                    <a:pt x="21" y="16"/>
                  </a:cubicBezTo>
                  <a:close/>
                </a:path>
              </a:pathLst>
            </a:custGeom>
            <a:solidFill>
              <a:srgbClr val="3D50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4" name="Freeform 3806"/>
            <p:cNvSpPr>
              <a:spLocks/>
            </p:cNvSpPr>
            <p:nvPr/>
          </p:nvSpPr>
          <p:spPr bwMode="auto">
            <a:xfrm>
              <a:off x="4156" y="1747"/>
              <a:ext cx="19" cy="14"/>
            </a:xfrm>
            <a:custGeom>
              <a:avLst/>
              <a:gdLst>
                <a:gd name="T0" fmla="*/ 12 w 16"/>
                <a:gd name="T1" fmla="*/ 0 h 12"/>
                <a:gd name="T2" fmla="*/ 16 w 16"/>
                <a:gd name="T3" fmla="*/ 12 h 12"/>
                <a:gd name="T4" fmla="*/ 0 w 16"/>
                <a:gd name="T5" fmla="*/ 8 h 12"/>
                <a:gd name="T6" fmla="*/ 12 w 1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2" y="0"/>
                  </a:moveTo>
                  <a:cubicBezTo>
                    <a:pt x="16" y="3"/>
                    <a:pt x="16" y="8"/>
                    <a:pt x="16" y="12"/>
                  </a:cubicBezTo>
                  <a:cubicBezTo>
                    <a:pt x="10" y="10"/>
                    <a:pt x="5" y="9"/>
                    <a:pt x="0" y="8"/>
                  </a:cubicBezTo>
                  <a:cubicBezTo>
                    <a:pt x="1" y="0"/>
                    <a:pt x="7" y="1"/>
                    <a:pt x="12" y="0"/>
                  </a:cubicBezTo>
                  <a:close/>
                </a:path>
              </a:pathLst>
            </a:custGeom>
            <a:solidFill>
              <a:srgbClr val="18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5" name="Freeform 3807"/>
            <p:cNvSpPr>
              <a:spLocks/>
            </p:cNvSpPr>
            <p:nvPr/>
          </p:nvSpPr>
          <p:spPr bwMode="auto">
            <a:xfrm>
              <a:off x="4010" y="1606"/>
              <a:ext cx="18" cy="18"/>
            </a:xfrm>
            <a:custGeom>
              <a:avLst/>
              <a:gdLst>
                <a:gd name="T0" fmla="*/ 12 w 15"/>
                <a:gd name="T1" fmla="*/ 9 h 15"/>
                <a:gd name="T2" fmla="*/ 8 w 15"/>
                <a:gd name="T3" fmla="*/ 15 h 15"/>
                <a:gd name="T4" fmla="*/ 1 w 15"/>
                <a:gd name="T5" fmla="*/ 9 h 15"/>
                <a:gd name="T6" fmla="*/ 7 w 15"/>
                <a:gd name="T7" fmla="*/ 1 h 15"/>
                <a:gd name="T8" fmla="*/ 12 w 15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2" y="9"/>
                  </a:moveTo>
                  <a:cubicBezTo>
                    <a:pt x="15" y="14"/>
                    <a:pt x="12" y="15"/>
                    <a:pt x="8" y="15"/>
                  </a:cubicBezTo>
                  <a:cubicBezTo>
                    <a:pt x="4" y="15"/>
                    <a:pt x="1" y="14"/>
                    <a:pt x="1" y="9"/>
                  </a:cubicBezTo>
                  <a:cubicBezTo>
                    <a:pt x="0" y="4"/>
                    <a:pt x="4" y="1"/>
                    <a:pt x="7" y="1"/>
                  </a:cubicBezTo>
                  <a:cubicBezTo>
                    <a:pt x="14" y="0"/>
                    <a:pt x="10" y="7"/>
                    <a:pt x="12" y="9"/>
                  </a:cubicBezTo>
                  <a:close/>
                </a:path>
              </a:pathLst>
            </a:custGeom>
            <a:solidFill>
              <a:srgbClr val="3F63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6" name="Freeform 3808"/>
            <p:cNvSpPr>
              <a:spLocks/>
            </p:cNvSpPr>
            <p:nvPr/>
          </p:nvSpPr>
          <p:spPr bwMode="auto">
            <a:xfrm>
              <a:off x="3922" y="1621"/>
              <a:ext cx="23" cy="14"/>
            </a:xfrm>
            <a:custGeom>
              <a:avLst/>
              <a:gdLst>
                <a:gd name="T0" fmla="*/ 19 w 20"/>
                <a:gd name="T1" fmla="*/ 12 h 12"/>
                <a:gd name="T2" fmla="*/ 3 w 20"/>
                <a:gd name="T3" fmla="*/ 11 h 12"/>
                <a:gd name="T4" fmla="*/ 3 w 20"/>
                <a:gd name="T5" fmla="*/ 3 h 12"/>
                <a:gd name="T6" fmla="*/ 3 w 20"/>
                <a:gd name="T7" fmla="*/ 4 h 12"/>
                <a:gd name="T8" fmla="*/ 7 w 20"/>
                <a:gd name="T9" fmla="*/ 1 h 12"/>
                <a:gd name="T10" fmla="*/ 12 w 20"/>
                <a:gd name="T11" fmla="*/ 1 h 12"/>
                <a:gd name="T12" fmla="*/ 16 w 20"/>
                <a:gd name="T13" fmla="*/ 3 h 12"/>
                <a:gd name="T14" fmla="*/ 19 w 20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2">
                  <a:moveTo>
                    <a:pt x="19" y="12"/>
                  </a:moveTo>
                  <a:cubicBezTo>
                    <a:pt x="13" y="12"/>
                    <a:pt x="8" y="11"/>
                    <a:pt x="3" y="11"/>
                  </a:cubicBezTo>
                  <a:cubicBezTo>
                    <a:pt x="0" y="9"/>
                    <a:pt x="0" y="6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2"/>
                    <a:pt x="5" y="2"/>
                    <a:pt x="7" y="1"/>
                  </a:cubicBezTo>
                  <a:cubicBezTo>
                    <a:pt x="8" y="1"/>
                    <a:pt x="10" y="0"/>
                    <a:pt x="12" y="1"/>
                  </a:cubicBezTo>
                  <a:cubicBezTo>
                    <a:pt x="13" y="1"/>
                    <a:pt x="14" y="2"/>
                    <a:pt x="16" y="3"/>
                  </a:cubicBezTo>
                  <a:cubicBezTo>
                    <a:pt x="20" y="5"/>
                    <a:pt x="19" y="8"/>
                    <a:pt x="19" y="12"/>
                  </a:cubicBezTo>
                  <a:close/>
                </a:path>
              </a:pathLst>
            </a:custGeom>
            <a:solidFill>
              <a:srgbClr val="4E68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7" name="Freeform 3809"/>
            <p:cNvSpPr>
              <a:spLocks/>
            </p:cNvSpPr>
            <p:nvPr/>
          </p:nvSpPr>
          <p:spPr bwMode="auto">
            <a:xfrm>
              <a:off x="4034" y="1635"/>
              <a:ext cx="28" cy="14"/>
            </a:xfrm>
            <a:custGeom>
              <a:avLst/>
              <a:gdLst>
                <a:gd name="T0" fmla="*/ 23 w 24"/>
                <a:gd name="T1" fmla="*/ 6 h 12"/>
                <a:gd name="T2" fmla="*/ 24 w 24"/>
                <a:gd name="T3" fmla="*/ 12 h 12"/>
                <a:gd name="T4" fmla="*/ 0 w 24"/>
                <a:gd name="T5" fmla="*/ 7 h 12"/>
                <a:gd name="T6" fmla="*/ 23 w 24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2">
                  <a:moveTo>
                    <a:pt x="23" y="6"/>
                  </a:moveTo>
                  <a:cubicBezTo>
                    <a:pt x="24" y="8"/>
                    <a:pt x="24" y="10"/>
                    <a:pt x="24" y="12"/>
                  </a:cubicBezTo>
                  <a:cubicBezTo>
                    <a:pt x="16" y="10"/>
                    <a:pt x="8" y="8"/>
                    <a:pt x="0" y="7"/>
                  </a:cubicBezTo>
                  <a:cubicBezTo>
                    <a:pt x="8" y="0"/>
                    <a:pt x="16" y="5"/>
                    <a:pt x="23" y="6"/>
                  </a:cubicBezTo>
                  <a:close/>
                </a:path>
              </a:pathLst>
            </a:custGeom>
            <a:solidFill>
              <a:srgbClr val="456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8" name="Freeform 3810"/>
            <p:cNvSpPr>
              <a:spLocks/>
            </p:cNvSpPr>
            <p:nvPr/>
          </p:nvSpPr>
          <p:spPr bwMode="auto">
            <a:xfrm>
              <a:off x="3933" y="1609"/>
              <a:ext cx="11" cy="9"/>
            </a:xfrm>
            <a:custGeom>
              <a:avLst/>
              <a:gdLst>
                <a:gd name="T0" fmla="*/ 6 w 10"/>
                <a:gd name="T1" fmla="*/ 1 h 8"/>
                <a:gd name="T2" fmla="*/ 10 w 10"/>
                <a:gd name="T3" fmla="*/ 2 h 8"/>
                <a:gd name="T4" fmla="*/ 9 w 10"/>
                <a:gd name="T5" fmla="*/ 6 h 8"/>
                <a:gd name="T6" fmla="*/ 5 w 10"/>
                <a:gd name="T7" fmla="*/ 8 h 8"/>
                <a:gd name="T8" fmla="*/ 1 w 10"/>
                <a:gd name="T9" fmla="*/ 6 h 8"/>
                <a:gd name="T10" fmla="*/ 2 w 10"/>
                <a:gd name="T11" fmla="*/ 1 h 8"/>
                <a:gd name="T12" fmla="*/ 2 w 10"/>
                <a:gd name="T13" fmla="*/ 1 h 8"/>
                <a:gd name="T14" fmla="*/ 6 w 10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8">
                  <a:moveTo>
                    <a:pt x="6" y="1"/>
                  </a:moveTo>
                  <a:cubicBezTo>
                    <a:pt x="7" y="1"/>
                    <a:pt x="9" y="1"/>
                    <a:pt x="10" y="2"/>
                  </a:cubicBezTo>
                  <a:cubicBezTo>
                    <a:pt x="10" y="3"/>
                    <a:pt x="10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8"/>
                    <a:pt x="2" y="7"/>
                    <a:pt x="1" y="6"/>
                  </a:cubicBezTo>
                  <a:cubicBezTo>
                    <a:pt x="0" y="4"/>
                    <a:pt x="1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4" y="0"/>
                    <a:pt x="6" y="1"/>
                  </a:cubicBezTo>
                  <a:close/>
                </a:path>
              </a:pathLst>
            </a:custGeom>
            <a:solidFill>
              <a:srgbClr val="4F6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69" name="Freeform 3811"/>
            <p:cNvSpPr>
              <a:spLocks/>
            </p:cNvSpPr>
            <p:nvPr/>
          </p:nvSpPr>
          <p:spPr bwMode="auto">
            <a:xfrm>
              <a:off x="3937" y="1615"/>
              <a:ext cx="7" cy="6"/>
            </a:xfrm>
            <a:custGeom>
              <a:avLst/>
              <a:gdLst>
                <a:gd name="T0" fmla="*/ 2 w 6"/>
                <a:gd name="T1" fmla="*/ 0 h 5"/>
                <a:gd name="T2" fmla="*/ 5 w 6"/>
                <a:gd name="T3" fmla="*/ 1 h 5"/>
                <a:gd name="T4" fmla="*/ 2 w 6"/>
                <a:gd name="T5" fmla="*/ 4 h 5"/>
                <a:gd name="T6" fmla="*/ 0 w 6"/>
                <a:gd name="T7" fmla="*/ 2 h 5"/>
                <a:gd name="T8" fmla="*/ 2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2" y="0"/>
                  </a:moveTo>
                  <a:cubicBezTo>
                    <a:pt x="3" y="1"/>
                    <a:pt x="4" y="1"/>
                    <a:pt x="5" y="1"/>
                  </a:cubicBezTo>
                  <a:cubicBezTo>
                    <a:pt x="6" y="4"/>
                    <a:pt x="4" y="5"/>
                    <a:pt x="2" y="4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1D35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0" name="Freeform 3812"/>
            <p:cNvSpPr>
              <a:spLocks/>
            </p:cNvSpPr>
            <p:nvPr/>
          </p:nvSpPr>
          <p:spPr bwMode="auto">
            <a:xfrm>
              <a:off x="3933" y="1618"/>
              <a:ext cx="8" cy="6"/>
            </a:xfrm>
            <a:custGeom>
              <a:avLst/>
              <a:gdLst>
                <a:gd name="T0" fmla="*/ 7 w 7"/>
                <a:gd name="T1" fmla="*/ 5 h 5"/>
                <a:gd name="T2" fmla="*/ 2 w 7"/>
                <a:gd name="T3" fmla="*/ 5 h 5"/>
                <a:gd name="T4" fmla="*/ 0 w 7"/>
                <a:gd name="T5" fmla="*/ 3 h 5"/>
                <a:gd name="T6" fmla="*/ 1 w 7"/>
                <a:gd name="T7" fmla="*/ 1 h 5"/>
                <a:gd name="T8" fmla="*/ 6 w 7"/>
                <a:gd name="T9" fmla="*/ 2 h 5"/>
                <a:gd name="T10" fmla="*/ 6 w 7"/>
                <a:gd name="T11" fmla="*/ 1 h 5"/>
                <a:gd name="T12" fmla="*/ 7 w 7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">
                  <a:moveTo>
                    <a:pt x="7" y="5"/>
                  </a:moveTo>
                  <a:cubicBezTo>
                    <a:pt x="5" y="5"/>
                    <a:pt x="3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3" y="0"/>
                    <a:pt x="5" y="0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3"/>
                    <a:pt x="6" y="4"/>
                    <a:pt x="7" y="5"/>
                  </a:cubicBezTo>
                  <a:close/>
                </a:path>
              </a:pathLst>
            </a:custGeom>
            <a:solidFill>
              <a:srgbClr val="234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1" name="Freeform 3813"/>
            <p:cNvSpPr>
              <a:spLocks/>
            </p:cNvSpPr>
            <p:nvPr/>
          </p:nvSpPr>
          <p:spPr bwMode="auto">
            <a:xfrm>
              <a:off x="4184" y="1714"/>
              <a:ext cx="23" cy="27"/>
            </a:xfrm>
            <a:custGeom>
              <a:avLst/>
              <a:gdLst>
                <a:gd name="T0" fmla="*/ 12 w 19"/>
                <a:gd name="T1" fmla="*/ 20 h 23"/>
                <a:gd name="T2" fmla="*/ 0 w 19"/>
                <a:gd name="T3" fmla="*/ 8 h 23"/>
                <a:gd name="T4" fmla="*/ 0 w 19"/>
                <a:gd name="T5" fmla="*/ 4 h 23"/>
                <a:gd name="T6" fmla="*/ 17 w 19"/>
                <a:gd name="T7" fmla="*/ 4 h 23"/>
                <a:gd name="T8" fmla="*/ 12 w 19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3">
                  <a:moveTo>
                    <a:pt x="12" y="20"/>
                  </a:moveTo>
                  <a:cubicBezTo>
                    <a:pt x="1" y="23"/>
                    <a:pt x="5" y="10"/>
                    <a:pt x="0" y="8"/>
                  </a:cubicBezTo>
                  <a:cubicBezTo>
                    <a:pt x="0" y="7"/>
                    <a:pt x="0" y="5"/>
                    <a:pt x="0" y="4"/>
                  </a:cubicBezTo>
                  <a:cubicBezTo>
                    <a:pt x="6" y="6"/>
                    <a:pt x="11" y="0"/>
                    <a:pt x="17" y="4"/>
                  </a:cubicBezTo>
                  <a:cubicBezTo>
                    <a:pt x="19" y="11"/>
                    <a:pt x="11" y="14"/>
                    <a:pt x="12" y="20"/>
                  </a:cubicBezTo>
                  <a:close/>
                </a:path>
              </a:pathLst>
            </a:custGeom>
            <a:solidFill>
              <a:srgbClr val="4D6B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2" name="Freeform 3814"/>
            <p:cNvSpPr>
              <a:spLocks/>
            </p:cNvSpPr>
            <p:nvPr/>
          </p:nvSpPr>
          <p:spPr bwMode="auto">
            <a:xfrm>
              <a:off x="4216" y="1704"/>
              <a:ext cx="19" cy="24"/>
            </a:xfrm>
            <a:custGeom>
              <a:avLst/>
              <a:gdLst>
                <a:gd name="T0" fmla="*/ 8 w 16"/>
                <a:gd name="T1" fmla="*/ 20 h 20"/>
                <a:gd name="T2" fmla="*/ 6 w 16"/>
                <a:gd name="T3" fmla="*/ 20 h 20"/>
                <a:gd name="T4" fmla="*/ 5 w 16"/>
                <a:gd name="T5" fmla="*/ 20 h 20"/>
                <a:gd name="T6" fmla="*/ 1 w 16"/>
                <a:gd name="T7" fmla="*/ 4 h 20"/>
                <a:gd name="T8" fmla="*/ 5 w 16"/>
                <a:gd name="T9" fmla="*/ 1 h 20"/>
                <a:gd name="T10" fmla="*/ 7 w 16"/>
                <a:gd name="T11" fmla="*/ 0 h 20"/>
                <a:gd name="T12" fmla="*/ 11 w 16"/>
                <a:gd name="T13" fmla="*/ 18 h 20"/>
                <a:gd name="T14" fmla="*/ 8 w 16"/>
                <a:gd name="T1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0">
                  <a:moveTo>
                    <a:pt x="8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5" y="20"/>
                    <a:pt x="5" y="20"/>
                  </a:cubicBezTo>
                  <a:cubicBezTo>
                    <a:pt x="2" y="15"/>
                    <a:pt x="0" y="10"/>
                    <a:pt x="1" y="4"/>
                  </a:cubicBezTo>
                  <a:cubicBezTo>
                    <a:pt x="2" y="3"/>
                    <a:pt x="4" y="2"/>
                    <a:pt x="5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6" y="5"/>
                    <a:pt x="13" y="11"/>
                    <a:pt x="11" y="18"/>
                  </a:cubicBezTo>
                  <a:cubicBezTo>
                    <a:pt x="10" y="19"/>
                    <a:pt x="9" y="20"/>
                    <a:pt x="8" y="20"/>
                  </a:cubicBezTo>
                  <a:close/>
                </a:path>
              </a:pathLst>
            </a:custGeom>
            <a:solidFill>
              <a:srgbClr val="323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3" name="Freeform 3815"/>
            <p:cNvSpPr>
              <a:spLocks/>
            </p:cNvSpPr>
            <p:nvPr/>
          </p:nvSpPr>
          <p:spPr bwMode="auto">
            <a:xfrm>
              <a:off x="4170" y="1723"/>
              <a:ext cx="10" cy="11"/>
            </a:xfrm>
            <a:custGeom>
              <a:avLst/>
              <a:gdLst>
                <a:gd name="T0" fmla="*/ 8 w 8"/>
                <a:gd name="T1" fmla="*/ 1 h 9"/>
                <a:gd name="T2" fmla="*/ 3 w 8"/>
                <a:gd name="T3" fmla="*/ 9 h 9"/>
                <a:gd name="T4" fmla="*/ 4 w 8"/>
                <a:gd name="T5" fmla="*/ 9 h 9"/>
                <a:gd name="T6" fmla="*/ 0 w 8"/>
                <a:gd name="T7" fmla="*/ 5 h 9"/>
                <a:gd name="T8" fmla="*/ 8 w 8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8" y="1"/>
                  </a:moveTo>
                  <a:cubicBezTo>
                    <a:pt x="8" y="4"/>
                    <a:pt x="7" y="7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ubicBezTo>
                    <a:pt x="3" y="7"/>
                    <a:pt x="1" y="6"/>
                    <a:pt x="0" y="5"/>
                  </a:cubicBezTo>
                  <a:cubicBezTo>
                    <a:pt x="1" y="1"/>
                    <a:pt x="5" y="0"/>
                    <a:pt x="8" y="1"/>
                  </a:cubicBezTo>
                  <a:close/>
                </a:path>
              </a:pathLst>
            </a:custGeom>
            <a:solidFill>
              <a:srgbClr val="3956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4" name="Freeform 3816"/>
            <p:cNvSpPr>
              <a:spLocks/>
            </p:cNvSpPr>
            <p:nvPr/>
          </p:nvSpPr>
          <p:spPr bwMode="auto">
            <a:xfrm>
              <a:off x="4170" y="1729"/>
              <a:ext cx="5" cy="5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4 h 4"/>
                <a:gd name="T4" fmla="*/ 0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1" y="1"/>
                    <a:pt x="2" y="2"/>
                    <a:pt x="4" y="4"/>
                  </a:cubicBezTo>
                  <a:cubicBezTo>
                    <a:pt x="2" y="2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1B38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5" name="Freeform 3817"/>
            <p:cNvSpPr>
              <a:spLocks/>
            </p:cNvSpPr>
            <p:nvPr/>
          </p:nvSpPr>
          <p:spPr bwMode="auto">
            <a:xfrm>
              <a:off x="3921" y="1624"/>
              <a:ext cx="5" cy="10"/>
            </a:xfrm>
            <a:custGeom>
              <a:avLst/>
              <a:gdLst>
                <a:gd name="T0" fmla="*/ 4 w 4"/>
                <a:gd name="T1" fmla="*/ 0 h 8"/>
                <a:gd name="T2" fmla="*/ 4 w 4"/>
                <a:gd name="T3" fmla="*/ 8 h 8"/>
                <a:gd name="T4" fmla="*/ 0 w 4"/>
                <a:gd name="T5" fmla="*/ 8 h 8"/>
                <a:gd name="T6" fmla="*/ 0 w 4"/>
                <a:gd name="T7" fmla="*/ 0 h 8"/>
                <a:gd name="T8" fmla="*/ 4 w 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4" y="0"/>
                  </a:moveTo>
                  <a:cubicBezTo>
                    <a:pt x="4" y="3"/>
                    <a:pt x="4" y="6"/>
                    <a:pt x="4" y="8"/>
                  </a:cubicBezTo>
                  <a:cubicBezTo>
                    <a:pt x="3" y="8"/>
                    <a:pt x="1" y="8"/>
                    <a:pt x="0" y="8"/>
                  </a:cubicBezTo>
                  <a:cubicBezTo>
                    <a:pt x="0" y="6"/>
                    <a:pt x="0" y="3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2C4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6" name="Freeform 3818"/>
            <p:cNvSpPr>
              <a:spLocks/>
            </p:cNvSpPr>
            <p:nvPr/>
          </p:nvSpPr>
          <p:spPr bwMode="auto">
            <a:xfrm>
              <a:off x="3916" y="1634"/>
              <a:ext cx="5" cy="4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4 w 4"/>
                <a:gd name="T5" fmla="*/ 0 h 4"/>
                <a:gd name="T6" fmla="*/ 4 w 4"/>
                <a:gd name="T7" fmla="*/ 4 h 4"/>
                <a:gd name="T8" fmla="*/ 0 w 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2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1E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7" name="Freeform 3819"/>
            <p:cNvSpPr>
              <a:spLocks/>
            </p:cNvSpPr>
            <p:nvPr/>
          </p:nvSpPr>
          <p:spPr bwMode="auto">
            <a:xfrm>
              <a:off x="4145" y="1447"/>
              <a:ext cx="78" cy="46"/>
            </a:xfrm>
            <a:custGeom>
              <a:avLst/>
              <a:gdLst>
                <a:gd name="T0" fmla="*/ 13 w 66"/>
                <a:gd name="T1" fmla="*/ 23 h 39"/>
                <a:gd name="T2" fmla="*/ 1 w 66"/>
                <a:gd name="T3" fmla="*/ 8 h 39"/>
                <a:gd name="T4" fmla="*/ 8 w 66"/>
                <a:gd name="T5" fmla="*/ 0 h 39"/>
                <a:gd name="T6" fmla="*/ 38 w 66"/>
                <a:gd name="T7" fmla="*/ 5 h 39"/>
                <a:gd name="T8" fmla="*/ 59 w 66"/>
                <a:gd name="T9" fmla="*/ 19 h 39"/>
                <a:gd name="T10" fmla="*/ 52 w 66"/>
                <a:gd name="T11" fmla="*/ 38 h 39"/>
                <a:gd name="T12" fmla="*/ 40 w 66"/>
                <a:gd name="T13" fmla="*/ 39 h 39"/>
                <a:gd name="T14" fmla="*/ 37 w 66"/>
                <a:gd name="T15" fmla="*/ 38 h 39"/>
                <a:gd name="T16" fmla="*/ 13 w 66"/>
                <a:gd name="T17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39">
                  <a:moveTo>
                    <a:pt x="13" y="23"/>
                  </a:moveTo>
                  <a:cubicBezTo>
                    <a:pt x="10" y="17"/>
                    <a:pt x="0" y="16"/>
                    <a:pt x="1" y="8"/>
                  </a:cubicBezTo>
                  <a:cubicBezTo>
                    <a:pt x="1" y="3"/>
                    <a:pt x="4" y="1"/>
                    <a:pt x="8" y="0"/>
                  </a:cubicBezTo>
                  <a:cubicBezTo>
                    <a:pt x="18" y="1"/>
                    <a:pt x="27" y="10"/>
                    <a:pt x="38" y="5"/>
                  </a:cubicBezTo>
                  <a:cubicBezTo>
                    <a:pt x="46" y="9"/>
                    <a:pt x="52" y="14"/>
                    <a:pt x="59" y="19"/>
                  </a:cubicBezTo>
                  <a:cubicBezTo>
                    <a:pt x="65" y="28"/>
                    <a:pt x="66" y="36"/>
                    <a:pt x="52" y="38"/>
                  </a:cubicBezTo>
                  <a:cubicBezTo>
                    <a:pt x="48" y="38"/>
                    <a:pt x="44" y="38"/>
                    <a:pt x="40" y="39"/>
                  </a:cubicBezTo>
                  <a:cubicBezTo>
                    <a:pt x="39" y="39"/>
                    <a:pt x="38" y="38"/>
                    <a:pt x="37" y="38"/>
                  </a:cubicBezTo>
                  <a:cubicBezTo>
                    <a:pt x="34" y="25"/>
                    <a:pt x="19" y="31"/>
                    <a:pt x="13" y="23"/>
                  </a:cubicBezTo>
                  <a:close/>
                </a:path>
              </a:pathLst>
            </a:custGeom>
            <a:solidFill>
              <a:srgbClr val="C56F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8" name="Freeform 3820"/>
            <p:cNvSpPr>
              <a:spLocks/>
            </p:cNvSpPr>
            <p:nvPr/>
          </p:nvSpPr>
          <p:spPr bwMode="auto">
            <a:xfrm>
              <a:off x="4212" y="1493"/>
              <a:ext cx="65" cy="38"/>
            </a:xfrm>
            <a:custGeom>
              <a:avLst/>
              <a:gdLst>
                <a:gd name="T0" fmla="*/ 55 w 55"/>
                <a:gd name="T1" fmla="*/ 18 h 32"/>
                <a:gd name="T2" fmla="*/ 52 w 55"/>
                <a:gd name="T3" fmla="*/ 32 h 32"/>
                <a:gd name="T4" fmla="*/ 50 w 55"/>
                <a:gd name="T5" fmla="*/ 32 h 32"/>
                <a:gd name="T6" fmla="*/ 49 w 55"/>
                <a:gd name="T7" fmla="*/ 32 h 32"/>
                <a:gd name="T8" fmla="*/ 32 w 55"/>
                <a:gd name="T9" fmla="*/ 27 h 32"/>
                <a:gd name="T10" fmla="*/ 0 w 55"/>
                <a:gd name="T11" fmla="*/ 7 h 32"/>
                <a:gd name="T12" fmla="*/ 7 w 55"/>
                <a:gd name="T13" fmla="*/ 3 h 32"/>
                <a:gd name="T14" fmla="*/ 30 w 55"/>
                <a:gd name="T15" fmla="*/ 8 h 32"/>
                <a:gd name="T16" fmla="*/ 55 w 55"/>
                <a:gd name="T17" fmla="*/ 1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2">
                  <a:moveTo>
                    <a:pt x="55" y="18"/>
                  </a:moveTo>
                  <a:cubicBezTo>
                    <a:pt x="54" y="23"/>
                    <a:pt x="53" y="27"/>
                    <a:pt x="52" y="32"/>
                  </a:cubicBezTo>
                  <a:cubicBezTo>
                    <a:pt x="52" y="32"/>
                    <a:pt x="50" y="32"/>
                    <a:pt x="50" y="32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3" y="30"/>
                    <a:pt x="38" y="26"/>
                    <a:pt x="32" y="27"/>
                  </a:cubicBezTo>
                  <a:cubicBezTo>
                    <a:pt x="22" y="19"/>
                    <a:pt x="8" y="18"/>
                    <a:pt x="0" y="7"/>
                  </a:cubicBezTo>
                  <a:cubicBezTo>
                    <a:pt x="2" y="5"/>
                    <a:pt x="4" y="4"/>
                    <a:pt x="7" y="3"/>
                  </a:cubicBezTo>
                  <a:cubicBezTo>
                    <a:pt x="16" y="0"/>
                    <a:pt x="23" y="4"/>
                    <a:pt x="30" y="8"/>
                  </a:cubicBezTo>
                  <a:cubicBezTo>
                    <a:pt x="38" y="13"/>
                    <a:pt x="48" y="12"/>
                    <a:pt x="55" y="18"/>
                  </a:cubicBezTo>
                  <a:close/>
                </a:path>
              </a:pathLst>
            </a:custGeom>
            <a:solidFill>
              <a:srgbClr val="5482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79" name="Freeform 3821"/>
            <p:cNvSpPr>
              <a:spLocks/>
            </p:cNvSpPr>
            <p:nvPr/>
          </p:nvSpPr>
          <p:spPr bwMode="auto">
            <a:xfrm>
              <a:off x="4128" y="1475"/>
              <a:ext cx="24" cy="22"/>
            </a:xfrm>
            <a:custGeom>
              <a:avLst/>
              <a:gdLst>
                <a:gd name="T0" fmla="*/ 4 w 21"/>
                <a:gd name="T1" fmla="*/ 0 h 19"/>
                <a:gd name="T2" fmla="*/ 19 w 21"/>
                <a:gd name="T3" fmla="*/ 16 h 19"/>
                <a:gd name="T4" fmla="*/ 17 w 21"/>
                <a:gd name="T5" fmla="*/ 15 h 19"/>
                <a:gd name="T6" fmla="*/ 3 w 21"/>
                <a:gd name="T7" fmla="*/ 14 h 19"/>
                <a:gd name="T8" fmla="*/ 1 w 21"/>
                <a:gd name="T9" fmla="*/ 8 h 19"/>
                <a:gd name="T10" fmla="*/ 4 w 21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9">
                  <a:moveTo>
                    <a:pt x="4" y="0"/>
                  </a:moveTo>
                  <a:cubicBezTo>
                    <a:pt x="13" y="1"/>
                    <a:pt x="21" y="3"/>
                    <a:pt x="19" y="16"/>
                  </a:cubicBezTo>
                  <a:cubicBezTo>
                    <a:pt x="18" y="16"/>
                    <a:pt x="18" y="16"/>
                    <a:pt x="17" y="15"/>
                  </a:cubicBezTo>
                  <a:cubicBezTo>
                    <a:pt x="12" y="18"/>
                    <a:pt x="7" y="19"/>
                    <a:pt x="3" y="14"/>
                  </a:cubicBezTo>
                  <a:cubicBezTo>
                    <a:pt x="2" y="12"/>
                    <a:pt x="1" y="10"/>
                    <a:pt x="1" y="8"/>
                  </a:cubicBezTo>
                  <a:cubicBezTo>
                    <a:pt x="0" y="5"/>
                    <a:pt x="1" y="2"/>
                    <a:pt x="4" y="0"/>
                  </a:cubicBezTo>
                  <a:close/>
                </a:path>
              </a:pathLst>
            </a:custGeom>
            <a:solidFill>
              <a:srgbClr val="537B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0" name="Freeform 3822"/>
            <p:cNvSpPr>
              <a:spLocks/>
            </p:cNvSpPr>
            <p:nvPr/>
          </p:nvSpPr>
          <p:spPr bwMode="auto">
            <a:xfrm>
              <a:off x="4089" y="1462"/>
              <a:ext cx="42" cy="29"/>
            </a:xfrm>
            <a:custGeom>
              <a:avLst/>
              <a:gdLst>
                <a:gd name="T0" fmla="*/ 36 w 36"/>
                <a:gd name="T1" fmla="*/ 19 h 25"/>
                <a:gd name="T2" fmla="*/ 36 w 36"/>
                <a:gd name="T3" fmla="*/ 23 h 25"/>
                <a:gd name="T4" fmla="*/ 32 w 36"/>
                <a:gd name="T5" fmla="*/ 23 h 25"/>
                <a:gd name="T6" fmla="*/ 0 w 36"/>
                <a:gd name="T7" fmla="*/ 15 h 25"/>
                <a:gd name="T8" fmla="*/ 17 w 36"/>
                <a:gd name="T9" fmla="*/ 10 h 25"/>
                <a:gd name="T10" fmla="*/ 36 w 36"/>
                <a:gd name="T11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25">
                  <a:moveTo>
                    <a:pt x="36" y="19"/>
                  </a:moveTo>
                  <a:cubicBezTo>
                    <a:pt x="36" y="20"/>
                    <a:pt x="36" y="21"/>
                    <a:pt x="36" y="23"/>
                  </a:cubicBezTo>
                  <a:cubicBezTo>
                    <a:pt x="35" y="24"/>
                    <a:pt x="34" y="25"/>
                    <a:pt x="32" y="23"/>
                  </a:cubicBezTo>
                  <a:cubicBezTo>
                    <a:pt x="24" y="10"/>
                    <a:pt x="11" y="17"/>
                    <a:pt x="0" y="15"/>
                  </a:cubicBezTo>
                  <a:cubicBezTo>
                    <a:pt x="2" y="0"/>
                    <a:pt x="12" y="15"/>
                    <a:pt x="17" y="10"/>
                  </a:cubicBezTo>
                  <a:cubicBezTo>
                    <a:pt x="26" y="7"/>
                    <a:pt x="34" y="7"/>
                    <a:pt x="36" y="19"/>
                  </a:cubicBezTo>
                  <a:close/>
                </a:path>
              </a:pathLst>
            </a:custGeom>
            <a:solidFill>
              <a:srgbClr val="2C4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1" name="Freeform 3823"/>
            <p:cNvSpPr>
              <a:spLocks/>
            </p:cNvSpPr>
            <p:nvPr/>
          </p:nvSpPr>
          <p:spPr bwMode="auto">
            <a:xfrm>
              <a:off x="4192" y="1482"/>
              <a:ext cx="33" cy="20"/>
            </a:xfrm>
            <a:custGeom>
              <a:avLst/>
              <a:gdLst>
                <a:gd name="T0" fmla="*/ 25 w 28"/>
                <a:gd name="T1" fmla="*/ 17 h 17"/>
                <a:gd name="T2" fmla="*/ 17 w 28"/>
                <a:gd name="T3" fmla="*/ 17 h 17"/>
                <a:gd name="T4" fmla="*/ 1 w 28"/>
                <a:gd name="T5" fmla="*/ 13 h 17"/>
                <a:gd name="T6" fmla="*/ 1 w 28"/>
                <a:gd name="T7" fmla="*/ 14 h 17"/>
                <a:gd name="T8" fmla="*/ 0 w 28"/>
                <a:gd name="T9" fmla="*/ 10 h 17"/>
                <a:gd name="T10" fmla="*/ 8 w 28"/>
                <a:gd name="T11" fmla="*/ 6 h 17"/>
                <a:gd name="T12" fmla="*/ 25 w 28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17">
                  <a:moveTo>
                    <a:pt x="25" y="17"/>
                  </a:moveTo>
                  <a:cubicBezTo>
                    <a:pt x="22" y="17"/>
                    <a:pt x="20" y="17"/>
                    <a:pt x="17" y="17"/>
                  </a:cubicBezTo>
                  <a:cubicBezTo>
                    <a:pt x="12" y="13"/>
                    <a:pt x="6" y="14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2"/>
                    <a:pt x="0" y="11"/>
                    <a:pt x="0" y="10"/>
                  </a:cubicBezTo>
                  <a:cubicBezTo>
                    <a:pt x="2" y="6"/>
                    <a:pt x="5" y="6"/>
                    <a:pt x="8" y="6"/>
                  </a:cubicBezTo>
                  <a:cubicBezTo>
                    <a:pt x="12" y="12"/>
                    <a:pt x="28" y="0"/>
                    <a:pt x="25" y="17"/>
                  </a:cubicBezTo>
                  <a:close/>
                </a:path>
              </a:pathLst>
            </a:custGeom>
            <a:solidFill>
              <a:srgbClr val="4A35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2" name="Freeform 3824"/>
            <p:cNvSpPr>
              <a:spLocks/>
            </p:cNvSpPr>
            <p:nvPr/>
          </p:nvSpPr>
          <p:spPr bwMode="auto">
            <a:xfrm>
              <a:off x="4182" y="1497"/>
              <a:ext cx="19" cy="14"/>
            </a:xfrm>
            <a:custGeom>
              <a:avLst/>
              <a:gdLst>
                <a:gd name="T0" fmla="*/ 10 w 16"/>
                <a:gd name="T1" fmla="*/ 0 h 12"/>
                <a:gd name="T2" fmla="*/ 12 w 16"/>
                <a:gd name="T3" fmla="*/ 10 h 12"/>
                <a:gd name="T4" fmla="*/ 1 w 16"/>
                <a:gd name="T5" fmla="*/ 7 h 12"/>
                <a:gd name="T6" fmla="*/ 10 w 16"/>
                <a:gd name="T7" fmla="*/ 1 h 12"/>
                <a:gd name="T8" fmla="*/ 10 w 1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10" y="0"/>
                  </a:moveTo>
                  <a:cubicBezTo>
                    <a:pt x="10" y="4"/>
                    <a:pt x="16" y="7"/>
                    <a:pt x="12" y="10"/>
                  </a:cubicBezTo>
                  <a:cubicBezTo>
                    <a:pt x="10" y="12"/>
                    <a:pt x="1" y="9"/>
                    <a:pt x="1" y="7"/>
                  </a:cubicBezTo>
                  <a:cubicBezTo>
                    <a:pt x="0" y="1"/>
                    <a:pt x="6" y="1"/>
                    <a:pt x="10" y="1"/>
                  </a:cubicBezTo>
                  <a:cubicBezTo>
                    <a:pt x="10" y="1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3C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3" name="Freeform 3825"/>
            <p:cNvSpPr>
              <a:spLocks/>
            </p:cNvSpPr>
            <p:nvPr/>
          </p:nvSpPr>
          <p:spPr bwMode="auto">
            <a:xfrm>
              <a:off x="4250" y="1517"/>
              <a:ext cx="20" cy="14"/>
            </a:xfrm>
            <a:custGeom>
              <a:avLst/>
              <a:gdLst>
                <a:gd name="T0" fmla="*/ 0 w 17"/>
                <a:gd name="T1" fmla="*/ 7 h 12"/>
                <a:gd name="T2" fmla="*/ 17 w 17"/>
                <a:gd name="T3" fmla="*/ 12 h 12"/>
                <a:gd name="T4" fmla="*/ 0 w 17"/>
                <a:gd name="T5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0" y="7"/>
                  </a:moveTo>
                  <a:cubicBezTo>
                    <a:pt x="8" y="0"/>
                    <a:pt x="12" y="8"/>
                    <a:pt x="17" y="12"/>
                  </a:cubicBezTo>
                  <a:cubicBezTo>
                    <a:pt x="11" y="12"/>
                    <a:pt x="5" y="11"/>
                    <a:pt x="0" y="7"/>
                  </a:cubicBezTo>
                  <a:close/>
                </a:path>
              </a:pathLst>
            </a:custGeom>
            <a:solidFill>
              <a:srgbClr val="244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4" name="Freeform 3826"/>
            <p:cNvSpPr>
              <a:spLocks/>
            </p:cNvSpPr>
            <p:nvPr/>
          </p:nvSpPr>
          <p:spPr bwMode="auto">
            <a:xfrm>
              <a:off x="4127" y="1489"/>
              <a:ext cx="21" cy="14"/>
            </a:xfrm>
            <a:custGeom>
              <a:avLst/>
              <a:gdLst>
                <a:gd name="T0" fmla="*/ 0 w 18"/>
                <a:gd name="T1" fmla="*/ 0 h 12"/>
                <a:gd name="T2" fmla="*/ 4 w 18"/>
                <a:gd name="T3" fmla="*/ 0 h 12"/>
                <a:gd name="T4" fmla="*/ 18 w 18"/>
                <a:gd name="T5" fmla="*/ 3 h 12"/>
                <a:gd name="T6" fmla="*/ 0 w 18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2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8" y="4"/>
                    <a:pt x="13" y="3"/>
                    <a:pt x="18" y="3"/>
                  </a:cubicBezTo>
                  <a:cubicBezTo>
                    <a:pt x="11" y="8"/>
                    <a:pt x="4" y="12"/>
                    <a:pt x="0" y="0"/>
                  </a:cubicBezTo>
                  <a:close/>
                </a:path>
              </a:pathLst>
            </a:custGeom>
            <a:solidFill>
              <a:srgbClr val="1E3F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5" name="Freeform 3827"/>
            <p:cNvSpPr>
              <a:spLocks/>
            </p:cNvSpPr>
            <p:nvPr/>
          </p:nvSpPr>
          <p:spPr bwMode="auto">
            <a:xfrm>
              <a:off x="3935" y="1605"/>
              <a:ext cx="5" cy="5"/>
            </a:xfrm>
            <a:custGeom>
              <a:avLst/>
              <a:gdLst>
                <a:gd name="T0" fmla="*/ 4 w 4"/>
                <a:gd name="T1" fmla="*/ 4 h 4"/>
                <a:gd name="T2" fmla="*/ 2 w 4"/>
                <a:gd name="T3" fmla="*/ 4 h 4"/>
                <a:gd name="T4" fmla="*/ 0 w 4"/>
                <a:gd name="T5" fmla="*/ 4 h 4"/>
                <a:gd name="T6" fmla="*/ 0 w 4"/>
                <a:gd name="T7" fmla="*/ 0 h 4"/>
                <a:gd name="T8" fmla="*/ 4 w 4"/>
                <a:gd name="T9" fmla="*/ 0 h 4"/>
                <a:gd name="T10" fmla="*/ 4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0" y="4"/>
                    <a:pt x="0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2745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6" name="Freeform 3828"/>
            <p:cNvSpPr>
              <a:spLocks/>
            </p:cNvSpPr>
            <p:nvPr/>
          </p:nvSpPr>
          <p:spPr bwMode="auto">
            <a:xfrm>
              <a:off x="3930" y="1610"/>
              <a:ext cx="6" cy="12"/>
            </a:xfrm>
            <a:custGeom>
              <a:avLst/>
              <a:gdLst>
                <a:gd name="T0" fmla="*/ 4 w 5"/>
                <a:gd name="T1" fmla="*/ 0 h 10"/>
                <a:gd name="T2" fmla="*/ 4 w 5"/>
                <a:gd name="T3" fmla="*/ 5 h 10"/>
                <a:gd name="T4" fmla="*/ 5 w 5"/>
                <a:gd name="T5" fmla="*/ 7 h 10"/>
                <a:gd name="T6" fmla="*/ 4 w 5"/>
                <a:gd name="T7" fmla="*/ 9 h 10"/>
                <a:gd name="T8" fmla="*/ 4 w 5"/>
                <a:gd name="T9" fmla="*/ 8 h 10"/>
                <a:gd name="T10" fmla="*/ 2 w 5"/>
                <a:gd name="T11" fmla="*/ 10 h 10"/>
                <a:gd name="T12" fmla="*/ 0 w 5"/>
                <a:gd name="T13" fmla="*/ 9 h 10"/>
                <a:gd name="T14" fmla="*/ 0 w 5"/>
                <a:gd name="T15" fmla="*/ 0 h 10"/>
                <a:gd name="T16" fmla="*/ 4 w 5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10">
                  <a:moveTo>
                    <a:pt x="4" y="0"/>
                  </a:moveTo>
                  <a:cubicBezTo>
                    <a:pt x="4" y="2"/>
                    <a:pt x="4" y="3"/>
                    <a:pt x="4" y="5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9"/>
                    <a:pt x="3" y="10"/>
                    <a:pt x="2" y="10"/>
                  </a:cubicBezTo>
                  <a:cubicBezTo>
                    <a:pt x="1" y="10"/>
                    <a:pt x="0" y="9"/>
                    <a:pt x="0" y="9"/>
                  </a:cubicBezTo>
                  <a:cubicBezTo>
                    <a:pt x="0" y="6"/>
                    <a:pt x="0" y="3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35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7" name="Freeform 3829"/>
            <p:cNvSpPr>
              <a:spLocks/>
            </p:cNvSpPr>
            <p:nvPr/>
          </p:nvSpPr>
          <p:spPr bwMode="auto">
            <a:xfrm>
              <a:off x="3926" y="1619"/>
              <a:ext cx="5" cy="6"/>
            </a:xfrm>
            <a:custGeom>
              <a:avLst/>
              <a:gdLst>
                <a:gd name="T0" fmla="*/ 4 w 5"/>
                <a:gd name="T1" fmla="*/ 4 h 5"/>
                <a:gd name="T2" fmla="*/ 0 w 5"/>
                <a:gd name="T3" fmla="*/ 5 h 5"/>
                <a:gd name="T4" fmla="*/ 0 w 5"/>
                <a:gd name="T5" fmla="*/ 0 h 5"/>
                <a:gd name="T6" fmla="*/ 4 w 5"/>
                <a:gd name="T7" fmla="*/ 1 h 5"/>
                <a:gd name="T8" fmla="*/ 4 w 5"/>
                <a:gd name="T9" fmla="*/ 0 h 5"/>
                <a:gd name="T10" fmla="*/ 5 w 5"/>
                <a:gd name="T11" fmla="*/ 3 h 5"/>
                <a:gd name="T12" fmla="*/ 4 w 5"/>
                <a:gd name="T13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2" y="4"/>
                    <a:pt x="1" y="4"/>
                    <a:pt x="0" y="5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1" y="1"/>
                    <a:pt x="2" y="1"/>
                    <a:pt x="4" y="1"/>
                  </a:cubicBezTo>
                  <a:cubicBezTo>
                    <a:pt x="4" y="1"/>
                    <a:pt x="4" y="0"/>
                    <a:pt x="4" y="0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1B3A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8" name="Freeform 3830"/>
            <p:cNvSpPr>
              <a:spLocks/>
            </p:cNvSpPr>
            <p:nvPr/>
          </p:nvSpPr>
          <p:spPr bwMode="auto">
            <a:xfrm>
              <a:off x="4109" y="1465"/>
              <a:ext cx="23" cy="19"/>
            </a:xfrm>
            <a:custGeom>
              <a:avLst/>
              <a:gdLst>
                <a:gd name="T0" fmla="*/ 19 w 20"/>
                <a:gd name="T1" fmla="*/ 16 h 16"/>
                <a:gd name="T2" fmla="*/ 0 w 20"/>
                <a:gd name="T3" fmla="*/ 7 h 16"/>
                <a:gd name="T4" fmla="*/ 3 w 20"/>
                <a:gd name="T5" fmla="*/ 0 h 16"/>
                <a:gd name="T6" fmla="*/ 20 w 20"/>
                <a:gd name="T7" fmla="*/ 8 h 16"/>
                <a:gd name="T8" fmla="*/ 19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19" y="16"/>
                  </a:moveTo>
                  <a:cubicBezTo>
                    <a:pt x="16" y="7"/>
                    <a:pt x="8" y="7"/>
                    <a:pt x="0" y="7"/>
                  </a:cubicBezTo>
                  <a:cubicBezTo>
                    <a:pt x="1" y="4"/>
                    <a:pt x="2" y="2"/>
                    <a:pt x="3" y="0"/>
                  </a:cubicBezTo>
                  <a:cubicBezTo>
                    <a:pt x="7" y="7"/>
                    <a:pt x="16" y="1"/>
                    <a:pt x="20" y="8"/>
                  </a:cubicBezTo>
                  <a:cubicBezTo>
                    <a:pt x="20" y="11"/>
                    <a:pt x="20" y="13"/>
                    <a:pt x="19" y="16"/>
                  </a:cubicBezTo>
                  <a:close/>
                </a:path>
              </a:pathLst>
            </a:custGeom>
            <a:solidFill>
              <a:srgbClr val="59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89" name="Freeform 3831"/>
            <p:cNvSpPr>
              <a:spLocks/>
            </p:cNvSpPr>
            <p:nvPr/>
          </p:nvSpPr>
          <p:spPr bwMode="auto">
            <a:xfrm>
              <a:off x="4140" y="1434"/>
              <a:ext cx="22" cy="23"/>
            </a:xfrm>
            <a:custGeom>
              <a:avLst/>
              <a:gdLst>
                <a:gd name="T0" fmla="*/ 14 w 19"/>
                <a:gd name="T1" fmla="*/ 14 h 19"/>
                <a:gd name="T2" fmla="*/ 6 w 19"/>
                <a:gd name="T3" fmla="*/ 19 h 19"/>
                <a:gd name="T4" fmla="*/ 6 w 19"/>
                <a:gd name="T5" fmla="*/ 6 h 19"/>
                <a:gd name="T6" fmla="*/ 6 w 19"/>
                <a:gd name="T7" fmla="*/ 6 h 19"/>
                <a:gd name="T8" fmla="*/ 14 w 19"/>
                <a:gd name="T9" fmla="*/ 0 h 19"/>
                <a:gd name="T10" fmla="*/ 19 w 19"/>
                <a:gd name="T11" fmla="*/ 8 h 19"/>
                <a:gd name="T12" fmla="*/ 14 w 19"/>
                <a:gd name="T13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9">
                  <a:moveTo>
                    <a:pt x="14" y="14"/>
                  </a:moveTo>
                  <a:cubicBezTo>
                    <a:pt x="11" y="15"/>
                    <a:pt x="8" y="17"/>
                    <a:pt x="6" y="19"/>
                  </a:cubicBezTo>
                  <a:cubicBezTo>
                    <a:pt x="0" y="14"/>
                    <a:pt x="4" y="10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8" y="3"/>
                    <a:pt x="9" y="0"/>
                    <a:pt x="14" y="0"/>
                  </a:cubicBezTo>
                  <a:cubicBezTo>
                    <a:pt x="17" y="2"/>
                    <a:pt x="19" y="5"/>
                    <a:pt x="19" y="8"/>
                  </a:cubicBezTo>
                  <a:cubicBezTo>
                    <a:pt x="18" y="11"/>
                    <a:pt x="16" y="12"/>
                    <a:pt x="14" y="14"/>
                  </a:cubicBezTo>
                  <a:close/>
                </a:path>
              </a:pathLst>
            </a:custGeom>
            <a:solidFill>
              <a:srgbClr val="7838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0" name="Freeform 3832"/>
            <p:cNvSpPr>
              <a:spLocks/>
            </p:cNvSpPr>
            <p:nvPr/>
          </p:nvSpPr>
          <p:spPr bwMode="auto">
            <a:xfrm>
              <a:off x="4147" y="1423"/>
              <a:ext cx="18" cy="19"/>
            </a:xfrm>
            <a:custGeom>
              <a:avLst/>
              <a:gdLst>
                <a:gd name="T0" fmla="*/ 8 w 16"/>
                <a:gd name="T1" fmla="*/ 12 h 16"/>
                <a:gd name="T2" fmla="*/ 0 w 16"/>
                <a:gd name="T3" fmla="*/ 16 h 16"/>
                <a:gd name="T4" fmla="*/ 0 w 16"/>
                <a:gd name="T5" fmla="*/ 3 h 16"/>
                <a:gd name="T6" fmla="*/ 12 w 16"/>
                <a:gd name="T7" fmla="*/ 0 h 16"/>
                <a:gd name="T8" fmla="*/ 8 w 16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8" y="12"/>
                  </a:moveTo>
                  <a:cubicBezTo>
                    <a:pt x="5" y="13"/>
                    <a:pt x="2" y="14"/>
                    <a:pt x="0" y="16"/>
                  </a:cubicBezTo>
                  <a:cubicBezTo>
                    <a:pt x="0" y="12"/>
                    <a:pt x="0" y="7"/>
                    <a:pt x="0" y="3"/>
                  </a:cubicBezTo>
                  <a:cubicBezTo>
                    <a:pt x="4" y="2"/>
                    <a:pt x="8" y="1"/>
                    <a:pt x="12" y="0"/>
                  </a:cubicBezTo>
                  <a:cubicBezTo>
                    <a:pt x="16" y="5"/>
                    <a:pt x="13" y="9"/>
                    <a:pt x="8" y="12"/>
                  </a:cubicBezTo>
                  <a:close/>
                </a:path>
              </a:pathLst>
            </a:custGeom>
            <a:solidFill>
              <a:srgbClr val="AA69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1" name="Freeform 3833"/>
            <p:cNvSpPr>
              <a:spLocks/>
            </p:cNvSpPr>
            <p:nvPr/>
          </p:nvSpPr>
          <p:spPr bwMode="auto">
            <a:xfrm>
              <a:off x="4156" y="1404"/>
              <a:ext cx="49" cy="56"/>
            </a:xfrm>
            <a:custGeom>
              <a:avLst/>
              <a:gdLst>
                <a:gd name="T0" fmla="*/ 0 w 42"/>
                <a:gd name="T1" fmla="*/ 28 h 48"/>
                <a:gd name="T2" fmla="*/ 4 w 42"/>
                <a:gd name="T3" fmla="*/ 16 h 48"/>
                <a:gd name="T4" fmla="*/ 23 w 42"/>
                <a:gd name="T5" fmla="*/ 0 h 48"/>
                <a:gd name="T6" fmla="*/ 34 w 42"/>
                <a:gd name="T7" fmla="*/ 8 h 48"/>
                <a:gd name="T8" fmla="*/ 39 w 42"/>
                <a:gd name="T9" fmla="*/ 23 h 48"/>
                <a:gd name="T10" fmla="*/ 42 w 42"/>
                <a:gd name="T11" fmla="*/ 36 h 48"/>
                <a:gd name="T12" fmla="*/ 23 w 42"/>
                <a:gd name="T13" fmla="*/ 37 h 48"/>
                <a:gd name="T14" fmla="*/ 14 w 42"/>
                <a:gd name="T15" fmla="*/ 34 h 48"/>
                <a:gd name="T16" fmla="*/ 16 w 42"/>
                <a:gd name="T17" fmla="*/ 25 h 48"/>
                <a:gd name="T18" fmla="*/ 11 w 42"/>
                <a:gd name="T19" fmla="*/ 37 h 48"/>
                <a:gd name="T20" fmla="*/ 4 w 42"/>
                <a:gd name="T21" fmla="*/ 34 h 48"/>
                <a:gd name="T22" fmla="*/ 0 w 42"/>
                <a:gd name="T23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8">
                  <a:moveTo>
                    <a:pt x="0" y="28"/>
                  </a:moveTo>
                  <a:cubicBezTo>
                    <a:pt x="1" y="24"/>
                    <a:pt x="3" y="20"/>
                    <a:pt x="4" y="16"/>
                  </a:cubicBezTo>
                  <a:cubicBezTo>
                    <a:pt x="11" y="11"/>
                    <a:pt x="13" y="1"/>
                    <a:pt x="23" y="0"/>
                  </a:cubicBezTo>
                  <a:cubicBezTo>
                    <a:pt x="27" y="3"/>
                    <a:pt x="31" y="5"/>
                    <a:pt x="34" y="8"/>
                  </a:cubicBezTo>
                  <a:cubicBezTo>
                    <a:pt x="36" y="13"/>
                    <a:pt x="37" y="18"/>
                    <a:pt x="39" y="23"/>
                  </a:cubicBezTo>
                  <a:cubicBezTo>
                    <a:pt x="40" y="27"/>
                    <a:pt x="42" y="31"/>
                    <a:pt x="42" y="36"/>
                  </a:cubicBezTo>
                  <a:cubicBezTo>
                    <a:pt x="36" y="48"/>
                    <a:pt x="30" y="36"/>
                    <a:pt x="23" y="37"/>
                  </a:cubicBezTo>
                  <a:cubicBezTo>
                    <a:pt x="20" y="37"/>
                    <a:pt x="17" y="38"/>
                    <a:pt x="14" y="34"/>
                  </a:cubicBezTo>
                  <a:cubicBezTo>
                    <a:pt x="13" y="31"/>
                    <a:pt x="15" y="28"/>
                    <a:pt x="16" y="25"/>
                  </a:cubicBezTo>
                  <a:cubicBezTo>
                    <a:pt x="13" y="29"/>
                    <a:pt x="15" y="34"/>
                    <a:pt x="11" y="37"/>
                  </a:cubicBezTo>
                  <a:cubicBezTo>
                    <a:pt x="8" y="38"/>
                    <a:pt x="5" y="38"/>
                    <a:pt x="4" y="34"/>
                  </a:cubicBezTo>
                  <a:cubicBezTo>
                    <a:pt x="2" y="32"/>
                    <a:pt x="1" y="30"/>
                    <a:pt x="0" y="28"/>
                  </a:cubicBezTo>
                  <a:close/>
                </a:path>
              </a:pathLst>
            </a:custGeom>
            <a:solidFill>
              <a:srgbClr val="764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2" name="Freeform 3834"/>
            <p:cNvSpPr>
              <a:spLocks/>
            </p:cNvSpPr>
            <p:nvPr/>
          </p:nvSpPr>
          <p:spPr bwMode="auto">
            <a:xfrm>
              <a:off x="4178" y="1398"/>
              <a:ext cx="23" cy="19"/>
            </a:xfrm>
            <a:custGeom>
              <a:avLst/>
              <a:gdLst>
                <a:gd name="T0" fmla="*/ 13 w 19"/>
                <a:gd name="T1" fmla="*/ 12 h 16"/>
                <a:gd name="T2" fmla="*/ 4 w 19"/>
                <a:gd name="T3" fmla="*/ 5 h 16"/>
                <a:gd name="T4" fmla="*/ 13 w 19"/>
                <a:gd name="T5" fmla="*/ 0 h 16"/>
                <a:gd name="T6" fmla="*/ 17 w 19"/>
                <a:gd name="T7" fmla="*/ 0 h 16"/>
                <a:gd name="T8" fmla="*/ 19 w 19"/>
                <a:gd name="T9" fmla="*/ 7 h 16"/>
                <a:gd name="T10" fmla="*/ 13 w 19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6">
                  <a:moveTo>
                    <a:pt x="13" y="12"/>
                  </a:moveTo>
                  <a:cubicBezTo>
                    <a:pt x="9" y="11"/>
                    <a:pt x="0" y="16"/>
                    <a:pt x="4" y="5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4" y="0"/>
                    <a:pt x="15" y="0"/>
                    <a:pt x="17" y="0"/>
                  </a:cubicBezTo>
                  <a:cubicBezTo>
                    <a:pt x="19" y="2"/>
                    <a:pt x="19" y="5"/>
                    <a:pt x="19" y="7"/>
                  </a:cubicBezTo>
                  <a:cubicBezTo>
                    <a:pt x="18" y="10"/>
                    <a:pt x="16" y="12"/>
                    <a:pt x="13" y="12"/>
                  </a:cubicBezTo>
                  <a:close/>
                </a:path>
              </a:pathLst>
            </a:custGeom>
            <a:solidFill>
              <a:srgbClr val="C4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3" name="Freeform 3835"/>
            <p:cNvSpPr>
              <a:spLocks/>
            </p:cNvSpPr>
            <p:nvPr/>
          </p:nvSpPr>
          <p:spPr bwMode="auto">
            <a:xfrm>
              <a:off x="4223" y="1422"/>
              <a:ext cx="47" cy="58"/>
            </a:xfrm>
            <a:custGeom>
              <a:avLst/>
              <a:gdLst>
                <a:gd name="T0" fmla="*/ 11 w 40"/>
                <a:gd name="T1" fmla="*/ 5 h 50"/>
                <a:gd name="T2" fmla="*/ 27 w 40"/>
                <a:gd name="T3" fmla="*/ 13 h 50"/>
                <a:gd name="T4" fmla="*/ 35 w 40"/>
                <a:gd name="T5" fmla="*/ 29 h 50"/>
                <a:gd name="T6" fmla="*/ 26 w 40"/>
                <a:gd name="T7" fmla="*/ 49 h 50"/>
                <a:gd name="T8" fmla="*/ 20 w 40"/>
                <a:gd name="T9" fmla="*/ 43 h 50"/>
                <a:gd name="T10" fmla="*/ 11 w 40"/>
                <a:gd name="T11" fmla="*/ 33 h 50"/>
                <a:gd name="T12" fmla="*/ 1 w 40"/>
                <a:gd name="T13" fmla="*/ 26 h 50"/>
                <a:gd name="T14" fmla="*/ 1 w 40"/>
                <a:gd name="T15" fmla="*/ 15 h 50"/>
                <a:gd name="T16" fmla="*/ 11 w 40"/>
                <a:gd name="T17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0">
                  <a:moveTo>
                    <a:pt x="11" y="5"/>
                  </a:moveTo>
                  <a:cubicBezTo>
                    <a:pt x="11" y="18"/>
                    <a:pt x="21" y="11"/>
                    <a:pt x="27" y="13"/>
                  </a:cubicBezTo>
                  <a:cubicBezTo>
                    <a:pt x="35" y="15"/>
                    <a:pt x="40" y="19"/>
                    <a:pt x="35" y="29"/>
                  </a:cubicBezTo>
                  <a:cubicBezTo>
                    <a:pt x="33" y="36"/>
                    <a:pt x="32" y="43"/>
                    <a:pt x="26" y="49"/>
                  </a:cubicBezTo>
                  <a:cubicBezTo>
                    <a:pt x="22" y="50"/>
                    <a:pt x="21" y="46"/>
                    <a:pt x="20" y="43"/>
                  </a:cubicBezTo>
                  <a:cubicBezTo>
                    <a:pt x="20" y="37"/>
                    <a:pt x="16" y="34"/>
                    <a:pt x="11" y="33"/>
                  </a:cubicBezTo>
                  <a:cubicBezTo>
                    <a:pt x="7" y="32"/>
                    <a:pt x="3" y="31"/>
                    <a:pt x="1" y="26"/>
                  </a:cubicBezTo>
                  <a:cubicBezTo>
                    <a:pt x="0" y="22"/>
                    <a:pt x="1" y="18"/>
                    <a:pt x="1" y="15"/>
                  </a:cubicBezTo>
                  <a:cubicBezTo>
                    <a:pt x="2" y="9"/>
                    <a:pt x="0" y="0"/>
                    <a:pt x="11" y="5"/>
                  </a:cubicBezTo>
                  <a:close/>
                </a:path>
              </a:pathLst>
            </a:custGeom>
            <a:solidFill>
              <a:srgbClr val="D58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4" name="Freeform 3836"/>
            <p:cNvSpPr>
              <a:spLocks/>
            </p:cNvSpPr>
            <p:nvPr/>
          </p:nvSpPr>
          <p:spPr bwMode="auto">
            <a:xfrm>
              <a:off x="4202" y="1469"/>
              <a:ext cx="53" cy="37"/>
            </a:xfrm>
            <a:custGeom>
              <a:avLst/>
              <a:gdLst>
                <a:gd name="T0" fmla="*/ 17 w 45"/>
                <a:gd name="T1" fmla="*/ 28 h 32"/>
                <a:gd name="T2" fmla="*/ 0 w 45"/>
                <a:gd name="T3" fmla="*/ 17 h 32"/>
                <a:gd name="T4" fmla="*/ 9 w 45"/>
                <a:gd name="T5" fmla="*/ 1 h 32"/>
                <a:gd name="T6" fmla="*/ 11 w 45"/>
                <a:gd name="T7" fmla="*/ 0 h 32"/>
                <a:gd name="T8" fmla="*/ 18 w 45"/>
                <a:gd name="T9" fmla="*/ 2 h 32"/>
                <a:gd name="T10" fmla="*/ 26 w 45"/>
                <a:gd name="T11" fmla="*/ 6 h 32"/>
                <a:gd name="T12" fmla="*/ 34 w 45"/>
                <a:gd name="T13" fmla="*/ 7 h 32"/>
                <a:gd name="T14" fmla="*/ 45 w 45"/>
                <a:gd name="T15" fmla="*/ 17 h 32"/>
                <a:gd name="T16" fmla="*/ 45 w 45"/>
                <a:gd name="T17" fmla="*/ 28 h 32"/>
                <a:gd name="T18" fmla="*/ 44 w 45"/>
                <a:gd name="T19" fmla="*/ 30 h 32"/>
                <a:gd name="T20" fmla="*/ 37 w 45"/>
                <a:gd name="T21" fmla="*/ 32 h 32"/>
                <a:gd name="T22" fmla="*/ 17 w 45"/>
                <a:gd name="T23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32">
                  <a:moveTo>
                    <a:pt x="17" y="28"/>
                  </a:moveTo>
                  <a:cubicBezTo>
                    <a:pt x="16" y="17"/>
                    <a:pt x="4" y="23"/>
                    <a:pt x="0" y="17"/>
                  </a:cubicBezTo>
                  <a:cubicBezTo>
                    <a:pt x="16" y="18"/>
                    <a:pt x="10" y="8"/>
                    <a:pt x="9" y="1"/>
                  </a:cubicBezTo>
                  <a:cubicBezTo>
                    <a:pt x="9" y="0"/>
                    <a:pt x="10" y="0"/>
                    <a:pt x="11" y="0"/>
                  </a:cubicBezTo>
                  <a:cubicBezTo>
                    <a:pt x="14" y="0"/>
                    <a:pt x="16" y="1"/>
                    <a:pt x="18" y="2"/>
                  </a:cubicBezTo>
                  <a:cubicBezTo>
                    <a:pt x="20" y="5"/>
                    <a:pt x="23" y="6"/>
                    <a:pt x="26" y="6"/>
                  </a:cubicBezTo>
                  <a:cubicBezTo>
                    <a:pt x="29" y="5"/>
                    <a:pt x="31" y="6"/>
                    <a:pt x="34" y="7"/>
                  </a:cubicBezTo>
                  <a:cubicBezTo>
                    <a:pt x="39" y="9"/>
                    <a:pt x="42" y="13"/>
                    <a:pt x="45" y="17"/>
                  </a:cubicBezTo>
                  <a:cubicBezTo>
                    <a:pt x="45" y="21"/>
                    <a:pt x="45" y="25"/>
                    <a:pt x="45" y="28"/>
                  </a:cubicBezTo>
                  <a:cubicBezTo>
                    <a:pt x="45" y="29"/>
                    <a:pt x="44" y="30"/>
                    <a:pt x="44" y="30"/>
                  </a:cubicBezTo>
                  <a:cubicBezTo>
                    <a:pt x="41" y="31"/>
                    <a:pt x="39" y="31"/>
                    <a:pt x="37" y="32"/>
                  </a:cubicBezTo>
                  <a:cubicBezTo>
                    <a:pt x="30" y="30"/>
                    <a:pt x="25" y="25"/>
                    <a:pt x="17" y="28"/>
                  </a:cubicBezTo>
                  <a:close/>
                </a:path>
              </a:pathLst>
            </a:custGeom>
            <a:solidFill>
              <a:srgbClr val="BB6E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5" name="Freeform 3837"/>
            <p:cNvSpPr>
              <a:spLocks/>
            </p:cNvSpPr>
            <p:nvPr/>
          </p:nvSpPr>
          <p:spPr bwMode="auto">
            <a:xfrm>
              <a:off x="4255" y="1479"/>
              <a:ext cx="28" cy="38"/>
            </a:xfrm>
            <a:custGeom>
              <a:avLst/>
              <a:gdLst>
                <a:gd name="T0" fmla="*/ 24 w 24"/>
                <a:gd name="T1" fmla="*/ 11 h 32"/>
                <a:gd name="T2" fmla="*/ 22 w 24"/>
                <a:gd name="T3" fmla="*/ 15 h 32"/>
                <a:gd name="T4" fmla="*/ 0 w 24"/>
                <a:gd name="T5" fmla="*/ 20 h 32"/>
                <a:gd name="T6" fmla="*/ 0 w 24"/>
                <a:gd name="T7" fmla="*/ 19 h 32"/>
                <a:gd name="T8" fmla="*/ 24 w 24"/>
                <a:gd name="T9" fmla="*/ 0 h 32"/>
                <a:gd name="T10" fmla="*/ 24 w 24"/>
                <a:gd name="T11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2">
                  <a:moveTo>
                    <a:pt x="24" y="11"/>
                  </a:moveTo>
                  <a:cubicBezTo>
                    <a:pt x="23" y="12"/>
                    <a:pt x="22" y="14"/>
                    <a:pt x="22" y="15"/>
                  </a:cubicBezTo>
                  <a:cubicBezTo>
                    <a:pt x="16" y="26"/>
                    <a:pt x="10" y="32"/>
                    <a:pt x="0" y="20"/>
                  </a:cubicBezTo>
                  <a:cubicBezTo>
                    <a:pt x="0" y="20"/>
                    <a:pt x="0" y="19"/>
                    <a:pt x="0" y="19"/>
                  </a:cubicBezTo>
                  <a:cubicBezTo>
                    <a:pt x="14" y="20"/>
                    <a:pt x="14" y="3"/>
                    <a:pt x="24" y="0"/>
                  </a:cubicBezTo>
                  <a:cubicBezTo>
                    <a:pt x="24" y="3"/>
                    <a:pt x="24" y="7"/>
                    <a:pt x="24" y="11"/>
                  </a:cubicBezTo>
                  <a:close/>
                </a:path>
              </a:pathLst>
            </a:custGeom>
            <a:solidFill>
              <a:srgbClr val="C26F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6" name="Freeform 3838"/>
            <p:cNvSpPr>
              <a:spLocks/>
            </p:cNvSpPr>
            <p:nvPr/>
          </p:nvSpPr>
          <p:spPr bwMode="auto">
            <a:xfrm>
              <a:off x="4255" y="1432"/>
              <a:ext cx="19" cy="24"/>
            </a:xfrm>
            <a:custGeom>
              <a:avLst/>
              <a:gdLst>
                <a:gd name="T0" fmla="*/ 8 w 16"/>
                <a:gd name="T1" fmla="*/ 20 h 20"/>
                <a:gd name="T2" fmla="*/ 0 w 16"/>
                <a:gd name="T3" fmla="*/ 4 h 20"/>
                <a:gd name="T4" fmla="*/ 8 w 16"/>
                <a:gd name="T5" fmla="*/ 0 h 20"/>
                <a:gd name="T6" fmla="*/ 16 w 16"/>
                <a:gd name="T7" fmla="*/ 8 h 20"/>
                <a:gd name="T8" fmla="*/ 12 w 16"/>
                <a:gd name="T9" fmla="*/ 19 h 20"/>
                <a:gd name="T10" fmla="*/ 8 w 16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0">
                  <a:moveTo>
                    <a:pt x="8" y="20"/>
                  </a:moveTo>
                  <a:cubicBezTo>
                    <a:pt x="9" y="12"/>
                    <a:pt x="5" y="8"/>
                    <a:pt x="0" y="4"/>
                  </a:cubicBezTo>
                  <a:cubicBezTo>
                    <a:pt x="2" y="3"/>
                    <a:pt x="5" y="1"/>
                    <a:pt x="8" y="0"/>
                  </a:cubicBezTo>
                  <a:cubicBezTo>
                    <a:pt x="13" y="0"/>
                    <a:pt x="16" y="3"/>
                    <a:pt x="16" y="8"/>
                  </a:cubicBezTo>
                  <a:cubicBezTo>
                    <a:pt x="11" y="10"/>
                    <a:pt x="11" y="15"/>
                    <a:pt x="12" y="19"/>
                  </a:cubicBezTo>
                  <a:cubicBezTo>
                    <a:pt x="10" y="19"/>
                    <a:pt x="9" y="19"/>
                    <a:pt x="8" y="20"/>
                  </a:cubicBezTo>
                  <a:close/>
                </a:path>
              </a:pathLst>
            </a:custGeom>
            <a:solidFill>
              <a:srgbClr val="C8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7" name="Freeform 3839"/>
            <p:cNvSpPr>
              <a:spLocks/>
            </p:cNvSpPr>
            <p:nvPr/>
          </p:nvSpPr>
          <p:spPr bwMode="auto">
            <a:xfrm>
              <a:off x="4238" y="1467"/>
              <a:ext cx="17" cy="22"/>
            </a:xfrm>
            <a:custGeom>
              <a:avLst/>
              <a:gdLst>
                <a:gd name="T0" fmla="*/ 14 w 14"/>
                <a:gd name="T1" fmla="*/ 18 h 18"/>
                <a:gd name="T2" fmla="*/ 1 w 14"/>
                <a:gd name="T3" fmla="*/ 9 h 18"/>
                <a:gd name="T4" fmla="*/ 5 w 14"/>
                <a:gd name="T5" fmla="*/ 1 h 18"/>
                <a:gd name="T6" fmla="*/ 9 w 14"/>
                <a:gd name="T7" fmla="*/ 2 h 18"/>
                <a:gd name="T8" fmla="*/ 13 w 14"/>
                <a:gd name="T9" fmla="*/ 10 h 18"/>
                <a:gd name="T10" fmla="*/ 14 w 14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8">
                  <a:moveTo>
                    <a:pt x="14" y="18"/>
                  </a:moveTo>
                  <a:cubicBezTo>
                    <a:pt x="10" y="15"/>
                    <a:pt x="5" y="12"/>
                    <a:pt x="1" y="9"/>
                  </a:cubicBezTo>
                  <a:cubicBezTo>
                    <a:pt x="0" y="5"/>
                    <a:pt x="2" y="3"/>
                    <a:pt x="5" y="1"/>
                  </a:cubicBezTo>
                  <a:cubicBezTo>
                    <a:pt x="6" y="0"/>
                    <a:pt x="8" y="0"/>
                    <a:pt x="9" y="2"/>
                  </a:cubicBezTo>
                  <a:cubicBezTo>
                    <a:pt x="9" y="5"/>
                    <a:pt x="10" y="8"/>
                    <a:pt x="13" y="10"/>
                  </a:cubicBezTo>
                  <a:cubicBezTo>
                    <a:pt x="14" y="13"/>
                    <a:pt x="14" y="16"/>
                    <a:pt x="14" y="18"/>
                  </a:cubicBezTo>
                  <a:close/>
                </a:path>
              </a:pathLst>
            </a:custGeom>
            <a:solidFill>
              <a:srgbClr val="824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8" name="Freeform 3840"/>
            <p:cNvSpPr>
              <a:spLocks/>
            </p:cNvSpPr>
            <p:nvPr/>
          </p:nvSpPr>
          <p:spPr bwMode="auto">
            <a:xfrm>
              <a:off x="4210" y="1417"/>
              <a:ext cx="31" cy="28"/>
            </a:xfrm>
            <a:custGeom>
              <a:avLst/>
              <a:gdLst>
                <a:gd name="T0" fmla="*/ 22 w 26"/>
                <a:gd name="T1" fmla="*/ 9 h 24"/>
                <a:gd name="T2" fmla="*/ 18 w 26"/>
                <a:gd name="T3" fmla="*/ 20 h 24"/>
                <a:gd name="T4" fmla="*/ 5 w 26"/>
                <a:gd name="T5" fmla="*/ 21 h 24"/>
                <a:gd name="T6" fmla="*/ 5 w 26"/>
                <a:gd name="T7" fmla="*/ 1 h 24"/>
                <a:gd name="T8" fmla="*/ 9 w 26"/>
                <a:gd name="T9" fmla="*/ 0 h 24"/>
                <a:gd name="T10" fmla="*/ 12 w 26"/>
                <a:gd name="T11" fmla="*/ 0 h 24"/>
                <a:gd name="T12" fmla="*/ 19 w 26"/>
                <a:gd name="T13" fmla="*/ 1 h 24"/>
                <a:gd name="T14" fmla="*/ 22 w 26"/>
                <a:gd name="T15" fmla="*/ 1 h 24"/>
                <a:gd name="T16" fmla="*/ 26 w 26"/>
                <a:gd name="T17" fmla="*/ 4 h 24"/>
                <a:gd name="T18" fmla="*/ 22 w 26"/>
                <a:gd name="T1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4">
                  <a:moveTo>
                    <a:pt x="22" y="9"/>
                  </a:moveTo>
                  <a:cubicBezTo>
                    <a:pt x="11" y="9"/>
                    <a:pt x="19" y="17"/>
                    <a:pt x="18" y="20"/>
                  </a:cubicBezTo>
                  <a:cubicBezTo>
                    <a:pt x="13" y="23"/>
                    <a:pt x="9" y="24"/>
                    <a:pt x="5" y="21"/>
                  </a:cubicBezTo>
                  <a:cubicBezTo>
                    <a:pt x="0" y="14"/>
                    <a:pt x="0" y="8"/>
                    <a:pt x="5" y="1"/>
                  </a:cubicBezTo>
                  <a:cubicBezTo>
                    <a:pt x="7" y="1"/>
                    <a:pt x="8" y="1"/>
                    <a:pt x="9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4" y="1"/>
                    <a:pt x="17" y="1"/>
                    <a:pt x="19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5" y="3"/>
                    <a:pt x="26" y="4"/>
                  </a:cubicBezTo>
                  <a:cubicBezTo>
                    <a:pt x="25" y="6"/>
                    <a:pt x="24" y="7"/>
                    <a:pt x="22" y="9"/>
                  </a:cubicBezTo>
                  <a:close/>
                </a:path>
              </a:pathLst>
            </a:custGeom>
            <a:solidFill>
              <a:srgbClr val="C8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99" name="Freeform 3841"/>
            <p:cNvSpPr>
              <a:spLocks/>
            </p:cNvSpPr>
            <p:nvPr/>
          </p:nvSpPr>
          <p:spPr bwMode="auto">
            <a:xfrm>
              <a:off x="4194" y="1413"/>
              <a:ext cx="23" cy="37"/>
            </a:xfrm>
            <a:custGeom>
              <a:avLst/>
              <a:gdLst>
                <a:gd name="T0" fmla="*/ 19 w 20"/>
                <a:gd name="T1" fmla="*/ 4 h 31"/>
                <a:gd name="T2" fmla="*/ 20 w 20"/>
                <a:gd name="T3" fmla="*/ 24 h 31"/>
                <a:gd name="T4" fmla="*/ 9 w 20"/>
                <a:gd name="T5" fmla="*/ 27 h 31"/>
                <a:gd name="T6" fmla="*/ 4 w 20"/>
                <a:gd name="T7" fmla="*/ 16 h 31"/>
                <a:gd name="T8" fmla="*/ 16 w 20"/>
                <a:gd name="T9" fmla="*/ 4 h 31"/>
                <a:gd name="T10" fmla="*/ 19 w 20"/>
                <a:gd name="T11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1">
                  <a:moveTo>
                    <a:pt x="19" y="4"/>
                  </a:moveTo>
                  <a:cubicBezTo>
                    <a:pt x="19" y="11"/>
                    <a:pt x="20" y="17"/>
                    <a:pt x="20" y="24"/>
                  </a:cubicBezTo>
                  <a:cubicBezTo>
                    <a:pt x="17" y="29"/>
                    <a:pt x="14" y="31"/>
                    <a:pt x="9" y="27"/>
                  </a:cubicBezTo>
                  <a:cubicBezTo>
                    <a:pt x="6" y="24"/>
                    <a:pt x="3" y="20"/>
                    <a:pt x="4" y="16"/>
                  </a:cubicBezTo>
                  <a:cubicBezTo>
                    <a:pt x="0" y="3"/>
                    <a:pt x="4" y="0"/>
                    <a:pt x="16" y="4"/>
                  </a:cubicBezTo>
                  <a:cubicBezTo>
                    <a:pt x="17" y="4"/>
                    <a:pt x="18" y="4"/>
                    <a:pt x="19" y="4"/>
                  </a:cubicBezTo>
                  <a:close/>
                </a:path>
              </a:pathLst>
            </a:custGeom>
            <a:solidFill>
              <a:srgbClr val="DB8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0" name="Freeform 3842"/>
            <p:cNvSpPr>
              <a:spLocks/>
            </p:cNvSpPr>
            <p:nvPr/>
          </p:nvSpPr>
          <p:spPr bwMode="auto">
            <a:xfrm>
              <a:off x="4198" y="1394"/>
              <a:ext cx="19" cy="22"/>
            </a:xfrm>
            <a:custGeom>
              <a:avLst/>
              <a:gdLst>
                <a:gd name="T0" fmla="*/ 0 w 16"/>
                <a:gd name="T1" fmla="*/ 11 h 18"/>
                <a:gd name="T2" fmla="*/ 0 w 16"/>
                <a:gd name="T3" fmla="*/ 3 h 18"/>
                <a:gd name="T4" fmla="*/ 0 w 16"/>
                <a:gd name="T5" fmla="*/ 0 h 18"/>
                <a:gd name="T6" fmla="*/ 16 w 16"/>
                <a:gd name="T7" fmla="*/ 0 h 18"/>
                <a:gd name="T8" fmla="*/ 11 w 16"/>
                <a:gd name="T9" fmla="*/ 15 h 18"/>
                <a:gd name="T10" fmla="*/ 0 w 16"/>
                <a:gd name="T11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0" y="11"/>
                  </a:moveTo>
                  <a:cubicBezTo>
                    <a:pt x="0" y="9"/>
                    <a:pt x="0" y="6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5" y="0"/>
                    <a:pt x="10" y="0"/>
                    <a:pt x="16" y="0"/>
                  </a:cubicBezTo>
                  <a:cubicBezTo>
                    <a:pt x="16" y="6"/>
                    <a:pt x="14" y="11"/>
                    <a:pt x="11" y="15"/>
                  </a:cubicBezTo>
                  <a:cubicBezTo>
                    <a:pt x="6" y="18"/>
                    <a:pt x="3" y="16"/>
                    <a:pt x="0" y="11"/>
                  </a:cubicBezTo>
                  <a:close/>
                </a:path>
              </a:pathLst>
            </a:custGeom>
            <a:solidFill>
              <a:srgbClr val="C887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1" name="Freeform 3843"/>
            <p:cNvSpPr>
              <a:spLocks/>
            </p:cNvSpPr>
            <p:nvPr/>
          </p:nvSpPr>
          <p:spPr bwMode="auto">
            <a:xfrm>
              <a:off x="4190" y="1407"/>
              <a:ext cx="22" cy="25"/>
            </a:xfrm>
            <a:custGeom>
              <a:avLst/>
              <a:gdLst>
                <a:gd name="T0" fmla="*/ 7 w 19"/>
                <a:gd name="T1" fmla="*/ 0 h 21"/>
                <a:gd name="T2" fmla="*/ 18 w 19"/>
                <a:gd name="T3" fmla="*/ 4 h 21"/>
                <a:gd name="T4" fmla="*/ 19 w 19"/>
                <a:gd name="T5" fmla="*/ 9 h 21"/>
                <a:gd name="T6" fmla="*/ 7 w 19"/>
                <a:gd name="T7" fmla="*/ 21 h 21"/>
                <a:gd name="T8" fmla="*/ 3 w 19"/>
                <a:gd name="T9" fmla="*/ 4 h 21"/>
                <a:gd name="T10" fmla="*/ 7 w 19"/>
                <a:gd name="T1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1">
                  <a:moveTo>
                    <a:pt x="7" y="0"/>
                  </a:moveTo>
                  <a:cubicBezTo>
                    <a:pt x="11" y="2"/>
                    <a:pt x="15" y="3"/>
                    <a:pt x="18" y="4"/>
                  </a:cubicBezTo>
                  <a:cubicBezTo>
                    <a:pt x="19" y="6"/>
                    <a:pt x="19" y="7"/>
                    <a:pt x="19" y="9"/>
                  </a:cubicBezTo>
                  <a:cubicBezTo>
                    <a:pt x="14" y="12"/>
                    <a:pt x="5" y="11"/>
                    <a:pt x="7" y="21"/>
                  </a:cubicBezTo>
                  <a:cubicBezTo>
                    <a:pt x="0" y="16"/>
                    <a:pt x="5" y="10"/>
                    <a:pt x="3" y="4"/>
                  </a:cubicBezTo>
                  <a:cubicBezTo>
                    <a:pt x="4" y="3"/>
                    <a:pt x="5" y="2"/>
                    <a:pt x="7" y="0"/>
                  </a:cubicBezTo>
                  <a:close/>
                </a:path>
              </a:pathLst>
            </a:custGeom>
            <a:solidFill>
              <a:srgbClr val="C885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2" name="Freeform 3844"/>
            <p:cNvSpPr>
              <a:spLocks/>
            </p:cNvSpPr>
            <p:nvPr/>
          </p:nvSpPr>
          <p:spPr bwMode="auto">
            <a:xfrm>
              <a:off x="4221" y="1412"/>
              <a:ext cx="15" cy="8"/>
            </a:xfrm>
            <a:custGeom>
              <a:avLst/>
              <a:gdLst>
                <a:gd name="T0" fmla="*/ 13 w 13"/>
                <a:gd name="T1" fmla="*/ 1 h 7"/>
                <a:gd name="T2" fmla="*/ 13 w 13"/>
                <a:gd name="T3" fmla="*/ 5 h 7"/>
                <a:gd name="T4" fmla="*/ 13 w 13"/>
                <a:gd name="T5" fmla="*/ 4 h 7"/>
                <a:gd name="T6" fmla="*/ 1 w 13"/>
                <a:gd name="T7" fmla="*/ 5 h 7"/>
                <a:gd name="T8" fmla="*/ 0 w 13"/>
                <a:gd name="T9" fmla="*/ 4 h 7"/>
                <a:gd name="T10" fmla="*/ 13 w 13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7">
                  <a:moveTo>
                    <a:pt x="13" y="1"/>
                  </a:moveTo>
                  <a:cubicBezTo>
                    <a:pt x="13" y="2"/>
                    <a:pt x="13" y="3"/>
                    <a:pt x="13" y="5"/>
                  </a:cubicBezTo>
                  <a:cubicBezTo>
                    <a:pt x="13" y="5"/>
                    <a:pt x="13" y="4"/>
                    <a:pt x="13" y="4"/>
                  </a:cubicBezTo>
                  <a:cubicBezTo>
                    <a:pt x="9" y="7"/>
                    <a:pt x="5" y="7"/>
                    <a:pt x="1" y="5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3" y="0"/>
                    <a:pt x="8" y="0"/>
                    <a:pt x="13" y="1"/>
                  </a:cubicBezTo>
                  <a:close/>
                </a:path>
              </a:pathLst>
            </a:custGeom>
            <a:solidFill>
              <a:srgbClr val="B382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3" name="Freeform 3845"/>
            <p:cNvSpPr>
              <a:spLocks/>
            </p:cNvSpPr>
            <p:nvPr/>
          </p:nvSpPr>
          <p:spPr bwMode="auto">
            <a:xfrm>
              <a:off x="4245" y="1497"/>
              <a:ext cx="38" cy="20"/>
            </a:xfrm>
            <a:custGeom>
              <a:avLst/>
              <a:gdLst>
                <a:gd name="T0" fmla="*/ 8 w 32"/>
                <a:gd name="T1" fmla="*/ 5 h 17"/>
                <a:gd name="T2" fmla="*/ 30 w 32"/>
                <a:gd name="T3" fmla="*/ 0 h 17"/>
                <a:gd name="T4" fmla="*/ 27 w 32"/>
                <a:gd name="T5" fmla="*/ 15 h 17"/>
                <a:gd name="T6" fmla="*/ 0 w 32"/>
                <a:gd name="T7" fmla="*/ 8 h 17"/>
                <a:gd name="T8" fmla="*/ 8 w 32"/>
                <a:gd name="T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7">
                  <a:moveTo>
                    <a:pt x="8" y="5"/>
                  </a:moveTo>
                  <a:cubicBezTo>
                    <a:pt x="17" y="14"/>
                    <a:pt x="23" y="2"/>
                    <a:pt x="30" y="0"/>
                  </a:cubicBezTo>
                  <a:cubicBezTo>
                    <a:pt x="32" y="6"/>
                    <a:pt x="28" y="10"/>
                    <a:pt x="27" y="15"/>
                  </a:cubicBezTo>
                  <a:cubicBezTo>
                    <a:pt x="17" y="17"/>
                    <a:pt x="8" y="12"/>
                    <a:pt x="0" y="8"/>
                  </a:cubicBezTo>
                  <a:cubicBezTo>
                    <a:pt x="1" y="5"/>
                    <a:pt x="5" y="5"/>
                    <a:pt x="8" y="5"/>
                  </a:cubicBezTo>
                  <a:close/>
                </a:path>
              </a:pathLst>
            </a:custGeom>
            <a:solidFill>
              <a:srgbClr val="4444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4" name="Freeform 3846"/>
            <p:cNvSpPr>
              <a:spLocks/>
            </p:cNvSpPr>
            <p:nvPr/>
          </p:nvSpPr>
          <p:spPr bwMode="auto">
            <a:xfrm>
              <a:off x="4225" y="1704"/>
              <a:ext cx="30" cy="38"/>
            </a:xfrm>
            <a:custGeom>
              <a:avLst/>
              <a:gdLst>
                <a:gd name="T0" fmla="*/ 4 w 25"/>
                <a:gd name="T1" fmla="*/ 29 h 32"/>
                <a:gd name="T2" fmla="*/ 0 w 25"/>
                <a:gd name="T3" fmla="*/ 20 h 32"/>
                <a:gd name="T4" fmla="*/ 2 w 25"/>
                <a:gd name="T5" fmla="*/ 21 h 32"/>
                <a:gd name="T6" fmla="*/ 13 w 25"/>
                <a:gd name="T7" fmla="*/ 0 h 32"/>
                <a:gd name="T8" fmla="*/ 25 w 25"/>
                <a:gd name="T9" fmla="*/ 8 h 32"/>
                <a:gd name="T10" fmla="*/ 24 w 25"/>
                <a:gd name="T11" fmla="*/ 10 h 32"/>
                <a:gd name="T12" fmla="*/ 22 w 25"/>
                <a:gd name="T13" fmla="*/ 14 h 32"/>
                <a:gd name="T14" fmla="*/ 20 w 25"/>
                <a:gd name="T15" fmla="*/ 19 h 32"/>
                <a:gd name="T16" fmla="*/ 20 w 25"/>
                <a:gd name="T17" fmla="*/ 23 h 32"/>
                <a:gd name="T18" fmla="*/ 16 w 25"/>
                <a:gd name="T19" fmla="*/ 27 h 32"/>
                <a:gd name="T20" fmla="*/ 17 w 25"/>
                <a:gd name="T21" fmla="*/ 29 h 32"/>
                <a:gd name="T22" fmla="*/ 4 w 25"/>
                <a:gd name="T23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32">
                  <a:moveTo>
                    <a:pt x="4" y="29"/>
                  </a:moveTo>
                  <a:cubicBezTo>
                    <a:pt x="1" y="27"/>
                    <a:pt x="1" y="24"/>
                    <a:pt x="0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4" y="13"/>
                    <a:pt x="5" y="4"/>
                    <a:pt x="13" y="0"/>
                  </a:cubicBezTo>
                  <a:cubicBezTo>
                    <a:pt x="17" y="3"/>
                    <a:pt x="21" y="6"/>
                    <a:pt x="25" y="8"/>
                  </a:cubicBezTo>
                  <a:cubicBezTo>
                    <a:pt x="25" y="8"/>
                    <a:pt x="24" y="10"/>
                    <a:pt x="24" y="10"/>
                  </a:cubicBezTo>
                  <a:cubicBezTo>
                    <a:pt x="24" y="12"/>
                    <a:pt x="23" y="13"/>
                    <a:pt x="22" y="14"/>
                  </a:cubicBezTo>
                  <a:cubicBezTo>
                    <a:pt x="21" y="15"/>
                    <a:pt x="21" y="17"/>
                    <a:pt x="20" y="19"/>
                  </a:cubicBezTo>
                  <a:cubicBezTo>
                    <a:pt x="20" y="20"/>
                    <a:pt x="20" y="22"/>
                    <a:pt x="20" y="23"/>
                  </a:cubicBezTo>
                  <a:cubicBezTo>
                    <a:pt x="19" y="25"/>
                    <a:pt x="19" y="27"/>
                    <a:pt x="16" y="27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3" y="32"/>
                    <a:pt x="9" y="32"/>
                    <a:pt x="4" y="29"/>
                  </a:cubicBezTo>
                  <a:close/>
                </a:path>
              </a:pathLst>
            </a:custGeom>
            <a:solidFill>
              <a:srgbClr val="84A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5" name="Freeform 3847"/>
            <p:cNvSpPr>
              <a:spLocks/>
            </p:cNvSpPr>
            <p:nvPr/>
          </p:nvSpPr>
          <p:spPr bwMode="auto">
            <a:xfrm>
              <a:off x="4224" y="1699"/>
              <a:ext cx="17" cy="30"/>
            </a:xfrm>
            <a:custGeom>
              <a:avLst/>
              <a:gdLst>
                <a:gd name="T0" fmla="*/ 14 w 14"/>
                <a:gd name="T1" fmla="*/ 4 h 25"/>
                <a:gd name="T2" fmla="*/ 3 w 14"/>
                <a:gd name="T3" fmla="*/ 25 h 25"/>
                <a:gd name="T4" fmla="*/ 0 w 14"/>
                <a:gd name="T5" fmla="*/ 4 h 25"/>
                <a:gd name="T6" fmla="*/ 14 w 14"/>
                <a:gd name="T7" fmla="*/ 1 h 25"/>
                <a:gd name="T8" fmla="*/ 14 w 14"/>
                <a:gd name="T9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5">
                  <a:moveTo>
                    <a:pt x="14" y="4"/>
                  </a:moveTo>
                  <a:cubicBezTo>
                    <a:pt x="13" y="12"/>
                    <a:pt x="7" y="18"/>
                    <a:pt x="3" y="25"/>
                  </a:cubicBezTo>
                  <a:cubicBezTo>
                    <a:pt x="2" y="18"/>
                    <a:pt x="1" y="11"/>
                    <a:pt x="0" y="4"/>
                  </a:cubicBezTo>
                  <a:cubicBezTo>
                    <a:pt x="4" y="2"/>
                    <a:pt x="8" y="0"/>
                    <a:pt x="14" y="1"/>
                  </a:cubicBezTo>
                  <a:cubicBezTo>
                    <a:pt x="14" y="2"/>
                    <a:pt x="14" y="3"/>
                    <a:pt x="14" y="4"/>
                  </a:cubicBezTo>
                  <a:close/>
                </a:path>
              </a:pathLst>
            </a:custGeom>
            <a:solidFill>
              <a:srgbClr val="809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6" name="Freeform 3848"/>
            <p:cNvSpPr>
              <a:spLocks/>
            </p:cNvSpPr>
            <p:nvPr/>
          </p:nvSpPr>
          <p:spPr bwMode="auto">
            <a:xfrm>
              <a:off x="4252" y="1714"/>
              <a:ext cx="6" cy="7"/>
            </a:xfrm>
            <a:custGeom>
              <a:avLst/>
              <a:gdLst>
                <a:gd name="T0" fmla="*/ 5 w 5"/>
                <a:gd name="T1" fmla="*/ 2 h 6"/>
                <a:gd name="T2" fmla="*/ 5 w 5"/>
                <a:gd name="T3" fmla="*/ 4 h 6"/>
                <a:gd name="T4" fmla="*/ 1 w 5"/>
                <a:gd name="T5" fmla="*/ 5 h 6"/>
                <a:gd name="T6" fmla="*/ 2 w 5"/>
                <a:gd name="T7" fmla="*/ 0 h 6"/>
                <a:gd name="T8" fmla="*/ 2 w 5"/>
                <a:gd name="T9" fmla="*/ 0 h 6"/>
                <a:gd name="T10" fmla="*/ 5 w 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6">
                  <a:moveTo>
                    <a:pt x="5" y="2"/>
                  </a:moveTo>
                  <a:cubicBezTo>
                    <a:pt x="5" y="2"/>
                    <a:pt x="5" y="3"/>
                    <a:pt x="5" y="4"/>
                  </a:cubicBezTo>
                  <a:cubicBezTo>
                    <a:pt x="4" y="6"/>
                    <a:pt x="3" y="6"/>
                    <a:pt x="1" y="5"/>
                  </a:cubicBezTo>
                  <a:cubicBezTo>
                    <a:pt x="0" y="3"/>
                    <a:pt x="0" y="2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4" y="1"/>
                    <a:pt x="5" y="2"/>
                  </a:cubicBezTo>
                  <a:close/>
                </a:path>
              </a:pathLst>
            </a:custGeom>
            <a:solidFill>
              <a:srgbClr val="83AD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7" name="Freeform 3849"/>
            <p:cNvSpPr>
              <a:spLocks/>
            </p:cNvSpPr>
            <p:nvPr/>
          </p:nvSpPr>
          <p:spPr bwMode="auto">
            <a:xfrm>
              <a:off x="4244" y="1722"/>
              <a:ext cx="13" cy="16"/>
            </a:xfrm>
            <a:custGeom>
              <a:avLst/>
              <a:gdLst>
                <a:gd name="T0" fmla="*/ 0 w 11"/>
                <a:gd name="T1" fmla="*/ 12 h 14"/>
                <a:gd name="T2" fmla="*/ 1 w 11"/>
                <a:gd name="T3" fmla="*/ 5 h 14"/>
                <a:gd name="T4" fmla="*/ 6 w 11"/>
                <a:gd name="T5" fmla="*/ 0 h 14"/>
                <a:gd name="T6" fmla="*/ 9 w 11"/>
                <a:gd name="T7" fmla="*/ 5 h 14"/>
                <a:gd name="T8" fmla="*/ 5 w 11"/>
                <a:gd name="T9" fmla="*/ 14 h 14"/>
                <a:gd name="T10" fmla="*/ 0 w 11"/>
                <a:gd name="T11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4">
                  <a:moveTo>
                    <a:pt x="0" y="12"/>
                  </a:moveTo>
                  <a:cubicBezTo>
                    <a:pt x="0" y="10"/>
                    <a:pt x="1" y="7"/>
                    <a:pt x="1" y="5"/>
                  </a:cubicBezTo>
                  <a:cubicBezTo>
                    <a:pt x="3" y="3"/>
                    <a:pt x="4" y="1"/>
                    <a:pt x="6" y="0"/>
                  </a:cubicBezTo>
                  <a:cubicBezTo>
                    <a:pt x="9" y="1"/>
                    <a:pt x="11" y="2"/>
                    <a:pt x="9" y="5"/>
                  </a:cubicBezTo>
                  <a:cubicBezTo>
                    <a:pt x="7" y="8"/>
                    <a:pt x="6" y="11"/>
                    <a:pt x="5" y="14"/>
                  </a:cubicBezTo>
                  <a:cubicBezTo>
                    <a:pt x="3" y="13"/>
                    <a:pt x="2" y="13"/>
                    <a:pt x="0" y="12"/>
                  </a:cubicBezTo>
                  <a:close/>
                </a:path>
              </a:pathLst>
            </a:custGeom>
            <a:solidFill>
              <a:srgbClr val="7295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8" name="Freeform 3850"/>
            <p:cNvSpPr>
              <a:spLocks/>
            </p:cNvSpPr>
            <p:nvPr/>
          </p:nvSpPr>
          <p:spPr bwMode="auto">
            <a:xfrm>
              <a:off x="4245" y="1717"/>
              <a:ext cx="14" cy="11"/>
            </a:xfrm>
            <a:custGeom>
              <a:avLst/>
              <a:gdLst>
                <a:gd name="T0" fmla="*/ 8 w 12"/>
                <a:gd name="T1" fmla="*/ 9 h 9"/>
                <a:gd name="T2" fmla="*/ 4 w 12"/>
                <a:gd name="T3" fmla="*/ 5 h 9"/>
                <a:gd name="T4" fmla="*/ 0 w 12"/>
                <a:gd name="T5" fmla="*/ 6 h 9"/>
                <a:gd name="T6" fmla="*/ 3 w 12"/>
                <a:gd name="T7" fmla="*/ 1 h 9"/>
                <a:gd name="T8" fmla="*/ 7 w 12"/>
                <a:gd name="T9" fmla="*/ 1 h 9"/>
                <a:gd name="T10" fmla="*/ 11 w 12"/>
                <a:gd name="T11" fmla="*/ 1 h 9"/>
                <a:gd name="T12" fmla="*/ 8 w 12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9">
                  <a:moveTo>
                    <a:pt x="8" y="9"/>
                  </a:moveTo>
                  <a:cubicBezTo>
                    <a:pt x="6" y="8"/>
                    <a:pt x="5" y="7"/>
                    <a:pt x="4" y="5"/>
                  </a:cubicBezTo>
                  <a:cubicBezTo>
                    <a:pt x="2" y="7"/>
                    <a:pt x="1" y="7"/>
                    <a:pt x="0" y="6"/>
                  </a:cubicBezTo>
                  <a:cubicBezTo>
                    <a:pt x="1" y="4"/>
                    <a:pt x="2" y="3"/>
                    <a:pt x="3" y="1"/>
                  </a:cubicBezTo>
                  <a:cubicBezTo>
                    <a:pt x="5" y="0"/>
                    <a:pt x="6" y="0"/>
                    <a:pt x="7" y="1"/>
                  </a:cubicBezTo>
                  <a:cubicBezTo>
                    <a:pt x="9" y="1"/>
                    <a:pt x="10" y="1"/>
                    <a:pt x="11" y="1"/>
                  </a:cubicBezTo>
                  <a:cubicBezTo>
                    <a:pt x="12" y="4"/>
                    <a:pt x="11" y="8"/>
                    <a:pt x="8" y="9"/>
                  </a:cubicBezTo>
                  <a:close/>
                </a:path>
              </a:pathLst>
            </a:custGeom>
            <a:solidFill>
              <a:srgbClr val="577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09" name="Freeform 3851"/>
            <p:cNvSpPr>
              <a:spLocks/>
            </p:cNvSpPr>
            <p:nvPr/>
          </p:nvSpPr>
          <p:spPr bwMode="auto">
            <a:xfrm>
              <a:off x="4229" y="1738"/>
              <a:ext cx="16" cy="18"/>
            </a:xfrm>
            <a:custGeom>
              <a:avLst/>
              <a:gdLst>
                <a:gd name="T0" fmla="*/ 1 w 14"/>
                <a:gd name="T1" fmla="*/ 0 h 15"/>
                <a:gd name="T2" fmla="*/ 14 w 14"/>
                <a:gd name="T3" fmla="*/ 0 h 15"/>
                <a:gd name="T4" fmla="*/ 6 w 14"/>
                <a:gd name="T5" fmla="*/ 15 h 15"/>
                <a:gd name="T6" fmla="*/ 2 w 14"/>
                <a:gd name="T7" fmla="*/ 8 h 15"/>
                <a:gd name="T8" fmla="*/ 1 w 14"/>
                <a:gd name="T9" fmla="*/ 5 h 15"/>
                <a:gd name="T10" fmla="*/ 2 w 14"/>
                <a:gd name="T11" fmla="*/ 3 h 15"/>
                <a:gd name="T12" fmla="*/ 1 w 14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1" y="0"/>
                  </a:moveTo>
                  <a:cubicBezTo>
                    <a:pt x="6" y="0"/>
                    <a:pt x="10" y="0"/>
                    <a:pt x="14" y="0"/>
                  </a:cubicBezTo>
                  <a:cubicBezTo>
                    <a:pt x="14" y="6"/>
                    <a:pt x="13" y="12"/>
                    <a:pt x="6" y="15"/>
                  </a:cubicBezTo>
                  <a:cubicBezTo>
                    <a:pt x="5" y="12"/>
                    <a:pt x="5" y="9"/>
                    <a:pt x="2" y="8"/>
                  </a:cubicBezTo>
                  <a:cubicBezTo>
                    <a:pt x="1" y="7"/>
                    <a:pt x="0" y="6"/>
                    <a:pt x="1" y="5"/>
                  </a:cubicBezTo>
                  <a:cubicBezTo>
                    <a:pt x="1" y="4"/>
                    <a:pt x="1" y="3"/>
                    <a:pt x="2" y="3"/>
                  </a:cubicBezTo>
                  <a:cubicBezTo>
                    <a:pt x="2" y="2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2C4D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0" name="Freeform 3852"/>
            <p:cNvSpPr>
              <a:spLocks/>
            </p:cNvSpPr>
            <p:nvPr/>
          </p:nvSpPr>
          <p:spPr bwMode="auto">
            <a:xfrm>
              <a:off x="4217" y="1742"/>
              <a:ext cx="14" cy="20"/>
            </a:xfrm>
            <a:custGeom>
              <a:avLst/>
              <a:gdLst>
                <a:gd name="T0" fmla="*/ 12 w 12"/>
                <a:gd name="T1" fmla="*/ 0 h 17"/>
                <a:gd name="T2" fmla="*/ 12 w 12"/>
                <a:gd name="T3" fmla="*/ 5 h 17"/>
                <a:gd name="T4" fmla="*/ 4 w 12"/>
                <a:gd name="T5" fmla="*/ 17 h 17"/>
                <a:gd name="T6" fmla="*/ 12 w 12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7">
                  <a:moveTo>
                    <a:pt x="12" y="0"/>
                  </a:moveTo>
                  <a:cubicBezTo>
                    <a:pt x="12" y="2"/>
                    <a:pt x="12" y="3"/>
                    <a:pt x="12" y="5"/>
                  </a:cubicBezTo>
                  <a:cubicBezTo>
                    <a:pt x="9" y="9"/>
                    <a:pt x="6" y="13"/>
                    <a:pt x="4" y="17"/>
                  </a:cubicBezTo>
                  <a:cubicBezTo>
                    <a:pt x="0" y="8"/>
                    <a:pt x="2" y="2"/>
                    <a:pt x="12" y="0"/>
                  </a:cubicBezTo>
                  <a:close/>
                </a:path>
              </a:pathLst>
            </a:custGeom>
            <a:solidFill>
              <a:srgbClr val="4B63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1" name="Freeform 3853"/>
            <p:cNvSpPr>
              <a:spLocks/>
            </p:cNvSpPr>
            <p:nvPr/>
          </p:nvSpPr>
          <p:spPr bwMode="auto">
            <a:xfrm>
              <a:off x="3930" y="1619"/>
              <a:ext cx="5" cy="5"/>
            </a:xfrm>
            <a:custGeom>
              <a:avLst/>
              <a:gdLst>
                <a:gd name="T0" fmla="*/ 0 w 4"/>
                <a:gd name="T1" fmla="*/ 4 h 4"/>
                <a:gd name="T2" fmla="*/ 0 w 4"/>
                <a:gd name="T3" fmla="*/ 0 h 4"/>
                <a:gd name="T4" fmla="*/ 4 w 4"/>
                <a:gd name="T5" fmla="*/ 0 h 4"/>
                <a:gd name="T6" fmla="*/ 4 w 4"/>
                <a:gd name="T7" fmla="*/ 4 h 4"/>
                <a:gd name="T8" fmla="*/ 2 w 4"/>
                <a:gd name="T9" fmla="*/ 4 h 4"/>
                <a:gd name="T10" fmla="*/ 0 w 4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4"/>
                    <a:pt x="2" y="4"/>
                    <a:pt x="2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729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2" name="Freeform 3854"/>
            <p:cNvSpPr>
              <a:spLocks/>
            </p:cNvSpPr>
            <p:nvPr/>
          </p:nvSpPr>
          <p:spPr bwMode="auto">
            <a:xfrm>
              <a:off x="3935" y="1615"/>
              <a:ext cx="5" cy="6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1 h 5"/>
                <a:gd name="T4" fmla="*/ 4 w 4"/>
                <a:gd name="T5" fmla="*/ 0 h 5"/>
                <a:gd name="T6" fmla="*/ 4 w 4"/>
                <a:gd name="T7" fmla="*/ 5 h 5"/>
                <a:gd name="T8" fmla="*/ 0 w 4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3"/>
                    <a:pt x="0" y="2"/>
                    <a:pt x="0" y="1"/>
                  </a:cubicBezTo>
                  <a:cubicBezTo>
                    <a:pt x="1" y="1"/>
                    <a:pt x="3" y="0"/>
                    <a:pt x="4" y="0"/>
                  </a:cubicBezTo>
                  <a:cubicBezTo>
                    <a:pt x="4" y="2"/>
                    <a:pt x="4" y="3"/>
                    <a:pt x="4" y="5"/>
                  </a:cubicBezTo>
                  <a:cubicBezTo>
                    <a:pt x="3" y="5"/>
                    <a:pt x="1" y="5"/>
                    <a:pt x="0" y="5"/>
                  </a:cubicBezTo>
                  <a:close/>
                </a:path>
              </a:pathLst>
            </a:custGeom>
            <a:solidFill>
              <a:srgbClr val="7A9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3" name="Freeform 3855"/>
            <p:cNvSpPr>
              <a:spLocks/>
            </p:cNvSpPr>
            <p:nvPr/>
          </p:nvSpPr>
          <p:spPr bwMode="auto">
            <a:xfrm>
              <a:off x="4183" y="1436"/>
              <a:ext cx="48" cy="36"/>
            </a:xfrm>
            <a:custGeom>
              <a:avLst/>
              <a:gdLst>
                <a:gd name="T0" fmla="*/ 18 w 41"/>
                <a:gd name="T1" fmla="*/ 8 h 31"/>
                <a:gd name="T2" fmla="*/ 29 w 41"/>
                <a:gd name="T3" fmla="*/ 5 h 31"/>
                <a:gd name="T4" fmla="*/ 41 w 41"/>
                <a:gd name="T5" fmla="*/ 4 h 31"/>
                <a:gd name="T6" fmla="*/ 36 w 41"/>
                <a:gd name="T7" fmla="*/ 14 h 31"/>
                <a:gd name="T8" fmla="*/ 26 w 41"/>
                <a:gd name="T9" fmla="*/ 28 h 31"/>
                <a:gd name="T10" fmla="*/ 25 w 41"/>
                <a:gd name="T11" fmla="*/ 29 h 31"/>
                <a:gd name="T12" fmla="*/ 5 w 41"/>
                <a:gd name="T13" fmla="*/ 17 h 31"/>
                <a:gd name="T14" fmla="*/ 0 w 41"/>
                <a:gd name="T15" fmla="*/ 4 h 31"/>
                <a:gd name="T16" fmla="*/ 9 w 41"/>
                <a:gd name="T17" fmla="*/ 7 h 31"/>
                <a:gd name="T18" fmla="*/ 18 w 41"/>
                <a:gd name="T19" fmla="*/ 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31">
                  <a:moveTo>
                    <a:pt x="18" y="8"/>
                  </a:moveTo>
                  <a:cubicBezTo>
                    <a:pt x="21" y="7"/>
                    <a:pt x="25" y="6"/>
                    <a:pt x="29" y="5"/>
                  </a:cubicBezTo>
                  <a:cubicBezTo>
                    <a:pt x="33" y="5"/>
                    <a:pt x="37" y="4"/>
                    <a:pt x="41" y="4"/>
                  </a:cubicBezTo>
                  <a:cubicBezTo>
                    <a:pt x="39" y="8"/>
                    <a:pt x="38" y="11"/>
                    <a:pt x="36" y="14"/>
                  </a:cubicBezTo>
                  <a:cubicBezTo>
                    <a:pt x="33" y="19"/>
                    <a:pt x="31" y="24"/>
                    <a:pt x="26" y="28"/>
                  </a:cubicBezTo>
                  <a:cubicBezTo>
                    <a:pt x="26" y="28"/>
                    <a:pt x="25" y="29"/>
                    <a:pt x="25" y="29"/>
                  </a:cubicBezTo>
                  <a:cubicBezTo>
                    <a:pt x="14" y="31"/>
                    <a:pt x="10" y="22"/>
                    <a:pt x="5" y="17"/>
                  </a:cubicBezTo>
                  <a:cubicBezTo>
                    <a:pt x="0" y="13"/>
                    <a:pt x="0" y="9"/>
                    <a:pt x="0" y="4"/>
                  </a:cubicBezTo>
                  <a:cubicBezTo>
                    <a:pt x="5" y="0"/>
                    <a:pt x="8" y="0"/>
                    <a:pt x="9" y="7"/>
                  </a:cubicBezTo>
                  <a:cubicBezTo>
                    <a:pt x="11" y="14"/>
                    <a:pt x="14" y="13"/>
                    <a:pt x="18" y="8"/>
                  </a:cubicBezTo>
                  <a:close/>
                </a:path>
              </a:pathLst>
            </a:custGeom>
            <a:solidFill>
              <a:srgbClr val="C280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4" name="Freeform 3856"/>
            <p:cNvSpPr>
              <a:spLocks/>
            </p:cNvSpPr>
            <p:nvPr/>
          </p:nvSpPr>
          <p:spPr bwMode="auto">
            <a:xfrm>
              <a:off x="4156" y="1440"/>
              <a:ext cx="33" cy="30"/>
            </a:xfrm>
            <a:custGeom>
              <a:avLst/>
              <a:gdLst>
                <a:gd name="T0" fmla="*/ 23 w 28"/>
                <a:gd name="T1" fmla="*/ 0 h 25"/>
                <a:gd name="T2" fmla="*/ 28 w 28"/>
                <a:gd name="T3" fmla="*/ 13 h 25"/>
                <a:gd name="T4" fmla="*/ 0 w 28"/>
                <a:gd name="T5" fmla="*/ 9 h 25"/>
                <a:gd name="T6" fmla="*/ 4 w 28"/>
                <a:gd name="T7" fmla="*/ 3 h 25"/>
                <a:gd name="T8" fmla="*/ 12 w 28"/>
                <a:gd name="T9" fmla="*/ 5 h 25"/>
                <a:gd name="T10" fmla="*/ 16 w 28"/>
                <a:gd name="T11" fmla="*/ 5 h 25"/>
                <a:gd name="T12" fmla="*/ 23 w 28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5">
                  <a:moveTo>
                    <a:pt x="23" y="0"/>
                  </a:moveTo>
                  <a:cubicBezTo>
                    <a:pt x="28" y="3"/>
                    <a:pt x="28" y="8"/>
                    <a:pt x="28" y="13"/>
                  </a:cubicBezTo>
                  <a:cubicBezTo>
                    <a:pt x="16" y="25"/>
                    <a:pt x="9" y="12"/>
                    <a:pt x="0" y="9"/>
                  </a:cubicBezTo>
                  <a:cubicBezTo>
                    <a:pt x="1" y="7"/>
                    <a:pt x="2" y="5"/>
                    <a:pt x="4" y="3"/>
                  </a:cubicBezTo>
                  <a:cubicBezTo>
                    <a:pt x="6" y="4"/>
                    <a:pt x="9" y="4"/>
                    <a:pt x="12" y="5"/>
                  </a:cubicBezTo>
                  <a:cubicBezTo>
                    <a:pt x="13" y="3"/>
                    <a:pt x="14" y="3"/>
                    <a:pt x="16" y="5"/>
                  </a:cubicBezTo>
                  <a:cubicBezTo>
                    <a:pt x="18" y="3"/>
                    <a:pt x="21" y="2"/>
                    <a:pt x="23" y="0"/>
                  </a:cubicBezTo>
                  <a:close/>
                </a:path>
              </a:pathLst>
            </a:custGeom>
            <a:solidFill>
              <a:srgbClr val="CC83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5" name="Freeform 3857"/>
            <p:cNvSpPr>
              <a:spLocks/>
            </p:cNvSpPr>
            <p:nvPr/>
          </p:nvSpPr>
          <p:spPr bwMode="auto">
            <a:xfrm>
              <a:off x="4169" y="1418"/>
              <a:ext cx="20" cy="28"/>
            </a:xfrm>
            <a:custGeom>
              <a:avLst/>
              <a:gdLst>
                <a:gd name="T0" fmla="*/ 5 w 17"/>
                <a:gd name="T1" fmla="*/ 24 h 24"/>
                <a:gd name="T2" fmla="*/ 1 w 17"/>
                <a:gd name="T3" fmla="*/ 24 h 24"/>
                <a:gd name="T4" fmla="*/ 15 w 17"/>
                <a:gd name="T5" fmla="*/ 0 h 24"/>
                <a:gd name="T6" fmla="*/ 5 w 17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4">
                  <a:moveTo>
                    <a:pt x="5" y="24"/>
                  </a:moveTo>
                  <a:cubicBezTo>
                    <a:pt x="3" y="24"/>
                    <a:pt x="2" y="24"/>
                    <a:pt x="1" y="24"/>
                  </a:cubicBezTo>
                  <a:cubicBezTo>
                    <a:pt x="0" y="13"/>
                    <a:pt x="2" y="4"/>
                    <a:pt x="15" y="0"/>
                  </a:cubicBezTo>
                  <a:cubicBezTo>
                    <a:pt x="17" y="11"/>
                    <a:pt x="2" y="14"/>
                    <a:pt x="5" y="24"/>
                  </a:cubicBezTo>
                  <a:close/>
                </a:path>
              </a:pathLst>
            </a:custGeom>
            <a:solidFill>
              <a:srgbClr val="B88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6" name="Freeform 3858"/>
            <p:cNvSpPr>
              <a:spLocks/>
            </p:cNvSpPr>
            <p:nvPr/>
          </p:nvSpPr>
          <p:spPr bwMode="auto">
            <a:xfrm>
              <a:off x="4214" y="1452"/>
              <a:ext cx="27" cy="20"/>
            </a:xfrm>
            <a:custGeom>
              <a:avLst/>
              <a:gdLst>
                <a:gd name="T0" fmla="*/ 0 w 23"/>
                <a:gd name="T1" fmla="*/ 14 h 17"/>
                <a:gd name="T2" fmla="*/ 10 w 23"/>
                <a:gd name="T3" fmla="*/ 0 h 17"/>
                <a:gd name="T4" fmla="*/ 22 w 23"/>
                <a:gd name="T5" fmla="*/ 4 h 17"/>
                <a:gd name="T6" fmla="*/ 20 w 23"/>
                <a:gd name="T7" fmla="*/ 11 h 17"/>
                <a:gd name="T8" fmla="*/ 7 w 23"/>
                <a:gd name="T9" fmla="*/ 17 h 17"/>
                <a:gd name="T10" fmla="*/ 0 w 23"/>
                <a:gd name="T11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7">
                  <a:moveTo>
                    <a:pt x="0" y="14"/>
                  </a:moveTo>
                  <a:cubicBezTo>
                    <a:pt x="1" y="8"/>
                    <a:pt x="0" y="0"/>
                    <a:pt x="10" y="0"/>
                  </a:cubicBezTo>
                  <a:cubicBezTo>
                    <a:pt x="14" y="1"/>
                    <a:pt x="18" y="3"/>
                    <a:pt x="22" y="4"/>
                  </a:cubicBezTo>
                  <a:cubicBezTo>
                    <a:pt x="23" y="7"/>
                    <a:pt x="22" y="9"/>
                    <a:pt x="20" y="11"/>
                  </a:cubicBezTo>
                  <a:cubicBezTo>
                    <a:pt x="17" y="14"/>
                    <a:pt x="12" y="17"/>
                    <a:pt x="7" y="17"/>
                  </a:cubicBezTo>
                  <a:cubicBezTo>
                    <a:pt x="5" y="16"/>
                    <a:pt x="2" y="15"/>
                    <a:pt x="0" y="14"/>
                  </a:cubicBezTo>
                  <a:close/>
                </a:path>
              </a:pathLst>
            </a:custGeom>
            <a:solidFill>
              <a:srgbClr val="6A3C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7" name="Freeform 3859"/>
            <p:cNvSpPr>
              <a:spLocks/>
            </p:cNvSpPr>
            <p:nvPr/>
          </p:nvSpPr>
          <p:spPr bwMode="auto">
            <a:xfrm>
              <a:off x="4235" y="1457"/>
              <a:ext cx="22" cy="13"/>
            </a:xfrm>
            <a:custGeom>
              <a:avLst/>
              <a:gdLst>
                <a:gd name="T0" fmla="*/ 0 w 19"/>
                <a:gd name="T1" fmla="*/ 6 h 11"/>
                <a:gd name="T2" fmla="*/ 4 w 19"/>
                <a:gd name="T3" fmla="*/ 0 h 11"/>
                <a:gd name="T4" fmla="*/ 12 w 19"/>
                <a:gd name="T5" fmla="*/ 11 h 11"/>
                <a:gd name="T6" fmla="*/ 10 w 19"/>
                <a:gd name="T7" fmla="*/ 11 h 11"/>
                <a:gd name="T8" fmla="*/ 1 w 19"/>
                <a:gd name="T9" fmla="*/ 8 h 11"/>
                <a:gd name="T10" fmla="*/ 0 w 19"/>
                <a:gd name="T11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">
                  <a:moveTo>
                    <a:pt x="0" y="6"/>
                  </a:moveTo>
                  <a:cubicBezTo>
                    <a:pt x="1" y="4"/>
                    <a:pt x="3" y="2"/>
                    <a:pt x="4" y="0"/>
                  </a:cubicBezTo>
                  <a:cubicBezTo>
                    <a:pt x="9" y="2"/>
                    <a:pt x="19" y="0"/>
                    <a:pt x="12" y="11"/>
                  </a:cubicBezTo>
                  <a:cubicBezTo>
                    <a:pt x="12" y="11"/>
                    <a:pt x="11" y="11"/>
                    <a:pt x="10" y="11"/>
                  </a:cubicBezTo>
                  <a:cubicBezTo>
                    <a:pt x="7" y="11"/>
                    <a:pt x="4" y="10"/>
                    <a:pt x="1" y="8"/>
                  </a:cubicBezTo>
                  <a:cubicBezTo>
                    <a:pt x="1" y="8"/>
                    <a:pt x="0" y="7"/>
                    <a:pt x="0" y="6"/>
                  </a:cubicBezTo>
                  <a:close/>
                </a:path>
              </a:pathLst>
            </a:custGeom>
            <a:solidFill>
              <a:srgbClr val="8A54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8" name="Freeform 3860"/>
            <p:cNvSpPr>
              <a:spLocks/>
            </p:cNvSpPr>
            <p:nvPr/>
          </p:nvSpPr>
          <p:spPr bwMode="auto">
            <a:xfrm>
              <a:off x="4222" y="1464"/>
              <a:ext cx="19" cy="22"/>
            </a:xfrm>
            <a:custGeom>
              <a:avLst/>
              <a:gdLst>
                <a:gd name="T0" fmla="*/ 0 w 16"/>
                <a:gd name="T1" fmla="*/ 7 h 19"/>
                <a:gd name="T2" fmla="*/ 11 w 16"/>
                <a:gd name="T3" fmla="*/ 0 h 19"/>
                <a:gd name="T4" fmla="*/ 12 w 16"/>
                <a:gd name="T5" fmla="*/ 1 h 19"/>
                <a:gd name="T6" fmla="*/ 8 w 16"/>
                <a:gd name="T7" fmla="*/ 12 h 19"/>
                <a:gd name="T8" fmla="*/ 0 w 16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9">
                  <a:moveTo>
                    <a:pt x="0" y="7"/>
                  </a:moveTo>
                  <a:cubicBezTo>
                    <a:pt x="2" y="3"/>
                    <a:pt x="6" y="1"/>
                    <a:pt x="11" y="0"/>
                  </a:cubicBezTo>
                  <a:cubicBezTo>
                    <a:pt x="11" y="0"/>
                    <a:pt x="12" y="1"/>
                    <a:pt x="12" y="1"/>
                  </a:cubicBezTo>
                  <a:cubicBezTo>
                    <a:pt x="16" y="7"/>
                    <a:pt x="12" y="9"/>
                    <a:pt x="8" y="12"/>
                  </a:cubicBezTo>
                  <a:cubicBezTo>
                    <a:pt x="1" y="19"/>
                    <a:pt x="1" y="13"/>
                    <a:pt x="0" y="7"/>
                  </a:cubicBezTo>
                  <a:close/>
                </a:path>
              </a:pathLst>
            </a:custGeom>
            <a:solidFill>
              <a:srgbClr val="7C40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19" name="Freeform 3861"/>
            <p:cNvSpPr>
              <a:spLocks/>
            </p:cNvSpPr>
            <p:nvPr/>
          </p:nvSpPr>
          <p:spPr bwMode="auto">
            <a:xfrm>
              <a:off x="4231" y="1465"/>
              <a:ext cx="16" cy="13"/>
            </a:xfrm>
            <a:custGeom>
              <a:avLst/>
              <a:gdLst>
                <a:gd name="T0" fmla="*/ 0 w 13"/>
                <a:gd name="T1" fmla="*/ 11 h 11"/>
                <a:gd name="T2" fmla="*/ 4 w 13"/>
                <a:gd name="T3" fmla="*/ 0 h 11"/>
                <a:gd name="T4" fmla="*/ 13 w 13"/>
                <a:gd name="T5" fmla="*/ 4 h 11"/>
                <a:gd name="T6" fmla="*/ 7 w 13"/>
                <a:gd name="T7" fmla="*/ 11 h 11"/>
                <a:gd name="T8" fmla="*/ 0 w 13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1">
                  <a:moveTo>
                    <a:pt x="0" y="11"/>
                  </a:moveTo>
                  <a:cubicBezTo>
                    <a:pt x="2" y="8"/>
                    <a:pt x="3" y="4"/>
                    <a:pt x="4" y="0"/>
                  </a:cubicBezTo>
                  <a:cubicBezTo>
                    <a:pt x="8" y="0"/>
                    <a:pt x="11" y="1"/>
                    <a:pt x="13" y="4"/>
                  </a:cubicBezTo>
                  <a:cubicBezTo>
                    <a:pt x="11" y="6"/>
                    <a:pt x="9" y="9"/>
                    <a:pt x="7" y="11"/>
                  </a:cubicBezTo>
                  <a:cubicBezTo>
                    <a:pt x="5" y="11"/>
                    <a:pt x="3" y="11"/>
                    <a:pt x="0" y="11"/>
                  </a:cubicBezTo>
                  <a:close/>
                </a:path>
              </a:pathLst>
            </a:custGeom>
            <a:solidFill>
              <a:srgbClr val="BE8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0" name="Freeform 3862"/>
            <p:cNvSpPr>
              <a:spLocks/>
            </p:cNvSpPr>
            <p:nvPr/>
          </p:nvSpPr>
          <p:spPr bwMode="auto">
            <a:xfrm>
              <a:off x="4222" y="1417"/>
              <a:ext cx="14" cy="8"/>
            </a:xfrm>
            <a:custGeom>
              <a:avLst/>
              <a:gdLst>
                <a:gd name="T0" fmla="*/ 0 w 12"/>
                <a:gd name="T1" fmla="*/ 1 h 7"/>
                <a:gd name="T2" fmla="*/ 12 w 12"/>
                <a:gd name="T3" fmla="*/ 0 h 7"/>
                <a:gd name="T4" fmla="*/ 0 w 12"/>
                <a:gd name="T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0" y="1"/>
                  </a:moveTo>
                  <a:cubicBezTo>
                    <a:pt x="4" y="0"/>
                    <a:pt x="8" y="0"/>
                    <a:pt x="12" y="0"/>
                  </a:cubicBezTo>
                  <a:cubicBezTo>
                    <a:pt x="8" y="6"/>
                    <a:pt x="4" y="7"/>
                    <a:pt x="0" y="1"/>
                  </a:cubicBezTo>
                  <a:close/>
                </a:path>
              </a:pathLst>
            </a:custGeom>
            <a:solidFill>
              <a:srgbClr val="7944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1" name="Freeform 3863"/>
            <p:cNvSpPr>
              <a:spLocks/>
            </p:cNvSpPr>
            <p:nvPr/>
          </p:nvSpPr>
          <p:spPr bwMode="auto">
            <a:xfrm>
              <a:off x="4249" y="1714"/>
              <a:ext cx="6" cy="4"/>
            </a:xfrm>
            <a:custGeom>
              <a:avLst/>
              <a:gdLst>
                <a:gd name="T0" fmla="*/ 4 w 5"/>
                <a:gd name="T1" fmla="*/ 4 h 4"/>
                <a:gd name="T2" fmla="*/ 0 w 5"/>
                <a:gd name="T3" fmla="*/ 4 h 4"/>
                <a:gd name="T4" fmla="*/ 5 w 5"/>
                <a:gd name="T5" fmla="*/ 0 h 4"/>
                <a:gd name="T6" fmla="*/ 4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4"/>
                  </a:moveTo>
                  <a:cubicBezTo>
                    <a:pt x="3" y="4"/>
                    <a:pt x="2" y="4"/>
                    <a:pt x="0" y="4"/>
                  </a:cubicBezTo>
                  <a:cubicBezTo>
                    <a:pt x="2" y="3"/>
                    <a:pt x="3" y="2"/>
                    <a:pt x="5" y="0"/>
                  </a:cubicBezTo>
                  <a:cubicBezTo>
                    <a:pt x="5" y="2"/>
                    <a:pt x="4" y="3"/>
                    <a:pt x="4" y="4"/>
                  </a:cubicBezTo>
                  <a:close/>
                </a:path>
              </a:pathLst>
            </a:custGeom>
            <a:solidFill>
              <a:srgbClr val="2448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2" name="Freeform 3864"/>
            <p:cNvSpPr>
              <a:spLocks/>
            </p:cNvSpPr>
            <p:nvPr/>
          </p:nvSpPr>
          <p:spPr bwMode="auto">
            <a:xfrm>
              <a:off x="4245" y="1723"/>
              <a:ext cx="5" cy="5"/>
            </a:xfrm>
            <a:custGeom>
              <a:avLst/>
              <a:gdLst>
                <a:gd name="T0" fmla="*/ 0 w 4"/>
                <a:gd name="T1" fmla="*/ 1 h 4"/>
                <a:gd name="T2" fmla="*/ 4 w 4"/>
                <a:gd name="T3" fmla="*/ 0 h 4"/>
                <a:gd name="T4" fmla="*/ 0 w 4"/>
                <a:gd name="T5" fmla="*/ 4 h 4"/>
                <a:gd name="T6" fmla="*/ 0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1" y="0"/>
                    <a:pt x="2" y="0"/>
                    <a:pt x="4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0" y="3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1C41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3" name="Freeform 3865"/>
            <p:cNvSpPr>
              <a:spLocks/>
            </p:cNvSpPr>
            <p:nvPr/>
          </p:nvSpPr>
          <p:spPr bwMode="auto">
            <a:xfrm>
              <a:off x="4957" y="1200"/>
              <a:ext cx="196" cy="92"/>
            </a:xfrm>
            <a:custGeom>
              <a:avLst/>
              <a:gdLst>
                <a:gd name="T0" fmla="*/ 139 w 167"/>
                <a:gd name="T1" fmla="*/ 49 h 78"/>
                <a:gd name="T2" fmla="*/ 149 w 167"/>
                <a:gd name="T3" fmla="*/ 62 h 78"/>
                <a:gd name="T4" fmla="*/ 150 w 167"/>
                <a:gd name="T5" fmla="*/ 68 h 78"/>
                <a:gd name="T6" fmla="*/ 144 w 167"/>
                <a:gd name="T7" fmla="*/ 75 h 78"/>
                <a:gd name="T8" fmla="*/ 140 w 167"/>
                <a:gd name="T9" fmla="*/ 77 h 78"/>
                <a:gd name="T10" fmla="*/ 132 w 167"/>
                <a:gd name="T11" fmla="*/ 75 h 78"/>
                <a:gd name="T12" fmla="*/ 118 w 167"/>
                <a:gd name="T13" fmla="*/ 69 h 78"/>
                <a:gd name="T14" fmla="*/ 111 w 167"/>
                <a:gd name="T15" fmla="*/ 69 h 78"/>
                <a:gd name="T16" fmla="*/ 104 w 167"/>
                <a:gd name="T17" fmla="*/ 69 h 78"/>
                <a:gd name="T18" fmla="*/ 60 w 167"/>
                <a:gd name="T19" fmla="*/ 64 h 78"/>
                <a:gd name="T20" fmla="*/ 73 w 167"/>
                <a:gd name="T21" fmla="*/ 53 h 78"/>
                <a:gd name="T22" fmla="*/ 55 w 167"/>
                <a:gd name="T23" fmla="*/ 53 h 78"/>
                <a:gd name="T24" fmla="*/ 47 w 167"/>
                <a:gd name="T25" fmla="*/ 49 h 78"/>
                <a:gd name="T26" fmla="*/ 35 w 167"/>
                <a:gd name="T27" fmla="*/ 43 h 78"/>
                <a:gd name="T28" fmla="*/ 14 w 167"/>
                <a:gd name="T29" fmla="*/ 40 h 78"/>
                <a:gd name="T30" fmla="*/ 1 w 167"/>
                <a:gd name="T31" fmla="*/ 30 h 78"/>
                <a:gd name="T32" fmla="*/ 12 w 167"/>
                <a:gd name="T33" fmla="*/ 18 h 78"/>
                <a:gd name="T34" fmla="*/ 28 w 167"/>
                <a:gd name="T35" fmla="*/ 12 h 78"/>
                <a:gd name="T36" fmla="*/ 53 w 167"/>
                <a:gd name="T37" fmla="*/ 10 h 78"/>
                <a:gd name="T38" fmla="*/ 58 w 167"/>
                <a:gd name="T39" fmla="*/ 9 h 78"/>
                <a:gd name="T40" fmla="*/ 70 w 167"/>
                <a:gd name="T41" fmla="*/ 9 h 78"/>
                <a:gd name="T42" fmla="*/ 85 w 167"/>
                <a:gd name="T43" fmla="*/ 7 h 78"/>
                <a:gd name="T44" fmla="*/ 93 w 167"/>
                <a:gd name="T45" fmla="*/ 3 h 78"/>
                <a:gd name="T46" fmla="*/ 106 w 167"/>
                <a:gd name="T47" fmla="*/ 5 h 78"/>
                <a:gd name="T48" fmla="*/ 139 w 167"/>
                <a:gd name="T49" fmla="*/ 9 h 78"/>
                <a:gd name="T50" fmla="*/ 148 w 167"/>
                <a:gd name="T51" fmla="*/ 12 h 78"/>
                <a:gd name="T52" fmla="*/ 165 w 167"/>
                <a:gd name="T53" fmla="*/ 28 h 78"/>
                <a:gd name="T54" fmla="*/ 144 w 167"/>
                <a:gd name="T55" fmla="*/ 39 h 78"/>
                <a:gd name="T56" fmla="*/ 124 w 167"/>
                <a:gd name="T57" fmla="*/ 43 h 78"/>
                <a:gd name="T58" fmla="*/ 132 w 167"/>
                <a:gd name="T59" fmla="*/ 46 h 78"/>
                <a:gd name="T60" fmla="*/ 128 w 167"/>
                <a:gd name="T61" fmla="*/ 53 h 78"/>
                <a:gd name="T62" fmla="*/ 139 w 167"/>
                <a:gd name="T63" fmla="*/ 4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7" h="78">
                  <a:moveTo>
                    <a:pt x="139" y="49"/>
                  </a:moveTo>
                  <a:cubicBezTo>
                    <a:pt x="149" y="49"/>
                    <a:pt x="142" y="60"/>
                    <a:pt x="149" y="62"/>
                  </a:cubicBezTo>
                  <a:cubicBezTo>
                    <a:pt x="151" y="64"/>
                    <a:pt x="151" y="66"/>
                    <a:pt x="150" y="68"/>
                  </a:cubicBezTo>
                  <a:cubicBezTo>
                    <a:pt x="149" y="71"/>
                    <a:pt x="147" y="73"/>
                    <a:pt x="144" y="75"/>
                  </a:cubicBezTo>
                  <a:cubicBezTo>
                    <a:pt x="143" y="76"/>
                    <a:pt x="142" y="77"/>
                    <a:pt x="140" y="77"/>
                  </a:cubicBezTo>
                  <a:cubicBezTo>
                    <a:pt x="137" y="78"/>
                    <a:pt x="134" y="77"/>
                    <a:pt x="132" y="75"/>
                  </a:cubicBezTo>
                  <a:cubicBezTo>
                    <a:pt x="129" y="70"/>
                    <a:pt x="124" y="68"/>
                    <a:pt x="118" y="69"/>
                  </a:cubicBezTo>
                  <a:cubicBezTo>
                    <a:pt x="116" y="69"/>
                    <a:pt x="114" y="69"/>
                    <a:pt x="111" y="69"/>
                  </a:cubicBezTo>
                  <a:cubicBezTo>
                    <a:pt x="109" y="69"/>
                    <a:pt x="106" y="69"/>
                    <a:pt x="104" y="69"/>
                  </a:cubicBezTo>
                  <a:cubicBezTo>
                    <a:pt x="89" y="63"/>
                    <a:pt x="74" y="69"/>
                    <a:pt x="60" y="64"/>
                  </a:cubicBezTo>
                  <a:cubicBezTo>
                    <a:pt x="56" y="48"/>
                    <a:pt x="71" y="59"/>
                    <a:pt x="73" y="53"/>
                  </a:cubicBezTo>
                  <a:cubicBezTo>
                    <a:pt x="68" y="52"/>
                    <a:pt x="62" y="53"/>
                    <a:pt x="55" y="53"/>
                  </a:cubicBezTo>
                  <a:cubicBezTo>
                    <a:pt x="52" y="52"/>
                    <a:pt x="49" y="51"/>
                    <a:pt x="47" y="49"/>
                  </a:cubicBezTo>
                  <a:cubicBezTo>
                    <a:pt x="43" y="46"/>
                    <a:pt x="38" y="46"/>
                    <a:pt x="35" y="43"/>
                  </a:cubicBezTo>
                  <a:cubicBezTo>
                    <a:pt x="28" y="42"/>
                    <a:pt x="21" y="41"/>
                    <a:pt x="14" y="40"/>
                  </a:cubicBezTo>
                  <a:cubicBezTo>
                    <a:pt x="8" y="39"/>
                    <a:pt x="2" y="37"/>
                    <a:pt x="1" y="30"/>
                  </a:cubicBezTo>
                  <a:cubicBezTo>
                    <a:pt x="0" y="23"/>
                    <a:pt x="7" y="20"/>
                    <a:pt x="12" y="18"/>
                  </a:cubicBezTo>
                  <a:cubicBezTo>
                    <a:pt x="17" y="15"/>
                    <a:pt x="23" y="14"/>
                    <a:pt x="28" y="12"/>
                  </a:cubicBezTo>
                  <a:cubicBezTo>
                    <a:pt x="37" y="17"/>
                    <a:pt x="45" y="11"/>
                    <a:pt x="53" y="10"/>
                  </a:cubicBezTo>
                  <a:cubicBezTo>
                    <a:pt x="55" y="10"/>
                    <a:pt x="57" y="10"/>
                    <a:pt x="58" y="9"/>
                  </a:cubicBezTo>
                  <a:cubicBezTo>
                    <a:pt x="62" y="9"/>
                    <a:pt x="66" y="9"/>
                    <a:pt x="70" y="9"/>
                  </a:cubicBezTo>
                  <a:cubicBezTo>
                    <a:pt x="75" y="9"/>
                    <a:pt x="80" y="9"/>
                    <a:pt x="85" y="7"/>
                  </a:cubicBezTo>
                  <a:cubicBezTo>
                    <a:pt x="88" y="6"/>
                    <a:pt x="90" y="4"/>
                    <a:pt x="93" y="3"/>
                  </a:cubicBezTo>
                  <a:cubicBezTo>
                    <a:pt x="98" y="0"/>
                    <a:pt x="102" y="2"/>
                    <a:pt x="106" y="5"/>
                  </a:cubicBezTo>
                  <a:cubicBezTo>
                    <a:pt x="116" y="11"/>
                    <a:pt x="128" y="8"/>
                    <a:pt x="139" y="9"/>
                  </a:cubicBezTo>
                  <a:cubicBezTo>
                    <a:pt x="142" y="10"/>
                    <a:pt x="145" y="11"/>
                    <a:pt x="148" y="12"/>
                  </a:cubicBezTo>
                  <a:cubicBezTo>
                    <a:pt x="156" y="16"/>
                    <a:pt x="167" y="17"/>
                    <a:pt x="165" y="28"/>
                  </a:cubicBezTo>
                  <a:cubicBezTo>
                    <a:pt x="163" y="38"/>
                    <a:pt x="152" y="37"/>
                    <a:pt x="144" y="39"/>
                  </a:cubicBezTo>
                  <a:cubicBezTo>
                    <a:pt x="137" y="40"/>
                    <a:pt x="131" y="41"/>
                    <a:pt x="124" y="43"/>
                  </a:cubicBezTo>
                  <a:cubicBezTo>
                    <a:pt x="126" y="47"/>
                    <a:pt x="130" y="44"/>
                    <a:pt x="132" y="46"/>
                  </a:cubicBezTo>
                  <a:cubicBezTo>
                    <a:pt x="134" y="50"/>
                    <a:pt x="129" y="51"/>
                    <a:pt x="128" y="53"/>
                  </a:cubicBezTo>
                  <a:cubicBezTo>
                    <a:pt x="133" y="55"/>
                    <a:pt x="134" y="46"/>
                    <a:pt x="139" y="49"/>
                  </a:cubicBezTo>
                  <a:close/>
                </a:path>
              </a:pathLst>
            </a:custGeom>
            <a:solidFill>
              <a:srgbClr val="211B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4" name="Freeform 3866"/>
            <p:cNvSpPr>
              <a:spLocks/>
            </p:cNvSpPr>
            <p:nvPr/>
          </p:nvSpPr>
          <p:spPr bwMode="auto">
            <a:xfrm>
              <a:off x="4907" y="1829"/>
              <a:ext cx="343" cy="92"/>
            </a:xfrm>
            <a:custGeom>
              <a:avLst/>
              <a:gdLst>
                <a:gd name="T0" fmla="*/ 272 w 291"/>
                <a:gd name="T1" fmla="*/ 7 h 78"/>
                <a:gd name="T2" fmla="*/ 273 w 291"/>
                <a:gd name="T3" fmla="*/ 14 h 78"/>
                <a:gd name="T4" fmla="*/ 267 w 291"/>
                <a:gd name="T5" fmla="*/ 51 h 78"/>
                <a:gd name="T6" fmla="*/ 207 w 291"/>
                <a:gd name="T7" fmla="*/ 66 h 78"/>
                <a:gd name="T8" fmla="*/ 39 w 291"/>
                <a:gd name="T9" fmla="*/ 61 h 78"/>
                <a:gd name="T10" fmla="*/ 2 w 291"/>
                <a:gd name="T11" fmla="*/ 44 h 78"/>
                <a:gd name="T12" fmla="*/ 4 w 291"/>
                <a:gd name="T13" fmla="*/ 37 h 78"/>
                <a:gd name="T14" fmla="*/ 10 w 291"/>
                <a:gd name="T15" fmla="*/ 39 h 78"/>
                <a:gd name="T16" fmla="*/ 26 w 291"/>
                <a:gd name="T17" fmla="*/ 44 h 78"/>
                <a:gd name="T18" fmla="*/ 32 w 291"/>
                <a:gd name="T19" fmla="*/ 46 h 78"/>
                <a:gd name="T20" fmla="*/ 40 w 291"/>
                <a:gd name="T21" fmla="*/ 48 h 78"/>
                <a:gd name="T22" fmla="*/ 146 w 291"/>
                <a:gd name="T23" fmla="*/ 59 h 78"/>
                <a:gd name="T24" fmla="*/ 185 w 291"/>
                <a:gd name="T25" fmla="*/ 54 h 78"/>
                <a:gd name="T26" fmla="*/ 198 w 291"/>
                <a:gd name="T27" fmla="*/ 54 h 78"/>
                <a:gd name="T28" fmla="*/ 194 w 291"/>
                <a:gd name="T29" fmla="*/ 44 h 78"/>
                <a:gd name="T30" fmla="*/ 209 w 291"/>
                <a:gd name="T31" fmla="*/ 39 h 78"/>
                <a:gd name="T32" fmla="*/ 220 w 291"/>
                <a:gd name="T33" fmla="*/ 36 h 78"/>
                <a:gd name="T34" fmla="*/ 229 w 291"/>
                <a:gd name="T35" fmla="*/ 37 h 78"/>
                <a:gd name="T36" fmla="*/ 228 w 291"/>
                <a:gd name="T37" fmla="*/ 34 h 78"/>
                <a:gd name="T38" fmla="*/ 243 w 291"/>
                <a:gd name="T39" fmla="*/ 22 h 78"/>
                <a:gd name="T40" fmla="*/ 216 w 291"/>
                <a:gd name="T41" fmla="*/ 24 h 78"/>
                <a:gd name="T42" fmla="*/ 207 w 291"/>
                <a:gd name="T43" fmla="*/ 23 h 78"/>
                <a:gd name="T44" fmla="*/ 200 w 291"/>
                <a:gd name="T45" fmla="*/ 16 h 78"/>
                <a:gd name="T46" fmla="*/ 203 w 291"/>
                <a:gd name="T47" fmla="*/ 13 h 78"/>
                <a:gd name="T48" fmla="*/ 210 w 291"/>
                <a:gd name="T49" fmla="*/ 8 h 78"/>
                <a:gd name="T50" fmla="*/ 221 w 291"/>
                <a:gd name="T51" fmla="*/ 2 h 78"/>
                <a:gd name="T52" fmla="*/ 246 w 291"/>
                <a:gd name="T53" fmla="*/ 0 h 78"/>
                <a:gd name="T54" fmla="*/ 269 w 291"/>
                <a:gd name="T55" fmla="*/ 3 h 78"/>
                <a:gd name="T56" fmla="*/ 272 w 291"/>
                <a:gd name="T57" fmla="*/ 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91" h="78">
                  <a:moveTo>
                    <a:pt x="272" y="7"/>
                  </a:moveTo>
                  <a:cubicBezTo>
                    <a:pt x="272" y="9"/>
                    <a:pt x="272" y="13"/>
                    <a:pt x="273" y="14"/>
                  </a:cubicBezTo>
                  <a:cubicBezTo>
                    <a:pt x="291" y="33"/>
                    <a:pt x="289" y="41"/>
                    <a:pt x="267" y="51"/>
                  </a:cubicBezTo>
                  <a:cubicBezTo>
                    <a:pt x="248" y="58"/>
                    <a:pt x="228" y="65"/>
                    <a:pt x="207" y="66"/>
                  </a:cubicBezTo>
                  <a:cubicBezTo>
                    <a:pt x="151" y="68"/>
                    <a:pt x="95" y="78"/>
                    <a:pt x="39" y="61"/>
                  </a:cubicBezTo>
                  <a:cubicBezTo>
                    <a:pt x="26" y="57"/>
                    <a:pt x="13" y="53"/>
                    <a:pt x="2" y="44"/>
                  </a:cubicBezTo>
                  <a:cubicBezTo>
                    <a:pt x="0" y="41"/>
                    <a:pt x="1" y="39"/>
                    <a:pt x="4" y="37"/>
                  </a:cubicBezTo>
                  <a:cubicBezTo>
                    <a:pt x="6" y="37"/>
                    <a:pt x="8" y="38"/>
                    <a:pt x="10" y="39"/>
                  </a:cubicBezTo>
                  <a:cubicBezTo>
                    <a:pt x="15" y="41"/>
                    <a:pt x="20" y="43"/>
                    <a:pt x="26" y="44"/>
                  </a:cubicBezTo>
                  <a:cubicBezTo>
                    <a:pt x="28" y="44"/>
                    <a:pt x="30" y="45"/>
                    <a:pt x="32" y="46"/>
                  </a:cubicBezTo>
                  <a:cubicBezTo>
                    <a:pt x="35" y="47"/>
                    <a:pt x="37" y="48"/>
                    <a:pt x="40" y="48"/>
                  </a:cubicBezTo>
                  <a:cubicBezTo>
                    <a:pt x="75" y="59"/>
                    <a:pt x="110" y="61"/>
                    <a:pt x="146" y="59"/>
                  </a:cubicBezTo>
                  <a:cubicBezTo>
                    <a:pt x="159" y="59"/>
                    <a:pt x="172" y="57"/>
                    <a:pt x="185" y="54"/>
                  </a:cubicBezTo>
                  <a:cubicBezTo>
                    <a:pt x="190" y="54"/>
                    <a:pt x="194" y="56"/>
                    <a:pt x="198" y="54"/>
                  </a:cubicBezTo>
                  <a:cubicBezTo>
                    <a:pt x="199" y="50"/>
                    <a:pt x="191" y="49"/>
                    <a:pt x="194" y="44"/>
                  </a:cubicBezTo>
                  <a:cubicBezTo>
                    <a:pt x="198" y="40"/>
                    <a:pt x="204" y="41"/>
                    <a:pt x="209" y="39"/>
                  </a:cubicBezTo>
                  <a:cubicBezTo>
                    <a:pt x="212" y="38"/>
                    <a:pt x="216" y="36"/>
                    <a:pt x="220" y="36"/>
                  </a:cubicBezTo>
                  <a:cubicBezTo>
                    <a:pt x="223" y="36"/>
                    <a:pt x="226" y="38"/>
                    <a:pt x="229" y="37"/>
                  </a:cubicBezTo>
                  <a:cubicBezTo>
                    <a:pt x="234" y="35"/>
                    <a:pt x="227" y="35"/>
                    <a:pt x="228" y="34"/>
                  </a:cubicBezTo>
                  <a:cubicBezTo>
                    <a:pt x="227" y="23"/>
                    <a:pt x="240" y="28"/>
                    <a:pt x="243" y="22"/>
                  </a:cubicBezTo>
                  <a:cubicBezTo>
                    <a:pt x="233" y="14"/>
                    <a:pt x="225" y="27"/>
                    <a:pt x="216" y="24"/>
                  </a:cubicBezTo>
                  <a:cubicBezTo>
                    <a:pt x="213" y="21"/>
                    <a:pt x="210" y="23"/>
                    <a:pt x="207" y="23"/>
                  </a:cubicBezTo>
                  <a:cubicBezTo>
                    <a:pt x="203" y="22"/>
                    <a:pt x="200" y="20"/>
                    <a:pt x="200" y="16"/>
                  </a:cubicBezTo>
                  <a:cubicBezTo>
                    <a:pt x="200" y="15"/>
                    <a:pt x="201" y="14"/>
                    <a:pt x="203" y="13"/>
                  </a:cubicBezTo>
                  <a:cubicBezTo>
                    <a:pt x="205" y="12"/>
                    <a:pt x="208" y="10"/>
                    <a:pt x="210" y="8"/>
                  </a:cubicBezTo>
                  <a:cubicBezTo>
                    <a:pt x="213" y="5"/>
                    <a:pt x="216" y="0"/>
                    <a:pt x="221" y="2"/>
                  </a:cubicBezTo>
                  <a:cubicBezTo>
                    <a:pt x="230" y="6"/>
                    <a:pt x="238" y="0"/>
                    <a:pt x="246" y="0"/>
                  </a:cubicBezTo>
                  <a:cubicBezTo>
                    <a:pt x="253" y="8"/>
                    <a:pt x="262" y="0"/>
                    <a:pt x="269" y="3"/>
                  </a:cubicBezTo>
                  <a:cubicBezTo>
                    <a:pt x="270" y="4"/>
                    <a:pt x="271" y="5"/>
                    <a:pt x="272" y="7"/>
                  </a:cubicBezTo>
                  <a:close/>
                </a:path>
              </a:pathLst>
            </a:custGeom>
            <a:solidFill>
              <a:srgbClr val="231E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5" name="Freeform 3867"/>
            <p:cNvSpPr>
              <a:spLocks/>
            </p:cNvSpPr>
            <p:nvPr/>
          </p:nvSpPr>
          <p:spPr bwMode="auto">
            <a:xfrm>
              <a:off x="5058" y="1630"/>
              <a:ext cx="195" cy="175"/>
            </a:xfrm>
            <a:custGeom>
              <a:avLst/>
              <a:gdLst>
                <a:gd name="T0" fmla="*/ 161 w 166"/>
                <a:gd name="T1" fmla="*/ 26 h 149"/>
                <a:gd name="T2" fmla="*/ 131 w 166"/>
                <a:gd name="T3" fmla="*/ 108 h 149"/>
                <a:gd name="T4" fmla="*/ 133 w 166"/>
                <a:gd name="T5" fmla="*/ 117 h 149"/>
                <a:gd name="T6" fmla="*/ 138 w 166"/>
                <a:gd name="T7" fmla="*/ 137 h 149"/>
                <a:gd name="T8" fmla="*/ 134 w 166"/>
                <a:gd name="T9" fmla="*/ 144 h 149"/>
                <a:gd name="T10" fmla="*/ 109 w 166"/>
                <a:gd name="T11" fmla="*/ 143 h 149"/>
                <a:gd name="T12" fmla="*/ 97 w 166"/>
                <a:gd name="T13" fmla="*/ 141 h 149"/>
                <a:gd name="T14" fmla="*/ 95 w 166"/>
                <a:gd name="T15" fmla="*/ 137 h 149"/>
                <a:gd name="T16" fmla="*/ 95 w 166"/>
                <a:gd name="T17" fmla="*/ 130 h 149"/>
                <a:gd name="T18" fmla="*/ 94 w 166"/>
                <a:gd name="T19" fmla="*/ 131 h 149"/>
                <a:gd name="T20" fmla="*/ 88 w 166"/>
                <a:gd name="T21" fmla="*/ 129 h 149"/>
                <a:gd name="T22" fmla="*/ 83 w 166"/>
                <a:gd name="T23" fmla="*/ 120 h 149"/>
                <a:gd name="T24" fmla="*/ 73 w 166"/>
                <a:gd name="T25" fmla="*/ 112 h 149"/>
                <a:gd name="T26" fmla="*/ 63 w 166"/>
                <a:gd name="T27" fmla="*/ 108 h 149"/>
                <a:gd name="T28" fmla="*/ 53 w 166"/>
                <a:gd name="T29" fmla="*/ 106 h 149"/>
                <a:gd name="T30" fmla="*/ 47 w 166"/>
                <a:gd name="T31" fmla="*/ 100 h 149"/>
                <a:gd name="T32" fmla="*/ 44 w 166"/>
                <a:gd name="T33" fmla="*/ 96 h 149"/>
                <a:gd name="T34" fmla="*/ 41 w 166"/>
                <a:gd name="T35" fmla="*/ 95 h 149"/>
                <a:gd name="T36" fmla="*/ 30 w 166"/>
                <a:gd name="T37" fmla="*/ 92 h 149"/>
                <a:gd name="T38" fmla="*/ 29 w 166"/>
                <a:gd name="T39" fmla="*/ 90 h 149"/>
                <a:gd name="T40" fmla="*/ 26 w 166"/>
                <a:gd name="T41" fmla="*/ 87 h 149"/>
                <a:gd name="T42" fmla="*/ 26 w 166"/>
                <a:gd name="T43" fmla="*/ 85 h 149"/>
                <a:gd name="T44" fmla="*/ 3 w 166"/>
                <a:gd name="T45" fmla="*/ 66 h 149"/>
                <a:gd name="T46" fmla="*/ 0 w 166"/>
                <a:gd name="T47" fmla="*/ 63 h 149"/>
                <a:gd name="T48" fmla="*/ 3 w 166"/>
                <a:gd name="T49" fmla="*/ 59 h 149"/>
                <a:gd name="T50" fmla="*/ 34 w 166"/>
                <a:gd name="T51" fmla="*/ 53 h 149"/>
                <a:gd name="T52" fmla="*/ 58 w 166"/>
                <a:gd name="T53" fmla="*/ 53 h 149"/>
                <a:gd name="T54" fmla="*/ 70 w 166"/>
                <a:gd name="T55" fmla="*/ 57 h 149"/>
                <a:gd name="T56" fmla="*/ 86 w 166"/>
                <a:gd name="T57" fmla="*/ 86 h 149"/>
                <a:gd name="T58" fmla="*/ 89 w 166"/>
                <a:gd name="T59" fmla="*/ 91 h 149"/>
                <a:gd name="T60" fmla="*/ 94 w 166"/>
                <a:gd name="T61" fmla="*/ 104 h 149"/>
                <a:gd name="T62" fmla="*/ 101 w 166"/>
                <a:gd name="T63" fmla="*/ 110 h 149"/>
                <a:gd name="T64" fmla="*/ 108 w 166"/>
                <a:gd name="T65" fmla="*/ 105 h 149"/>
                <a:gd name="T66" fmla="*/ 111 w 166"/>
                <a:gd name="T67" fmla="*/ 99 h 149"/>
                <a:gd name="T68" fmla="*/ 129 w 166"/>
                <a:gd name="T69" fmla="*/ 88 h 149"/>
                <a:gd name="T70" fmla="*/ 140 w 166"/>
                <a:gd name="T71" fmla="*/ 67 h 149"/>
                <a:gd name="T72" fmla="*/ 144 w 166"/>
                <a:gd name="T73" fmla="*/ 16 h 149"/>
                <a:gd name="T74" fmla="*/ 159 w 166"/>
                <a:gd name="T75" fmla="*/ 3 h 149"/>
                <a:gd name="T76" fmla="*/ 161 w 166"/>
                <a:gd name="T77" fmla="*/ 2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6" h="149">
                  <a:moveTo>
                    <a:pt x="161" y="26"/>
                  </a:moveTo>
                  <a:cubicBezTo>
                    <a:pt x="161" y="57"/>
                    <a:pt x="153" y="85"/>
                    <a:pt x="131" y="108"/>
                  </a:cubicBezTo>
                  <a:cubicBezTo>
                    <a:pt x="128" y="112"/>
                    <a:pt x="126" y="113"/>
                    <a:pt x="133" y="117"/>
                  </a:cubicBezTo>
                  <a:cubicBezTo>
                    <a:pt x="141" y="121"/>
                    <a:pt x="138" y="130"/>
                    <a:pt x="138" y="137"/>
                  </a:cubicBezTo>
                  <a:cubicBezTo>
                    <a:pt x="138" y="141"/>
                    <a:pt x="138" y="149"/>
                    <a:pt x="134" y="144"/>
                  </a:cubicBezTo>
                  <a:cubicBezTo>
                    <a:pt x="125" y="134"/>
                    <a:pt x="117" y="142"/>
                    <a:pt x="109" y="143"/>
                  </a:cubicBezTo>
                  <a:cubicBezTo>
                    <a:pt x="106" y="137"/>
                    <a:pt x="101" y="144"/>
                    <a:pt x="97" y="141"/>
                  </a:cubicBezTo>
                  <a:cubicBezTo>
                    <a:pt x="97" y="140"/>
                    <a:pt x="96" y="139"/>
                    <a:pt x="95" y="137"/>
                  </a:cubicBezTo>
                  <a:cubicBezTo>
                    <a:pt x="95" y="135"/>
                    <a:pt x="94" y="132"/>
                    <a:pt x="95" y="130"/>
                  </a:cubicBezTo>
                  <a:cubicBezTo>
                    <a:pt x="94" y="130"/>
                    <a:pt x="94" y="130"/>
                    <a:pt x="94" y="131"/>
                  </a:cubicBezTo>
                  <a:cubicBezTo>
                    <a:pt x="91" y="131"/>
                    <a:pt x="90" y="131"/>
                    <a:pt x="88" y="129"/>
                  </a:cubicBezTo>
                  <a:cubicBezTo>
                    <a:pt x="85" y="127"/>
                    <a:pt x="83" y="123"/>
                    <a:pt x="83" y="120"/>
                  </a:cubicBezTo>
                  <a:cubicBezTo>
                    <a:pt x="85" y="110"/>
                    <a:pt x="77" y="114"/>
                    <a:pt x="73" y="112"/>
                  </a:cubicBezTo>
                  <a:cubicBezTo>
                    <a:pt x="70" y="111"/>
                    <a:pt x="67" y="109"/>
                    <a:pt x="63" y="108"/>
                  </a:cubicBezTo>
                  <a:cubicBezTo>
                    <a:pt x="60" y="107"/>
                    <a:pt x="56" y="107"/>
                    <a:pt x="53" y="106"/>
                  </a:cubicBezTo>
                  <a:cubicBezTo>
                    <a:pt x="50" y="105"/>
                    <a:pt x="44" y="105"/>
                    <a:pt x="47" y="100"/>
                  </a:cubicBezTo>
                  <a:cubicBezTo>
                    <a:pt x="52" y="92"/>
                    <a:pt x="44" y="99"/>
                    <a:pt x="44" y="96"/>
                  </a:cubicBezTo>
                  <a:cubicBezTo>
                    <a:pt x="43" y="96"/>
                    <a:pt x="42" y="96"/>
                    <a:pt x="41" y="95"/>
                  </a:cubicBezTo>
                  <a:cubicBezTo>
                    <a:pt x="38" y="90"/>
                    <a:pt x="33" y="96"/>
                    <a:pt x="30" y="92"/>
                  </a:cubicBezTo>
                  <a:cubicBezTo>
                    <a:pt x="30" y="92"/>
                    <a:pt x="29" y="91"/>
                    <a:pt x="29" y="90"/>
                  </a:cubicBezTo>
                  <a:cubicBezTo>
                    <a:pt x="28" y="89"/>
                    <a:pt x="27" y="88"/>
                    <a:pt x="26" y="87"/>
                  </a:cubicBezTo>
                  <a:cubicBezTo>
                    <a:pt x="26" y="85"/>
                    <a:pt x="26" y="87"/>
                    <a:pt x="26" y="85"/>
                  </a:cubicBezTo>
                  <a:cubicBezTo>
                    <a:pt x="26" y="70"/>
                    <a:pt x="17" y="66"/>
                    <a:pt x="3" y="66"/>
                  </a:cubicBezTo>
                  <a:cubicBezTo>
                    <a:pt x="2" y="65"/>
                    <a:pt x="1" y="64"/>
                    <a:pt x="0" y="63"/>
                  </a:cubicBezTo>
                  <a:cubicBezTo>
                    <a:pt x="0" y="61"/>
                    <a:pt x="1" y="59"/>
                    <a:pt x="3" y="59"/>
                  </a:cubicBezTo>
                  <a:cubicBezTo>
                    <a:pt x="13" y="56"/>
                    <a:pt x="23" y="54"/>
                    <a:pt x="34" y="53"/>
                  </a:cubicBezTo>
                  <a:cubicBezTo>
                    <a:pt x="42" y="53"/>
                    <a:pt x="50" y="53"/>
                    <a:pt x="58" y="53"/>
                  </a:cubicBezTo>
                  <a:cubicBezTo>
                    <a:pt x="63" y="53"/>
                    <a:pt x="67" y="54"/>
                    <a:pt x="70" y="57"/>
                  </a:cubicBezTo>
                  <a:cubicBezTo>
                    <a:pt x="76" y="67"/>
                    <a:pt x="71" y="82"/>
                    <a:pt x="86" y="86"/>
                  </a:cubicBezTo>
                  <a:cubicBezTo>
                    <a:pt x="87" y="87"/>
                    <a:pt x="88" y="89"/>
                    <a:pt x="89" y="91"/>
                  </a:cubicBezTo>
                  <a:cubicBezTo>
                    <a:pt x="89" y="96"/>
                    <a:pt x="90" y="101"/>
                    <a:pt x="94" y="104"/>
                  </a:cubicBezTo>
                  <a:cubicBezTo>
                    <a:pt x="96" y="107"/>
                    <a:pt x="98" y="109"/>
                    <a:pt x="101" y="110"/>
                  </a:cubicBezTo>
                  <a:cubicBezTo>
                    <a:pt x="107" y="113"/>
                    <a:pt x="107" y="108"/>
                    <a:pt x="108" y="105"/>
                  </a:cubicBezTo>
                  <a:cubicBezTo>
                    <a:pt x="109" y="103"/>
                    <a:pt x="109" y="101"/>
                    <a:pt x="111" y="99"/>
                  </a:cubicBezTo>
                  <a:cubicBezTo>
                    <a:pt x="117" y="95"/>
                    <a:pt x="124" y="94"/>
                    <a:pt x="129" y="88"/>
                  </a:cubicBezTo>
                  <a:cubicBezTo>
                    <a:pt x="136" y="83"/>
                    <a:pt x="141" y="76"/>
                    <a:pt x="140" y="67"/>
                  </a:cubicBezTo>
                  <a:cubicBezTo>
                    <a:pt x="150" y="51"/>
                    <a:pt x="151" y="34"/>
                    <a:pt x="144" y="16"/>
                  </a:cubicBezTo>
                  <a:cubicBezTo>
                    <a:pt x="147" y="9"/>
                    <a:pt x="153" y="0"/>
                    <a:pt x="159" y="3"/>
                  </a:cubicBezTo>
                  <a:cubicBezTo>
                    <a:pt x="166" y="7"/>
                    <a:pt x="162" y="18"/>
                    <a:pt x="161" y="26"/>
                  </a:cubicBezTo>
                  <a:close/>
                </a:path>
              </a:pathLst>
            </a:custGeom>
            <a:solidFill>
              <a:srgbClr val="221C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6" name="Freeform 3868"/>
            <p:cNvSpPr>
              <a:spLocks/>
            </p:cNvSpPr>
            <p:nvPr/>
          </p:nvSpPr>
          <p:spPr bwMode="auto">
            <a:xfrm>
              <a:off x="5172" y="1387"/>
              <a:ext cx="79" cy="241"/>
            </a:xfrm>
            <a:custGeom>
              <a:avLst/>
              <a:gdLst>
                <a:gd name="T0" fmla="*/ 53 w 67"/>
                <a:gd name="T1" fmla="*/ 62 h 204"/>
                <a:gd name="T2" fmla="*/ 64 w 67"/>
                <a:gd name="T3" fmla="*/ 178 h 204"/>
                <a:gd name="T4" fmla="*/ 65 w 67"/>
                <a:gd name="T5" fmla="*/ 197 h 204"/>
                <a:gd name="T6" fmla="*/ 56 w 67"/>
                <a:gd name="T7" fmla="*/ 202 h 204"/>
                <a:gd name="T8" fmla="*/ 51 w 67"/>
                <a:gd name="T9" fmla="*/ 180 h 204"/>
                <a:gd name="T10" fmla="*/ 43 w 67"/>
                <a:gd name="T11" fmla="*/ 163 h 204"/>
                <a:gd name="T12" fmla="*/ 25 w 67"/>
                <a:gd name="T13" fmla="*/ 160 h 204"/>
                <a:gd name="T14" fmla="*/ 20 w 67"/>
                <a:gd name="T15" fmla="*/ 131 h 204"/>
                <a:gd name="T16" fmla="*/ 17 w 67"/>
                <a:gd name="T17" fmla="*/ 116 h 204"/>
                <a:gd name="T18" fmla="*/ 3 w 67"/>
                <a:gd name="T19" fmla="*/ 30 h 204"/>
                <a:gd name="T20" fmla="*/ 2 w 67"/>
                <a:gd name="T21" fmla="*/ 8 h 204"/>
                <a:gd name="T22" fmla="*/ 14 w 67"/>
                <a:gd name="T23" fmla="*/ 4 h 204"/>
                <a:gd name="T24" fmla="*/ 17 w 67"/>
                <a:gd name="T25" fmla="*/ 17 h 204"/>
                <a:gd name="T26" fmla="*/ 20 w 67"/>
                <a:gd name="T27" fmla="*/ 30 h 204"/>
                <a:gd name="T28" fmla="*/ 24 w 67"/>
                <a:gd name="T29" fmla="*/ 46 h 204"/>
                <a:gd name="T30" fmla="*/ 29 w 67"/>
                <a:gd name="T31" fmla="*/ 60 h 204"/>
                <a:gd name="T32" fmla="*/ 30 w 67"/>
                <a:gd name="T33" fmla="*/ 70 h 204"/>
                <a:gd name="T34" fmla="*/ 26 w 67"/>
                <a:gd name="T35" fmla="*/ 81 h 204"/>
                <a:gd name="T36" fmla="*/ 35 w 67"/>
                <a:gd name="T37" fmla="*/ 98 h 204"/>
                <a:gd name="T38" fmla="*/ 43 w 67"/>
                <a:gd name="T39" fmla="*/ 93 h 204"/>
                <a:gd name="T40" fmla="*/ 41 w 67"/>
                <a:gd name="T41" fmla="*/ 78 h 204"/>
                <a:gd name="T42" fmla="*/ 40 w 67"/>
                <a:gd name="T43" fmla="*/ 73 h 204"/>
                <a:gd name="T44" fmla="*/ 43 w 67"/>
                <a:gd name="T45" fmla="*/ 61 h 204"/>
                <a:gd name="T46" fmla="*/ 53 w 67"/>
                <a:gd name="T47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7" h="204">
                  <a:moveTo>
                    <a:pt x="53" y="62"/>
                  </a:moveTo>
                  <a:cubicBezTo>
                    <a:pt x="56" y="101"/>
                    <a:pt x="67" y="139"/>
                    <a:pt x="64" y="178"/>
                  </a:cubicBezTo>
                  <a:cubicBezTo>
                    <a:pt x="66" y="184"/>
                    <a:pt x="65" y="191"/>
                    <a:pt x="65" y="197"/>
                  </a:cubicBezTo>
                  <a:cubicBezTo>
                    <a:pt x="65" y="203"/>
                    <a:pt x="61" y="204"/>
                    <a:pt x="56" y="202"/>
                  </a:cubicBezTo>
                  <a:cubicBezTo>
                    <a:pt x="48" y="196"/>
                    <a:pt x="51" y="188"/>
                    <a:pt x="51" y="180"/>
                  </a:cubicBezTo>
                  <a:cubicBezTo>
                    <a:pt x="51" y="173"/>
                    <a:pt x="53" y="165"/>
                    <a:pt x="43" y="163"/>
                  </a:cubicBezTo>
                  <a:cubicBezTo>
                    <a:pt x="38" y="159"/>
                    <a:pt x="30" y="167"/>
                    <a:pt x="25" y="160"/>
                  </a:cubicBezTo>
                  <a:cubicBezTo>
                    <a:pt x="23" y="151"/>
                    <a:pt x="21" y="141"/>
                    <a:pt x="20" y="131"/>
                  </a:cubicBezTo>
                  <a:cubicBezTo>
                    <a:pt x="20" y="126"/>
                    <a:pt x="18" y="121"/>
                    <a:pt x="17" y="116"/>
                  </a:cubicBezTo>
                  <a:cubicBezTo>
                    <a:pt x="13" y="87"/>
                    <a:pt x="10" y="58"/>
                    <a:pt x="3" y="30"/>
                  </a:cubicBezTo>
                  <a:cubicBezTo>
                    <a:pt x="2" y="23"/>
                    <a:pt x="0" y="16"/>
                    <a:pt x="2" y="8"/>
                  </a:cubicBezTo>
                  <a:cubicBezTo>
                    <a:pt x="4" y="2"/>
                    <a:pt x="8" y="0"/>
                    <a:pt x="14" y="4"/>
                  </a:cubicBezTo>
                  <a:cubicBezTo>
                    <a:pt x="18" y="8"/>
                    <a:pt x="17" y="13"/>
                    <a:pt x="17" y="17"/>
                  </a:cubicBezTo>
                  <a:cubicBezTo>
                    <a:pt x="16" y="22"/>
                    <a:pt x="19" y="25"/>
                    <a:pt x="20" y="30"/>
                  </a:cubicBezTo>
                  <a:cubicBezTo>
                    <a:pt x="20" y="35"/>
                    <a:pt x="24" y="40"/>
                    <a:pt x="24" y="46"/>
                  </a:cubicBezTo>
                  <a:cubicBezTo>
                    <a:pt x="22" y="52"/>
                    <a:pt x="26" y="56"/>
                    <a:pt x="29" y="60"/>
                  </a:cubicBezTo>
                  <a:cubicBezTo>
                    <a:pt x="31" y="63"/>
                    <a:pt x="31" y="67"/>
                    <a:pt x="30" y="70"/>
                  </a:cubicBezTo>
                  <a:cubicBezTo>
                    <a:pt x="28" y="74"/>
                    <a:pt x="25" y="77"/>
                    <a:pt x="26" y="81"/>
                  </a:cubicBezTo>
                  <a:cubicBezTo>
                    <a:pt x="28" y="87"/>
                    <a:pt x="32" y="92"/>
                    <a:pt x="35" y="98"/>
                  </a:cubicBezTo>
                  <a:cubicBezTo>
                    <a:pt x="40" y="101"/>
                    <a:pt x="43" y="99"/>
                    <a:pt x="43" y="93"/>
                  </a:cubicBezTo>
                  <a:cubicBezTo>
                    <a:pt x="44" y="88"/>
                    <a:pt x="42" y="83"/>
                    <a:pt x="41" y="78"/>
                  </a:cubicBezTo>
                  <a:cubicBezTo>
                    <a:pt x="40" y="77"/>
                    <a:pt x="40" y="75"/>
                    <a:pt x="40" y="73"/>
                  </a:cubicBezTo>
                  <a:cubicBezTo>
                    <a:pt x="40" y="69"/>
                    <a:pt x="40" y="65"/>
                    <a:pt x="43" y="61"/>
                  </a:cubicBezTo>
                  <a:cubicBezTo>
                    <a:pt x="47" y="59"/>
                    <a:pt x="50" y="59"/>
                    <a:pt x="53" y="62"/>
                  </a:cubicBezTo>
                  <a:close/>
                </a:path>
              </a:pathLst>
            </a:custGeom>
            <a:solidFill>
              <a:srgbClr val="221C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7" name="Freeform 3869"/>
            <p:cNvSpPr>
              <a:spLocks/>
            </p:cNvSpPr>
            <p:nvPr/>
          </p:nvSpPr>
          <p:spPr bwMode="auto">
            <a:xfrm>
              <a:off x="5091" y="1273"/>
              <a:ext cx="132" cy="120"/>
            </a:xfrm>
            <a:custGeom>
              <a:avLst/>
              <a:gdLst>
                <a:gd name="T0" fmla="*/ 35 w 112"/>
                <a:gd name="T1" fmla="*/ 6 h 102"/>
                <a:gd name="T2" fmla="*/ 35 w 112"/>
                <a:gd name="T3" fmla="*/ 0 h 102"/>
                <a:gd name="T4" fmla="*/ 41 w 112"/>
                <a:gd name="T5" fmla="*/ 4 h 102"/>
                <a:gd name="T6" fmla="*/ 68 w 112"/>
                <a:gd name="T7" fmla="*/ 25 h 102"/>
                <a:gd name="T8" fmla="*/ 106 w 112"/>
                <a:gd name="T9" fmla="*/ 69 h 102"/>
                <a:gd name="T10" fmla="*/ 110 w 112"/>
                <a:gd name="T11" fmla="*/ 96 h 102"/>
                <a:gd name="T12" fmla="*/ 105 w 112"/>
                <a:gd name="T13" fmla="*/ 102 h 102"/>
                <a:gd name="T14" fmla="*/ 102 w 112"/>
                <a:gd name="T15" fmla="*/ 99 h 102"/>
                <a:gd name="T16" fmla="*/ 92 w 112"/>
                <a:gd name="T17" fmla="*/ 75 h 102"/>
                <a:gd name="T18" fmla="*/ 90 w 112"/>
                <a:gd name="T19" fmla="*/ 68 h 102"/>
                <a:gd name="T20" fmla="*/ 89 w 112"/>
                <a:gd name="T21" fmla="*/ 56 h 102"/>
                <a:gd name="T22" fmla="*/ 82 w 112"/>
                <a:gd name="T23" fmla="*/ 47 h 102"/>
                <a:gd name="T24" fmla="*/ 74 w 112"/>
                <a:gd name="T25" fmla="*/ 41 h 102"/>
                <a:gd name="T26" fmla="*/ 51 w 112"/>
                <a:gd name="T27" fmla="*/ 38 h 102"/>
                <a:gd name="T28" fmla="*/ 46 w 112"/>
                <a:gd name="T29" fmla="*/ 50 h 102"/>
                <a:gd name="T30" fmla="*/ 64 w 112"/>
                <a:gd name="T31" fmla="*/ 60 h 102"/>
                <a:gd name="T32" fmla="*/ 71 w 112"/>
                <a:gd name="T33" fmla="*/ 67 h 102"/>
                <a:gd name="T34" fmla="*/ 66 w 112"/>
                <a:gd name="T35" fmla="*/ 80 h 102"/>
                <a:gd name="T36" fmla="*/ 55 w 112"/>
                <a:gd name="T37" fmla="*/ 76 h 102"/>
                <a:gd name="T38" fmla="*/ 53 w 112"/>
                <a:gd name="T39" fmla="*/ 89 h 102"/>
                <a:gd name="T40" fmla="*/ 49 w 112"/>
                <a:gd name="T41" fmla="*/ 92 h 102"/>
                <a:gd name="T42" fmla="*/ 12 w 112"/>
                <a:gd name="T43" fmla="*/ 88 h 102"/>
                <a:gd name="T44" fmla="*/ 3 w 112"/>
                <a:gd name="T45" fmla="*/ 86 h 102"/>
                <a:gd name="T46" fmla="*/ 7 w 112"/>
                <a:gd name="T47" fmla="*/ 78 h 102"/>
                <a:gd name="T48" fmla="*/ 18 w 112"/>
                <a:gd name="T49" fmla="*/ 73 h 102"/>
                <a:gd name="T50" fmla="*/ 24 w 112"/>
                <a:gd name="T51" fmla="*/ 59 h 102"/>
                <a:gd name="T52" fmla="*/ 22 w 112"/>
                <a:gd name="T53" fmla="*/ 33 h 102"/>
                <a:gd name="T54" fmla="*/ 28 w 112"/>
                <a:gd name="T55" fmla="*/ 13 h 102"/>
                <a:gd name="T56" fmla="*/ 28 w 112"/>
                <a:gd name="T57" fmla="*/ 13 h 102"/>
                <a:gd name="T58" fmla="*/ 35 w 112"/>
                <a:gd name="T59" fmla="*/ 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2" h="102">
                  <a:moveTo>
                    <a:pt x="35" y="6"/>
                  </a:moveTo>
                  <a:cubicBezTo>
                    <a:pt x="35" y="4"/>
                    <a:pt x="35" y="2"/>
                    <a:pt x="35" y="0"/>
                  </a:cubicBezTo>
                  <a:cubicBezTo>
                    <a:pt x="38" y="0"/>
                    <a:pt x="41" y="2"/>
                    <a:pt x="41" y="4"/>
                  </a:cubicBezTo>
                  <a:cubicBezTo>
                    <a:pt x="43" y="22"/>
                    <a:pt x="55" y="22"/>
                    <a:pt x="68" y="25"/>
                  </a:cubicBezTo>
                  <a:cubicBezTo>
                    <a:pt x="90" y="30"/>
                    <a:pt x="102" y="46"/>
                    <a:pt x="106" y="69"/>
                  </a:cubicBezTo>
                  <a:cubicBezTo>
                    <a:pt x="108" y="78"/>
                    <a:pt x="109" y="87"/>
                    <a:pt x="110" y="96"/>
                  </a:cubicBezTo>
                  <a:cubicBezTo>
                    <a:pt x="112" y="100"/>
                    <a:pt x="109" y="102"/>
                    <a:pt x="105" y="102"/>
                  </a:cubicBezTo>
                  <a:cubicBezTo>
                    <a:pt x="104" y="102"/>
                    <a:pt x="103" y="101"/>
                    <a:pt x="102" y="99"/>
                  </a:cubicBezTo>
                  <a:cubicBezTo>
                    <a:pt x="101" y="90"/>
                    <a:pt x="101" y="81"/>
                    <a:pt x="92" y="75"/>
                  </a:cubicBezTo>
                  <a:cubicBezTo>
                    <a:pt x="91" y="73"/>
                    <a:pt x="90" y="71"/>
                    <a:pt x="90" y="68"/>
                  </a:cubicBezTo>
                  <a:cubicBezTo>
                    <a:pt x="89" y="64"/>
                    <a:pt x="90" y="60"/>
                    <a:pt x="89" y="56"/>
                  </a:cubicBezTo>
                  <a:cubicBezTo>
                    <a:pt x="89" y="52"/>
                    <a:pt x="85" y="50"/>
                    <a:pt x="82" y="47"/>
                  </a:cubicBezTo>
                  <a:cubicBezTo>
                    <a:pt x="79" y="45"/>
                    <a:pt x="77" y="43"/>
                    <a:pt x="74" y="41"/>
                  </a:cubicBezTo>
                  <a:cubicBezTo>
                    <a:pt x="67" y="36"/>
                    <a:pt x="59" y="37"/>
                    <a:pt x="51" y="38"/>
                  </a:cubicBezTo>
                  <a:cubicBezTo>
                    <a:pt x="42" y="39"/>
                    <a:pt x="46" y="45"/>
                    <a:pt x="46" y="50"/>
                  </a:cubicBezTo>
                  <a:cubicBezTo>
                    <a:pt x="49" y="59"/>
                    <a:pt x="59" y="56"/>
                    <a:pt x="64" y="60"/>
                  </a:cubicBezTo>
                  <a:cubicBezTo>
                    <a:pt x="67" y="62"/>
                    <a:pt x="69" y="64"/>
                    <a:pt x="71" y="67"/>
                  </a:cubicBezTo>
                  <a:cubicBezTo>
                    <a:pt x="74" y="73"/>
                    <a:pt x="74" y="78"/>
                    <a:pt x="66" y="80"/>
                  </a:cubicBezTo>
                  <a:cubicBezTo>
                    <a:pt x="62" y="81"/>
                    <a:pt x="59" y="76"/>
                    <a:pt x="55" y="76"/>
                  </a:cubicBezTo>
                  <a:cubicBezTo>
                    <a:pt x="52" y="80"/>
                    <a:pt x="55" y="85"/>
                    <a:pt x="53" y="89"/>
                  </a:cubicBezTo>
                  <a:cubicBezTo>
                    <a:pt x="52" y="90"/>
                    <a:pt x="51" y="91"/>
                    <a:pt x="49" y="92"/>
                  </a:cubicBezTo>
                  <a:cubicBezTo>
                    <a:pt x="37" y="91"/>
                    <a:pt x="25" y="87"/>
                    <a:pt x="12" y="88"/>
                  </a:cubicBezTo>
                  <a:cubicBezTo>
                    <a:pt x="9" y="88"/>
                    <a:pt x="6" y="88"/>
                    <a:pt x="3" y="86"/>
                  </a:cubicBezTo>
                  <a:cubicBezTo>
                    <a:pt x="0" y="81"/>
                    <a:pt x="4" y="80"/>
                    <a:pt x="7" y="78"/>
                  </a:cubicBezTo>
                  <a:cubicBezTo>
                    <a:pt x="11" y="76"/>
                    <a:pt x="15" y="77"/>
                    <a:pt x="18" y="73"/>
                  </a:cubicBezTo>
                  <a:cubicBezTo>
                    <a:pt x="21" y="69"/>
                    <a:pt x="25" y="65"/>
                    <a:pt x="24" y="59"/>
                  </a:cubicBezTo>
                  <a:cubicBezTo>
                    <a:pt x="15" y="51"/>
                    <a:pt x="17" y="42"/>
                    <a:pt x="22" y="3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31" y="11"/>
                    <a:pt x="35" y="10"/>
                    <a:pt x="35" y="6"/>
                  </a:cubicBezTo>
                  <a:close/>
                </a:path>
              </a:pathLst>
            </a:custGeom>
            <a:solidFill>
              <a:srgbClr val="221C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8" name="Freeform 3870"/>
            <p:cNvSpPr>
              <a:spLocks/>
            </p:cNvSpPr>
            <p:nvPr/>
          </p:nvSpPr>
          <p:spPr bwMode="auto">
            <a:xfrm>
              <a:off x="5186" y="1360"/>
              <a:ext cx="49" cy="122"/>
            </a:xfrm>
            <a:custGeom>
              <a:avLst/>
              <a:gdLst>
                <a:gd name="T0" fmla="*/ 13 w 42"/>
                <a:gd name="T1" fmla="*/ 0 h 103"/>
                <a:gd name="T2" fmla="*/ 23 w 42"/>
                <a:gd name="T3" fmla="*/ 23 h 103"/>
                <a:gd name="T4" fmla="*/ 16 w 42"/>
                <a:gd name="T5" fmla="*/ 12 h 103"/>
                <a:gd name="T6" fmla="*/ 20 w 42"/>
                <a:gd name="T7" fmla="*/ 32 h 103"/>
                <a:gd name="T8" fmla="*/ 21 w 42"/>
                <a:gd name="T9" fmla="*/ 43 h 103"/>
                <a:gd name="T10" fmla="*/ 22 w 42"/>
                <a:gd name="T11" fmla="*/ 46 h 103"/>
                <a:gd name="T12" fmla="*/ 24 w 42"/>
                <a:gd name="T13" fmla="*/ 48 h 103"/>
                <a:gd name="T14" fmla="*/ 27 w 42"/>
                <a:gd name="T15" fmla="*/ 53 h 103"/>
                <a:gd name="T16" fmla="*/ 26 w 42"/>
                <a:gd name="T17" fmla="*/ 49 h 103"/>
                <a:gd name="T18" fmla="*/ 28 w 42"/>
                <a:gd name="T19" fmla="*/ 42 h 103"/>
                <a:gd name="T20" fmla="*/ 34 w 42"/>
                <a:gd name="T21" fmla="*/ 43 h 103"/>
                <a:gd name="T22" fmla="*/ 39 w 42"/>
                <a:gd name="T23" fmla="*/ 70 h 103"/>
                <a:gd name="T24" fmla="*/ 32 w 42"/>
                <a:gd name="T25" fmla="*/ 85 h 103"/>
                <a:gd name="T26" fmla="*/ 32 w 42"/>
                <a:gd name="T27" fmla="*/ 98 h 103"/>
                <a:gd name="T28" fmla="*/ 19 w 42"/>
                <a:gd name="T29" fmla="*/ 102 h 103"/>
                <a:gd name="T30" fmla="*/ 16 w 42"/>
                <a:gd name="T31" fmla="*/ 95 h 103"/>
                <a:gd name="T32" fmla="*/ 16 w 42"/>
                <a:gd name="T33" fmla="*/ 82 h 103"/>
                <a:gd name="T34" fmla="*/ 14 w 42"/>
                <a:gd name="T35" fmla="*/ 72 h 103"/>
                <a:gd name="T36" fmla="*/ 6 w 42"/>
                <a:gd name="T37" fmla="*/ 53 h 103"/>
                <a:gd name="T38" fmla="*/ 0 w 42"/>
                <a:gd name="T39" fmla="*/ 42 h 103"/>
                <a:gd name="T40" fmla="*/ 4 w 42"/>
                <a:gd name="T41" fmla="*/ 27 h 103"/>
                <a:gd name="T42" fmla="*/ 2 w 42"/>
                <a:gd name="T43" fmla="*/ 21 h 103"/>
                <a:gd name="T44" fmla="*/ 4 w 42"/>
                <a:gd name="T45" fmla="*/ 6 h 103"/>
                <a:gd name="T46" fmla="*/ 13 w 42"/>
                <a:gd name="T4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" h="103">
                  <a:moveTo>
                    <a:pt x="13" y="0"/>
                  </a:moveTo>
                  <a:cubicBezTo>
                    <a:pt x="27" y="3"/>
                    <a:pt x="25" y="13"/>
                    <a:pt x="23" y="23"/>
                  </a:cubicBezTo>
                  <a:cubicBezTo>
                    <a:pt x="19" y="22"/>
                    <a:pt x="18" y="18"/>
                    <a:pt x="16" y="12"/>
                  </a:cubicBezTo>
                  <a:cubicBezTo>
                    <a:pt x="18" y="20"/>
                    <a:pt x="19" y="26"/>
                    <a:pt x="20" y="32"/>
                  </a:cubicBezTo>
                  <a:cubicBezTo>
                    <a:pt x="20" y="35"/>
                    <a:pt x="19" y="39"/>
                    <a:pt x="21" y="43"/>
                  </a:cubicBezTo>
                  <a:cubicBezTo>
                    <a:pt x="22" y="44"/>
                    <a:pt x="22" y="45"/>
                    <a:pt x="22" y="46"/>
                  </a:cubicBezTo>
                  <a:cubicBezTo>
                    <a:pt x="22" y="47"/>
                    <a:pt x="19" y="51"/>
                    <a:pt x="24" y="48"/>
                  </a:cubicBezTo>
                  <a:cubicBezTo>
                    <a:pt x="26" y="50"/>
                    <a:pt x="27" y="51"/>
                    <a:pt x="27" y="53"/>
                  </a:cubicBezTo>
                  <a:cubicBezTo>
                    <a:pt x="28" y="52"/>
                    <a:pt x="27" y="50"/>
                    <a:pt x="26" y="49"/>
                  </a:cubicBezTo>
                  <a:cubicBezTo>
                    <a:pt x="26" y="46"/>
                    <a:pt x="26" y="44"/>
                    <a:pt x="28" y="42"/>
                  </a:cubicBezTo>
                  <a:cubicBezTo>
                    <a:pt x="30" y="41"/>
                    <a:pt x="33" y="41"/>
                    <a:pt x="34" y="43"/>
                  </a:cubicBezTo>
                  <a:cubicBezTo>
                    <a:pt x="36" y="52"/>
                    <a:pt x="37" y="61"/>
                    <a:pt x="39" y="70"/>
                  </a:cubicBezTo>
                  <a:cubicBezTo>
                    <a:pt x="42" y="78"/>
                    <a:pt x="36" y="81"/>
                    <a:pt x="32" y="85"/>
                  </a:cubicBezTo>
                  <a:cubicBezTo>
                    <a:pt x="32" y="89"/>
                    <a:pt x="32" y="93"/>
                    <a:pt x="32" y="98"/>
                  </a:cubicBezTo>
                  <a:cubicBezTo>
                    <a:pt x="28" y="102"/>
                    <a:pt x="24" y="103"/>
                    <a:pt x="19" y="102"/>
                  </a:cubicBezTo>
                  <a:cubicBezTo>
                    <a:pt x="16" y="101"/>
                    <a:pt x="14" y="99"/>
                    <a:pt x="16" y="95"/>
                  </a:cubicBezTo>
                  <a:cubicBezTo>
                    <a:pt x="16" y="90"/>
                    <a:pt x="16" y="86"/>
                    <a:pt x="16" y="82"/>
                  </a:cubicBezTo>
                  <a:cubicBezTo>
                    <a:pt x="16" y="79"/>
                    <a:pt x="14" y="75"/>
                    <a:pt x="14" y="72"/>
                  </a:cubicBezTo>
                  <a:cubicBezTo>
                    <a:pt x="13" y="65"/>
                    <a:pt x="8" y="59"/>
                    <a:pt x="6" y="53"/>
                  </a:cubicBezTo>
                  <a:cubicBezTo>
                    <a:pt x="4" y="49"/>
                    <a:pt x="2" y="46"/>
                    <a:pt x="0" y="42"/>
                  </a:cubicBezTo>
                  <a:cubicBezTo>
                    <a:pt x="12" y="41"/>
                    <a:pt x="5" y="33"/>
                    <a:pt x="4" y="27"/>
                  </a:cubicBezTo>
                  <a:cubicBezTo>
                    <a:pt x="3" y="25"/>
                    <a:pt x="2" y="23"/>
                    <a:pt x="2" y="21"/>
                  </a:cubicBezTo>
                  <a:cubicBezTo>
                    <a:pt x="0" y="16"/>
                    <a:pt x="0" y="11"/>
                    <a:pt x="4" y="6"/>
                  </a:cubicBezTo>
                  <a:cubicBezTo>
                    <a:pt x="6" y="4"/>
                    <a:pt x="9" y="1"/>
                    <a:pt x="13" y="0"/>
                  </a:cubicBezTo>
                  <a:close/>
                </a:path>
              </a:pathLst>
            </a:custGeom>
            <a:solidFill>
              <a:srgbClr val="272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29" name="Freeform 3871"/>
            <p:cNvSpPr>
              <a:spLocks/>
            </p:cNvSpPr>
            <p:nvPr/>
          </p:nvSpPr>
          <p:spPr bwMode="auto">
            <a:xfrm>
              <a:off x="5185" y="1783"/>
              <a:ext cx="42" cy="64"/>
            </a:xfrm>
            <a:custGeom>
              <a:avLst/>
              <a:gdLst>
                <a:gd name="T0" fmla="*/ 0 w 36"/>
                <a:gd name="T1" fmla="*/ 12 h 54"/>
                <a:gd name="T2" fmla="*/ 22 w 36"/>
                <a:gd name="T3" fmla="*/ 0 h 54"/>
                <a:gd name="T4" fmla="*/ 28 w 36"/>
                <a:gd name="T5" fmla="*/ 13 h 54"/>
                <a:gd name="T6" fmla="*/ 30 w 36"/>
                <a:gd name="T7" fmla="*/ 7 h 54"/>
                <a:gd name="T8" fmla="*/ 33 w 36"/>
                <a:gd name="T9" fmla="*/ 22 h 54"/>
                <a:gd name="T10" fmla="*/ 33 w 36"/>
                <a:gd name="T11" fmla="*/ 44 h 54"/>
                <a:gd name="T12" fmla="*/ 20 w 36"/>
                <a:gd name="T13" fmla="*/ 49 h 54"/>
                <a:gd name="T14" fmla="*/ 10 w 36"/>
                <a:gd name="T15" fmla="*/ 41 h 54"/>
                <a:gd name="T16" fmla="*/ 1 w 36"/>
                <a:gd name="T17" fmla="*/ 21 h 54"/>
                <a:gd name="T18" fmla="*/ 0 w 36"/>
                <a:gd name="T19" fmla="*/ 14 h 54"/>
                <a:gd name="T20" fmla="*/ 0 w 36"/>
                <a:gd name="T21" fmla="*/ 1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54">
                  <a:moveTo>
                    <a:pt x="0" y="12"/>
                  </a:moveTo>
                  <a:cubicBezTo>
                    <a:pt x="6" y="3"/>
                    <a:pt x="17" y="6"/>
                    <a:pt x="22" y="0"/>
                  </a:cubicBezTo>
                  <a:cubicBezTo>
                    <a:pt x="29" y="3"/>
                    <a:pt x="19" y="11"/>
                    <a:pt x="28" y="13"/>
                  </a:cubicBezTo>
                  <a:cubicBezTo>
                    <a:pt x="28" y="13"/>
                    <a:pt x="29" y="9"/>
                    <a:pt x="30" y="7"/>
                  </a:cubicBezTo>
                  <a:cubicBezTo>
                    <a:pt x="31" y="12"/>
                    <a:pt x="32" y="17"/>
                    <a:pt x="33" y="22"/>
                  </a:cubicBezTo>
                  <a:cubicBezTo>
                    <a:pt x="36" y="29"/>
                    <a:pt x="35" y="37"/>
                    <a:pt x="33" y="44"/>
                  </a:cubicBezTo>
                  <a:cubicBezTo>
                    <a:pt x="30" y="48"/>
                    <a:pt x="24" y="42"/>
                    <a:pt x="20" y="49"/>
                  </a:cubicBezTo>
                  <a:cubicBezTo>
                    <a:pt x="16" y="54"/>
                    <a:pt x="16" y="41"/>
                    <a:pt x="10" y="41"/>
                  </a:cubicBezTo>
                  <a:cubicBezTo>
                    <a:pt x="4" y="36"/>
                    <a:pt x="1" y="30"/>
                    <a:pt x="1" y="21"/>
                  </a:cubicBezTo>
                  <a:cubicBezTo>
                    <a:pt x="1" y="19"/>
                    <a:pt x="0" y="16"/>
                    <a:pt x="0" y="14"/>
                  </a:cubicBezTo>
                  <a:cubicBezTo>
                    <a:pt x="0" y="13"/>
                    <a:pt x="0" y="13"/>
                    <a:pt x="0" y="12"/>
                  </a:cubicBezTo>
                  <a:close/>
                </a:path>
              </a:pathLst>
            </a:custGeom>
            <a:solidFill>
              <a:srgbClr val="2E28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0" name="Freeform 3872"/>
            <p:cNvSpPr>
              <a:spLocks/>
            </p:cNvSpPr>
            <p:nvPr/>
          </p:nvSpPr>
          <p:spPr bwMode="auto">
            <a:xfrm>
              <a:off x="4885" y="1618"/>
              <a:ext cx="39" cy="124"/>
            </a:xfrm>
            <a:custGeom>
              <a:avLst/>
              <a:gdLst>
                <a:gd name="T0" fmla="*/ 24 w 33"/>
                <a:gd name="T1" fmla="*/ 104 h 105"/>
                <a:gd name="T2" fmla="*/ 12 w 33"/>
                <a:gd name="T3" fmla="*/ 85 h 105"/>
                <a:gd name="T4" fmla="*/ 2 w 33"/>
                <a:gd name="T5" fmla="*/ 12 h 105"/>
                <a:gd name="T6" fmla="*/ 3 w 33"/>
                <a:gd name="T7" fmla="*/ 4 h 105"/>
                <a:gd name="T8" fmla="*/ 12 w 33"/>
                <a:gd name="T9" fmla="*/ 3 h 105"/>
                <a:gd name="T10" fmla="*/ 17 w 33"/>
                <a:gd name="T11" fmla="*/ 27 h 105"/>
                <a:gd name="T12" fmla="*/ 19 w 33"/>
                <a:gd name="T13" fmla="*/ 37 h 105"/>
                <a:gd name="T14" fmla="*/ 21 w 33"/>
                <a:gd name="T15" fmla="*/ 40 h 105"/>
                <a:gd name="T16" fmla="*/ 24 w 33"/>
                <a:gd name="T17" fmla="*/ 55 h 105"/>
                <a:gd name="T18" fmla="*/ 26 w 33"/>
                <a:gd name="T19" fmla="*/ 63 h 105"/>
                <a:gd name="T20" fmla="*/ 29 w 33"/>
                <a:gd name="T21" fmla="*/ 75 h 105"/>
                <a:gd name="T22" fmla="*/ 32 w 33"/>
                <a:gd name="T23" fmla="*/ 98 h 105"/>
                <a:gd name="T24" fmla="*/ 24 w 33"/>
                <a:gd name="T25" fmla="*/ 10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105">
                  <a:moveTo>
                    <a:pt x="24" y="104"/>
                  </a:moveTo>
                  <a:cubicBezTo>
                    <a:pt x="16" y="100"/>
                    <a:pt x="17" y="90"/>
                    <a:pt x="12" y="85"/>
                  </a:cubicBezTo>
                  <a:cubicBezTo>
                    <a:pt x="5" y="61"/>
                    <a:pt x="0" y="37"/>
                    <a:pt x="2" y="12"/>
                  </a:cubicBezTo>
                  <a:cubicBezTo>
                    <a:pt x="2" y="9"/>
                    <a:pt x="2" y="7"/>
                    <a:pt x="3" y="4"/>
                  </a:cubicBezTo>
                  <a:cubicBezTo>
                    <a:pt x="6" y="0"/>
                    <a:pt x="9" y="2"/>
                    <a:pt x="12" y="3"/>
                  </a:cubicBezTo>
                  <a:cubicBezTo>
                    <a:pt x="18" y="10"/>
                    <a:pt x="17" y="19"/>
                    <a:pt x="17" y="27"/>
                  </a:cubicBezTo>
                  <a:cubicBezTo>
                    <a:pt x="17" y="30"/>
                    <a:pt x="16" y="34"/>
                    <a:pt x="19" y="37"/>
                  </a:cubicBezTo>
                  <a:cubicBezTo>
                    <a:pt x="20" y="38"/>
                    <a:pt x="20" y="39"/>
                    <a:pt x="21" y="40"/>
                  </a:cubicBezTo>
                  <a:cubicBezTo>
                    <a:pt x="22" y="45"/>
                    <a:pt x="22" y="50"/>
                    <a:pt x="24" y="55"/>
                  </a:cubicBezTo>
                  <a:cubicBezTo>
                    <a:pt x="24" y="57"/>
                    <a:pt x="25" y="60"/>
                    <a:pt x="26" y="63"/>
                  </a:cubicBezTo>
                  <a:cubicBezTo>
                    <a:pt x="26" y="67"/>
                    <a:pt x="29" y="70"/>
                    <a:pt x="29" y="75"/>
                  </a:cubicBezTo>
                  <a:cubicBezTo>
                    <a:pt x="28" y="83"/>
                    <a:pt x="33" y="90"/>
                    <a:pt x="32" y="98"/>
                  </a:cubicBezTo>
                  <a:cubicBezTo>
                    <a:pt x="31" y="101"/>
                    <a:pt x="29" y="105"/>
                    <a:pt x="24" y="104"/>
                  </a:cubicBezTo>
                  <a:close/>
                </a:path>
              </a:pathLst>
            </a:custGeom>
            <a:solidFill>
              <a:srgbClr val="8A89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1" name="Freeform 3873"/>
            <p:cNvSpPr>
              <a:spLocks/>
            </p:cNvSpPr>
            <p:nvPr/>
          </p:nvSpPr>
          <p:spPr bwMode="auto">
            <a:xfrm>
              <a:off x="4910" y="1308"/>
              <a:ext cx="63" cy="106"/>
            </a:xfrm>
            <a:custGeom>
              <a:avLst/>
              <a:gdLst>
                <a:gd name="T0" fmla="*/ 23 w 54"/>
                <a:gd name="T1" fmla="*/ 16 h 90"/>
                <a:gd name="T2" fmla="*/ 27 w 54"/>
                <a:gd name="T3" fmla="*/ 12 h 90"/>
                <a:gd name="T4" fmla="*/ 43 w 54"/>
                <a:gd name="T5" fmla="*/ 1 h 90"/>
                <a:gd name="T6" fmla="*/ 50 w 54"/>
                <a:gd name="T7" fmla="*/ 1 h 90"/>
                <a:gd name="T8" fmla="*/ 50 w 54"/>
                <a:gd name="T9" fmla="*/ 14 h 90"/>
                <a:gd name="T10" fmla="*/ 21 w 54"/>
                <a:gd name="T11" fmla="*/ 58 h 90"/>
                <a:gd name="T12" fmla="*/ 17 w 54"/>
                <a:gd name="T13" fmla="*/ 71 h 90"/>
                <a:gd name="T14" fmla="*/ 11 w 54"/>
                <a:gd name="T15" fmla="*/ 84 h 90"/>
                <a:gd name="T16" fmla="*/ 2 w 54"/>
                <a:gd name="T17" fmla="*/ 83 h 90"/>
                <a:gd name="T18" fmla="*/ 0 w 54"/>
                <a:gd name="T19" fmla="*/ 71 h 90"/>
                <a:gd name="T20" fmla="*/ 2 w 54"/>
                <a:gd name="T21" fmla="*/ 61 h 90"/>
                <a:gd name="T22" fmla="*/ 8 w 54"/>
                <a:gd name="T23" fmla="*/ 42 h 90"/>
                <a:gd name="T24" fmla="*/ 15 w 54"/>
                <a:gd name="T25" fmla="*/ 28 h 90"/>
                <a:gd name="T26" fmla="*/ 23 w 54"/>
                <a:gd name="T27" fmla="*/ 1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90">
                  <a:moveTo>
                    <a:pt x="23" y="16"/>
                  </a:moveTo>
                  <a:cubicBezTo>
                    <a:pt x="24" y="14"/>
                    <a:pt x="26" y="13"/>
                    <a:pt x="27" y="12"/>
                  </a:cubicBezTo>
                  <a:cubicBezTo>
                    <a:pt x="31" y="6"/>
                    <a:pt x="37" y="3"/>
                    <a:pt x="43" y="1"/>
                  </a:cubicBezTo>
                  <a:cubicBezTo>
                    <a:pt x="46" y="0"/>
                    <a:pt x="48" y="0"/>
                    <a:pt x="50" y="1"/>
                  </a:cubicBezTo>
                  <a:cubicBezTo>
                    <a:pt x="54" y="5"/>
                    <a:pt x="54" y="9"/>
                    <a:pt x="50" y="14"/>
                  </a:cubicBezTo>
                  <a:cubicBezTo>
                    <a:pt x="34" y="24"/>
                    <a:pt x="23" y="39"/>
                    <a:pt x="21" y="58"/>
                  </a:cubicBezTo>
                  <a:cubicBezTo>
                    <a:pt x="20" y="63"/>
                    <a:pt x="19" y="67"/>
                    <a:pt x="17" y="71"/>
                  </a:cubicBezTo>
                  <a:cubicBezTo>
                    <a:pt x="14" y="75"/>
                    <a:pt x="14" y="80"/>
                    <a:pt x="11" y="84"/>
                  </a:cubicBezTo>
                  <a:cubicBezTo>
                    <a:pt x="8" y="87"/>
                    <a:pt x="4" y="90"/>
                    <a:pt x="2" y="83"/>
                  </a:cubicBezTo>
                  <a:cubicBezTo>
                    <a:pt x="1" y="79"/>
                    <a:pt x="1" y="75"/>
                    <a:pt x="0" y="71"/>
                  </a:cubicBezTo>
                  <a:cubicBezTo>
                    <a:pt x="0" y="67"/>
                    <a:pt x="0" y="64"/>
                    <a:pt x="2" y="61"/>
                  </a:cubicBezTo>
                  <a:cubicBezTo>
                    <a:pt x="4" y="55"/>
                    <a:pt x="6" y="49"/>
                    <a:pt x="8" y="42"/>
                  </a:cubicBezTo>
                  <a:cubicBezTo>
                    <a:pt x="9" y="37"/>
                    <a:pt x="12" y="33"/>
                    <a:pt x="15" y="28"/>
                  </a:cubicBezTo>
                  <a:cubicBezTo>
                    <a:pt x="17" y="24"/>
                    <a:pt x="19" y="19"/>
                    <a:pt x="23" y="16"/>
                  </a:cubicBezTo>
                  <a:close/>
                </a:path>
              </a:pathLst>
            </a:custGeom>
            <a:solidFill>
              <a:srgbClr val="909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2" name="Freeform 3874"/>
            <p:cNvSpPr>
              <a:spLocks/>
            </p:cNvSpPr>
            <p:nvPr/>
          </p:nvSpPr>
          <p:spPr bwMode="auto">
            <a:xfrm>
              <a:off x="4884" y="1467"/>
              <a:ext cx="19" cy="163"/>
            </a:xfrm>
            <a:custGeom>
              <a:avLst/>
              <a:gdLst>
                <a:gd name="T0" fmla="*/ 7 w 16"/>
                <a:gd name="T1" fmla="*/ 131 h 138"/>
                <a:gd name="T2" fmla="*/ 6 w 16"/>
                <a:gd name="T3" fmla="*/ 137 h 138"/>
                <a:gd name="T4" fmla="*/ 1 w 16"/>
                <a:gd name="T5" fmla="*/ 134 h 138"/>
                <a:gd name="T6" fmla="*/ 3 w 16"/>
                <a:gd name="T7" fmla="*/ 57 h 138"/>
                <a:gd name="T8" fmla="*/ 7 w 16"/>
                <a:gd name="T9" fmla="*/ 0 h 138"/>
                <a:gd name="T10" fmla="*/ 16 w 16"/>
                <a:gd name="T11" fmla="*/ 10 h 138"/>
                <a:gd name="T12" fmla="*/ 11 w 16"/>
                <a:gd name="T13" fmla="*/ 107 h 138"/>
                <a:gd name="T14" fmla="*/ 7 w 16"/>
                <a:gd name="T15" fmla="*/ 13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38">
                  <a:moveTo>
                    <a:pt x="7" y="131"/>
                  </a:moveTo>
                  <a:cubicBezTo>
                    <a:pt x="6" y="133"/>
                    <a:pt x="6" y="135"/>
                    <a:pt x="6" y="137"/>
                  </a:cubicBezTo>
                  <a:cubicBezTo>
                    <a:pt x="3" y="138"/>
                    <a:pt x="2" y="137"/>
                    <a:pt x="1" y="134"/>
                  </a:cubicBezTo>
                  <a:cubicBezTo>
                    <a:pt x="2" y="109"/>
                    <a:pt x="0" y="83"/>
                    <a:pt x="3" y="57"/>
                  </a:cubicBezTo>
                  <a:cubicBezTo>
                    <a:pt x="0" y="38"/>
                    <a:pt x="6" y="19"/>
                    <a:pt x="7" y="0"/>
                  </a:cubicBezTo>
                  <a:cubicBezTo>
                    <a:pt x="13" y="1"/>
                    <a:pt x="14" y="6"/>
                    <a:pt x="16" y="10"/>
                  </a:cubicBezTo>
                  <a:cubicBezTo>
                    <a:pt x="15" y="43"/>
                    <a:pt x="9" y="75"/>
                    <a:pt x="11" y="107"/>
                  </a:cubicBezTo>
                  <a:cubicBezTo>
                    <a:pt x="11" y="115"/>
                    <a:pt x="12" y="124"/>
                    <a:pt x="7" y="131"/>
                  </a:cubicBezTo>
                  <a:close/>
                </a:path>
              </a:pathLst>
            </a:custGeom>
            <a:solidFill>
              <a:srgbClr val="3E3B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3" name="Freeform 3875"/>
            <p:cNvSpPr>
              <a:spLocks/>
            </p:cNvSpPr>
            <p:nvPr/>
          </p:nvSpPr>
          <p:spPr bwMode="auto">
            <a:xfrm>
              <a:off x="5220" y="1597"/>
              <a:ext cx="32" cy="64"/>
            </a:xfrm>
            <a:custGeom>
              <a:avLst/>
              <a:gdLst>
                <a:gd name="T0" fmla="*/ 13 w 27"/>
                <a:gd name="T1" fmla="*/ 20 h 54"/>
                <a:gd name="T2" fmla="*/ 22 w 27"/>
                <a:gd name="T3" fmla="*/ 17 h 54"/>
                <a:gd name="T4" fmla="*/ 23 w 27"/>
                <a:gd name="T5" fmla="*/ 0 h 54"/>
                <a:gd name="T6" fmla="*/ 23 w 27"/>
                <a:gd name="T7" fmla="*/ 54 h 54"/>
                <a:gd name="T8" fmla="*/ 22 w 27"/>
                <a:gd name="T9" fmla="*/ 33 h 54"/>
                <a:gd name="T10" fmla="*/ 6 w 27"/>
                <a:gd name="T11" fmla="*/ 46 h 54"/>
                <a:gd name="T12" fmla="*/ 4 w 27"/>
                <a:gd name="T13" fmla="*/ 45 h 54"/>
                <a:gd name="T14" fmla="*/ 13 w 27"/>
                <a:gd name="T15" fmla="*/ 2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54">
                  <a:moveTo>
                    <a:pt x="13" y="20"/>
                  </a:moveTo>
                  <a:cubicBezTo>
                    <a:pt x="17" y="22"/>
                    <a:pt x="22" y="25"/>
                    <a:pt x="22" y="17"/>
                  </a:cubicBezTo>
                  <a:cubicBezTo>
                    <a:pt x="22" y="11"/>
                    <a:pt x="23" y="5"/>
                    <a:pt x="23" y="0"/>
                  </a:cubicBezTo>
                  <a:cubicBezTo>
                    <a:pt x="26" y="18"/>
                    <a:pt x="27" y="36"/>
                    <a:pt x="23" y="54"/>
                  </a:cubicBezTo>
                  <a:cubicBezTo>
                    <a:pt x="22" y="47"/>
                    <a:pt x="22" y="40"/>
                    <a:pt x="22" y="33"/>
                  </a:cubicBezTo>
                  <a:cubicBezTo>
                    <a:pt x="14" y="36"/>
                    <a:pt x="11" y="42"/>
                    <a:pt x="6" y="46"/>
                  </a:cubicBezTo>
                  <a:cubicBezTo>
                    <a:pt x="5" y="46"/>
                    <a:pt x="5" y="46"/>
                    <a:pt x="4" y="45"/>
                  </a:cubicBezTo>
                  <a:cubicBezTo>
                    <a:pt x="0" y="28"/>
                    <a:pt x="1" y="23"/>
                    <a:pt x="13" y="20"/>
                  </a:cubicBezTo>
                  <a:close/>
                </a:path>
              </a:pathLst>
            </a:custGeom>
            <a:solidFill>
              <a:srgbClr val="3931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4" name="Freeform 3876"/>
            <p:cNvSpPr>
              <a:spLocks/>
            </p:cNvSpPr>
            <p:nvPr/>
          </p:nvSpPr>
          <p:spPr bwMode="auto">
            <a:xfrm>
              <a:off x="4902" y="1827"/>
              <a:ext cx="32" cy="54"/>
            </a:xfrm>
            <a:custGeom>
              <a:avLst/>
              <a:gdLst>
                <a:gd name="T0" fmla="*/ 10 w 28"/>
                <a:gd name="T1" fmla="*/ 40 h 46"/>
                <a:gd name="T2" fmla="*/ 7 w 28"/>
                <a:gd name="T3" fmla="*/ 46 h 46"/>
                <a:gd name="T4" fmla="*/ 1 w 28"/>
                <a:gd name="T5" fmla="*/ 37 h 46"/>
                <a:gd name="T6" fmla="*/ 4 w 28"/>
                <a:gd name="T7" fmla="*/ 18 h 46"/>
                <a:gd name="T8" fmla="*/ 11 w 28"/>
                <a:gd name="T9" fmla="*/ 1 h 46"/>
                <a:gd name="T10" fmla="*/ 18 w 28"/>
                <a:gd name="T11" fmla="*/ 7 h 46"/>
                <a:gd name="T12" fmla="*/ 22 w 28"/>
                <a:gd name="T13" fmla="*/ 14 h 46"/>
                <a:gd name="T14" fmla="*/ 22 w 28"/>
                <a:gd name="T15" fmla="*/ 20 h 46"/>
                <a:gd name="T16" fmla="*/ 20 w 28"/>
                <a:gd name="T17" fmla="*/ 25 h 46"/>
                <a:gd name="T18" fmla="*/ 28 w 28"/>
                <a:gd name="T19" fmla="*/ 34 h 46"/>
                <a:gd name="T20" fmla="*/ 25 w 28"/>
                <a:gd name="T21" fmla="*/ 39 h 46"/>
                <a:gd name="T22" fmla="*/ 10 w 28"/>
                <a:gd name="T23" fmla="*/ 4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" h="46">
                  <a:moveTo>
                    <a:pt x="10" y="40"/>
                  </a:moveTo>
                  <a:cubicBezTo>
                    <a:pt x="8" y="41"/>
                    <a:pt x="7" y="44"/>
                    <a:pt x="7" y="46"/>
                  </a:cubicBezTo>
                  <a:cubicBezTo>
                    <a:pt x="2" y="45"/>
                    <a:pt x="0" y="42"/>
                    <a:pt x="1" y="37"/>
                  </a:cubicBezTo>
                  <a:cubicBezTo>
                    <a:pt x="5" y="31"/>
                    <a:pt x="0" y="24"/>
                    <a:pt x="4" y="18"/>
                  </a:cubicBezTo>
                  <a:cubicBezTo>
                    <a:pt x="11" y="14"/>
                    <a:pt x="10" y="7"/>
                    <a:pt x="11" y="1"/>
                  </a:cubicBezTo>
                  <a:cubicBezTo>
                    <a:pt x="16" y="0"/>
                    <a:pt x="16" y="5"/>
                    <a:pt x="18" y="7"/>
                  </a:cubicBezTo>
                  <a:cubicBezTo>
                    <a:pt x="19" y="10"/>
                    <a:pt x="20" y="12"/>
                    <a:pt x="22" y="14"/>
                  </a:cubicBezTo>
                  <a:cubicBezTo>
                    <a:pt x="22" y="16"/>
                    <a:pt x="23" y="18"/>
                    <a:pt x="22" y="20"/>
                  </a:cubicBezTo>
                  <a:cubicBezTo>
                    <a:pt x="22" y="21"/>
                    <a:pt x="21" y="23"/>
                    <a:pt x="20" y="25"/>
                  </a:cubicBezTo>
                  <a:cubicBezTo>
                    <a:pt x="20" y="30"/>
                    <a:pt x="26" y="30"/>
                    <a:pt x="28" y="34"/>
                  </a:cubicBezTo>
                  <a:cubicBezTo>
                    <a:pt x="28" y="36"/>
                    <a:pt x="27" y="38"/>
                    <a:pt x="25" y="39"/>
                  </a:cubicBezTo>
                  <a:cubicBezTo>
                    <a:pt x="20" y="40"/>
                    <a:pt x="15" y="38"/>
                    <a:pt x="10" y="40"/>
                  </a:cubicBezTo>
                  <a:close/>
                </a:path>
              </a:pathLst>
            </a:custGeom>
            <a:solidFill>
              <a:srgbClr val="2923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5" name="Freeform 3877"/>
            <p:cNvSpPr>
              <a:spLocks/>
            </p:cNvSpPr>
            <p:nvPr/>
          </p:nvSpPr>
          <p:spPr bwMode="auto">
            <a:xfrm>
              <a:off x="4882" y="1535"/>
              <a:ext cx="9" cy="144"/>
            </a:xfrm>
            <a:custGeom>
              <a:avLst/>
              <a:gdLst>
                <a:gd name="T0" fmla="*/ 5 w 8"/>
                <a:gd name="T1" fmla="*/ 0 h 123"/>
                <a:gd name="T2" fmla="*/ 5 w 8"/>
                <a:gd name="T3" fmla="*/ 80 h 123"/>
                <a:gd name="T4" fmla="*/ 4 w 8"/>
                <a:gd name="T5" fmla="*/ 123 h 123"/>
                <a:gd name="T6" fmla="*/ 5 w 8"/>
                <a:gd name="T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23">
                  <a:moveTo>
                    <a:pt x="5" y="0"/>
                  </a:moveTo>
                  <a:cubicBezTo>
                    <a:pt x="5" y="27"/>
                    <a:pt x="5" y="53"/>
                    <a:pt x="5" y="80"/>
                  </a:cubicBezTo>
                  <a:cubicBezTo>
                    <a:pt x="7" y="94"/>
                    <a:pt x="8" y="109"/>
                    <a:pt x="4" y="123"/>
                  </a:cubicBezTo>
                  <a:cubicBezTo>
                    <a:pt x="0" y="82"/>
                    <a:pt x="0" y="41"/>
                    <a:pt x="5" y="0"/>
                  </a:cubicBezTo>
                  <a:close/>
                </a:path>
              </a:pathLst>
            </a:custGeom>
            <a:solidFill>
              <a:srgbClr val="413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6" name="Freeform 3878"/>
            <p:cNvSpPr>
              <a:spLocks/>
            </p:cNvSpPr>
            <p:nvPr/>
          </p:nvSpPr>
          <p:spPr bwMode="auto">
            <a:xfrm>
              <a:off x="4914" y="1774"/>
              <a:ext cx="30" cy="48"/>
            </a:xfrm>
            <a:custGeom>
              <a:avLst/>
              <a:gdLst>
                <a:gd name="T0" fmla="*/ 0 w 25"/>
                <a:gd name="T1" fmla="*/ 7 h 41"/>
                <a:gd name="T2" fmla="*/ 0 w 25"/>
                <a:gd name="T3" fmla="*/ 4 h 41"/>
                <a:gd name="T4" fmla="*/ 9 w 25"/>
                <a:gd name="T5" fmla="*/ 0 h 41"/>
                <a:gd name="T6" fmla="*/ 17 w 25"/>
                <a:gd name="T7" fmla="*/ 5 h 41"/>
                <a:gd name="T8" fmla="*/ 24 w 25"/>
                <a:gd name="T9" fmla="*/ 29 h 41"/>
                <a:gd name="T10" fmla="*/ 17 w 25"/>
                <a:gd name="T11" fmla="*/ 41 h 41"/>
                <a:gd name="T12" fmla="*/ 11 w 25"/>
                <a:gd name="T13" fmla="*/ 39 h 41"/>
                <a:gd name="T14" fmla="*/ 8 w 25"/>
                <a:gd name="T15" fmla="*/ 23 h 41"/>
                <a:gd name="T16" fmla="*/ 8 w 25"/>
                <a:gd name="T17" fmla="*/ 14 h 41"/>
                <a:gd name="T18" fmla="*/ 8 w 25"/>
                <a:gd name="T19" fmla="*/ 25 h 41"/>
                <a:gd name="T20" fmla="*/ 8 w 25"/>
                <a:gd name="T21" fmla="*/ 29 h 41"/>
                <a:gd name="T22" fmla="*/ 0 w 25"/>
                <a:gd name="T23" fmla="*/ 33 h 41"/>
                <a:gd name="T24" fmla="*/ 0 w 25"/>
                <a:gd name="T25" fmla="*/ 23 h 41"/>
                <a:gd name="T26" fmla="*/ 0 w 25"/>
                <a:gd name="T27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41">
                  <a:moveTo>
                    <a:pt x="0" y="7"/>
                  </a:moveTo>
                  <a:cubicBezTo>
                    <a:pt x="0" y="6"/>
                    <a:pt x="0" y="5"/>
                    <a:pt x="0" y="4"/>
                  </a:cubicBezTo>
                  <a:cubicBezTo>
                    <a:pt x="3" y="1"/>
                    <a:pt x="6" y="0"/>
                    <a:pt x="9" y="0"/>
                  </a:cubicBezTo>
                  <a:cubicBezTo>
                    <a:pt x="12" y="1"/>
                    <a:pt x="15" y="2"/>
                    <a:pt x="17" y="5"/>
                  </a:cubicBezTo>
                  <a:cubicBezTo>
                    <a:pt x="17" y="14"/>
                    <a:pt x="25" y="20"/>
                    <a:pt x="24" y="29"/>
                  </a:cubicBezTo>
                  <a:cubicBezTo>
                    <a:pt x="21" y="33"/>
                    <a:pt x="21" y="38"/>
                    <a:pt x="17" y="41"/>
                  </a:cubicBezTo>
                  <a:cubicBezTo>
                    <a:pt x="15" y="41"/>
                    <a:pt x="13" y="41"/>
                    <a:pt x="11" y="39"/>
                  </a:cubicBezTo>
                  <a:cubicBezTo>
                    <a:pt x="8" y="34"/>
                    <a:pt x="10" y="28"/>
                    <a:pt x="8" y="23"/>
                  </a:cubicBezTo>
                  <a:cubicBezTo>
                    <a:pt x="8" y="19"/>
                    <a:pt x="7" y="16"/>
                    <a:pt x="8" y="14"/>
                  </a:cubicBezTo>
                  <a:cubicBezTo>
                    <a:pt x="8" y="16"/>
                    <a:pt x="7" y="20"/>
                    <a:pt x="8" y="25"/>
                  </a:cubicBezTo>
                  <a:cubicBezTo>
                    <a:pt x="8" y="26"/>
                    <a:pt x="8" y="28"/>
                    <a:pt x="8" y="29"/>
                  </a:cubicBezTo>
                  <a:cubicBezTo>
                    <a:pt x="6" y="32"/>
                    <a:pt x="4" y="34"/>
                    <a:pt x="0" y="33"/>
                  </a:cubicBezTo>
                  <a:cubicBezTo>
                    <a:pt x="0" y="30"/>
                    <a:pt x="0" y="26"/>
                    <a:pt x="0" y="23"/>
                  </a:cubicBezTo>
                  <a:cubicBezTo>
                    <a:pt x="2" y="18"/>
                    <a:pt x="2" y="12"/>
                    <a:pt x="0" y="7"/>
                  </a:cubicBezTo>
                  <a:close/>
                </a:path>
              </a:pathLst>
            </a:custGeom>
            <a:solidFill>
              <a:srgbClr val="514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7" name="Freeform 3879"/>
            <p:cNvSpPr>
              <a:spLocks/>
            </p:cNvSpPr>
            <p:nvPr/>
          </p:nvSpPr>
          <p:spPr bwMode="auto">
            <a:xfrm>
              <a:off x="5074" y="1197"/>
              <a:ext cx="46" cy="24"/>
            </a:xfrm>
            <a:custGeom>
              <a:avLst/>
              <a:gdLst>
                <a:gd name="T0" fmla="*/ 23 w 39"/>
                <a:gd name="T1" fmla="*/ 6 h 21"/>
                <a:gd name="T2" fmla="*/ 36 w 39"/>
                <a:gd name="T3" fmla="*/ 8 h 21"/>
                <a:gd name="T4" fmla="*/ 39 w 39"/>
                <a:gd name="T5" fmla="*/ 12 h 21"/>
                <a:gd name="T6" fmla="*/ 3 w 39"/>
                <a:gd name="T7" fmla="*/ 10 h 21"/>
                <a:gd name="T8" fmla="*/ 11 w 39"/>
                <a:gd name="T9" fmla="*/ 1 h 21"/>
                <a:gd name="T10" fmla="*/ 23 w 39"/>
                <a:gd name="T11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23" y="6"/>
                  </a:moveTo>
                  <a:cubicBezTo>
                    <a:pt x="27" y="7"/>
                    <a:pt x="32" y="8"/>
                    <a:pt x="36" y="8"/>
                  </a:cubicBezTo>
                  <a:cubicBezTo>
                    <a:pt x="37" y="10"/>
                    <a:pt x="38" y="11"/>
                    <a:pt x="39" y="12"/>
                  </a:cubicBezTo>
                  <a:cubicBezTo>
                    <a:pt x="27" y="18"/>
                    <a:pt x="15" y="21"/>
                    <a:pt x="3" y="10"/>
                  </a:cubicBezTo>
                  <a:cubicBezTo>
                    <a:pt x="0" y="1"/>
                    <a:pt x="6" y="0"/>
                    <a:pt x="11" y="1"/>
                  </a:cubicBezTo>
                  <a:cubicBezTo>
                    <a:pt x="15" y="2"/>
                    <a:pt x="19" y="4"/>
                    <a:pt x="23" y="6"/>
                  </a:cubicBezTo>
                  <a:close/>
                </a:path>
              </a:pathLst>
            </a:custGeom>
            <a:solidFill>
              <a:srgbClr val="6462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8" name="Freeform 3880"/>
            <p:cNvSpPr>
              <a:spLocks/>
            </p:cNvSpPr>
            <p:nvPr/>
          </p:nvSpPr>
          <p:spPr bwMode="auto">
            <a:xfrm>
              <a:off x="4886" y="1629"/>
              <a:ext cx="13" cy="89"/>
            </a:xfrm>
            <a:custGeom>
              <a:avLst/>
              <a:gdLst>
                <a:gd name="T0" fmla="*/ 0 w 11"/>
                <a:gd name="T1" fmla="*/ 43 h 76"/>
                <a:gd name="T2" fmla="*/ 1 w 11"/>
                <a:gd name="T3" fmla="*/ 0 h 76"/>
                <a:gd name="T4" fmla="*/ 4 w 11"/>
                <a:gd name="T5" fmla="*/ 0 h 76"/>
                <a:gd name="T6" fmla="*/ 11 w 11"/>
                <a:gd name="T7" fmla="*/ 76 h 76"/>
                <a:gd name="T8" fmla="*/ 0 w 11"/>
                <a:gd name="T9" fmla="*/ 4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6">
                  <a:moveTo>
                    <a:pt x="0" y="43"/>
                  </a:moveTo>
                  <a:cubicBezTo>
                    <a:pt x="1" y="29"/>
                    <a:pt x="1" y="14"/>
                    <a:pt x="1" y="0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2" y="26"/>
                    <a:pt x="9" y="50"/>
                    <a:pt x="11" y="76"/>
                  </a:cubicBezTo>
                  <a:cubicBezTo>
                    <a:pt x="2" y="66"/>
                    <a:pt x="2" y="55"/>
                    <a:pt x="0" y="43"/>
                  </a:cubicBezTo>
                  <a:close/>
                </a:path>
              </a:pathLst>
            </a:custGeom>
            <a:solidFill>
              <a:srgbClr val="3A36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39" name="Freeform 3881"/>
            <p:cNvSpPr>
              <a:spLocks/>
            </p:cNvSpPr>
            <p:nvPr/>
          </p:nvSpPr>
          <p:spPr bwMode="auto">
            <a:xfrm>
              <a:off x="4986" y="1253"/>
              <a:ext cx="37" cy="32"/>
            </a:xfrm>
            <a:custGeom>
              <a:avLst/>
              <a:gdLst>
                <a:gd name="T0" fmla="*/ 23 w 31"/>
                <a:gd name="T1" fmla="*/ 0 h 27"/>
                <a:gd name="T2" fmla="*/ 30 w 31"/>
                <a:gd name="T3" fmla="*/ 4 h 27"/>
                <a:gd name="T4" fmla="*/ 28 w 31"/>
                <a:gd name="T5" fmla="*/ 8 h 27"/>
                <a:gd name="T6" fmla="*/ 22 w 31"/>
                <a:gd name="T7" fmla="*/ 11 h 27"/>
                <a:gd name="T8" fmla="*/ 29 w 31"/>
                <a:gd name="T9" fmla="*/ 12 h 27"/>
                <a:gd name="T10" fmla="*/ 31 w 31"/>
                <a:gd name="T11" fmla="*/ 16 h 27"/>
                <a:gd name="T12" fmla="*/ 30 w 31"/>
                <a:gd name="T13" fmla="*/ 21 h 27"/>
                <a:gd name="T14" fmla="*/ 17 w 31"/>
                <a:gd name="T15" fmla="*/ 27 h 27"/>
                <a:gd name="T16" fmla="*/ 8 w 31"/>
                <a:gd name="T17" fmla="*/ 26 h 27"/>
                <a:gd name="T18" fmla="*/ 0 w 31"/>
                <a:gd name="T19" fmla="*/ 20 h 27"/>
                <a:gd name="T20" fmla="*/ 7 w 31"/>
                <a:gd name="T21" fmla="*/ 3 h 27"/>
                <a:gd name="T22" fmla="*/ 23 w 31"/>
                <a:gd name="T2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27">
                  <a:moveTo>
                    <a:pt x="23" y="0"/>
                  </a:moveTo>
                  <a:cubicBezTo>
                    <a:pt x="24" y="3"/>
                    <a:pt x="27" y="4"/>
                    <a:pt x="30" y="4"/>
                  </a:cubicBezTo>
                  <a:cubicBezTo>
                    <a:pt x="30" y="6"/>
                    <a:pt x="30" y="7"/>
                    <a:pt x="28" y="8"/>
                  </a:cubicBezTo>
                  <a:cubicBezTo>
                    <a:pt x="27" y="10"/>
                    <a:pt x="24" y="9"/>
                    <a:pt x="22" y="11"/>
                  </a:cubicBezTo>
                  <a:cubicBezTo>
                    <a:pt x="24" y="11"/>
                    <a:pt x="27" y="11"/>
                    <a:pt x="29" y="12"/>
                  </a:cubicBezTo>
                  <a:cubicBezTo>
                    <a:pt x="30" y="13"/>
                    <a:pt x="31" y="15"/>
                    <a:pt x="31" y="16"/>
                  </a:cubicBezTo>
                  <a:cubicBezTo>
                    <a:pt x="31" y="18"/>
                    <a:pt x="31" y="19"/>
                    <a:pt x="30" y="21"/>
                  </a:cubicBezTo>
                  <a:cubicBezTo>
                    <a:pt x="27" y="24"/>
                    <a:pt x="22" y="26"/>
                    <a:pt x="17" y="27"/>
                  </a:cubicBezTo>
                  <a:cubicBezTo>
                    <a:pt x="14" y="27"/>
                    <a:pt x="11" y="27"/>
                    <a:pt x="8" y="26"/>
                  </a:cubicBezTo>
                  <a:cubicBezTo>
                    <a:pt x="5" y="25"/>
                    <a:pt x="2" y="23"/>
                    <a:pt x="0" y="20"/>
                  </a:cubicBezTo>
                  <a:cubicBezTo>
                    <a:pt x="11" y="17"/>
                    <a:pt x="0" y="7"/>
                    <a:pt x="7" y="3"/>
                  </a:cubicBezTo>
                  <a:cubicBezTo>
                    <a:pt x="12" y="0"/>
                    <a:pt x="17" y="0"/>
                    <a:pt x="23" y="0"/>
                  </a:cubicBezTo>
                  <a:close/>
                </a:path>
              </a:pathLst>
            </a:custGeom>
            <a:solidFill>
              <a:srgbClr val="3A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0" name="Freeform 3882"/>
            <p:cNvSpPr>
              <a:spLocks/>
            </p:cNvSpPr>
            <p:nvPr/>
          </p:nvSpPr>
          <p:spPr bwMode="auto">
            <a:xfrm>
              <a:off x="4956" y="1277"/>
              <a:ext cx="38" cy="36"/>
            </a:xfrm>
            <a:custGeom>
              <a:avLst/>
              <a:gdLst>
                <a:gd name="T0" fmla="*/ 26 w 33"/>
                <a:gd name="T1" fmla="*/ 0 h 31"/>
                <a:gd name="T2" fmla="*/ 33 w 33"/>
                <a:gd name="T3" fmla="*/ 3 h 31"/>
                <a:gd name="T4" fmla="*/ 29 w 33"/>
                <a:gd name="T5" fmla="*/ 14 h 31"/>
                <a:gd name="T6" fmla="*/ 19 w 33"/>
                <a:gd name="T7" fmla="*/ 29 h 31"/>
                <a:gd name="T8" fmla="*/ 10 w 33"/>
                <a:gd name="T9" fmla="*/ 29 h 31"/>
                <a:gd name="T10" fmla="*/ 4 w 33"/>
                <a:gd name="T11" fmla="*/ 30 h 31"/>
                <a:gd name="T12" fmla="*/ 0 w 33"/>
                <a:gd name="T13" fmla="*/ 26 h 31"/>
                <a:gd name="T14" fmla="*/ 17 w 33"/>
                <a:gd name="T15" fmla="*/ 8 h 31"/>
                <a:gd name="T16" fmla="*/ 26 w 33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1">
                  <a:moveTo>
                    <a:pt x="26" y="0"/>
                  </a:moveTo>
                  <a:cubicBezTo>
                    <a:pt x="29" y="1"/>
                    <a:pt x="31" y="2"/>
                    <a:pt x="33" y="3"/>
                  </a:cubicBezTo>
                  <a:cubicBezTo>
                    <a:pt x="33" y="7"/>
                    <a:pt x="30" y="10"/>
                    <a:pt x="29" y="14"/>
                  </a:cubicBezTo>
                  <a:cubicBezTo>
                    <a:pt x="28" y="21"/>
                    <a:pt x="27" y="27"/>
                    <a:pt x="19" y="29"/>
                  </a:cubicBezTo>
                  <a:cubicBezTo>
                    <a:pt x="16" y="30"/>
                    <a:pt x="13" y="29"/>
                    <a:pt x="10" y="29"/>
                  </a:cubicBezTo>
                  <a:cubicBezTo>
                    <a:pt x="8" y="29"/>
                    <a:pt x="6" y="29"/>
                    <a:pt x="4" y="30"/>
                  </a:cubicBezTo>
                  <a:cubicBezTo>
                    <a:pt x="0" y="31"/>
                    <a:pt x="0" y="29"/>
                    <a:pt x="0" y="26"/>
                  </a:cubicBezTo>
                  <a:cubicBezTo>
                    <a:pt x="8" y="22"/>
                    <a:pt x="19" y="22"/>
                    <a:pt x="17" y="8"/>
                  </a:cubicBezTo>
                  <a:cubicBezTo>
                    <a:pt x="17" y="5"/>
                    <a:pt x="22" y="1"/>
                    <a:pt x="26" y="0"/>
                  </a:cubicBezTo>
                  <a:close/>
                </a:path>
              </a:pathLst>
            </a:custGeom>
            <a:solidFill>
              <a:srgbClr val="2B25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1" name="Freeform 3883"/>
            <p:cNvSpPr>
              <a:spLocks/>
            </p:cNvSpPr>
            <p:nvPr/>
          </p:nvSpPr>
          <p:spPr bwMode="auto">
            <a:xfrm>
              <a:off x="5011" y="1165"/>
              <a:ext cx="27" cy="46"/>
            </a:xfrm>
            <a:custGeom>
              <a:avLst/>
              <a:gdLst>
                <a:gd name="T0" fmla="*/ 2 w 23"/>
                <a:gd name="T1" fmla="*/ 34 h 39"/>
                <a:gd name="T2" fmla="*/ 3 w 23"/>
                <a:gd name="T3" fmla="*/ 26 h 39"/>
                <a:gd name="T4" fmla="*/ 9 w 23"/>
                <a:gd name="T5" fmla="*/ 0 h 39"/>
                <a:gd name="T6" fmla="*/ 14 w 23"/>
                <a:gd name="T7" fmla="*/ 4 h 39"/>
                <a:gd name="T8" fmla="*/ 22 w 23"/>
                <a:gd name="T9" fmla="*/ 26 h 39"/>
                <a:gd name="T10" fmla="*/ 23 w 23"/>
                <a:gd name="T11" fmla="*/ 30 h 39"/>
                <a:gd name="T12" fmla="*/ 10 w 23"/>
                <a:gd name="T13" fmla="*/ 39 h 39"/>
                <a:gd name="T14" fmla="*/ 3 w 23"/>
                <a:gd name="T15" fmla="*/ 38 h 39"/>
                <a:gd name="T16" fmla="*/ 1 w 23"/>
                <a:gd name="T17" fmla="*/ 35 h 39"/>
                <a:gd name="T18" fmla="*/ 2 w 23"/>
                <a:gd name="T19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39">
                  <a:moveTo>
                    <a:pt x="2" y="34"/>
                  </a:moveTo>
                  <a:cubicBezTo>
                    <a:pt x="6" y="32"/>
                    <a:pt x="2" y="29"/>
                    <a:pt x="3" y="26"/>
                  </a:cubicBezTo>
                  <a:cubicBezTo>
                    <a:pt x="6" y="18"/>
                    <a:pt x="0" y="7"/>
                    <a:pt x="9" y="0"/>
                  </a:cubicBezTo>
                  <a:cubicBezTo>
                    <a:pt x="12" y="0"/>
                    <a:pt x="13" y="2"/>
                    <a:pt x="14" y="4"/>
                  </a:cubicBezTo>
                  <a:cubicBezTo>
                    <a:pt x="16" y="11"/>
                    <a:pt x="16" y="20"/>
                    <a:pt x="22" y="26"/>
                  </a:cubicBezTo>
                  <a:cubicBezTo>
                    <a:pt x="23" y="27"/>
                    <a:pt x="23" y="29"/>
                    <a:pt x="23" y="30"/>
                  </a:cubicBezTo>
                  <a:cubicBezTo>
                    <a:pt x="21" y="37"/>
                    <a:pt x="15" y="38"/>
                    <a:pt x="10" y="39"/>
                  </a:cubicBezTo>
                  <a:cubicBezTo>
                    <a:pt x="7" y="39"/>
                    <a:pt x="5" y="39"/>
                    <a:pt x="3" y="38"/>
                  </a:cubicBezTo>
                  <a:cubicBezTo>
                    <a:pt x="2" y="37"/>
                    <a:pt x="1" y="36"/>
                    <a:pt x="1" y="35"/>
                  </a:cubicBezTo>
                  <a:cubicBezTo>
                    <a:pt x="2" y="34"/>
                    <a:pt x="2" y="34"/>
                    <a:pt x="2" y="34"/>
                  </a:cubicBezTo>
                  <a:close/>
                </a:path>
              </a:pathLst>
            </a:custGeom>
            <a:solidFill>
              <a:srgbClr val="4E4A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2" name="Freeform 3884"/>
            <p:cNvSpPr>
              <a:spLocks/>
            </p:cNvSpPr>
            <p:nvPr/>
          </p:nvSpPr>
          <p:spPr bwMode="auto">
            <a:xfrm>
              <a:off x="5096" y="1253"/>
              <a:ext cx="24" cy="20"/>
            </a:xfrm>
            <a:custGeom>
              <a:avLst/>
              <a:gdLst>
                <a:gd name="T0" fmla="*/ 21 w 21"/>
                <a:gd name="T1" fmla="*/ 4 h 17"/>
                <a:gd name="T2" fmla="*/ 0 w 21"/>
                <a:gd name="T3" fmla="*/ 10 h 17"/>
                <a:gd name="T4" fmla="*/ 14 w 21"/>
                <a:gd name="T5" fmla="*/ 1 h 17"/>
                <a:gd name="T6" fmla="*/ 21 w 21"/>
                <a:gd name="T7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7">
                  <a:moveTo>
                    <a:pt x="21" y="4"/>
                  </a:moveTo>
                  <a:cubicBezTo>
                    <a:pt x="16" y="12"/>
                    <a:pt x="11" y="17"/>
                    <a:pt x="0" y="10"/>
                  </a:cubicBezTo>
                  <a:cubicBezTo>
                    <a:pt x="3" y="3"/>
                    <a:pt x="11" y="5"/>
                    <a:pt x="14" y="1"/>
                  </a:cubicBezTo>
                  <a:cubicBezTo>
                    <a:pt x="17" y="0"/>
                    <a:pt x="20" y="0"/>
                    <a:pt x="21" y="4"/>
                  </a:cubicBezTo>
                  <a:close/>
                </a:path>
              </a:pathLst>
            </a:custGeom>
            <a:solidFill>
              <a:srgbClr val="3D3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3" name="Freeform 3885"/>
            <p:cNvSpPr>
              <a:spLocks/>
            </p:cNvSpPr>
            <p:nvPr/>
          </p:nvSpPr>
          <p:spPr bwMode="auto">
            <a:xfrm>
              <a:off x="4897" y="1401"/>
              <a:ext cx="17" cy="38"/>
            </a:xfrm>
            <a:custGeom>
              <a:avLst/>
              <a:gdLst>
                <a:gd name="T0" fmla="*/ 2 w 15"/>
                <a:gd name="T1" fmla="*/ 30 h 32"/>
                <a:gd name="T2" fmla="*/ 8 w 15"/>
                <a:gd name="T3" fmla="*/ 1 h 32"/>
                <a:gd name="T4" fmla="*/ 12 w 15"/>
                <a:gd name="T5" fmla="*/ 2 h 32"/>
                <a:gd name="T6" fmla="*/ 7 w 15"/>
                <a:gd name="T7" fmla="*/ 31 h 32"/>
                <a:gd name="T8" fmla="*/ 2 w 15"/>
                <a:gd name="T9" fmla="*/ 3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2" y="30"/>
                  </a:moveTo>
                  <a:cubicBezTo>
                    <a:pt x="0" y="20"/>
                    <a:pt x="5" y="11"/>
                    <a:pt x="8" y="1"/>
                  </a:cubicBezTo>
                  <a:cubicBezTo>
                    <a:pt x="9" y="0"/>
                    <a:pt x="11" y="0"/>
                    <a:pt x="12" y="2"/>
                  </a:cubicBezTo>
                  <a:cubicBezTo>
                    <a:pt x="14" y="12"/>
                    <a:pt x="15" y="22"/>
                    <a:pt x="7" y="31"/>
                  </a:cubicBezTo>
                  <a:cubicBezTo>
                    <a:pt x="5" y="32"/>
                    <a:pt x="4" y="32"/>
                    <a:pt x="2" y="30"/>
                  </a:cubicBezTo>
                  <a:close/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4" name="Freeform 3886"/>
            <p:cNvSpPr>
              <a:spLocks/>
            </p:cNvSpPr>
            <p:nvPr/>
          </p:nvSpPr>
          <p:spPr bwMode="auto">
            <a:xfrm>
              <a:off x="5017" y="1158"/>
              <a:ext cx="33" cy="16"/>
            </a:xfrm>
            <a:custGeom>
              <a:avLst/>
              <a:gdLst>
                <a:gd name="T0" fmla="*/ 7 w 28"/>
                <a:gd name="T1" fmla="*/ 10 h 14"/>
                <a:gd name="T2" fmla="*/ 4 w 28"/>
                <a:gd name="T3" fmla="*/ 7 h 14"/>
                <a:gd name="T4" fmla="*/ 0 w 28"/>
                <a:gd name="T5" fmla="*/ 3 h 14"/>
                <a:gd name="T6" fmla="*/ 10 w 28"/>
                <a:gd name="T7" fmla="*/ 1 h 14"/>
                <a:gd name="T8" fmla="*/ 26 w 28"/>
                <a:gd name="T9" fmla="*/ 3 h 14"/>
                <a:gd name="T10" fmla="*/ 27 w 28"/>
                <a:gd name="T11" fmla="*/ 7 h 14"/>
                <a:gd name="T12" fmla="*/ 22 w 28"/>
                <a:gd name="T13" fmla="*/ 12 h 14"/>
                <a:gd name="T14" fmla="*/ 7 w 28"/>
                <a:gd name="T15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4">
                  <a:moveTo>
                    <a:pt x="7" y="10"/>
                  </a:moveTo>
                  <a:cubicBezTo>
                    <a:pt x="6" y="9"/>
                    <a:pt x="5" y="8"/>
                    <a:pt x="4" y="7"/>
                  </a:cubicBezTo>
                  <a:cubicBezTo>
                    <a:pt x="2" y="6"/>
                    <a:pt x="1" y="5"/>
                    <a:pt x="0" y="3"/>
                  </a:cubicBezTo>
                  <a:cubicBezTo>
                    <a:pt x="3" y="0"/>
                    <a:pt x="6" y="0"/>
                    <a:pt x="10" y="1"/>
                  </a:cubicBezTo>
                  <a:cubicBezTo>
                    <a:pt x="15" y="3"/>
                    <a:pt x="21" y="1"/>
                    <a:pt x="26" y="3"/>
                  </a:cubicBezTo>
                  <a:cubicBezTo>
                    <a:pt x="27" y="4"/>
                    <a:pt x="28" y="6"/>
                    <a:pt x="27" y="7"/>
                  </a:cubicBezTo>
                  <a:cubicBezTo>
                    <a:pt x="26" y="10"/>
                    <a:pt x="24" y="11"/>
                    <a:pt x="22" y="12"/>
                  </a:cubicBezTo>
                  <a:cubicBezTo>
                    <a:pt x="16" y="14"/>
                    <a:pt x="11" y="14"/>
                    <a:pt x="7" y="10"/>
                  </a:cubicBezTo>
                  <a:close/>
                </a:path>
              </a:pathLst>
            </a:custGeom>
            <a:solidFill>
              <a:srgbClr val="605B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5" name="Freeform 3887"/>
            <p:cNvSpPr>
              <a:spLocks/>
            </p:cNvSpPr>
            <p:nvPr/>
          </p:nvSpPr>
          <p:spPr bwMode="auto">
            <a:xfrm>
              <a:off x="5211" y="1386"/>
              <a:ext cx="15" cy="26"/>
            </a:xfrm>
            <a:custGeom>
              <a:avLst/>
              <a:gdLst>
                <a:gd name="T0" fmla="*/ 13 w 13"/>
                <a:gd name="T1" fmla="*/ 21 h 22"/>
                <a:gd name="T2" fmla="*/ 7 w 13"/>
                <a:gd name="T3" fmla="*/ 21 h 22"/>
                <a:gd name="T4" fmla="*/ 4 w 13"/>
                <a:gd name="T5" fmla="*/ 21 h 22"/>
                <a:gd name="T6" fmla="*/ 1 w 13"/>
                <a:gd name="T7" fmla="*/ 14 h 22"/>
                <a:gd name="T8" fmla="*/ 0 w 13"/>
                <a:gd name="T9" fmla="*/ 8 h 22"/>
                <a:gd name="T10" fmla="*/ 2 w 13"/>
                <a:gd name="T11" fmla="*/ 4 h 22"/>
                <a:gd name="T12" fmla="*/ 8 w 13"/>
                <a:gd name="T13" fmla="*/ 0 h 22"/>
                <a:gd name="T14" fmla="*/ 13 w 13"/>
                <a:gd name="T15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2">
                  <a:moveTo>
                    <a:pt x="13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2"/>
                    <a:pt x="5" y="22"/>
                    <a:pt x="4" y="21"/>
                  </a:cubicBezTo>
                  <a:cubicBezTo>
                    <a:pt x="2" y="19"/>
                    <a:pt x="1" y="16"/>
                    <a:pt x="1" y="14"/>
                  </a:cubicBezTo>
                  <a:cubicBezTo>
                    <a:pt x="1" y="12"/>
                    <a:pt x="0" y="10"/>
                    <a:pt x="0" y="8"/>
                  </a:cubicBezTo>
                  <a:cubicBezTo>
                    <a:pt x="0" y="6"/>
                    <a:pt x="0" y="5"/>
                    <a:pt x="2" y="4"/>
                  </a:cubicBezTo>
                  <a:cubicBezTo>
                    <a:pt x="5" y="4"/>
                    <a:pt x="7" y="3"/>
                    <a:pt x="8" y="0"/>
                  </a:cubicBezTo>
                  <a:cubicBezTo>
                    <a:pt x="10" y="7"/>
                    <a:pt x="12" y="14"/>
                    <a:pt x="13" y="21"/>
                  </a:cubicBezTo>
                  <a:close/>
                </a:path>
              </a:pathLst>
            </a:custGeom>
            <a:solidFill>
              <a:srgbClr val="2E29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6" name="Freeform 3888"/>
            <p:cNvSpPr>
              <a:spLocks/>
            </p:cNvSpPr>
            <p:nvPr/>
          </p:nvSpPr>
          <p:spPr bwMode="auto">
            <a:xfrm>
              <a:off x="5044" y="1158"/>
              <a:ext cx="43" cy="20"/>
            </a:xfrm>
            <a:custGeom>
              <a:avLst/>
              <a:gdLst>
                <a:gd name="T0" fmla="*/ 0 w 37"/>
                <a:gd name="T1" fmla="*/ 9 h 17"/>
                <a:gd name="T2" fmla="*/ 4 w 37"/>
                <a:gd name="T3" fmla="*/ 6 h 17"/>
                <a:gd name="T4" fmla="*/ 25 w 37"/>
                <a:gd name="T5" fmla="*/ 3 h 17"/>
                <a:gd name="T6" fmla="*/ 29 w 37"/>
                <a:gd name="T7" fmla="*/ 1 h 17"/>
                <a:gd name="T8" fmla="*/ 33 w 37"/>
                <a:gd name="T9" fmla="*/ 0 h 17"/>
                <a:gd name="T10" fmla="*/ 36 w 37"/>
                <a:gd name="T11" fmla="*/ 7 h 17"/>
                <a:gd name="T12" fmla="*/ 31 w 37"/>
                <a:gd name="T13" fmla="*/ 15 h 17"/>
                <a:gd name="T14" fmla="*/ 0 w 37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7">
                  <a:moveTo>
                    <a:pt x="0" y="9"/>
                  </a:moveTo>
                  <a:cubicBezTo>
                    <a:pt x="1" y="8"/>
                    <a:pt x="2" y="7"/>
                    <a:pt x="4" y="6"/>
                  </a:cubicBezTo>
                  <a:cubicBezTo>
                    <a:pt x="10" y="1"/>
                    <a:pt x="18" y="5"/>
                    <a:pt x="25" y="3"/>
                  </a:cubicBezTo>
                  <a:cubicBezTo>
                    <a:pt x="27" y="2"/>
                    <a:pt x="28" y="2"/>
                    <a:pt x="29" y="1"/>
                  </a:cubicBezTo>
                  <a:cubicBezTo>
                    <a:pt x="30" y="1"/>
                    <a:pt x="31" y="0"/>
                    <a:pt x="33" y="0"/>
                  </a:cubicBezTo>
                  <a:cubicBezTo>
                    <a:pt x="34" y="2"/>
                    <a:pt x="35" y="5"/>
                    <a:pt x="36" y="7"/>
                  </a:cubicBezTo>
                  <a:cubicBezTo>
                    <a:pt x="37" y="11"/>
                    <a:pt x="35" y="14"/>
                    <a:pt x="31" y="15"/>
                  </a:cubicBezTo>
                  <a:cubicBezTo>
                    <a:pt x="20" y="14"/>
                    <a:pt x="9" y="17"/>
                    <a:pt x="0" y="9"/>
                  </a:cubicBezTo>
                  <a:close/>
                </a:path>
              </a:pathLst>
            </a:custGeom>
            <a:solidFill>
              <a:srgbClr val="39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7" name="Freeform 3889"/>
            <p:cNvSpPr>
              <a:spLocks/>
            </p:cNvSpPr>
            <p:nvPr/>
          </p:nvSpPr>
          <p:spPr bwMode="auto">
            <a:xfrm>
              <a:off x="5029" y="1159"/>
              <a:ext cx="50" cy="7"/>
            </a:xfrm>
            <a:custGeom>
              <a:avLst/>
              <a:gdLst>
                <a:gd name="T0" fmla="*/ 42 w 43"/>
                <a:gd name="T1" fmla="*/ 0 h 6"/>
                <a:gd name="T2" fmla="*/ 43 w 43"/>
                <a:gd name="T3" fmla="*/ 2 h 6"/>
                <a:gd name="T4" fmla="*/ 16 w 43"/>
                <a:gd name="T5" fmla="*/ 3 h 6"/>
                <a:gd name="T6" fmla="*/ 0 w 43"/>
                <a:gd name="T7" fmla="*/ 0 h 6"/>
                <a:gd name="T8" fmla="*/ 42 w 4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6">
                  <a:moveTo>
                    <a:pt x="42" y="0"/>
                  </a:moveTo>
                  <a:cubicBezTo>
                    <a:pt x="42" y="1"/>
                    <a:pt x="42" y="1"/>
                    <a:pt x="43" y="2"/>
                  </a:cubicBezTo>
                  <a:cubicBezTo>
                    <a:pt x="34" y="6"/>
                    <a:pt x="25" y="4"/>
                    <a:pt x="16" y="3"/>
                  </a:cubicBezTo>
                  <a:cubicBezTo>
                    <a:pt x="11" y="1"/>
                    <a:pt x="5" y="5"/>
                    <a:pt x="0" y="0"/>
                  </a:cubicBezTo>
                  <a:cubicBezTo>
                    <a:pt x="14" y="0"/>
                    <a:pt x="28" y="0"/>
                    <a:pt x="42" y="0"/>
                  </a:cubicBezTo>
                  <a:close/>
                </a:path>
              </a:pathLst>
            </a:custGeom>
            <a:solidFill>
              <a:srgbClr val="2E28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8" name="Freeform 3890"/>
            <p:cNvSpPr>
              <a:spLocks/>
            </p:cNvSpPr>
            <p:nvPr/>
          </p:nvSpPr>
          <p:spPr bwMode="auto">
            <a:xfrm>
              <a:off x="4914" y="1809"/>
              <a:ext cx="19" cy="29"/>
            </a:xfrm>
            <a:custGeom>
              <a:avLst/>
              <a:gdLst>
                <a:gd name="T0" fmla="*/ 0 w 16"/>
                <a:gd name="T1" fmla="*/ 3 h 25"/>
                <a:gd name="T2" fmla="*/ 6 w 16"/>
                <a:gd name="T3" fmla="*/ 0 h 25"/>
                <a:gd name="T4" fmla="*/ 3 w 16"/>
                <a:gd name="T5" fmla="*/ 25 h 25"/>
                <a:gd name="T6" fmla="*/ 0 w 16"/>
                <a:gd name="T7" fmla="*/ 16 h 25"/>
                <a:gd name="T8" fmla="*/ 0 w 16"/>
                <a:gd name="T9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0" y="3"/>
                  </a:moveTo>
                  <a:cubicBezTo>
                    <a:pt x="2" y="2"/>
                    <a:pt x="4" y="1"/>
                    <a:pt x="6" y="0"/>
                  </a:cubicBezTo>
                  <a:cubicBezTo>
                    <a:pt x="9" y="9"/>
                    <a:pt x="16" y="18"/>
                    <a:pt x="3" y="25"/>
                  </a:cubicBezTo>
                  <a:cubicBezTo>
                    <a:pt x="3" y="22"/>
                    <a:pt x="4" y="18"/>
                    <a:pt x="0" y="16"/>
                  </a:cubicBezTo>
                  <a:cubicBezTo>
                    <a:pt x="0" y="12"/>
                    <a:pt x="0" y="7"/>
                    <a:pt x="0" y="3"/>
                  </a:cubicBezTo>
                  <a:close/>
                </a:path>
              </a:pathLst>
            </a:custGeom>
            <a:solidFill>
              <a:srgbClr val="5D56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49" name="Freeform 3891"/>
            <p:cNvSpPr>
              <a:spLocks/>
            </p:cNvSpPr>
            <p:nvPr/>
          </p:nvSpPr>
          <p:spPr bwMode="auto">
            <a:xfrm>
              <a:off x="5009" y="1161"/>
              <a:ext cx="12" cy="34"/>
            </a:xfrm>
            <a:custGeom>
              <a:avLst/>
              <a:gdLst>
                <a:gd name="T0" fmla="*/ 7 w 11"/>
                <a:gd name="T1" fmla="*/ 0 h 29"/>
                <a:gd name="T2" fmla="*/ 11 w 11"/>
                <a:gd name="T3" fmla="*/ 4 h 29"/>
                <a:gd name="T4" fmla="*/ 5 w 11"/>
                <a:gd name="T5" fmla="*/ 29 h 29"/>
                <a:gd name="T6" fmla="*/ 7 w 11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9">
                  <a:moveTo>
                    <a:pt x="7" y="0"/>
                  </a:moveTo>
                  <a:cubicBezTo>
                    <a:pt x="8" y="1"/>
                    <a:pt x="9" y="3"/>
                    <a:pt x="11" y="4"/>
                  </a:cubicBezTo>
                  <a:cubicBezTo>
                    <a:pt x="6" y="12"/>
                    <a:pt x="10" y="22"/>
                    <a:pt x="5" y="29"/>
                  </a:cubicBezTo>
                  <a:cubicBezTo>
                    <a:pt x="4" y="20"/>
                    <a:pt x="0" y="9"/>
                    <a:pt x="7" y="0"/>
                  </a:cubicBezTo>
                  <a:close/>
                </a:path>
              </a:pathLst>
            </a:custGeom>
            <a:solidFill>
              <a:srgbClr val="2A2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0" name="Freeform 3892"/>
            <p:cNvSpPr>
              <a:spLocks/>
            </p:cNvSpPr>
            <p:nvPr/>
          </p:nvSpPr>
          <p:spPr bwMode="auto">
            <a:xfrm>
              <a:off x="4924" y="1751"/>
              <a:ext cx="26" cy="20"/>
            </a:xfrm>
            <a:custGeom>
              <a:avLst/>
              <a:gdLst>
                <a:gd name="T0" fmla="*/ 1 w 22"/>
                <a:gd name="T1" fmla="*/ 9 h 17"/>
                <a:gd name="T2" fmla="*/ 5 w 22"/>
                <a:gd name="T3" fmla="*/ 3 h 17"/>
                <a:gd name="T4" fmla="*/ 12 w 22"/>
                <a:gd name="T5" fmla="*/ 0 h 17"/>
                <a:gd name="T6" fmla="*/ 22 w 22"/>
                <a:gd name="T7" fmla="*/ 6 h 17"/>
                <a:gd name="T8" fmla="*/ 1 w 22"/>
                <a:gd name="T9" fmla="*/ 14 h 17"/>
                <a:gd name="T10" fmla="*/ 1 w 22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7">
                  <a:moveTo>
                    <a:pt x="1" y="9"/>
                  </a:moveTo>
                  <a:cubicBezTo>
                    <a:pt x="2" y="7"/>
                    <a:pt x="4" y="5"/>
                    <a:pt x="5" y="3"/>
                  </a:cubicBezTo>
                  <a:cubicBezTo>
                    <a:pt x="7" y="1"/>
                    <a:pt x="9" y="0"/>
                    <a:pt x="12" y="0"/>
                  </a:cubicBezTo>
                  <a:cubicBezTo>
                    <a:pt x="16" y="0"/>
                    <a:pt x="21" y="0"/>
                    <a:pt x="22" y="6"/>
                  </a:cubicBezTo>
                  <a:cubicBezTo>
                    <a:pt x="16" y="12"/>
                    <a:pt x="10" y="17"/>
                    <a:pt x="1" y="14"/>
                  </a:cubicBezTo>
                  <a:cubicBezTo>
                    <a:pt x="0" y="12"/>
                    <a:pt x="0" y="11"/>
                    <a:pt x="1" y="9"/>
                  </a:cubicBezTo>
                  <a:close/>
                </a:path>
              </a:pathLst>
            </a:custGeom>
            <a:solidFill>
              <a:srgbClr val="2A27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1" name="Freeform 3893"/>
            <p:cNvSpPr>
              <a:spLocks/>
            </p:cNvSpPr>
            <p:nvPr/>
          </p:nvSpPr>
          <p:spPr bwMode="auto">
            <a:xfrm>
              <a:off x="4913" y="1762"/>
              <a:ext cx="16" cy="16"/>
            </a:xfrm>
            <a:custGeom>
              <a:avLst/>
              <a:gdLst>
                <a:gd name="T0" fmla="*/ 10 w 13"/>
                <a:gd name="T1" fmla="*/ 0 h 14"/>
                <a:gd name="T2" fmla="*/ 11 w 13"/>
                <a:gd name="T3" fmla="*/ 5 h 14"/>
                <a:gd name="T4" fmla="*/ 13 w 13"/>
                <a:gd name="T5" fmla="*/ 10 h 14"/>
                <a:gd name="T6" fmla="*/ 11 w 13"/>
                <a:gd name="T7" fmla="*/ 13 h 14"/>
                <a:gd name="T8" fmla="*/ 1 w 13"/>
                <a:gd name="T9" fmla="*/ 14 h 14"/>
                <a:gd name="T10" fmla="*/ 10 w 13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4">
                  <a:moveTo>
                    <a:pt x="10" y="0"/>
                  </a:moveTo>
                  <a:cubicBezTo>
                    <a:pt x="10" y="2"/>
                    <a:pt x="10" y="3"/>
                    <a:pt x="11" y="5"/>
                  </a:cubicBezTo>
                  <a:cubicBezTo>
                    <a:pt x="12" y="6"/>
                    <a:pt x="13" y="8"/>
                    <a:pt x="13" y="10"/>
                  </a:cubicBezTo>
                  <a:cubicBezTo>
                    <a:pt x="12" y="11"/>
                    <a:pt x="12" y="12"/>
                    <a:pt x="11" y="13"/>
                  </a:cubicBezTo>
                  <a:cubicBezTo>
                    <a:pt x="7" y="13"/>
                    <a:pt x="4" y="13"/>
                    <a:pt x="1" y="14"/>
                  </a:cubicBezTo>
                  <a:cubicBezTo>
                    <a:pt x="0" y="6"/>
                    <a:pt x="1" y="1"/>
                    <a:pt x="10" y="0"/>
                  </a:cubicBezTo>
                  <a:close/>
                </a:path>
              </a:pathLst>
            </a:custGeom>
            <a:solidFill>
              <a:srgbClr val="3632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2" name="Freeform 3894"/>
            <p:cNvSpPr>
              <a:spLocks/>
            </p:cNvSpPr>
            <p:nvPr/>
          </p:nvSpPr>
          <p:spPr bwMode="auto">
            <a:xfrm>
              <a:off x="4910" y="1357"/>
              <a:ext cx="14" cy="23"/>
            </a:xfrm>
            <a:custGeom>
              <a:avLst/>
              <a:gdLst>
                <a:gd name="T0" fmla="*/ 9 w 12"/>
                <a:gd name="T1" fmla="*/ 0 h 20"/>
                <a:gd name="T2" fmla="*/ 4 w 12"/>
                <a:gd name="T3" fmla="*/ 20 h 20"/>
                <a:gd name="T4" fmla="*/ 1 w 12"/>
                <a:gd name="T5" fmla="*/ 17 h 20"/>
                <a:gd name="T6" fmla="*/ 7 w 12"/>
                <a:gd name="T7" fmla="*/ 0 h 20"/>
                <a:gd name="T8" fmla="*/ 9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9" y="0"/>
                  </a:moveTo>
                  <a:cubicBezTo>
                    <a:pt x="12" y="8"/>
                    <a:pt x="7" y="14"/>
                    <a:pt x="4" y="20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0"/>
                    <a:pt x="3" y="5"/>
                    <a:pt x="7" y="0"/>
                  </a:cubicBezTo>
                  <a:cubicBezTo>
                    <a:pt x="8" y="0"/>
                    <a:pt x="8" y="0"/>
                    <a:pt x="9" y="0"/>
                  </a:cubicBezTo>
                  <a:close/>
                </a:path>
              </a:pathLst>
            </a:custGeom>
            <a:solidFill>
              <a:srgbClr val="4C4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3" name="Freeform 3895"/>
            <p:cNvSpPr>
              <a:spLocks/>
            </p:cNvSpPr>
            <p:nvPr/>
          </p:nvSpPr>
          <p:spPr bwMode="auto">
            <a:xfrm>
              <a:off x="4906" y="1377"/>
              <a:ext cx="8" cy="26"/>
            </a:xfrm>
            <a:custGeom>
              <a:avLst/>
              <a:gdLst>
                <a:gd name="T0" fmla="*/ 4 w 7"/>
                <a:gd name="T1" fmla="*/ 0 h 22"/>
                <a:gd name="T2" fmla="*/ 7 w 7"/>
                <a:gd name="T3" fmla="*/ 3 h 22"/>
                <a:gd name="T4" fmla="*/ 6 w 7"/>
                <a:gd name="T5" fmla="*/ 12 h 22"/>
                <a:gd name="T6" fmla="*/ 3 w 7"/>
                <a:gd name="T7" fmla="*/ 22 h 22"/>
                <a:gd name="T8" fmla="*/ 0 w 7"/>
                <a:gd name="T9" fmla="*/ 22 h 22"/>
                <a:gd name="T10" fmla="*/ 4 w 7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2">
                  <a:moveTo>
                    <a:pt x="4" y="0"/>
                  </a:moveTo>
                  <a:cubicBezTo>
                    <a:pt x="5" y="1"/>
                    <a:pt x="6" y="2"/>
                    <a:pt x="7" y="3"/>
                  </a:cubicBezTo>
                  <a:cubicBezTo>
                    <a:pt x="7" y="6"/>
                    <a:pt x="7" y="9"/>
                    <a:pt x="6" y="12"/>
                  </a:cubicBezTo>
                  <a:cubicBezTo>
                    <a:pt x="3" y="15"/>
                    <a:pt x="7" y="20"/>
                    <a:pt x="3" y="22"/>
                  </a:cubicBezTo>
                  <a:cubicBezTo>
                    <a:pt x="2" y="22"/>
                    <a:pt x="1" y="22"/>
                    <a:pt x="0" y="22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solidFill>
              <a:srgbClr val="2421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4" name="Freeform 3896"/>
            <p:cNvSpPr>
              <a:spLocks/>
            </p:cNvSpPr>
            <p:nvPr/>
          </p:nvSpPr>
          <p:spPr bwMode="auto">
            <a:xfrm>
              <a:off x="4990" y="1208"/>
              <a:ext cx="31" cy="16"/>
            </a:xfrm>
            <a:custGeom>
              <a:avLst/>
              <a:gdLst>
                <a:gd name="T0" fmla="*/ 27 w 27"/>
                <a:gd name="T1" fmla="*/ 6 h 13"/>
                <a:gd name="T2" fmla="*/ 0 w 27"/>
                <a:gd name="T3" fmla="*/ 5 h 13"/>
                <a:gd name="T4" fmla="*/ 7 w 27"/>
                <a:gd name="T5" fmla="*/ 6 h 13"/>
                <a:gd name="T6" fmla="*/ 15 w 27"/>
                <a:gd name="T7" fmla="*/ 2 h 13"/>
                <a:gd name="T8" fmla="*/ 27 w 27"/>
                <a:gd name="T9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3">
                  <a:moveTo>
                    <a:pt x="27" y="6"/>
                  </a:moveTo>
                  <a:cubicBezTo>
                    <a:pt x="18" y="9"/>
                    <a:pt x="9" y="13"/>
                    <a:pt x="0" y="5"/>
                  </a:cubicBezTo>
                  <a:cubicBezTo>
                    <a:pt x="3" y="0"/>
                    <a:pt x="5" y="7"/>
                    <a:pt x="7" y="6"/>
                  </a:cubicBezTo>
                  <a:cubicBezTo>
                    <a:pt x="9" y="3"/>
                    <a:pt x="11" y="1"/>
                    <a:pt x="15" y="2"/>
                  </a:cubicBezTo>
                  <a:cubicBezTo>
                    <a:pt x="19" y="3"/>
                    <a:pt x="24" y="2"/>
                    <a:pt x="27" y="6"/>
                  </a:cubicBezTo>
                  <a:close/>
                </a:path>
              </a:pathLst>
            </a:custGeom>
            <a:solidFill>
              <a:srgbClr val="7575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5" name="Freeform 3897"/>
            <p:cNvSpPr>
              <a:spLocks/>
            </p:cNvSpPr>
            <p:nvPr/>
          </p:nvSpPr>
          <p:spPr bwMode="auto">
            <a:xfrm>
              <a:off x="4922" y="1737"/>
              <a:ext cx="20" cy="18"/>
            </a:xfrm>
            <a:custGeom>
              <a:avLst/>
              <a:gdLst>
                <a:gd name="T0" fmla="*/ 13 w 17"/>
                <a:gd name="T1" fmla="*/ 15 h 15"/>
                <a:gd name="T2" fmla="*/ 7 w 17"/>
                <a:gd name="T3" fmla="*/ 15 h 15"/>
                <a:gd name="T4" fmla="*/ 0 w 17"/>
                <a:gd name="T5" fmla="*/ 9 h 15"/>
                <a:gd name="T6" fmla="*/ 6 w 17"/>
                <a:gd name="T7" fmla="*/ 2 h 15"/>
                <a:gd name="T8" fmla="*/ 15 w 17"/>
                <a:gd name="T9" fmla="*/ 4 h 15"/>
                <a:gd name="T10" fmla="*/ 13 w 17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5">
                  <a:moveTo>
                    <a:pt x="13" y="15"/>
                  </a:moveTo>
                  <a:cubicBezTo>
                    <a:pt x="11" y="15"/>
                    <a:pt x="9" y="15"/>
                    <a:pt x="7" y="15"/>
                  </a:cubicBezTo>
                  <a:cubicBezTo>
                    <a:pt x="4" y="13"/>
                    <a:pt x="2" y="11"/>
                    <a:pt x="0" y="9"/>
                  </a:cubicBezTo>
                  <a:cubicBezTo>
                    <a:pt x="1" y="5"/>
                    <a:pt x="3" y="4"/>
                    <a:pt x="6" y="2"/>
                  </a:cubicBezTo>
                  <a:cubicBezTo>
                    <a:pt x="9" y="1"/>
                    <a:pt x="12" y="0"/>
                    <a:pt x="15" y="4"/>
                  </a:cubicBezTo>
                  <a:cubicBezTo>
                    <a:pt x="17" y="8"/>
                    <a:pt x="16" y="12"/>
                    <a:pt x="13" y="15"/>
                  </a:cubicBezTo>
                  <a:close/>
                </a:path>
              </a:pathLst>
            </a:custGeom>
            <a:solidFill>
              <a:srgbClr val="8C8C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6" name="Freeform 3898"/>
            <p:cNvSpPr>
              <a:spLocks/>
            </p:cNvSpPr>
            <p:nvPr/>
          </p:nvSpPr>
          <p:spPr bwMode="auto">
            <a:xfrm>
              <a:off x="4913" y="1732"/>
              <a:ext cx="19" cy="16"/>
            </a:xfrm>
            <a:custGeom>
              <a:avLst/>
              <a:gdLst>
                <a:gd name="T0" fmla="*/ 14 w 16"/>
                <a:gd name="T1" fmla="*/ 9 h 13"/>
                <a:gd name="T2" fmla="*/ 7 w 16"/>
                <a:gd name="T3" fmla="*/ 13 h 13"/>
                <a:gd name="T4" fmla="*/ 0 w 16"/>
                <a:gd name="T5" fmla="*/ 7 h 13"/>
                <a:gd name="T6" fmla="*/ 7 w 16"/>
                <a:gd name="T7" fmla="*/ 0 h 13"/>
                <a:gd name="T8" fmla="*/ 15 w 16"/>
                <a:gd name="T9" fmla="*/ 3 h 13"/>
                <a:gd name="T10" fmla="*/ 14 w 16"/>
                <a:gd name="T1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3">
                  <a:moveTo>
                    <a:pt x="14" y="9"/>
                  </a:moveTo>
                  <a:cubicBezTo>
                    <a:pt x="12" y="10"/>
                    <a:pt x="9" y="12"/>
                    <a:pt x="7" y="13"/>
                  </a:cubicBezTo>
                  <a:cubicBezTo>
                    <a:pt x="4" y="11"/>
                    <a:pt x="2" y="9"/>
                    <a:pt x="0" y="7"/>
                  </a:cubicBezTo>
                  <a:cubicBezTo>
                    <a:pt x="2" y="4"/>
                    <a:pt x="5" y="2"/>
                    <a:pt x="7" y="0"/>
                  </a:cubicBezTo>
                  <a:cubicBezTo>
                    <a:pt x="10" y="0"/>
                    <a:pt x="13" y="0"/>
                    <a:pt x="15" y="3"/>
                  </a:cubicBezTo>
                  <a:cubicBezTo>
                    <a:pt x="16" y="5"/>
                    <a:pt x="15" y="7"/>
                    <a:pt x="14" y="9"/>
                  </a:cubicBezTo>
                  <a:close/>
                </a:path>
              </a:pathLst>
            </a:custGeom>
            <a:solidFill>
              <a:srgbClr val="A6A7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7" name="Freeform 3899"/>
            <p:cNvSpPr>
              <a:spLocks/>
            </p:cNvSpPr>
            <p:nvPr/>
          </p:nvSpPr>
          <p:spPr bwMode="auto">
            <a:xfrm>
              <a:off x="4940" y="1307"/>
              <a:ext cx="20" cy="16"/>
            </a:xfrm>
            <a:custGeom>
              <a:avLst/>
              <a:gdLst>
                <a:gd name="T0" fmla="*/ 13 w 17"/>
                <a:gd name="T1" fmla="*/ 0 h 13"/>
                <a:gd name="T2" fmla="*/ 17 w 17"/>
                <a:gd name="T3" fmla="*/ 4 h 13"/>
                <a:gd name="T4" fmla="*/ 1 w 17"/>
                <a:gd name="T5" fmla="*/ 13 h 13"/>
                <a:gd name="T6" fmla="*/ 13 w 17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3">
                  <a:moveTo>
                    <a:pt x="13" y="0"/>
                  </a:moveTo>
                  <a:cubicBezTo>
                    <a:pt x="15" y="1"/>
                    <a:pt x="16" y="2"/>
                    <a:pt x="17" y="4"/>
                  </a:cubicBezTo>
                  <a:cubicBezTo>
                    <a:pt x="12" y="7"/>
                    <a:pt x="8" y="12"/>
                    <a:pt x="1" y="13"/>
                  </a:cubicBezTo>
                  <a:cubicBezTo>
                    <a:pt x="0" y="4"/>
                    <a:pt x="8" y="3"/>
                    <a:pt x="13" y="0"/>
                  </a:cubicBezTo>
                  <a:close/>
                </a:path>
              </a:pathLst>
            </a:custGeom>
            <a:solidFill>
              <a:srgbClr val="4F4C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8" name="Freeform 3900"/>
            <p:cNvSpPr>
              <a:spLocks/>
            </p:cNvSpPr>
            <p:nvPr/>
          </p:nvSpPr>
          <p:spPr bwMode="auto">
            <a:xfrm>
              <a:off x="4896" y="1437"/>
              <a:ext cx="13" cy="25"/>
            </a:xfrm>
            <a:custGeom>
              <a:avLst/>
              <a:gdLst>
                <a:gd name="T0" fmla="*/ 3 w 11"/>
                <a:gd name="T1" fmla="*/ 0 h 21"/>
                <a:gd name="T2" fmla="*/ 6 w 11"/>
                <a:gd name="T3" fmla="*/ 0 h 21"/>
                <a:gd name="T4" fmla="*/ 6 w 11"/>
                <a:gd name="T5" fmla="*/ 20 h 21"/>
                <a:gd name="T6" fmla="*/ 0 w 11"/>
                <a:gd name="T7" fmla="*/ 17 h 21"/>
                <a:gd name="T8" fmla="*/ 3 w 11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">
                  <a:moveTo>
                    <a:pt x="3" y="0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11" y="7"/>
                    <a:pt x="11" y="13"/>
                    <a:pt x="6" y="20"/>
                  </a:cubicBezTo>
                  <a:cubicBezTo>
                    <a:pt x="3" y="21"/>
                    <a:pt x="1" y="20"/>
                    <a:pt x="0" y="17"/>
                  </a:cubicBezTo>
                  <a:cubicBezTo>
                    <a:pt x="1" y="11"/>
                    <a:pt x="2" y="6"/>
                    <a:pt x="3" y="0"/>
                  </a:cubicBezTo>
                  <a:close/>
                </a:path>
              </a:pathLst>
            </a:custGeom>
            <a:solidFill>
              <a:srgbClr val="2525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59" name="Freeform 3901"/>
            <p:cNvSpPr>
              <a:spLocks/>
            </p:cNvSpPr>
            <p:nvPr/>
          </p:nvSpPr>
          <p:spPr bwMode="auto">
            <a:xfrm>
              <a:off x="5224" y="1443"/>
              <a:ext cx="11" cy="17"/>
            </a:xfrm>
            <a:custGeom>
              <a:avLst/>
              <a:gdLst>
                <a:gd name="T0" fmla="*/ 0 w 10"/>
                <a:gd name="T1" fmla="*/ 15 h 15"/>
                <a:gd name="T2" fmla="*/ 7 w 10"/>
                <a:gd name="T3" fmla="*/ 0 h 15"/>
                <a:gd name="T4" fmla="*/ 9 w 10"/>
                <a:gd name="T5" fmla="*/ 15 h 15"/>
                <a:gd name="T6" fmla="*/ 0 w 10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5">
                  <a:moveTo>
                    <a:pt x="0" y="15"/>
                  </a:moveTo>
                  <a:cubicBezTo>
                    <a:pt x="0" y="9"/>
                    <a:pt x="8" y="7"/>
                    <a:pt x="7" y="0"/>
                  </a:cubicBezTo>
                  <a:cubicBezTo>
                    <a:pt x="10" y="5"/>
                    <a:pt x="10" y="10"/>
                    <a:pt x="9" y="15"/>
                  </a:cubicBezTo>
                  <a:cubicBezTo>
                    <a:pt x="6" y="15"/>
                    <a:pt x="3" y="15"/>
                    <a:pt x="0" y="15"/>
                  </a:cubicBezTo>
                  <a:close/>
                </a:path>
              </a:pathLst>
            </a:custGeom>
            <a:solidFill>
              <a:srgbClr val="2E29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0" name="Freeform 3902"/>
            <p:cNvSpPr>
              <a:spLocks/>
            </p:cNvSpPr>
            <p:nvPr/>
          </p:nvSpPr>
          <p:spPr bwMode="auto">
            <a:xfrm>
              <a:off x="4994" y="1248"/>
              <a:ext cx="19" cy="10"/>
            </a:xfrm>
            <a:custGeom>
              <a:avLst/>
              <a:gdLst>
                <a:gd name="T0" fmla="*/ 16 w 16"/>
                <a:gd name="T1" fmla="*/ 4 h 8"/>
                <a:gd name="T2" fmla="*/ 0 w 16"/>
                <a:gd name="T3" fmla="*/ 7 h 8"/>
                <a:gd name="T4" fmla="*/ 3 w 16"/>
                <a:gd name="T5" fmla="*/ 2 h 8"/>
                <a:gd name="T6" fmla="*/ 16 w 16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1" y="8"/>
                    <a:pt x="5" y="8"/>
                    <a:pt x="0" y="7"/>
                  </a:cubicBezTo>
                  <a:cubicBezTo>
                    <a:pt x="1" y="5"/>
                    <a:pt x="2" y="4"/>
                    <a:pt x="3" y="2"/>
                  </a:cubicBezTo>
                  <a:cubicBezTo>
                    <a:pt x="7" y="1"/>
                    <a:pt x="12" y="0"/>
                    <a:pt x="16" y="4"/>
                  </a:cubicBezTo>
                  <a:close/>
                </a:path>
              </a:pathLst>
            </a:custGeom>
            <a:solidFill>
              <a:srgbClr val="EDEA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1" name="Freeform 3903"/>
            <p:cNvSpPr>
              <a:spLocks/>
            </p:cNvSpPr>
            <p:nvPr/>
          </p:nvSpPr>
          <p:spPr bwMode="auto">
            <a:xfrm>
              <a:off x="4926" y="1325"/>
              <a:ext cx="11" cy="16"/>
            </a:xfrm>
            <a:custGeom>
              <a:avLst/>
              <a:gdLst>
                <a:gd name="T0" fmla="*/ 9 w 9"/>
                <a:gd name="T1" fmla="*/ 2 h 14"/>
                <a:gd name="T2" fmla="*/ 3 w 9"/>
                <a:gd name="T3" fmla="*/ 14 h 14"/>
                <a:gd name="T4" fmla="*/ 0 w 9"/>
                <a:gd name="T5" fmla="*/ 11 h 14"/>
                <a:gd name="T6" fmla="*/ 9 w 9"/>
                <a:gd name="T7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9" y="2"/>
                  </a:moveTo>
                  <a:cubicBezTo>
                    <a:pt x="8" y="6"/>
                    <a:pt x="6" y="11"/>
                    <a:pt x="3" y="14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2" y="7"/>
                    <a:pt x="1" y="0"/>
                    <a:pt x="9" y="2"/>
                  </a:cubicBezTo>
                  <a:close/>
                </a:path>
              </a:pathLst>
            </a:custGeom>
            <a:solidFill>
              <a:srgbClr val="2121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2" name="Freeform 3904"/>
            <p:cNvSpPr>
              <a:spLocks/>
            </p:cNvSpPr>
            <p:nvPr/>
          </p:nvSpPr>
          <p:spPr bwMode="auto">
            <a:xfrm>
              <a:off x="4918" y="1338"/>
              <a:ext cx="12" cy="19"/>
            </a:xfrm>
            <a:custGeom>
              <a:avLst/>
              <a:gdLst>
                <a:gd name="T0" fmla="*/ 7 w 10"/>
                <a:gd name="T1" fmla="*/ 0 h 16"/>
                <a:gd name="T2" fmla="*/ 10 w 10"/>
                <a:gd name="T3" fmla="*/ 3 h 16"/>
                <a:gd name="T4" fmla="*/ 2 w 10"/>
                <a:gd name="T5" fmla="*/ 16 h 16"/>
                <a:gd name="T6" fmla="*/ 1 w 10"/>
                <a:gd name="T7" fmla="*/ 16 h 16"/>
                <a:gd name="T8" fmla="*/ 0 w 10"/>
                <a:gd name="T9" fmla="*/ 16 h 16"/>
                <a:gd name="T10" fmla="*/ 7 w 1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7" y="0"/>
                  </a:moveTo>
                  <a:cubicBezTo>
                    <a:pt x="8" y="1"/>
                    <a:pt x="9" y="2"/>
                    <a:pt x="10" y="3"/>
                  </a:cubicBezTo>
                  <a:cubicBezTo>
                    <a:pt x="7" y="7"/>
                    <a:pt x="4" y="12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0"/>
                    <a:pt x="4" y="5"/>
                    <a:pt x="7" y="0"/>
                  </a:cubicBezTo>
                  <a:close/>
                </a:path>
              </a:pathLst>
            </a:custGeom>
            <a:solidFill>
              <a:srgbClr val="434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3" name="Freeform 3905"/>
            <p:cNvSpPr>
              <a:spLocks/>
            </p:cNvSpPr>
            <p:nvPr/>
          </p:nvSpPr>
          <p:spPr bwMode="auto">
            <a:xfrm>
              <a:off x="4998" y="1205"/>
              <a:ext cx="16" cy="10"/>
            </a:xfrm>
            <a:custGeom>
              <a:avLst/>
              <a:gdLst>
                <a:gd name="T0" fmla="*/ 8 w 14"/>
                <a:gd name="T1" fmla="*/ 6 h 9"/>
                <a:gd name="T2" fmla="*/ 0 w 14"/>
                <a:gd name="T3" fmla="*/ 9 h 9"/>
                <a:gd name="T4" fmla="*/ 13 w 14"/>
                <a:gd name="T5" fmla="*/ 0 h 9"/>
                <a:gd name="T6" fmla="*/ 13 w 14"/>
                <a:gd name="T7" fmla="*/ 3 h 9"/>
                <a:gd name="T8" fmla="*/ 8 w 14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9">
                  <a:moveTo>
                    <a:pt x="8" y="6"/>
                  </a:moveTo>
                  <a:cubicBezTo>
                    <a:pt x="5" y="7"/>
                    <a:pt x="3" y="8"/>
                    <a:pt x="0" y="9"/>
                  </a:cubicBezTo>
                  <a:cubicBezTo>
                    <a:pt x="1" y="1"/>
                    <a:pt x="8" y="2"/>
                    <a:pt x="13" y="0"/>
                  </a:cubicBezTo>
                  <a:cubicBezTo>
                    <a:pt x="13" y="1"/>
                    <a:pt x="13" y="2"/>
                    <a:pt x="13" y="3"/>
                  </a:cubicBezTo>
                  <a:cubicBezTo>
                    <a:pt x="14" y="8"/>
                    <a:pt x="11" y="7"/>
                    <a:pt x="8" y="6"/>
                  </a:cubicBezTo>
                  <a:close/>
                </a:path>
              </a:pathLst>
            </a:custGeom>
            <a:solidFill>
              <a:srgbClr val="626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64" name="Freeform 3906"/>
            <p:cNvSpPr>
              <a:spLocks/>
            </p:cNvSpPr>
            <p:nvPr/>
          </p:nvSpPr>
          <p:spPr bwMode="auto">
            <a:xfrm>
              <a:off x="4892" y="1457"/>
              <a:ext cx="11" cy="19"/>
            </a:xfrm>
            <a:custGeom>
              <a:avLst/>
              <a:gdLst>
                <a:gd name="T0" fmla="*/ 3 w 9"/>
                <a:gd name="T1" fmla="*/ 0 h 16"/>
                <a:gd name="T2" fmla="*/ 6 w 9"/>
                <a:gd name="T3" fmla="*/ 3 h 16"/>
                <a:gd name="T4" fmla="*/ 5 w 9"/>
                <a:gd name="T5" fmla="*/ 16 h 16"/>
                <a:gd name="T6" fmla="*/ 0 w 9"/>
                <a:gd name="T7" fmla="*/ 9 h 16"/>
                <a:gd name="T8" fmla="*/ 3 w 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3" y="0"/>
                  </a:moveTo>
                  <a:cubicBezTo>
                    <a:pt x="4" y="1"/>
                    <a:pt x="5" y="2"/>
                    <a:pt x="6" y="3"/>
                  </a:cubicBezTo>
                  <a:cubicBezTo>
                    <a:pt x="9" y="8"/>
                    <a:pt x="9" y="12"/>
                    <a:pt x="5" y="16"/>
                  </a:cubicBezTo>
                  <a:cubicBezTo>
                    <a:pt x="3" y="14"/>
                    <a:pt x="2" y="12"/>
                    <a:pt x="0" y="9"/>
                  </a:cubicBezTo>
                  <a:cubicBezTo>
                    <a:pt x="1" y="6"/>
                    <a:pt x="2" y="3"/>
                    <a:pt x="3" y="0"/>
                  </a:cubicBezTo>
                  <a:close/>
                </a:path>
              </a:pathLst>
            </a:custGeom>
            <a:solidFill>
              <a:srgbClr val="1B1A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3136" name="Group 4108"/>
          <p:cNvGrpSpPr>
            <a:grpSpLocks/>
          </p:cNvGrpSpPr>
          <p:nvPr/>
        </p:nvGrpSpPr>
        <p:grpSpPr bwMode="auto">
          <a:xfrm>
            <a:off x="7762875" y="1843088"/>
            <a:ext cx="560388" cy="1179512"/>
            <a:chOff x="4890" y="1161"/>
            <a:chExt cx="353" cy="743"/>
          </a:xfrm>
        </p:grpSpPr>
        <p:sp>
          <p:nvSpPr>
            <p:cNvPr id="3265" name="Freeform 3908"/>
            <p:cNvSpPr>
              <a:spLocks/>
            </p:cNvSpPr>
            <p:nvPr/>
          </p:nvSpPr>
          <p:spPr bwMode="auto">
            <a:xfrm>
              <a:off x="4899" y="1848"/>
              <a:ext cx="10" cy="22"/>
            </a:xfrm>
            <a:custGeom>
              <a:avLst/>
              <a:gdLst>
                <a:gd name="T0" fmla="*/ 6 w 8"/>
                <a:gd name="T1" fmla="*/ 0 h 19"/>
                <a:gd name="T2" fmla="*/ 3 w 8"/>
                <a:gd name="T3" fmla="*/ 19 h 19"/>
                <a:gd name="T4" fmla="*/ 6 w 8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9">
                  <a:moveTo>
                    <a:pt x="6" y="0"/>
                  </a:moveTo>
                  <a:cubicBezTo>
                    <a:pt x="5" y="6"/>
                    <a:pt x="8" y="13"/>
                    <a:pt x="3" y="19"/>
                  </a:cubicBezTo>
                  <a:cubicBezTo>
                    <a:pt x="4" y="12"/>
                    <a:pt x="0" y="5"/>
                    <a:pt x="6" y="0"/>
                  </a:cubicBezTo>
                  <a:close/>
                </a:path>
              </a:pathLst>
            </a:custGeom>
            <a:solidFill>
              <a:srgbClr val="383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66" name="Freeform 3909"/>
            <p:cNvSpPr>
              <a:spLocks/>
            </p:cNvSpPr>
            <p:nvPr/>
          </p:nvSpPr>
          <p:spPr bwMode="auto">
            <a:xfrm>
              <a:off x="4914" y="1782"/>
              <a:ext cx="5" cy="19"/>
            </a:xfrm>
            <a:custGeom>
              <a:avLst/>
              <a:gdLst>
                <a:gd name="T0" fmla="*/ 0 w 4"/>
                <a:gd name="T1" fmla="*/ 0 h 16"/>
                <a:gd name="T2" fmla="*/ 0 w 4"/>
                <a:gd name="T3" fmla="*/ 16 h 16"/>
                <a:gd name="T4" fmla="*/ 0 w 4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6">
                  <a:moveTo>
                    <a:pt x="0" y="0"/>
                  </a:moveTo>
                  <a:cubicBezTo>
                    <a:pt x="4" y="5"/>
                    <a:pt x="4" y="11"/>
                    <a:pt x="0" y="16"/>
                  </a:cubicBezTo>
                  <a:cubicBezTo>
                    <a:pt x="0" y="11"/>
                    <a:pt x="0" y="5"/>
                    <a:pt x="0" y="0"/>
                  </a:cubicBezTo>
                  <a:close/>
                </a:path>
              </a:pathLst>
            </a:custGeom>
            <a:solidFill>
              <a:srgbClr val="5D56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67" name="Freeform 3910"/>
            <p:cNvSpPr>
              <a:spLocks/>
            </p:cNvSpPr>
            <p:nvPr/>
          </p:nvSpPr>
          <p:spPr bwMode="auto">
            <a:xfrm>
              <a:off x="5081" y="1280"/>
              <a:ext cx="53" cy="80"/>
            </a:xfrm>
            <a:custGeom>
              <a:avLst/>
              <a:gdLst>
                <a:gd name="T0" fmla="*/ 36 w 45"/>
                <a:gd name="T1" fmla="*/ 7 h 68"/>
                <a:gd name="T2" fmla="*/ 32 w 45"/>
                <a:gd name="T3" fmla="*/ 31 h 68"/>
                <a:gd name="T4" fmla="*/ 37 w 45"/>
                <a:gd name="T5" fmla="*/ 47 h 68"/>
                <a:gd name="T6" fmla="*/ 36 w 45"/>
                <a:gd name="T7" fmla="*/ 53 h 68"/>
                <a:gd name="T8" fmla="*/ 26 w 45"/>
                <a:gd name="T9" fmla="*/ 67 h 68"/>
                <a:gd name="T10" fmla="*/ 13 w 45"/>
                <a:gd name="T11" fmla="*/ 60 h 68"/>
                <a:gd name="T12" fmla="*/ 2 w 45"/>
                <a:gd name="T13" fmla="*/ 41 h 68"/>
                <a:gd name="T14" fmla="*/ 0 w 45"/>
                <a:gd name="T15" fmla="*/ 38 h 68"/>
                <a:gd name="T16" fmla="*/ 2 w 45"/>
                <a:gd name="T17" fmla="*/ 34 h 68"/>
                <a:gd name="T18" fmla="*/ 6 w 45"/>
                <a:gd name="T19" fmla="*/ 33 h 68"/>
                <a:gd name="T20" fmla="*/ 9 w 45"/>
                <a:gd name="T21" fmla="*/ 32 h 68"/>
                <a:gd name="T22" fmla="*/ 12 w 45"/>
                <a:gd name="T23" fmla="*/ 29 h 68"/>
                <a:gd name="T24" fmla="*/ 14 w 45"/>
                <a:gd name="T25" fmla="*/ 7 h 68"/>
                <a:gd name="T26" fmla="*/ 22 w 45"/>
                <a:gd name="T27" fmla="*/ 0 h 68"/>
                <a:gd name="T28" fmla="*/ 27 w 45"/>
                <a:gd name="T29" fmla="*/ 7 h 68"/>
                <a:gd name="T30" fmla="*/ 36 w 45"/>
                <a:gd name="T31" fmla="*/ 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" h="68">
                  <a:moveTo>
                    <a:pt x="36" y="7"/>
                  </a:moveTo>
                  <a:cubicBezTo>
                    <a:pt x="45" y="17"/>
                    <a:pt x="36" y="23"/>
                    <a:pt x="32" y="31"/>
                  </a:cubicBezTo>
                  <a:cubicBezTo>
                    <a:pt x="30" y="35"/>
                    <a:pt x="21" y="46"/>
                    <a:pt x="37" y="47"/>
                  </a:cubicBezTo>
                  <a:cubicBezTo>
                    <a:pt x="37" y="49"/>
                    <a:pt x="36" y="51"/>
                    <a:pt x="36" y="53"/>
                  </a:cubicBezTo>
                  <a:cubicBezTo>
                    <a:pt x="34" y="58"/>
                    <a:pt x="31" y="64"/>
                    <a:pt x="26" y="67"/>
                  </a:cubicBezTo>
                  <a:cubicBezTo>
                    <a:pt x="19" y="68"/>
                    <a:pt x="16" y="63"/>
                    <a:pt x="13" y="60"/>
                  </a:cubicBezTo>
                  <a:cubicBezTo>
                    <a:pt x="12" y="52"/>
                    <a:pt x="11" y="44"/>
                    <a:pt x="2" y="41"/>
                  </a:cubicBezTo>
                  <a:cubicBezTo>
                    <a:pt x="1" y="40"/>
                    <a:pt x="0" y="39"/>
                    <a:pt x="0" y="38"/>
                  </a:cubicBezTo>
                  <a:cubicBezTo>
                    <a:pt x="0" y="36"/>
                    <a:pt x="1" y="35"/>
                    <a:pt x="2" y="34"/>
                  </a:cubicBezTo>
                  <a:cubicBezTo>
                    <a:pt x="3" y="34"/>
                    <a:pt x="4" y="33"/>
                    <a:pt x="6" y="33"/>
                  </a:cubicBezTo>
                  <a:cubicBezTo>
                    <a:pt x="7" y="32"/>
                    <a:pt x="8" y="32"/>
                    <a:pt x="9" y="32"/>
                  </a:cubicBezTo>
                  <a:cubicBezTo>
                    <a:pt x="10" y="31"/>
                    <a:pt x="11" y="30"/>
                    <a:pt x="12" y="29"/>
                  </a:cubicBezTo>
                  <a:cubicBezTo>
                    <a:pt x="14" y="22"/>
                    <a:pt x="12" y="14"/>
                    <a:pt x="14" y="7"/>
                  </a:cubicBezTo>
                  <a:cubicBezTo>
                    <a:pt x="15" y="3"/>
                    <a:pt x="17" y="0"/>
                    <a:pt x="22" y="0"/>
                  </a:cubicBezTo>
                  <a:cubicBezTo>
                    <a:pt x="26" y="0"/>
                    <a:pt x="23" y="6"/>
                    <a:pt x="27" y="7"/>
                  </a:cubicBezTo>
                  <a:cubicBezTo>
                    <a:pt x="30" y="7"/>
                    <a:pt x="33" y="7"/>
                    <a:pt x="36" y="7"/>
                  </a:cubicBezTo>
                  <a:close/>
                </a:path>
              </a:pathLst>
            </a:custGeom>
            <a:solidFill>
              <a:srgbClr val="322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68" name="Freeform 3911"/>
            <p:cNvSpPr>
              <a:spLocks/>
            </p:cNvSpPr>
            <p:nvPr/>
          </p:nvSpPr>
          <p:spPr bwMode="auto">
            <a:xfrm>
              <a:off x="5045" y="1166"/>
              <a:ext cx="56" cy="44"/>
            </a:xfrm>
            <a:custGeom>
              <a:avLst/>
              <a:gdLst>
                <a:gd name="T0" fmla="*/ 32 w 48"/>
                <a:gd name="T1" fmla="*/ 6 h 37"/>
                <a:gd name="T2" fmla="*/ 35 w 48"/>
                <a:gd name="T3" fmla="*/ 0 h 37"/>
                <a:gd name="T4" fmla="*/ 42 w 48"/>
                <a:gd name="T5" fmla="*/ 16 h 37"/>
                <a:gd name="T6" fmla="*/ 48 w 48"/>
                <a:gd name="T7" fmla="*/ 32 h 37"/>
                <a:gd name="T8" fmla="*/ 28 w 48"/>
                <a:gd name="T9" fmla="*/ 36 h 37"/>
                <a:gd name="T10" fmla="*/ 18 w 48"/>
                <a:gd name="T11" fmla="*/ 36 h 37"/>
                <a:gd name="T12" fmla="*/ 4 w 48"/>
                <a:gd name="T13" fmla="*/ 30 h 37"/>
                <a:gd name="T14" fmla="*/ 2 w 48"/>
                <a:gd name="T15" fmla="*/ 22 h 37"/>
                <a:gd name="T16" fmla="*/ 17 w 48"/>
                <a:gd name="T17" fmla="*/ 17 h 37"/>
                <a:gd name="T18" fmla="*/ 32 w 48"/>
                <a:gd name="T19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37">
                  <a:moveTo>
                    <a:pt x="32" y="6"/>
                  </a:moveTo>
                  <a:cubicBezTo>
                    <a:pt x="33" y="4"/>
                    <a:pt x="34" y="2"/>
                    <a:pt x="35" y="0"/>
                  </a:cubicBezTo>
                  <a:cubicBezTo>
                    <a:pt x="46" y="2"/>
                    <a:pt x="41" y="11"/>
                    <a:pt x="42" y="16"/>
                  </a:cubicBezTo>
                  <a:cubicBezTo>
                    <a:pt x="42" y="23"/>
                    <a:pt x="41" y="29"/>
                    <a:pt x="48" y="32"/>
                  </a:cubicBezTo>
                  <a:cubicBezTo>
                    <a:pt x="42" y="36"/>
                    <a:pt x="33" y="22"/>
                    <a:pt x="28" y="36"/>
                  </a:cubicBezTo>
                  <a:cubicBezTo>
                    <a:pt x="25" y="34"/>
                    <a:pt x="22" y="30"/>
                    <a:pt x="18" y="36"/>
                  </a:cubicBezTo>
                  <a:cubicBezTo>
                    <a:pt x="13" y="37"/>
                    <a:pt x="8" y="34"/>
                    <a:pt x="4" y="30"/>
                  </a:cubicBezTo>
                  <a:cubicBezTo>
                    <a:pt x="2" y="28"/>
                    <a:pt x="0" y="25"/>
                    <a:pt x="2" y="22"/>
                  </a:cubicBezTo>
                  <a:cubicBezTo>
                    <a:pt x="6" y="17"/>
                    <a:pt x="11" y="15"/>
                    <a:pt x="17" y="17"/>
                  </a:cubicBezTo>
                  <a:cubicBezTo>
                    <a:pt x="27" y="20"/>
                    <a:pt x="29" y="13"/>
                    <a:pt x="32" y="6"/>
                  </a:cubicBezTo>
                  <a:close/>
                </a:path>
              </a:pathLst>
            </a:custGeom>
            <a:solidFill>
              <a:srgbClr val="3B3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69" name="Freeform 3912"/>
            <p:cNvSpPr>
              <a:spLocks/>
            </p:cNvSpPr>
            <p:nvPr/>
          </p:nvSpPr>
          <p:spPr bwMode="auto">
            <a:xfrm>
              <a:off x="5020" y="1270"/>
              <a:ext cx="71" cy="55"/>
            </a:xfrm>
            <a:custGeom>
              <a:avLst/>
              <a:gdLst>
                <a:gd name="T0" fmla="*/ 56 w 60"/>
                <a:gd name="T1" fmla="*/ 44 h 47"/>
                <a:gd name="T2" fmla="*/ 53 w 60"/>
                <a:gd name="T3" fmla="*/ 45 h 47"/>
                <a:gd name="T4" fmla="*/ 46 w 60"/>
                <a:gd name="T5" fmla="*/ 46 h 47"/>
                <a:gd name="T6" fmla="*/ 35 w 60"/>
                <a:gd name="T7" fmla="*/ 32 h 47"/>
                <a:gd name="T8" fmla="*/ 32 w 60"/>
                <a:gd name="T9" fmla="*/ 12 h 47"/>
                <a:gd name="T10" fmla="*/ 0 w 60"/>
                <a:gd name="T11" fmla="*/ 6 h 47"/>
                <a:gd name="T12" fmla="*/ 1 w 60"/>
                <a:gd name="T13" fmla="*/ 3 h 47"/>
                <a:gd name="T14" fmla="*/ 4 w 60"/>
                <a:gd name="T15" fmla="*/ 3 h 47"/>
                <a:gd name="T16" fmla="*/ 53 w 60"/>
                <a:gd name="T17" fmla="*/ 6 h 47"/>
                <a:gd name="T18" fmla="*/ 58 w 60"/>
                <a:gd name="T19" fmla="*/ 24 h 47"/>
                <a:gd name="T20" fmla="*/ 56 w 60"/>
                <a:gd name="T21" fmla="*/ 4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47">
                  <a:moveTo>
                    <a:pt x="56" y="44"/>
                  </a:moveTo>
                  <a:cubicBezTo>
                    <a:pt x="55" y="45"/>
                    <a:pt x="54" y="45"/>
                    <a:pt x="53" y="45"/>
                  </a:cubicBezTo>
                  <a:cubicBezTo>
                    <a:pt x="51" y="47"/>
                    <a:pt x="48" y="47"/>
                    <a:pt x="46" y="46"/>
                  </a:cubicBezTo>
                  <a:cubicBezTo>
                    <a:pt x="41" y="42"/>
                    <a:pt x="36" y="39"/>
                    <a:pt x="35" y="32"/>
                  </a:cubicBezTo>
                  <a:cubicBezTo>
                    <a:pt x="36" y="25"/>
                    <a:pt x="46" y="17"/>
                    <a:pt x="32" y="12"/>
                  </a:cubicBezTo>
                  <a:cubicBezTo>
                    <a:pt x="22" y="9"/>
                    <a:pt x="10" y="13"/>
                    <a:pt x="0" y="6"/>
                  </a:cubicBezTo>
                  <a:cubicBezTo>
                    <a:pt x="1" y="5"/>
                    <a:pt x="1" y="4"/>
                    <a:pt x="1" y="3"/>
                  </a:cubicBezTo>
                  <a:cubicBezTo>
                    <a:pt x="2" y="3"/>
                    <a:pt x="3" y="3"/>
                    <a:pt x="4" y="3"/>
                  </a:cubicBezTo>
                  <a:cubicBezTo>
                    <a:pt x="20" y="3"/>
                    <a:pt x="37" y="0"/>
                    <a:pt x="53" y="6"/>
                  </a:cubicBezTo>
                  <a:cubicBezTo>
                    <a:pt x="57" y="11"/>
                    <a:pt x="58" y="18"/>
                    <a:pt x="58" y="24"/>
                  </a:cubicBezTo>
                  <a:cubicBezTo>
                    <a:pt x="55" y="31"/>
                    <a:pt x="60" y="38"/>
                    <a:pt x="56" y="44"/>
                  </a:cubicBezTo>
                  <a:close/>
                </a:path>
              </a:pathLst>
            </a:custGeom>
            <a:solidFill>
              <a:srgbClr val="7070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0" name="Freeform 3913"/>
            <p:cNvSpPr>
              <a:spLocks/>
            </p:cNvSpPr>
            <p:nvPr/>
          </p:nvSpPr>
          <p:spPr bwMode="auto">
            <a:xfrm>
              <a:off x="4999" y="1257"/>
              <a:ext cx="60" cy="23"/>
            </a:xfrm>
            <a:custGeom>
              <a:avLst/>
              <a:gdLst>
                <a:gd name="T0" fmla="*/ 22 w 51"/>
                <a:gd name="T1" fmla="*/ 14 h 20"/>
                <a:gd name="T2" fmla="*/ 21 w 51"/>
                <a:gd name="T3" fmla="*/ 14 h 20"/>
                <a:gd name="T4" fmla="*/ 19 w 51"/>
                <a:gd name="T5" fmla="*/ 14 h 20"/>
                <a:gd name="T6" fmla="*/ 18 w 51"/>
                <a:gd name="T7" fmla="*/ 13 h 20"/>
                <a:gd name="T8" fmla="*/ 1 w 51"/>
                <a:gd name="T9" fmla="*/ 8 h 20"/>
                <a:gd name="T10" fmla="*/ 19 w 51"/>
                <a:gd name="T11" fmla="*/ 1 h 20"/>
                <a:gd name="T12" fmla="*/ 45 w 51"/>
                <a:gd name="T13" fmla="*/ 1 h 20"/>
                <a:gd name="T14" fmla="*/ 51 w 51"/>
                <a:gd name="T15" fmla="*/ 5 h 20"/>
                <a:gd name="T16" fmla="*/ 45 w 51"/>
                <a:gd name="T17" fmla="*/ 11 h 20"/>
                <a:gd name="T18" fmla="*/ 22 w 51"/>
                <a:gd name="T19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20">
                  <a:moveTo>
                    <a:pt x="22" y="14"/>
                  </a:move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19" y="14"/>
                    <a:pt x="19" y="14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3" y="6"/>
                    <a:pt x="1" y="20"/>
                    <a:pt x="1" y="8"/>
                  </a:cubicBezTo>
                  <a:cubicBezTo>
                    <a:pt x="0" y="0"/>
                    <a:pt x="14" y="7"/>
                    <a:pt x="19" y="1"/>
                  </a:cubicBezTo>
                  <a:cubicBezTo>
                    <a:pt x="28" y="1"/>
                    <a:pt x="36" y="1"/>
                    <a:pt x="45" y="1"/>
                  </a:cubicBezTo>
                  <a:cubicBezTo>
                    <a:pt x="48" y="1"/>
                    <a:pt x="50" y="1"/>
                    <a:pt x="51" y="5"/>
                  </a:cubicBezTo>
                  <a:cubicBezTo>
                    <a:pt x="51" y="9"/>
                    <a:pt x="48" y="10"/>
                    <a:pt x="45" y="11"/>
                  </a:cubicBezTo>
                  <a:cubicBezTo>
                    <a:pt x="37" y="12"/>
                    <a:pt x="29" y="8"/>
                    <a:pt x="22" y="14"/>
                  </a:cubicBezTo>
                  <a:close/>
                </a:path>
              </a:pathLst>
            </a:custGeom>
            <a:solidFill>
              <a:srgbClr val="6D6A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1" name="Freeform 3914"/>
            <p:cNvSpPr>
              <a:spLocks/>
            </p:cNvSpPr>
            <p:nvPr/>
          </p:nvSpPr>
          <p:spPr bwMode="auto">
            <a:xfrm>
              <a:off x="5019" y="1195"/>
              <a:ext cx="47" cy="20"/>
            </a:xfrm>
            <a:custGeom>
              <a:avLst/>
              <a:gdLst>
                <a:gd name="T0" fmla="*/ 27 w 40"/>
                <a:gd name="T1" fmla="*/ 2 h 17"/>
                <a:gd name="T2" fmla="*/ 40 w 40"/>
                <a:gd name="T3" fmla="*/ 11 h 17"/>
                <a:gd name="T4" fmla="*/ 34 w 40"/>
                <a:gd name="T5" fmla="*/ 14 h 17"/>
                <a:gd name="T6" fmla="*/ 18 w 40"/>
                <a:gd name="T7" fmla="*/ 16 h 17"/>
                <a:gd name="T8" fmla="*/ 5 w 40"/>
                <a:gd name="T9" fmla="*/ 17 h 17"/>
                <a:gd name="T10" fmla="*/ 2 w 40"/>
                <a:gd name="T11" fmla="*/ 11 h 17"/>
                <a:gd name="T12" fmla="*/ 15 w 40"/>
                <a:gd name="T13" fmla="*/ 4 h 17"/>
                <a:gd name="T14" fmla="*/ 27 w 40"/>
                <a:gd name="T15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7">
                  <a:moveTo>
                    <a:pt x="27" y="2"/>
                  </a:moveTo>
                  <a:cubicBezTo>
                    <a:pt x="32" y="5"/>
                    <a:pt x="36" y="8"/>
                    <a:pt x="40" y="11"/>
                  </a:cubicBezTo>
                  <a:cubicBezTo>
                    <a:pt x="40" y="14"/>
                    <a:pt x="37" y="13"/>
                    <a:pt x="34" y="14"/>
                  </a:cubicBezTo>
                  <a:cubicBezTo>
                    <a:pt x="29" y="17"/>
                    <a:pt x="23" y="14"/>
                    <a:pt x="18" y="16"/>
                  </a:cubicBezTo>
                  <a:cubicBezTo>
                    <a:pt x="14" y="16"/>
                    <a:pt x="9" y="17"/>
                    <a:pt x="5" y="17"/>
                  </a:cubicBezTo>
                  <a:cubicBezTo>
                    <a:pt x="3" y="15"/>
                    <a:pt x="0" y="14"/>
                    <a:pt x="2" y="11"/>
                  </a:cubicBezTo>
                  <a:cubicBezTo>
                    <a:pt x="5" y="7"/>
                    <a:pt x="12" y="9"/>
                    <a:pt x="15" y="4"/>
                  </a:cubicBezTo>
                  <a:cubicBezTo>
                    <a:pt x="18" y="0"/>
                    <a:pt x="23" y="1"/>
                    <a:pt x="27" y="2"/>
                  </a:cubicBezTo>
                  <a:close/>
                </a:path>
              </a:pathLst>
            </a:custGeom>
            <a:solidFill>
              <a:srgbClr val="8D8E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2" name="Freeform 3915"/>
            <p:cNvSpPr>
              <a:spLocks/>
            </p:cNvSpPr>
            <p:nvPr/>
          </p:nvSpPr>
          <p:spPr bwMode="auto">
            <a:xfrm>
              <a:off x="5103" y="1221"/>
              <a:ext cx="27" cy="25"/>
            </a:xfrm>
            <a:custGeom>
              <a:avLst/>
              <a:gdLst>
                <a:gd name="T0" fmla="*/ 23 w 23"/>
                <a:gd name="T1" fmla="*/ 8 h 21"/>
                <a:gd name="T2" fmla="*/ 10 w 23"/>
                <a:gd name="T3" fmla="*/ 18 h 21"/>
                <a:gd name="T4" fmla="*/ 2 w 23"/>
                <a:gd name="T5" fmla="*/ 13 h 21"/>
                <a:gd name="T6" fmla="*/ 9 w 23"/>
                <a:gd name="T7" fmla="*/ 3 h 21"/>
                <a:gd name="T8" fmla="*/ 23 w 23"/>
                <a:gd name="T9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1">
                  <a:moveTo>
                    <a:pt x="23" y="8"/>
                  </a:moveTo>
                  <a:cubicBezTo>
                    <a:pt x="20" y="13"/>
                    <a:pt x="17" y="18"/>
                    <a:pt x="10" y="18"/>
                  </a:cubicBezTo>
                  <a:cubicBezTo>
                    <a:pt x="7" y="17"/>
                    <a:pt x="0" y="21"/>
                    <a:pt x="2" y="13"/>
                  </a:cubicBezTo>
                  <a:cubicBezTo>
                    <a:pt x="2" y="9"/>
                    <a:pt x="0" y="1"/>
                    <a:pt x="9" y="3"/>
                  </a:cubicBezTo>
                  <a:cubicBezTo>
                    <a:pt x="14" y="4"/>
                    <a:pt x="20" y="0"/>
                    <a:pt x="23" y="8"/>
                  </a:cubicBezTo>
                  <a:close/>
                </a:path>
              </a:pathLst>
            </a:custGeom>
            <a:solidFill>
              <a:srgbClr val="3D37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3" name="Freeform 3916"/>
            <p:cNvSpPr>
              <a:spLocks/>
            </p:cNvSpPr>
            <p:nvPr/>
          </p:nvSpPr>
          <p:spPr bwMode="auto">
            <a:xfrm>
              <a:off x="5083" y="1277"/>
              <a:ext cx="20" cy="46"/>
            </a:xfrm>
            <a:custGeom>
              <a:avLst/>
              <a:gdLst>
                <a:gd name="T0" fmla="*/ 3 w 17"/>
                <a:gd name="T1" fmla="*/ 19 h 39"/>
                <a:gd name="T2" fmla="*/ 0 w 17"/>
                <a:gd name="T3" fmla="*/ 0 h 39"/>
                <a:gd name="T4" fmla="*/ 6 w 17"/>
                <a:gd name="T5" fmla="*/ 0 h 39"/>
                <a:gd name="T6" fmla="*/ 9 w 17"/>
                <a:gd name="T7" fmla="*/ 39 h 39"/>
                <a:gd name="T8" fmla="*/ 6 w 17"/>
                <a:gd name="T9" fmla="*/ 38 h 39"/>
                <a:gd name="T10" fmla="*/ 3 w 17"/>
                <a:gd name="T11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39">
                  <a:moveTo>
                    <a:pt x="3" y="19"/>
                  </a:moveTo>
                  <a:cubicBezTo>
                    <a:pt x="2" y="13"/>
                    <a:pt x="1" y="7"/>
                    <a:pt x="0" y="0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17" y="12"/>
                    <a:pt x="13" y="25"/>
                    <a:pt x="9" y="39"/>
                  </a:cubicBezTo>
                  <a:cubicBezTo>
                    <a:pt x="8" y="39"/>
                    <a:pt x="7" y="39"/>
                    <a:pt x="6" y="38"/>
                  </a:cubicBezTo>
                  <a:cubicBezTo>
                    <a:pt x="3" y="33"/>
                    <a:pt x="2" y="26"/>
                    <a:pt x="3" y="19"/>
                  </a:cubicBezTo>
                  <a:close/>
                </a:path>
              </a:pathLst>
            </a:custGeom>
            <a:solidFill>
              <a:srgbClr val="6C6A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4" name="Freeform 3917"/>
            <p:cNvSpPr>
              <a:spLocks/>
            </p:cNvSpPr>
            <p:nvPr/>
          </p:nvSpPr>
          <p:spPr bwMode="auto">
            <a:xfrm>
              <a:off x="5094" y="1275"/>
              <a:ext cx="20" cy="48"/>
            </a:xfrm>
            <a:custGeom>
              <a:avLst/>
              <a:gdLst>
                <a:gd name="T0" fmla="*/ 16 w 17"/>
                <a:gd name="T1" fmla="*/ 11 h 40"/>
                <a:gd name="T2" fmla="*/ 6 w 17"/>
                <a:gd name="T3" fmla="*/ 16 h 40"/>
                <a:gd name="T4" fmla="*/ 3 w 17"/>
                <a:gd name="T5" fmla="*/ 40 h 40"/>
                <a:gd name="T6" fmla="*/ 3 w 17"/>
                <a:gd name="T7" fmla="*/ 1 h 40"/>
                <a:gd name="T8" fmla="*/ 16 w 17"/>
                <a:gd name="T9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40">
                  <a:moveTo>
                    <a:pt x="16" y="11"/>
                  </a:moveTo>
                  <a:cubicBezTo>
                    <a:pt x="10" y="8"/>
                    <a:pt x="6" y="6"/>
                    <a:pt x="6" y="16"/>
                  </a:cubicBezTo>
                  <a:cubicBezTo>
                    <a:pt x="6" y="24"/>
                    <a:pt x="9" y="32"/>
                    <a:pt x="3" y="40"/>
                  </a:cubicBezTo>
                  <a:cubicBezTo>
                    <a:pt x="0" y="27"/>
                    <a:pt x="0" y="14"/>
                    <a:pt x="3" y="1"/>
                  </a:cubicBezTo>
                  <a:cubicBezTo>
                    <a:pt x="10" y="0"/>
                    <a:pt x="17" y="0"/>
                    <a:pt x="16" y="11"/>
                  </a:cubicBezTo>
                  <a:close/>
                </a:path>
              </a:pathLst>
            </a:custGeom>
            <a:solidFill>
              <a:srgbClr val="67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5" name="Freeform 3918"/>
            <p:cNvSpPr>
              <a:spLocks/>
            </p:cNvSpPr>
            <p:nvPr/>
          </p:nvSpPr>
          <p:spPr bwMode="auto">
            <a:xfrm>
              <a:off x="5090" y="1277"/>
              <a:ext cx="8" cy="46"/>
            </a:xfrm>
            <a:custGeom>
              <a:avLst/>
              <a:gdLst>
                <a:gd name="T0" fmla="*/ 7 w 7"/>
                <a:gd name="T1" fmla="*/ 0 h 39"/>
                <a:gd name="T2" fmla="*/ 7 w 7"/>
                <a:gd name="T3" fmla="*/ 39 h 39"/>
                <a:gd name="T4" fmla="*/ 3 w 7"/>
                <a:gd name="T5" fmla="*/ 39 h 39"/>
                <a:gd name="T6" fmla="*/ 0 w 7"/>
                <a:gd name="T7" fmla="*/ 0 h 39"/>
                <a:gd name="T8" fmla="*/ 7 w 7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9">
                  <a:moveTo>
                    <a:pt x="7" y="0"/>
                  </a:moveTo>
                  <a:cubicBezTo>
                    <a:pt x="7" y="13"/>
                    <a:pt x="7" y="26"/>
                    <a:pt x="7" y="39"/>
                  </a:cubicBezTo>
                  <a:cubicBezTo>
                    <a:pt x="6" y="39"/>
                    <a:pt x="4" y="39"/>
                    <a:pt x="3" y="39"/>
                  </a:cubicBezTo>
                  <a:cubicBezTo>
                    <a:pt x="2" y="26"/>
                    <a:pt x="6" y="13"/>
                    <a:pt x="0" y="0"/>
                  </a:cubicBezTo>
                  <a:cubicBezTo>
                    <a:pt x="2" y="0"/>
                    <a:pt x="5" y="0"/>
                    <a:pt x="7" y="0"/>
                  </a:cubicBezTo>
                  <a:close/>
                </a:path>
              </a:pathLst>
            </a:custGeom>
            <a:solidFill>
              <a:srgbClr val="37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6" name="Freeform 3919"/>
            <p:cNvSpPr>
              <a:spLocks/>
            </p:cNvSpPr>
            <p:nvPr/>
          </p:nvSpPr>
          <p:spPr bwMode="auto">
            <a:xfrm>
              <a:off x="4978" y="1226"/>
              <a:ext cx="13" cy="15"/>
            </a:xfrm>
            <a:custGeom>
              <a:avLst/>
              <a:gdLst>
                <a:gd name="T0" fmla="*/ 11 w 11"/>
                <a:gd name="T1" fmla="*/ 8 h 13"/>
                <a:gd name="T2" fmla="*/ 8 w 11"/>
                <a:gd name="T3" fmla="*/ 9 h 13"/>
                <a:gd name="T4" fmla="*/ 0 w 11"/>
                <a:gd name="T5" fmla="*/ 5 h 13"/>
                <a:gd name="T6" fmla="*/ 4 w 11"/>
                <a:gd name="T7" fmla="*/ 1 h 13"/>
                <a:gd name="T8" fmla="*/ 11 w 11"/>
                <a:gd name="T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3">
                  <a:moveTo>
                    <a:pt x="11" y="8"/>
                  </a:moveTo>
                  <a:cubicBezTo>
                    <a:pt x="10" y="9"/>
                    <a:pt x="9" y="13"/>
                    <a:pt x="8" y="9"/>
                  </a:cubicBezTo>
                  <a:cubicBezTo>
                    <a:pt x="6" y="4"/>
                    <a:pt x="0" y="12"/>
                    <a:pt x="0" y="5"/>
                  </a:cubicBezTo>
                  <a:cubicBezTo>
                    <a:pt x="0" y="1"/>
                    <a:pt x="2" y="1"/>
                    <a:pt x="4" y="1"/>
                  </a:cubicBezTo>
                  <a:cubicBezTo>
                    <a:pt x="9" y="0"/>
                    <a:pt x="10" y="4"/>
                    <a:pt x="11" y="8"/>
                  </a:cubicBezTo>
                  <a:close/>
                </a:path>
              </a:pathLst>
            </a:custGeom>
            <a:solidFill>
              <a:srgbClr val="5C57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7" name="Freeform 3920"/>
            <p:cNvSpPr>
              <a:spLocks/>
            </p:cNvSpPr>
            <p:nvPr/>
          </p:nvSpPr>
          <p:spPr bwMode="auto">
            <a:xfrm>
              <a:off x="5007" y="1208"/>
              <a:ext cx="18" cy="10"/>
            </a:xfrm>
            <a:custGeom>
              <a:avLst/>
              <a:gdLst>
                <a:gd name="T0" fmla="*/ 12 w 15"/>
                <a:gd name="T1" fmla="*/ 0 h 8"/>
                <a:gd name="T2" fmla="*/ 15 w 15"/>
                <a:gd name="T3" fmla="*/ 6 h 8"/>
                <a:gd name="T4" fmla="*/ 12 w 15"/>
                <a:gd name="T5" fmla="*/ 6 h 8"/>
                <a:gd name="T6" fmla="*/ 0 w 15"/>
                <a:gd name="T7" fmla="*/ 3 h 8"/>
                <a:gd name="T8" fmla="*/ 5 w 15"/>
                <a:gd name="T9" fmla="*/ 0 h 8"/>
                <a:gd name="T10" fmla="*/ 12 w 15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8">
                  <a:moveTo>
                    <a:pt x="12" y="0"/>
                  </a:moveTo>
                  <a:cubicBezTo>
                    <a:pt x="13" y="2"/>
                    <a:pt x="14" y="4"/>
                    <a:pt x="15" y="6"/>
                  </a:cubicBezTo>
                  <a:cubicBezTo>
                    <a:pt x="14" y="6"/>
                    <a:pt x="13" y="6"/>
                    <a:pt x="12" y="6"/>
                  </a:cubicBezTo>
                  <a:cubicBezTo>
                    <a:pt x="8" y="5"/>
                    <a:pt x="3" y="8"/>
                    <a:pt x="0" y="3"/>
                  </a:cubicBezTo>
                  <a:cubicBezTo>
                    <a:pt x="1" y="2"/>
                    <a:pt x="3" y="1"/>
                    <a:pt x="5" y="0"/>
                  </a:cubicBezTo>
                  <a:cubicBezTo>
                    <a:pt x="7" y="0"/>
                    <a:pt x="10" y="0"/>
                    <a:pt x="12" y="0"/>
                  </a:cubicBezTo>
                  <a:close/>
                </a:path>
              </a:pathLst>
            </a:custGeom>
            <a:solidFill>
              <a:srgbClr val="8A8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8" name="Freeform 3921"/>
            <p:cNvSpPr>
              <a:spLocks/>
            </p:cNvSpPr>
            <p:nvPr/>
          </p:nvSpPr>
          <p:spPr bwMode="auto">
            <a:xfrm>
              <a:off x="5079" y="1244"/>
              <a:ext cx="14" cy="8"/>
            </a:xfrm>
            <a:custGeom>
              <a:avLst/>
              <a:gdLst>
                <a:gd name="T0" fmla="*/ 12 w 12"/>
                <a:gd name="T1" fmla="*/ 7 h 7"/>
                <a:gd name="T2" fmla="*/ 0 w 12"/>
                <a:gd name="T3" fmla="*/ 2 h 7"/>
                <a:gd name="T4" fmla="*/ 12 w 12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7">
                  <a:moveTo>
                    <a:pt x="12" y="7"/>
                  </a:moveTo>
                  <a:cubicBezTo>
                    <a:pt x="6" y="7"/>
                    <a:pt x="3" y="6"/>
                    <a:pt x="0" y="2"/>
                  </a:cubicBezTo>
                  <a:cubicBezTo>
                    <a:pt x="5" y="0"/>
                    <a:pt x="9" y="1"/>
                    <a:pt x="12" y="7"/>
                  </a:cubicBezTo>
                  <a:close/>
                </a:path>
              </a:pathLst>
            </a:custGeom>
            <a:solidFill>
              <a:srgbClr val="2E28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79" name="Freeform 3922"/>
            <p:cNvSpPr>
              <a:spLocks/>
            </p:cNvSpPr>
            <p:nvPr/>
          </p:nvSpPr>
          <p:spPr bwMode="auto">
            <a:xfrm>
              <a:off x="5124" y="1280"/>
              <a:ext cx="12" cy="12"/>
            </a:xfrm>
            <a:custGeom>
              <a:avLst/>
              <a:gdLst>
                <a:gd name="T0" fmla="*/ 7 w 10"/>
                <a:gd name="T1" fmla="*/ 0 h 10"/>
                <a:gd name="T2" fmla="*/ 8 w 10"/>
                <a:gd name="T3" fmla="*/ 6 h 10"/>
                <a:gd name="T4" fmla="*/ 0 w 10"/>
                <a:gd name="T5" fmla="*/ 7 h 10"/>
                <a:gd name="T6" fmla="*/ 7 w 10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0">
                  <a:moveTo>
                    <a:pt x="7" y="0"/>
                  </a:moveTo>
                  <a:cubicBezTo>
                    <a:pt x="9" y="2"/>
                    <a:pt x="10" y="4"/>
                    <a:pt x="8" y="6"/>
                  </a:cubicBezTo>
                  <a:cubicBezTo>
                    <a:pt x="6" y="10"/>
                    <a:pt x="3" y="8"/>
                    <a:pt x="0" y="7"/>
                  </a:cubicBezTo>
                  <a:cubicBezTo>
                    <a:pt x="1" y="4"/>
                    <a:pt x="4" y="2"/>
                    <a:pt x="7" y="0"/>
                  </a:cubicBezTo>
                  <a:close/>
                </a:path>
              </a:pathLst>
            </a:custGeom>
            <a:solidFill>
              <a:srgbClr val="3B31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0" name="Freeform 3923"/>
            <p:cNvSpPr>
              <a:spLocks/>
            </p:cNvSpPr>
            <p:nvPr/>
          </p:nvSpPr>
          <p:spPr bwMode="auto">
            <a:xfrm>
              <a:off x="5040" y="1210"/>
              <a:ext cx="19" cy="8"/>
            </a:xfrm>
            <a:custGeom>
              <a:avLst/>
              <a:gdLst>
                <a:gd name="T0" fmla="*/ 0 w 16"/>
                <a:gd name="T1" fmla="*/ 4 h 7"/>
                <a:gd name="T2" fmla="*/ 16 w 16"/>
                <a:gd name="T3" fmla="*/ 2 h 7"/>
                <a:gd name="T4" fmla="*/ 0 w 16"/>
                <a:gd name="T5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7">
                  <a:moveTo>
                    <a:pt x="0" y="4"/>
                  </a:moveTo>
                  <a:cubicBezTo>
                    <a:pt x="5" y="0"/>
                    <a:pt x="11" y="2"/>
                    <a:pt x="16" y="2"/>
                  </a:cubicBezTo>
                  <a:cubicBezTo>
                    <a:pt x="12" y="7"/>
                    <a:pt x="6" y="4"/>
                    <a:pt x="0" y="4"/>
                  </a:cubicBezTo>
                  <a:close/>
                </a:path>
              </a:pathLst>
            </a:custGeom>
            <a:solidFill>
              <a:srgbClr val="8A8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1" name="Freeform 3924"/>
            <p:cNvSpPr>
              <a:spLocks/>
            </p:cNvSpPr>
            <p:nvPr/>
          </p:nvSpPr>
          <p:spPr bwMode="auto">
            <a:xfrm>
              <a:off x="5027" y="1234"/>
              <a:ext cx="6" cy="14"/>
            </a:xfrm>
            <a:custGeom>
              <a:avLst/>
              <a:gdLst>
                <a:gd name="T0" fmla="*/ 3 w 5"/>
                <a:gd name="T1" fmla="*/ 12 h 12"/>
                <a:gd name="T2" fmla="*/ 3 w 5"/>
                <a:gd name="T3" fmla="*/ 0 h 12"/>
                <a:gd name="T4" fmla="*/ 3 w 5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2">
                  <a:moveTo>
                    <a:pt x="3" y="12"/>
                  </a:moveTo>
                  <a:cubicBezTo>
                    <a:pt x="1" y="6"/>
                    <a:pt x="0" y="3"/>
                    <a:pt x="3" y="0"/>
                  </a:cubicBezTo>
                  <a:cubicBezTo>
                    <a:pt x="5" y="3"/>
                    <a:pt x="5" y="6"/>
                    <a:pt x="3" y="12"/>
                  </a:cubicBezTo>
                  <a:close/>
                </a:path>
              </a:pathLst>
            </a:custGeom>
            <a:solidFill>
              <a:srgbClr val="4B4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2" name="Freeform 3925"/>
            <p:cNvSpPr>
              <a:spLocks/>
            </p:cNvSpPr>
            <p:nvPr/>
          </p:nvSpPr>
          <p:spPr bwMode="auto">
            <a:xfrm>
              <a:off x="5041" y="1788"/>
              <a:ext cx="115" cy="90"/>
            </a:xfrm>
            <a:custGeom>
              <a:avLst/>
              <a:gdLst>
                <a:gd name="T0" fmla="*/ 89 w 97"/>
                <a:gd name="T1" fmla="*/ 50 h 77"/>
                <a:gd name="T2" fmla="*/ 87 w 97"/>
                <a:gd name="T3" fmla="*/ 51 h 77"/>
                <a:gd name="T4" fmla="*/ 81 w 97"/>
                <a:gd name="T5" fmla="*/ 57 h 77"/>
                <a:gd name="T6" fmla="*/ 67 w 97"/>
                <a:gd name="T7" fmla="*/ 62 h 77"/>
                <a:gd name="T8" fmla="*/ 69 w 97"/>
                <a:gd name="T9" fmla="*/ 72 h 77"/>
                <a:gd name="T10" fmla="*/ 49 w 97"/>
                <a:gd name="T11" fmla="*/ 77 h 77"/>
                <a:gd name="T12" fmla="*/ 34 w 97"/>
                <a:gd name="T13" fmla="*/ 74 h 77"/>
                <a:gd name="T14" fmla="*/ 24 w 97"/>
                <a:gd name="T15" fmla="*/ 38 h 77"/>
                <a:gd name="T16" fmla="*/ 7 w 97"/>
                <a:gd name="T17" fmla="*/ 14 h 77"/>
                <a:gd name="T18" fmla="*/ 3 w 97"/>
                <a:gd name="T19" fmla="*/ 7 h 77"/>
                <a:gd name="T20" fmla="*/ 71 w 97"/>
                <a:gd name="T21" fmla="*/ 3 h 77"/>
                <a:gd name="T22" fmla="*/ 79 w 97"/>
                <a:gd name="T23" fmla="*/ 4 h 77"/>
                <a:gd name="T24" fmla="*/ 92 w 97"/>
                <a:gd name="T25" fmla="*/ 21 h 77"/>
                <a:gd name="T26" fmla="*/ 91 w 97"/>
                <a:gd name="T27" fmla="*/ 34 h 77"/>
                <a:gd name="T28" fmla="*/ 88 w 97"/>
                <a:gd name="T29" fmla="*/ 37 h 77"/>
                <a:gd name="T30" fmla="*/ 85 w 97"/>
                <a:gd name="T31" fmla="*/ 39 h 77"/>
                <a:gd name="T32" fmla="*/ 77 w 97"/>
                <a:gd name="T33" fmla="*/ 45 h 77"/>
                <a:gd name="T34" fmla="*/ 89 w 97"/>
                <a:gd name="T35" fmla="*/ 5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77">
                  <a:moveTo>
                    <a:pt x="89" y="50"/>
                  </a:moveTo>
                  <a:cubicBezTo>
                    <a:pt x="88" y="50"/>
                    <a:pt x="88" y="50"/>
                    <a:pt x="87" y="51"/>
                  </a:cubicBezTo>
                  <a:cubicBezTo>
                    <a:pt x="85" y="53"/>
                    <a:pt x="83" y="56"/>
                    <a:pt x="81" y="57"/>
                  </a:cubicBezTo>
                  <a:cubicBezTo>
                    <a:pt x="77" y="60"/>
                    <a:pt x="71" y="59"/>
                    <a:pt x="67" y="62"/>
                  </a:cubicBezTo>
                  <a:cubicBezTo>
                    <a:pt x="67" y="65"/>
                    <a:pt x="75" y="68"/>
                    <a:pt x="69" y="72"/>
                  </a:cubicBezTo>
                  <a:cubicBezTo>
                    <a:pt x="62" y="74"/>
                    <a:pt x="56" y="75"/>
                    <a:pt x="49" y="77"/>
                  </a:cubicBezTo>
                  <a:cubicBezTo>
                    <a:pt x="44" y="77"/>
                    <a:pt x="38" y="77"/>
                    <a:pt x="34" y="74"/>
                  </a:cubicBezTo>
                  <a:cubicBezTo>
                    <a:pt x="24" y="64"/>
                    <a:pt x="24" y="51"/>
                    <a:pt x="24" y="38"/>
                  </a:cubicBezTo>
                  <a:cubicBezTo>
                    <a:pt x="23" y="26"/>
                    <a:pt x="23" y="15"/>
                    <a:pt x="7" y="14"/>
                  </a:cubicBezTo>
                  <a:cubicBezTo>
                    <a:pt x="4" y="14"/>
                    <a:pt x="0" y="12"/>
                    <a:pt x="3" y="7"/>
                  </a:cubicBezTo>
                  <a:cubicBezTo>
                    <a:pt x="26" y="0"/>
                    <a:pt x="49" y="5"/>
                    <a:pt x="71" y="3"/>
                  </a:cubicBezTo>
                  <a:cubicBezTo>
                    <a:pt x="74" y="3"/>
                    <a:pt x="77" y="4"/>
                    <a:pt x="79" y="4"/>
                  </a:cubicBezTo>
                  <a:cubicBezTo>
                    <a:pt x="97" y="5"/>
                    <a:pt x="97" y="5"/>
                    <a:pt x="92" y="21"/>
                  </a:cubicBezTo>
                  <a:cubicBezTo>
                    <a:pt x="90" y="25"/>
                    <a:pt x="93" y="30"/>
                    <a:pt x="91" y="34"/>
                  </a:cubicBezTo>
                  <a:cubicBezTo>
                    <a:pt x="90" y="35"/>
                    <a:pt x="89" y="36"/>
                    <a:pt x="88" y="37"/>
                  </a:cubicBezTo>
                  <a:cubicBezTo>
                    <a:pt x="87" y="38"/>
                    <a:pt x="83" y="36"/>
                    <a:pt x="85" y="39"/>
                  </a:cubicBezTo>
                  <a:cubicBezTo>
                    <a:pt x="86" y="44"/>
                    <a:pt x="87" y="43"/>
                    <a:pt x="77" y="45"/>
                  </a:cubicBezTo>
                  <a:cubicBezTo>
                    <a:pt x="80" y="45"/>
                    <a:pt x="86" y="48"/>
                    <a:pt x="89" y="50"/>
                  </a:cubicBezTo>
                  <a:close/>
                </a:path>
              </a:pathLst>
            </a:custGeom>
            <a:solidFill>
              <a:srgbClr val="6E6F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3" name="Freeform 3926"/>
            <p:cNvSpPr>
              <a:spLocks/>
            </p:cNvSpPr>
            <p:nvPr/>
          </p:nvSpPr>
          <p:spPr bwMode="auto">
            <a:xfrm>
              <a:off x="4946" y="1875"/>
              <a:ext cx="144" cy="29"/>
            </a:xfrm>
            <a:custGeom>
              <a:avLst/>
              <a:gdLst>
                <a:gd name="T0" fmla="*/ 114 w 122"/>
                <a:gd name="T1" fmla="*/ 25 h 25"/>
                <a:gd name="T2" fmla="*/ 25 w 122"/>
                <a:gd name="T3" fmla="*/ 19 h 25"/>
                <a:gd name="T4" fmla="*/ 4 w 122"/>
                <a:gd name="T5" fmla="*/ 12 h 25"/>
                <a:gd name="T6" fmla="*/ 5 w 122"/>
                <a:gd name="T7" fmla="*/ 1 h 25"/>
                <a:gd name="T8" fmla="*/ 19 w 122"/>
                <a:gd name="T9" fmla="*/ 2 h 25"/>
                <a:gd name="T10" fmla="*/ 31 w 122"/>
                <a:gd name="T11" fmla="*/ 4 h 25"/>
                <a:gd name="T12" fmla="*/ 52 w 122"/>
                <a:gd name="T13" fmla="*/ 4 h 25"/>
                <a:gd name="T14" fmla="*/ 77 w 122"/>
                <a:gd name="T15" fmla="*/ 6 h 25"/>
                <a:gd name="T16" fmla="*/ 107 w 122"/>
                <a:gd name="T17" fmla="*/ 10 h 25"/>
                <a:gd name="T18" fmla="*/ 114 w 122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25">
                  <a:moveTo>
                    <a:pt x="114" y="25"/>
                  </a:moveTo>
                  <a:cubicBezTo>
                    <a:pt x="84" y="25"/>
                    <a:pt x="54" y="25"/>
                    <a:pt x="25" y="19"/>
                  </a:cubicBezTo>
                  <a:cubicBezTo>
                    <a:pt x="18" y="18"/>
                    <a:pt x="12" y="11"/>
                    <a:pt x="4" y="12"/>
                  </a:cubicBezTo>
                  <a:cubicBezTo>
                    <a:pt x="0" y="8"/>
                    <a:pt x="0" y="4"/>
                    <a:pt x="5" y="1"/>
                  </a:cubicBezTo>
                  <a:cubicBezTo>
                    <a:pt x="10" y="0"/>
                    <a:pt x="15" y="2"/>
                    <a:pt x="19" y="2"/>
                  </a:cubicBezTo>
                  <a:cubicBezTo>
                    <a:pt x="23" y="3"/>
                    <a:pt x="27" y="4"/>
                    <a:pt x="31" y="4"/>
                  </a:cubicBezTo>
                  <a:cubicBezTo>
                    <a:pt x="38" y="5"/>
                    <a:pt x="45" y="4"/>
                    <a:pt x="52" y="4"/>
                  </a:cubicBezTo>
                  <a:cubicBezTo>
                    <a:pt x="60" y="4"/>
                    <a:pt x="68" y="4"/>
                    <a:pt x="77" y="6"/>
                  </a:cubicBezTo>
                  <a:cubicBezTo>
                    <a:pt x="86" y="9"/>
                    <a:pt x="97" y="6"/>
                    <a:pt x="107" y="10"/>
                  </a:cubicBezTo>
                  <a:cubicBezTo>
                    <a:pt x="113" y="12"/>
                    <a:pt x="122" y="14"/>
                    <a:pt x="114" y="25"/>
                  </a:cubicBezTo>
                  <a:close/>
                </a:path>
              </a:pathLst>
            </a:custGeom>
            <a:solidFill>
              <a:srgbClr val="8D8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4" name="Freeform 3927"/>
            <p:cNvSpPr>
              <a:spLocks/>
            </p:cNvSpPr>
            <p:nvPr/>
          </p:nvSpPr>
          <p:spPr bwMode="auto">
            <a:xfrm>
              <a:off x="5036" y="1875"/>
              <a:ext cx="117" cy="29"/>
            </a:xfrm>
            <a:custGeom>
              <a:avLst/>
              <a:gdLst>
                <a:gd name="T0" fmla="*/ 38 w 100"/>
                <a:gd name="T1" fmla="*/ 25 h 25"/>
                <a:gd name="T2" fmla="*/ 30 w 100"/>
                <a:gd name="T3" fmla="*/ 13 h 25"/>
                <a:gd name="T4" fmla="*/ 0 w 100"/>
                <a:gd name="T5" fmla="*/ 9 h 25"/>
                <a:gd name="T6" fmla="*/ 10 w 100"/>
                <a:gd name="T7" fmla="*/ 3 h 25"/>
                <a:gd name="T8" fmla="*/ 38 w 100"/>
                <a:gd name="T9" fmla="*/ 4 h 25"/>
                <a:gd name="T10" fmla="*/ 55 w 100"/>
                <a:gd name="T11" fmla="*/ 4 h 25"/>
                <a:gd name="T12" fmla="*/ 60 w 100"/>
                <a:gd name="T13" fmla="*/ 4 h 25"/>
                <a:gd name="T14" fmla="*/ 85 w 100"/>
                <a:gd name="T15" fmla="*/ 6 h 25"/>
                <a:gd name="T16" fmla="*/ 92 w 100"/>
                <a:gd name="T17" fmla="*/ 19 h 25"/>
                <a:gd name="T18" fmla="*/ 79 w 100"/>
                <a:gd name="T19" fmla="*/ 18 h 25"/>
                <a:gd name="T20" fmla="*/ 38 w 100"/>
                <a:gd name="T2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25">
                  <a:moveTo>
                    <a:pt x="38" y="25"/>
                  </a:moveTo>
                  <a:cubicBezTo>
                    <a:pt x="42" y="16"/>
                    <a:pt x="36" y="15"/>
                    <a:pt x="30" y="13"/>
                  </a:cubicBezTo>
                  <a:cubicBezTo>
                    <a:pt x="20" y="11"/>
                    <a:pt x="9" y="14"/>
                    <a:pt x="0" y="9"/>
                  </a:cubicBezTo>
                  <a:cubicBezTo>
                    <a:pt x="2" y="4"/>
                    <a:pt x="6" y="3"/>
                    <a:pt x="10" y="3"/>
                  </a:cubicBezTo>
                  <a:cubicBezTo>
                    <a:pt x="20" y="5"/>
                    <a:pt x="29" y="4"/>
                    <a:pt x="38" y="4"/>
                  </a:cubicBezTo>
                  <a:cubicBezTo>
                    <a:pt x="44" y="5"/>
                    <a:pt x="49" y="5"/>
                    <a:pt x="55" y="4"/>
                  </a:cubicBezTo>
                  <a:cubicBezTo>
                    <a:pt x="57" y="3"/>
                    <a:pt x="58" y="3"/>
                    <a:pt x="60" y="4"/>
                  </a:cubicBezTo>
                  <a:cubicBezTo>
                    <a:pt x="68" y="7"/>
                    <a:pt x="77" y="0"/>
                    <a:pt x="85" y="6"/>
                  </a:cubicBezTo>
                  <a:cubicBezTo>
                    <a:pt x="100" y="12"/>
                    <a:pt x="100" y="12"/>
                    <a:pt x="92" y="19"/>
                  </a:cubicBezTo>
                  <a:cubicBezTo>
                    <a:pt x="88" y="17"/>
                    <a:pt x="83" y="14"/>
                    <a:pt x="79" y="18"/>
                  </a:cubicBezTo>
                  <a:cubicBezTo>
                    <a:pt x="65" y="22"/>
                    <a:pt x="52" y="24"/>
                    <a:pt x="38" y="25"/>
                  </a:cubicBezTo>
                  <a:close/>
                </a:path>
              </a:pathLst>
            </a:custGeom>
            <a:solidFill>
              <a:srgbClr val="2B28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5" name="Freeform 3928"/>
            <p:cNvSpPr>
              <a:spLocks/>
            </p:cNvSpPr>
            <p:nvPr/>
          </p:nvSpPr>
          <p:spPr bwMode="auto">
            <a:xfrm>
              <a:off x="5143" y="1803"/>
              <a:ext cx="54" cy="40"/>
            </a:xfrm>
            <a:custGeom>
              <a:avLst/>
              <a:gdLst>
                <a:gd name="T0" fmla="*/ 40 w 46"/>
                <a:gd name="T1" fmla="*/ 1 h 34"/>
                <a:gd name="T2" fmla="*/ 46 w 46"/>
                <a:gd name="T3" fmla="*/ 24 h 34"/>
                <a:gd name="T4" fmla="*/ 21 w 46"/>
                <a:gd name="T5" fmla="*/ 28 h 34"/>
                <a:gd name="T6" fmla="*/ 11 w 46"/>
                <a:gd name="T7" fmla="*/ 34 h 34"/>
                <a:gd name="T8" fmla="*/ 4 w 46"/>
                <a:gd name="T9" fmla="*/ 21 h 34"/>
                <a:gd name="T10" fmla="*/ 4 w 46"/>
                <a:gd name="T11" fmla="*/ 21 h 34"/>
                <a:gd name="T12" fmla="*/ 14 w 46"/>
                <a:gd name="T13" fmla="*/ 12 h 34"/>
                <a:gd name="T14" fmla="*/ 28 w 46"/>
                <a:gd name="T15" fmla="*/ 1 h 34"/>
                <a:gd name="T16" fmla="*/ 40 w 46"/>
                <a:gd name="T17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34">
                  <a:moveTo>
                    <a:pt x="40" y="1"/>
                  </a:moveTo>
                  <a:cubicBezTo>
                    <a:pt x="42" y="9"/>
                    <a:pt x="44" y="17"/>
                    <a:pt x="46" y="24"/>
                  </a:cubicBezTo>
                  <a:cubicBezTo>
                    <a:pt x="38" y="27"/>
                    <a:pt x="31" y="34"/>
                    <a:pt x="21" y="28"/>
                  </a:cubicBezTo>
                  <a:cubicBezTo>
                    <a:pt x="15" y="24"/>
                    <a:pt x="16" y="34"/>
                    <a:pt x="11" y="34"/>
                  </a:cubicBezTo>
                  <a:cubicBezTo>
                    <a:pt x="3" y="33"/>
                    <a:pt x="0" y="29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6" y="17"/>
                    <a:pt x="9" y="14"/>
                    <a:pt x="14" y="12"/>
                  </a:cubicBezTo>
                  <a:cubicBezTo>
                    <a:pt x="24" y="15"/>
                    <a:pt x="24" y="6"/>
                    <a:pt x="28" y="1"/>
                  </a:cubicBezTo>
                  <a:cubicBezTo>
                    <a:pt x="32" y="0"/>
                    <a:pt x="36" y="0"/>
                    <a:pt x="40" y="1"/>
                  </a:cubicBezTo>
                  <a:close/>
                </a:path>
              </a:pathLst>
            </a:custGeom>
            <a:solidFill>
              <a:srgbClr val="2D2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6" name="Freeform 3929"/>
            <p:cNvSpPr>
              <a:spLocks/>
            </p:cNvSpPr>
            <p:nvPr/>
          </p:nvSpPr>
          <p:spPr bwMode="auto">
            <a:xfrm>
              <a:off x="5146" y="1843"/>
              <a:ext cx="57" cy="37"/>
            </a:xfrm>
            <a:custGeom>
              <a:avLst/>
              <a:gdLst>
                <a:gd name="T0" fmla="*/ 11 w 48"/>
                <a:gd name="T1" fmla="*/ 10 h 31"/>
                <a:gd name="T2" fmla="*/ 27 w 48"/>
                <a:gd name="T3" fmla="*/ 4 h 31"/>
                <a:gd name="T4" fmla="*/ 43 w 48"/>
                <a:gd name="T5" fmla="*/ 6 h 31"/>
                <a:gd name="T6" fmla="*/ 48 w 48"/>
                <a:gd name="T7" fmla="*/ 12 h 31"/>
                <a:gd name="T8" fmla="*/ 41 w 48"/>
                <a:gd name="T9" fmla="*/ 17 h 31"/>
                <a:gd name="T10" fmla="*/ 27 w 48"/>
                <a:gd name="T11" fmla="*/ 22 h 31"/>
                <a:gd name="T12" fmla="*/ 17 w 48"/>
                <a:gd name="T13" fmla="*/ 26 h 31"/>
                <a:gd name="T14" fmla="*/ 7 w 48"/>
                <a:gd name="T15" fmla="*/ 29 h 31"/>
                <a:gd name="T16" fmla="*/ 3 w 48"/>
                <a:gd name="T17" fmla="*/ 30 h 31"/>
                <a:gd name="T18" fmla="*/ 0 w 48"/>
                <a:gd name="T19" fmla="*/ 25 h 31"/>
                <a:gd name="T20" fmla="*/ 11 w 48"/>
                <a:gd name="T21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31">
                  <a:moveTo>
                    <a:pt x="11" y="10"/>
                  </a:moveTo>
                  <a:cubicBezTo>
                    <a:pt x="16" y="9"/>
                    <a:pt x="22" y="8"/>
                    <a:pt x="27" y="4"/>
                  </a:cubicBezTo>
                  <a:cubicBezTo>
                    <a:pt x="32" y="1"/>
                    <a:pt x="39" y="0"/>
                    <a:pt x="43" y="6"/>
                  </a:cubicBezTo>
                  <a:cubicBezTo>
                    <a:pt x="45" y="9"/>
                    <a:pt x="48" y="10"/>
                    <a:pt x="48" y="12"/>
                  </a:cubicBezTo>
                  <a:cubicBezTo>
                    <a:pt x="48" y="17"/>
                    <a:pt x="43" y="15"/>
                    <a:pt x="41" y="17"/>
                  </a:cubicBezTo>
                  <a:cubicBezTo>
                    <a:pt x="37" y="21"/>
                    <a:pt x="28" y="12"/>
                    <a:pt x="27" y="22"/>
                  </a:cubicBezTo>
                  <a:cubicBezTo>
                    <a:pt x="25" y="26"/>
                    <a:pt x="22" y="29"/>
                    <a:pt x="17" y="26"/>
                  </a:cubicBezTo>
                  <a:cubicBezTo>
                    <a:pt x="14" y="27"/>
                    <a:pt x="11" y="28"/>
                    <a:pt x="7" y="29"/>
                  </a:cubicBezTo>
                  <a:cubicBezTo>
                    <a:pt x="6" y="30"/>
                    <a:pt x="5" y="31"/>
                    <a:pt x="3" y="30"/>
                  </a:cubicBezTo>
                  <a:cubicBezTo>
                    <a:pt x="1" y="29"/>
                    <a:pt x="0" y="27"/>
                    <a:pt x="0" y="25"/>
                  </a:cubicBezTo>
                  <a:cubicBezTo>
                    <a:pt x="3" y="20"/>
                    <a:pt x="5" y="13"/>
                    <a:pt x="11" y="10"/>
                  </a:cubicBezTo>
                  <a:close/>
                </a:path>
              </a:pathLst>
            </a:custGeom>
            <a:solidFill>
              <a:srgbClr val="2D27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7" name="Freeform 3930"/>
            <p:cNvSpPr>
              <a:spLocks/>
            </p:cNvSpPr>
            <p:nvPr/>
          </p:nvSpPr>
          <p:spPr bwMode="auto">
            <a:xfrm>
              <a:off x="5107" y="1850"/>
              <a:ext cx="52" cy="33"/>
            </a:xfrm>
            <a:custGeom>
              <a:avLst/>
              <a:gdLst>
                <a:gd name="T0" fmla="*/ 44 w 44"/>
                <a:gd name="T1" fmla="*/ 4 h 28"/>
                <a:gd name="T2" fmla="*/ 34 w 44"/>
                <a:gd name="T3" fmla="*/ 20 h 28"/>
                <a:gd name="T4" fmla="*/ 14 w 44"/>
                <a:gd name="T5" fmla="*/ 17 h 28"/>
                <a:gd name="T6" fmla="*/ 5 w 44"/>
                <a:gd name="T7" fmla="*/ 7 h 28"/>
                <a:gd name="T8" fmla="*/ 7 w 44"/>
                <a:gd name="T9" fmla="*/ 7 h 28"/>
                <a:gd name="T10" fmla="*/ 35 w 44"/>
                <a:gd name="T11" fmla="*/ 4 h 28"/>
                <a:gd name="T12" fmla="*/ 37 w 44"/>
                <a:gd name="T13" fmla="*/ 3 h 28"/>
                <a:gd name="T14" fmla="*/ 44 w 44"/>
                <a:gd name="T15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8">
                  <a:moveTo>
                    <a:pt x="44" y="4"/>
                  </a:moveTo>
                  <a:cubicBezTo>
                    <a:pt x="42" y="10"/>
                    <a:pt x="42" y="18"/>
                    <a:pt x="34" y="20"/>
                  </a:cubicBezTo>
                  <a:cubicBezTo>
                    <a:pt x="26" y="23"/>
                    <a:pt x="19" y="28"/>
                    <a:pt x="14" y="17"/>
                  </a:cubicBezTo>
                  <a:cubicBezTo>
                    <a:pt x="14" y="11"/>
                    <a:pt x="0" y="18"/>
                    <a:pt x="5" y="7"/>
                  </a:cubicBezTo>
                  <a:cubicBezTo>
                    <a:pt x="5" y="7"/>
                    <a:pt x="6" y="7"/>
                    <a:pt x="7" y="7"/>
                  </a:cubicBezTo>
                  <a:cubicBezTo>
                    <a:pt x="16" y="7"/>
                    <a:pt x="26" y="7"/>
                    <a:pt x="35" y="4"/>
                  </a:cubicBezTo>
                  <a:cubicBezTo>
                    <a:pt x="36" y="3"/>
                    <a:pt x="36" y="3"/>
                    <a:pt x="37" y="3"/>
                  </a:cubicBezTo>
                  <a:cubicBezTo>
                    <a:pt x="39" y="3"/>
                    <a:pt x="42" y="0"/>
                    <a:pt x="44" y="4"/>
                  </a:cubicBezTo>
                  <a:close/>
                </a:path>
              </a:pathLst>
            </a:custGeom>
            <a:solidFill>
              <a:srgbClr val="4945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8" name="Freeform 3931"/>
            <p:cNvSpPr>
              <a:spLocks/>
            </p:cNvSpPr>
            <p:nvPr/>
          </p:nvSpPr>
          <p:spPr bwMode="auto">
            <a:xfrm>
              <a:off x="5124" y="1828"/>
              <a:ext cx="32" cy="19"/>
            </a:xfrm>
            <a:custGeom>
              <a:avLst/>
              <a:gdLst>
                <a:gd name="T0" fmla="*/ 20 w 27"/>
                <a:gd name="T1" fmla="*/ 0 h 16"/>
                <a:gd name="T2" fmla="*/ 27 w 27"/>
                <a:gd name="T3" fmla="*/ 13 h 16"/>
                <a:gd name="T4" fmla="*/ 19 w 27"/>
                <a:gd name="T5" fmla="*/ 16 h 16"/>
                <a:gd name="T6" fmla="*/ 0 w 27"/>
                <a:gd name="T7" fmla="*/ 12 h 16"/>
                <a:gd name="T8" fmla="*/ 14 w 27"/>
                <a:gd name="T9" fmla="*/ 8 h 16"/>
                <a:gd name="T10" fmla="*/ 1 w 27"/>
                <a:gd name="T11" fmla="*/ 5 h 16"/>
                <a:gd name="T12" fmla="*/ 20 w 2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6">
                  <a:moveTo>
                    <a:pt x="20" y="0"/>
                  </a:moveTo>
                  <a:cubicBezTo>
                    <a:pt x="18" y="6"/>
                    <a:pt x="23" y="9"/>
                    <a:pt x="27" y="13"/>
                  </a:cubicBezTo>
                  <a:cubicBezTo>
                    <a:pt x="25" y="16"/>
                    <a:pt x="22" y="16"/>
                    <a:pt x="19" y="16"/>
                  </a:cubicBezTo>
                  <a:cubicBezTo>
                    <a:pt x="14" y="10"/>
                    <a:pt x="7" y="15"/>
                    <a:pt x="0" y="12"/>
                  </a:cubicBezTo>
                  <a:cubicBezTo>
                    <a:pt x="4" y="7"/>
                    <a:pt x="10" y="12"/>
                    <a:pt x="14" y="8"/>
                  </a:cubicBezTo>
                  <a:cubicBezTo>
                    <a:pt x="10" y="7"/>
                    <a:pt x="7" y="6"/>
                    <a:pt x="1" y="5"/>
                  </a:cubicBezTo>
                  <a:cubicBezTo>
                    <a:pt x="9" y="3"/>
                    <a:pt x="14" y="1"/>
                    <a:pt x="20" y="0"/>
                  </a:cubicBezTo>
                  <a:close/>
                </a:path>
              </a:pathLst>
            </a:custGeom>
            <a:solidFill>
              <a:srgbClr val="4D4B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89" name="Freeform 3932"/>
            <p:cNvSpPr>
              <a:spLocks/>
            </p:cNvSpPr>
            <p:nvPr/>
          </p:nvSpPr>
          <p:spPr bwMode="auto">
            <a:xfrm>
              <a:off x="4932" y="1862"/>
              <a:ext cx="38" cy="24"/>
            </a:xfrm>
            <a:custGeom>
              <a:avLst/>
              <a:gdLst>
                <a:gd name="T0" fmla="*/ 30 w 32"/>
                <a:gd name="T1" fmla="*/ 16 h 20"/>
                <a:gd name="T2" fmla="*/ 18 w 32"/>
                <a:gd name="T3" fmla="*/ 14 h 20"/>
                <a:gd name="T4" fmla="*/ 10 w 32"/>
                <a:gd name="T5" fmla="*/ 20 h 20"/>
                <a:gd name="T6" fmla="*/ 4 w 32"/>
                <a:gd name="T7" fmla="*/ 20 h 20"/>
                <a:gd name="T8" fmla="*/ 3 w 32"/>
                <a:gd name="T9" fmla="*/ 7 h 20"/>
                <a:gd name="T10" fmla="*/ 31 w 32"/>
                <a:gd name="T11" fmla="*/ 11 h 20"/>
                <a:gd name="T12" fmla="*/ 30 w 32"/>
                <a:gd name="T1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0">
                  <a:moveTo>
                    <a:pt x="30" y="16"/>
                  </a:moveTo>
                  <a:cubicBezTo>
                    <a:pt x="26" y="17"/>
                    <a:pt x="22" y="16"/>
                    <a:pt x="18" y="14"/>
                  </a:cubicBezTo>
                  <a:cubicBezTo>
                    <a:pt x="14" y="14"/>
                    <a:pt x="13" y="18"/>
                    <a:pt x="10" y="20"/>
                  </a:cubicBezTo>
                  <a:cubicBezTo>
                    <a:pt x="8" y="20"/>
                    <a:pt x="6" y="20"/>
                    <a:pt x="4" y="20"/>
                  </a:cubicBezTo>
                  <a:cubicBezTo>
                    <a:pt x="1" y="16"/>
                    <a:pt x="0" y="11"/>
                    <a:pt x="3" y="7"/>
                  </a:cubicBezTo>
                  <a:cubicBezTo>
                    <a:pt x="13" y="0"/>
                    <a:pt x="22" y="4"/>
                    <a:pt x="31" y="11"/>
                  </a:cubicBezTo>
                  <a:cubicBezTo>
                    <a:pt x="32" y="13"/>
                    <a:pt x="31" y="14"/>
                    <a:pt x="30" y="16"/>
                  </a:cubicBezTo>
                  <a:close/>
                </a:path>
              </a:pathLst>
            </a:custGeom>
            <a:solidFill>
              <a:srgbClr val="353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0" name="Freeform 3933"/>
            <p:cNvSpPr>
              <a:spLocks/>
            </p:cNvSpPr>
            <p:nvPr/>
          </p:nvSpPr>
          <p:spPr bwMode="auto">
            <a:xfrm>
              <a:off x="5105" y="1874"/>
              <a:ext cx="49" cy="16"/>
            </a:xfrm>
            <a:custGeom>
              <a:avLst/>
              <a:gdLst>
                <a:gd name="T0" fmla="*/ 39 w 42"/>
                <a:gd name="T1" fmla="*/ 3 h 14"/>
                <a:gd name="T2" fmla="*/ 42 w 42"/>
                <a:gd name="T3" fmla="*/ 3 h 14"/>
                <a:gd name="T4" fmla="*/ 26 w 42"/>
                <a:gd name="T5" fmla="*/ 7 h 14"/>
                <a:gd name="T6" fmla="*/ 0 w 42"/>
                <a:gd name="T7" fmla="*/ 7 h 14"/>
                <a:gd name="T8" fmla="*/ 2 w 42"/>
                <a:gd name="T9" fmla="*/ 5 h 14"/>
                <a:gd name="T10" fmla="*/ 19 w 42"/>
                <a:gd name="T11" fmla="*/ 2 h 14"/>
                <a:gd name="T12" fmla="*/ 39 w 42"/>
                <a:gd name="T13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4">
                  <a:moveTo>
                    <a:pt x="39" y="3"/>
                  </a:moveTo>
                  <a:cubicBezTo>
                    <a:pt x="40" y="3"/>
                    <a:pt x="41" y="3"/>
                    <a:pt x="42" y="3"/>
                  </a:cubicBezTo>
                  <a:cubicBezTo>
                    <a:pt x="38" y="9"/>
                    <a:pt x="31" y="5"/>
                    <a:pt x="26" y="7"/>
                  </a:cubicBezTo>
                  <a:cubicBezTo>
                    <a:pt x="18" y="7"/>
                    <a:pt x="9" y="14"/>
                    <a:pt x="0" y="7"/>
                  </a:cubicBezTo>
                  <a:cubicBezTo>
                    <a:pt x="1" y="6"/>
                    <a:pt x="1" y="5"/>
                    <a:pt x="2" y="5"/>
                  </a:cubicBezTo>
                  <a:cubicBezTo>
                    <a:pt x="7" y="2"/>
                    <a:pt x="13" y="2"/>
                    <a:pt x="19" y="2"/>
                  </a:cubicBezTo>
                  <a:cubicBezTo>
                    <a:pt x="26" y="2"/>
                    <a:pt x="32" y="0"/>
                    <a:pt x="39" y="3"/>
                  </a:cubicBezTo>
                  <a:close/>
                </a:path>
              </a:pathLst>
            </a:custGeom>
            <a:solidFill>
              <a:srgbClr val="5853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1" name="Freeform 3934"/>
            <p:cNvSpPr>
              <a:spLocks/>
            </p:cNvSpPr>
            <p:nvPr/>
          </p:nvSpPr>
          <p:spPr bwMode="auto">
            <a:xfrm>
              <a:off x="4918" y="1864"/>
              <a:ext cx="19" cy="22"/>
            </a:xfrm>
            <a:custGeom>
              <a:avLst/>
              <a:gdLst>
                <a:gd name="T0" fmla="*/ 16 w 16"/>
                <a:gd name="T1" fmla="*/ 4 h 18"/>
                <a:gd name="T2" fmla="*/ 16 w 16"/>
                <a:gd name="T3" fmla="*/ 18 h 18"/>
                <a:gd name="T4" fmla="*/ 0 w 16"/>
                <a:gd name="T5" fmla="*/ 11 h 18"/>
                <a:gd name="T6" fmla="*/ 9 w 16"/>
                <a:gd name="T7" fmla="*/ 5 h 18"/>
                <a:gd name="T8" fmla="*/ 13 w 16"/>
                <a:gd name="T9" fmla="*/ 2 h 18"/>
                <a:gd name="T10" fmla="*/ 16 w 16"/>
                <a:gd name="T1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8">
                  <a:moveTo>
                    <a:pt x="16" y="4"/>
                  </a:moveTo>
                  <a:cubicBezTo>
                    <a:pt x="16" y="9"/>
                    <a:pt x="16" y="13"/>
                    <a:pt x="16" y="18"/>
                  </a:cubicBezTo>
                  <a:cubicBezTo>
                    <a:pt x="10" y="17"/>
                    <a:pt x="4" y="15"/>
                    <a:pt x="0" y="11"/>
                  </a:cubicBezTo>
                  <a:cubicBezTo>
                    <a:pt x="1" y="6"/>
                    <a:pt x="6" y="7"/>
                    <a:pt x="9" y="5"/>
                  </a:cubicBezTo>
                  <a:cubicBezTo>
                    <a:pt x="10" y="4"/>
                    <a:pt x="11" y="3"/>
                    <a:pt x="13" y="2"/>
                  </a:cubicBezTo>
                  <a:cubicBezTo>
                    <a:pt x="15" y="0"/>
                    <a:pt x="16" y="2"/>
                    <a:pt x="16" y="4"/>
                  </a:cubicBezTo>
                  <a:close/>
                </a:path>
              </a:pathLst>
            </a:custGeom>
            <a:solidFill>
              <a:srgbClr val="383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2" name="Freeform 3935"/>
            <p:cNvSpPr>
              <a:spLocks/>
            </p:cNvSpPr>
            <p:nvPr/>
          </p:nvSpPr>
          <p:spPr bwMode="auto">
            <a:xfrm>
              <a:off x="5128" y="1884"/>
              <a:ext cx="16" cy="19"/>
            </a:xfrm>
            <a:custGeom>
              <a:avLst/>
              <a:gdLst>
                <a:gd name="T0" fmla="*/ 0 w 13"/>
                <a:gd name="T1" fmla="*/ 10 h 16"/>
                <a:gd name="T2" fmla="*/ 13 w 13"/>
                <a:gd name="T3" fmla="*/ 11 h 16"/>
                <a:gd name="T4" fmla="*/ 0 w 13"/>
                <a:gd name="T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6">
                  <a:moveTo>
                    <a:pt x="0" y="10"/>
                  </a:moveTo>
                  <a:cubicBezTo>
                    <a:pt x="4" y="4"/>
                    <a:pt x="9" y="0"/>
                    <a:pt x="13" y="11"/>
                  </a:cubicBezTo>
                  <a:cubicBezTo>
                    <a:pt x="8" y="16"/>
                    <a:pt x="4" y="9"/>
                    <a:pt x="0" y="10"/>
                  </a:cubicBezTo>
                  <a:close/>
                </a:path>
              </a:pathLst>
            </a:custGeom>
            <a:solidFill>
              <a:srgbClr val="4B46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3" name="Freeform 3936"/>
            <p:cNvSpPr>
              <a:spLocks/>
            </p:cNvSpPr>
            <p:nvPr/>
          </p:nvSpPr>
          <p:spPr bwMode="auto">
            <a:xfrm>
              <a:off x="5167" y="1881"/>
              <a:ext cx="12" cy="15"/>
            </a:xfrm>
            <a:custGeom>
              <a:avLst/>
              <a:gdLst>
                <a:gd name="T0" fmla="*/ 2 w 10"/>
                <a:gd name="T1" fmla="*/ 4 h 13"/>
                <a:gd name="T2" fmla="*/ 8 w 10"/>
                <a:gd name="T3" fmla="*/ 3 h 13"/>
                <a:gd name="T4" fmla="*/ 2 w 10"/>
                <a:gd name="T5" fmla="*/ 13 h 13"/>
                <a:gd name="T6" fmla="*/ 2 w 10"/>
                <a:gd name="T7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3">
                  <a:moveTo>
                    <a:pt x="2" y="4"/>
                  </a:moveTo>
                  <a:cubicBezTo>
                    <a:pt x="4" y="2"/>
                    <a:pt x="7" y="0"/>
                    <a:pt x="8" y="3"/>
                  </a:cubicBezTo>
                  <a:cubicBezTo>
                    <a:pt x="10" y="8"/>
                    <a:pt x="9" y="13"/>
                    <a:pt x="2" y="13"/>
                  </a:cubicBezTo>
                  <a:cubicBezTo>
                    <a:pt x="0" y="10"/>
                    <a:pt x="0" y="7"/>
                    <a:pt x="2" y="4"/>
                  </a:cubicBezTo>
                  <a:close/>
                </a:path>
              </a:pathLst>
            </a:custGeom>
            <a:solidFill>
              <a:srgbClr val="6E68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4" name="Freeform 3937"/>
            <p:cNvSpPr>
              <a:spLocks/>
            </p:cNvSpPr>
            <p:nvPr/>
          </p:nvSpPr>
          <p:spPr bwMode="auto">
            <a:xfrm>
              <a:off x="4913" y="1861"/>
              <a:ext cx="16" cy="16"/>
            </a:xfrm>
            <a:custGeom>
              <a:avLst/>
              <a:gdLst>
                <a:gd name="T0" fmla="*/ 13 w 13"/>
                <a:gd name="T1" fmla="*/ 8 h 14"/>
                <a:gd name="T2" fmla="*/ 4 w 13"/>
                <a:gd name="T3" fmla="*/ 14 h 14"/>
                <a:gd name="T4" fmla="*/ 0 w 13"/>
                <a:gd name="T5" fmla="*/ 11 h 14"/>
                <a:gd name="T6" fmla="*/ 13 w 13"/>
                <a:gd name="T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4">
                  <a:moveTo>
                    <a:pt x="13" y="8"/>
                  </a:moveTo>
                  <a:cubicBezTo>
                    <a:pt x="10" y="10"/>
                    <a:pt x="7" y="12"/>
                    <a:pt x="4" y="14"/>
                  </a:cubicBezTo>
                  <a:cubicBezTo>
                    <a:pt x="3" y="13"/>
                    <a:pt x="1" y="12"/>
                    <a:pt x="0" y="11"/>
                  </a:cubicBezTo>
                  <a:cubicBezTo>
                    <a:pt x="2" y="0"/>
                    <a:pt x="9" y="9"/>
                    <a:pt x="13" y="8"/>
                  </a:cubicBezTo>
                  <a:close/>
                </a:path>
              </a:pathLst>
            </a:custGeom>
            <a:solidFill>
              <a:srgbClr val="656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5" name="Freeform 3938"/>
            <p:cNvSpPr>
              <a:spLocks/>
            </p:cNvSpPr>
            <p:nvPr/>
          </p:nvSpPr>
          <p:spPr bwMode="auto">
            <a:xfrm>
              <a:off x="5166" y="1869"/>
              <a:ext cx="19" cy="13"/>
            </a:xfrm>
            <a:custGeom>
              <a:avLst/>
              <a:gdLst>
                <a:gd name="T0" fmla="*/ 0 w 16"/>
                <a:gd name="T1" fmla="*/ 4 h 11"/>
                <a:gd name="T2" fmla="*/ 10 w 16"/>
                <a:gd name="T3" fmla="*/ 0 h 11"/>
                <a:gd name="T4" fmla="*/ 16 w 16"/>
                <a:gd name="T5" fmla="*/ 1 h 11"/>
                <a:gd name="T6" fmla="*/ 0 w 16"/>
                <a:gd name="T7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">
                  <a:moveTo>
                    <a:pt x="0" y="4"/>
                  </a:moveTo>
                  <a:cubicBezTo>
                    <a:pt x="4" y="3"/>
                    <a:pt x="7" y="2"/>
                    <a:pt x="10" y="0"/>
                  </a:cubicBezTo>
                  <a:cubicBezTo>
                    <a:pt x="12" y="1"/>
                    <a:pt x="14" y="1"/>
                    <a:pt x="16" y="1"/>
                  </a:cubicBezTo>
                  <a:cubicBezTo>
                    <a:pt x="11" y="3"/>
                    <a:pt x="7" y="11"/>
                    <a:pt x="0" y="4"/>
                  </a:cubicBezTo>
                  <a:close/>
                </a:path>
              </a:pathLst>
            </a:custGeom>
            <a:solidFill>
              <a:srgbClr val="4D46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6" name="Freeform 3939"/>
            <p:cNvSpPr>
              <a:spLocks/>
            </p:cNvSpPr>
            <p:nvPr/>
          </p:nvSpPr>
          <p:spPr bwMode="auto">
            <a:xfrm>
              <a:off x="5186" y="1877"/>
              <a:ext cx="14" cy="12"/>
            </a:xfrm>
            <a:custGeom>
              <a:avLst/>
              <a:gdLst>
                <a:gd name="T0" fmla="*/ 2 w 12"/>
                <a:gd name="T1" fmla="*/ 3 h 10"/>
                <a:gd name="T2" fmla="*/ 11 w 12"/>
                <a:gd name="T3" fmla="*/ 6 h 10"/>
                <a:gd name="T4" fmla="*/ 6 w 12"/>
                <a:gd name="T5" fmla="*/ 10 h 10"/>
                <a:gd name="T6" fmla="*/ 2 w 12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2" y="3"/>
                  </a:moveTo>
                  <a:cubicBezTo>
                    <a:pt x="7" y="0"/>
                    <a:pt x="10" y="3"/>
                    <a:pt x="11" y="6"/>
                  </a:cubicBezTo>
                  <a:cubicBezTo>
                    <a:pt x="12" y="9"/>
                    <a:pt x="8" y="10"/>
                    <a:pt x="6" y="10"/>
                  </a:cubicBezTo>
                  <a:cubicBezTo>
                    <a:pt x="0" y="10"/>
                    <a:pt x="1" y="7"/>
                    <a:pt x="2" y="3"/>
                  </a:cubicBezTo>
                  <a:close/>
                </a:path>
              </a:pathLst>
            </a:custGeom>
            <a:solidFill>
              <a:srgbClr val="534C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7" name="Freeform 3940"/>
            <p:cNvSpPr>
              <a:spLocks/>
            </p:cNvSpPr>
            <p:nvPr/>
          </p:nvSpPr>
          <p:spPr bwMode="auto">
            <a:xfrm>
              <a:off x="5180" y="1881"/>
              <a:ext cx="13" cy="14"/>
            </a:xfrm>
            <a:custGeom>
              <a:avLst/>
              <a:gdLst>
                <a:gd name="T0" fmla="*/ 7 w 11"/>
                <a:gd name="T1" fmla="*/ 0 h 12"/>
                <a:gd name="T2" fmla="*/ 11 w 11"/>
                <a:gd name="T3" fmla="*/ 7 h 12"/>
                <a:gd name="T4" fmla="*/ 2 w 11"/>
                <a:gd name="T5" fmla="*/ 7 h 12"/>
                <a:gd name="T6" fmla="*/ 7 w 11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2">
                  <a:moveTo>
                    <a:pt x="7" y="0"/>
                  </a:moveTo>
                  <a:cubicBezTo>
                    <a:pt x="8" y="3"/>
                    <a:pt x="8" y="6"/>
                    <a:pt x="11" y="7"/>
                  </a:cubicBezTo>
                  <a:cubicBezTo>
                    <a:pt x="8" y="10"/>
                    <a:pt x="4" y="12"/>
                    <a:pt x="2" y="7"/>
                  </a:cubicBezTo>
                  <a:cubicBezTo>
                    <a:pt x="0" y="3"/>
                    <a:pt x="3" y="1"/>
                    <a:pt x="7" y="0"/>
                  </a:cubicBezTo>
                  <a:close/>
                </a:path>
              </a:pathLst>
            </a:custGeom>
            <a:solidFill>
              <a:srgbClr val="4741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8" name="Freeform 3941"/>
            <p:cNvSpPr>
              <a:spLocks/>
            </p:cNvSpPr>
            <p:nvPr/>
          </p:nvSpPr>
          <p:spPr bwMode="auto">
            <a:xfrm>
              <a:off x="5134" y="1848"/>
              <a:ext cx="17" cy="12"/>
            </a:xfrm>
            <a:custGeom>
              <a:avLst/>
              <a:gdLst>
                <a:gd name="T0" fmla="*/ 1 w 14"/>
                <a:gd name="T1" fmla="*/ 3 h 10"/>
                <a:gd name="T2" fmla="*/ 8 w 14"/>
                <a:gd name="T3" fmla="*/ 0 h 10"/>
                <a:gd name="T4" fmla="*/ 14 w 14"/>
                <a:gd name="T5" fmla="*/ 5 h 10"/>
                <a:gd name="T6" fmla="*/ 14 w 14"/>
                <a:gd name="T7" fmla="*/ 6 h 10"/>
                <a:gd name="T8" fmla="*/ 2 w 14"/>
                <a:gd name="T9" fmla="*/ 7 h 10"/>
                <a:gd name="T10" fmla="*/ 1 w 14"/>
                <a:gd name="T11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" y="3"/>
                  </a:moveTo>
                  <a:cubicBezTo>
                    <a:pt x="3" y="2"/>
                    <a:pt x="6" y="1"/>
                    <a:pt x="8" y="0"/>
                  </a:cubicBezTo>
                  <a:cubicBezTo>
                    <a:pt x="10" y="2"/>
                    <a:pt x="12" y="3"/>
                    <a:pt x="14" y="5"/>
                  </a:cubicBezTo>
                  <a:cubicBezTo>
                    <a:pt x="14" y="5"/>
                    <a:pt x="14" y="6"/>
                    <a:pt x="14" y="6"/>
                  </a:cubicBezTo>
                  <a:cubicBezTo>
                    <a:pt x="10" y="8"/>
                    <a:pt x="6" y="10"/>
                    <a:pt x="2" y="7"/>
                  </a:cubicBezTo>
                  <a:cubicBezTo>
                    <a:pt x="0" y="6"/>
                    <a:pt x="0" y="4"/>
                    <a:pt x="1" y="3"/>
                  </a:cubicBezTo>
                  <a:close/>
                </a:path>
              </a:pathLst>
            </a:custGeom>
            <a:solidFill>
              <a:srgbClr val="30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99" name="Freeform 3942"/>
            <p:cNvSpPr>
              <a:spLocks/>
            </p:cNvSpPr>
            <p:nvPr/>
          </p:nvSpPr>
          <p:spPr bwMode="auto">
            <a:xfrm>
              <a:off x="4944" y="1877"/>
              <a:ext cx="9" cy="12"/>
            </a:xfrm>
            <a:custGeom>
              <a:avLst/>
              <a:gdLst>
                <a:gd name="T0" fmla="*/ 0 w 8"/>
                <a:gd name="T1" fmla="*/ 7 h 10"/>
                <a:gd name="T2" fmla="*/ 8 w 8"/>
                <a:gd name="T3" fmla="*/ 1 h 10"/>
                <a:gd name="T4" fmla="*/ 6 w 8"/>
                <a:gd name="T5" fmla="*/ 10 h 10"/>
                <a:gd name="T6" fmla="*/ 0 w 8"/>
                <a:gd name="T7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0">
                  <a:moveTo>
                    <a:pt x="0" y="7"/>
                  </a:moveTo>
                  <a:cubicBezTo>
                    <a:pt x="1" y="2"/>
                    <a:pt x="3" y="0"/>
                    <a:pt x="8" y="1"/>
                  </a:cubicBezTo>
                  <a:cubicBezTo>
                    <a:pt x="5" y="3"/>
                    <a:pt x="5" y="7"/>
                    <a:pt x="6" y="10"/>
                  </a:cubicBezTo>
                  <a:cubicBezTo>
                    <a:pt x="4" y="9"/>
                    <a:pt x="2" y="8"/>
                    <a:pt x="0" y="7"/>
                  </a:cubicBezTo>
                  <a:close/>
                </a:path>
              </a:pathLst>
            </a:custGeom>
            <a:solidFill>
              <a:srgbClr val="4945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0" name="Freeform 3943"/>
            <p:cNvSpPr>
              <a:spLocks/>
            </p:cNvSpPr>
            <p:nvPr/>
          </p:nvSpPr>
          <p:spPr bwMode="auto">
            <a:xfrm>
              <a:off x="5164" y="1886"/>
              <a:ext cx="6" cy="10"/>
            </a:xfrm>
            <a:custGeom>
              <a:avLst/>
              <a:gdLst>
                <a:gd name="T0" fmla="*/ 5 w 5"/>
                <a:gd name="T1" fmla="*/ 0 h 9"/>
                <a:gd name="T2" fmla="*/ 5 w 5"/>
                <a:gd name="T3" fmla="*/ 9 h 9"/>
                <a:gd name="T4" fmla="*/ 0 w 5"/>
                <a:gd name="T5" fmla="*/ 3 h 9"/>
                <a:gd name="T6" fmla="*/ 5 w 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9">
                  <a:moveTo>
                    <a:pt x="5" y="0"/>
                  </a:moveTo>
                  <a:cubicBezTo>
                    <a:pt x="5" y="3"/>
                    <a:pt x="5" y="6"/>
                    <a:pt x="5" y="9"/>
                  </a:cubicBezTo>
                  <a:cubicBezTo>
                    <a:pt x="2" y="8"/>
                    <a:pt x="0" y="7"/>
                    <a:pt x="0" y="3"/>
                  </a:cubicBezTo>
                  <a:cubicBezTo>
                    <a:pt x="0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4F4A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1" name="Freeform 3944"/>
            <p:cNvSpPr>
              <a:spLocks/>
            </p:cNvSpPr>
            <p:nvPr/>
          </p:nvSpPr>
          <p:spPr bwMode="auto">
            <a:xfrm>
              <a:off x="5000" y="1697"/>
              <a:ext cx="72" cy="55"/>
            </a:xfrm>
            <a:custGeom>
              <a:avLst/>
              <a:gdLst>
                <a:gd name="T0" fmla="*/ 50 w 61"/>
                <a:gd name="T1" fmla="*/ 7 h 47"/>
                <a:gd name="T2" fmla="*/ 53 w 61"/>
                <a:gd name="T3" fmla="*/ 7 h 47"/>
                <a:gd name="T4" fmla="*/ 56 w 61"/>
                <a:gd name="T5" fmla="*/ 41 h 47"/>
                <a:gd name="T6" fmla="*/ 49 w 61"/>
                <a:gd name="T7" fmla="*/ 46 h 47"/>
                <a:gd name="T8" fmla="*/ 33 w 61"/>
                <a:gd name="T9" fmla="*/ 46 h 47"/>
                <a:gd name="T10" fmla="*/ 22 w 61"/>
                <a:gd name="T11" fmla="*/ 43 h 47"/>
                <a:gd name="T12" fmla="*/ 10 w 61"/>
                <a:gd name="T13" fmla="*/ 33 h 47"/>
                <a:gd name="T14" fmla="*/ 4 w 61"/>
                <a:gd name="T15" fmla="*/ 28 h 47"/>
                <a:gd name="T16" fmla="*/ 2 w 61"/>
                <a:gd name="T17" fmla="*/ 23 h 47"/>
                <a:gd name="T18" fmla="*/ 3 w 61"/>
                <a:gd name="T19" fmla="*/ 8 h 47"/>
                <a:gd name="T20" fmla="*/ 19 w 61"/>
                <a:gd name="T21" fmla="*/ 3 h 47"/>
                <a:gd name="T22" fmla="*/ 50 w 61"/>
                <a:gd name="T23" fmla="*/ 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47">
                  <a:moveTo>
                    <a:pt x="50" y="7"/>
                  </a:moveTo>
                  <a:cubicBezTo>
                    <a:pt x="51" y="7"/>
                    <a:pt x="52" y="7"/>
                    <a:pt x="53" y="7"/>
                  </a:cubicBezTo>
                  <a:cubicBezTo>
                    <a:pt x="61" y="18"/>
                    <a:pt x="58" y="30"/>
                    <a:pt x="56" y="41"/>
                  </a:cubicBezTo>
                  <a:cubicBezTo>
                    <a:pt x="54" y="44"/>
                    <a:pt x="52" y="45"/>
                    <a:pt x="49" y="46"/>
                  </a:cubicBezTo>
                  <a:cubicBezTo>
                    <a:pt x="44" y="47"/>
                    <a:pt x="38" y="47"/>
                    <a:pt x="33" y="46"/>
                  </a:cubicBezTo>
                  <a:cubicBezTo>
                    <a:pt x="29" y="46"/>
                    <a:pt x="25" y="44"/>
                    <a:pt x="22" y="43"/>
                  </a:cubicBezTo>
                  <a:cubicBezTo>
                    <a:pt x="17" y="41"/>
                    <a:pt x="12" y="39"/>
                    <a:pt x="10" y="33"/>
                  </a:cubicBezTo>
                  <a:cubicBezTo>
                    <a:pt x="9" y="31"/>
                    <a:pt x="6" y="29"/>
                    <a:pt x="4" y="28"/>
                  </a:cubicBezTo>
                  <a:cubicBezTo>
                    <a:pt x="3" y="26"/>
                    <a:pt x="2" y="25"/>
                    <a:pt x="2" y="23"/>
                  </a:cubicBezTo>
                  <a:cubicBezTo>
                    <a:pt x="0" y="18"/>
                    <a:pt x="0" y="13"/>
                    <a:pt x="3" y="8"/>
                  </a:cubicBezTo>
                  <a:cubicBezTo>
                    <a:pt x="7" y="3"/>
                    <a:pt x="13" y="3"/>
                    <a:pt x="19" y="3"/>
                  </a:cubicBezTo>
                  <a:cubicBezTo>
                    <a:pt x="29" y="3"/>
                    <a:pt x="40" y="0"/>
                    <a:pt x="50" y="7"/>
                  </a:cubicBezTo>
                  <a:close/>
                </a:path>
              </a:pathLst>
            </a:custGeom>
            <a:solidFill>
              <a:srgbClr val="8E9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2" name="Freeform 3945"/>
            <p:cNvSpPr>
              <a:spLocks/>
            </p:cNvSpPr>
            <p:nvPr/>
          </p:nvSpPr>
          <p:spPr bwMode="auto">
            <a:xfrm>
              <a:off x="5157" y="1677"/>
              <a:ext cx="64" cy="80"/>
            </a:xfrm>
            <a:custGeom>
              <a:avLst/>
              <a:gdLst>
                <a:gd name="T0" fmla="*/ 21 w 55"/>
                <a:gd name="T1" fmla="*/ 37 h 68"/>
                <a:gd name="T2" fmla="*/ 31 w 55"/>
                <a:gd name="T3" fmla="*/ 20 h 68"/>
                <a:gd name="T4" fmla="*/ 51 w 55"/>
                <a:gd name="T5" fmla="*/ 0 h 68"/>
                <a:gd name="T6" fmla="*/ 55 w 55"/>
                <a:gd name="T7" fmla="*/ 4 h 68"/>
                <a:gd name="T8" fmla="*/ 40 w 55"/>
                <a:gd name="T9" fmla="*/ 40 h 68"/>
                <a:gd name="T10" fmla="*/ 27 w 55"/>
                <a:gd name="T11" fmla="*/ 54 h 68"/>
                <a:gd name="T12" fmla="*/ 22 w 55"/>
                <a:gd name="T13" fmla="*/ 58 h 68"/>
                <a:gd name="T14" fmla="*/ 13 w 55"/>
                <a:gd name="T15" fmla="*/ 66 h 68"/>
                <a:gd name="T16" fmla="*/ 8 w 55"/>
                <a:gd name="T17" fmla="*/ 67 h 68"/>
                <a:gd name="T18" fmla="*/ 2 w 55"/>
                <a:gd name="T19" fmla="*/ 53 h 68"/>
                <a:gd name="T20" fmla="*/ 21 w 55"/>
                <a:gd name="T21" fmla="*/ 3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68">
                  <a:moveTo>
                    <a:pt x="21" y="37"/>
                  </a:moveTo>
                  <a:cubicBezTo>
                    <a:pt x="25" y="31"/>
                    <a:pt x="28" y="26"/>
                    <a:pt x="31" y="20"/>
                  </a:cubicBezTo>
                  <a:cubicBezTo>
                    <a:pt x="36" y="12"/>
                    <a:pt x="38" y="1"/>
                    <a:pt x="51" y="0"/>
                  </a:cubicBezTo>
                  <a:cubicBezTo>
                    <a:pt x="53" y="0"/>
                    <a:pt x="55" y="2"/>
                    <a:pt x="55" y="4"/>
                  </a:cubicBezTo>
                  <a:cubicBezTo>
                    <a:pt x="52" y="17"/>
                    <a:pt x="47" y="29"/>
                    <a:pt x="40" y="40"/>
                  </a:cubicBezTo>
                  <a:cubicBezTo>
                    <a:pt x="36" y="45"/>
                    <a:pt x="31" y="49"/>
                    <a:pt x="27" y="54"/>
                  </a:cubicBezTo>
                  <a:cubicBezTo>
                    <a:pt x="26" y="56"/>
                    <a:pt x="24" y="57"/>
                    <a:pt x="22" y="58"/>
                  </a:cubicBezTo>
                  <a:cubicBezTo>
                    <a:pt x="19" y="61"/>
                    <a:pt x="16" y="63"/>
                    <a:pt x="13" y="66"/>
                  </a:cubicBezTo>
                  <a:cubicBezTo>
                    <a:pt x="11" y="67"/>
                    <a:pt x="10" y="68"/>
                    <a:pt x="8" y="67"/>
                  </a:cubicBezTo>
                  <a:cubicBezTo>
                    <a:pt x="2" y="64"/>
                    <a:pt x="0" y="59"/>
                    <a:pt x="2" y="53"/>
                  </a:cubicBezTo>
                  <a:cubicBezTo>
                    <a:pt x="7" y="46"/>
                    <a:pt x="15" y="43"/>
                    <a:pt x="21" y="37"/>
                  </a:cubicBezTo>
                  <a:close/>
                </a:path>
              </a:pathLst>
            </a:custGeom>
            <a:solidFill>
              <a:srgbClr val="8A8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3" name="Freeform 3946"/>
            <p:cNvSpPr>
              <a:spLocks/>
            </p:cNvSpPr>
            <p:nvPr/>
          </p:nvSpPr>
          <p:spPr bwMode="auto">
            <a:xfrm>
              <a:off x="5063" y="1696"/>
              <a:ext cx="38" cy="53"/>
            </a:xfrm>
            <a:custGeom>
              <a:avLst/>
              <a:gdLst>
                <a:gd name="T0" fmla="*/ 0 w 33"/>
                <a:gd name="T1" fmla="*/ 43 h 45"/>
                <a:gd name="T2" fmla="*/ 0 w 33"/>
                <a:gd name="T3" fmla="*/ 8 h 45"/>
                <a:gd name="T4" fmla="*/ 5 w 33"/>
                <a:gd name="T5" fmla="*/ 8 h 45"/>
                <a:gd name="T6" fmla="*/ 23 w 33"/>
                <a:gd name="T7" fmla="*/ 24 h 45"/>
                <a:gd name="T8" fmla="*/ 26 w 33"/>
                <a:gd name="T9" fmla="*/ 30 h 45"/>
                <a:gd name="T10" fmla="*/ 9 w 33"/>
                <a:gd name="T11" fmla="*/ 33 h 45"/>
                <a:gd name="T12" fmla="*/ 9 w 33"/>
                <a:gd name="T13" fmla="*/ 33 h 45"/>
                <a:gd name="T14" fmla="*/ 11 w 33"/>
                <a:gd name="T15" fmla="*/ 33 h 45"/>
                <a:gd name="T16" fmla="*/ 26 w 33"/>
                <a:gd name="T17" fmla="*/ 34 h 45"/>
                <a:gd name="T18" fmla="*/ 26 w 33"/>
                <a:gd name="T19" fmla="*/ 34 h 45"/>
                <a:gd name="T20" fmla="*/ 14 w 33"/>
                <a:gd name="T21" fmla="*/ 41 h 45"/>
                <a:gd name="T22" fmla="*/ 4 w 33"/>
                <a:gd name="T23" fmla="*/ 45 h 45"/>
                <a:gd name="T24" fmla="*/ 0 w 33"/>
                <a:gd name="T25" fmla="*/ 4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45">
                  <a:moveTo>
                    <a:pt x="0" y="43"/>
                  </a:moveTo>
                  <a:cubicBezTo>
                    <a:pt x="0" y="32"/>
                    <a:pt x="0" y="20"/>
                    <a:pt x="0" y="8"/>
                  </a:cubicBezTo>
                  <a:cubicBezTo>
                    <a:pt x="2" y="8"/>
                    <a:pt x="4" y="7"/>
                    <a:pt x="5" y="8"/>
                  </a:cubicBezTo>
                  <a:cubicBezTo>
                    <a:pt x="13" y="11"/>
                    <a:pt x="33" y="0"/>
                    <a:pt x="23" y="24"/>
                  </a:cubicBezTo>
                  <a:cubicBezTo>
                    <a:pt x="23" y="24"/>
                    <a:pt x="26" y="27"/>
                    <a:pt x="26" y="30"/>
                  </a:cubicBezTo>
                  <a:cubicBezTo>
                    <a:pt x="21" y="35"/>
                    <a:pt x="14" y="30"/>
                    <a:pt x="9" y="33"/>
                  </a:cubicBezTo>
                  <a:cubicBezTo>
                    <a:pt x="7" y="34"/>
                    <a:pt x="10" y="35"/>
                    <a:pt x="9" y="33"/>
                  </a:cubicBezTo>
                  <a:cubicBezTo>
                    <a:pt x="9" y="33"/>
                    <a:pt x="10" y="33"/>
                    <a:pt x="11" y="33"/>
                  </a:cubicBezTo>
                  <a:cubicBezTo>
                    <a:pt x="16" y="33"/>
                    <a:pt x="21" y="31"/>
                    <a:pt x="26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43"/>
                    <a:pt x="19" y="40"/>
                    <a:pt x="14" y="41"/>
                  </a:cubicBezTo>
                  <a:cubicBezTo>
                    <a:pt x="10" y="42"/>
                    <a:pt x="7" y="44"/>
                    <a:pt x="4" y="45"/>
                  </a:cubicBezTo>
                  <a:cubicBezTo>
                    <a:pt x="2" y="45"/>
                    <a:pt x="1" y="44"/>
                    <a:pt x="0" y="43"/>
                  </a:cubicBezTo>
                  <a:close/>
                </a:path>
              </a:pathLst>
            </a:custGeom>
            <a:solidFill>
              <a:srgbClr val="6B6A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4" name="Freeform 3947"/>
            <p:cNvSpPr>
              <a:spLocks/>
            </p:cNvSpPr>
            <p:nvPr/>
          </p:nvSpPr>
          <p:spPr bwMode="auto">
            <a:xfrm>
              <a:off x="5199" y="1683"/>
              <a:ext cx="36" cy="53"/>
            </a:xfrm>
            <a:custGeom>
              <a:avLst/>
              <a:gdLst>
                <a:gd name="T0" fmla="*/ 0 w 31"/>
                <a:gd name="T1" fmla="*/ 35 h 45"/>
                <a:gd name="T2" fmla="*/ 18 w 31"/>
                <a:gd name="T3" fmla="*/ 0 h 45"/>
                <a:gd name="T4" fmla="*/ 21 w 31"/>
                <a:gd name="T5" fmla="*/ 22 h 45"/>
                <a:gd name="T6" fmla="*/ 11 w 31"/>
                <a:gd name="T7" fmla="*/ 45 h 45"/>
                <a:gd name="T8" fmla="*/ 0 w 31"/>
                <a:gd name="T9" fmla="*/ 3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5">
                  <a:moveTo>
                    <a:pt x="0" y="35"/>
                  </a:moveTo>
                  <a:cubicBezTo>
                    <a:pt x="6" y="23"/>
                    <a:pt x="12" y="11"/>
                    <a:pt x="18" y="0"/>
                  </a:cubicBezTo>
                  <a:cubicBezTo>
                    <a:pt x="30" y="6"/>
                    <a:pt x="26" y="14"/>
                    <a:pt x="21" y="22"/>
                  </a:cubicBezTo>
                  <a:cubicBezTo>
                    <a:pt x="31" y="36"/>
                    <a:pt x="19" y="39"/>
                    <a:pt x="11" y="45"/>
                  </a:cubicBezTo>
                  <a:cubicBezTo>
                    <a:pt x="4" y="45"/>
                    <a:pt x="2" y="40"/>
                    <a:pt x="0" y="35"/>
                  </a:cubicBezTo>
                  <a:close/>
                </a:path>
              </a:pathLst>
            </a:custGeom>
            <a:solidFill>
              <a:srgbClr val="2B26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5" name="Freeform 3948"/>
            <p:cNvSpPr>
              <a:spLocks/>
            </p:cNvSpPr>
            <p:nvPr/>
          </p:nvSpPr>
          <p:spPr bwMode="auto">
            <a:xfrm>
              <a:off x="5215" y="1651"/>
              <a:ext cx="28" cy="58"/>
            </a:xfrm>
            <a:custGeom>
              <a:avLst/>
              <a:gdLst>
                <a:gd name="T0" fmla="*/ 7 w 23"/>
                <a:gd name="T1" fmla="*/ 49 h 49"/>
                <a:gd name="T2" fmla="*/ 4 w 23"/>
                <a:gd name="T3" fmla="*/ 27 h 49"/>
                <a:gd name="T4" fmla="*/ 0 w 23"/>
                <a:gd name="T5" fmla="*/ 22 h 49"/>
                <a:gd name="T6" fmla="*/ 10 w 23"/>
                <a:gd name="T7" fmla="*/ 0 h 49"/>
                <a:gd name="T8" fmla="*/ 10 w 23"/>
                <a:gd name="T9" fmla="*/ 0 h 49"/>
                <a:gd name="T10" fmla="*/ 7 w 23"/>
                <a:gd name="T1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9">
                  <a:moveTo>
                    <a:pt x="7" y="49"/>
                  </a:moveTo>
                  <a:cubicBezTo>
                    <a:pt x="7" y="42"/>
                    <a:pt x="11" y="33"/>
                    <a:pt x="4" y="27"/>
                  </a:cubicBezTo>
                  <a:cubicBezTo>
                    <a:pt x="3" y="25"/>
                    <a:pt x="1" y="24"/>
                    <a:pt x="0" y="22"/>
                  </a:cubicBezTo>
                  <a:cubicBezTo>
                    <a:pt x="2" y="17"/>
                    <a:pt x="8" y="3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23" y="12"/>
                    <a:pt x="22" y="39"/>
                    <a:pt x="7" y="49"/>
                  </a:cubicBezTo>
                  <a:close/>
                </a:path>
              </a:pathLst>
            </a:custGeom>
            <a:solidFill>
              <a:srgbClr val="322C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6" name="Freeform 3949"/>
            <p:cNvSpPr>
              <a:spLocks/>
            </p:cNvSpPr>
            <p:nvPr/>
          </p:nvSpPr>
          <p:spPr bwMode="auto">
            <a:xfrm>
              <a:off x="5011" y="1684"/>
              <a:ext cx="88" cy="21"/>
            </a:xfrm>
            <a:custGeom>
              <a:avLst/>
              <a:gdLst>
                <a:gd name="T0" fmla="*/ 73 w 75"/>
                <a:gd name="T1" fmla="*/ 11 h 18"/>
                <a:gd name="T2" fmla="*/ 41 w 75"/>
                <a:gd name="T3" fmla="*/ 15 h 18"/>
                <a:gd name="T4" fmla="*/ 23 w 75"/>
                <a:gd name="T5" fmla="*/ 16 h 18"/>
                <a:gd name="T6" fmla="*/ 8 w 75"/>
                <a:gd name="T7" fmla="*/ 14 h 18"/>
                <a:gd name="T8" fmla="*/ 3 w 75"/>
                <a:gd name="T9" fmla="*/ 4 h 18"/>
                <a:gd name="T10" fmla="*/ 21 w 75"/>
                <a:gd name="T11" fmla="*/ 1 h 18"/>
                <a:gd name="T12" fmla="*/ 59 w 75"/>
                <a:gd name="T13" fmla="*/ 3 h 18"/>
                <a:gd name="T14" fmla="*/ 69 w 75"/>
                <a:gd name="T15" fmla="*/ 3 h 18"/>
                <a:gd name="T16" fmla="*/ 73 w 75"/>
                <a:gd name="T1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18">
                  <a:moveTo>
                    <a:pt x="73" y="11"/>
                  </a:moveTo>
                  <a:cubicBezTo>
                    <a:pt x="63" y="12"/>
                    <a:pt x="52" y="14"/>
                    <a:pt x="41" y="15"/>
                  </a:cubicBezTo>
                  <a:cubicBezTo>
                    <a:pt x="35" y="18"/>
                    <a:pt x="29" y="16"/>
                    <a:pt x="23" y="16"/>
                  </a:cubicBezTo>
                  <a:cubicBezTo>
                    <a:pt x="19" y="14"/>
                    <a:pt x="13" y="15"/>
                    <a:pt x="8" y="14"/>
                  </a:cubicBezTo>
                  <a:cubicBezTo>
                    <a:pt x="5" y="11"/>
                    <a:pt x="0" y="10"/>
                    <a:pt x="3" y="4"/>
                  </a:cubicBezTo>
                  <a:cubicBezTo>
                    <a:pt x="9" y="0"/>
                    <a:pt x="15" y="1"/>
                    <a:pt x="21" y="1"/>
                  </a:cubicBezTo>
                  <a:cubicBezTo>
                    <a:pt x="34" y="4"/>
                    <a:pt x="46" y="5"/>
                    <a:pt x="59" y="3"/>
                  </a:cubicBezTo>
                  <a:cubicBezTo>
                    <a:pt x="62" y="2"/>
                    <a:pt x="66" y="2"/>
                    <a:pt x="69" y="3"/>
                  </a:cubicBezTo>
                  <a:cubicBezTo>
                    <a:pt x="72" y="5"/>
                    <a:pt x="75" y="7"/>
                    <a:pt x="73" y="11"/>
                  </a:cubicBezTo>
                  <a:close/>
                </a:path>
              </a:pathLst>
            </a:custGeom>
            <a:solidFill>
              <a:srgbClr val="8583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7" name="Freeform 3950"/>
            <p:cNvSpPr>
              <a:spLocks/>
            </p:cNvSpPr>
            <p:nvPr/>
          </p:nvSpPr>
          <p:spPr bwMode="auto">
            <a:xfrm>
              <a:off x="5093" y="1679"/>
              <a:ext cx="64" cy="18"/>
            </a:xfrm>
            <a:custGeom>
              <a:avLst/>
              <a:gdLst>
                <a:gd name="T0" fmla="*/ 3 w 54"/>
                <a:gd name="T1" fmla="*/ 15 h 15"/>
                <a:gd name="T2" fmla="*/ 0 w 54"/>
                <a:gd name="T3" fmla="*/ 10 h 15"/>
                <a:gd name="T4" fmla="*/ 38 w 54"/>
                <a:gd name="T5" fmla="*/ 1 h 15"/>
                <a:gd name="T6" fmla="*/ 46 w 54"/>
                <a:gd name="T7" fmla="*/ 0 h 15"/>
                <a:gd name="T8" fmla="*/ 53 w 54"/>
                <a:gd name="T9" fmla="*/ 6 h 15"/>
                <a:gd name="T10" fmla="*/ 46 w 54"/>
                <a:gd name="T11" fmla="*/ 14 h 15"/>
                <a:gd name="T12" fmla="*/ 29 w 54"/>
                <a:gd name="T13" fmla="*/ 15 h 15"/>
                <a:gd name="T14" fmla="*/ 3 w 54"/>
                <a:gd name="T1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15">
                  <a:moveTo>
                    <a:pt x="3" y="15"/>
                  </a:moveTo>
                  <a:cubicBezTo>
                    <a:pt x="2" y="13"/>
                    <a:pt x="1" y="11"/>
                    <a:pt x="0" y="10"/>
                  </a:cubicBezTo>
                  <a:cubicBezTo>
                    <a:pt x="11" y="1"/>
                    <a:pt x="25" y="4"/>
                    <a:pt x="38" y="1"/>
                  </a:cubicBezTo>
                  <a:cubicBezTo>
                    <a:pt x="40" y="1"/>
                    <a:pt x="43" y="0"/>
                    <a:pt x="46" y="0"/>
                  </a:cubicBezTo>
                  <a:cubicBezTo>
                    <a:pt x="50" y="0"/>
                    <a:pt x="54" y="1"/>
                    <a:pt x="53" y="6"/>
                  </a:cubicBezTo>
                  <a:cubicBezTo>
                    <a:pt x="53" y="10"/>
                    <a:pt x="50" y="12"/>
                    <a:pt x="46" y="14"/>
                  </a:cubicBezTo>
                  <a:cubicBezTo>
                    <a:pt x="41" y="15"/>
                    <a:pt x="35" y="12"/>
                    <a:pt x="29" y="15"/>
                  </a:cubicBezTo>
                  <a:cubicBezTo>
                    <a:pt x="21" y="15"/>
                    <a:pt x="12" y="15"/>
                    <a:pt x="3" y="15"/>
                  </a:cubicBezTo>
                  <a:close/>
                </a:path>
              </a:pathLst>
            </a:custGeom>
            <a:solidFill>
              <a:srgbClr val="6F6B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8" name="Freeform 3951"/>
            <p:cNvSpPr>
              <a:spLocks/>
            </p:cNvSpPr>
            <p:nvPr/>
          </p:nvSpPr>
          <p:spPr bwMode="auto">
            <a:xfrm>
              <a:off x="5054" y="1740"/>
              <a:ext cx="77" cy="24"/>
            </a:xfrm>
            <a:custGeom>
              <a:avLst/>
              <a:gdLst>
                <a:gd name="T0" fmla="*/ 7 w 65"/>
                <a:gd name="T1" fmla="*/ 6 h 21"/>
                <a:gd name="T2" fmla="*/ 11 w 65"/>
                <a:gd name="T3" fmla="*/ 6 h 21"/>
                <a:gd name="T4" fmla="*/ 46 w 65"/>
                <a:gd name="T5" fmla="*/ 0 h 21"/>
                <a:gd name="T6" fmla="*/ 65 w 65"/>
                <a:gd name="T7" fmla="*/ 2 h 21"/>
                <a:gd name="T8" fmla="*/ 54 w 65"/>
                <a:gd name="T9" fmla="*/ 7 h 21"/>
                <a:gd name="T10" fmla="*/ 53 w 65"/>
                <a:gd name="T11" fmla="*/ 8 h 21"/>
                <a:gd name="T12" fmla="*/ 56 w 65"/>
                <a:gd name="T13" fmla="*/ 10 h 21"/>
                <a:gd name="T14" fmla="*/ 55 w 65"/>
                <a:gd name="T15" fmla="*/ 15 h 21"/>
                <a:gd name="T16" fmla="*/ 12 w 65"/>
                <a:gd name="T17" fmla="*/ 14 h 21"/>
                <a:gd name="T18" fmla="*/ 2 w 65"/>
                <a:gd name="T19" fmla="*/ 12 h 21"/>
                <a:gd name="T20" fmla="*/ 1 w 65"/>
                <a:gd name="T21" fmla="*/ 7 h 21"/>
                <a:gd name="T22" fmla="*/ 7 w 65"/>
                <a:gd name="T23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21">
                  <a:moveTo>
                    <a:pt x="7" y="6"/>
                  </a:moveTo>
                  <a:cubicBezTo>
                    <a:pt x="8" y="6"/>
                    <a:pt x="9" y="6"/>
                    <a:pt x="11" y="6"/>
                  </a:cubicBezTo>
                  <a:cubicBezTo>
                    <a:pt x="22" y="0"/>
                    <a:pt x="35" y="7"/>
                    <a:pt x="46" y="0"/>
                  </a:cubicBezTo>
                  <a:cubicBezTo>
                    <a:pt x="52" y="1"/>
                    <a:pt x="58" y="1"/>
                    <a:pt x="65" y="2"/>
                  </a:cubicBezTo>
                  <a:cubicBezTo>
                    <a:pt x="62" y="9"/>
                    <a:pt x="57" y="6"/>
                    <a:pt x="54" y="7"/>
                  </a:cubicBezTo>
                  <a:cubicBezTo>
                    <a:pt x="53" y="7"/>
                    <a:pt x="53" y="8"/>
                    <a:pt x="53" y="8"/>
                  </a:cubicBezTo>
                  <a:cubicBezTo>
                    <a:pt x="54" y="9"/>
                    <a:pt x="55" y="9"/>
                    <a:pt x="56" y="10"/>
                  </a:cubicBezTo>
                  <a:cubicBezTo>
                    <a:pt x="57" y="12"/>
                    <a:pt x="57" y="14"/>
                    <a:pt x="55" y="15"/>
                  </a:cubicBezTo>
                  <a:cubicBezTo>
                    <a:pt x="41" y="21"/>
                    <a:pt x="27" y="12"/>
                    <a:pt x="12" y="14"/>
                  </a:cubicBezTo>
                  <a:cubicBezTo>
                    <a:pt x="9" y="14"/>
                    <a:pt x="5" y="14"/>
                    <a:pt x="2" y="12"/>
                  </a:cubicBezTo>
                  <a:cubicBezTo>
                    <a:pt x="0" y="10"/>
                    <a:pt x="0" y="9"/>
                    <a:pt x="1" y="7"/>
                  </a:cubicBezTo>
                  <a:cubicBezTo>
                    <a:pt x="3" y="7"/>
                    <a:pt x="5" y="6"/>
                    <a:pt x="7" y="6"/>
                  </a:cubicBezTo>
                  <a:close/>
                </a:path>
              </a:pathLst>
            </a:custGeom>
            <a:solidFill>
              <a:srgbClr val="32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09" name="Freeform 3952"/>
            <p:cNvSpPr>
              <a:spLocks/>
            </p:cNvSpPr>
            <p:nvPr/>
          </p:nvSpPr>
          <p:spPr bwMode="auto">
            <a:xfrm>
              <a:off x="5153" y="1790"/>
              <a:ext cx="34" cy="37"/>
            </a:xfrm>
            <a:custGeom>
              <a:avLst/>
              <a:gdLst>
                <a:gd name="T0" fmla="*/ 21 w 29"/>
                <a:gd name="T1" fmla="*/ 12 h 31"/>
                <a:gd name="T2" fmla="*/ 20 w 29"/>
                <a:gd name="T3" fmla="*/ 15 h 31"/>
                <a:gd name="T4" fmla="*/ 5 w 29"/>
                <a:gd name="T5" fmla="*/ 26 h 31"/>
                <a:gd name="T6" fmla="*/ 0 w 29"/>
                <a:gd name="T7" fmla="*/ 21 h 31"/>
                <a:gd name="T8" fmla="*/ 3 w 29"/>
                <a:gd name="T9" fmla="*/ 16 h 31"/>
                <a:gd name="T10" fmla="*/ 7 w 29"/>
                <a:gd name="T11" fmla="*/ 4 h 31"/>
                <a:gd name="T12" fmla="*/ 17 w 29"/>
                <a:gd name="T13" fmla="*/ 2 h 31"/>
                <a:gd name="T14" fmla="*/ 27 w 29"/>
                <a:gd name="T15" fmla="*/ 6 h 31"/>
                <a:gd name="T16" fmla="*/ 27 w 29"/>
                <a:gd name="T17" fmla="*/ 6 h 31"/>
                <a:gd name="T18" fmla="*/ 21 w 29"/>
                <a:gd name="T19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31">
                  <a:moveTo>
                    <a:pt x="21" y="12"/>
                  </a:moveTo>
                  <a:cubicBezTo>
                    <a:pt x="21" y="13"/>
                    <a:pt x="20" y="14"/>
                    <a:pt x="20" y="15"/>
                  </a:cubicBezTo>
                  <a:cubicBezTo>
                    <a:pt x="20" y="27"/>
                    <a:pt x="16" y="31"/>
                    <a:pt x="5" y="26"/>
                  </a:cubicBezTo>
                  <a:cubicBezTo>
                    <a:pt x="2" y="25"/>
                    <a:pt x="1" y="23"/>
                    <a:pt x="0" y="21"/>
                  </a:cubicBezTo>
                  <a:cubicBezTo>
                    <a:pt x="1" y="19"/>
                    <a:pt x="1" y="16"/>
                    <a:pt x="3" y="16"/>
                  </a:cubicBezTo>
                  <a:cubicBezTo>
                    <a:pt x="16" y="15"/>
                    <a:pt x="6" y="8"/>
                    <a:pt x="7" y="4"/>
                  </a:cubicBezTo>
                  <a:cubicBezTo>
                    <a:pt x="9" y="0"/>
                    <a:pt x="13" y="0"/>
                    <a:pt x="17" y="2"/>
                  </a:cubicBezTo>
                  <a:cubicBezTo>
                    <a:pt x="22" y="0"/>
                    <a:pt x="25" y="2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9" y="12"/>
                    <a:pt x="23" y="10"/>
                    <a:pt x="21" y="12"/>
                  </a:cubicBezTo>
                  <a:close/>
                </a:path>
              </a:pathLst>
            </a:custGeom>
            <a:solidFill>
              <a:srgbClr val="3330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0" name="Freeform 3953"/>
            <p:cNvSpPr>
              <a:spLocks/>
            </p:cNvSpPr>
            <p:nvPr/>
          </p:nvSpPr>
          <p:spPr bwMode="auto">
            <a:xfrm>
              <a:off x="5184" y="1724"/>
              <a:ext cx="28" cy="25"/>
            </a:xfrm>
            <a:custGeom>
              <a:avLst/>
              <a:gdLst>
                <a:gd name="T0" fmla="*/ 13 w 24"/>
                <a:gd name="T1" fmla="*/ 0 h 21"/>
                <a:gd name="T2" fmla="*/ 24 w 24"/>
                <a:gd name="T3" fmla="*/ 10 h 21"/>
                <a:gd name="T4" fmla="*/ 5 w 24"/>
                <a:gd name="T5" fmla="*/ 20 h 21"/>
                <a:gd name="T6" fmla="*/ 0 w 24"/>
                <a:gd name="T7" fmla="*/ 13 h 21"/>
                <a:gd name="T8" fmla="*/ 13 w 2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1">
                  <a:moveTo>
                    <a:pt x="13" y="0"/>
                  </a:moveTo>
                  <a:cubicBezTo>
                    <a:pt x="17" y="3"/>
                    <a:pt x="20" y="7"/>
                    <a:pt x="24" y="10"/>
                  </a:cubicBezTo>
                  <a:cubicBezTo>
                    <a:pt x="20" y="18"/>
                    <a:pt x="14" y="21"/>
                    <a:pt x="5" y="20"/>
                  </a:cubicBezTo>
                  <a:cubicBezTo>
                    <a:pt x="1" y="19"/>
                    <a:pt x="0" y="17"/>
                    <a:pt x="0" y="13"/>
                  </a:cubicBezTo>
                  <a:cubicBezTo>
                    <a:pt x="5" y="9"/>
                    <a:pt x="9" y="4"/>
                    <a:pt x="13" y="0"/>
                  </a:cubicBezTo>
                  <a:close/>
                </a:path>
              </a:pathLst>
            </a:custGeom>
            <a:solidFill>
              <a:srgbClr val="2D2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1" name="Freeform 3954"/>
            <p:cNvSpPr>
              <a:spLocks/>
            </p:cNvSpPr>
            <p:nvPr/>
          </p:nvSpPr>
          <p:spPr bwMode="auto">
            <a:xfrm>
              <a:off x="5127" y="1669"/>
              <a:ext cx="39" cy="33"/>
            </a:xfrm>
            <a:custGeom>
              <a:avLst/>
              <a:gdLst>
                <a:gd name="T0" fmla="*/ 0 w 33"/>
                <a:gd name="T1" fmla="*/ 24 h 28"/>
                <a:gd name="T2" fmla="*/ 22 w 33"/>
                <a:gd name="T3" fmla="*/ 15 h 28"/>
                <a:gd name="T4" fmla="*/ 10 w 33"/>
                <a:gd name="T5" fmla="*/ 14 h 28"/>
                <a:gd name="T6" fmla="*/ 6 w 33"/>
                <a:gd name="T7" fmla="*/ 9 h 28"/>
                <a:gd name="T8" fmla="*/ 30 w 33"/>
                <a:gd name="T9" fmla="*/ 1 h 28"/>
                <a:gd name="T10" fmla="*/ 30 w 33"/>
                <a:gd name="T11" fmla="*/ 5 h 28"/>
                <a:gd name="T12" fmla="*/ 11 w 33"/>
                <a:gd name="T13" fmla="*/ 28 h 28"/>
                <a:gd name="T14" fmla="*/ 0 w 33"/>
                <a:gd name="T15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8">
                  <a:moveTo>
                    <a:pt x="0" y="24"/>
                  </a:moveTo>
                  <a:cubicBezTo>
                    <a:pt x="6" y="18"/>
                    <a:pt x="18" y="25"/>
                    <a:pt x="22" y="15"/>
                  </a:cubicBezTo>
                  <a:cubicBezTo>
                    <a:pt x="18" y="10"/>
                    <a:pt x="14" y="16"/>
                    <a:pt x="10" y="14"/>
                  </a:cubicBezTo>
                  <a:cubicBezTo>
                    <a:pt x="8" y="13"/>
                    <a:pt x="6" y="12"/>
                    <a:pt x="6" y="9"/>
                  </a:cubicBezTo>
                  <a:cubicBezTo>
                    <a:pt x="13" y="2"/>
                    <a:pt x="21" y="0"/>
                    <a:pt x="30" y="1"/>
                  </a:cubicBezTo>
                  <a:cubicBezTo>
                    <a:pt x="31" y="3"/>
                    <a:pt x="31" y="4"/>
                    <a:pt x="30" y="5"/>
                  </a:cubicBezTo>
                  <a:cubicBezTo>
                    <a:pt x="33" y="21"/>
                    <a:pt x="22" y="25"/>
                    <a:pt x="11" y="28"/>
                  </a:cubicBezTo>
                  <a:cubicBezTo>
                    <a:pt x="8" y="24"/>
                    <a:pt x="4" y="25"/>
                    <a:pt x="0" y="24"/>
                  </a:cubicBezTo>
                  <a:close/>
                </a:path>
              </a:pathLst>
            </a:custGeom>
            <a:solidFill>
              <a:srgbClr val="3A39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2" name="Freeform 3955"/>
            <p:cNvSpPr>
              <a:spLocks/>
            </p:cNvSpPr>
            <p:nvPr/>
          </p:nvSpPr>
          <p:spPr bwMode="auto">
            <a:xfrm>
              <a:off x="5119" y="1751"/>
              <a:ext cx="27" cy="26"/>
            </a:xfrm>
            <a:custGeom>
              <a:avLst/>
              <a:gdLst>
                <a:gd name="T0" fmla="*/ 14 w 23"/>
                <a:gd name="T1" fmla="*/ 0 h 22"/>
                <a:gd name="T2" fmla="*/ 21 w 23"/>
                <a:gd name="T3" fmla="*/ 6 h 22"/>
                <a:gd name="T4" fmla="*/ 22 w 23"/>
                <a:gd name="T5" fmla="*/ 12 h 22"/>
                <a:gd name="T6" fmla="*/ 12 w 23"/>
                <a:gd name="T7" fmla="*/ 21 h 22"/>
                <a:gd name="T8" fmla="*/ 6 w 23"/>
                <a:gd name="T9" fmla="*/ 18 h 22"/>
                <a:gd name="T10" fmla="*/ 1 w 23"/>
                <a:gd name="T11" fmla="*/ 11 h 22"/>
                <a:gd name="T12" fmla="*/ 0 w 23"/>
                <a:gd name="T13" fmla="*/ 8 h 22"/>
                <a:gd name="T14" fmla="*/ 3 w 23"/>
                <a:gd name="T15" fmla="*/ 5 h 22"/>
                <a:gd name="T16" fmla="*/ 14 w 23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2">
                  <a:moveTo>
                    <a:pt x="14" y="0"/>
                  </a:moveTo>
                  <a:cubicBezTo>
                    <a:pt x="16" y="2"/>
                    <a:pt x="18" y="4"/>
                    <a:pt x="21" y="6"/>
                  </a:cubicBezTo>
                  <a:cubicBezTo>
                    <a:pt x="22" y="8"/>
                    <a:pt x="23" y="10"/>
                    <a:pt x="22" y="12"/>
                  </a:cubicBezTo>
                  <a:cubicBezTo>
                    <a:pt x="16" y="13"/>
                    <a:pt x="19" y="22"/>
                    <a:pt x="12" y="21"/>
                  </a:cubicBezTo>
                  <a:cubicBezTo>
                    <a:pt x="10" y="21"/>
                    <a:pt x="8" y="19"/>
                    <a:pt x="6" y="18"/>
                  </a:cubicBezTo>
                  <a:cubicBezTo>
                    <a:pt x="5" y="16"/>
                    <a:pt x="3" y="14"/>
                    <a:pt x="1" y="11"/>
                  </a:cubicBezTo>
                  <a:cubicBezTo>
                    <a:pt x="0" y="10"/>
                    <a:pt x="0" y="9"/>
                    <a:pt x="0" y="8"/>
                  </a:cubicBezTo>
                  <a:cubicBezTo>
                    <a:pt x="0" y="6"/>
                    <a:pt x="1" y="5"/>
                    <a:pt x="3" y="5"/>
                  </a:cubicBezTo>
                  <a:cubicBezTo>
                    <a:pt x="6" y="2"/>
                    <a:pt x="11" y="3"/>
                    <a:pt x="14" y="0"/>
                  </a:cubicBezTo>
                  <a:close/>
                </a:path>
              </a:pathLst>
            </a:custGeom>
            <a:solidFill>
              <a:srgbClr val="3E35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3" name="Freeform 3956"/>
            <p:cNvSpPr>
              <a:spLocks/>
            </p:cNvSpPr>
            <p:nvPr/>
          </p:nvSpPr>
          <p:spPr bwMode="auto">
            <a:xfrm>
              <a:off x="5141" y="1757"/>
              <a:ext cx="23" cy="30"/>
            </a:xfrm>
            <a:custGeom>
              <a:avLst/>
              <a:gdLst>
                <a:gd name="T0" fmla="*/ 2 w 19"/>
                <a:gd name="T1" fmla="*/ 8 h 25"/>
                <a:gd name="T2" fmla="*/ 2 w 19"/>
                <a:gd name="T3" fmla="*/ 1 h 25"/>
                <a:gd name="T4" fmla="*/ 18 w 19"/>
                <a:gd name="T5" fmla="*/ 21 h 25"/>
                <a:gd name="T6" fmla="*/ 15 w 19"/>
                <a:gd name="T7" fmla="*/ 25 h 25"/>
                <a:gd name="T8" fmla="*/ 1 w 19"/>
                <a:gd name="T9" fmla="*/ 12 h 25"/>
                <a:gd name="T10" fmla="*/ 2 w 19"/>
                <a:gd name="T11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5">
                  <a:moveTo>
                    <a:pt x="2" y="8"/>
                  </a:moveTo>
                  <a:cubicBezTo>
                    <a:pt x="2" y="6"/>
                    <a:pt x="2" y="4"/>
                    <a:pt x="2" y="1"/>
                  </a:cubicBezTo>
                  <a:cubicBezTo>
                    <a:pt x="16" y="0"/>
                    <a:pt x="16" y="12"/>
                    <a:pt x="18" y="21"/>
                  </a:cubicBezTo>
                  <a:cubicBezTo>
                    <a:pt x="19" y="24"/>
                    <a:pt x="17" y="25"/>
                    <a:pt x="15" y="25"/>
                  </a:cubicBezTo>
                  <a:cubicBezTo>
                    <a:pt x="10" y="21"/>
                    <a:pt x="6" y="16"/>
                    <a:pt x="1" y="12"/>
                  </a:cubicBezTo>
                  <a:cubicBezTo>
                    <a:pt x="0" y="11"/>
                    <a:pt x="0" y="9"/>
                    <a:pt x="2" y="8"/>
                  </a:cubicBezTo>
                  <a:close/>
                </a:path>
              </a:pathLst>
            </a:custGeom>
            <a:solidFill>
              <a:srgbClr val="312A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4" name="Freeform 3957"/>
            <p:cNvSpPr>
              <a:spLocks/>
            </p:cNvSpPr>
            <p:nvPr/>
          </p:nvSpPr>
          <p:spPr bwMode="auto">
            <a:xfrm>
              <a:off x="5171" y="1742"/>
              <a:ext cx="19" cy="27"/>
            </a:xfrm>
            <a:custGeom>
              <a:avLst/>
              <a:gdLst>
                <a:gd name="T0" fmla="*/ 0 w 16"/>
                <a:gd name="T1" fmla="*/ 8 h 23"/>
                <a:gd name="T2" fmla="*/ 9 w 16"/>
                <a:gd name="T3" fmla="*/ 0 h 23"/>
                <a:gd name="T4" fmla="*/ 16 w 16"/>
                <a:gd name="T5" fmla="*/ 11 h 23"/>
                <a:gd name="T6" fmla="*/ 3 w 16"/>
                <a:gd name="T7" fmla="*/ 18 h 23"/>
                <a:gd name="T8" fmla="*/ 0 w 16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0" y="8"/>
                  </a:moveTo>
                  <a:cubicBezTo>
                    <a:pt x="3" y="5"/>
                    <a:pt x="6" y="3"/>
                    <a:pt x="9" y="0"/>
                  </a:cubicBezTo>
                  <a:cubicBezTo>
                    <a:pt x="13" y="3"/>
                    <a:pt x="11" y="9"/>
                    <a:pt x="16" y="11"/>
                  </a:cubicBezTo>
                  <a:cubicBezTo>
                    <a:pt x="16" y="22"/>
                    <a:pt x="11" y="23"/>
                    <a:pt x="3" y="18"/>
                  </a:cubicBezTo>
                  <a:cubicBezTo>
                    <a:pt x="2" y="15"/>
                    <a:pt x="1" y="11"/>
                    <a:pt x="0" y="8"/>
                  </a:cubicBezTo>
                  <a:close/>
                </a:path>
              </a:pathLst>
            </a:custGeom>
            <a:solidFill>
              <a:srgbClr val="211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5" name="Freeform 3958"/>
            <p:cNvSpPr>
              <a:spLocks/>
            </p:cNvSpPr>
            <p:nvPr/>
          </p:nvSpPr>
          <p:spPr bwMode="auto">
            <a:xfrm>
              <a:off x="5067" y="1740"/>
              <a:ext cx="41" cy="12"/>
            </a:xfrm>
            <a:custGeom>
              <a:avLst/>
              <a:gdLst>
                <a:gd name="T0" fmla="*/ 35 w 35"/>
                <a:gd name="T1" fmla="*/ 0 h 11"/>
                <a:gd name="T2" fmla="*/ 20 w 35"/>
                <a:gd name="T3" fmla="*/ 7 h 11"/>
                <a:gd name="T4" fmla="*/ 0 w 35"/>
                <a:gd name="T5" fmla="*/ 6 h 11"/>
                <a:gd name="T6" fmla="*/ 6 w 35"/>
                <a:gd name="T7" fmla="*/ 0 h 11"/>
                <a:gd name="T8" fmla="*/ 32 w 35"/>
                <a:gd name="T9" fmla="*/ 0 h 11"/>
                <a:gd name="T10" fmla="*/ 35 w 35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1">
                  <a:moveTo>
                    <a:pt x="35" y="0"/>
                  </a:moveTo>
                  <a:cubicBezTo>
                    <a:pt x="34" y="11"/>
                    <a:pt x="26" y="6"/>
                    <a:pt x="20" y="7"/>
                  </a:cubicBezTo>
                  <a:cubicBezTo>
                    <a:pt x="13" y="7"/>
                    <a:pt x="6" y="6"/>
                    <a:pt x="0" y="6"/>
                  </a:cubicBezTo>
                  <a:cubicBezTo>
                    <a:pt x="1" y="3"/>
                    <a:pt x="3" y="1"/>
                    <a:pt x="6" y="0"/>
                  </a:cubicBezTo>
                  <a:cubicBezTo>
                    <a:pt x="15" y="4"/>
                    <a:pt x="24" y="1"/>
                    <a:pt x="32" y="0"/>
                  </a:cubicBezTo>
                  <a:cubicBezTo>
                    <a:pt x="33" y="0"/>
                    <a:pt x="34" y="0"/>
                    <a:pt x="35" y="0"/>
                  </a:cubicBezTo>
                  <a:close/>
                </a:path>
              </a:pathLst>
            </a:custGeom>
            <a:solidFill>
              <a:srgbClr val="6965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6" name="Freeform 3959"/>
            <p:cNvSpPr>
              <a:spLocks/>
            </p:cNvSpPr>
            <p:nvPr/>
          </p:nvSpPr>
          <p:spPr bwMode="auto">
            <a:xfrm>
              <a:off x="5074" y="1729"/>
              <a:ext cx="34" cy="16"/>
            </a:xfrm>
            <a:custGeom>
              <a:avLst/>
              <a:gdLst>
                <a:gd name="T0" fmla="*/ 26 w 29"/>
                <a:gd name="T1" fmla="*/ 9 h 14"/>
                <a:gd name="T2" fmla="*/ 0 w 29"/>
                <a:gd name="T3" fmla="*/ 9 h 14"/>
                <a:gd name="T4" fmla="*/ 16 w 29"/>
                <a:gd name="T5" fmla="*/ 6 h 14"/>
                <a:gd name="T6" fmla="*/ 22 w 29"/>
                <a:gd name="T7" fmla="*/ 6 h 14"/>
                <a:gd name="T8" fmla="*/ 26 w 29"/>
                <a:gd name="T9" fmla="*/ 2 h 14"/>
                <a:gd name="T10" fmla="*/ 26 w 29"/>
                <a:gd name="T1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14">
                  <a:moveTo>
                    <a:pt x="26" y="9"/>
                  </a:moveTo>
                  <a:cubicBezTo>
                    <a:pt x="18" y="14"/>
                    <a:pt x="9" y="14"/>
                    <a:pt x="0" y="9"/>
                  </a:cubicBezTo>
                  <a:cubicBezTo>
                    <a:pt x="6" y="8"/>
                    <a:pt x="12" y="12"/>
                    <a:pt x="16" y="6"/>
                  </a:cubicBezTo>
                  <a:cubicBezTo>
                    <a:pt x="18" y="6"/>
                    <a:pt x="20" y="7"/>
                    <a:pt x="22" y="6"/>
                  </a:cubicBezTo>
                  <a:cubicBezTo>
                    <a:pt x="24" y="6"/>
                    <a:pt x="22" y="0"/>
                    <a:pt x="26" y="2"/>
                  </a:cubicBezTo>
                  <a:cubicBezTo>
                    <a:pt x="29" y="4"/>
                    <a:pt x="27" y="7"/>
                    <a:pt x="26" y="9"/>
                  </a:cubicBezTo>
                  <a:close/>
                </a:path>
              </a:pathLst>
            </a:custGeom>
            <a:solidFill>
              <a:srgbClr val="3F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7" name="Freeform 3960"/>
            <p:cNvSpPr>
              <a:spLocks/>
            </p:cNvSpPr>
            <p:nvPr/>
          </p:nvSpPr>
          <p:spPr bwMode="auto">
            <a:xfrm>
              <a:off x="5112" y="1708"/>
              <a:ext cx="7" cy="19"/>
            </a:xfrm>
            <a:custGeom>
              <a:avLst/>
              <a:gdLst>
                <a:gd name="T0" fmla="*/ 6 w 6"/>
                <a:gd name="T1" fmla="*/ 0 h 16"/>
                <a:gd name="T2" fmla="*/ 6 w 6"/>
                <a:gd name="T3" fmla="*/ 16 h 16"/>
                <a:gd name="T4" fmla="*/ 6 w 6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6">
                  <a:moveTo>
                    <a:pt x="6" y="0"/>
                  </a:moveTo>
                  <a:cubicBezTo>
                    <a:pt x="6" y="5"/>
                    <a:pt x="6" y="11"/>
                    <a:pt x="6" y="16"/>
                  </a:cubicBezTo>
                  <a:cubicBezTo>
                    <a:pt x="0" y="11"/>
                    <a:pt x="0" y="5"/>
                    <a:pt x="6" y="0"/>
                  </a:cubicBezTo>
                  <a:close/>
                </a:path>
              </a:pathLst>
            </a:custGeom>
            <a:solidFill>
              <a:srgbClr val="383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8" name="Freeform 3961"/>
            <p:cNvSpPr>
              <a:spLocks/>
            </p:cNvSpPr>
            <p:nvPr/>
          </p:nvSpPr>
          <p:spPr bwMode="auto">
            <a:xfrm>
              <a:off x="5159" y="1721"/>
              <a:ext cx="22" cy="19"/>
            </a:xfrm>
            <a:custGeom>
              <a:avLst/>
              <a:gdLst>
                <a:gd name="T0" fmla="*/ 19 w 19"/>
                <a:gd name="T1" fmla="*/ 0 h 16"/>
                <a:gd name="T2" fmla="*/ 0 w 19"/>
                <a:gd name="T3" fmla="*/ 16 h 16"/>
                <a:gd name="T4" fmla="*/ 0 w 19"/>
                <a:gd name="T5" fmla="*/ 10 h 16"/>
                <a:gd name="T6" fmla="*/ 19 w 1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6">
                  <a:moveTo>
                    <a:pt x="19" y="0"/>
                  </a:moveTo>
                  <a:cubicBezTo>
                    <a:pt x="15" y="9"/>
                    <a:pt x="7" y="12"/>
                    <a:pt x="0" y="16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6" y="7"/>
                    <a:pt x="11" y="0"/>
                    <a:pt x="19" y="0"/>
                  </a:cubicBezTo>
                  <a:close/>
                </a:path>
              </a:pathLst>
            </a:custGeom>
            <a:solidFill>
              <a:srgbClr val="2E2C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19" name="Freeform 3962"/>
            <p:cNvSpPr>
              <a:spLocks/>
            </p:cNvSpPr>
            <p:nvPr/>
          </p:nvSpPr>
          <p:spPr bwMode="auto">
            <a:xfrm>
              <a:off x="5020" y="1698"/>
              <a:ext cx="39" cy="7"/>
            </a:xfrm>
            <a:custGeom>
              <a:avLst/>
              <a:gdLst>
                <a:gd name="T0" fmla="*/ 14 w 33"/>
                <a:gd name="T1" fmla="*/ 3 h 6"/>
                <a:gd name="T2" fmla="*/ 33 w 33"/>
                <a:gd name="T3" fmla="*/ 3 h 6"/>
                <a:gd name="T4" fmla="*/ 33 w 33"/>
                <a:gd name="T5" fmla="*/ 6 h 6"/>
                <a:gd name="T6" fmla="*/ 1 w 33"/>
                <a:gd name="T7" fmla="*/ 6 h 6"/>
                <a:gd name="T8" fmla="*/ 2 w 33"/>
                <a:gd name="T9" fmla="*/ 1 h 6"/>
                <a:gd name="T10" fmla="*/ 14 w 33"/>
                <a:gd name="T11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6">
                  <a:moveTo>
                    <a:pt x="14" y="3"/>
                  </a:moveTo>
                  <a:cubicBezTo>
                    <a:pt x="20" y="3"/>
                    <a:pt x="27" y="3"/>
                    <a:pt x="33" y="3"/>
                  </a:cubicBezTo>
                  <a:cubicBezTo>
                    <a:pt x="33" y="4"/>
                    <a:pt x="33" y="5"/>
                    <a:pt x="33" y="6"/>
                  </a:cubicBezTo>
                  <a:cubicBezTo>
                    <a:pt x="22" y="6"/>
                    <a:pt x="12" y="6"/>
                    <a:pt x="1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6" y="1"/>
                    <a:pt x="10" y="0"/>
                    <a:pt x="14" y="3"/>
                  </a:cubicBezTo>
                  <a:close/>
                </a:path>
              </a:pathLst>
            </a:custGeom>
            <a:solidFill>
              <a:srgbClr val="423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0" name="Freeform 3963"/>
            <p:cNvSpPr>
              <a:spLocks/>
            </p:cNvSpPr>
            <p:nvPr/>
          </p:nvSpPr>
          <p:spPr bwMode="auto">
            <a:xfrm>
              <a:off x="5150" y="1782"/>
              <a:ext cx="23" cy="11"/>
            </a:xfrm>
            <a:custGeom>
              <a:avLst/>
              <a:gdLst>
                <a:gd name="T0" fmla="*/ 7 w 20"/>
                <a:gd name="T1" fmla="*/ 3 h 9"/>
                <a:gd name="T2" fmla="*/ 11 w 20"/>
                <a:gd name="T3" fmla="*/ 0 h 9"/>
                <a:gd name="T4" fmla="*/ 17 w 20"/>
                <a:gd name="T5" fmla="*/ 0 h 9"/>
                <a:gd name="T6" fmla="*/ 17 w 20"/>
                <a:gd name="T7" fmla="*/ 0 h 9"/>
                <a:gd name="T8" fmla="*/ 20 w 20"/>
                <a:gd name="T9" fmla="*/ 7 h 9"/>
                <a:gd name="T10" fmla="*/ 6 w 20"/>
                <a:gd name="T11" fmla="*/ 9 h 9"/>
                <a:gd name="T12" fmla="*/ 1 w 20"/>
                <a:gd name="T13" fmla="*/ 8 h 9"/>
                <a:gd name="T14" fmla="*/ 1 w 20"/>
                <a:gd name="T15" fmla="*/ 3 h 9"/>
                <a:gd name="T16" fmla="*/ 7 w 20"/>
                <a:gd name="T17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9">
                  <a:moveTo>
                    <a:pt x="7" y="3"/>
                  </a:moveTo>
                  <a:cubicBezTo>
                    <a:pt x="9" y="2"/>
                    <a:pt x="10" y="1"/>
                    <a:pt x="11" y="0"/>
                  </a:cubicBezTo>
                  <a:cubicBezTo>
                    <a:pt x="13" y="0"/>
                    <a:pt x="1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2"/>
                    <a:pt x="19" y="5"/>
                    <a:pt x="20" y="7"/>
                  </a:cubicBezTo>
                  <a:cubicBezTo>
                    <a:pt x="15" y="8"/>
                    <a:pt x="11" y="9"/>
                    <a:pt x="6" y="9"/>
                  </a:cubicBezTo>
                  <a:cubicBezTo>
                    <a:pt x="4" y="9"/>
                    <a:pt x="3" y="9"/>
                    <a:pt x="1" y="8"/>
                  </a:cubicBezTo>
                  <a:cubicBezTo>
                    <a:pt x="0" y="6"/>
                    <a:pt x="0" y="5"/>
                    <a:pt x="1" y="3"/>
                  </a:cubicBezTo>
                  <a:cubicBezTo>
                    <a:pt x="3" y="1"/>
                    <a:pt x="5" y="1"/>
                    <a:pt x="7" y="3"/>
                  </a:cubicBezTo>
                  <a:close/>
                </a:path>
              </a:pathLst>
            </a:custGeom>
            <a:solidFill>
              <a:srgbClr val="3633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1" name="Freeform 3964"/>
            <p:cNvSpPr>
              <a:spLocks/>
            </p:cNvSpPr>
            <p:nvPr/>
          </p:nvSpPr>
          <p:spPr bwMode="auto">
            <a:xfrm>
              <a:off x="5174" y="1740"/>
              <a:ext cx="16" cy="18"/>
            </a:xfrm>
            <a:custGeom>
              <a:avLst/>
              <a:gdLst>
                <a:gd name="T0" fmla="*/ 13 w 13"/>
                <a:gd name="T1" fmla="*/ 13 h 16"/>
                <a:gd name="T2" fmla="*/ 6 w 13"/>
                <a:gd name="T3" fmla="*/ 2 h 16"/>
                <a:gd name="T4" fmla="*/ 8 w 13"/>
                <a:gd name="T5" fmla="*/ 0 h 16"/>
                <a:gd name="T6" fmla="*/ 13 w 13"/>
                <a:gd name="T7" fmla="*/ 7 h 16"/>
                <a:gd name="T8" fmla="*/ 13 w 13"/>
                <a:gd name="T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13" y="13"/>
                  </a:moveTo>
                  <a:cubicBezTo>
                    <a:pt x="0" y="16"/>
                    <a:pt x="9" y="6"/>
                    <a:pt x="6" y="2"/>
                  </a:cubicBezTo>
                  <a:cubicBezTo>
                    <a:pt x="7" y="1"/>
                    <a:pt x="7" y="1"/>
                    <a:pt x="8" y="0"/>
                  </a:cubicBezTo>
                  <a:cubicBezTo>
                    <a:pt x="10" y="2"/>
                    <a:pt x="12" y="5"/>
                    <a:pt x="13" y="7"/>
                  </a:cubicBezTo>
                  <a:cubicBezTo>
                    <a:pt x="13" y="9"/>
                    <a:pt x="13" y="11"/>
                    <a:pt x="13" y="13"/>
                  </a:cubicBezTo>
                  <a:close/>
                </a:path>
              </a:pathLst>
            </a:custGeom>
            <a:solidFill>
              <a:srgbClr val="7978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2" name="Freeform 3965"/>
            <p:cNvSpPr>
              <a:spLocks/>
            </p:cNvSpPr>
            <p:nvPr/>
          </p:nvSpPr>
          <p:spPr bwMode="auto">
            <a:xfrm>
              <a:off x="5119" y="1751"/>
              <a:ext cx="17" cy="7"/>
            </a:xfrm>
            <a:custGeom>
              <a:avLst/>
              <a:gdLst>
                <a:gd name="T0" fmla="*/ 14 w 14"/>
                <a:gd name="T1" fmla="*/ 0 h 6"/>
                <a:gd name="T2" fmla="*/ 1 w 14"/>
                <a:gd name="T3" fmla="*/ 6 h 6"/>
                <a:gd name="T4" fmla="*/ 0 w 14"/>
                <a:gd name="T5" fmla="*/ 4 h 6"/>
                <a:gd name="T6" fmla="*/ 1 w 14"/>
                <a:gd name="T7" fmla="*/ 3 h 6"/>
                <a:gd name="T8" fmla="*/ 1 w 14"/>
                <a:gd name="T9" fmla="*/ 0 h 6"/>
                <a:gd name="T10" fmla="*/ 14 w 1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6">
                  <a:moveTo>
                    <a:pt x="14" y="0"/>
                  </a:moveTo>
                  <a:cubicBezTo>
                    <a:pt x="11" y="5"/>
                    <a:pt x="6" y="6"/>
                    <a:pt x="1" y="6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6" y="0"/>
                    <a:pt x="10" y="0"/>
                    <a:pt x="14" y="0"/>
                  </a:cubicBezTo>
                  <a:close/>
                </a:path>
              </a:pathLst>
            </a:custGeom>
            <a:solidFill>
              <a:srgbClr val="756F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3" name="Freeform 3966"/>
            <p:cNvSpPr>
              <a:spLocks/>
            </p:cNvSpPr>
            <p:nvPr/>
          </p:nvSpPr>
          <p:spPr bwMode="auto">
            <a:xfrm>
              <a:off x="5166" y="1751"/>
              <a:ext cx="17" cy="12"/>
            </a:xfrm>
            <a:custGeom>
              <a:avLst/>
              <a:gdLst>
                <a:gd name="T0" fmla="*/ 4 w 14"/>
                <a:gd name="T1" fmla="*/ 0 h 10"/>
                <a:gd name="T2" fmla="*/ 7 w 14"/>
                <a:gd name="T3" fmla="*/ 10 h 10"/>
                <a:gd name="T4" fmla="*/ 0 w 14"/>
                <a:gd name="T5" fmla="*/ 4 h 10"/>
                <a:gd name="T6" fmla="*/ 4 w 1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cubicBezTo>
                    <a:pt x="7" y="3"/>
                    <a:pt x="14" y="5"/>
                    <a:pt x="7" y="10"/>
                  </a:cubicBezTo>
                  <a:cubicBezTo>
                    <a:pt x="4" y="8"/>
                    <a:pt x="2" y="6"/>
                    <a:pt x="0" y="4"/>
                  </a:cubicBezTo>
                  <a:cubicBezTo>
                    <a:pt x="1" y="2"/>
                    <a:pt x="2" y="1"/>
                    <a:pt x="4" y="0"/>
                  </a:cubicBezTo>
                  <a:close/>
                </a:path>
              </a:pathLst>
            </a:custGeom>
            <a:solidFill>
              <a:srgbClr val="736F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4" name="Freeform 3967"/>
            <p:cNvSpPr>
              <a:spLocks/>
            </p:cNvSpPr>
            <p:nvPr/>
          </p:nvSpPr>
          <p:spPr bwMode="auto">
            <a:xfrm>
              <a:off x="5153" y="1790"/>
              <a:ext cx="20" cy="8"/>
            </a:xfrm>
            <a:custGeom>
              <a:avLst/>
              <a:gdLst>
                <a:gd name="T0" fmla="*/ 2 w 17"/>
                <a:gd name="T1" fmla="*/ 0 h 7"/>
                <a:gd name="T2" fmla="*/ 17 w 17"/>
                <a:gd name="T3" fmla="*/ 0 h 7"/>
                <a:gd name="T4" fmla="*/ 17 w 17"/>
                <a:gd name="T5" fmla="*/ 2 h 7"/>
                <a:gd name="T6" fmla="*/ 7 w 17"/>
                <a:gd name="T7" fmla="*/ 6 h 7"/>
                <a:gd name="T8" fmla="*/ 0 w 17"/>
                <a:gd name="T9" fmla="*/ 3 h 7"/>
                <a:gd name="T10" fmla="*/ 2 w 17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7">
                  <a:moveTo>
                    <a:pt x="2" y="0"/>
                  </a:moveTo>
                  <a:cubicBezTo>
                    <a:pt x="7" y="0"/>
                    <a:pt x="12" y="0"/>
                    <a:pt x="17" y="0"/>
                  </a:cubicBezTo>
                  <a:cubicBezTo>
                    <a:pt x="17" y="1"/>
                    <a:pt x="17" y="1"/>
                    <a:pt x="17" y="2"/>
                  </a:cubicBezTo>
                  <a:cubicBezTo>
                    <a:pt x="14" y="3"/>
                    <a:pt x="10" y="2"/>
                    <a:pt x="7" y="6"/>
                  </a:cubicBezTo>
                  <a:cubicBezTo>
                    <a:pt x="4" y="7"/>
                    <a:pt x="2" y="5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7470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5" name="Freeform 3968"/>
            <p:cNvSpPr>
              <a:spLocks/>
            </p:cNvSpPr>
            <p:nvPr/>
          </p:nvSpPr>
          <p:spPr bwMode="auto">
            <a:xfrm>
              <a:off x="5131" y="1704"/>
              <a:ext cx="6" cy="18"/>
            </a:xfrm>
            <a:custGeom>
              <a:avLst/>
              <a:gdLst>
                <a:gd name="T0" fmla="*/ 3 w 5"/>
                <a:gd name="T1" fmla="*/ 15 h 15"/>
                <a:gd name="T2" fmla="*/ 2 w 5"/>
                <a:gd name="T3" fmla="*/ 0 h 15"/>
                <a:gd name="T4" fmla="*/ 3 w 5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5">
                  <a:moveTo>
                    <a:pt x="3" y="15"/>
                  </a:moveTo>
                  <a:cubicBezTo>
                    <a:pt x="0" y="10"/>
                    <a:pt x="0" y="5"/>
                    <a:pt x="2" y="0"/>
                  </a:cubicBezTo>
                  <a:cubicBezTo>
                    <a:pt x="5" y="5"/>
                    <a:pt x="5" y="10"/>
                    <a:pt x="3" y="15"/>
                  </a:cubicBezTo>
                  <a:close/>
                </a:path>
              </a:pathLst>
            </a:custGeom>
            <a:solidFill>
              <a:srgbClr val="3A35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6" name="Freeform 3969"/>
            <p:cNvSpPr>
              <a:spLocks/>
            </p:cNvSpPr>
            <p:nvPr/>
          </p:nvSpPr>
          <p:spPr bwMode="auto">
            <a:xfrm>
              <a:off x="5074" y="1731"/>
              <a:ext cx="19" cy="5"/>
            </a:xfrm>
            <a:custGeom>
              <a:avLst/>
              <a:gdLst>
                <a:gd name="T0" fmla="*/ 16 w 16"/>
                <a:gd name="T1" fmla="*/ 4 h 4"/>
                <a:gd name="T2" fmla="*/ 1 w 16"/>
                <a:gd name="T3" fmla="*/ 4 h 4"/>
                <a:gd name="T4" fmla="*/ 0 w 16"/>
                <a:gd name="T5" fmla="*/ 2 h 4"/>
                <a:gd name="T6" fmla="*/ 16 w 16"/>
                <a:gd name="T7" fmla="*/ 0 h 4"/>
                <a:gd name="T8" fmla="*/ 16 w 16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4">
                  <a:moveTo>
                    <a:pt x="16" y="4"/>
                  </a:moveTo>
                  <a:cubicBezTo>
                    <a:pt x="11" y="4"/>
                    <a:pt x="6" y="4"/>
                    <a:pt x="1" y="4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5" y="1"/>
                    <a:pt x="11" y="1"/>
                    <a:pt x="16" y="0"/>
                  </a:cubicBezTo>
                  <a:cubicBezTo>
                    <a:pt x="16" y="2"/>
                    <a:pt x="16" y="3"/>
                    <a:pt x="16" y="4"/>
                  </a:cubicBezTo>
                  <a:close/>
                </a:path>
              </a:pathLst>
            </a:custGeom>
            <a:solidFill>
              <a:srgbClr val="464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7" name="Freeform 3970"/>
            <p:cNvSpPr>
              <a:spLocks/>
            </p:cNvSpPr>
            <p:nvPr/>
          </p:nvSpPr>
          <p:spPr bwMode="auto">
            <a:xfrm>
              <a:off x="5170" y="1774"/>
              <a:ext cx="9" cy="8"/>
            </a:xfrm>
            <a:custGeom>
              <a:avLst/>
              <a:gdLst>
                <a:gd name="T0" fmla="*/ 0 w 8"/>
                <a:gd name="T1" fmla="*/ 7 h 7"/>
                <a:gd name="T2" fmla="*/ 6 w 8"/>
                <a:gd name="T3" fmla="*/ 2 h 7"/>
                <a:gd name="T4" fmla="*/ 8 w 8"/>
                <a:gd name="T5" fmla="*/ 6 h 7"/>
                <a:gd name="T6" fmla="*/ 0 w 8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0" y="7"/>
                  </a:moveTo>
                  <a:cubicBezTo>
                    <a:pt x="1" y="4"/>
                    <a:pt x="1" y="0"/>
                    <a:pt x="6" y="2"/>
                  </a:cubicBezTo>
                  <a:cubicBezTo>
                    <a:pt x="7" y="3"/>
                    <a:pt x="7" y="4"/>
                    <a:pt x="8" y="6"/>
                  </a:cubicBezTo>
                  <a:cubicBezTo>
                    <a:pt x="5" y="6"/>
                    <a:pt x="3" y="7"/>
                    <a:pt x="0" y="7"/>
                  </a:cubicBezTo>
                  <a:close/>
                </a:path>
              </a:pathLst>
            </a:custGeom>
            <a:solidFill>
              <a:srgbClr val="48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8" name="Freeform 3971"/>
            <p:cNvSpPr>
              <a:spLocks/>
            </p:cNvSpPr>
            <p:nvPr/>
          </p:nvSpPr>
          <p:spPr bwMode="auto">
            <a:xfrm>
              <a:off x="5193" y="1575"/>
              <a:ext cx="46" cy="126"/>
            </a:xfrm>
            <a:custGeom>
              <a:avLst/>
              <a:gdLst>
                <a:gd name="T0" fmla="*/ 29 w 39"/>
                <a:gd name="T1" fmla="*/ 65 h 107"/>
                <a:gd name="T2" fmla="*/ 19 w 39"/>
                <a:gd name="T3" fmla="*/ 87 h 107"/>
                <a:gd name="T4" fmla="*/ 0 w 39"/>
                <a:gd name="T5" fmla="*/ 107 h 107"/>
                <a:gd name="T6" fmla="*/ 10 w 39"/>
                <a:gd name="T7" fmla="*/ 62 h 107"/>
                <a:gd name="T8" fmla="*/ 11 w 39"/>
                <a:gd name="T9" fmla="*/ 27 h 107"/>
                <a:gd name="T10" fmla="*/ 26 w 39"/>
                <a:gd name="T11" fmla="*/ 0 h 107"/>
                <a:gd name="T12" fmla="*/ 38 w 39"/>
                <a:gd name="T13" fmla="*/ 16 h 107"/>
                <a:gd name="T14" fmla="*/ 36 w 39"/>
                <a:gd name="T15" fmla="*/ 39 h 107"/>
                <a:gd name="T16" fmla="*/ 29 w 39"/>
                <a:gd name="T17" fmla="*/ 6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07">
                  <a:moveTo>
                    <a:pt x="29" y="65"/>
                  </a:moveTo>
                  <a:cubicBezTo>
                    <a:pt x="28" y="79"/>
                    <a:pt x="28" y="79"/>
                    <a:pt x="19" y="87"/>
                  </a:cubicBezTo>
                  <a:cubicBezTo>
                    <a:pt x="11" y="92"/>
                    <a:pt x="8" y="102"/>
                    <a:pt x="0" y="107"/>
                  </a:cubicBezTo>
                  <a:cubicBezTo>
                    <a:pt x="3" y="92"/>
                    <a:pt x="10" y="78"/>
                    <a:pt x="10" y="62"/>
                  </a:cubicBezTo>
                  <a:cubicBezTo>
                    <a:pt x="13" y="51"/>
                    <a:pt x="12" y="39"/>
                    <a:pt x="11" y="27"/>
                  </a:cubicBezTo>
                  <a:cubicBezTo>
                    <a:pt x="10" y="14"/>
                    <a:pt x="13" y="5"/>
                    <a:pt x="26" y="0"/>
                  </a:cubicBezTo>
                  <a:cubicBezTo>
                    <a:pt x="37" y="0"/>
                    <a:pt x="39" y="11"/>
                    <a:pt x="38" y="16"/>
                  </a:cubicBezTo>
                  <a:cubicBezTo>
                    <a:pt x="36" y="24"/>
                    <a:pt x="38" y="32"/>
                    <a:pt x="36" y="39"/>
                  </a:cubicBezTo>
                  <a:cubicBezTo>
                    <a:pt x="24" y="46"/>
                    <a:pt x="30" y="56"/>
                    <a:pt x="29" y="65"/>
                  </a:cubicBezTo>
                  <a:close/>
                </a:path>
              </a:pathLst>
            </a:custGeom>
            <a:solidFill>
              <a:srgbClr val="292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29" name="Freeform 3972"/>
            <p:cNvSpPr>
              <a:spLocks/>
            </p:cNvSpPr>
            <p:nvPr/>
          </p:nvSpPr>
          <p:spPr bwMode="auto">
            <a:xfrm>
              <a:off x="5165" y="1343"/>
              <a:ext cx="29" cy="54"/>
            </a:xfrm>
            <a:custGeom>
              <a:avLst/>
              <a:gdLst>
                <a:gd name="T0" fmla="*/ 10 w 25"/>
                <a:gd name="T1" fmla="*/ 46 h 46"/>
                <a:gd name="T2" fmla="*/ 8 w 25"/>
                <a:gd name="T3" fmla="*/ 38 h 46"/>
                <a:gd name="T4" fmla="*/ 4 w 25"/>
                <a:gd name="T5" fmla="*/ 25 h 46"/>
                <a:gd name="T6" fmla="*/ 0 w 25"/>
                <a:gd name="T7" fmla="*/ 19 h 46"/>
                <a:gd name="T8" fmla="*/ 4 w 25"/>
                <a:gd name="T9" fmla="*/ 9 h 46"/>
                <a:gd name="T10" fmla="*/ 4 w 25"/>
                <a:gd name="T11" fmla="*/ 5 h 46"/>
                <a:gd name="T12" fmla="*/ 14 w 25"/>
                <a:gd name="T13" fmla="*/ 0 h 46"/>
                <a:gd name="T14" fmla="*/ 24 w 25"/>
                <a:gd name="T15" fmla="*/ 4 h 46"/>
                <a:gd name="T16" fmla="*/ 25 w 25"/>
                <a:gd name="T17" fmla="*/ 9 h 46"/>
                <a:gd name="T18" fmla="*/ 19 w 25"/>
                <a:gd name="T19" fmla="*/ 17 h 46"/>
                <a:gd name="T20" fmla="*/ 23 w 25"/>
                <a:gd name="T21" fmla="*/ 34 h 46"/>
                <a:gd name="T22" fmla="*/ 24 w 25"/>
                <a:gd name="T23" fmla="*/ 42 h 46"/>
                <a:gd name="T24" fmla="*/ 21 w 25"/>
                <a:gd name="T25" fmla="*/ 45 h 46"/>
                <a:gd name="T26" fmla="*/ 10 w 25"/>
                <a:gd name="T2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46">
                  <a:moveTo>
                    <a:pt x="10" y="46"/>
                  </a:moveTo>
                  <a:cubicBezTo>
                    <a:pt x="8" y="44"/>
                    <a:pt x="8" y="41"/>
                    <a:pt x="8" y="38"/>
                  </a:cubicBezTo>
                  <a:cubicBezTo>
                    <a:pt x="12" y="32"/>
                    <a:pt x="8" y="29"/>
                    <a:pt x="4" y="25"/>
                  </a:cubicBezTo>
                  <a:cubicBezTo>
                    <a:pt x="3" y="23"/>
                    <a:pt x="2" y="21"/>
                    <a:pt x="0" y="19"/>
                  </a:cubicBezTo>
                  <a:cubicBezTo>
                    <a:pt x="7" y="18"/>
                    <a:pt x="10" y="15"/>
                    <a:pt x="4" y="9"/>
                  </a:cubicBezTo>
                  <a:cubicBezTo>
                    <a:pt x="3" y="7"/>
                    <a:pt x="3" y="6"/>
                    <a:pt x="4" y="5"/>
                  </a:cubicBezTo>
                  <a:cubicBezTo>
                    <a:pt x="7" y="2"/>
                    <a:pt x="11" y="1"/>
                    <a:pt x="14" y="0"/>
                  </a:cubicBezTo>
                  <a:cubicBezTo>
                    <a:pt x="18" y="0"/>
                    <a:pt x="22" y="1"/>
                    <a:pt x="24" y="4"/>
                  </a:cubicBezTo>
                  <a:cubicBezTo>
                    <a:pt x="25" y="6"/>
                    <a:pt x="25" y="7"/>
                    <a:pt x="25" y="9"/>
                  </a:cubicBezTo>
                  <a:cubicBezTo>
                    <a:pt x="24" y="12"/>
                    <a:pt x="21" y="14"/>
                    <a:pt x="19" y="17"/>
                  </a:cubicBezTo>
                  <a:cubicBezTo>
                    <a:pt x="19" y="23"/>
                    <a:pt x="16" y="30"/>
                    <a:pt x="23" y="34"/>
                  </a:cubicBezTo>
                  <a:cubicBezTo>
                    <a:pt x="24" y="37"/>
                    <a:pt x="24" y="39"/>
                    <a:pt x="24" y="42"/>
                  </a:cubicBezTo>
                  <a:cubicBezTo>
                    <a:pt x="24" y="44"/>
                    <a:pt x="23" y="46"/>
                    <a:pt x="21" y="45"/>
                  </a:cubicBezTo>
                  <a:cubicBezTo>
                    <a:pt x="17" y="43"/>
                    <a:pt x="13" y="40"/>
                    <a:pt x="10" y="46"/>
                  </a:cubicBezTo>
                  <a:close/>
                </a:path>
              </a:pathLst>
            </a:custGeom>
            <a:solidFill>
              <a:srgbClr val="251F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0" name="Freeform 3973"/>
            <p:cNvSpPr>
              <a:spLocks/>
            </p:cNvSpPr>
            <p:nvPr/>
          </p:nvSpPr>
          <p:spPr bwMode="auto">
            <a:xfrm>
              <a:off x="5205" y="1570"/>
              <a:ext cx="19" cy="78"/>
            </a:xfrm>
            <a:custGeom>
              <a:avLst/>
              <a:gdLst>
                <a:gd name="T0" fmla="*/ 16 w 16"/>
                <a:gd name="T1" fmla="*/ 4 h 66"/>
                <a:gd name="T2" fmla="*/ 4 w 16"/>
                <a:gd name="T3" fmla="*/ 14 h 66"/>
                <a:gd name="T4" fmla="*/ 3 w 16"/>
                <a:gd name="T5" fmla="*/ 24 h 66"/>
                <a:gd name="T6" fmla="*/ 0 w 16"/>
                <a:gd name="T7" fmla="*/ 66 h 66"/>
                <a:gd name="T8" fmla="*/ 0 w 16"/>
                <a:gd name="T9" fmla="*/ 8 h 66"/>
                <a:gd name="T10" fmla="*/ 16 w 16"/>
                <a:gd name="T11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66">
                  <a:moveTo>
                    <a:pt x="16" y="4"/>
                  </a:moveTo>
                  <a:cubicBezTo>
                    <a:pt x="12" y="7"/>
                    <a:pt x="16" y="19"/>
                    <a:pt x="4" y="14"/>
                  </a:cubicBezTo>
                  <a:cubicBezTo>
                    <a:pt x="2" y="13"/>
                    <a:pt x="3" y="20"/>
                    <a:pt x="3" y="24"/>
                  </a:cubicBezTo>
                  <a:cubicBezTo>
                    <a:pt x="2" y="38"/>
                    <a:pt x="6" y="52"/>
                    <a:pt x="0" y="66"/>
                  </a:cubicBezTo>
                  <a:cubicBezTo>
                    <a:pt x="0" y="47"/>
                    <a:pt x="0" y="27"/>
                    <a:pt x="0" y="8"/>
                  </a:cubicBezTo>
                  <a:cubicBezTo>
                    <a:pt x="4" y="0"/>
                    <a:pt x="10" y="0"/>
                    <a:pt x="16" y="4"/>
                  </a:cubicBezTo>
                  <a:close/>
                </a:path>
              </a:pathLst>
            </a:custGeom>
            <a:solidFill>
              <a:srgbClr val="494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1" name="Freeform 3974"/>
            <p:cNvSpPr>
              <a:spLocks/>
            </p:cNvSpPr>
            <p:nvPr/>
          </p:nvSpPr>
          <p:spPr bwMode="auto">
            <a:xfrm>
              <a:off x="5208" y="1478"/>
              <a:ext cx="22" cy="35"/>
            </a:xfrm>
            <a:custGeom>
              <a:avLst/>
              <a:gdLst>
                <a:gd name="T0" fmla="*/ 13 w 18"/>
                <a:gd name="T1" fmla="*/ 1 h 30"/>
                <a:gd name="T2" fmla="*/ 16 w 18"/>
                <a:gd name="T3" fmla="*/ 13 h 30"/>
                <a:gd name="T4" fmla="*/ 0 w 18"/>
                <a:gd name="T5" fmla="*/ 24 h 30"/>
                <a:gd name="T6" fmla="*/ 3 w 18"/>
                <a:gd name="T7" fmla="*/ 11 h 30"/>
                <a:gd name="T8" fmla="*/ 13 w 18"/>
                <a:gd name="T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0">
                  <a:moveTo>
                    <a:pt x="13" y="1"/>
                  </a:moveTo>
                  <a:cubicBezTo>
                    <a:pt x="14" y="5"/>
                    <a:pt x="16" y="9"/>
                    <a:pt x="16" y="13"/>
                  </a:cubicBezTo>
                  <a:cubicBezTo>
                    <a:pt x="18" y="28"/>
                    <a:pt x="15" y="30"/>
                    <a:pt x="0" y="24"/>
                  </a:cubicBezTo>
                  <a:cubicBezTo>
                    <a:pt x="3" y="20"/>
                    <a:pt x="2" y="16"/>
                    <a:pt x="3" y="11"/>
                  </a:cubicBezTo>
                  <a:cubicBezTo>
                    <a:pt x="5" y="7"/>
                    <a:pt x="5" y="0"/>
                    <a:pt x="13" y="1"/>
                  </a:cubicBezTo>
                  <a:close/>
                </a:path>
              </a:pathLst>
            </a:custGeom>
            <a:solidFill>
              <a:srgbClr val="302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2" name="Freeform 3975"/>
            <p:cNvSpPr>
              <a:spLocks/>
            </p:cNvSpPr>
            <p:nvPr/>
          </p:nvSpPr>
          <p:spPr bwMode="auto">
            <a:xfrm>
              <a:off x="5197" y="1476"/>
              <a:ext cx="20" cy="30"/>
            </a:xfrm>
            <a:custGeom>
              <a:avLst/>
              <a:gdLst>
                <a:gd name="T0" fmla="*/ 16 w 17"/>
                <a:gd name="T1" fmla="*/ 16 h 26"/>
                <a:gd name="T2" fmla="*/ 10 w 17"/>
                <a:gd name="T3" fmla="*/ 26 h 26"/>
                <a:gd name="T4" fmla="*/ 0 w 17"/>
                <a:gd name="T5" fmla="*/ 6 h 26"/>
                <a:gd name="T6" fmla="*/ 11 w 17"/>
                <a:gd name="T7" fmla="*/ 5 h 26"/>
                <a:gd name="T8" fmla="*/ 16 w 17"/>
                <a:gd name="T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16" y="16"/>
                  </a:moveTo>
                  <a:cubicBezTo>
                    <a:pt x="16" y="21"/>
                    <a:pt x="14" y="24"/>
                    <a:pt x="10" y="26"/>
                  </a:cubicBezTo>
                  <a:cubicBezTo>
                    <a:pt x="7" y="19"/>
                    <a:pt x="3" y="13"/>
                    <a:pt x="0" y="6"/>
                  </a:cubicBezTo>
                  <a:cubicBezTo>
                    <a:pt x="3" y="0"/>
                    <a:pt x="7" y="3"/>
                    <a:pt x="11" y="5"/>
                  </a:cubicBezTo>
                  <a:cubicBezTo>
                    <a:pt x="17" y="7"/>
                    <a:pt x="13" y="13"/>
                    <a:pt x="16" y="16"/>
                  </a:cubicBezTo>
                  <a:close/>
                </a:path>
              </a:pathLst>
            </a:custGeom>
            <a:solidFill>
              <a:srgbClr val="3C36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3" name="Freeform 3976"/>
            <p:cNvSpPr>
              <a:spLocks/>
            </p:cNvSpPr>
            <p:nvPr/>
          </p:nvSpPr>
          <p:spPr bwMode="auto">
            <a:xfrm>
              <a:off x="5185" y="1423"/>
              <a:ext cx="25" cy="24"/>
            </a:xfrm>
            <a:custGeom>
              <a:avLst/>
              <a:gdLst>
                <a:gd name="T0" fmla="*/ 7 w 21"/>
                <a:gd name="T1" fmla="*/ 0 h 21"/>
                <a:gd name="T2" fmla="*/ 17 w 21"/>
                <a:gd name="T3" fmla="*/ 19 h 21"/>
                <a:gd name="T4" fmla="*/ 10 w 21"/>
                <a:gd name="T5" fmla="*/ 15 h 21"/>
                <a:gd name="T6" fmla="*/ 7 w 21"/>
                <a:gd name="T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1">
                  <a:moveTo>
                    <a:pt x="7" y="0"/>
                  </a:moveTo>
                  <a:cubicBezTo>
                    <a:pt x="12" y="5"/>
                    <a:pt x="21" y="9"/>
                    <a:pt x="17" y="19"/>
                  </a:cubicBezTo>
                  <a:cubicBezTo>
                    <a:pt x="13" y="21"/>
                    <a:pt x="12" y="18"/>
                    <a:pt x="10" y="15"/>
                  </a:cubicBezTo>
                  <a:cubicBezTo>
                    <a:pt x="13" y="9"/>
                    <a:pt x="0" y="7"/>
                    <a:pt x="7" y="0"/>
                  </a:cubicBezTo>
                  <a:close/>
                </a:path>
              </a:pathLst>
            </a:custGeom>
            <a:solidFill>
              <a:srgbClr val="7672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4" name="Freeform 3977"/>
            <p:cNvSpPr>
              <a:spLocks/>
            </p:cNvSpPr>
            <p:nvPr/>
          </p:nvSpPr>
          <p:spPr bwMode="auto">
            <a:xfrm>
              <a:off x="5186" y="1392"/>
              <a:ext cx="18" cy="27"/>
            </a:xfrm>
            <a:custGeom>
              <a:avLst/>
              <a:gdLst>
                <a:gd name="T0" fmla="*/ 3 w 15"/>
                <a:gd name="T1" fmla="*/ 3 h 23"/>
                <a:gd name="T2" fmla="*/ 6 w 15"/>
                <a:gd name="T3" fmla="*/ 0 h 23"/>
                <a:gd name="T4" fmla="*/ 15 w 15"/>
                <a:gd name="T5" fmla="*/ 18 h 23"/>
                <a:gd name="T6" fmla="*/ 0 w 15"/>
                <a:gd name="T7" fmla="*/ 15 h 23"/>
                <a:gd name="T8" fmla="*/ 3 w 15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3">
                  <a:moveTo>
                    <a:pt x="3" y="3"/>
                  </a:moveTo>
                  <a:cubicBezTo>
                    <a:pt x="4" y="2"/>
                    <a:pt x="5" y="1"/>
                    <a:pt x="6" y="0"/>
                  </a:cubicBezTo>
                  <a:cubicBezTo>
                    <a:pt x="15" y="4"/>
                    <a:pt x="4" y="15"/>
                    <a:pt x="15" y="18"/>
                  </a:cubicBezTo>
                  <a:cubicBezTo>
                    <a:pt x="7" y="23"/>
                    <a:pt x="5" y="14"/>
                    <a:pt x="0" y="15"/>
                  </a:cubicBezTo>
                  <a:cubicBezTo>
                    <a:pt x="1" y="11"/>
                    <a:pt x="2" y="7"/>
                    <a:pt x="3" y="3"/>
                  </a:cubicBezTo>
                  <a:close/>
                </a:path>
              </a:pathLst>
            </a:custGeom>
            <a:solidFill>
              <a:srgbClr val="585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5" name="Freeform 3978"/>
            <p:cNvSpPr>
              <a:spLocks/>
            </p:cNvSpPr>
            <p:nvPr/>
          </p:nvSpPr>
          <p:spPr bwMode="auto">
            <a:xfrm>
              <a:off x="5192" y="1440"/>
              <a:ext cx="27" cy="17"/>
            </a:xfrm>
            <a:custGeom>
              <a:avLst/>
              <a:gdLst>
                <a:gd name="T0" fmla="*/ 4 w 23"/>
                <a:gd name="T1" fmla="*/ 0 h 14"/>
                <a:gd name="T2" fmla="*/ 11 w 23"/>
                <a:gd name="T3" fmla="*/ 4 h 14"/>
                <a:gd name="T4" fmla="*/ 11 w 23"/>
                <a:gd name="T5" fmla="*/ 14 h 14"/>
                <a:gd name="T6" fmla="*/ 4 w 23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4">
                  <a:moveTo>
                    <a:pt x="4" y="0"/>
                  </a:moveTo>
                  <a:cubicBezTo>
                    <a:pt x="6" y="1"/>
                    <a:pt x="9" y="3"/>
                    <a:pt x="11" y="4"/>
                  </a:cubicBezTo>
                  <a:cubicBezTo>
                    <a:pt x="11" y="7"/>
                    <a:pt x="23" y="11"/>
                    <a:pt x="11" y="14"/>
                  </a:cubicBezTo>
                  <a:cubicBezTo>
                    <a:pt x="0" y="13"/>
                    <a:pt x="3" y="6"/>
                    <a:pt x="4" y="0"/>
                  </a:cubicBezTo>
                  <a:close/>
                </a:path>
              </a:pathLst>
            </a:custGeom>
            <a:solidFill>
              <a:srgbClr val="302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6" name="Freeform 3979"/>
            <p:cNvSpPr>
              <a:spLocks/>
            </p:cNvSpPr>
            <p:nvPr/>
          </p:nvSpPr>
          <p:spPr bwMode="auto">
            <a:xfrm>
              <a:off x="5207" y="1475"/>
              <a:ext cx="17" cy="20"/>
            </a:xfrm>
            <a:custGeom>
              <a:avLst/>
              <a:gdLst>
                <a:gd name="T0" fmla="*/ 7 w 14"/>
                <a:gd name="T1" fmla="*/ 17 h 17"/>
                <a:gd name="T2" fmla="*/ 1 w 14"/>
                <a:gd name="T3" fmla="*/ 8 h 17"/>
                <a:gd name="T4" fmla="*/ 0 w 14"/>
                <a:gd name="T5" fmla="*/ 5 h 17"/>
                <a:gd name="T6" fmla="*/ 1 w 14"/>
                <a:gd name="T7" fmla="*/ 4 h 17"/>
                <a:gd name="T8" fmla="*/ 14 w 14"/>
                <a:gd name="T9" fmla="*/ 1 h 17"/>
                <a:gd name="T10" fmla="*/ 14 w 14"/>
                <a:gd name="T11" fmla="*/ 4 h 17"/>
                <a:gd name="T12" fmla="*/ 7 w 14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cubicBezTo>
                    <a:pt x="5" y="14"/>
                    <a:pt x="3" y="11"/>
                    <a:pt x="1" y="8"/>
                  </a:cubicBezTo>
                  <a:cubicBezTo>
                    <a:pt x="0" y="7"/>
                    <a:pt x="0" y="6"/>
                    <a:pt x="0" y="5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5" y="2"/>
                    <a:pt x="9" y="0"/>
                    <a:pt x="14" y="1"/>
                  </a:cubicBezTo>
                  <a:cubicBezTo>
                    <a:pt x="14" y="2"/>
                    <a:pt x="14" y="3"/>
                    <a:pt x="14" y="4"/>
                  </a:cubicBezTo>
                  <a:cubicBezTo>
                    <a:pt x="9" y="7"/>
                    <a:pt x="8" y="12"/>
                    <a:pt x="7" y="17"/>
                  </a:cubicBezTo>
                  <a:close/>
                </a:path>
              </a:pathLst>
            </a:custGeom>
            <a:solidFill>
              <a:srgbClr val="403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7" name="Freeform 3980"/>
            <p:cNvSpPr>
              <a:spLocks/>
            </p:cNvSpPr>
            <p:nvPr/>
          </p:nvSpPr>
          <p:spPr bwMode="auto">
            <a:xfrm>
              <a:off x="5208" y="1543"/>
              <a:ext cx="15" cy="14"/>
            </a:xfrm>
            <a:custGeom>
              <a:avLst/>
              <a:gdLst>
                <a:gd name="T0" fmla="*/ 12 w 12"/>
                <a:gd name="T1" fmla="*/ 0 h 12"/>
                <a:gd name="T2" fmla="*/ 0 w 12"/>
                <a:gd name="T3" fmla="*/ 12 h 12"/>
                <a:gd name="T4" fmla="*/ 12 w 12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cubicBezTo>
                    <a:pt x="11" y="8"/>
                    <a:pt x="4" y="5"/>
                    <a:pt x="0" y="12"/>
                  </a:cubicBezTo>
                  <a:cubicBezTo>
                    <a:pt x="0" y="0"/>
                    <a:pt x="7" y="2"/>
                    <a:pt x="12" y="0"/>
                  </a:cubicBezTo>
                  <a:close/>
                </a:path>
              </a:pathLst>
            </a:custGeom>
            <a:solidFill>
              <a:srgbClr val="797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8" name="Freeform 3981"/>
            <p:cNvSpPr>
              <a:spLocks/>
            </p:cNvSpPr>
            <p:nvPr/>
          </p:nvSpPr>
          <p:spPr bwMode="auto">
            <a:xfrm>
              <a:off x="5197" y="1472"/>
              <a:ext cx="11" cy="12"/>
            </a:xfrm>
            <a:custGeom>
              <a:avLst/>
              <a:gdLst>
                <a:gd name="T0" fmla="*/ 10 w 10"/>
                <a:gd name="T1" fmla="*/ 6 h 10"/>
                <a:gd name="T2" fmla="*/ 10 w 10"/>
                <a:gd name="T3" fmla="*/ 10 h 10"/>
                <a:gd name="T4" fmla="*/ 0 w 10"/>
                <a:gd name="T5" fmla="*/ 9 h 10"/>
                <a:gd name="T6" fmla="*/ 7 w 10"/>
                <a:gd name="T7" fmla="*/ 0 h 10"/>
                <a:gd name="T8" fmla="*/ 10 w 10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6"/>
                  </a:moveTo>
                  <a:cubicBezTo>
                    <a:pt x="10" y="7"/>
                    <a:pt x="10" y="8"/>
                    <a:pt x="10" y="10"/>
                  </a:cubicBezTo>
                  <a:cubicBezTo>
                    <a:pt x="7" y="8"/>
                    <a:pt x="3" y="7"/>
                    <a:pt x="0" y="9"/>
                  </a:cubicBezTo>
                  <a:cubicBezTo>
                    <a:pt x="0" y="5"/>
                    <a:pt x="0" y="0"/>
                    <a:pt x="7" y="0"/>
                  </a:cubicBezTo>
                  <a:cubicBezTo>
                    <a:pt x="8" y="2"/>
                    <a:pt x="9" y="4"/>
                    <a:pt x="10" y="6"/>
                  </a:cubicBezTo>
                  <a:close/>
                </a:path>
              </a:pathLst>
            </a:custGeom>
            <a:solidFill>
              <a:srgbClr val="554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39" name="Freeform 3982"/>
            <p:cNvSpPr>
              <a:spLocks/>
            </p:cNvSpPr>
            <p:nvPr/>
          </p:nvSpPr>
          <p:spPr bwMode="auto">
            <a:xfrm>
              <a:off x="5190" y="1525"/>
              <a:ext cx="10" cy="15"/>
            </a:xfrm>
            <a:custGeom>
              <a:avLst/>
              <a:gdLst>
                <a:gd name="T0" fmla="*/ 3 w 9"/>
                <a:gd name="T1" fmla="*/ 0 h 13"/>
                <a:gd name="T2" fmla="*/ 6 w 9"/>
                <a:gd name="T3" fmla="*/ 0 h 13"/>
                <a:gd name="T4" fmla="*/ 9 w 9"/>
                <a:gd name="T5" fmla="*/ 13 h 13"/>
                <a:gd name="T6" fmla="*/ 4 w 9"/>
                <a:gd name="T7" fmla="*/ 10 h 13"/>
                <a:gd name="T8" fmla="*/ 2 w 9"/>
                <a:gd name="T9" fmla="*/ 9 h 13"/>
                <a:gd name="T10" fmla="*/ 3 w 9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13">
                  <a:moveTo>
                    <a:pt x="3" y="0"/>
                  </a:moveTo>
                  <a:cubicBezTo>
                    <a:pt x="4" y="0"/>
                    <a:pt x="5" y="0"/>
                    <a:pt x="6" y="0"/>
                  </a:cubicBezTo>
                  <a:cubicBezTo>
                    <a:pt x="9" y="4"/>
                    <a:pt x="9" y="9"/>
                    <a:pt x="9" y="13"/>
                  </a:cubicBezTo>
                  <a:cubicBezTo>
                    <a:pt x="7" y="12"/>
                    <a:pt x="5" y="11"/>
                    <a:pt x="4" y="10"/>
                  </a:cubicBezTo>
                  <a:cubicBezTo>
                    <a:pt x="3" y="9"/>
                    <a:pt x="2" y="9"/>
                    <a:pt x="2" y="9"/>
                  </a:cubicBezTo>
                  <a:cubicBezTo>
                    <a:pt x="0" y="5"/>
                    <a:pt x="0" y="2"/>
                    <a:pt x="3" y="0"/>
                  </a:cubicBezTo>
                  <a:close/>
                </a:path>
              </a:pathLst>
            </a:custGeom>
            <a:solidFill>
              <a:srgbClr val="E1DB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0" name="Freeform 3983"/>
            <p:cNvSpPr>
              <a:spLocks/>
            </p:cNvSpPr>
            <p:nvPr/>
          </p:nvSpPr>
          <p:spPr bwMode="auto">
            <a:xfrm>
              <a:off x="5021" y="1365"/>
              <a:ext cx="91" cy="22"/>
            </a:xfrm>
            <a:custGeom>
              <a:avLst/>
              <a:gdLst>
                <a:gd name="T0" fmla="*/ 62 w 77"/>
                <a:gd name="T1" fmla="*/ 6 h 19"/>
                <a:gd name="T2" fmla="*/ 71 w 77"/>
                <a:gd name="T3" fmla="*/ 7 h 19"/>
                <a:gd name="T4" fmla="*/ 72 w 77"/>
                <a:gd name="T5" fmla="*/ 15 h 19"/>
                <a:gd name="T6" fmla="*/ 12 w 77"/>
                <a:gd name="T7" fmla="*/ 17 h 19"/>
                <a:gd name="T8" fmla="*/ 4 w 77"/>
                <a:gd name="T9" fmla="*/ 14 h 19"/>
                <a:gd name="T10" fmla="*/ 6 w 77"/>
                <a:gd name="T11" fmla="*/ 4 h 19"/>
                <a:gd name="T12" fmla="*/ 20 w 77"/>
                <a:gd name="T13" fmla="*/ 2 h 19"/>
                <a:gd name="T14" fmla="*/ 40 w 77"/>
                <a:gd name="T15" fmla="*/ 2 h 19"/>
                <a:gd name="T16" fmla="*/ 62 w 77"/>
                <a:gd name="T17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19">
                  <a:moveTo>
                    <a:pt x="62" y="6"/>
                  </a:moveTo>
                  <a:cubicBezTo>
                    <a:pt x="65" y="6"/>
                    <a:pt x="68" y="6"/>
                    <a:pt x="71" y="7"/>
                  </a:cubicBezTo>
                  <a:cubicBezTo>
                    <a:pt x="75" y="9"/>
                    <a:pt x="77" y="12"/>
                    <a:pt x="72" y="15"/>
                  </a:cubicBezTo>
                  <a:cubicBezTo>
                    <a:pt x="52" y="19"/>
                    <a:pt x="32" y="16"/>
                    <a:pt x="12" y="17"/>
                  </a:cubicBezTo>
                  <a:cubicBezTo>
                    <a:pt x="9" y="17"/>
                    <a:pt x="6" y="16"/>
                    <a:pt x="4" y="14"/>
                  </a:cubicBezTo>
                  <a:cubicBezTo>
                    <a:pt x="0" y="10"/>
                    <a:pt x="3" y="7"/>
                    <a:pt x="6" y="4"/>
                  </a:cubicBezTo>
                  <a:cubicBezTo>
                    <a:pt x="10" y="2"/>
                    <a:pt x="15" y="2"/>
                    <a:pt x="20" y="2"/>
                  </a:cubicBezTo>
                  <a:cubicBezTo>
                    <a:pt x="27" y="2"/>
                    <a:pt x="33" y="2"/>
                    <a:pt x="40" y="2"/>
                  </a:cubicBezTo>
                  <a:cubicBezTo>
                    <a:pt x="47" y="2"/>
                    <a:pt x="55" y="0"/>
                    <a:pt x="62" y="6"/>
                  </a:cubicBezTo>
                  <a:close/>
                </a:path>
              </a:pathLst>
            </a:custGeom>
            <a:solidFill>
              <a:srgbClr val="8887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1" name="Freeform 3984"/>
            <p:cNvSpPr>
              <a:spLocks/>
            </p:cNvSpPr>
            <p:nvPr/>
          </p:nvSpPr>
          <p:spPr bwMode="auto">
            <a:xfrm>
              <a:off x="5139" y="1316"/>
              <a:ext cx="35" cy="32"/>
            </a:xfrm>
            <a:custGeom>
              <a:avLst/>
              <a:gdLst>
                <a:gd name="T0" fmla="*/ 22 w 30"/>
                <a:gd name="T1" fmla="*/ 26 h 28"/>
                <a:gd name="T2" fmla="*/ 0 w 30"/>
                <a:gd name="T3" fmla="*/ 16 h 28"/>
                <a:gd name="T4" fmla="*/ 10 w 30"/>
                <a:gd name="T5" fmla="*/ 1 h 28"/>
                <a:gd name="T6" fmla="*/ 26 w 30"/>
                <a:gd name="T7" fmla="*/ 7 h 28"/>
                <a:gd name="T8" fmla="*/ 25 w 30"/>
                <a:gd name="T9" fmla="*/ 23 h 28"/>
                <a:gd name="T10" fmla="*/ 22 w 30"/>
                <a:gd name="T11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28">
                  <a:moveTo>
                    <a:pt x="22" y="26"/>
                  </a:moveTo>
                  <a:cubicBezTo>
                    <a:pt x="13" y="26"/>
                    <a:pt x="3" y="28"/>
                    <a:pt x="0" y="16"/>
                  </a:cubicBezTo>
                  <a:cubicBezTo>
                    <a:pt x="3" y="10"/>
                    <a:pt x="1" y="3"/>
                    <a:pt x="10" y="1"/>
                  </a:cubicBezTo>
                  <a:cubicBezTo>
                    <a:pt x="17" y="0"/>
                    <a:pt x="22" y="2"/>
                    <a:pt x="26" y="7"/>
                  </a:cubicBezTo>
                  <a:cubicBezTo>
                    <a:pt x="30" y="13"/>
                    <a:pt x="25" y="18"/>
                    <a:pt x="25" y="23"/>
                  </a:cubicBezTo>
                  <a:cubicBezTo>
                    <a:pt x="24" y="24"/>
                    <a:pt x="23" y="25"/>
                    <a:pt x="22" y="26"/>
                  </a:cubicBezTo>
                  <a:close/>
                </a:path>
              </a:pathLst>
            </a:custGeom>
            <a:solidFill>
              <a:srgbClr val="312E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2" name="Freeform 3985"/>
            <p:cNvSpPr>
              <a:spLocks/>
            </p:cNvSpPr>
            <p:nvPr/>
          </p:nvSpPr>
          <p:spPr bwMode="auto">
            <a:xfrm>
              <a:off x="5105" y="1371"/>
              <a:ext cx="47" cy="18"/>
            </a:xfrm>
            <a:custGeom>
              <a:avLst/>
              <a:gdLst>
                <a:gd name="T0" fmla="*/ 3 w 40"/>
                <a:gd name="T1" fmla="*/ 8 h 15"/>
                <a:gd name="T2" fmla="*/ 0 w 40"/>
                <a:gd name="T3" fmla="*/ 2 h 15"/>
                <a:gd name="T4" fmla="*/ 39 w 40"/>
                <a:gd name="T5" fmla="*/ 8 h 15"/>
                <a:gd name="T6" fmla="*/ 32 w 40"/>
                <a:gd name="T7" fmla="*/ 15 h 15"/>
                <a:gd name="T8" fmla="*/ 19 w 40"/>
                <a:gd name="T9" fmla="*/ 15 h 15"/>
                <a:gd name="T10" fmla="*/ 8 w 40"/>
                <a:gd name="T11" fmla="*/ 13 h 15"/>
                <a:gd name="T12" fmla="*/ 3 w 40"/>
                <a:gd name="T13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">
                  <a:moveTo>
                    <a:pt x="3" y="8"/>
                  </a:moveTo>
                  <a:cubicBezTo>
                    <a:pt x="2" y="6"/>
                    <a:pt x="1" y="4"/>
                    <a:pt x="0" y="2"/>
                  </a:cubicBezTo>
                  <a:cubicBezTo>
                    <a:pt x="13" y="1"/>
                    <a:pt x="27" y="0"/>
                    <a:pt x="39" y="8"/>
                  </a:cubicBezTo>
                  <a:cubicBezTo>
                    <a:pt x="40" y="13"/>
                    <a:pt x="37" y="15"/>
                    <a:pt x="32" y="15"/>
                  </a:cubicBezTo>
                  <a:cubicBezTo>
                    <a:pt x="28" y="14"/>
                    <a:pt x="23" y="15"/>
                    <a:pt x="19" y="15"/>
                  </a:cubicBezTo>
                  <a:cubicBezTo>
                    <a:pt x="15" y="15"/>
                    <a:pt x="11" y="15"/>
                    <a:pt x="8" y="13"/>
                  </a:cubicBezTo>
                  <a:cubicBezTo>
                    <a:pt x="5" y="12"/>
                    <a:pt x="4" y="10"/>
                    <a:pt x="3" y="8"/>
                  </a:cubicBezTo>
                  <a:close/>
                </a:path>
              </a:pathLst>
            </a:custGeom>
            <a:solidFill>
              <a:srgbClr val="676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3" name="Freeform 3986"/>
            <p:cNvSpPr>
              <a:spLocks/>
            </p:cNvSpPr>
            <p:nvPr/>
          </p:nvSpPr>
          <p:spPr bwMode="auto">
            <a:xfrm>
              <a:off x="5066" y="1352"/>
              <a:ext cx="50" cy="24"/>
            </a:xfrm>
            <a:custGeom>
              <a:avLst/>
              <a:gdLst>
                <a:gd name="T0" fmla="*/ 24 w 42"/>
                <a:gd name="T1" fmla="*/ 17 h 20"/>
                <a:gd name="T2" fmla="*/ 0 w 42"/>
                <a:gd name="T3" fmla="*/ 17 h 20"/>
                <a:gd name="T4" fmla="*/ 11 w 42"/>
                <a:gd name="T5" fmla="*/ 6 h 20"/>
                <a:gd name="T6" fmla="*/ 19 w 42"/>
                <a:gd name="T7" fmla="*/ 0 h 20"/>
                <a:gd name="T8" fmla="*/ 25 w 42"/>
                <a:gd name="T9" fmla="*/ 4 h 20"/>
                <a:gd name="T10" fmla="*/ 31 w 42"/>
                <a:gd name="T11" fmla="*/ 5 h 20"/>
                <a:gd name="T12" fmla="*/ 39 w 42"/>
                <a:gd name="T13" fmla="*/ 6 h 20"/>
                <a:gd name="T14" fmla="*/ 42 w 42"/>
                <a:gd name="T15" fmla="*/ 8 h 20"/>
                <a:gd name="T16" fmla="*/ 24 w 42"/>
                <a:gd name="T17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0">
                  <a:moveTo>
                    <a:pt x="24" y="17"/>
                  </a:moveTo>
                  <a:cubicBezTo>
                    <a:pt x="16" y="17"/>
                    <a:pt x="8" y="17"/>
                    <a:pt x="0" y="17"/>
                  </a:cubicBezTo>
                  <a:cubicBezTo>
                    <a:pt x="1" y="10"/>
                    <a:pt x="9" y="11"/>
                    <a:pt x="11" y="6"/>
                  </a:cubicBezTo>
                  <a:cubicBezTo>
                    <a:pt x="13" y="4"/>
                    <a:pt x="15" y="1"/>
                    <a:pt x="19" y="0"/>
                  </a:cubicBezTo>
                  <a:cubicBezTo>
                    <a:pt x="21" y="1"/>
                    <a:pt x="23" y="3"/>
                    <a:pt x="25" y="4"/>
                  </a:cubicBezTo>
                  <a:cubicBezTo>
                    <a:pt x="27" y="6"/>
                    <a:pt x="29" y="6"/>
                    <a:pt x="31" y="5"/>
                  </a:cubicBezTo>
                  <a:cubicBezTo>
                    <a:pt x="34" y="6"/>
                    <a:pt x="36" y="6"/>
                    <a:pt x="39" y="6"/>
                  </a:cubicBezTo>
                  <a:cubicBezTo>
                    <a:pt x="40" y="6"/>
                    <a:pt x="41" y="6"/>
                    <a:pt x="42" y="8"/>
                  </a:cubicBezTo>
                  <a:cubicBezTo>
                    <a:pt x="41" y="20"/>
                    <a:pt x="28" y="10"/>
                    <a:pt x="24" y="17"/>
                  </a:cubicBezTo>
                  <a:close/>
                </a:path>
              </a:pathLst>
            </a:custGeom>
            <a:solidFill>
              <a:srgbClr val="5756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4" name="Freeform 3987"/>
            <p:cNvSpPr>
              <a:spLocks/>
            </p:cNvSpPr>
            <p:nvPr/>
          </p:nvSpPr>
          <p:spPr bwMode="auto">
            <a:xfrm>
              <a:off x="5150" y="1311"/>
              <a:ext cx="40" cy="25"/>
            </a:xfrm>
            <a:custGeom>
              <a:avLst/>
              <a:gdLst>
                <a:gd name="T0" fmla="*/ 17 w 34"/>
                <a:gd name="T1" fmla="*/ 13 h 21"/>
                <a:gd name="T2" fmla="*/ 1 w 34"/>
                <a:gd name="T3" fmla="*/ 7 h 21"/>
                <a:gd name="T4" fmla="*/ 1 w 34"/>
                <a:gd name="T5" fmla="*/ 4 h 21"/>
                <a:gd name="T6" fmla="*/ 27 w 34"/>
                <a:gd name="T7" fmla="*/ 7 h 21"/>
                <a:gd name="T8" fmla="*/ 24 w 34"/>
                <a:gd name="T9" fmla="*/ 21 h 21"/>
                <a:gd name="T10" fmla="*/ 17 w 34"/>
                <a:gd name="T11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1">
                  <a:moveTo>
                    <a:pt x="17" y="13"/>
                  </a:moveTo>
                  <a:cubicBezTo>
                    <a:pt x="12" y="11"/>
                    <a:pt x="7" y="7"/>
                    <a:pt x="1" y="7"/>
                  </a:cubicBezTo>
                  <a:cubicBezTo>
                    <a:pt x="0" y="6"/>
                    <a:pt x="0" y="5"/>
                    <a:pt x="1" y="4"/>
                  </a:cubicBezTo>
                  <a:cubicBezTo>
                    <a:pt x="10" y="0"/>
                    <a:pt x="19" y="0"/>
                    <a:pt x="27" y="7"/>
                  </a:cubicBezTo>
                  <a:cubicBezTo>
                    <a:pt x="25" y="12"/>
                    <a:pt x="34" y="18"/>
                    <a:pt x="24" y="21"/>
                  </a:cubicBezTo>
                  <a:cubicBezTo>
                    <a:pt x="19" y="21"/>
                    <a:pt x="19" y="16"/>
                    <a:pt x="17" y="13"/>
                  </a:cubicBezTo>
                  <a:close/>
                </a:path>
              </a:pathLst>
            </a:custGeom>
            <a:solidFill>
              <a:srgbClr val="464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5" name="Freeform 3988"/>
            <p:cNvSpPr>
              <a:spLocks/>
            </p:cNvSpPr>
            <p:nvPr/>
          </p:nvSpPr>
          <p:spPr bwMode="auto">
            <a:xfrm>
              <a:off x="5174" y="1319"/>
              <a:ext cx="27" cy="29"/>
            </a:xfrm>
            <a:custGeom>
              <a:avLst/>
              <a:gdLst>
                <a:gd name="T0" fmla="*/ 2 w 23"/>
                <a:gd name="T1" fmla="*/ 13 h 25"/>
                <a:gd name="T2" fmla="*/ 6 w 23"/>
                <a:gd name="T3" fmla="*/ 0 h 25"/>
                <a:gd name="T4" fmla="*/ 13 w 23"/>
                <a:gd name="T5" fmla="*/ 6 h 25"/>
                <a:gd name="T6" fmla="*/ 16 w 23"/>
                <a:gd name="T7" fmla="*/ 25 h 25"/>
                <a:gd name="T8" fmla="*/ 6 w 23"/>
                <a:gd name="T9" fmla="*/ 23 h 25"/>
                <a:gd name="T10" fmla="*/ 2 w 23"/>
                <a:gd name="T11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5">
                  <a:moveTo>
                    <a:pt x="2" y="13"/>
                  </a:moveTo>
                  <a:cubicBezTo>
                    <a:pt x="10" y="10"/>
                    <a:pt x="0" y="3"/>
                    <a:pt x="6" y="0"/>
                  </a:cubicBezTo>
                  <a:cubicBezTo>
                    <a:pt x="8" y="2"/>
                    <a:pt x="10" y="4"/>
                    <a:pt x="13" y="6"/>
                  </a:cubicBezTo>
                  <a:cubicBezTo>
                    <a:pt x="16" y="12"/>
                    <a:pt x="23" y="18"/>
                    <a:pt x="16" y="25"/>
                  </a:cubicBezTo>
                  <a:cubicBezTo>
                    <a:pt x="13" y="25"/>
                    <a:pt x="9" y="24"/>
                    <a:pt x="6" y="23"/>
                  </a:cubicBezTo>
                  <a:cubicBezTo>
                    <a:pt x="3" y="20"/>
                    <a:pt x="1" y="17"/>
                    <a:pt x="2" y="13"/>
                  </a:cubicBezTo>
                  <a:close/>
                </a:path>
              </a:pathLst>
            </a:custGeom>
            <a:solidFill>
              <a:srgbClr val="5451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6" name="Freeform 3989"/>
            <p:cNvSpPr>
              <a:spLocks/>
            </p:cNvSpPr>
            <p:nvPr/>
          </p:nvSpPr>
          <p:spPr bwMode="auto">
            <a:xfrm>
              <a:off x="5201" y="1370"/>
              <a:ext cx="12" cy="29"/>
            </a:xfrm>
            <a:custGeom>
              <a:avLst/>
              <a:gdLst>
                <a:gd name="T0" fmla="*/ 10 w 10"/>
                <a:gd name="T1" fmla="*/ 18 h 25"/>
                <a:gd name="T2" fmla="*/ 9 w 10"/>
                <a:gd name="T3" fmla="*/ 22 h 25"/>
                <a:gd name="T4" fmla="*/ 6 w 10"/>
                <a:gd name="T5" fmla="*/ 25 h 25"/>
                <a:gd name="T6" fmla="*/ 4 w 10"/>
                <a:gd name="T7" fmla="*/ 0 h 25"/>
                <a:gd name="T8" fmla="*/ 10 w 10"/>
                <a:gd name="T9" fmla="*/ 15 h 25"/>
                <a:gd name="T10" fmla="*/ 10 w 10"/>
                <a:gd name="T11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5">
                  <a:moveTo>
                    <a:pt x="10" y="18"/>
                  </a:moveTo>
                  <a:cubicBezTo>
                    <a:pt x="10" y="19"/>
                    <a:pt x="9" y="21"/>
                    <a:pt x="9" y="22"/>
                  </a:cubicBezTo>
                  <a:cubicBezTo>
                    <a:pt x="9" y="24"/>
                    <a:pt x="8" y="25"/>
                    <a:pt x="6" y="25"/>
                  </a:cubicBezTo>
                  <a:cubicBezTo>
                    <a:pt x="0" y="18"/>
                    <a:pt x="2" y="9"/>
                    <a:pt x="4" y="0"/>
                  </a:cubicBezTo>
                  <a:cubicBezTo>
                    <a:pt x="6" y="5"/>
                    <a:pt x="8" y="10"/>
                    <a:pt x="10" y="15"/>
                  </a:cubicBezTo>
                  <a:cubicBezTo>
                    <a:pt x="9" y="16"/>
                    <a:pt x="9" y="17"/>
                    <a:pt x="10" y="18"/>
                  </a:cubicBezTo>
                  <a:close/>
                </a:path>
              </a:pathLst>
            </a:custGeom>
            <a:solidFill>
              <a:srgbClr val="605D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7" name="Freeform 3990"/>
            <p:cNvSpPr>
              <a:spLocks/>
            </p:cNvSpPr>
            <p:nvPr/>
          </p:nvSpPr>
          <p:spPr bwMode="auto">
            <a:xfrm>
              <a:off x="5130" y="1311"/>
              <a:ext cx="21" cy="23"/>
            </a:xfrm>
            <a:custGeom>
              <a:avLst/>
              <a:gdLst>
                <a:gd name="T0" fmla="*/ 18 w 18"/>
                <a:gd name="T1" fmla="*/ 4 h 20"/>
                <a:gd name="T2" fmla="*/ 18 w 18"/>
                <a:gd name="T3" fmla="*/ 7 h 20"/>
                <a:gd name="T4" fmla="*/ 8 w 18"/>
                <a:gd name="T5" fmla="*/ 20 h 20"/>
                <a:gd name="T6" fmla="*/ 18 w 18"/>
                <a:gd name="T7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0">
                  <a:moveTo>
                    <a:pt x="18" y="4"/>
                  </a:moveTo>
                  <a:cubicBezTo>
                    <a:pt x="18" y="5"/>
                    <a:pt x="18" y="6"/>
                    <a:pt x="18" y="7"/>
                  </a:cubicBezTo>
                  <a:cubicBezTo>
                    <a:pt x="15" y="11"/>
                    <a:pt x="12" y="15"/>
                    <a:pt x="8" y="20"/>
                  </a:cubicBezTo>
                  <a:cubicBezTo>
                    <a:pt x="12" y="14"/>
                    <a:pt x="0" y="0"/>
                    <a:pt x="18" y="4"/>
                  </a:cubicBezTo>
                  <a:close/>
                </a:path>
              </a:pathLst>
            </a:custGeom>
            <a:solidFill>
              <a:srgbClr val="5D5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8" name="Freeform 3991"/>
            <p:cNvSpPr>
              <a:spLocks/>
            </p:cNvSpPr>
            <p:nvPr/>
          </p:nvSpPr>
          <p:spPr bwMode="auto">
            <a:xfrm>
              <a:off x="5185" y="1351"/>
              <a:ext cx="16" cy="19"/>
            </a:xfrm>
            <a:custGeom>
              <a:avLst/>
              <a:gdLst>
                <a:gd name="T0" fmla="*/ 0 w 14"/>
                <a:gd name="T1" fmla="*/ 8 h 16"/>
                <a:gd name="T2" fmla="*/ 7 w 14"/>
                <a:gd name="T3" fmla="*/ 2 h 16"/>
                <a:gd name="T4" fmla="*/ 10 w 14"/>
                <a:gd name="T5" fmla="*/ 1 h 16"/>
                <a:gd name="T6" fmla="*/ 13 w 14"/>
                <a:gd name="T7" fmla="*/ 2 h 16"/>
                <a:gd name="T8" fmla="*/ 14 w 14"/>
                <a:gd name="T9" fmla="*/ 8 h 16"/>
                <a:gd name="T10" fmla="*/ 6 w 14"/>
                <a:gd name="T11" fmla="*/ 15 h 16"/>
                <a:gd name="T12" fmla="*/ 0 w 14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6">
                  <a:moveTo>
                    <a:pt x="0" y="8"/>
                  </a:moveTo>
                  <a:cubicBezTo>
                    <a:pt x="2" y="5"/>
                    <a:pt x="4" y="3"/>
                    <a:pt x="7" y="2"/>
                  </a:cubicBezTo>
                  <a:cubicBezTo>
                    <a:pt x="8" y="2"/>
                    <a:pt x="9" y="2"/>
                    <a:pt x="10" y="1"/>
                  </a:cubicBezTo>
                  <a:cubicBezTo>
                    <a:pt x="11" y="0"/>
                    <a:pt x="12" y="1"/>
                    <a:pt x="13" y="2"/>
                  </a:cubicBezTo>
                  <a:cubicBezTo>
                    <a:pt x="13" y="4"/>
                    <a:pt x="13" y="6"/>
                    <a:pt x="14" y="8"/>
                  </a:cubicBezTo>
                  <a:cubicBezTo>
                    <a:pt x="12" y="12"/>
                    <a:pt x="10" y="14"/>
                    <a:pt x="6" y="15"/>
                  </a:cubicBezTo>
                  <a:cubicBezTo>
                    <a:pt x="1" y="16"/>
                    <a:pt x="1" y="12"/>
                    <a:pt x="0" y="8"/>
                  </a:cubicBezTo>
                  <a:close/>
                </a:path>
              </a:pathLst>
            </a:custGeom>
            <a:solidFill>
              <a:srgbClr val="3F39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49" name="Freeform 3992"/>
            <p:cNvSpPr>
              <a:spLocks/>
            </p:cNvSpPr>
            <p:nvPr/>
          </p:nvSpPr>
          <p:spPr bwMode="auto">
            <a:xfrm>
              <a:off x="5190" y="1326"/>
              <a:ext cx="11" cy="30"/>
            </a:xfrm>
            <a:custGeom>
              <a:avLst/>
              <a:gdLst>
                <a:gd name="T0" fmla="*/ 6 w 10"/>
                <a:gd name="T1" fmla="*/ 23 h 25"/>
                <a:gd name="T2" fmla="*/ 3 w 10"/>
                <a:gd name="T3" fmla="*/ 23 h 25"/>
                <a:gd name="T4" fmla="*/ 3 w 10"/>
                <a:gd name="T5" fmla="*/ 19 h 25"/>
                <a:gd name="T6" fmla="*/ 0 w 10"/>
                <a:gd name="T7" fmla="*/ 0 h 25"/>
                <a:gd name="T8" fmla="*/ 9 w 10"/>
                <a:gd name="T9" fmla="*/ 7 h 25"/>
                <a:gd name="T10" fmla="*/ 6 w 10"/>
                <a:gd name="T11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5">
                  <a:moveTo>
                    <a:pt x="6" y="23"/>
                  </a:moveTo>
                  <a:cubicBezTo>
                    <a:pt x="5" y="25"/>
                    <a:pt x="4" y="25"/>
                    <a:pt x="3" y="23"/>
                  </a:cubicBezTo>
                  <a:cubicBezTo>
                    <a:pt x="3" y="22"/>
                    <a:pt x="3" y="21"/>
                    <a:pt x="3" y="19"/>
                  </a:cubicBezTo>
                  <a:cubicBezTo>
                    <a:pt x="2" y="13"/>
                    <a:pt x="1" y="7"/>
                    <a:pt x="0" y="0"/>
                  </a:cubicBezTo>
                  <a:cubicBezTo>
                    <a:pt x="3" y="2"/>
                    <a:pt x="7" y="3"/>
                    <a:pt x="9" y="7"/>
                  </a:cubicBezTo>
                  <a:cubicBezTo>
                    <a:pt x="6" y="12"/>
                    <a:pt x="10" y="18"/>
                    <a:pt x="6" y="23"/>
                  </a:cubicBezTo>
                  <a:close/>
                </a:path>
              </a:pathLst>
            </a:custGeom>
            <a:solidFill>
              <a:srgbClr val="3D37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0" name="Freeform 3993"/>
            <p:cNvSpPr>
              <a:spLocks/>
            </p:cNvSpPr>
            <p:nvPr/>
          </p:nvSpPr>
          <p:spPr bwMode="auto">
            <a:xfrm>
              <a:off x="5143" y="1376"/>
              <a:ext cx="17" cy="18"/>
            </a:xfrm>
            <a:custGeom>
              <a:avLst/>
              <a:gdLst>
                <a:gd name="T0" fmla="*/ 1 w 15"/>
                <a:gd name="T1" fmla="*/ 10 h 16"/>
                <a:gd name="T2" fmla="*/ 7 w 15"/>
                <a:gd name="T3" fmla="*/ 4 h 16"/>
                <a:gd name="T4" fmla="*/ 7 w 15"/>
                <a:gd name="T5" fmla="*/ 0 h 16"/>
                <a:gd name="T6" fmla="*/ 13 w 15"/>
                <a:gd name="T7" fmla="*/ 11 h 16"/>
                <a:gd name="T8" fmla="*/ 1 w 15"/>
                <a:gd name="T9" fmla="*/ 13 h 16"/>
                <a:gd name="T10" fmla="*/ 0 w 15"/>
                <a:gd name="T11" fmla="*/ 12 h 16"/>
                <a:gd name="T12" fmla="*/ 1 w 15"/>
                <a:gd name="T13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6">
                  <a:moveTo>
                    <a:pt x="1" y="10"/>
                  </a:moveTo>
                  <a:cubicBezTo>
                    <a:pt x="3" y="8"/>
                    <a:pt x="5" y="6"/>
                    <a:pt x="7" y="4"/>
                  </a:cubicBezTo>
                  <a:cubicBezTo>
                    <a:pt x="7" y="3"/>
                    <a:pt x="7" y="1"/>
                    <a:pt x="7" y="0"/>
                  </a:cubicBezTo>
                  <a:cubicBezTo>
                    <a:pt x="11" y="3"/>
                    <a:pt x="15" y="7"/>
                    <a:pt x="13" y="11"/>
                  </a:cubicBezTo>
                  <a:cubicBezTo>
                    <a:pt x="11" y="16"/>
                    <a:pt x="5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1" y="10"/>
                  </a:lnTo>
                  <a:close/>
                </a:path>
              </a:pathLst>
            </a:custGeom>
            <a:solidFill>
              <a:srgbClr val="3A3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1" name="Freeform 3994"/>
            <p:cNvSpPr>
              <a:spLocks/>
            </p:cNvSpPr>
            <p:nvPr/>
          </p:nvSpPr>
          <p:spPr bwMode="auto">
            <a:xfrm>
              <a:off x="5111" y="1343"/>
              <a:ext cx="15" cy="18"/>
            </a:xfrm>
            <a:custGeom>
              <a:avLst/>
              <a:gdLst>
                <a:gd name="T0" fmla="*/ 4 w 13"/>
                <a:gd name="T1" fmla="*/ 16 h 16"/>
                <a:gd name="T2" fmla="*/ 2 w 13"/>
                <a:gd name="T3" fmla="*/ 16 h 16"/>
                <a:gd name="T4" fmla="*/ 0 w 13"/>
                <a:gd name="T5" fmla="*/ 13 h 16"/>
                <a:gd name="T6" fmla="*/ 2 w 13"/>
                <a:gd name="T7" fmla="*/ 12 h 16"/>
                <a:gd name="T8" fmla="*/ 11 w 13"/>
                <a:gd name="T9" fmla="*/ 0 h 16"/>
                <a:gd name="T10" fmla="*/ 4 w 13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6">
                  <a:moveTo>
                    <a:pt x="4" y="16"/>
                  </a:moveTo>
                  <a:cubicBezTo>
                    <a:pt x="3" y="16"/>
                    <a:pt x="3" y="16"/>
                    <a:pt x="2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3"/>
                    <a:pt x="1" y="12"/>
                    <a:pt x="2" y="12"/>
                  </a:cubicBezTo>
                  <a:cubicBezTo>
                    <a:pt x="5" y="8"/>
                    <a:pt x="8" y="4"/>
                    <a:pt x="11" y="0"/>
                  </a:cubicBezTo>
                  <a:cubicBezTo>
                    <a:pt x="13" y="7"/>
                    <a:pt x="7" y="11"/>
                    <a:pt x="4" y="16"/>
                  </a:cubicBezTo>
                  <a:close/>
                </a:path>
              </a:pathLst>
            </a:custGeom>
            <a:solidFill>
              <a:srgbClr val="504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2" name="Freeform 3995"/>
            <p:cNvSpPr>
              <a:spLocks/>
            </p:cNvSpPr>
            <p:nvPr/>
          </p:nvSpPr>
          <p:spPr bwMode="auto">
            <a:xfrm>
              <a:off x="5194" y="1334"/>
              <a:ext cx="6" cy="19"/>
            </a:xfrm>
            <a:custGeom>
              <a:avLst/>
              <a:gdLst>
                <a:gd name="T0" fmla="*/ 2 w 5"/>
                <a:gd name="T1" fmla="*/ 16 h 16"/>
                <a:gd name="T2" fmla="*/ 5 w 5"/>
                <a:gd name="T3" fmla="*/ 0 h 16"/>
                <a:gd name="T4" fmla="*/ 5 w 5"/>
                <a:gd name="T5" fmla="*/ 16 h 16"/>
                <a:gd name="T6" fmla="*/ 4 w 5"/>
                <a:gd name="T7" fmla="*/ 16 h 16"/>
                <a:gd name="T8" fmla="*/ 2 w 5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2" y="16"/>
                  </a:moveTo>
                  <a:cubicBezTo>
                    <a:pt x="3" y="10"/>
                    <a:pt x="0" y="5"/>
                    <a:pt x="5" y="0"/>
                  </a:cubicBezTo>
                  <a:cubicBezTo>
                    <a:pt x="5" y="5"/>
                    <a:pt x="5" y="11"/>
                    <a:pt x="5" y="16"/>
                  </a:cubicBezTo>
                  <a:cubicBezTo>
                    <a:pt x="5" y="16"/>
                    <a:pt x="4" y="16"/>
                    <a:pt x="4" y="16"/>
                  </a:cubicBezTo>
                  <a:lnTo>
                    <a:pt x="2" y="16"/>
                  </a:lnTo>
                  <a:close/>
                </a:path>
              </a:pathLst>
            </a:custGeom>
            <a:solidFill>
              <a:srgbClr val="645C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3" name="Freeform 3996"/>
            <p:cNvSpPr>
              <a:spLocks/>
            </p:cNvSpPr>
            <p:nvPr/>
          </p:nvSpPr>
          <p:spPr bwMode="auto">
            <a:xfrm>
              <a:off x="5165" y="1341"/>
              <a:ext cx="7" cy="12"/>
            </a:xfrm>
            <a:custGeom>
              <a:avLst/>
              <a:gdLst>
                <a:gd name="T0" fmla="*/ 0 w 6"/>
                <a:gd name="T1" fmla="*/ 4 h 10"/>
                <a:gd name="T2" fmla="*/ 1 w 6"/>
                <a:gd name="T3" fmla="*/ 0 h 10"/>
                <a:gd name="T4" fmla="*/ 5 w 6"/>
                <a:gd name="T5" fmla="*/ 7 h 10"/>
                <a:gd name="T6" fmla="*/ 4 w 6"/>
                <a:gd name="T7" fmla="*/ 10 h 10"/>
                <a:gd name="T8" fmla="*/ 0 w 6"/>
                <a:gd name="T9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4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6" y="0"/>
                    <a:pt x="6" y="3"/>
                    <a:pt x="5" y="7"/>
                  </a:cubicBezTo>
                  <a:cubicBezTo>
                    <a:pt x="5" y="8"/>
                    <a:pt x="4" y="9"/>
                    <a:pt x="4" y="10"/>
                  </a:cubicBezTo>
                  <a:cubicBezTo>
                    <a:pt x="3" y="8"/>
                    <a:pt x="1" y="6"/>
                    <a:pt x="0" y="4"/>
                  </a:cubicBezTo>
                  <a:close/>
                </a:path>
              </a:pathLst>
            </a:custGeom>
            <a:solidFill>
              <a:srgbClr val="837F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4" name="Freeform 3997"/>
            <p:cNvSpPr>
              <a:spLocks/>
            </p:cNvSpPr>
            <p:nvPr/>
          </p:nvSpPr>
          <p:spPr bwMode="auto">
            <a:xfrm>
              <a:off x="5177" y="1360"/>
              <a:ext cx="15" cy="23"/>
            </a:xfrm>
            <a:custGeom>
              <a:avLst/>
              <a:gdLst>
                <a:gd name="T0" fmla="*/ 7 w 13"/>
                <a:gd name="T1" fmla="*/ 0 h 19"/>
                <a:gd name="T2" fmla="*/ 13 w 13"/>
                <a:gd name="T3" fmla="*/ 7 h 19"/>
                <a:gd name="T4" fmla="*/ 13 w 13"/>
                <a:gd name="T5" fmla="*/ 19 h 19"/>
                <a:gd name="T6" fmla="*/ 7 w 13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9">
                  <a:moveTo>
                    <a:pt x="7" y="0"/>
                  </a:moveTo>
                  <a:cubicBezTo>
                    <a:pt x="9" y="3"/>
                    <a:pt x="11" y="5"/>
                    <a:pt x="13" y="7"/>
                  </a:cubicBezTo>
                  <a:cubicBezTo>
                    <a:pt x="11" y="11"/>
                    <a:pt x="11" y="15"/>
                    <a:pt x="13" y="19"/>
                  </a:cubicBezTo>
                  <a:cubicBezTo>
                    <a:pt x="6" y="15"/>
                    <a:pt x="0" y="10"/>
                    <a:pt x="7" y="0"/>
                  </a:cubicBezTo>
                  <a:close/>
                </a:path>
              </a:pathLst>
            </a:custGeom>
            <a:solidFill>
              <a:srgbClr val="68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5" name="Freeform 3998"/>
            <p:cNvSpPr>
              <a:spLocks/>
            </p:cNvSpPr>
            <p:nvPr/>
          </p:nvSpPr>
          <p:spPr bwMode="auto">
            <a:xfrm>
              <a:off x="5208" y="1411"/>
              <a:ext cx="18" cy="21"/>
            </a:xfrm>
            <a:custGeom>
              <a:avLst/>
              <a:gdLst>
                <a:gd name="T0" fmla="*/ 7 w 15"/>
                <a:gd name="T1" fmla="*/ 0 h 18"/>
                <a:gd name="T2" fmla="*/ 9 w 15"/>
                <a:gd name="T3" fmla="*/ 0 h 18"/>
                <a:gd name="T4" fmla="*/ 10 w 15"/>
                <a:gd name="T5" fmla="*/ 9 h 18"/>
                <a:gd name="T6" fmla="*/ 11 w 15"/>
                <a:gd name="T7" fmla="*/ 17 h 18"/>
                <a:gd name="T8" fmla="*/ 6 w 15"/>
                <a:gd name="T9" fmla="*/ 18 h 18"/>
                <a:gd name="T10" fmla="*/ 5 w 15"/>
                <a:gd name="T11" fmla="*/ 9 h 18"/>
                <a:gd name="T12" fmla="*/ 3 w 15"/>
                <a:gd name="T13" fmla="*/ 6 h 18"/>
                <a:gd name="T14" fmla="*/ 7 w 15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8">
                  <a:moveTo>
                    <a:pt x="7" y="0"/>
                  </a:moveTo>
                  <a:cubicBezTo>
                    <a:pt x="8" y="0"/>
                    <a:pt x="8" y="0"/>
                    <a:pt x="9" y="0"/>
                  </a:cubicBezTo>
                  <a:cubicBezTo>
                    <a:pt x="10" y="3"/>
                    <a:pt x="10" y="6"/>
                    <a:pt x="10" y="9"/>
                  </a:cubicBezTo>
                  <a:cubicBezTo>
                    <a:pt x="10" y="12"/>
                    <a:pt x="15" y="14"/>
                    <a:pt x="11" y="17"/>
                  </a:cubicBezTo>
                  <a:cubicBezTo>
                    <a:pt x="9" y="18"/>
                    <a:pt x="7" y="18"/>
                    <a:pt x="6" y="18"/>
                  </a:cubicBezTo>
                  <a:cubicBezTo>
                    <a:pt x="0" y="15"/>
                    <a:pt x="7" y="12"/>
                    <a:pt x="5" y="9"/>
                  </a:cubicBezTo>
                  <a:cubicBezTo>
                    <a:pt x="5" y="8"/>
                    <a:pt x="4" y="7"/>
                    <a:pt x="3" y="6"/>
                  </a:cubicBezTo>
                  <a:cubicBezTo>
                    <a:pt x="1" y="3"/>
                    <a:pt x="4" y="1"/>
                    <a:pt x="7" y="0"/>
                  </a:cubicBezTo>
                  <a:close/>
                </a:path>
              </a:pathLst>
            </a:custGeom>
            <a:solidFill>
              <a:srgbClr val="4944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6" name="Freeform 3999"/>
            <p:cNvSpPr>
              <a:spLocks/>
            </p:cNvSpPr>
            <p:nvPr/>
          </p:nvSpPr>
          <p:spPr bwMode="auto">
            <a:xfrm>
              <a:off x="5205" y="1398"/>
              <a:ext cx="12" cy="21"/>
            </a:xfrm>
            <a:custGeom>
              <a:avLst/>
              <a:gdLst>
                <a:gd name="T0" fmla="*/ 10 w 10"/>
                <a:gd name="T1" fmla="*/ 11 h 18"/>
                <a:gd name="T2" fmla="*/ 6 w 10"/>
                <a:gd name="T3" fmla="*/ 17 h 18"/>
                <a:gd name="T4" fmla="*/ 3 w 10"/>
                <a:gd name="T5" fmla="*/ 11 h 18"/>
                <a:gd name="T6" fmla="*/ 9 w 10"/>
                <a:gd name="T7" fmla="*/ 1 h 18"/>
                <a:gd name="T8" fmla="*/ 10 w 10"/>
                <a:gd name="T9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10" y="11"/>
                  </a:moveTo>
                  <a:cubicBezTo>
                    <a:pt x="8" y="13"/>
                    <a:pt x="7" y="15"/>
                    <a:pt x="6" y="17"/>
                  </a:cubicBezTo>
                  <a:cubicBezTo>
                    <a:pt x="0" y="18"/>
                    <a:pt x="4" y="13"/>
                    <a:pt x="3" y="11"/>
                  </a:cubicBezTo>
                  <a:cubicBezTo>
                    <a:pt x="5" y="8"/>
                    <a:pt x="1" y="0"/>
                    <a:pt x="9" y="1"/>
                  </a:cubicBezTo>
                  <a:cubicBezTo>
                    <a:pt x="9" y="4"/>
                    <a:pt x="9" y="7"/>
                    <a:pt x="10" y="11"/>
                  </a:cubicBezTo>
                  <a:close/>
                </a:path>
              </a:pathLst>
            </a:custGeom>
            <a:solidFill>
              <a:srgbClr val="635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7" name="Freeform 4000"/>
            <p:cNvSpPr>
              <a:spLocks/>
            </p:cNvSpPr>
            <p:nvPr/>
          </p:nvSpPr>
          <p:spPr bwMode="auto">
            <a:xfrm>
              <a:off x="5206" y="1396"/>
              <a:ext cx="9" cy="15"/>
            </a:xfrm>
            <a:custGeom>
              <a:avLst/>
              <a:gdLst>
                <a:gd name="T0" fmla="*/ 8 w 8"/>
                <a:gd name="T1" fmla="*/ 3 h 13"/>
                <a:gd name="T2" fmla="*/ 2 w 8"/>
                <a:gd name="T3" fmla="*/ 13 h 13"/>
                <a:gd name="T4" fmla="*/ 2 w 8"/>
                <a:gd name="T5" fmla="*/ 3 h 13"/>
                <a:gd name="T6" fmla="*/ 5 w 8"/>
                <a:gd name="T7" fmla="*/ 0 h 13"/>
                <a:gd name="T8" fmla="*/ 8 w 8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8" y="3"/>
                  </a:moveTo>
                  <a:cubicBezTo>
                    <a:pt x="6" y="6"/>
                    <a:pt x="4" y="10"/>
                    <a:pt x="2" y="13"/>
                  </a:cubicBezTo>
                  <a:cubicBezTo>
                    <a:pt x="0" y="10"/>
                    <a:pt x="0" y="6"/>
                    <a:pt x="2" y="3"/>
                  </a:cubicBezTo>
                  <a:cubicBezTo>
                    <a:pt x="3" y="2"/>
                    <a:pt x="4" y="1"/>
                    <a:pt x="5" y="0"/>
                  </a:cubicBezTo>
                  <a:cubicBezTo>
                    <a:pt x="6" y="1"/>
                    <a:pt x="7" y="2"/>
                    <a:pt x="8" y="3"/>
                  </a:cubicBezTo>
                  <a:close/>
                </a:path>
              </a:pathLst>
            </a:custGeom>
            <a:solidFill>
              <a:srgbClr val="4A4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8" name="Freeform 4001"/>
            <p:cNvSpPr>
              <a:spLocks/>
            </p:cNvSpPr>
            <p:nvPr/>
          </p:nvSpPr>
          <p:spPr bwMode="auto">
            <a:xfrm>
              <a:off x="5178" y="1797"/>
              <a:ext cx="12" cy="11"/>
            </a:xfrm>
            <a:custGeom>
              <a:avLst/>
              <a:gdLst>
                <a:gd name="T0" fmla="*/ 0 w 10"/>
                <a:gd name="T1" fmla="*/ 6 h 9"/>
                <a:gd name="T2" fmla="*/ 6 w 10"/>
                <a:gd name="T3" fmla="*/ 0 h 9"/>
                <a:gd name="T4" fmla="*/ 10 w 10"/>
                <a:gd name="T5" fmla="*/ 6 h 9"/>
                <a:gd name="T6" fmla="*/ 0 w 10"/>
                <a:gd name="T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0" y="6"/>
                  </a:moveTo>
                  <a:cubicBezTo>
                    <a:pt x="2" y="4"/>
                    <a:pt x="4" y="2"/>
                    <a:pt x="6" y="0"/>
                  </a:cubicBezTo>
                  <a:cubicBezTo>
                    <a:pt x="9" y="2"/>
                    <a:pt x="10" y="4"/>
                    <a:pt x="10" y="6"/>
                  </a:cubicBezTo>
                  <a:cubicBezTo>
                    <a:pt x="6" y="9"/>
                    <a:pt x="3" y="9"/>
                    <a:pt x="0" y="6"/>
                  </a:cubicBezTo>
                  <a:close/>
                </a:path>
              </a:pathLst>
            </a:custGeom>
            <a:solidFill>
              <a:srgbClr val="514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59" name="Freeform 4002"/>
            <p:cNvSpPr>
              <a:spLocks/>
            </p:cNvSpPr>
            <p:nvPr/>
          </p:nvSpPr>
          <p:spPr bwMode="auto">
            <a:xfrm>
              <a:off x="4890" y="1391"/>
              <a:ext cx="34" cy="234"/>
            </a:xfrm>
            <a:custGeom>
              <a:avLst/>
              <a:gdLst>
                <a:gd name="T0" fmla="*/ 7 w 29"/>
                <a:gd name="T1" fmla="*/ 72 h 199"/>
                <a:gd name="T2" fmla="*/ 8 w 29"/>
                <a:gd name="T3" fmla="*/ 59 h 199"/>
                <a:gd name="T4" fmla="*/ 11 w 29"/>
                <a:gd name="T5" fmla="*/ 39 h 199"/>
                <a:gd name="T6" fmla="*/ 17 w 29"/>
                <a:gd name="T7" fmla="*/ 10 h 199"/>
                <a:gd name="T8" fmla="*/ 20 w 29"/>
                <a:gd name="T9" fmla="*/ 0 h 199"/>
                <a:gd name="T10" fmla="*/ 22 w 29"/>
                <a:gd name="T11" fmla="*/ 12 h 199"/>
                <a:gd name="T12" fmla="*/ 26 w 29"/>
                <a:gd name="T13" fmla="*/ 13 h 199"/>
                <a:gd name="T14" fmla="*/ 29 w 29"/>
                <a:gd name="T15" fmla="*/ 19 h 199"/>
                <a:gd name="T16" fmla="*/ 27 w 29"/>
                <a:gd name="T17" fmla="*/ 30 h 199"/>
                <a:gd name="T18" fmla="*/ 26 w 29"/>
                <a:gd name="T19" fmla="*/ 36 h 199"/>
                <a:gd name="T20" fmla="*/ 25 w 29"/>
                <a:gd name="T21" fmla="*/ 47 h 199"/>
                <a:gd name="T22" fmla="*/ 23 w 29"/>
                <a:gd name="T23" fmla="*/ 59 h 199"/>
                <a:gd name="T24" fmla="*/ 22 w 29"/>
                <a:gd name="T25" fmla="*/ 66 h 199"/>
                <a:gd name="T26" fmla="*/ 19 w 29"/>
                <a:gd name="T27" fmla="*/ 95 h 199"/>
                <a:gd name="T28" fmla="*/ 17 w 29"/>
                <a:gd name="T29" fmla="*/ 111 h 199"/>
                <a:gd name="T30" fmla="*/ 15 w 29"/>
                <a:gd name="T31" fmla="*/ 140 h 199"/>
                <a:gd name="T32" fmla="*/ 16 w 29"/>
                <a:gd name="T33" fmla="*/ 152 h 199"/>
                <a:gd name="T34" fmla="*/ 16 w 29"/>
                <a:gd name="T35" fmla="*/ 156 h 199"/>
                <a:gd name="T36" fmla="*/ 13 w 29"/>
                <a:gd name="T37" fmla="*/ 177 h 199"/>
                <a:gd name="T38" fmla="*/ 11 w 29"/>
                <a:gd name="T39" fmla="*/ 193 h 199"/>
                <a:gd name="T40" fmla="*/ 7 w 29"/>
                <a:gd name="T41" fmla="*/ 199 h 199"/>
                <a:gd name="T42" fmla="*/ 2 w 29"/>
                <a:gd name="T43" fmla="*/ 196 h 199"/>
                <a:gd name="T44" fmla="*/ 7 w 29"/>
                <a:gd name="T45" fmla="*/ 88 h 199"/>
                <a:gd name="T46" fmla="*/ 7 w 29"/>
                <a:gd name="T47" fmla="*/ 7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199">
                  <a:moveTo>
                    <a:pt x="7" y="72"/>
                  </a:moveTo>
                  <a:cubicBezTo>
                    <a:pt x="7" y="68"/>
                    <a:pt x="8" y="64"/>
                    <a:pt x="8" y="59"/>
                  </a:cubicBezTo>
                  <a:cubicBezTo>
                    <a:pt x="12" y="53"/>
                    <a:pt x="11" y="46"/>
                    <a:pt x="11" y="39"/>
                  </a:cubicBezTo>
                  <a:cubicBezTo>
                    <a:pt x="15" y="30"/>
                    <a:pt x="15" y="20"/>
                    <a:pt x="17" y="10"/>
                  </a:cubicBezTo>
                  <a:cubicBezTo>
                    <a:pt x="18" y="7"/>
                    <a:pt x="19" y="3"/>
                    <a:pt x="20" y="0"/>
                  </a:cubicBezTo>
                  <a:cubicBezTo>
                    <a:pt x="20" y="4"/>
                    <a:pt x="23" y="8"/>
                    <a:pt x="22" y="12"/>
                  </a:cubicBezTo>
                  <a:cubicBezTo>
                    <a:pt x="21" y="17"/>
                    <a:pt x="24" y="14"/>
                    <a:pt x="26" y="13"/>
                  </a:cubicBezTo>
                  <a:cubicBezTo>
                    <a:pt x="29" y="15"/>
                    <a:pt x="29" y="17"/>
                    <a:pt x="29" y="19"/>
                  </a:cubicBezTo>
                  <a:cubicBezTo>
                    <a:pt x="29" y="23"/>
                    <a:pt x="28" y="26"/>
                    <a:pt x="27" y="30"/>
                  </a:cubicBezTo>
                  <a:cubicBezTo>
                    <a:pt x="27" y="32"/>
                    <a:pt x="27" y="34"/>
                    <a:pt x="26" y="36"/>
                  </a:cubicBezTo>
                  <a:cubicBezTo>
                    <a:pt x="25" y="40"/>
                    <a:pt x="25" y="43"/>
                    <a:pt x="25" y="47"/>
                  </a:cubicBezTo>
                  <a:cubicBezTo>
                    <a:pt x="24" y="51"/>
                    <a:pt x="24" y="55"/>
                    <a:pt x="23" y="59"/>
                  </a:cubicBezTo>
                  <a:cubicBezTo>
                    <a:pt x="23" y="61"/>
                    <a:pt x="22" y="63"/>
                    <a:pt x="22" y="66"/>
                  </a:cubicBezTo>
                  <a:cubicBezTo>
                    <a:pt x="22" y="76"/>
                    <a:pt x="19" y="85"/>
                    <a:pt x="19" y="95"/>
                  </a:cubicBezTo>
                  <a:cubicBezTo>
                    <a:pt x="18" y="101"/>
                    <a:pt x="18" y="106"/>
                    <a:pt x="17" y="111"/>
                  </a:cubicBezTo>
                  <a:cubicBezTo>
                    <a:pt x="15" y="120"/>
                    <a:pt x="15" y="130"/>
                    <a:pt x="15" y="140"/>
                  </a:cubicBezTo>
                  <a:cubicBezTo>
                    <a:pt x="15" y="144"/>
                    <a:pt x="15" y="148"/>
                    <a:pt x="16" y="152"/>
                  </a:cubicBezTo>
                  <a:cubicBezTo>
                    <a:pt x="16" y="153"/>
                    <a:pt x="16" y="155"/>
                    <a:pt x="16" y="156"/>
                  </a:cubicBezTo>
                  <a:cubicBezTo>
                    <a:pt x="12" y="163"/>
                    <a:pt x="15" y="170"/>
                    <a:pt x="13" y="177"/>
                  </a:cubicBezTo>
                  <a:cubicBezTo>
                    <a:pt x="11" y="182"/>
                    <a:pt x="12" y="188"/>
                    <a:pt x="11" y="193"/>
                  </a:cubicBezTo>
                  <a:cubicBezTo>
                    <a:pt x="10" y="195"/>
                    <a:pt x="9" y="197"/>
                    <a:pt x="7" y="199"/>
                  </a:cubicBezTo>
                  <a:cubicBezTo>
                    <a:pt x="5" y="198"/>
                    <a:pt x="3" y="197"/>
                    <a:pt x="2" y="196"/>
                  </a:cubicBezTo>
                  <a:cubicBezTo>
                    <a:pt x="1" y="160"/>
                    <a:pt x="0" y="124"/>
                    <a:pt x="7" y="88"/>
                  </a:cubicBezTo>
                  <a:cubicBezTo>
                    <a:pt x="7" y="83"/>
                    <a:pt x="7" y="77"/>
                    <a:pt x="7" y="72"/>
                  </a:cubicBezTo>
                  <a:close/>
                </a:path>
              </a:pathLst>
            </a:custGeom>
            <a:solidFill>
              <a:srgbClr val="8B8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0" name="Freeform 4003"/>
            <p:cNvSpPr>
              <a:spLocks/>
            </p:cNvSpPr>
            <p:nvPr/>
          </p:nvSpPr>
          <p:spPr bwMode="auto">
            <a:xfrm>
              <a:off x="4898" y="1551"/>
              <a:ext cx="35" cy="133"/>
            </a:xfrm>
            <a:custGeom>
              <a:avLst/>
              <a:gdLst>
                <a:gd name="T0" fmla="*/ 0 w 30"/>
                <a:gd name="T1" fmla="*/ 63 h 113"/>
                <a:gd name="T2" fmla="*/ 1 w 30"/>
                <a:gd name="T3" fmla="*/ 56 h 113"/>
                <a:gd name="T4" fmla="*/ 7 w 30"/>
                <a:gd name="T5" fmla="*/ 55 h 113"/>
                <a:gd name="T6" fmla="*/ 9 w 30"/>
                <a:gd name="T7" fmla="*/ 57 h 113"/>
                <a:gd name="T8" fmla="*/ 6 w 30"/>
                <a:gd name="T9" fmla="*/ 53 h 113"/>
                <a:gd name="T10" fmla="*/ 5 w 30"/>
                <a:gd name="T11" fmla="*/ 46 h 113"/>
                <a:gd name="T12" fmla="*/ 11 w 30"/>
                <a:gd name="T13" fmla="*/ 27 h 113"/>
                <a:gd name="T14" fmla="*/ 11 w 30"/>
                <a:gd name="T15" fmla="*/ 11 h 113"/>
                <a:gd name="T16" fmla="*/ 19 w 30"/>
                <a:gd name="T17" fmla="*/ 0 h 113"/>
                <a:gd name="T18" fmla="*/ 24 w 30"/>
                <a:gd name="T19" fmla="*/ 6 h 113"/>
                <a:gd name="T20" fmla="*/ 30 w 30"/>
                <a:gd name="T21" fmla="*/ 104 h 113"/>
                <a:gd name="T22" fmla="*/ 29 w 30"/>
                <a:gd name="T23" fmla="*/ 110 h 113"/>
                <a:gd name="T24" fmla="*/ 23 w 30"/>
                <a:gd name="T25" fmla="*/ 111 h 113"/>
                <a:gd name="T26" fmla="*/ 14 w 30"/>
                <a:gd name="T27" fmla="*/ 97 h 113"/>
                <a:gd name="T28" fmla="*/ 11 w 30"/>
                <a:gd name="T29" fmla="*/ 96 h 113"/>
                <a:gd name="T30" fmla="*/ 7 w 30"/>
                <a:gd name="T31" fmla="*/ 96 h 113"/>
                <a:gd name="T32" fmla="*/ 7 w 30"/>
                <a:gd name="T33" fmla="*/ 96 h 113"/>
                <a:gd name="T34" fmla="*/ 4 w 30"/>
                <a:gd name="T35" fmla="*/ 85 h 113"/>
                <a:gd name="T36" fmla="*/ 0 w 30"/>
                <a:gd name="T37" fmla="*/ 6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" h="113">
                  <a:moveTo>
                    <a:pt x="0" y="63"/>
                  </a:moveTo>
                  <a:cubicBezTo>
                    <a:pt x="0" y="61"/>
                    <a:pt x="1" y="59"/>
                    <a:pt x="1" y="56"/>
                  </a:cubicBezTo>
                  <a:cubicBezTo>
                    <a:pt x="3" y="54"/>
                    <a:pt x="5" y="54"/>
                    <a:pt x="7" y="55"/>
                  </a:cubicBezTo>
                  <a:cubicBezTo>
                    <a:pt x="8" y="55"/>
                    <a:pt x="7" y="58"/>
                    <a:pt x="9" y="57"/>
                  </a:cubicBezTo>
                  <a:cubicBezTo>
                    <a:pt x="8" y="55"/>
                    <a:pt x="7" y="54"/>
                    <a:pt x="6" y="53"/>
                  </a:cubicBezTo>
                  <a:cubicBezTo>
                    <a:pt x="5" y="51"/>
                    <a:pt x="5" y="49"/>
                    <a:pt x="5" y="46"/>
                  </a:cubicBezTo>
                  <a:cubicBezTo>
                    <a:pt x="9" y="41"/>
                    <a:pt x="13" y="35"/>
                    <a:pt x="11" y="27"/>
                  </a:cubicBezTo>
                  <a:cubicBezTo>
                    <a:pt x="11" y="22"/>
                    <a:pt x="12" y="17"/>
                    <a:pt x="11" y="11"/>
                  </a:cubicBezTo>
                  <a:cubicBezTo>
                    <a:pt x="11" y="6"/>
                    <a:pt x="12" y="1"/>
                    <a:pt x="19" y="0"/>
                  </a:cubicBezTo>
                  <a:cubicBezTo>
                    <a:pt x="21" y="1"/>
                    <a:pt x="23" y="4"/>
                    <a:pt x="24" y="6"/>
                  </a:cubicBezTo>
                  <a:cubicBezTo>
                    <a:pt x="25" y="39"/>
                    <a:pt x="25" y="72"/>
                    <a:pt x="30" y="104"/>
                  </a:cubicBezTo>
                  <a:cubicBezTo>
                    <a:pt x="30" y="106"/>
                    <a:pt x="30" y="108"/>
                    <a:pt x="29" y="110"/>
                  </a:cubicBezTo>
                  <a:cubicBezTo>
                    <a:pt x="27" y="112"/>
                    <a:pt x="25" y="113"/>
                    <a:pt x="23" y="111"/>
                  </a:cubicBezTo>
                  <a:cubicBezTo>
                    <a:pt x="17" y="108"/>
                    <a:pt x="15" y="103"/>
                    <a:pt x="14" y="97"/>
                  </a:cubicBezTo>
                  <a:cubicBezTo>
                    <a:pt x="14" y="95"/>
                    <a:pt x="12" y="94"/>
                    <a:pt x="11" y="96"/>
                  </a:cubicBezTo>
                  <a:cubicBezTo>
                    <a:pt x="9" y="97"/>
                    <a:pt x="8" y="97"/>
                    <a:pt x="7" y="96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5" y="92"/>
                    <a:pt x="2" y="90"/>
                    <a:pt x="4" y="85"/>
                  </a:cubicBezTo>
                  <a:cubicBezTo>
                    <a:pt x="2" y="78"/>
                    <a:pt x="1" y="70"/>
                    <a:pt x="0" y="63"/>
                  </a:cubicBezTo>
                  <a:close/>
                </a:path>
              </a:pathLst>
            </a:custGeom>
            <a:solidFill>
              <a:srgbClr val="2621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1" name="Freeform 4004"/>
            <p:cNvSpPr>
              <a:spLocks/>
            </p:cNvSpPr>
            <p:nvPr/>
          </p:nvSpPr>
          <p:spPr bwMode="auto">
            <a:xfrm>
              <a:off x="4910" y="1691"/>
              <a:ext cx="29" cy="46"/>
            </a:xfrm>
            <a:custGeom>
              <a:avLst/>
              <a:gdLst>
                <a:gd name="T0" fmla="*/ 16 w 25"/>
                <a:gd name="T1" fmla="*/ 39 h 39"/>
                <a:gd name="T2" fmla="*/ 10 w 25"/>
                <a:gd name="T3" fmla="*/ 35 h 39"/>
                <a:gd name="T4" fmla="*/ 7 w 25"/>
                <a:gd name="T5" fmla="*/ 13 h 39"/>
                <a:gd name="T6" fmla="*/ 11 w 25"/>
                <a:gd name="T7" fmla="*/ 3 h 39"/>
                <a:gd name="T8" fmla="*/ 24 w 25"/>
                <a:gd name="T9" fmla="*/ 8 h 39"/>
                <a:gd name="T10" fmla="*/ 22 w 25"/>
                <a:gd name="T11" fmla="*/ 21 h 39"/>
                <a:gd name="T12" fmla="*/ 16 w 25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9">
                  <a:moveTo>
                    <a:pt x="16" y="39"/>
                  </a:moveTo>
                  <a:cubicBezTo>
                    <a:pt x="14" y="37"/>
                    <a:pt x="12" y="36"/>
                    <a:pt x="10" y="35"/>
                  </a:cubicBezTo>
                  <a:cubicBezTo>
                    <a:pt x="8" y="28"/>
                    <a:pt x="0" y="22"/>
                    <a:pt x="7" y="13"/>
                  </a:cubicBezTo>
                  <a:cubicBezTo>
                    <a:pt x="5" y="8"/>
                    <a:pt x="8" y="6"/>
                    <a:pt x="11" y="3"/>
                  </a:cubicBezTo>
                  <a:cubicBezTo>
                    <a:pt x="17" y="0"/>
                    <a:pt x="22" y="1"/>
                    <a:pt x="24" y="8"/>
                  </a:cubicBezTo>
                  <a:cubicBezTo>
                    <a:pt x="25" y="13"/>
                    <a:pt x="24" y="17"/>
                    <a:pt x="22" y="21"/>
                  </a:cubicBezTo>
                  <a:cubicBezTo>
                    <a:pt x="18" y="26"/>
                    <a:pt x="22" y="34"/>
                    <a:pt x="16" y="39"/>
                  </a:cubicBezTo>
                  <a:close/>
                </a:path>
              </a:pathLst>
            </a:custGeom>
            <a:solidFill>
              <a:srgbClr val="6C6A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2" name="Freeform 4005"/>
            <p:cNvSpPr>
              <a:spLocks/>
            </p:cNvSpPr>
            <p:nvPr/>
          </p:nvSpPr>
          <p:spPr bwMode="auto">
            <a:xfrm>
              <a:off x="4911" y="1677"/>
              <a:ext cx="23" cy="30"/>
            </a:xfrm>
            <a:custGeom>
              <a:avLst/>
              <a:gdLst>
                <a:gd name="T0" fmla="*/ 12 w 20"/>
                <a:gd name="T1" fmla="*/ 17 h 25"/>
                <a:gd name="T2" fmla="*/ 6 w 20"/>
                <a:gd name="T3" fmla="*/ 25 h 25"/>
                <a:gd name="T4" fmla="*/ 0 w 20"/>
                <a:gd name="T5" fmla="*/ 14 h 25"/>
                <a:gd name="T6" fmla="*/ 7 w 20"/>
                <a:gd name="T7" fmla="*/ 3 h 25"/>
                <a:gd name="T8" fmla="*/ 12 w 20"/>
                <a:gd name="T9" fmla="*/ 1 h 25"/>
                <a:gd name="T10" fmla="*/ 16 w 20"/>
                <a:gd name="T11" fmla="*/ 4 h 25"/>
                <a:gd name="T12" fmla="*/ 12 w 20"/>
                <a:gd name="T13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5">
                  <a:moveTo>
                    <a:pt x="12" y="17"/>
                  </a:moveTo>
                  <a:cubicBezTo>
                    <a:pt x="9" y="19"/>
                    <a:pt x="7" y="22"/>
                    <a:pt x="6" y="25"/>
                  </a:cubicBezTo>
                  <a:cubicBezTo>
                    <a:pt x="2" y="23"/>
                    <a:pt x="2" y="18"/>
                    <a:pt x="0" y="14"/>
                  </a:cubicBezTo>
                  <a:cubicBezTo>
                    <a:pt x="2" y="10"/>
                    <a:pt x="4" y="7"/>
                    <a:pt x="7" y="3"/>
                  </a:cubicBezTo>
                  <a:cubicBezTo>
                    <a:pt x="8" y="1"/>
                    <a:pt x="10" y="0"/>
                    <a:pt x="12" y="1"/>
                  </a:cubicBezTo>
                  <a:cubicBezTo>
                    <a:pt x="13" y="2"/>
                    <a:pt x="14" y="3"/>
                    <a:pt x="16" y="4"/>
                  </a:cubicBezTo>
                  <a:cubicBezTo>
                    <a:pt x="20" y="10"/>
                    <a:pt x="14" y="13"/>
                    <a:pt x="12" y="17"/>
                  </a:cubicBezTo>
                  <a:close/>
                </a:path>
              </a:pathLst>
            </a:custGeom>
            <a:solidFill>
              <a:srgbClr val="443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3" name="Freeform 4006"/>
            <p:cNvSpPr>
              <a:spLocks/>
            </p:cNvSpPr>
            <p:nvPr/>
          </p:nvSpPr>
          <p:spPr bwMode="auto">
            <a:xfrm>
              <a:off x="4904" y="1663"/>
              <a:ext cx="14" cy="22"/>
            </a:xfrm>
            <a:custGeom>
              <a:avLst/>
              <a:gdLst>
                <a:gd name="T0" fmla="*/ 2 w 12"/>
                <a:gd name="T1" fmla="*/ 1 h 19"/>
                <a:gd name="T2" fmla="*/ 5 w 12"/>
                <a:gd name="T3" fmla="*/ 0 h 19"/>
                <a:gd name="T4" fmla="*/ 12 w 12"/>
                <a:gd name="T5" fmla="*/ 17 h 19"/>
                <a:gd name="T6" fmla="*/ 5 w 12"/>
                <a:gd name="T7" fmla="*/ 17 h 19"/>
                <a:gd name="T8" fmla="*/ 2 w 12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2" y="1"/>
                  </a:moveTo>
                  <a:cubicBezTo>
                    <a:pt x="3" y="0"/>
                    <a:pt x="4" y="0"/>
                    <a:pt x="5" y="0"/>
                  </a:cubicBezTo>
                  <a:cubicBezTo>
                    <a:pt x="11" y="4"/>
                    <a:pt x="12" y="11"/>
                    <a:pt x="12" y="17"/>
                  </a:cubicBezTo>
                  <a:cubicBezTo>
                    <a:pt x="9" y="19"/>
                    <a:pt x="7" y="18"/>
                    <a:pt x="5" y="17"/>
                  </a:cubicBezTo>
                  <a:cubicBezTo>
                    <a:pt x="0" y="12"/>
                    <a:pt x="1" y="6"/>
                    <a:pt x="2" y="1"/>
                  </a:cubicBezTo>
                  <a:close/>
                </a:path>
              </a:pathLst>
            </a:custGeom>
            <a:solidFill>
              <a:srgbClr val="322E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4" name="Freeform 4007"/>
            <p:cNvSpPr>
              <a:spLocks/>
            </p:cNvSpPr>
            <p:nvPr/>
          </p:nvSpPr>
          <p:spPr bwMode="auto">
            <a:xfrm>
              <a:off x="4910" y="1681"/>
              <a:ext cx="12" cy="13"/>
            </a:xfrm>
            <a:custGeom>
              <a:avLst/>
              <a:gdLst>
                <a:gd name="T0" fmla="*/ 0 w 10"/>
                <a:gd name="T1" fmla="*/ 2 h 11"/>
                <a:gd name="T2" fmla="*/ 7 w 10"/>
                <a:gd name="T3" fmla="*/ 1 h 11"/>
                <a:gd name="T4" fmla="*/ 10 w 10"/>
                <a:gd name="T5" fmla="*/ 2 h 11"/>
                <a:gd name="T6" fmla="*/ 1 w 10"/>
                <a:gd name="T7" fmla="*/ 11 h 11"/>
                <a:gd name="T8" fmla="*/ 0 w 10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0" y="2"/>
                  </a:moveTo>
                  <a:cubicBezTo>
                    <a:pt x="2" y="2"/>
                    <a:pt x="5" y="2"/>
                    <a:pt x="7" y="1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0" y="8"/>
                    <a:pt x="5" y="9"/>
                    <a:pt x="1" y="11"/>
                  </a:cubicBezTo>
                  <a:cubicBezTo>
                    <a:pt x="1" y="8"/>
                    <a:pt x="0" y="5"/>
                    <a:pt x="0" y="2"/>
                  </a:cubicBezTo>
                  <a:close/>
                </a:path>
              </a:pathLst>
            </a:custGeom>
            <a:solidFill>
              <a:srgbClr val="251E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5" name="Freeform 4008"/>
            <p:cNvSpPr>
              <a:spLocks/>
            </p:cNvSpPr>
            <p:nvPr/>
          </p:nvSpPr>
          <p:spPr bwMode="auto">
            <a:xfrm>
              <a:off x="4897" y="1651"/>
              <a:ext cx="10" cy="13"/>
            </a:xfrm>
            <a:custGeom>
              <a:avLst/>
              <a:gdLst>
                <a:gd name="T0" fmla="*/ 5 w 9"/>
                <a:gd name="T1" fmla="*/ 0 h 11"/>
                <a:gd name="T2" fmla="*/ 8 w 9"/>
                <a:gd name="T3" fmla="*/ 11 h 11"/>
                <a:gd name="T4" fmla="*/ 5 w 9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1">
                  <a:moveTo>
                    <a:pt x="5" y="0"/>
                  </a:moveTo>
                  <a:cubicBezTo>
                    <a:pt x="6" y="4"/>
                    <a:pt x="9" y="7"/>
                    <a:pt x="8" y="11"/>
                  </a:cubicBezTo>
                  <a:cubicBezTo>
                    <a:pt x="0" y="9"/>
                    <a:pt x="1" y="5"/>
                    <a:pt x="5" y="0"/>
                  </a:cubicBezTo>
                  <a:close/>
                </a:path>
              </a:pathLst>
            </a:custGeom>
            <a:solidFill>
              <a:srgbClr val="322E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6" name="Freeform 4009"/>
            <p:cNvSpPr>
              <a:spLocks/>
            </p:cNvSpPr>
            <p:nvPr/>
          </p:nvSpPr>
          <p:spPr bwMode="auto">
            <a:xfrm>
              <a:off x="4930" y="1292"/>
              <a:ext cx="127" cy="88"/>
            </a:xfrm>
            <a:custGeom>
              <a:avLst/>
              <a:gdLst>
                <a:gd name="T0" fmla="*/ 97 w 108"/>
                <a:gd name="T1" fmla="*/ 68 h 75"/>
                <a:gd name="T2" fmla="*/ 84 w 108"/>
                <a:gd name="T3" fmla="*/ 69 h 75"/>
                <a:gd name="T4" fmla="*/ 45 w 108"/>
                <a:gd name="T5" fmla="*/ 74 h 75"/>
                <a:gd name="T6" fmla="*/ 35 w 108"/>
                <a:gd name="T7" fmla="*/ 68 h 75"/>
                <a:gd name="T8" fmla="*/ 27 w 108"/>
                <a:gd name="T9" fmla="*/ 61 h 75"/>
                <a:gd name="T10" fmla="*/ 18 w 108"/>
                <a:gd name="T11" fmla="*/ 65 h 75"/>
                <a:gd name="T12" fmla="*/ 6 w 108"/>
                <a:gd name="T13" fmla="*/ 73 h 75"/>
                <a:gd name="T14" fmla="*/ 0 w 108"/>
                <a:gd name="T15" fmla="*/ 71 h 75"/>
                <a:gd name="T16" fmla="*/ 32 w 108"/>
                <a:gd name="T17" fmla="*/ 25 h 75"/>
                <a:gd name="T18" fmla="*/ 38 w 108"/>
                <a:gd name="T19" fmla="*/ 13 h 75"/>
                <a:gd name="T20" fmla="*/ 49 w 108"/>
                <a:gd name="T21" fmla="*/ 0 h 75"/>
                <a:gd name="T22" fmla="*/ 53 w 108"/>
                <a:gd name="T23" fmla="*/ 27 h 75"/>
                <a:gd name="T24" fmla="*/ 53 w 108"/>
                <a:gd name="T25" fmla="*/ 34 h 75"/>
                <a:gd name="T26" fmla="*/ 49 w 108"/>
                <a:gd name="T27" fmla="*/ 52 h 75"/>
                <a:gd name="T28" fmla="*/ 58 w 108"/>
                <a:gd name="T29" fmla="*/ 58 h 75"/>
                <a:gd name="T30" fmla="*/ 94 w 108"/>
                <a:gd name="T31" fmla="*/ 57 h 75"/>
                <a:gd name="T32" fmla="*/ 104 w 108"/>
                <a:gd name="T33" fmla="*/ 58 h 75"/>
                <a:gd name="T34" fmla="*/ 107 w 108"/>
                <a:gd name="T35" fmla="*/ 61 h 75"/>
                <a:gd name="T36" fmla="*/ 97 w 108"/>
                <a:gd name="T37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8" h="75">
                  <a:moveTo>
                    <a:pt x="97" y="68"/>
                  </a:moveTo>
                  <a:cubicBezTo>
                    <a:pt x="93" y="68"/>
                    <a:pt x="88" y="68"/>
                    <a:pt x="84" y="69"/>
                  </a:cubicBezTo>
                  <a:cubicBezTo>
                    <a:pt x="72" y="75"/>
                    <a:pt x="58" y="71"/>
                    <a:pt x="45" y="74"/>
                  </a:cubicBezTo>
                  <a:cubicBezTo>
                    <a:pt x="40" y="74"/>
                    <a:pt x="37" y="72"/>
                    <a:pt x="35" y="68"/>
                  </a:cubicBezTo>
                  <a:cubicBezTo>
                    <a:pt x="33" y="64"/>
                    <a:pt x="32" y="60"/>
                    <a:pt x="27" y="61"/>
                  </a:cubicBezTo>
                  <a:cubicBezTo>
                    <a:pt x="23" y="62"/>
                    <a:pt x="20" y="63"/>
                    <a:pt x="18" y="65"/>
                  </a:cubicBezTo>
                  <a:cubicBezTo>
                    <a:pt x="13" y="67"/>
                    <a:pt x="10" y="71"/>
                    <a:pt x="6" y="73"/>
                  </a:cubicBezTo>
                  <a:cubicBezTo>
                    <a:pt x="4" y="73"/>
                    <a:pt x="2" y="73"/>
                    <a:pt x="0" y="71"/>
                  </a:cubicBezTo>
                  <a:cubicBezTo>
                    <a:pt x="4" y="51"/>
                    <a:pt x="12" y="34"/>
                    <a:pt x="32" y="25"/>
                  </a:cubicBezTo>
                  <a:cubicBezTo>
                    <a:pt x="39" y="24"/>
                    <a:pt x="34" y="17"/>
                    <a:pt x="38" y="13"/>
                  </a:cubicBezTo>
                  <a:cubicBezTo>
                    <a:pt x="49" y="15"/>
                    <a:pt x="44" y="3"/>
                    <a:pt x="49" y="0"/>
                  </a:cubicBezTo>
                  <a:cubicBezTo>
                    <a:pt x="63" y="7"/>
                    <a:pt x="52" y="18"/>
                    <a:pt x="53" y="27"/>
                  </a:cubicBezTo>
                  <a:cubicBezTo>
                    <a:pt x="53" y="29"/>
                    <a:pt x="53" y="31"/>
                    <a:pt x="53" y="34"/>
                  </a:cubicBezTo>
                  <a:cubicBezTo>
                    <a:pt x="53" y="40"/>
                    <a:pt x="50" y="46"/>
                    <a:pt x="49" y="52"/>
                  </a:cubicBezTo>
                  <a:cubicBezTo>
                    <a:pt x="49" y="60"/>
                    <a:pt x="53" y="60"/>
                    <a:pt x="58" y="58"/>
                  </a:cubicBezTo>
                  <a:cubicBezTo>
                    <a:pt x="70" y="56"/>
                    <a:pt x="82" y="58"/>
                    <a:pt x="94" y="57"/>
                  </a:cubicBezTo>
                  <a:cubicBezTo>
                    <a:pt x="98" y="56"/>
                    <a:pt x="101" y="57"/>
                    <a:pt x="104" y="58"/>
                  </a:cubicBezTo>
                  <a:cubicBezTo>
                    <a:pt x="105" y="59"/>
                    <a:pt x="106" y="60"/>
                    <a:pt x="107" y="61"/>
                  </a:cubicBezTo>
                  <a:cubicBezTo>
                    <a:pt x="108" y="69"/>
                    <a:pt x="100" y="65"/>
                    <a:pt x="97" y="68"/>
                  </a:cubicBezTo>
                  <a:close/>
                </a:path>
              </a:pathLst>
            </a:custGeom>
            <a:solidFill>
              <a:srgbClr val="2A2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7" name="Freeform 4010"/>
            <p:cNvSpPr>
              <a:spLocks/>
            </p:cNvSpPr>
            <p:nvPr/>
          </p:nvSpPr>
          <p:spPr bwMode="auto">
            <a:xfrm>
              <a:off x="4924" y="1376"/>
              <a:ext cx="20" cy="24"/>
            </a:xfrm>
            <a:custGeom>
              <a:avLst/>
              <a:gdLst>
                <a:gd name="T0" fmla="*/ 5 w 17"/>
                <a:gd name="T1" fmla="*/ 0 h 21"/>
                <a:gd name="T2" fmla="*/ 11 w 17"/>
                <a:gd name="T3" fmla="*/ 0 h 21"/>
                <a:gd name="T4" fmla="*/ 16 w 17"/>
                <a:gd name="T5" fmla="*/ 4 h 21"/>
                <a:gd name="T6" fmla="*/ 17 w 17"/>
                <a:gd name="T7" fmla="*/ 9 h 21"/>
                <a:gd name="T8" fmla="*/ 5 w 17"/>
                <a:gd name="T9" fmla="*/ 21 h 21"/>
                <a:gd name="T10" fmla="*/ 1 w 17"/>
                <a:gd name="T11" fmla="*/ 13 h 21"/>
                <a:gd name="T12" fmla="*/ 5 w 17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1">
                  <a:moveTo>
                    <a:pt x="5" y="0"/>
                  </a:moveTo>
                  <a:cubicBezTo>
                    <a:pt x="7" y="0"/>
                    <a:pt x="9" y="0"/>
                    <a:pt x="11" y="0"/>
                  </a:cubicBezTo>
                  <a:cubicBezTo>
                    <a:pt x="13" y="1"/>
                    <a:pt x="15" y="2"/>
                    <a:pt x="16" y="4"/>
                  </a:cubicBezTo>
                  <a:cubicBezTo>
                    <a:pt x="17" y="6"/>
                    <a:pt x="17" y="7"/>
                    <a:pt x="17" y="9"/>
                  </a:cubicBezTo>
                  <a:cubicBezTo>
                    <a:pt x="16" y="16"/>
                    <a:pt x="12" y="21"/>
                    <a:pt x="5" y="21"/>
                  </a:cubicBezTo>
                  <a:cubicBezTo>
                    <a:pt x="2" y="19"/>
                    <a:pt x="0" y="17"/>
                    <a:pt x="1" y="13"/>
                  </a:cubicBezTo>
                  <a:cubicBezTo>
                    <a:pt x="4" y="9"/>
                    <a:pt x="5" y="5"/>
                    <a:pt x="5" y="0"/>
                  </a:cubicBezTo>
                  <a:close/>
                </a:path>
              </a:pathLst>
            </a:custGeom>
            <a:solidFill>
              <a:srgbClr val="3D38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8" name="Freeform 4011"/>
            <p:cNvSpPr>
              <a:spLocks/>
            </p:cNvSpPr>
            <p:nvPr/>
          </p:nvSpPr>
          <p:spPr bwMode="auto">
            <a:xfrm>
              <a:off x="4919" y="1391"/>
              <a:ext cx="17" cy="33"/>
            </a:xfrm>
            <a:custGeom>
              <a:avLst/>
              <a:gdLst>
                <a:gd name="T0" fmla="*/ 5 w 14"/>
                <a:gd name="T1" fmla="*/ 0 h 28"/>
                <a:gd name="T2" fmla="*/ 9 w 14"/>
                <a:gd name="T3" fmla="*/ 7 h 28"/>
                <a:gd name="T4" fmla="*/ 14 w 14"/>
                <a:gd name="T5" fmla="*/ 14 h 28"/>
                <a:gd name="T6" fmla="*/ 13 w 14"/>
                <a:gd name="T7" fmla="*/ 19 h 28"/>
                <a:gd name="T8" fmla="*/ 2 w 14"/>
                <a:gd name="T9" fmla="*/ 26 h 28"/>
                <a:gd name="T10" fmla="*/ 2 w 14"/>
                <a:gd name="T11" fmla="*/ 19 h 28"/>
                <a:gd name="T12" fmla="*/ 1 w 14"/>
                <a:gd name="T13" fmla="*/ 13 h 28"/>
                <a:gd name="T14" fmla="*/ 5 w 14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28">
                  <a:moveTo>
                    <a:pt x="5" y="0"/>
                  </a:moveTo>
                  <a:cubicBezTo>
                    <a:pt x="6" y="3"/>
                    <a:pt x="7" y="5"/>
                    <a:pt x="9" y="7"/>
                  </a:cubicBezTo>
                  <a:cubicBezTo>
                    <a:pt x="12" y="8"/>
                    <a:pt x="14" y="11"/>
                    <a:pt x="14" y="14"/>
                  </a:cubicBezTo>
                  <a:cubicBezTo>
                    <a:pt x="14" y="16"/>
                    <a:pt x="13" y="17"/>
                    <a:pt x="13" y="19"/>
                  </a:cubicBezTo>
                  <a:cubicBezTo>
                    <a:pt x="10" y="22"/>
                    <a:pt x="8" y="28"/>
                    <a:pt x="2" y="26"/>
                  </a:cubicBezTo>
                  <a:cubicBezTo>
                    <a:pt x="0" y="25"/>
                    <a:pt x="1" y="21"/>
                    <a:pt x="2" y="19"/>
                  </a:cubicBezTo>
                  <a:cubicBezTo>
                    <a:pt x="2" y="17"/>
                    <a:pt x="1" y="15"/>
                    <a:pt x="1" y="13"/>
                  </a:cubicBezTo>
                  <a:cubicBezTo>
                    <a:pt x="3" y="9"/>
                    <a:pt x="0" y="4"/>
                    <a:pt x="5" y="0"/>
                  </a:cubicBezTo>
                  <a:close/>
                </a:path>
              </a:pathLst>
            </a:custGeom>
            <a:solidFill>
              <a:srgbClr val="393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69" name="Freeform 4012"/>
            <p:cNvSpPr>
              <a:spLocks/>
            </p:cNvSpPr>
            <p:nvPr/>
          </p:nvSpPr>
          <p:spPr bwMode="auto">
            <a:xfrm>
              <a:off x="4967" y="1307"/>
              <a:ext cx="12" cy="14"/>
            </a:xfrm>
            <a:custGeom>
              <a:avLst/>
              <a:gdLst>
                <a:gd name="T0" fmla="*/ 6 w 10"/>
                <a:gd name="T1" fmla="*/ 0 h 12"/>
                <a:gd name="T2" fmla="*/ 0 w 10"/>
                <a:gd name="T3" fmla="*/ 12 h 12"/>
                <a:gd name="T4" fmla="*/ 0 w 10"/>
                <a:gd name="T5" fmla="*/ 3 h 12"/>
                <a:gd name="T6" fmla="*/ 6 w 10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6" y="0"/>
                  </a:moveTo>
                  <a:cubicBezTo>
                    <a:pt x="7" y="6"/>
                    <a:pt x="10" y="12"/>
                    <a:pt x="0" y="12"/>
                  </a:cubicBezTo>
                  <a:cubicBezTo>
                    <a:pt x="3" y="9"/>
                    <a:pt x="1" y="6"/>
                    <a:pt x="0" y="3"/>
                  </a:cubicBezTo>
                  <a:cubicBezTo>
                    <a:pt x="2" y="2"/>
                    <a:pt x="4" y="1"/>
                    <a:pt x="6" y="0"/>
                  </a:cubicBezTo>
                  <a:close/>
                </a:path>
              </a:pathLst>
            </a:custGeom>
            <a:solidFill>
              <a:srgbClr val="8989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0" name="Freeform 4013"/>
            <p:cNvSpPr>
              <a:spLocks/>
            </p:cNvSpPr>
            <p:nvPr/>
          </p:nvSpPr>
          <p:spPr bwMode="auto">
            <a:xfrm>
              <a:off x="4912" y="1853"/>
              <a:ext cx="97" cy="30"/>
            </a:xfrm>
            <a:custGeom>
              <a:avLst/>
              <a:gdLst>
                <a:gd name="T0" fmla="*/ 21 w 82"/>
                <a:gd name="T1" fmla="*/ 14 h 26"/>
                <a:gd name="T2" fmla="*/ 18 w 82"/>
                <a:gd name="T3" fmla="*/ 12 h 26"/>
                <a:gd name="T4" fmla="*/ 5 w 82"/>
                <a:gd name="T5" fmla="*/ 6 h 26"/>
                <a:gd name="T6" fmla="*/ 8 w 82"/>
                <a:gd name="T7" fmla="*/ 1 h 26"/>
                <a:gd name="T8" fmla="*/ 18 w 82"/>
                <a:gd name="T9" fmla="*/ 1 h 26"/>
                <a:gd name="T10" fmla="*/ 22 w 82"/>
                <a:gd name="T11" fmla="*/ 3 h 26"/>
                <a:gd name="T12" fmla="*/ 33 w 82"/>
                <a:gd name="T13" fmla="*/ 6 h 26"/>
                <a:gd name="T14" fmla="*/ 55 w 82"/>
                <a:gd name="T15" fmla="*/ 11 h 26"/>
                <a:gd name="T16" fmla="*/ 62 w 82"/>
                <a:gd name="T17" fmla="*/ 12 h 26"/>
                <a:gd name="T18" fmla="*/ 82 w 82"/>
                <a:gd name="T19" fmla="*/ 22 h 26"/>
                <a:gd name="T20" fmla="*/ 63 w 82"/>
                <a:gd name="T21" fmla="*/ 24 h 26"/>
                <a:gd name="T22" fmla="*/ 47 w 82"/>
                <a:gd name="T23" fmla="*/ 21 h 26"/>
                <a:gd name="T24" fmla="*/ 21 w 82"/>
                <a:gd name="T25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26">
                  <a:moveTo>
                    <a:pt x="21" y="14"/>
                  </a:moveTo>
                  <a:cubicBezTo>
                    <a:pt x="20" y="13"/>
                    <a:pt x="19" y="13"/>
                    <a:pt x="18" y="12"/>
                  </a:cubicBezTo>
                  <a:cubicBezTo>
                    <a:pt x="13" y="10"/>
                    <a:pt x="8" y="9"/>
                    <a:pt x="5" y="6"/>
                  </a:cubicBezTo>
                  <a:cubicBezTo>
                    <a:pt x="0" y="2"/>
                    <a:pt x="6" y="2"/>
                    <a:pt x="8" y="1"/>
                  </a:cubicBezTo>
                  <a:cubicBezTo>
                    <a:pt x="12" y="0"/>
                    <a:pt x="15" y="0"/>
                    <a:pt x="18" y="1"/>
                  </a:cubicBezTo>
                  <a:cubicBezTo>
                    <a:pt x="20" y="2"/>
                    <a:pt x="21" y="2"/>
                    <a:pt x="22" y="3"/>
                  </a:cubicBezTo>
                  <a:cubicBezTo>
                    <a:pt x="26" y="4"/>
                    <a:pt x="29" y="5"/>
                    <a:pt x="33" y="6"/>
                  </a:cubicBezTo>
                  <a:cubicBezTo>
                    <a:pt x="40" y="8"/>
                    <a:pt x="47" y="9"/>
                    <a:pt x="55" y="11"/>
                  </a:cubicBezTo>
                  <a:cubicBezTo>
                    <a:pt x="57" y="11"/>
                    <a:pt x="60" y="12"/>
                    <a:pt x="62" y="12"/>
                  </a:cubicBezTo>
                  <a:cubicBezTo>
                    <a:pt x="68" y="16"/>
                    <a:pt x="80" y="9"/>
                    <a:pt x="82" y="22"/>
                  </a:cubicBezTo>
                  <a:cubicBezTo>
                    <a:pt x="76" y="26"/>
                    <a:pt x="69" y="24"/>
                    <a:pt x="63" y="24"/>
                  </a:cubicBezTo>
                  <a:cubicBezTo>
                    <a:pt x="58" y="24"/>
                    <a:pt x="52" y="25"/>
                    <a:pt x="47" y="21"/>
                  </a:cubicBezTo>
                  <a:cubicBezTo>
                    <a:pt x="39" y="19"/>
                    <a:pt x="30" y="16"/>
                    <a:pt x="21" y="14"/>
                  </a:cubicBezTo>
                  <a:close/>
                </a:path>
              </a:pathLst>
            </a:custGeom>
            <a:solidFill>
              <a:srgbClr val="8683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1" name="Freeform 4014"/>
            <p:cNvSpPr>
              <a:spLocks/>
            </p:cNvSpPr>
            <p:nvPr/>
          </p:nvSpPr>
          <p:spPr bwMode="auto">
            <a:xfrm>
              <a:off x="4920" y="1820"/>
              <a:ext cx="22" cy="38"/>
            </a:xfrm>
            <a:custGeom>
              <a:avLst/>
              <a:gdLst>
                <a:gd name="T0" fmla="*/ 10 w 18"/>
                <a:gd name="T1" fmla="*/ 33 h 33"/>
                <a:gd name="T2" fmla="*/ 1 w 18"/>
                <a:gd name="T3" fmla="*/ 29 h 33"/>
                <a:gd name="T4" fmla="*/ 5 w 18"/>
                <a:gd name="T5" fmla="*/ 26 h 33"/>
                <a:gd name="T6" fmla="*/ 8 w 18"/>
                <a:gd name="T7" fmla="*/ 1 h 33"/>
                <a:gd name="T8" fmla="*/ 14 w 18"/>
                <a:gd name="T9" fmla="*/ 0 h 33"/>
                <a:gd name="T10" fmla="*/ 16 w 18"/>
                <a:gd name="T11" fmla="*/ 8 h 33"/>
                <a:gd name="T12" fmla="*/ 10 w 18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3">
                  <a:moveTo>
                    <a:pt x="10" y="33"/>
                  </a:moveTo>
                  <a:cubicBezTo>
                    <a:pt x="7" y="31"/>
                    <a:pt x="4" y="30"/>
                    <a:pt x="1" y="29"/>
                  </a:cubicBezTo>
                  <a:cubicBezTo>
                    <a:pt x="2" y="28"/>
                    <a:pt x="4" y="27"/>
                    <a:pt x="5" y="26"/>
                  </a:cubicBezTo>
                  <a:cubicBezTo>
                    <a:pt x="8" y="18"/>
                    <a:pt x="0" y="8"/>
                    <a:pt x="8" y="1"/>
                  </a:cubicBezTo>
                  <a:cubicBezTo>
                    <a:pt x="10" y="1"/>
                    <a:pt x="12" y="0"/>
                    <a:pt x="14" y="0"/>
                  </a:cubicBezTo>
                  <a:cubicBezTo>
                    <a:pt x="16" y="2"/>
                    <a:pt x="17" y="5"/>
                    <a:pt x="16" y="8"/>
                  </a:cubicBezTo>
                  <a:cubicBezTo>
                    <a:pt x="14" y="16"/>
                    <a:pt x="18" y="26"/>
                    <a:pt x="10" y="33"/>
                  </a:cubicBezTo>
                  <a:close/>
                </a:path>
              </a:pathLst>
            </a:custGeom>
            <a:solidFill>
              <a:srgbClr val="353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2" name="Freeform 4015"/>
            <p:cNvSpPr>
              <a:spLocks/>
            </p:cNvSpPr>
            <p:nvPr/>
          </p:nvSpPr>
          <p:spPr bwMode="auto">
            <a:xfrm>
              <a:off x="4922" y="1801"/>
              <a:ext cx="10" cy="49"/>
            </a:xfrm>
            <a:custGeom>
              <a:avLst/>
              <a:gdLst>
                <a:gd name="T0" fmla="*/ 7 w 9"/>
                <a:gd name="T1" fmla="*/ 17 h 42"/>
                <a:gd name="T2" fmla="*/ 4 w 9"/>
                <a:gd name="T3" fmla="*/ 42 h 42"/>
                <a:gd name="T4" fmla="*/ 3 w 9"/>
                <a:gd name="T5" fmla="*/ 36 h 42"/>
                <a:gd name="T6" fmla="*/ 2 w 9"/>
                <a:gd name="T7" fmla="*/ 6 h 42"/>
                <a:gd name="T8" fmla="*/ 4 w 9"/>
                <a:gd name="T9" fmla="*/ 0 h 42"/>
                <a:gd name="T10" fmla="*/ 7 w 9"/>
                <a:gd name="T11" fmla="*/ 1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42">
                  <a:moveTo>
                    <a:pt x="7" y="17"/>
                  </a:moveTo>
                  <a:cubicBezTo>
                    <a:pt x="5" y="25"/>
                    <a:pt x="9" y="34"/>
                    <a:pt x="4" y="42"/>
                  </a:cubicBezTo>
                  <a:cubicBezTo>
                    <a:pt x="4" y="40"/>
                    <a:pt x="3" y="38"/>
                    <a:pt x="3" y="36"/>
                  </a:cubicBezTo>
                  <a:cubicBezTo>
                    <a:pt x="0" y="26"/>
                    <a:pt x="2" y="16"/>
                    <a:pt x="2" y="6"/>
                  </a:cubicBezTo>
                  <a:cubicBezTo>
                    <a:pt x="2" y="4"/>
                    <a:pt x="2" y="2"/>
                    <a:pt x="4" y="0"/>
                  </a:cubicBezTo>
                  <a:cubicBezTo>
                    <a:pt x="9" y="5"/>
                    <a:pt x="6" y="11"/>
                    <a:pt x="7" y="17"/>
                  </a:cubicBezTo>
                  <a:close/>
                </a:path>
              </a:pathLst>
            </a:custGeom>
            <a:solidFill>
              <a:srgbClr val="6F6B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3" name="Freeform 4016"/>
            <p:cNvSpPr>
              <a:spLocks/>
            </p:cNvSpPr>
            <p:nvPr/>
          </p:nvSpPr>
          <p:spPr bwMode="auto">
            <a:xfrm>
              <a:off x="4918" y="1803"/>
              <a:ext cx="7" cy="40"/>
            </a:xfrm>
            <a:custGeom>
              <a:avLst/>
              <a:gdLst>
                <a:gd name="T0" fmla="*/ 6 w 6"/>
                <a:gd name="T1" fmla="*/ 2 h 34"/>
                <a:gd name="T2" fmla="*/ 6 w 6"/>
                <a:gd name="T3" fmla="*/ 34 h 34"/>
                <a:gd name="T4" fmla="*/ 0 w 6"/>
                <a:gd name="T5" fmla="*/ 30 h 34"/>
                <a:gd name="T6" fmla="*/ 3 w 6"/>
                <a:gd name="T7" fmla="*/ 5 h 34"/>
                <a:gd name="T8" fmla="*/ 3 w 6"/>
                <a:gd name="T9" fmla="*/ 2 h 34"/>
                <a:gd name="T10" fmla="*/ 6 w 6"/>
                <a:gd name="T11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34">
                  <a:moveTo>
                    <a:pt x="6" y="2"/>
                  </a:moveTo>
                  <a:cubicBezTo>
                    <a:pt x="6" y="12"/>
                    <a:pt x="6" y="23"/>
                    <a:pt x="6" y="34"/>
                  </a:cubicBezTo>
                  <a:cubicBezTo>
                    <a:pt x="3" y="34"/>
                    <a:pt x="1" y="33"/>
                    <a:pt x="0" y="30"/>
                  </a:cubicBezTo>
                  <a:cubicBezTo>
                    <a:pt x="6" y="22"/>
                    <a:pt x="2" y="13"/>
                    <a:pt x="3" y="5"/>
                  </a:cubicBezTo>
                  <a:cubicBezTo>
                    <a:pt x="3" y="4"/>
                    <a:pt x="3" y="3"/>
                    <a:pt x="3" y="2"/>
                  </a:cubicBezTo>
                  <a:cubicBezTo>
                    <a:pt x="4" y="0"/>
                    <a:pt x="5" y="0"/>
                    <a:pt x="6" y="2"/>
                  </a:cubicBezTo>
                  <a:close/>
                </a:path>
              </a:pathLst>
            </a:custGeom>
            <a:solidFill>
              <a:srgbClr val="393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4" name="Freeform 4017"/>
            <p:cNvSpPr>
              <a:spLocks/>
            </p:cNvSpPr>
            <p:nvPr/>
          </p:nvSpPr>
          <p:spPr bwMode="auto">
            <a:xfrm>
              <a:off x="4925" y="1776"/>
              <a:ext cx="36" cy="61"/>
            </a:xfrm>
            <a:custGeom>
              <a:avLst/>
              <a:gdLst>
                <a:gd name="T0" fmla="*/ 13 w 31"/>
                <a:gd name="T1" fmla="*/ 28 h 52"/>
                <a:gd name="T2" fmla="*/ 7 w 31"/>
                <a:gd name="T3" fmla="*/ 5 h 52"/>
                <a:gd name="T4" fmla="*/ 14 w 31"/>
                <a:gd name="T5" fmla="*/ 0 h 52"/>
                <a:gd name="T6" fmla="*/ 18 w 31"/>
                <a:gd name="T7" fmla="*/ 1 h 52"/>
                <a:gd name="T8" fmla="*/ 30 w 31"/>
                <a:gd name="T9" fmla="*/ 8 h 52"/>
                <a:gd name="T10" fmla="*/ 30 w 31"/>
                <a:gd name="T11" fmla="*/ 12 h 52"/>
                <a:gd name="T12" fmla="*/ 24 w 31"/>
                <a:gd name="T13" fmla="*/ 50 h 52"/>
                <a:gd name="T14" fmla="*/ 21 w 31"/>
                <a:gd name="T15" fmla="*/ 51 h 52"/>
                <a:gd name="T16" fmla="*/ 14 w 31"/>
                <a:gd name="T17" fmla="*/ 45 h 52"/>
                <a:gd name="T18" fmla="*/ 12 w 31"/>
                <a:gd name="T19" fmla="*/ 41 h 52"/>
                <a:gd name="T20" fmla="*/ 13 w 31"/>
                <a:gd name="T21" fmla="*/ 2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52">
                  <a:moveTo>
                    <a:pt x="13" y="28"/>
                  </a:moveTo>
                  <a:cubicBezTo>
                    <a:pt x="13" y="20"/>
                    <a:pt x="0" y="15"/>
                    <a:pt x="7" y="5"/>
                  </a:cubicBezTo>
                  <a:cubicBezTo>
                    <a:pt x="9" y="2"/>
                    <a:pt x="11" y="1"/>
                    <a:pt x="14" y="0"/>
                  </a:cubicBezTo>
                  <a:cubicBezTo>
                    <a:pt x="15" y="0"/>
                    <a:pt x="17" y="1"/>
                    <a:pt x="18" y="1"/>
                  </a:cubicBezTo>
                  <a:cubicBezTo>
                    <a:pt x="22" y="4"/>
                    <a:pt x="27" y="5"/>
                    <a:pt x="30" y="8"/>
                  </a:cubicBezTo>
                  <a:cubicBezTo>
                    <a:pt x="31" y="10"/>
                    <a:pt x="31" y="11"/>
                    <a:pt x="30" y="12"/>
                  </a:cubicBezTo>
                  <a:cubicBezTo>
                    <a:pt x="20" y="24"/>
                    <a:pt x="28" y="38"/>
                    <a:pt x="24" y="50"/>
                  </a:cubicBezTo>
                  <a:cubicBezTo>
                    <a:pt x="23" y="51"/>
                    <a:pt x="22" y="52"/>
                    <a:pt x="21" y="51"/>
                  </a:cubicBezTo>
                  <a:cubicBezTo>
                    <a:pt x="16" y="51"/>
                    <a:pt x="20" y="43"/>
                    <a:pt x="14" y="45"/>
                  </a:cubicBezTo>
                  <a:cubicBezTo>
                    <a:pt x="13" y="44"/>
                    <a:pt x="12" y="43"/>
                    <a:pt x="12" y="41"/>
                  </a:cubicBezTo>
                  <a:cubicBezTo>
                    <a:pt x="12" y="37"/>
                    <a:pt x="10" y="32"/>
                    <a:pt x="13" y="28"/>
                  </a:cubicBezTo>
                  <a:close/>
                </a:path>
              </a:pathLst>
            </a:custGeom>
            <a:solidFill>
              <a:srgbClr val="878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5" name="Freeform 4018"/>
            <p:cNvSpPr>
              <a:spLocks/>
            </p:cNvSpPr>
            <p:nvPr/>
          </p:nvSpPr>
          <p:spPr bwMode="auto">
            <a:xfrm>
              <a:off x="4933" y="1809"/>
              <a:ext cx="17" cy="42"/>
            </a:xfrm>
            <a:custGeom>
              <a:avLst/>
              <a:gdLst>
                <a:gd name="T0" fmla="*/ 6 w 14"/>
                <a:gd name="T1" fmla="*/ 0 h 36"/>
                <a:gd name="T2" fmla="*/ 7 w 14"/>
                <a:gd name="T3" fmla="*/ 16 h 36"/>
                <a:gd name="T4" fmla="*/ 3 w 14"/>
                <a:gd name="T5" fmla="*/ 36 h 36"/>
                <a:gd name="T6" fmla="*/ 3 w 14"/>
                <a:gd name="T7" fmla="*/ 16 h 36"/>
                <a:gd name="T8" fmla="*/ 3 w 14"/>
                <a:gd name="T9" fmla="*/ 9 h 36"/>
                <a:gd name="T10" fmla="*/ 6 w 14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36">
                  <a:moveTo>
                    <a:pt x="6" y="0"/>
                  </a:moveTo>
                  <a:cubicBezTo>
                    <a:pt x="6" y="5"/>
                    <a:pt x="7" y="11"/>
                    <a:pt x="7" y="16"/>
                  </a:cubicBezTo>
                  <a:cubicBezTo>
                    <a:pt x="10" y="23"/>
                    <a:pt x="14" y="31"/>
                    <a:pt x="3" y="36"/>
                  </a:cubicBezTo>
                  <a:cubicBezTo>
                    <a:pt x="0" y="30"/>
                    <a:pt x="1" y="23"/>
                    <a:pt x="3" y="16"/>
                  </a:cubicBezTo>
                  <a:cubicBezTo>
                    <a:pt x="3" y="14"/>
                    <a:pt x="3" y="12"/>
                    <a:pt x="3" y="9"/>
                  </a:cubicBezTo>
                  <a:cubicBezTo>
                    <a:pt x="0" y="5"/>
                    <a:pt x="1" y="2"/>
                    <a:pt x="6" y="0"/>
                  </a:cubicBezTo>
                  <a:close/>
                </a:path>
              </a:pathLst>
            </a:custGeom>
            <a:solidFill>
              <a:srgbClr val="3835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6" name="Freeform 4019"/>
            <p:cNvSpPr>
              <a:spLocks/>
            </p:cNvSpPr>
            <p:nvPr/>
          </p:nvSpPr>
          <p:spPr bwMode="auto">
            <a:xfrm>
              <a:off x="4926" y="1770"/>
              <a:ext cx="17" cy="12"/>
            </a:xfrm>
            <a:custGeom>
              <a:avLst/>
              <a:gdLst>
                <a:gd name="T0" fmla="*/ 13 w 14"/>
                <a:gd name="T1" fmla="*/ 7 h 10"/>
                <a:gd name="T2" fmla="*/ 6 w 14"/>
                <a:gd name="T3" fmla="*/ 10 h 10"/>
                <a:gd name="T4" fmla="*/ 0 w 14"/>
                <a:gd name="T5" fmla="*/ 6 h 10"/>
                <a:gd name="T6" fmla="*/ 0 w 14"/>
                <a:gd name="T7" fmla="*/ 3 h 10"/>
                <a:gd name="T8" fmla="*/ 12 w 14"/>
                <a:gd name="T9" fmla="*/ 2 h 10"/>
                <a:gd name="T10" fmla="*/ 13 w 14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7"/>
                  </a:moveTo>
                  <a:cubicBezTo>
                    <a:pt x="11" y="10"/>
                    <a:pt x="9" y="10"/>
                    <a:pt x="6" y="10"/>
                  </a:cubicBezTo>
                  <a:cubicBezTo>
                    <a:pt x="4" y="9"/>
                    <a:pt x="2" y="7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4" y="0"/>
                    <a:pt x="8" y="0"/>
                    <a:pt x="12" y="2"/>
                  </a:cubicBezTo>
                  <a:cubicBezTo>
                    <a:pt x="14" y="4"/>
                    <a:pt x="14" y="5"/>
                    <a:pt x="13" y="7"/>
                  </a:cubicBezTo>
                  <a:close/>
                </a:path>
              </a:pathLst>
            </a:custGeom>
            <a:solidFill>
              <a:srgbClr val="201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7" name="Freeform 4020"/>
            <p:cNvSpPr>
              <a:spLocks/>
            </p:cNvSpPr>
            <p:nvPr/>
          </p:nvSpPr>
          <p:spPr bwMode="auto">
            <a:xfrm>
              <a:off x="4922" y="1784"/>
              <a:ext cx="5" cy="21"/>
            </a:xfrm>
            <a:custGeom>
              <a:avLst/>
              <a:gdLst>
                <a:gd name="T0" fmla="*/ 3 w 5"/>
                <a:gd name="T1" fmla="*/ 18 h 18"/>
                <a:gd name="T2" fmla="*/ 2 w 5"/>
                <a:gd name="T3" fmla="*/ 18 h 18"/>
                <a:gd name="T4" fmla="*/ 0 w 5"/>
                <a:gd name="T5" fmla="*/ 18 h 18"/>
                <a:gd name="T6" fmla="*/ 0 w 5"/>
                <a:gd name="T7" fmla="*/ 0 h 18"/>
                <a:gd name="T8" fmla="*/ 4 w 5"/>
                <a:gd name="T9" fmla="*/ 14 h 18"/>
                <a:gd name="T10" fmla="*/ 3 w 5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8">
                  <a:moveTo>
                    <a:pt x="3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0" y="18"/>
                    <a:pt x="0" y="18"/>
                  </a:cubicBezTo>
                  <a:cubicBezTo>
                    <a:pt x="0" y="12"/>
                    <a:pt x="0" y="7"/>
                    <a:pt x="0" y="0"/>
                  </a:cubicBezTo>
                  <a:cubicBezTo>
                    <a:pt x="5" y="5"/>
                    <a:pt x="2" y="10"/>
                    <a:pt x="4" y="14"/>
                  </a:cubicBezTo>
                  <a:cubicBezTo>
                    <a:pt x="3" y="15"/>
                    <a:pt x="3" y="17"/>
                    <a:pt x="3" y="18"/>
                  </a:cubicBezTo>
                  <a:close/>
                </a:path>
              </a:pathLst>
            </a:custGeom>
            <a:solidFill>
              <a:srgbClr val="403B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8" name="Freeform 4021"/>
            <p:cNvSpPr>
              <a:spLocks/>
            </p:cNvSpPr>
            <p:nvPr/>
          </p:nvSpPr>
          <p:spPr bwMode="auto">
            <a:xfrm>
              <a:off x="4989" y="1274"/>
              <a:ext cx="85" cy="58"/>
            </a:xfrm>
            <a:custGeom>
              <a:avLst/>
              <a:gdLst>
                <a:gd name="T0" fmla="*/ 63 w 73"/>
                <a:gd name="T1" fmla="*/ 28 h 49"/>
                <a:gd name="T2" fmla="*/ 73 w 73"/>
                <a:gd name="T3" fmla="*/ 40 h 49"/>
                <a:gd name="T4" fmla="*/ 55 w 73"/>
                <a:gd name="T5" fmla="*/ 45 h 49"/>
                <a:gd name="T6" fmla="*/ 33 w 73"/>
                <a:gd name="T7" fmla="*/ 48 h 49"/>
                <a:gd name="T8" fmla="*/ 14 w 73"/>
                <a:gd name="T9" fmla="*/ 45 h 49"/>
                <a:gd name="T10" fmla="*/ 15 w 73"/>
                <a:gd name="T11" fmla="*/ 6 h 49"/>
                <a:gd name="T12" fmla="*/ 27 w 73"/>
                <a:gd name="T13" fmla="*/ 2 h 49"/>
                <a:gd name="T14" fmla="*/ 63 w 73"/>
                <a:gd name="T15" fmla="*/ 5 h 49"/>
                <a:gd name="T16" fmla="*/ 63 w 73"/>
                <a:gd name="T17" fmla="*/ 2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" h="49">
                  <a:moveTo>
                    <a:pt x="63" y="28"/>
                  </a:moveTo>
                  <a:cubicBezTo>
                    <a:pt x="64" y="34"/>
                    <a:pt x="73" y="34"/>
                    <a:pt x="73" y="40"/>
                  </a:cubicBezTo>
                  <a:cubicBezTo>
                    <a:pt x="68" y="46"/>
                    <a:pt x="61" y="45"/>
                    <a:pt x="55" y="45"/>
                  </a:cubicBezTo>
                  <a:cubicBezTo>
                    <a:pt x="47" y="45"/>
                    <a:pt x="40" y="48"/>
                    <a:pt x="33" y="48"/>
                  </a:cubicBezTo>
                  <a:cubicBezTo>
                    <a:pt x="27" y="48"/>
                    <a:pt x="20" y="49"/>
                    <a:pt x="14" y="45"/>
                  </a:cubicBezTo>
                  <a:cubicBezTo>
                    <a:pt x="9" y="32"/>
                    <a:pt x="0" y="19"/>
                    <a:pt x="15" y="6"/>
                  </a:cubicBezTo>
                  <a:cubicBezTo>
                    <a:pt x="19" y="4"/>
                    <a:pt x="23" y="3"/>
                    <a:pt x="27" y="2"/>
                  </a:cubicBezTo>
                  <a:cubicBezTo>
                    <a:pt x="39" y="2"/>
                    <a:pt x="52" y="0"/>
                    <a:pt x="63" y="5"/>
                  </a:cubicBezTo>
                  <a:cubicBezTo>
                    <a:pt x="67" y="13"/>
                    <a:pt x="66" y="20"/>
                    <a:pt x="63" y="28"/>
                  </a:cubicBezTo>
                  <a:close/>
                </a:path>
              </a:pathLst>
            </a:custGeom>
            <a:solidFill>
              <a:srgbClr val="AAAC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79" name="Freeform 4022"/>
            <p:cNvSpPr>
              <a:spLocks/>
            </p:cNvSpPr>
            <p:nvPr/>
          </p:nvSpPr>
          <p:spPr bwMode="auto">
            <a:xfrm>
              <a:off x="4986" y="1280"/>
              <a:ext cx="20" cy="48"/>
            </a:xfrm>
            <a:custGeom>
              <a:avLst/>
              <a:gdLst>
                <a:gd name="T0" fmla="*/ 17 w 17"/>
                <a:gd name="T1" fmla="*/ 1 h 41"/>
                <a:gd name="T2" fmla="*/ 17 w 17"/>
                <a:gd name="T3" fmla="*/ 39 h 41"/>
                <a:gd name="T4" fmla="*/ 14 w 17"/>
                <a:gd name="T5" fmla="*/ 41 h 41"/>
                <a:gd name="T6" fmla="*/ 1 w 17"/>
                <a:gd name="T7" fmla="*/ 38 h 41"/>
                <a:gd name="T8" fmla="*/ 1 w 17"/>
                <a:gd name="T9" fmla="*/ 10 h 41"/>
                <a:gd name="T10" fmla="*/ 7 w 17"/>
                <a:gd name="T11" fmla="*/ 0 h 41"/>
                <a:gd name="T12" fmla="*/ 17 w 17"/>
                <a:gd name="T13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1">
                  <a:moveTo>
                    <a:pt x="17" y="1"/>
                  </a:moveTo>
                  <a:cubicBezTo>
                    <a:pt x="9" y="13"/>
                    <a:pt x="17" y="26"/>
                    <a:pt x="17" y="39"/>
                  </a:cubicBezTo>
                  <a:cubicBezTo>
                    <a:pt x="16" y="40"/>
                    <a:pt x="15" y="41"/>
                    <a:pt x="14" y="41"/>
                  </a:cubicBezTo>
                  <a:cubicBezTo>
                    <a:pt x="9" y="41"/>
                    <a:pt x="5" y="41"/>
                    <a:pt x="1" y="38"/>
                  </a:cubicBezTo>
                  <a:cubicBezTo>
                    <a:pt x="0" y="29"/>
                    <a:pt x="9" y="19"/>
                    <a:pt x="1" y="10"/>
                  </a:cubicBezTo>
                  <a:cubicBezTo>
                    <a:pt x="0" y="5"/>
                    <a:pt x="2" y="1"/>
                    <a:pt x="7" y="0"/>
                  </a:cubicBezTo>
                  <a:cubicBezTo>
                    <a:pt x="10" y="0"/>
                    <a:pt x="13" y="0"/>
                    <a:pt x="17" y="1"/>
                  </a:cubicBezTo>
                  <a:close/>
                </a:path>
              </a:pathLst>
            </a:custGeom>
            <a:solidFill>
              <a:srgbClr val="8283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0" name="Freeform 4023"/>
            <p:cNvSpPr>
              <a:spLocks/>
            </p:cNvSpPr>
            <p:nvPr/>
          </p:nvSpPr>
          <p:spPr bwMode="auto">
            <a:xfrm>
              <a:off x="5037" y="1193"/>
              <a:ext cx="14" cy="7"/>
            </a:xfrm>
            <a:custGeom>
              <a:avLst/>
              <a:gdLst>
                <a:gd name="T0" fmla="*/ 0 w 12"/>
                <a:gd name="T1" fmla="*/ 3 h 6"/>
                <a:gd name="T2" fmla="*/ 9 w 12"/>
                <a:gd name="T3" fmla="*/ 0 h 6"/>
                <a:gd name="T4" fmla="*/ 12 w 12"/>
                <a:gd name="T5" fmla="*/ 4 h 6"/>
                <a:gd name="T6" fmla="*/ 0 w 12"/>
                <a:gd name="T7" fmla="*/ 6 h 6"/>
                <a:gd name="T8" fmla="*/ 0 w 12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6">
                  <a:moveTo>
                    <a:pt x="0" y="3"/>
                  </a:moveTo>
                  <a:cubicBezTo>
                    <a:pt x="3" y="2"/>
                    <a:pt x="6" y="1"/>
                    <a:pt x="9" y="0"/>
                  </a:cubicBezTo>
                  <a:cubicBezTo>
                    <a:pt x="10" y="2"/>
                    <a:pt x="11" y="3"/>
                    <a:pt x="12" y="4"/>
                  </a:cubicBezTo>
                  <a:cubicBezTo>
                    <a:pt x="8" y="5"/>
                    <a:pt x="4" y="5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3737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1" name="Freeform 4024"/>
            <p:cNvSpPr>
              <a:spLocks/>
            </p:cNvSpPr>
            <p:nvPr/>
          </p:nvSpPr>
          <p:spPr bwMode="auto">
            <a:xfrm>
              <a:off x="5047" y="1161"/>
              <a:ext cx="31" cy="8"/>
            </a:xfrm>
            <a:custGeom>
              <a:avLst/>
              <a:gdLst>
                <a:gd name="T0" fmla="*/ 0 w 26"/>
                <a:gd name="T1" fmla="*/ 1 h 7"/>
                <a:gd name="T2" fmla="*/ 26 w 26"/>
                <a:gd name="T3" fmla="*/ 0 h 7"/>
                <a:gd name="T4" fmla="*/ 1 w 26"/>
                <a:gd name="T5" fmla="*/ 3 h 7"/>
                <a:gd name="T6" fmla="*/ 0 w 26"/>
                <a:gd name="T7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7">
                  <a:moveTo>
                    <a:pt x="0" y="1"/>
                  </a:moveTo>
                  <a:cubicBezTo>
                    <a:pt x="9" y="1"/>
                    <a:pt x="18" y="0"/>
                    <a:pt x="26" y="0"/>
                  </a:cubicBezTo>
                  <a:cubicBezTo>
                    <a:pt x="19" y="7"/>
                    <a:pt x="9" y="2"/>
                    <a:pt x="1" y="3"/>
                  </a:cubicBezTo>
                  <a:cubicBezTo>
                    <a:pt x="0" y="2"/>
                    <a:pt x="0" y="2"/>
                    <a:pt x="0" y="1"/>
                  </a:cubicBezTo>
                  <a:close/>
                </a:path>
              </a:pathLst>
            </a:custGeom>
            <a:solidFill>
              <a:srgbClr val="6F69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2" name="Freeform 4025"/>
            <p:cNvSpPr>
              <a:spLocks/>
            </p:cNvSpPr>
            <p:nvPr/>
          </p:nvSpPr>
          <p:spPr bwMode="auto">
            <a:xfrm>
              <a:off x="4937" y="1718"/>
              <a:ext cx="42" cy="47"/>
            </a:xfrm>
            <a:custGeom>
              <a:avLst/>
              <a:gdLst>
                <a:gd name="T0" fmla="*/ 0 w 36"/>
                <a:gd name="T1" fmla="*/ 31 h 40"/>
                <a:gd name="T2" fmla="*/ 0 w 36"/>
                <a:gd name="T3" fmla="*/ 19 h 40"/>
                <a:gd name="T4" fmla="*/ 7 w 36"/>
                <a:gd name="T5" fmla="*/ 11 h 40"/>
                <a:gd name="T6" fmla="*/ 24 w 36"/>
                <a:gd name="T7" fmla="*/ 0 h 40"/>
                <a:gd name="T8" fmla="*/ 34 w 36"/>
                <a:gd name="T9" fmla="*/ 5 h 40"/>
                <a:gd name="T10" fmla="*/ 33 w 36"/>
                <a:gd name="T11" fmla="*/ 18 h 40"/>
                <a:gd name="T12" fmla="*/ 26 w 36"/>
                <a:gd name="T13" fmla="*/ 31 h 40"/>
                <a:gd name="T14" fmla="*/ 25 w 36"/>
                <a:gd name="T15" fmla="*/ 35 h 40"/>
                <a:gd name="T16" fmla="*/ 23 w 36"/>
                <a:gd name="T17" fmla="*/ 38 h 40"/>
                <a:gd name="T18" fmla="*/ 13 w 36"/>
                <a:gd name="T19" fmla="*/ 37 h 40"/>
                <a:gd name="T20" fmla="*/ 9 w 36"/>
                <a:gd name="T21" fmla="*/ 34 h 40"/>
                <a:gd name="T22" fmla="*/ 0 w 36"/>
                <a:gd name="T23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0">
                  <a:moveTo>
                    <a:pt x="0" y="31"/>
                  </a:moveTo>
                  <a:cubicBezTo>
                    <a:pt x="0" y="27"/>
                    <a:pt x="0" y="23"/>
                    <a:pt x="0" y="19"/>
                  </a:cubicBezTo>
                  <a:cubicBezTo>
                    <a:pt x="0" y="15"/>
                    <a:pt x="3" y="12"/>
                    <a:pt x="7" y="11"/>
                  </a:cubicBezTo>
                  <a:cubicBezTo>
                    <a:pt x="15" y="11"/>
                    <a:pt x="17" y="1"/>
                    <a:pt x="24" y="0"/>
                  </a:cubicBezTo>
                  <a:cubicBezTo>
                    <a:pt x="29" y="0"/>
                    <a:pt x="32" y="1"/>
                    <a:pt x="34" y="5"/>
                  </a:cubicBezTo>
                  <a:cubicBezTo>
                    <a:pt x="36" y="10"/>
                    <a:pt x="36" y="14"/>
                    <a:pt x="33" y="18"/>
                  </a:cubicBezTo>
                  <a:cubicBezTo>
                    <a:pt x="30" y="22"/>
                    <a:pt x="27" y="25"/>
                    <a:pt x="26" y="31"/>
                  </a:cubicBezTo>
                  <a:cubicBezTo>
                    <a:pt x="26" y="32"/>
                    <a:pt x="26" y="34"/>
                    <a:pt x="25" y="35"/>
                  </a:cubicBezTo>
                  <a:cubicBezTo>
                    <a:pt x="25" y="36"/>
                    <a:pt x="24" y="37"/>
                    <a:pt x="23" y="38"/>
                  </a:cubicBezTo>
                  <a:cubicBezTo>
                    <a:pt x="19" y="40"/>
                    <a:pt x="16" y="38"/>
                    <a:pt x="13" y="37"/>
                  </a:cubicBezTo>
                  <a:cubicBezTo>
                    <a:pt x="11" y="36"/>
                    <a:pt x="10" y="36"/>
                    <a:pt x="9" y="34"/>
                  </a:cubicBezTo>
                  <a:cubicBezTo>
                    <a:pt x="7" y="31"/>
                    <a:pt x="3" y="32"/>
                    <a:pt x="0" y="31"/>
                  </a:cubicBezTo>
                  <a:close/>
                </a:path>
              </a:pathLst>
            </a:custGeom>
            <a:solidFill>
              <a:srgbClr val="656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3" name="Freeform 4026"/>
            <p:cNvSpPr>
              <a:spLocks/>
            </p:cNvSpPr>
            <p:nvPr/>
          </p:nvSpPr>
          <p:spPr bwMode="auto">
            <a:xfrm>
              <a:off x="4926" y="1758"/>
              <a:ext cx="30" cy="17"/>
            </a:xfrm>
            <a:custGeom>
              <a:avLst/>
              <a:gdLst>
                <a:gd name="T0" fmla="*/ 18 w 25"/>
                <a:gd name="T1" fmla="*/ 0 h 14"/>
                <a:gd name="T2" fmla="*/ 22 w 25"/>
                <a:gd name="T3" fmla="*/ 1 h 14"/>
                <a:gd name="T4" fmla="*/ 12 w 25"/>
                <a:gd name="T5" fmla="*/ 14 h 14"/>
                <a:gd name="T6" fmla="*/ 0 w 25"/>
                <a:gd name="T7" fmla="*/ 13 h 14"/>
                <a:gd name="T8" fmla="*/ 0 w 25"/>
                <a:gd name="T9" fmla="*/ 8 h 14"/>
                <a:gd name="T10" fmla="*/ 18 w 25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4">
                  <a:moveTo>
                    <a:pt x="18" y="0"/>
                  </a:moveTo>
                  <a:cubicBezTo>
                    <a:pt x="20" y="0"/>
                    <a:pt x="21" y="1"/>
                    <a:pt x="22" y="1"/>
                  </a:cubicBezTo>
                  <a:cubicBezTo>
                    <a:pt x="25" y="10"/>
                    <a:pt x="21" y="14"/>
                    <a:pt x="12" y="14"/>
                  </a:cubicBezTo>
                  <a:cubicBezTo>
                    <a:pt x="8" y="13"/>
                    <a:pt x="4" y="13"/>
                    <a:pt x="0" y="13"/>
                  </a:cubicBezTo>
                  <a:cubicBezTo>
                    <a:pt x="0" y="11"/>
                    <a:pt x="0" y="9"/>
                    <a:pt x="0" y="8"/>
                  </a:cubicBezTo>
                  <a:cubicBezTo>
                    <a:pt x="6" y="5"/>
                    <a:pt x="12" y="3"/>
                    <a:pt x="18" y="0"/>
                  </a:cubicBezTo>
                  <a:close/>
                </a:path>
              </a:pathLst>
            </a:custGeom>
            <a:solidFill>
              <a:srgbClr val="6968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4" name="Freeform 4027"/>
            <p:cNvSpPr>
              <a:spLocks/>
            </p:cNvSpPr>
            <p:nvPr/>
          </p:nvSpPr>
          <p:spPr bwMode="auto">
            <a:xfrm>
              <a:off x="4923" y="1717"/>
              <a:ext cx="24" cy="26"/>
            </a:xfrm>
            <a:custGeom>
              <a:avLst/>
              <a:gdLst>
                <a:gd name="T0" fmla="*/ 19 w 21"/>
                <a:gd name="T1" fmla="*/ 13 h 22"/>
                <a:gd name="T2" fmla="*/ 12 w 21"/>
                <a:gd name="T3" fmla="*/ 20 h 22"/>
                <a:gd name="T4" fmla="*/ 6 w 21"/>
                <a:gd name="T5" fmla="*/ 22 h 22"/>
                <a:gd name="T6" fmla="*/ 5 w 21"/>
                <a:gd name="T7" fmla="*/ 17 h 22"/>
                <a:gd name="T8" fmla="*/ 8 w 21"/>
                <a:gd name="T9" fmla="*/ 0 h 22"/>
                <a:gd name="T10" fmla="*/ 14 w 21"/>
                <a:gd name="T11" fmla="*/ 0 h 22"/>
                <a:gd name="T12" fmla="*/ 19 w 21"/>
                <a:gd name="T13" fmla="*/ 3 h 22"/>
                <a:gd name="T14" fmla="*/ 19 w 21"/>
                <a:gd name="T15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2">
                  <a:moveTo>
                    <a:pt x="19" y="13"/>
                  </a:moveTo>
                  <a:cubicBezTo>
                    <a:pt x="17" y="16"/>
                    <a:pt x="15" y="18"/>
                    <a:pt x="12" y="20"/>
                  </a:cubicBezTo>
                  <a:cubicBezTo>
                    <a:pt x="10" y="21"/>
                    <a:pt x="8" y="21"/>
                    <a:pt x="6" y="22"/>
                  </a:cubicBezTo>
                  <a:cubicBezTo>
                    <a:pt x="6" y="20"/>
                    <a:pt x="5" y="18"/>
                    <a:pt x="5" y="17"/>
                  </a:cubicBezTo>
                  <a:cubicBezTo>
                    <a:pt x="8" y="11"/>
                    <a:pt x="0" y="4"/>
                    <a:pt x="8" y="0"/>
                  </a:cubicBezTo>
                  <a:cubicBezTo>
                    <a:pt x="10" y="0"/>
                    <a:pt x="12" y="0"/>
                    <a:pt x="14" y="0"/>
                  </a:cubicBezTo>
                  <a:cubicBezTo>
                    <a:pt x="16" y="0"/>
                    <a:pt x="18" y="1"/>
                    <a:pt x="19" y="3"/>
                  </a:cubicBezTo>
                  <a:cubicBezTo>
                    <a:pt x="21" y="6"/>
                    <a:pt x="19" y="9"/>
                    <a:pt x="19" y="13"/>
                  </a:cubicBezTo>
                  <a:close/>
                </a:path>
              </a:pathLst>
            </a:custGeom>
            <a:solidFill>
              <a:srgbClr val="4847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5" name="Freeform 4028"/>
            <p:cNvSpPr>
              <a:spLocks/>
            </p:cNvSpPr>
            <p:nvPr/>
          </p:nvSpPr>
          <p:spPr bwMode="auto">
            <a:xfrm>
              <a:off x="5081" y="1325"/>
              <a:ext cx="24" cy="40"/>
            </a:xfrm>
            <a:custGeom>
              <a:avLst/>
              <a:gdLst>
                <a:gd name="T0" fmla="*/ 17 w 20"/>
                <a:gd name="T1" fmla="*/ 30 h 34"/>
                <a:gd name="T2" fmla="*/ 10 w 20"/>
                <a:gd name="T3" fmla="*/ 30 h 34"/>
                <a:gd name="T4" fmla="*/ 6 w 20"/>
                <a:gd name="T5" fmla="*/ 17 h 34"/>
                <a:gd name="T6" fmla="*/ 4 w 20"/>
                <a:gd name="T7" fmla="*/ 13 h 34"/>
                <a:gd name="T8" fmla="*/ 0 w 20"/>
                <a:gd name="T9" fmla="*/ 2 h 34"/>
                <a:gd name="T10" fmla="*/ 1 w 20"/>
                <a:gd name="T11" fmla="*/ 0 h 34"/>
                <a:gd name="T12" fmla="*/ 14 w 20"/>
                <a:gd name="T13" fmla="*/ 21 h 34"/>
                <a:gd name="T14" fmla="*/ 17 w 20"/>
                <a:gd name="T15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34">
                  <a:moveTo>
                    <a:pt x="17" y="30"/>
                  </a:moveTo>
                  <a:cubicBezTo>
                    <a:pt x="15" y="34"/>
                    <a:pt x="12" y="34"/>
                    <a:pt x="10" y="30"/>
                  </a:cubicBezTo>
                  <a:cubicBezTo>
                    <a:pt x="8" y="26"/>
                    <a:pt x="8" y="21"/>
                    <a:pt x="6" y="17"/>
                  </a:cubicBezTo>
                  <a:cubicBezTo>
                    <a:pt x="5" y="16"/>
                    <a:pt x="5" y="14"/>
                    <a:pt x="4" y="13"/>
                  </a:cubicBezTo>
                  <a:cubicBezTo>
                    <a:pt x="3" y="9"/>
                    <a:pt x="0" y="6"/>
                    <a:pt x="0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3" y="2"/>
                    <a:pt x="18" y="8"/>
                    <a:pt x="14" y="21"/>
                  </a:cubicBezTo>
                  <a:cubicBezTo>
                    <a:pt x="17" y="23"/>
                    <a:pt x="20" y="26"/>
                    <a:pt x="17" y="30"/>
                  </a:cubicBezTo>
                  <a:close/>
                </a:path>
              </a:pathLst>
            </a:custGeom>
            <a:solidFill>
              <a:srgbClr val="6868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6" name="Freeform 4029"/>
            <p:cNvSpPr>
              <a:spLocks/>
            </p:cNvSpPr>
            <p:nvPr/>
          </p:nvSpPr>
          <p:spPr bwMode="auto">
            <a:xfrm>
              <a:off x="5077" y="1299"/>
              <a:ext cx="14" cy="24"/>
            </a:xfrm>
            <a:custGeom>
              <a:avLst/>
              <a:gdLst>
                <a:gd name="T0" fmla="*/ 8 w 12"/>
                <a:gd name="T1" fmla="*/ 0 h 20"/>
                <a:gd name="T2" fmla="*/ 11 w 12"/>
                <a:gd name="T3" fmla="*/ 20 h 20"/>
                <a:gd name="T4" fmla="*/ 8 w 12"/>
                <a:gd name="T5" fmla="*/ 19 h 20"/>
                <a:gd name="T6" fmla="*/ 8 w 1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0">
                  <a:moveTo>
                    <a:pt x="8" y="0"/>
                  </a:moveTo>
                  <a:cubicBezTo>
                    <a:pt x="12" y="6"/>
                    <a:pt x="11" y="13"/>
                    <a:pt x="11" y="20"/>
                  </a:cubicBezTo>
                  <a:cubicBezTo>
                    <a:pt x="10" y="19"/>
                    <a:pt x="9" y="19"/>
                    <a:pt x="8" y="19"/>
                  </a:cubicBezTo>
                  <a:cubicBezTo>
                    <a:pt x="8" y="13"/>
                    <a:pt x="0" y="7"/>
                    <a:pt x="8" y="0"/>
                  </a:cubicBezTo>
                  <a:close/>
                </a:path>
              </a:pathLst>
            </a:custGeom>
            <a:solidFill>
              <a:srgbClr val="5D5D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7" name="Freeform 4030"/>
            <p:cNvSpPr>
              <a:spLocks/>
            </p:cNvSpPr>
            <p:nvPr/>
          </p:nvSpPr>
          <p:spPr bwMode="auto">
            <a:xfrm>
              <a:off x="5051" y="1321"/>
              <a:ext cx="32" cy="12"/>
            </a:xfrm>
            <a:custGeom>
              <a:avLst/>
              <a:gdLst>
                <a:gd name="T0" fmla="*/ 1 w 27"/>
                <a:gd name="T1" fmla="*/ 1 h 10"/>
                <a:gd name="T2" fmla="*/ 20 w 27"/>
                <a:gd name="T3" fmla="*/ 0 h 10"/>
                <a:gd name="T4" fmla="*/ 27 w 27"/>
                <a:gd name="T5" fmla="*/ 1 h 10"/>
                <a:gd name="T6" fmla="*/ 27 w 27"/>
                <a:gd name="T7" fmla="*/ 3 h 10"/>
                <a:gd name="T8" fmla="*/ 27 w 27"/>
                <a:gd name="T9" fmla="*/ 5 h 10"/>
                <a:gd name="T10" fmla="*/ 2 w 27"/>
                <a:gd name="T11" fmla="*/ 6 h 10"/>
                <a:gd name="T12" fmla="*/ 1 w 27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0">
                  <a:moveTo>
                    <a:pt x="1" y="1"/>
                  </a:moveTo>
                  <a:cubicBezTo>
                    <a:pt x="7" y="1"/>
                    <a:pt x="13" y="1"/>
                    <a:pt x="20" y="0"/>
                  </a:cubicBezTo>
                  <a:cubicBezTo>
                    <a:pt x="22" y="1"/>
                    <a:pt x="24" y="1"/>
                    <a:pt x="27" y="1"/>
                  </a:cubicBezTo>
                  <a:cubicBezTo>
                    <a:pt x="27" y="2"/>
                    <a:pt x="27" y="3"/>
                    <a:pt x="27" y="3"/>
                  </a:cubicBezTo>
                  <a:cubicBezTo>
                    <a:pt x="27" y="3"/>
                    <a:pt x="27" y="5"/>
                    <a:pt x="27" y="5"/>
                  </a:cubicBezTo>
                  <a:cubicBezTo>
                    <a:pt x="19" y="10"/>
                    <a:pt x="11" y="9"/>
                    <a:pt x="2" y="6"/>
                  </a:cubicBezTo>
                  <a:cubicBezTo>
                    <a:pt x="0" y="5"/>
                    <a:pt x="0" y="3"/>
                    <a:pt x="1" y="1"/>
                  </a:cubicBezTo>
                  <a:close/>
                </a:path>
              </a:pathLst>
            </a:custGeom>
            <a:solidFill>
              <a:srgbClr val="3A37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8" name="Freeform 4031"/>
            <p:cNvSpPr>
              <a:spLocks/>
            </p:cNvSpPr>
            <p:nvPr/>
          </p:nvSpPr>
          <p:spPr bwMode="auto">
            <a:xfrm>
              <a:off x="5098" y="1350"/>
              <a:ext cx="15" cy="11"/>
            </a:xfrm>
            <a:custGeom>
              <a:avLst/>
              <a:gdLst>
                <a:gd name="T0" fmla="*/ 3 w 13"/>
                <a:gd name="T1" fmla="*/ 9 h 10"/>
                <a:gd name="T2" fmla="*/ 0 w 13"/>
                <a:gd name="T3" fmla="*/ 0 h 10"/>
                <a:gd name="T4" fmla="*/ 13 w 13"/>
                <a:gd name="T5" fmla="*/ 6 h 10"/>
                <a:gd name="T6" fmla="*/ 13 w 13"/>
                <a:gd name="T7" fmla="*/ 10 h 10"/>
                <a:gd name="T8" fmla="*/ 3 w 1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3" y="9"/>
                  </a:moveTo>
                  <a:cubicBezTo>
                    <a:pt x="2" y="6"/>
                    <a:pt x="1" y="3"/>
                    <a:pt x="0" y="0"/>
                  </a:cubicBezTo>
                  <a:cubicBezTo>
                    <a:pt x="4" y="2"/>
                    <a:pt x="8" y="4"/>
                    <a:pt x="13" y="6"/>
                  </a:cubicBezTo>
                  <a:cubicBezTo>
                    <a:pt x="13" y="7"/>
                    <a:pt x="13" y="8"/>
                    <a:pt x="13" y="10"/>
                  </a:cubicBezTo>
                  <a:cubicBezTo>
                    <a:pt x="9" y="9"/>
                    <a:pt x="6" y="9"/>
                    <a:pt x="3" y="9"/>
                  </a:cubicBezTo>
                  <a:close/>
                </a:path>
              </a:pathLst>
            </a:custGeom>
            <a:solidFill>
              <a:srgbClr val="4341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89" name="Freeform 4032"/>
            <p:cNvSpPr>
              <a:spLocks/>
            </p:cNvSpPr>
            <p:nvPr/>
          </p:nvSpPr>
          <p:spPr bwMode="auto">
            <a:xfrm>
              <a:off x="5059" y="1280"/>
              <a:ext cx="14" cy="27"/>
            </a:xfrm>
            <a:custGeom>
              <a:avLst/>
              <a:gdLst>
                <a:gd name="T0" fmla="*/ 3 w 12"/>
                <a:gd name="T1" fmla="*/ 23 h 23"/>
                <a:gd name="T2" fmla="*/ 3 w 12"/>
                <a:gd name="T3" fmla="*/ 0 h 23"/>
                <a:gd name="T4" fmla="*/ 3 w 12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3">
                  <a:moveTo>
                    <a:pt x="3" y="23"/>
                  </a:moveTo>
                  <a:cubicBezTo>
                    <a:pt x="0" y="15"/>
                    <a:pt x="0" y="8"/>
                    <a:pt x="3" y="0"/>
                  </a:cubicBezTo>
                  <a:cubicBezTo>
                    <a:pt x="12" y="3"/>
                    <a:pt x="12" y="12"/>
                    <a:pt x="3" y="23"/>
                  </a:cubicBezTo>
                  <a:close/>
                </a:path>
              </a:pathLst>
            </a:custGeom>
            <a:solidFill>
              <a:srgbClr val="5D5D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0" name="Freeform 4033"/>
            <p:cNvSpPr>
              <a:spLocks/>
            </p:cNvSpPr>
            <p:nvPr/>
          </p:nvSpPr>
          <p:spPr bwMode="auto">
            <a:xfrm>
              <a:off x="5071" y="1292"/>
              <a:ext cx="8" cy="15"/>
            </a:xfrm>
            <a:custGeom>
              <a:avLst/>
              <a:gdLst>
                <a:gd name="T0" fmla="*/ 4 w 7"/>
                <a:gd name="T1" fmla="*/ 0 h 13"/>
                <a:gd name="T2" fmla="*/ 6 w 7"/>
                <a:gd name="T3" fmla="*/ 13 h 13"/>
                <a:gd name="T4" fmla="*/ 4 w 7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4" y="0"/>
                  </a:moveTo>
                  <a:cubicBezTo>
                    <a:pt x="7" y="4"/>
                    <a:pt x="7" y="8"/>
                    <a:pt x="6" y="13"/>
                  </a:cubicBezTo>
                  <a:cubicBezTo>
                    <a:pt x="0" y="9"/>
                    <a:pt x="5" y="4"/>
                    <a:pt x="4" y="0"/>
                  </a:cubicBezTo>
                  <a:close/>
                </a:path>
              </a:pathLst>
            </a:custGeom>
            <a:solidFill>
              <a:srgbClr val="5B5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1" name="Freeform 4034"/>
            <p:cNvSpPr>
              <a:spLocks/>
            </p:cNvSpPr>
            <p:nvPr/>
          </p:nvSpPr>
          <p:spPr bwMode="auto">
            <a:xfrm>
              <a:off x="4980" y="1794"/>
              <a:ext cx="101" cy="90"/>
            </a:xfrm>
            <a:custGeom>
              <a:avLst/>
              <a:gdLst>
                <a:gd name="T0" fmla="*/ 54 w 86"/>
                <a:gd name="T1" fmla="*/ 4 h 77"/>
                <a:gd name="T2" fmla="*/ 79 w 86"/>
                <a:gd name="T3" fmla="*/ 12 h 77"/>
                <a:gd name="T4" fmla="*/ 80 w 86"/>
                <a:gd name="T5" fmla="*/ 39 h 77"/>
                <a:gd name="T6" fmla="*/ 86 w 86"/>
                <a:gd name="T7" fmla="*/ 67 h 77"/>
                <a:gd name="T8" fmla="*/ 49 w 86"/>
                <a:gd name="T9" fmla="*/ 71 h 77"/>
                <a:gd name="T10" fmla="*/ 5 w 86"/>
                <a:gd name="T11" fmla="*/ 64 h 77"/>
                <a:gd name="T12" fmla="*/ 1 w 86"/>
                <a:gd name="T13" fmla="*/ 55 h 77"/>
                <a:gd name="T14" fmla="*/ 30 w 86"/>
                <a:gd name="T15" fmla="*/ 53 h 77"/>
                <a:gd name="T16" fmla="*/ 47 w 86"/>
                <a:gd name="T17" fmla="*/ 42 h 77"/>
                <a:gd name="T18" fmla="*/ 47 w 86"/>
                <a:gd name="T19" fmla="*/ 3 h 77"/>
                <a:gd name="T20" fmla="*/ 54 w 86"/>
                <a:gd name="T21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77">
                  <a:moveTo>
                    <a:pt x="54" y="4"/>
                  </a:moveTo>
                  <a:cubicBezTo>
                    <a:pt x="61" y="11"/>
                    <a:pt x="75" y="0"/>
                    <a:pt x="79" y="12"/>
                  </a:cubicBezTo>
                  <a:cubicBezTo>
                    <a:pt x="82" y="20"/>
                    <a:pt x="79" y="30"/>
                    <a:pt x="80" y="39"/>
                  </a:cubicBezTo>
                  <a:cubicBezTo>
                    <a:pt x="82" y="49"/>
                    <a:pt x="84" y="58"/>
                    <a:pt x="86" y="67"/>
                  </a:cubicBezTo>
                  <a:cubicBezTo>
                    <a:pt x="75" y="77"/>
                    <a:pt x="62" y="70"/>
                    <a:pt x="49" y="71"/>
                  </a:cubicBezTo>
                  <a:cubicBezTo>
                    <a:pt x="35" y="69"/>
                    <a:pt x="20" y="67"/>
                    <a:pt x="5" y="64"/>
                  </a:cubicBezTo>
                  <a:cubicBezTo>
                    <a:pt x="2" y="62"/>
                    <a:pt x="0" y="59"/>
                    <a:pt x="1" y="55"/>
                  </a:cubicBezTo>
                  <a:cubicBezTo>
                    <a:pt x="10" y="48"/>
                    <a:pt x="21" y="51"/>
                    <a:pt x="30" y="53"/>
                  </a:cubicBezTo>
                  <a:cubicBezTo>
                    <a:pt x="41" y="56"/>
                    <a:pt x="46" y="54"/>
                    <a:pt x="47" y="42"/>
                  </a:cubicBezTo>
                  <a:cubicBezTo>
                    <a:pt x="49" y="29"/>
                    <a:pt x="49" y="16"/>
                    <a:pt x="47" y="3"/>
                  </a:cubicBezTo>
                  <a:cubicBezTo>
                    <a:pt x="49" y="1"/>
                    <a:pt x="52" y="1"/>
                    <a:pt x="54" y="4"/>
                  </a:cubicBezTo>
                  <a:close/>
                </a:path>
              </a:pathLst>
            </a:custGeom>
            <a:solidFill>
              <a:srgbClr val="8E9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2" name="Freeform 4035"/>
            <p:cNvSpPr>
              <a:spLocks/>
            </p:cNvSpPr>
            <p:nvPr/>
          </p:nvSpPr>
          <p:spPr bwMode="auto">
            <a:xfrm>
              <a:off x="5005" y="1873"/>
              <a:ext cx="102" cy="13"/>
            </a:xfrm>
            <a:custGeom>
              <a:avLst/>
              <a:gdLst>
                <a:gd name="T0" fmla="*/ 27 w 87"/>
                <a:gd name="T1" fmla="*/ 1 h 11"/>
                <a:gd name="T2" fmla="*/ 65 w 87"/>
                <a:gd name="T3" fmla="*/ 0 h 11"/>
                <a:gd name="T4" fmla="*/ 82 w 87"/>
                <a:gd name="T5" fmla="*/ 1 h 11"/>
                <a:gd name="T6" fmla="*/ 86 w 87"/>
                <a:gd name="T7" fmla="*/ 4 h 11"/>
                <a:gd name="T8" fmla="*/ 85 w 87"/>
                <a:gd name="T9" fmla="*/ 8 h 11"/>
                <a:gd name="T10" fmla="*/ 85 w 87"/>
                <a:gd name="T11" fmla="*/ 8 h 11"/>
                <a:gd name="T12" fmla="*/ 81 w 87"/>
                <a:gd name="T13" fmla="*/ 8 h 11"/>
                <a:gd name="T14" fmla="*/ 65 w 87"/>
                <a:gd name="T15" fmla="*/ 9 h 11"/>
                <a:gd name="T16" fmla="*/ 37 w 87"/>
                <a:gd name="T17" fmla="*/ 8 h 11"/>
                <a:gd name="T18" fmla="*/ 26 w 87"/>
                <a:gd name="T19" fmla="*/ 11 h 11"/>
                <a:gd name="T20" fmla="*/ 1 w 87"/>
                <a:gd name="T21" fmla="*/ 10 h 11"/>
                <a:gd name="T22" fmla="*/ 4 w 87"/>
                <a:gd name="T23" fmla="*/ 6 h 11"/>
                <a:gd name="T24" fmla="*/ 23 w 87"/>
                <a:gd name="T25" fmla="*/ 0 h 11"/>
                <a:gd name="T26" fmla="*/ 27 w 87"/>
                <a:gd name="T2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7" h="11">
                  <a:moveTo>
                    <a:pt x="27" y="1"/>
                  </a:moveTo>
                  <a:cubicBezTo>
                    <a:pt x="40" y="1"/>
                    <a:pt x="53" y="0"/>
                    <a:pt x="65" y="0"/>
                  </a:cubicBezTo>
                  <a:cubicBezTo>
                    <a:pt x="71" y="1"/>
                    <a:pt x="76" y="1"/>
                    <a:pt x="82" y="1"/>
                  </a:cubicBezTo>
                  <a:cubicBezTo>
                    <a:pt x="83" y="2"/>
                    <a:pt x="85" y="3"/>
                    <a:pt x="86" y="4"/>
                  </a:cubicBezTo>
                  <a:cubicBezTo>
                    <a:pt x="87" y="6"/>
                    <a:pt x="86" y="7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4" y="8"/>
                    <a:pt x="83" y="8"/>
                    <a:pt x="81" y="8"/>
                  </a:cubicBezTo>
                  <a:cubicBezTo>
                    <a:pt x="76" y="10"/>
                    <a:pt x="70" y="9"/>
                    <a:pt x="65" y="9"/>
                  </a:cubicBezTo>
                  <a:cubicBezTo>
                    <a:pt x="56" y="8"/>
                    <a:pt x="46" y="10"/>
                    <a:pt x="37" y="8"/>
                  </a:cubicBezTo>
                  <a:cubicBezTo>
                    <a:pt x="33" y="9"/>
                    <a:pt x="30" y="10"/>
                    <a:pt x="26" y="11"/>
                  </a:cubicBezTo>
                  <a:cubicBezTo>
                    <a:pt x="18" y="11"/>
                    <a:pt x="9" y="10"/>
                    <a:pt x="1" y="10"/>
                  </a:cubicBezTo>
                  <a:cubicBezTo>
                    <a:pt x="0" y="7"/>
                    <a:pt x="2" y="6"/>
                    <a:pt x="4" y="6"/>
                  </a:cubicBezTo>
                  <a:cubicBezTo>
                    <a:pt x="10" y="2"/>
                    <a:pt x="18" y="6"/>
                    <a:pt x="23" y="0"/>
                  </a:cubicBezTo>
                  <a:cubicBezTo>
                    <a:pt x="24" y="0"/>
                    <a:pt x="26" y="0"/>
                    <a:pt x="27" y="1"/>
                  </a:cubicBezTo>
                  <a:close/>
                </a:path>
              </a:pathLst>
            </a:custGeom>
            <a:solidFill>
              <a:srgbClr val="292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3" name="Freeform 4036"/>
            <p:cNvSpPr>
              <a:spLocks/>
            </p:cNvSpPr>
            <p:nvPr/>
          </p:nvSpPr>
          <p:spPr bwMode="auto">
            <a:xfrm>
              <a:off x="5029" y="1782"/>
              <a:ext cx="127" cy="18"/>
            </a:xfrm>
            <a:custGeom>
              <a:avLst/>
              <a:gdLst>
                <a:gd name="T0" fmla="*/ 13 w 108"/>
                <a:gd name="T1" fmla="*/ 14 h 15"/>
                <a:gd name="T2" fmla="*/ 7 w 108"/>
                <a:gd name="T3" fmla="*/ 14 h 15"/>
                <a:gd name="T4" fmla="*/ 0 w 108"/>
                <a:gd name="T5" fmla="*/ 11 h 15"/>
                <a:gd name="T6" fmla="*/ 17 w 108"/>
                <a:gd name="T7" fmla="*/ 5 h 15"/>
                <a:gd name="T8" fmla="*/ 52 w 108"/>
                <a:gd name="T9" fmla="*/ 3 h 15"/>
                <a:gd name="T10" fmla="*/ 78 w 108"/>
                <a:gd name="T11" fmla="*/ 2 h 15"/>
                <a:gd name="T12" fmla="*/ 104 w 108"/>
                <a:gd name="T13" fmla="*/ 6 h 15"/>
                <a:gd name="T14" fmla="*/ 108 w 108"/>
                <a:gd name="T15" fmla="*/ 7 h 15"/>
                <a:gd name="T16" fmla="*/ 107 w 108"/>
                <a:gd name="T17" fmla="*/ 10 h 15"/>
                <a:gd name="T18" fmla="*/ 87 w 108"/>
                <a:gd name="T19" fmla="*/ 13 h 15"/>
                <a:gd name="T20" fmla="*/ 13 w 108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5">
                  <a:moveTo>
                    <a:pt x="13" y="14"/>
                  </a:moveTo>
                  <a:cubicBezTo>
                    <a:pt x="11" y="14"/>
                    <a:pt x="9" y="14"/>
                    <a:pt x="7" y="14"/>
                  </a:cubicBezTo>
                  <a:cubicBezTo>
                    <a:pt x="4" y="15"/>
                    <a:pt x="1" y="15"/>
                    <a:pt x="0" y="11"/>
                  </a:cubicBezTo>
                  <a:cubicBezTo>
                    <a:pt x="4" y="4"/>
                    <a:pt x="11" y="6"/>
                    <a:pt x="17" y="5"/>
                  </a:cubicBezTo>
                  <a:cubicBezTo>
                    <a:pt x="29" y="5"/>
                    <a:pt x="40" y="7"/>
                    <a:pt x="52" y="3"/>
                  </a:cubicBezTo>
                  <a:cubicBezTo>
                    <a:pt x="61" y="1"/>
                    <a:pt x="70" y="2"/>
                    <a:pt x="78" y="2"/>
                  </a:cubicBezTo>
                  <a:cubicBezTo>
                    <a:pt x="87" y="2"/>
                    <a:pt x="96" y="0"/>
                    <a:pt x="104" y="6"/>
                  </a:cubicBezTo>
                  <a:cubicBezTo>
                    <a:pt x="105" y="7"/>
                    <a:pt x="107" y="7"/>
                    <a:pt x="108" y="7"/>
                  </a:cubicBezTo>
                  <a:cubicBezTo>
                    <a:pt x="108" y="8"/>
                    <a:pt x="107" y="9"/>
                    <a:pt x="107" y="10"/>
                  </a:cubicBezTo>
                  <a:cubicBezTo>
                    <a:pt x="101" y="14"/>
                    <a:pt x="94" y="9"/>
                    <a:pt x="87" y="13"/>
                  </a:cubicBezTo>
                  <a:cubicBezTo>
                    <a:pt x="63" y="13"/>
                    <a:pt x="38" y="13"/>
                    <a:pt x="13" y="14"/>
                  </a:cubicBezTo>
                  <a:close/>
                </a:path>
              </a:pathLst>
            </a:custGeom>
            <a:solidFill>
              <a:srgbClr val="2A26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4" name="Freeform 4037"/>
            <p:cNvSpPr>
              <a:spLocks/>
            </p:cNvSpPr>
            <p:nvPr/>
          </p:nvSpPr>
          <p:spPr bwMode="auto">
            <a:xfrm>
              <a:off x="5131" y="1791"/>
              <a:ext cx="48" cy="27"/>
            </a:xfrm>
            <a:custGeom>
              <a:avLst/>
              <a:gdLst>
                <a:gd name="T0" fmla="*/ 0 w 41"/>
                <a:gd name="T1" fmla="*/ 5 h 23"/>
                <a:gd name="T2" fmla="*/ 20 w 41"/>
                <a:gd name="T3" fmla="*/ 2 h 23"/>
                <a:gd name="T4" fmla="*/ 26 w 41"/>
                <a:gd name="T5" fmla="*/ 5 h 23"/>
                <a:gd name="T6" fmla="*/ 20 w 41"/>
                <a:gd name="T7" fmla="*/ 21 h 23"/>
                <a:gd name="T8" fmla="*/ 14 w 41"/>
                <a:gd name="T9" fmla="*/ 21 h 23"/>
                <a:gd name="T10" fmla="*/ 17 w 41"/>
                <a:gd name="T11" fmla="*/ 5 h 23"/>
                <a:gd name="T12" fmla="*/ 0 w 41"/>
                <a:gd name="T13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3">
                  <a:moveTo>
                    <a:pt x="0" y="5"/>
                  </a:moveTo>
                  <a:cubicBezTo>
                    <a:pt x="6" y="0"/>
                    <a:pt x="13" y="2"/>
                    <a:pt x="20" y="2"/>
                  </a:cubicBezTo>
                  <a:cubicBezTo>
                    <a:pt x="22" y="3"/>
                    <a:pt x="24" y="4"/>
                    <a:pt x="26" y="5"/>
                  </a:cubicBezTo>
                  <a:cubicBezTo>
                    <a:pt x="41" y="18"/>
                    <a:pt x="18" y="14"/>
                    <a:pt x="20" y="21"/>
                  </a:cubicBezTo>
                  <a:cubicBezTo>
                    <a:pt x="18" y="23"/>
                    <a:pt x="16" y="23"/>
                    <a:pt x="14" y="21"/>
                  </a:cubicBezTo>
                  <a:cubicBezTo>
                    <a:pt x="15" y="16"/>
                    <a:pt x="3" y="9"/>
                    <a:pt x="17" y="5"/>
                  </a:cubicBezTo>
                  <a:cubicBezTo>
                    <a:pt x="11" y="5"/>
                    <a:pt x="6" y="5"/>
                    <a:pt x="0" y="5"/>
                  </a:cubicBezTo>
                  <a:close/>
                </a:path>
              </a:pathLst>
            </a:custGeom>
            <a:solidFill>
              <a:srgbClr val="6966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5" name="Freeform 4038"/>
            <p:cNvSpPr>
              <a:spLocks/>
            </p:cNvSpPr>
            <p:nvPr/>
          </p:nvSpPr>
          <p:spPr bwMode="auto">
            <a:xfrm>
              <a:off x="5101" y="1869"/>
              <a:ext cx="50" cy="12"/>
            </a:xfrm>
            <a:custGeom>
              <a:avLst/>
              <a:gdLst>
                <a:gd name="T0" fmla="*/ 3 w 42"/>
                <a:gd name="T1" fmla="*/ 7 h 10"/>
                <a:gd name="T2" fmla="*/ 0 w 42"/>
                <a:gd name="T3" fmla="*/ 4 h 10"/>
                <a:gd name="T4" fmla="*/ 19 w 42"/>
                <a:gd name="T5" fmla="*/ 1 h 10"/>
                <a:gd name="T6" fmla="*/ 39 w 42"/>
                <a:gd name="T7" fmla="*/ 4 h 10"/>
                <a:gd name="T8" fmla="*/ 42 w 42"/>
                <a:gd name="T9" fmla="*/ 7 h 10"/>
                <a:gd name="T10" fmla="*/ 20 w 42"/>
                <a:gd name="T11" fmla="*/ 7 h 10"/>
                <a:gd name="T12" fmla="*/ 3 w 42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10">
                  <a:moveTo>
                    <a:pt x="3" y="7"/>
                  </a:moveTo>
                  <a:cubicBezTo>
                    <a:pt x="2" y="6"/>
                    <a:pt x="1" y="5"/>
                    <a:pt x="0" y="4"/>
                  </a:cubicBezTo>
                  <a:cubicBezTo>
                    <a:pt x="6" y="0"/>
                    <a:pt x="13" y="0"/>
                    <a:pt x="19" y="1"/>
                  </a:cubicBezTo>
                  <a:cubicBezTo>
                    <a:pt x="25" y="7"/>
                    <a:pt x="32" y="3"/>
                    <a:pt x="39" y="4"/>
                  </a:cubicBezTo>
                  <a:cubicBezTo>
                    <a:pt x="40" y="5"/>
                    <a:pt x="41" y="6"/>
                    <a:pt x="42" y="7"/>
                  </a:cubicBezTo>
                  <a:cubicBezTo>
                    <a:pt x="35" y="7"/>
                    <a:pt x="27" y="7"/>
                    <a:pt x="20" y="7"/>
                  </a:cubicBezTo>
                  <a:cubicBezTo>
                    <a:pt x="14" y="9"/>
                    <a:pt x="9" y="10"/>
                    <a:pt x="3" y="7"/>
                  </a:cubicBezTo>
                  <a:close/>
                </a:path>
              </a:pathLst>
            </a:custGeom>
            <a:solidFill>
              <a:srgbClr val="252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6" name="Freeform 4039"/>
            <p:cNvSpPr>
              <a:spLocks/>
            </p:cNvSpPr>
            <p:nvPr/>
          </p:nvSpPr>
          <p:spPr bwMode="auto">
            <a:xfrm>
              <a:off x="5143" y="1816"/>
              <a:ext cx="16" cy="12"/>
            </a:xfrm>
            <a:custGeom>
              <a:avLst/>
              <a:gdLst>
                <a:gd name="T0" fmla="*/ 4 w 14"/>
                <a:gd name="T1" fmla="*/ 0 h 10"/>
                <a:gd name="T2" fmla="*/ 10 w 14"/>
                <a:gd name="T3" fmla="*/ 0 h 10"/>
                <a:gd name="T4" fmla="*/ 14 w 14"/>
                <a:gd name="T5" fmla="*/ 4 h 10"/>
                <a:gd name="T6" fmla="*/ 4 w 14"/>
                <a:gd name="T7" fmla="*/ 10 h 10"/>
                <a:gd name="T8" fmla="*/ 4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cubicBezTo>
                    <a:pt x="6" y="0"/>
                    <a:pt x="8" y="0"/>
                    <a:pt x="10" y="0"/>
                  </a:cubicBezTo>
                  <a:cubicBezTo>
                    <a:pt x="11" y="1"/>
                    <a:pt x="12" y="2"/>
                    <a:pt x="14" y="4"/>
                  </a:cubicBezTo>
                  <a:cubicBezTo>
                    <a:pt x="10" y="6"/>
                    <a:pt x="7" y="8"/>
                    <a:pt x="4" y="10"/>
                  </a:cubicBezTo>
                  <a:cubicBezTo>
                    <a:pt x="5" y="7"/>
                    <a:pt x="0" y="3"/>
                    <a:pt x="4" y="0"/>
                  </a:cubicBezTo>
                  <a:close/>
                </a:path>
              </a:pathLst>
            </a:custGeom>
            <a:solidFill>
              <a:srgbClr val="3B3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7" name="Freeform 4040"/>
            <p:cNvSpPr>
              <a:spLocks/>
            </p:cNvSpPr>
            <p:nvPr/>
          </p:nvSpPr>
          <p:spPr bwMode="auto">
            <a:xfrm>
              <a:off x="5112" y="1851"/>
              <a:ext cx="24" cy="15"/>
            </a:xfrm>
            <a:custGeom>
              <a:avLst/>
              <a:gdLst>
                <a:gd name="T0" fmla="*/ 20 w 20"/>
                <a:gd name="T1" fmla="*/ 0 h 12"/>
                <a:gd name="T2" fmla="*/ 20 w 20"/>
                <a:gd name="T3" fmla="*/ 3 h 12"/>
                <a:gd name="T4" fmla="*/ 0 w 20"/>
                <a:gd name="T5" fmla="*/ 6 h 12"/>
                <a:gd name="T6" fmla="*/ 1 w 20"/>
                <a:gd name="T7" fmla="*/ 6 h 12"/>
                <a:gd name="T8" fmla="*/ 20 w 2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2">
                  <a:moveTo>
                    <a:pt x="20" y="0"/>
                  </a:moveTo>
                  <a:cubicBezTo>
                    <a:pt x="20" y="1"/>
                    <a:pt x="20" y="2"/>
                    <a:pt x="20" y="3"/>
                  </a:cubicBezTo>
                  <a:cubicBezTo>
                    <a:pt x="15" y="12"/>
                    <a:pt x="7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6" y="0"/>
                    <a:pt x="14" y="4"/>
                    <a:pt x="20" y="0"/>
                  </a:cubicBezTo>
                  <a:close/>
                </a:path>
              </a:pathLst>
            </a:custGeom>
            <a:solidFill>
              <a:srgbClr val="4644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8" name="Freeform 4041"/>
            <p:cNvSpPr>
              <a:spLocks/>
            </p:cNvSpPr>
            <p:nvPr/>
          </p:nvSpPr>
          <p:spPr bwMode="auto">
            <a:xfrm>
              <a:off x="4978" y="1877"/>
              <a:ext cx="33" cy="7"/>
            </a:xfrm>
            <a:custGeom>
              <a:avLst/>
              <a:gdLst>
                <a:gd name="T0" fmla="*/ 27 w 28"/>
                <a:gd name="T1" fmla="*/ 3 h 6"/>
                <a:gd name="T2" fmla="*/ 24 w 28"/>
                <a:gd name="T3" fmla="*/ 6 h 6"/>
                <a:gd name="T4" fmla="*/ 1 w 28"/>
                <a:gd name="T5" fmla="*/ 6 h 6"/>
                <a:gd name="T6" fmla="*/ 7 w 28"/>
                <a:gd name="T7" fmla="*/ 1 h 6"/>
                <a:gd name="T8" fmla="*/ 27 w 28"/>
                <a:gd name="T9" fmla="*/ 0 h 6"/>
                <a:gd name="T10" fmla="*/ 28 w 28"/>
                <a:gd name="T11" fmla="*/ 2 h 6"/>
                <a:gd name="T12" fmla="*/ 27 w 2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6">
                  <a:moveTo>
                    <a:pt x="27" y="3"/>
                  </a:moveTo>
                  <a:cubicBezTo>
                    <a:pt x="26" y="4"/>
                    <a:pt x="25" y="5"/>
                    <a:pt x="24" y="6"/>
                  </a:cubicBezTo>
                  <a:cubicBezTo>
                    <a:pt x="16" y="6"/>
                    <a:pt x="8" y="6"/>
                    <a:pt x="1" y="6"/>
                  </a:cubicBezTo>
                  <a:cubicBezTo>
                    <a:pt x="0" y="1"/>
                    <a:pt x="5" y="3"/>
                    <a:pt x="7" y="1"/>
                  </a:cubicBezTo>
                  <a:cubicBezTo>
                    <a:pt x="14" y="1"/>
                    <a:pt x="20" y="0"/>
                    <a:pt x="27" y="0"/>
                  </a:cubicBezTo>
                  <a:cubicBezTo>
                    <a:pt x="27" y="1"/>
                    <a:pt x="28" y="1"/>
                    <a:pt x="28" y="2"/>
                  </a:cubicBezTo>
                  <a:cubicBezTo>
                    <a:pt x="28" y="2"/>
                    <a:pt x="27" y="3"/>
                    <a:pt x="27" y="3"/>
                  </a:cubicBezTo>
                  <a:close/>
                </a:path>
              </a:pathLst>
            </a:custGeom>
            <a:solidFill>
              <a:srgbClr val="514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99" name="Freeform 4042"/>
            <p:cNvSpPr>
              <a:spLocks/>
            </p:cNvSpPr>
            <p:nvPr/>
          </p:nvSpPr>
          <p:spPr bwMode="auto">
            <a:xfrm>
              <a:off x="4967" y="1877"/>
              <a:ext cx="19" cy="10"/>
            </a:xfrm>
            <a:custGeom>
              <a:avLst/>
              <a:gdLst>
                <a:gd name="T0" fmla="*/ 16 w 16"/>
                <a:gd name="T1" fmla="*/ 1 h 8"/>
                <a:gd name="T2" fmla="*/ 10 w 16"/>
                <a:gd name="T3" fmla="*/ 6 h 8"/>
                <a:gd name="T4" fmla="*/ 0 w 16"/>
                <a:gd name="T5" fmla="*/ 3 h 8"/>
                <a:gd name="T6" fmla="*/ 0 w 16"/>
                <a:gd name="T7" fmla="*/ 0 h 8"/>
                <a:gd name="T8" fmla="*/ 16 w 16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16" y="1"/>
                  </a:moveTo>
                  <a:cubicBezTo>
                    <a:pt x="14" y="3"/>
                    <a:pt x="12" y="4"/>
                    <a:pt x="10" y="6"/>
                  </a:cubicBezTo>
                  <a:cubicBezTo>
                    <a:pt x="6" y="8"/>
                    <a:pt x="3" y="5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5" y="0"/>
                    <a:pt x="11" y="0"/>
                    <a:pt x="16" y="1"/>
                  </a:cubicBezTo>
                  <a:close/>
                </a:path>
              </a:pathLst>
            </a:custGeom>
            <a:solidFill>
              <a:srgbClr val="2A26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0" name="Freeform 4043"/>
            <p:cNvSpPr>
              <a:spLocks/>
            </p:cNvSpPr>
            <p:nvPr/>
          </p:nvSpPr>
          <p:spPr bwMode="auto">
            <a:xfrm>
              <a:off x="5049" y="1882"/>
              <a:ext cx="35" cy="6"/>
            </a:xfrm>
            <a:custGeom>
              <a:avLst/>
              <a:gdLst>
                <a:gd name="T0" fmla="*/ 0 w 30"/>
                <a:gd name="T1" fmla="*/ 0 h 5"/>
                <a:gd name="T2" fmla="*/ 28 w 30"/>
                <a:gd name="T3" fmla="*/ 0 h 5"/>
                <a:gd name="T4" fmla="*/ 30 w 30"/>
                <a:gd name="T5" fmla="*/ 2 h 5"/>
                <a:gd name="T6" fmla="*/ 28 w 30"/>
                <a:gd name="T7" fmla="*/ 2 h 5"/>
                <a:gd name="T8" fmla="*/ 0 w 30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5">
                  <a:moveTo>
                    <a:pt x="0" y="0"/>
                  </a:moveTo>
                  <a:cubicBezTo>
                    <a:pt x="9" y="0"/>
                    <a:pt x="19" y="0"/>
                    <a:pt x="28" y="0"/>
                  </a:cubicBezTo>
                  <a:cubicBezTo>
                    <a:pt x="30" y="1"/>
                    <a:pt x="30" y="1"/>
                    <a:pt x="30" y="2"/>
                  </a:cubicBezTo>
                  <a:cubicBezTo>
                    <a:pt x="29" y="2"/>
                    <a:pt x="29" y="2"/>
                    <a:pt x="28" y="2"/>
                  </a:cubicBezTo>
                  <a:cubicBezTo>
                    <a:pt x="19" y="2"/>
                    <a:pt x="9" y="5"/>
                    <a:pt x="0" y="0"/>
                  </a:cubicBezTo>
                  <a:close/>
                </a:path>
              </a:pathLst>
            </a:custGeom>
            <a:solidFill>
              <a:srgbClr val="8C8A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1" name="Freeform 4044"/>
            <p:cNvSpPr>
              <a:spLocks/>
            </p:cNvSpPr>
            <p:nvPr/>
          </p:nvSpPr>
          <p:spPr bwMode="auto">
            <a:xfrm>
              <a:off x="5081" y="1882"/>
              <a:ext cx="19" cy="6"/>
            </a:xfrm>
            <a:custGeom>
              <a:avLst/>
              <a:gdLst>
                <a:gd name="T0" fmla="*/ 0 w 16"/>
                <a:gd name="T1" fmla="*/ 2 h 5"/>
                <a:gd name="T2" fmla="*/ 0 w 16"/>
                <a:gd name="T3" fmla="*/ 0 h 5"/>
                <a:gd name="T4" fmla="*/ 16 w 16"/>
                <a:gd name="T5" fmla="*/ 0 h 5"/>
                <a:gd name="T6" fmla="*/ 0 w 16"/>
                <a:gd name="T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5">
                  <a:moveTo>
                    <a:pt x="0" y="2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6" y="0"/>
                    <a:pt x="11" y="0"/>
                    <a:pt x="16" y="0"/>
                  </a:cubicBezTo>
                  <a:cubicBezTo>
                    <a:pt x="12" y="5"/>
                    <a:pt x="6" y="2"/>
                    <a:pt x="0" y="2"/>
                  </a:cubicBezTo>
                  <a:close/>
                </a:path>
              </a:pathLst>
            </a:custGeom>
            <a:solidFill>
              <a:srgbClr val="706D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2" name="Freeform 4045"/>
            <p:cNvSpPr>
              <a:spLocks/>
            </p:cNvSpPr>
            <p:nvPr/>
          </p:nvSpPr>
          <p:spPr bwMode="auto">
            <a:xfrm>
              <a:off x="5112" y="1855"/>
              <a:ext cx="39" cy="12"/>
            </a:xfrm>
            <a:custGeom>
              <a:avLst/>
              <a:gdLst>
                <a:gd name="T0" fmla="*/ 0 w 33"/>
                <a:gd name="T1" fmla="*/ 3 h 10"/>
                <a:gd name="T2" fmla="*/ 20 w 33"/>
                <a:gd name="T3" fmla="*/ 0 h 10"/>
                <a:gd name="T4" fmla="*/ 33 w 33"/>
                <a:gd name="T5" fmla="*/ 0 h 10"/>
                <a:gd name="T6" fmla="*/ 0 w 33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0">
                  <a:moveTo>
                    <a:pt x="0" y="3"/>
                  </a:moveTo>
                  <a:cubicBezTo>
                    <a:pt x="7" y="2"/>
                    <a:pt x="14" y="6"/>
                    <a:pt x="20" y="0"/>
                  </a:cubicBezTo>
                  <a:cubicBezTo>
                    <a:pt x="24" y="0"/>
                    <a:pt x="29" y="0"/>
                    <a:pt x="33" y="0"/>
                  </a:cubicBezTo>
                  <a:cubicBezTo>
                    <a:pt x="23" y="10"/>
                    <a:pt x="12" y="7"/>
                    <a:pt x="0" y="3"/>
                  </a:cubicBezTo>
                  <a:close/>
                </a:path>
              </a:pathLst>
            </a:custGeom>
            <a:solidFill>
              <a:srgbClr val="70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3" name="Freeform 4046"/>
            <p:cNvSpPr>
              <a:spLocks/>
            </p:cNvSpPr>
            <p:nvPr/>
          </p:nvSpPr>
          <p:spPr bwMode="auto">
            <a:xfrm>
              <a:off x="5105" y="1877"/>
              <a:ext cx="20" cy="7"/>
            </a:xfrm>
            <a:custGeom>
              <a:avLst/>
              <a:gdLst>
                <a:gd name="T0" fmla="*/ 0 w 17"/>
                <a:gd name="T1" fmla="*/ 0 h 6"/>
                <a:gd name="T2" fmla="*/ 17 w 17"/>
                <a:gd name="T3" fmla="*/ 0 h 6"/>
                <a:gd name="T4" fmla="*/ 0 w 17"/>
                <a:gd name="T5" fmla="*/ 4 h 6"/>
                <a:gd name="T6" fmla="*/ 0 w 1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6">
                  <a:moveTo>
                    <a:pt x="0" y="0"/>
                  </a:moveTo>
                  <a:cubicBezTo>
                    <a:pt x="6" y="0"/>
                    <a:pt x="11" y="0"/>
                    <a:pt x="17" y="0"/>
                  </a:cubicBezTo>
                  <a:cubicBezTo>
                    <a:pt x="12" y="6"/>
                    <a:pt x="6" y="3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B28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4" name="Freeform 4047"/>
            <p:cNvSpPr>
              <a:spLocks/>
            </p:cNvSpPr>
            <p:nvPr/>
          </p:nvSpPr>
          <p:spPr bwMode="auto">
            <a:xfrm>
              <a:off x="5113" y="1517"/>
              <a:ext cx="77" cy="168"/>
            </a:xfrm>
            <a:custGeom>
              <a:avLst/>
              <a:gdLst>
                <a:gd name="T0" fmla="*/ 42 w 65"/>
                <a:gd name="T1" fmla="*/ 131 h 143"/>
                <a:gd name="T2" fmla="*/ 18 w 65"/>
                <a:gd name="T3" fmla="*/ 140 h 143"/>
                <a:gd name="T4" fmla="*/ 0 w 65"/>
                <a:gd name="T5" fmla="*/ 124 h 143"/>
                <a:gd name="T6" fmla="*/ 1 w 65"/>
                <a:gd name="T7" fmla="*/ 123 h 143"/>
                <a:gd name="T8" fmla="*/ 19 w 65"/>
                <a:gd name="T9" fmla="*/ 104 h 143"/>
                <a:gd name="T10" fmla="*/ 24 w 65"/>
                <a:gd name="T11" fmla="*/ 83 h 143"/>
                <a:gd name="T12" fmla="*/ 25 w 65"/>
                <a:gd name="T13" fmla="*/ 62 h 143"/>
                <a:gd name="T14" fmla="*/ 24 w 65"/>
                <a:gd name="T15" fmla="*/ 47 h 143"/>
                <a:gd name="T16" fmla="*/ 23 w 65"/>
                <a:gd name="T17" fmla="*/ 31 h 143"/>
                <a:gd name="T18" fmla="*/ 22 w 65"/>
                <a:gd name="T19" fmla="*/ 18 h 143"/>
                <a:gd name="T20" fmla="*/ 15 w 65"/>
                <a:gd name="T21" fmla="*/ 8 h 143"/>
                <a:gd name="T22" fmla="*/ 26 w 65"/>
                <a:gd name="T23" fmla="*/ 3 h 143"/>
                <a:gd name="T24" fmla="*/ 45 w 65"/>
                <a:gd name="T25" fmla="*/ 1 h 143"/>
                <a:gd name="T26" fmla="*/ 65 w 65"/>
                <a:gd name="T27" fmla="*/ 17 h 143"/>
                <a:gd name="T28" fmla="*/ 65 w 65"/>
                <a:gd name="T29" fmla="*/ 36 h 143"/>
                <a:gd name="T30" fmla="*/ 63 w 65"/>
                <a:gd name="T31" fmla="*/ 66 h 143"/>
                <a:gd name="T32" fmla="*/ 62 w 65"/>
                <a:gd name="T33" fmla="*/ 83 h 143"/>
                <a:gd name="T34" fmla="*/ 61 w 65"/>
                <a:gd name="T35" fmla="*/ 89 h 143"/>
                <a:gd name="T36" fmla="*/ 55 w 65"/>
                <a:gd name="T37" fmla="*/ 111 h 143"/>
                <a:gd name="T38" fmla="*/ 51 w 65"/>
                <a:gd name="T39" fmla="*/ 121 h 143"/>
                <a:gd name="T40" fmla="*/ 42 w 65"/>
                <a:gd name="T41" fmla="*/ 131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143">
                  <a:moveTo>
                    <a:pt x="42" y="131"/>
                  </a:moveTo>
                  <a:cubicBezTo>
                    <a:pt x="34" y="134"/>
                    <a:pt x="26" y="137"/>
                    <a:pt x="18" y="140"/>
                  </a:cubicBezTo>
                  <a:cubicBezTo>
                    <a:pt x="3" y="143"/>
                    <a:pt x="2" y="142"/>
                    <a:pt x="0" y="124"/>
                  </a:cubicBezTo>
                  <a:cubicBezTo>
                    <a:pt x="0" y="124"/>
                    <a:pt x="1" y="123"/>
                    <a:pt x="1" y="123"/>
                  </a:cubicBezTo>
                  <a:cubicBezTo>
                    <a:pt x="15" y="125"/>
                    <a:pt x="16" y="113"/>
                    <a:pt x="19" y="104"/>
                  </a:cubicBezTo>
                  <a:cubicBezTo>
                    <a:pt x="23" y="97"/>
                    <a:pt x="25" y="90"/>
                    <a:pt x="24" y="83"/>
                  </a:cubicBezTo>
                  <a:cubicBezTo>
                    <a:pt x="24" y="76"/>
                    <a:pt x="25" y="69"/>
                    <a:pt x="25" y="62"/>
                  </a:cubicBezTo>
                  <a:cubicBezTo>
                    <a:pt x="25" y="57"/>
                    <a:pt x="25" y="52"/>
                    <a:pt x="24" y="47"/>
                  </a:cubicBezTo>
                  <a:cubicBezTo>
                    <a:pt x="24" y="42"/>
                    <a:pt x="21" y="36"/>
                    <a:pt x="23" y="31"/>
                  </a:cubicBezTo>
                  <a:cubicBezTo>
                    <a:pt x="25" y="26"/>
                    <a:pt x="31" y="22"/>
                    <a:pt x="22" y="18"/>
                  </a:cubicBezTo>
                  <a:cubicBezTo>
                    <a:pt x="19" y="17"/>
                    <a:pt x="15" y="13"/>
                    <a:pt x="15" y="8"/>
                  </a:cubicBezTo>
                  <a:cubicBezTo>
                    <a:pt x="18" y="4"/>
                    <a:pt x="22" y="3"/>
                    <a:pt x="26" y="3"/>
                  </a:cubicBezTo>
                  <a:cubicBezTo>
                    <a:pt x="33" y="3"/>
                    <a:pt x="39" y="1"/>
                    <a:pt x="45" y="1"/>
                  </a:cubicBezTo>
                  <a:cubicBezTo>
                    <a:pt x="56" y="0"/>
                    <a:pt x="65" y="4"/>
                    <a:pt x="65" y="17"/>
                  </a:cubicBezTo>
                  <a:cubicBezTo>
                    <a:pt x="65" y="23"/>
                    <a:pt x="65" y="30"/>
                    <a:pt x="65" y="36"/>
                  </a:cubicBezTo>
                  <a:cubicBezTo>
                    <a:pt x="65" y="46"/>
                    <a:pt x="62" y="56"/>
                    <a:pt x="63" y="66"/>
                  </a:cubicBezTo>
                  <a:cubicBezTo>
                    <a:pt x="62" y="71"/>
                    <a:pt x="61" y="77"/>
                    <a:pt x="62" y="83"/>
                  </a:cubicBezTo>
                  <a:cubicBezTo>
                    <a:pt x="61" y="85"/>
                    <a:pt x="61" y="87"/>
                    <a:pt x="61" y="89"/>
                  </a:cubicBezTo>
                  <a:cubicBezTo>
                    <a:pt x="56" y="95"/>
                    <a:pt x="56" y="103"/>
                    <a:pt x="55" y="111"/>
                  </a:cubicBezTo>
                  <a:cubicBezTo>
                    <a:pt x="53" y="114"/>
                    <a:pt x="52" y="118"/>
                    <a:pt x="51" y="121"/>
                  </a:cubicBezTo>
                  <a:cubicBezTo>
                    <a:pt x="47" y="123"/>
                    <a:pt x="47" y="129"/>
                    <a:pt x="42" y="131"/>
                  </a:cubicBezTo>
                  <a:close/>
                </a:path>
              </a:pathLst>
            </a:custGeom>
            <a:solidFill>
              <a:srgbClr val="C7D5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5" name="Freeform 4048"/>
            <p:cNvSpPr>
              <a:spLocks/>
            </p:cNvSpPr>
            <p:nvPr/>
          </p:nvSpPr>
          <p:spPr bwMode="auto">
            <a:xfrm>
              <a:off x="5185" y="1535"/>
              <a:ext cx="11" cy="41"/>
            </a:xfrm>
            <a:custGeom>
              <a:avLst/>
              <a:gdLst>
                <a:gd name="T0" fmla="*/ 1 w 9"/>
                <a:gd name="T1" fmla="*/ 22 h 35"/>
                <a:gd name="T2" fmla="*/ 1 w 9"/>
                <a:gd name="T3" fmla="*/ 2 h 35"/>
                <a:gd name="T4" fmla="*/ 6 w 9"/>
                <a:gd name="T5" fmla="*/ 2 h 35"/>
                <a:gd name="T6" fmla="*/ 8 w 9"/>
                <a:gd name="T7" fmla="*/ 2 h 35"/>
                <a:gd name="T8" fmla="*/ 4 w 9"/>
                <a:gd name="T9" fmla="*/ 35 h 35"/>
                <a:gd name="T10" fmla="*/ 1 w 9"/>
                <a:gd name="T11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35">
                  <a:moveTo>
                    <a:pt x="1" y="22"/>
                  </a:moveTo>
                  <a:cubicBezTo>
                    <a:pt x="1" y="15"/>
                    <a:pt x="1" y="8"/>
                    <a:pt x="1" y="2"/>
                  </a:cubicBezTo>
                  <a:cubicBezTo>
                    <a:pt x="3" y="0"/>
                    <a:pt x="5" y="0"/>
                    <a:pt x="6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5" y="13"/>
                    <a:pt x="9" y="24"/>
                    <a:pt x="4" y="35"/>
                  </a:cubicBezTo>
                  <a:cubicBezTo>
                    <a:pt x="0" y="31"/>
                    <a:pt x="4" y="26"/>
                    <a:pt x="1" y="22"/>
                  </a:cubicBezTo>
                  <a:close/>
                </a:path>
              </a:pathLst>
            </a:custGeom>
            <a:solidFill>
              <a:srgbClr val="606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6" name="Freeform 4049"/>
            <p:cNvSpPr>
              <a:spLocks/>
            </p:cNvSpPr>
            <p:nvPr/>
          </p:nvSpPr>
          <p:spPr bwMode="auto">
            <a:xfrm>
              <a:off x="5184" y="1560"/>
              <a:ext cx="6" cy="43"/>
            </a:xfrm>
            <a:custGeom>
              <a:avLst/>
              <a:gdLst>
                <a:gd name="T0" fmla="*/ 2 w 5"/>
                <a:gd name="T1" fmla="*/ 0 h 36"/>
                <a:gd name="T2" fmla="*/ 5 w 5"/>
                <a:gd name="T3" fmla="*/ 13 h 36"/>
                <a:gd name="T4" fmla="*/ 4 w 5"/>
                <a:gd name="T5" fmla="*/ 35 h 36"/>
                <a:gd name="T6" fmla="*/ 1 w 5"/>
                <a:gd name="T7" fmla="*/ 32 h 36"/>
                <a:gd name="T8" fmla="*/ 2 w 5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6">
                  <a:moveTo>
                    <a:pt x="2" y="0"/>
                  </a:moveTo>
                  <a:cubicBezTo>
                    <a:pt x="3" y="4"/>
                    <a:pt x="4" y="9"/>
                    <a:pt x="5" y="13"/>
                  </a:cubicBezTo>
                  <a:cubicBezTo>
                    <a:pt x="5" y="20"/>
                    <a:pt x="4" y="28"/>
                    <a:pt x="4" y="35"/>
                  </a:cubicBezTo>
                  <a:cubicBezTo>
                    <a:pt x="1" y="36"/>
                    <a:pt x="0" y="35"/>
                    <a:pt x="1" y="32"/>
                  </a:cubicBezTo>
                  <a:cubicBezTo>
                    <a:pt x="1" y="21"/>
                    <a:pt x="2" y="10"/>
                    <a:pt x="2" y="0"/>
                  </a:cubicBezTo>
                  <a:close/>
                </a:path>
              </a:pathLst>
            </a:custGeom>
            <a:solidFill>
              <a:srgbClr val="2527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7" name="Freeform 4050"/>
            <p:cNvSpPr>
              <a:spLocks/>
            </p:cNvSpPr>
            <p:nvPr/>
          </p:nvSpPr>
          <p:spPr bwMode="auto">
            <a:xfrm>
              <a:off x="5176" y="1622"/>
              <a:ext cx="9" cy="26"/>
            </a:xfrm>
            <a:custGeom>
              <a:avLst/>
              <a:gdLst>
                <a:gd name="T0" fmla="*/ 2 w 8"/>
                <a:gd name="T1" fmla="*/ 22 h 22"/>
                <a:gd name="T2" fmla="*/ 8 w 8"/>
                <a:gd name="T3" fmla="*/ 0 h 22"/>
                <a:gd name="T4" fmla="*/ 2 w 8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2">
                  <a:moveTo>
                    <a:pt x="2" y="22"/>
                  </a:moveTo>
                  <a:cubicBezTo>
                    <a:pt x="0" y="13"/>
                    <a:pt x="0" y="5"/>
                    <a:pt x="8" y="0"/>
                  </a:cubicBezTo>
                  <a:cubicBezTo>
                    <a:pt x="6" y="7"/>
                    <a:pt x="4" y="14"/>
                    <a:pt x="2" y="22"/>
                  </a:cubicBezTo>
                  <a:close/>
                </a:path>
              </a:pathLst>
            </a:custGeom>
            <a:solidFill>
              <a:srgbClr val="333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8" name="Freeform 4051"/>
            <p:cNvSpPr>
              <a:spLocks/>
            </p:cNvSpPr>
            <p:nvPr/>
          </p:nvSpPr>
          <p:spPr bwMode="auto">
            <a:xfrm>
              <a:off x="5178" y="1598"/>
              <a:ext cx="12" cy="17"/>
            </a:xfrm>
            <a:custGeom>
              <a:avLst/>
              <a:gdLst>
                <a:gd name="T0" fmla="*/ 6 w 10"/>
                <a:gd name="T1" fmla="*/ 0 h 14"/>
                <a:gd name="T2" fmla="*/ 9 w 10"/>
                <a:gd name="T3" fmla="*/ 3 h 14"/>
                <a:gd name="T4" fmla="*/ 7 w 10"/>
                <a:gd name="T5" fmla="*/ 14 h 14"/>
                <a:gd name="T6" fmla="*/ 6 w 10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6" y="0"/>
                  </a:moveTo>
                  <a:cubicBezTo>
                    <a:pt x="7" y="1"/>
                    <a:pt x="8" y="2"/>
                    <a:pt x="9" y="3"/>
                  </a:cubicBezTo>
                  <a:cubicBezTo>
                    <a:pt x="10" y="7"/>
                    <a:pt x="9" y="11"/>
                    <a:pt x="7" y="14"/>
                  </a:cubicBezTo>
                  <a:cubicBezTo>
                    <a:pt x="0" y="10"/>
                    <a:pt x="2" y="5"/>
                    <a:pt x="6" y="0"/>
                  </a:cubicBezTo>
                  <a:close/>
                </a:path>
              </a:pathLst>
            </a:custGeom>
            <a:solidFill>
              <a:srgbClr val="7679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09" name="Freeform 4052"/>
            <p:cNvSpPr>
              <a:spLocks/>
            </p:cNvSpPr>
            <p:nvPr/>
          </p:nvSpPr>
          <p:spPr bwMode="auto">
            <a:xfrm>
              <a:off x="5163" y="1659"/>
              <a:ext cx="10" cy="16"/>
            </a:xfrm>
            <a:custGeom>
              <a:avLst/>
              <a:gdLst>
                <a:gd name="T0" fmla="*/ 0 w 9"/>
                <a:gd name="T1" fmla="*/ 10 h 13"/>
                <a:gd name="T2" fmla="*/ 9 w 9"/>
                <a:gd name="T3" fmla="*/ 0 h 13"/>
                <a:gd name="T4" fmla="*/ 0 w 9"/>
                <a:gd name="T5" fmla="*/ 13 h 13"/>
                <a:gd name="T6" fmla="*/ 0 w 9"/>
                <a:gd name="T7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3">
                  <a:moveTo>
                    <a:pt x="0" y="10"/>
                  </a:moveTo>
                  <a:cubicBezTo>
                    <a:pt x="2" y="6"/>
                    <a:pt x="3" y="0"/>
                    <a:pt x="9" y="0"/>
                  </a:cubicBezTo>
                  <a:cubicBezTo>
                    <a:pt x="7" y="5"/>
                    <a:pt x="5" y="11"/>
                    <a:pt x="0" y="13"/>
                  </a:cubicBezTo>
                  <a:cubicBezTo>
                    <a:pt x="0" y="12"/>
                    <a:pt x="0" y="11"/>
                    <a:pt x="0" y="10"/>
                  </a:cubicBezTo>
                  <a:close/>
                </a:path>
              </a:pathLst>
            </a:custGeom>
            <a:solidFill>
              <a:srgbClr val="2B2A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0" name="Freeform 4053"/>
            <p:cNvSpPr>
              <a:spLocks/>
            </p:cNvSpPr>
            <p:nvPr/>
          </p:nvSpPr>
          <p:spPr bwMode="auto">
            <a:xfrm>
              <a:off x="4991" y="1694"/>
              <a:ext cx="30" cy="51"/>
            </a:xfrm>
            <a:custGeom>
              <a:avLst/>
              <a:gdLst>
                <a:gd name="T0" fmla="*/ 25 w 26"/>
                <a:gd name="T1" fmla="*/ 7 h 44"/>
                <a:gd name="T2" fmla="*/ 26 w 26"/>
                <a:gd name="T3" fmla="*/ 10 h 44"/>
                <a:gd name="T4" fmla="*/ 12 w 26"/>
                <a:gd name="T5" fmla="*/ 14 h 44"/>
                <a:gd name="T6" fmla="*/ 11 w 26"/>
                <a:gd name="T7" fmla="*/ 30 h 44"/>
                <a:gd name="T8" fmla="*/ 6 w 26"/>
                <a:gd name="T9" fmla="*/ 43 h 44"/>
                <a:gd name="T10" fmla="*/ 3 w 26"/>
                <a:gd name="T11" fmla="*/ 38 h 44"/>
                <a:gd name="T12" fmla="*/ 2 w 26"/>
                <a:gd name="T13" fmla="*/ 8 h 44"/>
                <a:gd name="T14" fmla="*/ 25 w 26"/>
                <a:gd name="T15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4">
                  <a:moveTo>
                    <a:pt x="25" y="7"/>
                  </a:moveTo>
                  <a:cubicBezTo>
                    <a:pt x="25" y="8"/>
                    <a:pt x="26" y="9"/>
                    <a:pt x="26" y="10"/>
                  </a:cubicBezTo>
                  <a:cubicBezTo>
                    <a:pt x="21" y="11"/>
                    <a:pt x="16" y="8"/>
                    <a:pt x="12" y="14"/>
                  </a:cubicBezTo>
                  <a:cubicBezTo>
                    <a:pt x="10" y="19"/>
                    <a:pt x="11" y="25"/>
                    <a:pt x="11" y="30"/>
                  </a:cubicBezTo>
                  <a:cubicBezTo>
                    <a:pt x="14" y="37"/>
                    <a:pt x="19" y="44"/>
                    <a:pt x="6" y="43"/>
                  </a:cubicBezTo>
                  <a:cubicBezTo>
                    <a:pt x="4" y="42"/>
                    <a:pt x="3" y="40"/>
                    <a:pt x="3" y="38"/>
                  </a:cubicBezTo>
                  <a:cubicBezTo>
                    <a:pt x="2" y="28"/>
                    <a:pt x="0" y="18"/>
                    <a:pt x="2" y="8"/>
                  </a:cubicBezTo>
                  <a:cubicBezTo>
                    <a:pt x="9" y="0"/>
                    <a:pt x="17" y="1"/>
                    <a:pt x="25" y="7"/>
                  </a:cubicBezTo>
                  <a:close/>
                </a:path>
              </a:pathLst>
            </a:custGeom>
            <a:solidFill>
              <a:srgbClr val="6C69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1" name="Freeform 4054"/>
            <p:cNvSpPr>
              <a:spLocks/>
            </p:cNvSpPr>
            <p:nvPr/>
          </p:nvSpPr>
          <p:spPr bwMode="auto">
            <a:xfrm>
              <a:off x="4997" y="1727"/>
              <a:ext cx="29" cy="25"/>
            </a:xfrm>
            <a:custGeom>
              <a:avLst/>
              <a:gdLst>
                <a:gd name="T0" fmla="*/ 2 w 25"/>
                <a:gd name="T1" fmla="*/ 14 h 22"/>
                <a:gd name="T2" fmla="*/ 5 w 25"/>
                <a:gd name="T3" fmla="*/ 1 h 22"/>
                <a:gd name="T4" fmla="*/ 8 w 25"/>
                <a:gd name="T5" fmla="*/ 1 h 22"/>
                <a:gd name="T6" fmla="*/ 11 w 25"/>
                <a:gd name="T7" fmla="*/ 2 h 22"/>
                <a:gd name="T8" fmla="*/ 17 w 25"/>
                <a:gd name="T9" fmla="*/ 5 h 22"/>
                <a:gd name="T10" fmla="*/ 24 w 25"/>
                <a:gd name="T11" fmla="*/ 14 h 22"/>
                <a:gd name="T12" fmla="*/ 18 w 25"/>
                <a:gd name="T13" fmla="*/ 21 h 22"/>
                <a:gd name="T14" fmla="*/ 1 w 25"/>
                <a:gd name="T15" fmla="*/ 19 h 22"/>
                <a:gd name="T16" fmla="*/ 2 w 25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2">
                  <a:moveTo>
                    <a:pt x="2" y="14"/>
                  </a:moveTo>
                  <a:cubicBezTo>
                    <a:pt x="13" y="12"/>
                    <a:pt x="2" y="5"/>
                    <a:pt x="5" y="1"/>
                  </a:cubicBezTo>
                  <a:cubicBezTo>
                    <a:pt x="6" y="0"/>
                    <a:pt x="7" y="0"/>
                    <a:pt x="8" y="1"/>
                  </a:cubicBezTo>
                  <a:cubicBezTo>
                    <a:pt x="9" y="1"/>
                    <a:pt x="10" y="1"/>
                    <a:pt x="11" y="2"/>
                  </a:cubicBezTo>
                  <a:cubicBezTo>
                    <a:pt x="12" y="6"/>
                    <a:pt x="14" y="7"/>
                    <a:pt x="17" y="5"/>
                  </a:cubicBezTo>
                  <a:cubicBezTo>
                    <a:pt x="15" y="11"/>
                    <a:pt x="21" y="12"/>
                    <a:pt x="24" y="14"/>
                  </a:cubicBezTo>
                  <a:cubicBezTo>
                    <a:pt x="25" y="19"/>
                    <a:pt x="21" y="20"/>
                    <a:pt x="18" y="21"/>
                  </a:cubicBezTo>
                  <a:cubicBezTo>
                    <a:pt x="12" y="22"/>
                    <a:pt x="6" y="22"/>
                    <a:pt x="1" y="19"/>
                  </a:cubicBezTo>
                  <a:cubicBezTo>
                    <a:pt x="0" y="17"/>
                    <a:pt x="0" y="15"/>
                    <a:pt x="2" y="14"/>
                  </a:cubicBezTo>
                  <a:close/>
                </a:path>
              </a:pathLst>
            </a:custGeom>
            <a:solidFill>
              <a:srgbClr val="3B3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2" name="Freeform 4055"/>
            <p:cNvSpPr>
              <a:spLocks/>
            </p:cNvSpPr>
            <p:nvPr/>
          </p:nvSpPr>
          <p:spPr bwMode="auto">
            <a:xfrm>
              <a:off x="5016" y="1743"/>
              <a:ext cx="22" cy="15"/>
            </a:xfrm>
            <a:custGeom>
              <a:avLst/>
              <a:gdLst>
                <a:gd name="T0" fmla="*/ 0 w 19"/>
                <a:gd name="T1" fmla="*/ 4 h 13"/>
                <a:gd name="T2" fmla="*/ 8 w 19"/>
                <a:gd name="T3" fmla="*/ 0 h 13"/>
                <a:gd name="T4" fmla="*/ 18 w 19"/>
                <a:gd name="T5" fmla="*/ 4 h 13"/>
                <a:gd name="T6" fmla="*/ 17 w 19"/>
                <a:gd name="T7" fmla="*/ 8 h 13"/>
                <a:gd name="T8" fmla="*/ 0 w 19"/>
                <a:gd name="T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3">
                  <a:moveTo>
                    <a:pt x="0" y="4"/>
                  </a:moveTo>
                  <a:cubicBezTo>
                    <a:pt x="3" y="4"/>
                    <a:pt x="6" y="3"/>
                    <a:pt x="8" y="0"/>
                  </a:cubicBezTo>
                  <a:cubicBezTo>
                    <a:pt x="11" y="1"/>
                    <a:pt x="14" y="2"/>
                    <a:pt x="18" y="4"/>
                  </a:cubicBezTo>
                  <a:cubicBezTo>
                    <a:pt x="19" y="5"/>
                    <a:pt x="18" y="7"/>
                    <a:pt x="17" y="8"/>
                  </a:cubicBezTo>
                  <a:cubicBezTo>
                    <a:pt x="10" y="11"/>
                    <a:pt x="4" y="13"/>
                    <a:pt x="0" y="4"/>
                  </a:cubicBezTo>
                  <a:close/>
                </a:path>
              </a:pathLst>
            </a:custGeom>
            <a:solidFill>
              <a:srgbClr val="403C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3" name="Freeform 4056"/>
            <p:cNvSpPr>
              <a:spLocks/>
            </p:cNvSpPr>
            <p:nvPr/>
          </p:nvSpPr>
          <p:spPr bwMode="auto">
            <a:xfrm>
              <a:off x="5037" y="1748"/>
              <a:ext cx="19" cy="9"/>
            </a:xfrm>
            <a:custGeom>
              <a:avLst/>
              <a:gdLst>
                <a:gd name="T0" fmla="*/ 0 w 16"/>
                <a:gd name="T1" fmla="*/ 2 h 8"/>
                <a:gd name="T2" fmla="*/ 0 w 16"/>
                <a:gd name="T3" fmla="*/ 0 h 8"/>
                <a:gd name="T4" fmla="*/ 16 w 16"/>
                <a:gd name="T5" fmla="*/ 0 h 8"/>
                <a:gd name="T6" fmla="*/ 16 w 16"/>
                <a:gd name="T7" fmla="*/ 3 h 8"/>
                <a:gd name="T8" fmla="*/ 0 w 16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8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5" y="0"/>
                    <a:pt x="10" y="0"/>
                    <a:pt x="16" y="0"/>
                  </a:cubicBezTo>
                  <a:cubicBezTo>
                    <a:pt x="16" y="1"/>
                    <a:pt x="16" y="2"/>
                    <a:pt x="16" y="3"/>
                  </a:cubicBezTo>
                  <a:cubicBezTo>
                    <a:pt x="10" y="8"/>
                    <a:pt x="5" y="8"/>
                    <a:pt x="0" y="2"/>
                  </a:cubicBezTo>
                  <a:close/>
                </a:path>
              </a:pathLst>
            </a:custGeom>
            <a:solidFill>
              <a:srgbClr val="3838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4" name="Freeform 4057"/>
            <p:cNvSpPr>
              <a:spLocks/>
            </p:cNvSpPr>
            <p:nvPr/>
          </p:nvSpPr>
          <p:spPr bwMode="auto">
            <a:xfrm>
              <a:off x="4999" y="1710"/>
              <a:ext cx="7" cy="18"/>
            </a:xfrm>
            <a:custGeom>
              <a:avLst/>
              <a:gdLst>
                <a:gd name="T0" fmla="*/ 6 w 6"/>
                <a:gd name="T1" fmla="*/ 15 h 15"/>
                <a:gd name="T2" fmla="*/ 3 w 6"/>
                <a:gd name="T3" fmla="*/ 15 h 15"/>
                <a:gd name="T4" fmla="*/ 5 w 6"/>
                <a:gd name="T5" fmla="*/ 0 h 15"/>
                <a:gd name="T6" fmla="*/ 6 w 6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6" y="15"/>
                  </a:moveTo>
                  <a:cubicBezTo>
                    <a:pt x="5" y="15"/>
                    <a:pt x="4" y="15"/>
                    <a:pt x="3" y="15"/>
                  </a:cubicBezTo>
                  <a:cubicBezTo>
                    <a:pt x="3" y="10"/>
                    <a:pt x="0" y="4"/>
                    <a:pt x="5" y="0"/>
                  </a:cubicBezTo>
                  <a:cubicBezTo>
                    <a:pt x="6" y="5"/>
                    <a:pt x="6" y="10"/>
                    <a:pt x="6" y="15"/>
                  </a:cubicBezTo>
                  <a:close/>
                </a:path>
              </a:pathLst>
            </a:custGeom>
            <a:solidFill>
              <a:srgbClr val="3938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5" name="Freeform 4058"/>
            <p:cNvSpPr>
              <a:spLocks/>
            </p:cNvSpPr>
            <p:nvPr/>
          </p:nvSpPr>
          <p:spPr bwMode="auto">
            <a:xfrm>
              <a:off x="5010" y="1729"/>
              <a:ext cx="7" cy="13"/>
            </a:xfrm>
            <a:custGeom>
              <a:avLst/>
              <a:gdLst>
                <a:gd name="T0" fmla="*/ 6 w 6"/>
                <a:gd name="T1" fmla="*/ 3 h 11"/>
                <a:gd name="T2" fmla="*/ 0 w 6"/>
                <a:gd name="T3" fmla="*/ 11 h 11"/>
                <a:gd name="T4" fmla="*/ 0 w 6"/>
                <a:gd name="T5" fmla="*/ 0 h 11"/>
                <a:gd name="T6" fmla="*/ 6 w 6"/>
                <a:gd name="T7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1">
                  <a:moveTo>
                    <a:pt x="6" y="3"/>
                  </a:moveTo>
                  <a:cubicBezTo>
                    <a:pt x="5" y="5"/>
                    <a:pt x="3" y="7"/>
                    <a:pt x="0" y="11"/>
                  </a:cubicBezTo>
                  <a:cubicBezTo>
                    <a:pt x="0" y="6"/>
                    <a:pt x="0" y="3"/>
                    <a:pt x="0" y="0"/>
                  </a:cubicBezTo>
                  <a:cubicBezTo>
                    <a:pt x="3" y="0"/>
                    <a:pt x="5" y="0"/>
                    <a:pt x="6" y="3"/>
                  </a:cubicBezTo>
                  <a:close/>
                </a:path>
              </a:pathLst>
            </a:custGeom>
            <a:solidFill>
              <a:srgbClr val="7E7C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6" name="Freeform 4059"/>
            <p:cNvSpPr>
              <a:spLocks/>
            </p:cNvSpPr>
            <p:nvPr/>
          </p:nvSpPr>
          <p:spPr bwMode="auto">
            <a:xfrm>
              <a:off x="5081" y="1626"/>
              <a:ext cx="58" cy="65"/>
            </a:xfrm>
            <a:custGeom>
              <a:avLst/>
              <a:gdLst>
                <a:gd name="T0" fmla="*/ 29 w 49"/>
                <a:gd name="T1" fmla="*/ 28 h 55"/>
                <a:gd name="T2" fmla="*/ 45 w 49"/>
                <a:gd name="T3" fmla="*/ 47 h 55"/>
                <a:gd name="T4" fmla="*/ 49 w 49"/>
                <a:gd name="T5" fmla="*/ 50 h 55"/>
                <a:gd name="T6" fmla="*/ 10 w 49"/>
                <a:gd name="T7" fmla="*/ 55 h 55"/>
                <a:gd name="T8" fmla="*/ 1 w 49"/>
                <a:gd name="T9" fmla="*/ 54 h 55"/>
                <a:gd name="T10" fmla="*/ 0 w 49"/>
                <a:gd name="T11" fmla="*/ 52 h 55"/>
                <a:gd name="T12" fmla="*/ 8 w 49"/>
                <a:gd name="T13" fmla="*/ 20 h 55"/>
                <a:gd name="T14" fmla="*/ 2 w 49"/>
                <a:gd name="T15" fmla="*/ 9 h 55"/>
                <a:gd name="T16" fmla="*/ 3 w 49"/>
                <a:gd name="T17" fmla="*/ 2 h 55"/>
                <a:gd name="T18" fmla="*/ 10 w 49"/>
                <a:gd name="T19" fmla="*/ 0 h 55"/>
                <a:gd name="T20" fmla="*/ 29 w 49"/>
                <a:gd name="T21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55">
                  <a:moveTo>
                    <a:pt x="29" y="28"/>
                  </a:moveTo>
                  <a:cubicBezTo>
                    <a:pt x="31" y="38"/>
                    <a:pt x="29" y="50"/>
                    <a:pt x="45" y="47"/>
                  </a:cubicBezTo>
                  <a:cubicBezTo>
                    <a:pt x="46" y="48"/>
                    <a:pt x="48" y="49"/>
                    <a:pt x="49" y="50"/>
                  </a:cubicBezTo>
                  <a:cubicBezTo>
                    <a:pt x="36" y="53"/>
                    <a:pt x="23" y="55"/>
                    <a:pt x="10" y="55"/>
                  </a:cubicBezTo>
                  <a:cubicBezTo>
                    <a:pt x="7" y="54"/>
                    <a:pt x="4" y="54"/>
                    <a:pt x="1" y="54"/>
                  </a:cubicBezTo>
                  <a:cubicBezTo>
                    <a:pt x="1" y="53"/>
                    <a:pt x="0" y="52"/>
                    <a:pt x="0" y="52"/>
                  </a:cubicBezTo>
                  <a:cubicBezTo>
                    <a:pt x="20" y="41"/>
                    <a:pt x="20" y="41"/>
                    <a:pt x="8" y="20"/>
                  </a:cubicBezTo>
                  <a:cubicBezTo>
                    <a:pt x="6" y="16"/>
                    <a:pt x="4" y="13"/>
                    <a:pt x="2" y="9"/>
                  </a:cubicBezTo>
                  <a:cubicBezTo>
                    <a:pt x="1" y="6"/>
                    <a:pt x="2" y="4"/>
                    <a:pt x="3" y="2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23" y="5"/>
                    <a:pt x="28" y="15"/>
                    <a:pt x="29" y="28"/>
                  </a:cubicBezTo>
                  <a:close/>
                </a:path>
              </a:pathLst>
            </a:custGeom>
            <a:solidFill>
              <a:srgbClr val="2524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7" name="Freeform 4060"/>
            <p:cNvSpPr>
              <a:spLocks/>
            </p:cNvSpPr>
            <p:nvPr/>
          </p:nvSpPr>
          <p:spPr bwMode="auto">
            <a:xfrm>
              <a:off x="5036" y="1677"/>
              <a:ext cx="47" cy="20"/>
            </a:xfrm>
            <a:custGeom>
              <a:avLst/>
              <a:gdLst>
                <a:gd name="T0" fmla="*/ 40 w 40"/>
                <a:gd name="T1" fmla="*/ 11 h 17"/>
                <a:gd name="T2" fmla="*/ 0 w 40"/>
                <a:gd name="T3" fmla="*/ 11 h 17"/>
                <a:gd name="T4" fmla="*/ 2 w 40"/>
                <a:gd name="T5" fmla="*/ 6 h 17"/>
                <a:gd name="T6" fmla="*/ 40 w 40"/>
                <a:gd name="T7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7">
                  <a:moveTo>
                    <a:pt x="40" y="11"/>
                  </a:moveTo>
                  <a:cubicBezTo>
                    <a:pt x="27" y="17"/>
                    <a:pt x="14" y="14"/>
                    <a:pt x="0" y="11"/>
                  </a:cubicBezTo>
                  <a:cubicBezTo>
                    <a:pt x="0" y="9"/>
                    <a:pt x="0" y="7"/>
                    <a:pt x="2" y="6"/>
                  </a:cubicBezTo>
                  <a:cubicBezTo>
                    <a:pt x="15" y="2"/>
                    <a:pt x="28" y="0"/>
                    <a:pt x="40" y="11"/>
                  </a:cubicBezTo>
                  <a:close/>
                </a:path>
              </a:pathLst>
            </a:custGeom>
            <a:solidFill>
              <a:srgbClr val="464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8" name="Freeform 4061"/>
            <p:cNvSpPr>
              <a:spLocks/>
            </p:cNvSpPr>
            <p:nvPr/>
          </p:nvSpPr>
          <p:spPr bwMode="auto">
            <a:xfrm>
              <a:off x="4985" y="1689"/>
              <a:ext cx="52" cy="16"/>
            </a:xfrm>
            <a:custGeom>
              <a:avLst/>
              <a:gdLst>
                <a:gd name="T0" fmla="*/ 30 w 44"/>
                <a:gd name="T1" fmla="*/ 11 h 14"/>
                <a:gd name="T2" fmla="*/ 7 w 44"/>
                <a:gd name="T3" fmla="*/ 14 h 14"/>
                <a:gd name="T4" fmla="*/ 8 w 44"/>
                <a:gd name="T5" fmla="*/ 3 h 14"/>
                <a:gd name="T6" fmla="*/ 30 w 44"/>
                <a:gd name="T7" fmla="*/ 7 h 14"/>
                <a:gd name="T8" fmla="*/ 44 w 44"/>
                <a:gd name="T9" fmla="*/ 11 h 14"/>
                <a:gd name="T10" fmla="*/ 30 w 44"/>
                <a:gd name="T1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4">
                  <a:moveTo>
                    <a:pt x="30" y="11"/>
                  </a:moveTo>
                  <a:cubicBezTo>
                    <a:pt x="22" y="12"/>
                    <a:pt x="14" y="8"/>
                    <a:pt x="7" y="14"/>
                  </a:cubicBezTo>
                  <a:cubicBezTo>
                    <a:pt x="0" y="10"/>
                    <a:pt x="4" y="6"/>
                    <a:pt x="8" y="3"/>
                  </a:cubicBezTo>
                  <a:cubicBezTo>
                    <a:pt x="16" y="0"/>
                    <a:pt x="23" y="6"/>
                    <a:pt x="30" y="7"/>
                  </a:cubicBezTo>
                  <a:cubicBezTo>
                    <a:pt x="35" y="8"/>
                    <a:pt x="40" y="6"/>
                    <a:pt x="44" y="11"/>
                  </a:cubicBezTo>
                  <a:cubicBezTo>
                    <a:pt x="39" y="11"/>
                    <a:pt x="35" y="11"/>
                    <a:pt x="30" y="11"/>
                  </a:cubicBezTo>
                  <a:close/>
                </a:path>
              </a:pathLst>
            </a:custGeom>
            <a:solidFill>
              <a:srgbClr val="3B37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19" name="Freeform 4062"/>
            <p:cNvSpPr>
              <a:spLocks/>
            </p:cNvSpPr>
            <p:nvPr/>
          </p:nvSpPr>
          <p:spPr bwMode="auto">
            <a:xfrm>
              <a:off x="4993" y="1687"/>
              <a:ext cx="27" cy="12"/>
            </a:xfrm>
            <a:custGeom>
              <a:avLst/>
              <a:gdLst>
                <a:gd name="T0" fmla="*/ 23 w 23"/>
                <a:gd name="T1" fmla="*/ 9 h 11"/>
                <a:gd name="T2" fmla="*/ 1 w 23"/>
                <a:gd name="T3" fmla="*/ 7 h 11"/>
                <a:gd name="T4" fmla="*/ 0 w 23"/>
                <a:gd name="T5" fmla="*/ 4 h 11"/>
                <a:gd name="T6" fmla="*/ 7 w 23"/>
                <a:gd name="T7" fmla="*/ 0 h 11"/>
                <a:gd name="T8" fmla="*/ 14 w 23"/>
                <a:gd name="T9" fmla="*/ 1 h 11"/>
                <a:gd name="T10" fmla="*/ 17 w 23"/>
                <a:gd name="T11" fmla="*/ 3 h 11"/>
                <a:gd name="T12" fmla="*/ 23 w 23"/>
                <a:gd name="T1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1">
                  <a:moveTo>
                    <a:pt x="23" y="9"/>
                  </a:moveTo>
                  <a:cubicBezTo>
                    <a:pt x="15" y="11"/>
                    <a:pt x="8" y="8"/>
                    <a:pt x="1" y="7"/>
                  </a:cubicBezTo>
                  <a:cubicBezTo>
                    <a:pt x="0" y="6"/>
                    <a:pt x="0" y="5"/>
                    <a:pt x="0" y="4"/>
                  </a:cubicBezTo>
                  <a:cubicBezTo>
                    <a:pt x="1" y="1"/>
                    <a:pt x="4" y="0"/>
                    <a:pt x="7" y="0"/>
                  </a:cubicBezTo>
                  <a:cubicBezTo>
                    <a:pt x="9" y="0"/>
                    <a:pt x="12" y="0"/>
                    <a:pt x="14" y="1"/>
                  </a:cubicBezTo>
                  <a:cubicBezTo>
                    <a:pt x="15" y="1"/>
                    <a:pt x="16" y="2"/>
                    <a:pt x="17" y="3"/>
                  </a:cubicBezTo>
                  <a:cubicBezTo>
                    <a:pt x="19" y="5"/>
                    <a:pt x="21" y="7"/>
                    <a:pt x="23" y="9"/>
                  </a:cubicBezTo>
                  <a:close/>
                </a:path>
              </a:pathLst>
            </a:custGeom>
            <a:solidFill>
              <a:srgbClr val="A2A0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0" name="Freeform 4063"/>
            <p:cNvSpPr>
              <a:spLocks/>
            </p:cNvSpPr>
            <p:nvPr/>
          </p:nvSpPr>
          <p:spPr bwMode="auto">
            <a:xfrm>
              <a:off x="5010" y="1679"/>
              <a:ext cx="26" cy="11"/>
            </a:xfrm>
            <a:custGeom>
              <a:avLst/>
              <a:gdLst>
                <a:gd name="T0" fmla="*/ 3 w 22"/>
                <a:gd name="T1" fmla="*/ 9 h 9"/>
                <a:gd name="T2" fmla="*/ 0 w 22"/>
                <a:gd name="T3" fmla="*/ 8 h 9"/>
                <a:gd name="T4" fmla="*/ 5 w 22"/>
                <a:gd name="T5" fmla="*/ 3 h 9"/>
                <a:gd name="T6" fmla="*/ 22 w 22"/>
                <a:gd name="T7" fmla="*/ 6 h 9"/>
                <a:gd name="T8" fmla="*/ 22 w 22"/>
                <a:gd name="T9" fmla="*/ 9 h 9"/>
                <a:gd name="T10" fmla="*/ 3 w 22"/>
                <a:gd name="T11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9">
                  <a:moveTo>
                    <a:pt x="3" y="9"/>
                  </a:moveTo>
                  <a:cubicBezTo>
                    <a:pt x="2" y="9"/>
                    <a:pt x="1" y="9"/>
                    <a:pt x="0" y="8"/>
                  </a:cubicBezTo>
                  <a:cubicBezTo>
                    <a:pt x="0" y="5"/>
                    <a:pt x="2" y="4"/>
                    <a:pt x="5" y="3"/>
                  </a:cubicBezTo>
                  <a:cubicBezTo>
                    <a:pt x="11" y="1"/>
                    <a:pt x="17" y="0"/>
                    <a:pt x="22" y="6"/>
                  </a:cubicBezTo>
                  <a:cubicBezTo>
                    <a:pt x="22" y="7"/>
                    <a:pt x="22" y="8"/>
                    <a:pt x="22" y="9"/>
                  </a:cubicBezTo>
                  <a:cubicBezTo>
                    <a:pt x="16" y="9"/>
                    <a:pt x="9" y="9"/>
                    <a:pt x="3" y="9"/>
                  </a:cubicBezTo>
                  <a:close/>
                </a:path>
              </a:pathLst>
            </a:custGeom>
            <a:solidFill>
              <a:srgbClr val="1F2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1" name="Freeform 4064"/>
            <p:cNvSpPr>
              <a:spLocks/>
            </p:cNvSpPr>
            <p:nvPr/>
          </p:nvSpPr>
          <p:spPr bwMode="auto">
            <a:xfrm>
              <a:off x="4958" y="1738"/>
              <a:ext cx="122" cy="56"/>
            </a:xfrm>
            <a:custGeom>
              <a:avLst/>
              <a:gdLst>
                <a:gd name="T0" fmla="*/ 67 w 104"/>
                <a:gd name="T1" fmla="*/ 10 h 47"/>
                <a:gd name="T2" fmla="*/ 83 w 104"/>
                <a:gd name="T3" fmla="*/ 11 h 47"/>
                <a:gd name="T4" fmla="*/ 92 w 104"/>
                <a:gd name="T5" fmla="*/ 12 h 47"/>
                <a:gd name="T6" fmla="*/ 97 w 104"/>
                <a:gd name="T7" fmla="*/ 45 h 47"/>
                <a:gd name="T8" fmla="*/ 43 w 104"/>
                <a:gd name="T9" fmla="*/ 47 h 47"/>
                <a:gd name="T10" fmla="*/ 22 w 104"/>
                <a:gd name="T11" fmla="*/ 45 h 47"/>
                <a:gd name="T12" fmla="*/ 5 w 104"/>
                <a:gd name="T13" fmla="*/ 40 h 47"/>
                <a:gd name="T14" fmla="*/ 0 w 104"/>
                <a:gd name="T15" fmla="*/ 35 h 47"/>
                <a:gd name="T16" fmla="*/ 10 w 104"/>
                <a:gd name="T17" fmla="*/ 17 h 47"/>
                <a:gd name="T18" fmla="*/ 20 w 104"/>
                <a:gd name="T19" fmla="*/ 5 h 47"/>
                <a:gd name="T20" fmla="*/ 34 w 104"/>
                <a:gd name="T21" fmla="*/ 7 h 47"/>
                <a:gd name="T22" fmla="*/ 49 w 104"/>
                <a:gd name="T23" fmla="*/ 8 h 47"/>
                <a:gd name="T24" fmla="*/ 67 w 104"/>
                <a:gd name="T25" fmla="*/ 1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47">
                  <a:moveTo>
                    <a:pt x="67" y="10"/>
                  </a:moveTo>
                  <a:cubicBezTo>
                    <a:pt x="72" y="10"/>
                    <a:pt x="77" y="10"/>
                    <a:pt x="83" y="11"/>
                  </a:cubicBezTo>
                  <a:cubicBezTo>
                    <a:pt x="86" y="11"/>
                    <a:pt x="89" y="11"/>
                    <a:pt x="92" y="12"/>
                  </a:cubicBezTo>
                  <a:cubicBezTo>
                    <a:pt x="99" y="22"/>
                    <a:pt x="104" y="32"/>
                    <a:pt x="97" y="45"/>
                  </a:cubicBezTo>
                  <a:cubicBezTo>
                    <a:pt x="79" y="44"/>
                    <a:pt x="61" y="46"/>
                    <a:pt x="43" y="47"/>
                  </a:cubicBezTo>
                  <a:cubicBezTo>
                    <a:pt x="37" y="45"/>
                    <a:pt x="29" y="44"/>
                    <a:pt x="22" y="45"/>
                  </a:cubicBezTo>
                  <a:cubicBezTo>
                    <a:pt x="16" y="44"/>
                    <a:pt x="10" y="44"/>
                    <a:pt x="5" y="40"/>
                  </a:cubicBezTo>
                  <a:cubicBezTo>
                    <a:pt x="3" y="39"/>
                    <a:pt x="1" y="38"/>
                    <a:pt x="0" y="35"/>
                  </a:cubicBezTo>
                  <a:cubicBezTo>
                    <a:pt x="0" y="27"/>
                    <a:pt x="7" y="23"/>
                    <a:pt x="10" y="17"/>
                  </a:cubicBezTo>
                  <a:cubicBezTo>
                    <a:pt x="14" y="14"/>
                    <a:pt x="17" y="9"/>
                    <a:pt x="20" y="5"/>
                  </a:cubicBezTo>
                  <a:cubicBezTo>
                    <a:pt x="26" y="0"/>
                    <a:pt x="30" y="2"/>
                    <a:pt x="34" y="7"/>
                  </a:cubicBezTo>
                  <a:cubicBezTo>
                    <a:pt x="39" y="8"/>
                    <a:pt x="44" y="8"/>
                    <a:pt x="49" y="8"/>
                  </a:cubicBezTo>
                  <a:cubicBezTo>
                    <a:pt x="55" y="12"/>
                    <a:pt x="61" y="11"/>
                    <a:pt x="67" y="10"/>
                  </a:cubicBezTo>
                  <a:close/>
                </a:path>
              </a:pathLst>
            </a:custGeom>
            <a:solidFill>
              <a:srgbClr val="8F9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2" name="Freeform 4065"/>
            <p:cNvSpPr>
              <a:spLocks/>
            </p:cNvSpPr>
            <p:nvPr/>
          </p:nvSpPr>
          <p:spPr bwMode="auto">
            <a:xfrm>
              <a:off x="5066" y="1748"/>
              <a:ext cx="61" cy="46"/>
            </a:xfrm>
            <a:custGeom>
              <a:avLst/>
              <a:gdLst>
                <a:gd name="T0" fmla="*/ 7 w 52"/>
                <a:gd name="T1" fmla="*/ 35 h 39"/>
                <a:gd name="T2" fmla="*/ 0 w 52"/>
                <a:gd name="T3" fmla="*/ 4 h 39"/>
                <a:gd name="T4" fmla="*/ 46 w 52"/>
                <a:gd name="T5" fmla="*/ 6 h 39"/>
                <a:gd name="T6" fmla="*/ 46 w 52"/>
                <a:gd name="T7" fmla="*/ 9 h 39"/>
                <a:gd name="T8" fmla="*/ 46 w 52"/>
                <a:gd name="T9" fmla="*/ 10 h 39"/>
                <a:gd name="T10" fmla="*/ 23 w 52"/>
                <a:gd name="T11" fmla="*/ 11 h 39"/>
                <a:gd name="T12" fmla="*/ 46 w 52"/>
                <a:gd name="T13" fmla="*/ 12 h 39"/>
                <a:gd name="T14" fmla="*/ 52 w 52"/>
                <a:gd name="T15" fmla="*/ 19 h 39"/>
                <a:gd name="T16" fmla="*/ 33 w 52"/>
                <a:gd name="T17" fmla="*/ 21 h 39"/>
                <a:gd name="T18" fmla="*/ 50 w 52"/>
                <a:gd name="T19" fmla="*/ 23 h 39"/>
                <a:gd name="T20" fmla="*/ 39 w 52"/>
                <a:gd name="T21" fmla="*/ 27 h 39"/>
                <a:gd name="T22" fmla="*/ 40 w 52"/>
                <a:gd name="T23" fmla="*/ 28 h 39"/>
                <a:gd name="T24" fmla="*/ 46 w 52"/>
                <a:gd name="T25" fmla="*/ 35 h 39"/>
                <a:gd name="T26" fmla="*/ 20 w 52"/>
                <a:gd name="T27" fmla="*/ 36 h 39"/>
                <a:gd name="T28" fmla="*/ 7 w 52"/>
                <a:gd name="T29" fmla="*/ 3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7" y="35"/>
                  </a:moveTo>
                  <a:cubicBezTo>
                    <a:pt x="5" y="25"/>
                    <a:pt x="2" y="14"/>
                    <a:pt x="0" y="4"/>
                  </a:cubicBezTo>
                  <a:cubicBezTo>
                    <a:pt x="16" y="0"/>
                    <a:pt x="31" y="7"/>
                    <a:pt x="46" y="6"/>
                  </a:cubicBezTo>
                  <a:cubicBezTo>
                    <a:pt x="46" y="7"/>
                    <a:pt x="46" y="8"/>
                    <a:pt x="46" y="9"/>
                  </a:cubicBezTo>
                  <a:cubicBezTo>
                    <a:pt x="46" y="9"/>
                    <a:pt x="46" y="10"/>
                    <a:pt x="46" y="10"/>
                  </a:cubicBezTo>
                  <a:cubicBezTo>
                    <a:pt x="38" y="12"/>
                    <a:pt x="30" y="11"/>
                    <a:pt x="23" y="11"/>
                  </a:cubicBezTo>
                  <a:cubicBezTo>
                    <a:pt x="29" y="13"/>
                    <a:pt x="38" y="9"/>
                    <a:pt x="46" y="12"/>
                  </a:cubicBezTo>
                  <a:cubicBezTo>
                    <a:pt x="50" y="13"/>
                    <a:pt x="52" y="15"/>
                    <a:pt x="52" y="19"/>
                  </a:cubicBezTo>
                  <a:cubicBezTo>
                    <a:pt x="46" y="23"/>
                    <a:pt x="39" y="20"/>
                    <a:pt x="33" y="21"/>
                  </a:cubicBezTo>
                  <a:cubicBezTo>
                    <a:pt x="37" y="22"/>
                    <a:pt x="44" y="19"/>
                    <a:pt x="50" y="23"/>
                  </a:cubicBezTo>
                  <a:cubicBezTo>
                    <a:pt x="48" y="29"/>
                    <a:pt x="42" y="26"/>
                    <a:pt x="39" y="27"/>
                  </a:cubicBezTo>
                  <a:cubicBezTo>
                    <a:pt x="38" y="29"/>
                    <a:pt x="39" y="28"/>
                    <a:pt x="40" y="28"/>
                  </a:cubicBezTo>
                  <a:cubicBezTo>
                    <a:pt x="48" y="28"/>
                    <a:pt x="48" y="28"/>
                    <a:pt x="46" y="35"/>
                  </a:cubicBezTo>
                  <a:cubicBezTo>
                    <a:pt x="37" y="35"/>
                    <a:pt x="29" y="36"/>
                    <a:pt x="20" y="36"/>
                  </a:cubicBezTo>
                  <a:cubicBezTo>
                    <a:pt x="15" y="37"/>
                    <a:pt x="11" y="39"/>
                    <a:pt x="7" y="35"/>
                  </a:cubicBezTo>
                  <a:close/>
                </a:path>
              </a:pathLst>
            </a:custGeom>
            <a:solidFill>
              <a:srgbClr val="6D6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3" name="Freeform 4066"/>
            <p:cNvSpPr>
              <a:spLocks/>
            </p:cNvSpPr>
            <p:nvPr/>
          </p:nvSpPr>
          <p:spPr bwMode="auto">
            <a:xfrm>
              <a:off x="5099" y="1768"/>
              <a:ext cx="53" cy="21"/>
            </a:xfrm>
            <a:custGeom>
              <a:avLst/>
              <a:gdLst>
                <a:gd name="T0" fmla="*/ 18 w 45"/>
                <a:gd name="T1" fmla="*/ 18 h 18"/>
                <a:gd name="T2" fmla="*/ 8 w 45"/>
                <a:gd name="T3" fmla="*/ 10 h 18"/>
                <a:gd name="T4" fmla="*/ 18 w 45"/>
                <a:gd name="T5" fmla="*/ 6 h 18"/>
                <a:gd name="T6" fmla="*/ 0 w 45"/>
                <a:gd name="T7" fmla="*/ 5 h 18"/>
                <a:gd name="T8" fmla="*/ 24 w 45"/>
                <a:gd name="T9" fmla="*/ 2 h 18"/>
                <a:gd name="T10" fmla="*/ 28 w 45"/>
                <a:gd name="T11" fmla="*/ 6 h 18"/>
                <a:gd name="T12" fmla="*/ 44 w 45"/>
                <a:gd name="T13" fmla="*/ 11 h 18"/>
                <a:gd name="T14" fmla="*/ 44 w 45"/>
                <a:gd name="T15" fmla="*/ 15 h 18"/>
                <a:gd name="T16" fmla="*/ 44 w 45"/>
                <a:gd name="T17" fmla="*/ 18 h 18"/>
                <a:gd name="T18" fmla="*/ 18 w 45"/>
                <a:gd name="T1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18">
                  <a:moveTo>
                    <a:pt x="18" y="18"/>
                  </a:moveTo>
                  <a:cubicBezTo>
                    <a:pt x="21" y="7"/>
                    <a:pt x="11" y="15"/>
                    <a:pt x="8" y="10"/>
                  </a:cubicBezTo>
                  <a:cubicBezTo>
                    <a:pt x="10" y="6"/>
                    <a:pt x="17" y="11"/>
                    <a:pt x="18" y="6"/>
                  </a:cubicBezTo>
                  <a:cubicBezTo>
                    <a:pt x="13" y="6"/>
                    <a:pt x="8" y="5"/>
                    <a:pt x="0" y="5"/>
                  </a:cubicBezTo>
                  <a:cubicBezTo>
                    <a:pt x="9" y="0"/>
                    <a:pt x="17" y="3"/>
                    <a:pt x="24" y="2"/>
                  </a:cubicBezTo>
                  <a:cubicBezTo>
                    <a:pt x="26" y="3"/>
                    <a:pt x="27" y="4"/>
                    <a:pt x="28" y="6"/>
                  </a:cubicBezTo>
                  <a:cubicBezTo>
                    <a:pt x="33" y="10"/>
                    <a:pt x="39" y="9"/>
                    <a:pt x="44" y="11"/>
                  </a:cubicBezTo>
                  <a:cubicBezTo>
                    <a:pt x="45" y="13"/>
                    <a:pt x="45" y="14"/>
                    <a:pt x="44" y="15"/>
                  </a:cubicBezTo>
                  <a:cubicBezTo>
                    <a:pt x="44" y="16"/>
                    <a:pt x="44" y="17"/>
                    <a:pt x="44" y="18"/>
                  </a:cubicBezTo>
                  <a:cubicBezTo>
                    <a:pt x="35" y="18"/>
                    <a:pt x="27" y="18"/>
                    <a:pt x="18" y="18"/>
                  </a:cubicBezTo>
                  <a:close/>
                </a:path>
              </a:pathLst>
            </a:custGeom>
            <a:solidFill>
              <a:srgbClr val="4946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4" name="Freeform 4067"/>
            <p:cNvSpPr>
              <a:spLocks/>
            </p:cNvSpPr>
            <p:nvPr/>
          </p:nvSpPr>
          <p:spPr bwMode="auto">
            <a:xfrm>
              <a:off x="5132" y="1764"/>
              <a:ext cx="21" cy="23"/>
            </a:xfrm>
            <a:custGeom>
              <a:avLst/>
              <a:gdLst>
                <a:gd name="T0" fmla="*/ 16 w 18"/>
                <a:gd name="T1" fmla="*/ 15 h 19"/>
                <a:gd name="T2" fmla="*/ 0 w 18"/>
                <a:gd name="T3" fmla="*/ 9 h 19"/>
                <a:gd name="T4" fmla="*/ 10 w 18"/>
                <a:gd name="T5" fmla="*/ 2 h 19"/>
                <a:gd name="T6" fmla="*/ 10 w 18"/>
                <a:gd name="T7" fmla="*/ 5 h 19"/>
                <a:gd name="T8" fmla="*/ 16 w 18"/>
                <a:gd name="T9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9">
                  <a:moveTo>
                    <a:pt x="16" y="15"/>
                  </a:moveTo>
                  <a:cubicBezTo>
                    <a:pt x="9" y="17"/>
                    <a:pt x="2" y="19"/>
                    <a:pt x="0" y="9"/>
                  </a:cubicBezTo>
                  <a:cubicBezTo>
                    <a:pt x="6" y="10"/>
                    <a:pt x="3" y="0"/>
                    <a:pt x="10" y="2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2" y="8"/>
                    <a:pt x="18" y="9"/>
                    <a:pt x="16" y="15"/>
                  </a:cubicBezTo>
                  <a:close/>
                </a:path>
              </a:pathLst>
            </a:custGeom>
            <a:solidFill>
              <a:srgbClr val="231D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5" name="Freeform 4068"/>
            <p:cNvSpPr>
              <a:spLocks/>
            </p:cNvSpPr>
            <p:nvPr/>
          </p:nvSpPr>
          <p:spPr bwMode="auto">
            <a:xfrm>
              <a:off x="5094" y="1760"/>
              <a:ext cx="26" cy="2"/>
            </a:xfrm>
            <a:custGeom>
              <a:avLst/>
              <a:gdLst>
                <a:gd name="T0" fmla="*/ 22 w 22"/>
                <a:gd name="T1" fmla="*/ 2 h 2"/>
                <a:gd name="T2" fmla="*/ 0 w 22"/>
                <a:gd name="T3" fmla="*/ 2 h 2"/>
                <a:gd name="T4" fmla="*/ 0 w 22"/>
                <a:gd name="T5" fmla="*/ 0 h 2"/>
                <a:gd name="T6" fmla="*/ 22 w 22"/>
                <a:gd name="T7" fmla="*/ 0 h 2"/>
                <a:gd name="T8" fmla="*/ 22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22" y="2"/>
                  </a:moveTo>
                  <a:cubicBezTo>
                    <a:pt x="15" y="2"/>
                    <a:pt x="7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7" y="0"/>
                    <a:pt x="15" y="0"/>
                    <a:pt x="22" y="0"/>
                  </a:cubicBezTo>
                  <a:cubicBezTo>
                    <a:pt x="22" y="1"/>
                    <a:pt x="22" y="1"/>
                    <a:pt x="22" y="2"/>
                  </a:cubicBezTo>
                  <a:close/>
                </a:path>
              </a:pathLst>
            </a:custGeom>
            <a:solidFill>
              <a:srgbClr val="4642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6" name="Freeform 4069"/>
            <p:cNvSpPr>
              <a:spLocks/>
            </p:cNvSpPr>
            <p:nvPr/>
          </p:nvSpPr>
          <p:spPr bwMode="auto">
            <a:xfrm>
              <a:off x="5144" y="1770"/>
              <a:ext cx="14" cy="15"/>
            </a:xfrm>
            <a:custGeom>
              <a:avLst/>
              <a:gdLst>
                <a:gd name="T0" fmla="*/ 6 w 12"/>
                <a:gd name="T1" fmla="*/ 10 h 13"/>
                <a:gd name="T2" fmla="*/ 0 w 12"/>
                <a:gd name="T3" fmla="*/ 0 h 13"/>
                <a:gd name="T4" fmla="*/ 12 w 12"/>
                <a:gd name="T5" fmla="*/ 13 h 13"/>
                <a:gd name="T6" fmla="*/ 6 w 12"/>
                <a:gd name="T7" fmla="*/ 13 h 13"/>
                <a:gd name="T8" fmla="*/ 6 w 12"/>
                <a:gd name="T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6" y="10"/>
                  </a:moveTo>
                  <a:cubicBezTo>
                    <a:pt x="4" y="7"/>
                    <a:pt x="2" y="3"/>
                    <a:pt x="0" y="0"/>
                  </a:cubicBezTo>
                  <a:cubicBezTo>
                    <a:pt x="7" y="1"/>
                    <a:pt x="12" y="5"/>
                    <a:pt x="12" y="13"/>
                  </a:cubicBezTo>
                  <a:cubicBezTo>
                    <a:pt x="10" y="13"/>
                    <a:pt x="8" y="13"/>
                    <a:pt x="6" y="13"/>
                  </a:cubicBezTo>
                  <a:cubicBezTo>
                    <a:pt x="6" y="12"/>
                    <a:pt x="6" y="11"/>
                    <a:pt x="6" y="10"/>
                  </a:cubicBezTo>
                  <a:close/>
                </a:path>
              </a:pathLst>
            </a:custGeom>
            <a:solidFill>
              <a:srgbClr val="444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7" name="Freeform 4070"/>
            <p:cNvSpPr>
              <a:spLocks/>
            </p:cNvSpPr>
            <p:nvPr/>
          </p:nvSpPr>
          <p:spPr bwMode="auto">
            <a:xfrm>
              <a:off x="4943" y="1475"/>
              <a:ext cx="238" cy="67"/>
            </a:xfrm>
            <a:custGeom>
              <a:avLst/>
              <a:gdLst>
                <a:gd name="T0" fmla="*/ 190 w 203"/>
                <a:gd name="T1" fmla="*/ 4 h 57"/>
                <a:gd name="T2" fmla="*/ 193 w 203"/>
                <a:gd name="T3" fmla="*/ 10 h 57"/>
                <a:gd name="T4" fmla="*/ 200 w 203"/>
                <a:gd name="T5" fmla="*/ 32 h 57"/>
                <a:gd name="T6" fmla="*/ 172 w 203"/>
                <a:gd name="T7" fmla="*/ 40 h 57"/>
                <a:gd name="T8" fmla="*/ 140 w 203"/>
                <a:gd name="T9" fmla="*/ 49 h 57"/>
                <a:gd name="T10" fmla="*/ 126 w 203"/>
                <a:gd name="T11" fmla="*/ 47 h 57"/>
                <a:gd name="T12" fmla="*/ 64 w 203"/>
                <a:gd name="T13" fmla="*/ 31 h 57"/>
                <a:gd name="T14" fmla="*/ 49 w 203"/>
                <a:gd name="T15" fmla="*/ 31 h 57"/>
                <a:gd name="T16" fmla="*/ 28 w 203"/>
                <a:gd name="T17" fmla="*/ 46 h 57"/>
                <a:gd name="T18" fmla="*/ 20 w 203"/>
                <a:gd name="T19" fmla="*/ 57 h 57"/>
                <a:gd name="T20" fmla="*/ 11 w 203"/>
                <a:gd name="T21" fmla="*/ 15 h 57"/>
                <a:gd name="T22" fmla="*/ 39 w 203"/>
                <a:gd name="T23" fmla="*/ 6 h 57"/>
                <a:gd name="T24" fmla="*/ 87 w 203"/>
                <a:gd name="T25" fmla="*/ 6 h 57"/>
                <a:gd name="T26" fmla="*/ 132 w 203"/>
                <a:gd name="T27" fmla="*/ 6 h 57"/>
                <a:gd name="T28" fmla="*/ 173 w 203"/>
                <a:gd name="T29" fmla="*/ 3 h 57"/>
                <a:gd name="T30" fmla="*/ 190 w 203"/>
                <a:gd name="T31" fmla="*/ 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3" h="57">
                  <a:moveTo>
                    <a:pt x="190" y="4"/>
                  </a:moveTo>
                  <a:cubicBezTo>
                    <a:pt x="192" y="6"/>
                    <a:pt x="193" y="8"/>
                    <a:pt x="193" y="10"/>
                  </a:cubicBezTo>
                  <a:cubicBezTo>
                    <a:pt x="194" y="18"/>
                    <a:pt x="203" y="23"/>
                    <a:pt x="200" y="32"/>
                  </a:cubicBezTo>
                  <a:cubicBezTo>
                    <a:pt x="191" y="39"/>
                    <a:pt x="181" y="38"/>
                    <a:pt x="172" y="40"/>
                  </a:cubicBezTo>
                  <a:cubicBezTo>
                    <a:pt x="160" y="40"/>
                    <a:pt x="150" y="44"/>
                    <a:pt x="140" y="49"/>
                  </a:cubicBezTo>
                  <a:cubicBezTo>
                    <a:pt x="135" y="52"/>
                    <a:pt x="130" y="51"/>
                    <a:pt x="126" y="47"/>
                  </a:cubicBezTo>
                  <a:cubicBezTo>
                    <a:pt x="108" y="31"/>
                    <a:pt x="86" y="31"/>
                    <a:pt x="64" y="31"/>
                  </a:cubicBezTo>
                  <a:cubicBezTo>
                    <a:pt x="59" y="31"/>
                    <a:pt x="54" y="31"/>
                    <a:pt x="49" y="31"/>
                  </a:cubicBezTo>
                  <a:cubicBezTo>
                    <a:pt x="39" y="32"/>
                    <a:pt x="33" y="38"/>
                    <a:pt x="28" y="46"/>
                  </a:cubicBezTo>
                  <a:cubicBezTo>
                    <a:pt x="25" y="50"/>
                    <a:pt x="25" y="55"/>
                    <a:pt x="20" y="57"/>
                  </a:cubicBezTo>
                  <a:cubicBezTo>
                    <a:pt x="2" y="48"/>
                    <a:pt x="0" y="38"/>
                    <a:pt x="11" y="15"/>
                  </a:cubicBezTo>
                  <a:cubicBezTo>
                    <a:pt x="18" y="6"/>
                    <a:pt x="29" y="6"/>
                    <a:pt x="39" y="6"/>
                  </a:cubicBezTo>
                  <a:cubicBezTo>
                    <a:pt x="55" y="7"/>
                    <a:pt x="71" y="6"/>
                    <a:pt x="87" y="6"/>
                  </a:cubicBezTo>
                  <a:cubicBezTo>
                    <a:pt x="102" y="6"/>
                    <a:pt x="117" y="6"/>
                    <a:pt x="132" y="6"/>
                  </a:cubicBezTo>
                  <a:cubicBezTo>
                    <a:pt x="146" y="5"/>
                    <a:pt x="160" y="10"/>
                    <a:pt x="173" y="3"/>
                  </a:cubicBezTo>
                  <a:cubicBezTo>
                    <a:pt x="179" y="0"/>
                    <a:pt x="185" y="2"/>
                    <a:pt x="190" y="4"/>
                  </a:cubicBezTo>
                  <a:close/>
                </a:path>
              </a:pathLst>
            </a:custGeom>
            <a:solidFill>
              <a:srgbClr val="C6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8" name="Freeform 4071"/>
            <p:cNvSpPr>
              <a:spLocks/>
            </p:cNvSpPr>
            <p:nvPr/>
          </p:nvSpPr>
          <p:spPr bwMode="auto">
            <a:xfrm>
              <a:off x="5066" y="1379"/>
              <a:ext cx="100" cy="108"/>
            </a:xfrm>
            <a:custGeom>
              <a:avLst/>
              <a:gdLst>
                <a:gd name="T0" fmla="*/ 85 w 85"/>
                <a:gd name="T1" fmla="*/ 85 h 92"/>
                <a:gd name="T2" fmla="*/ 72 w 85"/>
                <a:gd name="T3" fmla="*/ 85 h 92"/>
                <a:gd name="T4" fmla="*/ 40 w 85"/>
                <a:gd name="T5" fmla="*/ 74 h 92"/>
                <a:gd name="T6" fmla="*/ 27 w 85"/>
                <a:gd name="T7" fmla="*/ 80 h 92"/>
                <a:gd name="T8" fmla="*/ 19 w 85"/>
                <a:gd name="T9" fmla="*/ 78 h 92"/>
                <a:gd name="T10" fmla="*/ 3 w 85"/>
                <a:gd name="T11" fmla="*/ 68 h 92"/>
                <a:gd name="T12" fmla="*/ 0 w 85"/>
                <a:gd name="T13" fmla="*/ 65 h 92"/>
                <a:gd name="T14" fmla="*/ 15 w 85"/>
                <a:gd name="T15" fmla="*/ 59 h 92"/>
                <a:gd name="T16" fmla="*/ 28 w 85"/>
                <a:gd name="T17" fmla="*/ 46 h 92"/>
                <a:gd name="T18" fmla="*/ 31 w 85"/>
                <a:gd name="T19" fmla="*/ 40 h 92"/>
                <a:gd name="T20" fmla="*/ 33 w 85"/>
                <a:gd name="T21" fmla="*/ 37 h 92"/>
                <a:gd name="T22" fmla="*/ 36 w 85"/>
                <a:gd name="T23" fmla="*/ 24 h 92"/>
                <a:gd name="T24" fmla="*/ 33 w 85"/>
                <a:gd name="T25" fmla="*/ 16 h 92"/>
                <a:gd name="T26" fmla="*/ 30 w 85"/>
                <a:gd name="T27" fmla="*/ 26 h 92"/>
                <a:gd name="T28" fmla="*/ 16 w 85"/>
                <a:gd name="T29" fmla="*/ 27 h 92"/>
                <a:gd name="T30" fmla="*/ 13 w 85"/>
                <a:gd name="T31" fmla="*/ 22 h 92"/>
                <a:gd name="T32" fmla="*/ 15 w 85"/>
                <a:gd name="T33" fmla="*/ 6 h 92"/>
                <a:gd name="T34" fmla="*/ 40 w 85"/>
                <a:gd name="T35" fmla="*/ 4 h 92"/>
                <a:gd name="T36" fmla="*/ 52 w 85"/>
                <a:gd name="T37" fmla="*/ 5 h 92"/>
                <a:gd name="T38" fmla="*/ 56 w 85"/>
                <a:gd name="T39" fmla="*/ 15 h 92"/>
                <a:gd name="T40" fmla="*/ 58 w 85"/>
                <a:gd name="T41" fmla="*/ 54 h 92"/>
                <a:gd name="T42" fmla="*/ 56 w 85"/>
                <a:gd name="T43" fmla="*/ 60 h 92"/>
                <a:gd name="T44" fmla="*/ 50 w 85"/>
                <a:gd name="T45" fmla="*/ 62 h 92"/>
                <a:gd name="T46" fmla="*/ 63 w 85"/>
                <a:gd name="T47" fmla="*/ 63 h 92"/>
                <a:gd name="T48" fmla="*/ 70 w 85"/>
                <a:gd name="T49" fmla="*/ 65 h 92"/>
                <a:gd name="T50" fmla="*/ 85 w 85"/>
                <a:gd name="T51" fmla="*/ 8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5" h="92">
                  <a:moveTo>
                    <a:pt x="85" y="85"/>
                  </a:moveTo>
                  <a:cubicBezTo>
                    <a:pt x="81" y="89"/>
                    <a:pt x="76" y="86"/>
                    <a:pt x="72" y="85"/>
                  </a:cubicBezTo>
                  <a:cubicBezTo>
                    <a:pt x="52" y="92"/>
                    <a:pt x="49" y="91"/>
                    <a:pt x="40" y="74"/>
                  </a:cubicBezTo>
                  <a:cubicBezTo>
                    <a:pt x="35" y="75"/>
                    <a:pt x="32" y="79"/>
                    <a:pt x="27" y="80"/>
                  </a:cubicBezTo>
                  <a:cubicBezTo>
                    <a:pt x="24" y="81"/>
                    <a:pt x="21" y="80"/>
                    <a:pt x="19" y="78"/>
                  </a:cubicBezTo>
                  <a:cubicBezTo>
                    <a:pt x="17" y="69"/>
                    <a:pt x="9" y="70"/>
                    <a:pt x="3" y="68"/>
                  </a:cubicBezTo>
                  <a:cubicBezTo>
                    <a:pt x="1" y="67"/>
                    <a:pt x="0" y="66"/>
                    <a:pt x="0" y="65"/>
                  </a:cubicBezTo>
                  <a:cubicBezTo>
                    <a:pt x="3" y="57"/>
                    <a:pt x="10" y="58"/>
                    <a:pt x="15" y="59"/>
                  </a:cubicBezTo>
                  <a:cubicBezTo>
                    <a:pt x="25" y="59"/>
                    <a:pt x="27" y="54"/>
                    <a:pt x="28" y="46"/>
                  </a:cubicBezTo>
                  <a:cubicBezTo>
                    <a:pt x="29" y="44"/>
                    <a:pt x="30" y="42"/>
                    <a:pt x="31" y="40"/>
                  </a:cubicBezTo>
                  <a:cubicBezTo>
                    <a:pt x="31" y="39"/>
                    <a:pt x="32" y="38"/>
                    <a:pt x="33" y="37"/>
                  </a:cubicBezTo>
                  <a:cubicBezTo>
                    <a:pt x="36" y="33"/>
                    <a:pt x="36" y="28"/>
                    <a:pt x="36" y="24"/>
                  </a:cubicBezTo>
                  <a:cubicBezTo>
                    <a:pt x="35" y="21"/>
                    <a:pt x="39" y="17"/>
                    <a:pt x="33" y="16"/>
                  </a:cubicBezTo>
                  <a:cubicBezTo>
                    <a:pt x="31" y="19"/>
                    <a:pt x="32" y="23"/>
                    <a:pt x="30" y="26"/>
                  </a:cubicBezTo>
                  <a:cubicBezTo>
                    <a:pt x="25" y="30"/>
                    <a:pt x="21" y="30"/>
                    <a:pt x="16" y="27"/>
                  </a:cubicBezTo>
                  <a:cubicBezTo>
                    <a:pt x="15" y="26"/>
                    <a:pt x="14" y="24"/>
                    <a:pt x="13" y="22"/>
                  </a:cubicBezTo>
                  <a:cubicBezTo>
                    <a:pt x="12" y="17"/>
                    <a:pt x="12" y="11"/>
                    <a:pt x="15" y="6"/>
                  </a:cubicBezTo>
                  <a:cubicBezTo>
                    <a:pt x="23" y="0"/>
                    <a:pt x="31" y="2"/>
                    <a:pt x="40" y="4"/>
                  </a:cubicBezTo>
                  <a:cubicBezTo>
                    <a:pt x="44" y="4"/>
                    <a:pt x="48" y="4"/>
                    <a:pt x="52" y="5"/>
                  </a:cubicBezTo>
                  <a:cubicBezTo>
                    <a:pt x="56" y="7"/>
                    <a:pt x="56" y="11"/>
                    <a:pt x="56" y="15"/>
                  </a:cubicBezTo>
                  <a:cubicBezTo>
                    <a:pt x="60" y="28"/>
                    <a:pt x="57" y="41"/>
                    <a:pt x="58" y="54"/>
                  </a:cubicBezTo>
                  <a:cubicBezTo>
                    <a:pt x="58" y="56"/>
                    <a:pt x="58" y="58"/>
                    <a:pt x="56" y="60"/>
                  </a:cubicBezTo>
                  <a:cubicBezTo>
                    <a:pt x="55" y="62"/>
                    <a:pt x="52" y="61"/>
                    <a:pt x="50" y="62"/>
                  </a:cubicBezTo>
                  <a:cubicBezTo>
                    <a:pt x="54" y="63"/>
                    <a:pt x="59" y="61"/>
                    <a:pt x="63" y="63"/>
                  </a:cubicBezTo>
                  <a:cubicBezTo>
                    <a:pt x="65" y="64"/>
                    <a:pt x="68" y="64"/>
                    <a:pt x="70" y="65"/>
                  </a:cubicBezTo>
                  <a:cubicBezTo>
                    <a:pt x="75" y="72"/>
                    <a:pt x="80" y="79"/>
                    <a:pt x="85" y="85"/>
                  </a:cubicBezTo>
                  <a:close/>
                </a:path>
              </a:pathLst>
            </a:custGeom>
            <a:solidFill>
              <a:srgbClr val="241F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29" name="Freeform 4072"/>
            <p:cNvSpPr>
              <a:spLocks/>
            </p:cNvSpPr>
            <p:nvPr/>
          </p:nvSpPr>
          <p:spPr bwMode="auto">
            <a:xfrm>
              <a:off x="5141" y="1507"/>
              <a:ext cx="52" cy="30"/>
            </a:xfrm>
            <a:custGeom>
              <a:avLst/>
              <a:gdLst>
                <a:gd name="T0" fmla="*/ 2 w 44"/>
                <a:gd name="T1" fmla="*/ 9 h 25"/>
                <a:gd name="T2" fmla="*/ 30 w 44"/>
                <a:gd name="T3" fmla="*/ 2 h 25"/>
                <a:gd name="T4" fmla="*/ 35 w 44"/>
                <a:gd name="T5" fmla="*/ 2 h 25"/>
                <a:gd name="T6" fmla="*/ 44 w 44"/>
                <a:gd name="T7" fmla="*/ 15 h 25"/>
                <a:gd name="T8" fmla="*/ 43 w 44"/>
                <a:gd name="T9" fmla="*/ 25 h 25"/>
                <a:gd name="T10" fmla="*/ 38 w 44"/>
                <a:gd name="T11" fmla="*/ 25 h 25"/>
                <a:gd name="T12" fmla="*/ 22 w 44"/>
                <a:gd name="T13" fmla="*/ 13 h 25"/>
                <a:gd name="T14" fmla="*/ 2 w 44"/>
                <a:gd name="T15" fmla="*/ 15 h 25"/>
                <a:gd name="T16" fmla="*/ 2 w 44"/>
                <a:gd name="T17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25">
                  <a:moveTo>
                    <a:pt x="2" y="9"/>
                  </a:moveTo>
                  <a:cubicBezTo>
                    <a:pt x="11" y="5"/>
                    <a:pt x="22" y="8"/>
                    <a:pt x="30" y="2"/>
                  </a:cubicBezTo>
                  <a:cubicBezTo>
                    <a:pt x="32" y="0"/>
                    <a:pt x="33" y="0"/>
                    <a:pt x="35" y="2"/>
                  </a:cubicBezTo>
                  <a:cubicBezTo>
                    <a:pt x="40" y="5"/>
                    <a:pt x="40" y="11"/>
                    <a:pt x="44" y="15"/>
                  </a:cubicBezTo>
                  <a:cubicBezTo>
                    <a:pt x="44" y="18"/>
                    <a:pt x="44" y="22"/>
                    <a:pt x="43" y="25"/>
                  </a:cubicBezTo>
                  <a:cubicBezTo>
                    <a:pt x="42" y="25"/>
                    <a:pt x="40" y="25"/>
                    <a:pt x="38" y="25"/>
                  </a:cubicBezTo>
                  <a:cubicBezTo>
                    <a:pt x="37" y="15"/>
                    <a:pt x="30" y="13"/>
                    <a:pt x="22" y="13"/>
                  </a:cubicBezTo>
                  <a:cubicBezTo>
                    <a:pt x="15" y="13"/>
                    <a:pt x="9" y="14"/>
                    <a:pt x="2" y="15"/>
                  </a:cubicBezTo>
                  <a:cubicBezTo>
                    <a:pt x="0" y="13"/>
                    <a:pt x="0" y="11"/>
                    <a:pt x="2" y="9"/>
                  </a:cubicBezTo>
                  <a:close/>
                </a:path>
              </a:pathLst>
            </a:custGeom>
            <a:solidFill>
              <a:srgbClr val="3434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0" name="Freeform 4073"/>
            <p:cNvSpPr>
              <a:spLocks/>
            </p:cNvSpPr>
            <p:nvPr/>
          </p:nvSpPr>
          <p:spPr bwMode="auto">
            <a:xfrm>
              <a:off x="5128" y="1389"/>
              <a:ext cx="13" cy="51"/>
            </a:xfrm>
            <a:custGeom>
              <a:avLst/>
              <a:gdLst>
                <a:gd name="T0" fmla="*/ 3 w 11"/>
                <a:gd name="T1" fmla="*/ 44 h 44"/>
                <a:gd name="T2" fmla="*/ 0 w 11"/>
                <a:gd name="T3" fmla="*/ 9 h 44"/>
                <a:gd name="T4" fmla="*/ 10 w 11"/>
                <a:gd name="T5" fmla="*/ 3 h 44"/>
                <a:gd name="T6" fmla="*/ 9 w 11"/>
                <a:gd name="T7" fmla="*/ 29 h 44"/>
                <a:gd name="T8" fmla="*/ 3 w 11"/>
                <a:gd name="T9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44">
                  <a:moveTo>
                    <a:pt x="3" y="44"/>
                  </a:moveTo>
                  <a:cubicBezTo>
                    <a:pt x="2" y="33"/>
                    <a:pt x="1" y="21"/>
                    <a:pt x="0" y="9"/>
                  </a:cubicBezTo>
                  <a:cubicBezTo>
                    <a:pt x="3" y="7"/>
                    <a:pt x="3" y="0"/>
                    <a:pt x="10" y="3"/>
                  </a:cubicBezTo>
                  <a:cubicBezTo>
                    <a:pt x="9" y="11"/>
                    <a:pt x="9" y="20"/>
                    <a:pt x="9" y="29"/>
                  </a:cubicBezTo>
                  <a:cubicBezTo>
                    <a:pt x="6" y="33"/>
                    <a:pt x="11" y="42"/>
                    <a:pt x="3" y="44"/>
                  </a:cubicBezTo>
                  <a:close/>
                </a:path>
              </a:pathLst>
            </a:custGeom>
            <a:solidFill>
              <a:srgbClr val="5E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1" name="Freeform 4074"/>
            <p:cNvSpPr>
              <a:spLocks/>
            </p:cNvSpPr>
            <p:nvPr/>
          </p:nvSpPr>
          <p:spPr bwMode="auto">
            <a:xfrm>
              <a:off x="5130" y="1423"/>
              <a:ext cx="18" cy="34"/>
            </a:xfrm>
            <a:custGeom>
              <a:avLst/>
              <a:gdLst>
                <a:gd name="T0" fmla="*/ 2 w 16"/>
                <a:gd name="T1" fmla="*/ 15 h 29"/>
                <a:gd name="T2" fmla="*/ 8 w 16"/>
                <a:gd name="T3" fmla="*/ 0 h 29"/>
                <a:gd name="T4" fmla="*/ 16 w 16"/>
                <a:gd name="T5" fmla="*/ 28 h 29"/>
                <a:gd name="T6" fmla="*/ 8 w 16"/>
                <a:gd name="T7" fmla="*/ 29 h 29"/>
                <a:gd name="T8" fmla="*/ 2 w 16"/>
                <a:gd name="T9" fmla="*/ 22 h 29"/>
                <a:gd name="T10" fmla="*/ 2 w 16"/>
                <a:gd name="T11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9">
                  <a:moveTo>
                    <a:pt x="2" y="15"/>
                  </a:moveTo>
                  <a:cubicBezTo>
                    <a:pt x="4" y="10"/>
                    <a:pt x="6" y="5"/>
                    <a:pt x="8" y="0"/>
                  </a:cubicBezTo>
                  <a:cubicBezTo>
                    <a:pt x="9" y="10"/>
                    <a:pt x="7" y="21"/>
                    <a:pt x="16" y="28"/>
                  </a:cubicBezTo>
                  <a:cubicBezTo>
                    <a:pt x="13" y="29"/>
                    <a:pt x="11" y="29"/>
                    <a:pt x="8" y="29"/>
                  </a:cubicBezTo>
                  <a:cubicBezTo>
                    <a:pt x="7" y="26"/>
                    <a:pt x="0" y="28"/>
                    <a:pt x="2" y="22"/>
                  </a:cubicBezTo>
                  <a:cubicBezTo>
                    <a:pt x="2" y="20"/>
                    <a:pt x="2" y="18"/>
                    <a:pt x="2" y="15"/>
                  </a:cubicBezTo>
                  <a:close/>
                </a:path>
              </a:pathLst>
            </a:custGeom>
            <a:solidFill>
              <a:srgbClr val="2722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2" name="Freeform 4075"/>
            <p:cNvSpPr>
              <a:spLocks/>
            </p:cNvSpPr>
            <p:nvPr/>
          </p:nvSpPr>
          <p:spPr bwMode="auto">
            <a:xfrm>
              <a:off x="5127" y="1383"/>
              <a:ext cx="17" cy="17"/>
            </a:xfrm>
            <a:custGeom>
              <a:avLst/>
              <a:gdLst>
                <a:gd name="T0" fmla="*/ 11 w 14"/>
                <a:gd name="T1" fmla="*/ 8 h 15"/>
                <a:gd name="T2" fmla="*/ 1 w 14"/>
                <a:gd name="T3" fmla="*/ 14 h 15"/>
                <a:gd name="T4" fmla="*/ 0 w 14"/>
                <a:gd name="T5" fmla="*/ 2 h 15"/>
                <a:gd name="T6" fmla="*/ 14 w 14"/>
                <a:gd name="T7" fmla="*/ 4 h 15"/>
                <a:gd name="T8" fmla="*/ 14 w 14"/>
                <a:gd name="T9" fmla="*/ 7 h 15"/>
                <a:gd name="T10" fmla="*/ 11 w 14"/>
                <a:gd name="T11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11" y="8"/>
                  </a:moveTo>
                  <a:cubicBezTo>
                    <a:pt x="6" y="9"/>
                    <a:pt x="6" y="15"/>
                    <a:pt x="1" y="14"/>
                  </a:cubicBezTo>
                  <a:cubicBezTo>
                    <a:pt x="1" y="10"/>
                    <a:pt x="1" y="6"/>
                    <a:pt x="0" y="2"/>
                  </a:cubicBezTo>
                  <a:cubicBezTo>
                    <a:pt x="5" y="2"/>
                    <a:pt x="10" y="0"/>
                    <a:pt x="14" y="4"/>
                  </a:cubicBezTo>
                  <a:cubicBezTo>
                    <a:pt x="14" y="5"/>
                    <a:pt x="14" y="6"/>
                    <a:pt x="14" y="7"/>
                  </a:cubicBezTo>
                  <a:cubicBezTo>
                    <a:pt x="13" y="7"/>
                    <a:pt x="12" y="7"/>
                    <a:pt x="11" y="8"/>
                  </a:cubicBezTo>
                  <a:close/>
                </a:path>
              </a:pathLst>
            </a:custGeom>
            <a:solidFill>
              <a:srgbClr val="2F2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3" name="Freeform 4076"/>
            <p:cNvSpPr>
              <a:spLocks/>
            </p:cNvSpPr>
            <p:nvPr/>
          </p:nvSpPr>
          <p:spPr bwMode="auto">
            <a:xfrm>
              <a:off x="5164" y="1486"/>
              <a:ext cx="19" cy="24"/>
            </a:xfrm>
            <a:custGeom>
              <a:avLst/>
              <a:gdLst>
                <a:gd name="T0" fmla="*/ 16 w 16"/>
                <a:gd name="T1" fmla="*/ 20 h 20"/>
                <a:gd name="T2" fmla="*/ 11 w 16"/>
                <a:gd name="T3" fmla="*/ 20 h 20"/>
                <a:gd name="T4" fmla="*/ 5 w 16"/>
                <a:gd name="T5" fmla="*/ 0 h 20"/>
                <a:gd name="T6" fmla="*/ 16 w 16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0">
                  <a:moveTo>
                    <a:pt x="16" y="20"/>
                  </a:moveTo>
                  <a:cubicBezTo>
                    <a:pt x="14" y="20"/>
                    <a:pt x="13" y="20"/>
                    <a:pt x="11" y="20"/>
                  </a:cubicBezTo>
                  <a:cubicBezTo>
                    <a:pt x="11" y="13"/>
                    <a:pt x="0" y="9"/>
                    <a:pt x="5" y="0"/>
                  </a:cubicBezTo>
                  <a:cubicBezTo>
                    <a:pt x="13" y="5"/>
                    <a:pt x="14" y="12"/>
                    <a:pt x="16" y="20"/>
                  </a:cubicBezTo>
                  <a:close/>
                </a:path>
              </a:pathLst>
            </a:custGeom>
            <a:solidFill>
              <a:srgbClr val="272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4" name="Freeform 4077"/>
            <p:cNvSpPr>
              <a:spLocks/>
            </p:cNvSpPr>
            <p:nvPr/>
          </p:nvSpPr>
          <p:spPr bwMode="auto">
            <a:xfrm>
              <a:off x="5170" y="1369"/>
              <a:ext cx="13" cy="18"/>
            </a:xfrm>
            <a:custGeom>
              <a:avLst/>
              <a:gdLst>
                <a:gd name="T0" fmla="*/ 0 w 11"/>
                <a:gd name="T1" fmla="*/ 3 h 16"/>
                <a:gd name="T2" fmla="*/ 8 w 11"/>
                <a:gd name="T3" fmla="*/ 11 h 16"/>
                <a:gd name="T4" fmla="*/ 4 w 11"/>
                <a:gd name="T5" fmla="*/ 16 h 16"/>
                <a:gd name="T6" fmla="*/ 0 w 11"/>
                <a:gd name="T7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0" y="3"/>
                  </a:moveTo>
                  <a:cubicBezTo>
                    <a:pt x="8" y="0"/>
                    <a:pt x="7" y="8"/>
                    <a:pt x="8" y="11"/>
                  </a:cubicBezTo>
                  <a:cubicBezTo>
                    <a:pt x="11" y="14"/>
                    <a:pt x="7" y="16"/>
                    <a:pt x="4" y="16"/>
                  </a:cubicBezTo>
                  <a:cubicBezTo>
                    <a:pt x="3" y="12"/>
                    <a:pt x="2" y="8"/>
                    <a:pt x="0" y="3"/>
                  </a:cubicBezTo>
                  <a:close/>
                </a:path>
              </a:pathLst>
            </a:custGeom>
            <a:solidFill>
              <a:srgbClr val="221C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5" name="Freeform 4078"/>
            <p:cNvSpPr>
              <a:spLocks/>
            </p:cNvSpPr>
            <p:nvPr/>
          </p:nvSpPr>
          <p:spPr bwMode="auto">
            <a:xfrm>
              <a:off x="5213" y="1634"/>
              <a:ext cx="10" cy="11"/>
            </a:xfrm>
            <a:custGeom>
              <a:avLst/>
              <a:gdLst>
                <a:gd name="T0" fmla="*/ 8 w 8"/>
                <a:gd name="T1" fmla="*/ 0 h 10"/>
                <a:gd name="T2" fmla="*/ 3 w 8"/>
                <a:gd name="T3" fmla="*/ 10 h 10"/>
                <a:gd name="T4" fmla="*/ 8 w 8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cubicBezTo>
                    <a:pt x="7" y="5"/>
                    <a:pt x="7" y="8"/>
                    <a:pt x="3" y="10"/>
                  </a:cubicBezTo>
                  <a:cubicBezTo>
                    <a:pt x="0" y="6"/>
                    <a:pt x="3" y="3"/>
                    <a:pt x="8" y="0"/>
                  </a:cubicBezTo>
                  <a:close/>
                </a:path>
              </a:pathLst>
            </a:custGeom>
            <a:solidFill>
              <a:srgbClr val="6A67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6" name="Freeform 4079"/>
            <p:cNvSpPr>
              <a:spLocks/>
            </p:cNvSpPr>
            <p:nvPr/>
          </p:nvSpPr>
          <p:spPr bwMode="auto">
            <a:xfrm>
              <a:off x="5163" y="1326"/>
              <a:ext cx="18" cy="24"/>
            </a:xfrm>
            <a:custGeom>
              <a:avLst/>
              <a:gdLst>
                <a:gd name="T0" fmla="*/ 7 w 16"/>
                <a:gd name="T1" fmla="*/ 20 h 20"/>
                <a:gd name="T2" fmla="*/ 3 w 16"/>
                <a:gd name="T3" fmla="*/ 13 h 20"/>
                <a:gd name="T4" fmla="*/ 6 w 16"/>
                <a:gd name="T5" fmla="*/ 0 h 20"/>
                <a:gd name="T6" fmla="*/ 12 w 16"/>
                <a:gd name="T7" fmla="*/ 7 h 20"/>
                <a:gd name="T8" fmla="*/ 16 w 16"/>
                <a:gd name="T9" fmla="*/ 17 h 20"/>
                <a:gd name="T10" fmla="*/ 7 w 16"/>
                <a:gd name="T1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0">
                  <a:moveTo>
                    <a:pt x="7" y="20"/>
                  </a:moveTo>
                  <a:cubicBezTo>
                    <a:pt x="7" y="17"/>
                    <a:pt x="7" y="14"/>
                    <a:pt x="3" y="13"/>
                  </a:cubicBezTo>
                  <a:cubicBezTo>
                    <a:pt x="0" y="8"/>
                    <a:pt x="5" y="5"/>
                    <a:pt x="6" y="0"/>
                  </a:cubicBezTo>
                  <a:cubicBezTo>
                    <a:pt x="8" y="2"/>
                    <a:pt x="10" y="5"/>
                    <a:pt x="12" y="7"/>
                  </a:cubicBezTo>
                  <a:cubicBezTo>
                    <a:pt x="14" y="10"/>
                    <a:pt x="15" y="13"/>
                    <a:pt x="16" y="17"/>
                  </a:cubicBezTo>
                  <a:cubicBezTo>
                    <a:pt x="14" y="20"/>
                    <a:pt x="11" y="20"/>
                    <a:pt x="7" y="20"/>
                  </a:cubicBezTo>
                  <a:close/>
                </a:path>
              </a:pathLst>
            </a:custGeom>
            <a:solidFill>
              <a:srgbClr val="2A2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7" name="Freeform 4080"/>
            <p:cNvSpPr>
              <a:spLocks/>
            </p:cNvSpPr>
            <p:nvPr/>
          </p:nvSpPr>
          <p:spPr bwMode="auto">
            <a:xfrm>
              <a:off x="5031" y="1380"/>
              <a:ext cx="82" cy="17"/>
            </a:xfrm>
            <a:custGeom>
              <a:avLst/>
              <a:gdLst>
                <a:gd name="T0" fmla="*/ 70 w 70"/>
                <a:gd name="T1" fmla="*/ 3 h 14"/>
                <a:gd name="T2" fmla="*/ 47 w 70"/>
                <a:gd name="T3" fmla="*/ 6 h 14"/>
                <a:gd name="T4" fmla="*/ 43 w 70"/>
                <a:gd name="T5" fmla="*/ 8 h 14"/>
                <a:gd name="T6" fmla="*/ 30 w 70"/>
                <a:gd name="T7" fmla="*/ 10 h 14"/>
                <a:gd name="T8" fmla="*/ 0 w 70"/>
                <a:gd name="T9" fmla="*/ 5 h 14"/>
                <a:gd name="T10" fmla="*/ 1 w 70"/>
                <a:gd name="T11" fmla="*/ 0 h 14"/>
                <a:gd name="T12" fmla="*/ 66 w 70"/>
                <a:gd name="T13" fmla="*/ 0 h 14"/>
                <a:gd name="T14" fmla="*/ 70 w 70"/>
                <a:gd name="T1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14">
                  <a:moveTo>
                    <a:pt x="70" y="3"/>
                  </a:moveTo>
                  <a:cubicBezTo>
                    <a:pt x="62" y="5"/>
                    <a:pt x="54" y="0"/>
                    <a:pt x="47" y="6"/>
                  </a:cubicBezTo>
                  <a:cubicBezTo>
                    <a:pt x="45" y="7"/>
                    <a:pt x="44" y="7"/>
                    <a:pt x="43" y="8"/>
                  </a:cubicBezTo>
                  <a:cubicBezTo>
                    <a:pt x="38" y="7"/>
                    <a:pt x="34" y="9"/>
                    <a:pt x="30" y="10"/>
                  </a:cubicBezTo>
                  <a:cubicBezTo>
                    <a:pt x="20" y="10"/>
                    <a:pt x="9" y="14"/>
                    <a:pt x="0" y="5"/>
                  </a:cubicBezTo>
                  <a:cubicBezTo>
                    <a:pt x="0" y="4"/>
                    <a:pt x="0" y="2"/>
                    <a:pt x="1" y="0"/>
                  </a:cubicBezTo>
                  <a:cubicBezTo>
                    <a:pt x="23" y="0"/>
                    <a:pt x="45" y="0"/>
                    <a:pt x="66" y="0"/>
                  </a:cubicBezTo>
                  <a:cubicBezTo>
                    <a:pt x="67" y="1"/>
                    <a:pt x="69" y="2"/>
                    <a:pt x="70" y="3"/>
                  </a:cubicBezTo>
                  <a:close/>
                </a:path>
              </a:pathLst>
            </a:custGeom>
            <a:solidFill>
              <a:srgbClr val="413F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8" name="Freeform 4081"/>
            <p:cNvSpPr>
              <a:spLocks/>
            </p:cNvSpPr>
            <p:nvPr/>
          </p:nvSpPr>
          <p:spPr bwMode="auto">
            <a:xfrm>
              <a:off x="4971" y="1369"/>
              <a:ext cx="58" cy="20"/>
            </a:xfrm>
            <a:custGeom>
              <a:avLst/>
              <a:gdLst>
                <a:gd name="T0" fmla="*/ 7 w 49"/>
                <a:gd name="T1" fmla="*/ 6 h 17"/>
                <a:gd name="T2" fmla="*/ 49 w 49"/>
                <a:gd name="T3" fmla="*/ 4 h 17"/>
                <a:gd name="T4" fmla="*/ 46 w 49"/>
                <a:gd name="T5" fmla="*/ 9 h 17"/>
                <a:gd name="T6" fmla="*/ 28 w 49"/>
                <a:gd name="T7" fmla="*/ 14 h 17"/>
                <a:gd name="T8" fmla="*/ 11 w 49"/>
                <a:gd name="T9" fmla="*/ 16 h 17"/>
                <a:gd name="T10" fmla="*/ 7 w 49"/>
                <a:gd name="T11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17">
                  <a:moveTo>
                    <a:pt x="7" y="6"/>
                  </a:moveTo>
                  <a:cubicBezTo>
                    <a:pt x="21" y="0"/>
                    <a:pt x="35" y="5"/>
                    <a:pt x="49" y="4"/>
                  </a:cubicBezTo>
                  <a:cubicBezTo>
                    <a:pt x="48" y="6"/>
                    <a:pt x="47" y="7"/>
                    <a:pt x="46" y="9"/>
                  </a:cubicBezTo>
                  <a:cubicBezTo>
                    <a:pt x="41" y="15"/>
                    <a:pt x="34" y="14"/>
                    <a:pt x="28" y="14"/>
                  </a:cubicBezTo>
                  <a:cubicBezTo>
                    <a:pt x="22" y="14"/>
                    <a:pt x="16" y="17"/>
                    <a:pt x="11" y="16"/>
                  </a:cubicBezTo>
                  <a:cubicBezTo>
                    <a:pt x="5" y="15"/>
                    <a:pt x="0" y="13"/>
                    <a:pt x="7" y="6"/>
                  </a:cubicBezTo>
                  <a:close/>
                </a:path>
              </a:pathLst>
            </a:custGeom>
            <a:solidFill>
              <a:srgbClr val="817D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39" name="Freeform 4082"/>
            <p:cNvSpPr>
              <a:spLocks/>
            </p:cNvSpPr>
            <p:nvPr/>
          </p:nvSpPr>
          <p:spPr bwMode="auto">
            <a:xfrm>
              <a:off x="5044" y="1358"/>
              <a:ext cx="39" cy="14"/>
            </a:xfrm>
            <a:custGeom>
              <a:avLst/>
              <a:gdLst>
                <a:gd name="T0" fmla="*/ 0 w 33"/>
                <a:gd name="T1" fmla="*/ 12 h 12"/>
                <a:gd name="T2" fmla="*/ 10 w 33"/>
                <a:gd name="T3" fmla="*/ 6 h 12"/>
                <a:gd name="T4" fmla="*/ 15 w 33"/>
                <a:gd name="T5" fmla="*/ 1 h 12"/>
                <a:gd name="T6" fmla="*/ 19 w 33"/>
                <a:gd name="T7" fmla="*/ 2 h 12"/>
                <a:gd name="T8" fmla="*/ 24 w 33"/>
                <a:gd name="T9" fmla="*/ 0 h 12"/>
                <a:gd name="T10" fmla="*/ 28 w 33"/>
                <a:gd name="T11" fmla="*/ 0 h 12"/>
                <a:gd name="T12" fmla="*/ 32 w 33"/>
                <a:gd name="T13" fmla="*/ 3 h 12"/>
                <a:gd name="T14" fmla="*/ 19 w 33"/>
                <a:gd name="T15" fmla="*/ 12 h 12"/>
                <a:gd name="T16" fmla="*/ 0 w 33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2">
                  <a:moveTo>
                    <a:pt x="0" y="12"/>
                  </a:moveTo>
                  <a:cubicBezTo>
                    <a:pt x="3" y="10"/>
                    <a:pt x="7" y="8"/>
                    <a:pt x="10" y="6"/>
                  </a:cubicBezTo>
                  <a:cubicBezTo>
                    <a:pt x="10" y="3"/>
                    <a:pt x="12" y="2"/>
                    <a:pt x="15" y="1"/>
                  </a:cubicBezTo>
                  <a:cubicBezTo>
                    <a:pt x="16" y="1"/>
                    <a:pt x="18" y="2"/>
                    <a:pt x="19" y="2"/>
                  </a:cubicBezTo>
                  <a:cubicBezTo>
                    <a:pt x="21" y="1"/>
                    <a:pt x="23" y="1"/>
                    <a:pt x="24" y="0"/>
                  </a:cubicBezTo>
                  <a:cubicBezTo>
                    <a:pt x="25" y="0"/>
                    <a:pt x="27" y="0"/>
                    <a:pt x="28" y="0"/>
                  </a:cubicBezTo>
                  <a:cubicBezTo>
                    <a:pt x="30" y="0"/>
                    <a:pt x="31" y="1"/>
                    <a:pt x="32" y="3"/>
                  </a:cubicBezTo>
                  <a:cubicBezTo>
                    <a:pt x="33" y="12"/>
                    <a:pt x="23" y="7"/>
                    <a:pt x="19" y="12"/>
                  </a:cubicBezTo>
                  <a:cubicBezTo>
                    <a:pt x="13" y="12"/>
                    <a:pt x="7" y="12"/>
                    <a:pt x="0" y="12"/>
                  </a:cubicBezTo>
                  <a:close/>
                </a:path>
              </a:pathLst>
            </a:custGeom>
            <a:solidFill>
              <a:srgbClr val="2E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0" name="Freeform 4083"/>
            <p:cNvSpPr>
              <a:spLocks/>
            </p:cNvSpPr>
            <p:nvPr/>
          </p:nvSpPr>
          <p:spPr bwMode="auto">
            <a:xfrm>
              <a:off x="5001" y="1379"/>
              <a:ext cx="31" cy="12"/>
            </a:xfrm>
            <a:custGeom>
              <a:avLst/>
              <a:gdLst>
                <a:gd name="T0" fmla="*/ 1 w 26"/>
                <a:gd name="T1" fmla="*/ 2 h 10"/>
                <a:gd name="T2" fmla="*/ 20 w 26"/>
                <a:gd name="T3" fmla="*/ 0 h 10"/>
                <a:gd name="T4" fmla="*/ 26 w 26"/>
                <a:gd name="T5" fmla="*/ 1 h 10"/>
                <a:gd name="T6" fmla="*/ 26 w 26"/>
                <a:gd name="T7" fmla="*/ 4 h 10"/>
                <a:gd name="T8" fmla="*/ 2 w 26"/>
                <a:gd name="T9" fmla="*/ 6 h 10"/>
                <a:gd name="T10" fmla="*/ 1 w 26"/>
                <a:gd name="T11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0">
                  <a:moveTo>
                    <a:pt x="1" y="2"/>
                  </a:moveTo>
                  <a:cubicBezTo>
                    <a:pt x="7" y="1"/>
                    <a:pt x="13" y="1"/>
                    <a:pt x="20" y="0"/>
                  </a:cubicBezTo>
                  <a:cubicBezTo>
                    <a:pt x="22" y="1"/>
                    <a:pt x="24" y="1"/>
                    <a:pt x="26" y="1"/>
                  </a:cubicBezTo>
                  <a:cubicBezTo>
                    <a:pt x="26" y="2"/>
                    <a:pt x="26" y="3"/>
                    <a:pt x="26" y="4"/>
                  </a:cubicBezTo>
                  <a:cubicBezTo>
                    <a:pt x="19" y="10"/>
                    <a:pt x="11" y="9"/>
                    <a:pt x="2" y="6"/>
                  </a:cubicBezTo>
                  <a:cubicBezTo>
                    <a:pt x="0" y="5"/>
                    <a:pt x="0" y="4"/>
                    <a:pt x="1" y="2"/>
                  </a:cubicBezTo>
                  <a:close/>
                </a:path>
              </a:pathLst>
            </a:custGeom>
            <a:solidFill>
              <a:srgbClr val="211E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1" name="Freeform 4084"/>
            <p:cNvSpPr>
              <a:spLocks/>
            </p:cNvSpPr>
            <p:nvPr/>
          </p:nvSpPr>
          <p:spPr bwMode="auto">
            <a:xfrm>
              <a:off x="5070" y="1331"/>
              <a:ext cx="22" cy="30"/>
            </a:xfrm>
            <a:custGeom>
              <a:avLst/>
              <a:gdLst>
                <a:gd name="T0" fmla="*/ 10 w 19"/>
                <a:gd name="T1" fmla="*/ 26 h 26"/>
                <a:gd name="T2" fmla="*/ 4 w 19"/>
                <a:gd name="T3" fmla="*/ 25 h 26"/>
                <a:gd name="T4" fmla="*/ 0 w 19"/>
                <a:gd name="T5" fmla="*/ 15 h 26"/>
                <a:gd name="T6" fmla="*/ 6 w 19"/>
                <a:gd name="T7" fmla="*/ 2 h 26"/>
                <a:gd name="T8" fmla="*/ 17 w 19"/>
                <a:gd name="T9" fmla="*/ 9 h 26"/>
                <a:gd name="T10" fmla="*/ 17 w 19"/>
                <a:gd name="T11" fmla="*/ 10 h 26"/>
                <a:gd name="T12" fmla="*/ 17 w 19"/>
                <a:gd name="T13" fmla="*/ 19 h 26"/>
                <a:gd name="T14" fmla="*/ 10 w 19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6">
                  <a:moveTo>
                    <a:pt x="10" y="26"/>
                  </a:moveTo>
                  <a:cubicBezTo>
                    <a:pt x="8" y="25"/>
                    <a:pt x="6" y="25"/>
                    <a:pt x="4" y="25"/>
                  </a:cubicBezTo>
                  <a:cubicBezTo>
                    <a:pt x="1" y="22"/>
                    <a:pt x="0" y="19"/>
                    <a:pt x="0" y="15"/>
                  </a:cubicBezTo>
                  <a:cubicBezTo>
                    <a:pt x="0" y="10"/>
                    <a:pt x="0" y="4"/>
                    <a:pt x="6" y="2"/>
                  </a:cubicBezTo>
                  <a:cubicBezTo>
                    <a:pt x="11" y="0"/>
                    <a:pt x="14" y="5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9" y="13"/>
                    <a:pt x="19" y="16"/>
                    <a:pt x="17" y="19"/>
                  </a:cubicBezTo>
                  <a:cubicBezTo>
                    <a:pt x="15" y="21"/>
                    <a:pt x="13" y="23"/>
                    <a:pt x="10" y="26"/>
                  </a:cubicBezTo>
                  <a:close/>
                </a:path>
              </a:pathLst>
            </a:custGeom>
            <a:solidFill>
              <a:srgbClr val="5959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2" name="Freeform 4085"/>
            <p:cNvSpPr>
              <a:spLocks/>
            </p:cNvSpPr>
            <p:nvPr/>
          </p:nvSpPr>
          <p:spPr bwMode="auto">
            <a:xfrm>
              <a:off x="5090" y="1343"/>
              <a:ext cx="7" cy="17"/>
            </a:xfrm>
            <a:custGeom>
              <a:avLst/>
              <a:gdLst>
                <a:gd name="T0" fmla="*/ 0 w 6"/>
                <a:gd name="T1" fmla="*/ 9 h 15"/>
                <a:gd name="T2" fmla="*/ 0 w 6"/>
                <a:gd name="T3" fmla="*/ 0 h 15"/>
                <a:gd name="T4" fmla="*/ 3 w 6"/>
                <a:gd name="T5" fmla="*/ 15 h 15"/>
                <a:gd name="T6" fmla="*/ 0 w 6"/>
                <a:gd name="T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5">
                  <a:moveTo>
                    <a:pt x="0" y="9"/>
                  </a:moveTo>
                  <a:cubicBezTo>
                    <a:pt x="0" y="6"/>
                    <a:pt x="0" y="3"/>
                    <a:pt x="0" y="0"/>
                  </a:cubicBezTo>
                  <a:cubicBezTo>
                    <a:pt x="6" y="4"/>
                    <a:pt x="2" y="10"/>
                    <a:pt x="3" y="15"/>
                  </a:cubicBezTo>
                  <a:cubicBezTo>
                    <a:pt x="0" y="14"/>
                    <a:pt x="0" y="11"/>
                    <a:pt x="0" y="9"/>
                  </a:cubicBezTo>
                  <a:close/>
                </a:path>
              </a:pathLst>
            </a:custGeom>
            <a:solidFill>
              <a:srgbClr val="3C3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3" name="Freeform 4086"/>
            <p:cNvSpPr>
              <a:spLocks/>
            </p:cNvSpPr>
            <p:nvPr/>
          </p:nvSpPr>
          <p:spPr bwMode="auto">
            <a:xfrm>
              <a:off x="4899" y="1493"/>
              <a:ext cx="33" cy="67"/>
            </a:xfrm>
            <a:custGeom>
              <a:avLst/>
              <a:gdLst>
                <a:gd name="T0" fmla="*/ 20 w 28"/>
                <a:gd name="T1" fmla="*/ 54 h 57"/>
                <a:gd name="T2" fmla="*/ 16 w 28"/>
                <a:gd name="T3" fmla="*/ 50 h 57"/>
                <a:gd name="T4" fmla="*/ 9 w 28"/>
                <a:gd name="T5" fmla="*/ 50 h 57"/>
                <a:gd name="T6" fmla="*/ 4 w 28"/>
                <a:gd name="T7" fmla="*/ 56 h 57"/>
                <a:gd name="T8" fmla="*/ 6 w 28"/>
                <a:gd name="T9" fmla="*/ 24 h 57"/>
                <a:gd name="T10" fmla="*/ 13 w 28"/>
                <a:gd name="T11" fmla="*/ 10 h 57"/>
                <a:gd name="T12" fmla="*/ 26 w 28"/>
                <a:gd name="T13" fmla="*/ 10 h 57"/>
                <a:gd name="T14" fmla="*/ 27 w 28"/>
                <a:gd name="T15" fmla="*/ 37 h 57"/>
                <a:gd name="T16" fmla="*/ 20 w 28"/>
                <a:gd name="T17" fmla="*/ 5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57">
                  <a:moveTo>
                    <a:pt x="20" y="54"/>
                  </a:moveTo>
                  <a:cubicBezTo>
                    <a:pt x="18" y="53"/>
                    <a:pt x="17" y="51"/>
                    <a:pt x="16" y="50"/>
                  </a:cubicBezTo>
                  <a:cubicBezTo>
                    <a:pt x="14" y="54"/>
                    <a:pt x="11" y="40"/>
                    <a:pt x="9" y="50"/>
                  </a:cubicBezTo>
                  <a:cubicBezTo>
                    <a:pt x="9" y="53"/>
                    <a:pt x="8" y="57"/>
                    <a:pt x="4" y="56"/>
                  </a:cubicBezTo>
                  <a:cubicBezTo>
                    <a:pt x="4" y="45"/>
                    <a:pt x="0" y="34"/>
                    <a:pt x="6" y="24"/>
                  </a:cubicBezTo>
                  <a:cubicBezTo>
                    <a:pt x="10" y="20"/>
                    <a:pt x="10" y="14"/>
                    <a:pt x="13" y="10"/>
                  </a:cubicBezTo>
                  <a:cubicBezTo>
                    <a:pt x="17" y="5"/>
                    <a:pt x="21" y="0"/>
                    <a:pt x="26" y="10"/>
                  </a:cubicBezTo>
                  <a:cubicBezTo>
                    <a:pt x="27" y="19"/>
                    <a:pt x="27" y="28"/>
                    <a:pt x="27" y="37"/>
                  </a:cubicBezTo>
                  <a:cubicBezTo>
                    <a:pt x="26" y="44"/>
                    <a:pt x="28" y="51"/>
                    <a:pt x="20" y="54"/>
                  </a:cubicBezTo>
                  <a:close/>
                </a:path>
              </a:pathLst>
            </a:custGeom>
            <a:solidFill>
              <a:srgbClr val="3E39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4" name="Freeform 4087"/>
            <p:cNvSpPr>
              <a:spLocks/>
            </p:cNvSpPr>
            <p:nvPr/>
          </p:nvSpPr>
          <p:spPr bwMode="auto">
            <a:xfrm>
              <a:off x="4911" y="1433"/>
              <a:ext cx="26" cy="49"/>
            </a:xfrm>
            <a:custGeom>
              <a:avLst/>
              <a:gdLst>
                <a:gd name="T0" fmla="*/ 0 w 22"/>
                <a:gd name="T1" fmla="*/ 27 h 41"/>
                <a:gd name="T2" fmla="*/ 2 w 22"/>
                <a:gd name="T3" fmla="*/ 23 h 41"/>
                <a:gd name="T4" fmla="*/ 3 w 22"/>
                <a:gd name="T5" fmla="*/ 10 h 41"/>
                <a:gd name="T6" fmla="*/ 5 w 22"/>
                <a:gd name="T7" fmla="*/ 0 h 41"/>
                <a:gd name="T8" fmla="*/ 14 w 22"/>
                <a:gd name="T9" fmla="*/ 6 h 41"/>
                <a:gd name="T10" fmla="*/ 15 w 22"/>
                <a:gd name="T11" fmla="*/ 10 h 41"/>
                <a:gd name="T12" fmla="*/ 21 w 22"/>
                <a:gd name="T13" fmla="*/ 24 h 41"/>
                <a:gd name="T14" fmla="*/ 18 w 22"/>
                <a:gd name="T15" fmla="*/ 33 h 41"/>
                <a:gd name="T16" fmla="*/ 14 w 22"/>
                <a:gd name="T17" fmla="*/ 34 h 41"/>
                <a:gd name="T18" fmla="*/ 9 w 22"/>
                <a:gd name="T19" fmla="*/ 41 h 41"/>
                <a:gd name="T20" fmla="*/ 0 w 22"/>
                <a:gd name="T2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41">
                  <a:moveTo>
                    <a:pt x="0" y="27"/>
                  </a:moveTo>
                  <a:cubicBezTo>
                    <a:pt x="1" y="25"/>
                    <a:pt x="1" y="24"/>
                    <a:pt x="2" y="23"/>
                  </a:cubicBezTo>
                  <a:cubicBezTo>
                    <a:pt x="6" y="19"/>
                    <a:pt x="6" y="15"/>
                    <a:pt x="3" y="10"/>
                  </a:cubicBezTo>
                  <a:cubicBezTo>
                    <a:pt x="3" y="6"/>
                    <a:pt x="3" y="3"/>
                    <a:pt x="5" y="0"/>
                  </a:cubicBezTo>
                  <a:cubicBezTo>
                    <a:pt x="9" y="1"/>
                    <a:pt x="11" y="3"/>
                    <a:pt x="14" y="6"/>
                  </a:cubicBezTo>
                  <a:cubicBezTo>
                    <a:pt x="14" y="7"/>
                    <a:pt x="15" y="9"/>
                    <a:pt x="15" y="10"/>
                  </a:cubicBezTo>
                  <a:cubicBezTo>
                    <a:pt x="16" y="15"/>
                    <a:pt x="19" y="19"/>
                    <a:pt x="21" y="24"/>
                  </a:cubicBezTo>
                  <a:cubicBezTo>
                    <a:pt x="22" y="28"/>
                    <a:pt x="22" y="31"/>
                    <a:pt x="18" y="33"/>
                  </a:cubicBezTo>
                  <a:cubicBezTo>
                    <a:pt x="17" y="37"/>
                    <a:pt x="14" y="26"/>
                    <a:pt x="14" y="34"/>
                  </a:cubicBezTo>
                  <a:cubicBezTo>
                    <a:pt x="13" y="37"/>
                    <a:pt x="13" y="40"/>
                    <a:pt x="9" y="41"/>
                  </a:cubicBezTo>
                  <a:cubicBezTo>
                    <a:pt x="1" y="39"/>
                    <a:pt x="2" y="32"/>
                    <a:pt x="0" y="27"/>
                  </a:cubicBezTo>
                  <a:close/>
                </a:path>
              </a:pathLst>
            </a:custGeom>
            <a:solidFill>
              <a:srgbClr val="423D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5" name="Freeform 4088"/>
            <p:cNvSpPr>
              <a:spLocks/>
            </p:cNvSpPr>
            <p:nvPr/>
          </p:nvSpPr>
          <p:spPr bwMode="auto">
            <a:xfrm>
              <a:off x="4892" y="1575"/>
              <a:ext cx="30" cy="31"/>
            </a:xfrm>
            <a:custGeom>
              <a:avLst/>
              <a:gdLst>
                <a:gd name="T0" fmla="*/ 19 w 25"/>
                <a:gd name="T1" fmla="*/ 7 h 27"/>
                <a:gd name="T2" fmla="*/ 13 w 25"/>
                <a:gd name="T3" fmla="*/ 27 h 27"/>
                <a:gd name="T4" fmla="*/ 9 w 25"/>
                <a:gd name="T5" fmla="*/ 20 h 27"/>
                <a:gd name="T6" fmla="*/ 12 w 25"/>
                <a:gd name="T7" fmla="*/ 0 h 27"/>
                <a:gd name="T8" fmla="*/ 19 w 25"/>
                <a:gd name="T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7">
                  <a:moveTo>
                    <a:pt x="19" y="7"/>
                  </a:moveTo>
                  <a:cubicBezTo>
                    <a:pt x="25" y="16"/>
                    <a:pt x="20" y="22"/>
                    <a:pt x="13" y="27"/>
                  </a:cubicBezTo>
                  <a:cubicBezTo>
                    <a:pt x="10" y="25"/>
                    <a:pt x="9" y="23"/>
                    <a:pt x="9" y="20"/>
                  </a:cubicBezTo>
                  <a:cubicBezTo>
                    <a:pt x="12" y="14"/>
                    <a:pt x="0" y="5"/>
                    <a:pt x="12" y="0"/>
                  </a:cubicBezTo>
                  <a:cubicBezTo>
                    <a:pt x="16" y="1"/>
                    <a:pt x="16" y="5"/>
                    <a:pt x="19" y="7"/>
                  </a:cubicBezTo>
                  <a:close/>
                </a:path>
              </a:pathLst>
            </a:custGeom>
            <a:solidFill>
              <a:srgbClr val="26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6" name="Freeform 4089"/>
            <p:cNvSpPr>
              <a:spLocks/>
            </p:cNvSpPr>
            <p:nvPr/>
          </p:nvSpPr>
          <p:spPr bwMode="auto">
            <a:xfrm>
              <a:off x="4900" y="1540"/>
              <a:ext cx="24" cy="31"/>
            </a:xfrm>
            <a:custGeom>
              <a:avLst/>
              <a:gdLst>
                <a:gd name="T0" fmla="*/ 3 w 20"/>
                <a:gd name="T1" fmla="*/ 16 h 26"/>
                <a:gd name="T2" fmla="*/ 6 w 20"/>
                <a:gd name="T3" fmla="*/ 4 h 26"/>
                <a:gd name="T4" fmla="*/ 16 w 20"/>
                <a:gd name="T5" fmla="*/ 3 h 26"/>
                <a:gd name="T6" fmla="*/ 15 w 20"/>
                <a:gd name="T7" fmla="*/ 10 h 26"/>
                <a:gd name="T8" fmla="*/ 12 w 20"/>
                <a:gd name="T9" fmla="*/ 23 h 26"/>
                <a:gd name="T10" fmla="*/ 5 w 20"/>
                <a:gd name="T11" fmla="*/ 26 h 26"/>
                <a:gd name="T12" fmla="*/ 3 w 20"/>
                <a:gd name="T13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6">
                  <a:moveTo>
                    <a:pt x="3" y="16"/>
                  </a:moveTo>
                  <a:cubicBezTo>
                    <a:pt x="6" y="13"/>
                    <a:pt x="4" y="8"/>
                    <a:pt x="6" y="4"/>
                  </a:cubicBezTo>
                  <a:cubicBezTo>
                    <a:pt x="9" y="0"/>
                    <a:pt x="14" y="1"/>
                    <a:pt x="16" y="3"/>
                  </a:cubicBezTo>
                  <a:cubicBezTo>
                    <a:pt x="20" y="5"/>
                    <a:pt x="11" y="7"/>
                    <a:pt x="15" y="10"/>
                  </a:cubicBezTo>
                  <a:cubicBezTo>
                    <a:pt x="14" y="14"/>
                    <a:pt x="13" y="19"/>
                    <a:pt x="12" y="23"/>
                  </a:cubicBezTo>
                  <a:cubicBezTo>
                    <a:pt x="10" y="25"/>
                    <a:pt x="8" y="26"/>
                    <a:pt x="5" y="26"/>
                  </a:cubicBezTo>
                  <a:cubicBezTo>
                    <a:pt x="0" y="24"/>
                    <a:pt x="2" y="20"/>
                    <a:pt x="3" y="16"/>
                  </a:cubicBezTo>
                  <a:close/>
                </a:path>
              </a:pathLst>
            </a:custGeom>
            <a:solidFill>
              <a:srgbClr val="3B36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7" name="Freeform 4090"/>
            <p:cNvSpPr>
              <a:spLocks/>
            </p:cNvSpPr>
            <p:nvPr/>
          </p:nvSpPr>
          <p:spPr bwMode="auto">
            <a:xfrm>
              <a:off x="4907" y="1465"/>
              <a:ext cx="16" cy="39"/>
            </a:xfrm>
            <a:custGeom>
              <a:avLst/>
              <a:gdLst>
                <a:gd name="T0" fmla="*/ 3 w 13"/>
                <a:gd name="T1" fmla="*/ 0 h 33"/>
                <a:gd name="T2" fmla="*/ 12 w 13"/>
                <a:gd name="T3" fmla="*/ 12 h 33"/>
                <a:gd name="T4" fmla="*/ 13 w 13"/>
                <a:gd name="T5" fmla="*/ 17 h 33"/>
                <a:gd name="T6" fmla="*/ 4 w 13"/>
                <a:gd name="T7" fmla="*/ 32 h 33"/>
                <a:gd name="T8" fmla="*/ 0 w 13"/>
                <a:gd name="T9" fmla="*/ 32 h 33"/>
                <a:gd name="T10" fmla="*/ 3 w 13"/>
                <a:gd name="T1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33">
                  <a:moveTo>
                    <a:pt x="3" y="0"/>
                  </a:moveTo>
                  <a:cubicBezTo>
                    <a:pt x="6" y="4"/>
                    <a:pt x="9" y="8"/>
                    <a:pt x="12" y="12"/>
                  </a:cubicBezTo>
                  <a:cubicBezTo>
                    <a:pt x="13" y="14"/>
                    <a:pt x="13" y="15"/>
                    <a:pt x="13" y="17"/>
                  </a:cubicBezTo>
                  <a:cubicBezTo>
                    <a:pt x="11" y="22"/>
                    <a:pt x="9" y="28"/>
                    <a:pt x="4" y="32"/>
                  </a:cubicBezTo>
                  <a:cubicBezTo>
                    <a:pt x="2" y="33"/>
                    <a:pt x="1" y="33"/>
                    <a:pt x="0" y="32"/>
                  </a:cubicBezTo>
                  <a:cubicBezTo>
                    <a:pt x="1" y="21"/>
                    <a:pt x="2" y="10"/>
                    <a:pt x="3" y="0"/>
                  </a:cubicBezTo>
                  <a:close/>
                </a:path>
              </a:pathLst>
            </a:custGeom>
            <a:solidFill>
              <a:srgbClr val="2A25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8" name="Freeform 4091"/>
            <p:cNvSpPr>
              <a:spLocks/>
            </p:cNvSpPr>
            <p:nvPr/>
          </p:nvSpPr>
          <p:spPr bwMode="auto">
            <a:xfrm>
              <a:off x="4918" y="1406"/>
              <a:ext cx="21" cy="32"/>
            </a:xfrm>
            <a:custGeom>
              <a:avLst/>
              <a:gdLst>
                <a:gd name="T0" fmla="*/ 3 w 18"/>
                <a:gd name="T1" fmla="*/ 6 h 27"/>
                <a:gd name="T2" fmla="*/ 13 w 18"/>
                <a:gd name="T3" fmla="*/ 4 h 27"/>
                <a:gd name="T4" fmla="*/ 18 w 18"/>
                <a:gd name="T5" fmla="*/ 10 h 27"/>
                <a:gd name="T6" fmla="*/ 17 w 18"/>
                <a:gd name="T7" fmla="*/ 15 h 27"/>
                <a:gd name="T8" fmla="*/ 7 w 18"/>
                <a:gd name="T9" fmla="*/ 27 h 27"/>
                <a:gd name="T10" fmla="*/ 0 w 18"/>
                <a:gd name="T11" fmla="*/ 17 h 27"/>
                <a:gd name="T12" fmla="*/ 3 w 18"/>
                <a:gd name="T13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7">
                  <a:moveTo>
                    <a:pt x="3" y="6"/>
                  </a:moveTo>
                  <a:cubicBezTo>
                    <a:pt x="9" y="18"/>
                    <a:pt x="8" y="0"/>
                    <a:pt x="13" y="4"/>
                  </a:cubicBezTo>
                  <a:cubicBezTo>
                    <a:pt x="16" y="5"/>
                    <a:pt x="18" y="7"/>
                    <a:pt x="18" y="10"/>
                  </a:cubicBezTo>
                  <a:cubicBezTo>
                    <a:pt x="18" y="12"/>
                    <a:pt x="18" y="13"/>
                    <a:pt x="17" y="15"/>
                  </a:cubicBezTo>
                  <a:cubicBezTo>
                    <a:pt x="15" y="20"/>
                    <a:pt x="14" y="26"/>
                    <a:pt x="7" y="27"/>
                  </a:cubicBezTo>
                  <a:cubicBezTo>
                    <a:pt x="2" y="25"/>
                    <a:pt x="3" y="20"/>
                    <a:pt x="0" y="17"/>
                  </a:cubicBezTo>
                  <a:cubicBezTo>
                    <a:pt x="0" y="13"/>
                    <a:pt x="0" y="9"/>
                    <a:pt x="3" y="6"/>
                  </a:cubicBezTo>
                  <a:close/>
                </a:path>
              </a:pathLst>
            </a:custGeom>
            <a:solidFill>
              <a:srgbClr val="4541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49" name="Freeform 4092"/>
            <p:cNvSpPr>
              <a:spLocks/>
            </p:cNvSpPr>
            <p:nvPr/>
          </p:nvSpPr>
          <p:spPr bwMode="auto">
            <a:xfrm>
              <a:off x="4906" y="1500"/>
              <a:ext cx="12" cy="22"/>
            </a:xfrm>
            <a:custGeom>
              <a:avLst/>
              <a:gdLst>
                <a:gd name="T0" fmla="*/ 1 w 10"/>
                <a:gd name="T1" fmla="*/ 2 h 18"/>
                <a:gd name="T2" fmla="*/ 4 w 10"/>
                <a:gd name="T3" fmla="*/ 2 h 18"/>
                <a:gd name="T4" fmla="*/ 10 w 10"/>
                <a:gd name="T5" fmla="*/ 8 h 18"/>
                <a:gd name="T6" fmla="*/ 0 w 10"/>
                <a:gd name="T7" fmla="*/ 18 h 18"/>
                <a:gd name="T8" fmla="*/ 1 w 10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8">
                  <a:moveTo>
                    <a:pt x="1" y="2"/>
                  </a:moveTo>
                  <a:cubicBezTo>
                    <a:pt x="2" y="2"/>
                    <a:pt x="3" y="2"/>
                    <a:pt x="4" y="2"/>
                  </a:cubicBezTo>
                  <a:cubicBezTo>
                    <a:pt x="10" y="0"/>
                    <a:pt x="7" y="7"/>
                    <a:pt x="10" y="8"/>
                  </a:cubicBezTo>
                  <a:cubicBezTo>
                    <a:pt x="5" y="10"/>
                    <a:pt x="7" y="18"/>
                    <a:pt x="0" y="18"/>
                  </a:cubicBezTo>
                  <a:cubicBezTo>
                    <a:pt x="0" y="13"/>
                    <a:pt x="0" y="7"/>
                    <a:pt x="1" y="2"/>
                  </a:cubicBezTo>
                  <a:close/>
                </a:path>
              </a:pathLst>
            </a:custGeom>
            <a:solidFill>
              <a:srgbClr val="2823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0" name="Freeform 4093"/>
            <p:cNvSpPr>
              <a:spLocks/>
            </p:cNvSpPr>
            <p:nvPr/>
          </p:nvSpPr>
          <p:spPr bwMode="auto">
            <a:xfrm>
              <a:off x="4896" y="1598"/>
              <a:ext cx="11" cy="19"/>
            </a:xfrm>
            <a:custGeom>
              <a:avLst/>
              <a:gdLst>
                <a:gd name="T0" fmla="*/ 6 w 10"/>
                <a:gd name="T1" fmla="*/ 0 h 16"/>
                <a:gd name="T2" fmla="*/ 10 w 10"/>
                <a:gd name="T3" fmla="*/ 7 h 16"/>
                <a:gd name="T4" fmla="*/ 9 w 10"/>
                <a:gd name="T5" fmla="*/ 13 h 16"/>
                <a:gd name="T6" fmla="*/ 9 w 10"/>
                <a:gd name="T7" fmla="*/ 16 h 16"/>
                <a:gd name="T8" fmla="*/ 3 w 10"/>
                <a:gd name="T9" fmla="*/ 16 h 16"/>
                <a:gd name="T10" fmla="*/ 6 w 10"/>
                <a:gd name="T1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16">
                  <a:moveTo>
                    <a:pt x="6" y="0"/>
                  </a:moveTo>
                  <a:cubicBezTo>
                    <a:pt x="9" y="1"/>
                    <a:pt x="9" y="4"/>
                    <a:pt x="10" y="7"/>
                  </a:cubicBezTo>
                  <a:cubicBezTo>
                    <a:pt x="10" y="9"/>
                    <a:pt x="10" y="11"/>
                    <a:pt x="9" y="13"/>
                  </a:cubicBezTo>
                  <a:cubicBezTo>
                    <a:pt x="10" y="14"/>
                    <a:pt x="10" y="15"/>
                    <a:pt x="9" y="16"/>
                  </a:cubicBezTo>
                  <a:cubicBezTo>
                    <a:pt x="7" y="16"/>
                    <a:pt x="5" y="16"/>
                    <a:pt x="3" y="16"/>
                  </a:cubicBezTo>
                  <a:cubicBezTo>
                    <a:pt x="3" y="11"/>
                    <a:pt x="0" y="5"/>
                    <a:pt x="6" y="0"/>
                  </a:cubicBezTo>
                  <a:close/>
                </a:path>
              </a:pathLst>
            </a:custGeom>
            <a:solidFill>
              <a:srgbClr val="4542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1" name="Freeform 4094"/>
            <p:cNvSpPr>
              <a:spLocks/>
            </p:cNvSpPr>
            <p:nvPr/>
          </p:nvSpPr>
          <p:spPr bwMode="auto">
            <a:xfrm>
              <a:off x="4906" y="1568"/>
              <a:ext cx="14" cy="15"/>
            </a:xfrm>
            <a:custGeom>
              <a:avLst/>
              <a:gdLst>
                <a:gd name="T0" fmla="*/ 0 w 12"/>
                <a:gd name="T1" fmla="*/ 3 h 13"/>
                <a:gd name="T2" fmla="*/ 7 w 12"/>
                <a:gd name="T3" fmla="*/ 0 h 13"/>
                <a:gd name="T4" fmla="*/ 7 w 12"/>
                <a:gd name="T5" fmla="*/ 13 h 13"/>
                <a:gd name="T6" fmla="*/ 0 w 12"/>
                <a:gd name="T7" fmla="*/ 6 h 13"/>
                <a:gd name="T8" fmla="*/ 0 w 12"/>
                <a:gd name="T9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3">
                  <a:moveTo>
                    <a:pt x="0" y="3"/>
                  </a:moveTo>
                  <a:cubicBezTo>
                    <a:pt x="1" y="1"/>
                    <a:pt x="4" y="0"/>
                    <a:pt x="7" y="0"/>
                  </a:cubicBezTo>
                  <a:cubicBezTo>
                    <a:pt x="12" y="4"/>
                    <a:pt x="5" y="9"/>
                    <a:pt x="7" y="13"/>
                  </a:cubicBezTo>
                  <a:cubicBezTo>
                    <a:pt x="3" y="12"/>
                    <a:pt x="1" y="10"/>
                    <a:pt x="0" y="6"/>
                  </a:cubicBezTo>
                  <a:cubicBezTo>
                    <a:pt x="0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393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2" name="Freeform 4095"/>
            <p:cNvSpPr>
              <a:spLocks/>
            </p:cNvSpPr>
            <p:nvPr/>
          </p:nvSpPr>
          <p:spPr bwMode="auto">
            <a:xfrm>
              <a:off x="4917" y="1426"/>
              <a:ext cx="9" cy="16"/>
            </a:xfrm>
            <a:custGeom>
              <a:avLst/>
              <a:gdLst>
                <a:gd name="T0" fmla="*/ 1 w 8"/>
                <a:gd name="T1" fmla="*/ 0 h 13"/>
                <a:gd name="T2" fmla="*/ 7 w 8"/>
                <a:gd name="T3" fmla="*/ 9 h 13"/>
                <a:gd name="T4" fmla="*/ 8 w 8"/>
                <a:gd name="T5" fmla="*/ 12 h 13"/>
                <a:gd name="T6" fmla="*/ 7 w 8"/>
                <a:gd name="T7" fmla="*/ 13 h 13"/>
                <a:gd name="T8" fmla="*/ 0 w 8"/>
                <a:gd name="T9" fmla="*/ 6 h 13"/>
                <a:gd name="T10" fmla="*/ 1 w 8"/>
                <a:gd name="T1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3">
                  <a:moveTo>
                    <a:pt x="1" y="0"/>
                  </a:moveTo>
                  <a:cubicBezTo>
                    <a:pt x="5" y="2"/>
                    <a:pt x="7" y="5"/>
                    <a:pt x="7" y="9"/>
                  </a:cubicBezTo>
                  <a:cubicBezTo>
                    <a:pt x="8" y="10"/>
                    <a:pt x="8" y="11"/>
                    <a:pt x="8" y="12"/>
                  </a:cubicBezTo>
                  <a:cubicBezTo>
                    <a:pt x="8" y="12"/>
                    <a:pt x="8" y="13"/>
                    <a:pt x="7" y="13"/>
                  </a:cubicBezTo>
                  <a:cubicBezTo>
                    <a:pt x="3" y="13"/>
                    <a:pt x="1" y="10"/>
                    <a:pt x="0" y="6"/>
                  </a:cubicBezTo>
                  <a:cubicBezTo>
                    <a:pt x="1" y="4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2522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3" name="Freeform 4096"/>
            <p:cNvSpPr>
              <a:spLocks/>
            </p:cNvSpPr>
            <p:nvPr/>
          </p:nvSpPr>
          <p:spPr bwMode="auto">
            <a:xfrm>
              <a:off x="4913" y="1445"/>
              <a:ext cx="11" cy="15"/>
            </a:xfrm>
            <a:custGeom>
              <a:avLst/>
              <a:gdLst>
                <a:gd name="T0" fmla="*/ 1 w 9"/>
                <a:gd name="T1" fmla="*/ 0 h 13"/>
                <a:gd name="T2" fmla="*/ 0 w 9"/>
                <a:gd name="T3" fmla="*/ 13 h 13"/>
                <a:gd name="T4" fmla="*/ 1 w 9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3">
                  <a:moveTo>
                    <a:pt x="1" y="0"/>
                  </a:moveTo>
                  <a:cubicBezTo>
                    <a:pt x="9" y="5"/>
                    <a:pt x="5" y="9"/>
                    <a:pt x="0" y="13"/>
                  </a:cubicBezTo>
                  <a:cubicBezTo>
                    <a:pt x="0" y="9"/>
                    <a:pt x="1" y="4"/>
                    <a:pt x="1" y="0"/>
                  </a:cubicBezTo>
                  <a:close/>
                </a:path>
              </a:pathLst>
            </a:custGeom>
            <a:solidFill>
              <a:srgbClr val="2E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4" name="Freeform 4097"/>
            <p:cNvSpPr>
              <a:spLocks/>
            </p:cNvSpPr>
            <p:nvPr/>
          </p:nvSpPr>
          <p:spPr bwMode="auto">
            <a:xfrm>
              <a:off x="4910" y="1651"/>
              <a:ext cx="15" cy="32"/>
            </a:xfrm>
            <a:custGeom>
              <a:avLst/>
              <a:gdLst>
                <a:gd name="T0" fmla="*/ 10 w 13"/>
                <a:gd name="T1" fmla="*/ 27 h 27"/>
                <a:gd name="T2" fmla="*/ 7 w 13"/>
                <a:gd name="T3" fmla="*/ 26 h 27"/>
                <a:gd name="T4" fmla="*/ 0 w 13"/>
                <a:gd name="T5" fmla="*/ 10 h 27"/>
                <a:gd name="T6" fmla="*/ 1 w 13"/>
                <a:gd name="T7" fmla="*/ 0 h 27"/>
                <a:gd name="T8" fmla="*/ 13 w 13"/>
                <a:gd name="T9" fmla="*/ 23 h 27"/>
                <a:gd name="T10" fmla="*/ 10 w 13"/>
                <a:gd name="T1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7">
                  <a:moveTo>
                    <a:pt x="10" y="27"/>
                  </a:moveTo>
                  <a:cubicBezTo>
                    <a:pt x="9" y="27"/>
                    <a:pt x="8" y="26"/>
                    <a:pt x="7" y="26"/>
                  </a:cubicBezTo>
                  <a:cubicBezTo>
                    <a:pt x="5" y="21"/>
                    <a:pt x="2" y="16"/>
                    <a:pt x="0" y="10"/>
                  </a:cubicBezTo>
                  <a:cubicBezTo>
                    <a:pt x="0" y="7"/>
                    <a:pt x="0" y="4"/>
                    <a:pt x="1" y="0"/>
                  </a:cubicBezTo>
                  <a:cubicBezTo>
                    <a:pt x="8" y="6"/>
                    <a:pt x="7" y="17"/>
                    <a:pt x="13" y="23"/>
                  </a:cubicBezTo>
                  <a:cubicBezTo>
                    <a:pt x="12" y="24"/>
                    <a:pt x="11" y="25"/>
                    <a:pt x="10" y="27"/>
                  </a:cubicBezTo>
                  <a:close/>
                </a:path>
              </a:pathLst>
            </a:custGeom>
            <a:solidFill>
              <a:srgbClr val="4F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5" name="Freeform 4098"/>
            <p:cNvSpPr>
              <a:spLocks/>
            </p:cNvSpPr>
            <p:nvPr/>
          </p:nvSpPr>
          <p:spPr bwMode="auto">
            <a:xfrm>
              <a:off x="4925" y="1677"/>
              <a:ext cx="18" cy="26"/>
            </a:xfrm>
            <a:custGeom>
              <a:avLst/>
              <a:gdLst>
                <a:gd name="T0" fmla="*/ 4 w 15"/>
                <a:gd name="T1" fmla="*/ 0 h 22"/>
                <a:gd name="T2" fmla="*/ 9 w 15"/>
                <a:gd name="T3" fmla="*/ 8 h 22"/>
                <a:gd name="T4" fmla="*/ 14 w 15"/>
                <a:gd name="T5" fmla="*/ 20 h 22"/>
                <a:gd name="T6" fmla="*/ 10 w 15"/>
                <a:gd name="T7" fmla="*/ 21 h 22"/>
                <a:gd name="T8" fmla="*/ 0 w 15"/>
                <a:gd name="T9" fmla="*/ 17 h 22"/>
                <a:gd name="T10" fmla="*/ 4 w 15"/>
                <a:gd name="T11" fmla="*/ 4 h 22"/>
                <a:gd name="T12" fmla="*/ 4 w 1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2">
                  <a:moveTo>
                    <a:pt x="4" y="0"/>
                  </a:moveTo>
                  <a:cubicBezTo>
                    <a:pt x="6" y="3"/>
                    <a:pt x="7" y="5"/>
                    <a:pt x="9" y="8"/>
                  </a:cubicBezTo>
                  <a:cubicBezTo>
                    <a:pt x="14" y="11"/>
                    <a:pt x="15" y="15"/>
                    <a:pt x="14" y="20"/>
                  </a:cubicBezTo>
                  <a:cubicBezTo>
                    <a:pt x="13" y="21"/>
                    <a:pt x="12" y="22"/>
                    <a:pt x="10" y="21"/>
                  </a:cubicBezTo>
                  <a:cubicBezTo>
                    <a:pt x="7" y="19"/>
                    <a:pt x="5" y="14"/>
                    <a:pt x="0" y="17"/>
                  </a:cubicBezTo>
                  <a:cubicBezTo>
                    <a:pt x="1" y="13"/>
                    <a:pt x="2" y="9"/>
                    <a:pt x="4" y="4"/>
                  </a:cubicBezTo>
                  <a:cubicBezTo>
                    <a:pt x="4" y="3"/>
                    <a:pt x="4" y="1"/>
                    <a:pt x="4" y="0"/>
                  </a:cubicBezTo>
                  <a:close/>
                </a:path>
              </a:pathLst>
            </a:custGeom>
            <a:solidFill>
              <a:srgbClr val="3B38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6" name="Freeform 4099"/>
            <p:cNvSpPr>
              <a:spLocks/>
            </p:cNvSpPr>
            <p:nvPr/>
          </p:nvSpPr>
          <p:spPr bwMode="auto">
            <a:xfrm>
              <a:off x="4905" y="1613"/>
              <a:ext cx="13" cy="15"/>
            </a:xfrm>
            <a:custGeom>
              <a:avLst/>
              <a:gdLst>
                <a:gd name="T0" fmla="*/ 1 w 11"/>
                <a:gd name="T1" fmla="*/ 3 h 12"/>
                <a:gd name="T2" fmla="*/ 1 w 11"/>
                <a:gd name="T3" fmla="*/ 0 h 12"/>
                <a:gd name="T4" fmla="*/ 4 w 11"/>
                <a:gd name="T5" fmla="*/ 3 h 12"/>
                <a:gd name="T6" fmla="*/ 8 w 11"/>
                <a:gd name="T7" fmla="*/ 11 h 12"/>
                <a:gd name="T8" fmla="*/ 3 w 11"/>
                <a:gd name="T9" fmla="*/ 11 h 12"/>
                <a:gd name="T10" fmla="*/ 1 w 11"/>
                <a:gd name="T11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2">
                  <a:moveTo>
                    <a:pt x="1" y="3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3" y="1"/>
                    <a:pt x="4" y="2"/>
                    <a:pt x="4" y="3"/>
                  </a:cubicBezTo>
                  <a:cubicBezTo>
                    <a:pt x="5" y="6"/>
                    <a:pt x="11" y="7"/>
                    <a:pt x="8" y="11"/>
                  </a:cubicBezTo>
                  <a:cubicBezTo>
                    <a:pt x="7" y="11"/>
                    <a:pt x="4" y="12"/>
                    <a:pt x="3" y="11"/>
                  </a:cubicBezTo>
                  <a:cubicBezTo>
                    <a:pt x="0" y="10"/>
                    <a:pt x="1" y="6"/>
                    <a:pt x="1" y="3"/>
                  </a:cubicBezTo>
                  <a:close/>
                </a:path>
              </a:pathLst>
            </a:custGeom>
            <a:solidFill>
              <a:srgbClr val="322E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7" name="Freeform 4100"/>
            <p:cNvSpPr>
              <a:spLocks/>
            </p:cNvSpPr>
            <p:nvPr/>
          </p:nvSpPr>
          <p:spPr bwMode="auto">
            <a:xfrm>
              <a:off x="4932" y="1701"/>
              <a:ext cx="14" cy="20"/>
            </a:xfrm>
            <a:custGeom>
              <a:avLst/>
              <a:gdLst>
                <a:gd name="T0" fmla="*/ 4 w 12"/>
                <a:gd name="T1" fmla="*/ 1 h 17"/>
                <a:gd name="T2" fmla="*/ 8 w 12"/>
                <a:gd name="T3" fmla="*/ 1 h 17"/>
                <a:gd name="T4" fmla="*/ 12 w 12"/>
                <a:gd name="T5" fmla="*/ 4 h 17"/>
                <a:gd name="T6" fmla="*/ 12 w 12"/>
                <a:gd name="T7" fmla="*/ 8 h 17"/>
                <a:gd name="T8" fmla="*/ 4 w 12"/>
                <a:gd name="T9" fmla="*/ 17 h 17"/>
                <a:gd name="T10" fmla="*/ 0 w 12"/>
                <a:gd name="T11" fmla="*/ 14 h 17"/>
                <a:gd name="T12" fmla="*/ 4 w 12"/>
                <a:gd name="T1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7">
                  <a:moveTo>
                    <a:pt x="4" y="1"/>
                  </a:moveTo>
                  <a:cubicBezTo>
                    <a:pt x="5" y="1"/>
                    <a:pt x="6" y="1"/>
                    <a:pt x="8" y="1"/>
                  </a:cubicBezTo>
                  <a:cubicBezTo>
                    <a:pt x="10" y="0"/>
                    <a:pt x="11" y="1"/>
                    <a:pt x="12" y="4"/>
                  </a:cubicBezTo>
                  <a:cubicBezTo>
                    <a:pt x="12" y="5"/>
                    <a:pt x="12" y="6"/>
                    <a:pt x="12" y="8"/>
                  </a:cubicBezTo>
                  <a:cubicBezTo>
                    <a:pt x="9" y="11"/>
                    <a:pt x="7" y="14"/>
                    <a:pt x="4" y="17"/>
                  </a:cubicBezTo>
                  <a:cubicBezTo>
                    <a:pt x="3" y="16"/>
                    <a:pt x="1" y="15"/>
                    <a:pt x="0" y="14"/>
                  </a:cubicBezTo>
                  <a:cubicBezTo>
                    <a:pt x="0" y="10"/>
                    <a:pt x="1" y="5"/>
                    <a:pt x="4" y="1"/>
                  </a:cubicBezTo>
                  <a:close/>
                </a:path>
              </a:pathLst>
            </a:custGeom>
            <a:solidFill>
              <a:srgbClr val="8887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8" name="Freeform 4101"/>
            <p:cNvSpPr>
              <a:spLocks/>
            </p:cNvSpPr>
            <p:nvPr/>
          </p:nvSpPr>
          <p:spPr bwMode="auto">
            <a:xfrm>
              <a:off x="4956" y="1369"/>
              <a:ext cx="50" cy="126"/>
            </a:xfrm>
            <a:custGeom>
              <a:avLst/>
              <a:gdLst>
                <a:gd name="T0" fmla="*/ 1 w 43"/>
                <a:gd name="T1" fmla="*/ 105 h 107"/>
                <a:gd name="T2" fmla="*/ 9 w 43"/>
                <a:gd name="T3" fmla="*/ 91 h 107"/>
                <a:gd name="T4" fmla="*/ 24 w 43"/>
                <a:gd name="T5" fmla="*/ 25 h 107"/>
                <a:gd name="T6" fmla="*/ 7 w 43"/>
                <a:gd name="T7" fmla="*/ 17 h 107"/>
                <a:gd name="T8" fmla="*/ 15 w 43"/>
                <a:gd name="T9" fmla="*/ 0 h 107"/>
                <a:gd name="T10" fmla="*/ 20 w 43"/>
                <a:gd name="T11" fmla="*/ 6 h 107"/>
                <a:gd name="T12" fmla="*/ 24 w 43"/>
                <a:gd name="T13" fmla="*/ 12 h 107"/>
                <a:gd name="T14" fmla="*/ 40 w 43"/>
                <a:gd name="T15" fmla="*/ 11 h 107"/>
                <a:gd name="T16" fmla="*/ 39 w 43"/>
                <a:gd name="T17" fmla="*/ 14 h 107"/>
                <a:gd name="T18" fmla="*/ 39 w 43"/>
                <a:gd name="T19" fmla="*/ 64 h 107"/>
                <a:gd name="T20" fmla="*/ 43 w 43"/>
                <a:gd name="T21" fmla="*/ 70 h 107"/>
                <a:gd name="T22" fmla="*/ 40 w 43"/>
                <a:gd name="T23" fmla="*/ 77 h 107"/>
                <a:gd name="T24" fmla="*/ 28 w 43"/>
                <a:gd name="T25" fmla="*/ 98 h 107"/>
                <a:gd name="T26" fmla="*/ 26 w 43"/>
                <a:gd name="T27" fmla="*/ 98 h 107"/>
                <a:gd name="T28" fmla="*/ 2 w 43"/>
                <a:gd name="T29" fmla="*/ 107 h 107"/>
                <a:gd name="T30" fmla="*/ 1 w 43"/>
                <a:gd name="T31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107">
                  <a:moveTo>
                    <a:pt x="1" y="105"/>
                  </a:moveTo>
                  <a:cubicBezTo>
                    <a:pt x="3" y="100"/>
                    <a:pt x="5" y="95"/>
                    <a:pt x="9" y="91"/>
                  </a:cubicBezTo>
                  <a:cubicBezTo>
                    <a:pt x="29" y="72"/>
                    <a:pt x="24" y="48"/>
                    <a:pt x="24" y="25"/>
                  </a:cubicBezTo>
                  <a:cubicBezTo>
                    <a:pt x="24" y="9"/>
                    <a:pt x="12" y="24"/>
                    <a:pt x="7" y="17"/>
                  </a:cubicBezTo>
                  <a:cubicBezTo>
                    <a:pt x="5" y="11"/>
                    <a:pt x="16" y="8"/>
                    <a:pt x="15" y="0"/>
                  </a:cubicBezTo>
                  <a:cubicBezTo>
                    <a:pt x="16" y="2"/>
                    <a:pt x="18" y="4"/>
                    <a:pt x="20" y="6"/>
                  </a:cubicBezTo>
                  <a:cubicBezTo>
                    <a:pt x="18" y="10"/>
                    <a:pt x="19" y="13"/>
                    <a:pt x="24" y="12"/>
                  </a:cubicBezTo>
                  <a:cubicBezTo>
                    <a:pt x="29" y="12"/>
                    <a:pt x="34" y="11"/>
                    <a:pt x="40" y="11"/>
                  </a:cubicBezTo>
                  <a:cubicBezTo>
                    <a:pt x="40" y="12"/>
                    <a:pt x="39" y="13"/>
                    <a:pt x="39" y="14"/>
                  </a:cubicBezTo>
                  <a:cubicBezTo>
                    <a:pt x="32" y="30"/>
                    <a:pt x="30" y="47"/>
                    <a:pt x="39" y="64"/>
                  </a:cubicBezTo>
                  <a:cubicBezTo>
                    <a:pt x="41" y="65"/>
                    <a:pt x="43" y="67"/>
                    <a:pt x="43" y="70"/>
                  </a:cubicBezTo>
                  <a:cubicBezTo>
                    <a:pt x="43" y="73"/>
                    <a:pt x="41" y="75"/>
                    <a:pt x="40" y="77"/>
                  </a:cubicBezTo>
                  <a:cubicBezTo>
                    <a:pt x="40" y="86"/>
                    <a:pt x="42" y="96"/>
                    <a:pt x="28" y="98"/>
                  </a:cubicBezTo>
                  <a:cubicBezTo>
                    <a:pt x="28" y="98"/>
                    <a:pt x="27" y="98"/>
                    <a:pt x="26" y="98"/>
                  </a:cubicBezTo>
                  <a:cubicBezTo>
                    <a:pt x="19" y="102"/>
                    <a:pt x="8" y="98"/>
                    <a:pt x="2" y="107"/>
                  </a:cubicBezTo>
                  <a:cubicBezTo>
                    <a:pt x="1" y="107"/>
                    <a:pt x="0" y="106"/>
                    <a:pt x="1" y="105"/>
                  </a:cubicBezTo>
                  <a:close/>
                </a:path>
              </a:pathLst>
            </a:custGeom>
            <a:solidFill>
              <a:srgbClr val="423F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59" name="Freeform 4102"/>
            <p:cNvSpPr>
              <a:spLocks/>
            </p:cNvSpPr>
            <p:nvPr/>
          </p:nvSpPr>
          <p:spPr bwMode="auto">
            <a:xfrm>
              <a:off x="4992" y="1331"/>
              <a:ext cx="62" cy="38"/>
            </a:xfrm>
            <a:custGeom>
              <a:avLst/>
              <a:gdLst>
                <a:gd name="T0" fmla="*/ 45 w 53"/>
                <a:gd name="T1" fmla="*/ 26 h 32"/>
                <a:gd name="T2" fmla="*/ 2 w 53"/>
                <a:gd name="T3" fmla="*/ 29 h 32"/>
                <a:gd name="T4" fmla="*/ 0 w 53"/>
                <a:gd name="T5" fmla="*/ 25 h 32"/>
                <a:gd name="T6" fmla="*/ 13 w 53"/>
                <a:gd name="T7" fmla="*/ 15 h 32"/>
                <a:gd name="T8" fmla="*/ 37 w 53"/>
                <a:gd name="T9" fmla="*/ 4 h 32"/>
                <a:gd name="T10" fmla="*/ 48 w 53"/>
                <a:gd name="T11" fmla="*/ 18 h 32"/>
                <a:gd name="T12" fmla="*/ 45 w 53"/>
                <a:gd name="T13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32">
                  <a:moveTo>
                    <a:pt x="45" y="26"/>
                  </a:moveTo>
                  <a:cubicBezTo>
                    <a:pt x="31" y="32"/>
                    <a:pt x="16" y="28"/>
                    <a:pt x="2" y="29"/>
                  </a:cubicBezTo>
                  <a:cubicBezTo>
                    <a:pt x="1" y="28"/>
                    <a:pt x="0" y="27"/>
                    <a:pt x="0" y="25"/>
                  </a:cubicBezTo>
                  <a:cubicBezTo>
                    <a:pt x="4" y="20"/>
                    <a:pt x="9" y="18"/>
                    <a:pt x="13" y="15"/>
                  </a:cubicBezTo>
                  <a:cubicBezTo>
                    <a:pt x="26" y="21"/>
                    <a:pt x="33" y="17"/>
                    <a:pt x="37" y="4"/>
                  </a:cubicBezTo>
                  <a:cubicBezTo>
                    <a:pt x="53" y="0"/>
                    <a:pt x="46" y="12"/>
                    <a:pt x="48" y="18"/>
                  </a:cubicBezTo>
                  <a:cubicBezTo>
                    <a:pt x="48" y="21"/>
                    <a:pt x="47" y="24"/>
                    <a:pt x="45" y="26"/>
                  </a:cubicBezTo>
                  <a:close/>
                </a:path>
              </a:pathLst>
            </a:custGeom>
            <a:solidFill>
              <a:srgbClr val="8887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0" name="Freeform 4103"/>
            <p:cNvSpPr>
              <a:spLocks/>
            </p:cNvSpPr>
            <p:nvPr/>
          </p:nvSpPr>
          <p:spPr bwMode="auto">
            <a:xfrm>
              <a:off x="4984" y="1328"/>
              <a:ext cx="23" cy="35"/>
            </a:xfrm>
            <a:custGeom>
              <a:avLst/>
              <a:gdLst>
                <a:gd name="T0" fmla="*/ 19 w 20"/>
                <a:gd name="T1" fmla="*/ 18 h 29"/>
                <a:gd name="T2" fmla="*/ 8 w 20"/>
                <a:gd name="T3" fmla="*/ 27 h 29"/>
                <a:gd name="T4" fmla="*/ 0 w 20"/>
                <a:gd name="T5" fmla="*/ 21 h 29"/>
                <a:gd name="T6" fmla="*/ 6 w 20"/>
                <a:gd name="T7" fmla="*/ 2 h 29"/>
                <a:gd name="T8" fmla="*/ 14 w 20"/>
                <a:gd name="T9" fmla="*/ 7 h 29"/>
                <a:gd name="T10" fmla="*/ 18 w 20"/>
                <a:gd name="T11" fmla="*/ 16 h 29"/>
                <a:gd name="T12" fmla="*/ 19 w 20"/>
                <a:gd name="T13" fmla="*/ 1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9">
                  <a:moveTo>
                    <a:pt x="19" y="18"/>
                  </a:moveTo>
                  <a:cubicBezTo>
                    <a:pt x="20" y="26"/>
                    <a:pt x="13" y="25"/>
                    <a:pt x="8" y="27"/>
                  </a:cubicBezTo>
                  <a:cubicBezTo>
                    <a:pt x="3" y="29"/>
                    <a:pt x="3" y="23"/>
                    <a:pt x="0" y="21"/>
                  </a:cubicBezTo>
                  <a:cubicBezTo>
                    <a:pt x="1" y="14"/>
                    <a:pt x="2" y="8"/>
                    <a:pt x="6" y="2"/>
                  </a:cubicBezTo>
                  <a:cubicBezTo>
                    <a:pt x="10" y="0"/>
                    <a:pt x="12" y="4"/>
                    <a:pt x="14" y="7"/>
                  </a:cubicBezTo>
                  <a:cubicBezTo>
                    <a:pt x="15" y="10"/>
                    <a:pt x="16" y="13"/>
                    <a:pt x="18" y="16"/>
                  </a:cubicBezTo>
                  <a:cubicBezTo>
                    <a:pt x="18" y="16"/>
                    <a:pt x="18" y="17"/>
                    <a:pt x="19" y="18"/>
                  </a:cubicBezTo>
                  <a:close/>
                </a:path>
              </a:pathLst>
            </a:custGeom>
            <a:solidFill>
              <a:srgbClr val="5A58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1" name="Freeform 4104"/>
            <p:cNvSpPr>
              <a:spLocks/>
            </p:cNvSpPr>
            <p:nvPr/>
          </p:nvSpPr>
          <p:spPr bwMode="auto">
            <a:xfrm>
              <a:off x="5047" y="1344"/>
              <a:ext cx="22" cy="21"/>
            </a:xfrm>
            <a:custGeom>
              <a:avLst/>
              <a:gdLst>
                <a:gd name="T0" fmla="*/ 13 w 18"/>
                <a:gd name="T1" fmla="*/ 15 h 18"/>
                <a:gd name="T2" fmla="*/ 7 w 18"/>
                <a:gd name="T3" fmla="*/ 18 h 18"/>
                <a:gd name="T4" fmla="*/ 4 w 18"/>
                <a:gd name="T5" fmla="*/ 17 h 18"/>
                <a:gd name="T6" fmla="*/ 1 w 18"/>
                <a:gd name="T7" fmla="*/ 6 h 18"/>
                <a:gd name="T8" fmla="*/ 7 w 18"/>
                <a:gd name="T9" fmla="*/ 0 h 18"/>
                <a:gd name="T10" fmla="*/ 12 w 18"/>
                <a:gd name="T11" fmla="*/ 1 h 18"/>
                <a:gd name="T12" fmla="*/ 13 w 18"/>
                <a:gd name="T13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18">
                  <a:moveTo>
                    <a:pt x="13" y="15"/>
                  </a:moveTo>
                  <a:cubicBezTo>
                    <a:pt x="11" y="16"/>
                    <a:pt x="9" y="17"/>
                    <a:pt x="7" y="18"/>
                  </a:cubicBezTo>
                  <a:cubicBezTo>
                    <a:pt x="6" y="17"/>
                    <a:pt x="5" y="17"/>
                    <a:pt x="4" y="17"/>
                  </a:cubicBezTo>
                  <a:cubicBezTo>
                    <a:pt x="0" y="14"/>
                    <a:pt x="1" y="10"/>
                    <a:pt x="1" y="6"/>
                  </a:cubicBezTo>
                  <a:cubicBezTo>
                    <a:pt x="2" y="3"/>
                    <a:pt x="4" y="1"/>
                    <a:pt x="7" y="0"/>
                  </a:cubicBezTo>
                  <a:cubicBezTo>
                    <a:pt x="9" y="0"/>
                    <a:pt x="10" y="0"/>
                    <a:pt x="12" y="1"/>
                  </a:cubicBezTo>
                  <a:cubicBezTo>
                    <a:pt x="16" y="5"/>
                    <a:pt x="18" y="10"/>
                    <a:pt x="13" y="15"/>
                  </a:cubicBezTo>
                  <a:close/>
                </a:path>
              </a:pathLst>
            </a:custGeom>
            <a:solidFill>
              <a:srgbClr val="8786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2" name="Freeform 4105"/>
            <p:cNvSpPr>
              <a:spLocks/>
            </p:cNvSpPr>
            <p:nvPr/>
          </p:nvSpPr>
          <p:spPr bwMode="auto">
            <a:xfrm>
              <a:off x="4983" y="1352"/>
              <a:ext cx="11" cy="17"/>
            </a:xfrm>
            <a:custGeom>
              <a:avLst/>
              <a:gdLst>
                <a:gd name="T0" fmla="*/ 1 w 10"/>
                <a:gd name="T1" fmla="*/ 1 h 14"/>
                <a:gd name="T2" fmla="*/ 9 w 10"/>
                <a:gd name="T3" fmla="*/ 7 h 14"/>
                <a:gd name="T4" fmla="*/ 10 w 10"/>
                <a:gd name="T5" fmla="*/ 11 h 14"/>
                <a:gd name="T6" fmla="*/ 1 w 10"/>
                <a:gd name="T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1" y="1"/>
                  </a:moveTo>
                  <a:cubicBezTo>
                    <a:pt x="5" y="0"/>
                    <a:pt x="6" y="6"/>
                    <a:pt x="9" y="7"/>
                  </a:cubicBezTo>
                  <a:cubicBezTo>
                    <a:pt x="10" y="8"/>
                    <a:pt x="10" y="10"/>
                    <a:pt x="10" y="11"/>
                  </a:cubicBezTo>
                  <a:cubicBezTo>
                    <a:pt x="0" y="14"/>
                    <a:pt x="0" y="14"/>
                    <a:pt x="1" y="1"/>
                  </a:cubicBezTo>
                  <a:close/>
                </a:path>
              </a:pathLst>
            </a:custGeom>
            <a:solidFill>
              <a:srgbClr val="716F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3" name="Freeform 4106"/>
            <p:cNvSpPr>
              <a:spLocks/>
            </p:cNvSpPr>
            <p:nvPr/>
          </p:nvSpPr>
          <p:spPr bwMode="auto">
            <a:xfrm>
              <a:off x="5043" y="1333"/>
              <a:ext cx="14" cy="31"/>
            </a:xfrm>
            <a:custGeom>
              <a:avLst/>
              <a:gdLst>
                <a:gd name="T0" fmla="*/ 8 w 12"/>
                <a:gd name="T1" fmla="*/ 13 h 26"/>
                <a:gd name="T2" fmla="*/ 8 w 12"/>
                <a:gd name="T3" fmla="*/ 26 h 26"/>
                <a:gd name="T4" fmla="*/ 2 w 12"/>
                <a:gd name="T5" fmla="*/ 24 h 26"/>
                <a:gd name="T6" fmla="*/ 1 w 12"/>
                <a:gd name="T7" fmla="*/ 17 h 26"/>
                <a:gd name="T8" fmla="*/ 6 w 12"/>
                <a:gd name="T9" fmla="*/ 0 h 26"/>
                <a:gd name="T10" fmla="*/ 8 w 12"/>
                <a:gd name="T1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26">
                  <a:moveTo>
                    <a:pt x="8" y="13"/>
                  </a:moveTo>
                  <a:cubicBezTo>
                    <a:pt x="8" y="18"/>
                    <a:pt x="8" y="22"/>
                    <a:pt x="8" y="26"/>
                  </a:cubicBezTo>
                  <a:cubicBezTo>
                    <a:pt x="6" y="25"/>
                    <a:pt x="4" y="25"/>
                    <a:pt x="2" y="24"/>
                  </a:cubicBezTo>
                  <a:cubicBezTo>
                    <a:pt x="1" y="22"/>
                    <a:pt x="1" y="19"/>
                    <a:pt x="1" y="17"/>
                  </a:cubicBezTo>
                  <a:cubicBezTo>
                    <a:pt x="5" y="13"/>
                    <a:pt x="0" y="6"/>
                    <a:pt x="6" y="0"/>
                  </a:cubicBezTo>
                  <a:cubicBezTo>
                    <a:pt x="12" y="4"/>
                    <a:pt x="10" y="9"/>
                    <a:pt x="8" y="13"/>
                  </a:cubicBezTo>
                  <a:close/>
                </a:path>
              </a:pathLst>
            </a:custGeom>
            <a:solidFill>
              <a:srgbClr val="4340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64" name="Freeform 4107"/>
            <p:cNvSpPr>
              <a:spLocks/>
            </p:cNvSpPr>
            <p:nvPr/>
          </p:nvSpPr>
          <p:spPr bwMode="auto">
            <a:xfrm>
              <a:off x="4987" y="1323"/>
              <a:ext cx="17" cy="15"/>
            </a:xfrm>
            <a:custGeom>
              <a:avLst/>
              <a:gdLst>
                <a:gd name="T0" fmla="*/ 9 w 14"/>
                <a:gd name="T1" fmla="*/ 13 h 13"/>
                <a:gd name="T2" fmla="*/ 3 w 14"/>
                <a:gd name="T3" fmla="*/ 7 h 13"/>
                <a:gd name="T4" fmla="*/ 0 w 14"/>
                <a:gd name="T5" fmla="*/ 2 h 13"/>
                <a:gd name="T6" fmla="*/ 12 w 14"/>
                <a:gd name="T7" fmla="*/ 3 h 13"/>
                <a:gd name="T8" fmla="*/ 14 w 14"/>
                <a:gd name="T9" fmla="*/ 7 h 13"/>
                <a:gd name="T10" fmla="*/ 9 w 14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3">
                  <a:moveTo>
                    <a:pt x="9" y="13"/>
                  </a:moveTo>
                  <a:cubicBezTo>
                    <a:pt x="7" y="11"/>
                    <a:pt x="5" y="9"/>
                    <a:pt x="3" y="7"/>
                  </a:cubicBezTo>
                  <a:cubicBezTo>
                    <a:pt x="2" y="5"/>
                    <a:pt x="1" y="4"/>
                    <a:pt x="0" y="2"/>
                  </a:cubicBezTo>
                  <a:cubicBezTo>
                    <a:pt x="4" y="0"/>
                    <a:pt x="8" y="0"/>
                    <a:pt x="12" y="3"/>
                  </a:cubicBezTo>
                  <a:cubicBezTo>
                    <a:pt x="13" y="4"/>
                    <a:pt x="14" y="5"/>
                    <a:pt x="14" y="7"/>
                  </a:cubicBezTo>
                  <a:cubicBezTo>
                    <a:pt x="13" y="9"/>
                    <a:pt x="11" y="12"/>
                    <a:pt x="9" y="13"/>
                  </a:cubicBezTo>
                  <a:close/>
                </a:path>
              </a:pathLst>
            </a:custGeom>
            <a:solidFill>
              <a:srgbClr val="221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sp>
        <p:nvSpPr>
          <p:cNvPr id="3137" name="Freeform 4109"/>
          <p:cNvSpPr>
            <a:spLocks/>
          </p:cNvSpPr>
          <p:nvPr/>
        </p:nvSpPr>
        <p:spPr bwMode="auto">
          <a:xfrm>
            <a:off x="7837488" y="2166938"/>
            <a:ext cx="22225" cy="23812"/>
          </a:xfrm>
          <a:custGeom>
            <a:avLst/>
            <a:gdLst>
              <a:gd name="T0" fmla="*/ 3 w 12"/>
              <a:gd name="T1" fmla="*/ 13 h 13"/>
              <a:gd name="T2" fmla="*/ 0 w 12"/>
              <a:gd name="T3" fmla="*/ 9 h 13"/>
              <a:gd name="T4" fmla="*/ 10 w 12"/>
              <a:gd name="T5" fmla="*/ 0 h 13"/>
              <a:gd name="T6" fmla="*/ 12 w 12"/>
              <a:gd name="T7" fmla="*/ 4 h 13"/>
              <a:gd name="T8" fmla="*/ 3 w 12"/>
              <a:gd name="T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13">
                <a:moveTo>
                  <a:pt x="3" y="13"/>
                </a:moveTo>
                <a:cubicBezTo>
                  <a:pt x="2" y="12"/>
                  <a:pt x="1" y="11"/>
                  <a:pt x="0" y="9"/>
                </a:cubicBezTo>
                <a:cubicBezTo>
                  <a:pt x="3" y="6"/>
                  <a:pt x="5" y="2"/>
                  <a:pt x="10" y="0"/>
                </a:cubicBezTo>
                <a:cubicBezTo>
                  <a:pt x="11" y="1"/>
                  <a:pt x="12" y="2"/>
                  <a:pt x="12" y="4"/>
                </a:cubicBezTo>
                <a:cubicBezTo>
                  <a:pt x="11" y="8"/>
                  <a:pt x="8" y="12"/>
                  <a:pt x="3" y="13"/>
                </a:cubicBezTo>
                <a:close/>
              </a:path>
            </a:pathLst>
          </a:custGeom>
          <a:solidFill>
            <a:srgbClr val="5C5A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38" name="Freeform 4110"/>
          <p:cNvSpPr>
            <a:spLocks/>
          </p:cNvSpPr>
          <p:nvPr/>
        </p:nvSpPr>
        <p:spPr bwMode="auto">
          <a:xfrm>
            <a:off x="7856538" y="2159000"/>
            <a:ext cx="17463" cy="20637"/>
          </a:xfrm>
          <a:custGeom>
            <a:avLst/>
            <a:gdLst>
              <a:gd name="T0" fmla="*/ 0 w 10"/>
              <a:gd name="T1" fmla="*/ 7 h 11"/>
              <a:gd name="T2" fmla="*/ 0 w 10"/>
              <a:gd name="T3" fmla="*/ 4 h 11"/>
              <a:gd name="T4" fmla="*/ 10 w 10"/>
              <a:gd name="T5" fmla="*/ 0 h 11"/>
              <a:gd name="T6" fmla="*/ 9 w 10"/>
              <a:gd name="T7" fmla="*/ 3 h 11"/>
              <a:gd name="T8" fmla="*/ 4 w 10"/>
              <a:gd name="T9" fmla="*/ 11 h 11"/>
              <a:gd name="T10" fmla="*/ 0 w 10"/>
              <a:gd name="T11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11">
                <a:moveTo>
                  <a:pt x="0" y="7"/>
                </a:moveTo>
                <a:cubicBezTo>
                  <a:pt x="0" y="6"/>
                  <a:pt x="0" y="5"/>
                  <a:pt x="0" y="4"/>
                </a:cubicBezTo>
                <a:cubicBezTo>
                  <a:pt x="3" y="3"/>
                  <a:pt x="6" y="2"/>
                  <a:pt x="10" y="0"/>
                </a:cubicBezTo>
                <a:cubicBezTo>
                  <a:pt x="10" y="1"/>
                  <a:pt x="10" y="2"/>
                  <a:pt x="9" y="3"/>
                </a:cubicBezTo>
                <a:cubicBezTo>
                  <a:pt x="8" y="6"/>
                  <a:pt x="9" y="11"/>
                  <a:pt x="4" y="11"/>
                </a:cubicBezTo>
                <a:cubicBezTo>
                  <a:pt x="2" y="11"/>
                  <a:pt x="1" y="9"/>
                  <a:pt x="0" y="7"/>
                </a:cubicBezTo>
                <a:close/>
              </a:path>
            </a:pathLst>
          </a:custGeom>
          <a:solidFill>
            <a:srgbClr val="514E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39" name="Freeform 4111"/>
          <p:cNvSpPr>
            <a:spLocks/>
          </p:cNvSpPr>
          <p:nvPr/>
        </p:nvSpPr>
        <p:spPr bwMode="auto">
          <a:xfrm>
            <a:off x="7826375" y="2192338"/>
            <a:ext cx="26988" cy="52387"/>
          </a:xfrm>
          <a:custGeom>
            <a:avLst/>
            <a:gdLst>
              <a:gd name="T0" fmla="*/ 15 w 15"/>
              <a:gd name="T1" fmla="*/ 5 h 28"/>
              <a:gd name="T2" fmla="*/ 10 w 15"/>
              <a:gd name="T3" fmla="*/ 28 h 28"/>
              <a:gd name="T4" fmla="*/ 3 w 15"/>
              <a:gd name="T5" fmla="*/ 21 h 28"/>
              <a:gd name="T6" fmla="*/ 0 w 15"/>
              <a:gd name="T7" fmla="*/ 15 h 28"/>
              <a:gd name="T8" fmla="*/ 9 w 15"/>
              <a:gd name="T9" fmla="*/ 2 h 28"/>
              <a:gd name="T10" fmla="*/ 15 w 15"/>
              <a:gd name="T11" fmla="*/ 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" h="28">
                <a:moveTo>
                  <a:pt x="15" y="5"/>
                </a:moveTo>
                <a:cubicBezTo>
                  <a:pt x="13" y="13"/>
                  <a:pt x="14" y="21"/>
                  <a:pt x="10" y="28"/>
                </a:cubicBezTo>
                <a:cubicBezTo>
                  <a:pt x="7" y="26"/>
                  <a:pt x="7" y="22"/>
                  <a:pt x="3" y="21"/>
                </a:cubicBezTo>
                <a:cubicBezTo>
                  <a:pt x="2" y="19"/>
                  <a:pt x="1" y="17"/>
                  <a:pt x="0" y="15"/>
                </a:cubicBezTo>
                <a:cubicBezTo>
                  <a:pt x="5" y="12"/>
                  <a:pt x="9" y="9"/>
                  <a:pt x="9" y="2"/>
                </a:cubicBezTo>
                <a:cubicBezTo>
                  <a:pt x="13" y="0"/>
                  <a:pt x="14" y="3"/>
                  <a:pt x="15" y="5"/>
                </a:cubicBezTo>
                <a:close/>
              </a:path>
            </a:pathLst>
          </a:custGeom>
          <a:solidFill>
            <a:srgbClr val="4542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0" name="Freeform 4112"/>
          <p:cNvSpPr>
            <a:spLocks/>
          </p:cNvSpPr>
          <p:nvPr/>
        </p:nvSpPr>
        <p:spPr bwMode="auto">
          <a:xfrm>
            <a:off x="7842250" y="2173288"/>
            <a:ext cx="22225" cy="28575"/>
          </a:xfrm>
          <a:custGeom>
            <a:avLst/>
            <a:gdLst>
              <a:gd name="T0" fmla="*/ 6 w 12"/>
              <a:gd name="T1" fmla="*/ 16 h 16"/>
              <a:gd name="T2" fmla="*/ 0 w 12"/>
              <a:gd name="T3" fmla="*/ 13 h 16"/>
              <a:gd name="T4" fmla="*/ 0 w 12"/>
              <a:gd name="T5" fmla="*/ 10 h 16"/>
              <a:gd name="T6" fmla="*/ 7 w 12"/>
              <a:gd name="T7" fmla="*/ 0 h 16"/>
              <a:gd name="T8" fmla="*/ 10 w 12"/>
              <a:gd name="T9" fmla="*/ 3 h 16"/>
              <a:gd name="T10" fmla="*/ 11 w 12"/>
              <a:gd name="T11" fmla="*/ 5 h 16"/>
              <a:gd name="T12" fmla="*/ 10 w 12"/>
              <a:gd name="T13" fmla="*/ 6 h 16"/>
              <a:gd name="T14" fmla="*/ 6 w 12"/>
              <a:gd name="T15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16">
                <a:moveTo>
                  <a:pt x="6" y="16"/>
                </a:moveTo>
                <a:cubicBezTo>
                  <a:pt x="4" y="15"/>
                  <a:pt x="2" y="14"/>
                  <a:pt x="0" y="13"/>
                </a:cubicBezTo>
                <a:cubicBezTo>
                  <a:pt x="0" y="12"/>
                  <a:pt x="0" y="11"/>
                  <a:pt x="0" y="10"/>
                </a:cubicBezTo>
                <a:cubicBezTo>
                  <a:pt x="3" y="7"/>
                  <a:pt x="5" y="3"/>
                  <a:pt x="7" y="0"/>
                </a:cubicBezTo>
                <a:cubicBezTo>
                  <a:pt x="8" y="1"/>
                  <a:pt x="9" y="2"/>
                  <a:pt x="10" y="3"/>
                </a:cubicBezTo>
                <a:cubicBezTo>
                  <a:pt x="11" y="4"/>
                  <a:pt x="12" y="5"/>
                  <a:pt x="11" y="5"/>
                </a:cubicBezTo>
                <a:cubicBezTo>
                  <a:pt x="11" y="6"/>
                  <a:pt x="11" y="6"/>
                  <a:pt x="10" y="6"/>
                </a:cubicBezTo>
                <a:cubicBezTo>
                  <a:pt x="9" y="10"/>
                  <a:pt x="8" y="13"/>
                  <a:pt x="6" y="16"/>
                </a:cubicBezTo>
                <a:close/>
              </a:path>
            </a:pathLst>
          </a:custGeom>
          <a:solidFill>
            <a:srgbClr val="302E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1" name="Freeform 4113"/>
          <p:cNvSpPr>
            <a:spLocks/>
          </p:cNvSpPr>
          <p:nvPr/>
        </p:nvSpPr>
        <p:spPr bwMode="auto">
          <a:xfrm>
            <a:off x="7831138" y="2227263"/>
            <a:ext cx="15875" cy="31750"/>
          </a:xfrm>
          <a:custGeom>
            <a:avLst/>
            <a:gdLst>
              <a:gd name="T0" fmla="*/ 0 w 8"/>
              <a:gd name="T1" fmla="*/ 3 h 17"/>
              <a:gd name="T2" fmla="*/ 7 w 8"/>
              <a:gd name="T3" fmla="*/ 10 h 17"/>
              <a:gd name="T4" fmla="*/ 3 w 8"/>
              <a:gd name="T5" fmla="*/ 17 h 17"/>
              <a:gd name="T6" fmla="*/ 0 w 8"/>
              <a:gd name="T7" fmla="*/ 7 h 17"/>
              <a:gd name="T8" fmla="*/ 0 w 8"/>
              <a:gd name="T9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7">
                <a:moveTo>
                  <a:pt x="0" y="3"/>
                </a:moveTo>
                <a:cubicBezTo>
                  <a:pt x="8" y="0"/>
                  <a:pt x="5" y="7"/>
                  <a:pt x="7" y="10"/>
                </a:cubicBezTo>
                <a:cubicBezTo>
                  <a:pt x="7" y="13"/>
                  <a:pt x="7" y="16"/>
                  <a:pt x="3" y="17"/>
                </a:cubicBezTo>
                <a:cubicBezTo>
                  <a:pt x="2" y="13"/>
                  <a:pt x="1" y="10"/>
                  <a:pt x="0" y="7"/>
                </a:cubicBezTo>
                <a:cubicBezTo>
                  <a:pt x="0" y="6"/>
                  <a:pt x="0" y="4"/>
                  <a:pt x="0" y="3"/>
                </a:cubicBezTo>
                <a:close/>
              </a:path>
            </a:pathLst>
          </a:custGeom>
          <a:solidFill>
            <a:srgbClr val="231E1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2" name="Freeform 4114"/>
          <p:cNvSpPr>
            <a:spLocks/>
          </p:cNvSpPr>
          <p:nvPr/>
        </p:nvSpPr>
        <p:spPr bwMode="auto">
          <a:xfrm>
            <a:off x="7910513" y="2963863"/>
            <a:ext cx="85725" cy="23812"/>
          </a:xfrm>
          <a:custGeom>
            <a:avLst/>
            <a:gdLst>
              <a:gd name="T0" fmla="*/ 46 w 46"/>
              <a:gd name="T1" fmla="*/ 6 h 13"/>
              <a:gd name="T2" fmla="*/ 45 w 46"/>
              <a:gd name="T3" fmla="*/ 6 h 13"/>
              <a:gd name="T4" fmla="*/ 43 w 46"/>
              <a:gd name="T5" fmla="*/ 6 h 13"/>
              <a:gd name="T6" fmla="*/ 23 w 46"/>
              <a:gd name="T7" fmla="*/ 9 h 13"/>
              <a:gd name="T8" fmla="*/ 23 w 46"/>
              <a:gd name="T9" fmla="*/ 9 h 13"/>
              <a:gd name="T10" fmla="*/ 0 w 46"/>
              <a:gd name="T11" fmla="*/ 3 h 13"/>
              <a:gd name="T12" fmla="*/ 3 w 46"/>
              <a:gd name="T13" fmla="*/ 0 h 13"/>
              <a:gd name="T14" fmla="*/ 46 w 46"/>
              <a:gd name="T15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6" h="13">
                <a:moveTo>
                  <a:pt x="46" y="6"/>
                </a:moveTo>
                <a:cubicBezTo>
                  <a:pt x="45" y="6"/>
                  <a:pt x="45" y="6"/>
                  <a:pt x="45" y="6"/>
                </a:cubicBezTo>
                <a:cubicBezTo>
                  <a:pt x="43" y="6"/>
                  <a:pt x="43" y="6"/>
                  <a:pt x="43" y="6"/>
                </a:cubicBezTo>
                <a:cubicBezTo>
                  <a:pt x="37" y="13"/>
                  <a:pt x="30" y="12"/>
                  <a:pt x="23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17" y="3"/>
                  <a:pt x="6" y="10"/>
                  <a:pt x="0" y="3"/>
                </a:cubicBezTo>
                <a:cubicBezTo>
                  <a:pt x="0" y="1"/>
                  <a:pt x="2" y="1"/>
                  <a:pt x="3" y="0"/>
                </a:cubicBezTo>
                <a:cubicBezTo>
                  <a:pt x="17" y="2"/>
                  <a:pt x="32" y="4"/>
                  <a:pt x="46" y="6"/>
                </a:cubicBezTo>
                <a:close/>
              </a:path>
            </a:pathLst>
          </a:custGeom>
          <a:solidFill>
            <a:srgbClr val="514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3" name="Freeform 4115"/>
          <p:cNvSpPr>
            <a:spLocks/>
          </p:cNvSpPr>
          <p:nvPr/>
        </p:nvSpPr>
        <p:spPr bwMode="auto">
          <a:xfrm>
            <a:off x="7856538" y="2916238"/>
            <a:ext cx="50800" cy="50800"/>
          </a:xfrm>
          <a:custGeom>
            <a:avLst/>
            <a:gdLst>
              <a:gd name="T0" fmla="*/ 23 w 28"/>
              <a:gd name="T1" fmla="*/ 27 h 27"/>
              <a:gd name="T2" fmla="*/ 0 w 28"/>
              <a:gd name="T3" fmla="*/ 21 h 27"/>
              <a:gd name="T4" fmla="*/ 1 w 28"/>
              <a:gd name="T5" fmla="*/ 19 h 27"/>
              <a:gd name="T6" fmla="*/ 5 w 28"/>
              <a:gd name="T7" fmla="*/ 16 h 27"/>
              <a:gd name="T8" fmla="*/ 9 w 28"/>
              <a:gd name="T9" fmla="*/ 15 h 27"/>
              <a:gd name="T10" fmla="*/ 15 w 28"/>
              <a:gd name="T11" fmla="*/ 4 h 27"/>
              <a:gd name="T12" fmla="*/ 22 w 28"/>
              <a:gd name="T13" fmla="*/ 5 h 27"/>
              <a:gd name="T14" fmla="*/ 26 w 28"/>
              <a:gd name="T15" fmla="*/ 20 h 27"/>
              <a:gd name="T16" fmla="*/ 23 w 28"/>
              <a:gd name="T1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" h="27">
                <a:moveTo>
                  <a:pt x="23" y="27"/>
                </a:moveTo>
                <a:cubicBezTo>
                  <a:pt x="15" y="25"/>
                  <a:pt x="7" y="26"/>
                  <a:pt x="0" y="21"/>
                </a:cubicBezTo>
                <a:cubicBezTo>
                  <a:pt x="0" y="20"/>
                  <a:pt x="0" y="20"/>
                  <a:pt x="1" y="19"/>
                </a:cubicBezTo>
                <a:cubicBezTo>
                  <a:pt x="2" y="18"/>
                  <a:pt x="3" y="17"/>
                  <a:pt x="5" y="16"/>
                </a:cubicBezTo>
                <a:cubicBezTo>
                  <a:pt x="7" y="16"/>
                  <a:pt x="8" y="15"/>
                  <a:pt x="9" y="15"/>
                </a:cubicBezTo>
                <a:cubicBezTo>
                  <a:pt x="13" y="12"/>
                  <a:pt x="12" y="7"/>
                  <a:pt x="15" y="4"/>
                </a:cubicBezTo>
                <a:cubicBezTo>
                  <a:pt x="18" y="0"/>
                  <a:pt x="20" y="2"/>
                  <a:pt x="22" y="5"/>
                </a:cubicBezTo>
                <a:cubicBezTo>
                  <a:pt x="24" y="10"/>
                  <a:pt x="24" y="15"/>
                  <a:pt x="26" y="20"/>
                </a:cubicBezTo>
                <a:cubicBezTo>
                  <a:pt x="28" y="23"/>
                  <a:pt x="26" y="26"/>
                  <a:pt x="23" y="27"/>
                </a:cubicBezTo>
                <a:close/>
              </a:path>
            </a:pathLst>
          </a:custGeom>
          <a:solidFill>
            <a:srgbClr val="3836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4" name="Freeform 4116"/>
          <p:cNvSpPr>
            <a:spLocks/>
          </p:cNvSpPr>
          <p:nvPr/>
        </p:nvSpPr>
        <p:spPr bwMode="auto">
          <a:xfrm>
            <a:off x="7835900" y="2897188"/>
            <a:ext cx="26988" cy="58737"/>
          </a:xfrm>
          <a:custGeom>
            <a:avLst/>
            <a:gdLst>
              <a:gd name="T0" fmla="*/ 7 w 15"/>
              <a:gd name="T1" fmla="*/ 2 h 31"/>
              <a:gd name="T2" fmla="*/ 11 w 15"/>
              <a:gd name="T3" fmla="*/ 9 h 31"/>
              <a:gd name="T4" fmla="*/ 14 w 15"/>
              <a:gd name="T5" fmla="*/ 24 h 31"/>
              <a:gd name="T6" fmla="*/ 11 w 15"/>
              <a:gd name="T7" fmla="*/ 31 h 31"/>
              <a:gd name="T8" fmla="*/ 11 w 15"/>
              <a:gd name="T9" fmla="*/ 31 h 31"/>
              <a:gd name="T10" fmla="*/ 1 w 15"/>
              <a:gd name="T11" fmla="*/ 28 h 31"/>
              <a:gd name="T12" fmla="*/ 1 w 15"/>
              <a:gd name="T13" fmla="*/ 24 h 31"/>
              <a:gd name="T14" fmla="*/ 7 w 15"/>
              <a:gd name="T15" fmla="*/ 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5" h="31">
                <a:moveTo>
                  <a:pt x="7" y="2"/>
                </a:moveTo>
                <a:cubicBezTo>
                  <a:pt x="15" y="0"/>
                  <a:pt x="9" y="7"/>
                  <a:pt x="11" y="9"/>
                </a:cubicBezTo>
                <a:cubicBezTo>
                  <a:pt x="15" y="13"/>
                  <a:pt x="15" y="18"/>
                  <a:pt x="14" y="24"/>
                </a:cubicBezTo>
                <a:cubicBezTo>
                  <a:pt x="13" y="27"/>
                  <a:pt x="12" y="29"/>
                  <a:pt x="1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7" y="31"/>
                  <a:pt x="4" y="31"/>
                  <a:pt x="1" y="28"/>
                </a:cubicBezTo>
                <a:cubicBezTo>
                  <a:pt x="0" y="27"/>
                  <a:pt x="0" y="25"/>
                  <a:pt x="1" y="24"/>
                </a:cubicBezTo>
                <a:cubicBezTo>
                  <a:pt x="11" y="19"/>
                  <a:pt x="3" y="9"/>
                  <a:pt x="7" y="2"/>
                </a:cubicBezTo>
                <a:close/>
              </a:path>
            </a:pathLst>
          </a:custGeom>
          <a:solidFill>
            <a:srgbClr val="403C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5" name="Freeform 4117"/>
          <p:cNvSpPr>
            <a:spLocks/>
          </p:cNvSpPr>
          <p:nvPr/>
        </p:nvSpPr>
        <p:spPr bwMode="auto">
          <a:xfrm>
            <a:off x="7824788" y="2901950"/>
            <a:ext cx="15875" cy="47625"/>
          </a:xfrm>
          <a:custGeom>
            <a:avLst/>
            <a:gdLst>
              <a:gd name="T0" fmla="*/ 7 w 9"/>
              <a:gd name="T1" fmla="*/ 23 h 26"/>
              <a:gd name="T2" fmla="*/ 7 w 9"/>
              <a:gd name="T3" fmla="*/ 26 h 26"/>
              <a:gd name="T4" fmla="*/ 3 w 9"/>
              <a:gd name="T5" fmla="*/ 26 h 26"/>
              <a:gd name="T6" fmla="*/ 7 w 9"/>
              <a:gd name="T7" fmla="*/ 0 h 26"/>
              <a:gd name="T8" fmla="*/ 7 w 9"/>
              <a:gd name="T9" fmla="*/ 19 h 26"/>
              <a:gd name="T10" fmla="*/ 7 w 9"/>
              <a:gd name="T11" fmla="*/ 2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" h="26">
                <a:moveTo>
                  <a:pt x="7" y="23"/>
                </a:moveTo>
                <a:cubicBezTo>
                  <a:pt x="7" y="24"/>
                  <a:pt x="7" y="25"/>
                  <a:pt x="7" y="26"/>
                </a:cubicBezTo>
                <a:cubicBezTo>
                  <a:pt x="6" y="26"/>
                  <a:pt x="5" y="26"/>
                  <a:pt x="3" y="26"/>
                </a:cubicBezTo>
                <a:cubicBezTo>
                  <a:pt x="6" y="18"/>
                  <a:pt x="0" y="8"/>
                  <a:pt x="7" y="0"/>
                </a:cubicBezTo>
                <a:cubicBezTo>
                  <a:pt x="7" y="7"/>
                  <a:pt x="7" y="13"/>
                  <a:pt x="7" y="19"/>
                </a:cubicBezTo>
                <a:cubicBezTo>
                  <a:pt x="9" y="21"/>
                  <a:pt x="9" y="22"/>
                  <a:pt x="7" y="23"/>
                </a:cubicBezTo>
                <a:close/>
              </a:path>
            </a:pathLst>
          </a:custGeom>
          <a:solidFill>
            <a:srgbClr val="8382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6" name="Freeform 4118"/>
          <p:cNvSpPr>
            <a:spLocks/>
          </p:cNvSpPr>
          <p:nvPr/>
        </p:nvSpPr>
        <p:spPr bwMode="auto">
          <a:xfrm>
            <a:off x="7899400" y="2947988"/>
            <a:ext cx="15875" cy="20637"/>
          </a:xfrm>
          <a:custGeom>
            <a:avLst/>
            <a:gdLst>
              <a:gd name="T0" fmla="*/ 0 w 9"/>
              <a:gd name="T1" fmla="*/ 10 h 11"/>
              <a:gd name="T2" fmla="*/ 3 w 9"/>
              <a:gd name="T3" fmla="*/ 4 h 11"/>
              <a:gd name="T4" fmla="*/ 6 w 9"/>
              <a:gd name="T5" fmla="*/ 1 h 11"/>
              <a:gd name="T6" fmla="*/ 9 w 9"/>
              <a:gd name="T7" fmla="*/ 8 h 11"/>
              <a:gd name="T8" fmla="*/ 6 w 9"/>
              <a:gd name="T9" fmla="*/ 11 h 11"/>
              <a:gd name="T10" fmla="*/ 0 w 9"/>
              <a:gd name="T11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" h="11">
                <a:moveTo>
                  <a:pt x="0" y="10"/>
                </a:moveTo>
                <a:cubicBezTo>
                  <a:pt x="1" y="8"/>
                  <a:pt x="2" y="6"/>
                  <a:pt x="3" y="4"/>
                </a:cubicBezTo>
                <a:cubicBezTo>
                  <a:pt x="2" y="1"/>
                  <a:pt x="3" y="0"/>
                  <a:pt x="6" y="1"/>
                </a:cubicBezTo>
                <a:cubicBezTo>
                  <a:pt x="7" y="3"/>
                  <a:pt x="8" y="6"/>
                  <a:pt x="9" y="8"/>
                </a:cubicBezTo>
                <a:cubicBezTo>
                  <a:pt x="8" y="9"/>
                  <a:pt x="7" y="10"/>
                  <a:pt x="6" y="11"/>
                </a:cubicBezTo>
                <a:cubicBezTo>
                  <a:pt x="4" y="11"/>
                  <a:pt x="2" y="10"/>
                  <a:pt x="0" y="10"/>
                </a:cubicBezTo>
                <a:close/>
              </a:path>
            </a:pathLst>
          </a:custGeom>
          <a:solidFill>
            <a:srgbClr val="2522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7" name="Freeform 4119"/>
          <p:cNvSpPr>
            <a:spLocks/>
          </p:cNvSpPr>
          <p:nvPr/>
        </p:nvSpPr>
        <p:spPr bwMode="auto">
          <a:xfrm>
            <a:off x="7853363" y="2833688"/>
            <a:ext cx="155575" cy="130175"/>
          </a:xfrm>
          <a:custGeom>
            <a:avLst/>
            <a:gdLst>
              <a:gd name="T0" fmla="*/ 30 w 83"/>
              <a:gd name="T1" fmla="*/ 62 h 69"/>
              <a:gd name="T2" fmla="*/ 27 w 83"/>
              <a:gd name="T3" fmla="*/ 65 h 69"/>
              <a:gd name="T4" fmla="*/ 20 w 83"/>
              <a:gd name="T5" fmla="*/ 48 h 69"/>
              <a:gd name="T6" fmla="*/ 19 w 83"/>
              <a:gd name="T7" fmla="*/ 47 h 69"/>
              <a:gd name="T8" fmla="*/ 17 w 83"/>
              <a:gd name="T9" fmla="*/ 49 h 69"/>
              <a:gd name="T10" fmla="*/ 12 w 83"/>
              <a:gd name="T11" fmla="*/ 51 h 69"/>
              <a:gd name="T12" fmla="*/ 9 w 83"/>
              <a:gd name="T13" fmla="*/ 48 h 69"/>
              <a:gd name="T14" fmla="*/ 4 w 83"/>
              <a:gd name="T15" fmla="*/ 42 h 69"/>
              <a:gd name="T16" fmla="*/ 2 w 83"/>
              <a:gd name="T17" fmla="*/ 11 h 69"/>
              <a:gd name="T18" fmla="*/ 11 w 83"/>
              <a:gd name="T19" fmla="*/ 3 h 69"/>
              <a:gd name="T20" fmla="*/ 23 w 83"/>
              <a:gd name="T21" fmla="*/ 2 h 69"/>
              <a:gd name="T22" fmla="*/ 38 w 83"/>
              <a:gd name="T23" fmla="*/ 4 h 69"/>
              <a:gd name="T24" fmla="*/ 69 w 83"/>
              <a:gd name="T25" fmla="*/ 9 h 69"/>
              <a:gd name="T26" fmla="*/ 76 w 83"/>
              <a:gd name="T27" fmla="*/ 11 h 69"/>
              <a:gd name="T28" fmla="*/ 78 w 83"/>
              <a:gd name="T29" fmla="*/ 65 h 69"/>
              <a:gd name="T30" fmla="*/ 68 w 83"/>
              <a:gd name="T31" fmla="*/ 66 h 69"/>
              <a:gd name="T32" fmla="*/ 30 w 83"/>
              <a:gd name="T33" fmla="*/ 62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3" h="69">
                <a:moveTo>
                  <a:pt x="30" y="62"/>
                </a:moveTo>
                <a:cubicBezTo>
                  <a:pt x="28" y="62"/>
                  <a:pt x="27" y="63"/>
                  <a:pt x="27" y="65"/>
                </a:cubicBezTo>
                <a:cubicBezTo>
                  <a:pt x="14" y="63"/>
                  <a:pt x="24" y="53"/>
                  <a:pt x="20" y="48"/>
                </a:cubicBezTo>
                <a:cubicBezTo>
                  <a:pt x="20" y="48"/>
                  <a:pt x="19" y="47"/>
                  <a:pt x="19" y="47"/>
                </a:cubicBezTo>
                <a:cubicBezTo>
                  <a:pt x="18" y="48"/>
                  <a:pt x="17" y="48"/>
                  <a:pt x="17" y="49"/>
                </a:cubicBezTo>
                <a:cubicBezTo>
                  <a:pt x="15" y="51"/>
                  <a:pt x="14" y="51"/>
                  <a:pt x="12" y="51"/>
                </a:cubicBezTo>
                <a:cubicBezTo>
                  <a:pt x="10" y="50"/>
                  <a:pt x="9" y="49"/>
                  <a:pt x="9" y="48"/>
                </a:cubicBezTo>
                <a:cubicBezTo>
                  <a:pt x="7" y="47"/>
                  <a:pt x="5" y="45"/>
                  <a:pt x="4" y="42"/>
                </a:cubicBezTo>
                <a:cubicBezTo>
                  <a:pt x="4" y="32"/>
                  <a:pt x="0" y="22"/>
                  <a:pt x="2" y="11"/>
                </a:cubicBezTo>
                <a:cubicBezTo>
                  <a:pt x="4" y="5"/>
                  <a:pt x="7" y="4"/>
                  <a:pt x="11" y="3"/>
                </a:cubicBezTo>
                <a:cubicBezTo>
                  <a:pt x="15" y="0"/>
                  <a:pt x="19" y="2"/>
                  <a:pt x="23" y="2"/>
                </a:cubicBezTo>
                <a:cubicBezTo>
                  <a:pt x="28" y="4"/>
                  <a:pt x="33" y="3"/>
                  <a:pt x="38" y="4"/>
                </a:cubicBezTo>
                <a:cubicBezTo>
                  <a:pt x="49" y="4"/>
                  <a:pt x="59" y="5"/>
                  <a:pt x="69" y="9"/>
                </a:cubicBezTo>
                <a:cubicBezTo>
                  <a:pt x="71" y="10"/>
                  <a:pt x="73" y="10"/>
                  <a:pt x="76" y="11"/>
                </a:cubicBezTo>
                <a:cubicBezTo>
                  <a:pt x="81" y="19"/>
                  <a:pt x="83" y="58"/>
                  <a:pt x="78" y="65"/>
                </a:cubicBezTo>
                <a:cubicBezTo>
                  <a:pt x="75" y="69"/>
                  <a:pt x="72" y="67"/>
                  <a:pt x="68" y="66"/>
                </a:cubicBezTo>
                <a:cubicBezTo>
                  <a:pt x="55" y="63"/>
                  <a:pt x="43" y="61"/>
                  <a:pt x="30" y="62"/>
                </a:cubicBezTo>
                <a:close/>
              </a:path>
            </a:pathLst>
          </a:custGeom>
          <a:solidFill>
            <a:srgbClr val="ADAF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8" name="Freeform 4120"/>
          <p:cNvSpPr>
            <a:spLocks/>
          </p:cNvSpPr>
          <p:nvPr/>
        </p:nvSpPr>
        <p:spPr bwMode="auto">
          <a:xfrm>
            <a:off x="7842250" y="2794000"/>
            <a:ext cx="39688" cy="33337"/>
          </a:xfrm>
          <a:custGeom>
            <a:avLst/>
            <a:gdLst>
              <a:gd name="T0" fmla="*/ 0 w 21"/>
              <a:gd name="T1" fmla="*/ 13 h 18"/>
              <a:gd name="T2" fmla="*/ 10 w 21"/>
              <a:gd name="T3" fmla="*/ 0 h 18"/>
              <a:gd name="T4" fmla="*/ 20 w 21"/>
              <a:gd name="T5" fmla="*/ 3 h 18"/>
              <a:gd name="T6" fmla="*/ 12 w 21"/>
              <a:gd name="T7" fmla="*/ 15 h 18"/>
              <a:gd name="T8" fmla="*/ 3 w 21"/>
              <a:gd name="T9" fmla="*/ 16 h 18"/>
              <a:gd name="T10" fmla="*/ 1 w 21"/>
              <a:gd name="T11" fmla="*/ 16 h 18"/>
              <a:gd name="T12" fmla="*/ 0 w 21"/>
              <a:gd name="T13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18">
                <a:moveTo>
                  <a:pt x="0" y="13"/>
                </a:moveTo>
                <a:cubicBezTo>
                  <a:pt x="5" y="10"/>
                  <a:pt x="10" y="6"/>
                  <a:pt x="10" y="0"/>
                </a:cubicBezTo>
                <a:cubicBezTo>
                  <a:pt x="13" y="1"/>
                  <a:pt x="17" y="2"/>
                  <a:pt x="20" y="3"/>
                </a:cubicBezTo>
                <a:cubicBezTo>
                  <a:pt x="21" y="9"/>
                  <a:pt x="16" y="12"/>
                  <a:pt x="12" y="15"/>
                </a:cubicBezTo>
                <a:cubicBezTo>
                  <a:pt x="9" y="17"/>
                  <a:pt x="6" y="18"/>
                  <a:pt x="3" y="16"/>
                </a:cubicBezTo>
                <a:cubicBezTo>
                  <a:pt x="3" y="16"/>
                  <a:pt x="2" y="16"/>
                  <a:pt x="1" y="16"/>
                </a:cubicBezTo>
                <a:cubicBezTo>
                  <a:pt x="1" y="15"/>
                  <a:pt x="0" y="14"/>
                  <a:pt x="0" y="13"/>
                </a:cubicBezTo>
                <a:close/>
              </a:path>
            </a:pathLst>
          </a:custGeom>
          <a:solidFill>
            <a:srgbClr val="6464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49" name="Freeform 4121"/>
          <p:cNvSpPr>
            <a:spLocks/>
          </p:cNvSpPr>
          <p:nvPr/>
        </p:nvSpPr>
        <p:spPr bwMode="auto">
          <a:xfrm>
            <a:off x="7848600" y="2817813"/>
            <a:ext cx="31750" cy="20637"/>
          </a:xfrm>
          <a:custGeom>
            <a:avLst/>
            <a:gdLst>
              <a:gd name="T0" fmla="*/ 0 w 17"/>
              <a:gd name="T1" fmla="*/ 3 h 11"/>
              <a:gd name="T2" fmla="*/ 7 w 17"/>
              <a:gd name="T3" fmla="*/ 0 h 11"/>
              <a:gd name="T4" fmla="*/ 14 w 17"/>
              <a:gd name="T5" fmla="*/ 3 h 11"/>
              <a:gd name="T6" fmla="*/ 17 w 17"/>
              <a:gd name="T7" fmla="*/ 6 h 11"/>
              <a:gd name="T8" fmla="*/ 13 w 17"/>
              <a:gd name="T9" fmla="*/ 10 h 11"/>
              <a:gd name="T10" fmla="*/ 0 w 17"/>
              <a:gd name="T11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" h="11">
                <a:moveTo>
                  <a:pt x="0" y="3"/>
                </a:moveTo>
                <a:cubicBezTo>
                  <a:pt x="2" y="2"/>
                  <a:pt x="5" y="1"/>
                  <a:pt x="7" y="0"/>
                </a:cubicBezTo>
                <a:cubicBezTo>
                  <a:pt x="9" y="2"/>
                  <a:pt x="12" y="2"/>
                  <a:pt x="14" y="3"/>
                </a:cubicBezTo>
                <a:cubicBezTo>
                  <a:pt x="15" y="4"/>
                  <a:pt x="16" y="5"/>
                  <a:pt x="17" y="6"/>
                </a:cubicBezTo>
                <a:cubicBezTo>
                  <a:pt x="17" y="10"/>
                  <a:pt x="16" y="11"/>
                  <a:pt x="13" y="10"/>
                </a:cubicBezTo>
                <a:cubicBezTo>
                  <a:pt x="8" y="9"/>
                  <a:pt x="1" y="11"/>
                  <a:pt x="0" y="3"/>
                </a:cubicBezTo>
                <a:close/>
              </a:path>
            </a:pathLst>
          </a:custGeom>
          <a:solidFill>
            <a:srgbClr val="2E2C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0" name="Freeform 4122"/>
          <p:cNvSpPr>
            <a:spLocks/>
          </p:cNvSpPr>
          <p:nvPr/>
        </p:nvSpPr>
        <p:spPr bwMode="auto">
          <a:xfrm>
            <a:off x="7837488" y="2901950"/>
            <a:ext cx="22225" cy="42862"/>
          </a:xfrm>
          <a:custGeom>
            <a:avLst/>
            <a:gdLst>
              <a:gd name="T0" fmla="*/ 0 w 12"/>
              <a:gd name="T1" fmla="*/ 23 h 23"/>
              <a:gd name="T2" fmla="*/ 0 w 12"/>
              <a:gd name="T3" fmla="*/ 19 h 23"/>
              <a:gd name="T4" fmla="*/ 4 w 12"/>
              <a:gd name="T5" fmla="*/ 0 h 23"/>
              <a:gd name="T6" fmla="*/ 6 w 12"/>
              <a:gd name="T7" fmla="*/ 0 h 23"/>
              <a:gd name="T8" fmla="*/ 0 w 12"/>
              <a:gd name="T9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23">
                <a:moveTo>
                  <a:pt x="0" y="23"/>
                </a:moveTo>
                <a:cubicBezTo>
                  <a:pt x="0" y="22"/>
                  <a:pt x="0" y="21"/>
                  <a:pt x="0" y="19"/>
                </a:cubicBezTo>
                <a:cubicBezTo>
                  <a:pt x="6" y="14"/>
                  <a:pt x="2" y="6"/>
                  <a:pt x="4" y="0"/>
                </a:cubicBezTo>
                <a:cubicBezTo>
                  <a:pt x="5" y="0"/>
                  <a:pt x="5" y="0"/>
                  <a:pt x="6" y="0"/>
                </a:cubicBezTo>
                <a:cubicBezTo>
                  <a:pt x="5" y="8"/>
                  <a:pt x="12" y="18"/>
                  <a:pt x="0" y="23"/>
                </a:cubicBezTo>
                <a:close/>
              </a:path>
            </a:pathLst>
          </a:custGeom>
          <a:solidFill>
            <a:srgbClr val="928F9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1" name="Freeform 4123"/>
          <p:cNvSpPr>
            <a:spLocks/>
          </p:cNvSpPr>
          <p:nvPr/>
        </p:nvSpPr>
        <p:spPr bwMode="auto">
          <a:xfrm>
            <a:off x="7872413" y="2828925"/>
            <a:ext cx="38100" cy="19050"/>
          </a:xfrm>
          <a:custGeom>
            <a:avLst/>
            <a:gdLst>
              <a:gd name="T0" fmla="*/ 0 w 20"/>
              <a:gd name="T1" fmla="*/ 4 h 10"/>
              <a:gd name="T2" fmla="*/ 4 w 20"/>
              <a:gd name="T3" fmla="*/ 0 h 10"/>
              <a:gd name="T4" fmla="*/ 20 w 20"/>
              <a:gd name="T5" fmla="*/ 4 h 10"/>
              <a:gd name="T6" fmla="*/ 12 w 20"/>
              <a:gd name="T7" fmla="*/ 7 h 10"/>
              <a:gd name="T8" fmla="*/ 1 w 20"/>
              <a:gd name="T9" fmla="*/ 6 h 10"/>
              <a:gd name="T10" fmla="*/ 0 w 20"/>
              <a:gd name="T11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10">
                <a:moveTo>
                  <a:pt x="0" y="4"/>
                </a:moveTo>
                <a:cubicBezTo>
                  <a:pt x="1" y="3"/>
                  <a:pt x="2" y="2"/>
                  <a:pt x="4" y="0"/>
                </a:cubicBezTo>
                <a:cubicBezTo>
                  <a:pt x="9" y="1"/>
                  <a:pt x="14" y="3"/>
                  <a:pt x="20" y="4"/>
                </a:cubicBezTo>
                <a:cubicBezTo>
                  <a:pt x="20" y="10"/>
                  <a:pt x="16" y="8"/>
                  <a:pt x="12" y="7"/>
                </a:cubicBezTo>
                <a:cubicBezTo>
                  <a:pt x="9" y="7"/>
                  <a:pt x="5" y="6"/>
                  <a:pt x="1" y="6"/>
                </a:cubicBezTo>
                <a:cubicBezTo>
                  <a:pt x="1" y="5"/>
                  <a:pt x="0" y="5"/>
                  <a:pt x="0" y="4"/>
                </a:cubicBezTo>
                <a:close/>
              </a:path>
            </a:pathLst>
          </a:custGeom>
          <a:solidFill>
            <a:srgbClr val="4645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2" name="Freeform 4124"/>
          <p:cNvSpPr>
            <a:spLocks/>
          </p:cNvSpPr>
          <p:nvPr/>
        </p:nvSpPr>
        <p:spPr bwMode="auto">
          <a:xfrm>
            <a:off x="7856538" y="2913063"/>
            <a:ext cx="15875" cy="31750"/>
          </a:xfrm>
          <a:custGeom>
            <a:avLst/>
            <a:gdLst>
              <a:gd name="T0" fmla="*/ 3 w 9"/>
              <a:gd name="T1" fmla="*/ 0 h 17"/>
              <a:gd name="T2" fmla="*/ 9 w 9"/>
              <a:gd name="T3" fmla="*/ 4 h 17"/>
              <a:gd name="T4" fmla="*/ 7 w 9"/>
              <a:gd name="T5" fmla="*/ 7 h 17"/>
              <a:gd name="T6" fmla="*/ 0 w 9"/>
              <a:gd name="T7" fmla="*/ 16 h 17"/>
              <a:gd name="T8" fmla="*/ 0 w 9"/>
              <a:gd name="T9" fmla="*/ 1 h 17"/>
              <a:gd name="T10" fmla="*/ 3 w 9"/>
              <a:gd name="T11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" h="17">
                <a:moveTo>
                  <a:pt x="3" y="0"/>
                </a:moveTo>
                <a:cubicBezTo>
                  <a:pt x="6" y="0"/>
                  <a:pt x="8" y="1"/>
                  <a:pt x="9" y="4"/>
                </a:cubicBezTo>
                <a:cubicBezTo>
                  <a:pt x="8" y="5"/>
                  <a:pt x="8" y="6"/>
                  <a:pt x="7" y="7"/>
                </a:cubicBezTo>
                <a:cubicBezTo>
                  <a:pt x="5" y="11"/>
                  <a:pt x="8" y="17"/>
                  <a:pt x="0" y="16"/>
                </a:cubicBezTo>
                <a:cubicBezTo>
                  <a:pt x="0" y="11"/>
                  <a:pt x="0" y="6"/>
                  <a:pt x="0" y="1"/>
                </a:cubicBezTo>
                <a:cubicBezTo>
                  <a:pt x="1" y="0"/>
                  <a:pt x="2" y="0"/>
                  <a:pt x="3" y="0"/>
                </a:cubicBezTo>
                <a:close/>
              </a:path>
            </a:pathLst>
          </a:custGeom>
          <a:solidFill>
            <a:srgbClr val="9B95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3" name="Freeform 4125"/>
          <p:cNvSpPr>
            <a:spLocks/>
          </p:cNvSpPr>
          <p:nvPr/>
        </p:nvSpPr>
        <p:spPr bwMode="auto">
          <a:xfrm>
            <a:off x="7980363" y="2097088"/>
            <a:ext cx="39688" cy="19050"/>
          </a:xfrm>
          <a:custGeom>
            <a:avLst/>
            <a:gdLst>
              <a:gd name="T0" fmla="*/ 21 w 21"/>
              <a:gd name="T1" fmla="*/ 1 h 10"/>
              <a:gd name="T2" fmla="*/ 21 w 21"/>
              <a:gd name="T3" fmla="*/ 4 h 10"/>
              <a:gd name="T4" fmla="*/ 14 w 21"/>
              <a:gd name="T5" fmla="*/ 9 h 10"/>
              <a:gd name="T6" fmla="*/ 8 w 21"/>
              <a:gd name="T7" fmla="*/ 10 h 10"/>
              <a:gd name="T8" fmla="*/ 1 w 21"/>
              <a:gd name="T9" fmla="*/ 8 h 10"/>
              <a:gd name="T10" fmla="*/ 1 w 21"/>
              <a:gd name="T11" fmla="*/ 4 h 10"/>
              <a:gd name="T12" fmla="*/ 21 w 21"/>
              <a:gd name="T13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10">
                <a:moveTo>
                  <a:pt x="21" y="1"/>
                </a:moveTo>
                <a:cubicBezTo>
                  <a:pt x="21" y="2"/>
                  <a:pt x="21" y="3"/>
                  <a:pt x="21" y="4"/>
                </a:cubicBezTo>
                <a:cubicBezTo>
                  <a:pt x="20" y="7"/>
                  <a:pt x="17" y="8"/>
                  <a:pt x="14" y="9"/>
                </a:cubicBezTo>
                <a:cubicBezTo>
                  <a:pt x="12" y="9"/>
                  <a:pt x="10" y="10"/>
                  <a:pt x="8" y="10"/>
                </a:cubicBezTo>
                <a:cubicBezTo>
                  <a:pt x="5" y="10"/>
                  <a:pt x="3" y="10"/>
                  <a:pt x="1" y="8"/>
                </a:cubicBezTo>
                <a:cubicBezTo>
                  <a:pt x="0" y="7"/>
                  <a:pt x="0" y="6"/>
                  <a:pt x="1" y="4"/>
                </a:cubicBezTo>
                <a:cubicBezTo>
                  <a:pt x="8" y="2"/>
                  <a:pt x="14" y="0"/>
                  <a:pt x="21" y="1"/>
                </a:cubicBezTo>
                <a:close/>
              </a:path>
            </a:pathLst>
          </a:custGeom>
          <a:solidFill>
            <a:srgbClr val="63606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4" name="Freeform 4126"/>
          <p:cNvSpPr>
            <a:spLocks/>
          </p:cNvSpPr>
          <p:nvPr/>
        </p:nvSpPr>
        <p:spPr bwMode="auto">
          <a:xfrm>
            <a:off x="7939088" y="2105025"/>
            <a:ext cx="44450" cy="17462"/>
          </a:xfrm>
          <a:custGeom>
            <a:avLst/>
            <a:gdLst>
              <a:gd name="T0" fmla="*/ 23 w 23"/>
              <a:gd name="T1" fmla="*/ 0 h 9"/>
              <a:gd name="T2" fmla="*/ 23 w 23"/>
              <a:gd name="T3" fmla="*/ 3 h 9"/>
              <a:gd name="T4" fmla="*/ 5 w 23"/>
              <a:gd name="T5" fmla="*/ 6 h 9"/>
              <a:gd name="T6" fmla="*/ 0 w 23"/>
              <a:gd name="T7" fmla="*/ 3 h 9"/>
              <a:gd name="T8" fmla="*/ 0 w 23"/>
              <a:gd name="T9" fmla="*/ 0 h 9"/>
              <a:gd name="T10" fmla="*/ 4 w 23"/>
              <a:gd name="T11" fmla="*/ 0 h 9"/>
              <a:gd name="T12" fmla="*/ 23 w 23"/>
              <a:gd name="T13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9">
                <a:moveTo>
                  <a:pt x="23" y="0"/>
                </a:moveTo>
                <a:cubicBezTo>
                  <a:pt x="23" y="1"/>
                  <a:pt x="23" y="2"/>
                  <a:pt x="23" y="3"/>
                </a:cubicBezTo>
                <a:cubicBezTo>
                  <a:pt x="18" y="9"/>
                  <a:pt x="11" y="8"/>
                  <a:pt x="5" y="6"/>
                </a:cubicBezTo>
                <a:cubicBezTo>
                  <a:pt x="3" y="6"/>
                  <a:pt x="1" y="5"/>
                  <a:pt x="0" y="3"/>
                </a:cubicBezTo>
                <a:cubicBezTo>
                  <a:pt x="0" y="2"/>
                  <a:pt x="0" y="1"/>
                  <a:pt x="0" y="0"/>
                </a:cubicBezTo>
                <a:cubicBezTo>
                  <a:pt x="1" y="0"/>
                  <a:pt x="3" y="0"/>
                  <a:pt x="4" y="0"/>
                </a:cubicBezTo>
                <a:cubicBezTo>
                  <a:pt x="10" y="0"/>
                  <a:pt x="17" y="0"/>
                  <a:pt x="23" y="0"/>
                </a:cubicBezTo>
                <a:close/>
              </a:path>
            </a:pathLst>
          </a:custGeom>
          <a:solidFill>
            <a:srgbClr val="4445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5" name="Freeform 4127"/>
          <p:cNvSpPr>
            <a:spLocks/>
          </p:cNvSpPr>
          <p:nvPr/>
        </p:nvSpPr>
        <p:spPr bwMode="auto">
          <a:xfrm>
            <a:off x="7885113" y="2732088"/>
            <a:ext cx="52388" cy="52387"/>
          </a:xfrm>
          <a:custGeom>
            <a:avLst/>
            <a:gdLst>
              <a:gd name="T0" fmla="*/ 7 w 28"/>
              <a:gd name="T1" fmla="*/ 4 h 28"/>
              <a:gd name="T2" fmla="*/ 17 w 28"/>
              <a:gd name="T3" fmla="*/ 0 h 28"/>
              <a:gd name="T4" fmla="*/ 26 w 28"/>
              <a:gd name="T5" fmla="*/ 16 h 28"/>
              <a:gd name="T6" fmla="*/ 27 w 28"/>
              <a:gd name="T7" fmla="*/ 19 h 28"/>
              <a:gd name="T8" fmla="*/ 26 w 28"/>
              <a:gd name="T9" fmla="*/ 22 h 28"/>
              <a:gd name="T10" fmla="*/ 13 w 28"/>
              <a:gd name="T11" fmla="*/ 23 h 28"/>
              <a:gd name="T12" fmla="*/ 5 w 28"/>
              <a:gd name="T13" fmla="*/ 26 h 28"/>
              <a:gd name="T14" fmla="*/ 4 w 28"/>
              <a:gd name="T15" fmla="*/ 17 h 28"/>
              <a:gd name="T16" fmla="*/ 7 w 28"/>
              <a:gd name="T17" fmla="*/ 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" h="28">
                <a:moveTo>
                  <a:pt x="7" y="4"/>
                </a:moveTo>
                <a:cubicBezTo>
                  <a:pt x="10" y="3"/>
                  <a:pt x="15" y="6"/>
                  <a:pt x="17" y="0"/>
                </a:cubicBezTo>
                <a:cubicBezTo>
                  <a:pt x="28" y="1"/>
                  <a:pt x="20" y="12"/>
                  <a:pt x="26" y="16"/>
                </a:cubicBezTo>
                <a:cubicBezTo>
                  <a:pt x="26" y="17"/>
                  <a:pt x="26" y="18"/>
                  <a:pt x="27" y="19"/>
                </a:cubicBezTo>
                <a:cubicBezTo>
                  <a:pt x="26" y="20"/>
                  <a:pt x="26" y="21"/>
                  <a:pt x="26" y="22"/>
                </a:cubicBezTo>
                <a:cubicBezTo>
                  <a:pt x="22" y="22"/>
                  <a:pt x="17" y="18"/>
                  <a:pt x="13" y="23"/>
                </a:cubicBezTo>
                <a:cubicBezTo>
                  <a:pt x="11" y="26"/>
                  <a:pt x="9" y="28"/>
                  <a:pt x="5" y="26"/>
                </a:cubicBezTo>
                <a:cubicBezTo>
                  <a:pt x="2" y="23"/>
                  <a:pt x="0" y="20"/>
                  <a:pt x="4" y="17"/>
                </a:cubicBezTo>
                <a:cubicBezTo>
                  <a:pt x="8" y="13"/>
                  <a:pt x="6" y="8"/>
                  <a:pt x="7" y="4"/>
                </a:cubicBezTo>
                <a:close/>
              </a:path>
            </a:pathLst>
          </a:custGeom>
          <a:solidFill>
            <a:srgbClr val="2C27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6" name="Freeform 4128"/>
          <p:cNvSpPr>
            <a:spLocks/>
          </p:cNvSpPr>
          <p:nvPr/>
        </p:nvSpPr>
        <p:spPr bwMode="auto">
          <a:xfrm>
            <a:off x="7839075" y="2720975"/>
            <a:ext cx="41275" cy="47625"/>
          </a:xfrm>
          <a:custGeom>
            <a:avLst/>
            <a:gdLst>
              <a:gd name="T0" fmla="*/ 16 w 22"/>
              <a:gd name="T1" fmla="*/ 2 h 26"/>
              <a:gd name="T2" fmla="*/ 22 w 22"/>
              <a:gd name="T3" fmla="*/ 6 h 26"/>
              <a:gd name="T4" fmla="*/ 6 w 22"/>
              <a:gd name="T5" fmla="*/ 16 h 26"/>
              <a:gd name="T6" fmla="*/ 6 w 22"/>
              <a:gd name="T7" fmla="*/ 5 h 26"/>
              <a:gd name="T8" fmla="*/ 6 w 22"/>
              <a:gd name="T9" fmla="*/ 2 h 26"/>
              <a:gd name="T10" fmla="*/ 16 w 22"/>
              <a:gd name="T11" fmla="*/ 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" h="26">
                <a:moveTo>
                  <a:pt x="16" y="2"/>
                </a:moveTo>
                <a:cubicBezTo>
                  <a:pt x="18" y="4"/>
                  <a:pt x="20" y="5"/>
                  <a:pt x="22" y="6"/>
                </a:cubicBezTo>
                <a:cubicBezTo>
                  <a:pt x="15" y="8"/>
                  <a:pt x="18" y="26"/>
                  <a:pt x="6" y="16"/>
                </a:cubicBezTo>
                <a:cubicBezTo>
                  <a:pt x="0" y="12"/>
                  <a:pt x="5" y="9"/>
                  <a:pt x="6" y="5"/>
                </a:cubicBezTo>
                <a:cubicBezTo>
                  <a:pt x="5" y="4"/>
                  <a:pt x="5" y="3"/>
                  <a:pt x="6" y="2"/>
                </a:cubicBezTo>
                <a:cubicBezTo>
                  <a:pt x="9" y="0"/>
                  <a:pt x="12" y="2"/>
                  <a:pt x="16" y="2"/>
                </a:cubicBezTo>
                <a:close/>
              </a:path>
            </a:pathLst>
          </a:custGeom>
          <a:solidFill>
            <a:srgbClr val="7371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7" name="Freeform 4129"/>
          <p:cNvSpPr>
            <a:spLocks/>
          </p:cNvSpPr>
          <p:nvPr/>
        </p:nvSpPr>
        <p:spPr bwMode="auto">
          <a:xfrm>
            <a:off x="7878763" y="2763838"/>
            <a:ext cx="33338" cy="33337"/>
          </a:xfrm>
          <a:custGeom>
            <a:avLst/>
            <a:gdLst>
              <a:gd name="T0" fmla="*/ 8 w 18"/>
              <a:gd name="T1" fmla="*/ 0 h 18"/>
              <a:gd name="T2" fmla="*/ 17 w 18"/>
              <a:gd name="T3" fmla="*/ 6 h 18"/>
              <a:gd name="T4" fmla="*/ 8 w 18"/>
              <a:gd name="T5" fmla="*/ 17 h 18"/>
              <a:gd name="T6" fmla="*/ 4 w 18"/>
              <a:gd name="T7" fmla="*/ 17 h 18"/>
              <a:gd name="T8" fmla="*/ 1 w 18"/>
              <a:gd name="T9" fmla="*/ 12 h 18"/>
              <a:gd name="T10" fmla="*/ 8 w 18"/>
              <a:gd name="T11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18">
                <a:moveTo>
                  <a:pt x="8" y="0"/>
                </a:moveTo>
                <a:cubicBezTo>
                  <a:pt x="8" y="6"/>
                  <a:pt x="10" y="9"/>
                  <a:pt x="17" y="6"/>
                </a:cubicBezTo>
                <a:cubicBezTo>
                  <a:pt x="18" y="13"/>
                  <a:pt x="13" y="15"/>
                  <a:pt x="8" y="17"/>
                </a:cubicBezTo>
                <a:cubicBezTo>
                  <a:pt x="6" y="18"/>
                  <a:pt x="5" y="18"/>
                  <a:pt x="4" y="17"/>
                </a:cubicBezTo>
                <a:cubicBezTo>
                  <a:pt x="3" y="16"/>
                  <a:pt x="2" y="14"/>
                  <a:pt x="1" y="12"/>
                </a:cubicBezTo>
                <a:cubicBezTo>
                  <a:pt x="0" y="7"/>
                  <a:pt x="1" y="2"/>
                  <a:pt x="8" y="0"/>
                </a:cubicBezTo>
                <a:close/>
              </a:path>
            </a:pathLst>
          </a:custGeom>
          <a:solidFill>
            <a:srgbClr val="3F3A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8" name="Freeform 4130"/>
          <p:cNvSpPr>
            <a:spLocks/>
          </p:cNvSpPr>
          <p:nvPr/>
        </p:nvSpPr>
        <p:spPr bwMode="auto">
          <a:xfrm>
            <a:off x="7861300" y="2789238"/>
            <a:ext cx="31750" cy="41275"/>
          </a:xfrm>
          <a:custGeom>
            <a:avLst/>
            <a:gdLst>
              <a:gd name="T0" fmla="*/ 13 w 17"/>
              <a:gd name="T1" fmla="*/ 2 h 22"/>
              <a:gd name="T2" fmla="*/ 17 w 17"/>
              <a:gd name="T3" fmla="*/ 3 h 22"/>
              <a:gd name="T4" fmla="*/ 7 w 17"/>
              <a:gd name="T5" fmla="*/ 18 h 22"/>
              <a:gd name="T6" fmla="*/ 0 w 17"/>
              <a:gd name="T7" fmla="*/ 15 h 22"/>
              <a:gd name="T8" fmla="*/ 10 w 17"/>
              <a:gd name="T9" fmla="*/ 5 h 22"/>
              <a:gd name="T10" fmla="*/ 10 w 17"/>
              <a:gd name="T11" fmla="*/ 3 h 22"/>
              <a:gd name="T12" fmla="*/ 13 w 17"/>
              <a:gd name="T13" fmla="*/ 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22">
                <a:moveTo>
                  <a:pt x="13" y="2"/>
                </a:moveTo>
                <a:cubicBezTo>
                  <a:pt x="14" y="2"/>
                  <a:pt x="15" y="3"/>
                  <a:pt x="17" y="3"/>
                </a:cubicBezTo>
                <a:cubicBezTo>
                  <a:pt x="15" y="9"/>
                  <a:pt x="11" y="13"/>
                  <a:pt x="7" y="18"/>
                </a:cubicBezTo>
                <a:cubicBezTo>
                  <a:pt x="4" y="19"/>
                  <a:pt x="0" y="22"/>
                  <a:pt x="0" y="15"/>
                </a:cubicBezTo>
                <a:cubicBezTo>
                  <a:pt x="4" y="12"/>
                  <a:pt x="8" y="9"/>
                  <a:pt x="10" y="5"/>
                </a:cubicBezTo>
                <a:cubicBezTo>
                  <a:pt x="10" y="4"/>
                  <a:pt x="10" y="3"/>
                  <a:pt x="10" y="3"/>
                </a:cubicBezTo>
                <a:cubicBezTo>
                  <a:pt x="11" y="1"/>
                  <a:pt x="11" y="0"/>
                  <a:pt x="13" y="2"/>
                </a:cubicBezTo>
                <a:close/>
              </a:path>
            </a:pathLst>
          </a:custGeom>
          <a:solidFill>
            <a:srgbClr val="8482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59" name="Freeform 4131"/>
          <p:cNvSpPr>
            <a:spLocks/>
          </p:cNvSpPr>
          <p:nvPr/>
        </p:nvSpPr>
        <p:spPr bwMode="auto">
          <a:xfrm>
            <a:off x="7880350" y="2786063"/>
            <a:ext cx="4763" cy="9525"/>
          </a:xfrm>
          <a:custGeom>
            <a:avLst/>
            <a:gdLst>
              <a:gd name="T0" fmla="*/ 3 w 3"/>
              <a:gd name="T1" fmla="*/ 4 h 5"/>
              <a:gd name="T2" fmla="*/ 0 w 3"/>
              <a:gd name="T3" fmla="*/ 5 h 5"/>
              <a:gd name="T4" fmla="*/ 0 w 3"/>
              <a:gd name="T5" fmla="*/ 0 h 5"/>
              <a:gd name="T6" fmla="*/ 3 w 3"/>
              <a:gd name="T7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5">
                <a:moveTo>
                  <a:pt x="3" y="4"/>
                </a:moveTo>
                <a:cubicBezTo>
                  <a:pt x="2" y="4"/>
                  <a:pt x="1" y="4"/>
                  <a:pt x="0" y="5"/>
                </a:cubicBezTo>
                <a:cubicBezTo>
                  <a:pt x="0" y="3"/>
                  <a:pt x="0" y="2"/>
                  <a:pt x="0" y="0"/>
                </a:cubicBezTo>
                <a:cubicBezTo>
                  <a:pt x="1" y="2"/>
                  <a:pt x="2" y="3"/>
                  <a:pt x="3" y="4"/>
                </a:cubicBezTo>
                <a:close/>
              </a:path>
            </a:pathLst>
          </a:custGeom>
          <a:solidFill>
            <a:srgbClr val="5D5B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0" name="Freeform 4132"/>
          <p:cNvSpPr>
            <a:spLocks/>
          </p:cNvSpPr>
          <p:nvPr/>
        </p:nvSpPr>
        <p:spPr bwMode="auto">
          <a:xfrm>
            <a:off x="7837488" y="2713038"/>
            <a:ext cx="15875" cy="19050"/>
          </a:xfrm>
          <a:custGeom>
            <a:avLst/>
            <a:gdLst>
              <a:gd name="T0" fmla="*/ 7 w 9"/>
              <a:gd name="T1" fmla="*/ 7 h 10"/>
              <a:gd name="T2" fmla="*/ 7 w 9"/>
              <a:gd name="T3" fmla="*/ 9 h 10"/>
              <a:gd name="T4" fmla="*/ 0 w 9"/>
              <a:gd name="T5" fmla="*/ 10 h 10"/>
              <a:gd name="T6" fmla="*/ 6 w 9"/>
              <a:gd name="T7" fmla="*/ 0 h 10"/>
              <a:gd name="T8" fmla="*/ 7 w 9"/>
              <a:gd name="T9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0">
                <a:moveTo>
                  <a:pt x="7" y="7"/>
                </a:moveTo>
                <a:cubicBezTo>
                  <a:pt x="7" y="7"/>
                  <a:pt x="7" y="8"/>
                  <a:pt x="7" y="9"/>
                </a:cubicBezTo>
                <a:cubicBezTo>
                  <a:pt x="4" y="9"/>
                  <a:pt x="2" y="10"/>
                  <a:pt x="0" y="10"/>
                </a:cubicBezTo>
                <a:cubicBezTo>
                  <a:pt x="0" y="5"/>
                  <a:pt x="0" y="1"/>
                  <a:pt x="6" y="0"/>
                </a:cubicBezTo>
                <a:cubicBezTo>
                  <a:pt x="9" y="2"/>
                  <a:pt x="9" y="4"/>
                  <a:pt x="7" y="7"/>
                </a:cubicBezTo>
                <a:close/>
              </a:path>
            </a:pathLst>
          </a:custGeom>
          <a:solidFill>
            <a:srgbClr val="76747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1" name="Freeform 4133"/>
          <p:cNvSpPr>
            <a:spLocks/>
          </p:cNvSpPr>
          <p:nvPr/>
        </p:nvSpPr>
        <p:spPr bwMode="auto">
          <a:xfrm>
            <a:off x="8007350" y="2105025"/>
            <a:ext cx="76200" cy="53975"/>
          </a:xfrm>
          <a:custGeom>
            <a:avLst/>
            <a:gdLst>
              <a:gd name="T0" fmla="*/ 0 w 41"/>
              <a:gd name="T1" fmla="*/ 3 h 29"/>
              <a:gd name="T2" fmla="*/ 7 w 41"/>
              <a:gd name="T3" fmla="*/ 0 h 29"/>
              <a:gd name="T4" fmla="*/ 33 w 41"/>
              <a:gd name="T5" fmla="*/ 1 h 29"/>
              <a:gd name="T6" fmla="*/ 39 w 41"/>
              <a:gd name="T7" fmla="*/ 13 h 29"/>
              <a:gd name="T8" fmla="*/ 26 w 41"/>
              <a:gd name="T9" fmla="*/ 20 h 29"/>
              <a:gd name="T10" fmla="*/ 26 w 41"/>
              <a:gd name="T11" fmla="*/ 29 h 29"/>
              <a:gd name="T12" fmla="*/ 24 w 41"/>
              <a:gd name="T13" fmla="*/ 29 h 29"/>
              <a:gd name="T14" fmla="*/ 23 w 41"/>
              <a:gd name="T15" fmla="*/ 29 h 29"/>
              <a:gd name="T16" fmla="*/ 19 w 41"/>
              <a:gd name="T17" fmla="*/ 15 h 29"/>
              <a:gd name="T18" fmla="*/ 11 w 41"/>
              <a:gd name="T19" fmla="*/ 8 h 29"/>
              <a:gd name="T20" fmla="*/ 0 w 41"/>
              <a:gd name="T21" fmla="*/ 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1" h="29">
                <a:moveTo>
                  <a:pt x="0" y="3"/>
                </a:moveTo>
                <a:cubicBezTo>
                  <a:pt x="2" y="2"/>
                  <a:pt x="5" y="1"/>
                  <a:pt x="7" y="0"/>
                </a:cubicBezTo>
                <a:cubicBezTo>
                  <a:pt x="16" y="0"/>
                  <a:pt x="24" y="0"/>
                  <a:pt x="33" y="1"/>
                </a:cubicBezTo>
                <a:cubicBezTo>
                  <a:pt x="36" y="4"/>
                  <a:pt x="41" y="7"/>
                  <a:pt x="39" y="13"/>
                </a:cubicBezTo>
                <a:cubicBezTo>
                  <a:pt x="30" y="7"/>
                  <a:pt x="24" y="6"/>
                  <a:pt x="26" y="20"/>
                </a:cubicBezTo>
                <a:cubicBezTo>
                  <a:pt x="27" y="23"/>
                  <a:pt x="26" y="26"/>
                  <a:pt x="26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18" y="25"/>
                  <a:pt x="20" y="19"/>
                  <a:pt x="19" y="15"/>
                </a:cubicBezTo>
                <a:cubicBezTo>
                  <a:pt x="19" y="9"/>
                  <a:pt x="15" y="9"/>
                  <a:pt x="11" y="8"/>
                </a:cubicBezTo>
                <a:cubicBezTo>
                  <a:pt x="8" y="5"/>
                  <a:pt x="2" y="7"/>
                  <a:pt x="0" y="3"/>
                </a:cubicBezTo>
                <a:close/>
              </a:path>
            </a:pathLst>
          </a:custGeom>
          <a:solidFill>
            <a:srgbClr val="8988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2" name="Freeform 4134"/>
          <p:cNvSpPr>
            <a:spLocks/>
          </p:cNvSpPr>
          <p:nvPr/>
        </p:nvSpPr>
        <p:spPr bwMode="auto">
          <a:xfrm>
            <a:off x="7953375" y="2974975"/>
            <a:ext cx="36513" cy="26987"/>
          </a:xfrm>
          <a:custGeom>
            <a:avLst/>
            <a:gdLst>
              <a:gd name="T0" fmla="*/ 0 w 20"/>
              <a:gd name="T1" fmla="*/ 3 h 15"/>
              <a:gd name="T2" fmla="*/ 20 w 20"/>
              <a:gd name="T3" fmla="*/ 0 h 15"/>
              <a:gd name="T4" fmla="*/ 0 w 20"/>
              <a:gd name="T5" fmla="*/ 6 h 15"/>
              <a:gd name="T6" fmla="*/ 0 w 20"/>
              <a:gd name="T7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15">
                <a:moveTo>
                  <a:pt x="0" y="3"/>
                </a:moveTo>
                <a:cubicBezTo>
                  <a:pt x="7" y="4"/>
                  <a:pt x="14" y="3"/>
                  <a:pt x="20" y="0"/>
                </a:cubicBezTo>
                <a:cubicBezTo>
                  <a:pt x="18" y="15"/>
                  <a:pt x="6" y="3"/>
                  <a:pt x="0" y="6"/>
                </a:cubicBezTo>
                <a:cubicBezTo>
                  <a:pt x="0" y="5"/>
                  <a:pt x="0" y="4"/>
                  <a:pt x="0" y="3"/>
                </a:cubicBezTo>
                <a:close/>
              </a:path>
            </a:pathLst>
          </a:custGeom>
          <a:solidFill>
            <a:srgbClr val="8785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3" name="Freeform 4135"/>
          <p:cNvSpPr>
            <a:spLocks/>
          </p:cNvSpPr>
          <p:nvPr/>
        </p:nvSpPr>
        <p:spPr bwMode="auto">
          <a:xfrm>
            <a:off x="7923213" y="2830513"/>
            <a:ext cx="157163" cy="20637"/>
          </a:xfrm>
          <a:custGeom>
            <a:avLst/>
            <a:gdLst>
              <a:gd name="T0" fmla="*/ 32 w 84"/>
              <a:gd name="T1" fmla="*/ 11 h 11"/>
              <a:gd name="T2" fmla="*/ 0 w 84"/>
              <a:gd name="T3" fmla="*/ 8 h 11"/>
              <a:gd name="T4" fmla="*/ 13 w 84"/>
              <a:gd name="T5" fmla="*/ 5 h 11"/>
              <a:gd name="T6" fmla="*/ 71 w 84"/>
              <a:gd name="T7" fmla="*/ 5 h 11"/>
              <a:gd name="T8" fmla="*/ 84 w 84"/>
              <a:gd name="T9" fmla="*/ 6 h 11"/>
              <a:gd name="T10" fmla="*/ 51 w 84"/>
              <a:gd name="T11" fmla="*/ 9 h 11"/>
              <a:gd name="T12" fmla="*/ 32 w 84"/>
              <a:gd name="T13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4" h="11">
                <a:moveTo>
                  <a:pt x="32" y="11"/>
                </a:moveTo>
                <a:cubicBezTo>
                  <a:pt x="21" y="10"/>
                  <a:pt x="11" y="9"/>
                  <a:pt x="0" y="8"/>
                </a:cubicBezTo>
                <a:cubicBezTo>
                  <a:pt x="3" y="0"/>
                  <a:pt x="9" y="5"/>
                  <a:pt x="13" y="5"/>
                </a:cubicBezTo>
                <a:cubicBezTo>
                  <a:pt x="32" y="5"/>
                  <a:pt x="52" y="7"/>
                  <a:pt x="71" y="5"/>
                </a:cubicBezTo>
                <a:cubicBezTo>
                  <a:pt x="75" y="5"/>
                  <a:pt x="80" y="6"/>
                  <a:pt x="84" y="6"/>
                </a:cubicBezTo>
                <a:cubicBezTo>
                  <a:pt x="73" y="11"/>
                  <a:pt x="62" y="8"/>
                  <a:pt x="51" y="9"/>
                </a:cubicBezTo>
                <a:cubicBezTo>
                  <a:pt x="45" y="10"/>
                  <a:pt x="38" y="7"/>
                  <a:pt x="32" y="11"/>
                </a:cubicBezTo>
                <a:close/>
              </a:path>
            </a:pathLst>
          </a:custGeom>
          <a:solidFill>
            <a:srgbClr val="3736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4" name="Freeform 4136"/>
          <p:cNvSpPr>
            <a:spLocks/>
          </p:cNvSpPr>
          <p:nvPr/>
        </p:nvSpPr>
        <p:spPr bwMode="auto">
          <a:xfrm>
            <a:off x="8085138" y="2428875"/>
            <a:ext cx="87313" cy="225425"/>
          </a:xfrm>
          <a:custGeom>
            <a:avLst/>
            <a:gdLst>
              <a:gd name="T0" fmla="*/ 19 w 47"/>
              <a:gd name="T1" fmla="*/ 110 h 121"/>
              <a:gd name="T2" fmla="*/ 0 w 47"/>
              <a:gd name="T3" fmla="*/ 84 h 121"/>
              <a:gd name="T4" fmla="*/ 1 w 47"/>
              <a:gd name="T5" fmla="*/ 82 h 121"/>
              <a:gd name="T6" fmla="*/ 15 w 47"/>
              <a:gd name="T7" fmla="*/ 71 h 121"/>
              <a:gd name="T8" fmla="*/ 22 w 47"/>
              <a:gd name="T9" fmla="*/ 39 h 121"/>
              <a:gd name="T10" fmla="*/ 24 w 47"/>
              <a:gd name="T11" fmla="*/ 28 h 121"/>
              <a:gd name="T12" fmla="*/ 15 w 47"/>
              <a:gd name="T13" fmla="*/ 17 h 121"/>
              <a:gd name="T14" fmla="*/ 8 w 47"/>
              <a:gd name="T15" fmla="*/ 6 h 121"/>
              <a:gd name="T16" fmla="*/ 10 w 47"/>
              <a:gd name="T17" fmla="*/ 2 h 121"/>
              <a:gd name="T18" fmla="*/ 17 w 47"/>
              <a:gd name="T19" fmla="*/ 1 h 121"/>
              <a:gd name="T20" fmla="*/ 40 w 47"/>
              <a:gd name="T21" fmla="*/ 26 h 121"/>
              <a:gd name="T22" fmla="*/ 44 w 47"/>
              <a:gd name="T23" fmla="*/ 39 h 121"/>
              <a:gd name="T24" fmla="*/ 46 w 47"/>
              <a:gd name="T25" fmla="*/ 51 h 121"/>
              <a:gd name="T26" fmla="*/ 43 w 47"/>
              <a:gd name="T27" fmla="*/ 75 h 121"/>
              <a:gd name="T28" fmla="*/ 39 w 47"/>
              <a:gd name="T29" fmla="*/ 93 h 121"/>
              <a:gd name="T30" fmla="*/ 36 w 47"/>
              <a:gd name="T31" fmla="*/ 104 h 121"/>
              <a:gd name="T32" fmla="*/ 19 w 47"/>
              <a:gd name="T33" fmla="*/ 11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7" h="121">
                <a:moveTo>
                  <a:pt x="19" y="110"/>
                </a:moveTo>
                <a:cubicBezTo>
                  <a:pt x="13" y="101"/>
                  <a:pt x="12" y="89"/>
                  <a:pt x="0" y="84"/>
                </a:cubicBezTo>
                <a:cubicBezTo>
                  <a:pt x="0" y="83"/>
                  <a:pt x="1" y="83"/>
                  <a:pt x="1" y="82"/>
                </a:cubicBezTo>
                <a:cubicBezTo>
                  <a:pt x="7" y="79"/>
                  <a:pt x="12" y="76"/>
                  <a:pt x="15" y="71"/>
                </a:cubicBezTo>
                <a:cubicBezTo>
                  <a:pt x="22" y="61"/>
                  <a:pt x="23" y="50"/>
                  <a:pt x="22" y="39"/>
                </a:cubicBezTo>
                <a:cubicBezTo>
                  <a:pt x="20" y="35"/>
                  <a:pt x="32" y="33"/>
                  <a:pt x="24" y="28"/>
                </a:cubicBezTo>
                <a:cubicBezTo>
                  <a:pt x="20" y="25"/>
                  <a:pt x="18" y="21"/>
                  <a:pt x="15" y="17"/>
                </a:cubicBezTo>
                <a:cubicBezTo>
                  <a:pt x="12" y="13"/>
                  <a:pt x="9" y="10"/>
                  <a:pt x="8" y="6"/>
                </a:cubicBezTo>
                <a:cubicBezTo>
                  <a:pt x="8" y="4"/>
                  <a:pt x="9" y="3"/>
                  <a:pt x="10" y="2"/>
                </a:cubicBezTo>
                <a:cubicBezTo>
                  <a:pt x="12" y="1"/>
                  <a:pt x="15" y="0"/>
                  <a:pt x="17" y="1"/>
                </a:cubicBezTo>
                <a:cubicBezTo>
                  <a:pt x="26" y="8"/>
                  <a:pt x="34" y="16"/>
                  <a:pt x="40" y="26"/>
                </a:cubicBezTo>
                <a:cubicBezTo>
                  <a:pt x="42" y="30"/>
                  <a:pt x="42" y="34"/>
                  <a:pt x="44" y="39"/>
                </a:cubicBezTo>
                <a:cubicBezTo>
                  <a:pt x="45" y="43"/>
                  <a:pt x="43" y="47"/>
                  <a:pt x="46" y="51"/>
                </a:cubicBezTo>
                <a:cubicBezTo>
                  <a:pt x="46" y="59"/>
                  <a:pt x="47" y="67"/>
                  <a:pt x="43" y="75"/>
                </a:cubicBezTo>
                <a:cubicBezTo>
                  <a:pt x="42" y="81"/>
                  <a:pt x="41" y="87"/>
                  <a:pt x="39" y="93"/>
                </a:cubicBezTo>
                <a:cubicBezTo>
                  <a:pt x="38" y="97"/>
                  <a:pt x="36" y="100"/>
                  <a:pt x="36" y="104"/>
                </a:cubicBezTo>
                <a:cubicBezTo>
                  <a:pt x="35" y="119"/>
                  <a:pt x="30" y="121"/>
                  <a:pt x="19" y="110"/>
                </a:cubicBezTo>
                <a:close/>
              </a:path>
            </a:pathLst>
          </a:custGeom>
          <a:solidFill>
            <a:srgbClr val="C7D9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5" name="Freeform 4137"/>
          <p:cNvSpPr>
            <a:spLocks/>
          </p:cNvSpPr>
          <p:nvPr/>
        </p:nvSpPr>
        <p:spPr bwMode="auto">
          <a:xfrm>
            <a:off x="8116888" y="2419350"/>
            <a:ext cx="76200" cy="55562"/>
          </a:xfrm>
          <a:custGeom>
            <a:avLst/>
            <a:gdLst>
              <a:gd name="T0" fmla="*/ 22 w 41"/>
              <a:gd name="T1" fmla="*/ 30 h 30"/>
              <a:gd name="T2" fmla="*/ 0 w 41"/>
              <a:gd name="T3" fmla="*/ 8 h 30"/>
              <a:gd name="T4" fmla="*/ 15 w 41"/>
              <a:gd name="T5" fmla="*/ 4 h 30"/>
              <a:gd name="T6" fmla="*/ 41 w 41"/>
              <a:gd name="T7" fmla="*/ 16 h 30"/>
              <a:gd name="T8" fmla="*/ 26 w 41"/>
              <a:gd name="T9" fmla="*/ 24 h 30"/>
              <a:gd name="T10" fmla="*/ 22 w 41"/>
              <a:gd name="T11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1" h="30">
                <a:moveTo>
                  <a:pt x="22" y="30"/>
                </a:moveTo>
                <a:cubicBezTo>
                  <a:pt x="12" y="25"/>
                  <a:pt x="6" y="17"/>
                  <a:pt x="0" y="8"/>
                </a:cubicBezTo>
                <a:cubicBezTo>
                  <a:pt x="3" y="0"/>
                  <a:pt x="9" y="0"/>
                  <a:pt x="15" y="4"/>
                </a:cubicBezTo>
                <a:cubicBezTo>
                  <a:pt x="25" y="6"/>
                  <a:pt x="30" y="17"/>
                  <a:pt x="41" y="16"/>
                </a:cubicBezTo>
                <a:cubicBezTo>
                  <a:pt x="37" y="24"/>
                  <a:pt x="29" y="18"/>
                  <a:pt x="26" y="24"/>
                </a:cubicBezTo>
                <a:cubicBezTo>
                  <a:pt x="23" y="25"/>
                  <a:pt x="24" y="29"/>
                  <a:pt x="22" y="30"/>
                </a:cubicBezTo>
                <a:close/>
              </a:path>
            </a:pathLst>
          </a:custGeom>
          <a:solidFill>
            <a:srgbClr val="CFDE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6" name="Freeform 4138"/>
          <p:cNvSpPr>
            <a:spLocks/>
          </p:cNvSpPr>
          <p:nvPr/>
        </p:nvSpPr>
        <p:spPr bwMode="auto">
          <a:xfrm>
            <a:off x="8104188" y="2409825"/>
            <a:ext cx="61913" cy="23812"/>
          </a:xfrm>
          <a:custGeom>
            <a:avLst/>
            <a:gdLst>
              <a:gd name="T0" fmla="*/ 22 w 33"/>
              <a:gd name="T1" fmla="*/ 9 h 13"/>
              <a:gd name="T2" fmla="*/ 7 w 33"/>
              <a:gd name="T3" fmla="*/ 13 h 13"/>
              <a:gd name="T4" fmla="*/ 0 w 33"/>
              <a:gd name="T5" fmla="*/ 10 h 13"/>
              <a:gd name="T6" fmla="*/ 0 w 33"/>
              <a:gd name="T7" fmla="*/ 11 h 13"/>
              <a:gd name="T8" fmla="*/ 33 w 33"/>
              <a:gd name="T9" fmla="*/ 0 h 13"/>
              <a:gd name="T10" fmla="*/ 33 w 33"/>
              <a:gd name="T11" fmla="*/ 6 h 13"/>
              <a:gd name="T12" fmla="*/ 22 w 33"/>
              <a:gd name="T13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" h="13">
                <a:moveTo>
                  <a:pt x="22" y="9"/>
                </a:moveTo>
                <a:cubicBezTo>
                  <a:pt x="17" y="10"/>
                  <a:pt x="11" y="9"/>
                  <a:pt x="7" y="13"/>
                </a:cubicBezTo>
                <a:cubicBezTo>
                  <a:pt x="4" y="12"/>
                  <a:pt x="2" y="11"/>
                  <a:pt x="0" y="10"/>
                </a:cubicBezTo>
                <a:cubicBezTo>
                  <a:pt x="0" y="11"/>
                  <a:pt x="0" y="11"/>
                  <a:pt x="0" y="11"/>
                </a:cubicBezTo>
                <a:cubicBezTo>
                  <a:pt x="9" y="0"/>
                  <a:pt x="21" y="2"/>
                  <a:pt x="33" y="0"/>
                </a:cubicBezTo>
                <a:cubicBezTo>
                  <a:pt x="33" y="2"/>
                  <a:pt x="33" y="4"/>
                  <a:pt x="33" y="6"/>
                </a:cubicBezTo>
                <a:cubicBezTo>
                  <a:pt x="29" y="7"/>
                  <a:pt x="25" y="6"/>
                  <a:pt x="22" y="9"/>
                </a:cubicBezTo>
                <a:close/>
              </a:path>
            </a:pathLst>
          </a:custGeom>
          <a:solidFill>
            <a:srgbClr val="5358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7" name="Freeform 4139"/>
          <p:cNvSpPr>
            <a:spLocks/>
          </p:cNvSpPr>
          <p:nvPr/>
        </p:nvSpPr>
        <p:spPr bwMode="auto">
          <a:xfrm>
            <a:off x="8180388" y="2471738"/>
            <a:ext cx="17463" cy="42862"/>
          </a:xfrm>
          <a:custGeom>
            <a:avLst/>
            <a:gdLst>
              <a:gd name="T0" fmla="*/ 2 w 9"/>
              <a:gd name="T1" fmla="*/ 23 h 23"/>
              <a:gd name="T2" fmla="*/ 4 w 9"/>
              <a:gd name="T3" fmla="*/ 0 h 23"/>
              <a:gd name="T4" fmla="*/ 2 w 9"/>
              <a:gd name="T5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23">
                <a:moveTo>
                  <a:pt x="2" y="23"/>
                </a:moveTo>
                <a:cubicBezTo>
                  <a:pt x="1" y="16"/>
                  <a:pt x="0" y="9"/>
                  <a:pt x="4" y="0"/>
                </a:cubicBezTo>
                <a:cubicBezTo>
                  <a:pt x="9" y="12"/>
                  <a:pt x="9" y="12"/>
                  <a:pt x="2" y="23"/>
                </a:cubicBezTo>
                <a:close/>
              </a:path>
            </a:pathLst>
          </a:custGeom>
          <a:solidFill>
            <a:srgbClr val="7A888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8" name="Freeform 4140"/>
          <p:cNvSpPr>
            <a:spLocks/>
          </p:cNvSpPr>
          <p:nvPr/>
        </p:nvSpPr>
        <p:spPr bwMode="auto">
          <a:xfrm>
            <a:off x="8201025" y="2451100"/>
            <a:ext cx="11113" cy="63500"/>
          </a:xfrm>
          <a:custGeom>
            <a:avLst/>
            <a:gdLst>
              <a:gd name="T0" fmla="*/ 4 w 6"/>
              <a:gd name="T1" fmla="*/ 33 h 34"/>
              <a:gd name="T2" fmla="*/ 3 w 6"/>
              <a:gd name="T3" fmla="*/ 7 h 34"/>
              <a:gd name="T4" fmla="*/ 6 w 6"/>
              <a:gd name="T5" fmla="*/ 1 h 34"/>
              <a:gd name="T6" fmla="*/ 6 w 6"/>
              <a:gd name="T7" fmla="*/ 32 h 34"/>
              <a:gd name="T8" fmla="*/ 4 w 6"/>
              <a:gd name="T9" fmla="*/ 3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34">
                <a:moveTo>
                  <a:pt x="4" y="33"/>
                </a:moveTo>
                <a:cubicBezTo>
                  <a:pt x="4" y="24"/>
                  <a:pt x="3" y="16"/>
                  <a:pt x="3" y="7"/>
                </a:cubicBezTo>
                <a:cubicBezTo>
                  <a:pt x="2" y="4"/>
                  <a:pt x="0" y="0"/>
                  <a:pt x="6" y="1"/>
                </a:cubicBezTo>
                <a:cubicBezTo>
                  <a:pt x="6" y="11"/>
                  <a:pt x="6" y="22"/>
                  <a:pt x="6" y="32"/>
                </a:cubicBezTo>
                <a:cubicBezTo>
                  <a:pt x="6" y="34"/>
                  <a:pt x="5" y="34"/>
                  <a:pt x="4" y="33"/>
                </a:cubicBezTo>
                <a:close/>
              </a:path>
            </a:pathLst>
          </a:custGeom>
          <a:solidFill>
            <a:srgbClr val="262C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69" name="Freeform 4141"/>
          <p:cNvSpPr>
            <a:spLocks/>
          </p:cNvSpPr>
          <p:nvPr/>
        </p:nvSpPr>
        <p:spPr bwMode="auto">
          <a:xfrm>
            <a:off x="8156575" y="2568575"/>
            <a:ext cx="20638" cy="33337"/>
          </a:xfrm>
          <a:custGeom>
            <a:avLst/>
            <a:gdLst>
              <a:gd name="T0" fmla="*/ 1 w 11"/>
              <a:gd name="T1" fmla="*/ 18 h 18"/>
              <a:gd name="T2" fmla="*/ 5 w 11"/>
              <a:gd name="T3" fmla="*/ 0 h 18"/>
              <a:gd name="T4" fmla="*/ 1 w 11"/>
              <a:gd name="T5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18">
                <a:moveTo>
                  <a:pt x="1" y="18"/>
                </a:moveTo>
                <a:cubicBezTo>
                  <a:pt x="1" y="12"/>
                  <a:pt x="0" y="5"/>
                  <a:pt x="5" y="0"/>
                </a:cubicBezTo>
                <a:cubicBezTo>
                  <a:pt x="11" y="7"/>
                  <a:pt x="5" y="13"/>
                  <a:pt x="1" y="18"/>
                </a:cubicBezTo>
                <a:close/>
              </a:path>
            </a:pathLst>
          </a:custGeom>
          <a:solidFill>
            <a:srgbClr val="5D6B6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0" name="Freeform 4142"/>
          <p:cNvSpPr>
            <a:spLocks/>
          </p:cNvSpPr>
          <p:nvPr/>
        </p:nvSpPr>
        <p:spPr bwMode="auto">
          <a:xfrm>
            <a:off x="8153400" y="2462213"/>
            <a:ext cx="15875" cy="39687"/>
          </a:xfrm>
          <a:custGeom>
            <a:avLst/>
            <a:gdLst>
              <a:gd name="T0" fmla="*/ 3 w 9"/>
              <a:gd name="T1" fmla="*/ 7 h 21"/>
              <a:gd name="T2" fmla="*/ 7 w 9"/>
              <a:gd name="T3" fmla="*/ 1 h 21"/>
              <a:gd name="T4" fmla="*/ 9 w 9"/>
              <a:gd name="T5" fmla="*/ 18 h 21"/>
              <a:gd name="T6" fmla="*/ 6 w 9"/>
              <a:gd name="T7" fmla="*/ 21 h 21"/>
              <a:gd name="T8" fmla="*/ 3 w 9"/>
              <a:gd name="T9" fmla="*/ 7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21">
                <a:moveTo>
                  <a:pt x="3" y="7"/>
                </a:moveTo>
                <a:cubicBezTo>
                  <a:pt x="1" y="4"/>
                  <a:pt x="0" y="0"/>
                  <a:pt x="7" y="1"/>
                </a:cubicBezTo>
                <a:cubicBezTo>
                  <a:pt x="8" y="6"/>
                  <a:pt x="8" y="12"/>
                  <a:pt x="9" y="18"/>
                </a:cubicBezTo>
                <a:cubicBezTo>
                  <a:pt x="9" y="19"/>
                  <a:pt x="8" y="20"/>
                  <a:pt x="6" y="21"/>
                </a:cubicBezTo>
                <a:cubicBezTo>
                  <a:pt x="2" y="17"/>
                  <a:pt x="3" y="12"/>
                  <a:pt x="3" y="7"/>
                </a:cubicBezTo>
                <a:close/>
              </a:path>
            </a:pathLst>
          </a:custGeom>
          <a:solidFill>
            <a:srgbClr val="7B848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1" name="Freeform 4143"/>
          <p:cNvSpPr>
            <a:spLocks/>
          </p:cNvSpPr>
          <p:nvPr/>
        </p:nvSpPr>
        <p:spPr bwMode="auto">
          <a:xfrm>
            <a:off x="8199438" y="2511425"/>
            <a:ext cx="17463" cy="30162"/>
          </a:xfrm>
          <a:custGeom>
            <a:avLst/>
            <a:gdLst>
              <a:gd name="T0" fmla="*/ 5 w 9"/>
              <a:gd name="T1" fmla="*/ 1 h 16"/>
              <a:gd name="T2" fmla="*/ 7 w 9"/>
              <a:gd name="T3" fmla="*/ 0 h 16"/>
              <a:gd name="T4" fmla="*/ 3 w 9"/>
              <a:gd name="T5" fmla="*/ 16 h 16"/>
              <a:gd name="T6" fmla="*/ 5 w 9"/>
              <a:gd name="T7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16">
                <a:moveTo>
                  <a:pt x="5" y="1"/>
                </a:moveTo>
                <a:cubicBezTo>
                  <a:pt x="6" y="1"/>
                  <a:pt x="6" y="0"/>
                  <a:pt x="7" y="0"/>
                </a:cubicBezTo>
                <a:cubicBezTo>
                  <a:pt x="7" y="6"/>
                  <a:pt x="9" y="11"/>
                  <a:pt x="3" y="16"/>
                </a:cubicBezTo>
                <a:cubicBezTo>
                  <a:pt x="0" y="10"/>
                  <a:pt x="0" y="5"/>
                  <a:pt x="5" y="1"/>
                </a:cubicBezTo>
                <a:close/>
              </a:path>
            </a:pathLst>
          </a:custGeom>
          <a:solidFill>
            <a:srgbClr val="828E9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2" name="Freeform 4144"/>
          <p:cNvSpPr>
            <a:spLocks/>
          </p:cNvSpPr>
          <p:nvPr/>
        </p:nvSpPr>
        <p:spPr bwMode="auto">
          <a:xfrm>
            <a:off x="8197850" y="2438400"/>
            <a:ext cx="15875" cy="25400"/>
          </a:xfrm>
          <a:custGeom>
            <a:avLst/>
            <a:gdLst>
              <a:gd name="T0" fmla="*/ 8 w 9"/>
              <a:gd name="T1" fmla="*/ 8 h 14"/>
              <a:gd name="T2" fmla="*/ 5 w 9"/>
              <a:gd name="T3" fmla="*/ 14 h 14"/>
              <a:gd name="T4" fmla="*/ 4 w 9"/>
              <a:gd name="T5" fmla="*/ 2 h 14"/>
              <a:gd name="T6" fmla="*/ 8 w 9"/>
              <a:gd name="T7" fmla="*/ 8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14">
                <a:moveTo>
                  <a:pt x="8" y="8"/>
                </a:moveTo>
                <a:cubicBezTo>
                  <a:pt x="7" y="10"/>
                  <a:pt x="6" y="12"/>
                  <a:pt x="5" y="14"/>
                </a:cubicBezTo>
                <a:cubicBezTo>
                  <a:pt x="2" y="10"/>
                  <a:pt x="0" y="5"/>
                  <a:pt x="4" y="2"/>
                </a:cubicBezTo>
                <a:cubicBezTo>
                  <a:pt x="7" y="0"/>
                  <a:pt x="9" y="4"/>
                  <a:pt x="8" y="8"/>
                </a:cubicBezTo>
                <a:close/>
              </a:path>
            </a:pathLst>
          </a:custGeom>
          <a:solidFill>
            <a:srgbClr val="7D85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3" name="Freeform 4145"/>
          <p:cNvSpPr>
            <a:spLocks/>
          </p:cNvSpPr>
          <p:nvPr/>
        </p:nvSpPr>
        <p:spPr bwMode="auto">
          <a:xfrm>
            <a:off x="8159750" y="2495550"/>
            <a:ext cx="11113" cy="28575"/>
          </a:xfrm>
          <a:custGeom>
            <a:avLst/>
            <a:gdLst>
              <a:gd name="T0" fmla="*/ 2 w 6"/>
              <a:gd name="T1" fmla="*/ 3 h 15"/>
              <a:gd name="T2" fmla="*/ 5 w 6"/>
              <a:gd name="T3" fmla="*/ 0 h 15"/>
              <a:gd name="T4" fmla="*/ 6 w 6"/>
              <a:gd name="T5" fmla="*/ 15 h 15"/>
              <a:gd name="T6" fmla="*/ 2 w 6"/>
              <a:gd name="T7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15">
                <a:moveTo>
                  <a:pt x="2" y="3"/>
                </a:moveTo>
                <a:cubicBezTo>
                  <a:pt x="3" y="2"/>
                  <a:pt x="4" y="1"/>
                  <a:pt x="5" y="0"/>
                </a:cubicBezTo>
                <a:cubicBezTo>
                  <a:pt x="6" y="5"/>
                  <a:pt x="6" y="10"/>
                  <a:pt x="6" y="15"/>
                </a:cubicBezTo>
                <a:cubicBezTo>
                  <a:pt x="0" y="12"/>
                  <a:pt x="4" y="7"/>
                  <a:pt x="2" y="3"/>
                </a:cubicBezTo>
                <a:close/>
              </a:path>
            </a:pathLst>
          </a:custGeom>
          <a:solidFill>
            <a:srgbClr val="434B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4" name="Freeform 4146"/>
          <p:cNvSpPr>
            <a:spLocks/>
          </p:cNvSpPr>
          <p:nvPr/>
        </p:nvSpPr>
        <p:spPr bwMode="auto">
          <a:xfrm>
            <a:off x="8164513" y="2622550"/>
            <a:ext cx="12700" cy="22225"/>
          </a:xfrm>
          <a:custGeom>
            <a:avLst/>
            <a:gdLst>
              <a:gd name="T0" fmla="*/ 2 w 7"/>
              <a:gd name="T1" fmla="*/ 12 h 12"/>
              <a:gd name="T2" fmla="*/ 5 w 7"/>
              <a:gd name="T3" fmla="*/ 0 h 12"/>
              <a:gd name="T4" fmla="*/ 2 w 7"/>
              <a:gd name="T5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12">
                <a:moveTo>
                  <a:pt x="2" y="12"/>
                </a:moveTo>
                <a:cubicBezTo>
                  <a:pt x="0" y="7"/>
                  <a:pt x="1" y="3"/>
                  <a:pt x="5" y="0"/>
                </a:cubicBezTo>
                <a:cubicBezTo>
                  <a:pt x="7" y="5"/>
                  <a:pt x="4" y="8"/>
                  <a:pt x="2" y="12"/>
                </a:cubicBezTo>
                <a:close/>
              </a:path>
            </a:pathLst>
          </a:custGeom>
          <a:solidFill>
            <a:srgbClr val="4B575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5" name="Freeform 4147"/>
          <p:cNvSpPr>
            <a:spLocks/>
          </p:cNvSpPr>
          <p:nvPr/>
        </p:nvSpPr>
        <p:spPr bwMode="auto">
          <a:xfrm>
            <a:off x="8186738" y="2589213"/>
            <a:ext cx="12700" cy="20637"/>
          </a:xfrm>
          <a:custGeom>
            <a:avLst/>
            <a:gdLst>
              <a:gd name="T0" fmla="*/ 7 w 7"/>
              <a:gd name="T1" fmla="*/ 0 h 11"/>
              <a:gd name="T2" fmla="*/ 3 w 7"/>
              <a:gd name="T3" fmla="*/ 11 h 11"/>
              <a:gd name="T4" fmla="*/ 7 w 7"/>
              <a:gd name="T5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11">
                <a:moveTo>
                  <a:pt x="7" y="0"/>
                </a:moveTo>
                <a:cubicBezTo>
                  <a:pt x="6" y="4"/>
                  <a:pt x="5" y="7"/>
                  <a:pt x="3" y="11"/>
                </a:cubicBezTo>
                <a:cubicBezTo>
                  <a:pt x="0" y="5"/>
                  <a:pt x="3" y="2"/>
                  <a:pt x="7" y="0"/>
                </a:cubicBezTo>
                <a:close/>
              </a:path>
            </a:pathLst>
          </a:custGeom>
          <a:solidFill>
            <a:srgbClr val="4450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6" name="Freeform 4148"/>
          <p:cNvSpPr>
            <a:spLocks/>
          </p:cNvSpPr>
          <p:nvPr/>
        </p:nvSpPr>
        <p:spPr bwMode="auto">
          <a:xfrm>
            <a:off x="7896225" y="2679700"/>
            <a:ext cx="42863" cy="82550"/>
          </a:xfrm>
          <a:custGeom>
            <a:avLst/>
            <a:gdLst>
              <a:gd name="T0" fmla="*/ 20 w 23"/>
              <a:gd name="T1" fmla="*/ 44 h 44"/>
              <a:gd name="T2" fmla="*/ 11 w 23"/>
              <a:gd name="T3" fmla="*/ 28 h 44"/>
              <a:gd name="T4" fmla="*/ 1 w 23"/>
              <a:gd name="T5" fmla="*/ 7 h 44"/>
              <a:gd name="T6" fmla="*/ 3 w 23"/>
              <a:gd name="T7" fmla="*/ 1 h 44"/>
              <a:gd name="T8" fmla="*/ 7 w 23"/>
              <a:gd name="T9" fmla="*/ 0 h 44"/>
              <a:gd name="T10" fmla="*/ 17 w 23"/>
              <a:gd name="T11" fmla="*/ 5 h 44"/>
              <a:gd name="T12" fmla="*/ 17 w 23"/>
              <a:gd name="T13" fmla="*/ 6 h 44"/>
              <a:gd name="T14" fmla="*/ 16 w 23"/>
              <a:gd name="T15" fmla="*/ 15 h 44"/>
              <a:gd name="T16" fmla="*/ 20 w 23"/>
              <a:gd name="T1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" h="44">
                <a:moveTo>
                  <a:pt x="20" y="44"/>
                </a:moveTo>
                <a:cubicBezTo>
                  <a:pt x="9" y="43"/>
                  <a:pt x="19" y="31"/>
                  <a:pt x="11" y="28"/>
                </a:cubicBezTo>
                <a:cubicBezTo>
                  <a:pt x="9" y="21"/>
                  <a:pt x="11" y="11"/>
                  <a:pt x="1" y="7"/>
                </a:cubicBezTo>
                <a:cubicBezTo>
                  <a:pt x="0" y="5"/>
                  <a:pt x="1" y="3"/>
                  <a:pt x="3" y="1"/>
                </a:cubicBezTo>
                <a:cubicBezTo>
                  <a:pt x="4" y="1"/>
                  <a:pt x="6" y="0"/>
                  <a:pt x="7" y="0"/>
                </a:cubicBezTo>
                <a:cubicBezTo>
                  <a:pt x="11" y="1"/>
                  <a:pt x="14" y="2"/>
                  <a:pt x="17" y="5"/>
                </a:cubicBezTo>
                <a:cubicBezTo>
                  <a:pt x="17" y="6"/>
                  <a:pt x="17" y="6"/>
                  <a:pt x="17" y="6"/>
                </a:cubicBezTo>
                <a:cubicBezTo>
                  <a:pt x="16" y="9"/>
                  <a:pt x="12" y="12"/>
                  <a:pt x="16" y="15"/>
                </a:cubicBezTo>
                <a:cubicBezTo>
                  <a:pt x="23" y="24"/>
                  <a:pt x="19" y="34"/>
                  <a:pt x="20" y="44"/>
                </a:cubicBezTo>
                <a:close/>
              </a:path>
            </a:pathLst>
          </a:custGeom>
          <a:solidFill>
            <a:srgbClr val="302B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7" name="Freeform 4149"/>
          <p:cNvSpPr>
            <a:spLocks/>
          </p:cNvSpPr>
          <p:nvPr/>
        </p:nvSpPr>
        <p:spPr bwMode="auto">
          <a:xfrm>
            <a:off x="7878763" y="2492375"/>
            <a:ext cx="201613" cy="149225"/>
          </a:xfrm>
          <a:custGeom>
            <a:avLst/>
            <a:gdLst>
              <a:gd name="T0" fmla="*/ 105 w 108"/>
              <a:gd name="T1" fmla="*/ 50 h 80"/>
              <a:gd name="T2" fmla="*/ 105 w 108"/>
              <a:gd name="T3" fmla="*/ 56 h 80"/>
              <a:gd name="T4" fmla="*/ 106 w 108"/>
              <a:gd name="T5" fmla="*/ 65 h 80"/>
              <a:gd name="T6" fmla="*/ 59 w 108"/>
              <a:gd name="T7" fmla="*/ 73 h 80"/>
              <a:gd name="T8" fmla="*/ 68 w 108"/>
              <a:gd name="T9" fmla="*/ 50 h 80"/>
              <a:gd name="T10" fmla="*/ 54 w 108"/>
              <a:gd name="T11" fmla="*/ 64 h 80"/>
              <a:gd name="T12" fmla="*/ 47 w 108"/>
              <a:gd name="T13" fmla="*/ 68 h 80"/>
              <a:gd name="T14" fmla="*/ 26 w 108"/>
              <a:gd name="T15" fmla="*/ 60 h 80"/>
              <a:gd name="T16" fmla="*/ 18 w 108"/>
              <a:gd name="T17" fmla="*/ 56 h 80"/>
              <a:gd name="T18" fmla="*/ 12 w 108"/>
              <a:gd name="T19" fmla="*/ 48 h 80"/>
              <a:gd name="T20" fmla="*/ 7 w 108"/>
              <a:gd name="T21" fmla="*/ 41 h 80"/>
              <a:gd name="T22" fmla="*/ 1 w 108"/>
              <a:gd name="T23" fmla="*/ 23 h 80"/>
              <a:gd name="T24" fmla="*/ 2 w 108"/>
              <a:gd name="T25" fmla="*/ 19 h 80"/>
              <a:gd name="T26" fmla="*/ 3 w 108"/>
              <a:gd name="T27" fmla="*/ 17 h 80"/>
              <a:gd name="T28" fmla="*/ 5 w 108"/>
              <a:gd name="T29" fmla="*/ 16 h 80"/>
              <a:gd name="T30" fmla="*/ 9 w 108"/>
              <a:gd name="T31" fmla="*/ 16 h 80"/>
              <a:gd name="T32" fmla="*/ 9 w 108"/>
              <a:gd name="T33" fmla="*/ 14 h 80"/>
              <a:gd name="T34" fmla="*/ 11 w 108"/>
              <a:gd name="T35" fmla="*/ 13 h 80"/>
              <a:gd name="T36" fmla="*/ 14 w 108"/>
              <a:gd name="T37" fmla="*/ 11 h 80"/>
              <a:gd name="T38" fmla="*/ 18 w 108"/>
              <a:gd name="T39" fmla="*/ 10 h 80"/>
              <a:gd name="T40" fmla="*/ 31 w 108"/>
              <a:gd name="T41" fmla="*/ 4 h 80"/>
              <a:gd name="T42" fmla="*/ 59 w 108"/>
              <a:gd name="T43" fmla="*/ 8 h 80"/>
              <a:gd name="T44" fmla="*/ 80 w 108"/>
              <a:gd name="T45" fmla="*/ 23 h 80"/>
              <a:gd name="T46" fmla="*/ 82 w 108"/>
              <a:gd name="T47" fmla="*/ 27 h 80"/>
              <a:gd name="T48" fmla="*/ 100 w 108"/>
              <a:gd name="T49" fmla="*/ 45 h 80"/>
              <a:gd name="T50" fmla="*/ 105 w 108"/>
              <a:gd name="T51" fmla="*/ 5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8" h="80">
                <a:moveTo>
                  <a:pt x="105" y="50"/>
                </a:moveTo>
                <a:cubicBezTo>
                  <a:pt x="105" y="52"/>
                  <a:pt x="105" y="54"/>
                  <a:pt x="105" y="56"/>
                </a:cubicBezTo>
                <a:cubicBezTo>
                  <a:pt x="107" y="59"/>
                  <a:pt x="108" y="62"/>
                  <a:pt x="106" y="65"/>
                </a:cubicBezTo>
                <a:cubicBezTo>
                  <a:pt x="100" y="75"/>
                  <a:pt x="69" y="80"/>
                  <a:pt x="59" y="73"/>
                </a:cubicBezTo>
                <a:cubicBezTo>
                  <a:pt x="57" y="64"/>
                  <a:pt x="71" y="61"/>
                  <a:pt x="68" y="50"/>
                </a:cubicBezTo>
                <a:cubicBezTo>
                  <a:pt x="59" y="50"/>
                  <a:pt x="58" y="58"/>
                  <a:pt x="54" y="64"/>
                </a:cubicBezTo>
                <a:cubicBezTo>
                  <a:pt x="52" y="66"/>
                  <a:pt x="50" y="68"/>
                  <a:pt x="47" y="68"/>
                </a:cubicBezTo>
                <a:cubicBezTo>
                  <a:pt x="39" y="66"/>
                  <a:pt x="33" y="63"/>
                  <a:pt x="26" y="60"/>
                </a:cubicBezTo>
                <a:cubicBezTo>
                  <a:pt x="23" y="60"/>
                  <a:pt x="24" y="50"/>
                  <a:pt x="18" y="56"/>
                </a:cubicBezTo>
                <a:cubicBezTo>
                  <a:pt x="17" y="57"/>
                  <a:pt x="13" y="51"/>
                  <a:pt x="12" y="48"/>
                </a:cubicBezTo>
                <a:cubicBezTo>
                  <a:pt x="11" y="46"/>
                  <a:pt x="9" y="43"/>
                  <a:pt x="7" y="41"/>
                </a:cubicBezTo>
                <a:cubicBezTo>
                  <a:pt x="3" y="36"/>
                  <a:pt x="0" y="30"/>
                  <a:pt x="1" y="23"/>
                </a:cubicBezTo>
                <a:cubicBezTo>
                  <a:pt x="1" y="21"/>
                  <a:pt x="2" y="20"/>
                  <a:pt x="2" y="19"/>
                </a:cubicBezTo>
                <a:cubicBezTo>
                  <a:pt x="3" y="18"/>
                  <a:pt x="3" y="18"/>
                  <a:pt x="3" y="17"/>
                </a:cubicBezTo>
                <a:cubicBezTo>
                  <a:pt x="4" y="17"/>
                  <a:pt x="5" y="17"/>
                  <a:pt x="5" y="16"/>
                </a:cubicBezTo>
                <a:cubicBezTo>
                  <a:pt x="7" y="15"/>
                  <a:pt x="8" y="20"/>
                  <a:pt x="9" y="16"/>
                </a:cubicBezTo>
                <a:cubicBezTo>
                  <a:pt x="9" y="16"/>
                  <a:pt x="9" y="15"/>
                  <a:pt x="9" y="14"/>
                </a:cubicBezTo>
                <a:cubicBezTo>
                  <a:pt x="10" y="14"/>
                  <a:pt x="10" y="13"/>
                  <a:pt x="11" y="13"/>
                </a:cubicBezTo>
                <a:cubicBezTo>
                  <a:pt x="12" y="12"/>
                  <a:pt x="13" y="12"/>
                  <a:pt x="14" y="11"/>
                </a:cubicBezTo>
                <a:cubicBezTo>
                  <a:pt x="16" y="11"/>
                  <a:pt x="17" y="11"/>
                  <a:pt x="18" y="10"/>
                </a:cubicBezTo>
                <a:cubicBezTo>
                  <a:pt x="23" y="9"/>
                  <a:pt x="27" y="7"/>
                  <a:pt x="31" y="4"/>
                </a:cubicBezTo>
                <a:cubicBezTo>
                  <a:pt x="41" y="0"/>
                  <a:pt x="50" y="5"/>
                  <a:pt x="59" y="8"/>
                </a:cubicBezTo>
                <a:cubicBezTo>
                  <a:pt x="67" y="13"/>
                  <a:pt x="74" y="16"/>
                  <a:pt x="80" y="23"/>
                </a:cubicBezTo>
                <a:cubicBezTo>
                  <a:pt x="81" y="24"/>
                  <a:pt x="82" y="26"/>
                  <a:pt x="82" y="27"/>
                </a:cubicBezTo>
                <a:cubicBezTo>
                  <a:pt x="83" y="38"/>
                  <a:pt x="83" y="50"/>
                  <a:pt x="100" y="45"/>
                </a:cubicBezTo>
                <a:cubicBezTo>
                  <a:pt x="103" y="45"/>
                  <a:pt x="106" y="46"/>
                  <a:pt x="105" y="50"/>
                </a:cubicBezTo>
                <a:close/>
              </a:path>
            </a:pathLst>
          </a:custGeom>
          <a:solidFill>
            <a:srgbClr val="D5E8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8" name="Freeform 4150"/>
          <p:cNvSpPr>
            <a:spLocks/>
          </p:cNvSpPr>
          <p:nvPr/>
        </p:nvSpPr>
        <p:spPr bwMode="auto">
          <a:xfrm>
            <a:off x="7943850" y="2597150"/>
            <a:ext cx="168275" cy="95250"/>
          </a:xfrm>
          <a:custGeom>
            <a:avLst/>
            <a:gdLst>
              <a:gd name="T0" fmla="*/ 24 w 90"/>
              <a:gd name="T1" fmla="*/ 13 h 51"/>
              <a:gd name="T2" fmla="*/ 33 w 90"/>
              <a:gd name="T3" fmla="*/ 19 h 51"/>
              <a:gd name="T4" fmla="*/ 66 w 90"/>
              <a:gd name="T5" fmla="*/ 10 h 51"/>
              <a:gd name="T6" fmla="*/ 70 w 90"/>
              <a:gd name="T7" fmla="*/ 0 h 51"/>
              <a:gd name="T8" fmla="*/ 75 w 90"/>
              <a:gd name="T9" fmla="*/ 6 h 51"/>
              <a:gd name="T10" fmla="*/ 88 w 90"/>
              <a:gd name="T11" fmla="*/ 35 h 51"/>
              <a:gd name="T12" fmla="*/ 67 w 90"/>
              <a:gd name="T13" fmla="*/ 46 h 51"/>
              <a:gd name="T14" fmla="*/ 27 w 90"/>
              <a:gd name="T15" fmla="*/ 43 h 51"/>
              <a:gd name="T16" fmla="*/ 8 w 90"/>
              <a:gd name="T17" fmla="*/ 42 h 51"/>
              <a:gd name="T18" fmla="*/ 0 w 90"/>
              <a:gd name="T19" fmla="*/ 39 h 51"/>
              <a:gd name="T20" fmla="*/ 13 w 90"/>
              <a:gd name="T21" fmla="*/ 30 h 51"/>
              <a:gd name="T22" fmla="*/ 11 w 90"/>
              <a:gd name="T23" fmla="*/ 10 h 51"/>
              <a:gd name="T24" fmla="*/ 18 w 90"/>
              <a:gd name="T25" fmla="*/ 7 h 51"/>
              <a:gd name="T26" fmla="*/ 24 w 90"/>
              <a:gd name="T27" fmla="*/ 13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0" h="51">
                <a:moveTo>
                  <a:pt x="24" y="13"/>
                </a:moveTo>
                <a:cubicBezTo>
                  <a:pt x="26" y="17"/>
                  <a:pt x="29" y="20"/>
                  <a:pt x="33" y="19"/>
                </a:cubicBezTo>
                <a:cubicBezTo>
                  <a:pt x="44" y="17"/>
                  <a:pt x="55" y="13"/>
                  <a:pt x="66" y="10"/>
                </a:cubicBezTo>
                <a:cubicBezTo>
                  <a:pt x="71" y="8"/>
                  <a:pt x="70" y="4"/>
                  <a:pt x="70" y="0"/>
                </a:cubicBezTo>
                <a:cubicBezTo>
                  <a:pt x="72" y="2"/>
                  <a:pt x="74" y="4"/>
                  <a:pt x="75" y="6"/>
                </a:cubicBezTo>
                <a:cubicBezTo>
                  <a:pt x="80" y="15"/>
                  <a:pt x="87" y="25"/>
                  <a:pt x="88" y="35"/>
                </a:cubicBezTo>
                <a:cubicBezTo>
                  <a:pt x="90" y="51"/>
                  <a:pt x="71" y="36"/>
                  <a:pt x="67" y="46"/>
                </a:cubicBezTo>
                <a:cubicBezTo>
                  <a:pt x="54" y="43"/>
                  <a:pt x="41" y="43"/>
                  <a:pt x="27" y="43"/>
                </a:cubicBezTo>
                <a:cubicBezTo>
                  <a:pt x="21" y="43"/>
                  <a:pt x="15" y="43"/>
                  <a:pt x="8" y="42"/>
                </a:cubicBezTo>
                <a:cubicBezTo>
                  <a:pt x="6" y="41"/>
                  <a:pt x="2" y="42"/>
                  <a:pt x="0" y="39"/>
                </a:cubicBezTo>
                <a:cubicBezTo>
                  <a:pt x="3" y="30"/>
                  <a:pt x="3" y="30"/>
                  <a:pt x="13" y="30"/>
                </a:cubicBezTo>
                <a:cubicBezTo>
                  <a:pt x="11" y="24"/>
                  <a:pt x="5" y="17"/>
                  <a:pt x="11" y="10"/>
                </a:cubicBezTo>
                <a:cubicBezTo>
                  <a:pt x="13" y="9"/>
                  <a:pt x="16" y="8"/>
                  <a:pt x="18" y="7"/>
                </a:cubicBezTo>
                <a:cubicBezTo>
                  <a:pt x="21" y="8"/>
                  <a:pt x="24" y="10"/>
                  <a:pt x="24" y="13"/>
                </a:cubicBezTo>
                <a:close/>
              </a:path>
            </a:pathLst>
          </a:custGeom>
          <a:solidFill>
            <a:srgbClr val="C6D8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79" name="Freeform 4151"/>
          <p:cNvSpPr>
            <a:spLocks/>
          </p:cNvSpPr>
          <p:nvPr/>
        </p:nvSpPr>
        <p:spPr bwMode="auto">
          <a:xfrm>
            <a:off x="8040688" y="2541588"/>
            <a:ext cx="52388" cy="46037"/>
          </a:xfrm>
          <a:custGeom>
            <a:avLst/>
            <a:gdLst>
              <a:gd name="T0" fmla="*/ 18 w 28"/>
              <a:gd name="T1" fmla="*/ 24 h 25"/>
              <a:gd name="T2" fmla="*/ 11 w 28"/>
              <a:gd name="T3" fmla="*/ 22 h 25"/>
              <a:gd name="T4" fmla="*/ 0 w 28"/>
              <a:gd name="T5" fmla="*/ 9 h 25"/>
              <a:gd name="T6" fmla="*/ 4 w 28"/>
              <a:gd name="T7" fmla="*/ 1 h 25"/>
              <a:gd name="T8" fmla="*/ 13 w 28"/>
              <a:gd name="T9" fmla="*/ 3 h 25"/>
              <a:gd name="T10" fmla="*/ 26 w 28"/>
              <a:gd name="T11" fmla="*/ 24 h 25"/>
              <a:gd name="T12" fmla="*/ 25 w 28"/>
              <a:gd name="T13" fmla="*/ 25 h 25"/>
              <a:gd name="T14" fmla="*/ 24 w 28"/>
              <a:gd name="T15" fmla="*/ 24 h 25"/>
              <a:gd name="T16" fmla="*/ 18 w 28"/>
              <a:gd name="T17" fmla="*/ 24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" h="25">
                <a:moveTo>
                  <a:pt x="18" y="24"/>
                </a:moveTo>
                <a:cubicBezTo>
                  <a:pt x="17" y="21"/>
                  <a:pt x="14" y="21"/>
                  <a:pt x="11" y="22"/>
                </a:cubicBezTo>
                <a:cubicBezTo>
                  <a:pt x="3" y="21"/>
                  <a:pt x="1" y="15"/>
                  <a:pt x="0" y="9"/>
                </a:cubicBezTo>
                <a:cubicBezTo>
                  <a:pt x="1" y="6"/>
                  <a:pt x="2" y="3"/>
                  <a:pt x="4" y="1"/>
                </a:cubicBezTo>
                <a:cubicBezTo>
                  <a:pt x="8" y="0"/>
                  <a:pt x="11" y="1"/>
                  <a:pt x="13" y="3"/>
                </a:cubicBezTo>
                <a:cubicBezTo>
                  <a:pt x="19" y="9"/>
                  <a:pt x="28" y="13"/>
                  <a:pt x="26" y="24"/>
                </a:cubicBezTo>
                <a:cubicBezTo>
                  <a:pt x="25" y="25"/>
                  <a:pt x="25" y="25"/>
                  <a:pt x="25" y="25"/>
                </a:cubicBezTo>
                <a:cubicBezTo>
                  <a:pt x="24" y="24"/>
                  <a:pt x="24" y="24"/>
                  <a:pt x="24" y="24"/>
                </a:cubicBezTo>
                <a:cubicBezTo>
                  <a:pt x="22" y="24"/>
                  <a:pt x="20" y="24"/>
                  <a:pt x="18" y="24"/>
                </a:cubicBezTo>
                <a:close/>
              </a:path>
            </a:pathLst>
          </a:custGeom>
          <a:solidFill>
            <a:srgbClr val="5454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0" name="Freeform 4152"/>
          <p:cNvSpPr>
            <a:spLocks/>
          </p:cNvSpPr>
          <p:nvPr/>
        </p:nvSpPr>
        <p:spPr bwMode="auto">
          <a:xfrm>
            <a:off x="7910513" y="2670175"/>
            <a:ext cx="31750" cy="20637"/>
          </a:xfrm>
          <a:custGeom>
            <a:avLst/>
            <a:gdLst>
              <a:gd name="T0" fmla="*/ 10 w 17"/>
              <a:gd name="T1" fmla="*/ 10 h 11"/>
              <a:gd name="T2" fmla="*/ 0 w 17"/>
              <a:gd name="T3" fmla="*/ 7 h 11"/>
              <a:gd name="T4" fmla="*/ 9 w 17"/>
              <a:gd name="T5" fmla="*/ 0 h 11"/>
              <a:gd name="T6" fmla="*/ 17 w 17"/>
              <a:gd name="T7" fmla="*/ 6 h 11"/>
              <a:gd name="T8" fmla="*/ 10 w 17"/>
              <a:gd name="T9" fmla="*/ 1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1">
                <a:moveTo>
                  <a:pt x="10" y="10"/>
                </a:moveTo>
                <a:cubicBezTo>
                  <a:pt x="6" y="11"/>
                  <a:pt x="3" y="9"/>
                  <a:pt x="0" y="7"/>
                </a:cubicBezTo>
                <a:cubicBezTo>
                  <a:pt x="0" y="0"/>
                  <a:pt x="5" y="1"/>
                  <a:pt x="9" y="0"/>
                </a:cubicBezTo>
                <a:cubicBezTo>
                  <a:pt x="13" y="1"/>
                  <a:pt x="16" y="2"/>
                  <a:pt x="17" y="6"/>
                </a:cubicBezTo>
                <a:cubicBezTo>
                  <a:pt x="15" y="8"/>
                  <a:pt x="12" y="9"/>
                  <a:pt x="10" y="10"/>
                </a:cubicBezTo>
                <a:close/>
              </a:path>
            </a:pathLst>
          </a:custGeom>
          <a:solidFill>
            <a:srgbClr val="8B89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1" name="Freeform 4153"/>
          <p:cNvSpPr>
            <a:spLocks/>
          </p:cNvSpPr>
          <p:nvPr/>
        </p:nvSpPr>
        <p:spPr bwMode="auto">
          <a:xfrm>
            <a:off x="7926388" y="2665413"/>
            <a:ext cx="31750" cy="15875"/>
          </a:xfrm>
          <a:custGeom>
            <a:avLst/>
            <a:gdLst>
              <a:gd name="T0" fmla="*/ 8 w 17"/>
              <a:gd name="T1" fmla="*/ 8 h 8"/>
              <a:gd name="T2" fmla="*/ 1 w 17"/>
              <a:gd name="T3" fmla="*/ 6 h 8"/>
              <a:gd name="T4" fmla="*/ 1 w 17"/>
              <a:gd name="T5" fmla="*/ 1 h 8"/>
              <a:gd name="T6" fmla="*/ 11 w 17"/>
              <a:gd name="T7" fmla="*/ 2 h 8"/>
              <a:gd name="T8" fmla="*/ 17 w 17"/>
              <a:gd name="T9" fmla="*/ 5 h 8"/>
              <a:gd name="T10" fmla="*/ 14 w 17"/>
              <a:gd name="T11" fmla="*/ 8 h 8"/>
              <a:gd name="T12" fmla="*/ 8 w 17"/>
              <a:gd name="T13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" h="8">
                <a:moveTo>
                  <a:pt x="8" y="8"/>
                </a:moveTo>
                <a:cubicBezTo>
                  <a:pt x="5" y="7"/>
                  <a:pt x="3" y="7"/>
                  <a:pt x="1" y="6"/>
                </a:cubicBezTo>
                <a:cubicBezTo>
                  <a:pt x="0" y="4"/>
                  <a:pt x="0" y="3"/>
                  <a:pt x="1" y="1"/>
                </a:cubicBezTo>
                <a:cubicBezTo>
                  <a:pt x="5" y="0"/>
                  <a:pt x="8" y="0"/>
                  <a:pt x="11" y="2"/>
                </a:cubicBezTo>
                <a:cubicBezTo>
                  <a:pt x="13" y="3"/>
                  <a:pt x="15" y="4"/>
                  <a:pt x="17" y="5"/>
                </a:cubicBezTo>
                <a:cubicBezTo>
                  <a:pt x="16" y="6"/>
                  <a:pt x="15" y="7"/>
                  <a:pt x="14" y="8"/>
                </a:cubicBezTo>
                <a:cubicBezTo>
                  <a:pt x="12" y="8"/>
                  <a:pt x="10" y="8"/>
                  <a:pt x="8" y="8"/>
                </a:cubicBezTo>
                <a:close/>
              </a:path>
            </a:pathLst>
          </a:custGeom>
          <a:solidFill>
            <a:srgbClr val="6063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2" name="Freeform 4154"/>
          <p:cNvSpPr>
            <a:spLocks/>
          </p:cNvSpPr>
          <p:nvPr/>
        </p:nvSpPr>
        <p:spPr bwMode="auto">
          <a:xfrm>
            <a:off x="7894638" y="2832100"/>
            <a:ext cx="52388" cy="15875"/>
          </a:xfrm>
          <a:custGeom>
            <a:avLst/>
            <a:gdLst>
              <a:gd name="T0" fmla="*/ 28 w 28"/>
              <a:gd name="T1" fmla="*/ 4 h 8"/>
              <a:gd name="T2" fmla="*/ 15 w 28"/>
              <a:gd name="T3" fmla="*/ 7 h 8"/>
              <a:gd name="T4" fmla="*/ 0 w 28"/>
              <a:gd name="T5" fmla="*/ 5 h 8"/>
              <a:gd name="T6" fmla="*/ 8 w 28"/>
              <a:gd name="T7" fmla="*/ 2 h 8"/>
              <a:gd name="T8" fmla="*/ 28 w 28"/>
              <a:gd name="T9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8">
                <a:moveTo>
                  <a:pt x="28" y="4"/>
                </a:moveTo>
                <a:cubicBezTo>
                  <a:pt x="24" y="5"/>
                  <a:pt x="19" y="3"/>
                  <a:pt x="15" y="7"/>
                </a:cubicBezTo>
                <a:cubicBezTo>
                  <a:pt x="10" y="8"/>
                  <a:pt x="5" y="8"/>
                  <a:pt x="0" y="5"/>
                </a:cubicBezTo>
                <a:cubicBezTo>
                  <a:pt x="3" y="4"/>
                  <a:pt x="6" y="4"/>
                  <a:pt x="8" y="2"/>
                </a:cubicBezTo>
                <a:cubicBezTo>
                  <a:pt x="15" y="2"/>
                  <a:pt x="22" y="0"/>
                  <a:pt x="28" y="4"/>
                </a:cubicBezTo>
                <a:close/>
              </a:path>
            </a:pathLst>
          </a:custGeom>
          <a:solidFill>
            <a:srgbClr val="4B4B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3" name="Freeform 4155"/>
          <p:cNvSpPr>
            <a:spLocks/>
          </p:cNvSpPr>
          <p:nvPr/>
        </p:nvSpPr>
        <p:spPr bwMode="auto">
          <a:xfrm>
            <a:off x="7953375" y="2389188"/>
            <a:ext cx="131763" cy="90487"/>
          </a:xfrm>
          <a:custGeom>
            <a:avLst/>
            <a:gdLst>
              <a:gd name="T0" fmla="*/ 6 w 71"/>
              <a:gd name="T1" fmla="*/ 1 h 48"/>
              <a:gd name="T2" fmla="*/ 58 w 71"/>
              <a:gd name="T3" fmla="*/ 8 h 48"/>
              <a:gd name="T4" fmla="*/ 71 w 71"/>
              <a:gd name="T5" fmla="*/ 20 h 48"/>
              <a:gd name="T6" fmla="*/ 60 w 71"/>
              <a:gd name="T7" fmla="*/ 29 h 48"/>
              <a:gd name="T8" fmla="*/ 41 w 71"/>
              <a:gd name="T9" fmla="*/ 36 h 48"/>
              <a:gd name="T10" fmla="*/ 32 w 71"/>
              <a:gd name="T11" fmla="*/ 34 h 48"/>
              <a:gd name="T12" fmla="*/ 30 w 71"/>
              <a:gd name="T13" fmla="*/ 14 h 48"/>
              <a:gd name="T14" fmla="*/ 17 w 71"/>
              <a:gd name="T15" fmla="*/ 43 h 48"/>
              <a:gd name="T16" fmla="*/ 4 w 71"/>
              <a:gd name="T17" fmla="*/ 48 h 48"/>
              <a:gd name="T18" fmla="*/ 1 w 71"/>
              <a:gd name="T19" fmla="*/ 44 h 48"/>
              <a:gd name="T20" fmla="*/ 5 w 71"/>
              <a:gd name="T21" fmla="*/ 21 h 48"/>
              <a:gd name="T22" fmla="*/ 6 w 71"/>
              <a:gd name="T23" fmla="*/ 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1" h="48">
                <a:moveTo>
                  <a:pt x="6" y="1"/>
                </a:moveTo>
                <a:cubicBezTo>
                  <a:pt x="24" y="0"/>
                  <a:pt x="42" y="1"/>
                  <a:pt x="58" y="8"/>
                </a:cubicBezTo>
                <a:cubicBezTo>
                  <a:pt x="64" y="10"/>
                  <a:pt x="71" y="12"/>
                  <a:pt x="71" y="20"/>
                </a:cubicBezTo>
                <a:cubicBezTo>
                  <a:pt x="69" y="25"/>
                  <a:pt x="64" y="26"/>
                  <a:pt x="60" y="29"/>
                </a:cubicBezTo>
                <a:cubicBezTo>
                  <a:pt x="54" y="33"/>
                  <a:pt x="47" y="33"/>
                  <a:pt x="41" y="36"/>
                </a:cubicBezTo>
                <a:cubicBezTo>
                  <a:pt x="38" y="36"/>
                  <a:pt x="35" y="36"/>
                  <a:pt x="32" y="34"/>
                </a:cubicBezTo>
                <a:cubicBezTo>
                  <a:pt x="28" y="28"/>
                  <a:pt x="36" y="21"/>
                  <a:pt x="30" y="14"/>
                </a:cubicBezTo>
                <a:cubicBezTo>
                  <a:pt x="19" y="21"/>
                  <a:pt x="20" y="33"/>
                  <a:pt x="17" y="43"/>
                </a:cubicBezTo>
                <a:cubicBezTo>
                  <a:pt x="14" y="47"/>
                  <a:pt x="9" y="48"/>
                  <a:pt x="4" y="48"/>
                </a:cubicBezTo>
                <a:cubicBezTo>
                  <a:pt x="3" y="47"/>
                  <a:pt x="2" y="46"/>
                  <a:pt x="1" y="44"/>
                </a:cubicBezTo>
                <a:cubicBezTo>
                  <a:pt x="0" y="36"/>
                  <a:pt x="1" y="28"/>
                  <a:pt x="5" y="21"/>
                </a:cubicBezTo>
                <a:cubicBezTo>
                  <a:pt x="8" y="14"/>
                  <a:pt x="8" y="8"/>
                  <a:pt x="6" y="1"/>
                </a:cubicBezTo>
                <a:close/>
              </a:path>
            </a:pathLst>
          </a:custGeom>
          <a:solidFill>
            <a:srgbClr val="D6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4" name="Freeform 4156"/>
          <p:cNvSpPr>
            <a:spLocks/>
          </p:cNvSpPr>
          <p:nvPr/>
        </p:nvSpPr>
        <p:spPr bwMode="auto">
          <a:xfrm>
            <a:off x="7900988" y="2390775"/>
            <a:ext cx="85725" cy="100012"/>
          </a:xfrm>
          <a:custGeom>
            <a:avLst/>
            <a:gdLst>
              <a:gd name="T0" fmla="*/ 34 w 46"/>
              <a:gd name="T1" fmla="*/ 0 h 53"/>
              <a:gd name="T2" fmla="*/ 40 w 46"/>
              <a:gd name="T3" fmla="*/ 15 h 53"/>
              <a:gd name="T4" fmla="*/ 31 w 46"/>
              <a:gd name="T5" fmla="*/ 45 h 53"/>
              <a:gd name="T6" fmla="*/ 3 w 46"/>
              <a:gd name="T7" fmla="*/ 37 h 53"/>
              <a:gd name="T8" fmla="*/ 18 w 46"/>
              <a:gd name="T9" fmla="*/ 0 h 53"/>
              <a:gd name="T10" fmla="*/ 34 w 46"/>
              <a:gd name="T11" fmla="*/ 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" h="53">
                <a:moveTo>
                  <a:pt x="34" y="0"/>
                </a:moveTo>
                <a:cubicBezTo>
                  <a:pt x="40" y="4"/>
                  <a:pt x="46" y="7"/>
                  <a:pt x="40" y="15"/>
                </a:cubicBezTo>
                <a:cubicBezTo>
                  <a:pt x="33" y="24"/>
                  <a:pt x="33" y="35"/>
                  <a:pt x="31" y="45"/>
                </a:cubicBezTo>
                <a:cubicBezTo>
                  <a:pt x="19" y="53"/>
                  <a:pt x="11" y="46"/>
                  <a:pt x="3" y="37"/>
                </a:cubicBezTo>
                <a:cubicBezTo>
                  <a:pt x="0" y="21"/>
                  <a:pt x="4" y="9"/>
                  <a:pt x="18" y="0"/>
                </a:cubicBezTo>
                <a:cubicBezTo>
                  <a:pt x="24" y="0"/>
                  <a:pt x="29" y="0"/>
                  <a:pt x="34" y="0"/>
                </a:cubicBezTo>
                <a:close/>
              </a:path>
            </a:pathLst>
          </a:custGeom>
          <a:solidFill>
            <a:srgbClr val="F4FA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5" name="Freeform 4157"/>
          <p:cNvSpPr>
            <a:spLocks/>
          </p:cNvSpPr>
          <p:nvPr/>
        </p:nvSpPr>
        <p:spPr bwMode="auto">
          <a:xfrm>
            <a:off x="7831138" y="2368550"/>
            <a:ext cx="165100" cy="147637"/>
          </a:xfrm>
          <a:custGeom>
            <a:avLst/>
            <a:gdLst>
              <a:gd name="T0" fmla="*/ 42 w 88"/>
              <a:gd name="T1" fmla="*/ 48 h 79"/>
              <a:gd name="T2" fmla="*/ 68 w 88"/>
              <a:gd name="T3" fmla="*/ 57 h 79"/>
              <a:gd name="T4" fmla="*/ 68 w 88"/>
              <a:gd name="T5" fmla="*/ 58 h 79"/>
              <a:gd name="T6" fmla="*/ 76 w 88"/>
              <a:gd name="T7" fmla="*/ 61 h 79"/>
              <a:gd name="T8" fmla="*/ 88 w 88"/>
              <a:gd name="T9" fmla="*/ 75 h 79"/>
              <a:gd name="T10" fmla="*/ 83 w 88"/>
              <a:gd name="T11" fmla="*/ 78 h 79"/>
              <a:gd name="T12" fmla="*/ 55 w 88"/>
              <a:gd name="T13" fmla="*/ 74 h 79"/>
              <a:gd name="T14" fmla="*/ 40 w 88"/>
              <a:gd name="T15" fmla="*/ 61 h 79"/>
              <a:gd name="T16" fmla="*/ 22 w 88"/>
              <a:gd name="T17" fmla="*/ 50 h 79"/>
              <a:gd name="T18" fmla="*/ 8 w 88"/>
              <a:gd name="T19" fmla="*/ 39 h 79"/>
              <a:gd name="T20" fmla="*/ 5 w 88"/>
              <a:gd name="T21" fmla="*/ 33 h 79"/>
              <a:gd name="T22" fmla="*/ 3 w 88"/>
              <a:gd name="T23" fmla="*/ 15 h 79"/>
              <a:gd name="T24" fmla="*/ 20 w 88"/>
              <a:gd name="T25" fmla="*/ 0 h 79"/>
              <a:gd name="T26" fmla="*/ 21 w 88"/>
              <a:gd name="T27" fmla="*/ 2 h 79"/>
              <a:gd name="T28" fmla="*/ 29 w 88"/>
              <a:gd name="T29" fmla="*/ 41 h 79"/>
              <a:gd name="T30" fmla="*/ 42 w 88"/>
              <a:gd name="T31" fmla="*/ 48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8" h="79">
                <a:moveTo>
                  <a:pt x="42" y="48"/>
                </a:moveTo>
                <a:cubicBezTo>
                  <a:pt x="50" y="54"/>
                  <a:pt x="58" y="60"/>
                  <a:pt x="68" y="57"/>
                </a:cubicBezTo>
                <a:cubicBezTo>
                  <a:pt x="68" y="58"/>
                  <a:pt x="68" y="58"/>
                  <a:pt x="68" y="58"/>
                </a:cubicBezTo>
                <a:cubicBezTo>
                  <a:pt x="70" y="60"/>
                  <a:pt x="74" y="59"/>
                  <a:pt x="76" y="61"/>
                </a:cubicBezTo>
                <a:cubicBezTo>
                  <a:pt x="81" y="65"/>
                  <a:pt x="88" y="68"/>
                  <a:pt x="88" y="75"/>
                </a:cubicBezTo>
                <a:cubicBezTo>
                  <a:pt x="87" y="78"/>
                  <a:pt x="86" y="79"/>
                  <a:pt x="83" y="78"/>
                </a:cubicBezTo>
                <a:cubicBezTo>
                  <a:pt x="74" y="77"/>
                  <a:pt x="66" y="67"/>
                  <a:pt x="55" y="74"/>
                </a:cubicBezTo>
                <a:cubicBezTo>
                  <a:pt x="46" y="74"/>
                  <a:pt x="47" y="63"/>
                  <a:pt x="40" y="61"/>
                </a:cubicBezTo>
                <a:cubicBezTo>
                  <a:pt x="34" y="57"/>
                  <a:pt x="27" y="55"/>
                  <a:pt x="22" y="50"/>
                </a:cubicBezTo>
                <a:cubicBezTo>
                  <a:pt x="17" y="46"/>
                  <a:pt x="12" y="44"/>
                  <a:pt x="8" y="39"/>
                </a:cubicBezTo>
                <a:cubicBezTo>
                  <a:pt x="7" y="37"/>
                  <a:pt x="5" y="35"/>
                  <a:pt x="5" y="33"/>
                </a:cubicBezTo>
                <a:cubicBezTo>
                  <a:pt x="1" y="27"/>
                  <a:pt x="0" y="21"/>
                  <a:pt x="3" y="15"/>
                </a:cubicBezTo>
                <a:cubicBezTo>
                  <a:pt x="7" y="9"/>
                  <a:pt x="10" y="1"/>
                  <a:pt x="20" y="0"/>
                </a:cubicBezTo>
                <a:cubicBezTo>
                  <a:pt x="19" y="1"/>
                  <a:pt x="20" y="2"/>
                  <a:pt x="21" y="2"/>
                </a:cubicBezTo>
                <a:cubicBezTo>
                  <a:pt x="17" y="16"/>
                  <a:pt x="8" y="32"/>
                  <a:pt x="29" y="41"/>
                </a:cubicBezTo>
                <a:cubicBezTo>
                  <a:pt x="36" y="39"/>
                  <a:pt x="38" y="44"/>
                  <a:pt x="42" y="48"/>
                </a:cubicBezTo>
                <a:close/>
              </a:path>
            </a:pathLst>
          </a:custGeom>
          <a:solidFill>
            <a:srgbClr val="2725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6" name="Freeform 4158"/>
          <p:cNvSpPr>
            <a:spLocks/>
          </p:cNvSpPr>
          <p:nvPr/>
        </p:nvSpPr>
        <p:spPr bwMode="auto">
          <a:xfrm>
            <a:off x="8070850" y="2311400"/>
            <a:ext cx="106363" cy="58737"/>
          </a:xfrm>
          <a:custGeom>
            <a:avLst/>
            <a:gdLst>
              <a:gd name="T0" fmla="*/ 12 w 57"/>
              <a:gd name="T1" fmla="*/ 14 h 32"/>
              <a:gd name="T2" fmla="*/ 27 w 57"/>
              <a:gd name="T3" fmla="*/ 0 h 32"/>
              <a:gd name="T4" fmla="*/ 57 w 57"/>
              <a:gd name="T5" fmla="*/ 20 h 32"/>
              <a:gd name="T6" fmla="*/ 15 w 57"/>
              <a:gd name="T7" fmla="*/ 26 h 32"/>
              <a:gd name="T8" fmla="*/ 9 w 57"/>
              <a:gd name="T9" fmla="*/ 24 h 32"/>
              <a:gd name="T10" fmla="*/ 12 w 57"/>
              <a:gd name="T11" fmla="*/ 14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7" h="32">
                <a:moveTo>
                  <a:pt x="12" y="14"/>
                </a:moveTo>
                <a:cubicBezTo>
                  <a:pt x="14" y="6"/>
                  <a:pt x="23" y="9"/>
                  <a:pt x="27" y="0"/>
                </a:cubicBezTo>
                <a:cubicBezTo>
                  <a:pt x="28" y="24"/>
                  <a:pt x="43" y="21"/>
                  <a:pt x="57" y="20"/>
                </a:cubicBezTo>
                <a:cubicBezTo>
                  <a:pt x="44" y="32"/>
                  <a:pt x="29" y="25"/>
                  <a:pt x="15" y="26"/>
                </a:cubicBezTo>
                <a:cubicBezTo>
                  <a:pt x="13" y="25"/>
                  <a:pt x="11" y="24"/>
                  <a:pt x="9" y="24"/>
                </a:cubicBezTo>
                <a:cubicBezTo>
                  <a:pt x="0" y="18"/>
                  <a:pt x="7" y="16"/>
                  <a:pt x="12" y="14"/>
                </a:cubicBezTo>
                <a:close/>
              </a:path>
            </a:pathLst>
          </a:custGeom>
          <a:solidFill>
            <a:srgbClr val="3531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7" name="Freeform 4159"/>
          <p:cNvSpPr>
            <a:spLocks/>
          </p:cNvSpPr>
          <p:nvPr/>
        </p:nvSpPr>
        <p:spPr bwMode="auto">
          <a:xfrm>
            <a:off x="7885113" y="2390775"/>
            <a:ext cx="49213" cy="68262"/>
          </a:xfrm>
          <a:custGeom>
            <a:avLst/>
            <a:gdLst>
              <a:gd name="T0" fmla="*/ 13 w 26"/>
              <a:gd name="T1" fmla="*/ 36 h 36"/>
              <a:gd name="T2" fmla="*/ 0 w 26"/>
              <a:gd name="T3" fmla="*/ 29 h 36"/>
              <a:gd name="T4" fmla="*/ 26 w 26"/>
              <a:gd name="T5" fmla="*/ 0 h 36"/>
              <a:gd name="T6" fmla="*/ 13 w 26"/>
              <a:gd name="T7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36">
                <a:moveTo>
                  <a:pt x="13" y="36"/>
                </a:moveTo>
                <a:cubicBezTo>
                  <a:pt x="8" y="35"/>
                  <a:pt x="4" y="32"/>
                  <a:pt x="0" y="29"/>
                </a:cubicBezTo>
                <a:cubicBezTo>
                  <a:pt x="1" y="13"/>
                  <a:pt x="11" y="3"/>
                  <a:pt x="26" y="0"/>
                </a:cubicBezTo>
                <a:cubicBezTo>
                  <a:pt x="18" y="11"/>
                  <a:pt x="13" y="23"/>
                  <a:pt x="13" y="36"/>
                </a:cubicBezTo>
                <a:close/>
              </a:path>
            </a:pathLst>
          </a:custGeom>
          <a:solidFill>
            <a:srgbClr val="D6E5E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8" name="Freeform 4160"/>
          <p:cNvSpPr>
            <a:spLocks/>
          </p:cNvSpPr>
          <p:nvPr/>
        </p:nvSpPr>
        <p:spPr bwMode="auto">
          <a:xfrm>
            <a:off x="8005763" y="2343150"/>
            <a:ext cx="92075" cy="15875"/>
          </a:xfrm>
          <a:custGeom>
            <a:avLst/>
            <a:gdLst>
              <a:gd name="T0" fmla="*/ 46 w 50"/>
              <a:gd name="T1" fmla="*/ 6 h 9"/>
              <a:gd name="T2" fmla="*/ 50 w 50"/>
              <a:gd name="T3" fmla="*/ 9 h 9"/>
              <a:gd name="T4" fmla="*/ 1 w 50"/>
              <a:gd name="T5" fmla="*/ 9 h 9"/>
              <a:gd name="T6" fmla="*/ 3 w 50"/>
              <a:gd name="T7" fmla="*/ 5 h 9"/>
              <a:gd name="T8" fmla="*/ 36 w 50"/>
              <a:gd name="T9" fmla="*/ 3 h 9"/>
              <a:gd name="T10" fmla="*/ 46 w 50"/>
              <a:gd name="T11" fmla="*/ 6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0" h="9">
                <a:moveTo>
                  <a:pt x="46" y="6"/>
                </a:moveTo>
                <a:cubicBezTo>
                  <a:pt x="48" y="7"/>
                  <a:pt x="49" y="8"/>
                  <a:pt x="50" y="9"/>
                </a:cubicBezTo>
                <a:cubicBezTo>
                  <a:pt x="34" y="9"/>
                  <a:pt x="17" y="9"/>
                  <a:pt x="1" y="9"/>
                </a:cubicBezTo>
                <a:cubicBezTo>
                  <a:pt x="0" y="7"/>
                  <a:pt x="1" y="6"/>
                  <a:pt x="3" y="5"/>
                </a:cubicBezTo>
                <a:cubicBezTo>
                  <a:pt x="13" y="0"/>
                  <a:pt x="25" y="2"/>
                  <a:pt x="36" y="3"/>
                </a:cubicBezTo>
                <a:cubicBezTo>
                  <a:pt x="39" y="4"/>
                  <a:pt x="43" y="4"/>
                  <a:pt x="46" y="6"/>
                </a:cubicBezTo>
                <a:close/>
              </a:path>
            </a:pathLst>
          </a:custGeom>
          <a:solidFill>
            <a:srgbClr val="2427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89" name="Freeform 4161"/>
          <p:cNvSpPr>
            <a:spLocks/>
          </p:cNvSpPr>
          <p:nvPr/>
        </p:nvSpPr>
        <p:spPr bwMode="auto">
          <a:xfrm>
            <a:off x="7915275" y="2335213"/>
            <a:ext cx="92075" cy="34925"/>
          </a:xfrm>
          <a:custGeom>
            <a:avLst/>
            <a:gdLst>
              <a:gd name="T0" fmla="*/ 49 w 49"/>
              <a:gd name="T1" fmla="*/ 11 h 19"/>
              <a:gd name="T2" fmla="*/ 49 w 49"/>
              <a:gd name="T3" fmla="*/ 13 h 19"/>
              <a:gd name="T4" fmla="*/ 0 w 49"/>
              <a:gd name="T5" fmla="*/ 11 h 19"/>
              <a:gd name="T6" fmla="*/ 0 w 49"/>
              <a:gd name="T7" fmla="*/ 11 h 19"/>
              <a:gd name="T8" fmla="*/ 49 w 49"/>
              <a:gd name="T9" fmla="*/ 11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19">
                <a:moveTo>
                  <a:pt x="49" y="11"/>
                </a:moveTo>
                <a:cubicBezTo>
                  <a:pt x="49" y="12"/>
                  <a:pt x="49" y="13"/>
                  <a:pt x="49" y="13"/>
                </a:cubicBezTo>
                <a:cubicBezTo>
                  <a:pt x="33" y="13"/>
                  <a:pt x="16" y="19"/>
                  <a:pt x="0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17" y="7"/>
                  <a:pt x="33" y="0"/>
                  <a:pt x="49" y="11"/>
                </a:cubicBezTo>
                <a:close/>
              </a:path>
            </a:pathLst>
          </a:custGeom>
          <a:solidFill>
            <a:srgbClr val="3032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0" name="Freeform 4162"/>
          <p:cNvSpPr>
            <a:spLocks/>
          </p:cNvSpPr>
          <p:nvPr/>
        </p:nvSpPr>
        <p:spPr bwMode="auto">
          <a:xfrm>
            <a:off x="8064500" y="2427288"/>
            <a:ext cx="39688" cy="25400"/>
          </a:xfrm>
          <a:custGeom>
            <a:avLst/>
            <a:gdLst>
              <a:gd name="T0" fmla="*/ 1 w 21"/>
              <a:gd name="T1" fmla="*/ 8 h 14"/>
              <a:gd name="T2" fmla="*/ 11 w 21"/>
              <a:gd name="T3" fmla="*/ 0 h 14"/>
              <a:gd name="T4" fmla="*/ 21 w 21"/>
              <a:gd name="T5" fmla="*/ 2 h 14"/>
              <a:gd name="T6" fmla="*/ 21 w 21"/>
              <a:gd name="T7" fmla="*/ 1 h 14"/>
              <a:gd name="T8" fmla="*/ 21 w 21"/>
              <a:gd name="T9" fmla="*/ 6 h 14"/>
              <a:gd name="T10" fmla="*/ 3 w 21"/>
              <a:gd name="T11" fmla="*/ 12 h 14"/>
              <a:gd name="T12" fmla="*/ 1 w 21"/>
              <a:gd name="T13" fmla="*/ 8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" h="14">
                <a:moveTo>
                  <a:pt x="1" y="8"/>
                </a:moveTo>
                <a:cubicBezTo>
                  <a:pt x="1" y="1"/>
                  <a:pt x="8" y="3"/>
                  <a:pt x="11" y="0"/>
                </a:cubicBezTo>
                <a:cubicBezTo>
                  <a:pt x="15" y="2"/>
                  <a:pt x="18" y="4"/>
                  <a:pt x="21" y="2"/>
                </a:cubicBezTo>
                <a:cubicBezTo>
                  <a:pt x="21" y="2"/>
                  <a:pt x="21" y="1"/>
                  <a:pt x="21" y="1"/>
                </a:cubicBezTo>
                <a:cubicBezTo>
                  <a:pt x="21" y="3"/>
                  <a:pt x="21" y="4"/>
                  <a:pt x="21" y="6"/>
                </a:cubicBezTo>
                <a:cubicBezTo>
                  <a:pt x="16" y="13"/>
                  <a:pt x="10" y="14"/>
                  <a:pt x="3" y="12"/>
                </a:cubicBezTo>
                <a:cubicBezTo>
                  <a:pt x="1" y="11"/>
                  <a:pt x="0" y="10"/>
                  <a:pt x="1" y="8"/>
                </a:cubicBezTo>
                <a:close/>
              </a:path>
            </a:pathLst>
          </a:custGeom>
          <a:solidFill>
            <a:srgbClr val="5257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1" name="Freeform 4163"/>
          <p:cNvSpPr>
            <a:spLocks/>
          </p:cNvSpPr>
          <p:nvPr/>
        </p:nvSpPr>
        <p:spPr bwMode="auto">
          <a:xfrm>
            <a:off x="7915275" y="2301875"/>
            <a:ext cx="160338" cy="53975"/>
          </a:xfrm>
          <a:custGeom>
            <a:avLst/>
            <a:gdLst>
              <a:gd name="T0" fmla="*/ 49 w 86"/>
              <a:gd name="T1" fmla="*/ 29 h 29"/>
              <a:gd name="T2" fmla="*/ 0 w 86"/>
              <a:gd name="T3" fmla="*/ 29 h 29"/>
              <a:gd name="T4" fmla="*/ 10 w 86"/>
              <a:gd name="T5" fmla="*/ 6 h 29"/>
              <a:gd name="T6" fmla="*/ 35 w 86"/>
              <a:gd name="T7" fmla="*/ 1 h 29"/>
              <a:gd name="T8" fmla="*/ 64 w 86"/>
              <a:gd name="T9" fmla="*/ 2 h 29"/>
              <a:gd name="T10" fmla="*/ 69 w 86"/>
              <a:gd name="T11" fmla="*/ 5 h 29"/>
              <a:gd name="T12" fmla="*/ 72 w 86"/>
              <a:gd name="T13" fmla="*/ 6 h 29"/>
              <a:gd name="T14" fmla="*/ 74 w 86"/>
              <a:gd name="T15" fmla="*/ 15 h 29"/>
              <a:gd name="T16" fmla="*/ 85 w 86"/>
              <a:gd name="T17" fmla="*/ 28 h 29"/>
              <a:gd name="T18" fmla="*/ 49 w 86"/>
              <a:gd name="T19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6" h="29">
                <a:moveTo>
                  <a:pt x="49" y="29"/>
                </a:moveTo>
                <a:cubicBezTo>
                  <a:pt x="33" y="29"/>
                  <a:pt x="17" y="29"/>
                  <a:pt x="0" y="29"/>
                </a:cubicBezTo>
                <a:cubicBezTo>
                  <a:pt x="12" y="25"/>
                  <a:pt x="11" y="15"/>
                  <a:pt x="10" y="6"/>
                </a:cubicBezTo>
                <a:cubicBezTo>
                  <a:pt x="18" y="2"/>
                  <a:pt x="27" y="1"/>
                  <a:pt x="35" y="1"/>
                </a:cubicBezTo>
                <a:cubicBezTo>
                  <a:pt x="45" y="2"/>
                  <a:pt x="55" y="0"/>
                  <a:pt x="64" y="2"/>
                </a:cubicBezTo>
                <a:cubicBezTo>
                  <a:pt x="66" y="3"/>
                  <a:pt x="68" y="4"/>
                  <a:pt x="69" y="5"/>
                </a:cubicBezTo>
                <a:cubicBezTo>
                  <a:pt x="70" y="6"/>
                  <a:pt x="71" y="6"/>
                  <a:pt x="72" y="6"/>
                </a:cubicBezTo>
                <a:cubicBezTo>
                  <a:pt x="74" y="9"/>
                  <a:pt x="72" y="12"/>
                  <a:pt x="74" y="15"/>
                </a:cubicBezTo>
                <a:cubicBezTo>
                  <a:pt x="76" y="21"/>
                  <a:pt x="86" y="20"/>
                  <a:pt x="85" y="28"/>
                </a:cubicBezTo>
                <a:cubicBezTo>
                  <a:pt x="73" y="28"/>
                  <a:pt x="61" y="29"/>
                  <a:pt x="49" y="29"/>
                </a:cubicBezTo>
                <a:close/>
              </a:path>
            </a:pathLst>
          </a:custGeom>
          <a:solidFill>
            <a:srgbClr val="6F6E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2" name="Freeform 4164"/>
          <p:cNvSpPr>
            <a:spLocks/>
          </p:cNvSpPr>
          <p:nvPr/>
        </p:nvSpPr>
        <p:spPr bwMode="auto">
          <a:xfrm>
            <a:off x="7951788" y="2232025"/>
            <a:ext cx="161925" cy="82550"/>
          </a:xfrm>
          <a:custGeom>
            <a:avLst/>
            <a:gdLst>
              <a:gd name="T0" fmla="*/ 50 w 87"/>
              <a:gd name="T1" fmla="*/ 42 h 44"/>
              <a:gd name="T2" fmla="*/ 46 w 87"/>
              <a:gd name="T3" fmla="*/ 42 h 44"/>
              <a:gd name="T4" fmla="*/ 16 w 87"/>
              <a:gd name="T5" fmla="*/ 41 h 44"/>
              <a:gd name="T6" fmla="*/ 0 w 87"/>
              <a:gd name="T7" fmla="*/ 38 h 44"/>
              <a:gd name="T8" fmla="*/ 15 w 87"/>
              <a:gd name="T9" fmla="*/ 32 h 44"/>
              <a:gd name="T10" fmla="*/ 57 w 87"/>
              <a:gd name="T11" fmla="*/ 32 h 44"/>
              <a:gd name="T12" fmla="*/ 68 w 87"/>
              <a:gd name="T13" fmla="*/ 35 h 44"/>
              <a:gd name="T14" fmla="*/ 66 w 87"/>
              <a:gd name="T15" fmla="*/ 4 h 44"/>
              <a:gd name="T16" fmla="*/ 79 w 87"/>
              <a:gd name="T17" fmla="*/ 0 h 44"/>
              <a:gd name="T18" fmla="*/ 82 w 87"/>
              <a:gd name="T19" fmla="*/ 23 h 44"/>
              <a:gd name="T20" fmla="*/ 60 w 87"/>
              <a:gd name="T21" fmla="*/ 40 h 44"/>
              <a:gd name="T22" fmla="*/ 50 w 87"/>
              <a:gd name="T23" fmla="*/ 4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" h="44">
                <a:moveTo>
                  <a:pt x="50" y="42"/>
                </a:moveTo>
                <a:cubicBezTo>
                  <a:pt x="49" y="42"/>
                  <a:pt x="47" y="42"/>
                  <a:pt x="46" y="42"/>
                </a:cubicBezTo>
                <a:cubicBezTo>
                  <a:pt x="36" y="39"/>
                  <a:pt x="26" y="42"/>
                  <a:pt x="16" y="41"/>
                </a:cubicBezTo>
                <a:cubicBezTo>
                  <a:pt x="11" y="40"/>
                  <a:pt x="5" y="44"/>
                  <a:pt x="0" y="38"/>
                </a:cubicBezTo>
                <a:cubicBezTo>
                  <a:pt x="3" y="31"/>
                  <a:pt x="9" y="32"/>
                  <a:pt x="15" y="32"/>
                </a:cubicBezTo>
                <a:cubicBezTo>
                  <a:pt x="29" y="32"/>
                  <a:pt x="43" y="31"/>
                  <a:pt x="57" y="32"/>
                </a:cubicBezTo>
                <a:cubicBezTo>
                  <a:pt x="61" y="32"/>
                  <a:pt x="65" y="34"/>
                  <a:pt x="68" y="35"/>
                </a:cubicBezTo>
                <a:cubicBezTo>
                  <a:pt x="59" y="26"/>
                  <a:pt x="59" y="15"/>
                  <a:pt x="66" y="4"/>
                </a:cubicBezTo>
                <a:cubicBezTo>
                  <a:pt x="71" y="4"/>
                  <a:pt x="75" y="3"/>
                  <a:pt x="79" y="0"/>
                </a:cubicBezTo>
                <a:cubicBezTo>
                  <a:pt x="87" y="7"/>
                  <a:pt x="78" y="16"/>
                  <a:pt x="82" y="23"/>
                </a:cubicBezTo>
                <a:cubicBezTo>
                  <a:pt x="81" y="37"/>
                  <a:pt x="75" y="43"/>
                  <a:pt x="60" y="40"/>
                </a:cubicBezTo>
                <a:cubicBezTo>
                  <a:pt x="57" y="39"/>
                  <a:pt x="53" y="39"/>
                  <a:pt x="50" y="42"/>
                </a:cubicBezTo>
                <a:close/>
              </a:path>
            </a:pathLst>
          </a:custGeom>
          <a:solidFill>
            <a:srgbClr val="4844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3" name="Freeform 4165"/>
          <p:cNvSpPr>
            <a:spLocks/>
          </p:cNvSpPr>
          <p:nvPr/>
        </p:nvSpPr>
        <p:spPr bwMode="auto">
          <a:xfrm>
            <a:off x="8043863" y="2312988"/>
            <a:ext cx="38100" cy="33337"/>
          </a:xfrm>
          <a:custGeom>
            <a:avLst/>
            <a:gdLst>
              <a:gd name="T0" fmla="*/ 0 w 20"/>
              <a:gd name="T1" fmla="*/ 9 h 18"/>
              <a:gd name="T2" fmla="*/ 3 w 20"/>
              <a:gd name="T3" fmla="*/ 0 h 18"/>
              <a:gd name="T4" fmla="*/ 20 w 20"/>
              <a:gd name="T5" fmla="*/ 10 h 18"/>
              <a:gd name="T6" fmla="*/ 0 w 20"/>
              <a:gd name="T7" fmla="*/ 9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18">
                <a:moveTo>
                  <a:pt x="0" y="9"/>
                </a:moveTo>
                <a:cubicBezTo>
                  <a:pt x="1" y="6"/>
                  <a:pt x="2" y="3"/>
                  <a:pt x="3" y="0"/>
                </a:cubicBezTo>
                <a:cubicBezTo>
                  <a:pt x="17" y="0"/>
                  <a:pt x="17" y="0"/>
                  <a:pt x="20" y="10"/>
                </a:cubicBezTo>
                <a:cubicBezTo>
                  <a:pt x="13" y="18"/>
                  <a:pt x="6" y="16"/>
                  <a:pt x="0" y="9"/>
                </a:cubicBezTo>
                <a:close/>
              </a:path>
            </a:pathLst>
          </a:custGeom>
          <a:solidFill>
            <a:srgbClr val="5E5B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4" name="Freeform 4166"/>
          <p:cNvSpPr>
            <a:spLocks/>
          </p:cNvSpPr>
          <p:nvPr/>
        </p:nvSpPr>
        <p:spPr bwMode="auto">
          <a:xfrm>
            <a:off x="8043863" y="2328863"/>
            <a:ext cx="49213" cy="25400"/>
          </a:xfrm>
          <a:custGeom>
            <a:avLst/>
            <a:gdLst>
              <a:gd name="T0" fmla="*/ 0 w 26"/>
              <a:gd name="T1" fmla="*/ 0 h 13"/>
              <a:gd name="T2" fmla="*/ 20 w 26"/>
              <a:gd name="T3" fmla="*/ 1 h 13"/>
              <a:gd name="T4" fmla="*/ 26 w 26"/>
              <a:gd name="T5" fmla="*/ 4 h 13"/>
              <a:gd name="T6" fmla="*/ 25 w 26"/>
              <a:gd name="T7" fmla="*/ 13 h 13"/>
              <a:gd name="T8" fmla="*/ 16 w 26"/>
              <a:gd name="T9" fmla="*/ 13 h 13"/>
              <a:gd name="T10" fmla="*/ 0 w 26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3">
                <a:moveTo>
                  <a:pt x="0" y="0"/>
                </a:moveTo>
                <a:cubicBezTo>
                  <a:pt x="6" y="5"/>
                  <a:pt x="13" y="4"/>
                  <a:pt x="20" y="1"/>
                </a:cubicBezTo>
                <a:cubicBezTo>
                  <a:pt x="20" y="4"/>
                  <a:pt x="23" y="4"/>
                  <a:pt x="26" y="4"/>
                </a:cubicBezTo>
                <a:cubicBezTo>
                  <a:pt x="21" y="7"/>
                  <a:pt x="22" y="10"/>
                  <a:pt x="25" y="13"/>
                </a:cubicBezTo>
                <a:cubicBezTo>
                  <a:pt x="22" y="13"/>
                  <a:pt x="19" y="13"/>
                  <a:pt x="16" y="13"/>
                </a:cubicBezTo>
                <a:cubicBezTo>
                  <a:pt x="12" y="6"/>
                  <a:pt x="1" y="10"/>
                  <a:pt x="0" y="0"/>
                </a:cubicBezTo>
                <a:close/>
              </a:path>
            </a:pathLst>
          </a:custGeom>
          <a:solidFill>
            <a:srgbClr val="6C6A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5" name="Freeform 4167"/>
          <p:cNvSpPr>
            <a:spLocks/>
          </p:cNvSpPr>
          <p:nvPr/>
        </p:nvSpPr>
        <p:spPr bwMode="auto">
          <a:xfrm>
            <a:off x="8097838" y="2205038"/>
            <a:ext cx="20638" cy="58737"/>
          </a:xfrm>
          <a:custGeom>
            <a:avLst/>
            <a:gdLst>
              <a:gd name="T0" fmla="*/ 3 w 11"/>
              <a:gd name="T1" fmla="*/ 6 h 32"/>
              <a:gd name="T2" fmla="*/ 7 w 11"/>
              <a:gd name="T3" fmla="*/ 1 h 32"/>
              <a:gd name="T4" fmla="*/ 11 w 11"/>
              <a:gd name="T5" fmla="*/ 5 h 32"/>
              <a:gd name="T6" fmla="*/ 9 w 11"/>
              <a:gd name="T7" fmla="*/ 16 h 32"/>
              <a:gd name="T8" fmla="*/ 6 w 11"/>
              <a:gd name="T9" fmla="*/ 32 h 32"/>
              <a:gd name="T10" fmla="*/ 4 w 11"/>
              <a:gd name="T11" fmla="*/ 32 h 32"/>
              <a:gd name="T12" fmla="*/ 3 w 11"/>
              <a:gd name="T13" fmla="*/ 6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32">
                <a:moveTo>
                  <a:pt x="3" y="6"/>
                </a:moveTo>
                <a:cubicBezTo>
                  <a:pt x="3" y="3"/>
                  <a:pt x="4" y="0"/>
                  <a:pt x="7" y="1"/>
                </a:cubicBezTo>
                <a:cubicBezTo>
                  <a:pt x="9" y="1"/>
                  <a:pt x="11" y="3"/>
                  <a:pt x="11" y="5"/>
                </a:cubicBezTo>
                <a:cubicBezTo>
                  <a:pt x="11" y="8"/>
                  <a:pt x="10" y="12"/>
                  <a:pt x="9" y="16"/>
                </a:cubicBezTo>
                <a:cubicBezTo>
                  <a:pt x="6" y="20"/>
                  <a:pt x="10" y="27"/>
                  <a:pt x="6" y="32"/>
                </a:cubicBezTo>
                <a:cubicBezTo>
                  <a:pt x="5" y="32"/>
                  <a:pt x="5" y="32"/>
                  <a:pt x="4" y="32"/>
                </a:cubicBezTo>
                <a:cubicBezTo>
                  <a:pt x="0" y="23"/>
                  <a:pt x="1" y="15"/>
                  <a:pt x="3" y="6"/>
                </a:cubicBezTo>
                <a:close/>
              </a:path>
            </a:pathLst>
          </a:custGeom>
          <a:solidFill>
            <a:srgbClr val="3631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6" name="Freeform 4168"/>
          <p:cNvSpPr>
            <a:spLocks/>
          </p:cNvSpPr>
          <p:nvPr/>
        </p:nvSpPr>
        <p:spPr bwMode="auto">
          <a:xfrm>
            <a:off x="8059738" y="2232025"/>
            <a:ext cx="25400" cy="69850"/>
          </a:xfrm>
          <a:custGeom>
            <a:avLst/>
            <a:gdLst>
              <a:gd name="T0" fmla="*/ 8 w 14"/>
              <a:gd name="T1" fmla="*/ 4 h 37"/>
              <a:gd name="T2" fmla="*/ 14 w 14"/>
              <a:gd name="T3" fmla="*/ 35 h 37"/>
              <a:gd name="T4" fmla="*/ 1 w 14"/>
              <a:gd name="T5" fmla="*/ 36 h 37"/>
              <a:gd name="T6" fmla="*/ 0 w 14"/>
              <a:gd name="T7" fmla="*/ 32 h 37"/>
              <a:gd name="T8" fmla="*/ 1 w 14"/>
              <a:gd name="T9" fmla="*/ 13 h 37"/>
              <a:gd name="T10" fmla="*/ 3 w 14"/>
              <a:gd name="T11" fmla="*/ 1 h 37"/>
              <a:gd name="T12" fmla="*/ 7 w 14"/>
              <a:gd name="T13" fmla="*/ 1 h 37"/>
              <a:gd name="T14" fmla="*/ 8 w 14"/>
              <a:gd name="T15" fmla="*/ 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37">
                <a:moveTo>
                  <a:pt x="8" y="4"/>
                </a:moveTo>
                <a:cubicBezTo>
                  <a:pt x="9" y="14"/>
                  <a:pt x="5" y="26"/>
                  <a:pt x="14" y="35"/>
                </a:cubicBezTo>
                <a:cubicBezTo>
                  <a:pt x="10" y="37"/>
                  <a:pt x="6" y="36"/>
                  <a:pt x="1" y="36"/>
                </a:cubicBezTo>
                <a:cubicBezTo>
                  <a:pt x="0" y="35"/>
                  <a:pt x="0" y="33"/>
                  <a:pt x="0" y="32"/>
                </a:cubicBezTo>
                <a:cubicBezTo>
                  <a:pt x="1" y="26"/>
                  <a:pt x="1" y="19"/>
                  <a:pt x="1" y="13"/>
                </a:cubicBezTo>
                <a:cubicBezTo>
                  <a:pt x="1" y="9"/>
                  <a:pt x="1" y="5"/>
                  <a:pt x="3" y="1"/>
                </a:cubicBezTo>
                <a:cubicBezTo>
                  <a:pt x="4" y="0"/>
                  <a:pt x="6" y="0"/>
                  <a:pt x="7" y="1"/>
                </a:cubicBezTo>
                <a:cubicBezTo>
                  <a:pt x="8" y="2"/>
                  <a:pt x="8" y="3"/>
                  <a:pt x="8" y="4"/>
                </a:cubicBezTo>
                <a:close/>
              </a:path>
            </a:pathLst>
          </a:custGeom>
          <a:solidFill>
            <a:srgbClr val="86878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7" name="Freeform 4169"/>
          <p:cNvSpPr>
            <a:spLocks/>
          </p:cNvSpPr>
          <p:nvPr/>
        </p:nvSpPr>
        <p:spPr bwMode="auto">
          <a:xfrm>
            <a:off x="8085138" y="2216150"/>
            <a:ext cx="20638" cy="58737"/>
          </a:xfrm>
          <a:custGeom>
            <a:avLst/>
            <a:gdLst>
              <a:gd name="T0" fmla="*/ 10 w 11"/>
              <a:gd name="T1" fmla="*/ 0 h 32"/>
              <a:gd name="T2" fmla="*/ 11 w 11"/>
              <a:gd name="T3" fmla="*/ 26 h 32"/>
              <a:gd name="T4" fmla="*/ 10 w 11"/>
              <a:gd name="T5" fmla="*/ 32 h 32"/>
              <a:gd name="T6" fmla="*/ 7 w 11"/>
              <a:gd name="T7" fmla="*/ 9 h 32"/>
              <a:gd name="T8" fmla="*/ 10 w 11"/>
              <a:gd name="T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32">
                <a:moveTo>
                  <a:pt x="10" y="0"/>
                </a:moveTo>
                <a:cubicBezTo>
                  <a:pt x="10" y="9"/>
                  <a:pt x="10" y="17"/>
                  <a:pt x="11" y="26"/>
                </a:cubicBezTo>
                <a:cubicBezTo>
                  <a:pt x="10" y="28"/>
                  <a:pt x="10" y="30"/>
                  <a:pt x="10" y="32"/>
                </a:cubicBezTo>
                <a:cubicBezTo>
                  <a:pt x="4" y="25"/>
                  <a:pt x="8" y="17"/>
                  <a:pt x="7" y="9"/>
                </a:cubicBezTo>
                <a:cubicBezTo>
                  <a:pt x="9" y="6"/>
                  <a:pt x="0" y="0"/>
                  <a:pt x="10" y="0"/>
                </a:cubicBezTo>
                <a:close/>
              </a:path>
            </a:pathLst>
          </a:custGeom>
          <a:solidFill>
            <a:srgbClr val="645F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8" name="Freeform 4170"/>
          <p:cNvSpPr>
            <a:spLocks/>
          </p:cNvSpPr>
          <p:nvPr/>
        </p:nvSpPr>
        <p:spPr bwMode="auto">
          <a:xfrm>
            <a:off x="8118475" y="2292350"/>
            <a:ext cx="39688" cy="22225"/>
          </a:xfrm>
          <a:custGeom>
            <a:avLst/>
            <a:gdLst>
              <a:gd name="T0" fmla="*/ 15 w 21"/>
              <a:gd name="T1" fmla="*/ 4 h 12"/>
              <a:gd name="T2" fmla="*/ 21 w 21"/>
              <a:gd name="T3" fmla="*/ 11 h 12"/>
              <a:gd name="T4" fmla="*/ 0 w 21"/>
              <a:gd name="T5" fmla="*/ 5 h 12"/>
              <a:gd name="T6" fmla="*/ 15 w 21"/>
              <a:gd name="T7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12">
                <a:moveTo>
                  <a:pt x="15" y="4"/>
                </a:moveTo>
                <a:cubicBezTo>
                  <a:pt x="17" y="7"/>
                  <a:pt x="19" y="9"/>
                  <a:pt x="21" y="11"/>
                </a:cubicBezTo>
                <a:cubicBezTo>
                  <a:pt x="14" y="11"/>
                  <a:pt x="6" y="12"/>
                  <a:pt x="0" y="5"/>
                </a:cubicBezTo>
                <a:cubicBezTo>
                  <a:pt x="5" y="0"/>
                  <a:pt x="10" y="5"/>
                  <a:pt x="15" y="4"/>
                </a:cubicBezTo>
                <a:close/>
              </a:path>
            </a:pathLst>
          </a:custGeom>
          <a:solidFill>
            <a:srgbClr val="6B67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199" name="Freeform 4171"/>
          <p:cNvSpPr>
            <a:spLocks/>
          </p:cNvSpPr>
          <p:nvPr/>
        </p:nvSpPr>
        <p:spPr bwMode="auto">
          <a:xfrm>
            <a:off x="8105775" y="2233613"/>
            <a:ext cx="15875" cy="30162"/>
          </a:xfrm>
          <a:custGeom>
            <a:avLst/>
            <a:gdLst>
              <a:gd name="T0" fmla="*/ 2 w 8"/>
              <a:gd name="T1" fmla="*/ 16 h 16"/>
              <a:gd name="T2" fmla="*/ 5 w 8"/>
              <a:gd name="T3" fmla="*/ 0 h 16"/>
              <a:gd name="T4" fmla="*/ 2 w 8"/>
              <a:gd name="T5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16">
                <a:moveTo>
                  <a:pt x="2" y="16"/>
                </a:moveTo>
                <a:cubicBezTo>
                  <a:pt x="3" y="10"/>
                  <a:pt x="0" y="4"/>
                  <a:pt x="5" y="0"/>
                </a:cubicBezTo>
                <a:cubicBezTo>
                  <a:pt x="5" y="5"/>
                  <a:pt x="8" y="11"/>
                  <a:pt x="2" y="16"/>
                </a:cubicBezTo>
                <a:close/>
              </a:path>
            </a:pathLst>
          </a:custGeom>
          <a:solidFill>
            <a:srgbClr val="4B46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0" name="Freeform 4172"/>
          <p:cNvSpPr>
            <a:spLocks/>
          </p:cNvSpPr>
          <p:nvPr/>
        </p:nvSpPr>
        <p:spPr bwMode="auto">
          <a:xfrm>
            <a:off x="8059738" y="2201863"/>
            <a:ext cx="14288" cy="31750"/>
          </a:xfrm>
          <a:custGeom>
            <a:avLst/>
            <a:gdLst>
              <a:gd name="T0" fmla="*/ 7 w 8"/>
              <a:gd name="T1" fmla="*/ 17 h 17"/>
              <a:gd name="T2" fmla="*/ 5 w 8"/>
              <a:gd name="T3" fmla="*/ 17 h 17"/>
              <a:gd name="T4" fmla="*/ 3 w 8"/>
              <a:gd name="T5" fmla="*/ 2 h 17"/>
              <a:gd name="T6" fmla="*/ 5 w 8"/>
              <a:gd name="T7" fmla="*/ 0 h 17"/>
              <a:gd name="T8" fmla="*/ 8 w 8"/>
              <a:gd name="T9" fmla="*/ 0 h 17"/>
              <a:gd name="T10" fmla="*/ 7 w 8"/>
              <a:gd name="T11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7">
                <a:moveTo>
                  <a:pt x="7" y="17"/>
                </a:moveTo>
                <a:cubicBezTo>
                  <a:pt x="7" y="17"/>
                  <a:pt x="6" y="17"/>
                  <a:pt x="5" y="17"/>
                </a:cubicBezTo>
                <a:cubicBezTo>
                  <a:pt x="0" y="13"/>
                  <a:pt x="1" y="8"/>
                  <a:pt x="3" y="2"/>
                </a:cubicBezTo>
                <a:cubicBezTo>
                  <a:pt x="3" y="2"/>
                  <a:pt x="4" y="1"/>
                  <a:pt x="5" y="0"/>
                </a:cubicBezTo>
                <a:cubicBezTo>
                  <a:pt x="6" y="0"/>
                  <a:pt x="7" y="0"/>
                  <a:pt x="8" y="0"/>
                </a:cubicBezTo>
                <a:cubicBezTo>
                  <a:pt x="8" y="6"/>
                  <a:pt x="7" y="11"/>
                  <a:pt x="7" y="17"/>
                </a:cubicBezTo>
                <a:close/>
              </a:path>
            </a:pathLst>
          </a:custGeom>
          <a:solidFill>
            <a:srgbClr val="6D696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1" name="Freeform 4173"/>
          <p:cNvSpPr>
            <a:spLocks/>
          </p:cNvSpPr>
          <p:nvPr/>
        </p:nvSpPr>
        <p:spPr bwMode="auto">
          <a:xfrm>
            <a:off x="7915275" y="2197100"/>
            <a:ext cx="136525" cy="103187"/>
          </a:xfrm>
          <a:custGeom>
            <a:avLst/>
            <a:gdLst>
              <a:gd name="T0" fmla="*/ 10 w 73"/>
              <a:gd name="T1" fmla="*/ 55 h 55"/>
              <a:gd name="T2" fmla="*/ 13 w 73"/>
              <a:gd name="T3" fmla="*/ 1 h 55"/>
              <a:gd name="T4" fmla="*/ 39 w 73"/>
              <a:gd name="T5" fmla="*/ 0 h 55"/>
              <a:gd name="T6" fmla="*/ 72 w 73"/>
              <a:gd name="T7" fmla="*/ 4 h 55"/>
              <a:gd name="T8" fmla="*/ 72 w 73"/>
              <a:gd name="T9" fmla="*/ 9 h 55"/>
              <a:gd name="T10" fmla="*/ 59 w 73"/>
              <a:gd name="T11" fmla="*/ 11 h 55"/>
              <a:gd name="T12" fmla="*/ 47 w 73"/>
              <a:gd name="T13" fmla="*/ 11 h 55"/>
              <a:gd name="T14" fmla="*/ 39 w 73"/>
              <a:gd name="T15" fmla="*/ 17 h 55"/>
              <a:gd name="T16" fmla="*/ 23 w 73"/>
              <a:gd name="T17" fmla="*/ 20 h 55"/>
              <a:gd name="T18" fmla="*/ 19 w 73"/>
              <a:gd name="T19" fmla="*/ 20 h 55"/>
              <a:gd name="T20" fmla="*/ 15 w 73"/>
              <a:gd name="T21" fmla="*/ 19 h 55"/>
              <a:gd name="T22" fmla="*/ 10 w 73"/>
              <a:gd name="T2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3" h="55">
                <a:moveTo>
                  <a:pt x="10" y="55"/>
                </a:moveTo>
                <a:cubicBezTo>
                  <a:pt x="0" y="38"/>
                  <a:pt x="2" y="10"/>
                  <a:pt x="13" y="1"/>
                </a:cubicBezTo>
                <a:cubicBezTo>
                  <a:pt x="22" y="1"/>
                  <a:pt x="31" y="0"/>
                  <a:pt x="39" y="0"/>
                </a:cubicBezTo>
                <a:cubicBezTo>
                  <a:pt x="50" y="6"/>
                  <a:pt x="61" y="2"/>
                  <a:pt x="72" y="4"/>
                </a:cubicBezTo>
                <a:cubicBezTo>
                  <a:pt x="73" y="5"/>
                  <a:pt x="73" y="7"/>
                  <a:pt x="72" y="9"/>
                </a:cubicBezTo>
                <a:cubicBezTo>
                  <a:pt x="68" y="13"/>
                  <a:pt x="63" y="11"/>
                  <a:pt x="59" y="11"/>
                </a:cubicBezTo>
                <a:cubicBezTo>
                  <a:pt x="55" y="11"/>
                  <a:pt x="51" y="10"/>
                  <a:pt x="47" y="11"/>
                </a:cubicBezTo>
                <a:cubicBezTo>
                  <a:pt x="43" y="12"/>
                  <a:pt x="42" y="16"/>
                  <a:pt x="39" y="17"/>
                </a:cubicBezTo>
                <a:cubicBezTo>
                  <a:pt x="33" y="14"/>
                  <a:pt x="27" y="12"/>
                  <a:pt x="23" y="20"/>
                </a:cubicBezTo>
                <a:cubicBezTo>
                  <a:pt x="22" y="20"/>
                  <a:pt x="20" y="20"/>
                  <a:pt x="19" y="20"/>
                </a:cubicBezTo>
                <a:cubicBezTo>
                  <a:pt x="18" y="19"/>
                  <a:pt x="16" y="15"/>
                  <a:pt x="15" y="19"/>
                </a:cubicBezTo>
                <a:cubicBezTo>
                  <a:pt x="13" y="31"/>
                  <a:pt x="18" y="44"/>
                  <a:pt x="10" y="55"/>
                </a:cubicBezTo>
                <a:close/>
              </a:path>
            </a:pathLst>
          </a:custGeom>
          <a:solidFill>
            <a:srgbClr val="7E7C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2" name="Freeform 4174"/>
          <p:cNvSpPr>
            <a:spLocks/>
          </p:cNvSpPr>
          <p:nvPr/>
        </p:nvSpPr>
        <p:spPr bwMode="auto">
          <a:xfrm>
            <a:off x="8048625" y="2195513"/>
            <a:ext cx="20638" cy="22225"/>
          </a:xfrm>
          <a:custGeom>
            <a:avLst/>
            <a:gdLst>
              <a:gd name="T0" fmla="*/ 0 w 11"/>
              <a:gd name="T1" fmla="*/ 10 h 12"/>
              <a:gd name="T2" fmla="*/ 1 w 11"/>
              <a:gd name="T3" fmla="*/ 5 h 12"/>
              <a:gd name="T4" fmla="*/ 11 w 11"/>
              <a:gd name="T5" fmla="*/ 4 h 12"/>
              <a:gd name="T6" fmla="*/ 11 w 11"/>
              <a:gd name="T7" fmla="*/ 4 h 12"/>
              <a:gd name="T8" fmla="*/ 8 w 11"/>
              <a:gd name="T9" fmla="*/ 7 h 12"/>
              <a:gd name="T10" fmla="*/ 5 w 11"/>
              <a:gd name="T11" fmla="*/ 11 h 12"/>
              <a:gd name="T12" fmla="*/ 1 w 11"/>
              <a:gd name="T13" fmla="*/ 12 h 12"/>
              <a:gd name="T14" fmla="*/ 0 w 11"/>
              <a:gd name="T15" fmla="*/ 1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" h="12">
                <a:moveTo>
                  <a:pt x="0" y="10"/>
                </a:moveTo>
                <a:cubicBezTo>
                  <a:pt x="0" y="8"/>
                  <a:pt x="0" y="6"/>
                  <a:pt x="1" y="5"/>
                </a:cubicBezTo>
                <a:cubicBezTo>
                  <a:pt x="4" y="0"/>
                  <a:pt x="7" y="0"/>
                  <a:pt x="11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0" y="5"/>
                  <a:pt x="9" y="6"/>
                  <a:pt x="8" y="7"/>
                </a:cubicBezTo>
                <a:cubicBezTo>
                  <a:pt x="7" y="8"/>
                  <a:pt x="6" y="10"/>
                  <a:pt x="5" y="11"/>
                </a:cubicBezTo>
                <a:cubicBezTo>
                  <a:pt x="4" y="12"/>
                  <a:pt x="3" y="12"/>
                  <a:pt x="1" y="12"/>
                </a:cubicBezTo>
                <a:cubicBezTo>
                  <a:pt x="1" y="11"/>
                  <a:pt x="1" y="11"/>
                  <a:pt x="0" y="10"/>
                </a:cubicBezTo>
                <a:close/>
              </a:path>
            </a:pathLst>
          </a:custGeom>
          <a:solidFill>
            <a:srgbClr val="231F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3" name="Freeform 4175"/>
          <p:cNvSpPr>
            <a:spLocks/>
          </p:cNvSpPr>
          <p:nvPr/>
        </p:nvSpPr>
        <p:spPr bwMode="auto">
          <a:xfrm>
            <a:off x="8031163" y="2117725"/>
            <a:ext cx="19050" cy="47625"/>
          </a:xfrm>
          <a:custGeom>
            <a:avLst/>
            <a:gdLst>
              <a:gd name="T0" fmla="*/ 3 w 10"/>
              <a:gd name="T1" fmla="*/ 23 h 25"/>
              <a:gd name="T2" fmla="*/ 0 w 10"/>
              <a:gd name="T3" fmla="*/ 10 h 25"/>
              <a:gd name="T4" fmla="*/ 8 w 10"/>
              <a:gd name="T5" fmla="*/ 4 h 25"/>
              <a:gd name="T6" fmla="*/ 6 w 10"/>
              <a:gd name="T7" fmla="*/ 25 h 25"/>
              <a:gd name="T8" fmla="*/ 3 w 10"/>
              <a:gd name="T9" fmla="*/ 2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25">
                <a:moveTo>
                  <a:pt x="3" y="23"/>
                </a:moveTo>
                <a:cubicBezTo>
                  <a:pt x="4" y="18"/>
                  <a:pt x="3" y="14"/>
                  <a:pt x="0" y="10"/>
                </a:cubicBezTo>
                <a:cubicBezTo>
                  <a:pt x="1" y="6"/>
                  <a:pt x="1" y="0"/>
                  <a:pt x="8" y="4"/>
                </a:cubicBezTo>
                <a:cubicBezTo>
                  <a:pt x="7" y="11"/>
                  <a:pt x="10" y="19"/>
                  <a:pt x="6" y="25"/>
                </a:cubicBezTo>
                <a:cubicBezTo>
                  <a:pt x="5" y="25"/>
                  <a:pt x="4" y="24"/>
                  <a:pt x="3" y="23"/>
                </a:cubicBezTo>
                <a:close/>
              </a:path>
            </a:pathLst>
          </a:custGeom>
          <a:solidFill>
            <a:srgbClr val="89898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4" name="Freeform 4176"/>
          <p:cNvSpPr>
            <a:spLocks/>
          </p:cNvSpPr>
          <p:nvPr/>
        </p:nvSpPr>
        <p:spPr bwMode="auto">
          <a:xfrm>
            <a:off x="8042275" y="2122488"/>
            <a:ext cx="7938" cy="42862"/>
          </a:xfrm>
          <a:custGeom>
            <a:avLst/>
            <a:gdLst>
              <a:gd name="T0" fmla="*/ 0 w 4"/>
              <a:gd name="T1" fmla="*/ 23 h 23"/>
              <a:gd name="T2" fmla="*/ 0 w 4"/>
              <a:gd name="T3" fmla="*/ 1 h 23"/>
              <a:gd name="T4" fmla="*/ 4 w 4"/>
              <a:gd name="T5" fmla="*/ 1 h 23"/>
              <a:gd name="T6" fmla="*/ 4 w 4"/>
              <a:gd name="T7" fmla="*/ 20 h 23"/>
              <a:gd name="T8" fmla="*/ 0 w 4"/>
              <a:gd name="T9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23">
                <a:moveTo>
                  <a:pt x="0" y="23"/>
                </a:moveTo>
                <a:cubicBezTo>
                  <a:pt x="0" y="16"/>
                  <a:pt x="0" y="9"/>
                  <a:pt x="0" y="1"/>
                </a:cubicBezTo>
                <a:cubicBezTo>
                  <a:pt x="1" y="0"/>
                  <a:pt x="2" y="0"/>
                  <a:pt x="4" y="1"/>
                </a:cubicBezTo>
                <a:cubicBezTo>
                  <a:pt x="4" y="8"/>
                  <a:pt x="4" y="14"/>
                  <a:pt x="4" y="20"/>
                </a:cubicBezTo>
                <a:cubicBezTo>
                  <a:pt x="3" y="21"/>
                  <a:pt x="1" y="22"/>
                  <a:pt x="0" y="23"/>
                </a:cubicBezTo>
                <a:close/>
              </a:path>
            </a:pathLst>
          </a:custGeom>
          <a:solidFill>
            <a:srgbClr val="4343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5" name="Freeform 4177"/>
          <p:cNvSpPr>
            <a:spLocks/>
          </p:cNvSpPr>
          <p:nvPr/>
        </p:nvSpPr>
        <p:spPr bwMode="auto">
          <a:xfrm>
            <a:off x="7794625" y="2352675"/>
            <a:ext cx="30163" cy="44450"/>
          </a:xfrm>
          <a:custGeom>
            <a:avLst/>
            <a:gdLst>
              <a:gd name="T0" fmla="*/ 16 w 16"/>
              <a:gd name="T1" fmla="*/ 17 h 24"/>
              <a:gd name="T2" fmla="*/ 14 w 16"/>
              <a:gd name="T3" fmla="*/ 19 h 24"/>
              <a:gd name="T4" fmla="*/ 7 w 16"/>
              <a:gd name="T5" fmla="*/ 24 h 24"/>
              <a:gd name="T6" fmla="*/ 0 w 16"/>
              <a:gd name="T7" fmla="*/ 18 h 24"/>
              <a:gd name="T8" fmla="*/ 10 w 16"/>
              <a:gd name="T9" fmla="*/ 1 h 24"/>
              <a:gd name="T10" fmla="*/ 16 w 16"/>
              <a:gd name="T11" fmla="*/ 5 h 24"/>
              <a:gd name="T12" fmla="*/ 16 w 16"/>
              <a:gd name="T13" fmla="*/ 17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24">
                <a:moveTo>
                  <a:pt x="16" y="17"/>
                </a:moveTo>
                <a:cubicBezTo>
                  <a:pt x="15" y="18"/>
                  <a:pt x="15" y="18"/>
                  <a:pt x="14" y="19"/>
                </a:cubicBezTo>
                <a:cubicBezTo>
                  <a:pt x="9" y="16"/>
                  <a:pt x="8" y="16"/>
                  <a:pt x="7" y="24"/>
                </a:cubicBezTo>
                <a:cubicBezTo>
                  <a:pt x="5" y="22"/>
                  <a:pt x="3" y="20"/>
                  <a:pt x="0" y="18"/>
                </a:cubicBezTo>
                <a:cubicBezTo>
                  <a:pt x="4" y="12"/>
                  <a:pt x="5" y="5"/>
                  <a:pt x="10" y="1"/>
                </a:cubicBezTo>
                <a:cubicBezTo>
                  <a:pt x="14" y="0"/>
                  <a:pt x="15" y="2"/>
                  <a:pt x="16" y="5"/>
                </a:cubicBezTo>
                <a:cubicBezTo>
                  <a:pt x="16" y="9"/>
                  <a:pt x="16" y="13"/>
                  <a:pt x="16" y="17"/>
                </a:cubicBezTo>
                <a:close/>
              </a:path>
            </a:pathLst>
          </a:custGeom>
          <a:solidFill>
            <a:srgbClr val="4541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6" name="Freeform 4178"/>
          <p:cNvSpPr>
            <a:spLocks/>
          </p:cNvSpPr>
          <p:nvPr/>
        </p:nvSpPr>
        <p:spPr bwMode="auto">
          <a:xfrm>
            <a:off x="7818438" y="2259013"/>
            <a:ext cx="22225" cy="42862"/>
          </a:xfrm>
          <a:custGeom>
            <a:avLst/>
            <a:gdLst>
              <a:gd name="T0" fmla="*/ 11 w 12"/>
              <a:gd name="T1" fmla="*/ 0 h 23"/>
              <a:gd name="T2" fmla="*/ 7 w 12"/>
              <a:gd name="T3" fmla="*/ 23 h 23"/>
              <a:gd name="T4" fmla="*/ 0 w 12"/>
              <a:gd name="T5" fmla="*/ 19 h 23"/>
              <a:gd name="T6" fmla="*/ 0 w 12"/>
              <a:gd name="T7" fmla="*/ 16 h 23"/>
              <a:gd name="T8" fmla="*/ 0 w 12"/>
              <a:gd name="T9" fmla="*/ 12 h 23"/>
              <a:gd name="T10" fmla="*/ 11 w 12"/>
              <a:gd name="T11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23">
                <a:moveTo>
                  <a:pt x="11" y="0"/>
                </a:moveTo>
                <a:cubicBezTo>
                  <a:pt x="11" y="8"/>
                  <a:pt x="12" y="16"/>
                  <a:pt x="7" y="23"/>
                </a:cubicBezTo>
                <a:cubicBezTo>
                  <a:pt x="4" y="23"/>
                  <a:pt x="2" y="21"/>
                  <a:pt x="0" y="19"/>
                </a:cubicBezTo>
                <a:cubicBezTo>
                  <a:pt x="0" y="18"/>
                  <a:pt x="0" y="17"/>
                  <a:pt x="0" y="16"/>
                </a:cubicBezTo>
                <a:cubicBezTo>
                  <a:pt x="0" y="15"/>
                  <a:pt x="0" y="14"/>
                  <a:pt x="0" y="12"/>
                </a:cubicBezTo>
                <a:cubicBezTo>
                  <a:pt x="5" y="10"/>
                  <a:pt x="5" y="2"/>
                  <a:pt x="11" y="0"/>
                </a:cubicBezTo>
                <a:close/>
              </a:path>
            </a:pathLst>
          </a:custGeom>
          <a:solidFill>
            <a:srgbClr val="413D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7" name="Freeform 4179"/>
          <p:cNvSpPr>
            <a:spLocks/>
          </p:cNvSpPr>
          <p:nvPr/>
        </p:nvSpPr>
        <p:spPr bwMode="auto">
          <a:xfrm>
            <a:off x="7810500" y="2328863"/>
            <a:ext cx="15875" cy="31750"/>
          </a:xfrm>
          <a:custGeom>
            <a:avLst/>
            <a:gdLst>
              <a:gd name="T0" fmla="*/ 7 w 8"/>
              <a:gd name="T1" fmla="*/ 17 h 17"/>
              <a:gd name="T2" fmla="*/ 1 w 8"/>
              <a:gd name="T3" fmla="*/ 13 h 17"/>
              <a:gd name="T4" fmla="*/ 1 w 8"/>
              <a:gd name="T5" fmla="*/ 10 h 17"/>
              <a:gd name="T6" fmla="*/ 7 w 8"/>
              <a:gd name="T7" fmla="*/ 0 h 17"/>
              <a:gd name="T8" fmla="*/ 8 w 8"/>
              <a:gd name="T9" fmla="*/ 5 h 17"/>
              <a:gd name="T10" fmla="*/ 7 w 8"/>
              <a:gd name="T11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17">
                <a:moveTo>
                  <a:pt x="7" y="17"/>
                </a:moveTo>
                <a:cubicBezTo>
                  <a:pt x="5" y="15"/>
                  <a:pt x="3" y="14"/>
                  <a:pt x="1" y="13"/>
                </a:cubicBezTo>
                <a:cubicBezTo>
                  <a:pt x="1" y="12"/>
                  <a:pt x="1" y="11"/>
                  <a:pt x="1" y="10"/>
                </a:cubicBezTo>
                <a:cubicBezTo>
                  <a:pt x="5" y="8"/>
                  <a:pt x="0" y="1"/>
                  <a:pt x="7" y="0"/>
                </a:cubicBezTo>
                <a:cubicBezTo>
                  <a:pt x="7" y="0"/>
                  <a:pt x="8" y="3"/>
                  <a:pt x="8" y="5"/>
                </a:cubicBezTo>
                <a:cubicBezTo>
                  <a:pt x="8" y="9"/>
                  <a:pt x="7" y="13"/>
                  <a:pt x="7" y="17"/>
                </a:cubicBezTo>
                <a:close/>
              </a:path>
            </a:pathLst>
          </a:custGeom>
          <a:solidFill>
            <a:srgbClr val="231E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8" name="Freeform 4180"/>
          <p:cNvSpPr>
            <a:spLocks/>
          </p:cNvSpPr>
          <p:nvPr/>
        </p:nvSpPr>
        <p:spPr bwMode="auto">
          <a:xfrm>
            <a:off x="7818438" y="2293938"/>
            <a:ext cx="12700" cy="23812"/>
          </a:xfrm>
          <a:custGeom>
            <a:avLst/>
            <a:gdLst>
              <a:gd name="T0" fmla="*/ 0 w 7"/>
              <a:gd name="T1" fmla="*/ 0 h 13"/>
              <a:gd name="T2" fmla="*/ 7 w 7"/>
              <a:gd name="T3" fmla="*/ 4 h 13"/>
              <a:gd name="T4" fmla="*/ 6 w 7"/>
              <a:gd name="T5" fmla="*/ 13 h 13"/>
              <a:gd name="T6" fmla="*/ 0 w 7"/>
              <a:gd name="T7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13">
                <a:moveTo>
                  <a:pt x="0" y="0"/>
                </a:moveTo>
                <a:cubicBezTo>
                  <a:pt x="3" y="0"/>
                  <a:pt x="6" y="1"/>
                  <a:pt x="7" y="4"/>
                </a:cubicBezTo>
                <a:cubicBezTo>
                  <a:pt x="7" y="7"/>
                  <a:pt x="7" y="10"/>
                  <a:pt x="6" y="13"/>
                </a:cubicBezTo>
                <a:cubicBezTo>
                  <a:pt x="1" y="10"/>
                  <a:pt x="0" y="5"/>
                  <a:pt x="0" y="0"/>
                </a:cubicBezTo>
                <a:close/>
              </a:path>
            </a:pathLst>
          </a:custGeom>
          <a:solidFill>
            <a:srgbClr val="25211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09" name="Freeform 4181"/>
          <p:cNvSpPr>
            <a:spLocks/>
          </p:cNvSpPr>
          <p:nvPr/>
        </p:nvSpPr>
        <p:spPr bwMode="auto">
          <a:xfrm>
            <a:off x="7832725" y="2576513"/>
            <a:ext cx="79375" cy="115887"/>
          </a:xfrm>
          <a:custGeom>
            <a:avLst/>
            <a:gdLst>
              <a:gd name="T0" fmla="*/ 38 w 42"/>
              <a:gd name="T1" fmla="*/ 57 h 62"/>
              <a:gd name="T2" fmla="*/ 35 w 42"/>
              <a:gd name="T3" fmla="*/ 62 h 62"/>
              <a:gd name="T4" fmla="*/ 12 w 42"/>
              <a:gd name="T5" fmla="*/ 45 h 62"/>
              <a:gd name="T6" fmla="*/ 3 w 42"/>
              <a:gd name="T7" fmla="*/ 5 h 62"/>
              <a:gd name="T8" fmla="*/ 11 w 42"/>
              <a:gd name="T9" fmla="*/ 5 h 62"/>
              <a:gd name="T10" fmla="*/ 28 w 42"/>
              <a:gd name="T11" fmla="*/ 35 h 62"/>
              <a:gd name="T12" fmla="*/ 37 w 42"/>
              <a:gd name="T13" fmla="*/ 37 h 62"/>
              <a:gd name="T14" fmla="*/ 41 w 42"/>
              <a:gd name="T15" fmla="*/ 45 h 62"/>
              <a:gd name="T16" fmla="*/ 38 w 42"/>
              <a:gd name="T17" fmla="*/ 57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62">
                <a:moveTo>
                  <a:pt x="38" y="57"/>
                </a:moveTo>
                <a:cubicBezTo>
                  <a:pt x="37" y="59"/>
                  <a:pt x="36" y="61"/>
                  <a:pt x="35" y="62"/>
                </a:cubicBezTo>
                <a:cubicBezTo>
                  <a:pt x="31" y="52"/>
                  <a:pt x="21" y="49"/>
                  <a:pt x="12" y="45"/>
                </a:cubicBezTo>
                <a:cubicBezTo>
                  <a:pt x="5" y="32"/>
                  <a:pt x="0" y="19"/>
                  <a:pt x="3" y="5"/>
                </a:cubicBezTo>
                <a:cubicBezTo>
                  <a:pt x="5" y="0"/>
                  <a:pt x="8" y="0"/>
                  <a:pt x="11" y="5"/>
                </a:cubicBezTo>
                <a:cubicBezTo>
                  <a:pt x="13" y="17"/>
                  <a:pt x="16" y="28"/>
                  <a:pt x="28" y="35"/>
                </a:cubicBezTo>
                <a:cubicBezTo>
                  <a:pt x="30" y="38"/>
                  <a:pt x="34" y="35"/>
                  <a:pt x="37" y="37"/>
                </a:cubicBezTo>
                <a:cubicBezTo>
                  <a:pt x="40" y="39"/>
                  <a:pt x="41" y="42"/>
                  <a:pt x="41" y="45"/>
                </a:cubicBezTo>
                <a:cubicBezTo>
                  <a:pt x="42" y="50"/>
                  <a:pt x="40" y="54"/>
                  <a:pt x="38" y="57"/>
                </a:cubicBezTo>
                <a:close/>
              </a:path>
            </a:pathLst>
          </a:custGeom>
          <a:solidFill>
            <a:srgbClr val="2D27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0" name="Freeform 4182"/>
          <p:cNvSpPr>
            <a:spLocks/>
          </p:cNvSpPr>
          <p:nvPr/>
        </p:nvSpPr>
        <p:spPr bwMode="auto">
          <a:xfrm>
            <a:off x="7842250" y="2441575"/>
            <a:ext cx="46038" cy="101600"/>
          </a:xfrm>
          <a:custGeom>
            <a:avLst/>
            <a:gdLst>
              <a:gd name="T0" fmla="*/ 4 w 24"/>
              <a:gd name="T1" fmla="*/ 0 h 54"/>
              <a:gd name="T2" fmla="*/ 17 w 24"/>
              <a:gd name="T3" fmla="*/ 8 h 54"/>
              <a:gd name="T4" fmla="*/ 24 w 24"/>
              <a:gd name="T5" fmla="*/ 45 h 54"/>
              <a:gd name="T6" fmla="*/ 23 w 24"/>
              <a:gd name="T7" fmla="*/ 48 h 54"/>
              <a:gd name="T8" fmla="*/ 15 w 24"/>
              <a:gd name="T9" fmla="*/ 54 h 54"/>
              <a:gd name="T10" fmla="*/ 7 w 24"/>
              <a:gd name="T11" fmla="*/ 50 h 54"/>
              <a:gd name="T12" fmla="*/ 3 w 24"/>
              <a:gd name="T13" fmla="*/ 36 h 54"/>
              <a:gd name="T14" fmla="*/ 2 w 24"/>
              <a:gd name="T15" fmla="*/ 14 h 54"/>
              <a:gd name="T16" fmla="*/ 4 w 24"/>
              <a:gd name="T17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" h="54">
                <a:moveTo>
                  <a:pt x="4" y="0"/>
                </a:moveTo>
                <a:cubicBezTo>
                  <a:pt x="9" y="1"/>
                  <a:pt x="14" y="4"/>
                  <a:pt x="17" y="8"/>
                </a:cubicBezTo>
                <a:cubicBezTo>
                  <a:pt x="21" y="20"/>
                  <a:pt x="18" y="33"/>
                  <a:pt x="24" y="45"/>
                </a:cubicBezTo>
                <a:cubicBezTo>
                  <a:pt x="23" y="46"/>
                  <a:pt x="23" y="47"/>
                  <a:pt x="23" y="48"/>
                </a:cubicBezTo>
                <a:cubicBezTo>
                  <a:pt x="21" y="51"/>
                  <a:pt x="19" y="53"/>
                  <a:pt x="15" y="54"/>
                </a:cubicBezTo>
                <a:cubicBezTo>
                  <a:pt x="12" y="54"/>
                  <a:pt x="8" y="54"/>
                  <a:pt x="7" y="50"/>
                </a:cubicBezTo>
                <a:cubicBezTo>
                  <a:pt x="7" y="45"/>
                  <a:pt x="7" y="40"/>
                  <a:pt x="3" y="36"/>
                </a:cubicBezTo>
                <a:cubicBezTo>
                  <a:pt x="3" y="29"/>
                  <a:pt x="4" y="21"/>
                  <a:pt x="2" y="14"/>
                </a:cubicBezTo>
                <a:cubicBezTo>
                  <a:pt x="3" y="10"/>
                  <a:pt x="0" y="4"/>
                  <a:pt x="4" y="0"/>
                </a:cubicBezTo>
                <a:close/>
              </a:path>
            </a:pathLst>
          </a:custGeom>
          <a:solidFill>
            <a:srgbClr val="C3D0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1" name="Freeform 4183"/>
          <p:cNvSpPr>
            <a:spLocks/>
          </p:cNvSpPr>
          <p:nvPr/>
        </p:nvSpPr>
        <p:spPr bwMode="auto">
          <a:xfrm>
            <a:off x="7839075" y="2535238"/>
            <a:ext cx="39688" cy="52387"/>
          </a:xfrm>
          <a:custGeom>
            <a:avLst/>
            <a:gdLst>
              <a:gd name="T0" fmla="*/ 9 w 21"/>
              <a:gd name="T1" fmla="*/ 0 h 28"/>
              <a:gd name="T2" fmla="*/ 19 w 21"/>
              <a:gd name="T3" fmla="*/ 1 h 28"/>
              <a:gd name="T4" fmla="*/ 14 w 21"/>
              <a:gd name="T5" fmla="*/ 23 h 28"/>
              <a:gd name="T6" fmla="*/ 6 w 21"/>
              <a:gd name="T7" fmla="*/ 28 h 28"/>
              <a:gd name="T8" fmla="*/ 0 w 21"/>
              <a:gd name="T9" fmla="*/ 27 h 28"/>
              <a:gd name="T10" fmla="*/ 9 w 21"/>
              <a:gd name="T11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28">
                <a:moveTo>
                  <a:pt x="9" y="0"/>
                </a:moveTo>
                <a:cubicBezTo>
                  <a:pt x="12" y="0"/>
                  <a:pt x="16" y="1"/>
                  <a:pt x="19" y="1"/>
                </a:cubicBezTo>
                <a:cubicBezTo>
                  <a:pt x="21" y="9"/>
                  <a:pt x="16" y="16"/>
                  <a:pt x="14" y="23"/>
                </a:cubicBezTo>
                <a:cubicBezTo>
                  <a:pt x="12" y="26"/>
                  <a:pt x="10" y="28"/>
                  <a:pt x="6" y="28"/>
                </a:cubicBezTo>
                <a:cubicBezTo>
                  <a:pt x="4" y="24"/>
                  <a:pt x="2" y="26"/>
                  <a:pt x="0" y="27"/>
                </a:cubicBezTo>
                <a:cubicBezTo>
                  <a:pt x="1" y="17"/>
                  <a:pt x="5" y="9"/>
                  <a:pt x="9" y="0"/>
                </a:cubicBezTo>
                <a:close/>
              </a:path>
            </a:pathLst>
          </a:custGeom>
          <a:solidFill>
            <a:srgbClr val="443E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2" name="Freeform 4184"/>
          <p:cNvSpPr>
            <a:spLocks/>
          </p:cNvSpPr>
          <p:nvPr/>
        </p:nvSpPr>
        <p:spPr bwMode="auto">
          <a:xfrm>
            <a:off x="7842250" y="2470150"/>
            <a:ext cx="19050" cy="39687"/>
          </a:xfrm>
          <a:custGeom>
            <a:avLst/>
            <a:gdLst>
              <a:gd name="T0" fmla="*/ 4 w 10"/>
              <a:gd name="T1" fmla="*/ 0 h 21"/>
              <a:gd name="T2" fmla="*/ 3 w 10"/>
              <a:gd name="T3" fmla="*/ 21 h 21"/>
              <a:gd name="T4" fmla="*/ 1 w 10"/>
              <a:gd name="T5" fmla="*/ 10 h 21"/>
              <a:gd name="T6" fmla="*/ 4 w 10"/>
              <a:gd name="T7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21">
                <a:moveTo>
                  <a:pt x="4" y="0"/>
                </a:moveTo>
                <a:cubicBezTo>
                  <a:pt x="6" y="7"/>
                  <a:pt x="10" y="14"/>
                  <a:pt x="3" y="21"/>
                </a:cubicBezTo>
                <a:cubicBezTo>
                  <a:pt x="0" y="18"/>
                  <a:pt x="0" y="14"/>
                  <a:pt x="1" y="10"/>
                </a:cubicBezTo>
                <a:cubicBezTo>
                  <a:pt x="3" y="7"/>
                  <a:pt x="0" y="2"/>
                  <a:pt x="4" y="0"/>
                </a:cubicBezTo>
                <a:close/>
              </a:path>
            </a:pathLst>
          </a:custGeom>
          <a:solidFill>
            <a:srgbClr val="5A5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3" name="Freeform 4185"/>
          <p:cNvSpPr>
            <a:spLocks/>
          </p:cNvSpPr>
          <p:nvPr/>
        </p:nvSpPr>
        <p:spPr bwMode="auto">
          <a:xfrm>
            <a:off x="7842250" y="2433638"/>
            <a:ext cx="7938" cy="55562"/>
          </a:xfrm>
          <a:custGeom>
            <a:avLst/>
            <a:gdLst>
              <a:gd name="T0" fmla="*/ 4 w 4"/>
              <a:gd name="T1" fmla="*/ 19 h 29"/>
              <a:gd name="T2" fmla="*/ 1 w 4"/>
              <a:gd name="T3" fmla="*/ 29 h 29"/>
              <a:gd name="T4" fmla="*/ 0 w 4"/>
              <a:gd name="T5" fmla="*/ 3 h 29"/>
              <a:gd name="T6" fmla="*/ 1 w 4"/>
              <a:gd name="T7" fmla="*/ 0 h 29"/>
              <a:gd name="T8" fmla="*/ 4 w 4"/>
              <a:gd name="T9" fmla="*/ 4 h 29"/>
              <a:gd name="T10" fmla="*/ 4 w 4"/>
              <a:gd name="T11" fmla="*/ 1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" h="29">
                <a:moveTo>
                  <a:pt x="4" y="19"/>
                </a:moveTo>
                <a:cubicBezTo>
                  <a:pt x="3" y="22"/>
                  <a:pt x="2" y="25"/>
                  <a:pt x="1" y="29"/>
                </a:cubicBezTo>
                <a:cubicBezTo>
                  <a:pt x="1" y="20"/>
                  <a:pt x="0" y="12"/>
                  <a:pt x="0" y="3"/>
                </a:cubicBezTo>
                <a:cubicBezTo>
                  <a:pt x="0" y="2"/>
                  <a:pt x="1" y="1"/>
                  <a:pt x="1" y="0"/>
                </a:cubicBezTo>
                <a:cubicBezTo>
                  <a:pt x="2" y="1"/>
                  <a:pt x="3" y="3"/>
                  <a:pt x="4" y="4"/>
                </a:cubicBezTo>
                <a:cubicBezTo>
                  <a:pt x="4" y="9"/>
                  <a:pt x="4" y="14"/>
                  <a:pt x="4" y="19"/>
                </a:cubicBezTo>
                <a:close/>
              </a:path>
            </a:pathLst>
          </a:custGeom>
          <a:solidFill>
            <a:srgbClr val="2C2C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4" name="Freeform 4186"/>
          <p:cNvSpPr>
            <a:spLocks/>
          </p:cNvSpPr>
          <p:nvPr/>
        </p:nvSpPr>
        <p:spPr bwMode="auto">
          <a:xfrm>
            <a:off x="7848600" y="2706688"/>
            <a:ext cx="20638" cy="26987"/>
          </a:xfrm>
          <a:custGeom>
            <a:avLst/>
            <a:gdLst>
              <a:gd name="T0" fmla="*/ 1 w 11"/>
              <a:gd name="T1" fmla="*/ 10 h 14"/>
              <a:gd name="T2" fmla="*/ 0 w 11"/>
              <a:gd name="T3" fmla="*/ 3 h 14"/>
              <a:gd name="T4" fmla="*/ 1 w 11"/>
              <a:gd name="T5" fmla="*/ 0 h 14"/>
              <a:gd name="T6" fmla="*/ 11 w 11"/>
              <a:gd name="T7" fmla="*/ 9 h 14"/>
              <a:gd name="T8" fmla="*/ 1 w 11"/>
              <a:gd name="T9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14">
                <a:moveTo>
                  <a:pt x="1" y="10"/>
                </a:moveTo>
                <a:cubicBezTo>
                  <a:pt x="1" y="7"/>
                  <a:pt x="0" y="5"/>
                  <a:pt x="0" y="3"/>
                </a:cubicBezTo>
                <a:cubicBezTo>
                  <a:pt x="1" y="2"/>
                  <a:pt x="1" y="1"/>
                  <a:pt x="1" y="0"/>
                </a:cubicBezTo>
                <a:cubicBezTo>
                  <a:pt x="5" y="2"/>
                  <a:pt x="8" y="5"/>
                  <a:pt x="11" y="9"/>
                </a:cubicBezTo>
                <a:cubicBezTo>
                  <a:pt x="7" y="14"/>
                  <a:pt x="4" y="9"/>
                  <a:pt x="1" y="10"/>
                </a:cubicBezTo>
                <a:close/>
              </a:path>
            </a:pathLst>
          </a:custGeom>
          <a:solidFill>
            <a:srgbClr val="2F2E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5" name="Freeform 4187"/>
          <p:cNvSpPr>
            <a:spLocks/>
          </p:cNvSpPr>
          <p:nvPr/>
        </p:nvSpPr>
        <p:spPr bwMode="auto">
          <a:xfrm>
            <a:off x="7861300" y="2165350"/>
            <a:ext cx="19050" cy="19050"/>
          </a:xfrm>
          <a:custGeom>
            <a:avLst/>
            <a:gdLst>
              <a:gd name="T0" fmla="*/ 0 w 10"/>
              <a:gd name="T1" fmla="*/ 10 h 10"/>
              <a:gd name="T2" fmla="*/ 0 w 10"/>
              <a:gd name="T3" fmla="*/ 7 h 10"/>
              <a:gd name="T4" fmla="*/ 6 w 10"/>
              <a:gd name="T5" fmla="*/ 0 h 10"/>
              <a:gd name="T6" fmla="*/ 0 w 10"/>
              <a:gd name="T7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10">
                <a:moveTo>
                  <a:pt x="0" y="10"/>
                </a:moveTo>
                <a:cubicBezTo>
                  <a:pt x="0" y="9"/>
                  <a:pt x="0" y="8"/>
                  <a:pt x="0" y="7"/>
                </a:cubicBezTo>
                <a:cubicBezTo>
                  <a:pt x="2" y="5"/>
                  <a:pt x="4" y="3"/>
                  <a:pt x="6" y="0"/>
                </a:cubicBezTo>
                <a:cubicBezTo>
                  <a:pt x="10" y="7"/>
                  <a:pt x="7" y="10"/>
                  <a:pt x="0" y="10"/>
                </a:cubicBezTo>
                <a:close/>
              </a:path>
            </a:pathLst>
          </a:custGeom>
          <a:solidFill>
            <a:srgbClr val="F8F7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6" name="Freeform 4188"/>
          <p:cNvSpPr>
            <a:spLocks/>
          </p:cNvSpPr>
          <p:nvPr/>
        </p:nvSpPr>
        <p:spPr bwMode="auto">
          <a:xfrm>
            <a:off x="7927975" y="2206625"/>
            <a:ext cx="136525" cy="101600"/>
          </a:xfrm>
          <a:custGeom>
            <a:avLst/>
            <a:gdLst>
              <a:gd name="T0" fmla="*/ 3 w 73"/>
              <a:gd name="T1" fmla="*/ 50 h 55"/>
              <a:gd name="T2" fmla="*/ 6 w 73"/>
              <a:gd name="T3" fmla="*/ 8 h 55"/>
              <a:gd name="T4" fmla="*/ 13 w 73"/>
              <a:gd name="T5" fmla="*/ 14 h 55"/>
              <a:gd name="T6" fmla="*/ 13 w 73"/>
              <a:gd name="T7" fmla="*/ 16 h 55"/>
              <a:gd name="T8" fmla="*/ 18 w 73"/>
              <a:gd name="T9" fmla="*/ 31 h 55"/>
              <a:gd name="T10" fmla="*/ 29 w 73"/>
              <a:gd name="T11" fmla="*/ 41 h 55"/>
              <a:gd name="T12" fmla="*/ 44 w 73"/>
              <a:gd name="T13" fmla="*/ 30 h 55"/>
              <a:gd name="T14" fmla="*/ 39 w 73"/>
              <a:gd name="T15" fmla="*/ 6 h 55"/>
              <a:gd name="T16" fmla="*/ 38 w 73"/>
              <a:gd name="T17" fmla="*/ 2 h 55"/>
              <a:gd name="T18" fmla="*/ 52 w 73"/>
              <a:gd name="T19" fmla="*/ 5 h 55"/>
              <a:gd name="T20" fmla="*/ 66 w 73"/>
              <a:gd name="T21" fmla="*/ 14 h 55"/>
              <a:gd name="T22" fmla="*/ 70 w 73"/>
              <a:gd name="T23" fmla="*/ 24 h 55"/>
              <a:gd name="T24" fmla="*/ 72 w 73"/>
              <a:gd name="T25" fmla="*/ 40 h 55"/>
              <a:gd name="T26" fmla="*/ 72 w 73"/>
              <a:gd name="T27" fmla="*/ 46 h 55"/>
              <a:gd name="T28" fmla="*/ 71 w 73"/>
              <a:gd name="T29" fmla="*/ 50 h 55"/>
              <a:gd name="T30" fmla="*/ 12 w 73"/>
              <a:gd name="T31" fmla="*/ 53 h 55"/>
              <a:gd name="T32" fmla="*/ 10 w 73"/>
              <a:gd name="T33" fmla="*/ 53 h 55"/>
              <a:gd name="T34" fmla="*/ 3 w 73"/>
              <a:gd name="T35" fmla="*/ 5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3" h="55">
                <a:moveTo>
                  <a:pt x="3" y="50"/>
                </a:moveTo>
                <a:cubicBezTo>
                  <a:pt x="4" y="36"/>
                  <a:pt x="0" y="22"/>
                  <a:pt x="6" y="8"/>
                </a:cubicBezTo>
                <a:cubicBezTo>
                  <a:pt x="9" y="8"/>
                  <a:pt x="10" y="13"/>
                  <a:pt x="13" y="14"/>
                </a:cubicBezTo>
                <a:cubicBezTo>
                  <a:pt x="13" y="16"/>
                  <a:pt x="13" y="16"/>
                  <a:pt x="13" y="16"/>
                </a:cubicBezTo>
                <a:cubicBezTo>
                  <a:pt x="17" y="20"/>
                  <a:pt x="16" y="26"/>
                  <a:pt x="18" y="31"/>
                </a:cubicBezTo>
                <a:cubicBezTo>
                  <a:pt x="19" y="37"/>
                  <a:pt x="22" y="42"/>
                  <a:pt x="29" y="41"/>
                </a:cubicBezTo>
                <a:cubicBezTo>
                  <a:pt x="36" y="41"/>
                  <a:pt x="43" y="39"/>
                  <a:pt x="44" y="30"/>
                </a:cubicBezTo>
                <a:cubicBezTo>
                  <a:pt x="45" y="21"/>
                  <a:pt x="46" y="13"/>
                  <a:pt x="39" y="6"/>
                </a:cubicBezTo>
                <a:cubicBezTo>
                  <a:pt x="38" y="5"/>
                  <a:pt x="38" y="3"/>
                  <a:pt x="38" y="2"/>
                </a:cubicBezTo>
                <a:cubicBezTo>
                  <a:pt x="43" y="2"/>
                  <a:pt x="49" y="0"/>
                  <a:pt x="52" y="5"/>
                </a:cubicBezTo>
                <a:cubicBezTo>
                  <a:pt x="57" y="8"/>
                  <a:pt x="62" y="11"/>
                  <a:pt x="66" y="14"/>
                </a:cubicBezTo>
                <a:cubicBezTo>
                  <a:pt x="68" y="17"/>
                  <a:pt x="69" y="21"/>
                  <a:pt x="70" y="24"/>
                </a:cubicBezTo>
                <a:cubicBezTo>
                  <a:pt x="71" y="29"/>
                  <a:pt x="68" y="35"/>
                  <a:pt x="72" y="40"/>
                </a:cubicBezTo>
                <a:cubicBezTo>
                  <a:pt x="73" y="42"/>
                  <a:pt x="73" y="44"/>
                  <a:pt x="72" y="46"/>
                </a:cubicBezTo>
                <a:cubicBezTo>
                  <a:pt x="72" y="48"/>
                  <a:pt x="71" y="49"/>
                  <a:pt x="71" y="50"/>
                </a:cubicBezTo>
                <a:cubicBezTo>
                  <a:pt x="52" y="53"/>
                  <a:pt x="32" y="48"/>
                  <a:pt x="12" y="53"/>
                </a:cubicBezTo>
                <a:cubicBezTo>
                  <a:pt x="12" y="55"/>
                  <a:pt x="11" y="55"/>
                  <a:pt x="10" y="53"/>
                </a:cubicBezTo>
                <a:cubicBezTo>
                  <a:pt x="8" y="52"/>
                  <a:pt x="6" y="51"/>
                  <a:pt x="3" y="50"/>
                </a:cubicBezTo>
                <a:close/>
              </a:path>
            </a:pathLst>
          </a:custGeom>
          <a:solidFill>
            <a:srgbClr val="8E8D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7" name="Freeform 4189"/>
          <p:cNvSpPr>
            <a:spLocks/>
          </p:cNvSpPr>
          <p:nvPr/>
        </p:nvSpPr>
        <p:spPr bwMode="auto">
          <a:xfrm>
            <a:off x="7934325" y="2305050"/>
            <a:ext cx="50800" cy="7937"/>
          </a:xfrm>
          <a:custGeom>
            <a:avLst/>
            <a:gdLst>
              <a:gd name="T0" fmla="*/ 7 w 27"/>
              <a:gd name="T1" fmla="*/ 0 h 4"/>
              <a:gd name="T2" fmla="*/ 9 w 27"/>
              <a:gd name="T3" fmla="*/ 0 h 4"/>
              <a:gd name="T4" fmla="*/ 26 w 27"/>
              <a:gd name="T5" fmla="*/ 1 h 4"/>
              <a:gd name="T6" fmla="*/ 27 w 27"/>
              <a:gd name="T7" fmla="*/ 2 h 4"/>
              <a:gd name="T8" fmla="*/ 26 w 27"/>
              <a:gd name="T9" fmla="*/ 3 h 4"/>
              <a:gd name="T10" fmla="*/ 0 w 27"/>
              <a:gd name="T11" fmla="*/ 4 h 4"/>
              <a:gd name="T12" fmla="*/ 7 w 27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4">
                <a:moveTo>
                  <a:pt x="7" y="0"/>
                </a:moveTo>
                <a:cubicBezTo>
                  <a:pt x="8" y="0"/>
                  <a:pt x="9" y="0"/>
                  <a:pt x="9" y="0"/>
                </a:cubicBezTo>
                <a:cubicBezTo>
                  <a:pt x="15" y="0"/>
                  <a:pt x="20" y="1"/>
                  <a:pt x="26" y="1"/>
                </a:cubicBezTo>
                <a:cubicBezTo>
                  <a:pt x="27" y="1"/>
                  <a:pt x="27" y="2"/>
                  <a:pt x="27" y="2"/>
                </a:cubicBezTo>
                <a:cubicBezTo>
                  <a:pt x="27" y="3"/>
                  <a:pt x="26" y="3"/>
                  <a:pt x="26" y="3"/>
                </a:cubicBezTo>
                <a:cubicBezTo>
                  <a:pt x="17" y="3"/>
                  <a:pt x="9" y="4"/>
                  <a:pt x="0" y="4"/>
                </a:cubicBezTo>
                <a:cubicBezTo>
                  <a:pt x="2" y="1"/>
                  <a:pt x="4" y="1"/>
                  <a:pt x="7" y="0"/>
                </a:cubicBezTo>
                <a:close/>
              </a:path>
            </a:pathLst>
          </a:custGeom>
          <a:solidFill>
            <a:srgbClr val="3938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8" name="Freeform 4190"/>
          <p:cNvSpPr>
            <a:spLocks/>
          </p:cNvSpPr>
          <p:nvPr/>
        </p:nvSpPr>
        <p:spPr bwMode="auto">
          <a:xfrm>
            <a:off x="7937500" y="2111375"/>
            <a:ext cx="63500" cy="46037"/>
          </a:xfrm>
          <a:custGeom>
            <a:avLst/>
            <a:gdLst>
              <a:gd name="T0" fmla="*/ 5 w 34"/>
              <a:gd name="T1" fmla="*/ 1 h 25"/>
              <a:gd name="T2" fmla="*/ 24 w 34"/>
              <a:gd name="T3" fmla="*/ 0 h 25"/>
              <a:gd name="T4" fmla="*/ 30 w 34"/>
              <a:gd name="T5" fmla="*/ 1 h 25"/>
              <a:gd name="T6" fmla="*/ 31 w 34"/>
              <a:gd name="T7" fmla="*/ 7 h 25"/>
              <a:gd name="T8" fmla="*/ 26 w 34"/>
              <a:gd name="T9" fmla="*/ 22 h 25"/>
              <a:gd name="T10" fmla="*/ 5 w 34"/>
              <a:gd name="T11" fmla="*/ 17 h 25"/>
              <a:gd name="T12" fmla="*/ 5 w 34"/>
              <a:gd name="T13" fmla="*/ 17 h 25"/>
              <a:gd name="T14" fmla="*/ 5 w 34"/>
              <a:gd name="T15" fmla="*/ 1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" h="25">
                <a:moveTo>
                  <a:pt x="5" y="1"/>
                </a:moveTo>
                <a:cubicBezTo>
                  <a:pt x="11" y="1"/>
                  <a:pt x="17" y="0"/>
                  <a:pt x="24" y="0"/>
                </a:cubicBezTo>
                <a:cubicBezTo>
                  <a:pt x="26" y="0"/>
                  <a:pt x="28" y="1"/>
                  <a:pt x="30" y="1"/>
                </a:cubicBezTo>
                <a:cubicBezTo>
                  <a:pt x="32" y="3"/>
                  <a:pt x="33" y="5"/>
                  <a:pt x="31" y="7"/>
                </a:cubicBezTo>
                <a:cubicBezTo>
                  <a:pt x="29" y="12"/>
                  <a:pt x="34" y="20"/>
                  <a:pt x="26" y="22"/>
                </a:cubicBezTo>
                <a:cubicBezTo>
                  <a:pt x="18" y="25"/>
                  <a:pt x="10" y="24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1" y="11"/>
                  <a:pt x="0" y="6"/>
                  <a:pt x="5" y="1"/>
                </a:cubicBezTo>
                <a:close/>
              </a:path>
            </a:pathLst>
          </a:custGeom>
          <a:solidFill>
            <a:srgbClr val="A4A7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19" name="Freeform 4191"/>
          <p:cNvSpPr>
            <a:spLocks/>
          </p:cNvSpPr>
          <p:nvPr/>
        </p:nvSpPr>
        <p:spPr bwMode="auto">
          <a:xfrm>
            <a:off x="7994650" y="2111375"/>
            <a:ext cx="39688" cy="36512"/>
          </a:xfrm>
          <a:custGeom>
            <a:avLst/>
            <a:gdLst>
              <a:gd name="T0" fmla="*/ 1 w 22"/>
              <a:gd name="T1" fmla="*/ 7 h 20"/>
              <a:gd name="T2" fmla="*/ 0 w 22"/>
              <a:gd name="T3" fmla="*/ 1 h 20"/>
              <a:gd name="T4" fmla="*/ 7 w 22"/>
              <a:gd name="T5" fmla="*/ 0 h 20"/>
              <a:gd name="T6" fmla="*/ 21 w 22"/>
              <a:gd name="T7" fmla="*/ 4 h 20"/>
              <a:gd name="T8" fmla="*/ 17 w 22"/>
              <a:gd name="T9" fmla="*/ 13 h 20"/>
              <a:gd name="T10" fmla="*/ 14 w 22"/>
              <a:gd name="T11" fmla="*/ 16 h 20"/>
              <a:gd name="T12" fmla="*/ 13 w 22"/>
              <a:gd name="T13" fmla="*/ 5 h 20"/>
              <a:gd name="T14" fmla="*/ 7 w 22"/>
              <a:gd name="T15" fmla="*/ 20 h 20"/>
              <a:gd name="T16" fmla="*/ 1 w 22"/>
              <a:gd name="T17" fmla="*/ 7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20">
                <a:moveTo>
                  <a:pt x="1" y="7"/>
                </a:moveTo>
                <a:cubicBezTo>
                  <a:pt x="1" y="5"/>
                  <a:pt x="1" y="3"/>
                  <a:pt x="0" y="1"/>
                </a:cubicBezTo>
                <a:cubicBezTo>
                  <a:pt x="3" y="1"/>
                  <a:pt x="5" y="0"/>
                  <a:pt x="7" y="0"/>
                </a:cubicBezTo>
                <a:cubicBezTo>
                  <a:pt x="11" y="1"/>
                  <a:pt x="16" y="2"/>
                  <a:pt x="21" y="4"/>
                </a:cubicBezTo>
                <a:cubicBezTo>
                  <a:pt x="22" y="8"/>
                  <a:pt x="19" y="10"/>
                  <a:pt x="17" y="13"/>
                </a:cubicBezTo>
                <a:cubicBezTo>
                  <a:pt x="16" y="14"/>
                  <a:pt x="15" y="15"/>
                  <a:pt x="14" y="16"/>
                </a:cubicBezTo>
                <a:cubicBezTo>
                  <a:pt x="14" y="13"/>
                  <a:pt x="13" y="9"/>
                  <a:pt x="13" y="5"/>
                </a:cubicBezTo>
                <a:cubicBezTo>
                  <a:pt x="8" y="10"/>
                  <a:pt x="14" y="17"/>
                  <a:pt x="7" y="20"/>
                </a:cubicBezTo>
                <a:cubicBezTo>
                  <a:pt x="4" y="16"/>
                  <a:pt x="14" y="6"/>
                  <a:pt x="1" y="7"/>
                </a:cubicBezTo>
                <a:close/>
              </a:path>
            </a:pathLst>
          </a:custGeom>
          <a:solidFill>
            <a:srgbClr val="A3A2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0" name="Freeform 4192"/>
          <p:cNvSpPr>
            <a:spLocks/>
          </p:cNvSpPr>
          <p:nvPr/>
        </p:nvSpPr>
        <p:spPr bwMode="auto">
          <a:xfrm>
            <a:off x="7934325" y="2111375"/>
            <a:ext cx="12700" cy="31750"/>
          </a:xfrm>
          <a:custGeom>
            <a:avLst/>
            <a:gdLst>
              <a:gd name="T0" fmla="*/ 7 w 7"/>
              <a:gd name="T1" fmla="*/ 1 h 17"/>
              <a:gd name="T2" fmla="*/ 7 w 7"/>
              <a:gd name="T3" fmla="*/ 17 h 17"/>
              <a:gd name="T4" fmla="*/ 0 w 7"/>
              <a:gd name="T5" fmla="*/ 7 h 17"/>
              <a:gd name="T6" fmla="*/ 3 w 7"/>
              <a:gd name="T7" fmla="*/ 0 h 17"/>
              <a:gd name="T8" fmla="*/ 7 w 7"/>
              <a:gd name="T9" fmla="*/ 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17">
                <a:moveTo>
                  <a:pt x="7" y="1"/>
                </a:moveTo>
                <a:cubicBezTo>
                  <a:pt x="7" y="6"/>
                  <a:pt x="7" y="11"/>
                  <a:pt x="7" y="17"/>
                </a:cubicBezTo>
                <a:cubicBezTo>
                  <a:pt x="0" y="17"/>
                  <a:pt x="0" y="11"/>
                  <a:pt x="0" y="7"/>
                </a:cubicBezTo>
                <a:cubicBezTo>
                  <a:pt x="0" y="4"/>
                  <a:pt x="0" y="1"/>
                  <a:pt x="3" y="0"/>
                </a:cubicBezTo>
                <a:cubicBezTo>
                  <a:pt x="4" y="0"/>
                  <a:pt x="6" y="1"/>
                  <a:pt x="7" y="1"/>
                </a:cubicBezTo>
                <a:close/>
              </a:path>
            </a:pathLst>
          </a:custGeom>
          <a:solidFill>
            <a:srgbClr val="8B8A9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1" name="Freeform 4193"/>
          <p:cNvSpPr>
            <a:spLocks/>
          </p:cNvSpPr>
          <p:nvPr/>
        </p:nvSpPr>
        <p:spPr bwMode="auto">
          <a:xfrm>
            <a:off x="8023225" y="2112963"/>
            <a:ext cx="26988" cy="23812"/>
          </a:xfrm>
          <a:custGeom>
            <a:avLst/>
            <a:gdLst>
              <a:gd name="T0" fmla="*/ 1 w 14"/>
              <a:gd name="T1" fmla="*/ 12 h 13"/>
              <a:gd name="T2" fmla="*/ 5 w 14"/>
              <a:gd name="T3" fmla="*/ 3 h 13"/>
              <a:gd name="T4" fmla="*/ 14 w 14"/>
              <a:gd name="T5" fmla="*/ 6 h 13"/>
              <a:gd name="T6" fmla="*/ 10 w 14"/>
              <a:gd name="T7" fmla="*/ 6 h 13"/>
              <a:gd name="T8" fmla="*/ 4 w 14"/>
              <a:gd name="T9" fmla="*/ 13 h 13"/>
              <a:gd name="T10" fmla="*/ 1 w 14"/>
              <a:gd name="T11" fmla="*/ 1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13">
                <a:moveTo>
                  <a:pt x="1" y="12"/>
                </a:moveTo>
                <a:cubicBezTo>
                  <a:pt x="0" y="8"/>
                  <a:pt x="3" y="6"/>
                  <a:pt x="5" y="3"/>
                </a:cubicBezTo>
                <a:cubicBezTo>
                  <a:pt x="9" y="0"/>
                  <a:pt x="12" y="1"/>
                  <a:pt x="14" y="6"/>
                </a:cubicBezTo>
                <a:cubicBezTo>
                  <a:pt x="12" y="6"/>
                  <a:pt x="11" y="6"/>
                  <a:pt x="10" y="6"/>
                </a:cubicBezTo>
                <a:cubicBezTo>
                  <a:pt x="8" y="8"/>
                  <a:pt x="6" y="11"/>
                  <a:pt x="4" y="13"/>
                </a:cubicBezTo>
                <a:cubicBezTo>
                  <a:pt x="3" y="13"/>
                  <a:pt x="2" y="12"/>
                  <a:pt x="1" y="12"/>
                </a:cubicBezTo>
                <a:close/>
              </a:path>
            </a:pathLst>
          </a:custGeom>
          <a:solidFill>
            <a:srgbClr val="5D5D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2" name="Freeform 4194"/>
          <p:cNvSpPr>
            <a:spLocks/>
          </p:cNvSpPr>
          <p:nvPr/>
        </p:nvSpPr>
        <p:spPr bwMode="auto">
          <a:xfrm>
            <a:off x="7864475" y="2925763"/>
            <a:ext cx="36513" cy="28575"/>
          </a:xfrm>
          <a:custGeom>
            <a:avLst/>
            <a:gdLst>
              <a:gd name="T0" fmla="*/ 5 w 19"/>
              <a:gd name="T1" fmla="*/ 0 h 15"/>
              <a:gd name="T2" fmla="*/ 11 w 19"/>
              <a:gd name="T3" fmla="*/ 0 h 15"/>
              <a:gd name="T4" fmla="*/ 4 w 19"/>
              <a:gd name="T5" fmla="*/ 13 h 15"/>
              <a:gd name="T6" fmla="*/ 5 w 19"/>
              <a:gd name="T7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15">
                <a:moveTo>
                  <a:pt x="5" y="0"/>
                </a:moveTo>
                <a:cubicBezTo>
                  <a:pt x="7" y="0"/>
                  <a:pt x="9" y="0"/>
                  <a:pt x="11" y="0"/>
                </a:cubicBezTo>
                <a:cubicBezTo>
                  <a:pt x="7" y="4"/>
                  <a:pt x="19" y="15"/>
                  <a:pt x="4" y="13"/>
                </a:cubicBezTo>
                <a:cubicBezTo>
                  <a:pt x="1" y="8"/>
                  <a:pt x="0" y="4"/>
                  <a:pt x="5" y="0"/>
                </a:cubicBezTo>
                <a:close/>
              </a:path>
            </a:pathLst>
          </a:custGeom>
          <a:solidFill>
            <a:srgbClr val="A9AB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3" name="Freeform 4195"/>
          <p:cNvSpPr>
            <a:spLocks/>
          </p:cNvSpPr>
          <p:nvPr/>
        </p:nvSpPr>
        <p:spPr bwMode="auto">
          <a:xfrm>
            <a:off x="7856538" y="2921000"/>
            <a:ext cx="15875" cy="34925"/>
          </a:xfrm>
          <a:custGeom>
            <a:avLst/>
            <a:gdLst>
              <a:gd name="T0" fmla="*/ 0 w 9"/>
              <a:gd name="T1" fmla="*/ 12 h 19"/>
              <a:gd name="T2" fmla="*/ 6 w 9"/>
              <a:gd name="T3" fmla="*/ 0 h 19"/>
              <a:gd name="T4" fmla="*/ 6 w 9"/>
              <a:gd name="T5" fmla="*/ 16 h 19"/>
              <a:gd name="T6" fmla="*/ 0 w 9"/>
              <a:gd name="T7" fmla="*/ 19 h 19"/>
              <a:gd name="T8" fmla="*/ 0 w 9"/>
              <a:gd name="T9" fmla="*/ 1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9">
                <a:moveTo>
                  <a:pt x="0" y="12"/>
                </a:moveTo>
                <a:cubicBezTo>
                  <a:pt x="5" y="10"/>
                  <a:pt x="1" y="2"/>
                  <a:pt x="6" y="0"/>
                </a:cubicBezTo>
                <a:cubicBezTo>
                  <a:pt x="9" y="5"/>
                  <a:pt x="9" y="11"/>
                  <a:pt x="6" y="16"/>
                </a:cubicBezTo>
                <a:cubicBezTo>
                  <a:pt x="4" y="17"/>
                  <a:pt x="2" y="18"/>
                  <a:pt x="0" y="19"/>
                </a:cubicBezTo>
                <a:cubicBezTo>
                  <a:pt x="0" y="17"/>
                  <a:pt x="0" y="15"/>
                  <a:pt x="0" y="12"/>
                </a:cubicBezTo>
                <a:close/>
              </a:path>
            </a:pathLst>
          </a:custGeom>
          <a:solidFill>
            <a:srgbClr val="7B747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4" name="Freeform 4196"/>
          <p:cNvSpPr>
            <a:spLocks/>
          </p:cNvSpPr>
          <p:nvPr/>
        </p:nvSpPr>
        <p:spPr bwMode="auto">
          <a:xfrm>
            <a:off x="7867650" y="2921000"/>
            <a:ext cx="6350" cy="28575"/>
          </a:xfrm>
          <a:custGeom>
            <a:avLst/>
            <a:gdLst>
              <a:gd name="T0" fmla="*/ 0 w 4"/>
              <a:gd name="T1" fmla="*/ 16 h 16"/>
              <a:gd name="T2" fmla="*/ 0 w 4"/>
              <a:gd name="T3" fmla="*/ 0 h 16"/>
              <a:gd name="T4" fmla="*/ 3 w 4"/>
              <a:gd name="T5" fmla="*/ 0 h 16"/>
              <a:gd name="T6" fmla="*/ 4 w 4"/>
              <a:gd name="T7" fmla="*/ 3 h 16"/>
              <a:gd name="T8" fmla="*/ 3 w 4"/>
              <a:gd name="T9" fmla="*/ 16 h 16"/>
              <a:gd name="T10" fmla="*/ 0 w 4"/>
              <a:gd name="T11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" h="16">
                <a:moveTo>
                  <a:pt x="0" y="16"/>
                </a:moveTo>
                <a:cubicBezTo>
                  <a:pt x="0" y="10"/>
                  <a:pt x="0" y="5"/>
                  <a:pt x="0" y="0"/>
                </a:cubicBezTo>
                <a:cubicBezTo>
                  <a:pt x="1" y="0"/>
                  <a:pt x="2" y="0"/>
                  <a:pt x="3" y="0"/>
                </a:cubicBezTo>
                <a:cubicBezTo>
                  <a:pt x="4" y="1"/>
                  <a:pt x="4" y="2"/>
                  <a:pt x="4" y="3"/>
                </a:cubicBezTo>
                <a:cubicBezTo>
                  <a:pt x="4" y="7"/>
                  <a:pt x="4" y="12"/>
                  <a:pt x="3" y="16"/>
                </a:cubicBezTo>
                <a:cubicBezTo>
                  <a:pt x="2" y="16"/>
                  <a:pt x="1" y="16"/>
                  <a:pt x="0" y="16"/>
                </a:cubicBezTo>
                <a:close/>
              </a:path>
            </a:pathLst>
          </a:custGeom>
          <a:solidFill>
            <a:srgbClr val="5650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5" name="Freeform 4197"/>
          <p:cNvSpPr>
            <a:spLocks/>
          </p:cNvSpPr>
          <p:nvPr/>
        </p:nvSpPr>
        <p:spPr bwMode="auto">
          <a:xfrm>
            <a:off x="7986713" y="2436813"/>
            <a:ext cx="166688" cy="149225"/>
          </a:xfrm>
          <a:custGeom>
            <a:avLst/>
            <a:gdLst>
              <a:gd name="T0" fmla="*/ 43 w 89"/>
              <a:gd name="T1" fmla="*/ 5 h 80"/>
              <a:gd name="T2" fmla="*/ 63 w 89"/>
              <a:gd name="T3" fmla="*/ 1 h 80"/>
              <a:gd name="T4" fmla="*/ 70 w 89"/>
              <a:gd name="T5" fmla="*/ 12 h 80"/>
              <a:gd name="T6" fmla="*/ 79 w 89"/>
              <a:gd name="T7" fmla="*/ 22 h 80"/>
              <a:gd name="T8" fmla="*/ 89 w 89"/>
              <a:gd name="T9" fmla="*/ 29 h 80"/>
              <a:gd name="T10" fmla="*/ 76 w 89"/>
              <a:gd name="T11" fmla="*/ 34 h 80"/>
              <a:gd name="T12" fmla="*/ 74 w 89"/>
              <a:gd name="T13" fmla="*/ 35 h 80"/>
              <a:gd name="T14" fmla="*/ 64 w 89"/>
              <a:gd name="T15" fmla="*/ 30 h 80"/>
              <a:gd name="T16" fmla="*/ 50 w 89"/>
              <a:gd name="T17" fmla="*/ 35 h 80"/>
              <a:gd name="T18" fmla="*/ 51 w 89"/>
              <a:gd name="T19" fmla="*/ 48 h 80"/>
              <a:gd name="T20" fmla="*/ 69 w 89"/>
              <a:gd name="T21" fmla="*/ 68 h 80"/>
              <a:gd name="T22" fmla="*/ 70 w 89"/>
              <a:gd name="T23" fmla="*/ 70 h 80"/>
              <a:gd name="T24" fmla="*/ 55 w 89"/>
              <a:gd name="T25" fmla="*/ 80 h 80"/>
              <a:gd name="T26" fmla="*/ 39 w 89"/>
              <a:gd name="T27" fmla="*/ 61 h 80"/>
              <a:gd name="T28" fmla="*/ 31 w 89"/>
              <a:gd name="T29" fmla="*/ 55 h 80"/>
              <a:gd name="T30" fmla="*/ 23 w 89"/>
              <a:gd name="T31" fmla="*/ 52 h 80"/>
              <a:gd name="T32" fmla="*/ 6 w 89"/>
              <a:gd name="T33" fmla="*/ 38 h 80"/>
              <a:gd name="T34" fmla="*/ 2 w 89"/>
              <a:gd name="T35" fmla="*/ 20 h 80"/>
              <a:gd name="T36" fmla="*/ 5 w 89"/>
              <a:gd name="T37" fmla="*/ 17 h 80"/>
              <a:gd name="T38" fmla="*/ 24 w 89"/>
              <a:gd name="T39" fmla="*/ 10 h 80"/>
              <a:gd name="T40" fmla="*/ 43 w 89"/>
              <a:gd name="T41" fmla="*/ 5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9" h="80">
                <a:moveTo>
                  <a:pt x="43" y="5"/>
                </a:moveTo>
                <a:cubicBezTo>
                  <a:pt x="51" y="7"/>
                  <a:pt x="56" y="0"/>
                  <a:pt x="63" y="1"/>
                </a:cubicBezTo>
                <a:cubicBezTo>
                  <a:pt x="64" y="5"/>
                  <a:pt x="70" y="6"/>
                  <a:pt x="70" y="12"/>
                </a:cubicBezTo>
                <a:cubicBezTo>
                  <a:pt x="71" y="17"/>
                  <a:pt x="72" y="22"/>
                  <a:pt x="79" y="22"/>
                </a:cubicBezTo>
                <a:cubicBezTo>
                  <a:pt x="83" y="24"/>
                  <a:pt x="86" y="27"/>
                  <a:pt x="89" y="29"/>
                </a:cubicBezTo>
                <a:cubicBezTo>
                  <a:pt x="85" y="37"/>
                  <a:pt x="78" y="28"/>
                  <a:pt x="76" y="34"/>
                </a:cubicBezTo>
                <a:cubicBezTo>
                  <a:pt x="75" y="35"/>
                  <a:pt x="75" y="35"/>
                  <a:pt x="74" y="35"/>
                </a:cubicBezTo>
                <a:cubicBezTo>
                  <a:pt x="70" y="35"/>
                  <a:pt x="67" y="32"/>
                  <a:pt x="64" y="30"/>
                </a:cubicBezTo>
                <a:cubicBezTo>
                  <a:pt x="58" y="28"/>
                  <a:pt x="54" y="30"/>
                  <a:pt x="50" y="35"/>
                </a:cubicBezTo>
                <a:cubicBezTo>
                  <a:pt x="46" y="40"/>
                  <a:pt x="47" y="43"/>
                  <a:pt x="51" y="48"/>
                </a:cubicBezTo>
                <a:cubicBezTo>
                  <a:pt x="56" y="55"/>
                  <a:pt x="63" y="61"/>
                  <a:pt x="69" y="68"/>
                </a:cubicBezTo>
                <a:cubicBezTo>
                  <a:pt x="69" y="69"/>
                  <a:pt x="69" y="70"/>
                  <a:pt x="70" y="70"/>
                </a:cubicBezTo>
                <a:cubicBezTo>
                  <a:pt x="67" y="76"/>
                  <a:pt x="62" y="80"/>
                  <a:pt x="55" y="80"/>
                </a:cubicBezTo>
                <a:cubicBezTo>
                  <a:pt x="52" y="72"/>
                  <a:pt x="44" y="67"/>
                  <a:pt x="39" y="61"/>
                </a:cubicBezTo>
                <a:cubicBezTo>
                  <a:pt x="40" y="53"/>
                  <a:pt x="35" y="54"/>
                  <a:pt x="31" y="55"/>
                </a:cubicBezTo>
                <a:cubicBezTo>
                  <a:pt x="27" y="56"/>
                  <a:pt x="25" y="54"/>
                  <a:pt x="23" y="52"/>
                </a:cubicBezTo>
                <a:cubicBezTo>
                  <a:pt x="17" y="47"/>
                  <a:pt x="9" y="46"/>
                  <a:pt x="6" y="38"/>
                </a:cubicBezTo>
                <a:cubicBezTo>
                  <a:pt x="2" y="33"/>
                  <a:pt x="0" y="27"/>
                  <a:pt x="2" y="20"/>
                </a:cubicBezTo>
                <a:cubicBezTo>
                  <a:pt x="3" y="19"/>
                  <a:pt x="4" y="18"/>
                  <a:pt x="5" y="17"/>
                </a:cubicBezTo>
                <a:cubicBezTo>
                  <a:pt x="11" y="14"/>
                  <a:pt x="18" y="13"/>
                  <a:pt x="24" y="10"/>
                </a:cubicBezTo>
                <a:cubicBezTo>
                  <a:pt x="30" y="6"/>
                  <a:pt x="37" y="7"/>
                  <a:pt x="43" y="5"/>
                </a:cubicBezTo>
                <a:close/>
              </a:path>
            </a:pathLst>
          </a:custGeom>
          <a:solidFill>
            <a:srgbClr val="D4E5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6" name="Freeform 4198"/>
          <p:cNvSpPr>
            <a:spLocks/>
          </p:cNvSpPr>
          <p:nvPr/>
        </p:nvSpPr>
        <p:spPr bwMode="auto">
          <a:xfrm>
            <a:off x="8086725" y="2500313"/>
            <a:ext cx="57150" cy="66675"/>
          </a:xfrm>
          <a:custGeom>
            <a:avLst/>
            <a:gdLst>
              <a:gd name="T0" fmla="*/ 22 w 30"/>
              <a:gd name="T1" fmla="*/ 0 h 36"/>
              <a:gd name="T2" fmla="*/ 16 w 30"/>
              <a:gd name="T3" fmla="*/ 36 h 36"/>
              <a:gd name="T4" fmla="*/ 16 w 30"/>
              <a:gd name="T5" fmla="*/ 36 h 36"/>
              <a:gd name="T6" fmla="*/ 22 w 30"/>
              <a:gd name="T7" fmla="*/ 1 h 36"/>
              <a:gd name="T8" fmla="*/ 22 w 30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6">
                <a:moveTo>
                  <a:pt x="22" y="0"/>
                </a:moveTo>
                <a:cubicBezTo>
                  <a:pt x="30" y="14"/>
                  <a:pt x="24" y="25"/>
                  <a:pt x="16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0" y="21"/>
                  <a:pt x="17" y="12"/>
                  <a:pt x="22" y="1"/>
                </a:cubicBezTo>
                <a:lnTo>
                  <a:pt x="22" y="0"/>
                </a:lnTo>
                <a:close/>
              </a:path>
            </a:pathLst>
          </a:custGeom>
          <a:solidFill>
            <a:srgbClr val="D4E5E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7" name="Freeform 4199"/>
          <p:cNvSpPr>
            <a:spLocks/>
          </p:cNvSpPr>
          <p:nvPr/>
        </p:nvSpPr>
        <p:spPr bwMode="auto">
          <a:xfrm>
            <a:off x="8102600" y="2459038"/>
            <a:ext cx="31750" cy="22225"/>
          </a:xfrm>
          <a:custGeom>
            <a:avLst/>
            <a:gdLst>
              <a:gd name="T0" fmla="*/ 17 w 17"/>
              <a:gd name="T1" fmla="*/ 10 h 12"/>
              <a:gd name="T2" fmla="*/ 6 w 17"/>
              <a:gd name="T3" fmla="*/ 7 h 12"/>
              <a:gd name="T4" fmla="*/ 8 w 17"/>
              <a:gd name="T5" fmla="*/ 0 h 12"/>
              <a:gd name="T6" fmla="*/ 17 w 17"/>
              <a:gd name="T7" fmla="*/ 1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12">
                <a:moveTo>
                  <a:pt x="17" y="10"/>
                </a:moveTo>
                <a:cubicBezTo>
                  <a:pt x="13" y="12"/>
                  <a:pt x="10" y="11"/>
                  <a:pt x="6" y="7"/>
                </a:cubicBezTo>
                <a:cubicBezTo>
                  <a:pt x="0" y="3"/>
                  <a:pt x="5" y="2"/>
                  <a:pt x="8" y="0"/>
                </a:cubicBezTo>
                <a:cubicBezTo>
                  <a:pt x="11" y="3"/>
                  <a:pt x="14" y="6"/>
                  <a:pt x="17" y="10"/>
                </a:cubicBezTo>
                <a:close/>
              </a:path>
            </a:pathLst>
          </a:custGeom>
          <a:solidFill>
            <a:srgbClr val="DCEC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8" name="Freeform 4200"/>
          <p:cNvSpPr>
            <a:spLocks/>
          </p:cNvSpPr>
          <p:nvPr/>
        </p:nvSpPr>
        <p:spPr bwMode="auto">
          <a:xfrm>
            <a:off x="7904163" y="2652713"/>
            <a:ext cx="23813" cy="30162"/>
          </a:xfrm>
          <a:custGeom>
            <a:avLst/>
            <a:gdLst>
              <a:gd name="T0" fmla="*/ 0 w 13"/>
              <a:gd name="T1" fmla="*/ 16 h 16"/>
              <a:gd name="T2" fmla="*/ 0 w 13"/>
              <a:gd name="T3" fmla="*/ 3 h 16"/>
              <a:gd name="T4" fmla="*/ 13 w 13"/>
              <a:gd name="T5" fmla="*/ 9 h 16"/>
              <a:gd name="T6" fmla="*/ 13 w 13"/>
              <a:gd name="T7" fmla="*/ 13 h 16"/>
              <a:gd name="T8" fmla="*/ 3 w 13"/>
              <a:gd name="T9" fmla="*/ 16 h 16"/>
              <a:gd name="T10" fmla="*/ 0 w 13"/>
              <a:gd name="T11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" h="16">
                <a:moveTo>
                  <a:pt x="0" y="16"/>
                </a:moveTo>
                <a:cubicBezTo>
                  <a:pt x="0" y="12"/>
                  <a:pt x="0" y="7"/>
                  <a:pt x="0" y="3"/>
                </a:cubicBezTo>
                <a:cubicBezTo>
                  <a:pt x="7" y="0"/>
                  <a:pt x="12" y="1"/>
                  <a:pt x="13" y="9"/>
                </a:cubicBezTo>
                <a:cubicBezTo>
                  <a:pt x="13" y="10"/>
                  <a:pt x="13" y="11"/>
                  <a:pt x="13" y="13"/>
                </a:cubicBezTo>
                <a:cubicBezTo>
                  <a:pt x="9" y="13"/>
                  <a:pt x="5" y="12"/>
                  <a:pt x="3" y="16"/>
                </a:cubicBezTo>
                <a:cubicBezTo>
                  <a:pt x="2" y="16"/>
                  <a:pt x="1" y="16"/>
                  <a:pt x="0" y="16"/>
                </a:cubicBezTo>
                <a:close/>
              </a:path>
            </a:pathLst>
          </a:custGeom>
          <a:solidFill>
            <a:srgbClr val="5B59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29" name="Freeform 4201"/>
          <p:cNvSpPr>
            <a:spLocks/>
          </p:cNvSpPr>
          <p:nvPr/>
        </p:nvSpPr>
        <p:spPr bwMode="auto">
          <a:xfrm>
            <a:off x="7891463" y="2598738"/>
            <a:ext cx="92075" cy="76200"/>
          </a:xfrm>
          <a:custGeom>
            <a:avLst/>
            <a:gdLst>
              <a:gd name="T0" fmla="*/ 20 w 49"/>
              <a:gd name="T1" fmla="*/ 38 h 41"/>
              <a:gd name="T2" fmla="*/ 7 w 49"/>
              <a:gd name="T3" fmla="*/ 32 h 41"/>
              <a:gd name="T4" fmla="*/ 3 w 49"/>
              <a:gd name="T5" fmla="*/ 26 h 41"/>
              <a:gd name="T6" fmla="*/ 1 w 49"/>
              <a:gd name="T7" fmla="*/ 21 h 41"/>
              <a:gd name="T8" fmla="*/ 8 w 49"/>
              <a:gd name="T9" fmla="*/ 11 h 41"/>
              <a:gd name="T10" fmla="*/ 24 w 49"/>
              <a:gd name="T11" fmla="*/ 16 h 41"/>
              <a:gd name="T12" fmla="*/ 20 w 49"/>
              <a:gd name="T13" fmla="*/ 0 h 41"/>
              <a:gd name="T14" fmla="*/ 39 w 49"/>
              <a:gd name="T15" fmla="*/ 9 h 41"/>
              <a:gd name="T16" fmla="*/ 49 w 49"/>
              <a:gd name="T17" fmla="*/ 36 h 41"/>
              <a:gd name="T18" fmla="*/ 30 w 49"/>
              <a:gd name="T19" fmla="*/ 38 h 41"/>
              <a:gd name="T20" fmla="*/ 20 w 49"/>
              <a:gd name="T21" fmla="*/ 3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9" h="41">
                <a:moveTo>
                  <a:pt x="20" y="38"/>
                </a:moveTo>
                <a:cubicBezTo>
                  <a:pt x="16" y="36"/>
                  <a:pt x="11" y="34"/>
                  <a:pt x="7" y="32"/>
                </a:cubicBezTo>
                <a:cubicBezTo>
                  <a:pt x="6" y="30"/>
                  <a:pt x="5" y="28"/>
                  <a:pt x="3" y="26"/>
                </a:cubicBezTo>
                <a:cubicBezTo>
                  <a:pt x="2" y="24"/>
                  <a:pt x="1" y="23"/>
                  <a:pt x="1" y="21"/>
                </a:cubicBezTo>
                <a:cubicBezTo>
                  <a:pt x="0" y="16"/>
                  <a:pt x="2" y="11"/>
                  <a:pt x="8" y="11"/>
                </a:cubicBezTo>
                <a:cubicBezTo>
                  <a:pt x="14" y="11"/>
                  <a:pt x="16" y="18"/>
                  <a:pt x="24" y="16"/>
                </a:cubicBezTo>
                <a:cubicBezTo>
                  <a:pt x="21" y="11"/>
                  <a:pt x="12" y="7"/>
                  <a:pt x="20" y="0"/>
                </a:cubicBezTo>
                <a:cubicBezTo>
                  <a:pt x="26" y="3"/>
                  <a:pt x="35" y="2"/>
                  <a:pt x="39" y="9"/>
                </a:cubicBezTo>
                <a:cubicBezTo>
                  <a:pt x="36" y="20"/>
                  <a:pt x="48" y="26"/>
                  <a:pt x="49" y="36"/>
                </a:cubicBezTo>
                <a:cubicBezTo>
                  <a:pt x="42" y="41"/>
                  <a:pt x="33" y="20"/>
                  <a:pt x="30" y="38"/>
                </a:cubicBezTo>
                <a:cubicBezTo>
                  <a:pt x="26" y="38"/>
                  <a:pt x="23" y="38"/>
                  <a:pt x="20" y="38"/>
                </a:cubicBezTo>
                <a:close/>
              </a:path>
            </a:pathLst>
          </a:custGeom>
          <a:solidFill>
            <a:srgbClr val="CBDB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0" name="Freeform 4202"/>
          <p:cNvSpPr>
            <a:spLocks/>
          </p:cNvSpPr>
          <p:nvPr/>
        </p:nvSpPr>
        <p:spPr bwMode="auto">
          <a:xfrm>
            <a:off x="7859713" y="2532063"/>
            <a:ext cx="44450" cy="93662"/>
          </a:xfrm>
          <a:custGeom>
            <a:avLst/>
            <a:gdLst>
              <a:gd name="T0" fmla="*/ 1 w 24"/>
              <a:gd name="T1" fmla="*/ 26 h 50"/>
              <a:gd name="T2" fmla="*/ 8 w 24"/>
              <a:gd name="T3" fmla="*/ 3 h 50"/>
              <a:gd name="T4" fmla="*/ 14 w 24"/>
              <a:gd name="T5" fmla="*/ 0 h 50"/>
              <a:gd name="T6" fmla="*/ 21 w 24"/>
              <a:gd name="T7" fmla="*/ 19 h 50"/>
              <a:gd name="T8" fmla="*/ 23 w 24"/>
              <a:gd name="T9" fmla="*/ 33 h 50"/>
              <a:gd name="T10" fmla="*/ 23 w 24"/>
              <a:gd name="T11" fmla="*/ 42 h 50"/>
              <a:gd name="T12" fmla="*/ 15 w 24"/>
              <a:gd name="T13" fmla="*/ 50 h 50"/>
              <a:gd name="T14" fmla="*/ 2 w 24"/>
              <a:gd name="T15" fmla="*/ 34 h 50"/>
              <a:gd name="T16" fmla="*/ 1 w 24"/>
              <a:gd name="T17" fmla="*/ 2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" h="50">
                <a:moveTo>
                  <a:pt x="1" y="26"/>
                </a:moveTo>
                <a:cubicBezTo>
                  <a:pt x="2" y="18"/>
                  <a:pt x="4" y="10"/>
                  <a:pt x="8" y="3"/>
                </a:cubicBezTo>
                <a:cubicBezTo>
                  <a:pt x="10" y="2"/>
                  <a:pt x="12" y="1"/>
                  <a:pt x="14" y="0"/>
                </a:cubicBezTo>
                <a:cubicBezTo>
                  <a:pt x="13" y="7"/>
                  <a:pt x="16" y="13"/>
                  <a:pt x="21" y="19"/>
                </a:cubicBezTo>
                <a:cubicBezTo>
                  <a:pt x="20" y="24"/>
                  <a:pt x="21" y="28"/>
                  <a:pt x="23" y="33"/>
                </a:cubicBezTo>
                <a:cubicBezTo>
                  <a:pt x="24" y="36"/>
                  <a:pt x="24" y="39"/>
                  <a:pt x="23" y="42"/>
                </a:cubicBezTo>
                <a:cubicBezTo>
                  <a:pt x="22" y="46"/>
                  <a:pt x="19" y="49"/>
                  <a:pt x="15" y="50"/>
                </a:cubicBezTo>
                <a:cubicBezTo>
                  <a:pt x="8" y="47"/>
                  <a:pt x="6" y="40"/>
                  <a:pt x="2" y="34"/>
                </a:cubicBezTo>
                <a:cubicBezTo>
                  <a:pt x="1" y="32"/>
                  <a:pt x="0" y="29"/>
                  <a:pt x="1" y="26"/>
                </a:cubicBezTo>
                <a:close/>
              </a:path>
            </a:pathLst>
          </a:custGeom>
          <a:solidFill>
            <a:srgbClr val="C7D5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1" name="Freeform 4203"/>
          <p:cNvSpPr>
            <a:spLocks/>
          </p:cNvSpPr>
          <p:nvPr/>
        </p:nvSpPr>
        <p:spPr bwMode="auto">
          <a:xfrm>
            <a:off x="7859713" y="2457450"/>
            <a:ext cx="57150" cy="68262"/>
          </a:xfrm>
          <a:custGeom>
            <a:avLst/>
            <a:gdLst>
              <a:gd name="T0" fmla="*/ 15 w 31"/>
              <a:gd name="T1" fmla="*/ 37 h 37"/>
              <a:gd name="T2" fmla="*/ 8 w 31"/>
              <a:gd name="T3" fmla="*/ 0 h 37"/>
              <a:gd name="T4" fmla="*/ 27 w 31"/>
              <a:gd name="T5" fmla="*/ 12 h 37"/>
              <a:gd name="T6" fmla="*/ 30 w 31"/>
              <a:gd name="T7" fmla="*/ 24 h 37"/>
              <a:gd name="T8" fmla="*/ 28 w 31"/>
              <a:gd name="T9" fmla="*/ 27 h 37"/>
              <a:gd name="T10" fmla="*/ 23 w 31"/>
              <a:gd name="T11" fmla="*/ 31 h 37"/>
              <a:gd name="T12" fmla="*/ 21 w 31"/>
              <a:gd name="T13" fmla="*/ 33 h 37"/>
              <a:gd name="T14" fmla="*/ 21 w 31"/>
              <a:gd name="T15" fmla="*/ 33 h 37"/>
              <a:gd name="T16" fmla="*/ 16 w 31"/>
              <a:gd name="T17" fmla="*/ 36 h 37"/>
              <a:gd name="T18" fmla="*/ 15 w 31"/>
              <a:gd name="T1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1" h="37">
                <a:moveTo>
                  <a:pt x="15" y="37"/>
                </a:moveTo>
                <a:cubicBezTo>
                  <a:pt x="0" y="27"/>
                  <a:pt x="7" y="13"/>
                  <a:pt x="8" y="0"/>
                </a:cubicBezTo>
                <a:cubicBezTo>
                  <a:pt x="14" y="4"/>
                  <a:pt x="21" y="8"/>
                  <a:pt x="27" y="12"/>
                </a:cubicBezTo>
                <a:cubicBezTo>
                  <a:pt x="30" y="15"/>
                  <a:pt x="31" y="19"/>
                  <a:pt x="30" y="24"/>
                </a:cubicBezTo>
                <a:cubicBezTo>
                  <a:pt x="29" y="25"/>
                  <a:pt x="29" y="26"/>
                  <a:pt x="28" y="27"/>
                </a:cubicBezTo>
                <a:cubicBezTo>
                  <a:pt x="27" y="29"/>
                  <a:pt x="25" y="30"/>
                  <a:pt x="23" y="31"/>
                </a:cubicBezTo>
                <a:cubicBezTo>
                  <a:pt x="22" y="32"/>
                  <a:pt x="21" y="32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19" y="34"/>
                  <a:pt x="19" y="37"/>
                  <a:pt x="16" y="36"/>
                </a:cubicBezTo>
                <a:cubicBezTo>
                  <a:pt x="16" y="36"/>
                  <a:pt x="15" y="37"/>
                  <a:pt x="15" y="37"/>
                </a:cubicBezTo>
                <a:close/>
              </a:path>
            </a:pathLst>
          </a:custGeom>
          <a:solidFill>
            <a:srgbClr val="D5E2E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2" name="Freeform 4204"/>
          <p:cNvSpPr>
            <a:spLocks/>
          </p:cNvSpPr>
          <p:nvPr/>
        </p:nvSpPr>
        <p:spPr bwMode="auto">
          <a:xfrm>
            <a:off x="7977188" y="2565400"/>
            <a:ext cx="50800" cy="57150"/>
          </a:xfrm>
          <a:custGeom>
            <a:avLst/>
            <a:gdLst>
              <a:gd name="T0" fmla="*/ 6 w 27"/>
              <a:gd name="T1" fmla="*/ 30 h 31"/>
              <a:gd name="T2" fmla="*/ 0 w 27"/>
              <a:gd name="T3" fmla="*/ 24 h 31"/>
              <a:gd name="T4" fmla="*/ 3 w 27"/>
              <a:gd name="T5" fmla="*/ 14 h 31"/>
              <a:gd name="T6" fmla="*/ 19 w 27"/>
              <a:gd name="T7" fmla="*/ 7 h 31"/>
              <a:gd name="T8" fmla="*/ 16 w 27"/>
              <a:gd name="T9" fmla="*/ 23 h 31"/>
              <a:gd name="T10" fmla="*/ 6 w 27"/>
              <a:gd name="T11" fmla="*/ 3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7" h="31">
                <a:moveTo>
                  <a:pt x="6" y="30"/>
                </a:moveTo>
                <a:cubicBezTo>
                  <a:pt x="3" y="29"/>
                  <a:pt x="1" y="27"/>
                  <a:pt x="0" y="24"/>
                </a:cubicBezTo>
                <a:cubicBezTo>
                  <a:pt x="0" y="20"/>
                  <a:pt x="0" y="16"/>
                  <a:pt x="3" y="14"/>
                </a:cubicBezTo>
                <a:cubicBezTo>
                  <a:pt x="7" y="9"/>
                  <a:pt x="11" y="0"/>
                  <a:pt x="19" y="7"/>
                </a:cubicBezTo>
                <a:cubicBezTo>
                  <a:pt x="27" y="13"/>
                  <a:pt x="20" y="18"/>
                  <a:pt x="16" y="23"/>
                </a:cubicBezTo>
                <a:cubicBezTo>
                  <a:pt x="13" y="26"/>
                  <a:pt x="12" y="31"/>
                  <a:pt x="6" y="30"/>
                </a:cubicBezTo>
                <a:close/>
              </a:path>
            </a:pathLst>
          </a:custGeom>
          <a:solidFill>
            <a:srgbClr val="DDEC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3" name="Freeform 4205"/>
          <p:cNvSpPr>
            <a:spLocks/>
          </p:cNvSpPr>
          <p:nvPr/>
        </p:nvSpPr>
        <p:spPr bwMode="auto">
          <a:xfrm>
            <a:off x="7900988" y="2579688"/>
            <a:ext cx="52388" cy="68262"/>
          </a:xfrm>
          <a:custGeom>
            <a:avLst/>
            <a:gdLst>
              <a:gd name="T0" fmla="*/ 15 w 28"/>
              <a:gd name="T1" fmla="*/ 10 h 36"/>
              <a:gd name="T2" fmla="*/ 19 w 28"/>
              <a:gd name="T3" fmla="*/ 18 h 36"/>
              <a:gd name="T4" fmla="*/ 24 w 28"/>
              <a:gd name="T5" fmla="*/ 22 h 36"/>
              <a:gd name="T6" fmla="*/ 15 w 28"/>
              <a:gd name="T7" fmla="*/ 32 h 36"/>
              <a:gd name="T8" fmla="*/ 5 w 28"/>
              <a:gd name="T9" fmla="*/ 23 h 36"/>
              <a:gd name="T10" fmla="*/ 2 w 28"/>
              <a:gd name="T11" fmla="*/ 17 h 36"/>
              <a:gd name="T12" fmla="*/ 0 w 28"/>
              <a:gd name="T13" fmla="*/ 3 h 36"/>
              <a:gd name="T14" fmla="*/ 2 w 28"/>
              <a:gd name="T15" fmla="*/ 0 h 36"/>
              <a:gd name="T16" fmla="*/ 15 w 28"/>
              <a:gd name="T17" fmla="*/ 1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" h="36">
                <a:moveTo>
                  <a:pt x="15" y="10"/>
                </a:moveTo>
                <a:cubicBezTo>
                  <a:pt x="17" y="12"/>
                  <a:pt x="10" y="20"/>
                  <a:pt x="19" y="18"/>
                </a:cubicBezTo>
                <a:cubicBezTo>
                  <a:pt x="25" y="17"/>
                  <a:pt x="28" y="19"/>
                  <a:pt x="24" y="22"/>
                </a:cubicBezTo>
                <a:cubicBezTo>
                  <a:pt x="20" y="25"/>
                  <a:pt x="25" y="36"/>
                  <a:pt x="15" y="32"/>
                </a:cubicBezTo>
                <a:cubicBezTo>
                  <a:pt x="11" y="31"/>
                  <a:pt x="7" y="27"/>
                  <a:pt x="5" y="23"/>
                </a:cubicBezTo>
                <a:cubicBezTo>
                  <a:pt x="3" y="21"/>
                  <a:pt x="2" y="19"/>
                  <a:pt x="2" y="17"/>
                </a:cubicBezTo>
                <a:cubicBezTo>
                  <a:pt x="1" y="12"/>
                  <a:pt x="0" y="8"/>
                  <a:pt x="0" y="3"/>
                </a:cubicBezTo>
                <a:cubicBezTo>
                  <a:pt x="0" y="2"/>
                  <a:pt x="1" y="1"/>
                  <a:pt x="2" y="0"/>
                </a:cubicBezTo>
                <a:cubicBezTo>
                  <a:pt x="4" y="7"/>
                  <a:pt x="11" y="5"/>
                  <a:pt x="15" y="10"/>
                </a:cubicBezTo>
                <a:close/>
              </a:path>
            </a:pathLst>
          </a:custGeom>
          <a:solidFill>
            <a:srgbClr val="C2D2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4" name="Freeform 4206"/>
          <p:cNvSpPr>
            <a:spLocks/>
          </p:cNvSpPr>
          <p:nvPr/>
        </p:nvSpPr>
        <p:spPr bwMode="auto">
          <a:xfrm>
            <a:off x="8026400" y="2541588"/>
            <a:ext cx="34925" cy="49212"/>
          </a:xfrm>
          <a:custGeom>
            <a:avLst/>
            <a:gdLst>
              <a:gd name="T0" fmla="*/ 10 w 19"/>
              <a:gd name="T1" fmla="*/ 8 h 27"/>
              <a:gd name="T2" fmla="*/ 19 w 19"/>
              <a:gd name="T3" fmla="*/ 22 h 27"/>
              <a:gd name="T4" fmla="*/ 0 w 19"/>
              <a:gd name="T5" fmla="*/ 0 h 27"/>
              <a:gd name="T6" fmla="*/ 10 w 19"/>
              <a:gd name="T7" fmla="*/ 8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27">
                <a:moveTo>
                  <a:pt x="10" y="8"/>
                </a:moveTo>
                <a:cubicBezTo>
                  <a:pt x="13" y="12"/>
                  <a:pt x="13" y="19"/>
                  <a:pt x="19" y="22"/>
                </a:cubicBezTo>
                <a:cubicBezTo>
                  <a:pt x="4" y="27"/>
                  <a:pt x="0" y="22"/>
                  <a:pt x="0" y="0"/>
                </a:cubicBezTo>
                <a:cubicBezTo>
                  <a:pt x="6" y="0"/>
                  <a:pt x="8" y="3"/>
                  <a:pt x="10" y="8"/>
                </a:cubicBezTo>
                <a:close/>
              </a:path>
            </a:pathLst>
          </a:custGeom>
          <a:solidFill>
            <a:srgbClr val="DFEC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5" name="Freeform 4207"/>
          <p:cNvSpPr>
            <a:spLocks/>
          </p:cNvSpPr>
          <p:nvPr/>
        </p:nvSpPr>
        <p:spPr bwMode="auto">
          <a:xfrm>
            <a:off x="7905750" y="2479675"/>
            <a:ext cx="28575" cy="38100"/>
          </a:xfrm>
          <a:custGeom>
            <a:avLst/>
            <a:gdLst>
              <a:gd name="T0" fmla="*/ 2 w 15"/>
              <a:gd name="T1" fmla="*/ 13 h 21"/>
              <a:gd name="T2" fmla="*/ 2 w 15"/>
              <a:gd name="T3" fmla="*/ 0 h 21"/>
              <a:gd name="T4" fmla="*/ 15 w 15"/>
              <a:gd name="T5" fmla="*/ 15 h 21"/>
              <a:gd name="T6" fmla="*/ 3 w 15"/>
              <a:gd name="T7" fmla="*/ 21 h 21"/>
              <a:gd name="T8" fmla="*/ 2 w 15"/>
              <a:gd name="T9" fmla="*/ 13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1">
                <a:moveTo>
                  <a:pt x="2" y="13"/>
                </a:moveTo>
                <a:cubicBezTo>
                  <a:pt x="2" y="9"/>
                  <a:pt x="2" y="4"/>
                  <a:pt x="2" y="0"/>
                </a:cubicBezTo>
                <a:cubicBezTo>
                  <a:pt x="12" y="0"/>
                  <a:pt x="9" y="11"/>
                  <a:pt x="15" y="15"/>
                </a:cubicBezTo>
                <a:cubicBezTo>
                  <a:pt x="12" y="19"/>
                  <a:pt x="8" y="20"/>
                  <a:pt x="3" y="21"/>
                </a:cubicBezTo>
                <a:cubicBezTo>
                  <a:pt x="0" y="19"/>
                  <a:pt x="0" y="16"/>
                  <a:pt x="2" y="13"/>
                </a:cubicBezTo>
                <a:close/>
              </a:path>
            </a:pathLst>
          </a:custGeom>
          <a:solidFill>
            <a:srgbClr val="DEE2E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6" name="Freeform 4208"/>
          <p:cNvSpPr>
            <a:spLocks/>
          </p:cNvSpPr>
          <p:nvPr/>
        </p:nvSpPr>
        <p:spPr bwMode="auto">
          <a:xfrm>
            <a:off x="7986713" y="2503488"/>
            <a:ext cx="46038" cy="34925"/>
          </a:xfrm>
          <a:custGeom>
            <a:avLst/>
            <a:gdLst>
              <a:gd name="T0" fmla="*/ 8 w 25"/>
              <a:gd name="T1" fmla="*/ 2 h 19"/>
              <a:gd name="T2" fmla="*/ 24 w 25"/>
              <a:gd name="T3" fmla="*/ 15 h 19"/>
              <a:gd name="T4" fmla="*/ 21 w 25"/>
              <a:gd name="T5" fmla="*/ 18 h 19"/>
              <a:gd name="T6" fmla="*/ 0 w 25"/>
              <a:gd name="T7" fmla="*/ 6 h 19"/>
              <a:gd name="T8" fmla="*/ 5 w 25"/>
              <a:gd name="T9" fmla="*/ 2 h 19"/>
              <a:gd name="T10" fmla="*/ 8 w 25"/>
              <a:gd name="T11" fmla="*/ 2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" h="19">
                <a:moveTo>
                  <a:pt x="8" y="2"/>
                </a:moveTo>
                <a:cubicBezTo>
                  <a:pt x="13" y="6"/>
                  <a:pt x="19" y="10"/>
                  <a:pt x="24" y="15"/>
                </a:cubicBezTo>
                <a:cubicBezTo>
                  <a:pt x="25" y="18"/>
                  <a:pt x="24" y="19"/>
                  <a:pt x="21" y="18"/>
                </a:cubicBezTo>
                <a:cubicBezTo>
                  <a:pt x="14" y="14"/>
                  <a:pt x="7" y="10"/>
                  <a:pt x="0" y="6"/>
                </a:cubicBezTo>
                <a:cubicBezTo>
                  <a:pt x="2" y="4"/>
                  <a:pt x="3" y="3"/>
                  <a:pt x="5" y="2"/>
                </a:cubicBezTo>
                <a:cubicBezTo>
                  <a:pt x="6" y="0"/>
                  <a:pt x="7" y="0"/>
                  <a:pt x="8" y="2"/>
                </a:cubicBezTo>
                <a:close/>
              </a:path>
            </a:pathLst>
          </a:custGeom>
          <a:solidFill>
            <a:srgbClr val="343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7" name="Freeform 4209"/>
          <p:cNvSpPr>
            <a:spLocks/>
          </p:cNvSpPr>
          <p:nvPr/>
        </p:nvSpPr>
        <p:spPr bwMode="auto">
          <a:xfrm>
            <a:off x="8026400" y="2532063"/>
            <a:ext cx="23813" cy="23812"/>
          </a:xfrm>
          <a:custGeom>
            <a:avLst/>
            <a:gdLst>
              <a:gd name="T0" fmla="*/ 0 w 13"/>
              <a:gd name="T1" fmla="*/ 3 h 13"/>
              <a:gd name="T2" fmla="*/ 3 w 13"/>
              <a:gd name="T3" fmla="*/ 0 h 13"/>
              <a:gd name="T4" fmla="*/ 10 w 13"/>
              <a:gd name="T5" fmla="*/ 3 h 13"/>
              <a:gd name="T6" fmla="*/ 13 w 13"/>
              <a:gd name="T7" fmla="*/ 7 h 13"/>
              <a:gd name="T8" fmla="*/ 10 w 13"/>
              <a:gd name="T9" fmla="*/ 13 h 13"/>
              <a:gd name="T10" fmla="*/ 0 w 13"/>
              <a:gd name="T11" fmla="*/ 5 h 13"/>
              <a:gd name="T12" fmla="*/ 0 w 13"/>
              <a:gd name="T13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" h="13">
                <a:moveTo>
                  <a:pt x="0" y="3"/>
                </a:moveTo>
                <a:cubicBezTo>
                  <a:pt x="1" y="2"/>
                  <a:pt x="2" y="1"/>
                  <a:pt x="3" y="0"/>
                </a:cubicBezTo>
                <a:cubicBezTo>
                  <a:pt x="5" y="1"/>
                  <a:pt x="7" y="2"/>
                  <a:pt x="10" y="3"/>
                </a:cubicBezTo>
                <a:cubicBezTo>
                  <a:pt x="12" y="4"/>
                  <a:pt x="13" y="5"/>
                  <a:pt x="13" y="7"/>
                </a:cubicBezTo>
                <a:cubicBezTo>
                  <a:pt x="13" y="9"/>
                  <a:pt x="12" y="12"/>
                  <a:pt x="10" y="13"/>
                </a:cubicBezTo>
                <a:cubicBezTo>
                  <a:pt x="6" y="10"/>
                  <a:pt x="3" y="8"/>
                  <a:pt x="0" y="5"/>
                </a:cubicBezTo>
                <a:cubicBezTo>
                  <a:pt x="0" y="5"/>
                  <a:pt x="0" y="4"/>
                  <a:pt x="0" y="3"/>
                </a:cubicBezTo>
                <a:close/>
              </a:path>
            </a:pathLst>
          </a:custGeom>
          <a:solidFill>
            <a:srgbClr val="4343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8" name="Freeform 4210"/>
          <p:cNvSpPr>
            <a:spLocks/>
          </p:cNvSpPr>
          <p:nvPr/>
        </p:nvSpPr>
        <p:spPr bwMode="auto">
          <a:xfrm>
            <a:off x="7889875" y="2566988"/>
            <a:ext cx="14288" cy="26987"/>
          </a:xfrm>
          <a:custGeom>
            <a:avLst/>
            <a:gdLst>
              <a:gd name="T0" fmla="*/ 8 w 8"/>
              <a:gd name="T1" fmla="*/ 7 h 14"/>
              <a:gd name="T2" fmla="*/ 7 w 8"/>
              <a:gd name="T3" fmla="*/ 10 h 14"/>
              <a:gd name="T4" fmla="*/ 4 w 8"/>
              <a:gd name="T5" fmla="*/ 14 h 14"/>
              <a:gd name="T6" fmla="*/ 5 w 8"/>
              <a:gd name="T7" fmla="*/ 0 h 14"/>
              <a:gd name="T8" fmla="*/ 8 w 8"/>
              <a:gd name="T9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14">
                <a:moveTo>
                  <a:pt x="8" y="7"/>
                </a:moveTo>
                <a:cubicBezTo>
                  <a:pt x="8" y="8"/>
                  <a:pt x="8" y="9"/>
                  <a:pt x="7" y="10"/>
                </a:cubicBezTo>
                <a:cubicBezTo>
                  <a:pt x="6" y="12"/>
                  <a:pt x="6" y="14"/>
                  <a:pt x="4" y="14"/>
                </a:cubicBezTo>
                <a:cubicBezTo>
                  <a:pt x="1" y="9"/>
                  <a:pt x="0" y="4"/>
                  <a:pt x="5" y="0"/>
                </a:cubicBezTo>
                <a:cubicBezTo>
                  <a:pt x="8" y="1"/>
                  <a:pt x="8" y="4"/>
                  <a:pt x="8" y="7"/>
                </a:cubicBezTo>
                <a:close/>
              </a:path>
            </a:pathLst>
          </a:custGeom>
          <a:solidFill>
            <a:srgbClr val="6E7C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39" name="Freeform 4211"/>
          <p:cNvSpPr>
            <a:spLocks/>
          </p:cNvSpPr>
          <p:nvPr/>
        </p:nvSpPr>
        <p:spPr bwMode="auto">
          <a:xfrm>
            <a:off x="7900988" y="2503488"/>
            <a:ext cx="12700" cy="14287"/>
          </a:xfrm>
          <a:custGeom>
            <a:avLst/>
            <a:gdLst>
              <a:gd name="T0" fmla="*/ 5 w 7"/>
              <a:gd name="T1" fmla="*/ 0 h 8"/>
              <a:gd name="T2" fmla="*/ 6 w 7"/>
              <a:gd name="T3" fmla="*/ 8 h 8"/>
              <a:gd name="T4" fmla="*/ 2 w 7"/>
              <a:gd name="T5" fmla="*/ 8 h 8"/>
              <a:gd name="T6" fmla="*/ 0 w 7"/>
              <a:gd name="T7" fmla="*/ 5 h 8"/>
              <a:gd name="T8" fmla="*/ 2 w 7"/>
              <a:gd name="T9" fmla="*/ 2 h 8"/>
              <a:gd name="T10" fmla="*/ 5 w 7"/>
              <a:gd name="T11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8">
                <a:moveTo>
                  <a:pt x="5" y="0"/>
                </a:moveTo>
                <a:cubicBezTo>
                  <a:pt x="7" y="3"/>
                  <a:pt x="7" y="6"/>
                  <a:pt x="6" y="8"/>
                </a:cubicBezTo>
                <a:cubicBezTo>
                  <a:pt x="5" y="8"/>
                  <a:pt x="3" y="8"/>
                  <a:pt x="2" y="8"/>
                </a:cubicBezTo>
                <a:cubicBezTo>
                  <a:pt x="1" y="7"/>
                  <a:pt x="0" y="6"/>
                  <a:pt x="0" y="5"/>
                </a:cubicBezTo>
                <a:cubicBezTo>
                  <a:pt x="0" y="4"/>
                  <a:pt x="1" y="3"/>
                  <a:pt x="2" y="2"/>
                </a:cubicBezTo>
                <a:cubicBezTo>
                  <a:pt x="3" y="1"/>
                  <a:pt x="4" y="1"/>
                  <a:pt x="5" y="0"/>
                </a:cubicBezTo>
                <a:close/>
              </a:path>
            </a:pathLst>
          </a:custGeom>
          <a:solidFill>
            <a:srgbClr val="979C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0" name="Freeform 4212"/>
          <p:cNvSpPr>
            <a:spLocks/>
          </p:cNvSpPr>
          <p:nvPr/>
        </p:nvSpPr>
        <p:spPr bwMode="auto">
          <a:xfrm>
            <a:off x="7899400" y="2511425"/>
            <a:ext cx="4763" cy="6350"/>
          </a:xfrm>
          <a:custGeom>
            <a:avLst/>
            <a:gdLst>
              <a:gd name="T0" fmla="*/ 3 w 3"/>
              <a:gd name="T1" fmla="*/ 1 h 4"/>
              <a:gd name="T2" fmla="*/ 3 w 3"/>
              <a:gd name="T3" fmla="*/ 4 h 4"/>
              <a:gd name="T4" fmla="*/ 0 w 3"/>
              <a:gd name="T5" fmla="*/ 4 h 4"/>
              <a:gd name="T6" fmla="*/ 0 w 3"/>
              <a:gd name="T7" fmla="*/ 1 h 4"/>
              <a:gd name="T8" fmla="*/ 3 w 3"/>
              <a:gd name="T9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3" y="1"/>
                </a:moveTo>
                <a:cubicBezTo>
                  <a:pt x="3" y="2"/>
                  <a:pt x="3" y="3"/>
                  <a:pt x="3" y="4"/>
                </a:cubicBezTo>
                <a:cubicBezTo>
                  <a:pt x="2" y="4"/>
                  <a:pt x="1" y="4"/>
                  <a:pt x="0" y="4"/>
                </a:cubicBezTo>
                <a:cubicBezTo>
                  <a:pt x="0" y="3"/>
                  <a:pt x="0" y="2"/>
                  <a:pt x="0" y="1"/>
                </a:cubicBezTo>
                <a:cubicBezTo>
                  <a:pt x="1" y="0"/>
                  <a:pt x="2" y="0"/>
                  <a:pt x="3" y="1"/>
                </a:cubicBezTo>
                <a:close/>
              </a:path>
            </a:pathLst>
          </a:custGeom>
          <a:solidFill>
            <a:srgbClr val="C6CD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1" name="Freeform 4213"/>
          <p:cNvSpPr>
            <a:spLocks/>
          </p:cNvSpPr>
          <p:nvPr/>
        </p:nvSpPr>
        <p:spPr bwMode="auto">
          <a:xfrm>
            <a:off x="7889875" y="2517775"/>
            <a:ext cx="9525" cy="7937"/>
          </a:xfrm>
          <a:custGeom>
            <a:avLst/>
            <a:gdLst>
              <a:gd name="T0" fmla="*/ 0 w 5"/>
              <a:gd name="T1" fmla="*/ 3 h 4"/>
              <a:gd name="T2" fmla="*/ 5 w 5"/>
              <a:gd name="T3" fmla="*/ 0 h 4"/>
              <a:gd name="T4" fmla="*/ 4 w 5"/>
              <a:gd name="T5" fmla="*/ 4 h 4"/>
              <a:gd name="T6" fmla="*/ 3 w 5"/>
              <a:gd name="T7" fmla="*/ 4 h 4"/>
              <a:gd name="T8" fmla="*/ 2 w 5"/>
              <a:gd name="T9" fmla="*/ 4 h 4"/>
              <a:gd name="T10" fmla="*/ 0 w 5"/>
              <a:gd name="T11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" h="4">
                <a:moveTo>
                  <a:pt x="0" y="3"/>
                </a:moveTo>
                <a:cubicBezTo>
                  <a:pt x="2" y="2"/>
                  <a:pt x="3" y="1"/>
                  <a:pt x="5" y="0"/>
                </a:cubicBezTo>
                <a:cubicBezTo>
                  <a:pt x="5" y="1"/>
                  <a:pt x="4" y="3"/>
                  <a:pt x="4" y="4"/>
                </a:cubicBezTo>
                <a:cubicBezTo>
                  <a:pt x="3" y="4"/>
                  <a:pt x="3" y="4"/>
                  <a:pt x="3" y="4"/>
                </a:cubicBezTo>
                <a:cubicBezTo>
                  <a:pt x="2" y="4"/>
                  <a:pt x="2" y="4"/>
                  <a:pt x="2" y="4"/>
                </a:cubicBezTo>
                <a:lnTo>
                  <a:pt x="0" y="3"/>
                </a:lnTo>
                <a:close/>
              </a:path>
            </a:pathLst>
          </a:custGeom>
          <a:solidFill>
            <a:srgbClr val="C8D1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2" name="Freeform 4214"/>
          <p:cNvSpPr>
            <a:spLocks/>
          </p:cNvSpPr>
          <p:nvPr/>
        </p:nvSpPr>
        <p:spPr bwMode="auto">
          <a:xfrm>
            <a:off x="7893050" y="2524125"/>
            <a:ext cx="3175" cy="4762"/>
          </a:xfrm>
          <a:custGeom>
            <a:avLst/>
            <a:gdLst>
              <a:gd name="T0" fmla="*/ 0 w 2"/>
              <a:gd name="T1" fmla="*/ 1 h 3"/>
              <a:gd name="T2" fmla="*/ 2 w 2"/>
              <a:gd name="T3" fmla="*/ 1 h 3"/>
              <a:gd name="T4" fmla="*/ 1 w 2"/>
              <a:gd name="T5" fmla="*/ 3 h 3"/>
              <a:gd name="T6" fmla="*/ 0 w 2"/>
              <a:gd name="T7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3">
                <a:moveTo>
                  <a:pt x="0" y="1"/>
                </a:moveTo>
                <a:cubicBezTo>
                  <a:pt x="1" y="0"/>
                  <a:pt x="1" y="1"/>
                  <a:pt x="2" y="1"/>
                </a:cubicBezTo>
                <a:cubicBezTo>
                  <a:pt x="2" y="2"/>
                  <a:pt x="2" y="2"/>
                  <a:pt x="1" y="3"/>
                </a:cubicBezTo>
                <a:cubicBezTo>
                  <a:pt x="1" y="2"/>
                  <a:pt x="0" y="1"/>
                  <a:pt x="0" y="1"/>
                </a:cubicBezTo>
                <a:close/>
              </a:path>
            </a:pathLst>
          </a:custGeom>
          <a:solidFill>
            <a:srgbClr val="2D36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3" name="Freeform 4215"/>
          <p:cNvSpPr>
            <a:spLocks/>
          </p:cNvSpPr>
          <p:nvPr/>
        </p:nvSpPr>
        <p:spPr bwMode="auto">
          <a:xfrm>
            <a:off x="8043863" y="2525713"/>
            <a:ext cx="30163" cy="23812"/>
          </a:xfrm>
          <a:custGeom>
            <a:avLst/>
            <a:gdLst>
              <a:gd name="T0" fmla="*/ 3 w 16"/>
              <a:gd name="T1" fmla="*/ 10 h 13"/>
              <a:gd name="T2" fmla="*/ 0 w 16"/>
              <a:gd name="T3" fmla="*/ 6 h 13"/>
              <a:gd name="T4" fmla="*/ 12 w 16"/>
              <a:gd name="T5" fmla="*/ 8 h 13"/>
              <a:gd name="T6" fmla="*/ 8 w 16"/>
              <a:gd name="T7" fmla="*/ 13 h 13"/>
              <a:gd name="T8" fmla="*/ 3 w 16"/>
              <a:gd name="T9" fmla="*/ 1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3">
                <a:moveTo>
                  <a:pt x="3" y="10"/>
                </a:moveTo>
                <a:cubicBezTo>
                  <a:pt x="2" y="9"/>
                  <a:pt x="1" y="7"/>
                  <a:pt x="0" y="6"/>
                </a:cubicBezTo>
                <a:cubicBezTo>
                  <a:pt x="5" y="0"/>
                  <a:pt x="9" y="3"/>
                  <a:pt x="12" y="8"/>
                </a:cubicBezTo>
                <a:cubicBezTo>
                  <a:pt x="16" y="13"/>
                  <a:pt x="11" y="12"/>
                  <a:pt x="8" y="13"/>
                </a:cubicBezTo>
                <a:cubicBezTo>
                  <a:pt x="6" y="12"/>
                  <a:pt x="5" y="11"/>
                  <a:pt x="3" y="10"/>
                </a:cubicBezTo>
                <a:close/>
              </a:path>
            </a:pathLst>
          </a:custGeom>
          <a:solidFill>
            <a:srgbClr val="DEE7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4" name="Freeform 4216"/>
          <p:cNvSpPr>
            <a:spLocks/>
          </p:cNvSpPr>
          <p:nvPr/>
        </p:nvSpPr>
        <p:spPr bwMode="auto">
          <a:xfrm>
            <a:off x="7974013" y="2405063"/>
            <a:ext cx="53975" cy="68262"/>
          </a:xfrm>
          <a:custGeom>
            <a:avLst/>
            <a:gdLst>
              <a:gd name="T0" fmla="*/ 5 w 29"/>
              <a:gd name="T1" fmla="*/ 34 h 37"/>
              <a:gd name="T2" fmla="*/ 11 w 29"/>
              <a:gd name="T3" fmla="*/ 6 h 37"/>
              <a:gd name="T4" fmla="*/ 24 w 29"/>
              <a:gd name="T5" fmla="*/ 2 h 37"/>
              <a:gd name="T6" fmla="*/ 26 w 29"/>
              <a:gd name="T7" fmla="*/ 14 h 37"/>
              <a:gd name="T8" fmla="*/ 21 w 29"/>
              <a:gd name="T9" fmla="*/ 26 h 37"/>
              <a:gd name="T10" fmla="*/ 11 w 29"/>
              <a:gd name="T11" fmla="*/ 35 h 37"/>
              <a:gd name="T12" fmla="*/ 11 w 29"/>
              <a:gd name="T13" fmla="*/ 35 h 37"/>
              <a:gd name="T14" fmla="*/ 8 w 29"/>
              <a:gd name="T15" fmla="*/ 37 h 37"/>
              <a:gd name="T16" fmla="*/ 5 w 29"/>
              <a:gd name="T17" fmla="*/ 3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" h="37">
                <a:moveTo>
                  <a:pt x="5" y="34"/>
                </a:moveTo>
                <a:cubicBezTo>
                  <a:pt x="0" y="23"/>
                  <a:pt x="7" y="15"/>
                  <a:pt x="11" y="6"/>
                </a:cubicBezTo>
                <a:cubicBezTo>
                  <a:pt x="13" y="2"/>
                  <a:pt x="18" y="0"/>
                  <a:pt x="24" y="2"/>
                </a:cubicBezTo>
                <a:cubicBezTo>
                  <a:pt x="29" y="5"/>
                  <a:pt x="28" y="9"/>
                  <a:pt x="26" y="14"/>
                </a:cubicBezTo>
                <a:cubicBezTo>
                  <a:pt x="24" y="17"/>
                  <a:pt x="23" y="22"/>
                  <a:pt x="21" y="26"/>
                </a:cubicBezTo>
                <a:cubicBezTo>
                  <a:pt x="22" y="33"/>
                  <a:pt x="14" y="31"/>
                  <a:pt x="11" y="35"/>
                </a:cubicBezTo>
                <a:cubicBezTo>
                  <a:pt x="11" y="35"/>
                  <a:pt x="11" y="35"/>
                  <a:pt x="11" y="35"/>
                </a:cubicBezTo>
                <a:cubicBezTo>
                  <a:pt x="10" y="36"/>
                  <a:pt x="9" y="37"/>
                  <a:pt x="8" y="37"/>
                </a:cubicBezTo>
                <a:cubicBezTo>
                  <a:pt x="6" y="37"/>
                  <a:pt x="6" y="36"/>
                  <a:pt x="5" y="34"/>
                </a:cubicBezTo>
                <a:close/>
              </a:path>
            </a:pathLst>
          </a:custGeom>
          <a:solidFill>
            <a:srgbClr val="F2F8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5" name="Freeform 4217"/>
          <p:cNvSpPr>
            <a:spLocks/>
          </p:cNvSpPr>
          <p:nvPr/>
        </p:nvSpPr>
        <p:spPr bwMode="auto">
          <a:xfrm>
            <a:off x="7989888" y="2449513"/>
            <a:ext cx="44450" cy="20637"/>
          </a:xfrm>
          <a:custGeom>
            <a:avLst/>
            <a:gdLst>
              <a:gd name="T0" fmla="*/ 2 w 24"/>
              <a:gd name="T1" fmla="*/ 11 h 11"/>
              <a:gd name="T2" fmla="*/ 12 w 24"/>
              <a:gd name="T3" fmla="*/ 2 h 11"/>
              <a:gd name="T4" fmla="*/ 22 w 24"/>
              <a:gd name="T5" fmla="*/ 0 h 11"/>
              <a:gd name="T6" fmla="*/ 23 w 24"/>
              <a:gd name="T7" fmla="*/ 6 h 11"/>
              <a:gd name="T8" fmla="*/ 2 w 24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11">
                <a:moveTo>
                  <a:pt x="2" y="11"/>
                </a:moveTo>
                <a:cubicBezTo>
                  <a:pt x="0" y="2"/>
                  <a:pt x="11" y="7"/>
                  <a:pt x="12" y="2"/>
                </a:cubicBezTo>
                <a:cubicBezTo>
                  <a:pt x="15" y="1"/>
                  <a:pt x="19" y="1"/>
                  <a:pt x="22" y="0"/>
                </a:cubicBezTo>
                <a:cubicBezTo>
                  <a:pt x="23" y="2"/>
                  <a:pt x="24" y="4"/>
                  <a:pt x="23" y="6"/>
                </a:cubicBezTo>
                <a:cubicBezTo>
                  <a:pt x="17" y="10"/>
                  <a:pt x="9" y="11"/>
                  <a:pt x="2" y="11"/>
                </a:cubicBezTo>
                <a:close/>
              </a:path>
            </a:pathLst>
          </a:custGeom>
          <a:solidFill>
            <a:srgbClr val="4F50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6" name="Freeform 4218"/>
          <p:cNvSpPr>
            <a:spLocks/>
          </p:cNvSpPr>
          <p:nvPr/>
        </p:nvSpPr>
        <p:spPr bwMode="auto">
          <a:xfrm>
            <a:off x="8031163" y="2439988"/>
            <a:ext cx="34925" cy="20637"/>
          </a:xfrm>
          <a:custGeom>
            <a:avLst/>
            <a:gdLst>
              <a:gd name="T0" fmla="*/ 1 w 19"/>
              <a:gd name="T1" fmla="*/ 11 h 11"/>
              <a:gd name="T2" fmla="*/ 0 w 19"/>
              <a:gd name="T3" fmla="*/ 5 h 11"/>
              <a:gd name="T4" fmla="*/ 19 w 19"/>
              <a:gd name="T5" fmla="*/ 1 h 11"/>
              <a:gd name="T6" fmla="*/ 19 w 19"/>
              <a:gd name="T7" fmla="*/ 3 h 11"/>
              <a:gd name="T8" fmla="*/ 1 w 19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11">
                <a:moveTo>
                  <a:pt x="1" y="11"/>
                </a:moveTo>
                <a:cubicBezTo>
                  <a:pt x="0" y="9"/>
                  <a:pt x="0" y="7"/>
                  <a:pt x="0" y="5"/>
                </a:cubicBezTo>
                <a:cubicBezTo>
                  <a:pt x="5" y="0"/>
                  <a:pt x="12" y="2"/>
                  <a:pt x="19" y="1"/>
                </a:cubicBezTo>
                <a:cubicBezTo>
                  <a:pt x="19" y="1"/>
                  <a:pt x="19" y="2"/>
                  <a:pt x="19" y="3"/>
                </a:cubicBezTo>
                <a:cubicBezTo>
                  <a:pt x="15" y="9"/>
                  <a:pt x="7" y="9"/>
                  <a:pt x="1" y="11"/>
                </a:cubicBezTo>
                <a:close/>
              </a:path>
            </a:pathLst>
          </a:custGeom>
          <a:solidFill>
            <a:srgbClr val="4549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7" name="Freeform 4219"/>
          <p:cNvSpPr>
            <a:spLocks/>
          </p:cNvSpPr>
          <p:nvPr/>
        </p:nvSpPr>
        <p:spPr bwMode="auto">
          <a:xfrm>
            <a:off x="7958138" y="2468563"/>
            <a:ext cx="33338" cy="23812"/>
          </a:xfrm>
          <a:custGeom>
            <a:avLst/>
            <a:gdLst>
              <a:gd name="T0" fmla="*/ 13 w 18"/>
              <a:gd name="T1" fmla="*/ 0 h 13"/>
              <a:gd name="T2" fmla="*/ 17 w 18"/>
              <a:gd name="T3" fmla="*/ 1 h 13"/>
              <a:gd name="T4" fmla="*/ 5 w 18"/>
              <a:gd name="T5" fmla="*/ 8 h 13"/>
              <a:gd name="T6" fmla="*/ 2 w 18"/>
              <a:gd name="T7" fmla="*/ 10 h 13"/>
              <a:gd name="T8" fmla="*/ 0 w 18"/>
              <a:gd name="T9" fmla="*/ 5 h 13"/>
              <a:gd name="T10" fmla="*/ 13 w 18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13">
                <a:moveTo>
                  <a:pt x="13" y="0"/>
                </a:moveTo>
                <a:cubicBezTo>
                  <a:pt x="14" y="1"/>
                  <a:pt x="15" y="1"/>
                  <a:pt x="17" y="1"/>
                </a:cubicBezTo>
                <a:cubicBezTo>
                  <a:pt x="18" y="13"/>
                  <a:pt x="13" y="13"/>
                  <a:pt x="5" y="8"/>
                </a:cubicBezTo>
                <a:cubicBezTo>
                  <a:pt x="5" y="10"/>
                  <a:pt x="3" y="10"/>
                  <a:pt x="2" y="10"/>
                </a:cubicBezTo>
                <a:cubicBezTo>
                  <a:pt x="1" y="9"/>
                  <a:pt x="1" y="7"/>
                  <a:pt x="0" y="5"/>
                </a:cubicBezTo>
                <a:cubicBezTo>
                  <a:pt x="4" y="3"/>
                  <a:pt x="9" y="2"/>
                  <a:pt x="13" y="0"/>
                </a:cubicBezTo>
                <a:close/>
              </a:path>
            </a:pathLst>
          </a:custGeom>
          <a:solidFill>
            <a:srgbClr val="4B4E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8" name="Freeform 4220"/>
          <p:cNvSpPr>
            <a:spLocks/>
          </p:cNvSpPr>
          <p:nvPr/>
        </p:nvSpPr>
        <p:spPr bwMode="auto">
          <a:xfrm>
            <a:off x="7967663" y="2470150"/>
            <a:ext cx="33338" cy="36512"/>
          </a:xfrm>
          <a:custGeom>
            <a:avLst/>
            <a:gdLst>
              <a:gd name="T0" fmla="*/ 0 w 18"/>
              <a:gd name="T1" fmla="*/ 7 h 20"/>
              <a:gd name="T2" fmla="*/ 12 w 18"/>
              <a:gd name="T3" fmla="*/ 0 h 20"/>
              <a:gd name="T4" fmla="*/ 14 w 18"/>
              <a:gd name="T5" fmla="*/ 0 h 20"/>
              <a:gd name="T6" fmla="*/ 18 w 18"/>
              <a:gd name="T7" fmla="*/ 20 h 20"/>
              <a:gd name="T8" fmla="*/ 16 w 18"/>
              <a:gd name="T9" fmla="*/ 20 h 20"/>
              <a:gd name="T10" fmla="*/ 15 w 18"/>
              <a:gd name="T11" fmla="*/ 20 h 20"/>
              <a:gd name="T12" fmla="*/ 0 w 18"/>
              <a:gd name="T13" fmla="*/ 7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20">
                <a:moveTo>
                  <a:pt x="0" y="7"/>
                </a:moveTo>
                <a:cubicBezTo>
                  <a:pt x="7" y="11"/>
                  <a:pt x="10" y="6"/>
                  <a:pt x="12" y="0"/>
                </a:cubicBezTo>
                <a:cubicBezTo>
                  <a:pt x="13" y="0"/>
                  <a:pt x="13" y="0"/>
                  <a:pt x="14" y="0"/>
                </a:cubicBezTo>
                <a:cubicBezTo>
                  <a:pt x="15" y="7"/>
                  <a:pt x="14" y="14"/>
                  <a:pt x="18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0" y="15"/>
                  <a:pt x="2" y="14"/>
                  <a:pt x="0" y="7"/>
                </a:cubicBezTo>
                <a:close/>
              </a:path>
            </a:pathLst>
          </a:custGeom>
          <a:solidFill>
            <a:srgbClr val="DEE0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49" name="Freeform 4221"/>
          <p:cNvSpPr>
            <a:spLocks/>
          </p:cNvSpPr>
          <p:nvPr/>
        </p:nvSpPr>
        <p:spPr bwMode="auto">
          <a:xfrm>
            <a:off x="7983538" y="2301875"/>
            <a:ext cx="53975" cy="9525"/>
          </a:xfrm>
          <a:custGeom>
            <a:avLst/>
            <a:gdLst>
              <a:gd name="T0" fmla="*/ 0 w 29"/>
              <a:gd name="T1" fmla="*/ 5 h 5"/>
              <a:gd name="T2" fmla="*/ 0 w 29"/>
              <a:gd name="T3" fmla="*/ 3 h 5"/>
              <a:gd name="T4" fmla="*/ 29 w 29"/>
              <a:gd name="T5" fmla="*/ 5 h 5"/>
              <a:gd name="T6" fmla="*/ 0 w 29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5">
                <a:moveTo>
                  <a:pt x="0" y="5"/>
                </a:moveTo>
                <a:cubicBezTo>
                  <a:pt x="0" y="4"/>
                  <a:pt x="0" y="4"/>
                  <a:pt x="0" y="3"/>
                </a:cubicBezTo>
                <a:cubicBezTo>
                  <a:pt x="10" y="4"/>
                  <a:pt x="20" y="0"/>
                  <a:pt x="29" y="5"/>
                </a:cubicBezTo>
                <a:cubicBezTo>
                  <a:pt x="19" y="5"/>
                  <a:pt x="10" y="5"/>
                  <a:pt x="0" y="5"/>
                </a:cubicBezTo>
                <a:close/>
              </a:path>
            </a:pathLst>
          </a:custGeom>
          <a:solidFill>
            <a:srgbClr val="4440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0" name="Freeform 4222"/>
          <p:cNvSpPr>
            <a:spLocks/>
          </p:cNvSpPr>
          <p:nvPr/>
        </p:nvSpPr>
        <p:spPr bwMode="auto">
          <a:xfrm>
            <a:off x="8053388" y="2201863"/>
            <a:ext cx="15875" cy="57150"/>
          </a:xfrm>
          <a:custGeom>
            <a:avLst/>
            <a:gdLst>
              <a:gd name="T0" fmla="*/ 4 w 8"/>
              <a:gd name="T1" fmla="*/ 1 h 30"/>
              <a:gd name="T2" fmla="*/ 8 w 8"/>
              <a:gd name="T3" fmla="*/ 0 h 30"/>
              <a:gd name="T4" fmla="*/ 8 w 8"/>
              <a:gd name="T5" fmla="*/ 17 h 30"/>
              <a:gd name="T6" fmla="*/ 7 w 8"/>
              <a:gd name="T7" fmla="*/ 29 h 30"/>
              <a:gd name="T8" fmla="*/ 3 w 8"/>
              <a:gd name="T9" fmla="*/ 28 h 30"/>
              <a:gd name="T10" fmla="*/ 4 w 8"/>
              <a:gd name="T11" fmla="*/ 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30">
                <a:moveTo>
                  <a:pt x="4" y="1"/>
                </a:moveTo>
                <a:cubicBezTo>
                  <a:pt x="5" y="0"/>
                  <a:pt x="6" y="0"/>
                  <a:pt x="8" y="0"/>
                </a:cubicBezTo>
                <a:cubicBezTo>
                  <a:pt x="8" y="6"/>
                  <a:pt x="8" y="11"/>
                  <a:pt x="8" y="17"/>
                </a:cubicBezTo>
                <a:cubicBezTo>
                  <a:pt x="8" y="21"/>
                  <a:pt x="7" y="25"/>
                  <a:pt x="7" y="29"/>
                </a:cubicBezTo>
                <a:cubicBezTo>
                  <a:pt x="5" y="30"/>
                  <a:pt x="4" y="30"/>
                  <a:pt x="3" y="28"/>
                </a:cubicBezTo>
                <a:cubicBezTo>
                  <a:pt x="0" y="19"/>
                  <a:pt x="1" y="10"/>
                  <a:pt x="4" y="1"/>
                </a:cubicBezTo>
                <a:close/>
              </a:path>
            </a:pathLst>
          </a:custGeom>
          <a:solidFill>
            <a:srgbClr val="3430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1" name="Freeform 4223"/>
          <p:cNvSpPr>
            <a:spLocks/>
          </p:cNvSpPr>
          <p:nvPr/>
        </p:nvSpPr>
        <p:spPr bwMode="auto">
          <a:xfrm>
            <a:off x="8054975" y="2257425"/>
            <a:ext cx="17463" cy="34925"/>
          </a:xfrm>
          <a:custGeom>
            <a:avLst/>
            <a:gdLst>
              <a:gd name="T0" fmla="*/ 4 w 9"/>
              <a:gd name="T1" fmla="*/ 0 h 19"/>
              <a:gd name="T2" fmla="*/ 6 w 9"/>
              <a:gd name="T3" fmla="*/ 0 h 19"/>
              <a:gd name="T4" fmla="*/ 4 w 9"/>
              <a:gd name="T5" fmla="*/ 19 h 19"/>
              <a:gd name="T6" fmla="*/ 3 w 9"/>
              <a:gd name="T7" fmla="*/ 14 h 19"/>
              <a:gd name="T8" fmla="*/ 4 w 9"/>
              <a:gd name="T9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19">
                <a:moveTo>
                  <a:pt x="4" y="0"/>
                </a:moveTo>
                <a:cubicBezTo>
                  <a:pt x="5" y="0"/>
                  <a:pt x="5" y="0"/>
                  <a:pt x="6" y="0"/>
                </a:cubicBezTo>
                <a:cubicBezTo>
                  <a:pt x="6" y="7"/>
                  <a:pt x="9" y="14"/>
                  <a:pt x="4" y="19"/>
                </a:cubicBezTo>
                <a:cubicBezTo>
                  <a:pt x="3" y="17"/>
                  <a:pt x="3" y="15"/>
                  <a:pt x="3" y="14"/>
                </a:cubicBezTo>
                <a:cubicBezTo>
                  <a:pt x="0" y="9"/>
                  <a:pt x="0" y="4"/>
                  <a:pt x="4" y="0"/>
                </a:cubicBezTo>
                <a:close/>
              </a:path>
            </a:pathLst>
          </a:custGeom>
          <a:solidFill>
            <a:srgbClr val="3F3D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2" name="Freeform 4224"/>
          <p:cNvSpPr>
            <a:spLocks/>
          </p:cNvSpPr>
          <p:nvPr/>
        </p:nvSpPr>
        <p:spPr bwMode="auto">
          <a:xfrm>
            <a:off x="7953375" y="2206625"/>
            <a:ext cx="84138" cy="88900"/>
          </a:xfrm>
          <a:custGeom>
            <a:avLst/>
            <a:gdLst>
              <a:gd name="T0" fmla="*/ 26 w 45"/>
              <a:gd name="T1" fmla="*/ 5 h 48"/>
              <a:gd name="T2" fmla="*/ 35 w 45"/>
              <a:gd name="T3" fmla="*/ 34 h 48"/>
              <a:gd name="T4" fmla="*/ 12 w 45"/>
              <a:gd name="T5" fmla="*/ 46 h 48"/>
              <a:gd name="T6" fmla="*/ 0 w 45"/>
              <a:gd name="T7" fmla="*/ 29 h 48"/>
              <a:gd name="T8" fmla="*/ 0 w 45"/>
              <a:gd name="T9" fmla="*/ 16 h 48"/>
              <a:gd name="T10" fmla="*/ 8 w 45"/>
              <a:gd name="T11" fmla="*/ 2 h 48"/>
              <a:gd name="T12" fmla="*/ 20 w 45"/>
              <a:gd name="T13" fmla="*/ 11 h 48"/>
              <a:gd name="T14" fmla="*/ 26 w 45"/>
              <a:gd name="T15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" h="48">
                <a:moveTo>
                  <a:pt x="26" y="5"/>
                </a:moveTo>
                <a:cubicBezTo>
                  <a:pt x="45" y="9"/>
                  <a:pt x="34" y="24"/>
                  <a:pt x="35" y="34"/>
                </a:cubicBezTo>
                <a:cubicBezTo>
                  <a:pt x="35" y="48"/>
                  <a:pt x="21" y="45"/>
                  <a:pt x="12" y="46"/>
                </a:cubicBezTo>
                <a:cubicBezTo>
                  <a:pt x="2" y="47"/>
                  <a:pt x="1" y="37"/>
                  <a:pt x="0" y="29"/>
                </a:cubicBezTo>
                <a:cubicBezTo>
                  <a:pt x="0" y="24"/>
                  <a:pt x="0" y="20"/>
                  <a:pt x="0" y="16"/>
                </a:cubicBezTo>
                <a:cubicBezTo>
                  <a:pt x="5" y="13"/>
                  <a:pt x="0" y="4"/>
                  <a:pt x="8" y="2"/>
                </a:cubicBezTo>
                <a:cubicBezTo>
                  <a:pt x="16" y="0"/>
                  <a:pt x="15" y="9"/>
                  <a:pt x="20" y="11"/>
                </a:cubicBezTo>
                <a:cubicBezTo>
                  <a:pt x="22" y="9"/>
                  <a:pt x="23" y="6"/>
                  <a:pt x="26" y="5"/>
                </a:cubicBezTo>
                <a:close/>
              </a:path>
            </a:pathLst>
          </a:custGeom>
          <a:solidFill>
            <a:srgbClr val="ACAE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3" name="Freeform 4225"/>
          <p:cNvSpPr>
            <a:spLocks/>
          </p:cNvSpPr>
          <p:nvPr/>
        </p:nvSpPr>
        <p:spPr bwMode="auto">
          <a:xfrm>
            <a:off x="8026400" y="2208213"/>
            <a:ext cx="28575" cy="25400"/>
          </a:xfrm>
          <a:custGeom>
            <a:avLst/>
            <a:gdLst>
              <a:gd name="T0" fmla="*/ 13 w 16"/>
              <a:gd name="T1" fmla="*/ 13 h 14"/>
              <a:gd name="T2" fmla="*/ 0 w 16"/>
              <a:gd name="T3" fmla="*/ 4 h 14"/>
              <a:gd name="T4" fmla="*/ 12 w 16"/>
              <a:gd name="T5" fmla="*/ 3 h 14"/>
              <a:gd name="T6" fmla="*/ 13 w 16"/>
              <a:gd name="T7" fmla="*/ 4 h 14"/>
              <a:gd name="T8" fmla="*/ 13 w 16"/>
              <a:gd name="T9" fmla="*/ 13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4">
                <a:moveTo>
                  <a:pt x="13" y="13"/>
                </a:moveTo>
                <a:cubicBezTo>
                  <a:pt x="6" y="14"/>
                  <a:pt x="1" y="12"/>
                  <a:pt x="0" y="4"/>
                </a:cubicBezTo>
                <a:cubicBezTo>
                  <a:pt x="4" y="0"/>
                  <a:pt x="8" y="3"/>
                  <a:pt x="12" y="3"/>
                </a:cubicBezTo>
                <a:cubicBezTo>
                  <a:pt x="12" y="3"/>
                  <a:pt x="13" y="4"/>
                  <a:pt x="13" y="4"/>
                </a:cubicBezTo>
                <a:cubicBezTo>
                  <a:pt x="15" y="7"/>
                  <a:pt x="16" y="10"/>
                  <a:pt x="13" y="13"/>
                </a:cubicBezTo>
                <a:close/>
              </a:path>
            </a:pathLst>
          </a:custGeom>
          <a:solidFill>
            <a:srgbClr val="2D2C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4" name="Freeform 4226"/>
          <p:cNvSpPr>
            <a:spLocks/>
          </p:cNvSpPr>
          <p:nvPr/>
        </p:nvSpPr>
        <p:spPr bwMode="auto">
          <a:xfrm>
            <a:off x="7939088" y="2209800"/>
            <a:ext cx="17463" cy="26987"/>
          </a:xfrm>
          <a:custGeom>
            <a:avLst/>
            <a:gdLst>
              <a:gd name="T0" fmla="*/ 7 w 9"/>
              <a:gd name="T1" fmla="*/ 12 h 14"/>
              <a:gd name="T2" fmla="*/ 0 w 9"/>
              <a:gd name="T3" fmla="*/ 6 h 14"/>
              <a:gd name="T4" fmla="*/ 4 w 9"/>
              <a:gd name="T5" fmla="*/ 1 h 14"/>
              <a:gd name="T6" fmla="*/ 7 w 9"/>
              <a:gd name="T7" fmla="*/ 1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14">
                <a:moveTo>
                  <a:pt x="7" y="12"/>
                </a:moveTo>
                <a:cubicBezTo>
                  <a:pt x="2" y="14"/>
                  <a:pt x="0" y="10"/>
                  <a:pt x="0" y="6"/>
                </a:cubicBezTo>
                <a:cubicBezTo>
                  <a:pt x="0" y="4"/>
                  <a:pt x="1" y="0"/>
                  <a:pt x="4" y="1"/>
                </a:cubicBezTo>
                <a:cubicBezTo>
                  <a:pt x="9" y="3"/>
                  <a:pt x="7" y="8"/>
                  <a:pt x="7" y="12"/>
                </a:cubicBezTo>
                <a:close/>
              </a:path>
            </a:pathLst>
          </a:custGeom>
          <a:solidFill>
            <a:srgbClr val="423F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5" name="Freeform 4227"/>
          <p:cNvSpPr>
            <a:spLocks/>
          </p:cNvSpPr>
          <p:nvPr/>
        </p:nvSpPr>
        <p:spPr bwMode="auto">
          <a:xfrm>
            <a:off x="7986713" y="2209800"/>
            <a:ext cx="14288" cy="22225"/>
          </a:xfrm>
          <a:custGeom>
            <a:avLst/>
            <a:gdLst>
              <a:gd name="T0" fmla="*/ 8 w 8"/>
              <a:gd name="T1" fmla="*/ 3 h 12"/>
              <a:gd name="T2" fmla="*/ 2 w 8"/>
              <a:gd name="T3" fmla="*/ 9 h 12"/>
              <a:gd name="T4" fmla="*/ 7 w 8"/>
              <a:gd name="T5" fmla="*/ 0 h 12"/>
              <a:gd name="T6" fmla="*/ 8 w 8"/>
              <a:gd name="T7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12">
                <a:moveTo>
                  <a:pt x="8" y="3"/>
                </a:moveTo>
                <a:cubicBezTo>
                  <a:pt x="8" y="7"/>
                  <a:pt x="8" y="12"/>
                  <a:pt x="2" y="9"/>
                </a:cubicBezTo>
                <a:cubicBezTo>
                  <a:pt x="2" y="5"/>
                  <a:pt x="0" y="0"/>
                  <a:pt x="7" y="0"/>
                </a:cubicBezTo>
                <a:cubicBezTo>
                  <a:pt x="7" y="1"/>
                  <a:pt x="8" y="2"/>
                  <a:pt x="8" y="3"/>
                </a:cubicBezTo>
                <a:close/>
              </a:path>
            </a:pathLst>
          </a:custGeom>
          <a:solidFill>
            <a:srgbClr val="2928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6" name="Freeform 4228"/>
          <p:cNvSpPr>
            <a:spLocks/>
          </p:cNvSpPr>
          <p:nvPr/>
        </p:nvSpPr>
        <p:spPr bwMode="auto">
          <a:xfrm>
            <a:off x="8037513" y="2205038"/>
            <a:ext cx="25400" cy="77787"/>
          </a:xfrm>
          <a:custGeom>
            <a:avLst/>
            <a:gdLst>
              <a:gd name="T0" fmla="*/ 14 w 14"/>
              <a:gd name="T1" fmla="*/ 28 h 42"/>
              <a:gd name="T2" fmla="*/ 13 w 14"/>
              <a:gd name="T3" fmla="*/ 42 h 42"/>
              <a:gd name="T4" fmla="*/ 10 w 14"/>
              <a:gd name="T5" fmla="*/ 25 h 42"/>
              <a:gd name="T6" fmla="*/ 9 w 14"/>
              <a:gd name="T7" fmla="*/ 5 h 42"/>
              <a:gd name="T8" fmla="*/ 13 w 14"/>
              <a:gd name="T9" fmla="*/ 0 h 42"/>
              <a:gd name="T10" fmla="*/ 14 w 14"/>
              <a:gd name="T11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42">
                <a:moveTo>
                  <a:pt x="14" y="28"/>
                </a:moveTo>
                <a:cubicBezTo>
                  <a:pt x="13" y="33"/>
                  <a:pt x="13" y="37"/>
                  <a:pt x="13" y="42"/>
                </a:cubicBezTo>
                <a:cubicBezTo>
                  <a:pt x="0" y="38"/>
                  <a:pt x="12" y="30"/>
                  <a:pt x="10" y="25"/>
                </a:cubicBezTo>
                <a:cubicBezTo>
                  <a:pt x="7" y="18"/>
                  <a:pt x="8" y="12"/>
                  <a:pt x="9" y="5"/>
                </a:cubicBezTo>
                <a:cubicBezTo>
                  <a:pt x="10" y="3"/>
                  <a:pt x="12" y="2"/>
                  <a:pt x="13" y="0"/>
                </a:cubicBezTo>
                <a:cubicBezTo>
                  <a:pt x="13" y="9"/>
                  <a:pt x="13" y="19"/>
                  <a:pt x="14" y="28"/>
                </a:cubicBezTo>
                <a:close/>
              </a:path>
            </a:pathLst>
          </a:custGeom>
          <a:solidFill>
            <a:srgbClr val="87838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7" name="Freeform 4229"/>
          <p:cNvSpPr>
            <a:spLocks/>
          </p:cNvSpPr>
          <p:nvPr/>
        </p:nvSpPr>
        <p:spPr bwMode="auto">
          <a:xfrm>
            <a:off x="8048625" y="2212975"/>
            <a:ext cx="6350" cy="38100"/>
          </a:xfrm>
          <a:custGeom>
            <a:avLst/>
            <a:gdLst>
              <a:gd name="T0" fmla="*/ 3 w 4"/>
              <a:gd name="T1" fmla="*/ 0 h 20"/>
              <a:gd name="T2" fmla="*/ 4 w 4"/>
              <a:gd name="T3" fmla="*/ 20 h 20"/>
              <a:gd name="T4" fmla="*/ 1 w 4"/>
              <a:gd name="T5" fmla="*/ 10 h 20"/>
              <a:gd name="T6" fmla="*/ 1 w 4"/>
              <a:gd name="T7" fmla="*/ 1 h 20"/>
              <a:gd name="T8" fmla="*/ 3 w 4"/>
              <a:gd name="T9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20">
                <a:moveTo>
                  <a:pt x="3" y="0"/>
                </a:moveTo>
                <a:cubicBezTo>
                  <a:pt x="4" y="7"/>
                  <a:pt x="4" y="13"/>
                  <a:pt x="4" y="20"/>
                </a:cubicBezTo>
                <a:cubicBezTo>
                  <a:pt x="0" y="18"/>
                  <a:pt x="1" y="14"/>
                  <a:pt x="1" y="10"/>
                </a:cubicBezTo>
                <a:cubicBezTo>
                  <a:pt x="1" y="7"/>
                  <a:pt x="1" y="4"/>
                  <a:pt x="1" y="1"/>
                </a:cubicBezTo>
                <a:cubicBezTo>
                  <a:pt x="2" y="1"/>
                  <a:pt x="3" y="0"/>
                  <a:pt x="3" y="0"/>
                </a:cubicBezTo>
                <a:close/>
              </a:path>
            </a:pathLst>
          </a:custGeom>
          <a:solidFill>
            <a:srgbClr val="4541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8" name="Freeform 4230"/>
          <p:cNvSpPr>
            <a:spLocks/>
          </p:cNvSpPr>
          <p:nvPr/>
        </p:nvSpPr>
        <p:spPr bwMode="auto">
          <a:xfrm>
            <a:off x="7850188" y="2579688"/>
            <a:ext cx="34925" cy="63500"/>
          </a:xfrm>
          <a:custGeom>
            <a:avLst/>
            <a:gdLst>
              <a:gd name="T0" fmla="*/ 6 w 19"/>
              <a:gd name="T1" fmla="*/ 0 h 34"/>
              <a:gd name="T2" fmla="*/ 9 w 19"/>
              <a:gd name="T3" fmla="*/ 6 h 34"/>
              <a:gd name="T4" fmla="*/ 18 w 19"/>
              <a:gd name="T5" fmla="*/ 34 h 34"/>
              <a:gd name="T6" fmla="*/ 0 w 19"/>
              <a:gd name="T7" fmla="*/ 4 h 34"/>
              <a:gd name="T8" fmla="*/ 6 w 19"/>
              <a:gd name="T9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" h="34">
                <a:moveTo>
                  <a:pt x="6" y="0"/>
                </a:moveTo>
                <a:cubicBezTo>
                  <a:pt x="7" y="2"/>
                  <a:pt x="8" y="4"/>
                  <a:pt x="9" y="6"/>
                </a:cubicBezTo>
                <a:cubicBezTo>
                  <a:pt x="9" y="16"/>
                  <a:pt x="19" y="24"/>
                  <a:pt x="18" y="34"/>
                </a:cubicBezTo>
                <a:cubicBezTo>
                  <a:pt x="0" y="32"/>
                  <a:pt x="1" y="17"/>
                  <a:pt x="0" y="4"/>
                </a:cubicBezTo>
                <a:cubicBezTo>
                  <a:pt x="2" y="2"/>
                  <a:pt x="4" y="1"/>
                  <a:pt x="6" y="0"/>
                </a:cubicBezTo>
                <a:close/>
              </a:path>
            </a:pathLst>
          </a:custGeom>
          <a:solidFill>
            <a:srgbClr val="DCD9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59" name="Freeform 4231"/>
          <p:cNvSpPr>
            <a:spLocks/>
          </p:cNvSpPr>
          <p:nvPr/>
        </p:nvSpPr>
        <p:spPr bwMode="auto">
          <a:xfrm>
            <a:off x="7861300" y="2590800"/>
            <a:ext cx="38100" cy="61912"/>
          </a:xfrm>
          <a:custGeom>
            <a:avLst/>
            <a:gdLst>
              <a:gd name="T0" fmla="*/ 12 w 20"/>
              <a:gd name="T1" fmla="*/ 28 h 33"/>
              <a:gd name="T2" fmla="*/ 3 w 20"/>
              <a:gd name="T3" fmla="*/ 0 h 33"/>
              <a:gd name="T4" fmla="*/ 14 w 20"/>
              <a:gd name="T5" fmla="*/ 16 h 33"/>
              <a:gd name="T6" fmla="*/ 19 w 20"/>
              <a:gd name="T7" fmla="*/ 26 h 33"/>
              <a:gd name="T8" fmla="*/ 19 w 20"/>
              <a:gd name="T9" fmla="*/ 30 h 33"/>
              <a:gd name="T10" fmla="*/ 12 w 20"/>
              <a:gd name="T11" fmla="*/ 28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33">
                <a:moveTo>
                  <a:pt x="12" y="28"/>
                </a:moveTo>
                <a:cubicBezTo>
                  <a:pt x="7" y="20"/>
                  <a:pt x="0" y="11"/>
                  <a:pt x="3" y="0"/>
                </a:cubicBezTo>
                <a:cubicBezTo>
                  <a:pt x="7" y="5"/>
                  <a:pt x="10" y="11"/>
                  <a:pt x="14" y="16"/>
                </a:cubicBezTo>
                <a:cubicBezTo>
                  <a:pt x="18" y="18"/>
                  <a:pt x="17" y="23"/>
                  <a:pt x="19" y="26"/>
                </a:cubicBezTo>
                <a:cubicBezTo>
                  <a:pt x="20" y="27"/>
                  <a:pt x="20" y="29"/>
                  <a:pt x="19" y="30"/>
                </a:cubicBezTo>
                <a:cubicBezTo>
                  <a:pt x="17" y="30"/>
                  <a:pt x="14" y="33"/>
                  <a:pt x="12" y="28"/>
                </a:cubicBezTo>
                <a:close/>
              </a:path>
            </a:pathLst>
          </a:custGeom>
          <a:solidFill>
            <a:srgbClr val="4544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60" name="Freeform 4232"/>
          <p:cNvSpPr>
            <a:spLocks/>
          </p:cNvSpPr>
          <p:nvPr/>
        </p:nvSpPr>
        <p:spPr bwMode="auto">
          <a:xfrm>
            <a:off x="8058150" y="2476500"/>
            <a:ext cx="69850" cy="90487"/>
          </a:xfrm>
          <a:custGeom>
            <a:avLst/>
            <a:gdLst>
              <a:gd name="T0" fmla="*/ 38 w 38"/>
              <a:gd name="T1" fmla="*/ 13 h 48"/>
              <a:gd name="T2" fmla="*/ 36 w 38"/>
              <a:gd name="T3" fmla="*/ 24 h 48"/>
              <a:gd name="T4" fmla="*/ 32 w 38"/>
              <a:gd name="T5" fmla="*/ 48 h 48"/>
              <a:gd name="T6" fmla="*/ 6 w 38"/>
              <a:gd name="T7" fmla="*/ 24 h 48"/>
              <a:gd name="T8" fmla="*/ 9 w 38"/>
              <a:gd name="T9" fmla="*/ 11 h 48"/>
              <a:gd name="T10" fmla="*/ 26 w 38"/>
              <a:gd name="T11" fmla="*/ 4 h 48"/>
              <a:gd name="T12" fmla="*/ 38 w 38"/>
              <a:gd name="T13" fmla="*/ 1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48">
                <a:moveTo>
                  <a:pt x="38" y="13"/>
                </a:moveTo>
                <a:cubicBezTo>
                  <a:pt x="37" y="17"/>
                  <a:pt x="38" y="23"/>
                  <a:pt x="36" y="24"/>
                </a:cubicBezTo>
                <a:cubicBezTo>
                  <a:pt x="24" y="31"/>
                  <a:pt x="31" y="40"/>
                  <a:pt x="32" y="48"/>
                </a:cubicBezTo>
                <a:cubicBezTo>
                  <a:pt x="20" y="44"/>
                  <a:pt x="14" y="32"/>
                  <a:pt x="6" y="24"/>
                </a:cubicBezTo>
                <a:cubicBezTo>
                  <a:pt x="0" y="18"/>
                  <a:pt x="6" y="15"/>
                  <a:pt x="9" y="11"/>
                </a:cubicBezTo>
                <a:cubicBezTo>
                  <a:pt x="13" y="4"/>
                  <a:pt x="19" y="0"/>
                  <a:pt x="26" y="4"/>
                </a:cubicBezTo>
                <a:cubicBezTo>
                  <a:pt x="31" y="6"/>
                  <a:pt x="34" y="10"/>
                  <a:pt x="38" y="13"/>
                </a:cubicBezTo>
                <a:close/>
              </a:path>
            </a:pathLst>
          </a:custGeom>
          <a:solidFill>
            <a:srgbClr val="DFED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61" name="Freeform 4233"/>
          <p:cNvSpPr>
            <a:spLocks/>
          </p:cNvSpPr>
          <p:nvPr/>
        </p:nvSpPr>
        <p:spPr bwMode="auto">
          <a:xfrm>
            <a:off x="7888288" y="2606675"/>
            <a:ext cx="22225" cy="33337"/>
          </a:xfrm>
          <a:custGeom>
            <a:avLst/>
            <a:gdLst>
              <a:gd name="T0" fmla="*/ 5 w 12"/>
              <a:gd name="T1" fmla="*/ 18 h 18"/>
              <a:gd name="T2" fmla="*/ 0 w 12"/>
              <a:gd name="T3" fmla="*/ 8 h 18"/>
              <a:gd name="T4" fmla="*/ 6 w 12"/>
              <a:gd name="T5" fmla="*/ 2 h 18"/>
              <a:gd name="T6" fmla="*/ 12 w 12"/>
              <a:gd name="T7" fmla="*/ 1 h 18"/>
              <a:gd name="T8" fmla="*/ 12 w 12"/>
              <a:gd name="T9" fmla="*/ 9 h 18"/>
              <a:gd name="T10" fmla="*/ 5 w 12"/>
              <a:gd name="T11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" h="18">
                <a:moveTo>
                  <a:pt x="5" y="18"/>
                </a:moveTo>
                <a:cubicBezTo>
                  <a:pt x="3" y="15"/>
                  <a:pt x="2" y="12"/>
                  <a:pt x="0" y="8"/>
                </a:cubicBezTo>
                <a:cubicBezTo>
                  <a:pt x="2" y="6"/>
                  <a:pt x="4" y="4"/>
                  <a:pt x="6" y="2"/>
                </a:cubicBezTo>
                <a:cubicBezTo>
                  <a:pt x="8" y="0"/>
                  <a:pt x="10" y="0"/>
                  <a:pt x="12" y="1"/>
                </a:cubicBezTo>
                <a:cubicBezTo>
                  <a:pt x="12" y="4"/>
                  <a:pt x="12" y="6"/>
                  <a:pt x="12" y="9"/>
                </a:cubicBezTo>
                <a:cubicBezTo>
                  <a:pt x="5" y="9"/>
                  <a:pt x="6" y="14"/>
                  <a:pt x="5" y="18"/>
                </a:cubicBezTo>
                <a:close/>
              </a:path>
            </a:pathLst>
          </a:custGeom>
          <a:solidFill>
            <a:srgbClr val="C8D0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62" name="Freeform 4234"/>
          <p:cNvSpPr>
            <a:spLocks/>
          </p:cNvSpPr>
          <p:nvPr/>
        </p:nvSpPr>
        <p:spPr bwMode="auto">
          <a:xfrm>
            <a:off x="7896225" y="2586038"/>
            <a:ext cx="14288" cy="23812"/>
          </a:xfrm>
          <a:custGeom>
            <a:avLst/>
            <a:gdLst>
              <a:gd name="T0" fmla="*/ 7 w 7"/>
              <a:gd name="T1" fmla="*/ 12 h 13"/>
              <a:gd name="T2" fmla="*/ 1 w 7"/>
              <a:gd name="T3" fmla="*/ 13 h 13"/>
              <a:gd name="T4" fmla="*/ 0 w 7"/>
              <a:gd name="T5" fmla="*/ 4 h 13"/>
              <a:gd name="T6" fmla="*/ 3 w 7"/>
              <a:gd name="T7" fmla="*/ 0 h 13"/>
              <a:gd name="T8" fmla="*/ 7 w 7"/>
              <a:gd name="T9" fmla="*/ 12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13">
                <a:moveTo>
                  <a:pt x="7" y="12"/>
                </a:moveTo>
                <a:cubicBezTo>
                  <a:pt x="5" y="12"/>
                  <a:pt x="3" y="13"/>
                  <a:pt x="1" y="13"/>
                </a:cubicBezTo>
                <a:cubicBezTo>
                  <a:pt x="0" y="10"/>
                  <a:pt x="0" y="7"/>
                  <a:pt x="0" y="4"/>
                </a:cubicBezTo>
                <a:cubicBezTo>
                  <a:pt x="1" y="3"/>
                  <a:pt x="2" y="1"/>
                  <a:pt x="3" y="0"/>
                </a:cubicBezTo>
                <a:cubicBezTo>
                  <a:pt x="4" y="4"/>
                  <a:pt x="5" y="8"/>
                  <a:pt x="7" y="12"/>
                </a:cubicBezTo>
                <a:close/>
              </a:path>
            </a:pathLst>
          </a:custGeom>
          <a:solidFill>
            <a:srgbClr val="49545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63" name="Freeform 4235"/>
          <p:cNvSpPr>
            <a:spLocks/>
          </p:cNvSpPr>
          <p:nvPr/>
        </p:nvSpPr>
        <p:spPr bwMode="auto">
          <a:xfrm>
            <a:off x="7899400" y="2506663"/>
            <a:ext cx="4763" cy="6350"/>
          </a:xfrm>
          <a:custGeom>
            <a:avLst/>
            <a:gdLst>
              <a:gd name="T0" fmla="*/ 3 w 3"/>
              <a:gd name="T1" fmla="*/ 3 h 3"/>
              <a:gd name="T2" fmla="*/ 1 w 3"/>
              <a:gd name="T3" fmla="*/ 3 h 3"/>
              <a:gd name="T4" fmla="*/ 0 w 3"/>
              <a:gd name="T5" fmla="*/ 3 h 3"/>
              <a:gd name="T6" fmla="*/ 3 w 3"/>
              <a:gd name="T7" fmla="*/ 0 h 3"/>
              <a:gd name="T8" fmla="*/ 3 w 3"/>
              <a:gd name="T9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3"/>
                </a:move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3"/>
                  <a:pt x="0" y="3"/>
                </a:cubicBezTo>
                <a:cubicBezTo>
                  <a:pt x="0" y="1"/>
                  <a:pt x="0" y="0"/>
                  <a:pt x="3" y="0"/>
                </a:cubicBezTo>
                <a:cubicBezTo>
                  <a:pt x="3" y="1"/>
                  <a:pt x="3" y="2"/>
                  <a:pt x="3" y="3"/>
                </a:cubicBezTo>
                <a:close/>
              </a:path>
            </a:pathLst>
          </a:custGeom>
          <a:solidFill>
            <a:srgbClr val="3B42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sp>
        <p:nvSpPr>
          <p:cNvPr id="3264" name="Freeform 4236"/>
          <p:cNvSpPr>
            <a:spLocks/>
          </p:cNvSpPr>
          <p:nvPr/>
        </p:nvSpPr>
        <p:spPr bwMode="auto">
          <a:xfrm>
            <a:off x="8080375" y="2493963"/>
            <a:ext cx="33338" cy="34925"/>
          </a:xfrm>
          <a:custGeom>
            <a:avLst/>
            <a:gdLst>
              <a:gd name="T0" fmla="*/ 10 w 18"/>
              <a:gd name="T1" fmla="*/ 0 h 19"/>
              <a:gd name="T2" fmla="*/ 18 w 18"/>
              <a:gd name="T3" fmla="*/ 10 h 19"/>
              <a:gd name="T4" fmla="*/ 9 w 18"/>
              <a:gd name="T5" fmla="*/ 19 h 19"/>
              <a:gd name="T6" fmla="*/ 0 w 18"/>
              <a:gd name="T7" fmla="*/ 10 h 19"/>
              <a:gd name="T8" fmla="*/ 10 w 18"/>
              <a:gd name="T9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9">
                <a:moveTo>
                  <a:pt x="10" y="0"/>
                </a:moveTo>
                <a:cubicBezTo>
                  <a:pt x="16" y="1"/>
                  <a:pt x="18" y="5"/>
                  <a:pt x="18" y="10"/>
                </a:cubicBezTo>
                <a:cubicBezTo>
                  <a:pt x="18" y="15"/>
                  <a:pt x="14" y="19"/>
                  <a:pt x="9" y="19"/>
                </a:cubicBezTo>
                <a:cubicBezTo>
                  <a:pt x="3" y="19"/>
                  <a:pt x="0" y="15"/>
                  <a:pt x="0" y="10"/>
                </a:cubicBezTo>
                <a:cubicBezTo>
                  <a:pt x="0" y="4"/>
                  <a:pt x="4" y="1"/>
                  <a:pt x="10" y="0"/>
                </a:cubicBezTo>
                <a:close/>
              </a:path>
            </a:pathLst>
          </a:custGeom>
          <a:solidFill>
            <a:srgbClr val="D8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01374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68"/>
          <p:cNvSpPr txBox="1">
            <a:spLocks noGrp="1"/>
          </p:cNvSpPr>
          <p:nvPr>
            <p:ph type="title" idx="4294967295"/>
          </p:nvPr>
        </p:nvSpPr>
        <p:spPr>
          <a:xfrm>
            <a:off x="0" y="544513"/>
            <a:ext cx="7715250" cy="3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Editables</a:t>
            </a:r>
            <a:endParaRPr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319" y="2422177"/>
            <a:ext cx="3634913" cy="89999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51" y="816476"/>
            <a:ext cx="4241250" cy="38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444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68"/>
          <p:cNvSpPr txBox="1">
            <a:spLocks noGrp="1"/>
          </p:cNvSpPr>
          <p:nvPr>
            <p:ph type="title" idx="4294967295"/>
          </p:nvPr>
        </p:nvSpPr>
        <p:spPr>
          <a:xfrm>
            <a:off x="0" y="544513"/>
            <a:ext cx="7715250" cy="3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Editables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25" y="1285356"/>
            <a:ext cx="3485146" cy="331135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387" y="2576895"/>
            <a:ext cx="3793738" cy="195816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9442" y="1537742"/>
            <a:ext cx="3912240" cy="4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6125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68"/>
          <p:cNvSpPr txBox="1">
            <a:spLocks noGrp="1"/>
          </p:cNvSpPr>
          <p:nvPr>
            <p:ph type="title" idx="4294967295"/>
          </p:nvPr>
        </p:nvSpPr>
        <p:spPr>
          <a:xfrm>
            <a:off x="387532" y="4043579"/>
            <a:ext cx="7716838" cy="3698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PE" sz="1600" dirty="0"/>
              <a:t>https://www.plantillaspower-point.com</a:t>
            </a:r>
            <a:endParaRPr sz="1600" dirty="0"/>
          </a:p>
        </p:txBody>
      </p:sp>
      <p:grpSp>
        <p:nvGrpSpPr>
          <p:cNvPr id="3" name="Google Shape;1121;p73"/>
          <p:cNvGrpSpPr/>
          <p:nvPr/>
        </p:nvGrpSpPr>
        <p:grpSpPr>
          <a:xfrm>
            <a:off x="5281457" y="2196050"/>
            <a:ext cx="474294" cy="551291"/>
            <a:chOff x="4727025" y="1332775"/>
            <a:chExt cx="59900" cy="69625"/>
          </a:xfrm>
        </p:grpSpPr>
        <p:sp>
          <p:nvSpPr>
            <p:cNvPr id="4" name="Google Shape;1122;p7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23;p7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124;p73"/>
          <p:cNvGrpSpPr/>
          <p:nvPr/>
        </p:nvGrpSpPr>
        <p:grpSpPr>
          <a:xfrm>
            <a:off x="5895113" y="1424654"/>
            <a:ext cx="555653" cy="557031"/>
            <a:chOff x="4820425" y="1329900"/>
            <a:chExt cx="70175" cy="70350"/>
          </a:xfrm>
        </p:grpSpPr>
        <p:sp>
          <p:nvSpPr>
            <p:cNvPr id="7" name="Google Shape;1125;p7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26;p7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27;p7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28;p7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129;p73"/>
          <p:cNvGrpSpPr/>
          <p:nvPr/>
        </p:nvGrpSpPr>
        <p:grpSpPr>
          <a:xfrm>
            <a:off x="6521482" y="1429159"/>
            <a:ext cx="582574" cy="533871"/>
            <a:chOff x="4903200" y="1331525"/>
            <a:chExt cx="73575" cy="67425"/>
          </a:xfrm>
        </p:grpSpPr>
        <p:sp>
          <p:nvSpPr>
            <p:cNvPr id="12" name="Google Shape;1130;p7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31;p7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132;p73"/>
          <p:cNvGrpSpPr/>
          <p:nvPr/>
        </p:nvGrpSpPr>
        <p:grpSpPr>
          <a:xfrm>
            <a:off x="5880960" y="2189023"/>
            <a:ext cx="583960" cy="565345"/>
            <a:chOff x="4815575" y="1416800"/>
            <a:chExt cx="73750" cy="71400"/>
          </a:xfrm>
        </p:grpSpPr>
        <p:sp>
          <p:nvSpPr>
            <p:cNvPr id="15" name="Google Shape;1133;p7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34;p7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135;p7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136;p73"/>
          <p:cNvGrpSpPr/>
          <p:nvPr/>
        </p:nvGrpSpPr>
        <p:grpSpPr>
          <a:xfrm>
            <a:off x="6515741" y="2219210"/>
            <a:ext cx="589898" cy="504970"/>
            <a:chOff x="4902475" y="1418875"/>
            <a:chExt cx="74500" cy="63775"/>
          </a:xfrm>
        </p:grpSpPr>
        <p:sp>
          <p:nvSpPr>
            <p:cNvPr id="19" name="Google Shape;1137;p7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38;p7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139;p73"/>
          <p:cNvGrpSpPr/>
          <p:nvPr/>
        </p:nvGrpSpPr>
        <p:grpSpPr>
          <a:xfrm>
            <a:off x="5890956" y="2936314"/>
            <a:ext cx="563967" cy="567127"/>
            <a:chOff x="4818100" y="1507675"/>
            <a:chExt cx="71225" cy="71625"/>
          </a:xfrm>
        </p:grpSpPr>
        <p:sp>
          <p:nvSpPr>
            <p:cNvPr id="22" name="Google Shape;1140;p7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41;p7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42;p7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43;p7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1144;p73"/>
          <p:cNvGrpSpPr/>
          <p:nvPr/>
        </p:nvGrpSpPr>
        <p:grpSpPr>
          <a:xfrm>
            <a:off x="5204454" y="2939775"/>
            <a:ext cx="628301" cy="588505"/>
            <a:chOff x="4721450" y="1509475"/>
            <a:chExt cx="79350" cy="74325"/>
          </a:xfrm>
        </p:grpSpPr>
        <p:sp>
          <p:nvSpPr>
            <p:cNvPr id="27" name="Google Shape;1145;p7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46;p7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47;p7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48;p7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1149;p73"/>
          <p:cNvGrpSpPr/>
          <p:nvPr/>
        </p:nvGrpSpPr>
        <p:grpSpPr>
          <a:xfrm>
            <a:off x="6549987" y="2924341"/>
            <a:ext cx="557038" cy="562772"/>
            <a:chOff x="4906800" y="1507500"/>
            <a:chExt cx="70350" cy="71075"/>
          </a:xfrm>
        </p:grpSpPr>
        <p:sp>
          <p:nvSpPr>
            <p:cNvPr id="32" name="Google Shape;1150;p7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151;p7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152;p7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153;p7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154;p7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155;p73"/>
          <p:cNvGrpSpPr/>
          <p:nvPr/>
        </p:nvGrpSpPr>
        <p:grpSpPr>
          <a:xfrm>
            <a:off x="4587595" y="1451277"/>
            <a:ext cx="517934" cy="517934"/>
            <a:chOff x="3736598" y="2170606"/>
            <a:chExt cx="404889" cy="404889"/>
          </a:xfrm>
        </p:grpSpPr>
        <p:sp>
          <p:nvSpPr>
            <p:cNvPr id="38" name="Google Shape;1156;p7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57;p7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58;p7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59;p7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160;p73"/>
          <p:cNvGrpSpPr/>
          <p:nvPr/>
        </p:nvGrpSpPr>
        <p:grpSpPr>
          <a:xfrm>
            <a:off x="3854656" y="1451375"/>
            <a:ext cx="586986" cy="517740"/>
            <a:chOff x="3161917" y="2170682"/>
            <a:chExt cx="458870" cy="404737"/>
          </a:xfrm>
        </p:grpSpPr>
        <p:sp>
          <p:nvSpPr>
            <p:cNvPr id="43" name="Google Shape;1161;p7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62;p7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63;p7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164;p73"/>
          <p:cNvGrpSpPr/>
          <p:nvPr/>
        </p:nvGrpSpPr>
        <p:grpSpPr>
          <a:xfrm>
            <a:off x="3877678" y="2212714"/>
            <a:ext cx="540943" cy="517963"/>
            <a:chOff x="3179914" y="2889488"/>
            <a:chExt cx="422876" cy="404911"/>
          </a:xfrm>
        </p:grpSpPr>
        <p:sp>
          <p:nvSpPr>
            <p:cNvPr id="47" name="Google Shape;1165;p7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66;p7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67;p7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68;p7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69;p7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170;p7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171;p73"/>
          <p:cNvGrpSpPr/>
          <p:nvPr/>
        </p:nvGrpSpPr>
        <p:grpSpPr>
          <a:xfrm>
            <a:off x="4578472" y="2212672"/>
            <a:ext cx="536180" cy="518047"/>
            <a:chOff x="3729467" y="2889422"/>
            <a:chExt cx="419153" cy="404977"/>
          </a:xfrm>
        </p:grpSpPr>
        <p:sp>
          <p:nvSpPr>
            <p:cNvPr id="54" name="Google Shape;1172;p7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73;p7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74;p7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75;p7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76;p7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77;p7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78;p7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1179;p73"/>
          <p:cNvGrpSpPr/>
          <p:nvPr/>
        </p:nvGrpSpPr>
        <p:grpSpPr>
          <a:xfrm>
            <a:off x="2115505" y="2556101"/>
            <a:ext cx="965351" cy="134611"/>
            <a:chOff x="4411970" y="2962952"/>
            <a:chExt cx="706544" cy="104212"/>
          </a:xfrm>
        </p:grpSpPr>
        <p:sp>
          <p:nvSpPr>
            <p:cNvPr id="62" name="Google Shape;1180;p7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81;p7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82;p7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83;p7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1184;p73"/>
          <p:cNvGrpSpPr/>
          <p:nvPr/>
        </p:nvGrpSpPr>
        <p:grpSpPr>
          <a:xfrm>
            <a:off x="2115505" y="2151391"/>
            <a:ext cx="960158" cy="289172"/>
            <a:chOff x="4411970" y="2726085"/>
            <a:chExt cx="643107" cy="193659"/>
          </a:xfrm>
        </p:grpSpPr>
        <p:sp>
          <p:nvSpPr>
            <p:cNvPr id="67" name="Google Shape;1185;p7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186;p7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87;p7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1188;p73"/>
          <p:cNvGrpSpPr/>
          <p:nvPr/>
        </p:nvGrpSpPr>
        <p:grpSpPr>
          <a:xfrm>
            <a:off x="1124003" y="2405714"/>
            <a:ext cx="811503" cy="252584"/>
            <a:chOff x="4411970" y="4340222"/>
            <a:chExt cx="779467" cy="242683"/>
          </a:xfrm>
        </p:grpSpPr>
        <p:sp>
          <p:nvSpPr>
            <p:cNvPr id="71" name="Google Shape;1189;p7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90;p7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91;p7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1192;p73"/>
          <p:cNvGrpSpPr/>
          <p:nvPr/>
        </p:nvGrpSpPr>
        <p:grpSpPr>
          <a:xfrm>
            <a:off x="2115505" y="1819622"/>
            <a:ext cx="965160" cy="216230"/>
            <a:chOff x="4411970" y="2468674"/>
            <a:chExt cx="747317" cy="167425"/>
          </a:xfrm>
        </p:grpSpPr>
        <p:sp>
          <p:nvSpPr>
            <p:cNvPr id="75" name="Google Shape;1193;p7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194;p7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1195;p73"/>
          <p:cNvSpPr/>
          <p:nvPr/>
        </p:nvSpPr>
        <p:spPr>
          <a:xfrm>
            <a:off x="1122253" y="2124403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1196;p73"/>
          <p:cNvGrpSpPr/>
          <p:nvPr/>
        </p:nvGrpSpPr>
        <p:grpSpPr>
          <a:xfrm>
            <a:off x="1123071" y="1445001"/>
            <a:ext cx="1959041" cy="208784"/>
            <a:chOff x="6336019" y="3733725"/>
            <a:chExt cx="2566206" cy="351310"/>
          </a:xfrm>
        </p:grpSpPr>
        <p:sp>
          <p:nvSpPr>
            <p:cNvPr id="79" name="Google Shape;1197;p7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198;p7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99;p7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00;p7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1201;p73"/>
          <p:cNvGrpSpPr/>
          <p:nvPr/>
        </p:nvGrpSpPr>
        <p:grpSpPr>
          <a:xfrm>
            <a:off x="2115505" y="3060916"/>
            <a:ext cx="946551" cy="153200"/>
            <a:chOff x="4404545" y="3301592"/>
            <a:chExt cx="782403" cy="129272"/>
          </a:xfrm>
        </p:grpSpPr>
        <p:sp>
          <p:nvSpPr>
            <p:cNvPr id="84" name="Google Shape;1202;p7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03;p7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204;p73"/>
          <p:cNvGrpSpPr/>
          <p:nvPr/>
        </p:nvGrpSpPr>
        <p:grpSpPr>
          <a:xfrm>
            <a:off x="2115505" y="2806251"/>
            <a:ext cx="962257" cy="139127"/>
            <a:chOff x="4411970" y="3131459"/>
            <a:chExt cx="710520" cy="117397"/>
          </a:xfrm>
        </p:grpSpPr>
        <p:sp>
          <p:nvSpPr>
            <p:cNvPr id="87" name="Google Shape;1205;p7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06;p7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1207;p73" descr="Timeline background shape"/>
          <p:cNvSpPr/>
          <p:nvPr/>
        </p:nvSpPr>
        <p:spPr>
          <a:xfrm>
            <a:off x="2115505" y="3329655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1208;p73"/>
          <p:cNvGrpSpPr/>
          <p:nvPr/>
        </p:nvGrpSpPr>
        <p:grpSpPr>
          <a:xfrm>
            <a:off x="1115650" y="2731917"/>
            <a:ext cx="823838" cy="458988"/>
            <a:chOff x="4411970" y="1801825"/>
            <a:chExt cx="734586" cy="409262"/>
          </a:xfrm>
        </p:grpSpPr>
        <p:sp>
          <p:nvSpPr>
            <p:cNvPr id="91" name="Google Shape;1209;p7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10;p7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1211;p73"/>
          <p:cNvGrpSpPr/>
          <p:nvPr/>
        </p:nvGrpSpPr>
        <p:grpSpPr>
          <a:xfrm>
            <a:off x="3220622" y="1449487"/>
            <a:ext cx="521514" cy="521514"/>
            <a:chOff x="5681300" y="2527788"/>
            <a:chExt cx="805800" cy="805800"/>
          </a:xfrm>
        </p:grpSpPr>
        <p:sp>
          <p:nvSpPr>
            <p:cNvPr id="94" name="Google Shape;1212;p7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13;p7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1214;p73"/>
          <p:cNvGrpSpPr/>
          <p:nvPr/>
        </p:nvGrpSpPr>
        <p:grpSpPr>
          <a:xfrm>
            <a:off x="3214862" y="2205179"/>
            <a:ext cx="533033" cy="533033"/>
            <a:chOff x="4049800" y="640400"/>
            <a:chExt cx="858900" cy="858900"/>
          </a:xfrm>
        </p:grpSpPr>
        <p:sp>
          <p:nvSpPr>
            <p:cNvPr id="97" name="Google Shape;1215;p7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16;p7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1217;p73"/>
          <p:cNvGrpSpPr/>
          <p:nvPr/>
        </p:nvGrpSpPr>
        <p:grpSpPr>
          <a:xfrm>
            <a:off x="3140345" y="2882857"/>
            <a:ext cx="682068" cy="682068"/>
            <a:chOff x="5080188" y="927900"/>
            <a:chExt cx="961200" cy="961200"/>
          </a:xfrm>
        </p:grpSpPr>
        <p:sp>
          <p:nvSpPr>
            <p:cNvPr id="100" name="Google Shape;1218;p7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19;p7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20;p7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21;p7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22;p7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23;p7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24;p7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25;p7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226;p73"/>
          <p:cNvGrpSpPr/>
          <p:nvPr/>
        </p:nvGrpSpPr>
        <p:grpSpPr>
          <a:xfrm>
            <a:off x="4603844" y="2979548"/>
            <a:ext cx="505650" cy="504006"/>
            <a:chOff x="6039282" y="1042577"/>
            <a:chExt cx="734315" cy="731929"/>
          </a:xfrm>
        </p:grpSpPr>
        <p:sp>
          <p:nvSpPr>
            <p:cNvPr id="109" name="Google Shape;1227;p7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28;p7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29;p7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30;p7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31;p7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32;p7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33;p7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34;p7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35;p7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36;p7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37;p7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38;p7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39;p7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40;p7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41;p7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2;p7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43;p7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44;p7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45;p7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46;p7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47;p7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248;p73"/>
          <p:cNvGrpSpPr/>
          <p:nvPr/>
        </p:nvGrpSpPr>
        <p:grpSpPr>
          <a:xfrm>
            <a:off x="5216446" y="1409176"/>
            <a:ext cx="567744" cy="602136"/>
            <a:chOff x="1825800" y="1651625"/>
            <a:chExt cx="539989" cy="571775"/>
          </a:xfrm>
        </p:grpSpPr>
        <p:sp>
          <p:nvSpPr>
            <p:cNvPr id="131" name="Google Shape;1249;p7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50;p7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51;p7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52;p7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253;p73"/>
          <p:cNvGrpSpPr/>
          <p:nvPr/>
        </p:nvGrpSpPr>
        <p:grpSpPr>
          <a:xfrm>
            <a:off x="3891374" y="2965893"/>
            <a:ext cx="508123" cy="507955"/>
            <a:chOff x="1897577" y="2802432"/>
            <a:chExt cx="492176" cy="492014"/>
          </a:xfrm>
        </p:grpSpPr>
        <p:sp>
          <p:nvSpPr>
            <p:cNvPr id="136" name="Google Shape;1254;p7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55;p7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56;p7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57;p7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58;p7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59;p7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60;p7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61;p7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62;p7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63;p7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64;p7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65;p7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266;p73"/>
          <p:cNvGrpSpPr/>
          <p:nvPr/>
        </p:nvGrpSpPr>
        <p:grpSpPr>
          <a:xfrm>
            <a:off x="1122904" y="3279437"/>
            <a:ext cx="809227" cy="200842"/>
            <a:chOff x="2013045" y="4813233"/>
            <a:chExt cx="921986" cy="228854"/>
          </a:xfrm>
        </p:grpSpPr>
        <p:sp>
          <p:nvSpPr>
            <p:cNvPr id="149" name="Google Shape;1267;p7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68;p7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269;p73"/>
          <p:cNvGrpSpPr/>
          <p:nvPr/>
        </p:nvGrpSpPr>
        <p:grpSpPr>
          <a:xfrm>
            <a:off x="1131364" y="1766318"/>
            <a:ext cx="792421" cy="269941"/>
            <a:chOff x="1046767" y="4756633"/>
            <a:chExt cx="859646" cy="292841"/>
          </a:xfrm>
        </p:grpSpPr>
        <p:sp>
          <p:nvSpPr>
            <p:cNvPr id="152" name="Google Shape;1270;p7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71;p7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72;p7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273;p73"/>
          <p:cNvSpPr/>
          <p:nvPr/>
        </p:nvSpPr>
        <p:spPr>
          <a:xfrm>
            <a:off x="7565117" y="1460986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274;p73"/>
          <p:cNvSpPr/>
          <p:nvPr/>
        </p:nvSpPr>
        <p:spPr>
          <a:xfrm>
            <a:off x="7264572" y="1443389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275;p73"/>
          <p:cNvSpPr/>
          <p:nvPr/>
        </p:nvSpPr>
        <p:spPr>
          <a:xfrm>
            <a:off x="7886861" y="1449843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276;p73"/>
          <p:cNvSpPr/>
          <p:nvPr/>
        </p:nvSpPr>
        <p:spPr>
          <a:xfrm>
            <a:off x="8181566" y="1443389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" name="Google Shape;1277;p73"/>
          <p:cNvGrpSpPr/>
          <p:nvPr/>
        </p:nvGrpSpPr>
        <p:grpSpPr>
          <a:xfrm>
            <a:off x="7267220" y="1660876"/>
            <a:ext cx="166473" cy="141497"/>
            <a:chOff x="4660325" y="1866850"/>
            <a:chExt cx="68350" cy="58100"/>
          </a:xfrm>
        </p:grpSpPr>
        <p:sp>
          <p:nvSpPr>
            <p:cNvPr id="160" name="Google Shape;1278;p7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79;p7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280;p73"/>
          <p:cNvGrpSpPr/>
          <p:nvPr/>
        </p:nvGrpSpPr>
        <p:grpSpPr>
          <a:xfrm>
            <a:off x="7576565" y="1686600"/>
            <a:ext cx="162515" cy="90049"/>
            <a:chOff x="4791775" y="1877500"/>
            <a:chExt cx="66725" cy="36975"/>
          </a:xfrm>
        </p:grpSpPr>
        <p:sp>
          <p:nvSpPr>
            <p:cNvPr id="163" name="Google Shape;1281;p7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82;p7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283;p73"/>
          <p:cNvGrpSpPr/>
          <p:nvPr/>
        </p:nvGrpSpPr>
        <p:grpSpPr>
          <a:xfrm>
            <a:off x="7898278" y="1686600"/>
            <a:ext cx="144979" cy="90049"/>
            <a:chOff x="4923925" y="1877500"/>
            <a:chExt cx="59525" cy="36975"/>
          </a:xfrm>
        </p:grpSpPr>
        <p:sp>
          <p:nvSpPr>
            <p:cNvPr id="166" name="Google Shape;1284;p7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85;p7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286;p73"/>
          <p:cNvGrpSpPr/>
          <p:nvPr/>
        </p:nvGrpSpPr>
        <p:grpSpPr>
          <a:xfrm>
            <a:off x="8192769" y="1668791"/>
            <a:ext cx="141447" cy="125667"/>
            <a:chOff x="5058450" y="1870100"/>
            <a:chExt cx="58075" cy="51600"/>
          </a:xfrm>
        </p:grpSpPr>
        <p:sp>
          <p:nvSpPr>
            <p:cNvPr id="169" name="Google Shape;1287;p7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88;p7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289;p73"/>
          <p:cNvGrpSpPr/>
          <p:nvPr/>
        </p:nvGrpSpPr>
        <p:grpSpPr>
          <a:xfrm>
            <a:off x="7607284" y="2091199"/>
            <a:ext cx="101077" cy="107645"/>
            <a:chOff x="4811425" y="2065025"/>
            <a:chExt cx="41500" cy="44200"/>
          </a:xfrm>
        </p:grpSpPr>
        <p:sp>
          <p:nvSpPr>
            <p:cNvPr id="172" name="Google Shape;1290;p7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91;p7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" name="Google Shape;1292;p73"/>
          <p:cNvGrpSpPr/>
          <p:nvPr/>
        </p:nvGrpSpPr>
        <p:grpSpPr>
          <a:xfrm>
            <a:off x="7899721" y="2091412"/>
            <a:ext cx="120867" cy="107218"/>
            <a:chOff x="4929875" y="2065025"/>
            <a:chExt cx="49625" cy="44025"/>
          </a:xfrm>
        </p:grpSpPr>
        <p:sp>
          <p:nvSpPr>
            <p:cNvPr id="175" name="Google Shape;1293;p7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94;p7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295;p73"/>
          <p:cNvGrpSpPr/>
          <p:nvPr/>
        </p:nvGrpSpPr>
        <p:grpSpPr>
          <a:xfrm>
            <a:off x="8228390" y="2094426"/>
            <a:ext cx="70206" cy="101191"/>
            <a:chOff x="5083925" y="2066350"/>
            <a:chExt cx="28825" cy="41550"/>
          </a:xfrm>
        </p:grpSpPr>
        <p:sp>
          <p:nvSpPr>
            <p:cNvPr id="178" name="Google Shape;1296;p7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297;p7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298;p73"/>
          <p:cNvGrpSpPr/>
          <p:nvPr/>
        </p:nvGrpSpPr>
        <p:grpSpPr>
          <a:xfrm>
            <a:off x="7259944" y="2110073"/>
            <a:ext cx="181026" cy="69896"/>
            <a:chOff x="4659775" y="2072775"/>
            <a:chExt cx="74325" cy="28700"/>
          </a:xfrm>
        </p:grpSpPr>
        <p:sp>
          <p:nvSpPr>
            <p:cNvPr id="181" name="Google Shape;1299;p7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300;p7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301;p7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302;p73"/>
          <p:cNvGrpSpPr/>
          <p:nvPr/>
        </p:nvGrpSpPr>
        <p:grpSpPr>
          <a:xfrm>
            <a:off x="8179800" y="1900638"/>
            <a:ext cx="167387" cy="89197"/>
            <a:chOff x="4662475" y="1976500"/>
            <a:chExt cx="68725" cy="36625"/>
          </a:xfrm>
        </p:grpSpPr>
        <p:sp>
          <p:nvSpPr>
            <p:cNvPr id="185" name="Google Shape;1303;p7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304;p7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305;p7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306;p73"/>
          <p:cNvGrpSpPr/>
          <p:nvPr/>
        </p:nvGrpSpPr>
        <p:grpSpPr>
          <a:xfrm>
            <a:off x="7876705" y="1904078"/>
            <a:ext cx="166899" cy="82317"/>
            <a:chOff x="4920150" y="1977875"/>
            <a:chExt cx="68525" cy="33800"/>
          </a:xfrm>
        </p:grpSpPr>
        <p:sp>
          <p:nvSpPr>
            <p:cNvPr id="189" name="Google Shape;1307;p7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308;p7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309;p7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310;p73"/>
          <p:cNvGrpSpPr/>
          <p:nvPr/>
        </p:nvGrpSpPr>
        <p:grpSpPr>
          <a:xfrm>
            <a:off x="7287862" y="2307996"/>
            <a:ext cx="125190" cy="127859"/>
            <a:chOff x="4676550" y="2160575"/>
            <a:chExt cx="51400" cy="52500"/>
          </a:xfrm>
        </p:grpSpPr>
        <p:sp>
          <p:nvSpPr>
            <p:cNvPr id="193" name="Google Shape;1311;p7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312;p7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313;p7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314;p73"/>
          <p:cNvGrpSpPr/>
          <p:nvPr/>
        </p:nvGrpSpPr>
        <p:grpSpPr>
          <a:xfrm>
            <a:off x="7585120" y="2315028"/>
            <a:ext cx="145405" cy="113794"/>
            <a:chOff x="4768325" y="2163475"/>
            <a:chExt cx="59700" cy="46725"/>
          </a:xfrm>
        </p:grpSpPr>
        <p:sp>
          <p:nvSpPr>
            <p:cNvPr id="197" name="Google Shape;1315;p7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316;p7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317;p73"/>
          <p:cNvSpPr/>
          <p:nvPr/>
        </p:nvSpPr>
        <p:spPr>
          <a:xfrm>
            <a:off x="7917075" y="2306535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1318;p73"/>
          <p:cNvSpPr/>
          <p:nvPr/>
        </p:nvSpPr>
        <p:spPr>
          <a:xfrm>
            <a:off x="8189451" y="3313620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1319;p73"/>
          <p:cNvSpPr/>
          <p:nvPr/>
        </p:nvSpPr>
        <p:spPr>
          <a:xfrm>
            <a:off x="7290907" y="2541841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1320;p73"/>
          <p:cNvSpPr/>
          <p:nvPr/>
        </p:nvSpPr>
        <p:spPr>
          <a:xfrm>
            <a:off x="7258878" y="3329450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1321;p73"/>
          <p:cNvSpPr/>
          <p:nvPr/>
        </p:nvSpPr>
        <p:spPr>
          <a:xfrm>
            <a:off x="7276202" y="2811094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1322;p73"/>
          <p:cNvSpPr/>
          <p:nvPr/>
        </p:nvSpPr>
        <p:spPr>
          <a:xfrm>
            <a:off x="7909951" y="2793011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1323;p73"/>
          <p:cNvGrpSpPr/>
          <p:nvPr/>
        </p:nvGrpSpPr>
        <p:grpSpPr>
          <a:xfrm>
            <a:off x="7601438" y="2570122"/>
            <a:ext cx="112768" cy="106853"/>
            <a:chOff x="4768575" y="2253950"/>
            <a:chExt cx="46300" cy="43875"/>
          </a:xfrm>
        </p:grpSpPr>
        <p:sp>
          <p:nvSpPr>
            <p:cNvPr id="206" name="Google Shape;1324;p7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325;p7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1326;p73"/>
          <p:cNvGrpSpPr/>
          <p:nvPr/>
        </p:nvGrpSpPr>
        <p:grpSpPr>
          <a:xfrm>
            <a:off x="7901061" y="3059148"/>
            <a:ext cx="118187" cy="146246"/>
            <a:chOff x="4960900" y="2433225"/>
            <a:chExt cx="48525" cy="60050"/>
          </a:xfrm>
        </p:grpSpPr>
        <p:sp>
          <p:nvSpPr>
            <p:cNvPr id="209" name="Google Shape;1327;p7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328;p7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1329;p73"/>
          <p:cNvGrpSpPr/>
          <p:nvPr/>
        </p:nvGrpSpPr>
        <p:grpSpPr>
          <a:xfrm>
            <a:off x="7589626" y="3323209"/>
            <a:ext cx="136394" cy="143810"/>
            <a:chOff x="4854075" y="2527625"/>
            <a:chExt cx="56000" cy="59050"/>
          </a:xfrm>
        </p:grpSpPr>
        <p:sp>
          <p:nvSpPr>
            <p:cNvPr id="212" name="Google Shape;1330;p7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331;p7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1332;p73"/>
          <p:cNvSpPr/>
          <p:nvPr/>
        </p:nvSpPr>
        <p:spPr>
          <a:xfrm>
            <a:off x="7604879" y="3065937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1333;p73"/>
          <p:cNvSpPr/>
          <p:nvPr/>
        </p:nvSpPr>
        <p:spPr>
          <a:xfrm>
            <a:off x="8183545" y="2305591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1334;p73"/>
          <p:cNvSpPr/>
          <p:nvPr/>
        </p:nvSpPr>
        <p:spPr>
          <a:xfrm>
            <a:off x="7282808" y="3065937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" name="Google Shape;1335;p73"/>
          <p:cNvGrpSpPr/>
          <p:nvPr/>
        </p:nvGrpSpPr>
        <p:grpSpPr>
          <a:xfrm>
            <a:off x="8213837" y="2786953"/>
            <a:ext cx="99312" cy="160797"/>
            <a:chOff x="5059700" y="2334775"/>
            <a:chExt cx="40775" cy="66025"/>
          </a:xfrm>
        </p:grpSpPr>
        <p:sp>
          <p:nvSpPr>
            <p:cNvPr id="218" name="Google Shape;1336;p7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337;p7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338;p7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339;p7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340;p7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341;p7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342;p7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343;p7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344;p7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1345;p73"/>
          <p:cNvGrpSpPr/>
          <p:nvPr/>
        </p:nvGrpSpPr>
        <p:grpSpPr>
          <a:xfrm>
            <a:off x="8171001" y="3052085"/>
            <a:ext cx="184984" cy="160371"/>
            <a:chOff x="5037700" y="2430325"/>
            <a:chExt cx="75950" cy="65850"/>
          </a:xfrm>
        </p:grpSpPr>
        <p:sp>
          <p:nvSpPr>
            <p:cNvPr id="228" name="Google Shape;1346;p7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347;p7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1348;p73"/>
          <p:cNvGrpSpPr/>
          <p:nvPr/>
        </p:nvGrpSpPr>
        <p:grpSpPr>
          <a:xfrm>
            <a:off x="7590507" y="2818537"/>
            <a:ext cx="173014" cy="97629"/>
            <a:chOff x="4756975" y="2341800"/>
            <a:chExt cx="91975" cy="51925"/>
          </a:xfrm>
        </p:grpSpPr>
        <p:sp>
          <p:nvSpPr>
            <p:cNvPr id="231" name="Google Shape;1349;p7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350;p7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351;p7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352;p7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353;p7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354;p7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355;p7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356;p7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357;p7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358;p7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359;p7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360;p7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361;p7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362;p7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363;p7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364;p7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365;p7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366;p7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367;p7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368;p7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" name="Google Shape;1369;p73"/>
          <p:cNvGrpSpPr/>
          <p:nvPr/>
        </p:nvGrpSpPr>
        <p:grpSpPr>
          <a:xfrm>
            <a:off x="7857444" y="3307234"/>
            <a:ext cx="212497" cy="175761"/>
            <a:chOff x="4943575" y="2516350"/>
            <a:chExt cx="98675" cy="81700"/>
          </a:xfrm>
        </p:grpSpPr>
        <p:sp>
          <p:nvSpPr>
            <p:cNvPr id="252" name="Google Shape;1370;p7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371;p7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372;p7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373;p7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374;p7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375;p7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376;p7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377;p7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378;p7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379;p7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380;p7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381;p7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382;p7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383;p7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384;p7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385;p7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386;p7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387;p7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388;p7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389;p7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390;p7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391;p7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392;p7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393;p7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394;p7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395;p7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396;p7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397;p7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398;p7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399;p7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400;p7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401;p7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402;p7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403;p7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404;p7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405;p7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406;p7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407;p7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408;p7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409;p7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410;p7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411;p7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412;p7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413;p7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414;p7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415;p7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416;p7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417;p7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418;p7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419;p7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420;p7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421;p7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422;p7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423;p7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424;p7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425;p7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426;p7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427;p7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428;p7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429;p7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430;p7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431;p7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432;p7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433;p7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434;p7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435;p7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436;p7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437;p7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438;p7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439;p7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440;p7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441;p7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442;p7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443;p7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444;p7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445;p7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446;p7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447;p7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1448;p73"/>
          <p:cNvSpPr/>
          <p:nvPr/>
        </p:nvSpPr>
        <p:spPr>
          <a:xfrm>
            <a:off x="7872986" y="2536380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1449;p73"/>
          <p:cNvSpPr/>
          <p:nvPr/>
        </p:nvSpPr>
        <p:spPr>
          <a:xfrm>
            <a:off x="8189243" y="2565199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1450;p73"/>
          <p:cNvSpPr/>
          <p:nvPr/>
        </p:nvSpPr>
        <p:spPr>
          <a:xfrm>
            <a:off x="7291357" y="1886136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1451;p73"/>
          <p:cNvSpPr/>
          <p:nvPr/>
        </p:nvSpPr>
        <p:spPr>
          <a:xfrm flipH="1">
            <a:off x="7598723" y="1886136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3783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1457;p74"/>
          <p:cNvGrpSpPr/>
          <p:nvPr/>
        </p:nvGrpSpPr>
        <p:grpSpPr>
          <a:xfrm>
            <a:off x="832068" y="760893"/>
            <a:ext cx="2492868" cy="1379876"/>
            <a:chOff x="2654821" y="2311071"/>
            <a:chExt cx="2279715" cy="1262120"/>
          </a:xfrm>
        </p:grpSpPr>
        <p:grpSp>
          <p:nvGrpSpPr>
            <p:cNvPr id="335" name="Google Shape;1458;p7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590" name="Google Shape;1459;p7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91" name="Google Shape;1460;p7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1461;p7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582" name="Google Shape;1462;p7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583" name="Google Shape;1463;p7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584" name="Google Shape;1464;p7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585" name="Google Shape;1465;p7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1466;p7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1467;p7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1468;p7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589" name="Google Shape;1469;p7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7" name="Google Shape;1470;p7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580" name="Google Shape;1471;p7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81" name="Google Shape;1472;p7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8" name="Google Shape;1473;p7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574" name="Google Shape;1474;p7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75" name="Google Shape;1475;p7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1476;p7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1477;p7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1478;p7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1479;p7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1480;p7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572" name="Google Shape;1481;p7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1482;p7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0" name="Google Shape;1483;p7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569" name="Google Shape;1484;p7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1485;p7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71" name="Google Shape;1486;p7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1" name="Google Shape;1487;p7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567" name="Google Shape;1488;p7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1489;p7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42" name="Google Shape;1490;p7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565" name="Google Shape;1491;p7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66" name="Google Shape;1492;p7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3" name="Google Shape;1493;p7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561" name="Google Shape;1494;p7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562" name="Google Shape;1495;p7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563" name="Google Shape;1496;p7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1497;p7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4" name="Google Shape;1498;p7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559" name="Google Shape;1499;p7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60" name="Google Shape;1500;p7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45" name="Google Shape;1501;p7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557" name="Google Shape;1502;p7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58" name="Google Shape;1503;p7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6" name="Google Shape;1504;p7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555" name="Google Shape;1505;p7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56" name="Google Shape;1506;p7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7" name="Google Shape;1507;p7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08;p7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09;p7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50" name="Google Shape;1510;p7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539" name="Google Shape;1511;p7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1512;p7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1513;p7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1514;p7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1515;p7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1516;p7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1517;p7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1518;p7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1519;p7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1520;p7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1521;p7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1522;p7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1523;p7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1524;p7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1525;p7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1526;p7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51" name="Google Shape;1527;p7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528;p7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529;p7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30;p7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31;p7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32;p7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33;p7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34;p7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35;p7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36;p7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37;p7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38;p7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39;p7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40;p7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41;p7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42;p7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43;p7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44;p7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45;p7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46;p7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1" name="Google Shape;1547;p7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2" name="Google Shape;1548;p7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3" name="Google Shape;1549;p7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537" name="Google Shape;1550;p7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1551;p7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" name="Google Shape;1552;p7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" name="Google Shape;1553;p7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533" name="Google Shape;1554;p7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1555;p7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1556;p7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1557;p7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6" name="Google Shape;1558;p7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59;p7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60;p7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61;p7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62;p7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63;p7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64;p7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" name="Google Shape;1565;p7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529" name="Google Shape;1566;p7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1567;p7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1568;p7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1569;p7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" name="Google Shape;1570;p7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71;p7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72;p7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73;p7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74;p7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75;p7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76;p7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77;p7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78;p7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79;p7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80;p7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81;p7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82;p7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83;p7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84;p7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85;p7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86;p7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587;p7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588;p7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89;p7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90;p7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91;p7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92;p7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93;p7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94;p7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95;p7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96;p7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97;p7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98;p7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" name="Google Shape;1599;p7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527" name="Google Shape;1600;p7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1601;p7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4" name="Google Shape;1602;p7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5" name="Google Shape;1603;p7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525" name="Google Shape;1604;p7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526" name="Google Shape;1605;p7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1606;p7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523" name="Google Shape;1607;p7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1608;p7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7" name="Google Shape;1609;p7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610;p7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611;p7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612;p7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613;p7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614;p7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615;p7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616;p7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5" name="Google Shape;1617;p7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519" name="Google Shape;1618;p7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1619;p7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1620;p7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1621;p7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6" name="Google Shape;1622;p7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623;p7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624;p7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625;p7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626;p7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627;p7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628;p7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629;p7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" name="Google Shape;1630;p7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515" name="Google Shape;1631;p7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1632;p7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1633;p7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1634;p7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5" name="Google Shape;1635;p7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636;p7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637;p7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638;p7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639;p7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640;p7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641;p7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642;p7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643;p7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644;p7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645;p7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646;p7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647;p7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648;p7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649;p7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650;p7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651;p7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52" name="Google Shape;1652;p7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653;p7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654;p7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655;p7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656;p7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657;p7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658;p7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659;p7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660;p7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661;p7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662;p7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663;p7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464" name="Google Shape;1664;p7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665;p7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666;p7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667;p7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668;p7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669;p7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670;p7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671;p7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672;p7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673;p7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674;p7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675;p7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676;p7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7" name="Google Shape;1677;p7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513" name="Google Shape;1678;p7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1679;p7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8" name="Google Shape;1680;p7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681;p7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682;p7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683;p7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684;p7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685;p7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686;p7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687;p7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688;p7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87" name="Google Shape;1689;p7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690;p7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691;p7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692;p7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693;p7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694;p7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695;p7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696;p7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697;p7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698;p7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497" name="Google Shape;1699;p7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700;p7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701;p7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702;p7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703;p7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704;p7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503" name="Google Shape;1705;p7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706;p7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707;p7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708;p7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709;p7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710;p7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711;p7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712;p7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713;p7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714;p7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" name="Google Shape;1715;p74"/>
          <p:cNvGrpSpPr/>
          <p:nvPr/>
        </p:nvGrpSpPr>
        <p:grpSpPr>
          <a:xfrm>
            <a:off x="3640628" y="825567"/>
            <a:ext cx="2078182" cy="1366558"/>
            <a:chOff x="235800" y="830650"/>
            <a:chExt cx="6978450" cy="4588844"/>
          </a:xfrm>
        </p:grpSpPr>
        <p:sp>
          <p:nvSpPr>
            <p:cNvPr id="593" name="Google Shape;1716;p7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717;p7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718;p7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719;p7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720;p7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721;p7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" name="Google Shape;1722;p74"/>
          <p:cNvGrpSpPr/>
          <p:nvPr/>
        </p:nvGrpSpPr>
        <p:grpSpPr>
          <a:xfrm>
            <a:off x="829125" y="2656669"/>
            <a:ext cx="2622876" cy="1333540"/>
            <a:chOff x="238125" y="1038125"/>
            <a:chExt cx="7146800" cy="3633625"/>
          </a:xfrm>
        </p:grpSpPr>
        <p:sp>
          <p:nvSpPr>
            <p:cNvPr id="600" name="Google Shape;1723;p7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724;p7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725;p7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726;p7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727;p7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728;p7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729;p7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730;p7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731;p7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732;p7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733;p7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734;p7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735;p7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736;p7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737;p7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738;p7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739;p7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740;p7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741;p7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742;p7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743;p7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744;p7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745;p7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746;p7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747;p7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748;p7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749;p7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750;p7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751;p7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752;p7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753;p7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754;p7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755;p7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756;p7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757;p7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758;p7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759;p7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760;p7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761;p7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762;p7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763;p7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764;p7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765;p7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766;p7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767;p7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768;p7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769;p7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770;p7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771;p7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772;p7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773;p7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774;p7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775;p7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776;p7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777;p7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778;p7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779;p7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780;p7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781;p7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782;p7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783;p7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784;p7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785;p7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786;p7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787;p7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788;p7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789;p7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790;p7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791;p7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792;p7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793;p7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794;p7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795;p7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796;p7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797;p7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798;p7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799;p7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800;p7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801;p7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802;p7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803;p7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804;p7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805;p7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806;p7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807;p7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808;p7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809;p7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810;p7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811;p7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812;p7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813;p7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814;p7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815;p7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816;p7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817;p7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818;p7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819;p7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820;p7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821;p7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822;p7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823;p7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824;p7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825;p7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826;p7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827;p7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828;p7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829;p7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830;p7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831;p7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832;p7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833;p7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834;p7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835;p7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836;p7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837;p7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838;p7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839;p7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840;p7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841;p7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842;p7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843;p7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844;p7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845;p7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846;p7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847;p7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848;p7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849;p7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850;p7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851;p7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852;p7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853;p7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854;p7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855;p7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856;p7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857;p7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858;p7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859;p7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860;p7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861;p7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862;p7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863;p7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864;p7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865;p7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866;p7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867;p7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868;p7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869;p7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870;p7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871;p7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872;p7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873;p7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874;p7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875;p7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876;p7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877;p7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878;p7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879;p7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880;p7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881;p7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882;p7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883;p7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884;p7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885;p7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886;p7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887;p7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888;p7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889;p7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890;p7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891;p7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892;p7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893;p7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894;p7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895;p7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896;p7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897;p7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898;p7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899;p7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900;p7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901;p7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902;p7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903;p7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904;p7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905;p7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906;p7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907;p7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908;p7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909;p7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910;p7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911;p7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912;p7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913;p7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914;p7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915;p7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916;p7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917;p7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918;p7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919;p7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920;p7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921;p7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922;p7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923;p7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924;p7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925;p7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926;p7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927;p7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928;p7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929;p7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930;p7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931;p7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932;p7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933;p7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934;p7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935;p7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936;p7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937;p7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938;p7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939;p7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940;p7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941;p7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942;p7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943;p7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944;p7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945;p7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946;p7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947;p7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948;p7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949;p7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950;p7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951;p7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952;p7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953;p7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954;p7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955;p7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956;p7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957;p7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958;p7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959;p7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960;p7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961;p7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962;p7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963;p7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964;p7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965;p7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966;p7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967;p7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968;p7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969;p7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970;p7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971;p7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972;p7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973;p7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974;p7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975;p7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976;p7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977;p7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978;p7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979;p7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980;p7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981;p7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982;p7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983;p7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984;p7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985;p7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986;p7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987;p7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988;p7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989;p7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990;p7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991;p7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992;p7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993;p7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994;p7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995;p7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996;p7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997;p7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998;p7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999;p7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2000;p7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2001;p7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2002;p7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2003;p7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2004;p7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2005;p7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2006;p7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2007;p7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2008;p7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2009;p7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2010;p7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2011;p7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2012;p7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2013;p7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2014;p7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2015;p7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2016;p7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2017;p7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2018;p7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2019;p7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2020;p7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2021;p7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2022;p7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2023;p7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2024;p7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2025;p7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2026;p7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2027;p7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2028;p7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2029;p7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2030;p7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2031;p7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2032;p7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2033;p7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2034;p7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2035;p7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2036;p7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2037;p7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2038;p7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2039;p7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2040;p7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2041;p7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2042;p7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2043;p7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2044;p7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2045;p7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2046;p7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2047;p7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2048;p7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2049;p7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2050;p7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2051;p7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2052;p7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2053;p7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2054;p7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2055;p7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2056;p7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2057;p7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2058;p7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2059;p7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2060;p7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2061;p7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2062;p7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2063;p7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2064;p7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2065;p7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2066;p7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2067;p7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2068;p7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2069;p7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2070;p7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2071;p7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2072;p7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2073;p7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2074;p7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2075;p7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2076;p7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2077;p7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2078;p7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2079;p7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2080;p7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2081;p7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2082;p7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083;p7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084;p7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085;p7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086;p7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2087;p7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2088;p7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2089;p7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2090;p7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2091;p7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2092;p7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2093;p7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2094;p7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2095;p7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2096;p7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2097;p7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2098;p7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2099;p7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2100;p7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2101;p7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2102;p7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2103;p7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2104;p7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2105;p7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2106;p7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107;p7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108;p7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109;p7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110;p7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2111;p7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2112;p7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2113;p7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2114;p7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2115;p7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2116;p7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2117;p7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118;p7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119;p7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120;p7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121;p7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2122;p7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2123;p7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2124;p7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2125;p7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2126;p7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2127;p7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2128;p7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2129;p7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2130;p7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2131;p7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2132;p7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2133;p7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2134;p7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2135;p7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2136;p7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2137;p7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2138;p7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2139;p7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2140;p7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2141;p7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2142;p7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2143;p7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2144;p7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2145;p7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2146;p7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2147;p7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2148;p7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2149;p7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2150;p7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2151;p7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2152;p7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2153;p7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2154;p7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2155;p7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2156;p7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2157;p7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2158;p7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2159;p7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2160;p7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2161;p7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2162;p7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2163;p7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2164;p7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2165;p7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2166;p7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2167;p7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2168;p7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2169;p7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2170;p7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2171;p7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2172;p7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2173;p7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2174;p7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2175;p7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2176;p7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2177;p7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2178;p7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2179;p7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2180;p7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2181;p7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2182;p7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2183;p7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2184;p7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2185;p7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2186;p7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2187;p7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2188;p7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2189;p7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2190;p7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2191;p7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2192;p7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2193;p7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2194;p7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2195;p7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2196;p7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2197;p7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2198;p7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2199;p7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2200;p7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2201;p7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2202;p7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2203;p7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2204;p7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2205;p7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2206;p7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2207;p7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2208;p7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2209;p7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2210;p7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2211;p7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2212;p7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2213;p7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2214;p7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2215;p7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2216;p7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2217;p7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2218;p7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2219;p7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2220;p7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2221;p7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2222;p7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2223;p7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2224;p7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2225;p7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2226;p7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2227;p7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2228;p7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2229;p7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2230;p7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2231;p7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2232;p7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2233;p7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2234;p7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2235;p7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2236;p7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2237;p7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2238;p7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2239;p7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2240;p7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2241;p7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2242;p7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2243;p7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2244;p7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2245;p7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2246;p7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2247;p7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2248;p7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2249;p7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2250;p7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2251;p7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2252;p7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2253;p7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2254;p7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2255;p7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2256;p7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2257;p7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2258;p7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2259;p7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2260;p7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2261;p7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2262;p7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2263;p7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2264;p7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2265;p7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2266;p7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2267;p7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2268;p7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2269;p7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2270;p7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2271;p7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2272;p7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2273;p7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2274;p7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2275;p7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2276;p7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2277;p7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2278;p7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2279;p7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2280;p7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2281;p7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2282;p7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2283;p7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2284;p7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2285;p7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2286;p7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2287;p7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2288;p7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2289;p7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2290;p7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2291;p7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2292;p7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2293;p7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2294;p7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2295;p7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2296;p7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2297;p7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2298;p7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2299;p7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2300;p7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2301;p7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2302;p7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2303;p7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2304;p7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2305;p7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2306;p7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2307;p7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2308;p7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2309;p7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2310;p7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2311;p7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2312;p7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2313;p7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2314;p7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2315;p7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2316;p7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2317;p7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2318;p7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2319;p7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2320;p7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2321;p7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2322;p7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2323;p7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2324;p7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2325;p7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2326;p7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2327;p7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2328;p7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2329;p7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2330;p7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2331;p7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2332;p7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2333;p7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2334;p7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2335;p7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2336;p7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2337;p7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2338;p7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2339;p7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2340;p7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2341;p7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2342;p7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2343;p7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2344;p7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2345;p7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2346;p7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2347;p7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2348;p7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2349;p7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2350;p7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2351;p7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2352;p7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2353;p7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2354;p7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2355;p7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2356;p7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2357;p7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2358;p7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2359;p7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2360;p7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2361;p7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2362;p7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2363;p7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2364;p7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2365;p7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2366;p7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2367;p7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2368;p7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2369;p7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2370;p7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2371;p7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2372;p7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2373;p7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2374;p7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2375;p7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2376;p7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2377;p7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2378;p7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2379;p7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2380;p7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2381;p7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2382;p7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2383;p7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2384;p7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2385;p7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2386;p7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2387;p7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2388;p7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2389;p7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2390;p7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2391;p7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2392;p7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2393;p7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2394;p7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2395;p7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2396;p7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2397;p7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2398;p7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2399;p7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2400;p7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2401;p7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2402;p7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2403;p7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2404;p7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2405;p7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2406;p7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2407;p7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2408;p7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2409;p7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2410;p7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2411;p7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2412;p7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2413;p7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2414;p7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2415;p7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2416;p7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2417;p7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2418;p7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2419;p7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2420;p7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2421;p7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2422;p7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2423;p7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2424;p7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2425;p7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2426;p7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2427;p7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2428;p7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2429;p7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2430;p7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2431;p7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2432;p7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2433;p7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2434;p7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2435;p7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2436;p7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2437;p7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2438;p7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2439;p7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2440;p7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2441;p7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2442;p7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2443;p7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2444;p7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2445;p7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2446;p7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2447;p7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2448;p7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2449;p7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2450;p7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2451;p7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2452;p7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2453;p7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2454;p7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2455;p7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2456;p7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2457;p7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2458;p7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2459;p7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2460;p7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2461;p7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2462;p7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2463;p7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2464;p7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2465;p7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2466;p7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2467;p7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2468;p7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2469;p7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2470;p7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2471;p7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2472;p7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2473;p7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2474;p7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2475;p7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2476;p7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2477;p7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2478;p7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2479;p7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2480;p7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2481;p7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2482;p7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2483;p7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2484;p7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2485;p7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2486;p7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2487;p7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2488;p7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2489;p7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2490;p7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2491;p7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2492;p7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2493;p7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2494;p7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2495;p7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2496;p7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2497;p7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2498;p7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2499;p7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2500;p7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2501;p7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2502;p7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2503;p7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2504;p7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2505;p7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2506;p7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2507;p7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2508;p7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2509;p7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2510;p7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2511;p7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2512;p7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2513;p7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2514;p7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2515;p7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2516;p7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2517;p7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2518;p7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2519;p7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2520;p7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2521;p7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2522;p7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2523;p7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2524;p7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2525;p7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2526;p7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2527;p7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2528;p7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2529;p7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2530;p7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2531;p7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2532;p7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2533;p7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2534;p7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2535;p7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2536;p7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2537;p7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2538;p7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2539;p7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2540;p7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2541;p7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2542;p7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2543;p7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2544;p7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2545;p7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2546;p7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2547;p7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2548;p7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2549;p7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2550;p7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2551;p7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2552;p7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2553;p7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2554;p7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2555;p7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2556;p7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2557;p7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2558;p7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2559;p7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2560;p7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2561;p7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2562;p7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2563;p7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2564;p7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2565;p7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2566;p7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2567;p7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2568;p7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2569;p7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2570;p7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2571;p7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2572;p7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2573;p7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2574;p7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2575;p7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2576;p7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2577;p7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2578;p7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2579;p7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2580;p7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2581;p7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2582;p7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2583;p7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2584;p7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2585;p7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2586;p7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2587;p7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2588;p7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2589;p7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2590;p7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2591;p7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2592;p7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2593;p7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2594;p7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2595;p7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2596;p7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2597;p7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2598;p7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2599;p7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2600;p7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2601;p7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2602;p7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2603;p7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2604;p7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2605;p7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2606;p7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2607;p7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2608;p7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2609;p7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2610;p7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2611;p7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2612;p7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2613;p7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2614;p7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2615;p7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2616;p7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2617;p7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2618;p7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2619;p7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2620;p7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2621;p7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2622;p7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2623;p7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2624;p7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2625;p7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2626;p7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2627;p7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2628;p7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2629;p7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2630;p7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2631;p7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2632;p7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2633;p7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2634;p7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2635;p7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2636;p7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2637;p7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2638;p7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2639;p7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2640;p7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2641;p7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2642;p7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2643;p7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2644;p7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2645;p7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2646;p7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2647;p7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2648;p7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2649;p7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2650;p7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2651;p7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2652;p7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2653;p7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2654;p7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2655;p7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2656;p7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2657;p7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2658;p7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2659;p7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2660;p7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2661;p7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2662;p7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2663;p7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2664;p7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2665;p7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2666;p7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2667;p7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2668;p7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2669;p7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2670;p7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2671;p7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2672;p7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2673;p7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2674;p7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2675;p7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2676;p7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2677;p7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2678;p7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2679;p7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2680;p7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2681;p7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2682;p7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2683;p7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2684;p7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2685;p7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2686;p7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2687;p7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2688;p7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2689;p7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2690;p7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2691;p7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2692;p7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2693;p7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2694;p7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2695;p7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2696;p7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2697;p7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2698;p7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2699;p7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2700;p7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2701;p7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2702;p7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2703;p7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2704;p7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2705;p7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2706;p7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2707;p7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2708;p7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2709;p7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2710;p7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2711;p7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2712;p7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2713;p7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2714;p7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2715;p7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2716;p7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2717;p7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2718;p7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2719;p7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2720;p7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2721;p7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2722;p7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2723;p7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2724;p7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2725;p7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2726;p7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2727;p7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2728;p7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2729;p7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2730;p7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2731;p7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2732;p7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2733;p7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2734;p7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2735;p7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2736;p7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2737;p7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2738;p7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2739;p7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2740;p7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2741;p7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2742;p7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2743;p7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2744;p7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2745;p7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2746;p7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2747;p7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2748;p7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2749;p7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2750;p7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2751;p7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2752;p7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2753;p7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2754;p7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2755;p7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2756;p7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2757;p7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2758;p7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2759;p7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2760;p7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2761;p7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2762;p7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2763;p7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2764;p7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2765;p7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2766;p7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2767;p7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2768;p7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2769;p7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2770;p7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2771;p7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2772;p7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2773;p7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2774;p7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2775;p7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2776;p7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2777;p7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2778;p7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2779;p7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2780;p7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2781;p7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2782;p7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2783;p7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2784;p7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2785;p7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2786;p7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2787;p7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2788;p7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2789;p7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2790;p7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2791;p7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2792;p7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2793;p7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2794;p7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2795;p7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2796;p7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2797;p7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2798;p7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2799;p7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2800;p7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2801;p7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2802;p7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2803;p7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2804;p7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2805;p7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2806;p7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2807;p7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2808;p7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2809;p7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2810;p7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2811;p7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2812;p7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2813;p7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2814;p7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2815;p7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2816;p7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2817;p7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2818;p7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2819;p7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2820;p7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2821;p7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2822;p7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2823;p7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2824;p7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2825;p7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2826;p7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2827;p7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2828;p7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2829;p7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2830;p7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2831;p7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2832;p7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2833;p7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2834;p7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2835;p7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2836;p7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2837;p7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2838;p7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2839;p7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2840;p7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2841;p7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2842;p7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2843;p7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2844;p7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2845;p7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2846;p7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2847;p7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2848;p7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2849;p7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2850;p7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2851;p7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2852;p7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2853;p7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2854;p7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2855;p7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2856;p7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2857;p7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2858;p7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2859;p7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2860;p7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2861;p7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2862;p7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2863;p7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2864;p7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2865;p7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2866;p7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2867;p7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2868;p7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2869;p7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2870;p7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2871;p7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2872;p7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2873;p7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2874;p7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2875;p7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2876;p7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2877;p7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2878;p7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2879;p7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2880;p7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2881;p7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2882;p7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2883;p7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2884;p7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2885;p7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2886;p7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2887;p7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2888;p7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2889;p7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2890;p7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2891;p7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2892;p7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2893;p7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2894;p7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2895;p7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2896;p7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2897;p7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2898;p7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2899;p7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2900;p7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2901;p7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2902;p7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2903;p7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2904;p7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2905;p7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2906;p7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2907;p7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2908;p7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2909;p7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2910;p7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2911;p7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2912;p7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2913;p7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2914;p7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2915;p7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2916;p7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2917;p7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2918;p7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2919;p7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2920;p7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2921;p7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2922;p7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2923;p7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2924;p7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2925;p7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2926;p7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2927;p7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2928;p7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2929;p7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2930;p7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2931;p7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2932;p7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2933;p7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2934;p7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2935;p7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2936;p7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2937;p7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2938;p7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2939;p7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2940;p7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2941;p7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2942;p7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2943;p7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2944;p7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2945;p7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2946;p7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2947;p7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2948;p7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2949;p7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2950;p7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2951;p7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2952;p7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2953;p7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2954;p7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2955;p7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2956;p7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2957;p7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2958;p7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2959;p7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2960;p7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2961;p7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2962;p7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2963;p7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2964;p7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2965;p7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2966;p7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2967;p7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2968;p7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2969;p7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2970;p7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2971;p7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2972;p7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2973;p7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2974;p7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2975;p7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2976;p7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2977;p7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2978;p7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2979;p7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2980;p7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2981;p7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2982;p7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2983;p7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2984;p7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2985;p7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2986;p7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2987;p7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2988;p7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2989;p7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2990;p7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2991;p7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2992;p7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2993;p7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2994;p7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2995;p7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2996;p7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2997;p7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2998;p7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2999;p7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3000;p7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3001;p7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3002;p7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3003;p7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3004;p7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3005;p7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3006;p7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3007;p7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3008;p7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3009;p7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3010;p7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3011;p7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3012;p7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3013;p7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3014;p7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3015;p7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3016;p7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3017;p7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3018;p7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3019;p7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3020;p7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3021;p7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3022;p7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3023;p7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3024;p7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3025;p7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3026;p7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3027;p7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3028;p7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3029;p7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3030;p7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3031;p7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3032;p7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3033;p7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3034;p7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3035;p7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3036;p7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3037;p7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3038;p7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3039;p7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3040;p7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3041;p7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3042;p7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3043;p7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3044;p7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3045;p7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3046;p7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3047;p7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3048;p7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3049;p7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3050;p7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3051;p7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3052;p7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3053;p7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3054;p7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3055;p7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3056;p7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3057;p7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3058;p7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3059;p7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3060;p7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3061;p7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3062;p7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3063;p7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3064;p7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3065;p7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3066;p7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3067;p7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3068;p7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3069;p7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3070;p7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3071;p7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3072;p7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3073;p7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3074;p7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3075;p7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3076;p7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3077;p7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3078;p7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3079;p7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3080;p7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3081;p7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3082;p7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3083;p7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3084;p7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3085;p7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3086;p7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3087;p7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3088;p7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3089;p7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3090;p7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3091;p7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3092;p7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3093;p7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3094;p7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3095;p7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3096;p7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3097;p7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3098;p7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3099;p7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3100;p7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3101;p7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3102;p7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3103;p7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3104;p7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3105;p7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3106;p7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3107;p7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3108;p7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3109;p7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3110;p7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3111;p7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3112;p7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3113;p7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3114;p7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3115;p7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3116;p7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3117;p7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3118;p7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3119;p7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3120;p7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3121;p7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3122;p7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3123;p7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3124;p7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3125;p7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3126;p7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3127;p7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3128;p7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3129;p7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3130;p7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3131;p7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3132;p7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3133;p7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3134;p7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3135;p7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3136;p7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3137;p7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3138;p7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3139;p7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3140;p7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3141;p7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3142;p7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3143;p7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3144;p7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3145;p7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3146;p7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3147;p7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3148;p7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3149;p7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3150;p7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3151;p7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3152;p7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3153;p7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3154;p7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3155;p7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3156;p7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3157;p7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3158;p7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3159;p7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3160;p7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3161;p7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3162;p7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3163;p7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3164;p7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3165;p7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3166;p7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3167;p7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3168;p7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3169;p7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3170;p7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3171;p7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3172;p7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3173;p7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3174;p7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3175;p7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3176;p7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3177;p7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3178;p7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3179;p7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3180;p7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3181;p7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3182;p7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3183;p7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3184;p7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3185;p7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3186;p7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3187;p7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3188;p7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3189;p7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3190;p7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3191;p7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3192;p7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3193;p7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3194;p7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3195;p7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3196;p7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3197;p7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3198;p7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3199;p7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3200;p7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3201;p7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3202;p7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3203;p7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3204;p7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3205;p7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3206;p7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3207;p7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3208;p7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3209;p7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3210;p7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3211;p7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3212;p7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3213;p7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3214;p7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3215;p7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3216;p7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3217;p7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3218;p7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3219;p7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3220;p7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3221;p7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3222;p7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3223;p7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3224;p7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3225;p7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3226;p7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3227;p7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3228;p7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3229;p7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3230;p7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3231;p7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3232;p7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3233;p7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3234;p7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3235;p7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3236;p7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3237;p7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3238;p7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3239;p7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3240;p7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3241;p7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3242;p7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3243;p7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3244;p7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3245;p7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3246;p7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3247;p7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3248;p7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3249;p7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3250;p7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3251;p7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3252;p7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3253;p7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3254;p7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3255;p7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3256;p7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3257;p7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3258;p7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3259;p7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3260;p7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3261;p7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3262;p7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3263;p7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3264;p7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3265;p7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3266;p7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3267;p7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3268;p7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3269;p7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3270;p7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3271;p7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3272;p7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3273;p7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3274;p7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3275;p7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3276;p7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3277;p7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3278;p7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3279;p7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3280;p7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3281;p7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3282;p7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3283;p7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3284;p7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3285;p7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3286;p7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3287;p7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3288;p7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3289;p7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3290;p7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3291;p7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3292;p7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3293;p7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3294;p7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" name="Google Shape;3295;p74"/>
          <p:cNvGrpSpPr/>
          <p:nvPr/>
        </p:nvGrpSpPr>
        <p:grpSpPr>
          <a:xfrm>
            <a:off x="5944053" y="798779"/>
            <a:ext cx="2590840" cy="1380235"/>
            <a:chOff x="233350" y="949250"/>
            <a:chExt cx="7137300" cy="3802300"/>
          </a:xfrm>
        </p:grpSpPr>
        <p:sp>
          <p:nvSpPr>
            <p:cNvPr id="2174" name="Google Shape;3296;p7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3297;p7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3298;p7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3299;p7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3300;p7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3301;p7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3302;p7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3303;p7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3304;p7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3305;p7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3306;p7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3307;p7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3308;p7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3309;p7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3310;p7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3311;p7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3312;p7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3313;p7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3314;p7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3315;p7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3316;p7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3317;p7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3318;p7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3319;p7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3320;p7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3321;p7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3322;p7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3323;p7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3324;p7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3325;p7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3326;p7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3327;p7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3328;p7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3329;p7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3330;p7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3331;p7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3332;p7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3333;p7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3334;p7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3335;p7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3336;p7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3337;p7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3338;p7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3339;p7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3340;p7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3341;p7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3342;p7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3343;p7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3344;p7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3345;p7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3346;p7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3347;p74"/>
          <p:cNvGrpSpPr/>
          <p:nvPr/>
        </p:nvGrpSpPr>
        <p:grpSpPr>
          <a:xfrm>
            <a:off x="7758482" y="2843552"/>
            <a:ext cx="104231" cy="320340"/>
            <a:chOff x="7564426" y="3224343"/>
            <a:chExt cx="119985" cy="368801"/>
          </a:xfrm>
        </p:grpSpPr>
        <p:sp>
          <p:nvSpPr>
            <p:cNvPr id="2226" name="Google Shape;3348;p7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3349;p7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8" name="Google Shape;3350;p74"/>
          <p:cNvGrpSpPr/>
          <p:nvPr/>
        </p:nvGrpSpPr>
        <p:grpSpPr>
          <a:xfrm>
            <a:off x="7457970" y="2837654"/>
            <a:ext cx="189489" cy="332132"/>
            <a:chOff x="8370831" y="3202002"/>
            <a:chExt cx="218129" cy="382376"/>
          </a:xfrm>
        </p:grpSpPr>
        <p:sp>
          <p:nvSpPr>
            <p:cNvPr id="2229" name="Google Shape;3351;p7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3352;p7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1" name="Google Shape;3353;p74"/>
          <p:cNvGrpSpPr/>
          <p:nvPr/>
        </p:nvGrpSpPr>
        <p:grpSpPr>
          <a:xfrm>
            <a:off x="8181360" y="3248786"/>
            <a:ext cx="309429" cy="267000"/>
            <a:chOff x="6742064" y="3750480"/>
            <a:chExt cx="399315" cy="344560"/>
          </a:xfrm>
        </p:grpSpPr>
        <p:sp>
          <p:nvSpPr>
            <p:cNvPr id="2232" name="Google Shape;3354;p7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3355;p7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4" name="Google Shape;3356;p74"/>
          <p:cNvGrpSpPr/>
          <p:nvPr/>
        </p:nvGrpSpPr>
        <p:grpSpPr>
          <a:xfrm>
            <a:off x="7720379" y="3599833"/>
            <a:ext cx="180437" cy="281608"/>
            <a:chOff x="7248525" y="3739696"/>
            <a:chExt cx="230531" cy="359790"/>
          </a:xfrm>
        </p:grpSpPr>
        <p:sp>
          <p:nvSpPr>
            <p:cNvPr id="2235" name="Google Shape;3357;p7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3358;p7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3359;p74"/>
          <p:cNvGrpSpPr/>
          <p:nvPr/>
        </p:nvGrpSpPr>
        <p:grpSpPr>
          <a:xfrm>
            <a:off x="7966298" y="3243057"/>
            <a:ext cx="162896" cy="278710"/>
            <a:chOff x="7601242" y="3729267"/>
            <a:chExt cx="222566" cy="380803"/>
          </a:xfrm>
        </p:grpSpPr>
        <p:sp>
          <p:nvSpPr>
            <p:cNvPr id="2238" name="Google Shape;3360;p7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3361;p7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0" name="Google Shape;3362;p74"/>
          <p:cNvSpPr/>
          <p:nvPr/>
        </p:nvSpPr>
        <p:spPr>
          <a:xfrm>
            <a:off x="7932324" y="2855414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1" name="Google Shape;3363;p74"/>
          <p:cNvGrpSpPr/>
          <p:nvPr/>
        </p:nvGrpSpPr>
        <p:grpSpPr>
          <a:xfrm>
            <a:off x="7455943" y="3244198"/>
            <a:ext cx="193543" cy="275990"/>
            <a:chOff x="8304647" y="3738687"/>
            <a:chExt cx="225076" cy="320956"/>
          </a:xfrm>
        </p:grpSpPr>
        <p:sp>
          <p:nvSpPr>
            <p:cNvPr id="2242" name="Google Shape;3364;p74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3365;p7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3366;p7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5" name="Google Shape;3367;p74"/>
          <p:cNvGrpSpPr/>
          <p:nvPr/>
        </p:nvGrpSpPr>
        <p:grpSpPr>
          <a:xfrm>
            <a:off x="7728436" y="3244198"/>
            <a:ext cx="178492" cy="275990"/>
            <a:chOff x="8615101" y="3738687"/>
            <a:chExt cx="207573" cy="320956"/>
          </a:xfrm>
        </p:grpSpPr>
        <p:sp>
          <p:nvSpPr>
            <p:cNvPr id="2246" name="Google Shape;3368;p74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3369;p7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3370;p7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9" name="Google Shape;3371;p74"/>
          <p:cNvSpPr/>
          <p:nvPr/>
        </p:nvSpPr>
        <p:spPr>
          <a:xfrm>
            <a:off x="8224876" y="2834081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0" name="Google Shape;3372;p74"/>
          <p:cNvGrpSpPr/>
          <p:nvPr/>
        </p:nvGrpSpPr>
        <p:grpSpPr>
          <a:xfrm>
            <a:off x="6123141" y="3365686"/>
            <a:ext cx="557670" cy="511283"/>
            <a:chOff x="6015419" y="3716859"/>
            <a:chExt cx="557671" cy="511283"/>
          </a:xfrm>
        </p:grpSpPr>
        <p:sp>
          <p:nvSpPr>
            <p:cNvPr id="2251" name="Google Shape;3373;p74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2" name="Google Shape;3374;p74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2253" name="Google Shape;3375;p74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3376;p74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3377;p74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3378;p74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3379;p74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3380;p74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3381;p74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3382;p74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3383;p74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3384;p74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3" name="Google Shape;3385;p74"/>
          <p:cNvGrpSpPr/>
          <p:nvPr/>
        </p:nvGrpSpPr>
        <p:grpSpPr>
          <a:xfrm>
            <a:off x="6752026" y="2722455"/>
            <a:ext cx="576302" cy="511871"/>
            <a:chOff x="6644304" y="3073628"/>
            <a:chExt cx="576302" cy="511871"/>
          </a:xfrm>
        </p:grpSpPr>
        <p:sp>
          <p:nvSpPr>
            <p:cNvPr id="2264" name="Google Shape;3386;p7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5" name="Google Shape;3387;p74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2269" name="Google Shape;3388;p74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3389;p74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3390;p74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3391;p74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3392;p74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66" name="Google Shape;3393;p74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3394;p74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3395;p74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4" name="Google Shape;3396;p74"/>
          <p:cNvSpPr/>
          <p:nvPr/>
        </p:nvSpPr>
        <p:spPr>
          <a:xfrm>
            <a:off x="7096060" y="2739083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75" name="Google Shape;3397;p74"/>
          <p:cNvGrpSpPr/>
          <p:nvPr/>
        </p:nvGrpSpPr>
        <p:grpSpPr>
          <a:xfrm>
            <a:off x="6759876" y="3365450"/>
            <a:ext cx="560631" cy="511352"/>
            <a:chOff x="6652154" y="3716623"/>
            <a:chExt cx="560631" cy="511352"/>
          </a:xfrm>
        </p:grpSpPr>
        <p:sp>
          <p:nvSpPr>
            <p:cNvPr id="2276" name="Google Shape;3398;p74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7" name="Google Shape;3399;p74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2278" name="Google Shape;3400;p74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3401;p74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3402;p74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3403;p74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3404;p74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3405;p74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3406;p74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3407;p74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3408;p74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3409;p74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3410;p74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3411;p74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3412;p74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91" name="Google Shape;3413;p74"/>
          <p:cNvGrpSpPr/>
          <p:nvPr/>
        </p:nvGrpSpPr>
        <p:grpSpPr>
          <a:xfrm>
            <a:off x="7953967" y="3646858"/>
            <a:ext cx="187557" cy="187557"/>
            <a:chOff x="8565775" y="671075"/>
            <a:chExt cx="441000" cy="441000"/>
          </a:xfrm>
        </p:grpSpPr>
        <p:sp>
          <p:nvSpPr>
            <p:cNvPr id="2292" name="Google Shape;3414;p7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3415;p7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4" name="Google Shape;3416;p74"/>
          <p:cNvSpPr/>
          <p:nvPr/>
        </p:nvSpPr>
        <p:spPr>
          <a:xfrm>
            <a:off x="8255182" y="3642779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3417;p74"/>
          <p:cNvSpPr/>
          <p:nvPr/>
        </p:nvSpPr>
        <p:spPr>
          <a:xfrm flipH="1">
            <a:off x="7463420" y="3609234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6" name="Google Shape;3418;p74"/>
          <p:cNvGrpSpPr/>
          <p:nvPr/>
        </p:nvGrpSpPr>
        <p:grpSpPr>
          <a:xfrm>
            <a:off x="6107822" y="2725077"/>
            <a:ext cx="587871" cy="512373"/>
            <a:chOff x="6000100" y="3076250"/>
            <a:chExt cx="587871" cy="512373"/>
          </a:xfrm>
        </p:grpSpPr>
        <p:sp>
          <p:nvSpPr>
            <p:cNvPr id="2297" name="Google Shape;3419;p74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8" name="Google Shape;3420;p74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2299" name="Google Shape;3421;p74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3422;p74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3423;p74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3424;p74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3425;p74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3426;p74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3427;p74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06" name="Google Shape;3428;p74"/>
          <p:cNvGrpSpPr/>
          <p:nvPr/>
        </p:nvGrpSpPr>
        <p:grpSpPr>
          <a:xfrm>
            <a:off x="3684282" y="2658109"/>
            <a:ext cx="2241344" cy="1330656"/>
            <a:chOff x="3597785" y="3065882"/>
            <a:chExt cx="2241344" cy="1330656"/>
          </a:xfrm>
        </p:grpSpPr>
        <p:grpSp>
          <p:nvGrpSpPr>
            <p:cNvPr id="2307" name="Google Shape;3429;p7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3111" name="Google Shape;3430;p7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12" name="Google Shape;3431;p7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3116" name="Google Shape;3432;p7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7" name="Google Shape;3433;p7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13" name="Google Shape;3434;p7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3114" name="Google Shape;3435;p7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5" name="Google Shape;3436;p7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08" name="Google Shape;3437;p7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3096" name="Google Shape;3438;p7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3109" name="Google Shape;3439;p7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0" name="Google Shape;3440;p7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97" name="Google Shape;3441;p7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107" name="Google Shape;3442;p7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8" name="Google Shape;3443;p7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98" name="Google Shape;3444;p7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105" name="Google Shape;3445;p7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6" name="Google Shape;3446;p7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99" name="Google Shape;3447;p7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103" name="Google Shape;3448;p7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4" name="Google Shape;3449;p7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00" name="Google Shape;3450;p7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3101" name="Google Shape;3451;p7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2" name="Google Shape;3452;p7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09" name="Google Shape;3453;p7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3068" name="Google Shape;3454;p7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3090" name="Google Shape;3455;p7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1" name="Google Shape;3456;p7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2" name="Google Shape;3457;p7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3" name="Google Shape;3458;p7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4" name="Google Shape;3459;p7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5" name="Google Shape;3460;p7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69" name="Google Shape;3461;p7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3088" name="Google Shape;3462;p7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9" name="Google Shape;3463;p7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0" name="Google Shape;3464;p7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3086" name="Google Shape;3465;p7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7" name="Google Shape;3466;p7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1" name="Google Shape;3467;p7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3084" name="Google Shape;3468;p7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5" name="Google Shape;3469;p7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2" name="Google Shape;3470;p7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3082" name="Google Shape;3471;p7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3" name="Google Shape;3472;p7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3" name="Google Shape;3473;p7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3080" name="Google Shape;3474;p7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1" name="Google Shape;3475;p7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4" name="Google Shape;3476;p7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3078" name="Google Shape;3477;p7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9" name="Google Shape;3478;p7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75" name="Google Shape;3479;p7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3076" name="Google Shape;3480;p7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7" name="Google Shape;3481;p7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0" name="Google Shape;3482;p7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3052" name="Google Shape;3483;p7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3065" name="Google Shape;3484;p7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6" name="Google Shape;3485;p7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7" name="Google Shape;3486;p7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3" name="Google Shape;3487;p7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3063" name="Google Shape;3488;p7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4" name="Google Shape;3489;p7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4" name="Google Shape;3490;p7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3061" name="Google Shape;3491;p7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2" name="Google Shape;3492;p7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5" name="Google Shape;3493;p7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3059" name="Google Shape;3494;p7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0" name="Google Shape;3495;p7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56" name="Google Shape;3496;p7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057" name="Google Shape;3497;p7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8" name="Google Shape;3498;p7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1" name="Google Shape;3499;p7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029" name="Google Shape;3500;p7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048" name="Google Shape;3501;p7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9" name="Google Shape;3502;p7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0" name="Google Shape;3503;p7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1" name="Google Shape;3504;p7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0" name="Google Shape;3505;p7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046" name="Google Shape;3506;p7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7" name="Google Shape;3507;p7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1" name="Google Shape;3508;p7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044" name="Google Shape;3509;p7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5" name="Google Shape;3510;p7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2" name="Google Shape;3511;p7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042" name="Google Shape;3512;p7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3" name="Google Shape;3513;p7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3" name="Google Shape;3514;p7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040" name="Google Shape;3515;p7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1" name="Google Shape;3516;p7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4" name="Google Shape;3517;p7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038" name="Google Shape;3518;p7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9" name="Google Shape;3519;p7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35" name="Google Shape;3520;p7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036" name="Google Shape;3521;p7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7" name="Google Shape;3522;p7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2" name="Google Shape;3523;p7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022" name="Google Shape;3524;p7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23" name="Google Shape;3525;p7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027" name="Google Shape;3526;p7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8" name="Google Shape;3527;p7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24" name="Google Shape;3528;p7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025" name="Google Shape;3529;p7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6" name="Google Shape;3530;p7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3" name="Google Shape;3531;p7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2988" name="Google Shape;3532;p7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016" name="Google Shape;3533;p7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7" name="Google Shape;3534;p7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8" name="Google Shape;3535;p7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9" name="Google Shape;3536;p7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0" name="Google Shape;3537;p7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1" name="Google Shape;3538;p7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89" name="Google Shape;3539;p7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3014" name="Google Shape;3540;p7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5" name="Google Shape;3541;p7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0" name="Google Shape;3542;p7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3012" name="Google Shape;3543;p7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3" name="Google Shape;3544;p7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1" name="Google Shape;3545;p7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3010" name="Google Shape;3546;p7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1" name="Google Shape;3547;p7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2" name="Google Shape;3548;p7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3008" name="Google Shape;3549;p7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9" name="Google Shape;3550;p7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3" name="Google Shape;3551;p7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3006" name="Google Shape;3552;p7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7" name="Google Shape;3553;p7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4" name="Google Shape;3554;p7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3004" name="Google Shape;3555;p7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5" name="Google Shape;3556;p7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5" name="Google Shape;3557;p7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3002" name="Google Shape;3558;p7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3" name="Google Shape;3559;p7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6" name="Google Shape;3560;p7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3000" name="Google Shape;3561;p7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1" name="Google Shape;3562;p7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97" name="Google Shape;3563;p7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2998" name="Google Shape;3564;p7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3565;p7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4" name="Google Shape;3566;p7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2931" name="Google Shape;3567;p7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2971" name="Google Shape;3568;p7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2" name="Google Shape;3569;p7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3" name="Google Shape;3570;p7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4" name="Google Shape;3571;p7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5" name="Google Shape;3572;p7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6" name="Google Shape;3573;p7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7" name="Google Shape;3574;p7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8" name="Google Shape;3575;p7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9" name="Google Shape;3576;p7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0" name="Google Shape;3577;p7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1" name="Google Shape;3578;p7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2" name="Google Shape;3579;p7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3" name="Google Shape;3580;p7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4" name="Google Shape;3581;p7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5" name="Google Shape;3582;p7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6" name="Google Shape;3583;p7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7" name="Google Shape;3584;p7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2" name="Google Shape;3585;p7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2969" name="Google Shape;3586;p7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3587;p7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3" name="Google Shape;3588;p7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2967" name="Google Shape;3589;p7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3590;p7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4" name="Google Shape;3591;p7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2965" name="Google Shape;3592;p7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6" name="Google Shape;3593;p7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5" name="Google Shape;3594;p7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2963" name="Google Shape;3595;p7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3596;p7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6" name="Google Shape;3597;p7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2961" name="Google Shape;3598;p7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2" name="Google Shape;3599;p7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7" name="Google Shape;3600;p7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2959" name="Google Shape;3601;p7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0" name="Google Shape;3602;p7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8" name="Google Shape;3603;p7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2957" name="Google Shape;3604;p7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8" name="Google Shape;3605;p7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39" name="Google Shape;3606;p7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2955" name="Google Shape;3607;p7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6" name="Google Shape;3608;p7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0" name="Google Shape;3609;p7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2953" name="Google Shape;3610;p7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4" name="Google Shape;3611;p7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1" name="Google Shape;3612;p7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2951" name="Google Shape;3613;p7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3614;p7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2" name="Google Shape;3615;p7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2949" name="Google Shape;3616;p7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3617;p7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3" name="Google Shape;3618;p7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2947" name="Google Shape;3619;p7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8" name="Google Shape;3620;p7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44" name="Google Shape;3621;p7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2945" name="Google Shape;3622;p7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3623;p7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5" name="Google Shape;3624;p7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2511" name="Google Shape;3625;p7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2" name="Google Shape;3626;p7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2830" name="Google Shape;3627;p7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1" name="Google Shape;3628;p7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32" name="Google Shape;3629;p7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2833" name="Google Shape;3630;p7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4" name="Google Shape;3631;p7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835" name="Google Shape;3632;p7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2836" name="Google Shape;3633;p7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7" name="Google Shape;3634;p7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8" name="Google Shape;3635;p7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9" name="Google Shape;3636;p7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0" name="Google Shape;3637;p7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1" name="Google Shape;3638;p7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2" name="Google Shape;3639;p7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3" name="Google Shape;3640;p7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2844" name="Google Shape;3641;p7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2845" name="Google Shape;3642;p7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6" name="Google Shape;3643;p7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7" name="Google Shape;3644;p7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3645;p7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3646;p7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3647;p7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3648;p7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3649;p7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3650;p7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3651;p7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5" name="Google Shape;3652;p7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6" name="Google Shape;3653;p7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7" name="Google Shape;3654;p7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8" name="Google Shape;3655;p7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2859" name="Google Shape;3656;p7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2860" name="Google Shape;3657;p7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1" name="Google Shape;3658;p7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2" name="Google Shape;3659;p7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3" name="Google Shape;3660;p7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4" name="Google Shape;3661;p7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5" name="Google Shape;3662;p7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6" name="Google Shape;3663;p7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7" name="Google Shape;3664;p7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8" name="Google Shape;3665;p7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69" name="Google Shape;3666;p7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0" name="Google Shape;3667;p7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1" name="Google Shape;3668;p7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2" name="Google Shape;3669;p7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3" name="Google Shape;3670;p7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4" name="Google Shape;3671;p7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5" name="Google Shape;3672;p7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6" name="Google Shape;3673;p7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7" name="Google Shape;3674;p7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8" name="Google Shape;3675;p7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79" name="Google Shape;3676;p7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80" name="Google Shape;3677;p7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81" name="Google Shape;3678;p7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82" name="Google Shape;3679;p7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883" name="Google Shape;3680;p7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2884" name="Google Shape;3681;p7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2886" name="Google Shape;3682;p7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2887" name="Google Shape;3683;p7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2888" name="Google Shape;3684;p7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89" name="Google Shape;3685;p7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0" name="Google Shape;3686;p7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1" name="Google Shape;3687;p7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2" name="Google Shape;3688;p7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3" name="Google Shape;3689;p7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4" name="Google Shape;3690;p7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2895" name="Google Shape;3691;p7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2899" name="Google Shape;3692;p7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0" name="Google Shape;3693;p7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1" name="Google Shape;3694;p7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2" name="Google Shape;3695;p7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3" name="Google Shape;3696;p7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4" name="Google Shape;3697;p7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5" name="Google Shape;3698;p7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6" name="Google Shape;3699;p7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7" name="Google Shape;3700;p7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8" name="Google Shape;3701;p7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09" name="Google Shape;3702;p7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10" name="Google Shape;3703;p7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2911" name="Google Shape;3704;p7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2912" name="Google Shape;3705;p7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2913" name="Google Shape;3706;p7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4" name="Google Shape;3707;p7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5" name="Google Shape;3708;p7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6" name="Google Shape;3709;p7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7" name="Google Shape;3710;p7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8" name="Google Shape;3711;p7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2919" name="Google Shape;3712;p7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2920" name="Google Shape;3713;p7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2921" name="Google Shape;3714;p7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922" name="Google Shape;3715;p7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923" name="Google Shape;3716;p7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924" name="Google Shape;3717;p7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2925" name="Google Shape;3718;p7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2926" name="Google Shape;3719;p7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2927" name="Google Shape;3720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2928" name="Google Shape;3721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2929" name="Google Shape;3722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2930" name="Google Shape;3723;p7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2896" name="Google Shape;3724;p7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7" name="Google Shape;3725;p7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2898" name="Google Shape;3726;p7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2885" name="Google Shape;3727;p7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2513" name="Google Shape;3728;p7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2828" name="Google Shape;3729;p7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9" name="Google Shape;3730;p7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4" name="Google Shape;3731;p7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2826" name="Google Shape;3732;p7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7" name="Google Shape;3733;p7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5" name="Google Shape;3734;p7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2824" name="Google Shape;3735;p7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5" name="Google Shape;3736;p7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6" name="Google Shape;3737;p7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2822" name="Google Shape;3738;p7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3739;p7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7" name="Google Shape;3740;p7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2820" name="Google Shape;3741;p7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3742;p7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8" name="Google Shape;3743;p7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2818" name="Google Shape;3744;p7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3745;p7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9" name="Google Shape;3746;p7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2816" name="Google Shape;3747;p7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7" name="Google Shape;3748;p7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0" name="Google Shape;3749;p7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2814" name="Google Shape;3750;p7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5" name="Google Shape;3751;p7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1" name="Google Shape;3752;p7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2812" name="Google Shape;3753;p7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3754;p7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2" name="Google Shape;3755;p7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2810" name="Google Shape;3756;p7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3757;p7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3" name="Google Shape;3758;p7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2808" name="Google Shape;3759;p7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3760;p7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4" name="Google Shape;3761;p7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2806" name="Google Shape;3762;p7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3763;p7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5" name="Google Shape;3764;p7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2804" name="Google Shape;3765;p7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5" name="Google Shape;3766;p7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6" name="Google Shape;3767;p7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2802" name="Google Shape;3768;p7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3" name="Google Shape;3769;p7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7" name="Google Shape;3770;p7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2800" name="Google Shape;3771;p7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1" name="Google Shape;3772;p7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8" name="Google Shape;3773;p7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2798" name="Google Shape;3774;p7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9" name="Google Shape;3775;p7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9" name="Google Shape;3776;p7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2796" name="Google Shape;3777;p7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7" name="Google Shape;3778;p7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0" name="Google Shape;3779;p7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2794" name="Google Shape;3780;p7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5" name="Google Shape;3781;p7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1" name="Google Shape;3782;p7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2792" name="Google Shape;3783;p7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3" name="Google Shape;3784;p7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2" name="Google Shape;3785;p7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2790" name="Google Shape;3786;p7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3787;p7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3" name="Google Shape;3788;p7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2788" name="Google Shape;3789;p7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3790;p7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4" name="Google Shape;3791;p7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2786" name="Google Shape;3792;p7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3793;p7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5" name="Google Shape;3794;p7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2784" name="Google Shape;3795;p7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5" name="Google Shape;3796;p7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6" name="Google Shape;3797;p7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2782" name="Google Shape;3798;p7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3" name="Google Shape;3799;p7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7" name="Google Shape;3800;p7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2780" name="Google Shape;3801;p7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1" name="Google Shape;3802;p7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8" name="Google Shape;3803;p7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2778" name="Google Shape;3804;p7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9" name="Google Shape;3805;p7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9" name="Google Shape;3806;p7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2776" name="Google Shape;3807;p7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7" name="Google Shape;3808;p7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0" name="Google Shape;3809;p7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2774" name="Google Shape;3810;p7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5" name="Google Shape;3811;p7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1" name="Google Shape;3812;p7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2772" name="Google Shape;3813;p7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3" name="Google Shape;3814;p7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2" name="Google Shape;3815;p7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2770" name="Google Shape;3816;p7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1" name="Google Shape;3817;p7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3" name="Google Shape;3818;p7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2768" name="Google Shape;3819;p7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9" name="Google Shape;3820;p7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4" name="Google Shape;3821;p7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2766" name="Google Shape;3822;p7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7" name="Google Shape;3823;p7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5" name="Google Shape;3824;p7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2764" name="Google Shape;3825;p7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3826;p7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6" name="Google Shape;3827;p7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2762" name="Google Shape;3828;p7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3829;p7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7" name="Google Shape;3830;p7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2760" name="Google Shape;3831;p7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3832;p7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8" name="Google Shape;3833;p7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2758" name="Google Shape;3834;p7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3835;p7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9" name="Google Shape;3836;p7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2756" name="Google Shape;3837;p7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3838;p7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0" name="Google Shape;3839;p7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2754" name="Google Shape;3840;p7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3841;p7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1" name="Google Shape;3842;p7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2752" name="Google Shape;3843;p7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3" name="Google Shape;3844;p7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2" name="Google Shape;3845;p7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2750" name="Google Shape;3846;p7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3847;p7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3" name="Google Shape;3848;p7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2748" name="Google Shape;3849;p7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9" name="Google Shape;3850;p7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4" name="Google Shape;3851;p7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2746" name="Google Shape;3852;p7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7" name="Google Shape;3853;p7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5" name="Google Shape;3854;p7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2744" name="Google Shape;3855;p7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5" name="Google Shape;3856;p7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6" name="Google Shape;3857;p7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2742" name="Google Shape;3858;p7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3" name="Google Shape;3859;p7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7" name="Google Shape;3860;p7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2740" name="Google Shape;3861;p7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3862;p7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8" name="Google Shape;3863;p7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2738" name="Google Shape;3864;p7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3865;p7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9" name="Google Shape;3866;p7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2736" name="Google Shape;3867;p7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3868;p7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0" name="Google Shape;3869;p7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2734" name="Google Shape;3870;p7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3871;p7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1" name="Google Shape;3872;p7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2732" name="Google Shape;3873;p7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3" name="Google Shape;3874;p7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2" name="Google Shape;3875;p7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2730" name="Google Shape;3876;p7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1" name="Google Shape;3877;p7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3" name="Google Shape;3878;p7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2728" name="Google Shape;3879;p7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9" name="Google Shape;3880;p7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4" name="Google Shape;3881;p7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2726" name="Google Shape;3882;p7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7" name="Google Shape;3883;p7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5" name="Google Shape;3884;p7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2724" name="Google Shape;3885;p7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5" name="Google Shape;3886;p7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6" name="Google Shape;3887;p7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2722" name="Google Shape;3888;p7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3" name="Google Shape;3889;p7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7" name="Google Shape;3890;p7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2720" name="Google Shape;3891;p7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1" name="Google Shape;3892;p7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8" name="Google Shape;3893;p7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2718" name="Google Shape;3894;p7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3895;p7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9" name="Google Shape;3896;p7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2716" name="Google Shape;3897;p7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3898;p7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0" name="Google Shape;3899;p7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2714" name="Google Shape;3900;p7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3901;p7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1" name="Google Shape;3902;p7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2712" name="Google Shape;3903;p7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3904;p7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2" name="Google Shape;3905;p7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2710" name="Google Shape;3906;p7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1" name="Google Shape;3907;p7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3" name="Google Shape;3908;p7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2708" name="Google Shape;3909;p7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9" name="Google Shape;3910;p7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4" name="Google Shape;3911;p7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2706" name="Google Shape;3912;p7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3913;p7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75" name="Google Shape;3914;p7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6" name="Google Shape;3915;p7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77" name="Google Shape;3916;p7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2704" name="Google Shape;3917;p7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3918;p7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78" name="Google Shape;3919;p7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2702" name="Google Shape;3920;p7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3921;p7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79" name="Google Shape;3922;p7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3923;p7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1" name="Google Shape;3924;p7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2700" name="Google Shape;3925;p7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1" name="Google Shape;3926;p7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2" name="Google Shape;3927;p7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2698" name="Google Shape;3928;p7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9" name="Google Shape;3929;p7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3" name="Google Shape;3930;p7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2696" name="Google Shape;3931;p7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7" name="Google Shape;3932;p7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4" name="Google Shape;3933;p7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2694" name="Google Shape;3934;p7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5" name="Google Shape;3935;p7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5" name="Google Shape;3936;p7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2692" name="Google Shape;3937;p7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3" name="Google Shape;3938;p7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6" name="Google Shape;3939;p7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2690" name="Google Shape;3940;p7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1" name="Google Shape;3941;p7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7" name="Google Shape;3942;p7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2688" name="Google Shape;3943;p7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9" name="Google Shape;3944;p7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8" name="Google Shape;3945;p7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2686" name="Google Shape;3946;p7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3947;p7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89" name="Google Shape;3948;p7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2684" name="Google Shape;3949;p7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3950;p7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0" name="Google Shape;3951;p7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2682" name="Google Shape;3952;p7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3953;p7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1" name="Google Shape;3954;p7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2680" name="Google Shape;3955;p7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3956;p7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2" name="Google Shape;3957;p7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2678" name="Google Shape;3958;p7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9" name="Google Shape;3959;p7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93" name="Google Shape;3960;p7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4" name="Google Shape;3961;p7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95" name="Google Shape;3962;p7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2676" name="Google Shape;3963;p7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7" name="Google Shape;3964;p7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6" name="Google Shape;3965;p7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2674" name="Google Shape;3966;p7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5" name="Google Shape;3967;p7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7" name="Google Shape;3968;p7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2672" name="Google Shape;3969;p7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3" name="Google Shape;3970;p7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8" name="Google Shape;3971;p7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2670" name="Google Shape;3972;p7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1" name="Google Shape;3973;p7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99" name="Google Shape;3974;p7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2668" name="Google Shape;3975;p7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9" name="Google Shape;3976;p7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0" name="Google Shape;3977;p7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2666" name="Google Shape;3978;p7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7" name="Google Shape;3979;p7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1" name="Google Shape;3980;p7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2664" name="Google Shape;3981;p7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5" name="Google Shape;3982;p7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2" name="Google Shape;3983;p7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2662" name="Google Shape;3984;p7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3" name="Google Shape;3985;p7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3" name="Google Shape;3986;p7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2660" name="Google Shape;3987;p7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1" name="Google Shape;3988;p7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4" name="Google Shape;3989;p7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2658" name="Google Shape;3990;p7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9" name="Google Shape;3991;p7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5" name="Google Shape;3992;p7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2656" name="Google Shape;3993;p7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7" name="Google Shape;3994;p7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6" name="Google Shape;3995;p7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2654" name="Google Shape;3996;p7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5" name="Google Shape;3997;p7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7" name="Google Shape;3998;p7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2652" name="Google Shape;3999;p7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3" name="Google Shape;4000;p7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8" name="Google Shape;4001;p7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2650" name="Google Shape;4002;p7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1" name="Google Shape;4003;p7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09" name="Google Shape;4004;p7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2648" name="Google Shape;4005;p7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9" name="Google Shape;4006;p7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0" name="Google Shape;4007;p7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2646" name="Google Shape;4008;p7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4009;p7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1" name="Google Shape;4010;p7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2644" name="Google Shape;4011;p7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4012;p7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2" name="Google Shape;4013;p7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2642" name="Google Shape;4014;p7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4015;p7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3" name="Google Shape;4016;p7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2640" name="Google Shape;4017;p7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4018;p7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4" name="Google Shape;4019;p7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2638" name="Google Shape;4020;p7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4021;p7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5" name="Google Shape;4022;p7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2636" name="Google Shape;4023;p7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4024;p7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6" name="Google Shape;4025;p7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2634" name="Google Shape;4026;p7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4027;p7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7" name="Google Shape;4028;p7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2632" name="Google Shape;4029;p7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4030;p7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18" name="Google Shape;4031;p7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2630" name="Google Shape;4032;p7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4033;p7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19" name="Google Shape;4034;p7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4035;p7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21" name="Google Shape;4036;p7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2628" name="Google Shape;4037;p7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4038;p7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22" name="Google Shape;4039;p7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2626" name="Google Shape;4040;p7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7" name="Google Shape;4041;p7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23" name="Google Shape;4042;p7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2624" name="Google Shape;4043;p7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5" name="Google Shape;4044;p7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4045;p7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2317" name="Google Shape;4046;p7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2455" name="Google Shape;4047;p7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4048;p7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4049;p7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4050;p7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4051;p7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0" name="Google Shape;4052;p7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1" name="Google Shape;4053;p7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4054;p7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4055;p7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4056;p7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4057;p7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6" name="Google Shape;4058;p7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7" name="Google Shape;4059;p7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4060;p7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9" name="Google Shape;4061;p7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0" name="Google Shape;4062;p7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4063;p7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2" name="Google Shape;4064;p7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3" name="Google Shape;4065;p7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4066;p7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4067;p7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4068;p7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4069;p7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4070;p7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4071;p7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4072;p7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4073;p7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4074;p7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4075;p7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4076;p7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5" name="Google Shape;4077;p7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6" name="Google Shape;4078;p7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4079;p7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4080;p7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4081;p7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4082;p7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4083;p7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4084;p7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4085;p7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4086;p7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4087;p7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4088;p7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4089;p7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4090;p7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4091;p7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4092;p7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4093;p7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4094;p7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4095;p7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4096;p7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5" name="Google Shape;4097;p7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6" name="Google Shape;4098;p7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4099;p7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4100;p7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4101;p7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4102;p7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8" name="Google Shape;4103;p7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2453" name="Google Shape;4104;p7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4105;p7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19" name="Google Shape;4106;p7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2451" name="Google Shape;4107;p7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4108;p7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0" name="Google Shape;4109;p7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2449" name="Google Shape;4110;p7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0" name="Google Shape;4111;p7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1" name="Google Shape;4112;p7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2447" name="Google Shape;4113;p7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4114;p7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2" name="Google Shape;4115;p7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2445" name="Google Shape;4116;p7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4117;p7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3" name="Google Shape;4118;p7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2443" name="Google Shape;4119;p7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4120;p7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4" name="Google Shape;4121;p7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2441" name="Google Shape;4122;p7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4123;p7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5" name="Google Shape;4124;p7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2439" name="Google Shape;4125;p7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0" name="Google Shape;4126;p7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6" name="Google Shape;4127;p7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2437" name="Google Shape;4128;p7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4129;p7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7" name="Google Shape;4130;p7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2435" name="Google Shape;4131;p7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4132;p7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28" name="Google Shape;4133;p7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2433" name="Google Shape;4134;p7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4135;p7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29" name="Google Shape;4136;p7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4137;p7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1" name="Google Shape;4138;p7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2431" name="Google Shape;4139;p7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4140;p7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2" name="Google Shape;4141;p7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2429" name="Google Shape;4142;p7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4143;p7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3" name="Google Shape;4144;p7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2427" name="Google Shape;4145;p7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4146;p7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4" name="Google Shape;4147;p7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2425" name="Google Shape;4148;p7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4149;p7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5" name="Google Shape;4150;p7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2423" name="Google Shape;4151;p7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4152;p7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6" name="Google Shape;4153;p7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2421" name="Google Shape;4154;p7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4155;p7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7" name="Google Shape;4156;p7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2419" name="Google Shape;4157;p7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4158;p7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8" name="Google Shape;4159;p7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2417" name="Google Shape;4160;p7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4161;p7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9" name="Google Shape;4162;p7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2415" name="Google Shape;4163;p7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4164;p7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0" name="Google Shape;4165;p7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2413" name="Google Shape;4166;p7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4167;p7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1" name="Google Shape;4168;p7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2411" name="Google Shape;4169;p7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4170;p7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2" name="Google Shape;4171;p7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2409" name="Google Shape;4172;p7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4173;p7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3" name="Google Shape;4174;p7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2407" name="Google Shape;4175;p7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4176;p7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4" name="Google Shape;4177;p7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2405" name="Google Shape;4178;p7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4179;p7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5" name="Google Shape;4180;p7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2403" name="Google Shape;4181;p7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4" name="Google Shape;4182;p7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6" name="Google Shape;4183;p7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2401" name="Google Shape;4184;p7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4185;p7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7" name="Google Shape;4186;p7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2399" name="Google Shape;4187;p7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4188;p7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8" name="Google Shape;4189;p7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2397" name="Google Shape;4190;p7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4191;p7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9" name="Google Shape;4192;p7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2395" name="Google Shape;4193;p7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4194;p7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0" name="Google Shape;4195;p7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2393" name="Google Shape;4196;p7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4" name="Google Shape;4197;p7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1" name="Google Shape;4198;p7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2391" name="Google Shape;4199;p7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2" name="Google Shape;4200;p7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2" name="Google Shape;4201;p7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2389" name="Google Shape;4202;p7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0" name="Google Shape;4203;p7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3" name="Google Shape;4204;p7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2387" name="Google Shape;4205;p7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8" name="Google Shape;4206;p7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4" name="Google Shape;4207;p7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2385" name="Google Shape;4208;p7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4209;p7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5" name="Google Shape;4210;p7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2383" name="Google Shape;4211;p7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4" name="Google Shape;4212;p7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6" name="Google Shape;4213;p7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2381" name="Google Shape;4214;p7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4215;p7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7" name="Google Shape;4216;p7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2379" name="Google Shape;4217;p7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4218;p7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8" name="Google Shape;4219;p7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2377" name="Google Shape;4220;p7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8" name="Google Shape;4221;p7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59" name="Google Shape;4222;p7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2375" name="Google Shape;4223;p7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4224;p7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0" name="Google Shape;4225;p7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2373" name="Google Shape;4226;p7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4" name="Google Shape;4227;p7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1" name="Google Shape;4228;p7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2371" name="Google Shape;4229;p7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4230;p7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2" name="Google Shape;4231;p7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2369" name="Google Shape;4232;p7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4233;p7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3" name="Google Shape;4234;p7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2367" name="Google Shape;4235;p7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8" name="Google Shape;4236;p7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4" name="Google Shape;4237;p7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2365" name="Google Shape;4238;p7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6" name="Google Shape;4239;p7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98860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5"/>
          <p:cNvSpPr txBox="1">
            <a:spLocks noGrp="1"/>
          </p:cNvSpPr>
          <p:nvPr>
            <p:ph type="title" idx="4294967295"/>
          </p:nvPr>
        </p:nvSpPr>
        <p:spPr>
          <a:xfrm>
            <a:off x="5452510" y="2149567"/>
            <a:ext cx="3248025" cy="16811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About Generation of ‘27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26" name="Google Shape;526;p45"/>
          <p:cNvSpPr txBox="1">
            <a:spLocks noGrp="1"/>
          </p:cNvSpPr>
          <p:nvPr>
            <p:ph type="title" idx="4294967295"/>
          </p:nvPr>
        </p:nvSpPr>
        <p:spPr>
          <a:xfrm>
            <a:off x="7076522" y="1273651"/>
            <a:ext cx="1428750" cy="8747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Baskerville Old Face" panose="02020602080505020303" pitchFamily="18" charset="0"/>
              </a:rPr>
              <a:t>01</a:t>
            </a:r>
            <a:endParaRPr sz="5400" dirty="0">
              <a:latin typeface="Baskerville Old Face" panose="02020602080505020303" pitchFamily="18" charset="0"/>
            </a:endParaRPr>
          </a:p>
        </p:txBody>
      </p:sp>
      <p:sp>
        <p:nvSpPr>
          <p:cNvPr id="527" name="Google Shape;527;p45"/>
          <p:cNvSpPr txBox="1">
            <a:spLocks noGrp="1"/>
          </p:cNvSpPr>
          <p:nvPr>
            <p:ph type="subTitle" idx="4294967295"/>
          </p:nvPr>
        </p:nvSpPr>
        <p:spPr>
          <a:xfrm>
            <a:off x="5976698" y="4014624"/>
            <a:ext cx="2609850" cy="6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You could enter a subtitle here if you need it</a:t>
            </a:r>
            <a:endParaRPr sz="2000" dirty="0"/>
          </a:p>
        </p:txBody>
      </p:sp>
      <p:sp>
        <p:nvSpPr>
          <p:cNvPr id="528" name="Google Shape;528;p45"/>
          <p:cNvSpPr/>
          <p:nvPr/>
        </p:nvSpPr>
        <p:spPr>
          <a:xfrm>
            <a:off x="14244818" y="6016932"/>
            <a:ext cx="292121" cy="292121"/>
          </a:xfrm>
          <a:custGeom>
            <a:avLst/>
            <a:gdLst/>
            <a:ahLst/>
            <a:cxnLst/>
            <a:rect l="l" t="t" r="r" b="b"/>
            <a:pathLst>
              <a:path w="7994" h="7994" extrusionOk="0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45"/>
          <p:cNvSpPr/>
          <p:nvPr/>
        </p:nvSpPr>
        <p:spPr>
          <a:xfrm>
            <a:off x="4895468" y="722200"/>
            <a:ext cx="353398" cy="353314"/>
          </a:xfrm>
          <a:custGeom>
            <a:avLst/>
            <a:gdLst/>
            <a:ahLst/>
            <a:cxnLst/>
            <a:rect l="l" t="t" r="r" b="b"/>
            <a:pathLst>
              <a:path w="2931" h="2930" extrusionOk="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5" y="315800"/>
            <a:ext cx="6660242" cy="4848519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4244;p75"/>
          <p:cNvGrpSpPr/>
          <p:nvPr/>
        </p:nvGrpSpPr>
        <p:grpSpPr>
          <a:xfrm>
            <a:off x="658524" y="890821"/>
            <a:ext cx="2507799" cy="206239"/>
            <a:chOff x="106648" y="895722"/>
            <a:chExt cx="4481413" cy="374300"/>
          </a:xfrm>
        </p:grpSpPr>
        <p:grpSp>
          <p:nvGrpSpPr>
            <p:cNvPr id="4" name="Google Shape;4245;p75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20" name="Google Shape;4246;p7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" name="Google Shape;4247;p7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2" name="Google Shape;4248;p7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3" name="Google Shape;4249;p7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" name="Google Shape;4250;p75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16" name="Google Shape;4251;p75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4252;p75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8" name="Google Shape;4253;p7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9" name="Google Shape;4254;p7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" name="Google Shape;4255;p75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12" name="Google Shape;4256;p75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" name="Google Shape;4257;p75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4" name="Google Shape;4258;p7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5" name="Google Shape;4259;p7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4260;p75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8" name="Google Shape;4261;p75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" name="Google Shape;4262;p75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0" name="Google Shape;4263;p7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1" name="Google Shape;4264;p7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4" name="Google Shape;4265;p75"/>
          <p:cNvGrpSpPr/>
          <p:nvPr/>
        </p:nvGrpSpPr>
        <p:grpSpPr>
          <a:xfrm>
            <a:off x="2076286" y="3290192"/>
            <a:ext cx="1086701" cy="799429"/>
            <a:chOff x="2183288" y="3555572"/>
            <a:chExt cx="1136241" cy="835873"/>
          </a:xfrm>
        </p:grpSpPr>
        <p:sp>
          <p:nvSpPr>
            <p:cNvPr id="25" name="Google Shape;4266;p75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4267;p75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40" name="Google Shape;4268;p75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269;p75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70;p75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271;p75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272;p75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273;p75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" name="Google Shape;4274;p75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" name="Google Shape;4275;p75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29" name="Google Shape;4276;p75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38" name="Google Shape;4277;p75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39" name="Google Shape;4278;p75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4279;p75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36" name="Google Shape;4280;p75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37" name="Google Shape;4281;p75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" name="Google Shape;4282;p75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4283;p75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33" name="Google Shape;4284;p75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34" name="Google Shape;4285;p75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" name="Google Shape;4286;p75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46" name="Google Shape;4287;p75"/>
          <p:cNvGrpSpPr/>
          <p:nvPr/>
        </p:nvGrpSpPr>
        <p:grpSpPr>
          <a:xfrm>
            <a:off x="3339231" y="1211191"/>
            <a:ext cx="1675870" cy="758251"/>
            <a:chOff x="3530532" y="1496185"/>
            <a:chExt cx="1562000" cy="706730"/>
          </a:xfrm>
        </p:grpSpPr>
        <p:cxnSp>
          <p:nvCxnSpPr>
            <p:cNvPr id="47" name="Google Shape;4288;p75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48" name="Google Shape;4289;p75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64" name="Google Shape;4290;p75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66" name="Google Shape;4291;p75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67" name="Google Shape;4292;p75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" name="Google Shape;4293;p75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4294;p75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60" name="Google Shape;4295;p75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62" name="Google Shape;4296;p75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63" name="Google Shape;4297;p75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1" name="Google Shape;4298;p75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4299;p75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56" name="Google Shape;4300;p75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58" name="Google Shape;4301;p75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9" name="Google Shape;4302;p75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7" name="Google Shape;4303;p75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4304;p75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52" name="Google Shape;4305;p75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54" name="Google Shape;4306;p75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55" name="Google Shape;4307;p75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3" name="Google Shape;4308;p75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" name="Google Shape;4309;p75"/>
          <p:cNvGrpSpPr/>
          <p:nvPr/>
        </p:nvGrpSpPr>
        <p:grpSpPr>
          <a:xfrm>
            <a:off x="3351091" y="2064817"/>
            <a:ext cx="1652173" cy="391517"/>
            <a:chOff x="3512551" y="2358270"/>
            <a:chExt cx="1597383" cy="378533"/>
          </a:xfrm>
        </p:grpSpPr>
        <p:cxnSp>
          <p:nvCxnSpPr>
            <p:cNvPr id="69" name="Google Shape;4310;p75"/>
            <p:cNvCxnSpPr>
              <a:stCxn id="84" idx="6"/>
              <a:endCxn id="75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4313;p75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83" name="Google Shape;4314;p75"/>
              <p:cNvCxnSpPr>
                <a:stCxn id="85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" name="Google Shape;4311;p7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4315;p7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4316;p75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80" name="Google Shape;4317;p75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1" name="Google Shape;4318;p75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319;p75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" name="Google Shape;4320;p75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77" name="Google Shape;4321;p75"/>
              <p:cNvCxnSpPr>
                <a:stCxn id="79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8" name="Google Shape;4323;p75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322;p75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4324;p75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74" name="Google Shape;4325;p75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5" name="Google Shape;4312;p75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326;p75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" name="Google Shape;4327;p75"/>
          <p:cNvGrpSpPr/>
          <p:nvPr/>
        </p:nvGrpSpPr>
        <p:grpSpPr>
          <a:xfrm>
            <a:off x="6771899" y="901017"/>
            <a:ext cx="1581844" cy="732818"/>
            <a:chOff x="634175" y="2986275"/>
            <a:chExt cx="3147949" cy="1458344"/>
          </a:xfrm>
        </p:grpSpPr>
        <p:cxnSp>
          <p:nvCxnSpPr>
            <p:cNvPr id="87" name="Google Shape;4328;p75"/>
            <p:cNvCxnSpPr>
              <a:stCxn id="93" idx="4"/>
              <a:endCxn id="95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4331;p75"/>
            <p:cNvCxnSpPr>
              <a:stCxn id="95" idx="0"/>
              <a:endCxn id="92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4333;p75"/>
            <p:cNvCxnSpPr>
              <a:stCxn id="92" idx="4"/>
              <a:endCxn id="94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4335;p75"/>
            <p:cNvCxnSpPr>
              <a:stCxn id="94" idx="0"/>
              <a:endCxn id="91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1" name="Google Shape;4336;p7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4332;p7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4329;p7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4334;p7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4330;p7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4337;p75"/>
          <p:cNvGrpSpPr/>
          <p:nvPr/>
        </p:nvGrpSpPr>
        <p:grpSpPr>
          <a:xfrm>
            <a:off x="3339614" y="2595327"/>
            <a:ext cx="1675128" cy="313674"/>
            <a:chOff x="998425" y="1182125"/>
            <a:chExt cx="1065400" cy="199500"/>
          </a:xfrm>
        </p:grpSpPr>
        <p:sp>
          <p:nvSpPr>
            <p:cNvPr id="97" name="Google Shape;4338;p7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339;p7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340;p7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341;p7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342;p7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4343;p75"/>
          <p:cNvGrpSpPr/>
          <p:nvPr/>
        </p:nvGrpSpPr>
        <p:grpSpPr>
          <a:xfrm>
            <a:off x="3339613" y="3551293"/>
            <a:ext cx="1675129" cy="525345"/>
            <a:chOff x="5194708" y="3484366"/>
            <a:chExt cx="3148148" cy="987304"/>
          </a:xfrm>
        </p:grpSpPr>
        <p:grpSp>
          <p:nvGrpSpPr>
            <p:cNvPr id="103" name="Google Shape;4344;p7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16" name="Google Shape;4345;p7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4346;p7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4347;p7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4348;p7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13" name="Google Shape;4349;p7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4350;p7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4351;p7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" name="Google Shape;4352;p7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10" name="Google Shape;4353;p7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4354;p7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4355;p7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4356;p7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07" name="Google Shape;4357;p7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4358;p7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4359;p7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4360;p75"/>
          <p:cNvGrpSpPr/>
          <p:nvPr/>
        </p:nvGrpSpPr>
        <p:grpSpPr>
          <a:xfrm>
            <a:off x="6773298" y="2197182"/>
            <a:ext cx="1579046" cy="522230"/>
            <a:chOff x="6853641" y="2534077"/>
            <a:chExt cx="1515545" cy="501229"/>
          </a:xfrm>
        </p:grpSpPr>
        <p:grpSp>
          <p:nvGrpSpPr>
            <p:cNvPr id="120" name="Google Shape;4361;p75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26" name="Google Shape;4362;p75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4363;p75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4364;p75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4365;p75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4366;p75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1" name="Google Shape;4367;p75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368;p75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369;p75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370;p75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371;p75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4372;p75"/>
          <p:cNvGrpSpPr/>
          <p:nvPr/>
        </p:nvGrpSpPr>
        <p:grpSpPr>
          <a:xfrm>
            <a:off x="3368190" y="3072223"/>
            <a:ext cx="1617976" cy="346616"/>
            <a:chOff x="1808063" y="4294338"/>
            <a:chExt cx="3370782" cy="721817"/>
          </a:xfrm>
        </p:grpSpPr>
        <p:sp>
          <p:nvSpPr>
            <p:cNvPr id="132" name="Google Shape;4373;p7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374;p7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375;p7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376;p7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377;p7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378;p7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379;p7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380;p7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381;p7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382;p7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4383;p75"/>
          <p:cNvGrpSpPr/>
          <p:nvPr/>
        </p:nvGrpSpPr>
        <p:grpSpPr>
          <a:xfrm>
            <a:off x="5194186" y="3738973"/>
            <a:ext cx="1417067" cy="350605"/>
            <a:chOff x="4234950" y="2101012"/>
            <a:chExt cx="4219974" cy="1044090"/>
          </a:xfrm>
        </p:grpSpPr>
        <p:sp>
          <p:nvSpPr>
            <p:cNvPr id="143" name="Google Shape;4384;p75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385;p75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386;p75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387;p75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388;p75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389;p75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390;p75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391;p75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392;p75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393;p75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394;p75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395;p75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396;p75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397;p75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398;p75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399;p75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4400;p75"/>
          <p:cNvGrpSpPr/>
          <p:nvPr/>
        </p:nvGrpSpPr>
        <p:grpSpPr>
          <a:xfrm>
            <a:off x="6769658" y="1729730"/>
            <a:ext cx="1586327" cy="371557"/>
            <a:chOff x="1247650" y="2075423"/>
            <a:chExt cx="6648477" cy="1557238"/>
          </a:xfrm>
        </p:grpSpPr>
        <p:sp>
          <p:nvSpPr>
            <p:cNvPr id="160" name="Google Shape;4401;p7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402;p7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403;p7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404;p7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405;p7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406;p7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4407;p75"/>
          <p:cNvGrpSpPr/>
          <p:nvPr/>
        </p:nvGrpSpPr>
        <p:grpSpPr>
          <a:xfrm>
            <a:off x="5200928" y="882920"/>
            <a:ext cx="1415601" cy="1648533"/>
            <a:chOff x="1839112" y="2209163"/>
            <a:chExt cx="1918159" cy="2233784"/>
          </a:xfrm>
        </p:grpSpPr>
        <p:sp>
          <p:nvSpPr>
            <p:cNvPr id="167" name="Google Shape;4408;p7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409;p7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410;p7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4411;p75"/>
            <p:cNvCxnSpPr>
              <a:stCxn id="167" idx="6"/>
              <a:endCxn id="168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4412;p75"/>
            <p:cNvCxnSpPr>
              <a:stCxn id="168" idx="4"/>
              <a:endCxn id="174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4414;p75"/>
            <p:cNvCxnSpPr>
              <a:stCxn id="174" idx="6"/>
              <a:endCxn id="169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3" name="Google Shape;4415;p75"/>
            <p:cNvCxnSpPr>
              <a:stCxn id="169" idx="4"/>
              <a:endCxn id="175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4" name="Google Shape;4413;p7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416;p7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417;p7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7" name="Google Shape;4418;p75"/>
            <p:cNvCxnSpPr>
              <a:endCxn id="176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8" name="Google Shape;4419;p75"/>
          <p:cNvGrpSpPr/>
          <p:nvPr/>
        </p:nvGrpSpPr>
        <p:grpSpPr>
          <a:xfrm>
            <a:off x="3358194" y="901004"/>
            <a:ext cx="1637968" cy="154942"/>
            <a:chOff x="238125" y="2506075"/>
            <a:chExt cx="7115411" cy="673075"/>
          </a:xfrm>
        </p:grpSpPr>
        <p:sp>
          <p:nvSpPr>
            <p:cNvPr id="179" name="Google Shape;4420;p7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421;p7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422;p7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423;p7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424;p7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4425;p75"/>
          <p:cNvGrpSpPr/>
          <p:nvPr/>
        </p:nvGrpSpPr>
        <p:grpSpPr>
          <a:xfrm>
            <a:off x="1898930" y="1215722"/>
            <a:ext cx="1262932" cy="785408"/>
            <a:chOff x="548861" y="389676"/>
            <a:chExt cx="3843371" cy="2390163"/>
          </a:xfrm>
        </p:grpSpPr>
        <p:cxnSp>
          <p:nvCxnSpPr>
            <p:cNvPr id="185" name="Google Shape;4426;p75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4427;p75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4428;p75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4429;p75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4430;p75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0" name="Google Shape;4431;p75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1" name="Google Shape;4432;p75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2" name="Google Shape;4433;p75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434;p75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435;p75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436;p75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437;p75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438;p75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4439;p75"/>
          <p:cNvGrpSpPr/>
          <p:nvPr/>
        </p:nvGrpSpPr>
        <p:grpSpPr>
          <a:xfrm>
            <a:off x="687062" y="2322599"/>
            <a:ext cx="1412054" cy="633562"/>
            <a:chOff x="1187400" y="2529299"/>
            <a:chExt cx="6769193" cy="2241903"/>
          </a:xfrm>
        </p:grpSpPr>
        <p:sp>
          <p:nvSpPr>
            <p:cNvPr id="199" name="Google Shape;4440;p75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0" name="Google Shape;4441;p75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1" name="Google Shape;4442;p75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2" name="Google Shape;4443;p75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3" name="Google Shape;4444;p75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4" name="Google Shape;4445;p75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5" name="Google Shape;4446;p75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206" name="Google Shape;4447;p75"/>
            <p:cNvCxnSpPr>
              <a:stCxn id="199" idx="2"/>
              <a:endCxn id="200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7" name="Google Shape;4448;p75"/>
            <p:cNvCxnSpPr>
              <a:stCxn id="201" idx="0"/>
              <a:endCxn id="199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8" name="Google Shape;4449;p75"/>
            <p:cNvCxnSpPr>
              <a:stCxn id="201" idx="2"/>
              <a:endCxn id="203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09" name="Google Shape;4450;p75"/>
            <p:cNvCxnSpPr>
              <a:stCxn id="202" idx="0"/>
              <a:endCxn id="201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0" name="Google Shape;4451;p75"/>
            <p:cNvCxnSpPr>
              <a:stCxn id="200" idx="2"/>
              <a:endCxn id="205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1" name="Google Shape;4452;p75"/>
            <p:cNvCxnSpPr>
              <a:stCxn id="204" idx="0"/>
              <a:endCxn id="200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12" name="Google Shape;4453;p75"/>
          <p:cNvGrpSpPr/>
          <p:nvPr/>
        </p:nvGrpSpPr>
        <p:grpSpPr>
          <a:xfrm>
            <a:off x="6773308" y="2815308"/>
            <a:ext cx="1579035" cy="540873"/>
            <a:chOff x="6895650" y="3126697"/>
            <a:chExt cx="1436662" cy="492105"/>
          </a:xfrm>
        </p:grpSpPr>
        <p:sp>
          <p:nvSpPr>
            <p:cNvPr id="213" name="Google Shape;4454;p75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455;p75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456;p75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457;p75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458;p75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" name="Google Shape;4459;p75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219" name="Google Shape;4460;p75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4461;p75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4462;p75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4463;p75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4464;p75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4" name="Google Shape;4465;p75"/>
          <p:cNvGrpSpPr/>
          <p:nvPr/>
        </p:nvGrpSpPr>
        <p:grpSpPr>
          <a:xfrm>
            <a:off x="6771890" y="3452071"/>
            <a:ext cx="1581862" cy="650625"/>
            <a:chOff x="6777990" y="3710194"/>
            <a:chExt cx="1646915" cy="677382"/>
          </a:xfrm>
        </p:grpSpPr>
        <p:grpSp>
          <p:nvGrpSpPr>
            <p:cNvPr id="225" name="Google Shape;4466;p75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235" name="Google Shape;4467;p75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236" name="Google Shape;4468;p75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4469;p75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233" name="Google Shape;4470;p75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234" name="Google Shape;4471;p75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" name="Google Shape;4472;p75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231" name="Google Shape;4473;p75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232" name="Google Shape;4474;p75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4475;p75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229" name="Google Shape;4476;p75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230" name="Google Shape;4477;p75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" name="Google Shape;4478;p75"/>
          <p:cNvGrpSpPr/>
          <p:nvPr/>
        </p:nvGrpSpPr>
        <p:grpSpPr>
          <a:xfrm>
            <a:off x="5191405" y="2624911"/>
            <a:ext cx="1421889" cy="1020603"/>
            <a:chOff x="5190863" y="2824811"/>
            <a:chExt cx="1544860" cy="1108869"/>
          </a:xfrm>
        </p:grpSpPr>
        <p:grpSp>
          <p:nvGrpSpPr>
            <p:cNvPr id="238" name="Google Shape;4479;p75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257" name="Google Shape;4480;p75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259" name="Google Shape;4481;p75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4482;p75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8" name="Google Shape;4483;p75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4484;p75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253" name="Google Shape;4485;p75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255" name="Google Shape;4486;p75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4487;p75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4" name="Google Shape;4488;p75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" name="Google Shape;4489;p75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4490;p75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247" name="Google Shape;4491;p75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249" name="Google Shape;4492;p75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251" name="Google Shape;4493;p75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4494;p75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50" name="Google Shape;4495;p75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8" name="Google Shape;4496;p75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4497;p75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243" name="Google Shape;4498;p75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" name="Google Shape;4499;p75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245" name="Google Shape;4500;p75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4501;p75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61" name="Google Shape;4502;p75"/>
          <p:cNvGrpSpPr/>
          <p:nvPr/>
        </p:nvGrpSpPr>
        <p:grpSpPr>
          <a:xfrm>
            <a:off x="657412" y="1189379"/>
            <a:ext cx="1086719" cy="879487"/>
            <a:chOff x="803162" y="1474292"/>
            <a:chExt cx="1086719" cy="879487"/>
          </a:xfrm>
        </p:grpSpPr>
        <p:grpSp>
          <p:nvGrpSpPr>
            <p:cNvPr id="262" name="Google Shape;4503;p75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290" name="Google Shape;4504;p75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1" name="Google Shape;4505;p75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292" name="Google Shape;4506;p75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4507;p75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4508;p75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4509;p75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4510;p75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3" name="Google Shape;4511;p75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264" name="Google Shape;4512;p75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278" name="Google Shape;4513;p75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9" name="Google Shape;4514;p75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280" name="Google Shape;4515;p75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4516;p75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4517;p75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4518;p75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4" name="Google Shape;4519;p75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5" name="Google Shape;4520;p75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6" name="Google Shape;4521;p75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87" name="Google Shape;4522;p75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288" name="Google Shape;4523;p75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4524;p75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265" name="Google Shape;4525;p75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266" name="Google Shape;4526;p75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7" name="Google Shape;4527;p75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268" name="Google Shape;4528;p75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4529;p75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4530;p75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4531;p75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4532;p75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4533;p75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4534;p75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75" name="Google Shape;4535;p75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276" name="Google Shape;4536;p75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7" name="Google Shape;4537;p75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297" name="Google Shape;4538;p75"/>
          <p:cNvGrpSpPr/>
          <p:nvPr/>
        </p:nvGrpSpPr>
        <p:grpSpPr>
          <a:xfrm>
            <a:off x="654236" y="3320565"/>
            <a:ext cx="1368681" cy="682918"/>
            <a:chOff x="724986" y="3605478"/>
            <a:chExt cx="1368681" cy="682918"/>
          </a:xfrm>
        </p:grpSpPr>
        <p:grpSp>
          <p:nvGrpSpPr>
            <p:cNvPr id="298" name="Google Shape;4539;p75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364" name="Google Shape;4540;p75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4541;p75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4542;p75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4543;p75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4544;p75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4545;p75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4546;p75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4547;p75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4548;p75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4549;p75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4550;p75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4551;p75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4552;p75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4553;p75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4554;p75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4555;p75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4556;p75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4557;p75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4558;p75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4559;p75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4560;p75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300" name="Google Shape;4561;p75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356" name="Google Shape;4562;p75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362" name="Google Shape;4563;p75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4564;p75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7" name="Google Shape;4565;p75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358" name="Google Shape;4566;p75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9" name="Google Shape;4567;p75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360" name="Google Shape;4568;p75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1" name="Google Shape;4569;p75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01" name="Google Shape;4570;p75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343" name="Google Shape;4571;p75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354" name="Google Shape;4572;p75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4573;p75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44" name="Google Shape;4574;p75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352" name="Google Shape;4575;p75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4576;p75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45" name="Google Shape;4577;p75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346" name="Google Shape;4578;p75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349" name="Google Shape;4579;p75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0" name="Google Shape;4580;p75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" name="Google Shape;4581;p75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347" name="Google Shape;4582;p75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4583;p75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02" name="Google Shape;4584;p75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3" name="Google Shape;4585;p75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336" name="Google Shape;4586;p75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340" name="Google Shape;4587;p75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1" name="Google Shape;4588;p75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4589;p75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7" name="Google Shape;4590;p75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338" name="Google Shape;4591;p75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9" name="Google Shape;4592;p75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04" name="Google Shape;4593;p75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329" name="Google Shape;4594;p75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334" name="Google Shape;4595;p75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5" name="Google Shape;4596;p75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30" name="Google Shape;4597;p75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331" name="Google Shape;4598;p75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2" name="Google Shape;4599;p75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3" name="Google Shape;4600;p75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05" name="Google Shape;4601;p75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321" name="Google Shape;4602;p75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327" name="Google Shape;4603;p75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8" name="Google Shape;4604;p75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22" name="Google Shape;4605;p75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323" name="Google Shape;4606;p75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24" name="Google Shape;4607;p75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325" name="Google Shape;4608;p75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26" name="Google Shape;4609;p75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306" name="Google Shape;4610;p75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307" name="Google Shape;4611;p75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319" name="Google Shape;4612;p75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4613;p75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8" name="Google Shape;4614;p75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312" name="Google Shape;4615;p75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315" name="Google Shape;4616;p75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317" name="Google Shape;4617;p75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318" name="Google Shape;4618;p75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316" name="Google Shape;4619;p75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313" name="Google Shape;4620;p75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4621;p75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9" name="Google Shape;4622;p75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310" name="Google Shape;4623;p75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4624;p75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384" name="Google Shape;4625;p75"/>
          <p:cNvGrpSpPr/>
          <p:nvPr/>
        </p:nvGrpSpPr>
        <p:grpSpPr>
          <a:xfrm>
            <a:off x="2182548" y="2170727"/>
            <a:ext cx="948701" cy="935378"/>
            <a:chOff x="2253298" y="2428317"/>
            <a:chExt cx="948701" cy="935378"/>
          </a:xfrm>
        </p:grpSpPr>
        <p:sp>
          <p:nvSpPr>
            <p:cNvPr id="385" name="Google Shape;4626;p75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627;p75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628;p75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629;p75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630;p75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631;p75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632;p75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633;p75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634;p75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635;p75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636;p75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637;p75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638;p75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639;p75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640;p75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641;p75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642;p75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643;p75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644;p75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645;p75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646;p75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647;p75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648;p75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649;p75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650;p75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651;p75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652;p75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653;p75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654;p75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655;p75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656;p75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657;p75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658;p75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51993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4833;p77"/>
          <p:cNvGrpSpPr/>
          <p:nvPr/>
        </p:nvGrpSpPr>
        <p:grpSpPr>
          <a:xfrm>
            <a:off x="794211" y="615302"/>
            <a:ext cx="845921" cy="690752"/>
            <a:chOff x="732428" y="1198513"/>
            <a:chExt cx="845921" cy="690752"/>
          </a:xfrm>
        </p:grpSpPr>
        <p:grpSp>
          <p:nvGrpSpPr>
            <p:cNvPr id="4" name="Google Shape;4834;p77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15" name="Google Shape;4835;p77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836;p77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4837;p77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13" name="Google Shape;4838;p77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839;p77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4840;p77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1" name="Google Shape;4841;p77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842;p77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4843;p77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9" name="Google Shape;4844;p77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845;p77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" name="Google Shape;4846;p77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4847;p77"/>
          <p:cNvGrpSpPr/>
          <p:nvPr/>
        </p:nvGrpSpPr>
        <p:grpSpPr>
          <a:xfrm>
            <a:off x="4025820" y="615309"/>
            <a:ext cx="634656" cy="699982"/>
            <a:chOff x="5985650" y="2860025"/>
            <a:chExt cx="1396075" cy="1539775"/>
          </a:xfrm>
        </p:grpSpPr>
        <p:sp>
          <p:nvSpPr>
            <p:cNvPr id="18" name="Google Shape;4848;p77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849;p77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850;p77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851;p77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852;p77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853;p77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854;p77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855;p77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856;p77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857;p77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858;p77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859;p77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860;p77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861;p77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862;p77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863;p77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864;p77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865;p77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866;p77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867;p77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868;p77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869;p77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870;p77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871;p77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872;p77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873;p77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874;p77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875;p77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876;p77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877;p77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78;p77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879;p77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4880;p77"/>
          <p:cNvGrpSpPr/>
          <p:nvPr/>
        </p:nvGrpSpPr>
        <p:grpSpPr>
          <a:xfrm>
            <a:off x="4781470" y="615302"/>
            <a:ext cx="725845" cy="699975"/>
            <a:chOff x="4249973" y="1201875"/>
            <a:chExt cx="1958568" cy="1888762"/>
          </a:xfrm>
        </p:grpSpPr>
        <p:sp>
          <p:nvSpPr>
            <p:cNvPr id="51" name="Google Shape;4881;p7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4882;p7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65" name="Google Shape;4883;p7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6" name="Google Shape;4884;p7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4885;p7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63" name="Google Shape;4886;p7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4" name="Google Shape;4887;p7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4888;p7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61" name="Google Shape;4889;p7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2" name="Google Shape;4890;p7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4891;p7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59" name="Google Shape;4892;p7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60" name="Google Shape;4893;p7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" name="Google Shape;4894;p7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57" name="Google Shape;4895;p7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58" name="Google Shape;4896;p7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" name="Google Shape;4897;p77"/>
          <p:cNvGrpSpPr/>
          <p:nvPr/>
        </p:nvGrpSpPr>
        <p:grpSpPr>
          <a:xfrm>
            <a:off x="4134334" y="1502083"/>
            <a:ext cx="750769" cy="683784"/>
            <a:chOff x="4204684" y="2104422"/>
            <a:chExt cx="699822" cy="637382"/>
          </a:xfrm>
        </p:grpSpPr>
        <p:grpSp>
          <p:nvGrpSpPr>
            <p:cNvPr id="68" name="Google Shape;4898;p77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78" name="Google Shape;4899;p77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900;p77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" name="Google Shape;4901;p77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76" name="Google Shape;4902;p77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903;p77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4904;p77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74" name="Google Shape;4905;p77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906;p77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4907;p77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72" name="Google Shape;4908;p77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909;p77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" name="Google Shape;4910;p77"/>
          <p:cNvGrpSpPr/>
          <p:nvPr/>
        </p:nvGrpSpPr>
        <p:grpSpPr>
          <a:xfrm>
            <a:off x="5598767" y="615297"/>
            <a:ext cx="660591" cy="688867"/>
            <a:chOff x="5830645" y="1267368"/>
            <a:chExt cx="530340" cy="553040"/>
          </a:xfrm>
        </p:grpSpPr>
        <p:sp>
          <p:nvSpPr>
            <p:cNvPr id="81" name="Google Shape;4911;p77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4912;p77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92" name="Google Shape;4913;p77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4914;p77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4915;p77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90" name="Google Shape;4916;p77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917;p77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" name="Google Shape;4918;p77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88" name="Google Shape;4919;p77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920;p77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4921;p77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86" name="Google Shape;4922;p77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923;p77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" name="Google Shape;4924;p77"/>
          <p:cNvGrpSpPr/>
          <p:nvPr/>
        </p:nvGrpSpPr>
        <p:grpSpPr>
          <a:xfrm>
            <a:off x="800921" y="1505756"/>
            <a:ext cx="697154" cy="679574"/>
            <a:chOff x="2679875" y="2361475"/>
            <a:chExt cx="780425" cy="760575"/>
          </a:xfrm>
        </p:grpSpPr>
        <p:sp>
          <p:nvSpPr>
            <p:cNvPr id="95" name="Google Shape;4925;p77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926;p77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927;p7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928;p77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929;p7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930;p7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4931;p77"/>
          <p:cNvGrpSpPr/>
          <p:nvPr/>
        </p:nvGrpSpPr>
        <p:grpSpPr>
          <a:xfrm>
            <a:off x="3200080" y="615348"/>
            <a:ext cx="735829" cy="684547"/>
            <a:chOff x="3351965" y="1148808"/>
            <a:chExt cx="750770" cy="698375"/>
          </a:xfrm>
        </p:grpSpPr>
        <p:grpSp>
          <p:nvGrpSpPr>
            <p:cNvPr id="102" name="Google Shape;4932;p77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112" name="Google Shape;4933;p7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4934;p7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4935;p77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110" name="Google Shape;4936;p7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4937;p7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4938;p77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108" name="Google Shape;4939;p77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4940;p77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" name="Google Shape;4941;p77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106" name="Google Shape;4942;p7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4943;p7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" name="Google Shape;4944;p77"/>
          <p:cNvGrpSpPr/>
          <p:nvPr/>
        </p:nvGrpSpPr>
        <p:grpSpPr>
          <a:xfrm>
            <a:off x="7701732" y="615302"/>
            <a:ext cx="804565" cy="677795"/>
            <a:chOff x="7636443" y="1204988"/>
            <a:chExt cx="804565" cy="677795"/>
          </a:xfrm>
        </p:grpSpPr>
        <p:grpSp>
          <p:nvGrpSpPr>
            <p:cNvPr id="115" name="Google Shape;4945;p77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25" name="Google Shape;4946;p77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4947;p77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4948;p77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23" name="Google Shape;4949;p77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4950;p77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4951;p77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21" name="Google Shape;4952;p77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4953;p77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4954;p77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19" name="Google Shape;4955;p77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4956;p77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7" name="Google Shape;4957;p77"/>
          <p:cNvGrpSpPr/>
          <p:nvPr/>
        </p:nvGrpSpPr>
        <p:grpSpPr>
          <a:xfrm>
            <a:off x="5040579" y="1522717"/>
            <a:ext cx="661339" cy="661188"/>
            <a:chOff x="3990000" y="975400"/>
            <a:chExt cx="3934200" cy="3933300"/>
          </a:xfrm>
        </p:grpSpPr>
        <p:sp>
          <p:nvSpPr>
            <p:cNvPr id="128" name="Google Shape;4958;p77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959;p77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960;p77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961;p77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4962;p77"/>
          <p:cNvGrpSpPr/>
          <p:nvPr/>
        </p:nvGrpSpPr>
        <p:grpSpPr>
          <a:xfrm>
            <a:off x="6684227" y="1501355"/>
            <a:ext cx="868881" cy="684241"/>
            <a:chOff x="6598259" y="2078634"/>
            <a:chExt cx="868881" cy="684241"/>
          </a:xfrm>
        </p:grpSpPr>
        <p:sp>
          <p:nvSpPr>
            <p:cNvPr id="133" name="Google Shape;4963;p77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964;p77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965;p77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966;p77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967;p77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968;p77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" name="Google Shape;4969;p77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140" name="Google Shape;4970;p77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4971;p77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4972;p77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4973;p77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4974;p77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4975;p77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4976;p77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147" name="Google Shape;4977;p77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154" name="Google Shape;4978;p77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4979;p77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4980;p77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4981;p77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4982;p77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4983;p77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4984;p77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4985;p77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4986;p77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4987;p77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4988;p77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4989;p77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4990;p77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4991;p77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4992;p77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4993;p77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4994;p77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4995;p77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4996;p77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48" name="Google Shape;4997;p77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4998;p77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4999;p77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5000;p77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5001;p77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5002;p77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3" name="Google Shape;5003;p77"/>
          <p:cNvGrpSpPr/>
          <p:nvPr/>
        </p:nvGrpSpPr>
        <p:grpSpPr>
          <a:xfrm>
            <a:off x="5857393" y="1506964"/>
            <a:ext cx="671358" cy="671358"/>
            <a:chOff x="6535625" y="760425"/>
            <a:chExt cx="1665900" cy="1665900"/>
          </a:xfrm>
        </p:grpSpPr>
        <p:sp>
          <p:nvSpPr>
            <p:cNvPr id="174" name="Google Shape;5004;p77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005;p77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006;p77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007;p77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5008;p77"/>
          <p:cNvGrpSpPr/>
          <p:nvPr/>
        </p:nvGrpSpPr>
        <p:grpSpPr>
          <a:xfrm>
            <a:off x="794210" y="3175364"/>
            <a:ext cx="1340789" cy="640830"/>
            <a:chOff x="238125" y="1151100"/>
            <a:chExt cx="7139450" cy="3412300"/>
          </a:xfrm>
        </p:grpSpPr>
        <p:sp>
          <p:nvSpPr>
            <p:cNvPr id="179" name="Google Shape;5009;p77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010;p77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011;p77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012;p77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013;p77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014;p77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015;p77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016;p77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017;p77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018;p77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019;p77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020;p77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5021;p77"/>
          <p:cNvGrpSpPr/>
          <p:nvPr/>
        </p:nvGrpSpPr>
        <p:grpSpPr>
          <a:xfrm>
            <a:off x="5661433" y="2378645"/>
            <a:ext cx="985357" cy="585764"/>
            <a:chOff x="5145061" y="2881789"/>
            <a:chExt cx="1107641" cy="658458"/>
          </a:xfrm>
        </p:grpSpPr>
        <p:grpSp>
          <p:nvGrpSpPr>
            <p:cNvPr id="192" name="Google Shape;5022;p77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202" name="Google Shape;5023;p77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203" name="Google Shape;5024;p77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93" name="Google Shape;5025;p77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200" name="Google Shape;5026;p77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201" name="Google Shape;5027;p77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94" name="Google Shape;5028;p77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98" name="Google Shape;5029;p77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99" name="Google Shape;5030;p77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95" name="Google Shape;5031;p77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196" name="Google Shape;5032;p77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97" name="Google Shape;5033;p77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204" name="Google Shape;5034;p77"/>
          <p:cNvGrpSpPr/>
          <p:nvPr/>
        </p:nvGrpSpPr>
        <p:grpSpPr>
          <a:xfrm>
            <a:off x="8240356" y="3170703"/>
            <a:ext cx="269068" cy="645491"/>
            <a:chOff x="7026852" y="3311869"/>
            <a:chExt cx="434331" cy="1041954"/>
          </a:xfrm>
        </p:grpSpPr>
        <p:sp>
          <p:nvSpPr>
            <p:cNvPr id="205" name="Google Shape;5035;p77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036;p77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037;p77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5038;p77"/>
          <p:cNvGrpSpPr/>
          <p:nvPr/>
        </p:nvGrpSpPr>
        <p:grpSpPr>
          <a:xfrm>
            <a:off x="6256937" y="3209941"/>
            <a:ext cx="293882" cy="293836"/>
            <a:chOff x="4873519" y="3311869"/>
            <a:chExt cx="499374" cy="499296"/>
          </a:xfrm>
        </p:grpSpPr>
        <p:sp>
          <p:nvSpPr>
            <p:cNvPr id="209" name="Google Shape;5039;p77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040;p77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5041;p77"/>
          <p:cNvGrpSpPr/>
          <p:nvPr/>
        </p:nvGrpSpPr>
        <p:grpSpPr>
          <a:xfrm>
            <a:off x="6256937" y="3522312"/>
            <a:ext cx="293882" cy="293882"/>
            <a:chOff x="4873519" y="3875839"/>
            <a:chExt cx="499374" cy="499374"/>
          </a:xfrm>
        </p:grpSpPr>
        <p:sp>
          <p:nvSpPr>
            <p:cNvPr id="212" name="Google Shape;5042;p77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043;p77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5044;p77"/>
          <p:cNvGrpSpPr/>
          <p:nvPr/>
        </p:nvGrpSpPr>
        <p:grpSpPr>
          <a:xfrm>
            <a:off x="2487464" y="1494265"/>
            <a:ext cx="698104" cy="698208"/>
            <a:chOff x="2565073" y="2075876"/>
            <a:chExt cx="672482" cy="672518"/>
          </a:xfrm>
        </p:grpSpPr>
        <p:sp>
          <p:nvSpPr>
            <p:cNvPr id="215" name="Google Shape;5045;p77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046;p77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047;p77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048;p77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049;p77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5050;p77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5051;p77"/>
          <p:cNvGrpSpPr/>
          <p:nvPr/>
        </p:nvGrpSpPr>
        <p:grpSpPr>
          <a:xfrm>
            <a:off x="5710875" y="3178865"/>
            <a:ext cx="438354" cy="637329"/>
            <a:chOff x="1697726" y="3244179"/>
            <a:chExt cx="788124" cy="1146069"/>
          </a:xfrm>
        </p:grpSpPr>
        <p:sp>
          <p:nvSpPr>
            <p:cNvPr id="222" name="Google Shape;5052;p7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5053;p7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" name="Google Shape;5054;p77"/>
          <p:cNvSpPr/>
          <p:nvPr/>
        </p:nvSpPr>
        <p:spPr>
          <a:xfrm>
            <a:off x="8208134" y="3066649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5055;p77"/>
          <p:cNvGrpSpPr/>
          <p:nvPr/>
        </p:nvGrpSpPr>
        <p:grpSpPr>
          <a:xfrm>
            <a:off x="7712089" y="1507228"/>
            <a:ext cx="799565" cy="670282"/>
            <a:chOff x="7617850" y="2063282"/>
            <a:chExt cx="799565" cy="670282"/>
          </a:xfrm>
        </p:grpSpPr>
        <p:cxnSp>
          <p:nvCxnSpPr>
            <p:cNvPr id="226" name="Google Shape;5056;p77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5057;p77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8" name="Google Shape;5058;p77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5059;p77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0" name="Google Shape;5060;p77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Google Shape;5061;p77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32" name="Google Shape;5062;p77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233" name="Google Shape;5063;p77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239" name="Google Shape;5064;p7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5065;p7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5066;p7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5067;p7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4" name="Google Shape;5068;p77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235" name="Google Shape;5069;p77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5070;p77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5071;p77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5072;p77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43" name="Google Shape;5073;p77"/>
          <p:cNvSpPr/>
          <p:nvPr/>
        </p:nvSpPr>
        <p:spPr>
          <a:xfrm>
            <a:off x="7172344" y="3199318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5074;p77"/>
          <p:cNvSpPr/>
          <p:nvPr/>
        </p:nvSpPr>
        <p:spPr>
          <a:xfrm rot="10800000">
            <a:off x="6658526" y="3196732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5" name="Google Shape;5075;p77"/>
          <p:cNvGrpSpPr/>
          <p:nvPr/>
        </p:nvGrpSpPr>
        <p:grpSpPr>
          <a:xfrm>
            <a:off x="7898696" y="2360711"/>
            <a:ext cx="602567" cy="601884"/>
            <a:chOff x="1186975" y="238125"/>
            <a:chExt cx="5244275" cy="5238325"/>
          </a:xfrm>
        </p:grpSpPr>
        <p:sp>
          <p:nvSpPr>
            <p:cNvPr id="246" name="Google Shape;5076;p7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5077;p77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5078;p77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5079;p77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5080;p77"/>
          <p:cNvGrpSpPr/>
          <p:nvPr/>
        </p:nvGrpSpPr>
        <p:grpSpPr>
          <a:xfrm>
            <a:off x="3341433" y="1500195"/>
            <a:ext cx="651848" cy="687338"/>
            <a:chOff x="3400515" y="2056248"/>
            <a:chExt cx="698134" cy="735987"/>
          </a:xfrm>
        </p:grpSpPr>
        <p:grpSp>
          <p:nvGrpSpPr>
            <p:cNvPr id="251" name="Google Shape;5081;p77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264" name="Google Shape;5082;p77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65" name="Google Shape;5083;p77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2" name="Google Shape;5084;p77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262" name="Google Shape;5085;p77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63" name="Google Shape;5086;p77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3" name="Google Shape;5087;p77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260" name="Google Shape;5088;p77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61" name="Google Shape;5089;p77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4" name="Google Shape;5090;p77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258" name="Google Shape;5091;p77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59" name="Google Shape;5092;p77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5" name="Google Shape;5093;p77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256" name="Google Shape;5094;p77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57" name="Google Shape;5095;p77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66" name="Google Shape;5096;p77"/>
          <p:cNvGrpSpPr/>
          <p:nvPr/>
        </p:nvGrpSpPr>
        <p:grpSpPr>
          <a:xfrm>
            <a:off x="2633139" y="2370201"/>
            <a:ext cx="1268144" cy="592394"/>
            <a:chOff x="238125" y="1188750"/>
            <a:chExt cx="7140450" cy="3335550"/>
          </a:xfrm>
        </p:grpSpPr>
        <p:sp>
          <p:nvSpPr>
            <p:cNvPr id="267" name="Google Shape;5097;p7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098;p7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5099;p7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5100;p7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5101;p7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5102;p77"/>
          <p:cNvGrpSpPr/>
          <p:nvPr/>
        </p:nvGrpSpPr>
        <p:grpSpPr>
          <a:xfrm>
            <a:off x="6741040" y="2372356"/>
            <a:ext cx="1053944" cy="590147"/>
            <a:chOff x="238125" y="1335475"/>
            <a:chExt cx="5418735" cy="3034175"/>
          </a:xfrm>
        </p:grpSpPr>
        <p:sp>
          <p:nvSpPr>
            <p:cNvPr id="273" name="Google Shape;5103;p7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104;p7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105;p7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5106;p77"/>
          <p:cNvGrpSpPr/>
          <p:nvPr/>
        </p:nvGrpSpPr>
        <p:grpSpPr>
          <a:xfrm>
            <a:off x="4171849" y="3177255"/>
            <a:ext cx="1268207" cy="638939"/>
            <a:chOff x="3967651" y="3645904"/>
            <a:chExt cx="1479304" cy="745292"/>
          </a:xfrm>
        </p:grpSpPr>
        <p:grpSp>
          <p:nvGrpSpPr>
            <p:cNvPr id="277" name="Google Shape;5107;p77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289" name="Google Shape;5108;p77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296" name="Google Shape;5109;p77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5110;p77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0" name="Google Shape;5111;p77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294" name="Google Shape;5112;p77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5113;p77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1" name="Google Shape;5114;p77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292" name="Google Shape;5115;p77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5116;p77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8" name="Google Shape;5117;p77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279" name="Google Shape;5118;p77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5119;p77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5120;p77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5121;p77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5122;p77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5123;p77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5124;p77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5125;p77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5126;p77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5127;p77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8" name="Google Shape;5128;p77"/>
          <p:cNvGrpSpPr/>
          <p:nvPr/>
        </p:nvGrpSpPr>
        <p:grpSpPr>
          <a:xfrm>
            <a:off x="2557962" y="3178456"/>
            <a:ext cx="1243128" cy="637739"/>
            <a:chOff x="2496310" y="3693351"/>
            <a:chExt cx="1342906" cy="688926"/>
          </a:xfrm>
        </p:grpSpPr>
        <p:grpSp>
          <p:nvGrpSpPr>
            <p:cNvPr id="299" name="Google Shape;5129;p77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304" name="Google Shape;5130;p77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5131;p77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5132;p77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5133;p77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5134;p77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5135;p77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10" name="Google Shape;5136;p77"/>
              <p:cNvCxnSpPr>
                <a:stCxn id="308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5137;p77"/>
              <p:cNvCxnSpPr>
                <a:stCxn id="305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5138;p77"/>
              <p:cNvCxnSpPr>
                <a:stCxn id="306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5139;p77"/>
              <p:cNvCxnSpPr>
                <a:stCxn id="309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5140;p77"/>
              <p:cNvCxnSpPr>
                <a:stCxn id="307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00" name="Google Shape;5141;p77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301" name="Google Shape;5142;p77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5143;p77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5144;p77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5" name="Google Shape;5145;p77"/>
          <p:cNvGrpSpPr/>
          <p:nvPr/>
        </p:nvGrpSpPr>
        <p:grpSpPr>
          <a:xfrm>
            <a:off x="1731633" y="615302"/>
            <a:ext cx="574511" cy="874709"/>
            <a:chOff x="1715404" y="1112080"/>
            <a:chExt cx="642270" cy="977984"/>
          </a:xfrm>
        </p:grpSpPr>
        <p:grpSp>
          <p:nvGrpSpPr>
            <p:cNvPr id="316" name="Google Shape;5146;p77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326" name="Google Shape;5147;p77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5148;p77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" name="Google Shape;5149;p77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324" name="Google Shape;5150;p77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5151;p77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" name="Google Shape;5152;p77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322" name="Google Shape;5153;p77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5154;p77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5155;p77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320" name="Google Shape;5156;p77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5157;p77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8" name="Google Shape;5158;p77"/>
          <p:cNvGrpSpPr/>
          <p:nvPr/>
        </p:nvGrpSpPr>
        <p:grpSpPr>
          <a:xfrm>
            <a:off x="7838794" y="3172024"/>
            <a:ext cx="293855" cy="644170"/>
            <a:chOff x="241025" y="3151575"/>
            <a:chExt cx="293855" cy="644170"/>
          </a:xfrm>
        </p:grpSpPr>
        <p:sp>
          <p:nvSpPr>
            <p:cNvPr id="329" name="Google Shape;5159;p77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5160;p77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5161;p77"/>
          <p:cNvGrpSpPr/>
          <p:nvPr/>
        </p:nvGrpSpPr>
        <p:grpSpPr>
          <a:xfrm>
            <a:off x="786777" y="2372024"/>
            <a:ext cx="1779649" cy="591620"/>
            <a:chOff x="246070" y="1983375"/>
            <a:chExt cx="1855347" cy="616849"/>
          </a:xfrm>
        </p:grpSpPr>
        <p:sp>
          <p:nvSpPr>
            <p:cNvPr id="332" name="Google Shape;5162;p77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5163;p77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5164;p77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5165;p77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5166;p77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5167;p77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5168;p77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5169;p77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5170;p77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5171;p77"/>
          <p:cNvGrpSpPr/>
          <p:nvPr/>
        </p:nvGrpSpPr>
        <p:grpSpPr>
          <a:xfrm>
            <a:off x="2397644" y="615302"/>
            <a:ext cx="711055" cy="745993"/>
            <a:chOff x="2496269" y="1171698"/>
            <a:chExt cx="761953" cy="799392"/>
          </a:xfrm>
        </p:grpSpPr>
        <p:grpSp>
          <p:nvGrpSpPr>
            <p:cNvPr id="342" name="Google Shape;5172;p77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348" name="Google Shape;5173;p77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5174;p77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0" name="Google Shape;5175;p77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351" name="Google Shape;5176;p77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360" name="Google Shape;5177;p77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373" name="Google Shape;5178;p77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4" name="Google Shape;5179;p77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61" name="Google Shape;5180;p77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371" name="Google Shape;5181;p77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2" name="Google Shape;5182;p77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62" name="Google Shape;5183;p77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369" name="Google Shape;5184;p77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70" name="Google Shape;5185;p77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63" name="Google Shape;5186;p77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367" name="Google Shape;5187;p77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8" name="Google Shape;5188;p77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64" name="Google Shape;5189;p77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365" name="Google Shape;5190;p77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6" name="Google Shape;5191;p77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352" name="Google Shape;5192;p77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353" name="Google Shape;5193;p77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354" name="Google Shape;5194;p77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355" name="Google Shape;5195;p77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6" name="Google Shape;5196;p77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7" name="Google Shape;5197;p77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8" name="Google Shape;5198;p77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9" name="Google Shape;5199;p77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343" name="Google Shape;5200;p77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5201;p77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5202;p77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203;p77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204;p77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5205;p77"/>
          <p:cNvGrpSpPr/>
          <p:nvPr/>
        </p:nvGrpSpPr>
        <p:grpSpPr>
          <a:xfrm>
            <a:off x="3986344" y="2371408"/>
            <a:ext cx="1569144" cy="591015"/>
            <a:chOff x="3820100" y="3023049"/>
            <a:chExt cx="1303926" cy="491162"/>
          </a:xfrm>
        </p:grpSpPr>
        <p:grpSp>
          <p:nvGrpSpPr>
            <p:cNvPr id="376" name="Google Shape;5206;p77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386" name="Google Shape;5207;p77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5208;p77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5209;p77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384" name="Google Shape;5210;p77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5211;p77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5212;p77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382" name="Google Shape;5213;p77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5214;p77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5215;p77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380" name="Google Shape;5216;p77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5217;p77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8" name="Google Shape;5218;p77"/>
          <p:cNvGrpSpPr/>
          <p:nvPr/>
        </p:nvGrpSpPr>
        <p:grpSpPr>
          <a:xfrm>
            <a:off x="1618466" y="1498253"/>
            <a:ext cx="713522" cy="688025"/>
            <a:chOff x="1706078" y="2092648"/>
            <a:chExt cx="660913" cy="637296"/>
          </a:xfrm>
        </p:grpSpPr>
        <p:sp>
          <p:nvSpPr>
            <p:cNvPr id="389" name="Google Shape;5219;p77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5220;p77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391" name="Google Shape;5221;p77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5222;p77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5223;p77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4" name="Google Shape;5224;p77"/>
          <p:cNvGrpSpPr/>
          <p:nvPr/>
        </p:nvGrpSpPr>
        <p:grpSpPr>
          <a:xfrm>
            <a:off x="6380325" y="615802"/>
            <a:ext cx="1317459" cy="684168"/>
            <a:chOff x="238125" y="999450"/>
            <a:chExt cx="7140700" cy="3708225"/>
          </a:xfrm>
        </p:grpSpPr>
        <p:sp>
          <p:nvSpPr>
            <p:cNvPr id="395" name="Google Shape;5225;p7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5226;p7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5227;p7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5228;p7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5229;p7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5230;p7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5231;p7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5232;p7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5233;p7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50728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5238;p78"/>
          <p:cNvGrpSpPr/>
          <p:nvPr/>
        </p:nvGrpSpPr>
        <p:grpSpPr>
          <a:xfrm>
            <a:off x="791022" y="710108"/>
            <a:ext cx="1636117" cy="1526144"/>
            <a:chOff x="729238" y="1179665"/>
            <a:chExt cx="1636117" cy="1526144"/>
          </a:xfrm>
        </p:grpSpPr>
        <p:grpSp>
          <p:nvGrpSpPr>
            <p:cNvPr id="4" name="Google Shape;5239;p7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4" name="Google Shape;5240;p7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5241;p7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5242;p7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5243;p7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5244;p7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5245;p7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5246;p7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5247;p7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5248;p7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5249;p7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" name="Google Shape;5250;p7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" name="Google Shape;5251;p7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5252;p7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5253;p7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5254;p7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255;p7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256;p7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257;p7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5258;p7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5259;p7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5260;p7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5261;p7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84" name="Google Shape;5262;p7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5263;p7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5264;p7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5265;p7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5266;p7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5267;p7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5268;p7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5269;p7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5270;p7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5271;p7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5272;p7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74" name="Google Shape;5273;p7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5274;p7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5275;p7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5276;p7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5277;p7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5278;p7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5279;p7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5280;p7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5281;p7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5282;p7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5283;p7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64" name="Google Shape;5284;p7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5285;p7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5286;p7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5287;p7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5288;p7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5289;p7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5290;p7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5291;p7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5292;p7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5293;p7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5294;p7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4" name="Google Shape;5295;p7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296;p7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297;p7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298;p7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299;p7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300;p7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5301;p7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5302;p7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5303;p7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5304;p7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5305;p7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44" name="Google Shape;5306;p7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5307;p7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5308;p7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309;p7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310;p7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311;p7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312;p7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313;p7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314;p7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15;p7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5316;p7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34" name="Google Shape;5317;p7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5318;p7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5319;p7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5320;p7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5321;p7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5322;p7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5323;p7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5324;p7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5325;p7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5326;p7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5327;p7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24" name="Google Shape;5328;p7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5329;p7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5330;p7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5331;p7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5332;p7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5333;p7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5334;p7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5335;p7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5336;p7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5337;p7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5338;p7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4" name="Google Shape;5339;p7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340;p7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341;p7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342;p7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343;p7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344;p7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345;p7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5346;p7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5347;p7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5348;p7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" name="Google Shape;5349;p78"/>
          <p:cNvGrpSpPr/>
          <p:nvPr/>
        </p:nvGrpSpPr>
        <p:grpSpPr>
          <a:xfrm>
            <a:off x="2685688" y="729246"/>
            <a:ext cx="1364248" cy="1102133"/>
            <a:chOff x="2623904" y="1198803"/>
            <a:chExt cx="1364248" cy="1102133"/>
          </a:xfrm>
        </p:grpSpPr>
        <p:grpSp>
          <p:nvGrpSpPr>
            <p:cNvPr id="115" name="Google Shape;5350;p7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34" name="Google Shape;5351;p7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5352;p7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5353;p7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5354;p7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5355;p7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5356;p7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29" name="Google Shape;5357;p7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5358;p7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5359;p7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5360;p7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5361;p7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5362;p7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24" name="Google Shape;5363;p7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5364;p7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5365;p7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5366;p7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5367;p7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5368;p7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19" name="Google Shape;5369;p7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5370;p7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5371;p7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5372;p7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5373;p7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9" name="Google Shape;5374;p78"/>
          <p:cNvGrpSpPr/>
          <p:nvPr/>
        </p:nvGrpSpPr>
        <p:grpSpPr>
          <a:xfrm>
            <a:off x="2675149" y="2188319"/>
            <a:ext cx="1387541" cy="159124"/>
            <a:chOff x="3200660" y="2180272"/>
            <a:chExt cx="2563824" cy="378237"/>
          </a:xfrm>
        </p:grpSpPr>
        <p:sp>
          <p:nvSpPr>
            <p:cNvPr id="140" name="Google Shape;5375;p7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376;p7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377;p7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378;p7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379;p7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380;p7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381;p7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382;p7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383;p7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384;p7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385;p7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386;p7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387;p7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388;p7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389;p7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390;p7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391;p7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392;p7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5393;p78"/>
          <p:cNvGrpSpPr/>
          <p:nvPr/>
        </p:nvGrpSpPr>
        <p:grpSpPr>
          <a:xfrm>
            <a:off x="2671674" y="2466083"/>
            <a:ext cx="1390502" cy="159625"/>
            <a:chOff x="3530150" y="2790075"/>
            <a:chExt cx="1962600" cy="225300"/>
          </a:xfrm>
        </p:grpSpPr>
        <p:sp>
          <p:nvSpPr>
            <p:cNvPr id="159" name="Google Shape;5394;p7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395;p78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5396;p78"/>
          <p:cNvGrpSpPr/>
          <p:nvPr/>
        </p:nvGrpSpPr>
        <p:grpSpPr>
          <a:xfrm>
            <a:off x="2671732" y="2744348"/>
            <a:ext cx="1411629" cy="154175"/>
            <a:chOff x="3558802" y="4011244"/>
            <a:chExt cx="1866000" cy="111600"/>
          </a:xfrm>
        </p:grpSpPr>
        <p:sp>
          <p:nvSpPr>
            <p:cNvPr id="162" name="Google Shape;5397;p7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398;p78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5399;p78"/>
          <p:cNvGrpSpPr/>
          <p:nvPr/>
        </p:nvGrpSpPr>
        <p:grpSpPr>
          <a:xfrm>
            <a:off x="2672019" y="1949918"/>
            <a:ext cx="1383503" cy="119761"/>
            <a:chOff x="3465975" y="2270258"/>
            <a:chExt cx="1986364" cy="171947"/>
          </a:xfrm>
        </p:grpSpPr>
        <p:sp>
          <p:nvSpPr>
            <p:cNvPr id="165" name="Google Shape;5400;p7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401;p7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402;p7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403;p7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404;p7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405;p7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406;p78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407;p78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5408;p78"/>
          <p:cNvGrpSpPr/>
          <p:nvPr/>
        </p:nvGrpSpPr>
        <p:grpSpPr>
          <a:xfrm>
            <a:off x="2683027" y="3313691"/>
            <a:ext cx="1369531" cy="195460"/>
            <a:chOff x="723300" y="4253549"/>
            <a:chExt cx="2276482" cy="324900"/>
          </a:xfrm>
        </p:grpSpPr>
        <p:sp>
          <p:nvSpPr>
            <p:cNvPr id="174" name="Google Shape;5409;p7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410;p7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411;p7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412;p7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413;p7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5414;p78"/>
          <p:cNvGrpSpPr/>
          <p:nvPr/>
        </p:nvGrpSpPr>
        <p:grpSpPr>
          <a:xfrm>
            <a:off x="2672587" y="3014932"/>
            <a:ext cx="1389066" cy="180119"/>
            <a:chOff x="705948" y="3788465"/>
            <a:chExt cx="2308953" cy="299400"/>
          </a:xfrm>
        </p:grpSpPr>
        <p:sp>
          <p:nvSpPr>
            <p:cNvPr id="180" name="Google Shape;5415;p7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416;p7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417;p7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418;p7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419;p7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5420;p78"/>
          <p:cNvGrpSpPr/>
          <p:nvPr/>
        </p:nvGrpSpPr>
        <p:grpSpPr>
          <a:xfrm>
            <a:off x="4269578" y="1618886"/>
            <a:ext cx="1433821" cy="191501"/>
            <a:chOff x="4273350" y="2088443"/>
            <a:chExt cx="1433821" cy="191501"/>
          </a:xfrm>
        </p:grpSpPr>
        <p:grpSp>
          <p:nvGrpSpPr>
            <p:cNvPr id="186" name="Google Shape;5421;p78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90" name="Google Shape;5422;p7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5423;p7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87" name="Google Shape;5424;p78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88" name="Google Shape;5425;p7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5426;p7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92" name="Google Shape;5427;p78"/>
          <p:cNvGrpSpPr/>
          <p:nvPr/>
        </p:nvGrpSpPr>
        <p:grpSpPr>
          <a:xfrm>
            <a:off x="2720525" y="3627790"/>
            <a:ext cx="1304609" cy="294074"/>
            <a:chOff x="2658741" y="4097347"/>
            <a:chExt cx="1304609" cy="294074"/>
          </a:xfrm>
        </p:grpSpPr>
        <p:grpSp>
          <p:nvGrpSpPr>
            <p:cNvPr id="193" name="Google Shape;5428;p7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206" name="Google Shape;5429;p7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5430;p7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5431;p7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204" name="Google Shape;5432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5433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" name="Google Shape;5434;p7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202" name="Google Shape;5435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5436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5437;p7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200" name="Google Shape;5438;p7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5439;p7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5440;p7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98" name="Google Shape;5441;p7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5442;p7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" name="Google Shape;5443;p78"/>
          <p:cNvGrpSpPr/>
          <p:nvPr/>
        </p:nvGrpSpPr>
        <p:grpSpPr>
          <a:xfrm>
            <a:off x="4271133" y="706484"/>
            <a:ext cx="1430711" cy="751237"/>
            <a:chOff x="5159450" y="1919950"/>
            <a:chExt cx="1541050" cy="862500"/>
          </a:xfrm>
        </p:grpSpPr>
        <p:sp>
          <p:nvSpPr>
            <p:cNvPr id="209" name="Google Shape;5444;p7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210" name="Google Shape;5445;p7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211" name="Google Shape;5446;p7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5447;p7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3" name="Google Shape;5448;p78"/>
          <p:cNvGrpSpPr/>
          <p:nvPr/>
        </p:nvGrpSpPr>
        <p:grpSpPr>
          <a:xfrm>
            <a:off x="4319270" y="1970254"/>
            <a:ext cx="1334436" cy="967914"/>
            <a:chOff x="4294923" y="2439811"/>
            <a:chExt cx="1334436" cy="967914"/>
          </a:xfrm>
        </p:grpSpPr>
        <p:grpSp>
          <p:nvGrpSpPr>
            <p:cNvPr id="214" name="Google Shape;5449;p78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223" name="Google Shape;5450;p78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5451;p78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5452;p78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5453;p78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5454;p78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5455;p78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5456;p78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217" name="Google Shape;5457;p78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5458;p78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5459;p78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5460;p78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5461;p78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5462;p78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" name="Google Shape;5463;p78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5464;p78"/>
          <p:cNvGrpSpPr/>
          <p:nvPr/>
        </p:nvGrpSpPr>
        <p:grpSpPr>
          <a:xfrm>
            <a:off x="4305474" y="3024699"/>
            <a:ext cx="1430949" cy="897289"/>
            <a:chOff x="4351371" y="3547942"/>
            <a:chExt cx="1345130" cy="843475"/>
          </a:xfrm>
        </p:grpSpPr>
        <p:grpSp>
          <p:nvGrpSpPr>
            <p:cNvPr id="230" name="Google Shape;5465;p78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240" name="Google Shape;5466;p78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1" name="Google Shape;5467;p78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1" name="Google Shape;5468;p78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238" name="Google Shape;5469;p78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9" name="Google Shape;5470;p78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2" name="Google Shape;5471;p78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236" name="Google Shape;5472;p78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7" name="Google Shape;5473;p78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3" name="Google Shape;5474;p78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234" name="Google Shape;5475;p78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5" name="Google Shape;5476;p78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42" name="Google Shape;5477;p78"/>
          <p:cNvGrpSpPr/>
          <p:nvPr/>
        </p:nvGrpSpPr>
        <p:grpSpPr>
          <a:xfrm>
            <a:off x="7481831" y="1960023"/>
            <a:ext cx="1020955" cy="928853"/>
            <a:chOff x="926675" y="238125"/>
            <a:chExt cx="5755100" cy="5232975"/>
          </a:xfrm>
        </p:grpSpPr>
        <p:sp>
          <p:nvSpPr>
            <p:cNvPr id="243" name="Google Shape;5478;p78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5479;p78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5480;p78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5481;p78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5482;p78"/>
          <p:cNvGrpSpPr/>
          <p:nvPr/>
        </p:nvGrpSpPr>
        <p:grpSpPr>
          <a:xfrm>
            <a:off x="789205" y="2358758"/>
            <a:ext cx="1695374" cy="1560837"/>
            <a:chOff x="727421" y="2828315"/>
            <a:chExt cx="1695374" cy="1560837"/>
          </a:xfrm>
        </p:grpSpPr>
        <p:grpSp>
          <p:nvGrpSpPr>
            <p:cNvPr id="248" name="Google Shape;5483;p7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306" name="Google Shape;5484;p7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5485;p7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49" name="Google Shape;5486;p78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250" name="Google Shape;5487;p78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299" name="Google Shape;5488;p78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5489;p78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5490;p78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5491;p78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5492;p78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5493;p78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5494;p78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1" name="Google Shape;5495;p78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292" name="Google Shape;5496;p78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5497;p78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5498;p78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5499;p78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5500;p78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5501;p78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5502;p78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2" name="Google Shape;5503;p78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285" name="Google Shape;5504;p7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5505;p7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5506;p7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5507;p7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5508;p7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5509;p7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5510;p7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3" name="Google Shape;5511;p78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278" name="Google Shape;5512;p7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5513;p7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5514;p7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5515;p7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5516;p7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5517;p7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5518;p7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" name="Google Shape;5519;p78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271" name="Google Shape;5520;p78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5521;p78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5522;p78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5523;p78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5524;p78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5525;p78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5526;p78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5" name="Google Shape;5527;p78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264" name="Google Shape;5528;p78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5529;p78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5530;p78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5531;p78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5532;p78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5533;p78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5534;p78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6" name="Google Shape;5535;p78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257" name="Google Shape;5536;p78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5537;p78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5538;p78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5539;p78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5540;p78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5541;p78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5542;p78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08" name="Google Shape;5543;p78"/>
          <p:cNvGrpSpPr/>
          <p:nvPr/>
        </p:nvGrpSpPr>
        <p:grpSpPr>
          <a:xfrm>
            <a:off x="5745256" y="3048480"/>
            <a:ext cx="2749952" cy="870677"/>
            <a:chOff x="238125" y="1725700"/>
            <a:chExt cx="7139025" cy="2260325"/>
          </a:xfrm>
        </p:grpSpPr>
        <p:sp>
          <p:nvSpPr>
            <p:cNvPr id="309" name="Google Shape;5544;p78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545;p78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5546;p78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5547;p78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548;p78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549;p78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5550;p78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5551;p78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5552;p78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5553;p78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5554;p78"/>
          <p:cNvGrpSpPr/>
          <p:nvPr/>
        </p:nvGrpSpPr>
        <p:grpSpPr>
          <a:xfrm>
            <a:off x="6015420" y="1990226"/>
            <a:ext cx="1105452" cy="916747"/>
            <a:chOff x="5249100" y="1210600"/>
            <a:chExt cx="3502700" cy="2904775"/>
          </a:xfrm>
        </p:grpSpPr>
        <p:sp>
          <p:nvSpPr>
            <p:cNvPr id="320" name="Google Shape;5555;p7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5556;p7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5557;p7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5558;p7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4" name="Google Shape;5559;p78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325" name="Google Shape;5560;p78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326" name="Google Shape;5561;p78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327" name="Google Shape;5562;p78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328" name="Google Shape;5563;p78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5564;p78"/>
          <p:cNvGrpSpPr/>
          <p:nvPr/>
        </p:nvGrpSpPr>
        <p:grpSpPr>
          <a:xfrm>
            <a:off x="7197967" y="709644"/>
            <a:ext cx="1304650" cy="1124856"/>
            <a:chOff x="7287122" y="1165658"/>
            <a:chExt cx="1219413" cy="1051365"/>
          </a:xfrm>
        </p:grpSpPr>
        <p:grpSp>
          <p:nvGrpSpPr>
            <p:cNvPr id="330" name="Google Shape;5565;p7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346" name="Google Shape;5566;p7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7" name="Google Shape;5567;p7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348" name="Google Shape;5568;p7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9" name="Google Shape;5569;p7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31" name="Google Shape;5570;p7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342" name="Google Shape;5571;p7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3" name="Google Shape;5572;p7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344" name="Google Shape;5573;p7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5" name="Google Shape;5574;p7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32" name="Google Shape;5575;p7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338" name="Google Shape;5576;p7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5577;p7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340" name="Google Shape;5578;p7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1" name="Google Shape;5579;p7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33" name="Google Shape;5580;p7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334" name="Google Shape;5581;p7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5" name="Google Shape;5582;p7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336" name="Google Shape;5583;p7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37" name="Google Shape;5584;p7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350" name="Google Shape;5585;p78"/>
          <p:cNvGrpSpPr/>
          <p:nvPr/>
        </p:nvGrpSpPr>
        <p:grpSpPr>
          <a:xfrm>
            <a:off x="5864460" y="715667"/>
            <a:ext cx="1397729" cy="1098540"/>
            <a:chOff x="5900602" y="1193063"/>
            <a:chExt cx="1299851" cy="1021707"/>
          </a:xfrm>
        </p:grpSpPr>
        <p:grpSp>
          <p:nvGrpSpPr>
            <p:cNvPr id="351" name="Google Shape;5586;p78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373" name="Google Shape;5587;p78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377" name="Google Shape;5588;p7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5589;p78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4" name="Google Shape;5590;p78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375" name="Google Shape;5591;p7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76" name="Google Shape;5592;p78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52" name="Google Shape;5593;p78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367" name="Google Shape;5594;p78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371" name="Google Shape;5595;p7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5596;p78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8" name="Google Shape;5597;p78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369" name="Google Shape;5598;p7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70" name="Google Shape;5599;p78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53" name="Google Shape;5600;p78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361" name="Google Shape;5601;p78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365" name="Google Shape;5602;p7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5603;p78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2" name="Google Shape;5604;p7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363" name="Google Shape;5605;p7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64" name="Google Shape;5606;p7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354" name="Google Shape;5607;p78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355" name="Google Shape;5608;p78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359" name="Google Shape;5609;p7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60" name="Google Shape;5610;p78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356" name="Google Shape;5611;p78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357" name="Google Shape;5612;p78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5613;p78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715194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oogle Shape;14880;p85"/>
          <p:cNvGrpSpPr/>
          <p:nvPr/>
        </p:nvGrpSpPr>
        <p:grpSpPr>
          <a:xfrm>
            <a:off x="889612" y="2119439"/>
            <a:ext cx="354610" cy="372358"/>
            <a:chOff x="878066" y="1981993"/>
            <a:chExt cx="354610" cy="372358"/>
          </a:xfrm>
        </p:grpSpPr>
        <p:sp>
          <p:nvSpPr>
            <p:cNvPr id="4" name="Google Shape;14881;p85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882;p85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883;p85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884;p85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885;p85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886;p85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887;p85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888;p85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889;p85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890;p85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891;p85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892;p85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893;p85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894;p85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4895;p85"/>
          <p:cNvGrpSpPr/>
          <p:nvPr/>
        </p:nvGrpSpPr>
        <p:grpSpPr>
          <a:xfrm>
            <a:off x="1357340" y="2119832"/>
            <a:ext cx="371650" cy="371624"/>
            <a:chOff x="1345794" y="1982386"/>
            <a:chExt cx="371650" cy="371624"/>
          </a:xfrm>
        </p:grpSpPr>
        <p:sp>
          <p:nvSpPr>
            <p:cNvPr id="19" name="Google Shape;14896;p85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897;p85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898;p85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899;p85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900;p85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901;p85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902;p85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903;p85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904;p85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905;p85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906;p85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907;p85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908;p85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909;p85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910;p85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911;p85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912;p85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913;p85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914;p85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915;p85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916;p85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917;p85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918;p85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919;p85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920;p85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921;p85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922;p85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923;p85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924;p85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925;p85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926;p85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927;p85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928;p85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929;p85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930;p85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931;p85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32;p85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14933;p85"/>
          <p:cNvGrpSpPr/>
          <p:nvPr/>
        </p:nvGrpSpPr>
        <p:grpSpPr>
          <a:xfrm>
            <a:off x="1833011" y="2119439"/>
            <a:ext cx="372410" cy="372410"/>
            <a:chOff x="1821465" y="1981993"/>
            <a:chExt cx="372410" cy="372410"/>
          </a:xfrm>
        </p:grpSpPr>
        <p:sp>
          <p:nvSpPr>
            <p:cNvPr id="57" name="Google Shape;14934;p85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35;p85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36;p85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37;p85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38;p85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39;p85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40;p85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941;p85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942;p85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943;p85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944;p85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4945;p85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4946;p85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4947;p85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14948;p85"/>
          <p:cNvGrpSpPr/>
          <p:nvPr/>
        </p:nvGrpSpPr>
        <p:grpSpPr>
          <a:xfrm>
            <a:off x="2287894" y="2119255"/>
            <a:ext cx="415901" cy="372699"/>
            <a:chOff x="2276348" y="1981809"/>
            <a:chExt cx="415901" cy="372699"/>
          </a:xfrm>
        </p:grpSpPr>
        <p:sp>
          <p:nvSpPr>
            <p:cNvPr id="72" name="Google Shape;14949;p85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950;p85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951;p85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952;p85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953;p85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954;p85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955;p85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14956;p85"/>
          <p:cNvGrpSpPr/>
          <p:nvPr/>
        </p:nvGrpSpPr>
        <p:grpSpPr>
          <a:xfrm>
            <a:off x="2785900" y="2147436"/>
            <a:ext cx="372017" cy="316310"/>
            <a:chOff x="2774354" y="2009990"/>
            <a:chExt cx="372017" cy="316310"/>
          </a:xfrm>
        </p:grpSpPr>
        <p:sp>
          <p:nvSpPr>
            <p:cNvPr id="80" name="Google Shape;14957;p85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958;p85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959;p85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4960;p85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4961;p85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962;p85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963;p85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964;p85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965;p85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966;p85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967;p85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968;p85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969;p85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970;p85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971;p85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972;p85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973;p85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974;p85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975;p85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976;p85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977;p85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978;p85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979;p85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980;p85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981;p85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982;p85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4983;p85"/>
          <p:cNvGrpSpPr/>
          <p:nvPr/>
        </p:nvGrpSpPr>
        <p:grpSpPr>
          <a:xfrm>
            <a:off x="3734228" y="2119439"/>
            <a:ext cx="375818" cy="372043"/>
            <a:chOff x="3722682" y="1981993"/>
            <a:chExt cx="375818" cy="372043"/>
          </a:xfrm>
        </p:grpSpPr>
        <p:sp>
          <p:nvSpPr>
            <p:cNvPr id="107" name="Google Shape;14984;p85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985;p85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986;p85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987;p85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988;p85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989;p85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990;p85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991;p85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992;p85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993;p85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994;p85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995;p85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996;p85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997;p85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998;p85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4999;p85"/>
          <p:cNvGrpSpPr/>
          <p:nvPr/>
        </p:nvGrpSpPr>
        <p:grpSpPr>
          <a:xfrm>
            <a:off x="4212940" y="2119255"/>
            <a:ext cx="373538" cy="372305"/>
            <a:chOff x="4201394" y="1981809"/>
            <a:chExt cx="373538" cy="372305"/>
          </a:xfrm>
        </p:grpSpPr>
        <p:sp>
          <p:nvSpPr>
            <p:cNvPr id="123" name="Google Shape;15000;p85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5001;p85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5002;p85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5003;p85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5004;p85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5005;p85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5006;p85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5007;p85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5008;p85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5009;p85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5010;p85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5011;p85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5012;p85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5013;p85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5014;p85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5015;p85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5016;p85"/>
          <p:cNvGrpSpPr/>
          <p:nvPr/>
        </p:nvGrpSpPr>
        <p:grpSpPr>
          <a:xfrm>
            <a:off x="4671204" y="1637712"/>
            <a:ext cx="422743" cy="377784"/>
            <a:chOff x="4659658" y="1500266"/>
            <a:chExt cx="422743" cy="377784"/>
          </a:xfrm>
        </p:grpSpPr>
        <p:sp>
          <p:nvSpPr>
            <p:cNvPr id="140" name="Google Shape;15017;p85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5018;p85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5019;p85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5020;p85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5021;p85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5022;p85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5023;p85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5024;p85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5025;p85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5026;p85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27;p85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028;p85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029;p85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030;p85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031;p85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032;p85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033;p85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034;p85"/>
          <p:cNvGrpSpPr/>
          <p:nvPr/>
        </p:nvGrpSpPr>
        <p:grpSpPr>
          <a:xfrm>
            <a:off x="5222952" y="1650950"/>
            <a:ext cx="260394" cy="351202"/>
            <a:chOff x="5211406" y="1513504"/>
            <a:chExt cx="260394" cy="351202"/>
          </a:xfrm>
        </p:grpSpPr>
        <p:sp>
          <p:nvSpPr>
            <p:cNvPr id="158" name="Google Shape;15035;p85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036;p85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5037;p85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5038;p85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5039;p85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5040;p85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5041;p85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5042;p85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5043;p85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5044;p85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5045;p85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5046;p85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5047;p85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5048;p85"/>
          <p:cNvGrpSpPr/>
          <p:nvPr/>
        </p:nvGrpSpPr>
        <p:grpSpPr>
          <a:xfrm>
            <a:off x="5644148" y="1650662"/>
            <a:ext cx="366722" cy="351779"/>
            <a:chOff x="5632602" y="1513216"/>
            <a:chExt cx="366722" cy="351779"/>
          </a:xfrm>
        </p:grpSpPr>
        <p:sp>
          <p:nvSpPr>
            <p:cNvPr id="172" name="Google Shape;15049;p85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5050;p85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5051;p85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5052;p85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5053;p85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5054;p85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5055;p85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5056;p85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5057;p85"/>
          <p:cNvGrpSpPr/>
          <p:nvPr/>
        </p:nvGrpSpPr>
        <p:grpSpPr>
          <a:xfrm>
            <a:off x="6100918" y="1664582"/>
            <a:ext cx="401902" cy="323965"/>
            <a:chOff x="6089372" y="1527136"/>
            <a:chExt cx="401902" cy="323965"/>
          </a:xfrm>
        </p:grpSpPr>
        <p:sp>
          <p:nvSpPr>
            <p:cNvPr id="181" name="Google Shape;15058;p85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5059;p85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5060;p85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5061;p85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5062;p85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5063;p85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5064;p85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5065;p85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5066;p85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5067;p85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5068;p85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5069;p85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5070;p85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5071;p85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5072;p85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5073;p85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5074;p85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5075;p85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5076;p85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5077;p85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5078;p85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5079;p85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5080;p85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5081;p85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5082;p85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5083;p85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15084;p85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15085;p85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5086;p85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5087;p85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15088;p85"/>
          <p:cNvGrpSpPr/>
          <p:nvPr/>
        </p:nvGrpSpPr>
        <p:grpSpPr>
          <a:xfrm>
            <a:off x="6590981" y="1665343"/>
            <a:ext cx="370103" cy="322445"/>
            <a:chOff x="6579435" y="1527897"/>
            <a:chExt cx="370103" cy="322445"/>
          </a:xfrm>
        </p:grpSpPr>
        <p:sp>
          <p:nvSpPr>
            <p:cNvPr id="212" name="Google Shape;15089;p85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5090;p85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5091;p85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5092;p85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5093;p85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5094;p85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5095;p85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5096;p85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5097;p85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5098;p85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5099;p85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5100;p85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5101;p85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5102;p85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5103;p85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5104;p85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5105;p85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5106;p85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5107;p85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5108;p85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5109;p85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15110;p85"/>
          <p:cNvGrpSpPr/>
          <p:nvPr/>
        </p:nvGrpSpPr>
        <p:grpSpPr>
          <a:xfrm>
            <a:off x="7000433" y="1676300"/>
            <a:ext cx="499920" cy="300136"/>
            <a:chOff x="6988887" y="1538854"/>
            <a:chExt cx="499920" cy="300136"/>
          </a:xfrm>
        </p:grpSpPr>
        <p:sp>
          <p:nvSpPr>
            <p:cNvPr id="234" name="Google Shape;15111;p85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5112;p85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5113;p85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5114;p85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5115;p85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5116;p85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5117;p85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5118;p85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5119;p85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5120;p85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5121;p85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5122;p85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5123;p85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15124;p85"/>
          <p:cNvGrpSpPr/>
          <p:nvPr/>
        </p:nvGrpSpPr>
        <p:grpSpPr>
          <a:xfrm>
            <a:off x="8061905" y="1658133"/>
            <a:ext cx="279321" cy="336837"/>
            <a:chOff x="8050359" y="1520687"/>
            <a:chExt cx="279321" cy="336837"/>
          </a:xfrm>
        </p:grpSpPr>
        <p:sp>
          <p:nvSpPr>
            <p:cNvPr id="248" name="Google Shape;15125;p85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5126;p85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5127;p85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5128;p85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5129;p85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5130;p85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5131;p85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5132;p85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5133;p85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5134;p85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5135;p85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5136;p85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5137;p85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15138;p85"/>
          <p:cNvGrpSpPr/>
          <p:nvPr/>
        </p:nvGrpSpPr>
        <p:grpSpPr>
          <a:xfrm>
            <a:off x="6105453" y="2599278"/>
            <a:ext cx="364441" cy="339091"/>
            <a:chOff x="6093907" y="2461832"/>
            <a:chExt cx="364441" cy="339091"/>
          </a:xfrm>
        </p:grpSpPr>
        <p:sp>
          <p:nvSpPr>
            <p:cNvPr id="262" name="Google Shape;15139;p85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5140;p85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5141;p85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5142;p85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5143;p85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5144;p85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15145;p85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5146;p85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5147;p85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5148;p85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15149;p85"/>
          <p:cNvGrpSpPr/>
          <p:nvPr/>
        </p:nvGrpSpPr>
        <p:grpSpPr>
          <a:xfrm>
            <a:off x="4687877" y="2118312"/>
            <a:ext cx="377680" cy="377680"/>
            <a:chOff x="4676331" y="1980866"/>
            <a:chExt cx="377680" cy="377680"/>
          </a:xfrm>
        </p:grpSpPr>
        <p:sp>
          <p:nvSpPr>
            <p:cNvPr id="273" name="Google Shape;15150;p85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5151;p85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5152;p85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5153;p85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5154;p85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5155;p85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5156;p85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5157;p85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5158;p85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5159;p85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5160;p85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5161;p85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5162;p85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5163;p85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5164;p85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5165;p85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5166;p85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5167;p85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5168;p85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15169;p85"/>
          <p:cNvGrpSpPr/>
          <p:nvPr/>
        </p:nvGrpSpPr>
        <p:grpSpPr>
          <a:xfrm>
            <a:off x="7537788" y="1660414"/>
            <a:ext cx="357651" cy="332275"/>
            <a:chOff x="7526242" y="1522968"/>
            <a:chExt cx="357651" cy="332275"/>
          </a:xfrm>
        </p:grpSpPr>
        <p:sp>
          <p:nvSpPr>
            <p:cNvPr id="293" name="Google Shape;15170;p85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5171;p85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5172;p85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5173;p85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5174;p85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5175;p85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5176;p85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5177;p85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5178;p85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5179;p85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5180;p85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5181;p85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5182;p85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5183;p85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5184;p85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5185;p85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15186;p85"/>
          <p:cNvGrpSpPr/>
          <p:nvPr/>
        </p:nvGrpSpPr>
        <p:grpSpPr>
          <a:xfrm>
            <a:off x="3262332" y="2119832"/>
            <a:ext cx="371650" cy="371624"/>
            <a:chOff x="3250786" y="1982386"/>
            <a:chExt cx="371650" cy="371624"/>
          </a:xfrm>
        </p:grpSpPr>
        <p:sp>
          <p:nvSpPr>
            <p:cNvPr id="310" name="Google Shape;15187;p85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5188;p85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5189;p85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5190;p85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5191;p85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5192;p85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5193;p85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5194;p85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5195;p85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5196;p85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5197;p85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5198;p85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5199;p85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5200;p85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5201;p85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5202;p85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5203;p85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5204;p85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5205;p85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5206;p85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5207;p85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5208;p85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5209;p85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5210;p85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5211;p85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5212;p85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5213;p85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5214;p85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5215;p85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5216;p85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15217;p85"/>
          <p:cNvGrpSpPr/>
          <p:nvPr/>
        </p:nvGrpSpPr>
        <p:grpSpPr>
          <a:xfrm>
            <a:off x="1353932" y="3053768"/>
            <a:ext cx="373538" cy="331515"/>
            <a:chOff x="1342386" y="2916322"/>
            <a:chExt cx="373538" cy="331515"/>
          </a:xfrm>
        </p:grpSpPr>
        <p:sp>
          <p:nvSpPr>
            <p:cNvPr id="341" name="Google Shape;15218;p85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5219;p85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5220;p85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5221;p85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5222;p85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5223;p85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5224;p85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5225;p85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5226;p85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5227;p85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5228;p85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" name="Google Shape;15229;p85"/>
          <p:cNvGrpSpPr/>
          <p:nvPr/>
        </p:nvGrpSpPr>
        <p:grpSpPr>
          <a:xfrm>
            <a:off x="2305668" y="3084046"/>
            <a:ext cx="373931" cy="271351"/>
            <a:chOff x="2294122" y="2946600"/>
            <a:chExt cx="373931" cy="271351"/>
          </a:xfrm>
        </p:grpSpPr>
        <p:sp>
          <p:nvSpPr>
            <p:cNvPr id="353" name="Google Shape;15230;p85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5231;p85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5232;p85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5233;p85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5234;p85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5235;p85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5236;p85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5237;p85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5238;p85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5239;p85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5240;p85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5241;p85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5242;p85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5243;p85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5244;p85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5245;p85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5246;p85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5247;p85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5248;p85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5249;p85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5250;p85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5251;p85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5252;p85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5253;p85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5254;p85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5255;p85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5256;p85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5257;p85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5258;p85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5259;p85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15260;p85"/>
          <p:cNvGrpSpPr/>
          <p:nvPr/>
        </p:nvGrpSpPr>
        <p:grpSpPr>
          <a:xfrm>
            <a:off x="2781365" y="3044697"/>
            <a:ext cx="373905" cy="349682"/>
            <a:chOff x="2769819" y="2907251"/>
            <a:chExt cx="373905" cy="349682"/>
          </a:xfrm>
        </p:grpSpPr>
        <p:sp>
          <p:nvSpPr>
            <p:cNvPr id="384" name="Google Shape;15261;p85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5262;p85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5263;p85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5264;p85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5265;p85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5266;p85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5267;p85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5268;p85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5269;p85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5270;p85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5271;p85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5272;p85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5273;p85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5274;p85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5275;p85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15276;p85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15277;p85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15278;p85"/>
          <p:cNvGrpSpPr/>
          <p:nvPr/>
        </p:nvGrpSpPr>
        <p:grpSpPr>
          <a:xfrm>
            <a:off x="3257797" y="3032691"/>
            <a:ext cx="375792" cy="373800"/>
            <a:chOff x="3246251" y="2895245"/>
            <a:chExt cx="375792" cy="373800"/>
          </a:xfrm>
        </p:grpSpPr>
        <p:sp>
          <p:nvSpPr>
            <p:cNvPr id="402" name="Google Shape;15279;p85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5280;p85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5281;p85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5282;p85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5283;p85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5284;p85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5285;p85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5286;p85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5287;p85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5288;p85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5289;p85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5290;p85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5291;p85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5292;p85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15293;p85"/>
          <p:cNvGrpSpPr/>
          <p:nvPr/>
        </p:nvGrpSpPr>
        <p:grpSpPr>
          <a:xfrm>
            <a:off x="3802728" y="3032900"/>
            <a:ext cx="234650" cy="373590"/>
            <a:chOff x="3791182" y="2895454"/>
            <a:chExt cx="234650" cy="373590"/>
          </a:xfrm>
        </p:grpSpPr>
        <p:sp>
          <p:nvSpPr>
            <p:cNvPr id="417" name="Google Shape;15294;p85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5295;p85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15296;p85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15297;p85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5298;p85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5299;p85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5300;p85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5301;p85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5302;p85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15303;p85"/>
          <p:cNvGrpSpPr/>
          <p:nvPr/>
        </p:nvGrpSpPr>
        <p:grpSpPr>
          <a:xfrm>
            <a:off x="7054541" y="2626909"/>
            <a:ext cx="364441" cy="256225"/>
            <a:chOff x="7042995" y="2489463"/>
            <a:chExt cx="364441" cy="256225"/>
          </a:xfrm>
        </p:grpSpPr>
        <p:sp>
          <p:nvSpPr>
            <p:cNvPr id="427" name="Google Shape;15304;p85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5305;p85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5306;p85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5307;p85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5308;p85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5309;p85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5310;p85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5311;p85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5312;p85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15313;p85"/>
          <p:cNvGrpSpPr/>
          <p:nvPr/>
        </p:nvGrpSpPr>
        <p:grpSpPr>
          <a:xfrm>
            <a:off x="7528718" y="2574453"/>
            <a:ext cx="364284" cy="361243"/>
            <a:chOff x="7517172" y="2437007"/>
            <a:chExt cx="364284" cy="361243"/>
          </a:xfrm>
        </p:grpSpPr>
        <p:sp>
          <p:nvSpPr>
            <p:cNvPr id="437" name="Google Shape;15314;p85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5315;p85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5316;p85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5317;p85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5318;p85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15319;p85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15320;p85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5321;p85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5322;p85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5323;p85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5324;p85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5325;p85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5326;p85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5327;p85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5328;p85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5329;p85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5330;p85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15331;p85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15332;p85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5333;p85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5334;p85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15335;p85"/>
          <p:cNvGrpSpPr/>
          <p:nvPr/>
        </p:nvGrpSpPr>
        <p:grpSpPr>
          <a:xfrm>
            <a:off x="8018021" y="2574400"/>
            <a:ext cx="335290" cy="361321"/>
            <a:chOff x="8006475" y="2436954"/>
            <a:chExt cx="335290" cy="361321"/>
          </a:xfrm>
        </p:grpSpPr>
        <p:sp>
          <p:nvSpPr>
            <p:cNvPr id="459" name="Google Shape;15336;p85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5337;p85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15338;p85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15339;p85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5340;p85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5341;p85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5342;p85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5343;p85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5344;p85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5345;p85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5346;p85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5347;p85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5348;p85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5349;p85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5350;p85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5351;p85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5352;p85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5353;p85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5354;p85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15355;p85"/>
          <p:cNvGrpSpPr/>
          <p:nvPr/>
        </p:nvGrpSpPr>
        <p:grpSpPr>
          <a:xfrm>
            <a:off x="5608207" y="3046585"/>
            <a:ext cx="394326" cy="349682"/>
            <a:chOff x="5596661" y="2909139"/>
            <a:chExt cx="394326" cy="349682"/>
          </a:xfrm>
        </p:grpSpPr>
        <p:sp>
          <p:nvSpPr>
            <p:cNvPr id="479" name="Google Shape;15356;p85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5357;p85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5358;p85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5359;p85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15360;p85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15361;p85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5362;p85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5363;p85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5364;p85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5365;p85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5366;p85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15367;p85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15368;p85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5369;p85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5370;p85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5371;p85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15372;p85"/>
          <p:cNvGrpSpPr/>
          <p:nvPr/>
        </p:nvGrpSpPr>
        <p:grpSpPr>
          <a:xfrm>
            <a:off x="886204" y="3051854"/>
            <a:ext cx="356891" cy="335709"/>
            <a:chOff x="874658" y="2914408"/>
            <a:chExt cx="356891" cy="335709"/>
          </a:xfrm>
        </p:grpSpPr>
        <p:sp>
          <p:nvSpPr>
            <p:cNvPr id="496" name="Google Shape;15373;p85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5374;p85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5375;p85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15376;p85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15377;p85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5378;p85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5379;p85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5380;p85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5381;p85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5382;p85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15383;p85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15384;p85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5385;p85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5386;p85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5387;p85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5388;p85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5389;p85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5390;p85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5391;p85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5392;p85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15393;p85"/>
          <p:cNvGrpSpPr/>
          <p:nvPr/>
        </p:nvGrpSpPr>
        <p:grpSpPr>
          <a:xfrm>
            <a:off x="4242458" y="3066639"/>
            <a:ext cx="308813" cy="306165"/>
            <a:chOff x="4230912" y="2929193"/>
            <a:chExt cx="308813" cy="306165"/>
          </a:xfrm>
        </p:grpSpPr>
        <p:sp>
          <p:nvSpPr>
            <p:cNvPr id="517" name="Google Shape;15394;p85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15395;p85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15396;p85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5397;p85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5398;p85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5399;p85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5400;p85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5401;p85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5402;p85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5403;p85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5404;p85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5405;p85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5406;p85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5407;p85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5408;p85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15409;p85"/>
          <p:cNvGrpSpPr/>
          <p:nvPr/>
        </p:nvGrpSpPr>
        <p:grpSpPr>
          <a:xfrm>
            <a:off x="4639432" y="3538535"/>
            <a:ext cx="409111" cy="267944"/>
            <a:chOff x="4627886" y="3401089"/>
            <a:chExt cx="409111" cy="267944"/>
          </a:xfrm>
        </p:grpSpPr>
        <p:sp>
          <p:nvSpPr>
            <p:cNvPr id="533" name="Google Shape;15410;p85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5411;p85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5412;p85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5413;p85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5414;p85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5415;p85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15416;p85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15417;p85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5418;p85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5419;p85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5420;p85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15421;p85"/>
          <p:cNvGrpSpPr/>
          <p:nvPr/>
        </p:nvGrpSpPr>
        <p:grpSpPr>
          <a:xfrm>
            <a:off x="4664022" y="3036361"/>
            <a:ext cx="386016" cy="384495"/>
            <a:chOff x="4652476" y="2898915"/>
            <a:chExt cx="386016" cy="384495"/>
          </a:xfrm>
        </p:grpSpPr>
        <p:sp>
          <p:nvSpPr>
            <p:cNvPr id="545" name="Google Shape;15422;p85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5423;p85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5424;p85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5425;p85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5426;p85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5427;p85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5428;p85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5429;p85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5430;p85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15431;p85"/>
          <p:cNvGrpSpPr/>
          <p:nvPr/>
        </p:nvGrpSpPr>
        <p:grpSpPr>
          <a:xfrm>
            <a:off x="5168477" y="3059640"/>
            <a:ext cx="324699" cy="347611"/>
            <a:chOff x="5156931" y="2922194"/>
            <a:chExt cx="324699" cy="347611"/>
          </a:xfrm>
        </p:grpSpPr>
        <p:sp>
          <p:nvSpPr>
            <p:cNvPr id="555" name="Google Shape;15432;p85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5433;p85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15434;p85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15435;p85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5436;p85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5437;p85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5438;p85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5439;p85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5440;p85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5441;p85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5442;p85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5443;p85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5444;p85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5445;p85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5446;p85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5447;p85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" name="Google Shape;15448;p85"/>
          <p:cNvGrpSpPr/>
          <p:nvPr/>
        </p:nvGrpSpPr>
        <p:grpSpPr>
          <a:xfrm>
            <a:off x="6097877" y="3042783"/>
            <a:ext cx="364441" cy="364834"/>
            <a:chOff x="6086331" y="2905337"/>
            <a:chExt cx="364441" cy="364834"/>
          </a:xfrm>
        </p:grpSpPr>
        <p:sp>
          <p:nvSpPr>
            <p:cNvPr id="572" name="Google Shape;15449;p85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5450;p85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5451;p85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5452;p85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5453;p85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5454;p85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15455;p85"/>
          <p:cNvGrpSpPr/>
          <p:nvPr/>
        </p:nvGrpSpPr>
        <p:grpSpPr>
          <a:xfrm>
            <a:off x="6565605" y="3044697"/>
            <a:ext cx="377706" cy="377680"/>
            <a:chOff x="6554059" y="2907251"/>
            <a:chExt cx="377706" cy="377680"/>
          </a:xfrm>
        </p:grpSpPr>
        <p:sp>
          <p:nvSpPr>
            <p:cNvPr id="579" name="Google Shape;15456;p85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5457;p85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5458;p85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5459;p85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5460;p85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5461;p85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5462;p85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5463;p85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5464;p85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15465;p85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15466;p85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5467;p85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5468;p85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5469;p85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5470;p85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5471;p85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5472;p85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5473;p85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5474;p85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5475;p85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5476;p85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15477;p85"/>
          <p:cNvGrpSpPr/>
          <p:nvPr/>
        </p:nvGrpSpPr>
        <p:grpSpPr>
          <a:xfrm>
            <a:off x="7503342" y="3082892"/>
            <a:ext cx="400801" cy="317542"/>
            <a:chOff x="7491796" y="2945446"/>
            <a:chExt cx="400801" cy="317542"/>
          </a:xfrm>
        </p:grpSpPr>
        <p:sp>
          <p:nvSpPr>
            <p:cNvPr id="601" name="Google Shape;15478;p85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5479;p85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15480;p85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15481;p85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5482;p85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5483;p85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5484;p85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5485;p85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5486;p85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5487;p85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5488;p85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5489;p85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5490;p85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5491;p85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5492;p85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5493;p85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5494;p85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5495;p85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5496;p85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5497;p85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5498;p85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5499;p85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" name="Google Shape;15500;p85"/>
          <p:cNvGrpSpPr/>
          <p:nvPr/>
        </p:nvGrpSpPr>
        <p:grpSpPr>
          <a:xfrm>
            <a:off x="7057189" y="3045169"/>
            <a:ext cx="345304" cy="365857"/>
            <a:chOff x="7045643" y="2907723"/>
            <a:chExt cx="345304" cy="365857"/>
          </a:xfrm>
        </p:grpSpPr>
        <p:sp>
          <p:nvSpPr>
            <p:cNvPr id="624" name="Google Shape;15501;p85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5502;p85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5503;p85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5504;p85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15505;p85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15506;p85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5507;p85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5508;p85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5509;p85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5510;p85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5511;p85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5512;p85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5513;p85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5514;p85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5515;p85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5516;p85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5517;p85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5518;p85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5519;p85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15520;p85"/>
          <p:cNvGrpSpPr/>
          <p:nvPr/>
        </p:nvGrpSpPr>
        <p:grpSpPr>
          <a:xfrm>
            <a:off x="8004389" y="3044697"/>
            <a:ext cx="347794" cy="366328"/>
            <a:chOff x="7992843" y="2907251"/>
            <a:chExt cx="347794" cy="366328"/>
          </a:xfrm>
        </p:grpSpPr>
        <p:sp>
          <p:nvSpPr>
            <p:cNvPr id="644" name="Google Shape;15521;p85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5522;p85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5523;p85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15524;p85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15525;p85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5526;p85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5527;p85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5528;p85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5529;p85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5530;p85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5531;p85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5532;p85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5533;p85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5534;p85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5535;p85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5536;p85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5537;p85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5538;p85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5539;p85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5540;p85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5541;p85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5542;p85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5543;p85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5544;p85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5545;p85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5546;p85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5547;p85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5548;p85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5549;p85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5550;p85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5551;p85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5552;p85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5553;p85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15554;p85"/>
          <p:cNvGrpSpPr/>
          <p:nvPr/>
        </p:nvGrpSpPr>
        <p:grpSpPr>
          <a:xfrm>
            <a:off x="885444" y="1649823"/>
            <a:ext cx="398127" cy="353457"/>
            <a:chOff x="873898" y="1512377"/>
            <a:chExt cx="398127" cy="353457"/>
          </a:xfrm>
        </p:grpSpPr>
        <p:sp>
          <p:nvSpPr>
            <p:cNvPr id="678" name="Google Shape;15555;p85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5556;p85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5557;p85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5558;p85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5559;p85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5560;p85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5561;p85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5562;p85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5563;p85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5564;p85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5565;p85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15566;p85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15567;p85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15568;p85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5569;p85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5570;p85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5571;p85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5572;p85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5573;p85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15574;p85"/>
          <p:cNvGrpSpPr/>
          <p:nvPr/>
        </p:nvGrpSpPr>
        <p:grpSpPr>
          <a:xfrm>
            <a:off x="1435671" y="1653126"/>
            <a:ext cx="246762" cy="347139"/>
            <a:chOff x="1424125" y="1515680"/>
            <a:chExt cx="246762" cy="347139"/>
          </a:xfrm>
        </p:grpSpPr>
        <p:sp>
          <p:nvSpPr>
            <p:cNvPr id="698" name="Google Shape;15575;p85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5576;p85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5577;p85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5578;p85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5579;p85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5580;p85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5581;p85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5582;p85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5583;p85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5584;p85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5585;p85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5586;p85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5587;p85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5588;p85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5589;p85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5590;p85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5591;p85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5592;p85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5593;p85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5594;p85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15595;p85"/>
          <p:cNvGrpSpPr/>
          <p:nvPr/>
        </p:nvGrpSpPr>
        <p:grpSpPr>
          <a:xfrm>
            <a:off x="2331044" y="1650190"/>
            <a:ext cx="352697" cy="352723"/>
            <a:chOff x="2319498" y="1512744"/>
            <a:chExt cx="352697" cy="352723"/>
          </a:xfrm>
        </p:grpSpPr>
        <p:sp>
          <p:nvSpPr>
            <p:cNvPr id="719" name="Google Shape;15596;p85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5597;p85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5598;p85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5599;p85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5600;p85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5601;p85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5602;p85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5603;p85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5604;p85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5605;p85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5606;p85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5607;p85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5608;p85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5609;p85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5610;p85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5611;p85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5612;p85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5613;p85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5614;p85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15615;p85"/>
          <p:cNvGrpSpPr/>
          <p:nvPr/>
        </p:nvGrpSpPr>
        <p:grpSpPr>
          <a:xfrm>
            <a:off x="4248147" y="1650112"/>
            <a:ext cx="312981" cy="352697"/>
            <a:chOff x="4236601" y="1512666"/>
            <a:chExt cx="312981" cy="352697"/>
          </a:xfrm>
        </p:grpSpPr>
        <p:sp>
          <p:nvSpPr>
            <p:cNvPr id="739" name="Google Shape;15616;p85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5617;p85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5618;p85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5619;p85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5620;p85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5621;p85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5622;p85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5623;p85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5624;p85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5625;p85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5626;p85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5627;p85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5628;p85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5629;p85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15630;p85"/>
          <p:cNvGrpSpPr/>
          <p:nvPr/>
        </p:nvGrpSpPr>
        <p:grpSpPr>
          <a:xfrm>
            <a:off x="861221" y="3485162"/>
            <a:ext cx="346300" cy="375818"/>
            <a:chOff x="849675" y="3347716"/>
            <a:chExt cx="346300" cy="375818"/>
          </a:xfrm>
        </p:grpSpPr>
        <p:sp>
          <p:nvSpPr>
            <p:cNvPr id="754" name="Google Shape;15631;p85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5632;p85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5633;p85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5634;p85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5635;p85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5636;p85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5637;p85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5638;p85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5639;p85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5640;p85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5641;p85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15642;p85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15643;p85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5644;p85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5645;p85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5646;p85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5647;p85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15648;p85"/>
          <p:cNvGrpSpPr/>
          <p:nvPr/>
        </p:nvGrpSpPr>
        <p:grpSpPr>
          <a:xfrm>
            <a:off x="1335765" y="3536648"/>
            <a:ext cx="376578" cy="272846"/>
            <a:chOff x="1324219" y="3399202"/>
            <a:chExt cx="376578" cy="272846"/>
          </a:xfrm>
        </p:grpSpPr>
        <p:sp>
          <p:nvSpPr>
            <p:cNvPr id="772" name="Google Shape;15649;p85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5650;p85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5651;p85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5652;p85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5653;p85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5654;p85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5655;p85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5656;p85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5657;p85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5658;p85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5659;p85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5660;p85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5661;p85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5662;p85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5663;p85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5664;p85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5665;p85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5666;p85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5667;p85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5668;p85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5669;p85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5670;p85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5671;p85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5672;p85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5673;p85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5674;p85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5675;p85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5676;p85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5677;p85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5678;p85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5679;p85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5680;p85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5681;p85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15682;p85"/>
          <p:cNvGrpSpPr/>
          <p:nvPr/>
        </p:nvGrpSpPr>
        <p:grpSpPr>
          <a:xfrm>
            <a:off x="1810309" y="3532847"/>
            <a:ext cx="376185" cy="280448"/>
            <a:chOff x="1798763" y="3395401"/>
            <a:chExt cx="376185" cy="280448"/>
          </a:xfrm>
        </p:grpSpPr>
        <p:sp>
          <p:nvSpPr>
            <p:cNvPr id="806" name="Google Shape;15683;p85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5684;p85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5685;p85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5686;p85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5687;p85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5688;p85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5689;p85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5690;p85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5691;p85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5692;p85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5693;p85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5694;p85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5695;p85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5696;p85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5697;p85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5698;p85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5699;p85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5700;p85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5701;p85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5702;p85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5703;p85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5704;p85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5705;p85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5706;p85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5707;p85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5708;p85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5709;p85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5710;p85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5711;p85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5712;p85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5713;p85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15714;p85"/>
          <p:cNvGrpSpPr/>
          <p:nvPr/>
        </p:nvGrpSpPr>
        <p:grpSpPr>
          <a:xfrm>
            <a:off x="2284853" y="3516200"/>
            <a:ext cx="375818" cy="313374"/>
            <a:chOff x="2273307" y="3378754"/>
            <a:chExt cx="375818" cy="313374"/>
          </a:xfrm>
        </p:grpSpPr>
        <p:sp>
          <p:nvSpPr>
            <p:cNvPr id="838" name="Google Shape;15715;p85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5716;p85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5717;p85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5718;p85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5719;p85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5720;p85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15721;p85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5722;p85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5723;p85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5724;p85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5725;p85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5726;p85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5727;p85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5728;p85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5729;p85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5730;p85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5731;p85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5732;p85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5733;p85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5734;p85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5735;p85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5736;p85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5737;p85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5738;p85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5739;p85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5740;p85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15741;p85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15742;p85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5743;p85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5744;p85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5745;p85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5746;p85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5747;p85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5748;p85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5749;p85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5750;p85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5751;p85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5752;p85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15753;p85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15754;p85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5755;p85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5756;p85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5757;p85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5758;p85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5759;p85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5760;p85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5761;p85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5762;p85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5763;p85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5764;p85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5765;p85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15766;p85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15767;p85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5768;p85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5769;p85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5770;p85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5771;p85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5772;p85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5773;p85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5774;p85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5775;p85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5776;p85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5777;p85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5778;p85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5779;p85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5780;p85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5781;p85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5782;p85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5783;p85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5784;p85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5785;p85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5786;p85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5787;p85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5788;p85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5789;p85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15790;p85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5791;p85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5792;p85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5793;p85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5794;p85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5795;p85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5796;p85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5797;p85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5798;p85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15799;p85"/>
          <p:cNvGrpSpPr/>
          <p:nvPr/>
        </p:nvGrpSpPr>
        <p:grpSpPr>
          <a:xfrm>
            <a:off x="2759030" y="3496906"/>
            <a:ext cx="377706" cy="352330"/>
            <a:chOff x="2747484" y="3359460"/>
            <a:chExt cx="377706" cy="352330"/>
          </a:xfrm>
        </p:grpSpPr>
        <p:sp>
          <p:nvSpPr>
            <p:cNvPr id="923" name="Google Shape;15800;p85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5801;p85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5802;p85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5803;p85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5804;p85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5805;p85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5806;p85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5807;p85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5808;p85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15809;p85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5810;p85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5811;p85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5812;p85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5813;p85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5814;p85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15815;p85"/>
          <p:cNvGrpSpPr/>
          <p:nvPr/>
        </p:nvGrpSpPr>
        <p:grpSpPr>
          <a:xfrm>
            <a:off x="3707751" y="3509384"/>
            <a:ext cx="375792" cy="327373"/>
            <a:chOff x="3696205" y="3371938"/>
            <a:chExt cx="375792" cy="327373"/>
          </a:xfrm>
        </p:grpSpPr>
        <p:sp>
          <p:nvSpPr>
            <p:cNvPr id="939" name="Google Shape;15816;p85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5817;p85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5818;p85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5819;p85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5820;p85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5821;p85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5822;p85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5823;p85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5824;p85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5825;p85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5826;p85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5827;p85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5828;p85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5829;p85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5830;p85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5831;p85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5832;p85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5833;p85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5834;p85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5835;p85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5836;p85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5837;p85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5838;p85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15839;p85"/>
          <p:cNvGrpSpPr/>
          <p:nvPr/>
        </p:nvGrpSpPr>
        <p:grpSpPr>
          <a:xfrm>
            <a:off x="6578870" y="2574295"/>
            <a:ext cx="366722" cy="342892"/>
            <a:chOff x="6567324" y="2436849"/>
            <a:chExt cx="366722" cy="342892"/>
          </a:xfrm>
        </p:grpSpPr>
        <p:sp>
          <p:nvSpPr>
            <p:cNvPr id="963" name="Google Shape;15840;p85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5841;p85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5842;p85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5843;p85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5844;p85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5845;p85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5846;p85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15847;p85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15848;p85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5849;p85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5850;p85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5851;p85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15852;p85"/>
          <p:cNvGrpSpPr/>
          <p:nvPr/>
        </p:nvGrpSpPr>
        <p:grpSpPr>
          <a:xfrm>
            <a:off x="4220516" y="3498793"/>
            <a:ext cx="299349" cy="348188"/>
            <a:chOff x="4208970" y="3361347"/>
            <a:chExt cx="299349" cy="348188"/>
          </a:xfrm>
        </p:grpSpPr>
        <p:sp>
          <p:nvSpPr>
            <p:cNvPr id="976" name="Google Shape;15853;p85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5854;p85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5855;p85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5856;p85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5857;p85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5858;p85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5859;p85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5860;p85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5861;p85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5862;p85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5863;p85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5864;p85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5865;p85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5866;p85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15867;p85"/>
          <p:cNvGrpSpPr/>
          <p:nvPr/>
        </p:nvGrpSpPr>
        <p:grpSpPr>
          <a:xfrm>
            <a:off x="2798379" y="1649797"/>
            <a:ext cx="366722" cy="353667"/>
            <a:chOff x="2786833" y="1512351"/>
            <a:chExt cx="366722" cy="353667"/>
          </a:xfrm>
        </p:grpSpPr>
        <p:sp>
          <p:nvSpPr>
            <p:cNvPr id="991" name="Google Shape;15868;p85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5869;p85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5870;p85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5871;p85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5872;p85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5873;p85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5874;p85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5875;p85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5876;p85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5877;p85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5878;p85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5879;p85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5880;p85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5881;p85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5882;p85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5883;p85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5884;p85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5885;p85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5886;p85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5887;p85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5888;p85"/>
          <p:cNvGrpSpPr/>
          <p:nvPr/>
        </p:nvGrpSpPr>
        <p:grpSpPr>
          <a:xfrm>
            <a:off x="1856867" y="1650190"/>
            <a:ext cx="352723" cy="353090"/>
            <a:chOff x="1845321" y="1512744"/>
            <a:chExt cx="352723" cy="353090"/>
          </a:xfrm>
        </p:grpSpPr>
        <p:sp>
          <p:nvSpPr>
            <p:cNvPr id="1012" name="Google Shape;15889;p85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5890;p85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5891;p85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5892;p85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5893;p85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5894;p85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5895;p85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5896;p85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5897;p85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5898;p85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5899;p85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5900;p85"/>
          <p:cNvGrpSpPr/>
          <p:nvPr/>
        </p:nvGrpSpPr>
        <p:grpSpPr>
          <a:xfrm>
            <a:off x="3225998" y="3477979"/>
            <a:ext cx="392465" cy="389896"/>
            <a:chOff x="3214452" y="3340533"/>
            <a:chExt cx="392465" cy="389896"/>
          </a:xfrm>
        </p:grpSpPr>
        <p:sp>
          <p:nvSpPr>
            <p:cNvPr id="1024" name="Google Shape;15901;p85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5902;p85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5903;p85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5904;p85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5905;p85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5906;p85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5907;p85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5908;p85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5909;p85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5910;p85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5911;p85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5912;p85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5913;p85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5914;p85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5915;p85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5916;p85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5917;p85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5918;p85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5919;p85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5920;p85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5921;p85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5922;p85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5923;p85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5924;p85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5925;p85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5926;p85"/>
          <p:cNvGrpSpPr/>
          <p:nvPr/>
        </p:nvGrpSpPr>
        <p:grpSpPr>
          <a:xfrm>
            <a:off x="3338775" y="1637345"/>
            <a:ext cx="234650" cy="378440"/>
            <a:chOff x="3327229" y="1499899"/>
            <a:chExt cx="234650" cy="378440"/>
          </a:xfrm>
        </p:grpSpPr>
        <p:sp>
          <p:nvSpPr>
            <p:cNvPr id="1050" name="Google Shape;15927;p85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5928;p85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5929;p85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5930;p85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5931;p85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5932;p85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5933;p85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5934;p85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5935;p85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5936;p85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5937;p85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5938;p85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5939;p85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5940;p85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5941;p85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5942;p85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5943;p85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5944;p85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5945;p85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5946;p85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5947;p85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" name="Google Shape;15948;p85"/>
          <p:cNvGrpSpPr/>
          <p:nvPr/>
        </p:nvGrpSpPr>
        <p:grpSpPr>
          <a:xfrm>
            <a:off x="3747099" y="1667597"/>
            <a:ext cx="366722" cy="317962"/>
            <a:chOff x="3735553" y="1530151"/>
            <a:chExt cx="366722" cy="317962"/>
          </a:xfrm>
        </p:grpSpPr>
        <p:sp>
          <p:nvSpPr>
            <p:cNvPr id="1073" name="Google Shape;15949;p85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5950;p85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5951;p85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5952;p85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5953;p85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5954;p85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5955;p85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5956;p85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5957;p85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5958;p85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5959;p85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5960;p85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" name="Google Shape;15961;p85"/>
          <p:cNvGrpSpPr/>
          <p:nvPr/>
        </p:nvGrpSpPr>
        <p:grpSpPr>
          <a:xfrm>
            <a:off x="877868" y="2607221"/>
            <a:ext cx="379226" cy="322733"/>
            <a:chOff x="866322" y="2469775"/>
            <a:chExt cx="379226" cy="322733"/>
          </a:xfrm>
        </p:grpSpPr>
        <p:sp>
          <p:nvSpPr>
            <p:cNvPr id="1086" name="Google Shape;15962;p85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5963;p85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5964;p85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5965;p85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5966;p85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5967;p85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5968;p85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5969;p85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5970;p85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5971;p85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5972;p85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5973;p85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5974;p85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5975;p85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5976;p85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5977;p85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5978;p85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5979;p85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5980;p85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5981;p85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5982;p85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5983;p85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5984;p85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5985;p85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5986;p85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5987;p85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5988;p85"/>
          <p:cNvGrpSpPr/>
          <p:nvPr/>
        </p:nvGrpSpPr>
        <p:grpSpPr>
          <a:xfrm>
            <a:off x="1339933" y="2638260"/>
            <a:ext cx="404183" cy="289151"/>
            <a:chOff x="1328387" y="2500814"/>
            <a:chExt cx="404183" cy="289151"/>
          </a:xfrm>
        </p:grpSpPr>
        <p:sp>
          <p:nvSpPr>
            <p:cNvPr id="1113" name="Google Shape;15989;p85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5990;p85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5991;p85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5992;p85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5993;p85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5994;p85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5995;p85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5996;p85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5997;p85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5998;p85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5999;p85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6000;p85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6001;p85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6002;p85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6003;p85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6004;p85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6005;p85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6006;p85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6007;p85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6008;p85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6009;p85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6010;p85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6011;p85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6012;p85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6013;p85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6014;p85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6015;p85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6016;p85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6017;p85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6018;p85"/>
          <p:cNvGrpSpPr/>
          <p:nvPr/>
        </p:nvGrpSpPr>
        <p:grpSpPr>
          <a:xfrm>
            <a:off x="1833011" y="2633148"/>
            <a:ext cx="365988" cy="270801"/>
            <a:chOff x="1821465" y="2495702"/>
            <a:chExt cx="365988" cy="270801"/>
          </a:xfrm>
        </p:grpSpPr>
        <p:sp>
          <p:nvSpPr>
            <p:cNvPr id="1143" name="Google Shape;16019;p85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6020;p85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6021;p85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6022;p85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6023;p85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6024;p85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6025;p85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6026;p85"/>
          <p:cNvGrpSpPr/>
          <p:nvPr/>
        </p:nvGrpSpPr>
        <p:grpSpPr>
          <a:xfrm>
            <a:off x="3737269" y="2593222"/>
            <a:ext cx="354977" cy="351202"/>
            <a:chOff x="3725723" y="2455776"/>
            <a:chExt cx="354977" cy="351202"/>
          </a:xfrm>
        </p:grpSpPr>
        <p:sp>
          <p:nvSpPr>
            <p:cNvPr id="1151" name="Google Shape;16027;p85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6028;p85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6029;p85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6030;p85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6031;p85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6032;p85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6033;p85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6034;p85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6035;p85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6036;p85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6037;p85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6038;p85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6039;p85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" name="Google Shape;16040;p85"/>
          <p:cNvGrpSpPr/>
          <p:nvPr/>
        </p:nvGrpSpPr>
        <p:grpSpPr>
          <a:xfrm>
            <a:off x="5237711" y="2115087"/>
            <a:ext cx="230482" cy="388847"/>
            <a:chOff x="5226165" y="1977641"/>
            <a:chExt cx="230482" cy="388847"/>
          </a:xfrm>
        </p:grpSpPr>
        <p:sp>
          <p:nvSpPr>
            <p:cNvPr id="1165" name="Google Shape;16041;p85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6042;p85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6043;p85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6044;p85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6045;p85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6046;p85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6047;p85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6048;p85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6049;p85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6050;p85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6051;p85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6052;p85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" name="Google Shape;16053;p85"/>
          <p:cNvGrpSpPr/>
          <p:nvPr/>
        </p:nvGrpSpPr>
        <p:grpSpPr>
          <a:xfrm>
            <a:off x="5644148" y="2162956"/>
            <a:ext cx="370130" cy="287264"/>
            <a:chOff x="5632602" y="2025510"/>
            <a:chExt cx="370130" cy="287264"/>
          </a:xfrm>
        </p:grpSpPr>
        <p:sp>
          <p:nvSpPr>
            <p:cNvPr id="1178" name="Google Shape;16054;p85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6055;p85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6056;p85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6057;p85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6058;p85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6059;p85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6060;p85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6061;p85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6062;p85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6063;p85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6064;p85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6065;p85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6066;p85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6067;p85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6068;p85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6069;p85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6070;p85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6071;p85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6072;p85"/>
          <p:cNvGrpSpPr/>
          <p:nvPr/>
        </p:nvGrpSpPr>
        <p:grpSpPr>
          <a:xfrm>
            <a:off x="4223924" y="2593983"/>
            <a:ext cx="331515" cy="330021"/>
            <a:chOff x="4212378" y="2456537"/>
            <a:chExt cx="331515" cy="330021"/>
          </a:xfrm>
        </p:grpSpPr>
        <p:sp>
          <p:nvSpPr>
            <p:cNvPr id="1197" name="Google Shape;16073;p85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6074;p85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6075;p85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6076;p85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6077;p85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6078;p85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6079;p85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6080;p85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6081;p85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6082;p85"/>
          <p:cNvGrpSpPr/>
          <p:nvPr/>
        </p:nvGrpSpPr>
        <p:grpSpPr>
          <a:xfrm>
            <a:off x="6187559" y="2115271"/>
            <a:ext cx="235411" cy="347427"/>
            <a:chOff x="6176013" y="1977825"/>
            <a:chExt cx="235411" cy="347427"/>
          </a:xfrm>
        </p:grpSpPr>
        <p:sp>
          <p:nvSpPr>
            <p:cNvPr id="1207" name="Google Shape;16083;p85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6084;p85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6085;p85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6086;p85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6087;p85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6088;p85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6089;p85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6090;p85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6091;p85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6092;p85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6093;p85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6094;p85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6095;p85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6096;p85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6097;p85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6098;p85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6099;p85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6100;p85"/>
          <p:cNvGrpSpPr/>
          <p:nvPr/>
        </p:nvGrpSpPr>
        <p:grpSpPr>
          <a:xfrm>
            <a:off x="6663623" y="2114904"/>
            <a:ext cx="235778" cy="347794"/>
            <a:chOff x="6652077" y="1977458"/>
            <a:chExt cx="235778" cy="347794"/>
          </a:xfrm>
        </p:grpSpPr>
        <p:sp>
          <p:nvSpPr>
            <p:cNvPr id="1225" name="Google Shape;16101;p85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6102;p85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6103;p85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6104;p85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6105;p85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6106;p85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6107;p85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6108;p85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6109;p85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6110;p85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6111;p85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6112;p85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6113;p85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6114;p85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6115;p85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6116;p85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" name="Google Shape;16117;p85"/>
          <p:cNvGrpSpPr/>
          <p:nvPr/>
        </p:nvGrpSpPr>
        <p:grpSpPr>
          <a:xfrm>
            <a:off x="7084059" y="2134958"/>
            <a:ext cx="394352" cy="308052"/>
            <a:chOff x="7072513" y="1997512"/>
            <a:chExt cx="394352" cy="308052"/>
          </a:xfrm>
        </p:grpSpPr>
        <p:sp>
          <p:nvSpPr>
            <p:cNvPr id="1242" name="Google Shape;16118;p85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6119;p85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6120;p85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6121;p85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6122;p85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6123;p85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6124;p85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6125;p85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6126;p85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6127;p85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6128;p85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6129;p85"/>
          <p:cNvGrpSpPr/>
          <p:nvPr/>
        </p:nvGrpSpPr>
        <p:grpSpPr>
          <a:xfrm>
            <a:off x="7587754" y="2115271"/>
            <a:ext cx="292533" cy="347454"/>
            <a:chOff x="7576208" y="1977825"/>
            <a:chExt cx="292533" cy="347454"/>
          </a:xfrm>
        </p:grpSpPr>
        <p:sp>
          <p:nvSpPr>
            <p:cNvPr id="1254" name="Google Shape;16130;p85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6131;p85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6132;p85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6133;p85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6134;p85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6135;p85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6136;p85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6137;p85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6138;p85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6139;p85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6140;p85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6141;p85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6142;p85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6143;p85"/>
          <p:cNvGrpSpPr/>
          <p:nvPr/>
        </p:nvGrpSpPr>
        <p:grpSpPr>
          <a:xfrm>
            <a:off x="8035428" y="2114904"/>
            <a:ext cx="320557" cy="347794"/>
            <a:chOff x="8023882" y="1977458"/>
            <a:chExt cx="320557" cy="347794"/>
          </a:xfrm>
        </p:grpSpPr>
        <p:sp>
          <p:nvSpPr>
            <p:cNvPr id="1268" name="Google Shape;16144;p85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6145;p85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6146;p85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6147;p85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6148;p85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6149;p85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6150;p85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6151;p85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6152;p85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6153;p85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6154;p85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6155;p85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6156;p85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6157;p85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6158;p85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6159;p85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6160;p85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6161;p85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6162;p85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6163;p85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6164;p85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6165;p85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6166;p85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6167;p85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6168;p85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6169;p85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6170;p85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6171;p85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6172;p85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6173;p85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6174;p85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6175;p85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6176;p85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6177;p85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6178;p85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6179;p85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6180;p85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6181;p85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6182;p85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6183;p85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6184;p85"/>
          <p:cNvGrpSpPr/>
          <p:nvPr/>
        </p:nvGrpSpPr>
        <p:grpSpPr>
          <a:xfrm>
            <a:off x="5639220" y="2582265"/>
            <a:ext cx="345147" cy="342630"/>
            <a:chOff x="5627674" y="2444819"/>
            <a:chExt cx="345147" cy="342630"/>
          </a:xfrm>
        </p:grpSpPr>
        <p:sp>
          <p:nvSpPr>
            <p:cNvPr id="1309" name="Google Shape;16185;p85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6186;p85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6187;p85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6188;p85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6189;p85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6190;p85"/>
          <p:cNvGrpSpPr/>
          <p:nvPr/>
        </p:nvGrpSpPr>
        <p:grpSpPr>
          <a:xfrm>
            <a:off x="4665542" y="2577703"/>
            <a:ext cx="396607" cy="348555"/>
            <a:chOff x="4653996" y="2440257"/>
            <a:chExt cx="396607" cy="348555"/>
          </a:xfrm>
        </p:grpSpPr>
        <p:sp>
          <p:nvSpPr>
            <p:cNvPr id="1315" name="Google Shape;16191;p85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6192;p85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6193;p85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6194;p85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6195;p85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6196;p85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6197;p85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6198;p85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6199;p85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6200;p85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6201;p85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6202;p85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6203;p85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6204;p85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6205;p85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6206;p85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6207;p85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6208;p85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6209;p85"/>
          <p:cNvGrpSpPr/>
          <p:nvPr/>
        </p:nvGrpSpPr>
        <p:grpSpPr>
          <a:xfrm>
            <a:off x="1865937" y="3032586"/>
            <a:ext cx="301630" cy="374272"/>
            <a:chOff x="1854391" y="2895140"/>
            <a:chExt cx="301630" cy="374272"/>
          </a:xfrm>
        </p:grpSpPr>
        <p:sp>
          <p:nvSpPr>
            <p:cNvPr id="1334" name="Google Shape;16210;p85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6211;p85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6212;p85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6213;p85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6214;p85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6215;p85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6216;p85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6217;p85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6218;p85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6219;p85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6220;p85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6221;p85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6222;p85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6223;p85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6224;p85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6225;p85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6226;p85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6227;p85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6228;p85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6229;p85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6230;p85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6231;p85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6232;p85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6233;p85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6234;p85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6235;p85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6236;p85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6237;p85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6238;p85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6239;p85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6240;p85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6241;p85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6242;p85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6243;p85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6244;p85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6245;p85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6246;p85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6247;p85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6248;p85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6249;p85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6250;p85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6251;p85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6252;p85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6253;p85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6254;p85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6255;p85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6256;p85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6257;p85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6258;p85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6259;p85"/>
          <p:cNvGrpSpPr/>
          <p:nvPr/>
        </p:nvGrpSpPr>
        <p:grpSpPr>
          <a:xfrm>
            <a:off x="5184363" y="2575816"/>
            <a:ext cx="289518" cy="357651"/>
            <a:chOff x="5172817" y="2438370"/>
            <a:chExt cx="289518" cy="357651"/>
          </a:xfrm>
        </p:grpSpPr>
        <p:sp>
          <p:nvSpPr>
            <p:cNvPr id="1384" name="Google Shape;16260;p85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6261;p85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6262;p85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6263;p85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6264;p85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6265;p85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6266;p85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6267;p85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6268;p85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6269;p85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6270;p85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6271;p85"/>
          <p:cNvGrpSpPr/>
          <p:nvPr/>
        </p:nvGrpSpPr>
        <p:grpSpPr>
          <a:xfrm>
            <a:off x="3246052" y="2621980"/>
            <a:ext cx="388297" cy="293320"/>
            <a:chOff x="3234506" y="2484534"/>
            <a:chExt cx="388297" cy="293320"/>
          </a:xfrm>
        </p:grpSpPr>
        <p:sp>
          <p:nvSpPr>
            <p:cNvPr id="1396" name="Google Shape;16272;p85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6273;p85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6274;p85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6275;p85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6276;p85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6277;p85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6278;p85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6279;p85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6280;p85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6281;p85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6282;p85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6283;p85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6284;p85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6285;p85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6286;p85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6287;p85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6288;p85"/>
          <p:cNvGrpSpPr/>
          <p:nvPr/>
        </p:nvGrpSpPr>
        <p:grpSpPr>
          <a:xfrm>
            <a:off x="6076695" y="3504482"/>
            <a:ext cx="362553" cy="356498"/>
            <a:chOff x="6065149" y="3367036"/>
            <a:chExt cx="362553" cy="356498"/>
          </a:xfrm>
        </p:grpSpPr>
        <p:sp>
          <p:nvSpPr>
            <p:cNvPr id="1413" name="Google Shape;16289;p85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6290;p85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6291;p85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6292;p85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6293;p85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8" name="Google Shape;16294;p85"/>
          <p:cNvGrpSpPr/>
          <p:nvPr/>
        </p:nvGrpSpPr>
        <p:grpSpPr>
          <a:xfrm>
            <a:off x="6552367" y="3504482"/>
            <a:ext cx="362553" cy="356498"/>
            <a:chOff x="6540821" y="3367036"/>
            <a:chExt cx="362553" cy="356498"/>
          </a:xfrm>
        </p:grpSpPr>
        <p:sp>
          <p:nvSpPr>
            <p:cNvPr id="1419" name="Google Shape;16295;p85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6296;p85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6297;p85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6298;p85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6299;p85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6300;p85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6301;p85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6302;p85"/>
          <p:cNvGrpSpPr/>
          <p:nvPr/>
        </p:nvGrpSpPr>
        <p:grpSpPr>
          <a:xfrm>
            <a:off x="2314004" y="2612150"/>
            <a:ext cx="354479" cy="312561"/>
            <a:chOff x="2302458" y="2474704"/>
            <a:chExt cx="354479" cy="312561"/>
          </a:xfrm>
        </p:grpSpPr>
        <p:sp>
          <p:nvSpPr>
            <p:cNvPr id="1427" name="Google Shape;16303;p85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6304;p85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6305;p85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6306;p85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6307;p85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6308;p85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6309;p85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6310;p85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6311;p85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6312;p85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6313;p85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6314;p85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6315;p85"/>
          <p:cNvGrpSpPr/>
          <p:nvPr/>
        </p:nvGrpSpPr>
        <p:grpSpPr>
          <a:xfrm>
            <a:off x="2842656" y="2579984"/>
            <a:ext cx="246002" cy="348922"/>
            <a:chOff x="2831110" y="2442538"/>
            <a:chExt cx="246002" cy="348922"/>
          </a:xfrm>
        </p:grpSpPr>
        <p:sp>
          <p:nvSpPr>
            <p:cNvPr id="1440" name="Google Shape;16316;p85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6317;p85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6318;p85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6319;p85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6320;p85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6321;p85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6322;p85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6323;p85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6324;p85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6325;p85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6326;p85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6327;p85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6328;p85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6329;p85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" name="Google Shape;16330;p85"/>
          <p:cNvGrpSpPr/>
          <p:nvPr/>
        </p:nvGrpSpPr>
        <p:grpSpPr>
          <a:xfrm>
            <a:off x="7028038" y="3504482"/>
            <a:ext cx="362947" cy="356498"/>
            <a:chOff x="7016492" y="3367036"/>
            <a:chExt cx="362947" cy="356498"/>
          </a:xfrm>
        </p:grpSpPr>
        <p:sp>
          <p:nvSpPr>
            <p:cNvPr id="1455" name="Google Shape;16331;p85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6332;p85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6333;p85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6334;p85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6335;p85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6336;p85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6337;p85"/>
          <p:cNvGrpSpPr/>
          <p:nvPr/>
        </p:nvGrpSpPr>
        <p:grpSpPr>
          <a:xfrm>
            <a:off x="5600998" y="3504482"/>
            <a:ext cx="362580" cy="356498"/>
            <a:chOff x="5589452" y="3367036"/>
            <a:chExt cx="362580" cy="356498"/>
          </a:xfrm>
        </p:grpSpPr>
        <p:sp>
          <p:nvSpPr>
            <p:cNvPr id="1462" name="Google Shape;16338;p85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6339;p85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6340;p85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6341;p85"/>
          <p:cNvGrpSpPr/>
          <p:nvPr/>
        </p:nvGrpSpPr>
        <p:grpSpPr>
          <a:xfrm>
            <a:off x="7499567" y="3499921"/>
            <a:ext cx="372017" cy="365621"/>
            <a:chOff x="7488021" y="3362475"/>
            <a:chExt cx="372017" cy="365621"/>
          </a:xfrm>
        </p:grpSpPr>
        <p:sp>
          <p:nvSpPr>
            <p:cNvPr id="1466" name="Google Shape;16342;p85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6343;p85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6344;p85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6345;p85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6346;p85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6347;p85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6348;p85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6349;p85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6350;p85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6351;p85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6352;p85"/>
          <p:cNvGrpSpPr/>
          <p:nvPr/>
        </p:nvGrpSpPr>
        <p:grpSpPr>
          <a:xfrm>
            <a:off x="5125327" y="3504482"/>
            <a:ext cx="362553" cy="356498"/>
            <a:chOff x="5113781" y="3367036"/>
            <a:chExt cx="362553" cy="356498"/>
          </a:xfrm>
        </p:grpSpPr>
        <p:sp>
          <p:nvSpPr>
            <p:cNvPr id="1477" name="Google Shape;16353;p85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6354;p85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9" name="Google Shape;16355;p85"/>
          <p:cNvSpPr/>
          <p:nvPr/>
        </p:nvSpPr>
        <p:spPr>
          <a:xfrm>
            <a:off x="5184363" y="3558590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0" name="Google Shape;16356;p85"/>
          <p:cNvGrpSpPr/>
          <p:nvPr/>
        </p:nvGrpSpPr>
        <p:grpSpPr>
          <a:xfrm>
            <a:off x="7980167" y="3502935"/>
            <a:ext cx="375818" cy="357651"/>
            <a:chOff x="7968621" y="3365489"/>
            <a:chExt cx="375818" cy="357651"/>
          </a:xfrm>
        </p:grpSpPr>
        <p:sp>
          <p:nvSpPr>
            <p:cNvPr id="1481" name="Google Shape;16357;p85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6358;p85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6359;p85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6360;p85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6361;p85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6362;p85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6363;p85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6364;p85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6365;p85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6366;p85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6367;p85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6368;p85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6369;p85"/>
          <p:cNvGrpSpPr/>
          <p:nvPr/>
        </p:nvGrpSpPr>
        <p:grpSpPr>
          <a:xfrm>
            <a:off x="3497652" y="3954803"/>
            <a:ext cx="363314" cy="356576"/>
            <a:chOff x="3763184" y="3817357"/>
            <a:chExt cx="363314" cy="356576"/>
          </a:xfrm>
        </p:grpSpPr>
        <p:sp>
          <p:nvSpPr>
            <p:cNvPr id="1494" name="Google Shape;16370;p85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6371;p85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6372;p85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6373;p85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6374;p85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" name="Google Shape;16375;p85"/>
          <p:cNvGrpSpPr/>
          <p:nvPr/>
        </p:nvGrpSpPr>
        <p:grpSpPr>
          <a:xfrm>
            <a:off x="4843320" y="3954803"/>
            <a:ext cx="362947" cy="356576"/>
            <a:chOff x="5108852" y="3817357"/>
            <a:chExt cx="362947" cy="356576"/>
          </a:xfrm>
        </p:grpSpPr>
        <p:sp>
          <p:nvSpPr>
            <p:cNvPr id="1500" name="Google Shape;16376;p85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6377;p85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6378;p85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6379;p85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" name="Google Shape;16380;p85"/>
          <p:cNvGrpSpPr/>
          <p:nvPr/>
        </p:nvGrpSpPr>
        <p:grpSpPr>
          <a:xfrm>
            <a:off x="5740188" y="3954803"/>
            <a:ext cx="362947" cy="356576"/>
            <a:chOff x="6005720" y="3817357"/>
            <a:chExt cx="362947" cy="356576"/>
          </a:xfrm>
        </p:grpSpPr>
        <p:sp>
          <p:nvSpPr>
            <p:cNvPr id="1505" name="Google Shape;16381;p85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6382;p85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6383;p85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6384;p85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6385;p85"/>
          <p:cNvGrpSpPr/>
          <p:nvPr/>
        </p:nvGrpSpPr>
        <p:grpSpPr>
          <a:xfrm>
            <a:off x="3946453" y="3954803"/>
            <a:ext cx="362947" cy="356576"/>
            <a:chOff x="4211985" y="3817357"/>
            <a:chExt cx="362947" cy="356576"/>
          </a:xfrm>
        </p:grpSpPr>
        <p:sp>
          <p:nvSpPr>
            <p:cNvPr id="1510" name="Google Shape;16386;p85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6387;p85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6388;p85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" name="Google Shape;16389;p85"/>
          <p:cNvGrpSpPr/>
          <p:nvPr/>
        </p:nvGrpSpPr>
        <p:grpSpPr>
          <a:xfrm>
            <a:off x="3049218" y="3954803"/>
            <a:ext cx="362920" cy="356865"/>
            <a:chOff x="3314750" y="3817357"/>
            <a:chExt cx="362920" cy="356865"/>
          </a:xfrm>
        </p:grpSpPr>
        <p:grpSp>
          <p:nvGrpSpPr>
            <p:cNvPr id="1514" name="Google Shape;16390;p85"/>
            <p:cNvGrpSpPr/>
            <p:nvPr/>
          </p:nvGrpSpPr>
          <p:grpSpPr>
            <a:xfrm>
              <a:off x="3314750" y="3817357"/>
              <a:ext cx="362920" cy="356865"/>
              <a:chOff x="3314750" y="3817357"/>
              <a:chExt cx="362920" cy="356865"/>
            </a:xfrm>
          </p:grpSpPr>
          <p:sp>
            <p:nvSpPr>
              <p:cNvPr id="1518" name="Google Shape;16391;p85"/>
              <p:cNvSpPr/>
              <p:nvPr/>
            </p:nvSpPr>
            <p:spPr>
              <a:xfrm>
                <a:off x="3314750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rgbClr val="AABB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6392;p85"/>
              <p:cNvSpPr/>
              <p:nvPr/>
            </p:nvSpPr>
            <p:spPr>
              <a:xfrm>
                <a:off x="3469891" y="3817357"/>
                <a:ext cx="207780" cy="356865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13" extrusionOk="0">
                    <a:moveTo>
                      <a:pt x="881" y="0"/>
                    </a:moveTo>
                    <a:cubicBezTo>
                      <a:pt x="884" y="0"/>
                      <a:pt x="886" y="0"/>
                      <a:pt x="888" y="0"/>
                    </a:cubicBezTo>
                    <a:lnTo>
                      <a:pt x="888" y="0"/>
                    </a:lnTo>
                    <a:cubicBezTo>
                      <a:pt x="891" y="0"/>
                      <a:pt x="893" y="0"/>
                      <a:pt x="896" y="0"/>
                    </a:cubicBezTo>
                    <a:close/>
                    <a:moveTo>
                      <a:pt x="888" y="0"/>
                    </a:moveTo>
                    <a:lnTo>
                      <a:pt x="888" y="0"/>
                    </a:lnTo>
                    <a:cubicBezTo>
                      <a:pt x="588" y="0"/>
                      <a:pt x="301" y="15"/>
                      <a:pt x="1" y="58"/>
                    </a:cubicBezTo>
                    <a:cubicBezTo>
                      <a:pt x="3393" y="491"/>
                      <a:pt x="5934" y="3378"/>
                      <a:pt x="5934" y="6799"/>
                    </a:cubicBezTo>
                    <a:cubicBezTo>
                      <a:pt x="5934" y="10220"/>
                      <a:pt x="3393" y="13107"/>
                      <a:pt x="1" y="13555"/>
                    </a:cubicBezTo>
                    <a:cubicBezTo>
                      <a:pt x="299" y="13594"/>
                      <a:pt x="595" y="13612"/>
                      <a:pt x="887" y="13612"/>
                    </a:cubicBezTo>
                    <a:cubicBezTo>
                      <a:pt x="4418" y="13612"/>
                      <a:pt x="7441" y="10873"/>
                      <a:pt x="7680" y="7247"/>
                    </a:cubicBezTo>
                    <a:cubicBezTo>
                      <a:pt x="7926" y="3323"/>
                      <a:pt x="4826" y="4"/>
                      <a:pt x="888" y="0"/>
                    </a:cubicBezTo>
                    <a:close/>
                  </a:path>
                </a:pathLst>
              </a:custGeom>
              <a:solidFill>
                <a:srgbClr val="9CAB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5" name="Google Shape;16393;p85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1516" name="Google Shape;16394;p85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6395;p85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0" name="Google Shape;16396;p85"/>
          <p:cNvGrpSpPr/>
          <p:nvPr/>
        </p:nvGrpSpPr>
        <p:grpSpPr>
          <a:xfrm>
            <a:off x="5291754" y="3954803"/>
            <a:ext cx="362947" cy="356576"/>
            <a:chOff x="5557286" y="3817357"/>
            <a:chExt cx="362947" cy="356576"/>
          </a:xfrm>
        </p:grpSpPr>
        <p:grpSp>
          <p:nvGrpSpPr>
            <p:cNvPr id="1521" name="Google Shape;16397;p85"/>
            <p:cNvGrpSpPr/>
            <p:nvPr/>
          </p:nvGrpSpPr>
          <p:grpSpPr>
            <a:xfrm>
              <a:off x="5557286" y="3817357"/>
              <a:ext cx="362947" cy="356576"/>
              <a:chOff x="5557286" y="3817357"/>
              <a:chExt cx="362947" cy="356576"/>
            </a:xfrm>
          </p:grpSpPr>
          <p:sp>
            <p:nvSpPr>
              <p:cNvPr id="1523" name="Google Shape;16398;p85"/>
              <p:cNvSpPr/>
              <p:nvPr/>
            </p:nvSpPr>
            <p:spPr>
              <a:xfrm>
                <a:off x="5557286" y="3817357"/>
                <a:ext cx="356891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4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68" y="13598"/>
                      <a:pt x="13613" y="10552"/>
                      <a:pt x="13613" y="6799"/>
                    </a:cubicBezTo>
                    <a:cubicBezTo>
                      <a:pt x="13613" y="3046"/>
                      <a:pt x="10568" y="0"/>
                      <a:pt x="6800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6399;p85"/>
              <p:cNvSpPr/>
              <p:nvPr/>
            </p:nvSpPr>
            <p:spPr>
              <a:xfrm>
                <a:off x="5712453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95" y="0"/>
                    </a:moveTo>
                    <a:cubicBezTo>
                      <a:pt x="592" y="0"/>
                      <a:pt x="289" y="15"/>
                      <a:pt x="0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0" y="13541"/>
                    </a:cubicBezTo>
                    <a:cubicBezTo>
                      <a:pt x="306" y="13581"/>
                      <a:pt x="609" y="13601"/>
                      <a:pt x="909" y="13601"/>
                    </a:cubicBezTo>
                    <a:cubicBezTo>
                      <a:pt x="4430" y="13601"/>
                      <a:pt x="7441" y="10865"/>
                      <a:pt x="7680" y="7247"/>
                    </a:cubicBezTo>
                    <a:cubicBezTo>
                      <a:pt x="7925" y="3320"/>
                      <a:pt x="4822" y="0"/>
                      <a:pt x="895" y="0"/>
                    </a:cubicBezTo>
                    <a:close/>
                  </a:path>
                </a:pathLst>
              </a:custGeom>
              <a:solidFill>
                <a:srgbClr val="6B7F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6400;p85"/>
              <p:cNvSpPr/>
              <p:nvPr/>
            </p:nvSpPr>
            <p:spPr>
              <a:xfrm>
                <a:off x="5696567" y="3944343"/>
                <a:ext cx="98411" cy="102527"/>
              </a:xfrm>
              <a:custGeom>
                <a:avLst/>
                <a:gdLst/>
                <a:ahLst/>
                <a:cxnLst/>
                <a:rect l="l" t="t" r="r" b="b"/>
                <a:pathLst>
                  <a:path w="3754" h="3911" extrusionOk="0">
                    <a:moveTo>
                      <a:pt x="129" y="0"/>
                    </a:moveTo>
                    <a:cubicBezTo>
                      <a:pt x="58" y="0"/>
                      <a:pt x="0" y="60"/>
                      <a:pt x="0" y="136"/>
                    </a:cubicBezTo>
                    <a:lnTo>
                      <a:pt x="0" y="3774"/>
                    </a:lnTo>
                    <a:cubicBezTo>
                      <a:pt x="0" y="3850"/>
                      <a:pt x="58" y="3910"/>
                      <a:pt x="123" y="3910"/>
                    </a:cubicBezTo>
                    <a:cubicBezTo>
                      <a:pt x="144" y="3910"/>
                      <a:pt x="166" y="3904"/>
                      <a:pt x="188" y="3890"/>
                    </a:cubicBezTo>
                    <a:lnTo>
                      <a:pt x="3667" y="2071"/>
                    </a:lnTo>
                    <a:cubicBezTo>
                      <a:pt x="3753" y="2027"/>
                      <a:pt x="3753" y="1883"/>
                      <a:pt x="3667" y="1840"/>
                    </a:cubicBezTo>
                    <a:lnTo>
                      <a:pt x="202" y="21"/>
                    </a:lnTo>
                    <a:cubicBezTo>
                      <a:pt x="177" y="7"/>
                      <a:pt x="153" y="0"/>
                      <a:pt x="129" y="0"/>
                    </a:cubicBezTo>
                    <a:close/>
                  </a:path>
                </a:pathLst>
              </a:custGeom>
              <a:solidFill>
                <a:srgbClr val="8CA4B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2" name="Google Shape;16401;p85"/>
            <p:cNvSpPr/>
            <p:nvPr/>
          </p:nvSpPr>
          <p:spPr>
            <a:xfrm>
              <a:off x="5621675" y="3914200"/>
              <a:ext cx="234165" cy="163176"/>
            </a:xfrm>
            <a:custGeom>
              <a:avLst/>
              <a:gdLst/>
              <a:ahLst/>
              <a:cxnLst/>
              <a:rect l="l" t="t" r="r" b="b"/>
              <a:pathLst>
                <a:path w="12544" h="8740" extrusionOk="0">
                  <a:moveTo>
                    <a:pt x="1469" y="8373"/>
                  </a:moveTo>
                  <a:cubicBezTo>
                    <a:pt x="1002" y="8240"/>
                    <a:pt x="701" y="7940"/>
                    <a:pt x="535" y="7473"/>
                  </a:cubicBezTo>
                  <a:cubicBezTo>
                    <a:pt x="134" y="6338"/>
                    <a:pt x="1" y="1702"/>
                    <a:pt x="768" y="768"/>
                  </a:cubicBezTo>
                  <a:cubicBezTo>
                    <a:pt x="1035" y="468"/>
                    <a:pt x="1402" y="267"/>
                    <a:pt x="1802" y="234"/>
                  </a:cubicBezTo>
                  <a:cubicBezTo>
                    <a:pt x="3904" y="1"/>
                    <a:pt x="10408" y="34"/>
                    <a:pt x="11175" y="301"/>
                  </a:cubicBezTo>
                  <a:cubicBezTo>
                    <a:pt x="11609" y="468"/>
                    <a:pt x="11909" y="734"/>
                    <a:pt x="12076" y="1168"/>
                  </a:cubicBezTo>
                  <a:cubicBezTo>
                    <a:pt x="12510" y="2336"/>
                    <a:pt x="12543" y="6539"/>
                    <a:pt x="12009" y="7639"/>
                  </a:cubicBezTo>
                  <a:cubicBezTo>
                    <a:pt x="11876" y="7940"/>
                    <a:pt x="11643" y="8140"/>
                    <a:pt x="11376" y="8306"/>
                  </a:cubicBezTo>
                  <a:cubicBezTo>
                    <a:pt x="10575" y="8740"/>
                    <a:pt x="2503" y="8707"/>
                    <a:pt x="1469" y="8373"/>
                  </a:cubicBezTo>
                  <a:close/>
                  <a:moveTo>
                    <a:pt x="4804" y="6205"/>
                  </a:moveTo>
                  <a:cubicBezTo>
                    <a:pt x="6072" y="5538"/>
                    <a:pt x="7339" y="4871"/>
                    <a:pt x="8607" y="4237"/>
                  </a:cubicBezTo>
                  <a:cubicBezTo>
                    <a:pt x="7339" y="3570"/>
                    <a:pt x="6072" y="2903"/>
                    <a:pt x="4804" y="22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6402;p85"/>
          <p:cNvGrpSpPr/>
          <p:nvPr/>
        </p:nvGrpSpPr>
        <p:grpSpPr>
          <a:xfrm>
            <a:off x="2600784" y="3954803"/>
            <a:ext cx="362920" cy="356865"/>
            <a:chOff x="2866317" y="3817357"/>
            <a:chExt cx="362920" cy="356865"/>
          </a:xfrm>
        </p:grpSpPr>
        <p:sp>
          <p:nvSpPr>
            <p:cNvPr id="1527" name="Google Shape;16403;p85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6404;p85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6405;p85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6406;p85"/>
          <p:cNvGrpSpPr/>
          <p:nvPr/>
        </p:nvGrpSpPr>
        <p:grpSpPr>
          <a:xfrm>
            <a:off x="4394887" y="3954803"/>
            <a:ext cx="362947" cy="356576"/>
            <a:chOff x="4660419" y="3817357"/>
            <a:chExt cx="362947" cy="356576"/>
          </a:xfrm>
        </p:grpSpPr>
        <p:grpSp>
          <p:nvGrpSpPr>
            <p:cNvPr id="1531" name="Google Shape;16407;p85"/>
            <p:cNvGrpSpPr/>
            <p:nvPr/>
          </p:nvGrpSpPr>
          <p:grpSpPr>
            <a:xfrm>
              <a:off x="4660419" y="3817357"/>
              <a:ext cx="362947" cy="356576"/>
              <a:chOff x="4660419" y="3817357"/>
              <a:chExt cx="362947" cy="356576"/>
            </a:xfrm>
          </p:grpSpPr>
          <p:sp>
            <p:nvSpPr>
              <p:cNvPr id="1535" name="Google Shape;16408;p85"/>
              <p:cNvSpPr/>
              <p:nvPr/>
            </p:nvSpPr>
            <p:spPr>
              <a:xfrm>
                <a:off x="4660419" y="3817357"/>
                <a:ext cx="356498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599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rgbClr val="94A5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6409;p85"/>
              <p:cNvSpPr/>
              <p:nvPr/>
            </p:nvSpPr>
            <p:spPr>
              <a:xfrm>
                <a:off x="4815585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81" y="0"/>
                    </a:moveTo>
                    <a:cubicBezTo>
                      <a:pt x="578" y="0"/>
                      <a:pt x="289" y="15"/>
                      <a:pt x="0" y="58"/>
                    </a:cubicBezTo>
                    <a:cubicBezTo>
                      <a:pt x="3378" y="505"/>
                      <a:pt x="5904" y="3378"/>
                      <a:pt x="5904" y="6799"/>
                    </a:cubicBezTo>
                    <a:cubicBezTo>
                      <a:pt x="5904" y="10220"/>
                      <a:pt x="3378" y="13093"/>
                      <a:pt x="0" y="13541"/>
                    </a:cubicBezTo>
                    <a:cubicBezTo>
                      <a:pt x="305" y="13581"/>
                      <a:pt x="607" y="13601"/>
                      <a:pt x="906" y="13601"/>
                    </a:cubicBezTo>
                    <a:cubicBezTo>
                      <a:pt x="4416" y="13601"/>
                      <a:pt x="7426" y="10865"/>
                      <a:pt x="7666" y="7247"/>
                    </a:cubicBezTo>
                    <a:cubicBezTo>
                      <a:pt x="7925" y="3320"/>
                      <a:pt x="4807" y="0"/>
                      <a:pt x="881" y="0"/>
                    </a:cubicBezTo>
                    <a:close/>
                  </a:path>
                </a:pathLst>
              </a:custGeom>
              <a:solidFill>
                <a:srgbClr val="8094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6410;p85"/>
            <p:cNvGrpSpPr/>
            <p:nvPr/>
          </p:nvGrpSpPr>
          <p:grpSpPr>
            <a:xfrm>
              <a:off x="4694459" y="3856408"/>
              <a:ext cx="282308" cy="265356"/>
              <a:chOff x="4690600" y="3853050"/>
              <a:chExt cx="289488" cy="272132"/>
            </a:xfrm>
          </p:grpSpPr>
          <p:sp>
            <p:nvSpPr>
              <p:cNvPr id="1533" name="Google Shape;16411;p85"/>
              <p:cNvSpPr/>
              <p:nvPr/>
            </p:nvSpPr>
            <p:spPr>
              <a:xfrm>
                <a:off x="4690600" y="3853050"/>
                <a:ext cx="289488" cy="272132"/>
              </a:xfrm>
              <a:custGeom>
                <a:avLst/>
                <a:gdLst/>
                <a:ahLst/>
                <a:cxnLst/>
                <a:rect l="l" t="t" r="r" b="b"/>
                <a:pathLst>
                  <a:path w="14478" h="13610" extrusionOk="0">
                    <a:moveTo>
                      <a:pt x="1168" y="13543"/>
                    </a:moveTo>
                    <a:cubicBezTo>
                      <a:pt x="1235" y="13276"/>
                      <a:pt x="1301" y="13043"/>
                      <a:pt x="1368" y="12776"/>
                    </a:cubicBezTo>
                    <a:cubicBezTo>
                      <a:pt x="1568" y="12009"/>
                      <a:pt x="1802" y="11241"/>
                      <a:pt x="2002" y="10474"/>
                    </a:cubicBezTo>
                    <a:cubicBezTo>
                      <a:pt x="2002" y="10374"/>
                      <a:pt x="2002" y="10207"/>
                      <a:pt x="1935" y="10107"/>
                    </a:cubicBezTo>
                    <a:cubicBezTo>
                      <a:pt x="1" y="6371"/>
                      <a:pt x="2002" y="1835"/>
                      <a:pt x="6138" y="867"/>
                    </a:cubicBezTo>
                    <a:cubicBezTo>
                      <a:pt x="9874" y="0"/>
                      <a:pt x="13210" y="2535"/>
                      <a:pt x="13844" y="5904"/>
                    </a:cubicBezTo>
                    <a:cubicBezTo>
                      <a:pt x="14478" y="9407"/>
                      <a:pt x="12176" y="12742"/>
                      <a:pt x="8673" y="13376"/>
                    </a:cubicBezTo>
                    <a:cubicBezTo>
                      <a:pt x="7306" y="13610"/>
                      <a:pt x="5971" y="13410"/>
                      <a:pt x="4704" y="12776"/>
                    </a:cubicBezTo>
                    <a:cubicBezTo>
                      <a:pt x="4604" y="12742"/>
                      <a:pt x="4437" y="12709"/>
                      <a:pt x="4304" y="12742"/>
                    </a:cubicBezTo>
                    <a:cubicBezTo>
                      <a:pt x="2636" y="13176"/>
                      <a:pt x="1502" y="13476"/>
                      <a:pt x="1168" y="13543"/>
                    </a:cubicBezTo>
                    <a:close/>
                    <a:moveTo>
                      <a:pt x="2636" y="12075"/>
                    </a:moveTo>
                    <a:cubicBezTo>
                      <a:pt x="3270" y="11909"/>
                      <a:pt x="3870" y="11775"/>
                      <a:pt x="4437" y="11608"/>
                    </a:cubicBezTo>
                    <a:cubicBezTo>
                      <a:pt x="4604" y="11575"/>
                      <a:pt x="4737" y="11575"/>
                      <a:pt x="4871" y="11675"/>
                    </a:cubicBezTo>
                    <a:cubicBezTo>
                      <a:pt x="5971" y="12309"/>
                      <a:pt x="7139" y="12542"/>
                      <a:pt x="8407" y="12342"/>
                    </a:cubicBezTo>
                    <a:cubicBezTo>
                      <a:pt x="11309" y="11875"/>
                      <a:pt x="13277" y="9173"/>
                      <a:pt x="12843" y="6271"/>
                    </a:cubicBezTo>
                    <a:cubicBezTo>
                      <a:pt x="12376" y="3302"/>
                      <a:pt x="9574" y="1301"/>
                      <a:pt x="6605" y="1835"/>
                    </a:cubicBezTo>
                    <a:cubicBezTo>
                      <a:pt x="3036" y="2502"/>
                      <a:pt x="1135" y="6471"/>
                      <a:pt x="2903" y="9640"/>
                    </a:cubicBezTo>
                    <a:cubicBezTo>
                      <a:pt x="3103" y="10007"/>
                      <a:pt x="3169" y="10274"/>
                      <a:pt x="3036" y="10641"/>
                    </a:cubicBezTo>
                    <a:cubicBezTo>
                      <a:pt x="2869" y="11108"/>
                      <a:pt x="2769" y="11575"/>
                      <a:pt x="2636" y="1207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6412;p85"/>
              <p:cNvSpPr/>
              <p:nvPr/>
            </p:nvSpPr>
            <p:spPr>
              <a:xfrm>
                <a:off x="4773984" y="3934408"/>
                <a:ext cx="133407" cy="122069"/>
              </a:xfrm>
              <a:custGeom>
                <a:avLst/>
                <a:gdLst/>
                <a:ahLst/>
                <a:cxnLst/>
                <a:rect l="l" t="t" r="r" b="b"/>
                <a:pathLst>
                  <a:path w="6672" h="6105" extrusionOk="0">
                    <a:moveTo>
                      <a:pt x="5070" y="6072"/>
                    </a:moveTo>
                    <a:cubicBezTo>
                      <a:pt x="3803" y="6005"/>
                      <a:pt x="1835" y="5038"/>
                      <a:pt x="467" y="2669"/>
                    </a:cubicBezTo>
                    <a:cubicBezTo>
                      <a:pt x="0" y="1835"/>
                      <a:pt x="67" y="868"/>
                      <a:pt x="767" y="234"/>
                    </a:cubicBezTo>
                    <a:cubicBezTo>
                      <a:pt x="1001" y="1"/>
                      <a:pt x="1301" y="67"/>
                      <a:pt x="1601" y="101"/>
                    </a:cubicBezTo>
                    <a:cubicBezTo>
                      <a:pt x="1668" y="101"/>
                      <a:pt x="1735" y="234"/>
                      <a:pt x="1768" y="301"/>
                    </a:cubicBezTo>
                    <a:cubicBezTo>
                      <a:pt x="1935" y="701"/>
                      <a:pt x="2135" y="1101"/>
                      <a:pt x="2268" y="1535"/>
                    </a:cubicBezTo>
                    <a:cubicBezTo>
                      <a:pt x="2369" y="1769"/>
                      <a:pt x="2202" y="1969"/>
                      <a:pt x="1902" y="2336"/>
                    </a:cubicBezTo>
                    <a:cubicBezTo>
                      <a:pt x="1801" y="2469"/>
                      <a:pt x="1768" y="2569"/>
                      <a:pt x="1835" y="2703"/>
                    </a:cubicBezTo>
                    <a:cubicBezTo>
                      <a:pt x="2369" y="3603"/>
                      <a:pt x="3102" y="4237"/>
                      <a:pt x="4070" y="4604"/>
                    </a:cubicBezTo>
                    <a:cubicBezTo>
                      <a:pt x="4203" y="4671"/>
                      <a:pt x="4303" y="4637"/>
                      <a:pt x="4403" y="4504"/>
                    </a:cubicBezTo>
                    <a:cubicBezTo>
                      <a:pt x="4904" y="3903"/>
                      <a:pt x="4937" y="3703"/>
                      <a:pt x="5237" y="3837"/>
                    </a:cubicBezTo>
                    <a:cubicBezTo>
                      <a:pt x="6505" y="4470"/>
                      <a:pt x="6605" y="4470"/>
                      <a:pt x="6605" y="4637"/>
                    </a:cubicBezTo>
                    <a:cubicBezTo>
                      <a:pt x="6672" y="5705"/>
                      <a:pt x="5671" y="6105"/>
                      <a:pt x="5070" y="60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7" name="Google Shape;16413;p85"/>
          <p:cNvGrpSpPr/>
          <p:nvPr/>
        </p:nvGrpSpPr>
        <p:grpSpPr>
          <a:xfrm>
            <a:off x="6196426" y="3950769"/>
            <a:ext cx="369882" cy="364325"/>
            <a:chOff x="1190200" y="238125"/>
            <a:chExt cx="5306767" cy="5212083"/>
          </a:xfrm>
        </p:grpSpPr>
        <p:grpSp>
          <p:nvGrpSpPr>
            <p:cNvPr id="1538" name="Google Shape;16414;p85"/>
            <p:cNvGrpSpPr/>
            <p:nvPr/>
          </p:nvGrpSpPr>
          <p:grpSpPr>
            <a:xfrm>
              <a:off x="1190200" y="238125"/>
              <a:ext cx="5212075" cy="5212075"/>
              <a:chOff x="1190200" y="238125"/>
              <a:chExt cx="5212075" cy="5212075"/>
            </a:xfrm>
          </p:grpSpPr>
          <p:sp>
            <p:nvSpPr>
              <p:cNvPr id="1540" name="Google Shape;16415;p85"/>
              <p:cNvSpPr/>
              <p:nvPr/>
            </p:nvSpPr>
            <p:spPr>
              <a:xfrm>
                <a:off x="1190200" y="238125"/>
                <a:ext cx="5212075" cy="5212075"/>
              </a:xfrm>
              <a:custGeom>
                <a:avLst/>
                <a:gdLst/>
                <a:ahLst/>
                <a:cxnLst/>
                <a:rect l="l" t="t" r="r" b="b"/>
                <a:pathLst>
                  <a:path w="208483" h="208483" extrusionOk="0">
                    <a:moveTo>
                      <a:pt x="104241" y="0"/>
                    </a:moveTo>
                    <a:cubicBezTo>
                      <a:pt x="46667" y="0"/>
                      <a:pt x="0" y="46667"/>
                      <a:pt x="0" y="104241"/>
                    </a:cubicBezTo>
                    <a:cubicBezTo>
                      <a:pt x="0" y="161816"/>
                      <a:pt x="46667" y="208483"/>
                      <a:pt x="104241" y="208483"/>
                    </a:cubicBezTo>
                    <a:cubicBezTo>
                      <a:pt x="161816" y="208483"/>
                      <a:pt x="208482" y="161816"/>
                      <a:pt x="208482" y="104241"/>
                    </a:cubicBezTo>
                    <a:cubicBezTo>
                      <a:pt x="208482" y="46667"/>
                      <a:pt x="161816" y="0"/>
                      <a:pt x="104241" y="0"/>
                    </a:cubicBezTo>
                    <a:close/>
                  </a:path>
                </a:pathLst>
              </a:custGeom>
              <a:solidFill>
                <a:srgbClr val="8AA2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6416;p85"/>
              <p:cNvSpPr/>
              <p:nvPr/>
            </p:nvSpPr>
            <p:spPr>
              <a:xfrm>
                <a:off x="2368338" y="1220419"/>
                <a:ext cx="2856522" cy="3247339"/>
              </a:xfrm>
              <a:custGeom>
                <a:avLst/>
                <a:gdLst/>
                <a:ahLst/>
                <a:cxnLst/>
                <a:rect l="l" t="t" r="r" b="b"/>
                <a:pathLst>
                  <a:path w="130928" h="148841" extrusionOk="0">
                    <a:moveTo>
                      <a:pt x="70184" y="0"/>
                    </a:moveTo>
                    <a:cubicBezTo>
                      <a:pt x="67749" y="0"/>
                      <a:pt x="65781" y="1968"/>
                      <a:pt x="65781" y="4370"/>
                    </a:cubicBezTo>
                    <a:lnTo>
                      <a:pt x="65781" y="100105"/>
                    </a:lnTo>
                    <a:cubicBezTo>
                      <a:pt x="65781" y="106844"/>
                      <a:pt x="61744" y="112915"/>
                      <a:pt x="55507" y="115483"/>
                    </a:cubicBezTo>
                    <a:cubicBezTo>
                      <a:pt x="53445" y="116348"/>
                      <a:pt x="51279" y="116767"/>
                      <a:pt x="49132" y="116767"/>
                    </a:cubicBezTo>
                    <a:cubicBezTo>
                      <a:pt x="44819" y="116767"/>
                      <a:pt x="40578" y="115076"/>
                      <a:pt x="37394" y="111914"/>
                    </a:cubicBezTo>
                    <a:cubicBezTo>
                      <a:pt x="32624" y="107177"/>
                      <a:pt x="31156" y="100039"/>
                      <a:pt x="33691" y="93801"/>
                    </a:cubicBezTo>
                    <a:cubicBezTo>
                      <a:pt x="36260" y="87563"/>
                      <a:pt x="42297" y="83493"/>
                      <a:pt x="49035" y="83460"/>
                    </a:cubicBezTo>
                    <a:cubicBezTo>
                      <a:pt x="51437" y="83460"/>
                      <a:pt x="53405" y="81492"/>
                      <a:pt x="53405" y="79090"/>
                    </a:cubicBezTo>
                    <a:lnTo>
                      <a:pt x="53405" y="55740"/>
                    </a:lnTo>
                    <a:cubicBezTo>
                      <a:pt x="53405" y="53305"/>
                      <a:pt x="51437" y="51370"/>
                      <a:pt x="49035" y="51370"/>
                    </a:cubicBezTo>
                    <a:cubicBezTo>
                      <a:pt x="21983" y="51370"/>
                      <a:pt x="0" y="73253"/>
                      <a:pt x="0" y="100105"/>
                    </a:cubicBezTo>
                    <a:cubicBezTo>
                      <a:pt x="0" y="126991"/>
                      <a:pt x="21949" y="148840"/>
                      <a:pt x="49002" y="148840"/>
                    </a:cubicBezTo>
                    <a:cubicBezTo>
                      <a:pt x="76021" y="148840"/>
                      <a:pt x="98037" y="126991"/>
                      <a:pt x="98037" y="100105"/>
                    </a:cubicBezTo>
                    <a:lnTo>
                      <a:pt x="98037" y="57742"/>
                    </a:lnTo>
                    <a:cubicBezTo>
                      <a:pt x="106751" y="62347"/>
                      <a:pt x="116484" y="64780"/>
                      <a:pt x="126356" y="64780"/>
                    </a:cubicBezTo>
                    <a:cubicBezTo>
                      <a:pt x="126423" y="64780"/>
                      <a:pt x="126490" y="64780"/>
                      <a:pt x="126557" y="64780"/>
                    </a:cubicBezTo>
                    <a:cubicBezTo>
                      <a:pt x="128959" y="64780"/>
                      <a:pt x="130927" y="62812"/>
                      <a:pt x="130927" y="60410"/>
                    </a:cubicBezTo>
                    <a:lnTo>
                      <a:pt x="130927" y="37094"/>
                    </a:lnTo>
                    <a:cubicBezTo>
                      <a:pt x="130927" y="34658"/>
                      <a:pt x="128959" y="32724"/>
                      <a:pt x="126557" y="32724"/>
                    </a:cubicBezTo>
                    <a:cubicBezTo>
                      <a:pt x="110813" y="32724"/>
                      <a:pt x="98037" y="19981"/>
                      <a:pt x="98037" y="4370"/>
                    </a:cubicBezTo>
                    <a:cubicBezTo>
                      <a:pt x="98037" y="1968"/>
                      <a:pt x="96069" y="0"/>
                      <a:pt x="93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9" name="Google Shape;16417;p85"/>
            <p:cNvSpPr/>
            <p:nvPr/>
          </p:nvSpPr>
          <p:spPr>
            <a:xfrm>
              <a:off x="3459822" y="238126"/>
              <a:ext cx="3037144" cy="5212082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62429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386;p80"/>
          <p:cNvSpPr txBox="1">
            <a:spLocks/>
          </p:cNvSpPr>
          <p:nvPr/>
        </p:nvSpPr>
        <p:spPr>
          <a:xfrm>
            <a:off x="998638" y="931304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sz="2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es-PE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s-P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</a:p>
        </p:txBody>
      </p:sp>
      <p:sp>
        <p:nvSpPr>
          <p:cNvPr id="4" name="Google Shape;6387;p80"/>
          <p:cNvSpPr txBox="1">
            <a:spLocks/>
          </p:cNvSpPr>
          <p:nvPr/>
        </p:nvSpPr>
        <p:spPr>
          <a:xfrm>
            <a:off x="5007363" y="931304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sz="2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es-PE">
                <a:latin typeface="Arial"/>
                <a:ea typeface="Arial"/>
                <a:cs typeface="Arial"/>
                <a:sym typeface="Arial"/>
              </a:rPr>
              <a:t>Medical Icons</a:t>
            </a:r>
            <a:endParaRPr lang="es-P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6388;p80"/>
          <p:cNvGrpSpPr/>
          <p:nvPr/>
        </p:nvGrpSpPr>
        <p:grpSpPr>
          <a:xfrm>
            <a:off x="7224626" y="2427508"/>
            <a:ext cx="362163" cy="347098"/>
            <a:chOff x="7075663" y="2444129"/>
            <a:chExt cx="362163" cy="347098"/>
          </a:xfrm>
        </p:grpSpPr>
        <p:sp>
          <p:nvSpPr>
            <p:cNvPr id="6" name="Google Shape;6389;p80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390;p80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391;p80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392;p80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393;p80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394;p80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95;p80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96;p80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6397;p80"/>
          <p:cNvGrpSpPr/>
          <p:nvPr/>
        </p:nvGrpSpPr>
        <p:grpSpPr>
          <a:xfrm>
            <a:off x="6787138" y="2419963"/>
            <a:ext cx="372197" cy="362163"/>
            <a:chOff x="6638175" y="2436584"/>
            <a:chExt cx="372197" cy="362163"/>
          </a:xfrm>
        </p:grpSpPr>
        <p:sp>
          <p:nvSpPr>
            <p:cNvPr id="15" name="Google Shape;6398;p80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99;p80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00;p80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01;p80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402;p80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403;p80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404;p80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405;p80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406;p80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407;p80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408;p80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409;p80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410;p80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6411;p80"/>
          <p:cNvGrpSpPr/>
          <p:nvPr/>
        </p:nvGrpSpPr>
        <p:grpSpPr>
          <a:xfrm>
            <a:off x="6341869" y="2422819"/>
            <a:ext cx="371699" cy="356084"/>
            <a:chOff x="6192906" y="2439440"/>
            <a:chExt cx="371699" cy="356084"/>
          </a:xfrm>
        </p:grpSpPr>
        <p:sp>
          <p:nvSpPr>
            <p:cNvPr id="29" name="Google Shape;6412;p80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413;p80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414;p80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415;p80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416;p80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417;p80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418;p80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419;p80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420;p80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421;p80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422;p80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423;p80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424;p80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6425;p80"/>
          <p:cNvGrpSpPr/>
          <p:nvPr/>
        </p:nvGrpSpPr>
        <p:grpSpPr>
          <a:xfrm>
            <a:off x="5911430" y="2419963"/>
            <a:ext cx="362163" cy="362163"/>
            <a:chOff x="5762467" y="2436584"/>
            <a:chExt cx="362163" cy="362163"/>
          </a:xfrm>
        </p:grpSpPr>
        <p:sp>
          <p:nvSpPr>
            <p:cNvPr id="43" name="Google Shape;6426;p80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427;p80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428;p80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429;p80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430;p80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431;p80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32;p80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33;p80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434;p80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435;p80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436;p80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437;p80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438;p80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439;p80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440;p80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441;p80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442;p80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443;p80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444;p80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445;p80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446;p80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47;p80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448;p80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449;p80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450;p80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451;p80"/>
          <p:cNvGrpSpPr/>
          <p:nvPr/>
        </p:nvGrpSpPr>
        <p:grpSpPr>
          <a:xfrm>
            <a:off x="5472684" y="2420408"/>
            <a:ext cx="362922" cy="361219"/>
            <a:chOff x="5323721" y="2437029"/>
            <a:chExt cx="362922" cy="361219"/>
          </a:xfrm>
        </p:grpSpPr>
        <p:sp>
          <p:nvSpPr>
            <p:cNvPr id="69" name="Google Shape;6452;p80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453;p80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454;p80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455;p80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456;p80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457;p80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458;p80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459;p80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460;p80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461;p80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462;p80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463;p80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464;p80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465;p80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466;p80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467;p80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468;p80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6469;p80"/>
          <p:cNvGrpSpPr/>
          <p:nvPr/>
        </p:nvGrpSpPr>
        <p:grpSpPr>
          <a:xfrm>
            <a:off x="5024900" y="2452110"/>
            <a:ext cx="407122" cy="315448"/>
            <a:chOff x="4875937" y="2468731"/>
            <a:chExt cx="407122" cy="315448"/>
          </a:xfrm>
        </p:grpSpPr>
        <p:sp>
          <p:nvSpPr>
            <p:cNvPr id="87" name="Google Shape;6470;p80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471;p80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472;p80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473;p80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6474;p80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6475;p80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476;p80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477;p80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478;p80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479;p80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480;p80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481;p80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482;p80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483;p80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484;p80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485;p80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486;p80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487;p80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488;p80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6489;p80"/>
          <p:cNvGrpSpPr/>
          <p:nvPr/>
        </p:nvGrpSpPr>
        <p:grpSpPr>
          <a:xfrm>
            <a:off x="5042245" y="3788153"/>
            <a:ext cx="242114" cy="362163"/>
            <a:chOff x="4893282" y="3804774"/>
            <a:chExt cx="242114" cy="362163"/>
          </a:xfrm>
        </p:grpSpPr>
        <p:sp>
          <p:nvSpPr>
            <p:cNvPr id="107" name="Google Shape;6490;p80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6491;p80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6492;p80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6493;p80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494;p80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495;p80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496;p80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497;p80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6498;p80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499;p80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500;p80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501;p80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6502;p80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6503;p80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6504;p80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6505;p80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6506;p80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6507;p80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6508;p80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6509;p80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6510;p80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6511;p80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6512;p80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6513;p80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6514;p80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6515;p80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6516;p80"/>
          <p:cNvGrpSpPr/>
          <p:nvPr/>
        </p:nvGrpSpPr>
        <p:grpSpPr>
          <a:xfrm>
            <a:off x="6397125" y="3788153"/>
            <a:ext cx="231058" cy="362425"/>
            <a:chOff x="6248162" y="3804774"/>
            <a:chExt cx="231058" cy="362425"/>
          </a:xfrm>
        </p:grpSpPr>
        <p:sp>
          <p:nvSpPr>
            <p:cNvPr id="134" name="Google Shape;6517;p80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6518;p80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6519;p80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6520;p80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6521;p80"/>
          <p:cNvGrpSpPr/>
          <p:nvPr/>
        </p:nvGrpSpPr>
        <p:grpSpPr>
          <a:xfrm>
            <a:off x="5495531" y="3788153"/>
            <a:ext cx="233337" cy="362163"/>
            <a:chOff x="5346568" y="3804774"/>
            <a:chExt cx="233337" cy="362163"/>
          </a:xfrm>
        </p:grpSpPr>
        <p:sp>
          <p:nvSpPr>
            <p:cNvPr id="139" name="Google Shape;6522;p80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6523;p80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6524;p80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6525;p80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6526;p80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6527;p80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6528;p80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529;p80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530;p80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531;p80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532;p80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533;p80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534;p80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535;p80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536;p80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537;p80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538;p80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539;p80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540;p80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6541;p80"/>
          <p:cNvGrpSpPr/>
          <p:nvPr/>
        </p:nvGrpSpPr>
        <p:grpSpPr>
          <a:xfrm>
            <a:off x="6853948" y="3788520"/>
            <a:ext cx="209967" cy="361639"/>
            <a:chOff x="6704985" y="3805141"/>
            <a:chExt cx="209967" cy="361639"/>
          </a:xfrm>
        </p:grpSpPr>
        <p:sp>
          <p:nvSpPr>
            <p:cNvPr id="159" name="Google Shape;6542;p80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543;p80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544;p80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545;p80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46;p80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47;p80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48;p80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49;p80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50;p80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51;p80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52;p80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53;p80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6554;p80"/>
          <p:cNvGrpSpPr/>
          <p:nvPr/>
        </p:nvGrpSpPr>
        <p:grpSpPr>
          <a:xfrm>
            <a:off x="7662847" y="2431648"/>
            <a:ext cx="363184" cy="338792"/>
            <a:chOff x="7513884" y="2448269"/>
            <a:chExt cx="363184" cy="338792"/>
          </a:xfrm>
        </p:grpSpPr>
        <p:sp>
          <p:nvSpPr>
            <p:cNvPr id="172" name="Google Shape;6555;p80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556;p80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557;p80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558;p80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559;p80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560;p80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6561;p80"/>
          <p:cNvGrpSpPr/>
          <p:nvPr/>
        </p:nvGrpSpPr>
        <p:grpSpPr>
          <a:xfrm>
            <a:off x="5926730" y="3788205"/>
            <a:ext cx="258699" cy="362136"/>
            <a:chOff x="5777767" y="3804826"/>
            <a:chExt cx="258699" cy="362136"/>
          </a:xfrm>
        </p:grpSpPr>
        <p:sp>
          <p:nvSpPr>
            <p:cNvPr id="179" name="Google Shape;6562;p80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563;p80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564;p80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6565;p80"/>
          <p:cNvGrpSpPr/>
          <p:nvPr/>
        </p:nvGrpSpPr>
        <p:grpSpPr>
          <a:xfrm>
            <a:off x="8102064" y="2419963"/>
            <a:ext cx="361691" cy="362163"/>
            <a:chOff x="7953101" y="2436584"/>
            <a:chExt cx="361691" cy="362163"/>
          </a:xfrm>
        </p:grpSpPr>
        <p:sp>
          <p:nvSpPr>
            <p:cNvPr id="183" name="Google Shape;6566;p80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567;p80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568;p80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569;p80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570;p80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571;p80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572;p80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573;p80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574;p80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6575;p80"/>
          <p:cNvGrpSpPr/>
          <p:nvPr/>
        </p:nvGrpSpPr>
        <p:grpSpPr>
          <a:xfrm>
            <a:off x="5008316" y="3338509"/>
            <a:ext cx="373481" cy="362267"/>
            <a:chOff x="4859353" y="3355130"/>
            <a:chExt cx="373481" cy="362267"/>
          </a:xfrm>
        </p:grpSpPr>
        <p:sp>
          <p:nvSpPr>
            <p:cNvPr id="193" name="Google Shape;6576;p80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577;p80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578;p80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579;p80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580;p80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581;p80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582;p80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583;p80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584;p80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585;p80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586;p80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587;p80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588;p80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589;p80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6590;p80"/>
          <p:cNvGrpSpPr/>
          <p:nvPr/>
        </p:nvGrpSpPr>
        <p:grpSpPr>
          <a:xfrm>
            <a:off x="6786641" y="1484361"/>
            <a:ext cx="378721" cy="362005"/>
            <a:chOff x="6637678" y="1500982"/>
            <a:chExt cx="378721" cy="362005"/>
          </a:xfrm>
        </p:grpSpPr>
        <p:sp>
          <p:nvSpPr>
            <p:cNvPr id="208" name="Google Shape;6591;p80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592;p80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593;p80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594;p80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595;p80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6596;p80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6597;p80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6598;p80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6599;p80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6600;p80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6601;p80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6602;p80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6603;p80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6604;p80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6605;p80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6606;p80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6607;p80"/>
          <p:cNvGrpSpPr/>
          <p:nvPr/>
        </p:nvGrpSpPr>
        <p:grpSpPr>
          <a:xfrm>
            <a:off x="5976956" y="3338875"/>
            <a:ext cx="223041" cy="362163"/>
            <a:chOff x="5827993" y="3355496"/>
            <a:chExt cx="223041" cy="362163"/>
          </a:xfrm>
        </p:grpSpPr>
        <p:sp>
          <p:nvSpPr>
            <p:cNvPr id="225" name="Google Shape;6608;p80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6609;p80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6610;p80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6611;p80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6612;p80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6613;p80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6614;p80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6615;p80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6616;p80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6617;p80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6618;p80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6619;p80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6620;p80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6621;p80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6622;p80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6623;p80"/>
          <p:cNvGrpSpPr/>
          <p:nvPr/>
        </p:nvGrpSpPr>
        <p:grpSpPr>
          <a:xfrm>
            <a:off x="7677676" y="1484020"/>
            <a:ext cx="370520" cy="361586"/>
            <a:chOff x="7528713" y="1500641"/>
            <a:chExt cx="370520" cy="361586"/>
          </a:xfrm>
        </p:grpSpPr>
        <p:sp>
          <p:nvSpPr>
            <p:cNvPr id="241" name="Google Shape;6624;p80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6625;p80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6626;p80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6627;p80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6628;p80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6629;p80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6630;p80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6631;p80"/>
          <p:cNvGrpSpPr/>
          <p:nvPr/>
        </p:nvGrpSpPr>
        <p:grpSpPr>
          <a:xfrm>
            <a:off x="5466161" y="3338875"/>
            <a:ext cx="367429" cy="362163"/>
            <a:chOff x="5317198" y="3355496"/>
            <a:chExt cx="367429" cy="362163"/>
          </a:xfrm>
        </p:grpSpPr>
        <p:sp>
          <p:nvSpPr>
            <p:cNvPr id="249" name="Google Shape;6632;p80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6633;p80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6634;p80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6635;p80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6636;p80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6637;p80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6638;p80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6639;p80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6640;p80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6641;p80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6642;p80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6643;p80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6644;p80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6645;p80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6646;p80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6647;p80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6648;p80"/>
          <p:cNvGrpSpPr/>
          <p:nvPr/>
        </p:nvGrpSpPr>
        <p:grpSpPr>
          <a:xfrm>
            <a:off x="5451934" y="1483942"/>
            <a:ext cx="383175" cy="362241"/>
            <a:chOff x="5302971" y="1500563"/>
            <a:chExt cx="383175" cy="362241"/>
          </a:xfrm>
        </p:grpSpPr>
        <p:sp>
          <p:nvSpPr>
            <p:cNvPr id="266" name="Google Shape;6649;p80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6650;p80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6651;p80"/>
          <p:cNvGrpSpPr/>
          <p:nvPr/>
        </p:nvGrpSpPr>
        <p:grpSpPr>
          <a:xfrm>
            <a:off x="6351668" y="1508832"/>
            <a:ext cx="364180" cy="312461"/>
            <a:chOff x="6202705" y="1525453"/>
            <a:chExt cx="364180" cy="312461"/>
          </a:xfrm>
        </p:grpSpPr>
        <p:sp>
          <p:nvSpPr>
            <p:cNvPr id="269" name="Google Shape;6652;p80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6653;p80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6654;p80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6655;p80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6656;p80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6657;p80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6658;p80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6659;p80"/>
          <p:cNvGrpSpPr/>
          <p:nvPr/>
        </p:nvGrpSpPr>
        <p:grpSpPr>
          <a:xfrm>
            <a:off x="7236180" y="1486981"/>
            <a:ext cx="362398" cy="356163"/>
            <a:chOff x="7087217" y="1503602"/>
            <a:chExt cx="362398" cy="356163"/>
          </a:xfrm>
        </p:grpSpPr>
        <p:sp>
          <p:nvSpPr>
            <p:cNvPr id="277" name="Google Shape;6660;p80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6661;p80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6662;p80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6663;p80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6664;p80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6665;p80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6666;p80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6667;p80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6668;p80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6669;p80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6670;p80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6671;p80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6672;p80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6673;p80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6674;p80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6675;p80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6676;p80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6677;p80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6678;p80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6679;p80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6680;p80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6681;p80"/>
          <p:cNvGrpSpPr/>
          <p:nvPr/>
        </p:nvGrpSpPr>
        <p:grpSpPr>
          <a:xfrm>
            <a:off x="8117915" y="1484256"/>
            <a:ext cx="378747" cy="361455"/>
            <a:chOff x="7968952" y="1500877"/>
            <a:chExt cx="378747" cy="361455"/>
          </a:xfrm>
        </p:grpSpPr>
        <p:sp>
          <p:nvSpPr>
            <p:cNvPr id="299" name="Google Shape;6682;p80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6683;p80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6684;p80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6685;p80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6686;p80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6687;p80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6688;p80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6689;p80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6690;p80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6691;p80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6692;p80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6693;p80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6694;p80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6695;p80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6696;p80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6697;p80"/>
          <p:cNvGrpSpPr/>
          <p:nvPr/>
        </p:nvGrpSpPr>
        <p:grpSpPr>
          <a:xfrm>
            <a:off x="5910408" y="1525102"/>
            <a:ext cx="362163" cy="279737"/>
            <a:chOff x="5761445" y="1541723"/>
            <a:chExt cx="362163" cy="279737"/>
          </a:xfrm>
        </p:grpSpPr>
        <p:sp>
          <p:nvSpPr>
            <p:cNvPr id="315" name="Google Shape;6698;p80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6699;p80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6700;p80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6701;p80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6702;p80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6703;p80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6704;p80"/>
          <p:cNvGrpSpPr/>
          <p:nvPr/>
        </p:nvGrpSpPr>
        <p:grpSpPr>
          <a:xfrm>
            <a:off x="6353921" y="3338954"/>
            <a:ext cx="358390" cy="362320"/>
            <a:chOff x="6204958" y="3355575"/>
            <a:chExt cx="358390" cy="362320"/>
          </a:xfrm>
        </p:grpSpPr>
        <p:sp>
          <p:nvSpPr>
            <p:cNvPr id="322" name="Google Shape;6705;p80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6706;p80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6707;p80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6708;p80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6709;p80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6710;p80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6711;p80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6712;p80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6713;p80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6714;p80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6715;p80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6716;p80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6717;p80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6718;p80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6719;p80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6720;p80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6721;p80"/>
          <p:cNvGrpSpPr/>
          <p:nvPr/>
        </p:nvGrpSpPr>
        <p:grpSpPr>
          <a:xfrm>
            <a:off x="5088933" y="1483234"/>
            <a:ext cx="242979" cy="362660"/>
            <a:chOff x="4939970" y="1499855"/>
            <a:chExt cx="242979" cy="362660"/>
          </a:xfrm>
        </p:grpSpPr>
        <p:sp>
          <p:nvSpPr>
            <p:cNvPr id="339" name="Google Shape;6722;p80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6723;p80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6724;p80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6725;p80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6726;p80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6727;p80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6728;p80"/>
          <p:cNvGrpSpPr/>
          <p:nvPr/>
        </p:nvGrpSpPr>
        <p:grpSpPr>
          <a:xfrm>
            <a:off x="8172411" y="3338875"/>
            <a:ext cx="284322" cy="362163"/>
            <a:chOff x="8023448" y="3355496"/>
            <a:chExt cx="284322" cy="362163"/>
          </a:xfrm>
        </p:grpSpPr>
        <p:sp>
          <p:nvSpPr>
            <p:cNvPr id="346" name="Google Shape;6729;p80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6730;p80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6731;p80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6732;p80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6733;p80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6734;p80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6735;p80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6736;p80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6737;p80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6738;p80"/>
          <p:cNvGrpSpPr/>
          <p:nvPr/>
        </p:nvGrpSpPr>
        <p:grpSpPr>
          <a:xfrm>
            <a:off x="6793164" y="3338875"/>
            <a:ext cx="366695" cy="361979"/>
            <a:chOff x="6644201" y="3355496"/>
            <a:chExt cx="366695" cy="361979"/>
          </a:xfrm>
        </p:grpSpPr>
        <p:sp>
          <p:nvSpPr>
            <p:cNvPr id="356" name="Google Shape;6739;p80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6740;p80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6741;p80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6742;p80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6743;p80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6744;p80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6745;p80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6746;p80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6747;p80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6748;p80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6749;p80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6750;p80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6751;p80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6752;p80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6753;p80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6754;p80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6755;p80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6756;p80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6757;p80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6758;p80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6759;p80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6760;p80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6761;p80"/>
          <p:cNvGrpSpPr/>
          <p:nvPr/>
        </p:nvGrpSpPr>
        <p:grpSpPr>
          <a:xfrm>
            <a:off x="8104108" y="2002571"/>
            <a:ext cx="365176" cy="271013"/>
            <a:chOff x="7955145" y="2019192"/>
            <a:chExt cx="365176" cy="271013"/>
          </a:xfrm>
        </p:grpSpPr>
        <p:sp>
          <p:nvSpPr>
            <p:cNvPr id="379" name="Google Shape;6762;p80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6763;p80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6764;p80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6765;p80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6766;p80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6767;p80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6768;p80"/>
          <p:cNvGrpSpPr/>
          <p:nvPr/>
        </p:nvGrpSpPr>
        <p:grpSpPr>
          <a:xfrm>
            <a:off x="7667118" y="1992850"/>
            <a:ext cx="361927" cy="290270"/>
            <a:chOff x="7518155" y="2009471"/>
            <a:chExt cx="361927" cy="290270"/>
          </a:xfrm>
        </p:grpSpPr>
        <p:sp>
          <p:nvSpPr>
            <p:cNvPr id="386" name="Google Shape;6769;p80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6770;p80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6771;p80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6772;p80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6773;p80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6774;p80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6775;p80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6776;p80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6777;p80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6778;p80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6779;p80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6780;p80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6781;p80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6782;p80"/>
          <p:cNvGrpSpPr/>
          <p:nvPr/>
        </p:nvGrpSpPr>
        <p:grpSpPr>
          <a:xfrm>
            <a:off x="7228635" y="1974432"/>
            <a:ext cx="362163" cy="327264"/>
            <a:chOff x="7079672" y="1991053"/>
            <a:chExt cx="362163" cy="327264"/>
          </a:xfrm>
        </p:grpSpPr>
        <p:sp>
          <p:nvSpPr>
            <p:cNvPr id="400" name="Google Shape;6783;p80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6784;p80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6785;p80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6786;p80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6787;p80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6788;p80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6789;p80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6790;p80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6791;p80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6792;p80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6793;p80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6794;p80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6795;p80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6796;p80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6797;p80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6798;p80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6799;p80"/>
          <p:cNvGrpSpPr/>
          <p:nvPr/>
        </p:nvGrpSpPr>
        <p:grpSpPr>
          <a:xfrm>
            <a:off x="6790151" y="2018893"/>
            <a:ext cx="361901" cy="238132"/>
            <a:chOff x="6641188" y="2035514"/>
            <a:chExt cx="361901" cy="238132"/>
          </a:xfrm>
        </p:grpSpPr>
        <p:sp>
          <p:nvSpPr>
            <p:cNvPr id="417" name="Google Shape;6800;p80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6801;p80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6802;p80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6803;p80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6804;p80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6805;p80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6806;p80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6807;p80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6808;p80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6809;p80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6810;p80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6811;p80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6812;p80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6813;p80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6814;p80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6815;p80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6816;p80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6817;p80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6818;p80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6819;p80"/>
          <p:cNvGrpSpPr/>
          <p:nvPr/>
        </p:nvGrpSpPr>
        <p:grpSpPr>
          <a:xfrm>
            <a:off x="6351406" y="1970056"/>
            <a:ext cx="362425" cy="335884"/>
            <a:chOff x="6202443" y="1986677"/>
            <a:chExt cx="362425" cy="335884"/>
          </a:xfrm>
        </p:grpSpPr>
        <p:sp>
          <p:nvSpPr>
            <p:cNvPr id="437" name="Google Shape;6820;p80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6821;p80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6822;p80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6823;p80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6824;p80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6825;p80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6826;p80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6827;p80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6828;p80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6829;p80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6830;p80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6831;p80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6832;p80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6833;p80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6834;p80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6835;p80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6836;p80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6837;p80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6838;p80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6839;p80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6840;p80"/>
          <p:cNvGrpSpPr/>
          <p:nvPr/>
        </p:nvGrpSpPr>
        <p:grpSpPr>
          <a:xfrm>
            <a:off x="5913185" y="1999977"/>
            <a:ext cx="374293" cy="276069"/>
            <a:chOff x="5764222" y="2016598"/>
            <a:chExt cx="374293" cy="276069"/>
          </a:xfrm>
        </p:grpSpPr>
        <p:sp>
          <p:nvSpPr>
            <p:cNvPr id="458" name="Google Shape;6841;p80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6842;p80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6843;p80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6844;p80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6845;p80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6846;p80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6847;p80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6848;p80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6849;p80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6850;p80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6851;p80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" name="Google Shape;6852;p80"/>
          <p:cNvGrpSpPr/>
          <p:nvPr/>
        </p:nvGrpSpPr>
        <p:grpSpPr>
          <a:xfrm>
            <a:off x="5474440" y="1999820"/>
            <a:ext cx="361927" cy="276515"/>
            <a:chOff x="5325477" y="2016441"/>
            <a:chExt cx="361927" cy="276515"/>
          </a:xfrm>
        </p:grpSpPr>
        <p:sp>
          <p:nvSpPr>
            <p:cNvPr id="470" name="Google Shape;6853;p80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6854;p80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6855;p80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6856;p80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6857;p80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6858;p80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6859;p80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6860;p80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6861;p80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6862;p80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6863;p80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6864;p80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6865;p80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6866;p80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6867;p80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6868;p80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6869;p80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6870;p80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6871;p80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6872;p80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6873;p80"/>
          <p:cNvGrpSpPr/>
          <p:nvPr/>
        </p:nvGrpSpPr>
        <p:grpSpPr>
          <a:xfrm>
            <a:off x="5019634" y="2000579"/>
            <a:ext cx="364180" cy="274812"/>
            <a:chOff x="4870671" y="2017200"/>
            <a:chExt cx="364180" cy="274812"/>
          </a:xfrm>
        </p:grpSpPr>
        <p:sp>
          <p:nvSpPr>
            <p:cNvPr id="491" name="Google Shape;6874;p80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6875;p80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6876;p80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6877;p80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6878;p80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6879;p80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6880;p80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6881;p80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6882;p80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6883;p80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6884;p80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6885;p80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6886;p80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6887;p80"/>
          <p:cNvGrpSpPr/>
          <p:nvPr/>
        </p:nvGrpSpPr>
        <p:grpSpPr>
          <a:xfrm>
            <a:off x="7293689" y="3338875"/>
            <a:ext cx="260690" cy="362032"/>
            <a:chOff x="7144726" y="3355496"/>
            <a:chExt cx="260690" cy="362032"/>
          </a:xfrm>
        </p:grpSpPr>
        <p:sp>
          <p:nvSpPr>
            <p:cNvPr id="505" name="Google Shape;6888;p80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6889;p80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6890;p80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6891;p80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6892;p80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6893;p80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6894;p80"/>
          <p:cNvGrpSpPr/>
          <p:nvPr/>
        </p:nvGrpSpPr>
        <p:grpSpPr>
          <a:xfrm>
            <a:off x="6854682" y="4261430"/>
            <a:ext cx="261712" cy="361770"/>
            <a:chOff x="6705719" y="4278051"/>
            <a:chExt cx="261712" cy="361770"/>
          </a:xfrm>
        </p:grpSpPr>
        <p:sp>
          <p:nvSpPr>
            <p:cNvPr id="512" name="Google Shape;6895;p80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6896;p80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6897;p80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6898;p80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6899;p80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6900;p80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6901;p80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6902;p80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6903;p80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6904;p80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6905;p80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6906;p80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6907;p80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6908;p80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6909;p80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6910;p80"/>
          <p:cNvGrpSpPr/>
          <p:nvPr/>
        </p:nvGrpSpPr>
        <p:grpSpPr>
          <a:xfrm>
            <a:off x="5899613" y="2875031"/>
            <a:ext cx="320216" cy="361403"/>
            <a:chOff x="5750650" y="2891652"/>
            <a:chExt cx="320216" cy="361403"/>
          </a:xfrm>
        </p:grpSpPr>
        <p:sp>
          <p:nvSpPr>
            <p:cNvPr id="528" name="Google Shape;6911;p80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6912;p80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6913;p80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6914;p80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6915;p80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6916;p80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6917;p80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6918;p80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6919;p80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6920;p80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6921;p80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6922;p80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6923;p80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6924;p80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6925;p80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6926;p80"/>
          <p:cNvGrpSpPr/>
          <p:nvPr/>
        </p:nvGrpSpPr>
        <p:grpSpPr>
          <a:xfrm>
            <a:off x="6806972" y="2874769"/>
            <a:ext cx="315972" cy="361927"/>
            <a:chOff x="6658009" y="2891390"/>
            <a:chExt cx="315972" cy="361927"/>
          </a:xfrm>
        </p:grpSpPr>
        <p:sp>
          <p:nvSpPr>
            <p:cNvPr id="544" name="Google Shape;6927;p80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6928;p80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6929;p80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6930;p80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6931;p80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6932;p80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6933;p80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6934;p80"/>
          <p:cNvGrpSpPr/>
          <p:nvPr/>
        </p:nvGrpSpPr>
        <p:grpSpPr>
          <a:xfrm>
            <a:off x="6352428" y="2874585"/>
            <a:ext cx="320478" cy="362110"/>
            <a:chOff x="6203465" y="2891206"/>
            <a:chExt cx="320478" cy="362110"/>
          </a:xfrm>
        </p:grpSpPr>
        <p:sp>
          <p:nvSpPr>
            <p:cNvPr id="552" name="Google Shape;6935;p80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6936;p80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6937;p80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6938;p80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6939;p80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6940;p80"/>
          <p:cNvGrpSpPr/>
          <p:nvPr/>
        </p:nvGrpSpPr>
        <p:grpSpPr>
          <a:xfrm>
            <a:off x="7716243" y="2874638"/>
            <a:ext cx="307116" cy="362294"/>
            <a:chOff x="7567280" y="2891259"/>
            <a:chExt cx="307116" cy="362294"/>
          </a:xfrm>
        </p:grpSpPr>
        <p:sp>
          <p:nvSpPr>
            <p:cNvPr id="558" name="Google Shape;6941;p80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6942;p80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6943;p80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6944;p80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6945;p80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6946;p80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6947;p80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6948;p80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6949;p80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6950;p80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6951;p80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6952;p80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6953;p80"/>
          <p:cNvGrpSpPr/>
          <p:nvPr/>
        </p:nvGrpSpPr>
        <p:grpSpPr>
          <a:xfrm>
            <a:off x="7261542" y="2874900"/>
            <a:ext cx="338556" cy="361534"/>
            <a:chOff x="7112579" y="2891521"/>
            <a:chExt cx="338556" cy="361534"/>
          </a:xfrm>
        </p:grpSpPr>
        <p:sp>
          <p:nvSpPr>
            <p:cNvPr id="571" name="Google Shape;6954;p80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6955;p80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6956;p80"/>
          <p:cNvGrpSpPr/>
          <p:nvPr/>
        </p:nvGrpSpPr>
        <p:grpSpPr>
          <a:xfrm>
            <a:off x="7304222" y="3788415"/>
            <a:ext cx="207478" cy="361272"/>
            <a:chOff x="7155259" y="3805036"/>
            <a:chExt cx="207478" cy="361272"/>
          </a:xfrm>
        </p:grpSpPr>
        <p:sp>
          <p:nvSpPr>
            <p:cNvPr id="574" name="Google Shape;6957;p80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6958;p80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6959;p80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6960;p80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6961;p80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6962;p80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6963;p80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6964;p80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6965;p80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6966;p80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6967;p80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6968;p80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6969;p80"/>
          <p:cNvGrpSpPr/>
          <p:nvPr/>
        </p:nvGrpSpPr>
        <p:grpSpPr>
          <a:xfrm>
            <a:off x="5064331" y="2874769"/>
            <a:ext cx="182850" cy="361927"/>
            <a:chOff x="4915368" y="2891390"/>
            <a:chExt cx="182850" cy="361927"/>
          </a:xfrm>
        </p:grpSpPr>
        <p:sp>
          <p:nvSpPr>
            <p:cNvPr id="587" name="Google Shape;6970;p80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6971;p80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6972;p80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6973;p80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6974;p80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6975;p80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6976;p80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6977;p80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6978;p80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6979;p80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6980;p80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6981;p80"/>
          <p:cNvGrpSpPr/>
          <p:nvPr/>
        </p:nvGrpSpPr>
        <p:grpSpPr>
          <a:xfrm>
            <a:off x="8177677" y="2875031"/>
            <a:ext cx="289589" cy="361403"/>
            <a:chOff x="8028714" y="2891652"/>
            <a:chExt cx="289589" cy="361403"/>
          </a:xfrm>
        </p:grpSpPr>
        <p:sp>
          <p:nvSpPr>
            <p:cNvPr id="599" name="Google Shape;6982;p80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983;p80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984;p80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985;p80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986;p80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987;p80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988;p80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989;p80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990;p80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991;p80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992;p80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993;p80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994;p80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995;p80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996;p80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997;p80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998;p80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999;p80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7000;p80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7001;p80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7002;p80"/>
          <p:cNvGrpSpPr/>
          <p:nvPr/>
        </p:nvGrpSpPr>
        <p:grpSpPr>
          <a:xfrm>
            <a:off x="7700785" y="3788153"/>
            <a:ext cx="293335" cy="361927"/>
            <a:chOff x="7551822" y="3804774"/>
            <a:chExt cx="293335" cy="361927"/>
          </a:xfrm>
        </p:grpSpPr>
        <p:sp>
          <p:nvSpPr>
            <p:cNvPr id="620" name="Google Shape;7003;p80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7004;p80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7005;p80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7006;p80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7007;p80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7008;p80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7009;p80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7010;p80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7011;p80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7012;p80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7013;p80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7014;p80"/>
          <p:cNvGrpSpPr/>
          <p:nvPr/>
        </p:nvGrpSpPr>
        <p:grpSpPr>
          <a:xfrm>
            <a:off x="6412688" y="4261037"/>
            <a:ext cx="210491" cy="362163"/>
            <a:chOff x="6263725" y="4277658"/>
            <a:chExt cx="210491" cy="362163"/>
          </a:xfrm>
        </p:grpSpPr>
        <p:sp>
          <p:nvSpPr>
            <p:cNvPr id="632" name="Google Shape;7015;p80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7016;p80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7017;p80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7018;p80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7019;p80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7020;p80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7021;p80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7022;p80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7023;p80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7024;p80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7025;p80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7026;p80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7027;p80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7028;p80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7029;p80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7030;p80"/>
          <p:cNvGrpSpPr/>
          <p:nvPr/>
        </p:nvGrpSpPr>
        <p:grpSpPr>
          <a:xfrm>
            <a:off x="8136753" y="3788074"/>
            <a:ext cx="336303" cy="362005"/>
            <a:chOff x="7987790" y="3804695"/>
            <a:chExt cx="336303" cy="362005"/>
          </a:xfrm>
        </p:grpSpPr>
        <p:sp>
          <p:nvSpPr>
            <p:cNvPr id="648" name="Google Shape;7031;p80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7032;p80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7033;p80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7034;p80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7035;p80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7036;p80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7037;p80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7038;p80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7039;p80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7040;p80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7041;p80"/>
          <p:cNvGrpSpPr/>
          <p:nvPr/>
        </p:nvGrpSpPr>
        <p:grpSpPr>
          <a:xfrm>
            <a:off x="5422407" y="2874664"/>
            <a:ext cx="371123" cy="362267"/>
            <a:chOff x="5273444" y="2891285"/>
            <a:chExt cx="371123" cy="362267"/>
          </a:xfrm>
        </p:grpSpPr>
        <p:sp>
          <p:nvSpPr>
            <p:cNvPr id="659" name="Google Shape;7042;p80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7043;p80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7044;p80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7045;p80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7046;p80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7047;p80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7048;p80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7049;p80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7050;p80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7051;p80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7052;p80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7053;p80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7054;p80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7055;p80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7056;p80"/>
          <p:cNvGrpSpPr/>
          <p:nvPr/>
        </p:nvGrpSpPr>
        <p:grpSpPr>
          <a:xfrm>
            <a:off x="7779360" y="3341778"/>
            <a:ext cx="214759" cy="357030"/>
            <a:chOff x="2235125" y="238075"/>
            <a:chExt cx="3144350" cy="5227375"/>
          </a:xfrm>
        </p:grpSpPr>
        <p:sp>
          <p:nvSpPr>
            <p:cNvPr id="674" name="Google Shape;7057;p80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7058;p80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7059;p80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7060;p80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7061;p80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7062;p80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7063;p80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7064;p80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7065;p80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7066;p80"/>
          <p:cNvGrpSpPr/>
          <p:nvPr/>
        </p:nvGrpSpPr>
        <p:grpSpPr>
          <a:xfrm>
            <a:off x="2959692" y="4250486"/>
            <a:ext cx="342496" cy="351944"/>
            <a:chOff x="2810729" y="4267107"/>
            <a:chExt cx="342496" cy="351944"/>
          </a:xfrm>
        </p:grpSpPr>
        <p:sp>
          <p:nvSpPr>
            <p:cNvPr id="684" name="Google Shape;7067;p80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7068;p80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7069;p80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7070;p80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7071;p80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7072;p80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7073;p80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7074;p80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7075;p80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7076;p80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7077;p80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7078;p80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7079;p80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7080;p80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7081;p80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7082;p80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83;p80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84;p80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85;p80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86;p80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87;p80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88;p80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89;p80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90;p80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91;p80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2;p80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093;p80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094;p80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095;p80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096;p80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097;p80"/>
          <p:cNvGrpSpPr/>
          <p:nvPr/>
        </p:nvGrpSpPr>
        <p:grpSpPr>
          <a:xfrm>
            <a:off x="1928131" y="3789004"/>
            <a:ext cx="282381" cy="343454"/>
            <a:chOff x="1779168" y="3805625"/>
            <a:chExt cx="282381" cy="343454"/>
          </a:xfrm>
        </p:grpSpPr>
        <p:sp>
          <p:nvSpPr>
            <p:cNvPr id="715" name="Google Shape;7098;p80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099;p80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00;p80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01;p80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02;p80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103;p80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104;p80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105;p80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106;p80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107;p80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108;p80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109;p80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110;p80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111;p80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112;p80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113;p80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114;p80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115;p80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116;p80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117;p80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118;p80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119;p80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120;p80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121;p80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122;p80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123;p80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124;p80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125;p80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126;p80"/>
          <p:cNvGrpSpPr/>
          <p:nvPr/>
        </p:nvGrpSpPr>
        <p:grpSpPr>
          <a:xfrm>
            <a:off x="2742485" y="2390408"/>
            <a:ext cx="391606" cy="364535"/>
            <a:chOff x="2593522" y="2407029"/>
            <a:chExt cx="391606" cy="364535"/>
          </a:xfrm>
        </p:grpSpPr>
        <p:sp>
          <p:nvSpPr>
            <p:cNvPr id="744" name="Google Shape;7127;p80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128;p80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129;p80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130;p80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131;p80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132;p80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133;p80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134;p80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135;p80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136;p80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137;p80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138;p80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139;p80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140;p80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141;p80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142;p80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143;p80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144;p80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145;p80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146;p80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147;p80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148;p80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149;p80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150;p80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151;p80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152;p80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153;p80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154;p80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155;p80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156;p80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157;p80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158;p80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159;p80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160;p80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161;p80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162;p80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163;p80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164;p80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165;p80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166;p80"/>
          <p:cNvGrpSpPr/>
          <p:nvPr/>
        </p:nvGrpSpPr>
        <p:grpSpPr>
          <a:xfrm>
            <a:off x="4104010" y="2415621"/>
            <a:ext cx="322912" cy="334396"/>
            <a:chOff x="3955047" y="2432242"/>
            <a:chExt cx="322912" cy="334396"/>
          </a:xfrm>
        </p:grpSpPr>
        <p:sp>
          <p:nvSpPr>
            <p:cNvPr id="784" name="Google Shape;7167;p80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168;p80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169;p80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170;p80"/>
          <p:cNvGrpSpPr/>
          <p:nvPr/>
        </p:nvGrpSpPr>
        <p:grpSpPr>
          <a:xfrm>
            <a:off x="1951428" y="1946233"/>
            <a:ext cx="265373" cy="351944"/>
            <a:chOff x="1802465" y="1962854"/>
            <a:chExt cx="265373" cy="351944"/>
          </a:xfrm>
        </p:grpSpPr>
        <p:sp>
          <p:nvSpPr>
            <p:cNvPr id="788" name="Google Shape;7171;p80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172;p80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173;p80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174;p80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175;p80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176;p80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177;p80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178;p80"/>
          <p:cNvGrpSpPr/>
          <p:nvPr/>
        </p:nvGrpSpPr>
        <p:grpSpPr>
          <a:xfrm>
            <a:off x="3661033" y="1939601"/>
            <a:ext cx="373983" cy="363622"/>
            <a:chOff x="3512070" y="1956222"/>
            <a:chExt cx="373983" cy="363622"/>
          </a:xfrm>
        </p:grpSpPr>
        <p:sp>
          <p:nvSpPr>
            <p:cNvPr id="796" name="Google Shape;7179;p80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180;p80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181;p80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182;p80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7183;p80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7184;p80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7185;p80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7186;p80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7187;p80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7188;p80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7189;p80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7190;p80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7191;p80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7192;p80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7193;p80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7194;p80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7195;p80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7196;p80"/>
          <p:cNvGrpSpPr/>
          <p:nvPr/>
        </p:nvGrpSpPr>
        <p:grpSpPr>
          <a:xfrm>
            <a:off x="991646" y="2378130"/>
            <a:ext cx="345640" cy="356660"/>
            <a:chOff x="842683" y="2394751"/>
            <a:chExt cx="345640" cy="356660"/>
          </a:xfrm>
        </p:grpSpPr>
        <p:sp>
          <p:nvSpPr>
            <p:cNvPr id="814" name="Google Shape;7197;p80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7198;p80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7199;p80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7200;p80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7201;p80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7202;p80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7203;p80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7204;p80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7205;p80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7206;p80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7207;p80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7208;p80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7209;p80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7210;p80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7211;p80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7212;p80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7213;p80"/>
          <p:cNvGrpSpPr/>
          <p:nvPr/>
        </p:nvGrpSpPr>
        <p:grpSpPr>
          <a:xfrm>
            <a:off x="1439578" y="2382846"/>
            <a:ext cx="336836" cy="342511"/>
            <a:chOff x="1290615" y="2399467"/>
            <a:chExt cx="336836" cy="342511"/>
          </a:xfrm>
        </p:grpSpPr>
        <p:sp>
          <p:nvSpPr>
            <p:cNvPr id="831" name="Google Shape;7214;p80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7215;p80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7216;p80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7217;p80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7218;p80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7219;p80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7220;p80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7221;p80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7222;p80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7223;p80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7224;p80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7225;p80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7226;p80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7227;p80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7228;p80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7229;p80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7230;p80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7231;p80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7232;p80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" name="Google Shape;7233;p80"/>
          <p:cNvGrpSpPr/>
          <p:nvPr/>
        </p:nvGrpSpPr>
        <p:grpSpPr>
          <a:xfrm>
            <a:off x="1897273" y="2391980"/>
            <a:ext cx="308508" cy="333378"/>
            <a:chOff x="1748310" y="2408601"/>
            <a:chExt cx="308508" cy="333378"/>
          </a:xfrm>
        </p:grpSpPr>
        <p:sp>
          <p:nvSpPr>
            <p:cNvPr id="851" name="Google Shape;7234;p80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7235;p80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7236;p80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7237;p80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7238;p80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7239;p80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7240;p80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7241;p80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7242;p80"/>
          <p:cNvGrpSpPr/>
          <p:nvPr/>
        </p:nvGrpSpPr>
        <p:grpSpPr>
          <a:xfrm>
            <a:off x="3193577" y="2401412"/>
            <a:ext cx="376184" cy="315141"/>
            <a:chOff x="3044614" y="2418033"/>
            <a:chExt cx="376184" cy="315141"/>
          </a:xfrm>
        </p:grpSpPr>
        <p:sp>
          <p:nvSpPr>
            <p:cNvPr id="860" name="Google Shape;7243;p80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7244;p80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7245;p80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7246;p80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7247;p80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7248;p80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7249;p80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7250;p80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7251;p80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7252;p80"/>
          <p:cNvGrpSpPr/>
          <p:nvPr/>
        </p:nvGrpSpPr>
        <p:grpSpPr>
          <a:xfrm>
            <a:off x="4092601" y="3798451"/>
            <a:ext cx="357933" cy="342676"/>
            <a:chOff x="3943638" y="3815072"/>
            <a:chExt cx="357933" cy="342676"/>
          </a:xfrm>
        </p:grpSpPr>
        <p:sp>
          <p:nvSpPr>
            <p:cNvPr id="870" name="Google Shape;7253;p80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7254;p80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7255;p80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7256;p80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7257;p80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7258;p80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7259;p80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7260;p80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7261;p80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" name="Google Shape;7262;p80"/>
          <p:cNvGrpSpPr/>
          <p:nvPr/>
        </p:nvGrpSpPr>
        <p:grpSpPr>
          <a:xfrm>
            <a:off x="3657245" y="3793720"/>
            <a:ext cx="351644" cy="351959"/>
            <a:chOff x="3508282" y="3810341"/>
            <a:chExt cx="351644" cy="351959"/>
          </a:xfrm>
        </p:grpSpPr>
        <p:sp>
          <p:nvSpPr>
            <p:cNvPr id="880" name="Google Shape;7263;p80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7264;p80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7265;p80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7266;p80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7267;p80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7268;p80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7269;p80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7270;p80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7271;p80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7272;p80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7273;p80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7274;p80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7275;p80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7276;p80"/>
          <p:cNvGrpSpPr/>
          <p:nvPr/>
        </p:nvGrpSpPr>
        <p:grpSpPr>
          <a:xfrm>
            <a:off x="2373548" y="1946233"/>
            <a:ext cx="303163" cy="351809"/>
            <a:chOff x="2224585" y="1962854"/>
            <a:chExt cx="303163" cy="351809"/>
          </a:xfrm>
        </p:grpSpPr>
        <p:sp>
          <p:nvSpPr>
            <p:cNvPr id="894" name="Google Shape;7277;p80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7278;p80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7279;p80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7280;p80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7281;p80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7282;p80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7283;p80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7284;p80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7285;p80"/>
          <p:cNvGrpSpPr/>
          <p:nvPr/>
        </p:nvGrpSpPr>
        <p:grpSpPr>
          <a:xfrm>
            <a:off x="2771757" y="1974247"/>
            <a:ext cx="389090" cy="296231"/>
            <a:chOff x="2622794" y="1990868"/>
            <a:chExt cx="389090" cy="296231"/>
          </a:xfrm>
        </p:grpSpPr>
        <p:sp>
          <p:nvSpPr>
            <p:cNvPr id="903" name="Google Shape;7286;p80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7287;p80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7288;p80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7289;p80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7290;p80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7291;p80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7292;p80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7293;p80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7294;p80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7295;p80"/>
          <p:cNvGrpSpPr/>
          <p:nvPr/>
        </p:nvGrpSpPr>
        <p:grpSpPr>
          <a:xfrm>
            <a:off x="4126289" y="1935528"/>
            <a:ext cx="327074" cy="375241"/>
            <a:chOff x="3977326" y="1952149"/>
            <a:chExt cx="327074" cy="375241"/>
          </a:xfrm>
        </p:grpSpPr>
        <p:sp>
          <p:nvSpPr>
            <p:cNvPr id="913" name="Google Shape;7296;p80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7297;p80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7298;p80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7299;p80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7300;p80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7301;p80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7302;p80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7303;p80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7304;p80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7305;p80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7306;p80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7307;p80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7308;p80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7309;p80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7310;p80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7311;p80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7312;p80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" name="Google Shape;7313;p80"/>
          <p:cNvGrpSpPr/>
          <p:nvPr/>
        </p:nvGrpSpPr>
        <p:grpSpPr>
          <a:xfrm>
            <a:off x="1490575" y="3323434"/>
            <a:ext cx="259399" cy="370524"/>
            <a:chOff x="1341612" y="3340055"/>
            <a:chExt cx="259399" cy="370524"/>
          </a:xfrm>
        </p:grpSpPr>
        <p:sp>
          <p:nvSpPr>
            <p:cNvPr id="931" name="Google Shape;7314;p80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7315;p80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7316;p80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7317;p80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7318;p80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7319;p80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7320;p80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7321;p80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7322;p80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7323;p80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7324;p80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7325;p80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7326;p80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7327;p80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7328;p80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7329;p80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7330;p80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7331;p80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7332;p80"/>
          <p:cNvGrpSpPr/>
          <p:nvPr/>
        </p:nvGrpSpPr>
        <p:grpSpPr>
          <a:xfrm>
            <a:off x="2328855" y="3828351"/>
            <a:ext cx="351629" cy="282381"/>
            <a:chOff x="2179892" y="3844972"/>
            <a:chExt cx="351629" cy="282381"/>
          </a:xfrm>
        </p:grpSpPr>
        <p:sp>
          <p:nvSpPr>
            <p:cNvPr id="950" name="Google Shape;7333;p80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7334;p80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7335;p80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7336;p80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7337;p80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7338;p80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7339;p80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7340;p80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7341;p80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7342;p80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7343;p80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7344;p80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7345;p80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7346;p80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7347;p80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7348;p80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7349;p80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7350;p80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7351;p80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7352;p80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7353;p80"/>
          <p:cNvGrpSpPr/>
          <p:nvPr/>
        </p:nvGrpSpPr>
        <p:grpSpPr>
          <a:xfrm>
            <a:off x="3280133" y="3800263"/>
            <a:ext cx="220051" cy="338169"/>
            <a:chOff x="3131170" y="3816884"/>
            <a:chExt cx="220051" cy="338169"/>
          </a:xfrm>
        </p:grpSpPr>
        <p:sp>
          <p:nvSpPr>
            <p:cNvPr id="971" name="Google Shape;7354;p80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7355;p80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7356;p80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7357;p80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7358;p80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7359;p80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7360;p80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7361;p80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7362;p80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7363;p80"/>
          <p:cNvGrpSpPr/>
          <p:nvPr/>
        </p:nvGrpSpPr>
        <p:grpSpPr>
          <a:xfrm>
            <a:off x="1052465" y="3342943"/>
            <a:ext cx="247990" cy="333393"/>
            <a:chOff x="903502" y="3359564"/>
            <a:chExt cx="247990" cy="333393"/>
          </a:xfrm>
        </p:grpSpPr>
        <p:sp>
          <p:nvSpPr>
            <p:cNvPr id="981" name="Google Shape;7364;p80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7365;p80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7366;p80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7367;p80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7368;p80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7369;p80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7370;p80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7371;p80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7372;p80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7373;p80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7374;p80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7375;p80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7376;p80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7377;p80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7378;p80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7379;p80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7380;p80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7381;p80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7382;p80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7383;p80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7384;p80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7385;p80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7386;p80"/>
          <p:cNvGrpSpPr/>
          <p:nvPr/>
        </p:nvGrpSpPr>
        <p:grpSpPr>
          <a:xfrm>
            <a:off x="2765154" y="2873840"/>
            <a:ext cx="365793" cy="361152"/>
            <a:chOff x="2616191" y="2890461"/>
            <a:chExt cx="365793" cy="361152"/>
          </a:xfrm>
        </p:grpSpPr>
        <p:sp>
          <p:nvSpPr>
            <p:cNvPr id="1004" name="Google Shape;7387;p80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7388;p80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7389;p80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7390;p80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7391;p80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7392;p80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7393;p80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7394;p80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7395;p80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7396;p80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7397;p80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" name="Google Shape;7398;p80"/>
          <p:cNvGrpSpPr/>
          <p:nvPr/>
        </p:nvGrpSpPr>
        <p:grpSpPr>
          <a:xfrm>
            <a:off x="3198922" y="1929240"/>
            <a:ext cx="402940" cy="388536"/>
            <a:chOff x="3049959" y="1945861"/>
            <a:chExt cx="402940" cy="388536"/>
          </a:xfrm>
        </p:grpSpPr>
        <p:sp>
          <p:nvSpPr>
            <p:cNvPr id="1016" name="Google Shape;7399;p80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7400;p80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7401;p80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7402;p80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7403;p80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7404;p80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7405;p80"/>
          <p:cNvGrpSpPr/>
          <p:nvPr/>
        </p:nvGrpSpPr>
        <p:grpSpPr>
          <a:xfrm>
            <a:off x="2631988" y="4252058"/>
            <a:ext cx="202428" cy="349114"/>
            <a:chOff x="2483025" y="4268679"/>
            <a:chExt cx="202428" cy="349114"/>
          </a:xfrm>
        </p:grpSpPr>
        <p:sp>
          <p:nvSpPr>
            <p:cNvPr id="1023" name="Google Shape;7406;p80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7407;p80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7408;p80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7409;p80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7410;p80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7411;p80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7412;p80"/>
          <p:cNvGrpSpPr/>
          <p:nvPr/>
        </p:nvGrpSpPr>
        <p:grpSpPr>
          <a:xfrm>
            <a:off x="1011470" y="2869363"/>
            <a:ext cx="329590" cy="365000"/>
            <a:chOff x="862507" y="2885984"/>
            <a:chExt cx="329590" cy="365000"/>
          </a:xfrm>
        </p:grpSpPr>
        <p:sp>
          <p:nvSpPr>
            <p:cNvPr id="1030" name="Google Shape;7413;p80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7414;p80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7415;p80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7416;p80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7417;p80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7418;p80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7419;p80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7420;p80"/>
          <p:cNvGrpSpPr/>
          <p:nvPr/>
        </p:nvGrpSpPr>
        <p:grpSpPr>
          <a:xfrm>
            <a:off x="3231038" y="2855184"/>
            <a:ext cx="318884" cy="379807"/>
            <a:chOff x="3082075" y="2871805"/>
            <a:chExt cx="318884" cy="379807"/>
          </a:xfrm>
        </p:grpSpPr>
        <p:sp>
          <p:nvSpPr>
            <p:cNvPr id="1038" name="Google Shape;7421;p80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7422;p80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7423;p80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7424;p80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7425;p80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7426;p80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7427;p80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7428;p80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7429;p80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7430;p80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7431;p80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7432;p80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7433;p80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7434;p80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7435;p80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7436;p80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7437;p80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7438;p80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7439;p80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7440;p80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7441;p80"/>
          <p:cNvGrpSpPr/>
          <p:nvPr/>
        </p:nvGrpSpPr>
        <p:grpSpPr>
          <a:xfrm>
            <a:off x="2743743" y="1499873"/>
            <a:ext cx="410187" cy="324244"/>
            <a:chOff x="2594780" y="1516494"/>
            <a:chExt cx="410187" cy="324244"/>
          </a:xfrm>
        </p:grpSpPr>
        <p:sp>
          <p:nvSpPr>
            <p:cNvPr id="1059" name="Google Shape;7442;p80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7443;p80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7444;p80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7445;p80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7446;p80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7447;p80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7448;p80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7449;p80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" name="Google Shape;7450;p80"/>
          <p:cNvGrpSpPr/>
          <p:nvPr/>
        </p:nvGrpSpPr>
        <p:grpSpPr>
          <a:xfrm>
            <a:off x="1891928" y="1486338"/>
            <a:ext cx="333692" cy="333363"/>
            <a:chOff x="1742965" y="1502959"/>
            <a:chExt cx="333692" cy="333363"/>
          </a:xfrm>
        </p:grpSpPr>
        <p:sp>
          <p:nvSpPr>
            <p:cNvPr id="1069" name="Google Shape;7451;p80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7452;p80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7453;p80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7454;p80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7455;p80"/>
          <p:cNvGrpSpPr/>
          <p:nvPr/>
        </p:nvGrpSpPr>
        <p:grpSpPr>
          <a:xfrm>
            <a:off x="3200494" y="1500188"/>
            <a:ext cx="390034" cy="296545"/>
            <a:chOff x="3051531" y="1516809"/>
            <a:chExt cx="390034" cy="296545"/>
          </a:xfrm>
        </p:grpSpPr>
        <p:sp>
          <p:nvSpPr>
            <p:cNvPr id="1074" name="Google Shape;7456;p80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7457;p80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7458;p80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7459;p80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7460;p80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7461;p80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7462;p80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7463;p80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7464;p80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7465;p80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7466;p80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7467;p80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7468;p80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7469;p80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7470;p80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Google Shape;7471;p80"/>
          <p:cNvGrpSpPr/>
          <p:nvPr/>
        </p:nvGrpSpPr>
        <p:grpSpPr>
          <a:xfrm>
            <a:off x="3663863" y="1472399"/>
            <a:ext cx="354145" cy="351869"/>
            <a:chOff x="3514900" y="1489020"/>
            <a:chExt cx="354145" cy="351869"/>
          </a:xfrm>
        </p:grpSpPr>
        <p:sp>
          <p:nvSpPr>
            <p:cNvPr id="1090" name="Google Shape;7472;p80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7473;p80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7474;p80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7475;p80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7476;p80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7477;p80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7478;p80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7479;p80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7480;p80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7481;p80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7482;p80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7483;p80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7484;p80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7485;p80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7486;p80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7487;p80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7488;p80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7489;p80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7490;p80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7491;p80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7492;p80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7493;p80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7494;p80"/>
          <p:cNvGrpSpPr/>
          <p:nvPr/>
        </p:nvGrpSpPr>
        <p:grpSpPr>
          <a:xfrm>
            <a:off x="3215287" y="3333825"/>
            <a:ext cx="346598" cy="333183"/>
            <a:chOff x="3066324" y="3350446"/>
            <a:chExt cx="346598" cy="333183"/>
          </a:xfrm>
        </p:grpSpPr>
        <p:sp>
          <p:nvSpPr>
            <p:cNvPr id="1113" name="Google Shape;7495;p80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7496;p80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7497;p80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7498;p80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7499;p80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7500;p80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7501;p80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7502;p80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7503;p80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7504;p80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" name="Google Shape;7505;p80"/>
          <p:cNvGrpSpPr/>
          <p:nvPr/>
        </p:nvGrpSpPr>
        <p:grpSpPr>
          <a:xfrm>
            <a:off x="1431718" y="1935468"/>
            <a:ext cx="363278" cy="363338"/>
            <a:chOff x="1282755" y="1952089"/>
            <a:chExt cx="363278" cy="363338"/>
          </a:xfrm>
        </p:grpSpPr>
        <p:sp>
          <p:nvSpPr>
            <p:cNvPr id="1124" name="Google Shape;7506;p80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7507;p80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7508;p80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7509;p80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7510;p80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7511;p80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7512;p80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7513;p80"/>
          <p:cNvGrpSpPr/>
          <p:nvPr/>
        </p:nvGrpSpPr>
        <p:grpSpPr>
          <a:xfrm>
            <a:off x="3659057" y="2892660"/>
            <a:ext cx="355133" cy="343574"/>
            <a:chOff x="3510094" y="2909281"/>
            <a:chExt cx="355133" cy="343574"/>
          </a:xfrm>
        </p:grpSpPr>
        <p:sp>
          <p:nvSpPr>
            <p:cNvPr id="1132" name="Google Shape;7514;p80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7515;p80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7516;p80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7517;p80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7518;p80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7519;p80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7520;p80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7521;p80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7522;p80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7523;p80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7524;p80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7525;p80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7526;p80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5" name="Google Shape;7527;p80"/>
          <p:cNvSpPr/>
          <p:nvPr/>
        </p:nvSpPr>
        <p:spPr>
          <a:xfrm>
            <a:off x="2662847" y="1795460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6" name="Google Shape;7528;p80"/>
          <p:cNvGrpSpPr/>
          <p:nvPr/>
        </p:nvGrpSpPr>
        <p:grpSpPr>
          <a:xfrm>
            <a:off x="2312805" y="1490351"/>
            <a:ext cx="382787" cy="331566"/>
            <a:chOff x="2163842" y="1506972"/>
            <a:chExt cx="382787" cy="331566"/>
          </a:xfrm>
        </p:grpSpPr>
        <p:sp>
          <p:nvSpPr>
            <p:cNvPr id="1147" name="Google Shape;7529;p80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7530;p80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7531;p80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7532;p80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7533;p80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7534;p80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7535;p80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7536;p80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7537;p80"/>
          <p:cNvGrpSpPr/>
          <p:nvPr/>
        </p:nvGrpSpPr>
        <p:grpSpPr>
          <a:xfrm>
            <a:off x="1887840" y="3333031"/>
            <a:ext cx="357918" cy="350536"/>
            <a:chOff x="1738877" y="3349652"/>
            <a:chExt cx="357918" cy="350536"/>
          </a:xfrm>
        </p:grpSpPr>
        <p:sp>
          <p:nvSpPr>
            <p:cNvPr id="1156" name="Google Shape;7538;p80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7539;p80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7540;p80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7541;p80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7542;p80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7543;p80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7544;p80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7545;p80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7546;p80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7547;p80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7548;p80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7549;p80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7550;p80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7551;p80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7552;p80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7553;p80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7554;p80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7555;p80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" name="Google Shape;7556;p80"/>
          <p:cNvGrpSpPr/>
          <p:nvPr/>
        </p:nvGrpSpPr>
        <p:grpSpPr>
          <a:xfrm>
            <a:off x="2120782" y="4260233"/>
            <a:ext cx="383281" cy="333947"/>
            <a:chOff x="1971819" y="4276854"/>
            <a:chExt cx="383281" cy="333947"/>
          </a:xfrm>
        </p:grpSpPr>
        <p:sp>
          <p:nvSpPr>
            <p:cNvPr id="1175" name="Google Shape;7557;p80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7558;p80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7559;p80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7560;p80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7561;p80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7562;p80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7563;p80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7564;p80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7565;p80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7566;p80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7567;p80"/>
          <p:cNvGrpSpPr/>
          <p:nvPr/>
        </p:nvGrpSpPr>
        <p:grpSpPr>
          <a:xfrm>
            <a:off x="1974082" y="2869198"/>
            <a:ext cx="175987" cy="361391"/>
            <a:chOff x="1825119" y="2885819"/>
            <a:chExt cx="175987" cy="361391"/>
          </a:xfrm>
        </p:grpSpPr>
        <p:sp>
          <p:nvSpPr>
            <p:cNvPr id="1186" name="Google Shape;7568;p80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7569;p80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7570;p80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7571;p80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7572;p80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7573;p80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7574;p80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7575;p80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7576;p80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7577;p80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7578;p80"/>
          <p:cNvGrpSpPr/>
          <p:nvPr/>
        </p:nvGrpSpPr>
        <p:grpSpPr>
          <a:xfrm>
            <a:off x="3653787" y="3389223"/>
            <a:ext cx="369896" cy="226339"/>
            <a:chOff x="3504824" y="3405844"/>
            <a:chExt cx="369896" cy="226339"/>
          </a:xfrm>
        </p:grpSpPr>
        <p:sp>
          <p:nvSpPr>
            <p:cNvPr id="1197" name="Google Shape;7579;p80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7580;p80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7581;p80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7582;p80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7583;p80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7584;p80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7585;p80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7586;p80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7587;p80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7588;p80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7589;p80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7590;p80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7591;p80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7592;p80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7593;p80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7594;p80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7595;p80"/>
          <p:cNvGrpSpPr/>
          <p:nvPr/>
        </p:nvGrpSpPr>
        <p:grpSpPr>
          <a:xfrm>
            <a:off x="1444624" y="3802973"/>
            <a:ext cx="345640" cy="342900"/>
            <a:chOff x="1295661" y="3819594"/>
            <a:chExt cx="345640" cy="342900"/>
          </a:xfrm>
        </p:grpSpPr>
        <p:sp>
          <p:nvSpPr>
            <p:cNvPr id="1214" name="Google Shape;7596;p80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7597;p80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7598;p80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7599;p80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7600;p80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7601;p80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7602;p80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7603;p80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7604;p80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7605;p80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7606;p80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7607;p80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7608;p80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7609;p80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7610;p80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7611;p80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7612;p80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" name="Google Shape;7613;p80"/>
          <p:cNvGrpSpPr/>
          <p:nvPr/>
        </p:nvGrpSpPr>
        <p:grpSpPr>
          <a:xfrm>
            <a:off x="3635535" y="2416849"/>
            <a:ext cx="379328" cy="281738"/>
            <a:chOff x="3486572" y="2433470"/>
            <a:chExt cx="379328" cy="281738"/>
          </a:xfrm>
        </p:grpSpPr>
        <p:sp>
          <p:nvSpPr>
            <p:cNvPr id="1232" name="Google Shape;7614;p80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7615;p80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7616;p80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7617;p80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7618;p80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7619;p80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7620;p80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" name="Google Shape;7621;p80"/>
          <p:cNvSpPr/>
          <p:nvPr/>
        </p:nvSpPr>
        <p:spPr>
          <a:xfrm>
            <a:off x="3900893" y="2692912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0" name="Google Shape;7622;p80"/>
          <p:cNvGrpSpPr/>
          <p:nvPr/>
        </p:nvGrpSpPr>
        <p:grpSpPr>
          <a:xfrm>
            <a:off x="4146112" y="3313013"/>
            <a:ext cx="270733" cy="355762"/>
            <a:chOff x="3997149" y="3329634"/>
            <a:chExt cx="270733" cy="355762"/>
          </a:xfrm>
        </p:grpSpPr>
        <p:sp>
          <p:nvSpPr>
            <p:cNvPr id="1241" name="Google Shape;7623;p80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7624;p80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7625;p80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7626;p80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7627;p80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7628;p80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7629;p80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7630;p80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7631;p80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7632;p80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7633;p80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7634;p80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7635;p80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7636;p80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7637;p80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7638;p80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7639;p80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7640;p80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7641;p80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7642;p80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7643;p80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7644;p80"/>
          <p:cNvGrpSpPr/>
          <p:nvPr/>
        </p:nvGrpSpPr>
        <p:grpSpPr>
          <a:xfrm>
            <a:off x="4103306" y="2882733"/>
            <a:ext cx="345655" cy="343529"/>
            <a:chOff x="3954343" y="2899354"/>
            <a:chExt cx="345655" cy="343529"/>
          </a:xfrm>
        </p:grpSpPr>
        <p:sp>
          <p:nvSpPr>
            <p:cNvPr id="1263" name="Google Shape;7645;p80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7646;p80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7647;p80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7648;p80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7649;p80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7650;p80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7651;p80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7652;p80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7653;p80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7654;p80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7655;p80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7656;p80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7657;p80"/>
          <p:cNvGrpSpPr/>
          <p:nvPr/>
        </p:nvGrpSpPr>
        <p:grpSpPr>
          <a:xfrm>
            <a:off x="2315006" y="3334723"/>
            <a:ext cx="369566" cy="349803"/>
            <a:chOff x="2166043" y="3351344"/>
            <a:chExt cx="369566" cy="349803"/>
          </a:xfrm>
        </p:grpSpPr>
        <p:sp>
          <p:nvSpPr>
            <p:cNvPr id="1276" name="Google Shape;7658;p80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7659;p80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7660;p80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7661;p80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7662;p80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7663;p80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7664;p80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7665;p80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7666;p80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7667;p80"/>
          <p:cNvGrpSpPr/>
          <p:nvPr/>
        </p:nvGrpSpPr>
        <p:grpSpPr>
          <a:xfrm>
            <a:off x="2768612" y="3335711"/>
            <a:ext cx="365793" cy="329275"/>
            <a:chOff x="2619649" y="3352332"/>
            <a:chExt cx="365793" cy="329275"/>
          </a:xfrm>
        </p:grpSpPr>
        <p:sp>
          <p:nvSpPr>
            <p:cNvPr id="1286" name="Google Shape;7668;p80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7669;p80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7670;p80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7671;p80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7672;p80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7673;p80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7674;p80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7675;p80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7676;p80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7677;p80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" name="Google Shape;7678;p80"/>
          <p:cNvGrpSpPr/>
          <p:nvPr/>
        </p:nvGrpSpPr>
        <p:grpSpPr>
          <a:xfrm>
            <a:off x="1442723" y="1481607"/>
            <a:ext cx="340624" cy="351944"/>
            <a:chOff x="1293760" y="1498228"/>
            <a:chExt cx="340624" cy="351944"/>
          </a:xfrm>
        </p:grpSpPr>
        <p:sp>
          <p:nvSpPr>
            <p:cNvPr id="1297" name="Google Shape;7679;p80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7680;p80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7681;p80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7682;p80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7683;p80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7684;p80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7685;p80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7686;p80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7687;p80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7688;p80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7689;p80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7690;p80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7691;p80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7692;p80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" name="Google Shape;7693;p80"/>
          <p:cNvGrpSpPr/>
          <p:nvPr/>
        </p:nvGrpSpPr>
        <p:grpSpPr>
          <a:xfrm>
            <a:off x="998564" y="1935453"/>
            <a:ext cx="406713" cy="383745"/>
            <a:chOff x="849601" y="1952074"/>
            <a:chExt cx="406713" cy="383745"/>
          </a:xfrm>
        </p:grpSpPr>
        <p:sp>
          <p:nvSpPr>
            <p:cNvPr id="1312" name="Google Shape;7694;p80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7695;p80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7696;p80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7697;p80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7698;p80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7699;p80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7700;p80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7701;p80"/>
          <p:cNvGrpSpPr/>
          <p:nvPr/>
        </p:nvGrpSpPr>
        <p:grpSpPr>
          <a:xfrm>
            <a:off x="2402834" y="2876744"/>
            <a:ext cx="203985" cy="355417"/>
            <a:chOff x="2253871" y="2893365"/>
            <a:chExt cx="203985" cy="355417"/>
          </a:xfrm>
        </p:grpSpPr>
        <p:sp>
          <p:nvSpPr>
            <p:cNvPr id="1320" name="Google Shape;7702;p80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7703;p80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7704;p80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7705;p80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7706;p80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7707;p80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7708;p80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7709;p80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7710;p80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7711;p80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7712;p80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7713;p80"/>
          <p:cNvGrpSpPr/>
          <p:nvPr/>
        </p:nvGrpSpPr>
        <p:grpSpPr>
          <a:xfrm>
            <a:off x="2340504" y="2391980"/>
            <a:ext cx="308823" cy="342571"/>
            <a:chOff x="2191541" y="2408601"/>
            <a:chExt cx="308823" cy="342571"/>
          </a:xfrm>
        </p:grpSpPr>
        <p:sp>
          <p:nvSpPr>
            <p:cNvPr id="1332" name="Google Shape;7714;p80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7715;p80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7716;p80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7717;p80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7718;p80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7719;p80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7720;p80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7721;p80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7722;p80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7723;p80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7724;p80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7725;p80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7726;p80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" name="Google Shape;7727;p80"/>
          <p:cNvGrpSpPr/>
          <p:nvPr/>
        </p:nvGrpSpPr>
        <p:grpSpPr>
          <a:xfrm>
            <a:off x="996363" y="1486967"/>
            <a:ext cx="342496" cy="341553"/>
            <a:chOff x="847400" y="1503588"/>
            <a:chExt cx="342496" cy="341553"/>
          </a:xfrm>
        </p:grpSpPr>
        <p:sp>
          <p:nvSpPr>
            <p:cNvPr id="1346" name="Google Shape;7728;p80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7729;p80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7730;p80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7731;p80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7732;p80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7733;p80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7734;p80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7735;p80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7736;p80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7737;p80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7738;p80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7739;p80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7740;p80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7741;p80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7742;p80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7743;p80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7744;p80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7745;p80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7746;p80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7747;p80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" name="Google Shape;7748;p80"/>
          <p:cNvGrpSpPr/>
          <p:nvPr/>
        </p:nvGrpSpPr>
        <p:grpSpPr>
          <a:xfrm>
            <a:off x="1478926" y="2883048"/>
            <a:ext cx="280495" cy="361077"/>
            <a:chOff x="1329963" y="2899669"/>
            <a:chExt cx="280495" cy="361077"/>
          </a:xfrm>
        </p:grpSpPr>
        <p:sp>
          <p:nvSpPr>
            <p:cNvPr id="1367" name="Google Shape;7749;p80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7750;p80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7751;p80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7752;p80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7753;p80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7754;p80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7755;p80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7756;p80"/>
          <p:cNvGrpSpPr/>
          <p:nvPr/>
        </p:nvGrpSpPr>
        <p:grpSpPr>
          <a:xfrm>
            <a:off x="1086392" y="3784287"/>
            <a:ext cx="195496" cy="343439"/>
            <a:chOff x="937429" y="3800908"/>
            <a:chExt cx="195496" cy="343439"/>
          </a:xfrm>
        </p:grpSpPr>
        <p:sp>
          <p:nvSpPr>
            <p:cNvPr id="1375" name="Google Shape;7757;p80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7758;p80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7759;p80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7760;p80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7761;p80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7762;p80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7763;p80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7764;p80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7765;p80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7766;p80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7767;p80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7768;p80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7769;p80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" name="Google Shape;7770;p80"/>
          <p:cNvGrpSpPr/>
          <p:nvPr/>
        </p:nvGrpSpPr>
        <p:grpSpPr>
          <a:xfrm>
            <a:off x="2836622" y="3794034"/>
            <a:ext cx="365164" cy="342511"/>
            <a:chOff x="2611459" y="3810655"/>
            <a:chExt cx="365164" cy="342511"/>
          </a:xfrm>
        </p:grpSpPr>
        <p:sp>
          <p:nvSpPr>
            <p:cNvPr id="1389" name="Google Shape;7771;p80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7772;p80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7773;p80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7774;p80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7775;p80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7776;p80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7777;p80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7778;p80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7779;p80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7780;p80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7781;p80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7782;p80"/>
          <p:cNvGrpSpPr/>
          <p:nvPr/>
        </p:nvGrpSpPr>
        <p:grpSpPr>
          <a:xfrm>
            <a:off x="4101419" y="1507659"/>
            <a:ext cx="370195" cy="300154"/>
            <a:chOff x="3952456" y="1524280"/>
            <a:chExt cx="370195" cy="300154"/>
          </a:xfrm>
        </p:grpSpPr>
        <p:sp>
          <p:nvSpPr>
            <p:cNvPr id="1401" name="Google Shape;7783;p80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7784;p80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7785;p80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7786;p80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7787;p80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7788;p80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652381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201;p83"/>
          <p:cNvSpPr txBox="1">
            <a:spLocks/>
          </p:cNvSpPr>
          <p:nvPr/>
        </p:nvSpPr>
        <p:spPr>
          <a:xfrm>
            <a:off x="907363" y="81331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sz="2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es-PE" sz="1600" dirty="0" err="1">
                <a:latin typeface="Arial"/>
                <a:ea typeface="Arial"/>
                <a:cs typeface="Arial"/>
                <a:sym typeface="Arial"/>
              </a:rPr>
              <a:t>Creative</a:t>
            </a:r>
            <a:r>
              <a:rPr lang="es-PE" sz="16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PE" sz="1600" dirty="0" err="1">
                <a:latin typeface="Arial"/>
                <a:ea typeface="Arial"/>
                <a:cs typeface="Arial"/>
                <a:sym typeface="Arial"/>
              </a:rPr>
              <a:t>Process</a:t>
            </a:r>
            <a:r>
              <a:rPr lang="es-PE" sz="16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PE" sz="1600" dirty="0" err="1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s-PE" sz="16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 lang="es-PE" sz="16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2202;p83"/>
          <p:cNvSpPr txBox="1">
            <a:spLocks/>
          </p:cNvSpPr>
          <p:nvPr/>
        </p:nvSpPr>
        <p:spPr>
          <a:xfrm>
            <a:off x="4916088" y="81331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ibre Baskerville"/>
              <a:buNone/>
              <a:defRPr sz="28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es-PE" sz="1800" dirty="0" err="1">
                <a:latin typeface="Arial"/>
                <a:ea typeface="Arial"/>
                <a:cs typeface="Arial"/>
                <a:sym typeface="Arial"/>
              </a:rPr>
              <a:t>Performing</a:t>
            </a:r>
            <a:r>
              <a:rPr lang="es-PE" sz="1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PE" sz="1800" dirty="0" err="1">
                <a:latin typeface="Arial"/>
                <a:ea typeface="Arial"/>
                <a:cs typeface="Arial"/>
                <a:sym typeface="Arial"/>
              </a:rPr>
              <a:t>Arts</a:t>
            </a:r>
            <a:r>
              <a:rPr lang="es-PE" sz="1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PE" sz="1800" dirty="0" err="1">
                <a:latin typeface="Arial"/>
                <a:ea typeface="Arial"/>
                <a:cs typeface="Arial"/>
                <a:sym typeface="Arial"/>
              </a:rPr>
              <a:t>Icons</a:t>
            </a:r>
            <a:endParaRPr lang="es-PE" sz="18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oogle Shape;12203;p83"/>
          <p:cNvGrpSpPr/>
          <p:nvPr/>
        </p:nvGrpSpPr>
        <p:grpSpPr>
          <a:xfrm>
            <a:off x="3569296" y="3217728"/>
            <a:ext cx="381482" cy="366926"/>
            <a:chOff x="3511608" y="3348218"/>
            <a:chExt cx="381482" cy="366926"/>
          </a:xfrm>
        </p:grpSpPr>
        <p:sp>
          <p:nvSpPr>
            <p:cNvPr id="6" name="Google Shape;12204;p83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205;p83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206;p83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207;p83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208;p83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209;p83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210;p83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211;p83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212;p83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213;p83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214;p83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215;p83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216;p83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217;p83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2218;p83"/>
          <p:cNvGrpSpPr/>
          <p:nvPr/>
        </p:nvGrpSpPr>
        <p:grpSpPr>
          <a:xfrm>
            <a:off x="1907504" y="3676849"/>
            <a:ext cx="163616" cy="366665"/>
            <a:chOff x="1849816" y="3807339"/>
            <a:chExt cx="163616" cy="366665"/>
          </a:xfrm>
        </p:grpSpPr>
        <p:sp>
          <p:nvSpPr>
            <p:cNvPr id="21" name="Google Shape;12219;p83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220;p83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221;p83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222;p83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223;p83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224;p83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225;p83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226;p83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227;p83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228;p83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229;p83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230;p83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231;p83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232;p83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2233;p83"/>
          <p:cNvGrpSpPr/>
          <p:nvPr/>
        </p:nvGrpSpPr>
        <p:grpSpPr>
          <a:xfrm>
            <a:off x="2332445" y="3676823"/>
            <a:ext cx="202292" cy="366430"/>
            <a:chOff x="2274757" y="3807313"/>
            <a:chExt cx="202292" cy="366430"/>
          </a:xfrm>
        </p:grpSpPr>
        <p:sp>
          <p:nvSpPr>
            <p:cNvPr id="36" name="Google Shape;12234;p83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235;p83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236;p83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237;p83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238;p83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239;p83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240;p83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241;p83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242;p83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243;p83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12244;p83"/>
          <p:cNvGrpSpPr/>
          <p:nvPr/>
        </p:nvGrpSpPr>
        <p:grpSpPr>
          <a:xfrm>
            <a:off x="4030404" y="3217728"/>
            <a:ext cx="366404" cy="366665"/>
            <a:chOff x="3972716" y="3348218"/>
            <a:chExt cx="366404" cy="366665"/>
          </a:xfrm>
        </p:grpSpPr>
        <p:sp>
          <p:nvSpPr>
            <p:cNvPr id="47" name="Google Shape;12245;p83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246;p83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247;p83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48;p83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249;p83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250;p83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251;p83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252;p83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253;p83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254;p83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255;p83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256;p83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12257;p83"/>
          <p:cNvGrpSpPr/>
          <p:nvPr/>
        </p:nvGrpSpPr>
        <p:grpSpPr>
          <a:xfrm>
            <a:off x="924216" y="3217858"/>
            <a:ext cx="317405" cy="366534"/>
            <a:chOff x="866528" y="3348348"/>
            <a:chExt cx="317405" cy="366534"/>
          </a:xfrm>
        </p:grpSpPr>
        <p:sp>
          <p:nvSpPr>
            <p:cNvPr id="60" name="Google Shape;12258;p83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259;p83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260;p83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261;p83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2262;p83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2263;p83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2264;p83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2265;p83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12266;p83"/>
          <p:cNvGrpSpPr/>
          <p:nvPr/>
        </p:nvGrpSpPr>
        <p:grpSpPr>
          <a:xfrm>
            <a:off x="1374506" y="3217806"/>
            <a:ext cx="310872" cy="366848"/>
            <a:chOff x="1316818" y="3348296"/>
            <a:chExt cx="310872" cy="366848"/>
          </a:xfrm>
        </p:grpSpPr>
        <p:sp>
          <p:nvSpPr>
            <p:cNvPr id="69" name="Google Shape;12267;p83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2268;p83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2269;p83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2270;p83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271;p83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272;p83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273;p83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2274;p83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2275;p83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2276;p83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2277;p83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2278;p83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2279;p83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2280;p83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2281;p83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2282;p83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2283;p83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2284;p83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2285;p83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2286;p83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2287;p83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2288;p83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2289;p83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2290;p83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12291;p83"/>
          <p:cNvGrpSpPr/>
          <p:nvPr/>
        </p:nvGrpSpPr>
        <p:grpSpPr>
          <a:xfrm>
            <a:off x="3162936" y="3217754"/>
            <a:ext cx="305620" cy="366430"/>
            <a:chOff x="3105248" y="3348244"/>
            <a:chExt cx="305620" cy="366430"/>
          </a:xfrm>
        </p:grpSpPr>
        <p:sp>
          <p:nvSpPr>
            <p:cNvPr id="94" name="Google Shape;12292;p83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2293;p83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294;p83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295;p83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296;p83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297;p83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298;p83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12299;p83"/>
          <p:cNvGrpSpPr/>
          <p:nvPr/>
        </p:nvGrpSpPr>
        <p:grpSpPr>
          <a:xfrm>
            <a:off x="2719676" y="3217728"/>
            <a:ext cx="304078" cy="366665"/>
            <a:chOff x="2661988" y="3348218"/>
            <a:chExt cx="304078" cy="366665"/>
          </a:xfrm>
        </p:grpSpPr>
        <p:sp>
          <p:nvSpPr>
            <p:cNvPr id="102" name="Google Shape;12300;p83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301;p83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302;p83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303;p83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304;p83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305;p83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306;p83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307;p83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308;p83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309;p83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310;p83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311;p83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312;p83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313;p83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314;p83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315;p83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316;p83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317;p83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318;p83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319;p83"/>
          <p:cNvGrpSpPr/>
          <p:nvPr/>
        </p:nvGrpSpPr>
        <p:grpSpPr>
          <a:xfrm>
            <a:off x="2270615" y="3218407"/>
            <a:ext cx="307606" cy="366482"/>
            <a:chOff x="2212927" y="3348897"/>
            <a:chExt cx="307606" cy="366482"/>
          </a:xfrm>
        </p:grpSpPr>
        <p:sp>
          <p:nvSpPr>
            <p:cNvPr id="122" name="Google Shape;12320;p83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21;p83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322;p83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323;p83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324;p83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325;p83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326;p83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327;p83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328;p83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329;p83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2330;p83"/>
          <p:cNvGrpSpPr/>
          <p:nvPr/>
        </p:nvGrpSpPr>
        <p:grpSpPr>
          <a:xfrm>
            <a:off x="1822077" y="3217728"/>
            <a:ext cx="310114" cy="366665"/>
            <a:chOff x="1764389" y="3348218"/>
            <a:chExt cx="310114" cy="366665"/>
          </a:xfrm>
        </p:grpSpPr>
        <p:sp>
          <p:nvSpPr>
            <p:cNvPr id="133" name="Google Shape;12331;p83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332;p83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333;p83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2334;p83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2335;p83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336;p83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337;p83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338;p83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339;p83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340;p83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341;p83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342;p83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343;p83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344;p83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345;p83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346;p83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347;p83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348;p83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349;p83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350;p83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2351;p83"/>
          <p:cNvGrpSpPr/>
          <p:nvPr/>
        </p:nvGrpSpPr>
        <p:grpSpPr>
          <a:xfrm>
            <a:off x="2835260" y="3676797"/>
            <a:ext cx="81716" cy="366717"/>
            <a:chOff x="2777572" y="3807287"/>
            <a:chExt cx="81716" cy="366717"/>
          </a:xfrm>
        </p:grpSpPr>
        <p:sp>
          <p:nvSpPr>
            <p:cNvPr id="154" name="Google Shape;12352;p83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353;p83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354;p83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355;p83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356;p83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357;p83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358;p83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2359;p83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2360;p83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2361;p83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362;p83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2363;p83"/>
          <p:cNvGrpSpPr/>
          <p:nvPr/>
        </p:nvGrpSpPr>
        <p:grpSpPr>
          <a:xfrm>
            <a:off x="3991702" y="4199290"/>
            <a:ext cx="366665" cy="256334"/>
            <a:chOff x="3934014" y="4329780"/>
            <a:chExt cx="366665" cy="256334"/>
          </a:xfrm>
        </p:grpSpPr>
        <p:sp>
          <p:nvSpPr>
            <p:cNvPr id="166" name="Google Shape;12364;p83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365;p83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366;p83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367;p83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368;p83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369;p83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370;p83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2371;p83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2372;p83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2373;p83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2374;p83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2375;p83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2376;p83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2377;p83"/>
          <p:cNvGrpSpPr/>
          <p:nvPr/>
        </p:nvGrpSpPr>
        <p:grpSpPr>
          <a:xfrm>
            <a:off x="1005358" y="3676849"/>
            <a:ext cx="194295" cy="366404"/>
            <a:chOff x="947670" y="3807339"/>
            <a:chExt cx="194295" cy="366404"/>
          </a:xfrm>
        </p:grpSpPr>
        <p:sp>
          <p:nvSpPr>
            <p:cNvPr id="180" name="Google Shape;12378;p83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2379;p83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2380;p83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2381;p83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2382;p83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2383;p83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2384;p83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2385;p83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2386;p83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2387;p83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2388;p83"/>
          <p:cNvGrpSpPr/>
          <p:nvPr/>
        </p:nvGrpSpPr>
        <p:grpSpPr>
          <a:xfrm>
            <a:off x="3478067" y="4156067"/>
            <a:ext cx="368939" cy="342283"/>
            <a:chOff x="3420379" y="4286557"/>
            <a:chExt cx="368939" cy="342283"/>
          </a:xfrm>
        </p:grpSpPr>
        <p:sp>
          <p:nvSpPr>
            <p:cNvPr id="191" name="Google Shape;12389;p83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2390;p83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2391;p83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2392;p83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2393;p83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2394;p83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2395;p83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2396;p83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2397;p83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12398;p83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12399;p83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12400;p83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12401;p83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12402;p83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12403;p83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12404;p83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12405;p83"/>
          <p:cNvGrpSpPr/>
          <p:nvPr/>
        </p:nvGrpSpPr>
        <p:grpSpPr>
          <a:xfrm>
            <a:off x="4022878" y="3711762"/>
            <a:ext cx="369801" cy="296813"/>
            <a:chOff x="3965190" y="3842252"/>
            <a:chExt cx="369801" cy="296813"/>
          </a:xfrm>
        </p:grpSpPr>
        <p:sp>
          <p:nvSpPr>
            <p:cNvPr id="208" name="Google Shape;12406;p83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12407;p83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12408;p83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12409;p83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12410;p83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12411;p83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12412;p83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12413;p83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12414;p83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12415;p83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12416;p83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12417;p83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12418;p83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12419;p83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2420;p83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2421;p83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2422;p83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2423;p83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2424;p83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2425;p83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2426;p83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" name="Google Shape;12427;p83"/>
          <p:cNvGrpSpPr/>
          <p:nvPr/>
        </p:nvGrpSpPr>
        <p:grpSpPr>
          <a:xfrm>
            <a:off x="3564278" y="3703322"/>
            <a:ext cx="396796" cy="313407"/>
            <a:chOff x="3506590" y="3833812"/>
            <a:chExt cx="396796" cy="313407"/>
          </a:xfrm>
        </p:grpSpPr>
        <p:sp>
          <p:nvSpPr>
            <p:cNvPr id="230" name="Google Shape;12428;p83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2429;p83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2430;p83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12431;p83"/>
          <p:cNvGrpSpPr/>
          <p:nvPr/>
        </p:nvGrpSpPr>
        <p:grpSpPr>
          <a:xfrm>
            <a:off x="2826976" y="1834874"/>
            <a:ext cx="104556" cy="366665"/>
            <a:chOff x="2769288" y="1965364"/>
            <a:chExt cx="104556" cy="366665"/>
          </a:xfrm>
        </p:grpSpPr>
        <p:sp>
          <p:nvSpPr>
            <p:cNvPr id="234" name="Google Shape;12432;p83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2433;p83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2434;p83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2435;p83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2436;p83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2437;p83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2438;p83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2439;p83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2440;p83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2441;p83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2442;p83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2443;p83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" name="Google Shape;12444;p83"/>
          <p:cNvGrpSpPr/>
          <p:nvPr/>
        </p:nvGrpSpPr>
        <p:grpSpPr>
          <a:xfrm>
            <a:off x="4024367" y="1880371"/>
            <a:ext cx="367162" cy="275698"/>
            <a:chOff x="3966679" y="2010861"/>
            <a:chExt cx="367162" cy="275698"/>
          </a:xfrm>
        </p:grpSpPr>
        <p:sp>
          <p:nvSpPr>
            <p:cNvPr id="247" name="Google Shape;12445;p83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2446;p83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2447;p83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2448;p83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" name="Google Shape;12449;p83"/>
          <p:cNvGrpSpPr/>
          <p:nvPr/>
        </p:nvGrpSpPr>
        <p:grpSpPr>
          <a:xfrm>
            <a:off x="1810265" y="1895005"/>
            <a:ext cx="366404" cy="246220"/>
            <a:chOff x="1752577" y="2025495"/>
            <a:chExt cx="366404" cy="246220"/>
          </a:xfrm>
        </p:grpSpPr>
        <p:sp>
          <p:nvSpPr>
            <p:cNvPr id="252" name="Google Shape;12450;p83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2451;p83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2452;p83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2453;p83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2454;p83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12455;p83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12456;p83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12457;p83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12458;p83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12459;p83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12460;p83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12461;p83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12462;p83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12463;p83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12464;p83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2465;p83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" name="Google Shape;12466;p83"/>
          <p:cNvGrpSpPr/>
          <p:nvPr/>
        </p:nvGrpSpPr>
        <p:grpSpPr>
          <a:xfrm>
            <a:off x="1367241" y="1939090"/>
            <a:ext cx="366404" cy="158363"/>
            <a:chOff x="1309553" y="2069580"/>
            <a:chExt cx="366404" cy="158363"/>
          </a:xfrm>
        </p:grpSpPr>
        <p:sp>
          <p:nvSpPr>
            <p:cNvPr id="269" name="Google Shape;12467;p83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2468;p83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2469;p83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2470;p83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2471;p83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2472;p83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2473;p83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2474;p83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12475;p83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12476;p83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2477;p83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2478;p83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2479;p83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2480;p83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2481;p83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2482;p83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2483;p83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2484;p83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2485;p83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2486;p83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2487;p83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2488;p83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2489;p83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2490;p83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2491;p83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2492;p83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12493;p83"/>
          <p:cNvGrpSpPr/>
          <p:nvPr/>
        </p:nvGrpSpPr>
        <p:grpSpPr>
          <a:xfrm>
            <a:off x="924216" y="1958272"/>
            <a:ext cx="366639" cy="119635"/>
            <a:chOff x="866528" y="2088762"/>
            <a:chExt cx="366639" cy="119635"/>
          </a:xfrm>
        </p:grpSpPr>
        <p:sp>
          <p:nvSpPr>
            <p:cNvPr id="296" name="Google Shape;12494;p83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2495;p83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2496;p83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2497;p83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2498;p83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2499;p83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2500;p83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2501;p83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2502;p83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2503;p83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2504;p83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2505;p83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2506;p83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2507;p83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12508;p83"/>
          <p:cNvGrpSpPr/>
          <p:nvPr/>
        </p:nvGrpSpPr>
        <p:grpSpPr>
          <a:xfrm>
            <a:off x="2386957" y="1834822"/>
            <a:ext cx="98807" cy="366273"/>
            <a:chOff x="2329269" y="1965312"/>
            <a:chExt cx="98807" cy="366273"/>
          </a:xfrm>
        </p:grpSpPr>
        <p:sp>
          <p:nvSpPr>
            <p:cNvPr id="311" name="Google Shape;12509;p83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2510;p83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2511;p83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12512;p83"/>
          <p:cNvGrpSpPr/>
          <p:nvPr/>
        </p:nvGrpSpPr>
        <p:grpSpPr>
          <a:xfrm>
            <a:off x="3265741" y="1834482"/>
            <a:ext cx="112344" cy="366926"/>
            <a:chOff x="3208053" y="1964972"/>
            <a:chExt cx="112344" cy="366926"/>
          </a:xfrm>
        </p:grpSpPr>
        <p:sp>
          <p:nvSpPr>
            <p:cNvPr id="315" name="Google Shape;12513;p83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2514;p83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2515;p83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2516;p83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2517;p83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2518;p83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12519;p83"/>
          <p:cNvGrpSpPr/>
          <p:nvPr/>
        </p:nvGrpSpPr>
        <p:grpSpPr>
          <a:xfrm>
            <a:off x="3283067" y="3676849"/>
            <a:ext cx="72413" cy="366404"/>
            <a:chOff x="3225379" y="3807339"/>
            <a:chExt cx="72413" cy="366404"/>
          </a:xfrm>
        </p:grpSpPr>
        <p:sp>
          <p:nvSpPr>
            <p:cNvPr id="322" name="Google Shape;12520;p83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2521;p83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2522;p83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2523;p83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2524;p83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2525;p83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2526;p83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2527;p83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0" name="Google Shape;12528;p83"/>
          <p:cNvGrpSpPr/>
          <p:nvPr/>
        </p:nvGrpSpPr>
        <p:grpSpPr>
          <a:xfrm>
            <a:off x="3581604" y="1880606"/>
            <a:ext cx="366665" cy="275201"/>
            <a:chOff x="3523916" y="2011096"/>
            <a:chExt cx="366665" cy="275201"/>
          </a:xfrm>
        </p:grpSpPr>
        <p:sp>
          <p:nvSpPr>
            <p:cNvPr id="331" name="Google Shape;12529;p83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2530;p83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2531;p83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2532;p83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2533;p83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2534;p83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2535;p83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2536;p83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2537;p83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2538;p83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2539;p83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2540;p83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2541;p83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2542;p83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2543;p83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2544;p83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2545;p83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2546;p83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2547;p83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2548;p83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1" name="Google Shape;12549;p83"/>
          <p:cNvGrpSpPr/>
          <p:nvPr/>
        </p:nvGrpSpPr>
        <p:grpSpPr>
          <a:xfrm>
            <a:off x="1800465" y="1369507"/>
            <a:ext cx="393791" cy="366744"/>
            <a:chOff x="1742777" y="1499997"/>
            <a:chExt cx="393791" cy="366744"/>
          </a:xfrm>
        </p:grpSpPr>
        <p:sp>
          <p:nvSpPr>
            <p:cNvPr id="352" name="Google Shape;12550;p83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2551;p83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2552;p83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2553;p83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2554;p83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2555;p83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2556;p83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2557;p83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2558;p83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2559;p83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2560;p83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2561;p83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2562;p83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2563;p83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12564;p83"/>
          <p:cNvGrpSpPr/>
          <p:nvPr/>
        </p:nvGrpSpPr>
        <p:grpSpPr>
          <a:xfrm>
            <a:off x="4072137" y="1369507"/>
            <a:ext cx="319914" cy="366639"/>
            <a:chOff x="4014449" y="1499997"/>
            <a:chExt cx="319914" cy="366639"/>
          </a:xfrm>
        </p:grpSpPr>
        <p:sp>
          <p:nvSpPr>
            <p:cNvPr id="367" name="Google Shape;12565;p83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2566;p83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2567;p83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2568;p83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2569;p83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12570;p83"/>
          <p:cNvGrpSpPr/>
          <p:nvPr/>
        </p:nvGrpSpPr>
        <p:grpSpPr>
          <a:xfrm>
            <a:off x="923955" y="1460970"/>
            <a:ext cx="367397" cy="183711"/>
            <a:chOff x="866267" y="1591460"/>
            <a:chExt cx="367397" cy="183711"/>
          </a:xfrm>
        </p:grpSpPr>
        <p:sp>
          <p:nvSpPr>
            <p:cNvPr id="373" name="Google Shape;12571;p83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2572;p83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2573;p83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2574;p83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2575;p83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2576;p83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2577;p83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2578;p83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2579;p83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2580;p83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2581;p83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12582;p83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12583;p83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2584;p83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2585;p83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2586;p83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2587;p83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2588;p83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12589;p83"/>
          <p:cNvGrpSpPr/>
          <p:nvPr/>
        </p:nvGrpSpPr>
        <p:grpSpPr>
          <a:xfrm>
            <a:off x="3175531" y="1369402"/>
            <a:ext cx="327440" cy="366744"/>
            <a:chOff x="3117843" y="1499892"/>
            <a:chExt cx="327440" cy="366744"/>
          </a:xfrm>
        </p:grpSpPr>
        <p:sp>
          <p:nvSpPr>
            <p:cNvPr id="392" name="Google Shape;12590;p83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12591;p83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12592;p83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12593;p83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12594;p83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12595;p83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12596;p83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12597;p83"/>
          <p:cNvGrpSpPr/>
          <p:nvPr/>
        </p:nvGrpSpPr>
        <p:grpSpPr>
          <a:xfrm>
            <a:off x="2724693" y="1369507"/>
            <a:ext cx="336770" cy="366639"/>
            <a:chOff x="2667005" y="1499997"/>
            <a:chExt cx="336770" cy="366639"/>
          </a:xfrm>
        </p:grpSpPr>
        <p:sp>
          <p:nvSpPr>
            <p:cNvPr id="400" name="Google Shape;12598;p83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12599;p83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12600;p83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12601;p83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12602;p83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12603;p83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12604;p83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12605;p83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12606;p83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12607;p83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12608;p83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12609;p83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12610;p83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12611;p83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12612;p83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12613;p83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12614;p83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12615;p83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12616;p83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12617;p83"/>
          <p:cNvGrpSpPr/>
          <p:nvPr/>
        </p:nvGrpSpPr>
        <p:grpSpPr>
          <a:xfrm>
            <a:off x="3622554" y="1369507"/>
            <a:ext cx="326473" cy="366639"/>
            <a:chOff x="3564866" y="1499997"/>
            <a:chExt cx="326473" cy="366639"/>
          </a:xfrm>
        </p:grpSpPr>
        <p:sp>
          <p:nvSpPr>
            <p:cNvPr id="420" name="Google Shape;12618;p83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12619;p83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12620;p83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2621;p83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2622;p83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2623;p83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2624;p83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2625;p83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2626;p83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9" name="Google Shape;12627;p83"/>
          <p:cNvGrpSpPr/>
          <p:nvPr/>
        </p:nvGrpSpPr>
        <p:grpSpPr>
          <a:xfrm>
            <a:off x="1371762" y="1369507"/>
            <a:ext cx="364392" cy="366639"/>
            <a:chOff x="1314074" y="1499997"/>
            <a:chExt cx="364392" cy="366639"/>
          </a:xfrm>
        </p:grpSpPr>
        <p:sp>
          <p:nvSpPr>
            <p:cNvPr id="430" name="Google Shape;12628;p83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2629;p83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12630;p83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12631;p83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12632;p83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12633;p83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12634;p83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12635;p83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12636;p83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12637;p83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12638;p83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12639;p83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12640;p83"/>
          <p:cNvGrpSpPr/>
          <p:nvPr/>
        </p:nvGrpSpPr>
        <p:grpSpPr>
          <a:xfrm>
            <a:off x="2278167" y="1369507"/>
            <a:ext cx="337005" cy="366639"/>
            <a:chOff x="2220479" y="1499997"/>
            <a:chExt cx="337005" cy="366639"/>
          </a:xfrm>
        </p:grpSpPr>
        <p:sp>
          <p:nvSpPr>
            <p:cNvPr id="443" name="Google Shape;12641;p83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12642;p83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12643;p83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12644;p83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12645;p83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12646;p83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12647;p83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12648;p83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12649;p83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12650;p83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12651;p83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12652;p83"/>
          <p:cNvGrpSpPr/>
          <p:nvPr/>
        </p:nvGrpSpPr>
        <p:grpSpPr>
          <a:xfrm>
            <a:off x="4162843" y="2295486"/>
            <a:ext cx="87230" cy="366430"/>
            <a:chOff x="4105155" y="2425976"/>
            <a:chExt cx="87230" cy="366430"/>
          </a:xfrm>
        </p:grpSpPr>
        <p:sp>
          <p:nvSpPr>
            <p:cNvPr id="455" name="Google Shape;12653;p83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12654;p83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12655;p83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12656;p83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12657;p83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12658;p83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12659;p83"/>
          <p:cNvGrpSpPr/>
          <p:nvPr/>
        </p:nvGrpSpPr>
        <p:grpSpPr>
          <a:xfrm>
            <a:off x="1865797" y="2295512"/>
            <a:ext cx="267884" cy="366639"/>
            <a:chOff x="1808109" y="2426002"/>
            <a:chExt cx="267884" cy="366639"/>
          </a:xfrm>
        </p:grpSpPr>
        <p:sp>
          <p:nvSpPr>
            <p:cNvPr id="462" name="Google Shape;12660;p83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12661;p83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12662;p83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12663;p83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12664;p83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12665;p83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2666;p83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12667;p83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12668;p83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12669;p83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12670;p83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12671;p83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12672;p83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12673;p83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12674;p83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12675;p83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12676;p83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12677;p83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12678;p83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12679;p83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12680;p83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12681;p83"/>
          <p:cNvGrpSpPr/>
          <p:nvPr/>
        </p:nvGrpSpPr>
        <p:grpSpPr>
          <a:xfrm>
            <a:off x="3661256" y="2295512"/>
            <a:ext cx="207597" cy="366639"/>
            <a:chOff x="3603568" y="2426002"/>
            <a:chExt cx="207597" cy="366639"/>
          </a:xfrm>
        </p:grpSpPr>
        <p:sp>
          <p:nvSpPr>
            <p:cNvPr id="484" name="Google Shape;12682;p83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12683;p83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12684;p83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12685;p83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12686;p83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12687;p83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12688;p83"/>
          <p:cNvGrpSpPr/>
          <p:nvPr/>
        </p:nvGrpSpPr>
        <p:grpSpPr>
          <a:xfrm>
            <a:off x="2303803" y="2295512"/>
            <a:ext cx="274417" cy="366404"/>
            <a:chOff x="2246115" y="2426002"/>
            <a:chExt cx="274417" cy="366404"/>
          </a:xfrm>
        </p:grpSpPr>
        <p:sp>
          <p:nvSpPr>
            <p:cNvPr id="491" name="Google Shape;12689;p83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12690;p83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12691;p83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12692;p83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12693;p83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12694;p83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12695;p83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12696;p83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12697;p83"/>
          <p:cNvGrpSpPr/>
          <p:nvPr/>
        </p:nvGrpSpPr>
        <p:grpSpPr>
          <a:xfrm>
            <a:off x="2754354" y="2295512"/>
            <a:ext cx="256099" cy="366639"/>
            <a:chOff x="2696666" y="2426002"/>
            <a:chExt cx="256099" cy="366639"/>
          </a:xfrm>
        </p:grpSpPr>
        <p:sp>
          <p:nvSpPr>
            <p:cNvPr id="500" name="Google Shape;12698;p83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12699;p83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12700;p83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12701;p83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12702;p83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12703;p83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12704;p83"/>
          <p:cNvGrpSpPr/>
          <p:nvPr/>
        </p:nvGrpSpPr>
        <p:grpSpPr>
          <a:xfrm>
            <a:off x="3206760" y="2295512"/>
            <a:ext cx="225863" cy="366430"/>
            <a:chOff x="3149072" y="2426002"/>
            <a:chExt cx="225863" cy="366430"/>
          </a:xfrm>
        </p:grpSpPr>
        <p:sp>
          <p:nvSpPr>
            <p:cNvPr id="507" name="Google Shape;12705;p83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12706;p83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12707;p83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12708;p83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12709;p83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12710;p83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12711;p83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12712;p83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12713;p83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12714;p83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12715;p83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12716;p83"/>
          <p:cNvGrpSpPr/>
          <p:nvPr/>
        </p:nvGrpSpPr>
        <p:grpSpPr>
          <a:xfrm>
            <a:off x="1419244" y="2295433"/>
            <a:ext cx="283224" cy="366482"/>
            <a:chOff x="1361556" y="2425923"/>
            <a:chExt cx="283224" cy="366482"/>
          </a:xfrm>
        </p:grpSpPr>
        <p:sp>
          <p:nvSpPr>
            <p:cNvPr id="519" name="Google Shape;12717;p83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12718;p83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12719;p83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12720;p83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12721;p83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12722;p83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12723;p83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12724;p83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12725;p83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12726;p83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12727;p83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12728;p83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12729;p83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12730;p83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12731;p83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12732;p83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12733;p83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12734;p83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12735;p83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12736;p83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12737;p83"/>
          <p:cNvGrpSpPr/>
          <p:nvPr/>
        </p:nvGrpSpPr>
        <p:grpSpPr>
          <a:xfrm>
            <a:off x="4031423" y="2760566"/>
            <a:ext cx="361883" cy="366979"/>
            <a:chOff x="3973735" y="2891056"/>
            <a:chExt cx="361883" cy="366979"/>
          </a:xfrm>
        </p:grpSpPr>
        <p:sp>
          <p:nvSpPr>
            <p:cNvPr id="540" name="Google Shape;12738;p83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12739;p83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12740;p83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12741;p83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12742;p83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12743;p83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12744;p83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12745;p83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12746;p83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12747;p83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12748;p83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12749;p83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12750;p83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12751;p83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12752;p83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12753;p83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12754;p83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12755;p83"/>
          <p:cNvGrpSpPr/>
          <p:nvPr/>
        </p:nvGrpSpPr>
        <p:grpSpPr>
          <a:xfrm>
            <a:off x="3585629" y="2786254"/>
            <a:ext cx="366665" cy="315654"/>
            <a:chOff x="3527941" y="2916744"/>
            <a:chExt cx="366665" cy="315654"/>
          </a:xfrm>
        </p:grpSpPr>
        <p:sp>
          <p:nvSpPr>
            <p:cNvPr id="558" name="Google Shape;12756;p83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12757;p83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12758;p83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12759;p83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12760;p83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12761;p83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12762;p83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12763;p83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12764;p83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12765;p83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12766;p83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12767;p83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12768;p83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12769;p83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12770;p83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12771;p83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12772;p83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12773;p83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12774;p83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12775;p83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12776;p83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12777;p83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12778;p83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12779;p83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12780;p83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12781;p83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12782;p83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12783;p83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12784;p83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12785;p83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12786;p83"/>
          <p:cNvGrpSpPr/>
          <p:nvPr/>
        </p:nvGrpSpPr>
        <p:grpSpPr>
          <a:xfrm>
            <a:off x="2698561" y="2761141"/>
            <a:ext cx="366404" cy="366404"/>
            <a:chOff x="2640873" y="2891631"/>
            <a:chExt cx="366404" cy="366404"/>
          </a:xfrm>
        </p:grpSpPr>
        <p:sp>
          <p:nvSpPr>
            <p:cNvPr id="589" name="Google Shape;12787;p83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12788;p83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12789;p83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12790;p83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12791;p83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12792;p83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12793;p83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12794;p83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12795;p83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12796;p83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12797;p83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12798;p83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12799;p83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12800;p83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12801;p83"/>
          <p:cNvGrpSpPr/>
          <p:nvPr/>
        </p:nvGrpSpPr>
        <p:grpSpPr>
          <a:xfrm>
            <a:off x="2254779" y="2807630"/>
            <a:ext cx="366665" cy="273189"/>
            <a:chOff x="2197091" y="2938120"/>
            <a:chExt cx="366665" cy="273189"/>
          </a:xfrm>
        </p:grpSpPr>
        <p:sp>
          <p:nvSpPr>
            <p:cNvPr id="604" name="Google Shape;12802;p83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12803;p83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12804;p83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12805;p83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12806;p83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12807;p83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12808;p83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12809;p83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12810;p83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12811;p83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12812;p83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12813;p83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12814;p83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12815;p83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12816;p83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12817;p83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12818;p83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12819;p83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12820;p83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12821;p83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12822;p83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12823;p83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12824;p83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12825;p83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12826;p83"/>
          <p:cNvGrpSpPr/>
          <p:nvPr/>
        </p:nvGrpSpPr>
        <p:grpSpPr>
          <a:xfrm>
            <a:off x="1811258" y="2761637"/>
            <a:ext cx="366665" cy="365202"/>
            <a:chOff x="1753570" y="2892127"/>
            <a:chExt cx="366665" cy="365202"/>
          </a:xfrm>
        </p:grpSpPr>
        <p:sp>
          <p:nvSpPr>
            <p:cNvPr id="629" name="Google Shape;12827;p83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12828;p83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12829;p83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12830;p83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12831;p83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12832;p83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12833;p83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12834;p83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12835;p83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12836;p83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12837;p83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12838;p83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12839;p83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12840;p83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12841;p83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12842;p83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12843;p83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12844;p83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12845;p83"/>
          <p:cNvGrpSpPr/>
          <p:nvPr/>
        </p:nvGrpSpPr>
        <p:grpSpPr>
          <a:xfrm>
            <a:off x="1361439" y="3676849"/>
            <a:ext cx="367684" cy="366561"/>
            <a:chOff x="1303751" y="3807339"/>
            <a:chExt cx="367684" cy="366561"/>
          </a:xfrm>
        </p:grpSpPr>
        <p:sp>
          <p:nvSpPr>
            <p:cNvPr id="648" name="Google Shape;12846;p83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12847;p83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12848;p83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12849;p83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12850;p83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12851;p83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12852;p83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12853;p83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12854;p83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12855;p83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12856;p83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12857;p83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12858;p83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12859;p83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12860;p83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12861;p83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12862;p83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12863;p83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12864;p83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12865;p83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12866;p83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12867;p83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12868;p83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12869;p83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12870;p83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12871;p83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12872;p83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12873;p83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12874;p83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12875;p83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12876;p83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12877;p83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12878;p83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12879;p83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12880;p83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12881;p83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12882;p83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2883;p83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12884;p83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12885;p83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12886;p83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" name="Google Shape;12887;p83"/>
          <p:cNvSpPr/>
          <p:nvPr/>
        </p:nvSpPr>
        <p:spPr>
          <a:xfrm>
            <a:off x="1379053" y="277546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" name="Google Shape;12888;p83"/>
          <p:cNvGrpSpPr/>
          <p:nvPr/>
        </p:nvGrpSpPr>
        <p:grpSpPr>
          <a:xfrm>
            <a:off x="1367737" y="2760931"/>
            <a:ext cx="384749" cy="366613"/>
            <a:chOff x="1310049" y="2891421"/>
            <a:chExt cx="384749" cy="366613"/>
          </a:xfrm>
        </p:grpSpPr>
        <p:sp>
          <p:nvSpPr>
            <p:cNvPr id="691" name="Google Shape;12889;p83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12890;p83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12891;p83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12892;p83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12893;p83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12894;p83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12895;p83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12896;p83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12897;p83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12898;p83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12899;p83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12900;p83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12901;p83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2902;p83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" name="Google Shape;12903;p83"/>
          <p:cNvGrpSpPr/>
          <p:nvPr/>
        </p:nvGrpSpPr>
        <p:grpSpPr>
          <a:xfrm>
            <a:off x="907361" y="2760853"/>
            <a:ext cx="383468" cy="366665"/>
            <a:chOff x="849673" y="2891343"/>
            <a:chExt cx="383468" cy="366665"/>
          </a:xfrm>
        </p:grpSpPr>
        <p:sp>
          <p:nvSpPr>
            <p:cNvPr id="706" name="Google Shape;12904;p83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2905;p83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2906;p83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2907;p83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2908;p83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2909;p83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2910;p83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2911;p83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2912;p83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2913;p83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2914;p83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2915;p83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12916;p83"/>
          <p:cNvGrpSpPr/>
          <p:nvPr/>
        </p:nvGrpSpPr>
        <p:grpSpPr>
          <a:xfrm>
            <a:off x="977945" y="2295512"/>
            <a:ext cx="278024" cy="366508"/>
            <a:chOff x="920257" y="2426002"/>
            <a:chExt cx="278024" cy="366508"/>
          </a:xfrm>
        </p:grpSpPr>
        <p:sp>
          <p:nvSpPr>
            <p:cNvPr id="719" name="Google Shape;12917;p83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2918;p83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2919;p83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2920;p83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2921;p83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2922;p83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2923;p83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2924;p83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2925;p83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2926;p83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2927;p83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2928;p83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2929;p83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12930;p83"/>
          <p:cNvGrpSpPr/>
          <p:nvPr/>
        </p:nvGrpSpPr>
        <p:grpSpPr>
          <a:xfrm>
            <a:off x="924216" y="4143994"/>
            <a:ext cx="349810" cy="366665"/>
            <a:chOff x="866528" y="4274484"/>
            <a:chExt cx="349810" cy="366665"/>
          </a:xfrm>
        </p:grpSpPr>
        <p:sp>
          <p:nvSpPr>
            <p:cNvPr id="733" name="Google Shape;12931;p83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2932;p83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2933;p83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2934;p83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2935;p83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2936;p83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2937;p83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2938;p83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2939;p83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2940;p83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2941;p83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12942;p83"/>
          <p:cNvGrpSpPr/>
          <p:nvPr/>
        </p:nvGrpSpPr>
        <p:grpSpPr>
          <a:xfrm>
            <a:off x="1446396" y="4143994"/>
            <a:ext cx="330210" cy="366665"/>
            <a:chOff x="1388708" y="4274484"/>
            <a:chExt cx="330210" cy="366665"/>
          </a:xfrm>
        </p:grpSpPr>
        <p:sp>
          <p:nvSpPr>
            <p:cNvPr id="745" name="Google Shape;12943;p83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2944;p83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2945;p83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2946;p83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2947;p83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2948;p83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2949;p83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2950;p83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2951;p83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2952;p83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2953;p83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2954;p83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12955;p83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12956;p83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12957;p83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12958;p83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12959;p83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12960;p83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12961;p83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12962;p83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12963;p83"/>
          <p:cNvGrpSpPr/>
          <p:nvPr/>
        </p:nvGrpSpPr>
        <p:grpSpPr>
          <a:xfrm>
            <a:off x="1932382" y="4162836"/>
            <a:ext cx="375446" cy="328982"/>
            <a:chOff x="1874694" y="4293326"/>
            <a:chExt cx="375446" cy="328982"/>
          </a:xfrm>
        </p:grpSpPr>
        <p:sp>
          <p:nvSpPr>
            <p:cNvPr id="766" name="Google Shape;12964;p83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2965;p83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12966;p83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12967;p83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12968;p83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12969;p83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12970;p83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12971;p83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12972;p83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12973;p83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12974;p83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12975;p83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12976;p83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12977;p83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12978;p83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12979;p83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12980;p83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12981;p83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12982;p83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12983;p83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2984;p83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2985;p83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12986;p83"/>
          <p:cNvGrpSpPr/>
          <p:nvPr/>
        </p:nvGrpSpPr>
        <p:grpSpPr>
          <a:xfrm>
            <a:off x="2453804" y="4162600"/>
            <a:ext cx="366665" cy="329714"/>
            <a:chOff x="2396116" y="4293090"/>
            <a:chExt cx="366665" cy="329714"/>
          </a:xfrm>
        </p:grpSpPr>
        <p:sp>
          <p:nvSpPr>
            <p:cNvPr id="789" name="Google Shape;12987;p83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2988;p83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2989;p83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2990;p83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2991;p83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2992;p83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2993;p83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2994;p83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2995;p83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2996;p83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2997;p83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2998;p83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2999;p83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13000;p83"/>
          <p:cNvGrpSpPr/>
          <p:nvPr/>
        </p:nvGrpSpPr>
        <p:grpSpPr>
          <a:xfrm>
            <a:off x="2966445" y="4159334"/>
            <a:ext cx="367162" cy="336116"/>
            <a:chOff x="2908757" y="4289824"/>
            <a:chExt cx="367162" cy="336116"/>
          </a:xfrm>
        </p:grpSpPr>
        <p:sp>
          <p:nvSpPr>
            <p:cNvPr id="803" name="Google Shape;13001;p83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3002;p83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3003;p83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3004;p83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3005;p83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3006;p83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3007;p83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3008;p83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3009;p83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3010;p83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3011;p83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3012;p83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3013;p83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3014;p83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3015;p83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3016;p83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3017;p83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3018;p83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3019;p83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3020;p83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3021;p83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3022;p83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3023;p83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3024;p83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3025;p83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3026;p83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3027;p83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13028;p83"/>
          <p:cNvGrpSpPr/>
          <p:nvPr/>
        </p:nvGrpSpPr>
        <p:grpSpPr>
          <a:xfrm>
            <a:off x="3140096" y="2789050"/>
            <a:ext cx="368651" cy="310350"/>
            <a:chOff x="3082408" y="2919540"/>
            <a:chExt cx="368651" cy="310350"/>
          </a:xfrm>
        </p:grpSpPr>
        <p:sp>
          <p:nvSpPr>
            <p:cNvPr id="831" name="Google Shape;13029;p83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13030;p83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13031;p83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13032;p83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13033;p83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13034;p83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13035;p83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13036;p83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13037;p83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13038;p83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13039;p83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3040;p83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13041;p83"/>
          <p:cNvGrpSpPr/>
          <p:nvPr/>
        </p:nvGrpSpPr>
        <p:grpSpPr>
          <a:xfrm>
            <a:off x="7126818" y="2294310"/>
            <a:ext cx="366169" cy="360498"/>
            <a:chOff x="7069130" y="2424800"/>
            <a:chExt cx="366169" cy="360498"/>
          </a:xfrm>
        </p:grpSpPr>
        <p:sp>
          <p:nvSpPr>
            <p:cNvPr id="844" name="Google Shape;13042;p83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3043;p83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3044;p83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3045;p83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3046;p83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13047;p83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13048;p83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13049;p83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13050;p83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13051;p83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13052;p83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13053;p83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13054;p83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13055;p83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13056;p83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13057;p83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13058;p83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13059;p83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13060;p83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13061;p83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13062;p83"/>
          <p:cNvGrpSpPr/>
          <p:nvPr/>
        </p:nvGrpSpPr>
        <p:grpSpPr>
          <a:xfrm>
            <a:off x="4943343" y="2294231"/>
            <a:ext cx="281473" cy="360629"/>
            <a:chOff x="4885655" y="2424721"/>
            <a:chExt cx="281473" cy="360629"/>
          </a:xfrm>
        </p:grpSpPr>
        <p:sp>
          <p:nvSpPr>
            <p:cNvPr id="865" name="Google Shape;13063;p83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13064;p83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13065;p83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13066;p83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13067;p83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13068;p83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13069;p83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13070;p83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13071;p83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13072;p83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13073;p83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" name="Google Shape;13074;p83"/>
          <p:cNvGrpSpPr/>
          <p:nvPr/>
        </p:nvGrpSpPr>
        <p:grpSpPr>
          <a:xfrm>
            <a:off x="6683297" y="2316287"/>
            <a:ext cx="364130" cy="316726"/>
            <a:chOff x="6625609" y="2446777"/>
            <a:chExt cx="364130" cy="316726"/>
          </a:xfrm>
        </p:grpSpPr>
        <p:sp>
          <p:nvSpPr>
            <p:cNvPr id="877" name="Google Shape;13075;p83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13076;p83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13077;p83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13078;p83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13079;p83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13080;p83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13081;p83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13082;p83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13083;p83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13084;p83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13085;p83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13086;p83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13087;p83"/>
          <p:cNvGrpSpPr/>
          <p:nvPr/>
        </p:nvGrpSpPr>
        <p:grpSpPr>
          <a:xfrm>
            <a:off x="5815332" y="1881860"/>
            <a:ext cx="360628" cy="298825"/>
            <a:chOff x="5757644" y="2012350"/>
            <a:chExt cx="360628" cy="298825"/>
          </a:xfrm>
        </p:grpSpPr>
        <p:sp>
          <p:nvSpPr>
            <p:cNvPr id="890" name="Google Shape;13088;p83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13089;p83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13090;p83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13091;p83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13092;p83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13093;p83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3094;p83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3095;p83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3096;p83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3097;p83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3098;p83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3099;p83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3100;p83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3101;p83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3102;p83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3103;p83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3104;p83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3105;p83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3106;p83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3107;p83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3108;p83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3109;p83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13110;p83"/>
          <p:cNvGrpSpPr/>
          <p:nvPr/>
        </p:nvGrpSpPr>
        <p:grpSpPr>
          <a:xfrm>
            <a:off x="5375313" y="1852984"/>
            <a:ext cx="360628" cy="356839"/>
            <a:chOff x="5317625" y="1983474"/>
            <a:chExt cx="360628" cy="356839"/>
          </a:xfrm>
        </p:grpSpPr>
        <p:sp>
          <p:nvSpPr>
            <p:cNvPr id="913" name="Google Shape;13111;p83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13112;p83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13113;p83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13114;p83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13115;p83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13116;p83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13117;p83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13118;p83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13119;p83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13120;p83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13121;p83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13122;p83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13123;p83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13124;p83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13125;p83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13126;p83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13127;p83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13128;p83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13129;p83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13130;p83"/>
          <p:cNvGrpSpPr/>
          <p:nvPr/>
        </p:nvGrpSpPr>
        <p:grpSpPr>
          <a:xfrm>
            <a:off x="6239515" y="2333195"/>
            <a:ext cx="360629" cy="282989"/>
            <a:chOff x="6181827" y="2463685"/>
            <a:chExt cx="360629" cy="282989"/>
          </a:xfrm>
        </p:grpSpPr>
        <p:sp>
          <p:nvSpPr>
            <p:cNvPr id="933" name="Google Shape;13131;p83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3132;p83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3133;p83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3134;p83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3135;p83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3136;p83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3137;p83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3138;p83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3139;p83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3140;p83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3141;p83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13142;p83"/>
          <p:cNvGrpSpPr/>
          <p:nvPr/>
        </p:nvGrpSpPr>
        <p:grpSpPr>
          <a:xfrm>
            <a:off x="5403980" y="3210201"/>
            <a:ext cx="291247" cy="360628"/>
            <a:chOff x="5346292" y="3340691"/>
            <a:chExt cx="291247" cy="360628"/>
          </a:xfrm>
        </p:grpSpPr>
        <p:sp>
          <p:nvSpPr>
            <p:cNvPr id="945" name="Google Shape;13143;p83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3144;p83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3145;p83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3146;p83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3147;p83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3148;p83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3149;p83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3150;p83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3151;p83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3152;p83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3153;p83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3154;p83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3155;p83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3156;p83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3157;p83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13158;p83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13159;p83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13160;p83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13161;p83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13162;p83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3163;p83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13164;p83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13165;p83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13166;p83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13167;p83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13168;p83"/>
          <p:cNvGrpSpPr/>
          <p:nvPr/>
        </p:nvGrpSpPr>
        <p:grpSpPr>
          <a:xfrm>
            <a:off x="8026952" y="1851207"/>
            <a:ext cx="337763" cy="360393"/>
            <a:chOff x="7969264" y="1981697"/>
            <a:chExt cx="337763" cy="360393"/>
          </a:xfrm>
        </p:grpSpPr>
        <p:sp>
          <p:nvSpPr>
            <p:cNvPr id="971" name="Google Shape;13169;p83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13170;p83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13171;p83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13172;p83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13173;p83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13174;p83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13175;p83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13176;p83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13177;p83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13178;p83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13179;p83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3180;p83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13181;p83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13182;p83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3183;p83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3184;p83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13185;p83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3186;p83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13187;p83"/>
          <p:cNvGrpSpPr/>
          <p:nvPr/>
        </p:nvGrpSpPr>
        <p:grpSpPr>
          <a:xfrm>
            <a:off x="5793720" y="2299510"/>
            <a:ext cx="360890" cy="350332"/>
            <a:chOff x="5736032" y="2430000"/>
            <a:chExt cx="360890" cy="350332"/>
          </a:xfrm>
        </p:grpSpPr>
        <p:sp>
          <p:nvSpPr>
            <p:cNvPr id="990" name="Google Shape;13188;p83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13189;p83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13190;p83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13191;p83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13192;p83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13193;p83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13194;p83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13195;p83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13196;p83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13197;p83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3198;p83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3199;p83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3200;p83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3201;p83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3202;p83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3203;p83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3204;p83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" name="Google Shape;13205;p83"/>
          <p:cNvGrpSpPr/>
          <p:nvPr/>
        </p:nvGrpSpPr>
        <p:grpSpPr>
          <a:xfrm>
            <a:off x="4935555" y="1865501"/>
            <a:ext cx="360628" cy="331778"/>
            <a:chOff x="4877867" y="1995991"/>
            <a:chExt cx="360628" cy="331778"/>
          </a:xfrm>
        </p:grpSpPr>
        <p:sp>
          <p:nvSpPr>
            <p:cNvPr id="1008" name="Google Shape;13206;p83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3207;p83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3208;p83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3209;p83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3210;p83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3211;p83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3212;p83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3213;p83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3214;p83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3215;p83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3216;p83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3217;p83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3218;p83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3219;p83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3220;p83"/>
          <p:cNvGrpSpPr/>
          <p:nvPr/>
        </p:nvGrpSpPr>
        <p:grpSpPr>
          <a:xfrm>
            <a:off x="7108577" y="2783013"/>
            <a:ext cx="363529" cy="339513"/>
            <a:chOff x="7050889" y="2913503"/>
            <a:chExt cx="363529" cy="339513"/>
          </a:xfrm>
        </p:grpSpPr>
        <p:sp>
          <p:nvSpPr>
            <p:cNvPr id="1023" name="Google Shape;13221;p83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3222;p83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3223;p83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3224;p83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3225;p83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3226;p83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3227;p83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3228;p83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3229;p83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3230;p83"/>
          <p:cNvGrpSpPr/>
          <p:nvPr/>
        </p:nvGrpSpPr>
        <p:grpSpPr>
          <a:xfrm>
            <a:off x="7568588" y="1850972"/>
            <a:ext cx="372937" cy="360629"/>
            <a:chOff x="7510900" y="1981462"/>
            <a:chExt cx="372937" cy="360629"/>
          </a:xfrm>
        </p:grpSpPr>
        <p:sp>
          <p:nvSpPr>
            <p:cNvPr id="1033" name="Google Shape;13231;p83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3232;p83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3233;p83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3234;p83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3235;p83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3236;p83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3237;p83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3238;p83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3239;p83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3240;p83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3241;p83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3242;p83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3243;p83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3244;p83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3245;p83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3246;p83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3247;p83"/>
          <p:cNvGrpSpPr/>
          <p:nvPr/>
        </p:nvGrpSpPr>
        <p:grpSpPr>
          <a:xfrm>
            <a:off x="6657164" y="2787770"/>
            <a:ext cx="360629" cy="329975"/>
            <a:chOff x="6599476" y="2918260"/>
            <a:chExt cx="360629" cy="329975"/>
          </a:xfrm>
        </p:grpSpPr>
        <p:sp>
          <p:nvSpPr>
            <p:cNvPr id="1050" name="Google Shape;13248;p83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3249;p83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3250;p83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3251;p83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3252;p83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3253;p83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3254;p83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3255;p83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3256;p83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3257;p83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3258;p83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3259;p83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3260;p83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3261;p83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3262;p83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3263;p83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3264;p83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3265;p83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3266;p83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3267;p83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3268;p83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3269;p83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3270;p83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3271;p83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3272;p83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3273;p83"/>
          <p:cNvGrpSpPr/>
          <p:nvPr/>
        </p:nvGrpSpPr>
        <p:grpSpPr>
          <a:xfrm>
            <a:off x="5348187" y="2351043"/>
            <a:ext cx="360628" cy="247292"/>
            <a:chOff x="5290499" y="2481533"/>
            <a:chExt cx="360628" cy="247292"/>
          </a:xfrm>
        </p:grpSpPr>
        <p:sp>
          <p:nvSpPr>
            <p:cNvPr id="1077" name="Google Shape;13274;p83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3275;p83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3276;p83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3277;p83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3278;p83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3279;p83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3280;p83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3281;p83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3282;p83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3283;p83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3284;p83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3285;p83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3286;p83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3287;p83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3288;p83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3289;p83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3290;p83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3291;p83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3292;p83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3293;p83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3294;p83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3295;p83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3296;p83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3297;p83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3298;p83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3299;p83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3300;p83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3301;p83"/>
          <p:cNvGrpSpPr/>
          <p:nvPr/>
        </p:nvGrpSpPr>
        <p:grpSpPr>
          <a:xfrm>
            <a:off x="6259611" y="1851024"/>
            <a:ext cx="351325" cy="360576"/>
            <a:chOff x="6201923" y="1981514"/>
            <a:chExt cx="351325" cy="360576"/>
          </a:xfrm>
        </p:grpSpPr>
        <p:sp>
          <p:nvSpPr>
            <p:cNvPr id="1105" name="Google Shape;13302;p83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3303;p83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3304;p83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3305;p83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3306;p83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3307;p83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3308;p83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3309;p83"/>
          <p:cNvGrpSpPr/>
          <p:nvPr/>
        </p:nvGrpSpPr>
        <p:grpSpPr>
          <a:xfrm>
            <a:off x="4952149" y="3210201"/>
            <a:ext cx="312884" cy="360785"/>
            <a:chOff x="4894461" y="3340691"/>
            <a:chExt cx="312884" cy="360785"/>
          </a:xfrm>
        </p:grpSpPr>
        <p:sp>
          <p:nvSpPr>
            <p:cNvPr id="1113" name="Google Shape;13310;p83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3311;p83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3312;p83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3313;p83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3314;p83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3315;p83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3316;p83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3317;p83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3318;p83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3319;p83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3320;p83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3321;p83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3322;p83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3323;p83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3324;p83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3325;p83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3326;p83"/>
          <p:cNvGrpSpPr/>
          <p:nvPr/>
        </p:nvGrpSpPr>
        <p:grpSpPr>
          <a:xfrm>
            <a:off x="5396925" y="1370761"/>
            <a:ext cx="245541" cy="360628"/>
            <a:chOff x="5339237" y="1501251"/>
            <a:chExt cx="245541" cy="360628"/>
          </a:xfrm>
        </p:grpSpPr>
        <p:sp>
          <p:nvSpPr>
            <p:cNvPr id="1130" name="Google Shape;13327;p83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3328;p83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3329;p83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3330;p83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3331;p83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3332;p83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3333;p83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3334;p83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3335;p83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3336;p83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3337;p83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3338;p83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3339;p83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3340;p83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3341;p83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3342;p83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3343;p83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3344;p83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3345;p83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3346;p83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3347;p83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3348;p83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3349;p83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3350;p83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3351;p83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3352;p83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3353;p83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3354;p83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3355;p83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3356;p83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3357;p83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3358;p83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3359;p83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3360;p83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3361;p83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3362;p83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3363;p83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3364;p83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3365;p83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3366;p83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3367;p83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3368;p83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3369;p83"/>
          <p:cNvGrpSpPr/>
          <p:nvPr/>
        </p:nvGrpSpPr>
        <p:grpSpPr>
          <a:xfrm>
            <a:off x="8017152" y="2343726"/>
            <a:ext cx="370428" cy="261926"/>
            <a:chOff x="7959464" y="2474216"/>
            <a:chExt cx="370428" cy="261926"/>
          </a:xfrm>
        </p:grpSpPr>
        <p:sp>
          <p:nvSpPr>
            <p:cNvPr id="1173" name="Google Shape;13370;p83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3371;p83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3372;p83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3373;p83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3374;p83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3375;p83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3376;p83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3377;p83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3378;p83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3379;p83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3380;p83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3381;p83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3382;p83"/>
          <p:cNvGrpSpPr/>
          <p:nvPr/>
        </p:nvGrpSpPr>
        <p:grpSpPr>
          <a:xfrm>
            <a:off x="7576375" y="2327419"/>
            <a:ext cx="360629" cy="294461"/>
            <a:chOff x="7518687" y="2457909"/>
            <a:chExt cx="360629" cy="294461"/>
          </a:xfrm>
        </p:grpSpPr>
        <p:sp>
          <p:nvSpPr>
            <p:cNvPr id="1186" name="Google Shape;13383;p83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3384;p83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3385;p83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3386;p83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3387;p83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3388;p83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3389;p83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3390;p83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3391;p83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3392;p83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3393;p83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3394;p83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3395;p83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3396;p83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3397;p83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3398;p83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3399;p83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3400;p83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3401;p83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" name="Google Shape;13402;p83"/>
          <p:cNvGrpSpPr/>
          <p:nvPr/>
        </p:nvGrpSpPr>
        <p:grpSpPr>
          <a:xfrm>
            <a:off x="7143908" y="1851076"/>
            <a:ext cx="343799" cy="360524"/>
            <a:chOff x="7086220" y="1981566"/>
            <a:chExt cx="343799" cy="360524"/>
          </a:xfrm>
        </p:grpSpPr>
        <p:sp>
          <p:nvSpPr>
            <p:cNvPr id="1206" name="Google Shape;13403;p83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3404;p83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3405;p83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3406;p83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3407;p83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3408;p83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3409;p83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3410;p83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3411;p83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3412;p83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3413;p83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3414;p83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3415;p83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3416;p83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3417;p83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3418;p83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3419;p83"/>
          <p:cNvGrpSpPr/>
          <p:nvPr/>
        </p:nvGrpSpPr>
        <p:grpSpPr>
          <a:xfrm>
            <a:off x="6198800" y="2797073"/>
            <a:ext cx="368416" cy="311369"/>
            <a:chOff x="6141112" y="2927563"/>
            <a:chExt cx="368416" cy="311369"/>
          </a:xfrm>
        </p:grpSpPr>
        <p:sp>
          <p:nvSpPr>
            <p:cNvPr id="1223" name="Google Shape;13420;p83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3421;p83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3422;p83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3423;p83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3424;p83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3425;p83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3426;p83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" name="Google Shape;13427;p83"/>
          <p:cNvGrpSpPr/>
          <p:nvPr/>
        </p:nvGrpSpPr>
        <p:grpSpPr>
          <a:xfrm>
            <a:off x="7578387" y="2772456"/>
            <a:ext cx="335489" cy="360629"/>
            <a:chOff x="7520699" y="2902946"/>
            <a:chExt cx="335489" cy="360629"/>
          </a:xfrm>
        </p:grpSpPr>
        <p:sp>
          <p:nvSpPr>
            <p:cNvPr id="1231" name="Google Shape;13428;p83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3429;p83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3430;p83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3431;p83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3432;p83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3433;p83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3434;p83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3435;p83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3436;p83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3437;p83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3438;p83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3439;p83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3440;p83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3441;p83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3442;p83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3443;p83"/>
          <p:cNvGrpSpPr/>
          <p:nvPr/>
        </p:nvGrpSpPr>
        <p:grpSpPr>
          <a:xfrm>
            <a:off x="8046028" y="2772456"/>
            <a:ext cx="308886" cy="360628"/>
            <a:chOff x="7988340" y="2902946"/>
            <a:chExt cx="308886" cy="360628"/>
          </a:xfrm>
        </p:grpSpPr>
        <p:sp>
          <p:nvSpPr>
            <p:cNvPr id="1247" name="Google Shape;13444;p83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3445;p83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3446;p83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3447;p83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3448;p83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3449;p83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3450;p83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3451;p83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3452;p83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3453;p83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3454;p83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3455;p83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3456;p83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3457;p83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3458;p83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3459;p83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3460;p83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3461;p83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3462;p83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3463;p83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3464;p83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3465;p83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3466;p83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3467;p83"/>
          <p:cNvGrpSpPr/>
          <p:nvPr/>
        </p:nvGrpSpPr>
        <p:grpSpPr>
          <a:xfrm>
            <a:off x="5747727" y="2772508"/>
            <a:ext cx="362902" cy="360498"/>
            <a:chOff x="5690039" y="2902998"/>
            <a:chExt cx="362902" cy="360498"/>
          </a:xfrm>
        </p:grpSpPr>
        <p:sp>
          <p:nvSpPr>
            <p:cNvPr id="1271" name="Google Shape;13468;p83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3469;p83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3470;p83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3471;p83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3472;p83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3473;p83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3474;p83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3475;p83"/>
          <p:cNvGrpSpPr/>
          <p:nvPr/>
        </p:nvGrpSpPr>
        <p:grpSpPr>
          <a:xfrm>
            <a:off x="4929623" y="1370500"/>
            <a:ext cx="258503" cy="360890"/>
            <a:chOff x="4871935" y="1500990"/>
            <a:chExt cx="258503" cy="360890"/>
          </a:xfrm>
        </p:grpSpPr>
        <p:sp>
          <p:nvSpPr>
            <p:cNvPr id="1279" name="Google Shape;13476;p83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3477;p83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3478;p83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3479;p83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3480;p83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3481;p83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3482;p83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3483;p83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3484;p83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3485;p83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3486;p83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3487;p83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3488;p83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3489;p83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" name="Google Shape;13490;p83"/>
          <p:cNvSpPr/>
          <p:nvPr/>
        </p:nvSpPr>
        <p:spPr>
          <a:xfrm>
            <a:off x="6400334" y="171853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4" name="Google Shape;13491;p83"/>
          <p:cNvGrpSpPr/>
          <p:nvPr/>
        </p:nvGrpSpPr>
        <p:grpSpPr>
          <a:xfrm>
            <a:off x="6323452" y="1370761"/>
            <a:ext cx="234983" cy="360628"/>
            <a:chOff x="6265764" y="1501251"/>
            <a:chExt cx="234983" cy="360628"/>
          </a:xfrm>
        </p:grpSpPr>
        <p:sp>
          <p:nvSpPr>
            <p:cNvPr id="1295" name="Google Shape;13492;p83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3493;p83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3494;p83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3495;p83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3496;p83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497;p83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498;p83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499;p83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500;p83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501;p83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502;p83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503;p83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504;p83"/>
          <p:cNvGrpSpPr/>
          <p:nvPr/>
        </p:nvGrpSpPr>
        <p:grpSpPr>
          <a:xfrm>
            <a:off x="6251327" y="3271508"/>
            <a:ext cx="360628" cy="238250"/>
            <a:chOff x="6193639" y="3401998"/>
            <a:chExt cx="360628" cy="238250"/>
          </a:xfrm>
        </p:grpSpPr>
        <p:sp>
          <p:nvSpPr>
            <p:cNvPr id="1308" name="Google Shape;13505;p83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506;p83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507;p83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508;p83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509;p83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510;p83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511;p83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512;p83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513;p83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514;p83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515;p83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516;p83"/>
          <p:cNvGrpSpPr/>
          <p:nvPr/>
        </p:nvGrpSpPr>
        <p:grpSpPr>
          <a:xfrm>
            <a:off x="5859313" y="1370761"/>
            <a:ext cx="246037" cy="360629"/>
            <a:chOff x="5801625" y="1501251"/>
            <a:chExt cx="246037" cy="360629"/>
          </a:xfrm>
        </p:grpSpPr>
        <p:sp>
          <p:nvSpPr>
            <p:cNvPr id="1320" name="Google Shape;13517;p83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518;p83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519;p83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520;p83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521;p83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522;p83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523;p83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524;p83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525;p83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526;p83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527;p83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528;p83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529;p83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530;p83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531;p83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532;p83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533;p83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534;p83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535;p83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536;p83"/>
          <p:cNvGrpSpPr/>
          <p:nvPr/>
        </p:nvGrpSpPr>
        <p:grpSpPr>
          <a:xfrm>
            <a:off x="6699368" y="1850972"/>
            <a:ext cx="352083" cy="360864"/>
            <a:chOff x="6641680" y="1981462"/>
            <a:chExt cx="352083" cy="360864"/>
          </a:xfrm>
        </p:grpSpPr>
        <p:sp>
          <p:nvSpPr>
            <p:cNvPr id="1340" name="Google Shape;13537;p83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538;p83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539;p83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540;p83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541;p83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542;p83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543;p83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544;p83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545;p83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546;p83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47;p83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48;p83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49;p83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50;p83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51;p83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2;p83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53;p83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54;p83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55;p83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56;p83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557;p83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558;p83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559;p83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560;p83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561;p83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562;p83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563;p83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564;p83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565;p83"/>
          <p:cNvGrpSpPr/>
          <p:nvPr/>
        </p:nvGrpSpPr>
        <p:grpSpPr>
          <a:xfrm>
            <a:off x="7263020" y="1370761"/>
            <a:ext cx="198032" cy="360629"/>
            <a:chOff x="7205332" y="1501251"/>
            <a:chExt cx="198032" cy="360629"/>
          </a:xfrm>
        </p:grpSpPr>
        <p:sp>
          <p:nvSpPr>
            <p:cNvPr id="1369" name="Google Shape;13566;p83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567;p83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568;p83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569;p83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570;p83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571;p83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572;p83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573;p83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574;p83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575;p83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576;p83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577;p83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578;p83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579;p83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580;p83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581;p83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582;p83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583;p83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584;p83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585;p83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586;p83"/>
          <p:cNvGrpSpPr/>
          <p:nvPr/>
        </p:nvGrpSpPr>
        <p:grpSpPr>
          <a:xfrm>
            <a:off x="7746001" y="1370761"/>
            <a:ext cx="153058" cy="360628"/>
            <a:chOff x="7688313" y="1501251"/>
            <a:chExt cx="153058" cy="360628"/>
          </a:xfrm>
        </p:grpSpPr>
        <p:sp>
          <p:nvSpPr>
            <p:cNvPr id="1390" name="Google Shape;13587;p83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588;p83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589;p83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590;p83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591;p83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592;p83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593;p83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594;p83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595;p83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596;p83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3597;p83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3598;p83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3599;p83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3600;p83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3601;p83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3602;p83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" name="Google Shape;13603;p83"/>
          <p:cNvGrpSpPr/>
          <p:nvPr/>
        </p:nvGrpSpPr>
        <p:grpSpPr>
          <a:xfrm>
            <a:off x="8207867" y="1370761"/>
            <a:ext cx="150811" cy="360628"/>
            <a:chOff x="8150179" y="1501251"/>
            <a:chExt cx="150811" cy="360628"/>
          </a:xfrm>
        </p:grpSpPr>
        <p:sp>
          <p:nvSpPr>
            <p:cNvPr id="1407" name="Google Shape;13604;p83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3605;p83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3606;p83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3607;p83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3608;p83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3609;p83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3610;p83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3611;p83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3612;p83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6" name="Google Shape;13613;p83"/>
          <p:cNvSpPr/>
          <p:nvPr/>
        </p:nvSpPr>
        <p:spPr>
          <a:xfrm>
            <a:off x="5005773" y="277645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7" name="Google Shape;13614;p83"/>
          <p:cNvGrpSpPr/>
          <p:nvPr/>
        </p:nvGrpSpPr>
        <p:grpSpPr>
          <a:xfrm>
            <a:off x="4935555" y="2772456"/>
            <a:ext cx="170149" cy="360629"/>
            <a:chOff x="4877867" y="2902946"/>
            <a:chExt cx="170149" cy="360629"/>
          </a:xfrm>
        </p:grpSpPr>
        <p:sp>
          <p:nvSpPr>
            <p:cNvPr id="1418" name="Google Shape;13615;p83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3616;p83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3617;p83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3618;p83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3619;p83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3620;p83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3621;p83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3622;p83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3623;p83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3624;p83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3625;p83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3626;p83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3627;p83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1" name="Google Shape;13628;p83"/>
          <p:cNvGrpSpPr/>
          <p:nvPr/>
        </p:nvGrpSpPr>
        <p:grpSpPr>
          <a:xfrm>
            <a:off x="6799377" y="1370186"/>
            <a:ext cx="207962" cy="361203"/>
            <a:chOff x="6741689" y="1500676"/>
            <a:chExt cx="207962" cy="361203"/>
          </a:xfrm>
        </p:grpSpPr>
        <p:sp>
          <p:nvSpPr>
            <p:cNvPr id="1432" name="Google Shape;13629;p83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3630;p83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3631;p83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3632;p83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3633;p83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3634;p83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3635;p83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3636;p83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3637;p83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3638;p83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3639;p83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3640;p83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3641;p83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3642;p83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3643;p83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3644;p83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3645;p83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3646;p83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3647;p83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" name="Google Shape;13648;p83"/>
          <p:cNvGrpSpPr/>
          <p:nvPr/>
        </p:nvGrpSpPr>
        <p:grpSpPr>
          <a:xfrm>
            <a:off x="5810315" y="3299914"/>
            <a:ext cx="360628" cy="181464"/>
            <a:chOff x="5752627" y="3430404"/>
            <a:chExt cx="360628" cy="181464"/>
          </a:xfrm>
        </p:grpSpPr>
        <p:sp>
          <p:nvSpPr>
            <p:cNvPr id="1452" name="Google Shape;13649;p83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3650;p83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3651;p83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3652;p83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3653;p83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3654;p83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3655;p83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3656;p83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3657;p83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3658;p83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3659;p83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3660;p83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3661;p83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3662;p83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3663;p83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3664;p83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3665;p83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3666;p83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3667;p83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3668;p83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3669;p83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3670;p83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3671;p83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3672;p83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3673;p83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3674;p83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3675;p83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3676;p83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" name="Google Shape;13677;p83"/>
          <p:cNvGrpSpPr/>
          <p:nvPr/>
        </p:nvGrpSpPr>
        <p:grpSpPr>
          <a:xfrm>
            <a:off x="5293388" y="2772508"/>
            <a:ext cx="361909" cy="360759"/>
            <a:chOff x="5235700" y="2902998"/>
            <a:chExt cx="361909" cy="360759"/>
          </a:xfrm>
        </p:grpSpPr>
        <p:sp>
          <p:nvSpPr>
            <p:cNvPr id="1481" name="Google Shape;13678;p83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3679;p83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3680;p83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3681;p83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3682;p83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3683;p83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3684;p83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3685;p83"/>
          <p:cNvGrpSpPr/>
          <p:nvPr/>
        </p:nvGrpSpPr>
        <p:grpSpPr>
          <a:xfrm>
            <a:off x="6692600" y="3264479"/>
            <a:ext cx="360367" cy="252309"/>
            <a:chOff x="6634912" y="3394969"/>
            <a:chExt cx="360367" cy="252309"/>
          </a:xfrm>
        </p:grpSpPr>
        <p:sp>
          <p:nvSpPr>
            <p:cNvPr id="1489" name="Google Shape;13686;p83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3687;p83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3688;p83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3689;p83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3690;p83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3691;p83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3692;p83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3693;p83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3694;p83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3695;p83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3696;p83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3697;p83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3698;p83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3699;p83"/>
          <p:cNvGrpSpPr/>
          <p:nvPr/>
        </p:nvGrpSpPr>
        <p:grpSpPr>
          <a:xfrm>
            <a:off x="7117018" y="3210306"/>
            <a:ext cx="377170" cy="360655"/>
            <a:chOff x="7059330" y="3340796"/>
            <a:chExt cx="377170" cy="360655"/>
          </a:xfrm>
        </p:grpSpPr>
        <p:sp>
          <p:nvSpPr>
            <p:cNvPr id="1503" name="Google Shape;13700;p83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3701;p83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3702;p83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3703;p83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3704;p83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3705;p83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3706;p83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3707;p83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3708;p83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3709;p83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3710;p83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3711;p83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" name="Google Shape;13712;p83"/>
          <p:cNvGrpSpPr/>
          <p:nvPr/>
        </p:nvGrpSpPr>
        <p:grpSpPr>
          <a:xfrm>
            <a:off x="8015636" y="3245141"/>
            <a:ext cx="360629" cy="291012"/>
            <a:chOff x="7957948" y="3375631"/>
            <a:chExt cx="360629" cy="291012"/>
          </a:xfrm>
        </p:grpSpPr>
        <p:sp>
          <p:nvSpPr>
            <p:cNvPr id="1516" name="Google Shape;13713;p83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3714;p83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3715;p83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3716;p83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3717;p83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3718;p83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3719;p83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3720;p83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3721;p83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3722;p83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3723;p83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3724;p83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3725;p83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3726;p83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3727;p83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3728;p83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3729;p83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3730;p83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3731;p83"/>
          <p:cNvGrpSpPr/>
          <p:nvPr/>
        </p:nvGrpSpPr>
        <p:grpSpPr>
          <a:xfrm>
            <a:off x="6256344" y="3737398"/>
            <a:ext cx="347562" cy="227954"/>
            <a:chOff x="6198656" y="3867888"/>
            <a:chExt cx="347562" cy="227954"/>
          </a:xfrm>
        </p:grpSpPr>
        <p:sp>
          <p:nvSpPr>
            <p:cNvPr id="1535" name="Google Shape;13732;p83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3733;p83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3734;p83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3735;p83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3736;p83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3737;p83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3738;p83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3739;p83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3740;p83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3741;p83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3742;p83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" name="Google Shape;13743;p83"/>
          <p:cNvGrpSpPr/>
          <p:nvPr/>
        </p:nvGrpSpPr>
        <p:grpSpPr>
          <a:xfrm>
            <a:off x="5764583" y="3688661"/>
            <a:ext cx="349392" cy="325454"/>
            <a:chOff x="5706895" y="3819151"/>
            <a:chExt cx="349392" cy="325454"/>
          </a:xfrm>
        </p:grpSpPr>
        <p:sp>
          <p:nvSpPr>
            <p:cNvPr id="1547" name="Google Shape;13744;p83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3745;p83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3746;p83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3747;p83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3748;p83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3749;p83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3750;p83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3751;p83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3752;p83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3753;p83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3754;p83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3755;p83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3756;p83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3757;p83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3758;p83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2" name="Google Shape;13759;p83"/>
          <p:cNvGrpSpPr/>
          <p:nvPr/>
        </p:nvGrpSpPr>
        <p:grpSpPr>
          <a:xfrm>
            <a:off x="7706306" y="3210254"/>
            <a:ext cx="97265" cy="360393"/>
            <a:chOff x="7648618" y="3340744"/>
            <a:chExt cx="97265" cy="360393"/>
          </a:xfrm>
        </p:grpSpPr>
        <p:sp>
          <p:nvSpPr>
            <p:cNvPr id="1563" name="Google Shape;13760;p83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3761;p83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3762;p83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6" name="Google Shape;13763;p83"/>
          <p:cNvGrpSpPr/>
          <p:nvPr/>
        </p:nvGrpSpPr>
        <p:grpSpPr>
          <a:xfrm>
            <a:off x="7222044" y="3660177"/>
            <a:ext cx="385507" cy="382501"/>
            <a:chOff x="7164356" y="3790667"/>
            <a:chExt cx="385507" cy="382501"/>
          </a:xfrm>
        </p:grpSpPr>
        <p:sp>
          <p:nvSpPr>
            <p:cNvPr id="1567" name="Google Shape;13764;p83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3765;p83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3766;p83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3767;p83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3768;p83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3769;p83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3770;p83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3771;p83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3772;p83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3773;p83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3774;p83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3775;p83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3776;p83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3777;p83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3778;p83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3779;p83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3780;p83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3781;p83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3782;p83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3783;p83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3784;p83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3785;p83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3786;p83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3787;p83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" name="Google Shape;13788;p83"/>
          <p:cNvGrpSpPr/>
          <p:nvPr/>
        </p:nvGrpSpPr>
        <p:grpSpPr>
          <a:xfrm>
            <a:off x="6728088" y="3695978"/>
            <a:ext cx="387911" cy="310846"/>
            <a:chOff x="6670400" y="3826468"/>
            <a:chExt cx="387911" cy="310846"/>
          </a:xfrm>
        </p:grpSpPr>
        <p:sp>
          <p:nvSpPr>
            <p:cNvPr id="1592" name="Google Shape;13789;p83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3790;p83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3791;p83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3792;p83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3793;p83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3794;p83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3795;p83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3796;p83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3797;p83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3798;p83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3799;p83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3800;p83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3801;p83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3802;p83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3803;p83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3804;p83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3805;p83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3806;p83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3807;p83"/>
          <p:cNvGrpSpPr/>
          <p:nvPr/>
        </p:nvGrpSpPr>
        <p:grpSpPr>
          <a:xfrm>
            <a:off x="7719869" y="3672956"/>
            <a:ext cx="302823" cy="360498"/>
            <a:chOff x="7662181" y="3803446"/>
            <a:chExt cx="302823" cy="360498"/>
          </a:xfrm>
        </p:grpSpPr>
        <p:sp>
          <p:nvSpPr>
            <p:cNvPr id="1611" name="Google Shape;13808;p83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3809;p83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3810;p83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3811;p83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3812;p83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3813;p83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3814;p83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3815;p83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3816;p83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3817;p83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3818;p83"/>
          <p:cNvGrpSpPr/>
          <p:nvPr/>
        </p:nvGrpSpPr>
        <p:grpSpPr>
          <a:xfrm>
            <a:off x="5264250" y="3673504"/>
            <a:ext cx="363895" cy="355663"/>
            <a:chOff x="5206562" y="3803994"/>
            <a:chExt cx="363895" cy="355663"/>
          </a:xfrm>
        </p:grpSpPr>
        <p:sp>
          <p:nvSpPr>
            <p:cNvPr id="1622" name="Google Shape;13819;p83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3820;p83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3821;p83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3822;p83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3823;p83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3824;p83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3825;p83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3826;p83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3827;p83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3828;p83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3829;p83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3830;p83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3831;p83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3832;p83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37672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60;p49"/>
          <p:cNvSpPr txBox="1">
            <a:spLocks/>
          </p:cNvSpPr>
          <p:nvPr/>
        </p:nvSpPr>
        <p:spPr>
          <a:xfrm>
            <a:off x="714125" y="729709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Introduction</a:t>
            </a:r>
          </a:p>
        </p:txBody>
      </p:sp>
      <p:sp>
        <p:nvSpPr>
          <p:cNvPr id="6" name="Google Shape;661;p49"/>
          <p:cNvSpPr txBox="1">
            <a:spLocks/>
          </p:cNvSpPr>
          <p:nvPr/>
        </p:nvSpPr>
        <p:spPr>
          <a:xfrm>
            <a:off x="799330" y="1390340"/>
            <a:ext cx="306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Title of the Thesis</a:t>
            </a:r>
          </a:p>
        </p:txBody>
      </p:sp>
      <p:sp>
        <p:nvSpPr>
          <p:cNvPr id="7" name="Google Shape;662;p49"/>
          <p:cNvSpPr txBox="1">
            <a:spLocks/>
          </p:cNvSpPr>
          <p:nvPr/>
        </p:nvSpPr>
        <p:spPr>
          <a:xfrm>
            <a:off x="714125" y="2178090"/>
            <a:ext cx="2650200" cy="15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Venus has a beautiful name and is the second planet in the Solar System. It’s terribly hot—even hotter than Mercury—and its atmosphere is extremely poisonous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sp>
        <p:nvSpPr>
          <p:cNvPr id="8" name="Google Shape;719;p49"/>
          <p:cNvSpPr/>
          <p:nvPr/>
        </p:nvSpPr>
        <p:spPr>
          <a:xfrm>
            <a:off x="4571994" y="1779720"/>
            <a:ext cx="292121" cy="292121"/>
          </a:xfrm>
          <a:custGeom>
            <a:avLst/>
            <a:gdLst/>
            <a:ahLst/>
            <a:cxnLst/>
            <a:rect l="l" t="t" r="r" b="b"/>
            <a:pathLst>
              <a:path w="7994" h="7994" extrusionOk="0">
                <a:moveTo>
                  <a:pt x="3997" y="0"/>
                </a:moveTo>
                <a:cubicBezTo>
                  <a:pt x="3537" y="0"/>
                  <a:pt x="3160" y="377"/>
                  <a:pt x="3160" y="837"/>
                </a:cubicBezTo>
                <a:lnTo>
                  <a:pt x="3160" y="3160"/>
                </a:lnTo>
                <a:lnTo>
                  <a:pt x="858" y="3160"/>
                </a:lnTo>
                <a:cubicBezTo>
                  <a:pt x="377" y="3160"/>
                  <a:pt x="1" y="3536"/>
                  <a:pt x="1" y="3997"/>
                </a:cubicBezTo>
                <a:cubicBezTo>
                  <a:pt x="1" y="4457"/>
                  <a:pt x="377" y="4834"/>
                  <a:pt x="858" y="4834"/>
                </a:cubicBezTo>
                <a:lnTo>
                  <a:pt x="3160" y="4834"/>
                </a:lnTo>
                <a:lnTo>
                  <a:pt x="3160" y="7156"/>
                </a:lnTo>
                <a:cubicBezTo>
                  <a:pt x="3160" y="7617"/>
                  <a:pt x="3537" y="7993"/>
                  <a:pt x="3997" y="7993"/>
                </a:cubicBezTo>
                <a:cubicBezTo>
                  <a:pt x="4457" y="7993"/>
                  <a:pt x="4855" y="7617"/>
                  <a:pt x="4855" y="7156"/>
                </a:cubicBezTo>
                <a:lnTo>
                  <a:pt x="4855" y="4834"/>
                </a:lnTo>
                <a:lnTo>
                  <a:pt x="7156" y="4834"/>
                </a:lnTo>
                <a:cubicBezTo>
                  <a:pt x="7617" y="4834"/>
                  <a:pt x="7993" y="4457"/>
                  <a:pt x="7993" y="3997"/>
                </a:cubicBezTo>
                <a:cubicBezTo>
                  <a:pt x="7993" y="3536"/>
                  <a:pt x="7617" y="3160"/>
                  <a:pt x="7156" y="3160"/>
                </a:cubicBezTo>
                <a:lnTo>
                  <a:pt x="4855" y="3160"/>
                </a:lnTo>
                <a:lnTo>
                  <a:pt x="4855" y="837"/>
                </a:lnTo>
                <a:cubicBezTo>
                  <a:pt x="4855" y="377"/>
                  <a:pt x="4457" y="0"/>
                  <a:pt x="3997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Google Shape;720;p49"/>
          <p:cNvSpPr/>
          <p:nvPr/>
        </p:nvSpPr>
        <p:spPr>
          <a:xfrm>
            <a:off x="7864843" y="553011"/>
            <a:ext cx="353398" cy="353314"/>
          </a:xfrm>
          <a:custGeom>
            <a:avLst/>
            <a:gdLst/>
            <a:ahLst/>
            <a:cxnLst/>
            <a:rect l="l" t="t" r="r" b="b"/>
            <a:pathLst>
              <a:path w="2931" h="2930" extrusionOk="0">
                <a:moveTo>
                  <a:pt x="1466" y="0"/>
                </a:moveTo>
                <a:cubicBezTo>
                  <a:pt x="1298" y="0"/>
                  <a:pt x="1152" y="147"/>
                  <a:pt x="1152" y="314"/>
                </a:cubicBezTo>
                <a:lnTo>
                  <a:pt x="1152" y="1172"/>
                </a:lnTo>
                <a:lnTo>
                  <a:pt x="315" y="1172"/>
                </a:lnTo>
                <a:cubicBezTo>
                  <a:pt x="147" y="1172"/>
                  <a:pt x="1" y="1298"/>
                  <a:pt x="1" y="1465"/>
                </a:cubicBezTo>
                <a:cubicBezTo>
                  <a:pt x="1" y="1632"/>
                  <a:pt x="147" y="1779"/>
                  <a:pt x="315" y="1779"/>
                </a:cubicBezTo>
                <a:lnTo>
                  <a:pt x="1152" y="1779"/>
                </a:lnTo>
                <a:lnTo>
                  <a:pt x="1152" y="2637"/>
                </a:lnTo>
                <a:cubicBezTo>
                  <a:pt x="1152" y="2804"/>
                  <a:pt x="1298" y="2930"/>
                  <a:pt x="1466" y="2930"/>
                </a:cubicBezTo>
                <a:cubicBezTo>
                  <a:pt x="1633" y="2930"/>
                  <a:pt x="1779" y="2804"/>
                  <a:pt x="1779" y="2637"/>
                </a:cubicBezTo>
                <a:lnTo>
                  <a:pt x="1779" y="1779"/>
                </a:lnTo>
                <a:lnTo>
                  <a:pt x="2616" y="1779"/>
                </a:lnTo>
                <a:cubicBezTo>
                  <a:pt x="2805" y="1779"/>
                  <a:pt x="2930" y="1632"/>
                  <a:pt x="2930" y="1465"/>
                </a:cubicBezTo>
                <a:cubicBezTo>
                  <a:pt x="2930" y="1298"/>
                  <a:pt x="2805" y="1172"/>
                  <a:pt x="2616" y="1172"/>
                </a:cubicBezTo>
                <a:lnTo>
                  <a:pt x="1779" y="1172"/>
                </a:lnTo>
                <a:lnTo>
                  <a:pt x="1779" y="314"/>
                </a:lnTo>
                <a:cubicBezTo>
                  <a:pt x="1779" y="147"/>
                  <a:pt x="1633" y="0"/>
                  <a:pt x="1466" y="0"/>
                </a:cubicBezTo>
                <a:close/>
              </a:path>
            </a:pathLst>
          </a:custGeom>
          <a:solidFill>
            <a:srgbClr val="F4EF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4174" y="3294100"/>
            <a:ext cx="5366251" cy="15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948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575;p46"/>
          <p:cNvSpPr txBox="1">
            <a:spLocks/>
          </p:cNvSpPr>
          <p:nvPr/>
        </p:nvSpPr>
        <p:spPr>
          <a:xfrm>
            <a:off x="3685926" y="22024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Venus is the second planet from the Sun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sp>
        <p:nvSpPr>
          <p:cNvPr id="10" name="Google Shape;576;p46"/>
          <p:cNvSpPr txBox="1">
            <a:spLocks/>
          </p:cNvSpPr>
          <p:nvPr/>
        </p:nvSpPr>
        <p:spPr>
          <a:xfrm>
            <a:off x="3739626" y="1710681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Research</a:t>
            </a:r>
          </a:p>
        </p:txBody>
      </p:sp>
      <p:sp>
        <p:nvSpPr>
          <p:cNvPr id="11" name="Google Shape;577;p46"/>
          <p:cNvSpPr txBox="1">
            <a:spLocks/>
          </p:cNvSpPr>
          <p:nvPr/>
        </p:nvSpPr>
        <p:spPr>
          <a:xfrm>
            <a:off x="3685926" y="375291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Despite being red, Mars is a cold place</a:t>
            </a:r>
          </a:p>
        </p:txBody>
      </p:sp>
      <p:sp>
        <p:nvSpPr>
          <p:cNvPr id="12" name="Google Shape;578;p46"/>
          <p:cNvSpPr txBox="1">
            <a:spLocks/>
          </p:cNvSpPr>
          <p:nvPr/>
        </p:nvSpPr>
        <p:spPr>
          <a:xfrm>
            <a:off x="3739626" y="3257056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Data Study</a:t>
            </a:r>
          </a:p>
        </p:txBody>
      </p:sp>
      <p:sp>
        <p:nvSpPr>
          <p:cNvPr id="13" name="Google Shape;579;p46"/>
          <p:cNvSpPr txBox="1">
            <a:spLocks/>
          </p:cNvSpPr>
          <p:nvPr/>
        </p:nvSpPr>
        <p:spPr>
          <a:xfrm>
            <a:off x="6132949" y="220246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Neptune is very far away from Earth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sp>
        <p:nvSpPr>
          <p:cNvPr id="14" name="Google Shape;580;p46"/>
          <p:cNvSpPr txBox="1">
            <a:spLocks/>
          </p:cNvSpPr>
          <p:nvPr/>
        </p:nvSpPr>
        <p:spPr>
          <a:xfrm>
            <a:off x="6186649" y="1710681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Analysis</a:t>
            </a:r>
            <a:endParaRPr kumimoji="0" lang="es-PE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sym typeface="Libre Baskerville"/>
            </a:endParaRPr>
          </a:p>
        </p:txBody>
      </p:sp>
      <p:sp>
        <p:nvSpPr>
          <p:cNvPr id="15" name="Google Shape;581;p46"/>
          <p:cNvSpPr txBox="1">
            <a:spLocks/>
          </p:cNvSpPr>
          <p:nvPr/>
        </p:nvSpPr>
        <p:spPr>
          <a:xfrm>
            <a:off x="6132949" y="3752919"/>
            <a:ext cx="19653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Jupiter is the biggest planet of them all</a:t>
            </a:r>
          </a:p>
        </p:txBody>
      </p:sp>
      <p:sp>
        <p:nvSpPr>
          <p:cNvPr id="16" name="Google Shape;582;p46"/>
          <p:cNvSpPr txBox="1">
            <a:spLocks/>
          </p:cNvSpPr>
          <p:nvPr/>
        </p:nvSpPr>
        <p:spPr>
          <a:xfrm>
            <a:off x="6186649" y="3257056"/>
            <a:ext cx="1911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Comparison</a:t>
            </a:r>
            <a:endParaRPr kumimoji="0" lang="es-PE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Libre Baskerville"/>
              <a:sym typeface="Libre Baskerville"/>
            </a:endParaRPr>
          </a:p>
        </p:txBody>
      </p:sp>
      <p:sp>
        <p:nvSpPr>
          <p:cNvPr id="19" name="Google Shape;574;p46"/>
          <p:cNvSpPr txBox="1">
            <a:spLocks/>
          </p:cNvSpPr>
          <p:nvPr/>
        </p:nvSpPr>
        <p:spPr>
          <a:xfrm>
            <a:off x="714125" y="544231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Libre Baskerville"/>
                <a:sym typeface="Libre Baskerville"/>
              </a:rPr>
              <a:t>Methodology</a:t>
            </a:r>
          </a:p>
        </p:txBody>
      </p:sp>
      <p:pic>
        <p:nvPicPr>
          <p:cNvPr id="620" name="Imagen 6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617" y="1443981"/>
            <a:ext cx="2631147" cy="32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825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12;p47"/>
          <p:cNvSpPr txBox="1">
            <a:spLocks/>
          </p:cNvSpPr>
          <p:nvPr/>
        </p:nvSpPr>
        <p:spPr>
          <a:xfrm>
            <a:off x="2698250" y="2306869"/>
            <a:ext cx="3417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20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s-PE" sz="2000" b="0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—Someone Famous</a:t>
            </a:r>
          </a:p>
        </p:txBody>
      </p:sp>
      <p:sp>
        <p:nvSpPr>
          <p:cNvPr id="21" name="Google Shape;613;p47"/>
          <p:cNvSpPr txBox="1">
            <a:spLocks/>
          </p:cNvSpPr>
          <p:nvPr/>
        </p:nvSpPr>
        <p:spPr>
          <a:xfrm>
            <a:off x="1282299" y="649969"/>
            <a:ext cx="6452400" cy="16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29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“This is a quote, words full of wisdom that someone important said and can make the reader get inspired.”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6189" y="2816384"/>
            <a:ext cx="5024619" cy="155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0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80;p59"/>
          <p:cNvSpPr txBox="1">
            <a:spLocks/>
          </p:cNvSpPr>
          <p:nvPr/>
        </p:nvSpPr>
        <p:spPr>
          <a:xfrm>
            <a:off x="1069593" y="928457"/>
            <a:ext cx="7716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 err="1">
                <a:ln>
                  <a:noFill/>
                </a:ln>
                <a:solidFill>
                  <a:srgbClr val="413B41"/>
                </a:solidFill>
                <a:effectLst/>
                <a:uLnTx/>
                <a:uFillTx/>
                <a:latin typeface="Libre Baskerville"/>
                <a:sym typeface="Libre Baskerville"/>
              </a:rPr>
              <a:t>Table</a:t>
            </a:r>
            <a:endParaRPr kumimoji="0" lang="es-PE" sz="3000" b="1" i="0" u="none" strike="noStrike" kern="0" cap="none" spc="0" normalizeH="0" baseline="0" noProof="0" dirty="0">
              <a:ln>
                <a:noFill/>
              </a:ln>
              <a:solidFill>
                <a:srgbClr val="413B41"/>
              </a:solidFill>
              <a:effectLst/>
              <a:uLnTx/>
              <a:uFillTx/>
              <a:latin typeface="Libre Baskerville"/>
              <a:sym typeface="Libre Baskerville"/>
            </a:endParaRPr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0675" y="1111307"/>
            <a:ext cx="3249526" cy="3264001"/>
          </a:xfrm>
          <a:prstGeom prst="rect">
            <a:avLst/>
          </a:prstGeom>
        </p:spPr>
      </p:pic>
      <p:sp>
        <p:nvSpPr>
          <p:cNvPr id="21" name="TextBox 30">
            <a:extLst>
              <a:ext uri="{FF2B5EF4-FFF2-40B4-BE49-F238E27FC236}">
                <a16:creationId xmlns:a16="http://schemas.microsoft.com/office/drawing/2014/main" id="{5DDC783D-AC40-4A04-AC28-1A021DD8D256}"/>
              </a:ext>
            </a:extLst>
          </p:cNvPr>
          <p:cNvSpPr txBox="1"/>
          <p:nvPr/>
        </p:nvSpPr>
        <p:spPr>
          <a:xfrm>
            <a:off x="1172313" y="1705466"/>
            <a:ext cx="1867470" cy="57708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en-US" altLang="ko-KR" sz="1050" dirty="0">
                <a:solidFill>
                  <a:srgbClr val="413B41"/>
                </a:solidFill>
                <a:latin typeface="Roboto" panose="020B0604020202020204" charset="0"/>
                <a:ea typeface="Roboto" panose="020B0604020202020204" charset="0"/>
              </a:rPr>
              <a:t>Get a modern PowerPoint  Presentation that is beautifully designed.</a:t>
            </a:r>
            <a:endParaRPr lang="ko-KR" altLang="en-US" sz="1050" dirty="0">
              <a:solidFill>
                <a:srgbClr val="413B41"/>
              </a:solidFill>
              <a:latin typeface="Roboto" panose="020B0604020202020204" charset="0"/>
            </a:endParaRPr>
          </a:p>
        </p:txBody>
      </p:sp>
      <p:grpSp>
        <p:nvGrpSpPr>
          <p:cNvPr id="324" name="Grupo 323"/>
          <p:cNvGrpSpPr/>
          <p:nvPr/>
        </p:nvGrpSpPr>
        <p:grpSpPr>
          <a:xfrm>
            <a:off x="785846" y="2513171"/>
            <a:ext cx="3868512" cy="1862137"/>
            <a:chOff x="1041400" y="2684463"/>
            <a:chExt cx="3321050" cy="1598612"/>
          </a:xfrm>
        </p:grpSpPr>
        <p:grpSp>
          <p:nvGrpSpPr>
            <p:cNvPr id="26" name="Group 205"/>
            <p:cNvGrpSpPr>
              <a:grpSpLocks/>
            </p:cNvGrpSpPr>
            <p:nvPr/>
          </p:nvGrpSpPr>
          <p:grpSpPr bwMode="auto">
            <a:xfrm>
              <a:off x="1041400" y="2684463"/>
              <a:ext cx="3321050" cy="1598612"/>
              <a:chOff x="656" y="1691"/>
              <a:chExt cx="2092" cy="1007"/>
            </a:xfrm>
            <a:solidFill>
              <a:srgbClr val="BEB296"/>
            </a:solidFill>
          </p:grpSpPr>
          <p:sp>
            <p:nvSpPr>
              <p:cNvPr id="124" name="Freeform 5"/>
              <p:cNvSpPr>
                <a:spLocks noEditPoints="1"/>
              </p:cNvSpPr>
              <p:nvPr/>
            </p:nvSpPr>
            <p:spPr bwMode="auto">
              <a:xfrm>
                <a:off x="656" y="1753"/>
                <a:ext cx="2092" cy="945"/>
              </a:xfrm>
              <a:custGeom>
                <a:avLst/>
                <a:gdLst>
                  <a:gd name="T0" fmla="*/ 170 w 340"/>
                  <a:gd name="T1" fmla="*/ 102 h 152"/>
                  <a:gd name="T2" fmla="*/ 243 w 340"/>
                  <a:gd name="T3" fmla="*/ 98 h 152"/>
                  <a:gd name="T4" fmla="*/ 246 w 340"/>
                  <a:gd name="T5" fmla="*/ 83 h 152"/>
                  <a:gd name="T6" fmla="*/ 173 w 340"/>
                  <a:gd name="T7" fmla="*/ 102 h 152"/>
                  <a:gd name="T8" fmla="*/ 249 w 340"/>
                  <a:gd name="T9" fmla="*/ 106 h 152"/>
                  <a:gd name="T10" fmla="*/ 255 w 340"/>
                  <a:gd name="T11" fmla="*/ 86 h 152"/>
                  <a:gd name="T12" fmla="*/ 179 w 340"/>
                  <a:gd name="T13" fmla="*/ 109 h 152"/>
                  <a:gd name="T14" fmla="*/ 252 w 340"/>
                  <a:gd name="T15" fmla="*/ 122 h 152"/>
                  <a:gd name="T16" fmla="*/ 259 w 340"/>
                  <a:gd name="T17" fmla="*/ 35 h 152"/>
                  <a:gd name="T18" fmla="*/ 262 w 340"/>
                  <a:gd name="T19" fmla="*/ 18 h 152"/>
                  <a:gd name="T20" fmla="*/ 278 w 340"/>
                  <a:gd name="T21" fmla="*/ 43 h 152"/>
                  <a:gd name="T22" fmla="*/ 313 w 340"/>
                  <a:gd name="T23" fmla="*/ 91 h 152"/>
                  <a:gd name="T24" fmla="*/ 339 w 340"/>
                  <a:gd name="T25" fmla="*/ 137 h 152"/>
                  <a:gd name="T26" fmla="*/ 289 w 340"/>
                  <a:gd name="T27" fmla="*/ 149 h 152"/>
                  <a:gd name="T28" fmla="*/ 273 w 340"/>
                  <a:gd name="T29" fmla="*/ 105 h 152"/>
                  <a:gd name="T30" fmla="*/ 253 w 340"/>
                  <a:gd name="T31" fmla="*/ 125 h 152"/>
                  <a:gd name="T32" fmla="*/ 179 w 340"/>
                  <a:gd name="T33" fmla="*/ 116 h 152"/>
                  <a:gd name="T34" fmla="*/ 130 w 340"/>
                  <a:gd name="T35" fmla="*/ 119 h 152"/>
                  <a:gd name="T36" fmla="*/ 76 w 340"/>
                  <a:gd name="T37" fmla="*/ 92 h 152"/>
                  <a:gd name="T38" fmla="*/ 50 w 340"/>
                  <a:gd name="T39" fmla="*/ 149 h 152"/>
                  <a:gd name="T40" fmla="*/ 3 w 340"/>
                  <a:gd name="T41" fmla="*/ 135 h 152"/>
                  <a:gd name="T42" fmla="*/ 32 w 340"/>
                  <a:gd name="T43" fmla="*/ 90 h 152"/>
                  <a:gd name="T44" fmla="*/ 72 w 340"/>
                  <a:gd name="T45" fmla="*/ 31 h 152"/>
                  <a:gd name="T46" fmla="*/ 78 w 340"/>
                  <a:gd name="T47" fmla="*/ 22 h 152"/>
                  <a:gd name="T48" fmla="*/ 79 w 340"/>
                  <a:gd name="T49" fmla="*/ 107 h 152"/>
                  <a:gd name="T50" fmla="*/ 130 w 340"/>
                  <a:gd name="T51" fmla="*/ 116 h 152"/>
                  <a:gd name="T52" fmla="*/ 178 w 340"/>
                  <a:gd name="T53" fmla="*/ 113 h 152"/>
                  <a:gd name="T54" fmla="*/ 158 w 340"/>
                  <a:gd name="T55" fmla="*/ 108 h 152"/>
                  <a:gd name="T56" fmla="*/ 83 w 340"/>
                  <a:gd name="T57" fmla="*/ 45 h 152"/>
                  <a:gd name="T58" fmla="*/ 100 w 340"/>
                  <a:gd name="T59" fmla="*/ 105 h 152"/>
                  <a:gd name="T60" fmla="*/ 163 w 340"/>
                  <a:gd name="T61" fmla="*/ 104 h 152"/>
                  <a:gd name="T62" fmla="*/ 90 w 340"/>
                  <a:gd name="T63" fmla="*/ 6 h 152"/>
                  <a:gd name="T64" fmla="*/ 45 w 340"/>
                  <a:gd name="T65" fmla="*/ 99 h 152"/>
                  <a:gd name="T66" fmla="*/ 37 w 340"/>
                  <a:gd name="T67" fmla="*/ 98 h 152"/>
                  <a:gd name="T68" fmla="*/ 31 w 340"/>
                  <a:gd name="T69" fmla="*/ 96 h 152"/>
                  <a:gd name="T70" fmla="*/ 25 w 340"/>
                  <a:gd name="T71" fmla="*/ 99 h 152"/>
                  <a:gd name="T72" fmla="*/ 20 w 340"/>
                  <a:gd name="T73" fmla="*/ 107 h 152"/>
                  <a:gd name="T74" fmla="*/ 5 w 340"/>
                  <a:gd name="T75" fmla="*/ 143 h 152"/>
                  <a:gd name="T76" fmla="*/ 17 w 340"/>
                  <a:gd name="T77" fmla="*/ 149 h 152"/>
                  <a:gd name="T78" fmla="*/ 66 w 340"/>
                  <a:gd name="T79" fmla="*/ 111 h 152"/>
                  <a:gd name="T80" fmla="*/ 60 w 340"/>
                  <a:gd name="T81" fmla="*/ 106 h 152"/>
                  <a:gd name="T82" fmla="*/ 59 w 340"/>
                  <a:gd name="T83" fmla="*/ 105 h 152"/>
                  <a:gd name="T84" fmla="*/ 286 w 340"/>
                  <a:gd name="T85" fmla="*/ 102 h 152"/>
                  <a:gd name="T86" fmla="*/ 279 w 340"/>
                  <a:gd name="T87" fmla="*/ 106 h 152"/>
                  <a:gd name="T88" fmla="*/ 273 w 340"/>
                  <a:gd name="T89" fmla="*/ 113 h 152"/>
                  <a:gd name="T90" fmla="*/ 297 w 340"/>
                  <a:gd name="T91" fmla="*/ 147 h 152"/>
                  <a:gd name="T92" fmla="*/ 332 w 340"/>
                  <a:gd name="T93" fmla="*/ 130 h 152"/>
                  <a:gd name="T94" fmla="*/ 314 w 340"/>
                  <a:gd name="T95" fmla="*/ 99 h 152"/>
                  <a:gd name="T96" fmla="*/ 308 w 340"/>
                  <a:gd name="T97" fmla="*/ 96 h 152"/>
                  <a:gd name="T98" fmla="*/ 302 w 340"/>
                  <a:gd name="T99" fmla="*/ 98 h 152"/>
                  <a:gd name="T100" fmla="*/ 165 w 340"/>
                  <a:gd name="T101" fmla="*/ 117 h 152"/>
                  <a:gd name="T102" fmla="*/ 161 w 340"/>
                  <a:gd name="T103" fmla="*/ 112 h 152"/>
                  <a:gd name="T104" fmla="*/ 75 w 340"/>
                  <a:gd name="T105" fmla="*/ 50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0" h="152">
                    <a:moveTo>
                      <a:pt x="147" y="94"/>
                    </a:moveTo>
                    <a:cubicBezTo>
                      <a:pt x="151" y="95"/>
                      <a:pt x="155" y="96"/>
                      <a:pt x="159" y="97"/>
                    </a:cubicBezTo>
                    <a:cubicBezTo>
                      <a:pt x="160" y="98"/>
                      <a:pt x="162" y="98"/>
                      <a:pt x="163" y="99"/>
                    </a:cubicBezTo>
                    <a:cubicBezTo>
                      <a:pt x="165" y="102"/>
                      <a:pt x="167" y="103"/>
                      <a:pt x="170" y="102"/>
                    </a:cubicBezTo>
                    <a:cubicBezTo>
                      <a:pt x="171" y="102"/>
                      <a:pt x="171" y="102"/>
                      <a:pt x="172" y="102"/>
                    </a:cubicBezTo>
                    <a:cubicBezTo>
                      <a:pt x="175" y="97"/>
                      <a:pt x="181" y="95"/>
                      <a:pt x="186" y="93"/>
                    </a:cubicBezTo>
                    <a:cubicBezTo>
                      <a:pt x="204" y="89"/>
                      <a:pt x="221" y="90"/>
                      <a:pt x="239" y="96"/>
                    </a:cubicBezTo>
                    <a:cubicBezTo>
                      <a:pt x="240" y="96"/>
                      <a:pt x="241" y="97"/>
                      <a:pt x="243" y="98"/>
                    </a:cubicBezTo>
                    <a:cubicBezTo>
                      <a:pt x="244" y="65"/>
                      <a:pt x="244" y="33"/>
                      <a:pt x="242" y="0"/>
                    </a:cubicBezTo>
                    <a:cubicBezTo>
                      <a:pt x="244" y="1"/>
                      <a:pt x="245" y="1"/>
                      <a:pt x="245" y="3"/>
                    </a:cubicBezTo>
                    <a:cubicBezTo>
                      <a:pt x="245" y="9"/>
                      <a:pt x="246" y="14"/>
                      <a:pt x="246" y="20"/>
                    </a:cubicBezTo>
                    <a:cubicBezTo>
                      <a:pt x="246" y="41"/>
                      <a:pt x="246" y="62"/>
                      <a:pt x="246" y="83"/>
                    </a:cubicBezTo>
                    <a:cubicBezTo>
                      <a:pt x="246" y="89"/>
                      <a:pt x="246" y="95"/>
                      <a:pt x="246" y="101"/>
                    </a:cubicBezTo>
                    <a:cubicBezTo>
                      <a:pt x="238" y="100"/>
                      <a:pt x="231" y="98"/>
                      <a:pt x="223" y="97"/>
                    </a:cubicBezTo>
                    <a:cubicBezTo>
                      <a:pt x="209" y="96"/>
                      <a:pt x="195" y="95"/>
                      <a:pt x="181" y="99"/>
                    </a:cubicBezTo>
                    <a:cubicBezTo>
                      <a:pt x="178" y="100"/>
                      <a:pt x="176" y="101"/>
                      <a:pt x="173" y="102"/>
                    </a:cubicBezTo>
                    <a:cubicBezTo>
                      <a:pt x="174" y="104"/>
                      <a:pt x="176" y="104"/>
                      <a:pt x="178" y="103"/>
                    </a:cubicBezTo>
                    <a:cubicBezTo>
                      <a:pt x="183" y="101"/>
                      <a:pt x="189" y="100"/>
                      <a:pt x="195" y="99"/>
                    </a:cubicBezTo>
                    <a:cubicBezTo>
                      <a:pt x="211" y="98"/>
                      <a:pt x="226" y="100"/>
                      <a:pt x="241" y="103"/>
                    </a:cubicBezTo>
                    <a:cubicBezTo>
                      <a:pt x="243" y="104"/>
                      <a:pt x="246" y="105"/>
                      <a:pt x="249" y="106"/>
                    </a:cubicBezTo>
                    <a:cubicBezTo>
                      <a:pt x="249" y="73"/>
                      <a:pt x="249" y="40"/>
                      <a:pt x="248" y="7"/>
                    </a:cubicBezTo>
                    <a:cubicBezTo>
                      <a:pt x="250" y="7"/>
                      <a:pt x="252" y="9"/>
                      <a:pt x="252" y="11"/>
                    </a:cubicBezTo>
                    <a:cubicBezTo>
                      <a:pt x="253" y="15"/>
                      <a:pt x="253" y="18"/>
                      <a:pt x="253" y="22"/>
                    </a:cubicBezTo>
                    <a:cubicBezTo>
                      <a:pt x="254" y="43"/>
                      <a:pt x="254" y="65"/>
                      <a:pt x="255" y="86"/>
                    </a:cubicBezTo>
                    <a:cubicBezTo>
                      <a:pt x="255" y="91"/>
                      <a:pt x="255" y="97"/>
                      <a:pt x="255" y="102"/>
                    </a:cubicBezTo>
                    <a:cubicBezTo>
                      <a:pt x="255" y="105"/>
                      <a:pt x="254" y="109"/>
                      <a:pt x="254" y="112"/>
                    </a:cubicBezTo>
                    <a:cubicBezTo>
                      <a:pt x="229" y="106"/>
                      <a:pt x="203" y="102"/>
                      <a:pt x="176" y="105"/>
                    </a:cubicBezTo>
                    <a:cubicBezTo>
                      <a:pt x="177" y="106"/>
                      <a:pt x="178" y="107"/>
                      <a:pt x="179" y="109"/>
                    </a:cubicBezTo>
                    <a:cubicBezTo>
                      <a:pt x="180" y="110"/>
                      <a:pt x="180" y="111"/>
                      <a:pt x="181" y="112"/>
                    </a:cubicBezTo>
                    <a:cubicBezTo>
                      <a:pt x="190" y="114"/>
                      <a:pt x="200" y="116"/>
                      <a:pt x="210" y="117"/>
                    </a:cubicBezTo>
                    <a:cubicBezTo>
                      <a:pt x="222" y="119"/>
                      <a:pt x="234" y="121"/>
                      <a:pt x="246" y="123"/>
                    </a:cubicBezTo>
                    <a:cubicBezTo>
                      <a:pt x="248" y="123"/>
                      <a:pt x="250" y="123"/>
                      <a:pt x="252" y="122"/>
                    </a:cubicBezTo>
                    <a:cubicBezTo>
                      <a:pt x="257" y="121"/>
                      <a:pt x="260" y="117"/>
                      <a:pt x="260" y="111"/>
                    </a:cubicBezTo>
                    <a:cubicBezTo>
                      <a:pt x="260" y="100"/>
                      <a:pt x="260" y="89"/>
                      <a:pt x="260" y="77"/>
                    </a:cubicBezTo>
                    <a:cubicBezTo>
                      <a:pt x="260" y="64"/>
                      <a:pt x="260" y="51"/>
                      <a:pt x="260" y="37"/>
                    </a:cubicBezTo>
                    <a:cubicBezTo>
                      <a:pt x="260" y="36"/>
                      <a:pt x="259" y="35"/>
                      <a:pt x="259" y="35"/>
                    </a:cubicBezTo>
                    <a:cubicBezTo>
                      <a:pt x="257" y="32"/>
                      <a:pt x="257" y="29"/>
                      <a:pt x="258" y="26"/>
                    </a:cubicBezTo>
                    <a:cubicBezTo>
                      <a:pt x="258" y="27"/>
                      <a:pt x="259" y="27"/>
                      <a:pt x="260" y="27"/>
                    </a:cubicBezTo>
                    <a:cubicBezTo>
                      <a:pt x="259" y="23"/>
                      <a:pt x="259" y="19"/>
                      <a:pt x="259" y="15"/>
                    </a:cubicBezTo>
                    <a:cubicBezTo>
                      <a:pt x="261" y="15"/>
                      <a:pt x="262" y="16"/>
                      <a:pt x="262" y="18"/>
                    </a:cubicBezTo>
                    <a:cubicBezTo>
                      <a:pt x="262" y="21"/>
                      <a:pt x="262" y="24"/>
                      <a:pt x="262" y="27"/>
                    </a:cubicBezTo>
                    <a:cubicBezTo>
                      <a:pt x="262" y="28"/>
                      <a:pt x="263" y="29"/>
                      <a:pt x="264" y="30"/>
                    </a:cubicBezTo>
                    <a:cubicBezTo>
                      <a:pt x="265" y="30"/>
                      <a:pt x="267" y="31"/>
                      <a:pt x="268" y="32"/>
                    </a:cubicBezTo>
                    <a:cubicBezTo>
                      <a:pt x="273" y="34"/>
                      <a:pt x="276" y="38"/>
                      <a:pt x="278" y="43"/>
                    </a:cubicBezTo>
                    <a:cubicBezTo>
                      <a:pt x="283" y="52"/>
                      <a:pt x="287" y="61"/>
                      <a:pt x="291" y="71"/>
                    </a:cubicBezTo>
                    <a:cubicBezTo>
                      <a:pt x="294" y="78"/>
                      <a:pt x="297" y="85"/>
                      <a:pt x="301" y="92"/>
                    </a:cubicBezTo>
                    <a:cubicBezTo>
                      <a:pt x="303" y="92"/>
                      <a:pt x="306" y="91"/>
                      <a:pt x="308" y="90"/>
                    </a:cubicBezTo>
                    <a:cubicBezTo>
                      <a:pt x="310" y="90"/>
                      <a:pt x="312" y="90"/>
                      <a:pt x="313" y="91"/>
                    </a:cubicBezTo>
                    <a:cubicBezTo>
                      <a:pt x="314" y="92"/>
                      <a:pt x="315" y="93"/>
                      <a:pt x="315" y="94"/>
                    </a:cubicBezTo>
                    <a:cubicBezTo>
                      <a:pt x="319" y="101"/>
                      <a:pt x="323" y="108"/>
                      <a:pt x="327" y="115"/>
                    </a:cubicBezTo>
                    <a:cubicBezTo>
                      <a:pt x="330" y="120"/>
                      <a:pt x="333" y="125"/>
                      <a:pt x="336" y="130"/>
                    </a:cubicBezTo>
                    <a:cubicBezTo>
                      <a:pt x="337" y="132"/>
                      <a:pt x="338" y="135"/>
                      <a:pt x="339" y="137"/>
                    </a:cubicBezTo>
                    <a:cubicBezTo>
                      <a:pt x="340" y="142"/>
                      <a:pt x="338" y="145"/>
                      <a:pt x="334" y="147"/>
                    </a:cubicBezTo>
                    <a:cubicBezTo>
                      <a:pt x="330" y="150"/>
                      <a:pt x="325" y="151"/>
                      <a:pt x="320" y="151"/>
                    </a:cubicBezTo>
                    <a:cubicBezTo>
                      <a:pt x="313" y="151"/>
                      <a:pt x="305" y="150"/>
                      <a:pt x="298" y="150"/>
                    </a:cubicBezTo>
                    <a:cubicBezTo>
                      <a:pt x="295" y="150"/>
                      <a:pt x="292" y="149"/>
                      <a:pt x="289" y="149"/>
                    </a:cubicBezTo>
                    <a:cubicBezTo>
                      <a:pt x="284" y="148"/>
                      <a:pt x="281" y="146"/>
                      <a:pt x="280" y="142"/>
                    </a:cubicBezTo>
                    <a:cubicBezTo>
                      <a:pt x="278" y="136"/>
                      <a:pt x="276" y="130"/>
                      <a:pt x="274" y="125"/>
                    </a:cubicBezTo>
                    <a:cubicBezTo>
                      <a:pt x="273" y="121"/>
                      <a:pt x="272" y="117"/>
                      <a:pt x="270" y="113"/>
                    </a:cubicBezTo>
                    <a:cubicBezTo>
                      <a:pt x="269" y="109"/>
                      <a:pt x="269" y="108"/>
                      <a:pt x="273" y="105"/>
                    </a:cubicBezTo>
                    <a:cubicBezTo>
                      <a:pt x="271" y="101"/>
                      <a:pt x="268" y="97"/>
                      <a:pt x="263" y="94"/>
                    </a:cubicBezTo>
                    <a:cubicBezTo>
                      <a:pt x="263" y="97"/>
                      <a:pt x="263" y="100"/>
                      <a:pt x="263" y="103"/>
                    </a:cubicBezTo>
                    <a:cubicBezTo>
                      <a:pt x="263" y="108"/>
                      <a:pt x="263" y="112"/>
                      <a:pt x="262" y="117"/>
                    </a:cubicBezTo>
                    <a:cubicBezTo>
                      <a:pt x="262" y="122"/>
                      <a:pt x="259" y="125"/>
                      <a:pt x="253" y="125"/>
                    </a:cubicBezTo>
                    <a:cubicBezTo>
                      <a:pt x="247" y="126"/>
                      <a:pt x="241" y="125"/>
                      <a:pt x="235" y="124"/>
                    </a:cubicBezTo>
                    <a:cubicBezTo>
                      <a:pt x="221" y="122"/>
                      <a:pt x="207" y="120"/>
                      <a:pt x="193" y="118"/>
                    </a:cubicBezTo>
                    <a:cubicBezTo>
                      <a:pt x="189" y="117"/>
                      <a:pt x="186" y="116"/>
                      <a:pt x="183" y="116"/>
                    </a:cubicBezTo>
                    <a:cubicBezTo>
                      <a:pt x="181" y="115"/>
                      <a:pt x="180" y="115"/>
                      <a:pt x="179" y="116"/>
                    </a:cubicBezTo>
                    <a:cubicBezTo>
                      <a:pt x="177" y="120"/>
                      <a:pt x="173" y="121"/>
                      <a:pt x="169" y="121"/>
                    </a:cubicBezTo>
                    <a:cubicBezTo>
                      <a:pt x="165" y="121"/>
                      <a:pt x="162" y="120"/>
                      <a:pt x="159" y="117"/>
                    </a:cubicBezTo>
                    <a:cubicBezTo>
                      <a:pt x="157" y="116"/>
                      <a:pt x="155" y="116"/>
                      <a:pt x="153" y="116"/>
                    </a:cubicBezTo>
                    <a:cubicBezTo>
                      <a:pt x="146" y="118"/>
                      <a:pt x="138" y="119"/>
                      <a:pt x="130" y="119"/>
                    </a:cubicBezTo>
                    <a:cubicBezTo>
                      <a:pt x="122" y="121"/>
                      <a:pt x="114" y="121"/>
                      <a:pt x="105" y="122"/>
                    </a:cubicBezTo>
                    <a:cubicBezTo>
                      <a:pt x="99" y="123"/>
                      <a:pt x="93" y="124"/>
                      <a:pt x="86" y="124"/>
                    </a:cubicBezTo>
                    <a:cubicBezTo>
                      <a:pt x="80" y="125"/>
                      <a:pt x="76" y="121"/>
                      <a:pt x="76" y="114"/>
                    </a:cubicBezTo>
                    <a:cubicBezTo>
                      <a:pt x="76" y="107"/>
                      <a:pt x="76" y="99"/>
                      <a:pt x="76" y="92"/>
                    </a:cubicBezTo>
                    <a:cubicBezTo>
                      <a:pt x="72" y="96"/>
                      <a:pt x="69" y="101"/>
                      <a:pt x="67" y="106"/>
                    </a:cubicBezTo>
                    <a:cubicBezTo>
                      <a:pt x="70" y="108"/>
                      <a:pt x="70" y="110"/>
                      <a:pt x="69" y="113"/>
                    </a:cubicBezTo>
                    <a:cubicBezTo>
                      <a:pt x="66" y="122"/>
                      <a:pt x="63" y="131"/>
                      <a:pt x="60" y="140"/>
                    </a:cubicBezTo>
                    <a:cubicBezTo>
                      <a:pt x="58" y="145"/>
                      <a:pt x="55" y="148"/>
                      <a:pt x="50" y="149"/>
                    </a:cubicBezTo>
                    <a:cubicBezTo>
                      <a:pt x="45" y="150"/>
                      <a:pt x="40" y="151"/>
                      <a:pt x="34" y="151"/>
                    </a:cubicBezTo>
                    <a:cubicBezTo>
                      <a:pt x="29" y="152"/>
                      <a:pt x="23" y="152"/>
                      <a:pt x="18" y="152"/>
                    </a:cubicBezTo>
                    <a:cubicBezTo>
                      <a:pt x="15" y="152"/>
                      <a:pt x="13" y="151"/>
                      <a:pt x="11" y="151"/>
                    </a:cubicBezTo>
                    <a:cubicBezTo>
                      <a:pt x="3" y="148"/>
                      <a:pt x="0" y="143"/>
                      <a:pt x="3" y="135"/>
                    </a:cubicBezTo>
                    <a:cubicBezTo>
                      <a:pt x="3" y="133"/>
                      <a:pt x="4" y="131"/>
                      <a:pt x="6" y="129"/>
                    </a:cubicBezTo>
                    <a:cubicBezTo>
                      <a:pt x="12" y="117"/>
                      <a:pt x="17" y="106"/>
                      <a:pt x="23" y="95"/>
                    </a:cubicBezTo>
                    <a:cubicBezTo>
                      <a:pt x="24" y="94"/>
                      <a:pt x="24" y="93"/>
                      <a:pt x="25" y="93"/>
                    </a:cubicBezTo>
                    <a:cubicBezTo>
                      <a:pt x="27" y="90"/>
                      <a:pt x="29" y="89"/>
                      <a:pt x="32" y="90"/>
                    </a:cubicBezTo>
                    <a:cubicBezTo>
                      <a:pt x="33" y="91"/>
                      <a:pt x="33" y="90"/>
                      <a:pt x="34" y="89"/>
                    </a:cubicBezTo>
                    <a:cubicBezTo>
                      <a:pt x="40" y="77"/>
                      <a:pt x="46" y="65"/>
                      <a:pt x="53" y="53"/>
                    </a:cubicBezTo>
                    <a:cubicBezTo>
                      <a:pt x="57" y="47"/>
                      <a:pt x="61" y="42"/>
                      <a:pt x="65" y="36"/>
                    </a:cubicBezTo>
                    <a:cubicBezTo>
                      <a:pt x="67" y="34"/>
                      <a:pt x="70" y="33"/>
                      <a:pt x="72" y="31"/>
                    </a:cubicBezTo>
                    <a:cubicBezTo>
                      <a:pt x="74" y="30"/>
                      <a:pt x="76" y="28"/>
                      <a:pt x="75" y="26"/>
                    </a:cubicBezTo>
                    <a:cubicBezTo>
                      <a:pt x="75" y="24"/>
                      <a:pt x="75" y="22"/>
                      <a:pt x="75" y="21"/>
                    </a:cubicBezTo>
                    <a:cubicBezTo>
                      <a:pt x="76" y="19"/>
                      <a:pt x="77" y="17"/>
                      <a:pt x="78" y="16"/>
                    </a:cubicBezTo>
                    <a:cubicBezTo>
                      <a:pt x="78" y="18"/>
                      <a:pt x="78" y="20"/>
                      <a:pt x="78" y="22"/>
                    </a:cubicBezTo>
                    <a:cubicBezTo>
                      <a:pt x="78" y="24"/>
                      <a:pt x="78" y="27"/>
                      <a:pt x="79" y="29"/>
                    </a:cubicBezTo>
                    <a:cubicBezTo>
                      <a:pt x="80" y="31"/>
                      <a:pt x="80" y="34"/>
                      <a:pt x="78" y="36"/>
                    </a:cubicBezTo>
                    <a:cubicBezTo>
                      <a:pt x="78" y="37"/>
                      <a:pt x="78" y="38"/>
                      <a:pt x="78" y="38"/>
                    </a:cubicBezTo>
                    <a:cubicBezTo>
                      <a:pt x="78" y="61"/>
                      <a:pt x="79" y="84"/>
                      <a:pt x="79" y="107"/>
                    </a:cubicBezTo>
                    <a:cubicBezTo>
                      <a:pt x="79" y="109"/>
                      <a:pt x="79" y="111"/>
                      <a:pt x="79" y="114"/>
                    </a:cubicBezTo>
                    <a:cubicBezTo>
                      <a:pt x="79" y="117"/>
                      <a:pt x="82" y="121"/>
                      <a:pt x="86" y="121"/>
                    </a:cubicBezTo>
                    <a:cubicBezTo>
                      <a:pt x="90" y="121"/>
                      <a:pt x="94" y="121"/>
                      <a:pt x="98" y="120"/>
                    </a:cubicBezTo>
                    <a:cubicBezTo>
                      <a:pt x="108" y="119"/>
                      <a:pt x="119" y="118"/>
                      <a:pt x="130" y="116"/>
                    </a:cubicBezTo>
                    <a:cubicBezTo>
                      <a:pt x="138" y="115"/>
                      <a:pt x="146" y="114"/>
                      <a:pt x="154" y="113"/>
                    </a:cubicBezTo>
                    <a:cubicBezTo>
                      <a:pt x="155" y="113"/>
                      <a:pt x="157" y="113"/>
                      <a:pt x="159" y="113"/>
                    </a:cubicBezTo>
                    <a:cubicBezTo>
                      <a:pt x="161" y="109"/>
                      <a:pt x="163" y="105"/>
                      <a:pt x="169" y="105"/>
                    </a:cubicBezTo>
                    <a:cubicBezTo>
                      <a:pt x="174" y="105"/>
                      <a:pt x="177" y="108"/>
                      <a:pt x="178" y="113"/>
                    </a:cubicBezTo>
                    <a:cubicBezTo>
                      <a:pt x="179" y="110"/>
                      <a:pt x="176" y="105"/>
                      <a:pt x="171" y="104"/>
                    </a:cubicBezTo>
                    <a:cubicBezTo>
                      <a:pt x="165" y="102"/>
                      <a:pt x="160" y="106"/>
                      <a:pt x="158" y="113"/>
                    </a:cubicBezTo>
                    <a:cubicBezTo>
                      <a:pt x="157" y="113"/>
                      <a:pt x="157" y="113"/>
                      <a:pt x="156" y="113"/>
                    </a:cubicBezTo>
                    <a:cubicBezTo>
                      <a:pt x="157" y="111"/>
                      <a:pt x="157" y="109"/>
                      <a:pt x="158" y="108"/>
                    </a:cubicBezTo>
                    <a:cubicBezTo>
                      <a:pt x="146" y="106"/>
                      <a:pt x="133" y="105"/>
                      <a:pt x="121" y="107"/>
                    </a:cubicBezTo>
                    <a:cubicBezTo>
                      <a:pt x="109" y="108"/>
                      <a:pt x="97" y="111"/>
                      <a:pt x="85" y="116"/>
                    </a:cubicBezTo>
                    <a:cubicBezTo>
                      <a:pt x="85" y="111"/>
                      <a:pt x="84" y="106"/>
                      <a:pt x="84" y="100"/>
                    </a:cubicBezTo>
                    <a:cubicBezTo>
                      <a:pt x="84" y="82"/>
                      <a:pt x="83" y="63"/>
                      <a:pt x="83" y="45"/>
                    </a:cubicBezTo>
                    <a:cubicBezTo>
                      <a:pt x="83" y="35"/>
                      <a:pt x="84" y="26"/>
                      <a:pt x="84" y="16"/>
                    </a:cubicBezTo>
                    <a:cubicBezTo>
                      <a:pt x="84" y="14"/>
                      <a:pt x="84" y="12"/>
                      <a:pt x="87" y="11"/>
                    </a:cubicBezTo>
                    <a:cubicBezTo>
                      <a:pt x="86" y="44"/>
                      <a:pt x="86" y="77"/>
                      <a:pt x="87" y="109"/>
                    </a:cubicBezTo>
                    <a:cubicBezTo>
                      <a:pt x="92" y="108"/>
                      <a:pt x="96" y="106"/>
                      <a:pt x="100" y="105"/>
                    </a:cubicBezTo>
                    <a:cubicBezTo>
                      <a:pt x="110" y="102"/>
                      <a:pt x="119" y="101"/>
                      <a:pt x="129" y="101"/>
                    </a:cubicBezTo>
                    <a:cubicBezTo>
                      <a:pt x="136" y="100"/>
                      <a:pt x="144" y="101"/>
                      <a:pt x="151" y="103"/>
                    </a:cubicBezTo>
                    <a:cubicBezTo>
                      <a:pt x="153" y="103"/>
                      <a:pt x="155" y="104"/>
                      <a:pt x="157" y="105"/>
                    </a:cubicBezTo>
                    <a:cubicBezTo>
                      <a:pt x="159" y="106"/>
                      <a:pt x="161" y="106"/>
                      <a:pt x="163" y="104"/>
                    </a:cubicBezTo>
                    <a:cubicBezTo>
                      <a:pt x="150" y="98"/>
                      <a:pt x="120" y="93"/>
                      <a:pt x="90" y="105"/>
                    </a:cubicBezTo>
                    <a:cubicBezTo>
                      <a:pt x="90" y="103"/>
                      <a:pt x="90" y="102"/>
                      <a:pt x="90" y="101"/>
                    </a:cubicBezTo>
                    <a:cubicBezTo>
                      <a:pt x="89" y="71"/>
                      <a:pt x="89" y="41"/>
                      <a:pt x="90" y="11"/>
                    </a:cubicBezTo>
                    <a:cubicBezTo>
                      <a:pt x="90" y="9"/>
                      <a:pt x="90" y="8"/>
                      <a:pt x="90" y="6"/>
                    </a:cubicBezTo>
                    <a:cubicBezTo>
                      <a:pt x="90" y="5"/>
                      <a:pt x="91" y="5"/>
                      <a:pt x="92" y="4"/>
                    </a:cubicBezTo>
                    <a:cubicBezTo>
                      <a:pt x="91" y="36"/>
                      <a:pt x="91" y="69"/>
                      <a:pt x="92" y="101"/>
                    </a:cubicBezTo>
                    <a:cubicBezTo>
                      <a:pt x="110" y="93"/>
                      <a:pt x="128" y="92"/>
                      <a:pt x="147" y="94"/>
                    </a:cubicBezTo>
                    <a:close/>
                    <a:moveTo>
                      <a:pt x="45" y="99"/>
                    </a:moveTo>
                    <a:cubicBezTo>
                      <a:pt x="45" y="99"/>
                      <a:pt x="45" y="99"/>
                      <a:pt x="45" y="99"/>
                    </a:cubicBezTo>
                    <a:cubicBezTo>
                      <a:pt x="43" y="98"/>
                      <a:pt x="41" y="97"/>
                      <a:pt x="39" y="96"/>
                    </a:cubicBezTo>
                    <a:cubicBezTo>
                      <a:pt x="38" y="97"/>
                      <a:pt x="38" y="98"/>
                      <a:pt x="37" y="99"/>
                    </a:cubicBezTo>
                    <a:cubicBezTo>
                      <a:pt x="37" y="99"/>
                      <a:pt x="37" y="99"/>
                      <a:pt x="37" y="98"/>
                    </a:cubicBezTo>
                    <a:cubicBezTo>
                      <a:pt x="37" y="98"/>
                      <a:pt x="37" y="97"/>
                      <a:pt x="37" y="96"/>
                    </a:cubicBezTo>
                    <a:cubicBezTo>
                      <a:pt x="36" y="95"/>
                      <a:pt x="34" y="94"/>
                      <a:pt x="33" y="94"/>
                    </a:cubicBezTo>
                    <a:cubicBezTo>
                      <a:pt x="32" y="95"/>
                      <a:pt x="32" y="95"/>
                      <a:pt x="32" y="96"/>
                    </a:cubicBezTo>
                    <a:cubicBezTo>
                      <a:pt x="31" y="96"/>
                      <a:pt x="31" y="96"/>
                      <a:pt x="31" y="96"/>
                    </a:cubicBezTo>
                    <a:cubicBezTo>
                      <a:pt x="31" y="95"/>
                      <a:pt x="31" y="94"/>
                      <a:pt x="31" y="93"/>
                    </a:cubicBezTo>
                    <a:cubicBezTo>
                      <a:pt x="31" y="93"/>
                      <a:pt x="30" y="93"/>
                      <a:pt x="30" y="93"/>
                    </a:cubicBezTo>
                    <a:cubicBezTo>
                      <a:pt x="29" y="94"/>
                      <a:pt x="28" y="96"/>
                      <a:pt x="28" y="96"/>
                    </a:cubicBezTo>
                    <a:cubicBezTo>
                      <a:pt x="25" y="96"/>
                      <a:pt x="26" y="98"/>
                      <a:pt x="25" y="99"/>
                    </a:cubicBezTo>
                    <a:cubicBezTo>
                      <a:pt x="25" y="99"/>
                      <a:pt x="26" y="99"/>
                      <a:pt x="26" y="99"/>
                    </a:cubicBezTo>
                    <a:cubicBezTo>
                      <a:pt x="25" y="100"/>
                      <a:pt x="26" y="103"/>
                      <a:pt x="23" y="102"/>
                    </a:cubicBezTo>
                    <a:cubicBezTo>
                      <a:pt x="22" y="103"/>
                      <a:pt x="22" y="105"/>
                      <a:pt x="21" y="106"/>
                    </a:cubicBezTo>
                    <a:cubicBezTo>
                      <a:pt x="21" y="106"/>
                      <a:pt x="21" y="107"/>
                      <a:pt x="20" y="107"/>
                    </a:cubicBezTo>
                    <a:cubicBezTo>
                      <a:pt x="20" y="107"/>
                      <a:pt x="20" y="108"/>
                      <a:pt x="20" y="108"/>
                    </a:cubicBezTo>
                    <a:cubicBezTo>
                      <a:pt x="16" y="115"/>
                      <a:pt x="13" y="121"/>
                      <a:pt x="9" y="128"/>
                    </a:cubicBezTo>
                    <a:cubicBezTo>
                      <a:pt x="7" y="132"/>
                      <a:pt x="5" y="136"/>
                      <a:pt x="5" y="140"/>
                    </a:cubicBezTo>
                    <a:cubicBezTo>
                      <a:pt x="5" y="141"/>
                      <a:pt x="5" y="142"/>
                      <a:pt x="5" y="143"/>
                    </a:cubicBezTo>
                    <a:cubicBezTo>
                      <a:pt x="6" y="142"/>
                      <a:pt x="6" y="142"/>
                      <a:pt x="7" y="142"/>
                    </a:cubicBezTo>
                    <a:cubicBezTo>
                      <a:pt x="7" y="143"/>
                      <a:pt x="7" y="143"/>
                      <a:pt x="7" y="143"/>
                    </a:cubicBezTo>
                    <a:cubicBezTo>
                      <a:pt x="6" y="145"/>
                      <a:pt x="7" y="146"/>
                      <a:pt x="8" y="146"/>
                    </a:cubicBezTo>
                    <a:cubicBezTo>
                      <a:pt x="11" y="148"/>
                      <a:pt x="14" y="149"/>
                      <a:pt x="17" y="149"/>
                    </a:cubicBezTo>
                    <a:cubicBezTo>
                      <a:pt x="24" y="149"/>
                      <a:pt x="31" y="149"/>
                      <a:pt x="38" y="148"/>
                    </a:cubicBezTo>
                    <a:cubicBezTo>
                      <a:pt x="43" y="147"/>
                      <a:pt x="47" y="146"/>
                      <a:pt x="52" y="145"/>
                    </a:cubicBezTo>
                    <a:cubicBezTo>
                      <a:pt x="54" y="144"/>
                      <a:pt x="56" y="142"/>
                      <a:pt x="57" y="140"/>
                    </a:cubicBezTo>
                    <a:cubicBezTo>
                      <a:pt x="60" y="130"/>
                      <a:pt x="63" y="121"/>
                      <a:pt x="66" y="111"/>
                    </a:cubicBezTo>
                    <a:cubicBezTo>
                      <a:pt x="66" y="111"/>
                      <a:pt x="66" y="110"/>
                      <a:pt x="67" y="109"/>
                    </a:cubicBezTo>
                    <a:cubicBezTo>
                      <a:pt x="66" y="109"/>
                      <a:pt x="65" y="110"/>
                      <a:pt x="65" y="110"/>
                    </a:cubicBezTo>
                    <a:cubicBezTo>
                      <a:pt x="65" y="109"/>
                      <a:pt x="65" y="109"/>
                      <a:pt x="65" y="108"/>
                    </a:cubicBezTo>
                    <a:cubicBezTo>
                      <a:pt x="63" y="107"/>
                      <a:pt x="62" y="106"/>
                      <a:pt x="60" y="106"/>
                    </a:cubicBezTo>
                    <a:cubicBezTo>
                      <a:pt x="60" y="106"/>
                      <a:pt x="60" y="107"/>
                      <a:pt x="59" y="108"/>
                    </a:cubicBezTo>
                    <a:cubicBezTo>
                      <a:pt x="59" y="108"/>
                      <a:pt x="59" y="108"/>
                      <a:pt x="58" y="109"/>
                    </a:cubicBezTo>
                    <a:cubicBezTo>
                      <a:pt x="58" y="108"/>
                      <a:pt x="58" y="108"/>
                      <a:pt x="58" y="107"/>
                    </a:cubicBezTo>
                    <a:cubicBezTo>
                      <a:pt x="58" y="106"/>
                      <a:pt x="58" y="106"/>
                      <a:pt x="59" y="105"/>
                    </a:cubicBezTo>
                    <a:cubicBezTo>
                      <a:pt x="54" y="103"/>
                      <a:pt x="49" y="101"/>
                      <a:pt x="45" y="99"/>
                    </a:cubicBezTo>
                    <a:close/>
                    <a:moveTo>
                      <a:pt x="293" y="99"/>
                    </a:moveTo>
                    <a:cubicBezTo>
                      <a:pt x="291" y="100"/>
                      <a:pt x="289" y="101"/>
                      <a:pt x="286" y="102"/>
                    </a:cubicBezTo>
                    <a:cubicBezTo>
                      <a:pt x="286" y="102"/>
                      <a:pt x="286" y="102"/>
                      <a:pt x="286" y="102"/>
                    </a:cubicBezTo>
                    <a:cubicBezTo>
                      <a:pt x="284" y="103"/>
                      <a:pt x="282" y="104"/>
                      <a:pt x="281" y="105"/>
                    </a:cubicBezTo>
                    <a:cubicBezTo>
                      <a:pt x="281" y="106"/>
                      <a:pt x="281" y="107"/>
                      <a:pt x="281" y="109"/>
                    </a:cubicBezTo>
                    <a:cubicBezTo>
                      <a:pt x="281" y="109"/>
                      <a:pt x="281" y="109"/>
                      <a:pt x="280" y="109"/>
                    </a:cubicBezTo>
                    <a:cubicBezTo>
                      <a:pt x="280" y="108"/>
                      <a:pt x="279" y="107"/>
                      <a:pt x="279" y="106"/>
                    </a:cubicBezTo>
                    <a:cubicBezTo>
                      <a:pt x="277" y="107"/>
                      <a:pt x="276" y="107"/>
                      <a:pt x="275" y="108"/>
                    </a:cubicBezTo>
                    <a:cubicBezTo>
                      <a:pt x="274" y="109"/>
                      <a:pt x="274" y="109"/>
                      <a:pt x="274" y="110"/>
                    </a:cubicBezTo>
                    <a:cubicBezTo>
                      <a:pt x="274" y="110"/>
                      <a:pt x="273" y="109"/>
                      <a:pt x="272" y="109"/>
                    </a:cubicBezTo>
                    <a:cubicBezTo>
                      <a:pt x="273" y="110"/>
                      <a:pt x="273" y="112"/>
                      <a:pt x="273" y="113"/>
                    </a:cubicBezTo>
                    <a:cubicBezTo>
                      <a:pt x="275" y="119"/>
                      <a:pt x="277" y="124"/>
                      <a:pt x="279" y="130"/>
                    </a:cubicBezTo>
                    <a:cubicBezTo>
                      <a:pt x="280" y="134"/>
                      <a:pt x="281" y="137"/>
                      <a:pt x="283" y="140"/>
                    </a:cubicBezTo>
                    <a:cubicBezTo>
                      <a:pt x="284" y="144"/>
                      <a:pt x="287" y="146"/>
                      <a:pt x="290" y="146"/>
                    </a:cubicBezTo>
                    <a:cubicBezTo>
                      <a:pt x="293" y="146"/>
                      <a:pt x="295" y="146"/>
                      <a:pt x="297" y="147"/>
                    </a:cubicBezTo>
                    <a:cubicBezTo>
                      <a:pt x="306" y="148"/>
                      <a:pt x="315" y="149"/>
                      <a:pt x="323" y="147"/>
                    </a:cubicBezTo>
                    <a:cubicBezTo>
                      <a:pt x="327" y="147"/>
                      <a:pt x="330" y="146"/>
                      <a:pt x="333" y="144"/>
                    </a:cubicBezTo>
                    <a:cubicBezTo>
                      <a:pt x="336" y="142"/>
                      <a:pt x="337" y="140"/>
                      <a:pt x="336" y="138"/>
                    </a:cubicBezTo>
                    <a:cubicBezTo>
                      <a:pt x="335" y="135"/>
                      <a:pt x="334" y="132"/>
                      <a:pt x="332" y="130"/>
                    </a:cubicBezTo>
                    <a:cubicBezTo>
                      <a:pt x="331" y="127"/>
                      <a:pt x="328" y="124"/>
                      <a:pt x="326" y="120"/>
                    </a:cubicBezTo>
                    <a:cubicBezTo>
                      <a:pt x="323" y="114"/>
                      <a:pt x="319" y="108"/>
                      <a:pt x="316" y="101"/>
                    </a:cubicBezTo>
                    <a:cubicBezTo>
                      <a:pt x="315" y="103"/>
                      <a:pt x="314" y="102"/>
                      <a:pt x="314" y="101"/>
                    </a:cubicBezTo>
                    <a:cubicBezTo>
                      <a:pt x="314" y="100"/>
                      <a:pt x="314" y="100"/>
                      <a:pt x="314" y="99"/>
                    </a:cubicBezTo>
                    <a:cubicBezTo>
                      <a:pt x="314" y="98"/>
                      <a:pt x="313" y="96"/>
                      <a:pt x="312" y="96"/>
                    </a:cubicBezTo>
                    <a:cubicBezTo>
                      <a:pt x="310" y="96"/>
                      <a:pt x="310" y="94"/>
                      <a:pt x="309" y="93"/>
                    </a:cubicBezTo>
                    <a:cubicBezTo>
                      <a:pt x="309" y="93"/>
                      <a:pt x="308" y="93"/>
                      <a:pt x="308" y="93"/>
                    </a:cubicBezTo>
                    <a:cubicBezTo>
                      <a:pt x="308" y="94"/>
                      <a:pt x="308" y="95"/>
                      <a:pt x="308" y="96"/>
                    </a:cubicBezTo>
                    <a:cubicBezTo>
                      <a:pt x="308" y="96"/>
                      <a:pt x="308" y="96"/>
                      <a:pt x="307" y="96"/>
                    </a:cubicBezTo>
                    <a:cubicBezTo>
                      <a:pt x="307" y="95"/>
                      <a:pt x="307" y="95"/>
                      <a:pt x="306" y="94"/>
                    </a:cubicBezTo>
                    <a:cubicBezTo>
                      <a:pt x="305" y="94"/>
                      <a:pt x="303" y="95"/>
                      <a:pt x="302" y="95"/>
                    </a:cubicBezTo>
                    <a:cubicBezTo>
                      <a:pt x="302" y="97"/>
                      <a:pt x="302" y="98"/>
                      <a:pt x="302" y="98"/>
                    </a:cubicBezTo>
                    <a:cubicBezTo>
                      <a:pt x="301" y="98"/>
                      <a:pt x="301" y="97"/>
                      <a:pt x="300" y="96"/>
                    </a:cubicBezTo>
                    <a:cubicBezTo>
                      <a:pt x="298" y="97"/>
                      <a:pt x="296" y="98"/>
                      <a:pt x="293" y="99"/>
                    </a:cubicBezTo>
                    <a:close/>
                    <a:moveTo>
                      <a:pt x="160" y="114"/>
                    </a:moveTo>
                    <a:cubicBezTo>
                      <a:pt x="162" y="115"/>
                      <a:pt x="164" y="116"/>
                      <a:pt x="165" y="117"/>
                    </a:cubicBezTo>
                    <a:cubicBezTo>
                      <a:pt x="169" y="118"/>
                      <a:pt x="173" y="117"/>
                      <a:pt x="176" y="115"/>
                    </a:cubicBezTo>
                    <a:cubicBezTo>
                      <a:pt x="176" y="114"/>
                      <a:pt x="177" y="113"/>
                      <a:pt x="176" y="113"/>
                    </a:cubicBezTo>
                    <a:cubicBezTo>
                      <a:pt x="176" y="111"/>
                      <a:pt x="175" y="109"/>
                      <a:pt x="172" y="108"/>
                    </a:cubicBezTo>
                    <a:cubicBezTo>
                      <a:pt x="168" y="106"/>
                      <a:pt x="163" y="107"/>
                      <a:pt x="161" y="112"/>
                    </a:cubicBezTo>
                    <a:cubicBezTo>
                      <a:pt x="161" y="113"/>
                      <a:pt x="161" y="113"/>
                      <a:pt x="160" y="114"/>
                    </a:cubicBezTo>
                    <a:close/>
                    <a:moveTo>
                      <a:pt x="75" y="50"/>
                    </a:moveTo>
                    <a:cubicBezTo>
                      <a:pt x="75" y="46"/>
                      <a:pt x="75" y="43"/>
                      <a:pt x="75" y="39"/>
                    </a:cubicBezTo>
                    <a:cubicBezTo>
                      <a:pt x="72" y="43"/>
                      <a:pt x="72" y="48"/>
                      <a:pt x="75" y="50"/>
                    </a:cubicBezTo>
                    <a:close/>
                    <a:moveTo>
                      <a:pt x="262" y="38"/>
                    </a:moveTo>
                    <a:cubicBezTo>
                      <a:pt x="262" y="41"/>
                      <a:pt x="262" y="44"/>
                      <a:pt x="262" y="47"/>
                    </a:cubicBezTo>
                    <a:cubicBezTo>
                      <a:pt x="263" y="44"/>
                      <a:pt x="265" y="41"/>
                      <a:pt x="262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25" name="Freeform 6"/>
              <p:cNvSpPr>
                <a:spLocks noEditPoints="1"/>
              </p:cNvSpPr>
              <p:nvPr/>
            </p:nvSpPr>
            <p:spPr bwMode="auto">
              <a:xfrm>
                <a:off x="1696" y="1691"/>
                <a:ext cx="443" cy="671"/>
              </a:xfrm>
              <a:custGeom>
                <a:avLst/>
                <a:gdLst>
                  <a:gd name="T0" fmla="*/ 2 w 72"/>
                  <a:gd name="T1" fmla="*/ 49 h 108"/>
                  <a:gd name="T2" fmla="*/ 70 w 72"/>
                  <a:gd name="T3" fmla="*/ 11 h 108"/>
                  <a:gd name="T4" fmla="*/ 8 w 72"/>
                  <a:gd name="T5" fmla="*/ 74 h 108"/>
                  <a:gd name="T6" fmla="*/ 24 w 72"/>
                  <a:gd name="T7" fmla="*/ 80 h 108"/>
                  <a:gd name="T8" fmla="*/ 24 w 72"/>
                  <a:gd name="T9" fmla="*/ 39 h 108"/>
                  <a:gd name="T10" fmla="*/ 41 w 72"/>
                  <a:gd name="T11" fmla="*/ 69 h 108"/>
                  <a:gd name="T12" fmla="*/ 27 w 72"/>
                  <a:gd name="T13" fmla="*/ 30 h 108"/>
                  <a:gd name="T14" fmla="*/ 28 w 72"/>
                  <a:gd name="T15" fmla="*/ 60 h 108"/>
                  <a:gd name="T16" fmla="*/ 17 w 72"/>
                  <a:gd name="T17" fmla="*/ 51 h 108"/>
                  <a:gd name="T18" fmla="*/ 11 w 72"/>
                  <a:gd name="T19" fmla="*/ 92 h 108"/>
                  <a:gd name="T20" fmla="*/ 27 w 72"/>
                  <a:gd name="T21" fmla="*/ 22 h 108"/>
                  <a:gd name="T22" fmla="*/ 51 w 72"/>
                  <a:gd name="T23" fmla="*/ 89 h 108"/>
                  <a:gd name="T24" fmla="*/ 46 w 72"/>
                  <a:gd name="T25" fmla="*/ 41 h 108"/>
                  <a:gd name="T26" fmla="*/ 43 w 72"/>
                  <a:gd name="T27" fmla="*/ 31 h 108"/>
                  <a:gd name="T28" fmla="*/ 21 w 72"/>
                  <a:gd name="T29" fmla="*/ 52 h 108"/>
                  <a:gd name="T30" fmla="*/ 35 w 72"/>
                  <a:gd name="T31" fmla="*/ 89 h 108"/>
                  <a:gd name="T32" fmla="*/ 39 w 72"/>
                  <a:gd name="T33" fmla="*/ 41 h 108"/>
                  <a:gd name="T34" fmla="*/ 41 w 72"/>
                  <a:gd name="T35" fmla="*/ 88 h 108"/>
                  <a:gd name="T36" fmla="*/ 40 w 72"/>
                  <a:gd name="T37" fmla="*/ 20 h 108"/>
                  <a:gd name="T38" fmla="*/ 20 w 72"/>
                  <a:gd name="T39" fmla="*/ 11 h 108"/>
                  <a:gd name="T40" fmla="*/ 15 w 72"/>
                  <a:gd name="T41" fmla="*/ 21 h 108"/>
                  <a:gd name="T42" fmla="*/ 53 w 72"/>
                  <a:gd name="T43" fmla="*/ 51 h 108"/>
                  <a:gd name="T44" fmla="*/ 56 w 72"/>
                  <a:gd name="T45" fmla="*/ 88 h 108"/>
                  <a:gd name="T46" fmla="*/ 59 w 72"/>
                  <a:gd name="T47" fmla="*/ 58 h 108"/>
                  <a:gd name="T48" fmla="*/ 59 w 72"/>
                  <a:gd name="T49" fmla="*/ 28 h 108"/>
                  <a:gd name="T50" fmla="*/ 37 w 72"/>
                  <a:gd name="T51" fmla="*/ 31 h 108"/>
                  <a:gd name="T52" fmla="*/ 40 w 72"/>
                  <a:gd name="T53" fmla="*/ 50 h 108"/>
                  <a:gd name="T54" fmla="*/ 25 w 72"/>
                  <a:gd name="T55" fmla="*/ 69 h 108"/>
                  <a:gd name="T56" fmla="*/ 6 w 72"/>
                  <a:gd name="T57" fmla="*/ 44 h 108"/>
                  <a:gd name="T58" fmla="*/ 17 w 72"/>
                  <a:gd name="T59" fmla="*/ 32 h 108"/>
                  <a:gd name="T60" fmla="*/ 35 w 72"/>
                  <a:gd name="T61" fmla="*/ 59 h 108"/>
                  <a:gd name="T62" fmla="*/ 57 w 72"/>
                  <a:gd name="T63" fmla="*/ 70 h 108"/>
                  <a:gd name="T64" fmla="*/ 50 w 72"/>
                  <a:gd name="T65" fmla="*/ 20 h 108"/>
                  <a:gd name="T66" fmla="*/ 22 w 72"/>
                  <a:gd name="T67" fmla="*/ 59 h 108"/>
                  <a:gd name="T68" fmla="*/ 32 w 72"/>
                  <a:gd name="T69" fmla="*/ 80 h 108"/>
                  <a:gd name="T70" fmla="*/ 31 w 72"/>
                  <a:gd name="T71" fmla="*/ 68 h 108"/>
                  <a:gd name="T72" fmla="*/ 22 w 72"/>
                  <a:gd name="T73" fmla="*/ 91 h 108"/>
                  <a:gd name="T74" fmla="*/ 52 w 72"/>
                  <a:gd name="T75" fmla="*/ 29 h 108"/>
                  <a:gd name="T76" fmla="*/ 16 w 72"/>
                  <a:gd name="T77" fmla="*/ 92 h 108"/>
                  <a:gd name="T78" fmla="*/ 10 w 72"/>
                  <a:gd name="T79" fmla="*/ 15 h 108"/>
                  <a:gd name="T80" fmla="*/ 31 w 72"/>
                  <a:gd name="T81" fmla="*/ 88 h 108"/>
                  <a:gd name="T82" fmla="*/ 49 w 72"/>
                  <a:gd name="T83" fmla="*/ 78 h 108"/>
                  <a:gd name="T84" fmla="*/ 16 w 72"/>
                  <a:gd name="T85" fmla="*/ 72 h 108"/>
                  <a:gd name="T86" fmla="*/ 53 w 72"/>
                  <a:gd name="T87" fmla="*/ 9 h 108"/>
                  <a:gd name="T88" fmla="*/ 16 w 72"/>
                  <a:gd name="T89" fmla="*/ 79 h 108"/>
                  <a:gd name="T90" fmla="*/ 60 w 72"/>
                  <a:gd name="T91" fmla="*/ 41 h 108"/>
                  <a:gd name="T92" fmla="*/ 47 w 72"/>
                  <a:gd name="T93" fmla="*/ 50 h 108"/>
                  <a:gd name="T94" fmla="*/ 40 w 72"/>
                  <a:gd name="T95" fmla="*/ 80 h 108"/>
                  <a:gd name="T96" fmla="*/ 36 w 72"/>
                  <a:gd name="T97" fmla="*/ 20 h 108"/>
                  <a:gd name="T98" fmla="*/ 51 w 72"/>
                  <a:gd name="T99" fmla="*/ 39 h 108"/>
                  <a:gd name="T100" fmla="*/ 39 w 72"/>
                  <a:gd name="T101" fmla="*/ 9 h 108"/>
                  <a:gd name="T102" fmla="*/ 34 w 72"/>
                  <a:gd name="T103" fmla="*/ 48 h 108"/>
                  <a:gd name="T104" fmla="*/ 63 w 72"/>
                  <a:gd name="T105" fmla="*/ 91 h 108"/>
                  <a:gd name="T106" fmla="*/ 31 w 72"/>
                  <a:gd name="T107" fmla="*/ 11 h 108"/>
                  <a:gd name="T108" fmla="*/ 52 w 72"/>
                  <a:gd name="T109" fmla="*/ 58 h 108"/>
                  <a:gd name="T110" fmla="*/ 11 w 72"/>
                  <a:gd name="T111" fmla="*/ 53 h 108"/>
                  <a:gd name="T112" fmla="*/ 59 w 72"/>
                  <a:gd name="T113" fmla="*/ 20 h 108"/>
                  <a:gd name="T114" fmla="*/ 58 w 72"/>
                  <a:gd name="T115" fmla="*/ 11 h 108"/>
                  <a:gd name="T116" fmla="*/ 63 w 72"/>
                  <a:gd name="T117" fmla="*/ 67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" h="108">
                    <a:moveTo>
                      <a:pt x="72" y="104"/>
                    </a:moveTo>
                    <a:cubicBezTo>
                      <a:pt x="61" y="100"/>
                      <a:pt x="50" y="98"/>
                      <a:pt x="39" y="98"/>
                    </a:cubicBezTo>
                    <a:cubicBezTo>
                      <a:pt x="28" y="98"/>
                      <a:pt x="18" y="99"/>
                      <a:pt x="8" y="104"/>
                    </a:cubicBezTo>
                    <a:cubicBezTo>
                      <a:pt x="7" y="104"/>
                      <a:pt x="6" y="105"/>
                      <a:pt x="5" y="105"/>
                    </a:cubicBezTo>
                    <a:cubicBezTo>
                      <a:pt x="4" y="106"/>
                      <a:pt x="3" y="107"/>
                      <a:pt x="2" y="108"/>
                    </a:cubicBezTo>
                    <a:cubicBezTo>
                      <a:pt x="2" y="107"/>
                      <a:pt x="2" y="106"/>
                      <a:pt x="2" y="106"/>
                    </a:cubicBezTo>
                    <a:cubicBezTo>
                      <a:pt x="2" y="87"/>
                      <a:pt x="2" y="68"/>
                      <a:pt x="2" y="49"/>
                    </a:cubicBezTo>
                    <a:cubicBezTo>
                      <a:pt x="1" y="39"/>
                      <a:pt x="1" y="29"/>
                      <a:pt x="0" y="19"/>
                    </a:cubicBezTo>
                    <a:cubicBezTo>
                      <a:pt x="0" y="16"/>
                      <a:pt x="1" y="14"/>
                      <a:pt x="3" y="12"/>
                    </a:cubicBezTo>
                    <a:cubicBezTo>
                      <a:pt x="8" y="8"/>
                      <a:pt x="14" y="6"/>
                      <a:pt x="20" y="4"/>
                    </a:cubicBezTo>
                    <a:cubicBezTo>
                      <a:pt x="26" y="2"/>
                      <a:pt x="34" y="1"/>
                      <a:pt x="41" y="1"/>
                    </a:cubicBezTo>
                    <a:cubicBezTo>
                      <a:pt x="48" y="1"/>
                      <a:pt x="55" y="0"/>
                      <a:pt x="62" y="2"/>
                    </a:cubicBezTo>
                    <a:cubicBezTo>
                      <a:pt x="62" y="2"/>
                      <a:pt x="63" y="2"/>
                      <a:pt x="64" y="2"/>
                    </a:cubicBezTo>
                    <a:cubicBezTo>
                      <a:pt x="70" y="4"/>
                      <a:pt x="70" y="5"/>
                      <a:pt x="70" y="11"/>
                    </a:cubicBezTo>
                    <a:cubicBezTo>
                      <a:pt x="71" y="36"/>
                      <a:pt x="71" y="62"/>
                      <a:pt x="72" y="88"/>
                    </a:cubicBezTo>
                    <a:cubicBezTo>
                      <a:pt x="72" y="93"/>
                      <a:pt x="72" y="98"/>
                      <a:pt x="72" y="104"/>
                    </a:cubicBezTo>
                    <a:close/>
                    <a:moveTo>
                      <a:pt x="11" y="72"/>
                    </a:moveTo>
                    <a:cubicBezTo>
                      <a:pt x="11" y="72"/>
                      <a:pt x="10" y="71"/>
                      <a:pt x="10" y="71"/>
                    </a:cubicBezTo>
                    <a:cubicBezTo>
                      <a:pt x="9" y="71"/>
                      <a:pt x="8" y="72"/>
                      <a:pt x="7" y="72"/>
                    </a:cubicBezTo>
                    <a:cubicBezTo>
                      <a:pt x="7" y="73"/>
                      <a:pt x="6" y="73"/>
                      <a:pt x="7" y="73"/>
                    </a:cubicBezTo>
                    <a:cubicBezTo>
                      <a:pt x="7" y="74"/>
                      <a:pt x="8" y="74"/>
                      <a:pt x="8" y="74"/>
                    </a:cubicBezTo>
                    <a:cubicBezTo>
                      <a:pt x="9" y="74"/>
                      <a:pt x="9" y="74"/>
                      <a:pt x="10" y="73"/>
                    </a:cubicBezTo>
                    <a:cubicBezTo>
                      <a:pt x="11" y="73"/>
                      <a:pt x="11" y="73"/>
                      <a:pt x="11" y="72"/>
                    </a:cubicBezTo>
                    <a:close/>
                    <a:moveTo>
                      <a:pt x="25" y="78"/>
                    </a:moveTo>
                    <a:cubicBezTo>
                      <a:pt x="25" y="78"/>
                      <a:pt x="25" y="78"/>
                      <a:pt x="25" y="78"/>
                    </a:cubicBezTo>
                    <a:cubicBezTo>
                      <a:pt x="24" y="78"/>
                      <a:pt x="24" y="78"/>
                      <a:pt x="24" y="78"/>
                    </a:cubicBezTo>
                    <a:cubicBezTo>
                      <a:pt x="23" y="79"/>
                      <a:pt x="23" y="79"/>
                      <a:pt x="22" y="79"/>
                    </a:cubicBezTo>
                    <a:cubicBezTo>
                      <a:pt x="23" y="80"/>
                      <a:pt x="23" y="80"/>
                      <a:pt x="24" y="80"/>
                    </a:cubicBezTo>
                    <a:cubicBezTo>
                      <a:pt x="24" y="81"/>
                      <a:pt x="24" y="80"/>
                      <a:pt x="25" y="80"/>
                    </a:cubicBezTo>
                    <a:cubicBezTo>
                      <a:pt x="26" y="80"/>
                      <a:pt x="27" y="81"/>
                      <a:pt x="26" y="79"/>
                    </a:cubicBezTo>
                    <a:cubicBezTo>
                      <a:pt x="26" y="79"/>
                      <a:pt x="25" y="78"/>
                      <a:pt x="25" y="78"/>
                    </a:cubicBezTo>
                    <a:close/>
                    <a:moveTo>
                      <a:pt x="22" y="42"/>
                    </a:moveTo>
                    <a:cubicBezTo>
                      <a:pt x="24" y="41"/>
                      <a:pt x="24" y="41"/>
                      <a:pt x="25" y="41"/>
                    </a:cubicBezTo>
                    <a:cubicBezTo>
                      <a:pt x="25" y="41"/>
                      <a:pt x="26" y="40"/>
                      <a:pt x="26" y="40"/>
                    </a:cubicBezTo>
                    <a:cubicBezTo>
                      <a:pt x="25" y="39"/>
                      <a:pt x="25" y="39"/>
                      <a:pt x="24" y="39"/>
                    </a:cubicBezTo>
                    <a:cubicBezTo>
                      <a:pt x="24" y="39"/>
                      <a:pt x="23" y="39"/>
                      <a:pt x="23" y="39"/>
                    </a:cubicBezTo>
                    <a:cubicBezTo>
                      <a:pt x="22" y="40"/>
                      <a:pt x="22" y="40"/>
                      <a:pt x="21" y="40"/>
                    </a:cubicBezTo>
                    <a:cubicBezTo>
                      <a:pt x="22" y="41"/>
                      <a:pt x="22" y="41"/>
                      <a:pt x="22" y="42"/>
                    </a:cubicBezTo>
                    <a:close/>
                    <a:moveTo>
                      <a:pt x="42" y="67"/>
                    </a:moveTo>
                    <a:cubicBezTo>
                      <a:pt x="41" y="67"/>
                      <a:pt x="41" y="67"/>
                      <a:pt x="40" y="67"/>
                    </a:cubicBezTo>
                    <a:cubicBezTo>
                      <a:pt x="39" y="67"/>
                      <a:pt x="38" y="67"/>
                      <a:pt x="39" y="68"/>
                    </a:cubicBezTo>
                    <a:cubicBezTo>
                      <a:pt x="39" y="69"/>
                      <a:pt x="40" y="69"/>
                      <a:pt x="41" y="69"/>
                    </a:cubicBezTo>
                    <a:cubicBezTo>
                      <a:pt x="41" y="69"/>
                      <a:pt x="41" y="69"/>
                      <a:pt x="41" y="69"/>
                    </a:cubicBezTo>
                    <a:cubicBezTo>
                      <a:pt x="42" y="68"/>
                      <a:pt x="42" y="68"/>
                      <a:pt x="43" y="68"/>
                    </a:cubicBezTo>
                    <a:cubicBezTo>
                      <a:pt x="42" y="67"/>
                      <a:pt x="42" y="67"/>
                      <a:pt x="42" y="67"/>
                    </a:cubicBezTo>
                    <a:close/>
                    <a:moveTo>
                      <a:pt x="28" y="32"/>
                    </a:moveTo>
                    <a:cubicBezTo>
                      <a:pt x="29" y="31"/>
                      <a:pt x="30" y="31"/>
                      <a:pt x="31" y="30"/>
                    </a:cubicBezTo>
                    <a:cubicBezTo>
                      <a:pt x="31" y="30"/>
                      <a:pt x="30" y="29"/>
                      <a:pt x="30" y="29"/>
                    </a:cubicBezTo>
                    <a:cubicBezTo>
                      <a:pt x="29" y="29"/>
                      <a:pt x="27" y="29"/>
                      <a:pt x="27" y="30"/>
                    </a:cubicBezTo>
                    <a:cubicBezTo>
                      <a:pt x="27" y="31"/>
                      <a:pt x="28" y="31"/>
                      <a:pt x="28" y="32"/>
                    </a:cubicBezTo>
                    <a:close/>
                    <a:moveTo>
                      <a:pt x="28" y="60"/>
                    </a:moveTo>
                    <a:cubicBezTo>
                      <a:pt x="29" y="60"/>
                      <a:pt x="29" y="60"/>
                      <a:pt x="30" y="59"/>
                    </a:cubicBezTo>
                    <a:cubicBezTo>
                      <a:pt x="30" y="59"/>
                      <a:pt x="30" y="58"/>
                      <a:pt x="30" y="58"/>
                    </a:cubicBezTo>
                    <a:cubicBezTo>
                      <a:pt x="29" y="58"/>
                      <a:pt x="27" y="58"/>
                      <a:pt x="26" y="58"/>
                    </a:cubicBezTo>
                    <a:cubicBezTo>
                      <a:pt x="26" y="58"/>
                      <a:pt x="26" y="59"/>
                      <a:pt x="26" y="59"/>
                    </a:cubicBezTo>
                    <a:cubicBezTo>
                      <a:pt x="26" y="60"/>
                      <a:pt x="27" y="60"/>
                      <a:pt x="28" y="60"/>
                    </a:cubicBezTo>
                    <a:close/>
                    <a:moveTo>
                      <a:pt x="41" y="57"/>
                    </a:moveTo>
                    <a:cubicBezTo>
                      <a:pt x="40" y="57"/>
                      <a:pt x="39" y="58"/>
                      <a:pt x="39" y="58"/>
                    </a:cubicBezTo>
                    <a:cubicBezTo>
                      <a:pt x="39" y="59"/>
                      <a:pt x="40" y="59"/>
                      <a:pt x="41" y="59"/>
                    </a:cubicBezTo>
                    <a:cubicBezTo>
                      <a:pt x="42" y="59"/>
                      <a:pt x="43" y="58"/>
                      <a:pt x="43" y="58"/>
                    </a:cubicBezTo>
                    <a:cubicBezTo>
                      <a:pt x="43" y="58"/>
                      <a:pt x="42" y="57"/>
                      <a:pt x="41" y="57"/>
                    </a:cubicBezTo>
                    <a:close/>
                    <a:moveTo>
                      <a:pt x="14" y="53"/>
                    </a:moveTo>
                    <a:cubicBezTo>
                      <a:pt x="15" y="52"/>
                      <a:pt x="16" y="51"/>
                      <a:pt x="17" y="51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5" y="50"/>
                      <a:pt x="14" y="51"/>
                      <a:pt x="13" y="51"/>
                    </a:cubicBezTo>
                    <a:cubicBezTo>
                      <a:pt x="13" y="52"/>
                      <a:pt x="13" y="52"/>
                      <a:pt x="14" y="53"/>
                    </a:cubicBezTo>
                    <a:close/>
                    <a:moveTo>
                      <a:pt x="10" y="91"/>
                    </a:moveTo>
                    <a:cubicBezTo>
                      <a:pt x="9" y="92"/>
                      <a:pt x="8" y="93"/>
                      <a:pt x="7" y="94"/>
                    </a:cubicBezTo>
                    <a:cubicBezTo>
                      <a:pt x="8" y="94"/>
                      <a:pt x="8" y="94"/>
                      <a:pt x="8" y="94"/>
                    </a:cubicBezTo>
                    <a:cubicBezTo>
                      <a:pt x="9" y="94"/>
                      <a:pt x="10" y="93"/>
                      <a:pt x="11" y="92"/>
                    </a:cubicBezTo>
                    <a:cubicBezTo>
                      <a:pt x="11" y="92"/>
                      <a:pt x="10" y="91"/>
                      <a:pt x="10" y="91"/>
                    </a:cubicBezTo>
                    <a:close/>
                    <a:moveTo>
                      <a:pt x="13" y="62"/>
                    </a:moveTo>
                    <a:cubicBezTo>
                      <a:pt x="14" y="62"/>
                      <a:pt x="15" y="61"/>
                      <a:pt x="16" y="60"/>
                    </a:cubicBezTo>
                    <a:cubicBezTo>
                      <a:pt x="16" y="60"/>
                      <a:pt x="15" y="59"/>
                      <a:pt x="15" y="59"/>
                    </a:cubicBezTo>
                    <a:cubicBezTo>
                      <a:pt x="14" y="60"/>
                      <a:pt x="13" y="60"/>
                      <a:pt x="12" y="61"/>
                    </a:cubicBezTo>
                    <a:cubicBezTo>
                      <a:pt x="12" y="61"/>
                      <a:pt x="13" y="62"/>
                      <a:pt x="13" y="62"/>
                    </a:cubicBezTo>
                    <a:close/>
                    <a:moveTo>
                      <a:pt x="27" y="22"/>
                    </a:moveTo>
                    <a:cubicBezTo>
                      <a:pt x="28" y="22"/>
                      <a:pt x="29" y="21"/>
                      <a:pt x="29" y="21"/>
                    </a:cubicBezTo>
                    <a:cubicBezTo>
                      <a:pt x="29" y="20"/>
                      <a:pt x="28" y="20"/>
                      <a:pt x="28" y="20"/>
                    </a:cubicBezTo>
                    <a:cubicBezTo>
                      <a:pt x="27" y="20"/>
                      <a:pt x="26" y="20"/>
                      <a:pt x="26" y="21"/>
                    </a:cubicBezTo>
                    <a:cubicBezTo>
                      <a:pt x="26" y="21"/>
                      <a:pt x="27" y="22"/>
                      <a:pt x="27" y="22"/>
                    </a:cubicBezTo>
                    <a:close/>
                    <a:moveTo>
                      <a:pt x="51" y="86"/>
                    </a:moveTo>
                    <a:cubicBezTo>
                      <a:pt x="50" y="87"/>
                      <a:pt x="49" y="87"/>
                      <a:pt x="49" y="88"/>
                    </a:cubicBezTo>
                    <a:cubicBezTo>
                      <a:pt x="49" y="88"/>
                      <a:pt x="50" y="89"/>
                      <a:pt x="51" y="89"/>
                    </a:cubicBezTo>
                    <a:cubicBezTo>
                      <a:pt x="51" y="89"/>
                      <a:pt x="52" y="88"/>
                      <a:pt x="53" y="88"/>
                    </a:cubicBezTo>
                    <a:cubicBezTo>
                      <a:pt x="52" y="87"/>
                      <a:pt x="52" y="87"/>
                      <a:pt x="51" y="86"/>
                    </a:cubicBezTo>
                    <a:close/>
                    <a:moveTo>
                      <a:pt x="46" y="41"/>
                    </a:moveTo>
                    <a:cubicBezTo>
                      <a:pt x="46" y="40"/>
                      <a:pt x="47" y="40"/>
                      <a:pt x="48" y="39"/>
                    </a:cubicBezTo>
                    <a:cubicBezTo>
                      <a:pt x="47" y="39"/>
                      <a:pt x="47" y="38"/>
                      <a:pt x="46" y="38"/>
                    </a:cubicBezTo>
                    <a:cubicBezTo>
                      <a:pt x="45" y="38"/>
                      <a:pt x="44" y="38"/>
                      <a:pt x="44" y="40"/>
                    </a:cubicBezTo>
                    <a:cubicBezTo>
                      <a:pt x="44" y="40"/>
                      <a:pt x="45" y="40"/>
                      <a:pt x="46" y="41"/>
                    </a:cubicBezTo>
                    <a:close/>
                    <a:moveTo>
                      <a:pt x="43" y="31"/>
                    </a:moveTo>
                    <a:cubicBezTo>
                      <a:pt x="44" y="31"/>
                      <a:pt x="44" y="31"/>
                      <a:pt x="45" y="30"/>
                    </a:cubicBezTo>
                    <a:cubicBezTo>
                      <a:pt x="45" y="30"/>
                      <a:pt x="45" y="30"/>
                      <a:pt x="46" y="29"/>
                    </a:cubicBezTo>
                    <a:cubicBezTo>
                      <a:pt x="45" y="29"/>
                      <a:pt x="45" y="29"/>
                      <a:pt x="44" y="28"/>
                    </a:cubicBezTo>
                    <a:cubicBezTo>
                      <a:pt x="44" y="28"/>
                      <a:pt x="44" y="28"/>
                      <a:pt x="43" y="28"/>
                    </a:cubicBezTo>
                    <a:cubicBezTo>
                      <a:pt x="43" y="29"/>
                      <a:pt x="42" y="29"/>
                      <a:pt x="42" y="30"/>
                    </a:cubicBezTo>
                    <a:cubicBezTo>
                      <a:pt x="42" y="30"/>
                      <a:pt x="43" y="30"/>
                      <a:pt x="43" y="31"/>
                    </a:cubicBezTo>
                    <a:close/>
                    <a:moveTo>
                      <a:pt x="55" y="79"/>
                    </a:moveTo>
                    <a:cubicBezTo>
                      <a:pt x="56" y="79"/>
                      <a:pt x="57" y="79"/>
                      <a:pt x="57" y="79"/>
                    </a:cubicBezTo>
                    <a:cubicBezTo>
                      <a:pt x="57" y="79"/>
                      <a:pt x="57" y="77"/>
                      <a:pt x="57" y="77"/>
                    </a:cubicBezTo>
                    <a:cubicBezTo>
                      <a:pt x="56" y="77"/>
                      <a:pt x="55" y="77"/>
                      <a:pt x="53" y="77"/>
                    </a:cubicBezTo>
                    <a:cubicBezTo>
                      <a:pt x="53" y="77"/>
                      <a:pt x="53" y="78"/>
                      <a:pt x="53" y="79"/>
                    </a:cubicBezTo>
                    <a:cubicBezTo>
                      <a:pt x="54" y="79"/>
                      <a:pt x="55" y="79"/>
                      <a:pt x="55" y="79"/>
                    </a:cubicBezTo>
                    <a:close/>
                    <a:moveTo>
                      <a:pt x="21" y="52"/>
                    </a:moveTo>
                    <a:cubicBezTo>
                      <a:pt x="22" y="51"/>
                      <a:pt x="23" y="51"/>
                      <a:pt x="23" y="50"/>
                    </a:cubicBezTo>
                    <a:cubicBezTo>
                      <a:pt x="23" y="50"/>
                      <a:pt x="22" y="49"/>
                      <a:pt x="22" y="49"/>
                    </a:cubicBezTo>
                    <a:cubicBezTo>
                      <a:pt x="21" y="49"/>
                      <a:pt x="19" y="49"/>
                      <a:pt x="19" y="50"/>
                    </a:cubicBezTo>
                    <a:cubicBezTo>
                      <a:pt x="19" y="51"/>
                      <a:pt x="20" y="51"/>
                      <a:pt x="21" y="52"/>
                    </a:cubicBezTo>
                    <a:close/>
                    <a:moveTo>
                      <a:pt x="36" y="86"/>
                    </a:moveTo>
                    <a:cubicBezTo>
                      <a:pt x="35" y="87"/>
                      <a:pt x="34" y="88"/>
                      <a:pt x="33" y="88"/>
                    </a:cubicBezTo>
                    <a:cubicBezTo>
                      <a:pt x="34" y="88"/>
                      <a:pt x="34" y="89"/>
                      <a:pt x="35" y="89"/>
                    </a:cubicBezTo>
                    <a:cubicBezTo>
                      <a:pt x="36" y="89"/>
                      <a:pt x="37" y="89"/>
                      <a:pt x="37" y="88"/>
                    </a:cubicBezTo>
                    <a:cubicBezTo>
                      <a:pt x="37" y="87"/>
                      <a:pt x="36" y="87"/>
                      <a:pt x="36" y="86"/>
                    </a:cubicBezTo>
                    <a:close/>
                    <a:moveTo>
                      <a:pt x="39" y="41"/>
                    </a:moveTo>
                    <a:cubicBezTo>
                      <a:pt x="40" y="40"/>
                      <a:pt x="41" y="40"/>
                      <a:pt x="41" y="39"/>
                    </a:cubicBezTo>
                    <a:cubicBezTo>
                      <a:pt x="41" y="38"/>
                      <a:pt x="40" y="38"/>
                      <a:pt x="39" y="38"/>
                    </a:cubicBezTo>
                    <a:cubicBezTo>
                      <a:pt x="38" y="39"/>
                      <a:pt x="38" y="39"/>
                      <a:pt x="37" y="39"/>
                    </a:cubicBezTo>
                    <a:cubicBezTo>
                      <a:pt x="38" y="40"/>
                      <a:pt x="38" y="40"/>
                      <a:pt x="39" y="41"/>
                    </a:cubicBezTo>
                    <a:close/>
                    <a:moveTo>
                      <a:pt x="14" y="43"/>
                    </a:moveTo>
                    <a:cubicBezTo>
                      <a:pt x="15" y="42"/>
                      <a:pt x="16" y="42"/>
                      <a:pt x="17" y="41"/>
                    </a:cubicBezTo>
                    <a:cubicBezTo>
                      <a:pt x="17" y="41"/>
                      <a:pt x="16" y="40"/>
                      <a:pt x="16" y="40"/>
                    </a:cubicBezTo>
                    <a:cubicBezTo>
                      <a:pt x="15" y="41"/>
                      <a:pt x="14" y="41"/>
                      <a:pt x="13" y="42"/>
                    </a:cubicBezTo>
                    <a:cubicBezTo>
                      <a:pt x="13" y="42"/>
                      <a:pt x="14" y="42"/>
                      <a:pt x="14" y="43"/>
                    </a:cubicBezTo>
                    <a:close/>
                    <a:moveTo>
                      <a:pt x="43" y="86"/>
                    </a:moveTo>
                    <a:cubicBezTo>
                      <a:pt x="42" y="87"/>
                      <a:pt x="41" y="87"/>
                      <a:pt x="41" y="88"/>
                    </a:cubicBezTo>
                    <a:cubicBezTo>
                      <a:pt x="41" y="89"/>
                      <a:pt x="42" y="89"/>
                      <a:pt x="43" y="89"/>
                    </a:cubicBezTo>
                    <a:cubicBezTo>
                      <a:pt x="44" y="89"/>
                      <a:pt x="45" y="89"/>
                      <a:pt x="45" y="88"/>
                    </a:cubicBezTo>
                    <a:cubicBezTo>
                      <a:pt x="45" y="87"/>
                      <a:pt x="44" y="87"/>
                      <a:pt x="43" y="86"/>
                    </a:cubicBezTo>
                    <a:close/>
                    <a:moveTo>
                      <a:pt x="41" y="22"/>
                    </a:moveTo>
                    <a:cubicBezTo>
                      <a:pt x="42" y="21"/>
                      <a:pt x="43" y="21"/>
                      <a:pt x="43" y="20"/>
                    </a:cubicBezTo>
                    <a:cubicBezTo>
                      <a:pt x="43" y="20"/>
                      <a:pt x="42" y="19"/>
                      <a:pt x="42" y="19"/>
                    </a:cubicBezTo>
                    <a:cubicBezTo>
                      <a:pt x="41" y="19"/>
                      <a:pt x="40" y="20"/>
                      <a:pt x="40" y="20"/>
                    </a:cubicBezTo>
                    <a:cubicBezTo>
                      <a:pt x="40" y="21"/>
                      <a:pt x="41" y="21"/>
                      <a:pt x="41" y="22"/>
                    </a:cubicBezTo>
                    <a:close/>
                    <a:moveTo>
                      <a:pt x="49" y="70"/>
                    </a:moveTo>
                    <a:cubicBezTo>
                      <a:pt x="50" y="69"/>
                      <a:pt x="51" y="69"/>
                      <a:pt x="51" y="68"/>
                    </a:cubicBezTo>
                    <a:cubicBezTo>
                      <a:pt x="51" y="67"/>
                      <a:pt x="50" y="67"/>
                      <a:pt x="49" y="67"/>
                    </a:cubicBezTo>
                    <a:cubicBezTo>
                      <a:pt x="48" y="67"/>
                      <a:pt x="47" y="67"/>
                      <a:pt x="47" y="68"/>
                    </a:cubicBezTo>
                    <a:cubicBezTo>
                      <a:pt x="47" y="69"/>
                      <a:pt x="48" y="69"/>
                      <a:pt x="49" y="70"/>
                    </a:cubicBezTo>
                    <a:close/>
                    <a:moveTo>
                      <a:pt x="20" y="11"/>
                    </a:moveTo>
                    <a:cubicBezTo>
                      <a:pt x="19" y="11"/>
                      <a:pt x="18" y="12"/>
                      <a:pt x="18" y="12"/>
                    </a:cubicBezTo>
                    <a:cubicBezTo>
                      <a:pt x="18" y="13"/>
                      <a:pt x="19" y="14"/>
                      <a:pt x="19" y="13"/>
                    </a:cubicBezTo>
                    <a:cubicBezTo>
                      <a:pt x="20" y="13"/>
                      <a:pt x="22" y="14"/>
                      <a:pt x="22" y="12"/>
                    </a:cubicBezTo>
                    <a:cubicBezTo>
                      <a:pt x="21" y="12"/>
                      <a:pt x="21" y="11"/>
                      <a:pt x="20" y="11"/>
                    </a:cubicBezTo>
                    <a:close/>
                    <a:moveTo>
                      <a:pt x="14" y="24"/>
                    </a:moveTo>
                    <a:cubicBezTo>
                      <a:pt x="15" y="24"/>
                      <a:pt x="16" y="23"/>
                      <a:pt x="16" y="22"/>
                    </a:cubicBezTo>
                    <a:cubicBezTo>
                      <a:pt x="16" y="22"/>
                      <a:pt x="15" y="21"/>
                      <a:pt x="15" y="21"/>
                    </a:cubicBezTo>
                    <a:cubicBezTo>
                      <a:pt x="14" y="22"/>
                      <a:pt x="13" y="22"/>
                      <a:pt x="13" y="23"/>
                    </a:cubicBezTo>
                    <a:cubicBezTo>
                      <a:pt x="13" y="23"/>
                      <a:pt x="13" y="24"/>
                      <a:pt x="14" y="24"/>
                    </a:cubicBezTo>
                    <a:close/>
                    <a:moveTo>
                      <a:pt x="53" y="51"/>
                    </a:moveTo>
                    <a:cubicBezTo>
                      <a:pt x="54" y="50"/>
                      <a:pt x="55" y="49"/>
                      <a:pt x="55" y="49"/>
                    </a:cubicBezTo>
                    <a:cubicBezTo>
                      <a:pt x="55" y="49"/>
                      <a:pt x="54" y="48"/>
                      <a:pt x="54" y="48"/>
                    </a:cubicBezTo>
                    <a:cubicBezTo>
                      <a:pt x="53" y="48"/>
                      <a:pt x="52" y="49"/>
                      <a:pt x="52" y="49"/>
                    </a:cubicBezTo>
                    <a:cubicBezTo>
                      <a:pt x="52" y="50"/>
                      <a:pt x="52" y="50"/>
                      <a:pt x="53" y="51"/>
                    </a:cubicBezTo>
                    <a:close/>
                    <a:moveTo>
                      <a:pt x="11" y="82"/>
                    </a:moveTo>
                    <a:cubicBezTo>
                      <a:pt x="10" y="81"/>
                      <a:pt x="10" y="81"/>
                      <a:pt x="9" y="81"/>
                    </a:cubicBezTo>
                    <a:cubicBezTo>
                      <a:pt x="8" y="81"/>
                      <a:pt x="8" y="82"/>
                      <a:pt x="7" y="83"/>
                    </a:cubicBezTo>
                    <a:cubicBezTo>
                      <a:pt x="7" y="83"/>
                      <a:pt x="8" y="84"/>
                      <a:pt x="8" y="84"/>
                    </a:cubicBezTo>
                    <a:cubicBezTo>
                      <a:pt x="9" y="83"/>
                      <a:pt x="10" y="83"/>
                      <a:pt x="11" y="82"/>
                    </a:cubicBezTo>
                    <a:close/>
                    <a:moveTo>
                      <a:pt x="57" y="86"/>
                    </a:moveTo>
                    <a:cubicBezTo>
                      <a:pt x="57" y="87"/>
                      <a:pt x="56" y="88"/>
                      <a:pt x="56" y="88"/>
                    </a:cubicBezTo>
                    <a:cubicBezTo>
                      <a:pt x="56" y="88"/>
                      <a:pt x="57" y="89"/>
                      <a:pt x="57" y="89"/>
                    </a:cubicBezTo>
                    <a:cubicBezTo>
                      <a:pt x="58" y="89"/>
                      <a:pt x="59" y="89"/>
                      <a:pt x="59" y="88"/>
                    </a:cubicBezTo>
                    <a:cubicBezTo>
                      <a:pt x="59" y="88"/>
                      <a:pt x="58" y="87"/>
                      <a:pt x="57" y="86"/>
                    </a:cubicBezTo>
                    <a:close/>
                    <a:moveTo>
                      <a:pt x="60" y="59"/>
                    </a:moveTo>
                    <a:cubicBezTo>
                      <a:pt x="61" y="59"/>
                      <a:pt x="62" y="58"/>
                      <a:pt x="63" y="58"/>
                    </a:cubicBezTo>
                    <a:cubicBezTo>
                      <a:pt x="62" y="57"/>
                      <a:pt x="61" y="57"/>
                      <a:pt x="61" y="57"/>
                    </a:cubicBezTo>
                    <a:cubicBezTo>
                      <a:pt x="60" y="57"/>
                      <a:pt x="59" y="57"/>
                      <a:pt x="59" y="58"/>
                    </a:cubicBezTo>
                    <a:cubicBezTo>
                      <a:pt x="59" y="58"/>
                      <a:pt x="60" y="59"/>
                      <a:pt x="60" y="59"/>
                    </a:cubicBezTo>
                    <a:close/>
                    <a:moveTo>
                      <a:pt x="20" y="23"/>
                    </a:moveTo>
                    <a:cubicBezTo>
                      <a:pt x="21" y="22"/>
                      <a:pt x="22" y="22"/>
                      <a:pt x="23" y="21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1" y="21"/>
                      <a:pt x="19" y="20"/>
                      <a:pt x="19" y="22"/>
                    </a:cubicBezTo>
                    <a:cubicBezTo>
                      <a:pt x="19" y="22"/>
                      <a:pt x="20" y="22"/>
                      <a:pt x="20" y="23"/>
                    </a:cubicBezTo>
                    <a:close/>
                    <a:moveTo>
                      <a:pt x="59" y="28"/>
                    </a:moveTo>
                    <a:cubicBezTo>
                      <a:pt x="58" y="28"/>
                      <a:pt x="58" y="29"/>
                      <a:pt x="57" y="29"/>
                    </a:cubicBezTo>
                    <a:cubicBezTo>
                      <a:pt x="58" y="30"/>
                      <a:pt x="58" y="30"/>
                      <a:pt x="59" y="30"/>
                    </a:cubicBezTo>
                    <a:cubicBezTo>
                      <a:pt x="60" y="30"/>
                      <a:pt x="60" y="30"/>
                      <a:pt x="61" y="29"/>
                    </a:cubicBezTo>
                    <a:cubicBezTo>
                      <a:pt x="60" y="29"/>
                      <a:pt x="60" y="28"/>
                      <a:pt x="59" y="28"/>
                    </a:cubicBezTo>
                    <a:close/>
                    <a:moveTo>
                      <a:pt x="37" y="28"/>
                    </a:moveTo>
                    <a:cubicBezTo>
                      <a:pt x="36" y="29"/>
                      <a:pt x="36" y="29"/>
                      <a:pt x="35" y="30"/>
                    </a:cubicBezTo>
                    <a:cubicBezTo>
                      <a:pt x="36" y="30"/>
                      <a:pt x="36" y="31"/>
                      <a:pt x="37" y="31"/>
                    </a:cubicBezTo>
                    <a:cubicBezTo>
                      <a:pt x="38" y="31"/>
                      <a:pt x="38" y="30"/>
                      <a:pt x="39" y="30"/>
                    </a:cubicBezTo>
                    <a:cubicBezTo>
                      <a:pt x="38" y="29"/>
                      <a:pt x="38" y="29"/>
                      <a:pt x="37" y="28"/>
                    </a:cubicBezTo>
                    <a:close/>
                    <a:moveTo>
                      <a:pt x="40" y="50"/>
                    </a:moveTo>
                    <a:cubicBezTo>
                      <a:pt x="41" y="50"/>
                      <a:pt x="42" y="49"/>
                      <a:pt x="42" y="48"/>
                    </a:cubicBezTo>
                    <a:cubicBezTo>
                      <a:pt x="42" y="48"/>
                      <a:pt x="41" y="47"/>
                      <a:pt x="41" y="48"/>
                    </a:cubicBezTo>
                    <a:cubicBezTo>
                      <a:pt x="40" y="48"/>
                      <a:pt x="38" y="47"/>
                      <a:pt x="38" y="49"/>
                    </a:cubicBezTo>
                    <a:cubicBezTo>
                      <a:pt x="38" y="49"/>
                      <a:pt x="39" y="50"/>
                      <a:pt x="40" y="50"/>
                    </a:cubicBezTo>
                    <a:close/>
                    <a:moveTo>
                      <a:pt x="48" y="60"/>
                    </a:moveTo>
                    <a:cubicBezTo>
                      <a:pt x="48" y="59"/>
                      <a:pt x="49" y="59"/>
                      <a:pt x="49" y="58"/>
                    </a:cubicBezTo>
                    <a:cubicBezTo>
                      <a:pt x="49" y="58"/>
                      <a:pt x="48" y="57"/>
                      <a:pt x="48" y="57"/>
                    </a:cubicBezTo>
                    <a:cubicBezTo>
                      <a:pt x="47" y="57"/>
                      <a:pt x="46" y="58"/>
                      <a:pt x="46" y="58"/>
                    </a:cubicBezTo>
                    <a:cubicBezTo>
                      <a:pt x="46" y="59"/>
                      <a:pt x="47" y="59"/>
                      <a:pt x="48" y="60"/>
                    </a:cubicBezTo>
                    <a:close/>
                    <a:moveTo>
                      <a:pt x="23" y="71"/>
                    </a:moveTo>
                    <a:cubicBezTo>
                      <a:pt x="24" y="70"/>
                      <a:pt x="25" y="70"/>
                      <a:pt x="25" y="69"/>
                    </a:cubicBezTo>
                    <a:cubicBezTo>
                      <a:pt x="25" y="69"/>
                      <a:pt x="24" y="68"/>
                      <a:pt x="24" y="68"/>
                    </a:cubicBezTo>
                    <a:cubicBezTo>
                      <a:pt x="23" y="69"/>
                      <a:pt x="22" y="69"/>
                      <a:pt x="22" y="70"/>
                    </a:cubicBezTo>
                    <a:cubicBezTo>
                      <a:pt x="22" y="70"/>
                      <a:pt x="22" y="70"/>
                      <a:pt x="23" y="71"/>
                    </a:cubicBezTo>
                    <a:close/>
                    <a:moveTo>
                      <a:pt x="8" y="46"/>
                    </a:moveTo>
                    <a:cubicBezTo>
                      <a:pt x="9" y="45"/>
                      <a:pt x="9" y="44"/>
                      <a:pt x="10" y="43"/>
                    </a:cubicBezTo>
                    <a:cubicBezTo>
                      <a:pt x="9" y="43"/>
                      <a:pt x="9" y="42"/>
                      <a:pt x="9" y="42"/>
                    </a:cubicBezTo>
                    <a:cubicBezTo>
                      <a:pt x="8" y="43"/>
                      <a:pt x="7" y="44"/>
                      <a:pt x="6" y="44"/>
                    </a:cubicBezTo>
                    <a:cubicBezTo>
                      <a:pt x="7" y="45"/>
                      <a:pt x="7" y="45"/>
                      <a:pt x="8" y="46"/>
                    </a:cubicBezTo>
                    <a:close/>
                    <a:moveTo>
                      <a:pt x="8" y="61"/>
                    </a:moveTo>
                    <a:cubicBezTo>
                      <a:pt x="7" y="61"/>
                      <a:pt x="6" y="62"/>
                      <a:pt x="6" y="62"/>
                    </a:cubicBezTo>
                    <a:cubicBezTo>
                      <a:pt x="6" y="63"/>
                      <a:pt x="7" y="63"/>
                      <a:pt x="7" y="63"/>
                    </a:cubicBezTo>
                    <a:cubicBezTo>
                      <a:pt x="8" y="63"/>
                      <a:pt x="9" y="63"/>
                      <a:pt x="9" y="62"/>
                    </a:cubicBezTo>
                    <a:cubicBezTo>
                      <a:pt x="9" y="62"/>
                      <a:pt x="9" y="61"/>
                      <a:pt x="8" y="61"/>
                    </a:cubicBezTo>
                    <a:close/>
                    <a:moveTo>
                      <a:pt x="17" y="32"/>
                    </a:moveTo>
                    <a:cubicBezTo>
                      <a:pt x="16" y="31"/>
                      <a:pt x="16" y="30"/>
                      <a:pt x="16" y="31"/>
                    </a:cubicBezTo>
                    <a:cubicBezTo>
                      <a:pt x="15" y="31"/>
                      <a:pt x="14" y="32"/>
                      <a:pt x="13" y="32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3"/>
                      <a:pt x="16" y="32"/>
                      <a:pt x="17" y="32"/>
                    </a:cubicBezTo>
                    <a:close/>
                    <a:moveTo>
                      <a:pt x="35" y="57"/>
                    </a:moveTo>
                    <a:cubicBezTo>
                      <a:pt x="34" y="57"/>
                      <a:pt x="33" y="58"/>
                      <a:pt x="33" y="58"/>
                    </a:cubicBezTo>
                    <a:cubicBezTo>
                      <a:pt x="33" y="59"/>
                      <a:pt x="34" y="59"/>
                      <a:pt x="35" y="59"/>
                    </a:cubicBezTo>
                    <a:cubicBezTo>
                      <a:pt x="35" y="59"/>
                      <a:pt x="36" y="59"/>
                      <a:pt x="36" y="58"/>
                    </a:cubicBezTo>
                    <a:cubicBezTo>
                      <a:pt x="36" y="58"/>
                      <a:pt x="35" y="57"/>
                      <a:pt x="35" y="57"/>
                    </a:cubicBezTo>
                    <a:close/>
                    <a:moveTo>
                      <a:pt x="57" y="70"/>
                    </a:moveTo>
                    <a:cubicBezTo>
                      <a:pt x="58" y="69"/>
                      <a:pt x="59" y="69"/>
                      <a:pt x="59" y="69"/>
                    </a:cubicBezTo>
                    <a:cubicBezTo>
                      <a:pt x="59" y="67"/>
                      <a:pt x="58" y="67"/>
                      <a:pt x="57" y="67"/>
                    </a:cubicBezTo>
                    <a:cubicBezTo>
                      <a:pt x="56" y="68"/>
                      <a:pt x="56" y="68"/>
                      <a:pt x="55" y="68"/>
                    </a:cubicBezTo>
                    <a:cubicBezTo>
                      <a:pt x="56" y="69"/>
                      <a:pt x="56" y="69"/>
                      <a:pt x="57" y="70"/>
                    </a:cubicBezTo>
                    <a:close/>
                    <a:moveTo>
                      <a:pt x="27" y="51"/>
                    </a:moveTo>
                    <a:cubicBezTo>
                      <a:pt x="28" y="50"/>
                      <a:pt x="29" y="50"/>
                      <a:pt x="30" y="49"/>
                    </a:cubicBezTo>
                    <a:cubicBezTo>
                      <a:pt x="29" y="49"/>
                      <a:pt x="29" y="48"/>
                      <a:pt x="28" y="48"/>
                    </a:cubicBezTo>
                    <a:cubicBezTo>
                      <a:pt x="27" y="48"/>
                      <a:pt x="27" y="49"/>
                      <a:pt x="26" y="49"/>
                    </a:cubicBezTo>
                    <a:cubicBezTo>
                      <a:pt x="26" y="50"/>
                      <a:pt x="27" y="50"/>
                      <a:pt x="27" y="51"/>
                    </a:cubicBezTo>
                    <a:close/>
                    <a:moveTo>
                      <a:pt x="48" y="22"/>
                    </a:moveTo>
                    <a:cubicBezTo>
                      <a:pt x="49" y="21"/>
                      <a:pt x="49" y="21"/>
                      <a:pt x="50" y="20"/>
                    </a:cubicBezTo>
                    <a:cubicBezTo>
                      <a:pt x="50" y="20"/>
                      <a:pt x="49" y="19"/>
                      <a:pt x="49" y="19"/>
                    </a:cubicBezTo>
                    <a:cubicBezTo>
                      <a:pt x="48" y="19"/>
                      <a:pt x="46" y="19"/>
                      <a:pt x="46" y="20"/>
                    </a:cubicBezTo>
                    <a:cubicBezTo>
                      <a:pt x="46" y="21"/>
                      <a:pt x="47" y="21"/>
                      <a:pt x="48" y="22"/>
                    </a:cubicBezTo>
                    <a:close/>
                    <a:moveTo>
                      <a:pt x="21" y="57"/>
                    </a:moveTo>
                    <a:cubicBezTo>
                      <a:pt x="20" y="58"/>
                      <a:pt x="19" y="59"/>
                      <a:pt x="19" y="59"/>
                    </a:cubicBezTo>
                    <a:cubicBezTo>
                      <a:pt x="19" y="60"/>
                      <a:pt x="20" y="60"/>
                      <a:pt x="20" y="60"/>
                    </a:cubicBezTo>
                    <a:cubicBezTo>
                      <a:pt x="21" y="60"/>
                      <a:pt x="22" y="60"/>
                      <a:pt x="22" y="59"/>
                    </a:cubicBezTo>
                    <a:cubicBezTo>
                      <a:pt x="22" y="59"/>
                      <a:pt x="22" y="58"/>
                      <a:pt x="21" y="57"/>
                    </a:cubicBezTo>
                    <a:close/>
                    <a:moveTo>
                      <a:pt x="26" y="13"/>
                    </a:moveTo>
                    <a:cubicBezTo>
                      <a:pt x="27" y="12"/>
                      <a:pt x="27" y="12"/>
                      <a:pt x="28" y="11"/>
                    </a:cubicBezTo>
                    <a:cubicBezTo>
                      <a:pt x="27" y="11"/>
                      <a:pt x="27" y="10"/>
                      <a:pt x="27" y="10"/>
                    </a:cubicBezTo>
                    <a:cubicBezTo>
                      <a:pt x="26" y="11"/>
                      <a:pt x="25" y="11"/>
                      <a:pt x="24" y="11"/>
                    </a:cubicBezTo>
                    <a:cubicBezTo>
                      <a:pt x="25" y="12"/>
                      <a:pt x="25" y="12"/>
                      <a:pt x="26" y="13"/>
                    </a:cubicBezTo>
                    <a:close/>
                    <a:moveTo>
                      <a:pt x="32" y="80"/>
                    </a:moveTo>
                    <a:cubicBezTo>
                      <a:pt x="33" y="80"/>
                      <a:pt x="33" y="79"/>
                      <a:pt x="34" y="78"/>
                    </a:cubicBezTo>
                    <a:cubicBezTo>
                      <a:pt x="34" y="78"/>
                      <a:pt x="33" y="77"/>
                      <a:pt x="33" y="77"/>
                    </a:cubicBezTo>
                    <a:cubicBezTo>
                      <a:pt x="32" y="78"/>
                      <a:pt x="31" y="78"/>
                      <a:pt x="30" y="79"/>
                    </a:cubicBezTo>
                    <a:cubicBezTo>
                      <a:pt x="31" y="79"/>
                      <a:pt x="31" y="80"/>
                      <a:pt x="32" y="80"/>
                    </a:cubicBezTo>
                    <a:close/>
                    <a:moveTo>
                      <a:pt x="31" y="70"/>
                    </a:moveTo>
                    <a:cubicBezTo>
                      <a:pt x="32" y="70"/>
                      <a:pt x="33" y="69"/>
                      <a:pt x="33" y="69"/>
                    </a:cubicBezTo>
                    <a:cubicBezTo>
                      <a:pt x="33" y="68"/>
                      <a:pt x="32" y="68"/>
                      <a:pt x="31" y="68"/>
                    </a:cubicBezTo>
                    <a:cubicBezTo>
                      <a:pt x="31" y="68"/>
                      <a:pt x="30" y="68"/>
                      <a:pt x="30" y="69"/>
                    </a:cubicBezTo>
                    <a:cubicBezTo>
                      <a:pt x="30" y="69"/>
                      <a:pt x="31" y="70"/>
                      <a:pt x="31" y="70"/>
                    </a:cubicBezTo>
                    <a:close/>
                    <a:moveTo>
                      <a:pt x="22" y="91"/>
                    </a:moveTo>
                    <a:cubicBezTo>
                      <a:pt x="23" y="90"/>
                      <a:pt x="23" y="90"/>
                      <a:pt x="24" y="89"/>
                    </a:cubicBezTo>
                    <a:cubicBezTo>
                      <a:pt x="24" y="89"/>
                      <a:pt x="23" y="88"/>
                      <a:pt x="23" y="88"/>
                    </a:cubicBezTo>
                    <a:cubicBezTo>
                      <a:pt x="22" y="89"/>
                      <a:pt x="21" y="89"/>
                      <a:pt x="20" y="90"/>
                    </a:cubicBezTo>
                    <a:cubicBezTo>
                      <a:pt x="21" y="90"/>
                      <a:pt x="21" y="90"/>
                      <a:pt x="22" y="91"/>
                    </a:cubicBezTo>
                    <a:close/>
                    <a:moveTo>
                      <a:pt x="13" y="12"/>
                    </a:moveTo>
                    <a:cubicBezTo>
                      <a:pt x="13" y="13"/>
                      <a:pt x="12" y="13"/>
                      <a:pt x="12" y="14"/>
                    </a:cubicBezTo>
                    <a:cubicBezTo>
                      <a:pt x="12" y="14"/>
                      <a:pt x="13" y="15"/>
                      <a:pt x="13" y="15"/>
                    </a:cubicBezTo>
                    <a:cubicBezTo>
                      <a:pt x="14" y="14"/>
                      <a:pt x="15" y="15"/>
                      <a:pt x="15" y="13"/>
                    </a:cubicBezTo>
                    <a:cubicBezTo>
                      <a:pt x="15" y="13"/>
                      <a:pt x="14" y="13"/>
                      <a:pt x="13" y="12"/>
                    </a:cubicBezTo>
                    <a:close/>
                    <a:moveTo>
                      <a:pt x="51" y="31"/>
                    </a:moveTo>
                    <a:cubicBezTo>
                      <a:pt x="51" y="31"/>
                      <a:pt x="52" y="30"/>
                      <a:pt x="52" y="29"/>
                    </a:cubicBezTo>
                    <a:cubicBezTo>
                      <a:pt x="52" y="29"/>
                      <a:pt x="51" y="28"/>
                      <a:pt x="51" y="29"/>
                    </a:cubicBezTo>
                    <a:cubicBezTo>
                      <a:pt x="50" y="29"/>
                      <a:pt x="50" y="29"/>
                      <a:pt x="49" y="30"/>
                    </a:cubicBezTo>
                    <a:cubicBezTo>
                      <a:pt x="49" y="30"/>
                      <a:pt x="50" y="31"/>
                      <a:pt x="51" y="31"/>
                    </a:cubicBezTo>
                    <a:close/>
                    <a:moveTo>
                      <a:pt x="19" y="91"/>
                    </a:moveTo>
                    <a:cubicBezTo>
                      <a:pt x="18" y="90"/>
                      <a:pt x="17" y="89"/>
                      <a:pt x="17" y="89"/>
                    </a:cubicBezTo>
                    <a:cubicBezTo>
                      <a:pt x="16" y="90"/>
                      <a:pt x="16" y="90"/>
                      <a:pt x="15" y="91"/>
                    </a:cubicBezTo>
                    <a:cubicBezTo>
                      <a:pt x="15" y="91"/>
                      <a:pt x="16" y="92"/>
                      <a:pt x="16" y="92"/>
                    </a:cubicBezTo>
                    <a:cubicBezTo>
                      <a:pt x="17" y="92"/>
                      <a:pt x="18" y="91"/>
                      <a:pt x="19" y="91"/>
                    </a:cubicBezTo>
                    <a:close/>
                    <a:moveTo>
                      <a:pt x="61" y="51"/>
                    </a:moveTo>
                    <a:cubicBezTo>
                      <a:pt x="62" y="50"/>
                      <a:pt x="62" y="49"/>
                      <a:pt x="63" y="49"/>
                    </a:cubicBezTo>
                    <a:cubicBezTo>
                      <a:pt x="62" y="49"/>
                      <a:pt x="62" y="48"/>
                      <a:pt x="61" y="48"/>
                    </a:cubicBezTo>
                    <a:cubicBezTo>
                      <a:pt x="61" y="48"/>
                      <a:pt x="60" y="48"/>
                      <a:pt x="60" y="49"/>
                    </a:cubicBezTo>
                    <a:cubicBezTo>
                      <a:pt x="60" y="49"/>
                      <a:pt x="60" y="50"/>
                      <a:pt x="61" y="51"/>
                    </a:cubicBezTo>
                    <a:close/>
                    <a:moveTo>
                      <a:pt x="10" y="15"/>
                    </a:moveTo>
                    <a:cubicBezTo>
                      <a:pt x="10" y="15"/>
                      <a:pt x="10" y="15"/>
                      <a:pt x="10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7" y="15"/>
                      <a:pt x="6" y="15"/>
                    </a:cubicBezTo>
                    <a:cubicBezTo>
                      <a:pt x="7" y="15"/>
                      <a:pt x="7" y="16"/>
                      <a:pt x="7" y="16"/>
                    </a:cubicBezTo>
                    <a:cubicBezTo>
                      <a:pt x="8" y="16"/>
                      <a:pt x="9" y="15"/>
                      <a:pt x="10" y="15"/>
                    </a:cubicBezTo>
                    <a:close/>
                    <a:moveTo>
                      <a:pt x="29" y="90"/>
                    </a:moveTo>
                    <a:cubicBezTo>
                      <a:pt x="30" y="89"/>
                      <a:pt x="30" y="89"/>
                      <a:pt x="31" y="88"/>
                    </a:cubicBezTo>
                    <a:cubicBezTo>
                      <a:pt x="30" y="88"/>
                      <a:pt x="30" y="87"/>
                      <a:pt x="30" y="87"/>
                    </a:cubicBezTo>
                    <a:cubicBezTo>
                      <a:pt x="29" y="88"/>
                      <a:pt x="28" y="88"/>
                      <a:pt x="27" y="88"/>
                    </a:cubicBezTo>
                    <a:cubicBezTo>
                      <a:pt x="28" y="89"/>
                      <a:pt x="28" y="89"/>
                      <a:pt x="29" y="90"/>
                    </a:cubicBezTo>
                    <a:close/>
                    <a:moveTo>
                      <a:pt x="48" y="77"/>
                    </a:moveTo>
                    <a:cubicBezTo>
                      <a:pt x="47" y="77"/>
                      <a:pt x="46" y="78"/>
                      <a:pt x="45" y="79"/>
                    </a:cubicBezTo>
                    <a:cubicBezTo>
                      <a:pt x="46" y="79"/>
                      <a:pt x="46" y="80"/>
                      <a:pt x="47" y="80"/>
                    </a:cubicBezTo>
                    <a:cubicBezTo>
                      <a:pt x="47" y="79"/>
                      <a:pt x="48" y="79"/>
                      <a:pt x="49" y="78"/>
                    </a:cubicBezTo>
                    <a:cubicBezTo>
                      <a:pt x="48" y="78"/>
                      <a:pt x="48" y="77"/>
                      <a:pt x="48" y="77"/>
                    </a:cubicBezTo>
                    <a:close/>
                    <a:moveTo>
                      <a:pt x="21" y="33"/>
                    </a:moveTo>
                    <a:cubicBezTo>
                      <a:pt x="22" y="32"/>
                      <a:pt x="23" y="32"/>
                      <a:pt x="23" y="31"/>
                    </a:cubicBezTo>
                    <a:cubicBezTo>
                      <a:pt x="23" y="31"/>
                      <a:pt x="22" y="30"/>
                      <a:pt x="21" y="30"/>
                    </a:cubicBezTo>
                    <a:cubicBezTo>
                      <a:pt x="21" y="30"/>
                      <a:pt x="20" y="31"/>
                      <a:pt x="20" y="31"/>
                    </a:cubicBezTo>
                    <a:cubicBezTo>
                      <a:pt x="20" y="32"/>
                      <a:pt x="21" y="32"/>
                      <a:pt x="21" y="33"/>
                    </a:cubicBezTo>
                    <a:close/>
                    <a:moveTo>
                      <a:pt x="16" y="72"/>
                    </a:moveTo>
                    <a:cubicBezTo>
                      <a:pt x="17" y="72"/>
                      <a:pt x="17" y="71"/>
                      <a:pt x="18" y="71"/>
                    </a:cubicBezTo>
                    <a:cubicBezTo>
                      <a:pt x="18" y="70"/>
                      <a:pt x="17" y="70"/>
                      <a:pt x="17" y="70"/>
                    </a:cubicBezTo>
                    <a:cubicBezTo>
                      <a:pt x="16" y="70"/>
                      <a:pt x="15" y="71"/>
                      <a:pt x="14" y="71"/>
                    </a:cubicBezTo>
                    <a:cubicBezTo>
                      <a:pt x="15" y="71"/>
                      <a:pt x="15" y="72"/>
                      <a:pt x="16" y="72"/>
                    </a:cubicBezTo>
                    <a:close/>
                    <a:moveTo>
                      <a:pt x="53" y="12"/>
                    </a:moveTo>
                    <a:cubicBezTo>
                      <a:pt x="53" y="11"/>
                      <a:pt x="54" y="11"/>
                      <a:pt x="55" y="10"/>
                    </a:cubicBezTo>
                    <a:cubicBezTo>
                      <a:pt x="54" y="10"/>
                      <a:pt x="53" y="9"/>
                      <a:pt x="53" y="9"/>
                    </a:cubicBezTo>
                    <a:cubicBezTo>
                      <a:pt x="52" y="9"/>
                      <a:pt x="51" y="10"/>
                      <a:pt x="51" y="10"/>
                    </a:cubicBezTo>
                    <a:cubicBezTo>
                      <a:pt x="51" y="11"/>
                      <a:pt x="52" y="11"/>
                      <a:pt x="53" y="12"/>
                    </a:cubicBezTo>
                    <a:close/>
                    <a:moveTo>
                      <a:pt x="16" y="79"/>
                    </a:moveTo>
                    <a:cubicBezTo>
                      <a:pt x="15" y="79"/>
                      <a:pt x="14" y="80"/>
                      <a:pt x="14" y="81"/>
                    </a:cubicBezTo>
                    <a:cubicBezTo>
                      <a:pt x="14" y="81"/>
                      <a:pt x="15" y="82"/>
                      <a:pt x="15" y="82"/>
                    </a:cubicBezTo>
                    <a:cubicBezTo>
                      <a:pt x="16" y="81"/>
                      <a:pt x="16" y="81"/>
                      <a:pt x="17" y="80"/>
                    </a:cubicBezTo>
                    <a:cubicBezTo>
                      <a:pt x="17" y="80"/>
                      <a:pt x="16" y="79"/>
                      <a:pt x="16" y="79"/>
                    </a:cubicBezTo>
                    <a:close/>
                    <a:moveTo>
                      <a:pt x="33" y="40"/>
                    </a:moveTo>
                    <a:cubicBezTo>
                      <a:pt x="33" y="40"/>
                      <a:pt x="33" y="40"/>
                      <a:pt x="33" y="39"/>
                    </a:cubicBezTo>
                    <a:cubicBezTo>
                      <a:pt x="33" y="39"/>
                      <a:pt x="32" y="38"/>
                      <a:pt x="32" y="38"/>
                    </a:cubicBezTo>
                    <a:cubicBezTo>
                      <a:pt x="31" y="39"/>
                      <a:pt x="30" y="39"/>
                      <a:pt x="30" y="40"/>
                    </a:cubicBezTo>
                    <a:cubicBezTo>
                      <a:pt x="30" y="40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3" y="40"/>
                    </a:cubicBezTo>
                    <a:close/>
                    <a:moveTo>
                      <a:pt x="60" y="41"/>
                    </a:moveTo>
                    <a:cubicBezTo>
                      <a:pt x="60" y="40"/>
                      <a:pt x="61" y="40"/>
                      <a:pt x="61" y="40"/>
                    </a:cubicBezTo>
                    <a:cubicBezTo>
                      <a:pt x="61" y="39"/>
                      <a:pt x="60" y="39"/>
                      <a:pt x="59" y="39"/>
                    </a:cubicBezTo>
                    <a:cubicBezTo>
                      <a:pt x="59" y="38"/>
                      <a:pt x="58" y="39"/>
                      <a:pt x="58" y="40"/>
                    </a:cubicBezTo>
                    <a:cubicBezTo>
                      <a:pt x="58" y="40"/>
                      <a:pt x="59" y="40"/>
                      <a:pt x="60" y="41"/>
                    </a:cubicBezTo>
                    <a:close/>
                    <a:moveTo>
                      <a:pt x="47" y="47"/>
                    </a:moveTo>
                    <a:cubicBezTo>
                      <a:pt x="46" y="48"/>
                      <a:pt x="46" y="48"/>
                      <a:pt x="45" y="49"/>
                    </a:cubicBezTo>
                    <a:cubicBezTo>
                      <a:pt x="46" y="49"/>
                      <a:pt x="46" y="50"/>
                      <a:pt x="47" y="50"/>
                    </a:cubicBezTo>
                    <a:cubicBezTo>
                      <a:pt x="48" y="50"/>
                      <a:pt x="48" y="49"/>
                      <a:pt x="49" y="49"/>
                    </a:cubicBezTo>
                    <a:cubicBezTo>
                      <a:pt x="48" y="48"/>
                      <a:pt x="48" y="48"/>
                      <a:pt x="47" y="47"/>
                    </a:cubicBezTo>
                    <a:close/>
                    <a:moveTo>
                      <a:pt x="40" y="80"/>
                    </a:moveTo>
                    <a:cubicBezTo>
                      <a:pt x="41" y="79"/>
                      <a:pt x="42" y="79"/>
                      <a:pt x="42" y="78"/>
                    </a:cubicBezTo>
                    <a:cubicBezTo>
                      <a:pt x="41" y="78"/>
                      <a:pt x="41" y="77"/>
                      <a:pt x="40" y="77"/>
                    </a:cubicBezTo>
                    <a:cubicBezTo>
                      <a:pt x="40" y="77"/>
                      <a:pt x="39" y="78"/>
                      <a:pt x="38" y="78"/>
                    </a:cubicBezTo>
                    <a:cubicBezTo>
                      <a:pt x="39" y="79"/>
                      <a:pt x="40" y="79"/>
                      <a:pt x="40" y="80"/>
                    </a:cubicBezTo>
                    <a:close/>
                    <a:moveTo>
                      <a:pt x="55" y="22"/>
                    </a:moveTo>
                    <a:cubicBezTo>
                      <a:pt x="56" y="21"/>
                      <a:pt x="57" y="21"/>
                      <a:pt x="57" y="20"/>
                    </a:cubicBezTo>
                    <a:cubicBezTo>
                      <a:pt x="56" y="20"/>
                      <a:pt x="56" y="19"/>
                      <a:pt x="55" y="19"/>
                    </a:cubicBezTo>
                    <a:cubicBezTo>
                      <a:pt x="54" y="19"/>
                      <a:pt x="54" y="20"/>
                      <a:pt x="54" y="20"/>
                    </a:cubicBezTo>
                    <a:cubicBezTo>
                      <a:pt x="54" y="20"/>
                      <a:pt x="55" y="21"/>
                      <a:pt x="55" y="22"/>
                    </a:cubicBezTo>
                    <a:close/>
                    <a:moveTo>
                      <a:pt x="34" y="22"/>
                    </a:moveTo>
                    <a:cubicBezTo>
                      <a:pt x="34" y="21"/>
                      <a:pt x="35" y="21"/>
                      <a:pt x="36" y="20"/>
                    </a:cubicBezTo>
                    <a:cubicBezTo>
                      <a:pt x="35" y="20"/>
                      <a:pt x="35" y="19"/>
                      <a:pt x="34" y="19"/>
                    </a:cubicBezTo>
                    <a:cubicBezTo>
                      <a:pt x="34" y="19"/>
                      <a:pt x="33" y="20"/>
                      <a:pt x="32" y="20"/>
                    </a:cubicBezTo>
                    <a:cubicBezTo>
                      <a:pt x="33" y="21"/>
                      <a:pt x="33" y="21"/>
                      <a:pt x="34" y="22"/>
                    </a:cubicBezTo>
                    <a:close/>
                    <a:moveTo>
                      <a:pt x="53" y="41"/>
                    </a:moveTo>
                    <a:cubicBezTo>
                      <a:pt x="54" y="40"/>
                      <a:pt x="54" y="40"/>
                      <a:pt x="55" y="39"/>
                    </a:cubicBezTo>
                    <a:cubicBezTo>
                      <a:pt x="54" y="39"/>
                      <a:pt x="54" y="38"/>
                      <a:pt x="53" y="38"/>
                    </a:cubicBezTo>
                    <a:cubicBezTo>
                      <a:pt x="53" y="38"/>
                      <a:pt x="52" y="39"/>
                      <a:pt x="51" y="39"/>
                    </a:cubicBezTo>
                    <a:cubicBezTo>
                      <a:pt x="52" y="40"/>
                      <a:pt x="53" y="40"/>
                      <a:pt x="53" y="41"/>
                    </a:cubicBezTo>
                    <a:close/>
                    <a:moveTo>
                      <a:pt x="11" y="24"/>
                    </a:moveTo>
                    <a:cubicBezTo>
                      <a:pt x="10" y="24"/>
                      <a:pt x="9" y="23"/>
                      <a:pt x="9" y="23"/>
                    </a:cubicBezTo>
                    <a:cubicBezTo>
                      <a:pt x="9" y="24"/>
                      <a:pt x="8" y="24"/>
                      <a:pt x="7" y="25"/>
                    </a:cubicBezTo>
                    <a:cubicBezTo>
                      <a:pt x="8" y="25"/>
                      <a:pt x="8" y="26"/>
                      <a:pt x="8" y="26"/>
                    </a:cubicBezTo>
                    <a:cubicBezTo>
                      <a:pt x="9" y="25"/>
                      <a:pt x="10" y="25"/>
                      <a:pt x="11" y="24"/>
                    </a:cubicBezTo>
                    <a:close/>
                    <a:moveTo>
                      <a:pt x="39" y="9"/>
                    </a:moveTo>
                    <a:cubicBezTo>
                      <a:pt x="38" y="10"/>
                      <a:pt x="38" y="10"/>
                      <a:pt x="37" y="11"/>
                    </a:cubicBezTo>
                    <a:cubicBezTo>
                      <a:pt x="38" y="11"/>
                      <a:pt x="39" y="12"/>
                      <a:pt x="39" y="12"/>
                    </a:cubicBezTo>
                    <a:cubicBezTo>
                      <a:pt x="40" y="12"/>
                      <a:pt x="40" y="11"/>
                      <a:pt x="41" y="11"/>
                    </a:cubicBezTo>
                    <a:cubicBezTo>
                      <a:pt x="40" y="10"/>
                      <a:pt x="40" y="10"/>
                      <a:pt x="39" y="9"/>
                    </a:cubicBezTo>
                    <a:close/>
                    <a:moveTo>
                      <a:pt x="34" y="51"/>
                    </a:moveTo>
                    <a:cubicBezTo>
                      <a:pt x="35" y="50"/>
                      <a:pt x="35" y="49"/>
                      <a:pt x="36" y="49"/>
                    </a:cubicBezTo>
                    <a:cubicBezTo>
                      <a:pt x="35" y="49"/>
                      <a:pt x="35" y="48"/>
                      <a:pt x="34" y="48"/>
                    </a:cubicBezTo>
                    <a:cubicBezTo>
                      <a:pt x="34" y="48"/>
                      <a:pt x="33" y="49"/>
                      <a:pt x="32" y="49"/>
                    </a:cubicBezTo>
                    <a:cubicBezTo>
                      <a:pt x="33" y="49"/>
                      <a:pt x="33" y="50"/>
                      <a:pt x="34" y="51"/>
                    </a:cubicBezTo>
                    <a:close/>
                    <a:moveTo>
                      <a:pt x="63" y="91"/>
                    </a:moveTo>
                    <a:cubicBezTo>
                      <a:pt x="63" y="90"/>
                      <a:pt x="64" y="89"/>
                      <a:pt x="64" y="89"/>
                    </a:cubicBezTo>
                    <a:cubicBezTo>
                      <a:pt x="63" y="89"/>
                      <a:pt x="63" y="88"/>
                      <a:pt x="62" y="88"/>
                    </a:cubicBezTo>
                    <a:cubicBezTo>
                      <a:pt x="62" y="88"/>
                      <a:pt x="61" y="88"/>
                      <a:pt x="61" y="89"/>
                    </a:cubicBezTo>
                    <a:cubicBezTo>
                      <a:pt x="61" y="89"/>
                      <a:pt x="62" y="90"/>
                      <a:pt x="63" y="91"/>
                    </a:cubicBezTo>
                    <a:close/>
                    <a:moveTo>
                      <a:pt x="45" y="12"/>
                    </a:moveTo>
                    <a:cubicBezTo>
                      <a:pt x="45" y="12"/>
                      <a:pt x="46" y="11"/>
                      <a:pt x="46" y="11"/>
                    </a:cubicBezTo>
                    <a:cubicBezTo>
                      <a:pt x="46" y="10"/>
                      <a:pt x="45" y="10"/>
                      <a:pt x="45" y="10"/>
                    </a:cubicBezTo>
                    <a:cubicBezTo>
                      <a:pt x="44" y="10"/>
                      <a:pt x="44" y="10"/>
                      <a:pt x="43" y="11"/>
                    </a:cubicBezTo>
                    <a:cubicBezTo>
                      <a:pt x="44" y="11"/>
                      <a:pt x="44" y="11"/>
                      <a:pt x="45" y="12"/>
                    </a:cubicBezTo>
                    <a:close/>
                    <a:moveTo>
                      <a:pt x="33" y="10"/>
                    </a:moveTo>
                    <a:cubicBezTo>
                      <a:pt x="32" y="10"/>
                      <a:pt x="32" y="11"/>
                      <a:pt x="31" y="11"/>
                    </a:cubicBezTo>
                    <a:cubicBezTo>
                      <a:pt x="32" y="11"/>
                      <a:pt x="32" y="12"/>
                      <a:pt x="33" y="12"/>
                    </a:cubicBezTo>
                    <a:cubicBezTo>
                      <a:pt x="34" y="12"/>
                      <a:pt x="34" y="11"/>
                      <a:pt x="35" y="11"/>
                    </a:cubicBezTo>
                    <a:cubicBezTo>
                      <a:pt x="34" y="11"/>
                      <a:pt x="34" y="10"/>
                      <a:pt x="33" y="10"/>
                    </a:cubicBezTo>
                    <a:close/>
                    <a:moveTo>
                      <a:pt x="54" y="59"/>
                    </a:moveTo>
                    <a:cubicBezTo>
                      <a:pt x="55" y="59"/>
                      <a:pt x="55" y="58"/>
                      <a:pt x="55" y="58"/>
                    </a:cubicBezTo>
                    <a:cubicBezTo>
                      <a:pt x="55" y="58"/>
                      <a:pt x="54" y="57"/>
                      <a:pt x="54" y="57"/>
                    </a:cubicBezTo>
                    <a:cubicBezTo>
                      <a:pt x="53" y="57"/>
                      <a:pt x="53" y="58"/>
                      <a:pt x="52" y="58"/>
                    </a:cubicBezTo>
                    <a:cubicBezTo>
                      <a:pt x="53" y="58"/>
                      <a:pt x="53" y="59"/>
                      <a:pt x="54" y="59"/>
                    </a:cubicBezTo>
                    <a:close/>
                    <a:moveTo>
                      <a:pt x="9" y="36"/>
                    </a:moveTo>
                    <a:cubicBezTo>
                      <a:pt x="9" y="35"/>
                      <a:pt x="10" y="34"/>
                      <a:pt x="10" y="34"/>
                    </a:cubicBezTo>
                    <a:cubicBezTo>
                      <a:pt x="10" y="33"/>
                      <a:pt x="9" y="33"/>
                      <a:pt x="9" y="33"/>
                    </a:cubicBezTo>
                    <a:cubicBezTo>
                      <a:pt x="8" y="33"/>
                      <a:pt x="8" y="34"/>
                      <a:pt x="8" y="34"/>
                    </a:cubicBezTo>
                    <a:cubicBezTo>
                      <a:pt x="7" y="35"/>
                      <a:pt x="8" y="35"/>
                      <a:pt x="9" y="36"/>
                    </a:cubicBezTo>
                    <a:close/>
                    <a:moveTo>
                      <a:pt x="11" y="53"/>
                    </a:moveTo>
                    <a:cubicBezTo>
                      <a:pt x="10" y="53"/>
                      <a:pt x="9" y="52"/>
                      <a:pt x="9" y="52"/>
                    </a:cubicBezTo>
                    <a:cubicBezTo>
                      <a:pt x="8" y="52"/>
                      <a:pt x="8" y="53"/>
                      <a:pt x="7" y="54"/>
                    </a:cubicBezTo>
                    <a:cubicBezTo>
                      <a:pt x="7" y="54"/>
                      <a:pt x="8" y="54"/>
                      <a:pt x="8" y="54"/>
                    </a:cubicBezTo>
                    <a:cubicBezTo>
                      <a:pt x="9" y="54"/>
                      <a:pt x="9" y="54"/>
                      <a:pt x="11" y="53"/>
                    </a:cubicBezTo>
                    <a:close/>
                    <a:moveTo>
                      <a:pt x="62" y="20"/>
                    </a:moveTo>
                    <a:cubicBezTo>
                      <a:pt x="61" y="20"/>
                      <a:pt x="61" y="19"/>
                      <a:pt x="60" y="19"/>
                    </a:cubicBezTo>
                    <a:cubicBezTo>
                      <a:pt x="60" y="19"/>
                      <a:pt x="59" y="20"/>
                      <a:pt x="59" y="20"/>
                    </a:cubicBezTo>
                    <a:cubicBezTo>
                      <a:pt x="59" y="21"/>
                      <a:pt x="60" y="21"/>
                      <a:pt x="60" y="21"/>
                    </a:cubicBezTo>
                    <a:cubicBezTo>
                      <a:pt x="60" y="21"/>
                      <a:pt x="61" y="21"/>
                      <a:pt x="62" y="20"/>
                    </a:cubicBezTo>
                    <a:close/>
                    <a:moveTo>
                      <a:pt x="59" y="12"/>
                    </a:moveTo>
                    <a:cubicBezTo>
                      <a:pt x="59" y="12"/>
                      <a:pt x="59" y="12"/>
                      <a:pt x="59" y="12"/>
                    </a:cubicBezTo>
                    <a:cubicBezTo>
                      <a:pt x="60" y="11"/>
                      <a:pt x="60" y="11"/>
                      <a:pt x="60" y="10"/>
                    </a:cubicBezTo>
                    <a:cubicBezTo>
                      <a:pt x="60" y="10"/>
                      <a:pt x="59" y="9"/>
                      <a:pt x="59" y="10"/>
                    </a:cubicBezTo>
                    <a:cubicBezTo>
                      <a:pt x="59" y="10"/>
                      <a:pt x="58" y="10"/>
                      <a:pt x="58" y="11"/>
                    </a:cubicBezTo>
                    <a:cubicBezTo>
                      <a:pt x="58" y="11"/>
                      <a:pt x="58" y="12"/>
                      <a:pt x="59" y="12"/>
                    </a:cubicBezTo>
                    <a:close/>
                    <a:moveTo>
                      <a:pt x="62" y="79"/>
                    </a:moveTo>
                    <a:cubicBezTo>
                      <a:pt x="63" y="79"/>
                      <a:pt x="63" y="78"/>
                      <a:pt x="63" y="78"/>
                    </a:cubicBezTo>
                    <a:cubicBezTo>
                      <a:pt x="63" y="78"/>
                      <a:pt x="62" y="77"/>
                      <a:pt x="62" y="77"/>
                    </a:cubicBezTo>
                    <a:cubicBezTo>
                      <a:pt x="62" y="77"/>
                      <a:pt x="61" y="78"/>
                      <a:pt x="61" y="78"/>
                    </a:cubicBezTo>
                    <a:cubicBezTo>
                      <a:pt x="61" y="78"/>
                      <a:pt x="61" y="79"/>
                      <a:pt x="62" y="79"/>
                    </a:cubicBezTo>
                    <a:close/>
                    <a:moveTo>
                      <a:pt x="63" y="67"/>
                    </a:moveTo>
                    <a:cubicBezTo>
                      <a:pt x="63" y="67"/>
                      <a:pt x="62" y="67"/>
                      <a:pt x="62" y="67"/>
                    </a:cubicBezTo>
                    <a:cubicBezTo>
                      <a:pt x="62" y="67"/>
                      <a:pt x="62" y="68"/>
                      <a:pt x="62" y="68"/>
                    </a:cubicBezTo>
                    <a:cubicBezTo>
                      <a:pt x="62" y="69"/>
                      <a:pt x="62" y="69"/>
                      <a:pt x="63" y="69"/>
                    </a:cubicBezTo>
                    <a:cubicBezTo>
                      <a:pt x="63" y="69"/>
                      <a:pt x="64" y="69"/>
                      <a:pt x="64" y="69"/>
                    </a:cubicBezTo>
                    <a:cubicBezTo>
                      <a:pt x="64" y="68"/>
                      <a:pt x="63" y="68"/>
                      <a:pt x="63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26" name="Freeform 7"/>
              <p:cNvSpPr>
                <a:spLocks noEditPoints="1"/>
              </p:cNvSpPr>
              <p:nvPr/>
            </p:nvSpPr>
            <p:spPr bwMode="auto">
              <a:xfrm>
                <a:off x="1234" y="1704"/>
                <a:ext cx="456" cy="664"/>
              </a:xfrm>
              <a:custGeom>
                <a:avLst/>
                <a:gdLst>
                  <a:gd name="T0" fmla="*/ 0 w 74"/>
                  <a:gd name="T1" fmla="*/ 41 h 107"/>
                  <a:gd name="T2" fmla="*/ 72 w 74"/>
                  <a:gd name="T3" fmla="*/ 20 h 107"/>
                  <a:gd name="T4" fmla="*/ 15 w 74"/>
                  <a:gd name="T5" fmla="*/ 35 h 107"/>
                  <a:gd name="T6" fmla="*/ 8 w 74"/>
                  <a:gd name="T7" fmla="*/ 21 h 107"/>
                  <a:gd name="T8" fmla="*/ 31 w 74"/>
                  <a:gd name="T9" fmla="*/ 69 h 107"/>
                  <a:gd name="T10" fmla="*/ 30 w 74"/>
                  <a:gd name="T11" fmla="*/ 60 h 107"/>
                  <a:gd name="T12" fmla="*/ 62 w 74"/>
                  <a:gd name="T13" fmla="*/ 50 h 107"/>
                  <a:gd name="T14" fmla="*/ 31 w 74"/>
                  <a:gd name="T15" fmla="*/ 38 h 107"/>
                  <a:gd name="T16" fmla="*/ 27 w 74"/>
                  <a:gd name="T17" fmla="*/ 49 h 107"/>
                  <a:gd name="T18" fmla="*/ 47 w 74"/>
                  <a:gd name="T19" fmla="*/ 80 h 107"/>
                  <a:gd name="T20" fmla="*/ 26 w 74"/>
                  <a:gd name="T21" fmla="*/ 39 h 107"/>
                  <a:gd name="T22" fmla="*/ 50 w 74"/>
                  <a:gd name="T23" fmla="*/ 23 h 107"/>
                  <a:gd name="T24" fmla="*/ 42 w 74"/>
                  <a:gd name="T25" fmla="*/ 22 h 107"/>
                  <a:gd name="T26" fmla="*/ 26 w 74"/>
                  <a:gd name="T27" fmla="*/ 77 h 107"/>
                  <a:gd name="T28" fmla="*/ 64 w 74"/>
                  <a:gd name="T29" fmla="*/ 16 h 107"/>
                  <a:gd name="T30" fmla="*/ 56 w 74"/>
                  <a:gd name="T31" fmla="*/ 69 h 107"/>
                  <a:gd name="T32" fmla="*/ 14 w 74"/>
                  <a:gd name="T33" fmla="*/ 40 h 107"/>
                  <a:gd name="T34" fmla="*/ 26 w 74"/>
                  <a:gd name="T35" fmla="*/ 90 h 107"/>
                  <a:gd name="T36" fmla="*/ 53 w 74"/>
                  <a:gd name="T37" fmla="*/ 81 h 107"/>
                  <a:gd name="T38" fmla="*/ 19 w 74"/>
                  <a:gd name="T39" fmla="*/ 38 h 107"/>
                  <a:gd name="T40" fmla="*/ 20 w 74"/>
                  <a:gd name="T41" fmla="*/ 80 h 107"/>
                  <a:gd name="T42" fmla="*/ 10 w 74"/>
                  <a:gd name="T43" fmla="*/ 59 h 107"/>
                  <a:gd name="T44" fmla="*/ 54 w 74"/>
                  <a:gd name="T45" fmla="*/ 22 h 107"/>
                  <a:gd name="T46" fmla="*/ 37 w 74"/>
                  <a:gd name="T47" fmla="*/ 41 h 107"/>
                  <a:gd name="T48" fmla="*/ 18 w 74"/>
                  <a:gd name="T49" fmla="*/ 57 h 107"/>
                  <a:gd name="T50" fmla="*/ 20 w 74"/>
                  <a:gd name="T51" fmla="*/ 87 h 107"/>
                  <a:gd name="T52" fmla="*/ 63 w 74"/>
                  <a:gd name="T53" fmla="*/ 24 h 107"/>
                  <a:gd name="T54" fmla="*/ 43 w 74"/>
                  <a:gd name="T55" fmla="*/ 40 h 107"/>
                  <a:gd name="T56" fmla="*/ 54 w 74"/>
                  <a:gd name="T57" fmla="*/ 57 h 107"/>
                  <a:gd name="T58" fmla="*/ 67 w 74"/>
                  <a:gd name="T59" fmla="*/ 72 h 107"/>
                  <a:gd name="T60" fmla="*/ 52 w 74"/>
                  <a:gd name="T61" fmla="*/ 90 h 107"/>
                  <a:gd name="T62" fmla="*/ 34 w 74"/>
                  <a:gd name="T63" fmla="*/ 90 h 107"/>
                  <a:gd name="T64" fmla="*/ 60 w 74"/>
                  <a:gd name="T65" fmla="*/ 90 h 107"/>
                  <a:gd name="T66" fmla="*/ 52 w 74"/>
                  <a:gd name="T67" fmla="*/ 41 h 107"/>
                  <a:gd name="T68" fmla="*/ 23 w 74"/>
                  <a:gd name="T69" fmla="*/ 60 h 107"/>
                  <a:gd name="T70" fmla="*/ 26 w 74"/>
                  <a:gd name="T71" fmla="*/ 67 h 107"/>
                  <a:gd name="T72" fmla="*/ 40 w 74"/>
                  <a:gd name="T73" fmla="*/ 70 h 107"/>
                  <a:gd name="T74" fmla="*/ 11 w 74"/>
                  <a:gd name="T75" fmla="*/ 49 h 107"/>
                  <a:gd name="T76" fmla="*/ 16 w 74"/>
                  <a:gd name="T77" fmla="*/ 49 h 107"/>
                  <a:gd name="T78" fmla="*/ 14 w 74"/>
                  <a:gd name="T79" fmla="*/ 69 h 107"/>
                  <a:gd name="T80" fmla="*/ 39 w 74"/>
                  <a:gd name="T81" fmla="*/ 58 h 107"/>
                  <a:gd name="T82" fmla="*/ 65 w 74"/>
                  <a:gd name="T83" fmla="*/ 82 h 107"/>
                  <a:gd name="T84" fmla="*/ 45 w 74"/>
                  <a:gd name="T85" fmla="*/ 58 h 107"/>
                  <a:gd name="T86" fmla="*/ 56 w 74"/>
                  <a:gd name="T87" fmla="*/ 12 h 107"/>
                  <a:gd name="T88" fmla="*/ 54 w 74"/>
                  <a:gd name="T89" fmla="*/ 31 h 107"/>
                  <a:gd name="T90" fmla="*/ 60 w 74"/>
                  <a:gd name="T91" fmla="*/ 82 h 107"/>
                  <a:gd name="T92" fmla="*/ 49 w 74"/>
                  <a:gd name="T93" fmla="*/ 58 h 107"/>
                  <a:gd name="T94" fmla="*/ 47 w 74"/>
                  <a:gd name="T95" fmla="*/ 70 h 107"/>
                  <a:gd name="T96" fmla="*/ 39 w 74"/>
                  <a:gd name="T97" fmla="*/ 49 h 107"/>
                  <a:gd name="T98" fmla="*/ 66 w 74"/>
                  <a:gd name="T99" fmla="*/ 63 h 107"/>
                  <a:gd name="T100" fmla="*/ 47 w 74"/>
                  <a:gd name="T101" fmla="*/ 90 h 107"/>
                  <a:gd name="T102" fmla="*/ 60 w 74"/>
                  <a:gd name="T103" fmla="*/ 59 h 107"/>
                  <a:gd name="T104" fmla="*/ 60 w 74"/>
                  <a:gd name="T105" fmla="*/ 69 h 107"/>
                  <a:gd name="T106" fmla="*/ 64 w 74"/>
                  <a:gd name="T107" fmla="*/ 42 h 107"/>
                  <a:gd name="T108" fmla="*/ 57 w 74"/>
                  <a:gd name="T109" fmla="*/ 5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4" h="107">
                    <a:moveTo>
                      <a:pt x="73" y="107"/>
                    </a:moveTo>
                    <a:cubicBezTo>
                      <a:pt x="68" y="102"/>
                      <a:pt x="60" y="101"/>
                      <a:pt x="54" y="100"/>
                    </a:cubicBezTo>
                    <a:cubicBezTo>
                      <a:pt x="48" y="99"/>
                      <a:pt x="42" y="98"/>
                      <a:pt x="36" y="98"/>
                    </a:cubicBezTo>
                    <a:cubicBezTo>
                      <a:pt x="25" y="98"/>
                      <a:pt x="13" y="100"/>
                      <a:pt x="2" y="104"/>
                    </a:cubicBezTo>
                    <a:cubicBezTo>
                      <a:pt x="2" y="104"/>
                      <a:pt x="2" y="105"/>
                      <a:pt x="1" y="105"/>
                    </a:cubicBezTo>
                    <a:cubicBezTo>
                      <a:pt x="1" y="103"/>
                      <a:pt x="1" y="101"/>
                      <a:pt x="1" y="99"/>
                    </a:cubicBezTo>
                    <a:cubicBezTo>
                      <a:pt x="1" y="80"/>
                      <a:pt x="0" y="60"/>
                      <a:pt x="0" y="41"/>
                    </a:cubicBezTo>
                    <a:cubicBezTo>
                      <a:pt x="0" y="31"/>
                      <a:pt x="1" y="21"/>
                      <a:pt x="1" y="10"/>
                    </a:cubicBezTo>
                    <a:cubicBezTo>
                      <a:pt x="1" y="9"/>
                      <a:pt x="1" y="8"/>
                      <a:pt x="1" y="6"/>
                    </a:cubicBezTo>
                    <a:cubicBezTo>
                      <a:pt x="2" y="5"/>
                      <a:pt x="2" y="4"/>
                      <a:pt x="3" y="3"/>
                    </a:cubicBezTo>
                    <a:cubicBezTo>
                      <a:pt x="7" y="1"/>
                      <a:pt x="11" y="0"/>
                      <a:pt x="15" y="0"/>
                    </a:cubicBezTo>
                    <a:cubicBezTo>
                      <a:pt x="23" y="0"/>
                      <a:pt x="32" y="0"/>
                      <a:pt x="40" y="0"/>
                    </a:cubicBezTo>
                    <a:cubicBezTo>
                      <a:pt x="50" y="1"/>
                      <a:pt x="58" y="4"/>
                      <a:pt x="67" y="9"/>
                    </a:cubicBezTo>
                    <a:cubicBezTo>
                      <a:pt x="71" y="12"/>
                      <a:pt x="72" y="15"/>
                      <a:pt x="72" y="20"/>
                    </a:cubicBezTo>
                    <a:cubicBezTo>
                      <a:pt x="74" y="46"/>
                      <a:pt x="74" y="72"/>
                      <a:pt x="74" y="99"/>
                    </a:cubicBezTo>
                    <a:cubicBezTo>
                      <a:pt x="74" y="101"/>
                      <a:pt x="73" y="104"/>
                      <a:pt x="73" y="106"/>
                    </a:cubicBezTo>
                    <a:cubicBezTo>
                      <a:pt x="73" y="106"/>
                      <a:pt x="73" y="107"/>
                      <a:pt x="73" y="107"/>
                    </a:cubicBezTo>
                    <a:close/>
                    <a:moveTo>
                      <a:pt x="8" y="21"/>
                    </a:moveTo>
                    <a:cubicBezTo>
                      <a:pt x="8" y="21"/>
                      <a:pt x="8" y="21"/>
                      <a:pt x="8" y="21"/>
                    </a:cubicBezTo>
                    <a:cubicBezTo>
                      <a:pt x="8" y="23"/>
                      <a:pt x="8" y="25"/>
                      <a:pt x="8" y="27"/>
                    </a:cubicBezTo>
                    <a:cubicBezTo>
                      <a:pt x="8" y="32"/>
                      <a:pt x="10" y="35"/>
                      <a:pt x="15" y="35"/>
                    </a:cubicBezTo>
                    <a:cubicBezTo>
                      <a:pt x="20" y="35"/>
                      <a:pt x="25" y="34"/>
                      <a:pt x="29" y="34"/>
                    </a:cubicBezTo>
                    <a:cubicBezTo>
                      <a:pt x="35" y="34"/>
                      <a:pt x="37" y="31"/>
                      <a:pt x="37" y="27"/>
                    </a:cubicBezTo>
                    <a:cubicBezTo>
                      <a:pt x="37" y="22"/>
                      <a:pt x="37" y="18"/>
                      <a:pt x="36" y="13"/>
                    </a:cubicBezTo>
                    <a:cubicBezTo>
                      <a:pt x="36" y="10"/>
                      <a:pt x="35" y="7"/>
                      <a:pt x="32" y="7"/>
                    </a:cubicBezTo>
                    <a:cubicBezTo>
                      <a:pt x="25" y="5"/>
                      <a:pt x="19" y="5"/>
                      <a:pt x="12" y="7"/>
                    </a:cubicBezTo>
                    <a:cubicBezTo>
                      <a:pt x="10" y="7"/>
                      <a:pt x="8" y="9"/>
                      <a:pt x="8" y="12"/>
                    </a:cubicBezTo>
                    <a:cubicBezTo>
                      <a:pt x="8" y="15"/>
                      <a:pt x="8" y="18"/>
                      <a:pt x="8" y="21"/>
                    </a:cubicBezTo>
                    <a:close/>
                    <a:moveTo>
                      <a:pt x="32" y="70"/>
                    </a:moveTo>
                    <a:cubicBezTo>
                      <a:pt x="33" y="70"/>
                      <a:pt x="33" y="69"/>
                      <a:pt x="33" y="69"/>
                    </a:cubicBezTo>
                    <a:cubicBezTo>
                      <a:pt x="33" y="69"/>
                      <a:pt x="33" y="69"/>
                      <a:pt x="34" y="69"/>
                    </a:cubicBezTo>
                    <a:cubicBezTo>
                      <a:pt x="34" y="69"/>
                      <a:pt x="35" y="69"/>
                      <a:pt x="35" y="68"/>
                    </a:cubicBezTo>
                    <a:cubicBezTo>
                      <a:pt x="35" y="68"/>
                      <a:pt x="34" y="67"/>
                      <a:pt x="34" y="67"/>
                    </a:cubicBezTo>
                    <a:cubicBezTo>
                      <a:pt x="33" y="67"/>
                      <a:pt x="33" y="67"/>
                      <a:pt x="33" y="67"/>
                    </a:cubicBezTo>
                    <a:cubicBezTo>
                      <a:pt x="32" y="68"/>
                      <a:pt x="31" y="68"/>
                      <a:pt x="31" y="69"/>
                    </a:cubicBezTo>
                    <a:cubicBezTo>
                      <a:pt x="31" y="69"/>
                      <a:pt x="32" y="69"/>
                      <a:pt x="32" y="70"/>
                    </a:cubicBezTo>
                    <a:close/>
                    <a:moveTo>
                      <a:pt x="45" y="29"/>
                    </a:moveTo>
                    <a:cubicBezTo>
                      <a:pt x="44" y="29"/>
                      <a:pt x="43" y="30"/>
                      <a:pt x="43" y="30"/>
                    </a:cubicBezTo>
                    <a:cubicBezTo>
                      <a:pt x="43" y="32"/>
                      <a:pt x="44" y="31"/>
                      <a:pt x="45" y="31"/>
                    </a:cubicBezTo>
                    <a:cubicBezTo>
                      <a:pt x="45" y="31"/>
                      <a:pt x="47" y="32"/>
                      <a:pt x="47" y="30"/>
                    </a:cubicBezTo>
                    <a:cubicBezTo>
                      <a:pt x="47" y="30"/>
                      <a:pt x="46" y="29"/>
                      <a:pt x="45" y="29"/>
                    </a:cubicBezTo>
                    <a:close/>
                    <a:moveTo>
                      <a:pt x="30" y="60"/>
                    </a:moveTo>
                    <a:cubicBezTo>
                      <a:pt x="31" y="59"/>
                      <a:pt x="32" y="59"/>
                      <a:pt x="32" y="58"/>
                    </a:cubicBezTo>
                    <a:cubicBezTo>
                      <a:pt x="32" y="58"/>
                      <a:pt x="31" y="57"/>
                      <a:pt x="30" y="57"/>
                    </a:cubicBezTo>
                    <a:cubicBezTo>
                      <a:pt x="29" y="57"/>
                      <a:pt x="28" y="57"/>
                      <a:pt x="28" y="58"/>
                    </a:cubicBezTo>
                    <a:cubicBezTo>
                      <a:pt x="28" y="59"/>
                      <a:pt x="29" y="59"/>
                      <a:pt x="30" y="60"/>
                    </a:cubicBezTo>
                    <a:close/>
                    <a:moveTo>
                      <a:pt x="64" y="53"/>
                    </a:moveTo>
                    <a:cubicBezTo>
                      <a:pt x="65" y="52"/>
                      <a:pt x="65" y="52"/>
                      <a:pt x="66" y="52"/>
                    </a:cubicBezTo>
                    <a:cubicBezTo>
                      <a:pt x="65" y="51"/>
                      <a:pt x="64" y="50"/>
                      <a:pt x="62" y="50"/>
                    </a:cubicBezTo>
                    <a:cubicBezTo>
                      <a:pt x="62" y="50"/>
                      <a:pt x="62" y="51"/>
                      <a:pt x="61" y="51"/>
                    </a:cubicBezTo>
                    <a:cubicBezTo>
                      <a:pt x="62" y="52"/>
                      <a:pt x="63" y="52"/>
                      <a:pt x="64" y="53"/>
                    </a:cubicBezTo>
                    <a:close/>
                    <a:moveTo>
                      <a:pt x="31" y="38"/>
                    </a:moveTo>
                    <a:cubicBezTo>
                      <a:pt x="30" y="38"/>
                      <a:pt x="30" y="39"/>
                      <a:pt x="29" y="39"/>
                    </a:cubicBezTo>
                    <a:cubicBezTo>
                      <a:pt x="29" y="40"/>
                      <a:pt x="30" y="40"/>
                      <a:pt x="31" y="40"/>
                    </a:cubicBezTo>
                    <a:cubicBezTo>
                      <a:pt x="31" y="40"/>
                      <a:pt x="33" y="41"/>
                      <a:pt x="33" y="39"/>
                    </a:cubicBezTo>
                    <a:cubicBezTo>
                      <a:pt x="33" y="39"/>
                      <a:pt x="32" y="38"/>
                      <a:pt x="31" y="38"/>
                    </a:cubicBezTo>
                    <a:close/>
                    <a:moveTo>
                      <a:pt x="31" y="51"/>
                    </a:moveTo>
                    <a:cubicBezTo>
                      <a:pt x="32" y="50"/>
                      <a:pt x="33" y="49"/>
                      <a:pt x="33" y="49"/>
                    </a:cubicBezTo>
                    <a:cubicBezTo>
                      <a:pt x="33" y="48"/>
                      <a:pt x="32" y="48"/>
                      <a:pt x="31" y="48"/>
                    </a:cubicBezTo>
                    <a:cubicBezTo>
                      <a:pt x="30" y="48"/>
                      <a:pt x="29" y="48"/>
                      <a:pt x="29" y="49"/>
                    </a:cubicBezTo>
                    <a:cubicBezTo>
                      <a:pt x="29" y="49"/>
                      <a:pt x="30" y="50"/>
                      <a:pt x="31" y="51"/>
                    </a:cubicBezTo>
                    <a:close/>
                    <a:moveTo>
                      <a:pt x="25" y="51"/>
                    </a:moveTo>
                    <a:cubicBezTo>
                      <a:pt x="25" y="50"/>
                      <a:pt x="26" y="49"/>
                      <a:pt x="27" y="49"/>
                    </a:cubicBezTo>
                    <a:cubicBezTo>
                      <a:pt x="26" y="49"/>
                      <a:pt x="25" y="48"/>
                      <a:pt x="25" y="48"/>
                    </a:cubicBezTo>
                    <a:cubicBezTo>
                      <a:pt x="24" y="48"/>
                      <a:pt x="23" y="48"/>
                      <a:pt x="23" y="49"/>
                    </a:cubicBezTo>
                    <a:cubicBezTo>
                      <a:pt x="23" y="49"/>
                      <a:pt x="24" y="50"/>
                      <a:pt x="25" y="51"/>
                    </a:cubicBezTo>
                    <a:close/>
                    <a:moveTo>
                      <a:pt x="47" y="77"/>
                    </a:moveTo>
                    <a:cubicBezTo>
                      <a:pt x="46" y="78"/>
                      <a:pt x="45" y="78"/>
                      <a:pt x="45" y="79"/>
                    </a:cubicBezTo>
                    <a:cubicBezTo>
                      <a:pt x="45" y="80"/>
                      <a:pt x="46" y="80"/>
                      <a:pt x="47" y="80"/>
                    </a:cubicBezTo>
                    <a:cubicBezTo>
                      <a:pt x="47" y="80"/>
                      <a:pt x="47" y="80"/>
                      <a:pt x="47" y="80"/>
                    </a:cubicBezTo>
                    <a:cubicBezTo>
                      <a:pt x="48" y="79"/>
                      <a:pt x="48" y="79"/>
                      <a:pt x="49" y="79"/>
                    </a:cubicBezTo>
                    <a:cubicBezTo>
                      <a:pt x="48" y="78"/>
                      <a:pt x="48" y="78"/>
                      <a:pt x="47" y="77"/>
                    </a:cubicBezTo>
                    <a:close/>
                    <a:moveTo>
                      <a:pt x="25" y="41"/>
                    </a:moveTo>
                    <a:cubicBezTo>
                      <a:pt x="25" y="41"/>
                      <a:pt x="25" y="41"/>
                      <a:pt x="25" y="41"/>
                    </a:cubicBezTo>
                    <a:cubicBezTo>
                      <a:pt x="26" y="41"/>
                      <a:pt x="26" y="41"/>
                      <a:pt x="26" y="40"/>
                    </a:cubicBezTo>
                    <a:cubicBezTo>
                      <a:pt x="27" y="40"/>
                      <a:pt x="27" y="40"/>
                      <a:pt x="28" y="40"/>
                    </a:cubicBezTo>
                    <a:cubicBezTo>
                      <a:pt x="27" y="39"/>
                      <a:pt x="27" y="39"/>
                      <a:pt x="26" y="39"/>
                    </a:cubicBezTo>
                    <a:cubicBezTo>
                      <a:pt x="26" y="38"/>
                      <a:pt x="26" y="38"/>
                      <a:pt x="26" y="39"/>
                    </a:cubicBezTo>
                    <a:cubicBezTo>
                      <a:pt x="25" y="39"/>
                      <a:pt x="23" y="38"/>
                      <a:pt x="23" y="40"/>
                    </a:cubicBezTo>
                    <a:cubicBezTo>
                      <a:pt x="23" y="40"/>
                      <a:pt x="25" y="40"/>
                      <a:pt x="25" y="41"/>
                    </a:cubicBezTo>
                    <a:close/>
                    <a:moveTo>
                      <a:pt x="49" y="20"/>
                    </a:moveTo>
                    <a:cubicBezTo>
                      <a:pt x="48" y="20"/>
                      <a:pt x="48" y="21"/>
                      <a:pt x="47" y="21"/>
                    </a:cubicBezTo>
                    <a:cubicBezTo>
                      <a:pt x="48" y="22"/>
                      <a:pt x="48" y="22"/>
                      <a:pt x="49" y="22"/>
                    </a:cubicBezTo>
                    <a:cubicBezTo>
                      <a:pt x="49" y="22"/>
                      <a:pt x="50" y="23"/>
                      <a:pt x="50" y="23"/>
                    </a:cubicBezTo>
                    <a:cubicBezTo>
                      <a:pt x="51" y="22"/>
                      <a:pt x="51" y="22"/>
                      <a:pt x="52" y="22"/>
                    </a:cubicBezTo>
                    <a:cubicBezTo>
                      <a:pt x="51" y="21"/>
                      <a:pt x="51" y="21"/>
                      <a:pt x="51" y="20"/>
                    </a:cubicBezTo>
                    <a:cubicBezTo>
                      <a:pt x="50" y="20"/>
                      <a:pt x="50" y="20"/>
                      <a:pt x="49" y="20"/>
                    </a:cubicBezTo>
                    <a:close/>
                    <a:moveTo>
                      <a:pt x="44" y="20"/>
                    </a:move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20"/>
                      <a:pt x="43" y="20"/>
                      <a:pt x="43" y="20"/>
                    </a:cubicBezTo>
                    <a:cubicBezTo>
                      <a:pt x="43" y="21"/>
                      <a:pt x="42" y="21"/>
                      <a:pt x="42" y="22"/>
                    </a:cubicBezTo>
                    <a:cubicBezTo>
                      <a:pt x="42" y="22"/>
                      <a:pt x="43" y="22"/>
                      <a:pt x="43" y="22"/>
                    </a:cubicBezTo>
                    <a:cubicBezTo>
                      <a:pt x="44" y="23"/>
                      <a:pt x="44" y="22"/>
                      <a:pt x="44" y="22"/>
                    </a:cubicBezTo>
                    <a:cubicBezTo>
                      <a:pt x="45" y="22"/>
                      <a:pt x="46" y="22"/>
                      <a:pt x="46" y="21"/>
                    </a:cubicBezTo>
                    <a:cubicBezTo>
                      <a:pt x="46" y="21"/>
                      <a:pt x="45" y="20"/>
                      <a:pt x="44" y="20"/>
                    </a:cubicBezTo>
                    <a:close/>
                    <a:moveTo>
                      <a:pt x="26" y="80"/>
                    </a:moveTo>
                    <a:cubicBezTo>
                      <a:pt x="27" y="79"/>
                      <a:pt x="27" y="79"/>
                      <a:pt x="28" y="78"/>
                    </a:cubicBezTo>
                    <a:cubicBezTo>
                      <a:pt x="27" y="78"/>
                      <a:pt x="27" y="77"/>
                      <a:pt x="26" y="77"/>
                    </a:cubicBezTo>
                    <a:cubicBezTo>
                      <a:pt x="25" y="77"/>
                      <a:pt x="24" y="77"/>
                      <a:pt x="24" y="78"/>
                    </a:cubicBezTo>
                    <a:cubicBezTo>
                      <a:pt x="24" y="79"/>
                      <a:pt x="25" y="79"/>
                      <a:pt x="26" y="80"/>
                    </a:cubicBezTo>
                    <a:close/>
                    <a:moveTo>
                      <a:pt x="64" y="16"/>
                    </a:moveTo>
                    <a:cubicBezTo>
                      <a:pt x="63" y="15"/>
                      <a:pt x="62" y="15"/>
                      <a:pt x="61" y="14"/>
                    </a:cubicBezTo>
                    <a:cubicBezTo>
                      <a:pt x="61" y="14"/>
                      <a:pt x="60" y="15"/>
                      <a:pt x="60" y="15"/>
                    </a:cubicBezTo>
                    <a:cubicBezTo>
                      <a:pt x="61" y="16"/>
                      <a:pt x="62" y="17"/>
                      <a:pt x="63" y="17"/>
                    </a:cubicBezTo>
                    <a:cubicBezTo>
                      <a:pt x="63" y="17"/>
                      <a:pt x="63" y="17"/>
                      <a:pt x="64" y="16"/>
                    </a:cubicBezTo>
                    <a:close/>
                    <a:moveTo>
                      <a:pt x="56" y="30"/>
                    </a:moveTo>
                    <a:cubicBezTo>
                      <a:pt x="56" y="31"/>
                      <a:pt x="55" y="31"/>
                      <a:pt x="55" y="31"/>
                    </a:cubicBezTo>
                    <a:cubicBezTo>
                      <a:pt x="55" y="33"/>
                      <a:pt x="57" y="32"/>
                      <a:pt x="58" y="33"/>
                    </a:cubicBezTo>
                    <a:cubicBezTo>
                      <a:pt x="58" y="33"/>
                      <a:pt x="59" y="32"/>
                      <a:pt x="59" y="32"/>
                    </a:cubicBezTo>
                    <a:cubicBezTo>
                      <a:pt x="58" y="31"/>
                      <a:pt x="58" y="31"/>
                      <a:pt x="56" y="30"/>
                    </a:cubicBezTo>
                    <a:close/>
                    <a:moveTo>
                      <a:pt x="54" y="71"/>
                    </a:moveTo>
                    <a:cubicBezTo>
                      <a:pt x="55" y="70"/>
                      <a:pt x="55" y="70"/>
                      <a:pt x="56" y="69"/>
                    </a:cubicBezTo>
                    <a:cubicBezTo>
                      <a:pt x="55" y="69"/>
                      <a:pt x="55" y="68"/>
                      <a:pt x="54" y="68"/>
                    </a:cubicBezTo>
                    <a:cubicBezTo>
                      <a:pt x="53" y="68"/>
                      <a:pt x="52" y="69"/>
                      <a:pt x="52" y="69"/>
                    </a:cubicBezTo>
                    <a:cubicBezTo>
                      <a:pt x="52" y="70"/>
                      <a:pt x="53" y="70"/>
                      <a:pt x="54" y="71"/>
                    </a:cubicBezTo>
                    <a:close/>
                    <a:moveTo>
                      <a:pt x="13" y="38"/>
                    </a:moveTo>
                    <a:cubicBezTo>
                      <a:pt x="12" y="39"/>
                      <a:pt x="11" y="39"/>
                      <a:pt x="10" y="40"/>
                    </a:cubicBezTo>
                    <a:cubicBezTo>
                      <a:pt x="11" y="40"/>
                      <a:pt x="11" y="41"/>
                      <a:pt x="12" y="41"/>
                    </a:cubicBezTo>
                    <a:cubicBezTo>
                      <a:pt x="13" y="41"/>
                      <a:pt x="14" y="40"/>
                      <a:pt x="14" y="40"/>
                    </a:cubicBezTo>
                    <a:cubicBezTo>
                      <a:pt x="14" y="39"/>
                      <a:pt x="14" y="39"/>
                      <a:pt x="13" y="38"/>
                    </a:cubicBezTo>
                    <a:close/>
                    <a:moveTo>
                      <a:pt x="26" y="90"/>
                    </a:moveTo>
                    <a:cubicBezTo>
                      <a:pt x="27" y="89"/>
                      <a:pt x="28" y="88"/>
                      <a:pt x="28" y="88"/>
                    </a:cubicBezTo>
                    <a:cubicBezTo>
                      <a:pt x="28" y="86"/>
                      <a:pt x="27" y="87"/>
                      <a:pt x="26" y="87"/>
                    </a:cubicBezTo>
                    <a:cubicBezTo>
                      <a:pt x="26" y="87"/>
                      <a:pt x="26" y="87"/>
                      <a:pt x="26" y="87"/>
                    </a:cubicBezTo>
                    <a:cubicBezTo>
                      <a:pt x="26" y="87"/>
                      <a:pt x="25" y="88"/>
                      <a:pt x="24" y="88"/>
                    </a:cubicBezTo>
                    <a:cubicBezTo>
                      <a:pt x="25" y="88"/>
                      <a:pt x="25" y="89"/>
                      <a:pt x="26" y="90"/>
                    </a:cubicBezTo>
                    <a:close/>
                    <a:moveTo>
                      <a:pt x="15" y="89"/>
                    </a:moveTo>
                    <a:cubicBezTo>
                      <a:pt x="15" y="89"/>
                      <a:pt x="15" y="88"/>
                      <a:pt x="15" y="88"/>
                    </a:cubicBezTo>
                    <a:cubicBezTo>
                      <a:pt x="14" y="88"/>
                      <a:pt x="14" y="87"/>
                      <a:pt x="13" y="88"/>
                    </a:cubicBezTo>
                    <a:cubicBezTo>
                      <a:pt x="12" y="88"/>
                      <a:pt x="12" y="89"/>
                      <a:pt x="11" y="89"/>
                    </a:cubicBezTo>
                    <a:cubicBezTo>
                      <a:pt x="11" y="89"/>
                      <a:pt x="12" y="90"/>
                      <a:pt x="12" y="90"/>
                    </a:cubicBezTo>
                    <a:cubicBezTo>
                      <a:pt x="13" y="90"/>
                      <a:pt x="14" y="89"/>
                      <a:pt x="15" y="89"/>
                    </a:cubicBezTo>
                    <a:close/>
                    <a:moveTo>
                      <a:pt x="53" y="81"/>
                    </a:moveTo>
                    <a:cubicBezTo>
                      <a:pt x="54" y="80"/>
                      <a:pt x="55" y="80"/>
                      <a:pt x="55" y="79"/>
                    </a:cubicBezTo>
                    <a:cubicBezTo>
                      <a:pt x="55" y="78"/>
                      <a:pt x="54" y="78"/>
                      <a:pt x="53" y="78"/>
                    </a:cubicBezTo>
                    <a:cubicBezTo>
                      <a:pt x="52" y="78"/>
                      <a:pt x="52" y="78"/>
                      <a:pt x="51" y="79"/>
                    </a:cubicBezTo>
                    <a:cubicBezTo>
                      <a:pt x="52" y="79"/>
                      <a:pt x="53" y="80"/>
                      <a:pt x="53" y="81"/>
                    </a:cubicBezTo>
                    <a:close/>
                    <a:moveTo>
                      <a:pt x="19" y="41"/>
                    </a:moveTo>
                    <a:cubicBezTo>
                      <a:pt x="19" y="40"/>
                      <a:pt x="20" y="40"/>
                      <a:pt x="21" y="39"/>
                    </a:cubicBezTo>
                    <a:cubicBezTo>
                      <a:pt x="20" y="39"/>
                      <a:pt x="20" y="38"/>
                      <a:pt x="19" y="38"/>
                    </a:cubicBezTo>
                    <a:cubicBezTo>
                      <a:pt x="18" y="38"/>
                      <a:pt x="17" y="38"/>
                      <a:pt x="17" y="39"/>
                    </a:cubicBezTo>
                    <a:cubicBezTo>
                      <a:pt x="17" y="40"/>
                      <a:pt x="18" y="40"/>
                      <a:pt x="19" y="41"/>
                    </a:cubicBezTo>
                    <a:close/>
                    <a:moveTo>
                      <a:pt x="20" y="80"/>
                    </a:moveTo>
                    <a:cubicBezTo>
                      <a:pt x="20" y="79"/>
                      <a:pt x="21" y="79"/>
                      <a:pt x="22" y="78"/>
                    </a:cubicBezTo>
                    <a:cubicBezTo>
                      <a:pt x="21" y="78"/>
                      <a:pt x="20" y="77"/>
                      <a:pt x="20" y="77"/>
                    </a:cubicBezTo>
                    <a:cubicBezTo>
                      <a:pt x="19" y="77"/>
                      <a:pt x="18" y="78"/>
                      <a:pt x="18" y="78"/>
                    </a:cubicBezTo>
                    <a:cubicBezTo>
                      <a:pt x="18" y="79"/>
                      <a:pt x="19" y="79"/>
                      <a:pt x="20" y="80"/>
                    </a:cubicBezTo>
                    <a:close/>
                    <a:moveTo>
                      <a:pt x="43" y="13"/>
                    </a:moveTo>
                    <a:cubicBezTo>
                      <a:pt x="44" y="12"/>
                      <a:pt x="44" y="12"/>
                      <a:pt x="45" y="11"/>
                    </a:cubicBezTo>
                    <a:cubicBezTo>
                      <a:pt x="44" y="11"/>
                      <a:pt x="44" y="10"/>
                      <a:pt x="43" y="10"/>
                    </a:cubicBezTo>
                    <a:cubicBezTo>
                      <a:pt x="42" y="10"/>
                      <a:pt x="42" y="11"/>
                      <a:pt x="41" y="11"/>
                    </a:cubicBezTo>
                    <a:cubicBezTo>
                      <a:pt x="42" y="12"/>
                      <a:pt x="42" y="12"/>
                      <a:pt x="43" y="13"/>
                    </a:cubicBezTo>
                    <a:close/>
                    <a:moveTo>
                      <a:pt x="13" y="57"/>
                    </a:moveTo>
                    <a:cubicBezTo>
                      <a:pt x="12" y="58"/>
                      <a:pt x="11" y="58"/>
                      <a:pt x="10" y="59"/>
                    </a:cubicBezTo>
                    <a:cubicBezTo>
                      <a:pt x="11" y="59"/>
                      <a:pt x="11" y="60"/>
                      <a:pt x="11" y="60"/>
                    </a:cubicBezTo>
                    <a:cubicBezTo>
                      <a:pt x="12" y="59"/>
                      <a:pt x="13" y="59"/>
                      <a:pt x="14" y="58"/>
                    </a:cubicBezTo>
                    <a:cubicBezTo>
                      <a:pt x="14" y="58"/>
                      <a:pt x="13" y="58"/>
                      <a:pt x="13" y="57"/>
                    </a:cubicBezTo>
                    <a:close/>
                    <a:moveTo>
                      <a:pt x="56" y="24"/>
                    </a:moveTo>
                    <a:cubicBezTo>
                      <a:pt x="57" y="23"/>
                      <a:pt x="57" y="23"/>
                      <a:pt x="58" y="22"/>
                    </a:cubicBezTo>
                    <a:cubicBezTo>
                      <a:pt x="57" y="22"/>
                      <a:pt x="56" y="21"/>
                      <a:pt x="55" y="21"/>
                    </a:cubicBezTo>
                    <a:cubicBezTo>
                      <a:pt x="55" y="21"/>
                      <a:pt x="54" y="22"/>
                      <a:pt x="54" y="22"/>
                    </a:cubicBezTo>
                    <a:cubicBezTo>
                      <a:pt x="55" y="23"/>
                      <a:pt x="55" y="23"/>
                      <a:pt x="56" y="24"/>
                    </a:cubicBezTo>
                    <a:close/>
                    <a:moveTo>
                      <a:pt x="12" y="80"/>
                    </a:moveTo>
                    <a:cubicBezTo>
                      <a:pt x="13" y="79"/>
                      <a:pt x="14" y="79"/>
                      <a:pt x="14" y="78"/>
                    </a:cubicBezTo>
                    <a:cubicBezTo>
                      <a:pt x="14" y="78"/>
                      <a:pt x="13" y="77"/>
                      <a:pt x="13" y="77"/>
                    </a:cubicBezTo>
                    <a:cubicBezTo>
                      <a:pt x="12" y="78"/>
                      <a:pt x="12" y="78"/>
                      <a:pt x="11" y="79"/>
                    </a:cubicBezTo>
                    <a:cubicBezTo>
                      <a:pt x="11" y="79"/>
                      <a:pt x="11" y="80"/>
                      <a:pt x="12" y="80"/>
                    </a:cubicBezTo>
                    <a:close/>
                    <a:moveTo>
                      <a:pt x="37" y="41"/>
                    </a:moveTo>
                    <a:cubicBezTo>
                      <a:pt x="38" y="40"/>
                      <a:pt x="38" y="40"/>
                      <a:pt x="39" y="39"/>
                    </a:cubicBezTo>
                    <a:cubicBezTo>
                      <a:pt x="38" y="39"/>
                      <a:pt x="38" y="38"/>
                      <a:pt x="37" y="38"/>
                    </a:cubicBezTo>
                    <a:cubicBezTo>
                      <a:pt x="36" y="38"/>
                      <a:pt x="36" y="39"/>
                      <a:pt x="35" y="39"/>
                    </a:cubicBezTo>
                    <a:cubicBezTo>
                      <a:pt x="36" y="40"/>
                      <a:pt x="36" y="40"/>
                      <a:pt x="37" y="41"/>
                    </a:cubicBezTo>
                    <a:close/>
                    <a:moveTo>
                      <a:pt x="17" y="60"/>
                    </a:moveTo>
                    <a:cubicBezTo>
                      <a:pt x="18" y="59"/>
                      <a:pt x="19" y="59"/>
                      <a:pt x="19" y="58"/>
                    </a:cubicBezTo>
                    <a:cubicBezTo>
                      <a:pt x="19" y="58"/>
                      <a:pt x="19" y="57"/>
                      <a:pt x="18" y="57"/>
                    </a:cubicBezTo>
                    <a:cubicBezTo>
                      <a:pt x="17" y="57"/>
                      <a:pt x="16" y="57"/>
                      <a:pt x="16" y="58"/>
                    </a:cubicBezTo>
                    <a:cubicBezTo>
                      <a:pt x="16" y="59"/>
                      <a:pt x="16" y="59"/>
                      <a:pt x="17" y="60"/>
                    </a:cubicBezTo>
                    <a:close/>
                    <a:moveTo>
                      <a:pt x="20" y="87"/>
                    </a:moveTo>
                    <a:cubicBezTo>
                      <a:pt x="19" y="87"/>
                      <a:pt x="18" y="88"/>
                      <a:pt x="18" y="89"/>
                    </a:cubicBezTo>
                    <a:cubicBezTo>
                      <a:pt x="18" y="89"/>
                      <a:pt x="19" y="89"/>
                      <a:pt x="19" y="89"/>
                    </a:cubicBezTo>
                    <a:cubicBezTo>
                      <a:pt x="20" y="89"/>
                      <a:pt x="22" y="90"/>
                      <a:pt x="22" y="88"/>
                    </a:cubicBezTo>
                    <a:cubicBezTo>
                      <a:pt x="22" y="88"/>
                      <a:pt x="21" y="87"/>
                      <a:pt x="20" y="87"/>
                    </a:cubicBezTo>
                    <a:close/>
                    <a:moveTo>
                      <a:pt x="44" y="48"/>
                    </a:moveTo>
                    <a:cubicBezTo>
                      <a:pt x="43" y="48"/>
                      <a:pt x="43" y="49"/>
                      <a:pt x="42" y="49"/>
                    </a:cubicBezTo>
                    <a:cubicBezTo>
                      <a:pt x="43" y="50"/>
                      <a:pt x="43" y="50"/>
                      <a:pt x="44" y="50"/>
                    </a:cubicBezTo>
                    <a:cubicBezTo>
                      <a:pt x="45" y="50"/>
                      <a:pt x="45" y="50"/>
                      <a:pt x="46" y="49"/>
                    </a:cubicBezTo>
                    <a:cubicBezTo>
                      <a:pt x="45" y="49"/>
                      <a:pt x="45" y="48"/>
                      <a:pt x="44" y="48"/>
                    </a:cubicBezTo>
                    <a:close/>
                    <a:moveTo>
                      <a:pt x="63" y="24"/>
                    </a:move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3"/>
                      <a:pt x="62" y="23"/>
                      <a:pt x="61" y="22"/>
                    </a:cubicBezTo>
                    <a:cubicBezTo>
                      <a:pt x="60" y="22"/>
                      <a:pt x="60" y="23"/>
                      <a:pt x="60" y="23"/>
                    </a:cubicBezTo>
                    <a:cubicBezTo>
                      <a:pt x="60" y="24"/>
                      <a:pt x="61" y="24"/>
                      <a:pt x="62" y="25"/>
                    </a:cubicBezTo>
                    <a:cubicBezTo>
                      <a:pt x="62" y="25"/>
                      <a:pt x="63" y="24"/>
                      <a:pt x="63" y="24"/>
                    </a:cubicBezTo>
                    <a:close/>
                    <a:moveTo>
                      <a:pt x="43" y="38"/>
                    </a:moveTo>
                    <a:cubicBezTo>
                      <a:pt x="42" y="38"/>
                      <a:pt x="42" y="39"/>
                      <a:pt x="41" y="39"/>
                    </a:cubicBezTo>
                    <a:cubicBezTo>
                      <a:pt x="42" y="40"/>
                      <a:pt x="42" y="40"/>
                      <a:pt x="43" y="40"/>
                    </a:cubicBezTo>
                    <a:cubicBezTo>
                      <a:pt x="44" y="40"/>
                      <a:pt x="45" y="41"/>
                      <a:pt x="45" y="39"/>
                    </a:cubicBezTo>
                    <a:cubicBezTo>
                      <a:pt x="45" y="39"/>
                      <a:pt x="44" y="38"/>
                      <a:pt x="43" y="38"/>
                    </a:cubicBezTo>
                    <a:close/>
                    <a:moveTo>
                      <a:pt x="54" y="57"/>
                    </a:moveTo>
                    <a:cubicBezTo>
                      <a:pt x="54" y="58"/>
                      <a:pt x="53" y="59"/>
                      <a:pt x="53" y="59"/>
                    </a:cubicBezTo>
                    <a:cubicBezTo>
                      <a:pt x="54" y="59"/>
                      <a:pt x="55" y="60"/>
                      <a:pt x="55" y="60"/>
                    </a:cubicBezTo>
                    <a:cubicBezTo>
                      <a:pt x="56" y="60"/>
                      <a:pt x="56" y="60"/>
                      <a:pt x="57" y="59"/>
                    </a:cubicBezTo>
                    <a:cubicBezTo>
                      <a:pt x="56" y="59"/>
                      <a:pt x="55" y="58"/>
                      <a:pt x="54" y="57"/>
                    </a:cubicBezTo>
                    <a:close/>
                    <a:moveTo>
                      <a:pt x="19" y="67"/>
                    </a:moveTo>
                    <a:cubicBezTo>
                      <a:pt x="18" y="67"/>
                      <a:pt x="17" y="68"/>
                      <a:pt x="17" y="68"/>
                    </a:cubicBezTo>
                    <a:cubicBezTo>
                      <a:pt x="17" y="69"/>
                      <a:pt x="18" y="69"/>
                      <a:pt x="18" y="69"/>
                    </a:cubicBezTo>
                    <a:cubicBezTo>
                      <a:pt x="19" y="69"/>
                      <a:pt x="20" y="68"/>
                      <a:pt x="20" y="68"/>
                    </a:cubicBezTo>
                    <a:cubicBezTo>
                      <a:pt x="20" y="68"/>
                      <a:pt x="20" y="67"/>
                      <a:pt x="19" y="67"/>
                    </a:cubicBezTo>
                    <a:close/>
                    <a:moveTo>
                      <a:pt x="67" y="73"/>
                    </a:moveTo>
                    <a:cubicBezTo>
                      <a:pt x="67" y="72"/>
                      <a:pt x="67" y="72"/>
                      <a:pt x="67" y="72"/>
                    </a:cubicBezTo>
                    <a:cubicBezTo>
                      <a:pt x="66" y="71"/>
                      <a:pt x="65" y="71"/>
                      <a:pt x="64" y="71"/>
                    </a:cubicBezTo>
                    <a:cubicBezTo>
                      <a:pt x="64" y="71"/>
                      <a:pt x="63" y="71"/>
                      <a:pt x="63" y="72"/>
                    </a:cubicBezTo>
                    <a:cubicBezTo>
                      <a:pt x="64" y="72"/>
                      <a:pt x="65" y="73"/>
                      <a:pt x="65" y="73"/>
                    </a:cubicBezTo>
                    <a:cubicBezTo>
                      <a:pt x="66" y="73"/>
                      <a:pt x="66" y="73"/>
                      <a:pt x="67" y="73"/>
                    </a:cubicBezTo>
                    <a:close/>
                    <a:moveTo>
                      <a:pt x="53" y="88"/>
                    </a:moveTo>
                    <a:cubicBezTo>
                      <a:pt x="52" y="88"/>
                      <a:pt x="51" y="89"/>
                      <a:pt x="51" y="89"/>
                    </a:cubicBezTo>
                    <a:cubicBezTo>
                      <a:pt x="51" y="89"/>
                      <a:pt x="52" y="90"/>
                      <a:pt x="52" y="90"/>
                    </a:cubicBezTo>
                    <a:cubicBezTo>
                      <a:pt x="53" y="90"/>
                      <a:pt x="54" y="89"/>
                      <a:pt x="54" y="89"/>
                    </a:cubicBezTo>
                    <a:cubicBezTo>
                      <a:pt x="54" y="89"/>
                      <a:pt x="53" y="88"/>
                      <a:pt x="53" y="88"/>
                    </a:cubicBezTo>
                    <a:close/>
                    <a:moveTo>
                      <a:pt x="34" y="90"/>
                    </a:moveTo>
                    <a:cubicBezTo>
                      <a:pt x="34" y="89"/>
                      <a:pt x="35" y="88"/>
                      <a:pt x="35" y="88"/>
                    </a:cubicBezTo>
                    <a:cubicBezTo>
                      <a:pt x="35" y="88"/>
                      <a:pt x="34" y="87"/>
                      <a:pt x="34" y="87"/>
                    </a:cubicBezTo>
                    <a:cubicBezTo>
                      <a:pt x="33" y="87"/>
                      <a:pt x="33" y="88"/>
                      <a:pt x="32" y="88"/>
                    </a:cubicBezTo>
                    <a:cubicBezTo>
                      <a:pt x="32" y="88"/>
                      <a:pt x="33" y="89"/>
                      <a:pt x="34" y="90"/>
                    </a:cubicBezTo>
                    <a:close/>
                    <a:moveTo>
                      <a:pt x="64" y="89"/>
                    </a:moveTo>
                    <a:cubicBezTo>
                      <a:pt x="63" y="90"/>
                      <a:pt x="62" y="90"/>
                      <a:pt x="62" y="91"/>
                    </a:cubicBezTo>
                    <a:cubicBezTo>
                      <a:pt x="63" y="91"/>
                      <a:pt x="63" y="92"/>
                      <a:pt x="64" y="92"/>
                    </a:cubicBezTo>
                    <a:cubicBezTo>
                      <a:pt x="65" y="92"/>
                      <a:pt x="65" y="92"/>
                      <a:pt x="66" y="91"/>
                    </a:cubicBezTo>
                    <a:cubicBezTo>
                      <a:pt x="65" y="91"/>
                      <a:pt x="64" y="90"/>
                      <a:pt x="64" y="89"/>
                    </a:cubicBezTo>
                    <a:close/>
                    <a:moveTo>
                      <a:pt x="58" y="92"/>
                    </a:moveTo>
                    <a:cubicBezTo>
                      <a:pt x="59" y="91"/>
                      <a:pt x="60" y="90"/>
                      <a:pt x="60" y="90"/>
                    </a:cubicBezTo>
                    <a:cubicBezTo>
                      <a:pt x="60" y="89"/>
                      <a:pt x="59" y="89"/>
                      <a:pt x="58" y="89"/>
                    </a:cubicBezTo>
                    <a:cubicBezTo>
                      <a:pt x="58" y="89"/>
                      <a:pt x="57" y="89"/>
                      <a:pt x="57" y="90"/>
                    </a:cubicBezTo>
                    <a:cubicBezTo>
                      <a:pt x="57" y="90"/>
                      <a:pt x="58" y="91"/>
                      <a:pt x="58" y="92"/>
                    </a:cubicBezTo>
                    <a:close/>
                    <a:moveTo>
                      <a:pt x="54" y="42"/>
                    </a:moveTo>
                    <a:cubicBezTo>
                      <a:pt x="55" y="41"/>
                      <a:pt x="55" y="41"/>
                      <a:pt x="56" y="41"/>
                    </a:cubicBezTo>
                    <a:cubicBezTo>
                      <a:pt x="55" y="40"/>
                      <a:pt x="55" y="39"/>
                      <a:pt x="54" y="40"/>
                    </a:cubicBezTo>
                    <a:cubicBezTo>
                      <a:pt x="54" y="40"/>
                      <a:pt x="53" y="40"/>
                      <a:pt x="52" y="41"/>
                    </a:cubicBezTo>
                    <a:cubicBezTo>
                      <a:pt x="53" y="41"/>
                      <a:pt x="53" y="41"/>
                      <a:pt x="54" y="42"/>
                    </a:cubicBezTo>
                    <a:close/>
                    <a:moveTo>
                      <a:pt x="50" y="11"/>
                    </a:moveTo>
                    <a:cubicBezTo>
                      <a:pt x="50" y="11"/>
                      <a:pt x="49" y="12"/>
                      <a:pt x="49" y="12"/>
                    </a:cubicBezTo>
                    <a:cubicBezTo>
                      <a:pt x="49" y="13"/>
                      <a:pt x="50" y="13"/>
                      <a:pt x="51" y="13"/>
                    </a:cubicBezTo>
                    <a:cubicBezTo>
                      <a:pt x="51" y="13"/>
                      <a:pt x="52" y="13"/>
                      <a:pt x="52" y="12"/>
                    </a:cubicBezTo>
                    <a:cubicBezTo>
                      <a:pt x="52" y="12"/>
                      <a:pt x="51" y="11"/>
                      <a:pt x="50" y="11"/>
                    </a:cubicBezTo>
                    <a:close/>
                    <a:moveTo>
                      <a:pt x="23" y="60"/>
                    </a:moveTo>
                    <a:cubicBezTo>
                      <a:pt x="24" y="59"/>
                      <a:pt x="25" y="59"/>
                      <a:pt x="25" y="58"/>
                    </a:cubicBezTo>
                    <a:cubicBezTo>
                      <a:pt x="25" y="58"/>
                      <a:pt x="24" y="57"/>
                      <a:pt x="23" y="57"/>
                    </a:cubicBezTo>
                    <a:cubicBezTo>
                      <a:pt x="23" y="57"/>
                      <a:pt x="22" y="58"/>
                      <a:pt x="22" y="58"/>
                    </a:cubicBezTo>
                    <a:cubicBezTo>
                      <a:pt x="22" y="59"/>
                      <a:pt x="23" y="59"/>
                      <a:pt x="23" y="60"/>
                    </a:cubicBezTo>
                    <a:close/>
                    <a:moveTo>
                      <a:pt x="25" y="70"/>
                    </a:moveTo>
                    <a:cubicBezTo>
                      <a:pt x="26" y="69"/>
                      <a:pt x="27" y="68"/>
                      <a:pt x="27" y="68"/>
                    </a:cubicBezTo>
                    <a:cubicBezTo>
                      <a:pt x="27" y="68"/>
                      <a:pt x="26" y="67"/>
                      <a:pt x="26" y="67"/>
                    </a:cubicBezTo>
                    <a:cubicBezTo>
                      <a:pt x="25" y="67"/>
                      <a:pt x="24" y="68"/>
                      <a:pt x="24" y="68"/>
                    </a:cubicBezTo>
                    <a:cubicBezTo>
                      <a:pt x="24" y="68"/>
                      <a:pt x="25" y="69"/>
                      <a:pt x="25" y="70"/>
                    </a:cubicBezTo>
                    <a:close/>
                    <a:moveTo>
                      <a:pt x="40" y="70"/>
                    </a:moveTo>
                    <a:cubicBezTo>
                      <a:pt x="41" y="69"/>
                      <a:pt x="42" y="69"/>
                      <a:pt x="42" y="68"/>
                    </a:cubicBezTo>
                    <a:cubicBezTo>
                      <a:pt x="42" y="68"/>
                      <a:pt x="41" y="67"/>
                      <a:pt x="40" y="67"/>
                    </a:cubicBezTo>
                    <a:cubicBezTo>
                      <a:pt x="40" y="67"/>
                      <a:pt x="39" y="68"/>
                      <a:pt x="38" y="68"/>
                    </a:cubicBezTo>
                    <a:cubicBezTo>
                      <a:pt x="39" y="69"/>
                      <a:pt x="40" y="69"/>
                      <a:pt x="40" y="70"/>
                    </a:cubicBezTo>
                    <a:close/>
                    <a:moveTo>
                      <a:pt x="62" y="34"/>
                    </a:moveTo>
                    <a:cubicBezTo>
                      <a:pt x="63" y="34"/>
                      <a:pt x="64" y="33"/>
                      <a:pt x="64" y="33"/>
                    </a:cubicBezTo>
                    <a:cubicBezTo>
                      <a:pt x="63" y="33"/>
                      <a:pt x="63" y="32"/>
                      <a:pt x="62" y="32"/>
                    </a:cubicBezTo>
                    <a:cubicBezTo>
                      <a:pt x="62" y="32"/>
                      <a:pt x="61" y="32"/>
                      <a:pt x="60" y="33"/>
                    </a:cubicBezTo>
                    <a:cubicBezTo>
                      <a:pt x="61" y="33"/>
                      <a:pt x="62" y="34"/>
                      <a:pt x="62" y="34"/>
                    </a:cubicBezTo>
                    <a:close/>
                    <a:moveTo>
                      <a:pt x="13" y="48"/>
                    </a:moveTo>
                    <a:cubicBezTo>
                      <a:pt x="12" y="48"/>
                      <a:pt x="11" y="49"/>
                      <a:pt x="11" y="49"/>
                    </a:cubicBezTo>
                    <a:cubicBezTo>
                      <a:pt x="11" y="50"/>
                      <a:pt x="12" y="50"/>
                      <a:pt x="12" y="50"/>
                    </a:cubicBezTo>
                    <a:cubicBezTo>
                      <a:pt x="13" y="50"/>
                      <a:pt x="13" y="50"/>
                      <a:pt x="14" y="49"/>
                    </a:cubicBezTo>
                    <a:cubicBezTo>
                      <a:pt x="14" y="49"/>
                      <a:pt x="14" y="48"/>
                      <a:pt x="13" y="48"/>
                    </a:cubicBezTo>
                    <a:close/>
                    <a:moveTo>
                      <a:pt x="18" y="51"/>
                    </a:moveTo>
                    <a:cubicBezTo>
                      <a:pt x="19" y="50"/>
                      <a:pt x="19" y="49"/>
                      <a:pt x="20" y="49"/>
                    </a:cubicBezTo>
                    <a:cubicBezTo>
                      <a:pt x="19" y="49"/>
                      <a:pt x="19" y="48"/>
                      <a:pt x="18" y="48"/>
                    </a:cubicBezTo>
                    <a:cubicBezTo>
                      <a:pt x="18" y="48"/>
                      <a:pt x="17" y="49"/>
                      <a:pt x="16" y="49"/>
                    </a:cubicBezTo>
                    <a:cubicBezTo>
                      <a:pt x="17" y="49"/>
                      <a:pt x="17" y="50"/>
                      <a:pt x="18" y="51"/>
                    </a:cubicBezTo>
                    <a:close/>
                    <a:moveTo>
                      <a:pt x="48" y="38"/>
                    </a:moveTo>
                    <a:cubicBezTo>
                      <a:pt x="48" y="39"/>
                      <a:pt x="47" y="39"/>
                      <a:pt x="47" y="40"/>
                    </a:cubicBezTo>
                    <a:cubicBezTo>
                      <a:pt x="47" y="40"/>
                      <a:pt x="48" y="41"/>
                      <a:pt x="49" y="41"/>
                    </a:cubicBezTo>
                    <a:cubicBezTo>
                      <a:pt x="49" y="41"/>
                      <a:pt x="50" y="40"/>
                      <a:pt x="50" y="40"/>
                    </a:cubicBezTo>
                    <a:cubicBezTo>
                      <a:pt x="50" y="39"/>
                      <a:pt x="49" y="39"/>
                      <a:pt x="48" y="38"/>
                    </a:cubicBezTo>
                    <a:close/>
                    <a:moveTo>
                      <a:pt x="14" y="69"/>
                    </a:moveTo>
                    <a:cubicBezTo>
                      <a:pt x="14" y="69"/>
                      <a:pt x="14" y="69"/>
                      <a:pt x="14" y="68"/>
                    </a:cubicBezTo>
                    <a:cubicBezTo>
                      <a:pt x="13" y="68"/>
                      <a:pt x="13" y="68"/>
                      <a:pt x="12" y="68"/>
                    </a:cubicBezTo>
                    <a:cubicBezTo>
                      <a:pt x="11" y="68"/>
                      <a:pt x="11" y="68"/>
                      <a:pt x="10" y="69"/>
                    </a:cubicBezTo>
                    <a:cubicBezTo>
                      <a:pt x="10" y="69"/>
                      <a:pt x="11" y="70"/>
                      <a:pt x="11" y="70"/>
                    </a:cubicBezTo>
                    <a:cubicBezTo>
                      <a:pt x="12" y="70"/>
                      <a:pt x="13" y="69"/>
                      <a:pt x="14" y="69"/>
                    </a:cubicBezTo>
                    <a:close/>
                    <a:moveTo>
                      <a:pt x="37" y="60"/>
                    </a:moveTo>
                    <a:cubicBezTo>
                      <a:pt x="37" y="59"/>
                      <a:pt x="38" y="58"/>
                      <a:pt x="39" y="58"/>
                    </a:cubicBezTo>
                    <a:cubicBezTo>
                      <a:pt x="38" y="58"/>
                      <a:pt x="38" y="57"/>
                      <a:pt x="37" y="57"/>
                    </a:cubicBezTo>
                    <a:cubicBezTo>
                      <a:pt x="36" y="57"/>
                      <a:pt x="35" y="57"/>
                      <a:pt x="35" y="58"/>
                    </a:cubicBezTo>
                    <a:cubicBezTo>
                      <a:pt x="35" y="59"/>
                      <a:pt x="36" y="59"/>
                      <a:pt x="37" y="60"/>
                    </a:cubicBezTo>
                    <a:close/>
                    <a:moveTo>
                      <a:pt x="67" y="84"/>
                    </a:moveTo>
                    <a:cubicBezTo>
                      <a:pt x="67" y="83"/>
                      <a:pt x="68" y="83"/>
                      <a:pt x="68" y="82"/>
                    </a:cubicBezTo>
                    <a:cubicBezTo>
                      <a:pt x="67" y="82"/>
                      <a:pt x="67" y="81"/>
                      <a:pt x="66" y="81"/>
                    </a:cubicBezTo>
                    <a:cubicBezTo>
                      <a:pt x="66" y="81"/>
                      <a:pt x="65" y="82"/>
                      <a:pt x="65" y="82"/>
                    </a:cubicBezTo>
                    <a:cubicBezTo>
                      <a:pt x="65" y="82"/>
                      <a:pt x="66" y="83"/>
                      <a:pt x="67" y="84"/>
                    </a:cubicBezTo>
                    <a:close/>
                    <a:moveTo>
                      <a:pt x="40" y="86"/>
                    </a:moveTo>
                    <a:cubicBezTo>
                      <a:pt x="39" y="87"/>
                      <a:pt x="39" y="87"/>
                      <a:pt x="38" y="88"/>
                    </a:cubicBezTo>
                    <a:cubicBezTo>
                      <a:pt x="38" y="88"/>
                      <a:pt x="39" y="89"/>
                      <a:pt x="39" y="89"/>
                    </a:cubicBezTo>
                    <a:cubicBezTo>
                      <a:pt x="40" y="89"/>
                      <a:pt x="41" y="88"/>
                      <a:pt x="42" y="88"/>
                    </a:cubicBezTo>
                    <a:cubicBezTo>
                      <a:pt x="41" y="87"/>
                      <a:pt x="41" y="87"/>
                      <a:pt x="40" y="86"/>
                    </a:cubicBezTo>
                    <a:close/>
                    <a:moveTo>
                      <a:pt x="45" y="58"/>
                    </a:moveTo>
                    <a:cubicBezTo>
                      <a:pt x="45" y="58"/>
                      <a:pt x="45" y="58"/>
                      <a:pt x="45" y="58"/>
                    </a:cubicBezTo>
                    <a:cubicBezTo>
                      <a:pt x="44" y="58"/>
                      <a:pt x="43" y="57"/>
                      <a:pt x="43" y="57"/>
                    </a:cubicBezTo>
                    <a:cubicBezTo>
                      <a:pt x="42" y="57"/>
                      <a:pt x="42" y="58"/>
                      <a:pt x="41" y="58"/>
                    </a:cubicBezTo>
                    <a:cubicBezTo>
                      <a:pt x="42" y="58"/>
                      <a:pt x="43" y="59"/>
                      <a:pt x="44" y="59"/>
                    </a:cubicBezTo>
                    <a:cubicBezTo>
                      <a:pt x="44" y="59"/>
                      <a:pt x="45" y="59"/>
                      <a:pt x="45" y="58"/>
                    </a:cubicBezTo>
                    <a:close/>
                    <a:moveTo>
                      <a:pt x="59" y="14"/>
                    </a:moveTo>
                    <a:cubicBezTo>
                      <a:pt x="58" y="13"/>
                      <a:pt x="57" y="13"/>
                      <a:pt x="56" y="12"/>
                    </a:cubicBezTo>
                    <a:cubicBezTo>
                      <a:pt x="56" y="12"/>
                      <a:pt x="55" y="13"/>
                      <a:pt x="55" y="13"/>
                    </a:cubicBezTo>
                    <a:cubicBezTo>
                      <a:pt x="56" y="14"/>
                      <a:pt x="56" y="15"/>
                      <a:pt x="57" y="15"/>
                    </a:cubicBezTo>
                    <a:cubicBezTo>
                      <a:pt x="57" y="15"/>
                      <a:pt x="58" y="14"/>
                      <a:pt x="59" y="14"/>
                    </a:cubicBezTo>
                    <a:close/>
                    <a:moveTo>
                      <a:pt x="52" y="29"/>
                    </a:moveTo>
                    <a:cubicBezTo>
                      <a:pt x="51" y="30"/>
                      <a:pt x="50" y="30"/>
                      <a:pt x="50" y="31"/>
                    </a:cubicBezTo>
                    <a:cubicBezTo>
                      <a:pt x="50" y="31"/>
                      <a:pt x="51" y="32"/>
                      <a:pt x="51" y="32"/>
                    </a:cubicBezTo>
                    <a:cubicBezTo>
                      <a:pt x="52" y="32"/>
                      <a:pt x="53" y="31"/>
                      <a:pt x="54" y="31"/>
                    </a:cubicBezTo>
                    <a:cubicBezTo>
                      <a:pt x="53" y="30"/>
                      <a:pt x="53" y="30"/>
                      <a:pt x="52" y="29"/>
                    </a:cubicBezTo>
                    <a:close/>
                    <a:moveTo>
                      <a:pt x="51" y="51"/>
                    </a:moveTo>
                    <a:cubicBezTo>
                      <a:pt x="52" y="51"/>
                      <a:pt x="52" y="50"/>
                      <a:pt x="53" y="50"/>
                    </a:cubicBezTo>
                    <a:cubicBezTo>
                      <a:pt x="52" y="49"/>
                      <a:pt x="52" y="49"/>
                      <a:pt x="51" y="49"/>
                    </a:cubicBezTo>
                    <a:cubicBezTo>
                      <a:pt x="51" y="49"/>
                      <a:pt x="50" y="49"/>
                      <a:pt x="50" y="50"/>
                    </a:cubicBezTo>
                    <a:cubicBezTo>
                      <a:pt x="50" y="50"/>
                      <a:pt x="51" y="51"/>
                      <a:pt x="51" y="51"/>
                    </a:cubicBezTo>
                    <a:close/>
                    <a:moveTo>
                      <a:pt x="60" y="82"/>
                    </a:moveTo>
                    <a:cubicBezTo>
                      <a:pt x="60" y="81"/>
                      <a:pt x="61" y="81"/>
                      <a:pt x="62" y="80"/>
                    </a:cubicBezTo>
                    <a:cubicBezTo>
                      <a:pt x="61" y="80"/>
                      <a:pt x="61" y="79"/>
                      <a:pt x="60" y="79"/>
                    </a:cubicBezTo>
                    <a:cubicBezTo>
                      <a:pt x="59" y="79"/>
                      <a:pt x="58" y="79"/>
                      <a:pt x="58" y="80"/>
                    </a:cubicBezTo>
                    <a:cubicBezTo>
                      <a:pt x="58" y="81"/>
                      <a:pt x="59" y="81"/>
                      <a:pt x="60" y="82"/>
                    </a:cubicBezTo>
                    <a:close/>
                    <a:moveTo>
                      <a:pt x="50" y="61"/>
                    </a:moveTo>
                    <a:cubicBezTo>
                      <a:pt x="50" y="60"/>
                      <a:pt x="51" y="59"/>
                      <a:pt x="51" y="59"/>
                    </a:cubicBezTo>
                    <a:cubicBezTo>
                      <a:pt x="50" y="59"/>
                      <a:pt x="50" y="58"/>
                      <a:pt x="49" y="58"/>
                    </a:cubicBezTo>
                    <a:cubicBezTo>
                      <a:pt x="49" y="58"/>
                      <a:pt x="48" y="59"/>
                      <a:pt x="47" y="59"/>
                    </a:cubicBezTo>
                    <a:cubicBezTo>
                      <a:pt x="48" y="59"/>
                      <a:pt x="49" y="60"/>
                      <a:pt x="50" y="61"/>
                    </a:cubicBezTo>
                    <a:close/>
                    <a:moveTo>
                      <a:pt x="47" y="70"/>
                    </a:moveTo>
                    <a:cubicBezTo>
                      <a:pt x="48" y="70"/>
                      <a:pt x="48" y="69"/>
                      <a:pt x="49" y="69"/>
                    </a:cubicBezTo>
                    <a:cubicBezTo>
                      <a:pt x="48" y="68"/>
                      <a:pt x="48" y="68"/>
                      <a:pt x="47" y="68"/>
                    </a:cubicBezTo>
                    <a:cubicBezTo>
                      <a:pt x="47" y="68"/>
                      <a:pt x="46" y="68"/>
                      <a:pt x="45" y="69"/>
                    </a:cubicBezTo>
                    <a:cubicBezTo>
                      <a:pt x="46" y="69"/>
                      <a:pt x="46" y="70"/>
                      <a:pt x="47" y="70"/>
                    </a:cubicBezTo>
                    <a:close/>
                    <a:moveTo>
                      <a:pt x="32" y="80"/>
                    </a:moveTo>
                    <a:cubicBezTo>
                      <a:pt x="33" y="79"/>
                      <a:pt x="34" y="79"/>
                      <a:pt x="34" y="78"/>
                    </a:cubicBezTo>
                    <a:cubicBezTo>
                      <a:pt x="34" y="78"/>
                      <a:pt x="33" y="77"/>
                      <a:pt x="33" y="77"/>
                    </a:cubicBezTo>
                    <a:cubicBezTo>
                      <a:pt x="32" y="77"/>
                      <a:pt x="32" y="78"/>
                      <a:pt x="31" y="78"/>
                    </a:cubicBezTo>
                    <a:cubicBezTo>
                      <a:pt x="31" y="79"/>
                      <a:pt x="32" y="79"/>
                      <a:pt x="32" y="80"/>
                    </a:cubicBezTo>
                    <a:close/>
                    <a:moveTo>
                      <a:pt x="37" y="51"/>
                    </a:moveTo>
                    <a:cubicBezTo>
                      <a:pt x="38" y="50"/>
                      <a:pt x="39" y="50"/>
                      <a:pt x="39" y="49"/>
                    </a:cubicBezTo>
                    <a:cubicBezTo>
                      <a:pt x="39" y="48"/>
                      <a:pt x="38" y="48"/>
                      <a:pt x="37" y="48"/>
                    </a:cubicBezTo>
                    <a:cubicBezTo>
                      <a:pt x="37" y="48"/>
                      <a:pt x="36" y="49"/>
                      <a:pt x="35" y="49"/>
                    </a:cubicBezTo>
                    <a:cubicBezTo>
                      <a:pt x="36" y="49"/>
                      <a:pt x="36" y="50"/>
                      <a:pt x="37" y="51"/>
                    </a:cubicBezTo>
                    <a:close/>
                    <a:moveTo>
                      <a:pt x="68" y="62"/>
                    </a:moveTo>
                    <a:cubicBezTo>
                      <a:pt x="67" y="61"/>
                      <a:pt x="66" y="61"/>
                      <a:pt x="65" y="60"/>
                    </a:cubicBezTo>
                    <a:cubicBezTo>
                      <a:pt x="65" y="60"/>
                      <a:pt x="65" y="61"/>
                      <a:pt x="64" y="61"/>
                    </a:cubicBezTo>
                    <a:cubicBezTo>
                      <a:pt x="65" y="62"/>
                      <a:pt x="65" y="63"/>
                      <a:pt x="66" y="63"/>
                    </a:cubicBezTo>
                    <a:cubicBezTo>
                      <a:pt x="66" y="63"/>
                      <a:pt x="67" y="62"/>
                      <a:pt x="68" y="62"/>
                    </a:cubicBezTo>
                    <a:close/>
                    <a:moveTo>
                      <a:pt x="40" y="80"/>
                    </a:moveTo>
                    <a:cubicBezTo>
                      <a:pt x="40" y="79"/>
                      <a:pt x="41" y="79"/>
                      <a:pt x="41" y="78"/>
                    </a:cubicBezTo>
                    <a:cubicBezTo>
                      <a:pt x="41" y="78"/>
                      <a:pt x="40" y="77"/>
                      <a:pt x="39" y="77"/>
                    </a:cubicBezTo>
                    <a:cubicBezTo>
                      <a:pt x="39" y="77"/>
                      <a:pt x="38" y="78"/>
                      <a:pt x="38" y="78"/>
                    </a:cubicBezTo>
                    <a:cubicBezTo>
                      <a:pt x="38" y="79"/>
                      <a:pt x="39" y="79"/>
                      <a:pt x="40" y="80"/>
                    </a:cubicBezTo>
                    <a:close/>
                    <a:moveTo>
                      <a:pt x="47" y="90"/>
                    </a:moveTo>
                    <a:cubicBezTo>
                      <a:pt x="48" y="89"/>
                      <a:pt x="48" y="89"/>
                      <a:pt x="49" y="89"/>
                    </a:cubicBezTo>
                    <a:cubicBezTo>
                      <a:pt x="48" y="88"/>
                      <a:pt x="47" y="88"/>
                      <a:pt x="47" y="88"/>
                    </a:cubicBezTo>
                    <a:cubicBezTo>
                      <a:pt x="46" y="88"/>
                      <a:pt x="46" y="88"/>
                      <a:pt x="45" y="89"/>
                    </a:cubicBezTo>
                    <a:cubicBezTo>
                      <a:pt x="46" y="89"/>
                      <a:pt x="46" y="89"/>
                      <a:pt x="47" y="90"/>
                    </a:cubicBezTo>
                    <a:close/>
                    <a:moveTo>
                      <a:pt x="60" y="62"/>
                    </a:moveTo>
                    <a:cubicBezTo>
                      <a:pt x="61" y="61"/>
                      <a:pt x="61" y="61"/>
                      <a:pt x="62" y="60"/>
                    </a:cubicBezTo>
                    <a:cubicBezTo>
                      <a:pt x="61" y="60"/>
                      <a:pt x="61" y="59"/>
                      <a:pt x="60" y="59"/>
                    </a:cubicBezTo>
                    <a:cubicBezTo>
                      <a:pt x="60" y="59"/>
                      <a:pt x="59" y="60"/>
                      <a:pt x="59" y="60"/>
                    </a:cubicBezTo>
                    <a:cubicBezTo>
                      <a:pt x="59" y="61"/>
                      <a:pt x="59" y="61"/>
                      <a:pt x="60" y="62"/>
                    </a:cubicBezTo>
                    <a:close/>
                    <a:moveTo>
                      <a:pt x="60" y="69"/>
                    </a:moveTo>
                    <a:cubicBezTo>
                      <a:pt x="59" y="70"/>
                      <a:pt x="59" y="70"/>
                      <a:pt x="58" y="70"/>
                    </a:cubicBezTo>
                    <a:cubicBezTo>
                      <a:pt x="59" y="71"/>
                      <a:pt x="60" y="71"/>
                      <a:pt x="60" y="72"/>
                    </a:cubicBezTo>
                    <a:cubicBezTo>
                      <a:pt x="60" y="72"/>
                      <a:pt x="61" y="71"/>
                      <a:pt x="61" y="71"/>
                    </a:cubicBezTo>
                    <a:cubicBezTo>
                      <a:pt x="61" y="70"/>
                      <a:pt x="60" y="70"/>
                      <a:pt x="60" y="69"/>
                    </a:cubicBezTo>
                    <a:close/>
                    <a:moveTo>
                      <a:pt x="60" y="43"/>
                    </a:moveTo>
                    <a:cubicBezTo>
                      <a:pt x="61" y="43"/>
                      <a:pt x="61" y="42"/>
                      <a:pt x="61" y="42"/>
                    </a:cubicBezTo>
                    <a:cubicBezTo>
                      <a:pt x="61" y="41"/>
                      <a:pt x="60" y="41"/>
                      <a:pt x="59" y="41"/>
                    </a:cubicBezTo>
                    <a:cubicBezTo>
                      <a:pt x="59" y="40"/>
                      <a:pt x="59" y="41"/>
                      <a:pt x="58" y="41"/>
                    </a:cubicBezTo>
                    <a:cubicBezTo>
                      <a:pt x="59" y="42"/>
                      <a:pt x="59" y="42"/>
                      <a:pt x="60" y="43"/>
                    </a:cubicBezTo>
                    <a:close/>
                    <a:moveTo>
                      <a:pt x="66" y="43"/>
                    </a:moveTo>
                    <a:cubicBezTo>
                      <a:pt x="65" y="42"/>
                      <a:pt x="64" y="42"/>
                      <a:pt x="64" y="42"/>
                    </a:cubicBezTo>
                    <a:cubicBezTo>
                      <a:pt x="63" y="42"/>
                      <a:pt x="63" y="42"/>
                      <a:pt x="62" y="43"/>
                    </a:cubicBezTo>
                    <a:cubicBezTo>
                      <a:pt x="63" y="43"/>
                      <a:pt x="63" y="44"/>
                      <a:pt x="64" y="44"/>
                    </a:cubicBezTo>
                    <a:cubicBezTo>
                      <a:pt x="64" y="44"/>
                      <a:pt x="65" y="44"/>
                      <a:pt x="66" y="43"/>
                    </a:cubicBezTo>
                    <a:close/>
                    <a:moveTo>
                      <a:pt x="58" y="50"/>
                    </a:moveTo>
                    <a:cubicBezTo>
                      <a:pt x="57" y="49"/>
                      <a:pt x="56" y="49"/>
                      <a:pt x="56" y="49"/>
                    </a:cubicBezTo>
                    <a:cubicBezTo>
                      <a:pt x="55" y="49"/>
                      <a:pt x="55" y="49"/>
                      <a:pt x="55" y="50"/>
                    </a:cubicBezTo>
                    <a:cubicBezTo>
                      <a:pt x="55" y="50"/>
                      <a:pt x="56" y="51"/>
                      <a:pt x="57" y="51"/>
                    </a:cubicBezTo>
                    <a:cubicBezTo>
                      <a:pt x="57" y="51"/>
                      <a:pt x="57" y="50"/>
                      <a:pt x="58" y="50"/>
                    </a:cubicBezTo>
                    <a:close/>
                    <a:moveTo>
                      <a:pt x="68" y="91"/>
                    </a:moveTo>
                    <a:cubicBezTo>
                      <a:pt x="68" y="92"/>
                      <a:pt x="67" y="92"/>
                      <a:pt x="67" y="93"/>
                    </a:cubicBezTo>
                    <a:cubicBezTo>
                      <a:pt x="67" y="93"/>
                      <a:pt x="68" y="94"/>
                      <a:pt x="68" y="94"/>
                    </a:cubicBezTo>
                    <a:cubicBezTo>
                      <a:pt x="68" y="94"/>
                      <a:pt x="69" y="93"/>
                      <a:pt x="69" y="93"/>
                    </a:cubicBezTo>
                    <a:cubicBezTo>
                      <a:pt x="69" y="93"/>
                      <a:pt x="69" y="92"/>
                      <a:pt x="68" y="9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27" name="Freeform 8"/>
              <p:cNvSpPr>
                <a:spLocks/>
              </p:cNvSpPr>
              <p:nvPr/>
            </p:nvSpPr>
            <p:spPr bwMode="auto">
              <a:xfrm>
                <a:off x="1474" y="2412"/>
                <a:ext cx="56" cy="25"/>
              </a:xfrm>
              <a:custGeom>
                <a:avLst/>
                <a:gdLst>
                  <a:gd name="T0" fmla="*/ 9 w 9"/>
                  <a:gd name="T1" fmla="*/ 2 h 4"/>
                  <a:gd name="T2" fmla="*/ 7 w 9"/>
                  <a:gd name="T3" fmla="*/ 2 h 4"/>
                  <a:gd name="T4" fmla="*/ 2 w 9"/>
                  <a:gd name="T5" fmla="*/ 2 h 4"/>
                  <a:gd name="T6" fmla="*/ 0 w 9"/>
                  <a:gd name="T7" fmla="*/ 1 h 4"/>
                  <a:gd name="T8" fmla="*/ 9 w 9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4">
                    <a:moveTo>
                      <a:pt x="9" y="2"/>
                    </a:moveTo>
                    <a:cubicBezTo>
                      <a:pt x="8" y="2"/>
                      <a:pt x="7" y="2"/>
                      <a:pt x="7" y="2"/>
                    </a:cubicBezTo>
                    <a:cubicBezTo>
                      <a:pt x="5" y="4"/>
                      <a:pt x="4" y="4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3" y="0"/>
                      <a:pt x="6" y="1"/>
                      <a:pt x="9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28" name="Freeform 9"/>
              <p:cNvSpPr>
                <a:spLocks/>
              </p:cNvSpPr>
              <p:nvPr/>
            </p:nvSpPr>
            <p:spPr bwMode="auto">
              <a:xfrm>
                <a:off x="1524" y="2424"/>
                <a:ext cx="36" cy="19"/>
              </a:xfrm>
              <a:custGeom>
                <a:avLst/>
                <a:gdLst>
                  <a:gd name="T0" fmla="*/ 1 w 6"/>
                  <a:gd name="T1" fmla="*/ 0 h 3"/>
                  <a:gd name="T2" fmla="*/ 5 w 6"/>
                  <a:gd name="T3" fmla="*/ 0 h 3"/>
                  <a:gd name="T4" fmla="*/ 6 w 6"/>
                  <a:gd name="T5" fmla="*/ 0 h 3"/>
                  <a:gd name="T6" fmla="*/ 5 w 6"/>
                  <a:gd name="T7" fmla="*/ 2 h 3"/>
                  <a:gd name="T8" fmla="*/ 1 w 6"/>
                  <a:gd name="T9" fmla="*/ 2 h 3"/>
                  <a:gd name="T10" fmla="*/ 1 w 6"/>
                  <a:gd name="T11" fmla="*/ 0 h 3"/>
                  <a:gd name="T12" fmla="*/ 1 w 6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">
                    <a:moveTo>
                      <a:pt x="1" y="0"/>
                    </a:moveTo>
                    <a:cubicBezTo>
                      <a:pt x="2" y="0"/>
                      <a:pt x="3" y="0"/>
                      <a:pt x="5" y="0"/>
                    </a:cubicBezTo>
                    <a:cubicBezTo>
                      <a:pt x="5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5" y="2"/>
                    </a:cubicBezTo>
                    <a:cubicBezTo>
                      <a:pt x="4" y="2"/>
                      <a:pt x="2" y="3"/>
                      <a:pt x="1" y="2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29" name="Freeform 10"/>
              <p:cNvSpPr>
                <a:spLocks/>
              </p:cNvSpPr>
              <p:nvPr/>
            </p:nvSpPr>
            <p:spPr bwMode="auto">
              <a:xfrm>
                <a:off x="1536" y="2325"/>
                <a:ext cx="37" cy="12"/>
              </a:xfrm>
              <a:custGeom>
                <a:avLst/>
                <a:gdLst>
                  <a:gd name="T0" fmla="*/ 4 w 6"/>
                  <a:gd name="T1" fmla="*/ 2 h 2"/>
                  <a:gd name="T2" fmla="*/ 0 w 6"/>
                  <a:gd name="T3" fmla="*/ 1 h 2"/>
                  <a:gd name="T4" fmla="*/ 0 w 6"/>
                  <a:gd name="T5" fmla="*/ 0 h 2"/>
                  <a:gd name="T6" fmla="*/ 3 w 6"/>
                  <a:gd name="T7" fmla="*/ 0 h 2"/>
                  <a:gd name="T8" fmla="*/ 6 w 6"/>
                  <a:gd name="T9" fmla="*/ 1 h 2"/>
                  <a:gd name="T10" fmla="*/ 4 w 6"/>
                  <a:gd name="T11" fmla="*/ 2 h 2"/>
                  <a:gd name="T12" fmla="*/ 4 w 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2">
                    <a:moveTo>
                      <a:pt x="4" y="2"/>
                    </a:moveTo>
                    <a:cubicBezTo>
                      <a:pt x="3" y="2"/>
                      <a:pt x="2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0"/>
                      <a:pt x="5" y="1"/>
                      <a:pt x="6" y="1"/>
                    </a:cubicBezTo>
                    <a:cubicBezTo>
                      <a:pt x="5" y="1"/>
                      <a:pt x="5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0" name="Freeform 11"/>
              <p:cNvSpPr>
                <a:spLocks/>
              </p:cNvSpPr>
              <p:nvPr/>
            </p:nvSpPr>
            <p:spPr bwMode="auto">
              <a:xfrm>
                <a:off x="1462" y="2362"/>
                <a:ext cx="18" cy="13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1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2" y="2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1" name="Freeform 12"/>
              <p:cNvSpPr>
                <a:spLocks/>
              </p:cNvSpPr>
              <p:nvPr/>
            </p:nvSpPr>
            <p:spPr bwMode="auto">
              <a:xfrm>
                <a:off x="1548" y="2368"/>
                <a:ext cx="12" cy="19"/>
              </a:xfrm>
              <a:custGeom>
                <a:avLst/>
                <a:gdLst>
                  <a:gd name="T0" fmla="*/ 0 w 2"/>
                  <a:gd name="T1" fmla="*/ 0 h 3"/>
                  <a:gd name="T2" fmla="*/ 2 w 2"/>
                  <a:gd name="T3" fmla="*/ 1 h 3"/>
                  <a:gd name="T4" fmla="*/ 0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0" y="3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2" name="Freeform 13"/>
              <p:cNvSpPr>
                <a:spLocks/>
              </p:cNvSpPr>
              <p:nvPr/>
            </p:nvSpPr>
            <p:spPr bwMode="auto">
              <a:xfrm>
                <a:off x="779" y="2412"/>
                <a:ext cx="12" cy="19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0 h 3"/>
                  <a:gd name="T4" fmla="*/ 2 w 2"/>
                  <a:gd name="T5" fmla="*/ 1 h 3"/>
                  <a:gd name="T6" fmla="*/ 1 w 2"/>
                  <a:gd name="T7" fmla="*/ 3 h 3"/>
                  <a:gd name="T8" fmla="*/ 0 w 2"/>
                  <a:gd name="T9" fmla="*/ 3 h 3"/>
                  <a:gd name="T10" fmla="*/ 0 w 2"/>
                  <a:gd name="T11" fmla="*/ 1 h 3"/>
                  <a:gd name="T12" fmla="*/ 1 w 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2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3" name="Freeform 14"/>
              <p:cNvSpPr>
                <a:spLocks/>
              </p:cNvSpPr>
              <p:nvPr/>
            </p:nvSpPr>
            <p:spPr bwMode="auto">
              <a:xfrm>
                <a:off x="1733" y="2132"/>
                <a:ext cx="31" cy="19"/>
              </a:xfrm>
              <a:custGeom>
                <a:avLst/>
                <a:gdLst>
                  <a:gd name="T0" fmla="*/ 5 w 5"/>
                  <a:gd name="T1" fmla="*/ 1 h 3"/>
                  <a:gd name="T2" fmla="*/ 4 w 5"/>
                  <a:gd name="T3" fmla="*/ 2 h 3"/>
                  <a:gd name="T4" fmla="*/ 2 w 5"/>
                  <a:gd name="T5" fmla="*/ 3 h 3"/>
                  <a:gd name="T6" fmla="*/ 1 w 5"/>
                  <a:gd name="T7" fmla="*/ 2 h 3"/>
                  <a:gd name="T8" fmla="*/ 1 w 5"/>
                  <a:gd name="T9" fmla="*/ 1 h 3"/>
                  <a:gd name="T10" fmla="*/ 4 w 5"/>
                  <a:gd name="T11" fmla="*/ 0 h 3"/>
                  <a:gd name="T12" fmla="*/ 5 w 5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5" y="1"/>
                    </a:moveTo>
                    <a:cubicBezTo>
                      <a:pt x="5" y="2"/>
                      <a:pt x="5" y="2"/>
                      <a:pt x="4" y="2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1" y="3"/>
                      <a:pt x="1" y="2"/>
                    </a:cubicBezTo>
                    <a:cubicBezTo>
                      <a:pt x="0" y="2"/>
                      <a:pt x="1" y="2"/>
                      <a:pt x="1" y="1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4" y="0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4" name="Freeform 15"/>
              <p:cNvSpPr>
                <a:spLocks/>
              </p:cNvSpPr>
              <p:nvPr/>
            </p:nvSpPr>
            <p:spPr bwMode="auto">
              <a:xfrm>
                <a:off x="1831" y="2176"/>
                <a:ext cx="31" cy="18"/>
              </a:xfrm>
              <a:custGeom>
                <a:avLst/>
                <a:gdLst>
                  <a:gd name="T0" fmla="*/ 3 w 5"/>
                  <a:gd name="T1" fmla="*/ 0 h 3"/>
                  <a:gd name="T2" fmla="*/ 4 w 5"/>
                  <a:gd name="T3" fmla="*/ 1 h 3"/>
                  <a:gd name="T4" fmla="*/ 3 w 5"/>
                  <a:gd name="T5" fmla="*/ 2 h 3"/>
                  <a:gd name="T6" fmla="*/ 2 w 5"/>
                  <a:gd name="T7" fmla="*/ 2 h 3"/>
                  <a:gd name="T8" fmla="*/ 0 w 5"/>
                  <a:gd name="T9" fmla="*/ 1 h 3"/>
                  <a:gd name="T10" fmla="*/ 2 w 5"/>
                  <a:gd name="T11" fmla="*/ 0 h 3"/>
                  <a:gd name="T12" fmla="*/ 3 w 5"/>
                  <a:gd name="T13" fmla="*/ 0 h 3"/>
                  <a:gd name="T14" fmla="*/ 3 w 5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3">
                    <a:moveTo>
                      <a:pt x="3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2" y="2"/>
                      <a:pt x="2" y="3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5" name="Freeform 16"/>
              <p:cNvSpPr>
                <a:spLocks/>
              </p:cNvSpPr>
              <p:nvPr/>
            </p:nvSpPr>
            <p:spPr bwMode="auto">
              <a:xfrm>
                <a:off x="1825" y="1933"/>
                <a:ext cx="31" cy="19"/>
              </a:xfrm>
              <a:custGeom>
                <a:avLst/>
                <a:gdLst>
                  <a:gd name="T0" fmla="*/ 1 w 5"/>
                  <a:gd name="T1" fmla="*/ 3 h 3"/>
                  <a:gd name="T2" fmla="*/ 0 w 5"/>
                  <a:gd name="T3" fmla="*/ 1 h 3"/>
                  <a:gd name="T4" fmla="*/ 2 w 5"/>
                  <a:gd name="T5" fmla="*/ 0 h 3"/>
                  <a:gd name="T6" fmla="*/ 3 w 5"/>
                  <a:gd name="T7" fmla="*/ 0 h 3"/>
                  <a:gd name="T8" fmla="*/ 5 w 5"/>
                  <a:gd name="T9" fmla="*/ 1 h 3"/>
                  <a:gd name="T10" fmla="*/ 4 w 5"/>
                  <a:gd name="T11" fmla="*/ 2 h 3"/>
                  <a:gd name="T12" fmla="*/ 1 w 5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1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3" y="0"/>
                      <a:pt x="3" y="0"/>
                    </a:cubicBezTo>
                    <a:cubicBezTo>
                      <a:pt x="4" y="0"/>
                      <a:pt x="4" y="0"/>
                      <a:pt x="5" y="1"/>
                    </a:cubicBezTo>
                    <a:cubicBezTo>
                      <a:pt x="5" y="1"/>
                      <a:pt x="4" y="2"/>
                      <a:pt x="4" y="2"/>
                    </a:cubicBezTo>
                    <a:cubicBezTo>
                      <a:pt x="3" y="2"/>
                      <a:pt x="3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6" name="Freeform 17"/>
              <p:cNvSpPr>
                <a:spLocks/>
              </p:cNvSpPr>
              <p:nvPr/>
            </p:nvSpPr>
            <p:spPr bwMode="auto">
              <a:xfrm>
                <a:off x="1930" y="2107"/>
                <a:ext cx="31" cy="13"/>
              </a:xfrm>
              <a:custGeom>
                <a:avLst/>
                <a:gdLst>
                  <a:gd name="T0" fmla="*/ 4 w 5"/>
                  <a:gd name="T1" fmla="*/ 0 h 2"/>
                  <a:gd name="T2" fmla="*/ 5 w 5"/>
                  <a:gd name="T3" fmla="*/ 1 h 2"/>
                  <a:gd name="T4" fmla="*/ 3 w 5"/>
                  <a:gd name="T5" fmla="*/ 2 h 2"/>
                  <a:gd name="T6" fmla="*/ 3 w 5"/>
                  <a:gd name="T7" fmla="*/ 2 h 2"/>
                  <a:gd name="T8" fmla="*/ 1 w 5"/>
                  <a:gd name="T9" fmla="*/ 1 h 2"/>
                  <a:gd name="T10" fmla="*/ 2 w 5"/>
                  <a:gd name="T11" fmla="*/ 0 h 2"/>
                  <a:gd name="T12" fmla="*/ 4 w 5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">
                    <a:moveTo>
                      <a:pt x="4" y="0"/>
                    </a:moveTo>
                    <a:cubicBezTo>
                      <a:pt x="4" y="0"/>
                      <a:pt x="4" y="0"/>
                      <a:pt x="5" y="1"/>
                    </a:cubicBezTo>
                    <a:cubicBezTo>
                      <a:pt x="4" y="1"/>
                      <a:pt x="4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1" y="2"/>
                      <a:pt x="1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7" name="Freeform 18"/>
              <p:cNvSpPr>
                <a:spLocks/>
              </p:cNvSpPr>
              <p:nvPr/>
            </p:nvSpPr>
            <p:spPr bwMode="auto">
              <a:xfrm>
                <a:off x="1862" y="1871"/>
                <a:ext cx="25" cy="19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8" name="Freeform 19"/>
              <p:cNvSpPr>
                <a:spLocks/>
              </p:cNvSpPr>
              <p:nvPr/>
            </p:nvSpPr>
            <p:spPr bwMode="auto">
              <a:xfrm>
                <a:off x="1856" y="2052"/>
                <a:ext cx="25" cy="12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1 h 2"/>
                  <a:gd name="T4" fmla="*/ 0 w 4"/>
                  <a:gd name="T5" fmla="*/ 0 h 2"/>
                  <a:gd name="T6" fmla="*/ 4 w 4"/>
                  <a:gd name="T7" fmla="*/ 0 h 2"/>
                  <a:gd name="T8" fmla="*/ 4 w 4"/>
                  <a:gd name="T9" fmla="*/ 1 h 2"/>
                  <a:gd name="T10" fmla="*/ 2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0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39" name="Freeform 20"/>
              <p:cNvSpPr>
                <a:spLocks/>
              </p:cNvSpPr>
              <p:nvPr/>
            </p:nvSpPr>
            <p:spPr bwMode="auto">
              <a:xfrm>
                <a:off x="1936" y="2045"/>
                <a:ext cx="25" cy="13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1 h 2"/>
                  <a:gd name="T4" fmla="*/ 2 w 4"/>
                  <a:gd name="T5" fmla="*/ 2 h 2"/>
                  <a:gd name="T6" fmla="*/ 0 w 4"/>
                  <a:gd name="T7" fmla="*/ 1 h 2"/>
                  <a:gd name="T8" fmla="*/ 2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1"/>
                      <a:pt x="3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0" name="Freeform 21"/>
              <p:cNvSpPr>
                <a:spLocks/>
              </p:cNvSpPr>
              <p:nvPr/>
            </p:nvSpPr>
            <p:spPr bwMode="auto">
              <a:xfrm>
                <a:off x="1776" y="2002"/>
                <a:ext cx="25" cy="18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3" y="0"/>
                      <a:pt x="4" y="1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1" name="Freeform 22"/>
              <p:cNvSpPr>
                <a:spLocks/>
              </p:cNvSpPr>
              <p:nvPr/>
            </p:nvSpPr>
            <p:spPr bwMode="auto">
              <a:xfrm>
                <a:off x="1739" y="2257"/>
                <a:ext cx="25" cy="18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1 h 3"/>
                  <a:gd name="T4" fmla="*/ 1 w 4"/>
                  <a:gd name="T5" fmla="*/ 3 h 3"/>
                  <a:gd name="T6" fmla="*/ 0 w 4"/>
                  <a:gd name="T7" fmla="*/ 3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2" name="Freeform 23"/>
              <p:cNvSpPr>
                <a:spLocks/>
              </p:cNvSpPr>
              <p:nvPr/>
            </p:nvSpPr>
            <p:spPr bwMode="auto">
              <a:xfrm>
                <a:off x="1770" y="2058"/>
                <a:ext cx="24" cy="18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3" name="Freeform 24"/>
              <p:cNvSpPr>
                <a:spLocks/>
              </p:cNvSpPr>
              <p:nvPr/>
            </p:nvSpPr>
            <p:spPr bwMode="auto">
              <a:xfrm>
                <a:off x="1856" y="1815"/>
                <a:ext cx="18" cy="13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2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4" name="Freeform 25"/>
              <p:cNvSpPr>
                <a:spLocks/>
              </p:cNvSpPr>
              <p:nvPr/>
            </p:nvSpPr>
            <p:spPr bwMode="auto">
              <a:xfrm>
                <a:off x="1997" y="2226"/>
                <a:ext cx="25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5" name="Freeform 26"/>
              <p:cNvSpPr>
                <a:spLocks/>
              </p:cNvSpPr>
              <p:nvPr/>
            </p:nvSpPr>
            <p:spPr bwMode="auto">
              <a:xfrm>
                <a:off x="1967" y="1927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6" name="Freeform 27"/>
              <p:cNvSpPr>
                <a:spLocks/>
              </p:cNvSpPr>
              <p:nvPr/>
            </p:nvSpPr>
            <p:spPr bwMode="auto">
              <a:xfrm>
                <a:off x="1954" y="1865"/>
                <a:ext cx="25" cy="19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2 h 3"/>
                  <a:gd name="T4" fmla="*/ 1 w 4"/>
                  <a:gd name="T5" fmla="*/ 0 h 3"/>
                  <a:gd name="T6" fmla="*/ 2 w 4"/>
                  <a:gd name="T7" fmla="*/ 0 h 3"/>
                  <a:gd name="T8" fmla="*/ 4 w 4"/>
                  <a:gd name="T9" fmla="*/ 1 h 3"/>
                  <a:gd name="T10" fmla="*/ 3 w 4"/>
                  <a:gd name="T11" fmla="*/ 2 h 3"/>
                  <a:gd name="T12" fmla="*/ 1 w 4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1"/>
                      <a:pt x="3" y="1"/>
                      <a:pt x="4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7" name="Freeform 28"/>
              <p:cNvSpPr>
                <a:spLocks/>
              </p:cNvSpPr>
              <p:nvPr/>
            </p:nvSpPr>
            <p:spPr bwMode="auto">
              <a:xfrm>
                <a:off x="2022" y="2170"/>
                <a:ext cx="25" cy="12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2 h 2"/>
                  <a:gd name="T4" fmla="*/ 0 w 4"/>
                  <a:gd name="T5" fmla="*/ 0 h 2"/>
                  <a:gd name="T6" fmla="*/ 4 w 4"/>
                  <a:gd name="T7" fmla="*/ 0 h 2"/>
                  <a:gd name="T8" fmla="*/ 4 w 4"/>
                  <a:gd name="T9" fmla="*/ 2 h 2"/>
                  <a:gd name="T10" fmla="*/ 2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1" y="2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4" y="0"/>
                      <a:pt x="4" y="2"/>
                      <a:pt x="4" y="2"/>
                    </a:cubicBezTo>
                    <a:cubicBezTo>
                      <a:pt x="4" y="2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8" name="Freeform 29"/>
              <p:cNvSpPr>
                <a:spLocks/>
              </p:cNvSpPr>
              <p:nvPr/>
            </p:nvSpPr>
            <p:spPr bwMode="auto">
              <a:xfrm>
                <a:off x="1813" y="1996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49" name="Freeform 30"/>
              <p:cNvSpPr>
                <a:spLocks/>
              </p:cNvSpPr>
              <p:nvPr/>
            </p:nvSpPr>
            <p:spPr bwMode="auto">
              <a:xfrm>
                <a:off x="1899" y="2226"/>
                <a:ext cx="25" cy="18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3" y="1"/>
                      <a:pt x="4" y="1"/>
                      <a:pt x="4" y="2"/>
                    </a:cubicBezTo>
                    <a:cubicBezTo>
                      <a:pt x="4" y="3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2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0" name="Freeform 31"/>
              <p:cNvSpPr>
                <a:spLocks/>
              </p:cNvSpPr>
              <p:nvPr/>
            </p:nvSpPr>
            <p:spPr bwMode="auto">
              <a:xfrm>
                <a:off x="1924" y="1927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1" name="Freeform 32"/>
              <p:cNvSpPr>
                <a:spLocks/>
              </p:cNvSpPr>
              <p:nvPr/>
            </p:nvSpPr>
            <p:spPr bwMode="auto">
              <a:xfrm>
                <a:off x="1776" y="1940"/>
                <a:ext cx="25" cy="18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2" name="Freeform 33"/>
              <p:cNvSpPr>
                <a:spLocks/>
              </p:cNvSpPr>
              <p:nvPr/>
            </p:nvSpPr>
            <p:spPr bwMode="auto">
              <a:xfrm>
                <a:off x="1948" y="2226"/>
                <a:ext cx="25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4" y="1"/>
                      <a:pt x="4" y="2"/>
                    </a:cubicBezTo>
                    <a:cubicBezTo>
                      <a:pt x="4" y="3"/>
                      <a:pt x="3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3" name="Freeform 34"/>
              <p:cNvSpPr>
                <a:spLocks/>
              </p:cNvSpPr>
              <p:nvPr/>
            </p:nvSpPr>
            <p:spPr bwMode="auto">
              <a:xfrm>
                <a:off x="1942" y="1809"/>
                <a:ext cx="19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4" name="Freeform 35"/>
              <p:cNvSpPr>
                <a:spLocks/>
              </p:cNvSpPr>
              <p:nvPr/>
            </p:nvSpPr>
            <p:spPr bwMode="auto">
              <a:xfrm>
                <a:off x="1985" y="2107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5" name="Freeform 36"/>
              <p:cNvSpPr>
                <a:spLocks/>
              </p:cNvSpPr>
              <p:nvPr/>
            </p:nvSpPr>
            <p:spPr bwMode="auto">
              <a:xfrm>
                <a:off x="1807" y="1759"/>
                <a:ext cx="24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1 w 4"/>
                  <a:gd name="T5" fmla="*/ 2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3" y="1"/>
                      <a:pt x="4" y="1"/>
                    </a:cubicBezTo>
                    <a:cubicBezTo>
                      <a:pt x="4" y="3"/>
                      <a:pt x="2" y="2"/>
                      <a:pt x="1" y="2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6" name="Freeform 37"/>
              <p:cNvSpPr>
                <a:spLocks/>
              </p:cNvSpPr>
              <p:nvPr/>
            </p:nvSpPr>
            <p:spPr bwMode="auto">
              <a:xfrm>
                <a:off x="1776" y="1822"/>
                <a:ext cx="18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2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7" name="Freeform 38"/>
              <p:cNvSpPr>
                <a:spLocks/>
              </p:cNvSpPr>
              <p:nvPr/>
            </p:nvSpPr>
            <p:spPr bwMode="auto">
              <a:xfrm>
                <a:off x="2016" y="1989"/>
                <a:ext cx="18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8" name="Freeform 39"/>
              <p:cNvSpPr>
                <a:spLocks/>
              </p:cNvSpPr>
              <p:nvPr/>
            </p:nvSpPr>
            <p:spPr bwMode="auto">
              <a:xfrm>
                <a:off x="1739" y="2194"/>
                <a:ext cx="25" cy="19"/>
              </a:xfrm>
              <a:custGeom>
                <a:avLst/>
                <a:gdLst>
                  <a:gd name="T0" fmla="*/ 4 w 4"/>
                  <a:gd name="T1" fmla="*/ 1 h 3"/>
                  <a:gd name="T2" fmla="*/ 1 w 4"/>
                  <a:gd name="T3" fmla="*/ 3 h 3"/>
                  <a:gd name="T4" fmla="*/ 0 w 4"/>
                  <a:gd name="T5" fmla="*/ 2 h 3"/>
                  <a:gd name="T6" fmla="*/ 2 w 4"/>
                  <a:gd name="T7" fmla="*/ 0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2" y="2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59" name="Freeform 40"/>
              <p:cNvSpPr>
                <a:spLocks/>
              </p:cNvSpPr>
              <p:nvPr/>
            </p:nvSpPr>
            <p:spPr bwMode="auto">
              <a:xfrm>
                <a:off x="2041" y="2226"/>
                <a:ext cx="18" cy="1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2 h 3"/>
                  <a:gd name="T4" fmla="*/ 1 w 3"/>
                  <a:gd name="T5" fmla="*/ 3 h 3"/>
                  <a:gd name="T6" fmla="*/ 0 w 3"/>
                  <a:gd name="T7" fmla="*/ 2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1"/>
                      <a:pt x="3" y="2"/>
                      <a:pt x="3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0" name="Freeform 41"/>
              <p:cNvSpPr>
                <a:spLocks/>
              </p:cNvSpPr>
              <p:nvPr/>
            </p:nvSpPr>
            <p:spPr bwMode="auto">
              <a:xfrm>
                <a:off x="2059" y="2045"/>
                <a:ext cx="25" cy="13"/>
              </a:xfrm>
              <a:custGeom>
                <a:avLst/>
                <a:gdLst>
                  <a:gd name="T0" fmla="*/ 1 w 4"/>
                  <a:gd name="T1" fmla="*/ 2 h 2"/>
                  <a:gd name="T2" fmla="*/ 0 w 4"/>
                  <a:gd name="T3" fmla="*/ 1 h 2"/>
                  <a:gd name="T4" fmla="*/ 2 w 4"/>
                  <a:gd name="T5" fmla="*/ 0 h 2"/>
                  <a:gd name="T6" fmla="*/ 4 w 4"/>
                  <a:gd name="T7" fmla="*/ 1 h 2"/>
                  <a:gd name="T8" fmla="*/ 1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3" y="1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1" name="Freeform 42"/>
              <p:cNvSpPr>
                <a:spLocks/>
              </p:cNvSpPr>
              <p:nvPr/>
            </p:nvSpPr>
            <p:spPr bwMode="auto">
              <a:xfrm>
                <a:off x="1813" y="1815"/>
                <a:ext cx="24" cy="19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0"/>
                      <a:pt x="2" y="1"/>
                      <a:pt x="3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2" name="Freeform 43"/>
              <p:cNvSpPr>
                <a:spLocks/>
              </p:cNvSpPr>
              <p:nvPr/>
            </p:nvSpPr>
            <p:spPr bwMode="auto">
              <a:xfrm>
                <a:off x="2047" y="1865"/>
                <a:ext cx="24" cy="13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1 h 2"/>
                  <a:gd name="T4" fmla="*/ 2 w 4"/>
                  <a:gd name="T5" fmla="*/ 2 h 2"/>
                  <a:gd name="T6" fmla="*/ 0 w 4"/>
                  <a:gd name="T7" fmla="*/ 1 h 2"/>
                  <a:gd name="T8" fmla="*/ 2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3" name="Freeform 44"/>
              <p:cNvSpPr>
                <a:spLocks/>
              </p:cNvSpPr>
              <p:nvPr/>
            </p:nvSpPr>
            <p:spPr bwMode="auto">
              <a:xfrm>
                <a:off x="1911" y="1865"/>
                <a:ext cx="25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4" name="Freeform 45"/>
              <p:cNvSpPr>
                <a:spLocks/>
              </p:cNvSpPr>
              <p:nvPr/>
            </p:nvSpPr>
            <p:spPr bwMode="auto">
              <a:xfrm>
                <a:off x="1930" y="1983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3 w 4"/>
                  <a:gd name="T5" fmla="*/ 1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0" y="0"/>
                      <a:pt x="2" y="1"/>
                      <a:pt x="3" y="1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5" name="Freeform 46"/>
              <p:cNvSpPr>
                <a:spLocks/>
              </p:cNvSpPr>
              <p:nvPr/>
            </p:nvSpPr>
            <p:spPr bwMode="auto">
              <a:xfrm>
                <a:off x="1979" y="2045"/>
                <a:ext cx="18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6" name="Freeform 47"/>
              <p:cNvSpPr>
                <a:spLocks/>
              </p:cNvSpPr>
              <p:nvPr/>
            </p:nvSpPr>
            <p:spPr bwMode="auto">
              <a:xfrm>
                <a:off x="1831" y="2114"/>
                <a:ext cx="19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2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7" name="Freeform 48"/>
              <p:cNvSpPr>
                <a:spLocks/>
              </p:cNvSpPr>
              <p:nvPr/>
            </p:nvSpPr>
            <p:spPr bwMode="auto">
              <a:xfrm>
                <a:off x="1733" y="1952"/>
                <a:ext cx="24" cy="25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2 h 4"/>
                  <a:gd name="T4" fmla="*/ 3 w 4"/>
                  <a:gd name="T5" fmla="*/ 0 h 4"/>
                  <a:gd name="T6" fmla="*/ 4 w 4"/>
                  <a:gd name="T7" fmla="*/ 1 h 4"/>
                  <a:gd name="T8" fmla="*/ 2 w 4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1" y="3"/>
                      <a:pt x="1" y="3"/>
                      <a:pt x="0" y="2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8" name="Freeform 49"/>
              <p:cNvSpPr>
                <a:spLocks/>
              </p:cNvSpPr>
              <p:nvPr/>
            </p:nvSpPr>
            <p:spPr bwMode="auto">
              <a:xfrm>
                <a:off x="1733" y="2070"/>
                <a:ext cx="18" cy="13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1 h 2"/>
                  <a:gd name="T4" fmla="*/ 1 w 3"/>
                  <a:gd name="T5" fmla="*/ 2 h 2"/>
                  <a:gd name="T6" fmla="*/ 0 w 3"/>
                  <a:gd name="T7" fmla="*/ 1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69" name="Freeform 50"/>
              <p:cNvSpPr>
                <a:spLocks/>
              </p:cNvSpPr>
              <p:nvPr/>
            </p:nvSpPr>
            <p:spPr bwMode="auto">
              <a:xfrm>
                <a:off x="1776" y="1878"/>
                <a:ext cx="25" cy="18"/>
              </a:xfrm>
              <a:custGeom>
                <a:avLst/>
                <a:gdLst>
                  <a:gd name="T0" fmla="*/ 4 w 4"/>
                  <a:gd name="T1" fmla="*/ 2 h 3"/>
                  <a:gd name="T2" fmla="*/ 1 w 4"/>
                  <a:gd name="T3" fmla="*/ 3 h 3"/>
                  <a:gd name="T4" fmla="*/ 0 w 4"/>
                  <a:gd name="T5" fmla="*/ 2 h 3"/>
                  <a:gd name="T6" fmla="*/ 3 w 4"/>
                  <a:gd name="T7" fmla="*/ 1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0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0" name="Oval 51"/>
              <p:cNvSpPr>
                <a:spLocks noChangeArrowheads="1"/>
              </p:cNvSpPr>
              <p:nvPr/>
            </p:nvSpPr>
            <p:spPr bwMode="auto">
              <a:xfrm>
                <a:off x="1899" y="2045"/>
                <a:ext cx="18" cy="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1" name="Freeform 52"/>
              <p:cNvSpPr>
                <a:spLocks/>
              </p:cNvSpPr>
              <p:nvPr/>
            </p:nvSpPr>
            <p:spPr bwMode="auto">
              <a:xfrm>
                <a:off x="2034" y="2107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2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3" y="0"/>
                      <a:pt x="4" y="0"/>
                      <a:pt x="4" y="2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2" name="Freeform 53"/>
              <p:cNvSpPr>
                <a:spLocks/>
              </p:cNvSpPr>
              <p:nvPr/>
            </p:nvSpPr>
            <p:spPr bwMode="auto">
              <a:xfrm>
                <a:off x="1856" y="1989"/>
                <a:ext cx="25" cy="19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1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3" name="Freeform 54"/>
              <p:cNvSpPr>
                <a:spLocks/>
              </p:cNvSpPr>
              <p:nvPr/>
            </p:nvSpPr>
            <p:spPr bwMode="auto">
              <a:xfrm>
                <a:off x="1979" y="1809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4" name="Freeform 55"/>
              <p:cNvSpPr>
                <a:spLocks/>
              </p:cNvSpPr>
              <p:nvPr/>
            </p:nvSpPr>
            <p:spPr bwMode="auto">
              <a:xfrm>
                <a:off x="1813" y="2045"/>
                <a:ext cx="18" cy="19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1 w 3"/>
                  <a:gd name="T5" fmla="*/ 3 h 3"/>
                  <a:gd name="T6" fmla="*/ 0 w 3"/>
                  <a:gd name="T7" fmla="*/ 2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3" y="1"/>
                      <a:pt x="3" y="2"/>
                      <a:pt x="3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5" name="Freeform 56"/>
              <p:cNvSpPr>
                <a:spLocks/>
              </p:cNvSpPr>
              <p:nvPr/>
            </p:nvSpPr>
            <p:spPr bwMode="auto">
              <a:xfrm>
                <a:off x="1844" y="1753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6" name="Freeform 57"/>
              <p:cNvSpPr>
                <a:spLocks/>
              </p:cNvSpPr>
              <p:nvPr/>
            </p:nvSpPr>
            <p:spPr bwMode="auto">
              <a:xfrm>
                <a:off x="1881" y="2170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7" name="Oval 58"/>
              <p:cNvSpPr>
                <a:spLocks noChangeArrowheads="1"/>
              </p:cNvSpPr>
              <p:nvPr/>
            </p:nvSpPr>
            <p:spPr bwMode="auto">
              <a:xfrm>
                <a:off x="1881" y="2114"/>
                <a:ext cx="18" cy="1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8" name="Freeform 59"/>
              <p:cNvSpPr>
                <a:spLocks/>
              </p:cNvSpPr>
              <p:nvPr/>
            </p:nvSpPr>
            <p:spPr bwMode="auto">
              <a:xfrm>
                <a:off x="1819" y="2238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79" name="Freeform 60"/>
              <p:cNvSpPr>
                <a:spLocks/>
              </p:cNvSpPr>
              <p:nvPr/>
            </p:nvSpPr>
            <p:spPr bwMode="auto">
              <a:xfrm>
                <a:off x="1770" y="1766"/>
                <a:ext cx="18" cy="1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1 h 3"/>
                  <a:gd name="T4" fmla="*/ 1 w 3"/>
                  <a:gd name="T5" fmla="*/ 3 h 3"/>
                  <a:gd name="T6" fmla="*/ 0 w 3"/>
                  <a:gd name="T7" fmla="*/ 2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1"/>
                      <a:pt x="3" y="1"/>
                      <a:pt x="3" y="1"/>
                    </a:cubicBezTo>
                    <a:cubicBezTo>
                      <a:pt x="3" y="3"/>
                      <a:pt x="2" y="2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0" name="Freeform 61"/>
              <p:cNvSpPr>
                <a:spLocks/>
              </p:cNvSpPr>
              <p:nvPr/>
            </p:nvSpPr>
            <p:spPr bwMode="auto">
              <a:xfrm>
                <a:off x="1997" y="1865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2 h 3"/>
                  <a:gd name="T4" fmla="*/ 2 w 3"/>
                  <a:gd name="T5" fmla="*/ 1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1" name="Freeform 62"/>
              <p:cNvSpPr>
                <a:spLocks/>
              </p:cNvSpPr>
              <p:nvPr/>
            </p:nvSpPr>
            <p:spPr bwMode="auto">
              <a:xfrm>
                <a:off x="1788" y="2244"/>
                <a:ext cx="25" cy="19"/>
              </a:xfrm>
              <a:custGeom>
                <a:avLst/>
                <a:gdLst>
                  <a:gd name="T0" fmla="*/ 4 w 4"/>
                  <a:gd name="T1" fmla="*/ 2 h 3"/>
                  <a:gd name="T2" fmla="*/ 1 w 4"/>
                  <a:gd name="T3" fmla="*/ 3 h 3"/>
                  <a:gd name="T4" fmla="*/ 0 w 4"/>
                  <a:gd name="T5" fmla="*/ 2 h 3"/>
                  <a:gd name="T6" fmla="*/ 2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2" name="Freeform 63"/>
              <p:cNvSpPr>
                <a:spLocks/>
              </p:cNvSpPr>
              <p:nvPr/>
            </p:nvSpPr>
            <p:spPr bwMode="auto">
              <a:xfrm>
                <a:off x="2065" y="1989"/>
                <a:ext cx="19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2" y="1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3" name="Freeform 64"/>
              <p:cNvSpPr>
                <a:spLocks/>
              </p:cNvSpPr>
              <p:nvPr/>
            </p:nvSpPr>
            <p:spPr bwMode="auto">
              <a:xfrm>
                <a:off x="1733" y="1778"/>
                <a:ext cx="24" cy="13"/>
              </a:xfrm>
              <a:custGeom>
                <a:avLst/>
                <a:gdLst>
                  <a:gd name="T0" fmla="*/ 4 w 4"/>
                  <a:gd name="T1" fmla="*/ 1 h 2"/>
                  <a:gd name="T2" fmla="*/ 1 w 4"/>
                  <a:gd name="T3" fmla="*/ 2 h 2"/>
                  <a:gd name="T4" fmla="*/ 0 w 4"/>
                  <a:gd name="T5" fmla="*/ 1 h 2"/>
                  <a:gd name="T6" fmla="*/ 3 w 4"/>
                  <a:gd name="T7" fmla="*/ 0 h 2"/>
                  <a:gd name="T8" fmla="*/ 4 w 4"/>
                  <a:gd name="T9" fmla="*/ 1 h 2"/>
                  <a:gd name="T10" fmla="*/ 4 w 4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4" name="Freeform 65"/>
              <p:cNvSpPr>
                <a:spLocks/>
              </p:cNvSpPr>
              <p:nvPr/>
            </p:nvSpPr>
            <p:spPr bwMode="auto">
              <a:xfrm>
                <a:off x="1862" y="2232"/>
                <a:ext cx="25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3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5" name="Freeform 66"/>
              <p:cNvSpPr>
                <a:spLocks/>
              </p:cNvSpPr>
              <p:nvPr/>
            </p:nvSpPr>
            <p:spPr bwMode="auto">
              <a:xfrm>
                <a:off x="1973" y="2170"/>
                <a:ext cx="24" cy="18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1 h 3"/>
                  <a:gd name="T4" fmla="*/ 2 w 4"/>
                  <a:gd name="T5" fmla="*/ 3 h 3"/>
                  <a:gd name="T6" fmla="*/ 0 w 4"/>
                  <a:gd name="T7" fmla="*/ 2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6" name="Freeform 67"/>
              <p:cNvSpPr>
                <a:spLocks/>
              </p:cNvSpPr>
              <p:nvPr/>
            </p:nvSpPr>
            <p:spPr bwMode="auto">
              <a:xfrm>
                <a:off x="1819" y="1878"/>
                <a:ext cx="18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7" name="Freeform 68"/>
              <p:cNvSpPr>
                <a:spLocks/>
              </p:cNvSpPr>
              <p:nvPr/>
            </p:nvSpPr>
            <p:spPr bwMode="auto">
              <a:xfrm>
                <a:off x="1782" y="2126"/>
                <a:ext cx="25" cy="13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1 h 2"/>
                  <a:gd name="T4" fmla="*/ 3 w 4"/>
                  <a:gd name="T5" fmla="*/ 0 h 2"/>
                  <a:gd name="T6" fmla="*/ 4 w 4"/>
                  <a:gd name="T7" fmla="*/ 1 h 2"/>
                  <a:gd name="T8" fmla="*/ 2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3" y="1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8" name="Freeform 69"/>
              <p:cNvSpPr>
                <a:spLocks/>
              </p:cNvSpPr>
              <p:nvPr/>
            </p:nvSpPr>
            <p:spPr bwMode="auto">
              <a:xfrm>
                <a:off x="2010" y="1747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89" name="Freeform 70"/>
              <p:cNvSpPr>
                <a:spLocks/>
              </p:cNvSpPr>
              <p:nvPr/>
            </p:nvSpPr>
            <p:spPr bwMode="auto">
              <a:xfrm>
                <a:off x="1782" y="2182"/>
                <a:ext cx="19" cy="19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1 h 3"/>
                  <a:gd name="T4" fmla="*/ 1 w 3"/>
                  <a:gd name="T5" fmla="*/ 3 h 3"/>
                  <a:gd name="T6" fmla="*/ 0 w 3"/>
                  <a:gd name="T7" fmla="*/ 2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0"/>
                      <a:pt x="3" y="1"/>
                      <a:pt x="3" y="1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0" name="Freeform 71"/>
              <p:cNvSpPr>
                <a:spLocks/>
              </p:cNvSpPr>
              <p:nvPr/>
            </p:nvSpPr>
            <p:spPr bwMode="auto">
              <a:xfrm>
                <a:off x="1881" y="1927"/>
                <a:ext cx="18" cy="19"/>
              </a:xfrm>
              <a:custGeom>
                <a:avLst/>
                <a:gdLst>
                  <a:gd name="T0" fmla="*/ 3 w 3"/>
                  <a:gd name="T1" fmla="*/ 2 h 3"/>
                  <a:gd name="T2" fmla="*/ 0 w 3"/>
                  <a:gd name="T3" fmla="*/ 3 h 3"/>
                  <a:gd name="T4" fmla="*/ 0 w 3"/>
                  <a:gd name="T5" fmla="*/ 2 h 3"/>
                  <a:gd name="T6" fmla="*/ 2 w 3"/>
                  <a:gd name="T7" fmla="*/ 0 h 3"/>
                  <a:gd name="T8" fmla="*/ 3 w 3"/>
                  <a:gd name="T9" fmla="*/ 1 h 3"/>
                  <a:gd name="T10" fmla="*/ 3 w 3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2" y="2"/>
                      <a:pt x="1" y="3"/>
                      <a:pt x="0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1" name="Freeform 72"/>
              <p:cNvSpPr>
                <a:spLocks/>
              </p:cNvSpPr>
              <p:nvPr/>
            </p:nvSpPr>
            <p:spPr bwMode="auto">
              <a:xfrm>
                <a:off x="2053" y="1927"/>
                <a:ext cx="18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2 h 3"/>
                  <a:gd name="T4" fmla="*/ 1 w 3"/>
                  <a:gd name="T5" fmla="*/ 1 h 3"/>
                  <a:gd name="T6" fmla="*/ 3 w 3"/>
                  <a:gd name="T7" fmla="*/ 2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1" y="1"/>
                    </a:cubicBez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2" name="Freeform 73"/>
              <p:cNvSpPr>
                <a:spLocks/>
              </p:cNvSpPr>
              <p:nvPr/>
            </p:nvSpPr>
            <p:spPr bwMode="auto">
              <a:xfrm>
                <a:off x="1973" y="1983"/>
                <a:ext cx="24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3" name="Freeform 74"/>
              <p:cNvSpPr>
                <a:spLocks/>
              </p:cNvSpPr>
              <p:nvPr/>
            </p:nvSpPr>
            <p:spPr bwMode="auto">
              <a:xfrm>
                <a:off x="1930" y="2170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4" name="Freeform 75"/>
              <p:cNvSpPr>
                <a:spLocks/>
              </p:cNvSpPr>
              <p:nvPr/>
            </p:nvSpPr>
            <p:spPr bwMode="auto">
              <a:xfrm>
                <a:off x="2028" y="1809"/>
                <a:ext cx="19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5" name="Freeform 76"/>
              <p:cNvSpPr>
                <a:spLocks/>
              </p:cNvSpPr>
              <p:nvPr/>
            </p:nvSpPr>
            <p:spPr bwMode="auto">
              <a:xfrm>
                <a:off x="1893" y="1809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6" name="Freeform 77"/>
              <p:cNvSpPr>
                <a:spLocks/>
              </p:cNvSpPr>
              <p:nvPr/>
            </p:nvSpPr>
            <p:spPr bwMode="auto">
              <a:xfrm>
                <a:off x="2010" y="1927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7" name="Freeform 78"/>
              <p:cNvSpPr>
                <a:spLocks/>
              </p:cNvSpPr>
              <p:nvPr/>
            </p:nvSpPr>
            <p:spPr bwMode="auto">
              <a:xfrm>
                <a:off x="1739" y="1834"/>
                <a:ext cx="25" cy="19"/>
              </a:xfrm>
              <a:custGeom>
                <a:avLst/>
                <a:gdLst>
                  <a:gd name="T0" fmla="*/ 4 w 4"/>
                  <a:gd name="T1" fmla="*/ 1 h 3"/>
                  <a:gd name="T2" fmla="*/ 1 w 4"/>
                  <a:gd name="T3" fmla="*/ 3 h 3"/>
                  <a:gd name="T4" fmla="*/ 0 w 4"/>
                  <a:gd name="T5" fmla="*/ 2 h 3"/>
                  <a:gd name="T6" fmla="*/ 2 w 4"/>
                  <a:gd name="T7" fmla="*/ 0 h 3"/>
                  <a:gd name="T8" fmla="*/ 4 w 4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1"/>
                    </a:moveTo>
                    <a:cubicBezTo>
                      <a:pt x="3" y="2"/>
                      <a:pt x="2" y="2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8" name="Freeform 79"/>
              <p:cNvSpPr>
                <a:spLocks/>
              </p:cNvSpPr>
              <p:nvPr/>
            </p:nvSpPr>
            <p:spPr bwMode="auto">
              <a:xfrm>
                <a:off x="1924" y="1747"/>
                <a:ext cx="24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199" name="Freeform 80"/>
              <p:cNvSpPr>
                <a:spLocks/>
              </p:cNvSpPr>
              <p:nvPr/>
            </p:nvSpPr>
            <p:spPr bwMode="auto">
              <a:xfrm>
                <a:off x="1893" y="1989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1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0" name="Freeform 81"/>
              <p:cNvSpPr>
                <a:spLocks/>
              </p:cNvSpPr>
              <p:nvPr/>
            </p:nvSpPr>
            <p:spPr bwMode="auto">
              <a:xfrm>
                <a:off x="2071" y="2238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1" name="Freeform 82"/>
              <p:cNvSpPr>
                <a:spLocks/>
              </p:cNvSpPr>
              <p:nvPr/>
            </p:nvSpPr>
            <p:spPr bwMode="auto">
              <a:xfrm>
                <a:off x="1961" y="1753"/>
                <a:ext cx="18" cy="13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1 h 2"/>
                  <a:gd name="T4" fmla="*/ 2 w 3"/>
                  <a:gd name="T5" fmla="*/ 0 h 2"/>
                  <a:gd name="T6" fmla="*/ 3 w 3"/>
                  <a:gd name="T7" fmla="*/ 1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1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2" name="Freeform 83"/>
              <p:cNvSpPr>
                <a:spLocks/>
              </p:cNvSpPr>
              <p:nvPr/>
            </p:nvSpPr>
            <p:spPr bwMode="auto">
              <a:xfrm>
                <a:off x="1887" y="1753"/>
                <a:ext cx="24" cy="13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1 h 2"/>
                  <a:gd name="T4" fmla="*/ 2 w 4"/>
                  <a:gd name="T5" fmla="*/ 2 h 2"/>
                  <a:gd name="T6" fmla="*/ 0 w 4"/>
                  <a:gd name="T7" fmla="*/ 1 h 2"/>
                  <a:gd name="T8" fmla="*/ 2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3" y="0"/>
                      <a:pt x="3" y="1"/>
                      <a:pt x="4" y="1"/>
                    </a:cubicBezTo>
                    <a:cubicBezTo>
                      <a:pt x="3" y="1"/>
                      <a:pt x="3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3" name="Freeform 84"/>
              <p:cNvSpPr>
                <a:spLocks/>
              </p:cNvSpPr>
              <p:nvPr/>
            </p:nvSpPr>
            <p:spPr bwMode="auto">
              <a:xfrm>
                <a:off x="2016" y="2045"/>
                <a:ext cx="18" cy="13"/>
              </a:xfrm>
              <a:custGeom>
                <a:avLst/>
                <a:gdLst>
                  <a:gd name="T0" fmla="*/ 2 w 3"/>
                  <a:gd name="T1" fmla="*/ 2 h 2"/>
                  <a:gd name="T2" fmla="*/ 0 w 3"/>
                  <a:gd name="T3" fmla="*/ 1 h 2"/>
                  <a:gd name="T4" fmla="*/ 2 w 3"/>
                  <a:gd name="T5" fmla="*/ 0 h 2"/>
                  <a:gd name="T6" fmla="*/ 3 w 3"/>
                  <a:gd name="T7" fmla="*/ 1 h 2"/>
                  <a:gd name="T8" fmla="*/ 2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1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4" name="Freeform 85"/>
              <p:cNvSpPr>
                <a:spLocks/>
              </p:cNvSpPr>
              <p:nvPr/>
            </p:nvSpPr>
            <p:spPr bwMode="auto">
              <a:xfrm>
                <a:off x="1739" y="1896"/>
                <a:ext cx="18" cy="19"/>
              </a:xfrm>
              <a:custGeom>
                <a:avLst/>
                <a:gdLst>
                  <a:gd name="T0" fmla="*/ 2 w 3"/>
                  <a:gd name="T1" fmla="*/ 3 h 3"/>
                  <a:gd name="T2" fmla="*/ 1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2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5" name="Freeform 86"/>
              <p:cNvSpPr>
                <a:spLocks/>
              </p:cNvSpPr>
              <p:nvPr/>
            </p:nvSpPr>
            <p:spPr bwMode="auto">
              <a:xfrm>
                <a:off x="1739" y="2014"/>
                <a:ext cx="25" cy="13"/>
              </a:xfrm>
              <a:custGeom>
                <a:avLst/>
                <a:gdLst>
                  <a:gd name="T0" fmla="*/ 4 w 4"/>
                  <a:gd name="T1" fmla="*/ 1 h 2"/>
                  <a:gd name="T2" fmla="*/ 1 w 4"/>
                  <a:gd name="T3" fmla="*/ 2 h 2"/>
                  <a:gd name="T4" fmla="*/ 0 w 4"/>
                  <a:gd name="T5" fmla="*/ 2 h 2"/>
                  <a:gd name="T6" fmla="*/ 2 w 4"/>
                  <a:gd name="T7" fmla="*/ 0 h 2"/>
                  <a:gd name="T8" fmla="*/ 4 w 4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6" name="Freeform 87"/>
              <p:cNvSpPr>
                <a:spLocks/>
              </p:cNvSpPr>
              <p:nvPr/>
            </p:nvSpPr>
            <p:spPr bwMode="auto">
              <a:xfrm>
                <a:off x="2059" y="1809"/>
                <a:ext cx="18" cy="13"/>
              </a:xfrm>
              <a:custGeom>
                <a:avLst/>
                <a:gdLst>
                  <a:gd name="T0" fmla="*/ 3 w 3"/>
                  <a:gd name="T1" fmla="*/ 1 h 2"/>
                  <a:gd name="T2" fmla="*/ 1 w 3"/>
                  <a:gd name="T3" fmla="*/ 2 h 2"/>
                  <a:gd name="T4" fmla="*/ 0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7" name="Freeform 88"/>
              <p:cNvSpPr>
                <a:spLocks/>
              </p:cNvSpPr>
              <p:nvPr/>
            </p:nvSpPr>
            <p:spPr bwMode="auto">
              <a:xfrm>
                <a:off x="2053" y="1747"/>
                <a:ext cx="12" cy="19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2 h 3"/>
                  <a:gd name="T4" fmla="*/ 1 w 2"/>
                  <a:gd name="T5" fmla="*/ 1 h 3"/>
                  <a:gd name="T6" fmla="*/ 2 w 2"/>
                  <a:gd name="T7" fmla="*/ 1 h 3"/>
                  <a:gd name="T8" fmla="*/ 1 w 2"/>
                  <a:gd name="T9" fmla="*/ 3 h 3"/>
                  <a:gd name="T10" fmla="*/ 1 w 2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2"/>
                      <a:pt x="2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8" name="Freeform 89"/>
              <p:cNvSpPr>
                <a:spLocks/>
              </p:cNvSpPr>
              <p:nvPr/>
            </p:nvSpPr>
            <p:spPr bwMode="auto">
              <a:xfrm>
                <a:off x="2071" y="2170"/>
                <a:ext cx="13" cy="12"/>
              </a:xfrm>
              <a:custGeom>
                <a:avLst/>
                <a:gdLst>
                  <a:gd name="T0" fmla="*/ 1 w 2"/>
                  <a:gd name="T1" fmla="*/ 2 h 2"/>
                  <a:gd name="T2" fmla="*/ 0 w 2"/>
                  <a:gd name="T3" fmla="*/ 1 h 2"/>
                  <a:gd name="T4" fmla="*/ 1 w 2"/>
                  <a:gd name="T5" fmla="*/ 0 h 2"/>
                  <a:gd name="T6" fmla="*/ 2 w 2"/>
                  <a:gd name="T7" fmla="*/ 1 h 2"/>
                  <a:gd name="T8" fmla="*/ 1 w 2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2" y="1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09" name="Freeform 90"/>
              <p:cNvSpPr>
                <a:spLocks/>
              </p:cNvSpPr>
              <p:nvPr/>
            </p:nvSpPr>
            <p:spPr bwMode="auto">
              <a:xfrm>
                <a:off x="2077" y="2107"/>
                <a:ext cx="13" cy="13"/>
              </a:xfrm>
              <a:custGeom>
                <a:avLst/>
                <a:gdLst>
                  <a:gd name="T0" fmla="*/ 1 w 2"/>
                  <a:gd name="T1" fmla="*/ 0 h 2"/>
                  <a:gd name="T2" fmla="*/ 2 w 2"/>
                  <a:gd name="T3" fmla="*/ 2 h 2"/>
                  <a:gd name="T4" fmla="*/ 1 w 2"/>
                  <a:gd name="T5" fmla="*/ 2 h 2"/>
                  <a:gd name="T6" fmla="*/ 0 w 2"/>
                  <a:gd name="T7" fmla="*/ 1 h 2"/>
                  <a:gd name="T8" fmla="*/ 0 w 2"/>
                  <a:gd name="T9" fmla="*/ 0 h 2"/>
                  <a:gd name="T10" fmla="*/ 1 w 2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1"/>
                      <a:pt x="2" y="1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0" name="Freeform 91"/>
              <p:cNvSpPr>
                <a:spLocks/>
              </p:cNvSpPr>
              <p:nvPr/>
            </p:nvSpPr>
            <p:spPr bwMode="auto">
              <a:xfrm>
                <a:off x="1425" y="2120"/>
                <a:ext cx="25" cy="19"/>
              </a:xfrm>
              <a:custGeom>
                <a:avLst/>
                <a:gdLst>
                  <a:gd name="T0" fmla="*/ 1 w 4"/>
                  <a:gd name="T1" fmla="*/ 3 h 3"/>
                  <a:gd name="T2" fmla="*/ 0 w 4"/>
                  <a:gd name="T3" fmla="*/ 2 h 3"/>
                  <a:gd name="T4" fmla="*/ 2 w 4"/>
                  <a:gd name="T5" fmla="*/ 0 h 3"/>
                  <a:gd name="T6" fmla="*/ 3 w 4"/>
                  <a:gd name="T7" fmla="*/ 0 h 3"/>
                  <a:gd name="T8" fmla="*/ 4 w 4"/>
                  <a:gd name="T9" fmla="*/ 1 h 3"/>
                  <a:gd name="T10" fmla="*/ 3 w 4"/>
                  <a:gd name="T11" fmla="*/ 2 h 3"/>
                  <a:gd name="T12" fmla="*/ 2 w 4"/>
                  <a:gd name="T13" fmla="*/ 2 h 3"/>
                  <a:gd name="T14" fmla="*/ 1 w 4"/>
                  <a:gd name="T1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3">
                    <a:moveTo>
                      <a:pt x="1" y="3"/>
                    </a:move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1" name="Freeform 92"/>
              <p:cNvSpPr>
                <a:spLocks/>
              </p:cNvSpPr>
              <p:nvPr/>
            </p:nvSpPr>
            <p:spPr bwMode="auto">
              <a:xfrm>
                <a:off x="1499" y="1884"/>
                <a:ext cx="25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2 w 4"/>
                  <a:gd name="T5" fmla="*/ 2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3"/>
                      <a:pt x="2" y="2"/>
                      <a:pt x="2" y="2"/>
                    </a:cubicBezTo>
                    <a:cubicBezTo>
                      <a:pt x="1" y="2"/>
                      <a:pt x="0" y="3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2" name="Freeform 93"/>
              <p:cNvSpPr>
                <a:spLocks/>
              </p:cNvSpPr>
              <p:nvPr/>
            </p:nvSpPr>
            <p:spPr bwMode="auto">
              <a:xfrm>
                <a:off x="1407" y="2058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3" name="Freeform 94"/>
              <p:cNvSpPr>
                <a:spLocks/>
              </p:cNvSpPr>
              <p:nvPr/>
            </p:nvSpPr>
            <p:spPr bwMode="auto">
              <a:xfrm>
                <a:off x="1610" y="2014"/>
                <a:ext cx="31" cy="19"/>
              </a:xfrm>
              <a:custGeom>
                <a:avLst/>
                <a:gdLst>
                  <a:gd name="T0" fmla="*/ 3 w 5"/>
                  <a:gd name="T1" fmla="*/ 3 h 3"/>
                  <a:gd name="T2" fmla="*/ 0 w 5"/>
                  <a:gd name="T3" fmla="*/ 1 h 3"/>
                  <a:gd name="T4" fmla="*/ 1 w 5"/>
                  <a:gd name="T5" fmla="*/ 0 h 3"/>
                  <a:gd name="T6" fmla="*/ 5 w 5"/>
                  <a:gd name="T7" fmla="*/ 2 h 3"/>
                  <a:gd name="T8" fmla="*/ 3 w 5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4" y="2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4" name="Freeform 95"/>
              <p:cNvSpPr>
                <a:spLocks/>
              </p:cNvSpPr>
              <p:nvPr/>
            </p:nvSpPr>
            <p:spPr bwMode="auto">
              <a:xfrm>
                <a:off x="1413" y="1940"/>
                <a:ext cx="24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2 w 4"/>
                  <a:gd name="T5" fmla="*/ 2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3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5" name="Freeform 96"/>
              <p:cNvSpPr>
                <a:spLocks/>
              </p:cNvSpPr>
              <p:nvPr/>
            </p:nvSpPr>
            <p:spPr bwMode="auto">
              <a:xfrm>
                <a:off x="1413" y="2002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1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6" name="Freeform 97"/>
              <p:cNvSpPr>
                <a:spLocks/>
              </p:cNvSpPr>
              <p:nvPr/>
            </p:nvSpPr>
            <p:spPr bwMode="auto">
              <a:xfrm>
                <a:off x="1376" y="2002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7" name="Freeform 98"/>
              <p:cNvSpPr>
                <a:spLocks/>
              </p:cNvSpPr>
              <p:nvPr/>
            </p:nvSpPr>
            <p:spPr bwMode="auto">
              <a:xfrm>
                <a:off x="1511" y="2182"/>
                <a:ext cx="25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2 w 4"/>
                  <a:gd name="T7" fmla="*/ 3 h 3"/>
                  <a:gd name="T8" fmla="*/ 0 w 4"/>
                  <a:gd name="T9" fmla="*/ 2 h 3"/>
                  <a:gd name="T10" fmla="*/ 2 w 4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3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8" name="Freeform 99"/>
              <p:cNvSpPr>
                <a:spLocks/>
              </p:cNvSpPr>
              <p:nvPr/>
            </p:nvSpPr>
            <p:spPr bwMode="auto">
              <a:xfrm>
                <a:off x="1376" y="1940"/>
                <a:ext cx="31" cy="18"/>
              </a:xfrm>
              <a:custGeom>
                <a:avLst/>
                <a:gdLst>
                  <a:gd name="T0" fmla="*/ 2 w 5"/>
                  <a:gd name="T1" fmla="*/ 3 h 3"/>
                  <a:gd name="T2" fmla="*/ 0 w 5"/>
                  <a:gd name="T3" fmla="*/ 2 h 3"/>
                  <a:gd name="T4" fmla="*/ 3 w 5"/>
                  <a:gd name="T5" fmla="*/ 1 h 3"/>
                  <a:gd name="T6" fmla="*/ 3 w 5"/>
                  <a:gd name="T7" fmla="*/ 1 h 3"/>
                  <a:gd name="T8" fmla="*/ 5 w 5"/>
                  <a:gd name="T9" fmla="*/ 2 h 3"/>
                  <a:gd name="T10" fmla="*/ 3 w 5"/>
                  <a:gd name="T11" fmla="*/ 2 h 3"/>
                  <a:gd name="T12" fmla="*/ 2 w 5"/>
                  <a:gd name="T13" fmla="*/ 3 h 3"/>
                  <a:gd name="T14" fmla="*/ 2 w 5"/>
                  <a:gd name="T1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3">
                    <a:moveTo>
                      <a:pt x="2" y="3"/>
                    </a:moveTo>
                    <a:cubicBezTo>
                      <a:pt x="2" y="2"/>
                      <a:pt x="0" y="2"/>
                      <a:pt x="0" y="2"/>
                    </a:cubicBezTo>
                    <a:cubicBezTo>
                      <a:pt x="0" y="0"/>
                      <a:pt x="2" y="1"/>
                      <a:pt x="3" y="1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4" y="1"/>
                      <a:pt x="4" y="1"/>
                      <a:pt x="5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19" name="Freeform 100"/>
              <p:cNvSpPr>
                <a:spLocks/>
              </p:cNvSpPr>
              <p:nvPr/>
            </p:nvSpPr>
            <p:spPr bwMode="auto">
              <a:xfrm>
                <a:off x="1524" y="1828"/>
                <a:ext cx="30" cy="18"/>
              </a:xfrm>
              <a:custGeom>
                <a:avLst/>
                <a:gdLst>
                  <a:gd name="T0" fmla="*/ 2 w 5"/>
                  <a:gd name="T1" fmla="*/ 0 h 3"/>
                  <a:gd name="T2" fmla="*/ 4 w 5"/>
                  <a:gd name="T3" fmla="*/ 0 h 3"/>
                  <a:gd name="T4" fmla="*/ 5 w 5"/>
                  <a:gd name="T5" fmla="*/ 2 h 3"/>
                  <a:gd name="T6" fmla="*/ 3 w 5"/>
                  <a:gd name="T7" fmla="*/ 3 h 3"/>
                  <a:gd name="T8" fmla="*/ 2 w 5"/>
                  <a:gd name="T9" fmla="*/ 2 h 3"/>
                  <a:gd name="T10" fmla="*/ 0 w 5"/>
                  <a:gd name="T11" fmla="*/ 1 h 3"/>
                  <a:gd name="T12" fmla="*/ 2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2" y="0"/>
                    </a:moveTo>
                    <a:cubicBezTo>
                      <a:pt x="3" y="0"/>
                      <a:pt x="3" y="0"/>
                      <a:pt x="4" y="0"/>
                    </a:cubicBezTo>
                    <a:cubicBezTo>
                      <a:pt x="4" y="1"/>
                      <a:pt x="4" y="1"/>
                      <a:pt x="5" y="2"/>
                    </a:cubicBezTo>
                    <a:cubicBezTo>
                      <a:pt x="4" y="2"/>
                      <a:pt x="4" y="2"/>
                      <a:pt x="3" y="3"/>
                    </a:cubicBezTo>
                    <a:cubicBezTo>
                      <a:pt x="3" y="3"/>
                      <a:pt x="2" y="2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0" name="Freeform 101"/>
              <p:cNvSpPr>
                <a:spLocks/>
              </p:cNvSpPr>
              <p:nvPr/>
            </p:nvSpPr>
            <p:spPr bwMode="auto">
              <a:xfrm>
                <a:off x="1493" y="1828"/>
                <a:ext cx="24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2 w 4"/>
                  <a:gd name="T5" fmla="*/ 2 h 3"/>
                  <a:gd name="T6" fmla="*/ 1 w 4"/>
                  <a:gd name="T7" fmla="*/ 2 h 3"/>
                  <a:gd name="T8" fmla="*/ 0 w 4"/>
                  <a:gd name="T9" fmla="*/ 2 h 3"/>
                  <a:gd name="T10" fmla="*/ 1 w 4"/>
                  <a:gd name="T11" fmla="*/ 0 h 3"/>
                  <a:gd name="T12" fmla="*/ 2 w 4"/>
                  <a:gd name="T13" fmla="*/ 0 h 3"/>
                  <a:gd name="T14" fmla="*/ 2 w 4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2" y="2"/>
                    </a:cubicBezTo>
                    <a:cubicBezTo>
                      <a:pt x="2" y="2"/>
                      <a:pt x="2" y="3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1" name="Freeform 102"/>
              <p:cNvSpPr>
                <a:spLocks/>
              </p:cNvSpPr>
              <p:nvPr/>
            </p:nvSpPr>
            <p:spPr bwMode="auto">
              <a:xfrm>
                <a:off x="1382" y="2182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2" name="Freeform 103"/>
              <p:cNvSpPr>
                <a:spLocks/>
              </p:cNvSpPr>
              <p:nvPr/>
            </p:nvSpPr>
            <p:spPr bwMode="auto">
              <a:xfrm>
                <a:off x="1604" y="1791"/>
                <a:ext cx="24" cy="18"/>
              </a:xfrm>
              <a:custGeom>
                <a:avLst/>
                <a:gdLst>
                  <a:gd name="T0" fmla="*/ 4 w 4"/>
                  <a:gd name="T1" fmla="*/ 2 h 3"/>
                  <a:gd name="T2" fmla="*/ 3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3" name="Freeform 104"/>
              <p:cNvSpPr>
                <a:spLocks/>
              </p:cNvSpPr>
              <p:nvPr/>
            </p:nvSpPr>
            <p:spPr bwMode="auto">
              <a:xfrm>
                <a:off x="1573" y="1890"/>
                <a:ext cx="24" cy="19"/>
              </a:xfrm>
              <a:custGeom>
                <a:avLst/>
                <a:gdLst>
                  <a:gd name="T0" fmla="*/ 1 w 4"/>
                  <a:gd name="T1" fmla="*/ 0 h 3"/>
                  <a:gd name="T2" fmla="*/ 4 w 4"/>
                  <a:gd name="T3" fmla="*/ 2 h 3"/>
                  <a:gd name="T4" fmla="*/ 3 w 4"/>
                  <a:gd name="T5" fmla="*/ 3 h 3"/>
                  <a:gd name="T6" fmla="*/ 0 w 4"/>
                  <a:gd name="T7" fmla="*/ 1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4" y="2"/>
                      <a:pt x="3" y="3"/>
                      <a:pt x="3" y="3"/>
                    </a:cubicBezTo>
                    <a:cubicBezTo>
                      <a:pt x="2" y="2"/>
                      <a:pt x="0" y="3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4" name="Freeform 105"/>
              <p:cNvSpPr>
                <a:spLocks/>
              </p:cNvSpPr>
              <p:nvPr/>
            </p:nvSpPr>
            <p:spPr bwMode="auto">
              <a:xfrm>
                <a:off x="1554" y="2126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5" name="Freeform 106"/>
              <p:cNvSpPr>
                <a:spLocks/>
              </p:cNvSpPr>
              <p:nvPr/>
            </p:nvSpPr>
            <p:spPr bwMode="auto">
              <a:xfrm>
                <a:off x="1296" y="1940"/>
                <a:ext cx="24" cy="18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4" y="1"/>
                      <a:pt x="4" y="1"/>
                      <a:pt x="4" y="2"/>
                    </a:cubicBezTo>
                    <a:cubicBezTo>
                      <a:pt x="4" y="2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6" name="Freeform 107"/>
              <p:cNvSpPr>
                <a:spLocks/>
              </p:cNvSpPr>
              <p:nvPr/>
            </p:nvSpPr>
            <p:spPr bwMode="auto">
              <a:xfrm>
                <a:off x="1382" y="2238"/>
                <a:ext cx="25" cy="25"/>
              </a:xfrm>
              <a:custGeom>
                <a:avLst/>
                <a:gdLst>
                  <a:gd name="T0" fmla="*/ 2 w 4"/>
                  <a:gd name="T1" fmla="*/ 4 h 4"/>
                  <a:gd name="T2" fmla="*/ 0 w 4"/>
                  <a:gd name="T3" fmla="*/ 2 h 4"/>
                  <a:gd name="T4" fmla="*/ 2 w 4"/>
                  <a:gd name="T5" fmla="*/ 1 h 4"/>
                  <a:gd name="T6" fmla="*/ 2 w 4"/>
                  <a:gd name="T7" fmla="*/ 1 h 4"/>
                  <a:gd name="T8" fmla="*/ 4 w 4"/>
                  <a:gd name="T9" fmla="*/ 2 h 4"/>
                  <a:gd name="T10" fmla="*/ 2 w 4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1" y="3"/>
                      <a:pt x="1" y="2"/>
                      <a:pt x="0" y="2"/>
                    </a:cubicBezTo>
                    <a:cubicBezTo>
                      <a:pt x="1" y="2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3" y="1"/>
                      <a:pt x="4" y="0"/>
                      <a:pt x="4" y="2"/>
                    </a:cubicBezTo>
                    <a:cubicBezTo>
                      <a:pt x="4" y="2"/>
                      <a:pt x="3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7" name="Freeform 108"/>
              <p:cNvSpPr>
                <a:spLocks/>
              </p:cNvSpPr>
              <p:nvPr/>
            </p:nvSpPr>
            <p:spPr bwMode="auto">
              <a:xfrm>
                <a:off x="1302" y="2244"/>
                <a:ext cx="25" cy="19"/>
              </a:xfrm>
              <a:custGeom>
                <a:avLst/>
                <a:gdLst>
                  <a:gd name="T0" fmla="*/ 4 w 4"/>
                  <a:gd name="T1" fmla="*/ 2 h 3"/>
                  <a:gd name="T2" fmla="*/ 1 w 4"/>
                  <a:gd name="T3" fmla="*/ 3 h 3"/>
                  <a:gd name="T4" fmla="*/ 0 w 4"/>
                  <a:gd name="T5" fmla="*/ 2 h 3"/>
                  <a:gd name="T6" fmla="*/ 2 w 4"/>
                  <a:gd name="T7" fmla="*/ 1 h 3"/>
                  <a:gd name="T8" fmla="*/ 4 w 4"/>
                  <a:gd name="T9" fmla="*/ 1 h 3"/>
                  <a:gd name="T10" fmla="*/ 4 w 4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4" y="1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8" name="Freeform 109"/>
              <p:cNvSpPr>
                <a:spLocks/>
              </p:cNvSpPr>
              <p:nvPr/>
            </p:nvSpPr>
            <p:spPr bwMode="auto">
              <a:xfrm>
                <a:off x="1548" y="2188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2"/>
                      <a:pt x="1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29" name="Freeform 110"/>
              <p:cNvSpPr>
                <a:spLocks/>
              </p:cNvSpPr>
              <p:nvPr/>
            </p:nvSpPr>
            <p:spPr bwMode="auto">
              <a:xfrm>
                <a:off x="1339" y="1940"/>
                <a:ext cx="25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0" name="Freeform 111"/>
              <p:cNvSpPr>
                <a:spLocks/>
              </p:cNvSpPr>
              <p:nvPr/>
            </p:nvSpPr>
            <p:spPr bwMode="auto">
              <a:xfrm>
                <a:off x="1345" y="2182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1" name="Freeform 112"/>
              <p:cNvSpPr>
                <a:spLocks/>
              </p:cNvSpPr>
              <p:nvPr/>
            </p:nvSpPr>
            <p:spPr bwMode="auto">
              <a:xfrm>
                <a:off x="1487" y="1766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2" name="Freeform 113"/>
              <p:cNvSpPr>
                <a:spLocks/>
              </p:cNvSpPr>
              <p:nvPr/>
            </p:nvSpPr>
            <p:spPr bwMode="auto">
              <a:xfrm>
                <a:off x="1296" y="2058"/>
                <a:ext cx="24" cy="18"/>
              </a:xfrm>
              <a:custGeom>
                <a:avLst/>
                <a:gdLst>
                  <a:gd name="T0" fmla="*/ 3 w 4"/>
                  <a:gd name="T1" fmla="*/ 0 h 3"/>
                  <a:gd name="T2" fmla="*/ 4 w 4"/>
                  <a:gd name="T3" fmla="*/ 1 h 3"/>
                  <a:gd name="T4" fmla="*/ 1 w 4"/>
                  <a:gd name="T5" fmla="*/ 3 h 3"/>
                  <a:gd name="T6" fmla="*/ 0 w 4"/>
                  <a:gd name="T7" fmla="*/ 2 h 3"/>
                  <a:gd name="T8" fmla="*/ 3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0"/>
                    </a:moveTo>
                    <a:cubicBezTo>
                      <a:pt x="3" y="1"/>
                      <a:pt x="4" y="1"/>
                      <a:pt x="4" y="1"/>
                    </a:cubicBezTo>
                    <a:cubicBezTo>
                      <a:pt x="3" y="2"/>
                      <a:pt x="2" y="2"/>
                      <a:pt x="1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1" y="1"/>
                      <a:pt x="2" y="1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3" name="Freeform 114"/>
              <p:cNvSpPr>
                <a:spLocks/>
              </p:cNvSpPr>
              <p:nvPr/>
            </p:nvSpPr>
            <p:spPr bwMode="auto">
              <a:xfrm>
                <a:off x="1567" y="1834"/>
                <a:ext cx="24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1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4" name="Freeform 115"/>
              <p:cNvSpPr>
                <a:spLocks/>
              </p:cNvSpPr>
              <p:nvPr/>
            </p:nvSpPr>
            <p:spPr bwMode="auto">
              <a:xfrm>
                <a:off x="1302" y="2182"/>
                <a:ext cx="18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2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5" name="Freeform 116"/>
              <p:cNvSpPr>
                <a:spLocks/>
              </p:cNvSpPr>
              <p:nvPr/>
            </p:nvSpPr>
            <p:spPr bwMode="auto">
              <a:xfrm>
                <a:off x="1450" y="1940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6" name="Freeform 117"/>
              <p:cNvSpPr>
                <a:spLocks/>
              </p:cNvSpPr>
              <p:nvPr/>
            </p:nvSpPr>
            <p:spPr bwMode="auto">
              <a:xfrm>
                <a:off x="1333" y="2058"/>
                <a:ext cx="18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7" name="Freeform 118"/>
              <p:cNvSpPr>
                <a:spLocks/>
              </p:cNvSpPr>
              <p:nvPr/>
            </p:nvSpPr>
            <p:spPr bwMode="auto">
              <a:xfrm>
                <a:off x="1345" y="2244"/>
                <a:ext cx="25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1 w 4"/>
                  <a:gd name="T5" fmla="*/ 2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3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8" name="Freeform 119"/>
              <p:cNvSpPr>
                <a:spLocks/>
              </p:cNvSpPr>
              <p:nvPr/>
            </p:nvSpPr>
            <p:spPr bwMode="auto">
              <a:xfrm>
                <a:off x="1493" y="2002"/>
                <a:ext cx="24" cy="12"/>
              </a:xfrm>
              <a:custGeom>
                <a:avLst/>
                <a:gdLst>
                  <a:gd name="T0" fmla="*/ 2 w 4"/>
                  <a:gd name="T1" fmla="*/ 0 h 2"/>
                  <a:gd name="T2" fmla="*/ 4 w 4"/>
                  <a:gd name="T3" fmla="*/ 1 h 2"/>
                  <a:gd name="T4" fmla="*/ 2 w 4"/>
                  <a:gd name="T5" fmla="*/ 2 h 2"/>
                  <a:gd name="T6" fmla="*/ 0 w 4"/>
                  <a:gd name="T7" fmla="*/ 1 h 2"/>
                  <a:gd name="T8" fmla="*/ 2 w 4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3" y="2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39" name="Freeform 120"/>
              <p:cNvSpPr>
                <a:spLocks/>
              </p:cNvSpPr>
              <p:nvPr/>
            </p:nvSpPr>
            <p:spPr bwMode="auto">
              <a:xfrm>
                <a:off x="1604" y="1840"/>
                <a:ext cx="18" cy="19"/>
              </a:xfrm>
              <a:custGeom>
                <a:avLst/>
                <a:gdLst>
                  <a:gd name="T0" fmla="*/ 3 w 3"/>
                  <a:gd name="T1" fmla="*/ 2 h 3"/>
                  <a:gd name="T2" fmla="*/ 2 w 3"/>
                  <a:gd name="T3" fmla="*/ 3 h 3"/>
                  <a:gd name="T4" fmla="*/ 0 w 3"/>
                  <a:gd name="T5" fmla="*/ 1 h 3"/>
                  <a:gd name="T6" fmla="*/ 1 w 3"/>
                  <a:gd name="T7" fmla="*/ 0 h 3"/>
                  <a:gd name="T8" fmla="*/ 3 w 3"/>
                  <a:gd name="T9" fmla="*/ 2 h 3"/>
                  <a:gd name="T10" fmla="*/ 3 w 3"/>
                  <a:gd name="T11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2"/>
                    </a:moveTo>
                    <a:cubicBezTo>
                      <a:pt x="3" y="2"/>
                      <a:pt x="2" y="3"/>
                      <a:pt x="2" y="3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0" name="Freeform 121"/>
              <p:cNvSpPr>
                <a:spLocks/>
              </p:cNvSpPr>
              <p:nvPr/>
            </p:nvSpPr>
            <p:spPr bwMode="auto">
              <a:xfrm>
                <a:off x="1487" y="1940"/>
                <a:ext cx="24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1 h 3"/>
                  <a:gd name="T4" fmla="*/ 2 w 4"/>
                  <a:gd name="T5" fmla="*/ 2 h 3"/>
                  <a:gd name="T6" fmla="*/ 0 w 4"/>
                  <a:gd name="T7" fmla="*/ 1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0"/>
                      <a:pt x="4" y="1"/>
                      <a:pt x="4" y="1"/>
                    </a:cubicBezTo>
                    <a:cubicBezTo>
                      <a:pt x="4" y="3"/>
                      <a:pt x="3" y="2"/>
                      <a:pt x="2" y="2"/>
                    </a:cubicBez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1" name="Freeform 122"/>
              <p:cNvSpPr>
                <a:spLocks/>
              </p:cNvSpPr>
              <p:nvPr/>
            </p:nvSpPr>
            <p:spPr bwMode="auto">
              <a:xfrm>
                <a:off x="1560" y="2058"/>
                <a:ext cx="25" cy="18"/>
              </a:xfrm>
              <a:custGeom>
                <a:avLst/>
                <a:gdLst>
                  <a:gd name="T0" fmla="*/ 1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1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1" y="0"/>
                    </a:moveTo>
                    <a:cubicBezTo>
                      <a:pt x="2" y="1"/>
                      <a:pt x="3" y="2"/>
                      <a:pt x="4" y="2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1" y="2"/>
                      <a:pt x="0" y="2"/>
                    </a:cubicBezTo>
                    <a:cubicBezTo>
                      <a:pt x="0" y="2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2" name="Freeform 123"/>
              <p:cNvSpPr>
                <a:spLocks/>
              </p:cNvSpPr>
              <p:nvPr/>
            </p:nvSpPr>
            <p:spPr bwMode="auto">
              <a:xfrm>
                <a:off x="1339" y="2120"/>
                <a:ext cx="18" cy="12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1 h 2"/>
                  <a:gd name="T4" fmla="*/ 1 w 3"/>
                  <a:gd name="T5" fmla="*/ 2 h 2"/>
                  <a:gd name="T6" fmla="*/ 0 w 3"/>
                  <a:gd name="T7" fmla="*/ 1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3" name="Freeform 124"/>
              <p:cNvSpPr>
                <a:spLocks/>
              </p:cNvSpPr>
              <p:nvPr/>
            </p:nvSpPr>
            <p:spPr bwMode="auto">
              <a:xfrm>
                <a:off x="1622" y="2145"/>
                <a:ext cx="25" cy="12"/>
              </a:xfrm>
              <a:custGeom>
                <a:avLst/>
                <a:gdLst>
                  <a:gd name="T0" fmla="*/ 4 w 4"/>
                  <a:gd name="T1" fmla="*/ 2 h 2"/>
                  <a:gd name="T2" fmla="*/ 2 w 4"/>
                  <a:gd name="T3" fmla="*/ 2 h 2"/>
                  <a:gd name="T4" fmla="*/ 0 w 4"/>
                  <a:gd name="T5" fmla="*/ 1 h 2"/>
                  <a:gd name="T6" fmla="*/ 1 w 4"/>
                  <a:gd name="T7" fmla="*/ 0 h 2"/>
                  <a:gd name="T8" fmla="*/ 4 w 4"/>
                  <a:gd name="T9" fmla="*/ 1 h 2"/>
                  <a:gd name="T10" fmla="*/ 4 w 4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4" y="2"/>
                    </a:moveTo>
                    <a:cubicBezTo>
                      <a:pt x="3" y="2"/>
                      <a:pt x="3" y="2"/>
                      <a:pt x="2" y="2"/>
                    </a:cubicBezTo>
                    <a:cubicBezTo>
                      <a:pt x="2" y="2"/>
                      <a:pt x="1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4" y="1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4" name="Freeform 125"/>
              <p:cNvSpPr>
                <a:spLocks/>
              </p:cNvSpPr>
              <p:nvPr/>
            </p:nvSpPr>
            <p:spPr bwMode="auto">
              <a:xfrm>
                <a:off x="1548" y="2250"/>
                <a:ext cx="19" cy="13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1 h 2"/>
                  <a:gd name="T4" fmla="*/ 1 w 3"/>
                  <a:gd name="T5" fmla="*/ 2 h 2"/>
                  <a:gd name="T6" fmla="*/ 0 w 3"/>
                  <a:gd name="T7" fmla="*/ 1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2" y="0"/>
                      <a:pt x="3" y="1"/>
                      <a:pt x="3" y="1"/>
                    </a:cubicBez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5" name="Freeform 126"/>
              <p:cNvSpPr>
                <a:spLocks/>
              </p:cNvSpPr>
              <p:nvPr/>
            </p:nvSpPr>
            <p:spPr bwMode="auto">
              <a:xfrm>
                <a:off x="1431" y="2244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6" name="Freeform 127"/>
              <p:cNvSpPr>
                <a:spLocks/>
              </p:cNvSpPr>
              <p:nvPr/>
            </p:nvSpPr>
            <p:spPr bwMode="auto">
              <a:xfrm>
                <a:off x="1616" y="2257"/>
                <a:ext cx="25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2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2" y="1"/>
                      <a:pt x="3" y="2"/>
                      <a:pt x="4" y="2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1" y="3"/>
                      <a:pt x="1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7" name="Freeform 128"/>
              <p:cNvSpPr>
                <a:spLocks/>
              </p:cNvSpPr>
              <p:nvPr/>
            </p:nvSpPr>
            <p:spPr bwMode="auto">
              <a:xfrm>
                <a:off x="1585" y="2257"/>
                <a:ext cx="19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3" y="0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8" name="Freeform 129"/>
              <p:cNvSpPr>
                <a:spLocks/>
              </p:cNvSpPr>
              <p:nvPr/>
            </p:nvSpPr>
            <p:spPr bwMode="auto">
              <a:xfrm>
                <a:off x="1554" y="1946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2 h 3"/>
                  <a:gd name="T4" fmla="*/ 2 w 4"/>
                  <a:gd name="T5" fmla="*/ 1 h 3"/>
                  <a:gd name="T6" fmla="*/ 4 w 4"/>
                  <a:gd name="T7" fmla="*/ 2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2"/>
                      <a:pt x="0" y="2"/>
                    </a:cubicBezTo>
                    <a:cubicBezTo>
                      <a:pt x="1" y="1"/>
                      <a:pt x="2" y="1"/>
                      <a:pt x="2" y="1"/>
                    </a:cubicBezTo>
                    <a:cubicBezTo>
                      <a:pt x="3" y="0"/>
                      <a:pt x="3" y="1"/>
                      <a:pt x="4" y="2"/>
                    </a:cubicBezTo>
                    <a:cubicBezTo>
                      <a:pt x="3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49" name="Freeform 130"/>
              <p:cNvSpPr>
                <a:spLocks/>
              </p:cNvSpPr>
              <p:nvPr/>
            </p:nvSpPr>
            <p:spPr bwMode="auto">
              <a:xfrm>
                <a:off x="1536" y="1772"/>
                <a:ext cx="18" cy="12"/>
              </a:xfrm>
              <a:custGeom>
                <a:avLst/>
                <a:gdLst>
                  <a:gd name="T0" fmla="*/ 1 w 3"/>
                  <a:gd name="T1" fmla="*/ 0 h 2"/>
                  <a:gd name="T2" fmla="*/ 3 w 3"/>
                  <a:gd name="T3" fmla="*/ 1 h 2"/>
                  <a:gd name="T4" fmla="*/ 2 w 3"/>
                  <a:gd name="T5" fmla="*/ 2 h 2"/>
                  <a:gd name="T6" fmla="*/ 0 w 3"/>
                  <a:gd name="T7" fmla="*/ 1 h 2"/>
                  <a:gd name="T8" fmla="*/ 1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0"/>
                    </a:move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0" name="Freeform 131"/>
              <p:cNvSpPr>
                <a:spLocks/>
              </p:cNvSpPr>
              <p:nvPr/>
            </p:nvSpPr>
            <p:spPr bwMode="auto">
              <a:xfrm>
                <a:off x="1370" y="2058"/>
                <a:ext cx="18" cy="18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1" name="Freeform 132"/>
              <p:cNvSpPr>
                <a:spLocks/>
              </p:cNvSpPr>
              <p:nvPr/>
            </p:nvSpPr>
            <p:spPr bwMode="auto">
              <a:xfrm>
                <a:off x="1382" y="2120"/>
                <a:ext cx="18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1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2" name="Freeform 133"/>
              <p:cNvSpPr>
                <a:spLocks/>
              </p:cNvSpPr>
              <p:nvPr/>
            </p:nvSpPr>
            <p:spPr bwMode="auto">
              <a:xfrm>
                <a:off x="1468" y="2120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4" y="1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3" name="Freeform 134"/>
              <p:cNvSpPr>
                <a:spLocks/>
              </p:cNvSpPr>
              <p:nvPr/>
            </p:nvSpPr>
            <p:spPr bwMode="auto">
              <a:xfrm>
                <a:off x="1604" y="1902"/>
                <a:ext cx="24" cy="13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1 h 2"/>
                  <a:gd name="T4" fmla="*/ 2 w 4"/>
                  <a:gd name="T5" fmla="*/ 0 h 2"/>
                  <a:gd name="T6" fmla="*/ 4 w 4"/>
                  <a:gd name="T7" fmla="*/ 1 h 2"/>
                  <a:gd name="T8" fmla="*/ 2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2" y="2"/>
                      <a:pt x="1" y="1"/>
                      <a:pt x="0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4" y="1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4" name="Freeform 135"/>
              <p:cNvSpPr>
                <a:spLocks/>
              </p:cNvSpPr>
              <p:nvPr/>
            </p:nvSpPr>
            <p:spPr bwMode="auto">
              <a:xfrm>
                <a:off x="1302" y="2002"/>
                <a:ext cx="18" cy="12"/>
              </a:xfrm>
              <a:custGeom>
                <a:avLst/>
                <a:gdLst>
                  <a:gd name="T0" fmla="*/ 2 w 3"/>
                  <a:gd name="T1" fmla="*/ 0 h 2"/>
                  <a:gd name="T2" fmla="*/ 3 w 3"/>
                  <a:gd name="T3" fmla="*/ 1 h 2"/>
                  <a:gd name="T4" fmla="*/ 1 w 3"/>
                  <a:gd name="T5" fmla="*/ 2 h 2"/>
                  <a:gd name="T6" fmla="*/ 0 w 3"/>
                  <a:gd name="T7" fmla="*/ 1 h 2"/>
                  <a:gd name="T8" fmla="*/ 2 w 3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3" y="0"/>
                      <a:pt x="3" y="1"/>
                      <a:pt x="3" y="1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5" name="Freeform 136"/>
              <p:cNvSpPr>
                <a:spLocks/>
              </p:cNvSpPr>
              <p:nvPr/>
            </p:nvSpPr>
            <p:spPr bwMode="auto">
              <a:xfrm>
                <a:off x="1333" y="2002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1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6" name="Freeform 137"/>
              <p:cNvSpPr>
                <a:spLocks/>
              </p:cNvSpPr>
              <p:nvPr/>
            </p:nvSpPr>
            <p:spPr bwMode="auto">
              <a:xfrm>
                <a:off x="1524" y="1940"/>
                <a:ext cx="18" cy="18"/>
              </a:xfrm>
              <a:custGeom>
                <a:avLst/>
                <a:gdLst>
                  <a:gd name="T0" fmla="*/ 1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2 h 3"/>
                  <a:gd name="T8" fmla="*/ 1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0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7" name="Freeform 138"/>
              <p:cNvSpPr>
                <a:spLocks/>
              </p:cNvSpPr>
              <p:nvPr/>
            </p:nvSpPr>
            <p:spPr bwMode="auto">
              <a:xfrm>
                <a:off x="1296" y="2126"/>
                <a:ext cx="24" cy="13"/>
              </a:xfrm>
              <a:custGeom>
                <a:avLst/>
                <a:gdLst>
                  <a:gd name="T0" fmla="*/ 4 w 4"/>
                  <a:gd name="T1" fmla="*/ 1 h 2"/>
                  <a:gd name="T2" fmla="*/ 1 w 4"/>
                  <a:gd name="T3" fmla="*/ 2 h 2"/>
                  <a:gd name="T4" fmla="*/ 0 w 4"/>
                  <a:gd name="T5" fmla="*/ 1 h 2"/>
                  <a:gd name="T6" fmla="*/ 2 w 4"/>
                  <a:gd name="T7" fmla="*/ 0 h 2"/>
                  <a:gd name="T8" fmla="*/ 4 w 4"/>
                  <a:gd name="T9" fmla="*/ 0 h 2"/>
                  <a:gd name="T10" fmla="*/ 4 w 4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3" y="1"/>
                      <a:pt x="2" y="2"/>
                      <a:pt x="1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8" name="Freeform 139"/>
              <p:cNvSpPr>
                <a:spLocks/>
              </p:cNvSpPr>
              <p:nvPr/>
            </p:nvSpPr>
            <p:spPr bwMode="auto">
              <a:xfrm>
                <a:off x="1450" y="2058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59" name="Freeform 140"/>
              <p:cNvSpPr>
                <a:spLocks/>
              </p:cNvSpPr>
              <p:nvPr/>
            </p:nvSpPr>
            <p:spPr bwMode="auto">
              <a:xfrm>
                <a:off x="1634" y="2207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0" name="Freeform 141"/>
              <p:cNvSpPr>
                <a:spLocks/>
              </p:cNvSpPr>
              <p:nvPr/>
            </p:nvSpPr>
            <p:spPr bwMode="auto">
              <a:xfrm>
                <a:off x="1468" y="2238"/>
                <a:ext cx="25" cy="19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1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1" name="Freeform 142"/>
              <p:cNvSpPr>
                <a:spLocks/>
              </p:cNvSpPr>
              <p:nvPr/>
            </p:nvSpPr>
            <p:spPr bwMode="auto">
              <a:xfrm>
                <a:off x="1487" y="2058"/>
                <a:ext cx="24" cy="12"/>
              </a:xfrm>
              <a:custGeom>
                <a:avLst/>
                <a:gdLst>
                  <a:gd name="T0" fmla="*/ 4 w 4"/>
                  <a:gd name="T1" fmla="*/ 1 h 2"/>
                  <a:gd name="T2" fmla="*/ 3 w 4"/>
                  <a:gd name="T3" fmla="*/ 2 h 2"/>
                  <a:gd name="T4" fmla="*/ 0 w 4"/>
                  <a:gd name="T5" fmla="*/ 1 h 2"/>
                  <a:gd name="T6" fmla="*/ 2 w 4"/>
                  <a:gd name="T7" fmla="*/ 0 h 2"/>
                  <a:gd name="T8" fmla="*/ 4 w 4"/>
                  <a:gd name="T9" fmla="*/ 1 h 2"/>
                  <a:gd name="T10" fmla="*/ 4 w 4"/>
                  <a:gd name="T11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4" y="2"/>
                      <a:pt x="3" y="2"/>
                      <a:pt x="3" y="2"/>
                    </a:cubicBezTo>
                    <a:cubicBezTo>
                      <a:pt x="2" y="2"/>
                      <a:pt x="1" y="1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2" name="Freeform 143"/>
              <p:cNvSpPr>
                <a:spLocks/>
              </p:cNvSpPr>
              <p:nvPr/>
            </p:nvSpPr>
            <p:spPr bwMode="auto">
              <a:xfrm>
                <a:off x="1573" y="1778"/>
                <a:ext cx="24" cy="19"/>
              </a:xfrm>
              <a:custGeom>
                <a:avLst/>
                <a:gdLst>
                  <a:gd name="T0" fmla="*/ 4 w 4"/>
                  <a:gd name="T1" fmla="*/ 2 h 3"/>
                  <a:gd name="T2" fmla="*/ 2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2"/>
                      <a:pt x="2" y="3"/>
                      <a:pt x="2" y="3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3" name="Freeform 144"/>
              <p:cNvSpPr>
                <a:spLocks/>
              </p:cNvSpPr>
              <p:nvPr/>
            </p:nvSpPr>
            <p:spPr bwMode="auto">
              <a:xfrm>
                <a:off x="1542" y="1884"/>
                <a:ext cx="25" cy="18"/>
              </a:xfrm>
              <a:custGeom>
                <a:avLst/>
                <a:gdLst>
                  <a:gd name="T0" fmla="*/ 2 w 4"/>
                  <a:gd name="T1" fmla="*/ 0 h 3"/>
                  <a:gd name="T2" fmla="*/ 4 w 4"/>
                  <a:gd name="T3" fmla="*/ 2 h 3"/>
                  <a:gd name="T4" fmla="*/ 1 w 4"/>
                  <a:gd name="T5" fmla="*/ 3 h 3"/>
                  <a:gd name="T6" fmla="*/ 0 w 4"/>
                  <a:gd name="T7" fmla="*/ 2 h 3"/>
                  <a:gd name="T8" fmla="*/ 2 w 4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0"/>
                    </a:moveTo>
                    <a:cubicBezTo>
                      <a:pt x="3" y="1"/>
                      <a:pt x="3" y="1"/>
                      <a:pt x="4" y="2"/>
                    </a:cubicBezTo>
                    <a:cubicBezTo>
                      <a:pt x="3" y="2"/>
                      <a:pt x="2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4" name="Freeform 145"/>
              <p:cNvSpPr>
                <a:spLocks/>
              </p:cNvSpPr>
              <p:nvPr/>
            </p:nvSpPr>
            <p:spPr bwMode="auto">
              <a:xfrm>
                <a:off x="1542" y="2008"/>
                <a:ext cx="18" cy="12"/>
              </a:xfrm>
              <a:custGeom>
                <a:avLst/>
                <a:gdLst>
                  <a:gd name="T0" fmla="*/ 1 w 3"/>
                  <a:gd name="T1" fmla="*/ 2 h 2"/>
                  <a:gd name="T2" fmla="*/ 0 w 3"/>
                  <a:gd name="T3" fmla="*/ 1 h 2"/>
                  <a:gd name="T4" fmla="*/ 1 w 3"/>
                  <a:gd name="T5" fmla="*/ 0 h 2"/>
                  <a:gd name="T6" fmla="*/ 3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1"/>
                    </a:cubicBezTo>
                    <a:cubicBezTo>
                      <a:pt x="2" y="1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5" name="Freeform 146"/>
              <p:cNvSpPr>
                <a:spLocks/>
              </p:cNvSpPr>
              <p:nvPr/>
            </p:nvSpPr>
            <p:spPr bwMode="auto">
              <a:xfrm>
                <a:off x="1591" y="2194"/>
                <a:ext cx="25" cy="19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6" name="Freeform 147"/>
              <p:cNvSpPr>
                <a:spLocks/>
              </p:cNvSpPr>
              <p:nvPr/>
            </p:nvSpPr>
            <p:spPr bwMode="auto">
              <a:xfrm>
                <a:off x="1524" y="2064"/>
                <a:ext cx="24" cy="19"/>
              </a:xfrm>
              <a:custGeom>
                <a:avLst/>
                <a:gdLst>
                  <a:gd name="T0" fmla="*/ 3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3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3" y="3"/>
                    </a:moveTo>
                    <a:cubicBezTo>
                      <a:pt x="2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3" y="1"/>
                      <a:pt x="4" y="1"/>
                    </a:cubicBezTo>
                    <a:cubicBezTo>
                      <a:pt x="4" y="1"/>
                      <a:pt x="3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7" name="Freeform 148"/>
              <p:cNvSpPr>
                <a:spLocks/>
              </p:cNvSpPr>
              <p:nvPr/>
            </p:nvSpPr>
            <p:spPr bwMode="auto">
              <a:xfrm>
                <a:off x="1511" y="2126"/>
                <a:ext cx="25" cy="13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1 h 2"/>
                  <a:gd name="T4" fmla="*/ 2 w 4"/>
                  <a:gd name="T5" fmla="*/ 0 h 2"/>
                  <a:gd name="T6" fmla="*/ 4 w 4"/>
                  <a:gd name="T7" fmla="*/ 1 h 2"/>
                  <a:gd name="T8" fmla="*/ 2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4" y="1"/>
                    </a:cubicBezTo>
                    <a:cubicBezTo>
                      <a:pt x="3" y="1"/>
                      <a:pt x="3" y="2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8" name="Freeform 149"/>
              <p:cNvSpPr>
                <a:spLocks/>
              </p:cNvSpPr>
              <p:nvPr/>
            </p:nvSpPr>
            <p:spPr bwMode="auto">
              <a:xfrm>
                <a:off x="1425" y="2182"/>
                <a:ext cx="19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2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69" name="Freeform 150"/>
              <p:cNvSpPr>
                <a:spLocks/>
              </p:cNvSpPr>
              <p:nvPr/>
            </p:nvSpPr>
            <p:spPr bwMode="auto">
              <a:xfrm>
                <a:off x="1450" y="2002"/>
                <a:ext cx="24" cy="18"/>
              </a:xfrm>
              <a:custGeom>
                <a:avLst/>
                <a:gdLst>
                  <a:gd name="T0" fmla="*/ 2 w 4"/>
                  <a:gd name="T1" fmla="*/ 3 h 3"/>
                  <a:gd name="T2" fmla="*/ 0 w 4"/>
                  <a:gd name="T3" fmla="*/ 1 h 3"/>
                  <a:gd name="T4" fmla="*/ 2 w 4"/>
                  <a:gd name="T5" fmla="*/ 0 h 3"/>
                  <a:gd name="T6" fmla="*/ 4 w 4"/>
                  <a:gd name="T7" fmla="*/ 1 h 3"/>
                  <a:gd name="T8" fmla="*/ 2 w 4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2" y="3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1" y="1"/>
                      <a:pt x="2" y="0"/>
                      <a:pt x="2" y="0"/>
                    </a:cubicBezTo>
                    <a:cubicBezTo>
                      <a:pt x="3" y="0"/>
                      <a:pt x="4" y="0"/>
                      <a:pt x="4" y="1"/>
                    </a:cubicBezTo>
                    <a:cubicBezTo>
                      <a:pt x="4" y="2"/>
                      <a:pt x="3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0" name="Freeform 151"/>
              <p:cNvSpPr>
                <a:spLocks/>
              </p:cNvSpPr>
              <p:nvPr/>
            </p:nvSpPr>
            <p:spPr bwMode="auto">
              <a:xfrm>
                <a:off x="1628" y="2076"/>
                <a:ext cx="25" cy="19"/>
              </a:xfrm>
              <a:custGeom>
                <a:avLst/>
                <a:gdLst>
                  <a:gd name="T0" fmla="*/ 4 w 4"/>
                  <a:gd name="T1" fmla="*/ 2 h 3"/>
                  <a:gd name="T2" fmla="*/ 2 w 4"/>
                  <a:gd name="T3" fmla="*/ 3 h 3"/>
                  <a:gd name="T4" fmla="*/ 0 w 4"/>
                  <a:gd name="T5" fmla="*/ 1 h 3"/>
                  <a:gd name="T6" fmla="*/ 1 w 4"/>
                  <a:gd name="T7" fmla="*/ 0 h 3"/>
                  <a:gd name="T8" fmla="*/ 4 w 4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3">
                    <a:moveTo>
                      <a:pt x="4" y="2"/>
                    </a:moveTo>
                    <a:cubicBezTo>
                      <a:pt x="3" y="2"/>
                      <a:pt x="2" y="3"/>
                      <a:pt x="2" y="3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2" y="1"/>
                      <a:pt x="3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1" name="Freeform 152"/>
              <p:cNvSpPr>
                <a:spLocks/>
              </p:cNvSpPr>
              <p:nvPr/>
            </p:nvSpPr>
            <p:spPr bwMode="auto">
              <a:xfrm>
                <a:off x="1468" y="2182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3" y="1"/>
                      <a:pt x="3" y="1"/>
                    </a:cubicBezTo>
                    <a:cubicBezTo>
                      <a:pt x="3" y="2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2" name="Freeform 153"/>
              <p:cNvSpPr>
                <a:spLocks/>
              </p:cNvSpPr>
              <p:nvPr/>
            </p:nvSpPr>
            <p:spPr bwMode="auto">
              <a:xfrm>
                <a:off x="1511" y="2250"/>
                <a:ext cx="25" cy="13"/>
              </a:xfrm>
              <a:custGeom>
                <a:avLst/>
                <a:gdLst>
                  <a:gd name="T0" fmla="*/ 2 w 4"/>
                  <a:gd name="T1" fmla="*/ 2 h 2"/>
                  <a:gd name="T2" fmla="*/ 0 w 4"/>
                  <a:gd name="T3" fmla="*/ 1 h 2"/>
                  <a:gd name="T4" fmla="*/ 2 w 4"/>
                  <a:gd name="T5" fmla="*/ 0 h 2"/>
                  <a:gd name="T6" fmla="*/ 4 w 4"/>
                  <a:gd name="T7" fmla="*/ 1 h 2"/>
                  <a:gd name="T8" fmla="*/ 2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3" y="1"/>
                      <a:pt x="3" y="1"/>
                      <a:pt x="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3" name="Freeform 154"/>
              <p:cNvSpPr>
                <a:spLocks/>
              </p:cNvSpPr>
              <p:nvPr/>
            </p:nvSpPr>
            <p:spPr bwMode="auto">
              <a:xfrm>
                <a:off x="1597" y="2070"/>
                <a:ext cx="19" cy="19"/>
              </a:xfrm>
              <a:custGeom>
                <a:avLst/>
                <a:gdLst>
                  <a:gd name="T0" fmla="*/ 1 w 3"/>
                  <a:gd name="T1" fmla="*/ 3 h 3"/>
                  <a:gd name="T2" fmla="*/ 0 w 3"/>
                  <a:gd name="T3" fmla="*/ 1 h 3"/>
                  <a:gd name="T4" fmla="*/ 1 w 3"/>
                  <a:gd name="T5" fmla="*/ 0 h 3"/>
                  <a:gd name="T6" fmla="*/ 3 w 3"/>
                  <a:gd name="T7" fmla="*/ 1 h 3"/>
                  <a:gd name="T8" fmla="*/ 1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1" y="3"/>
                    </a:move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0"/>
                      <a:pt x="2" y="1"/>
                      <a:pt x="3" y="1"/>
                    </a:cubicBezTo>
                    <a:cubicBezTo>
                      <a:pt x="2" y="2"/>
                      <a:pt x="2" y="2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4" name="Freeform 155"/>
              <p:cNvSpPr>
                <a:spLocks/>
              </p:cNvSpPr>
              <p:nvPr/>
            </p:nvSpPr>
            <p:spPr bwMode="auto">
              <a:xfrm>
                <a:off x="1591" y="2132"/>
                <a:ext cx="19" cy="19"/>
              </a:xfrm>
              <a:custGeom>
                <a:avLst/>
                <a:gdLst>
                  <a:gd name="T0" fmla="*/ 2 w 3"/>
                  <a:gd name="T1" fmla="*/ 0 h 3"/>
                  <a:gd name="T2" fmla="*/ 3 w 3"/>
                  <a:gd name="T3" fmla="*/ 2 h 3"/>
                  <a:gd name="T4" fmla="*/ 2 w 3"/>
                  <a:gd name="T5" fmla="*/ 3 h 3"/>
                  <a:gd name="T6" fmla="*/ 0 w 3"/>
                  <a:gd name="T7" fmla="*/ 1 h 3"/>
                  <a:gd name="T8" fmla="*/ 2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0"/>
                    </a:move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2" y="3"/>
                      <a:pt x="2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1" y="1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5" name="Freeform 156"/>
              <p:cNvSpPr>
                <a:spLocks/>
              </p:cNvSpPr>
              <p:nvPr/>
            </p:nvSpPr>
            <p:spPr bwMode="auto">
              <a:xfrm>
                <a:off x="1591" y="1952"/>
                <a:ext cx="19" cy="19"/>
              </a:xfrm>
              <a:custGeom>
                <a:avLst/>
                <a:gdLst>
                  <a:gd name="T0" fmla="*/ 2 w 3"/>
                  <a:gd name="T1" fmla="*/ 3 h 3"/>
                  <a:gd name="T2" fmla="*/ 0 w 3"/>
                  <a:gd name="T3" fmla="*/ 1 h 3"/>
                  <a:gd name="T4" fmla="*/ 1 w 3"/>
                  <a:gd name="T5" fmla="*/ 1 h 3"/>
                  <a:gd name="T6" fmla="*/ 3 w 3"/>
                  <a:gd name="T7" fmla="*/ 2 h 3"/>
                  <a:gd name="T8" fmla="*/ 2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2" y="3"/>
                    </a:moveTo>
                    <a:cubicBezTo>
                      <a:pt x="1" y="2"/>
                      <a:pt x="1" y="2"/>
                      <a:pt x="0" y="1"/>
                    </a:cubicBezTo>
                    <a:cubicBezTo>
                      <a:pt x="1" y="1"/>
                      <a:pt x="1" y="0"/>
                      <a:pt x="1" y="1"/>
                    </a:cubicBezTo>
                    <a:cubicBezTo>
                      <a:pt x="2" y="1"/>
                      <a:pt x="3" y="1"/>
                      <a:pt x="3" y="2"/>
                    </a:cubicBezTo>
                    <a:cubicBezTo>
                      <a:pt x="3" y="2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6" name="Freeform 157"/>
              <p:cNvSpPr>
                <a:spLocks/>
              </p:cNvSpPr>
              <p:nvPr/>
            </p:nvSpPr>
            <p:spPr bwMode="auto">
              <a:xfrm>
                <a:off x="1616" y="1965"/>
                <a:ext cx="25" cy="12"/>
              </a:xfrm>
              <a:custGeom>
                <a:avLst/>
                <a:gdLst>
                  <a:gd name="T0" fmla="*/ 4 w 4"/>
                  <a:gd name="T1" fmla="*/ 1 h 2"/>
                  <a:gd name="T2" fmla="*/ 2 w 4"/>
                  <a:gd name="T3" fmla="*/ 2 h 2"/>
                  <a:gd name="T4" fmla="*/ 0 w 4"/>
                  <a:gd name="T5" fmla="*/ 1 h 2"/>
                  <a:gd name="T6" fmla="*/ 2 w 4"/>
                  <a:gd name="T7" fmla="*/ 0 h 2"/>
                  <a:gd name="T8" fmla="*/ 4 w 4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4" y="1"/>
                    </a:moveTo>
                    <a:cubicBezTo>
                      <a:pt x="3" y="2"/>
                      <a:pt x="2" y="2"/>
                      <a:pt x="2" y="2"/>
                    </a:cubicBezTo>
                    <a:cubicBezTo>
                      <a:pt x="1" y="2"/>
                      <a:pt x="1" y="1"/>
                      <a:pt x="0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7" name="Freeform 158"/>
              <p:cNvSpPr>
                <a:spLocks/>
              </p:cNvSpPr>
              <p:nvPr/>
            </p:nvSpPr>
            <p:spPr bwMode="auto">
              <a:xfrm>
                <a:off x="1573" y="2008"/>
                <a:ext cx="18" cy="12"/>
              </a:xfrm>
              <a:custGeom>
                <a:avLst/>
                <a:gdLst>
                  <a:gd name="T0" fmla="*/ 3 w 3"/>
                  <a:gd name="T1" fmla="*/ 1 h 2"/>
                  <a:gd name="T2" fmla="*/ 2 w 3"/>
                  <a:gd name="T3" fmla="*/ 2 h 2"/>
                  <a:gd name="T4" fmla="*/ 0 w 3"/>
                  <a:gd name="T5" fmla="*/ 1 h 2"/>
                  <a:gd name="T6" fmla="*/ 1 w 3"/>
                  <a:gd name="T7" fmla="*/ 0 h 2"/>
                  <a:gd name="T8" fmla="*/ 3 w 3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3" y="1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8" name="Freeform 159"/>
              <p:cNvSpPr>
                <a:spLocks/>
              </p:cNvSpPr>
              <p:nvPr/>
            </p:nvSpPr>
            <p:spPr bwMode="auto">
              <a:xfrm>
                <a:off x="1647" y="2269"/>
                <a:ext cx="12" cy="19"/>
              </a:xfrm>
              <a:custGeom>
                <a:avLst/>
                <a:gdLst>
                  <a:gd name="T0" fmla="*/ 1 w 2"/>
                  <a:gd name="T1" fmla="*/ 0 h 3"/>
                  <a:gd name="T2" fmla="*/ 2 w 2"/>
                  <a:gd name="T3" fmla="*/ 2 h 3"/>
                  <a:gd name="T4" fmla="*/ 1 w 2"/>
                  <a:gd name="T5" fmla="*/ 3 h 3"/>
                  <a:gd name="T6" fmla="*/ 0 w 2"/>
                  <a:gd name="T7" fmla="*/ 2 h 3"/>
                  <a:gd name="T8" fmla="*/ 1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2" y="1"/>
                      <a:pt x="2" y="2"/>
                      <a:pt x="2" y="2"/>
                    </a:cubicBezTo>
                    <a:cubicBezTo>
                      <a:pt x="2" y="2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79" name="Freeform 160"/>
              <p:cNvSpPr>
                <a:spLocks/>
              </p:cNvSpPr>
              <p:nvPr/>
            </p:nvSpPr>
            <p:spPr bwMode="auto">
              <a:xfrm>
                <a:off x="2478" y="2586"/>
                <a:ext cx="18" cy="37"/>
              </a:xfrm>
              <a:custGeom>
                <a:avLst/>
                <a:gdLst>
                  <a:gd name="T0" fmla="*/ 3 w 3"/>
                  <a:gd name="T1" fmla="*/ 6 h 6"/>
                  <a:gd name="T2" fmla="*/ 0 w 3"/>
                  <a:gd name="T3" fmla="*/ 1 h 6"/>
                  <a:gd name="T4" fmla="*/ 1 w 3"/>
                  <a:gd name="T5" fmla="*/ 0 h 6"/>
                  <a:gd name="T6" fmla="*/ 1 w 3"/>
                  <a:gd name="T7" fmla="*/ 0 h 6"/>
                  <a:gd name="T8" fmla="*/ 3 w 3"/>
                  <a:gd name="T9" fmla="*/ 5 h 6"/>
                  <a:gd name="T10" fmla="*/ 3 w 3"/>
                  <a:gd name="T11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6"/>
                    </a:moveTo>
                    <a:cubicBezTo>
                      <a:pt x="2" y="4"/>
                      <a:pt x="1" y="3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3" y="4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0" name="Freeform 161"/>
              <p:cNvSpPr>
                <a:spLocks/>
              </p:cNvSpPr>
              <p:nvPr/>
            </p:nvSpPr>
            <p:spPr bwMode="auto">
              <a:xfrm>
                <a:off x="2521" y="2499"/>
                <a:ext cx="18" cy="37"/>
              </a:xfrm>
              <a:custGeom>
                <a:avLst/>
                <a:gdLst>
                  <a:gd name="T0" fmla="*/ 1 w 3"/>
                  <a:gd name="T1" fmla="*/ 0 h 6"/>
                  <a:gd name="T2" fmla="*/ 3 w 3"/>
                  <a:gd name="T3" fmla="*/ 4 h 6"/>
                  <a:gd name="T4" fmla="*/ 3 w 3"/>
                  <a:gd name="T5" fmla="*/ 5 h 6"/>
                  <a:gd name="T6" fmla="*/ 2 w 3"/>
                  <a:gd name="T7" fmla="*/ 5 h 6"/>
                  <a:gd name="T8" fmla="*/ 0 w 3"/>
                  <a:gd name="T9" fmla="*/ 1 h 6"/>
                  <a:gd name="T10" fmla="*/ 1 w 3"/>
                  <a:gd name="T11" fmla="*/ 0 h 6"/>
                  <a:gd name="T12" fmla="*/ 1 w 3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6">
                    <a:moveTo>
                      <a:pt x="1" y="0"/>
                    </a:moveTo>
                    <a:cubicBezTo>
                      <a:pt x="2" y="2"/>
                      <a:pt x="3" y="3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2" y="5"/>
                      <a:pt x="2" y="5"/>
                    </a:cubicBezTo>
                    <a:cubicBezTo>
                      <a:pt x="1" y="4"/>
                      <a:pt x="1" y="3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1" name="Freeform 162"/>
              <p:cNvSpPr>
                <a:spLocks/>
              </p:cNvSpPr>
              <p:nvPr/>
            </p:nvSpPr>
            <p:spPr bwMode="auto">
              <a:xfrm>
                <a:off x="2564" y="2530"/>
                <a:ext cx="18" cy="31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4 h 5"/>
                  <a:gd name="T4" fmla="*/ 2 w 3"/>
                  <a:gd name="T5" fmla="*/ 5 h 5"/>
                  <a:gd name="T6" fmla="*/ 0 w 3"/>
                  <a:gd name="T7" fmla="*/ 0 h 5"/>
                  <a:gd name="T8" fmla="*/ 1 w 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2" y="1"/>
                      <a:pt x="3" y="3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2" y="3"/>
                      <a:pt x="1" y="2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2" name="Freeform 163"/>
              <p:cNvSpPr>
                <a:spLocks/>
              </p:cNvSpPr>
              <p:nvPr/>
            </p:nvSpPr>
            <p:spPr bwMode="auto">
              <a:xfrm>
                <a:off x="2613" y="2617"/>
                <a:ext cx="18" cy="31"/>
              </a:xfrm>
              <a:custGeom>
                <a:avLst/>
                <a:gdLst>
                  <a:gd name="T0" fmla="*/ 1 w 3"/>
                  <a:gd name="T1" fmla="*/ 0 h 5"/>
                  <a:gd name="T2" fmla="*/ 1 w 3"/>
                  <a:gd name="T3" fmla="*/ 1 h 5"/>
                  <a:gd name="T4" fmla="*/ 3 w 3"/>
                  <a:gd name="T5" fmla="*/ 4 h 5"/>
                  <a:gd name="T6" fmla="*/ 3 w 3"/>
                  <a:gd name="T7" fmla="*/ 5 h 5"/>
                  <a:gd name="T8" fmla="*/ 2 w 3"/>
                  <a:gd name="T9" fmla="*/ 5 h 5"/>
                  <a:gd name="T10" fmla="*/ 0 w 3"/>
                  <a:gd name="T11" fmla="*/ 1 h 5"/>
                  <a:gd name="T12" fmla="*/ 1 w 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2" y="2"/>
                      <a:pt x="3" y="3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2" y="5"/>
                      <a:pt x="2" y="5"/>
                    </a:cubicBezTo>
                    <a:cubicBezTo>
                      <a:pt x="1" y="4"/>
                      <a:pt x="1" y="3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3" name="Freeform 164"/>
              <p:cNvSpPr>
                <a:spLocks/>
              </p:cNvSpPr>
              <p:nvPr/>
            </p:nvSpPr>
            <p:spPr bwMode="auto">
              <a:xfrm>
                <a:off x="2521" y="2437"/>
                <a:ext cx="18" cy="31"/>
              </a:xfrm>
              <a:custGeom>
                <a:avLst/>
                <a:gdLst>
                  <a:gd name="T0" fmla="*/ 0 w 3"/>
                  <a:gd name="T1" fmla="*/ 0 h 5"/>
                  <a:gd name="T2" fmla="*/ 1 w 3"/>
                  <a:gd name="T3" fmla="*/ 1 h 5"/>
                  <a:gd name="T4" fmla="*/ 3 w 3"/>
                  <a:gd name="T5" fmla="*/ 4 h 5"/>
                  <a:gd name="T6" fmla="*/ 2 w 3"/>
                  <a:gd name="T7" fmla="*/ 5 h 5"/>
                  <a:gd name="T8" fmla="*/ 2 w 3"/>
                  <a:gd name="T9" fmla="*/ 5 h 5"/>
                  <a:gd name="T10" fmla="*/ 0 w 3"/>
                  <a:gd name="T11" fmla="*/ 1 h 5"/>
                  <a:gd name="T12" fmla="*/ 0 w 3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5">
                    <a:moveTo>
                      <a:pt x="0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2" y="2"/>
                      <a:pt x="2" y="3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4" name="Freeform 165"/>
              <p:cNvSpPr>
                <a:spLocks/>
              </p:cNvSpPr>
              <p:nvPr/>
            </p:nvSpPr>
            <p:spPr bwMode="auto">
              <a:xfrm>
                <a:off x="2459" y="2536"/>
                <a:ext cx="19" cy="31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4 h 5"/>
                  <a:gd name="T4" fmla="*/ 2 w 3"/>
                  <a:gd name="T5" fmla="*/ 5 h 5"/>
                  <a:gd name="T6" fmla="*/ 2 w 3"/>
                  <a:gd name="T7" fmla="*/ 5 h 5"/>
                  <a:gd name="T8" fmla="*/ 0 w 3"/>
                  <a:gd name="T9" fmla="*/ 1 h 5"/>
                  <a:gd name="T10" fmla="*/ 1 w 3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2" y="2"/>
                      <a:pt x="2" y="3"/>
                      <a:pt x="3" y="4"/>
                    </a:cubicBezTo>
                    <a:cubicBezTo>
                      <a:pt x="3" y="4"/>
                      <a:pt x="3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5" name="Freeform 166"/>
              <p:cNvSpPr>
                <a:spLocks/>
              </p:cNvSpPr>
              <p:nvPr/>
            </p:nvSpPr>
            <p:spPr bwMode="auto">
              <a:xfrm>
                <a:off x="2521" y="2555"/>
                <a:ext cx="18" cy="31"/>
              </a:xfrm>
              <a:custGeom>
                <a:avLst/>
                <a:gdLst>
                  <a:gd name="T0" fmla="*/ 3 w 3"/>
                  <a:gd name="T1" fmla="*/ 4 h 5"/>
                  <a:gd name="T2" fmla="*/ 2 w 3"/>
                  <a:gd name="T3" fmla="*/ 5 h 5"/>
                  <a:gd name="T4" fmla="*/ 1 w 3"/>
                  <a:gd name="T5" fmla="*/ 4 h 5"/>
                  <a:gd name="T6" fmla="*/ 0 w 3"/>
                  <a:gd name="T7" fmla="*/ 1 h 5"/>
                  <a:gd name="T8" fmla="*/ 0 w 3"/>
                  <a:gd name="T9" fmla="*/ 0 h 5"/>
                  <a:gd name="T10" fmla="*/ 1 w 3"/>
                  <a:gd name="T11" fmla="*/ 0 h 5"/>
                  <a:gd name="T12" fmla="*/ 3 w 3"/>
                  <a:gd name="T13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4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2"/>
                      <a:pt x="2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6" name="Freeform 167"/>
              <p:cNvSpPr>
                <a:spLocks/>
              </p:cNvSpPr>
              <p:nvPr/>
            </p:nvSpPr>
            <p:spPr bwMode="auto">
              <a:xfrm>
                <a:off x="2662" y="2574"/>
                <a:ext cx="19" cy="24"/>
              </a:xfrm>
              <a:custGeom>
                <a:avLst/>
                <a:gdLst>
                  <a:gd name="T0" fmla="*/ 3 w 3"/>
                  <a:gd name="T1" fmla="*/ 3 h 4"/>
                  <a:gd name="T2" fmla="*/ 2 w 3"/>
                  <a:gd name="T3" fmla="*/ 4 h 4"/>
                  <a:gd name="T4" fmla="*/ 2 w 3"/>
                  <a:gd name="T5" fmla="*/ 4 h 4"/>
                  <a:gd name="T6" fmla="*/ 0 w 3"/>
                  <a:gd name="T7" fmla="*/ 1 h 4"/>
                  <a:gd name="T8" fmla="*/ 0 w 3"/>
                  <a:gd name="T9" fmla="*/ 0 h 4"/>
                  <a:gd name="T10" fmla="*/ 1 w 3"/>
                  <a:gd name="T11" fmla="*/ 0 h 4"/>
                  <a:gd name="T12" fmla="*/ 3 w 3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3" y="4"/>
                      <a:pt x="3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7" name="Freeform 168"/>
              <p:cNvSpPr>
                <a:spLocks/>
              </p:cNvSpPr>
              <p:nvPr/>
            </p:nvSpPr>
            <p:spPr bwMode="auto">
              <a:xfrm>
                <a:off x="2570" y="2443"/>
                <a:ext cx="18" cy="25"/>
              </a:xfrm>
              <a:custGeom>
                <a:avLst/>
                <a:gdLst>
                  <a:gd name="T0" fmla="*/ 3 w 3"/>
                  <a:gd name="T1" fmla="*/ 4 h 4"/>
                  <a:gd name="T2" fmla="*/ 3 w 3"/>
                  <a:gd name="T3" fmla="*/ 4 h 4"/>
                  <a:gd name="T4" fmla="*/ 2 w 3"/>
                  <a:gd name="T5" fmla="*/ 4 h 4"/>
                  <a:gd name="T6" fmla="*/ 0 w 3"/>
                  <a:gd name="T7" fmla="*/ 1 h 4"/>
                  <a:gd name="T8" fmla="*/ 2 w 3"/>
                  <a:gd name="T9" fmla="*/ 1 h 4"/>
                  <a:gd name="T10" fmla="*/ 3 w 3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1" y="2"/>
                      <a:pt x="0" y="1"/>
                    </a:cubicBezTo>
                    <a:cubicBezTo>
                      <a:pt x="1" y="1"/>
                      <a:pt x="1" y="0"/>
                      <a:pt x="2" y="1"/>
                    </a:cubicBezTo>
                    <a:cubicBezTo>
                      <a:pt x="2" y="2"/>
                      <a:pt x="3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8" name="Freeform 169"/>
              <p:cNvSpPr>
                <a:spLocks/>
              </p:cNvSpPr>
              <p:nvPr/>
            </p:nvSpPr>
            <p:spPr bwMode="auto">
              <a:xfrm>
                <a:off x="2644" y="2493"/>
                <a:ext cx="18" cy="31"/>
              </a:xfrm>
              <a:custGeom>
                <a:avLst/>
                <a:gdLst>
                  <a:gd name="T0" fmla="*/ 1 w 3"/>
                  <a:gd name="T1" fmla="*/ 0 h 5"/>
                  <a:gd name="T2" fmla="*/ 3 w 3"/>
                  <a:gd name="T3" fmla="*/ 4 h 5"/>
                  <a:gd name="T4" fmla="*/ 2 w 3"/>
                  <a:gd name="T5" fmla="*/ 5 h 5"/>
                  <a:gd name="T6" fmla="*/ 0 w 3"/>
                  <a:gd name="T7" fmla="*/ 1 h 5"/>
                  <a:gd name="T8" fmla="*/ 0 w 3"/>
                  <a:gd name="T9" fmla="*/ 0 h 5"/>
                  <a:gd name="T10" fmla="*/ 1 w 3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2" y="2"/>
                      <a:pt x="2" y="3"/>
                      <a:pt x="3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89" name="Freeform 170"/>
              <p:cNvSpPr>
                <a:spLocks/>
              </p:cNvSpPr>
              <p:nvPr/>
            </p:nvSpPr>
            <p:spPr bwMode="auto">
              <a:xfrm>
                <a:off x="2539" y="2424"/>
                <a:ext cx="19" cy="31"/>
              </a:xfrm>
              <a:custGeom>
                <a:avLst/>
                <a:gdLst>
                  <a:gd name="T0" fmla="*/ 1 w 3"/>
                  <a:gd name="T1" fmla="*/ 0 h 5"/>
                  <a:gd name="T2" fmla="*/ 2 w 3"/>
                  <a:gd name="T3" fmla="*/ 4 h 5"/>
                  <a:gd name="T4" fmla="*/ 2 w 3"/>
                  <a:gd name="T5" fmla="*/ 5 h 5"/>
                  <a:gd name="T6" fmla="*/ 1 w 3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5">
                    <a:moveTo>
                      <a:pt x="1" y="0"/>
                    </a:moveTo>
                    <a:cubicBezTo>
                      <a:pt x="2" y="2"/>
                      <a:pt x="2" y="3"/>
                      <a:pt x="2" y="4"/>
                    </a:cubicBezTo>
                    <a:cubicBezTo>
                      <a:pt x="3" y="4"/>
                      <a:pt x="2" y="5"/>
                      <a:pt x="2" y="5"/>
                    </a:cubicBezTo>
                    <a:cubicBezTo>
                      <a:pt x="1" y="4"/>
                      <a:pt x="0" y="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0" name="Freeform 171"/>
              <p:cNvSpPr>
                <a:spLocks/>
              </p:cNvSpPr>
              <p:nvPr/>
            </p:nvSpPr>
            <p:spPr bwMode="auto">
              <a:xfrm>
                <a:off x="2453" y="2474"/>
                <a:ext cx="18" cy="25"/>
              </a:xfrm>
              <a:custGeom>
                <a:avLst/>
                <a:gdLst>
                  <a:gd name="T0" fmla="*/ 3 w 3"/>
                  <a:gd name="T1" fmla="*/ 3 h 4"/>
                  <a:gd name="T2" fmla="*/ 2 w 3"/>
                  <a:gd name="T3" fmla="*/ 4 h 4"/>
                  <a:gd name="T4" fmla="*/ 1 w 3"/>
                  <a:gd name="T5" fmla="*/ 4 h 4"/>
                  <a:gd name="T6" fmla="*/ 1 w 3"/>
                  <a:gd name="T7" fmla="*/ 3 h 4"/>
                  <a:gd name="T8" fmla="*/ 0 w 3"/>
                  <a:gd name="T9" fmla="*/ 0 h 4"/>
                  <a:gd name="T10" fmla="*/ 1 w 3"/>
                  <a:gd name="T11" fmla="*/ 0 h 4"/>
                  <a:gd name="T12" fmla="*/ 3 w 3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3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1" y="4"/>
                    </a:cubicBezTo>
                    <a:cubicBezTo>
                      <a:pt x="1" y="4"/>
                      <a:pt x="1" y="4"/>
                      <a:pt x="1" y="3"/>
                    </a:cubicBezTo>
                    <a:cubicBezTo>
                      <a:pt x="1" y="2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1" name="Freeform 172"/>
              <p:cNvSpPr>
                <a:spLocks/>
              </p:cNvSpPr>
              <p:nvPr/>
            </p:nvSpPr>
            <p:spPr bwMode="auto">
              <a:xfrm>
                <a:off x="2619" y="2493"/>
                <a:ext cx="12" cy="25"/>
              </a:xfrm>
              <a:custGeom>
                <a:avLst/>
                <a:gdLst>
                  <a:gd name="T0" fmla="*/ 2 w 2"/>
                  <a:gd name="T1" fmla="*/ 3 h 4"/>
                  <a:gd name="T2" fmla="*/ 2 w 2"/>
                  <a:gd name="T3" fmla="*/ 4 h 4"/>
                  <a:gd name="T4" fmla="*/ 1 w 2"/>
                  <a:gd name="T5" fmla="*/ 4 h 4"/>
                  <a:gd name="T6" fmla="*/ 0 w 2"/>
                  <a:gd name="T7" fmla="*/ 1 h 4"/>
                  <a:gd name="T8" fmla="*/ 0 w 2"/>
                  <a:gd name="T9" fmla="*/ 0 h 4"/>
                  <a:gd name="T10" fmla="*/ 1 w 2"/>
                  <a:gd name="T11" fmla="*/ 0 h 4"/>
                  <a:gd name="T12" fmla="*/ 2 w 2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2" y="3"/>
                    </a:move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2" name="Freeform 173"/>
              <p:cNvSpPr>
                <a:spLocks/>
              </p:cNvSpPr>
              <p:nvPr/>
            </p:nvSpPr>
            <p:spPr bwMode="auto">
              <a:xfrm>
                <a:off x="2373" y="2536"/>
                <a:ext cx="18" cy="25"/>
              </a:xfrm>
              <a:custGeom>
                <a:avLst/>
                <a:gdLst>
                  <a:gd name="T0" fmla="*/ 2 w 3"/>
                  <a:gd name="T1" fmla="*/ 0 h 4"/>
                  <a:gd name="T2" fmla="*/ 3 w 3"/>
                  <a:gd name="T3" fmla="*/ 3 h 4"/>
                  <a:gd name="T4" fmla="*/ 3 w 3"/>
                  <a:gd name="T5" fmla="*/ 4 h 4"/>
                  <a:gd name="T6" fmla="*/ 2 w 3"/>
                  <a:gd name="T7" fmla="*/ 3 h 4"/>
                  <a:gd name="T8" fmla="*/ 2 w 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2" y="0"/>
                    </a:moveTo>
                    <a:cubicBezTo>
                      <a:pt x="3" y="1"/>
                      <a:pt x="3" y="2"/>
                      <a:pt x="3" y="3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2"/>
                      <a:pt x="0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3" name="Freeform 174"/>
              <p:cNvSpPr>
                <a:spLocks/>
              </p:cNvSpPr>
              <p:nvPr/>
            </p:nvSpPr>
            <p:spPr bwMode="auto">
              <a:xfrm>
                <a:off x="2527" y="2350"/>
                <a:ext cx="12" cy="25"/>
              </a:xfrm>
              <a:custGeom>
                <a:avLst/>
                <a:gdLst>
                  <a:gd name="T0" fmla="*/ 2 w 2"/>
                  <a:gd name="T1" fmla="*/ 3 h 4"/>
                  <a:gd name="T2" fmla="*/ 2 w 2"/>
                  <a:gd name="T3" fmla="*/ 4 h 4"/>
                  <a:gd name="T4" fmla="*/ 1 w 2"/>
                  <a:gd name="T5" fmla="*/ 4 h 4"/>
                  <a:gd name="T6" fmla="*/ 0 w 2"/>
                  <a:gd name="T7" fmla="*/ 1 h 4"/>
                  <a:gd name="T8" fmla="*/ 0 w 2"/>
                  <a:gd name="T9" fmla="*/ 0 h 4"/>
                  <a:gd name="T10" fmla="*/ 1 w 2"/>
                  <a:gd name="T11" fmla="*/ 0 h 4"/>
                  <a:gd name="T12" fmla="*/ 2 w 2"/>
                  <a:gd name="T1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2" y="3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1"/>
                      <a:pt x="2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4" name="Freeform 175"/>
              <p:cNvSpPr>
                <a:spLocks/>
              </p:cNvSpPr>
              <p:nvPr/>
            </p:nvSpPr>
            <p:spPr bwMode="auto">
              <a:xfrm>
                <a:off x="2434" y="2424"/>
                <a:ext cx="19" cy="25"/>
              </a:xfrm>
              <a:custGeom>
                <a:avLst/>
                <a:gdLst>
                  <a:gd name="T0" fmla="*/ 3 w 3"/>
                  <a:gd name="T1" fmla="*/ 3 h 4"/>
                  <a:gd name="T2" fmla="*/ 2 w 3"/>
                  <a:gd name="T3" fmla="*/ 4 h 4"/>
                  <a:gd name="T4" fmla="*/ 0 w 3"/>
                  <a:gd name="T5" fmla="*/ 1 h 4"/>
                  <a:gd name="T6" fmla="*/ 0 w 3"/>
                  <a:gd name="T7" fmla="*/ 0 h 4"/>
                  <a:gd name="T8" fmla="*/ 3 w 3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5" name="Freeform 176"/>
              <p:cNvSpPr>
                <a:spLocks/>
              </p:cNvSpPr>
              <p:nvPr/>
            </p:nvSpPr>
            <p:spPr bwMode="auto">
              <a:xfrm>
                <a:off x="2391" y="2443"/>
                <a:ext cx="19" cy="25"/>
              </a:xfrm>
              <a:custGeom>
                <a:avLst/>
                <a:gdLst>
                  <a:gd name="T0" fmla="*/ 3 w 3"/>
                  <a:gd name="T1" fmla="*/ 3 h 4"/>
                  <a:gd name="T2" fmla="*/ 1 w 3"/>
                  <a:gd name="T3" fmla="*/ 4 h 4"/>
                  <a:gd name="T4" fmla="*/ 0 w 3"/>
                  <a:gd name="T5" fmla="*/ 1 h 4"/>
                  <a:gd name="T6" fmla="*/ 0 w 3"/>
                  <a:gd name="T7" fmla="*/ 0 h 4"/>
                  <a:gd name="T8" fmla="*/ 3 w 3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2" y="4"/>
                      <a:pt x="2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6" name="Freeform 177"/>
              <p:cNvSpPr>
                <a:spLocks/>
              </p:cNvSpPr>
              <p:nvPr/>
            </p:nvSpPr>
            <p:spPr bwMode="auto">
              <a:xfrm>
                <a:off x="2391" y="2505"/>
                <a:ext cx="19" cy="25"/>
              </a:xfrm>
              <a:custGeom>
                <a:avLst/>
                <a:gdLst>
                  <a:gd name="T0" fmla="*/ 2 w 3"/>
                  <a:gd name="T1" fmla="*/ 4 h 4"/>
                  <a:gd name="T2" fmla="*/ 0 w 3"/>
                  <a:gd name="T3" fmla="*/ 1 h 4"/>
                  <a:gd name="T4" fmla="*/ 1 w 3"/>
                  <a:gd name="T5" fmla="*/ 0 h 4"/>
                  <a:gd name="T6" fmla="*/ 1 w 3"/>
                  <a:gd name="T7" fmla="*/ 1 h 4"/>
                  <a:gd name="T8" fmla="*/ 3 w 3"/>
                  <a:gd name="T9" fmla="*/ 4 h 4"/>
                  <a:gd name="T10" fmla="*/ 2 w 3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4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2"/>
                      <a:pt x="2" y="3"/>
                      <a:pt x="3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7" name="Freeform 178"/>
              <p:cNvSpPr>
                <a:spLocks/>
              </p:cNvSpPr>
              <p:nvPr/>
            </p:nvSpPr>
            <p:spPr bwMode="auto">
              <a:xfrm>
                <a:off x="2496" y="2387"/>
                <a:ext cx="18" cy="25"/>
              </a:xfrm>
              <a:custGeom>
                <a:avLst/>
                <a:gdLst>
                  <a:gd name="T0" fmla="*/ 2 w 3"/>
                  <a:gd name="T1" fmla="*/ 4 h 4"/>
                  <a:gd name="T2" fmla="*/ 1 w 3"/>
                  <a:gd name="T3" fmla="*/ 0 h 4"/>
                  <a:gd name="T4" fmla="*/ 2 w 3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0" y="1"/>
                      <a:pt x="1" y="0"/>
                    </a:cubicBezTo>
                    <a:cubicBezTo>
                      <a:pt x="3" y="2"/>
                      <a:pt x="3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8" name="Freeform 179"/>
              <p:cNvSpPr>
                <a:spLocks/>
              </p:cNvSpPr>
              <p:nvPr/>
            </p:nvSpPr>
            <p:spPr bwMode="auto">
              <a:xfrm>
                <a:off x="2404" y="2549"/>
                <a:ext cx="18" cy="25"/>
              </a:xfrm>
              <a:custGeom>
                <a:avLst/>
                <a:gdLst>
                  <a:gd name="T0" fmla="*/ 3 w 3"/>
                  <a:gd name="T1" fmla="*/ 4 h 4"/>
                  <a:gd name="T2" fmla="*/ 1 w 3"/>
                  <a:gd name="T3" fmla="*/ 1 h 4"/>
                  <a:gd name="T4" fmla="*/ 2 w 3"/>
                  <a:gd name="T5" fmla="*/ 1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2" y="4"/>
                      <a:pt x="0" y="1"/>
                      <a:pt x="1" y="1"/>
                    </a:cubicBezTo>
                    <a:cubicBezTo>
                      <a:pt x="1" y="0"/>
                      <a:pt x="2" y="0"/>
                      <a:pt x="2" y="1"/>
                    </a:cubicBezTo>
                    <a:cubicBezTo>
                      <a:pt x="2" y="2"/>
                      <a:pt x="3" y="3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299" name="Freeform 180"/>
              <p:cNvSpPr>
                <a:spLocks/>
              </p:cNvSpPr>
              <p:nvPr/>
            </p:nvSpPr>
            <p:spPr bwMode="auto">
              <a:xfrm>
                <a:off x="2625" y="2449"/>
                <a:ext cx="19" cy="25"/>
              </a:xfrm>
              <a:custGeom>
                <a:avLst/>
                <a:gdLst>
                  <a:gd name="T0" fmla="*/ 3 w 3"/>
                  <a:gd name="T1" fmla="*/ 3 h 4"/>
                  <a:gd name="T2" fmla="*/ 2 w 3"/>
                  <a:gd name="T3" fmla="*/ 4 h 4"/>
                  <a:gd name="T4" fmla="*/ 0 w 3"/>
                  <a:gd name="T5" fmla="*/ 1 h 4"/>
                  <a:gd name="T6" fmla="*/ 0 w 3"/>
                  <a:gd name="T7" fmla="*/ 0 h 4"/>
                  <a:gd name="T8" fmla="*/ 3 w 3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2" y="3"/>
                      <a:pt x="2" y="3"/>
                      <a:pt x="2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0" name="Freeform 181"/>
              <p:cNvSpPr>
                <a:spLocks/>
              </p:cNvSpPr>
              <p:nvPr/>
            </p:nvSpPr>
            <p:spPr bwMode="auto">
              <a:xfrm>
                <a:off x="2539" y="2598"/>
                <a:ext cx="25" cy="25"/>
              </a:xfrm>
              <a:custGeom>
                <a:avLst/>
                <a:gdLst>
                  <a:gd name="T0" fmla="*/ 4 w 4"/>
                  <a:gd name="T1" fmla="*/ 3 h 4"/>
                  <a:gd name="T2" fmla="*/ 2 w 4"/>
                  <a:gd name="T3" fmla="*/ 4 h 4"/>
                  <a:gd name="T4" fmla="*/ 1 w 4"/>
                  <a:gd name="T5" fmla="*/ 1 h 4"/>
                  <a:gd name="T6" fmla="*/ 1 w 4"/>
                  <a:gd name="T7" fmla="*/ 0 h 4"/>
                  <a:gd name="T8" fmla="*/ 4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4" y="3"/>
                    </a:moveTo>
                    <a:cubicBezTo>
                      <a:pt x="3" y="3"/>
                      <a:pt x="3" y="3"/>
                      <a:pt x="2" y="4"/>
                    </a:cubicBezTo>
                    <a:cubicBezTo>
                      <a:pt x="2" y="3"/>
                      <a:pt x="1" y="2"/>
                      <a:pt x="1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1"/>
                      <a:pt x="3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1" name="Freeform 182"/>
              <p:cNvSpPr>
                <a:spLocks/>
              </p:cNvSpPr>
              <p:nvPr/>
            </p:nvSpPr>
            <p:spPr bwMode="auto">
              <a:xfrm>
                <a:off x="2373" y="2455"/>
                <a:ext cx="12" cy="25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3 h 4"/>
                  <a:gd name="T4" fmla="*/ 1 w 2"/>
                  <a:gd name="T5" fmla="*/ 4 h 4"/>
                  <a:gd name="T6" fmla="*/ 0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0" y="4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2" name="Freeform 183"/>
              <p:cNvSpPr>
                <a:spLocks/>
              </p:cNvSpPr>
              <p:nvPr/>
            </p:nvSpPr>
            <p:spPr bwMode="auto">
              <a:xfrm>
                <a:off x="2650" y="2586"/>
                <a:ext cx="12" cy="25"/>
              </a:xfrm>
              <a:custGeom>
                <a:avLst/>
                <a:gdLst>
                  <a:gd name="T0" fmla="*/ 2 w 2"/>
                  <a:gd name="T1" fmla="*/ 3 h 4"/>
                  <a:gd name="T2" fmla="*/ 1 w 2"/>
                  <a:gd name="T3" fmla="*/ 4 h 4"/>
                  <a:gd name="T4" fmla="*/ 0 w 2"/>
                  <a:gd name="T5" fmla="*/ 1 h 4"/>
                  <a:gd name="T6" fmla="*/ 0 w 2"/>
                  <a:gd name="T7" fmla="*/ 0 h 4"/>
                  <a:gd name="T8" fmla="*/ 2 w 2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2" y="3"/>
                    </a:moveTo>
                    <a:cubicBezTo>
                      <a:pt x="2" y="4"/>
                      <a:pt x="1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1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3" name="Freeform 184"/>
              <p:cNvSpPr>
                <a:spLocks/>
              </p:cNvSpPr>
              <p:nvPr/>
            </p:nvSpPr>
            <p:spPr bwMode="auto">
              <a:xfrm>
                <a:off x="2410" y="2437"/>
                <a:ext cx="18" cy="25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1 h 4"/>
                  <a:gd name="T4" fmla="*/ 1 w 3"/>
                  <a:gd name="T5" fmla="*/ 0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2" y="1"/>
                      <a:pt x="2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4" name="Freeform 185"/>
              <p:cNvSpPr>
                <a:spLocks/>
              </p:cNvSpPr>
              <p:nvPr/>
            </p:nvSpPr>
            <p:spPr bwMode="auto">
              <a:xfrm>
                <a:off x="2459" y="2368"/>
                <a:ext cx="19" cy="25"/>
              </a:xfrm>
              <a:custGeom>
                <a:avLst/>
                <a:gdLst>
                  <a:gd name="T0" fmla="*/ 0 w 3"/>
                  <a:gd name="T1" fmla="*/ 0 h 4"/>
                  <a:gd name="T2" fmla="*/ 3 w 3"/>
                  <a:gd name="T3" fmla="*/ 3 h 4"/>
                  <a:gd name="T4" fmla="*/ 2 w 3"/>
                  <a:gd name="T5" fmla="*/ 4 h 4"/>
                  <a:gd name="T6" fmla="*/ 1 w 3"/>
                  <a:gd name="T7" fmla="*/ 3 h 4"/>
                  <a:gd name="T8" fmla="*/ 0 w 3"/>
                  <a:gd name="T9" fmla="*/ 0 h 4"/>
                  <a:gd name="T10" fmla="*/ 0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2" y="0"/>
                      <a:pt x="3" y="2"/>
                      <a:pt x="3" y="3"/>
                    </a:cubicBezTo>
                    <a:cubicBezTo>
                      <a:pt x="3" y="3"/>
                      <a:pt x="2" y="4"/>
                      <a:pt x="2" y="4"/>
                    </a:cubicBezTo>
                    <a:cubicBezTo>
                      <a:pt x="2" y="4"/>
                      <a:pt x="2" y="3"/>
                      <a:pt x="1" y="3"/>
                    </a:cubicBezTo>
                    <a:cubicBezTo>
                      <a:pt x="1" y="2"/>
                      <a:pt x="1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5" name="Freeform 186"/>
              <p:cNvSpPr>
                <a:spLocks/>
              </p:cNvSpPr>
              <p:nvPr/>
            </p:nvSpPr>
            <p:spPr bwMode="auto">
              <a:xfrm>
                <a:off x="2588" y="2511"/>
                <a:ext cx="13" cy="25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3 h 4"/>
                  <a:gd name="T4" fmla="*/ 2 w 2"/>
                  <a:gd name="T5" fmla="*/ 4 h 4"/>
                  <a:gd name="T6" fmla="*/ 2 w 2"/>
                  <a:gd name="T7" fmla="*/ 4 h 4"/>
                  <a:gd name="T8" fmla="*/ 0 w 2"/>
                  <a:gd name="T9" fmla="*/ 3 h 4"/>
                  <a:gd name="T10" fmla="*/ 0 w 2"/>
                  <a:gd name="T11" fmla="*/ 1 h 4"/>
                  <a:gd name="T12" fmla="*/ 1 w 2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4"/>
                      <a:pt x="0" y="3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6" name="Freeform 187"/>
              <p:cNvSpPr>
                <a:spLocks/>
              </p:cNvSpPr>
              <p:nvPr/>
            </p:nvSpPr>
            <p:spPr bwMode="auto">
              <a:xfrm>
                <a:off x="2434" y="2530"/>
                <a:ext cx="13" cy="25"/>
              </a:xfrm>
              <a:custGeom>
                <a:avLst/>
                <a:gdLst>
                  <a:gd name="T0" fmla="*/ 0 w 2"/>
                  <a:gd name="T1" fmla="*/ 0 h 4"/>
                  <a:gd name="T2" fmla="*/ 1 w 2"/>
                  <a:gd name="T3" fmla="*/ 2 h 4"/>
                  <a:gd name="T4" fmla="*/ 2 w 2"/>
                  <a:gd name="T5" fmla="*/ 4 h 4"/>
                  <a:gd name="T6" fmla="*/ 1 w 2"/>
                  <a:gd name="T7" fmla="*/ 4 h 4"/>
                  <a:gd name="T8" fmla="*/ 0 w 2"/>
                  <a:gd name="T9" fmla="*/ 1 h 4"/>
                  <a:gd name="T10" fmla="*/ 0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7" name="Freeform 188"/>
              <p:cNvSpPr>
                <a:spLocks/>
              </p:cNvSpPr>
              <p:nvPr/>
            </p:nvSpPr>
            <p:spPr bwMode="auto">
              <a:xfrm>
                <a:off x="2496" y="2629"/>
                <a:ext cx="12" cy="25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2 h 4"/>
                  <a:gd name="T4" fmla="*/ 2 w 2"/>
                  <a:gd name="T5" fmla="*/ 3 h 4"/>
                  <a:gd name="T6" fmla="*/ 1 w 2"/>
                  <a:gd name="T7" fmla="*/ 4 h 4"/>
                  <a:gd name="T8" fmla="*/ 0 w 2"/>
                  <a:gd name="T9" fmla="*/ 0 h 4"/>
                  <a:gd name="T10" fmla="*/ 0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0"/>
                      <a:pt x="1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3"/>
                      <a:pt x="1" y="4"/>
                      <a:pt x="1" y="4"/>
                    </a:cubicBezTo>
                    <a:cubicBezTo>
                      <a:pt x="1" y="2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8" name="Freeform 189"/>
              <p:cNvSpPr>
                <a:spLocks/>
              </p:cNvSpPr>
              <p:nvPr/>
            </p:nvSpPr>
            <p:spPr bwMode="auto">
              <a:xfrm>
                <a:off x="2545" y="2487"/>
                <a:ext cx="13" cy="24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3 h 4"/>
                  <a:gd name="T4" fmla="*/ 1 w 2"/>
                  <a:gd name="T5" fmla="*/ 4 h 4"/>
                  <a:gd name="T6" fmla="*/ 1 w 2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3"/>
                      <a:pt x="2" y="4"/>
                      <a:pt x="1" y="4"/>
                    </a:cubicBezTo>
                    <a:cubicBezTo>
                      <a:pt x="1" y="4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09" name="Freeform 190"/>
              <p:cNvSpPr>
                <a:spLocks/>
              </p:cNvSpPr>
              <p:nvPr/>
            </p:nvSpPr>
            <p:spPr bwMode="auto">
              <a:xfrm>
                <a:off x="2428" y="2592"/>
                <a:ext cx="6" cy="19"/>
              </a:xfrm>
              <a:custGeom>
                <a:avLst/>
                <a:gdLst>
                  <a:gd name="T0" fmla="*/ 0 w 1"/>
                  <a:gd name="T1" fmla="*/ 0 h 3"/>
                  <a:gd name="T2" fmla="*/ 1 w 1"/>
                  <a:gd name="T3" fmla="*/ 1 h 3"/>
                  <a:gd name="T4" fmla="*/ 1 w 1"/>
                  <a:gd name="T5" fmla="*/ 3 h 3"/>
                  <a:gd name="T6" fmla="*/ 1 w 1"/>
                  <a:gd name="T7" fmla="*/ 3 h 3"/>
                  <a:gd name="T8" fmla="*/ 0 w 1"/>
                  <a:gd name="T9" fmla="*/ 2 h 3"/>
                  <a:gd name="T10" fmla="*/ 0 w 1"/>
                  <a:gd name="T11" fmla="*/ 0 h 3"/>
                  <a:gd name="T12" fmla="*/ 0 w 1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1" y="0"/>
                      <a:pt x="1" y="0"/>
                      <a:pt x="1" y="1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0" name="Freeform 191"/>
              <p:cNvSpPr>
                <a:spLocks/>
              </p:cNvSpPr>
              <p:nvPr/>
            </p:nvSpPr>
            <p:spPr bwMode="auto">
              <a:xfrm>
                <a:off x="2668" y="2629"/>
                <a:ext cx="19" cy="25"/>
              </a:xfrm>
              <a:custGeom>
                <a:avLst/>
                <a:gdLst>
                  <a:gd name="T0" fmla="*/ 2 w 3"/>
                  <a:gd name="T1" fmla="*/ 4 h 4"/>
                  <a:gd name="T2" fmla="*/ 0 w 3"/>
                  <a:gd name="T3" fmla="*/ 1 h 4"/>
                  <a:gd name="T4" fmla="*/ 1 w 3"/>
                  <a:gd name="T5" fmla="*/ 0 h 4"/>
                  <a:gd name="T6" fmla="*/ 2 w 3"/>
                  <a:gd name="T7" fmla="*/ 0 h 4"/>
                  <a:gd name="T8" fmla="*/ 3 w 3"/>
                  <a:gd name="T9" fmla="*/ 3 h 4"/>
                  <a:gd name="T10" fmla="*/ 2 w 3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2" y="1"/>
                      <a:pt x="3" y="2"/>
                      <a:pt x="3" y="3"/>
                    </a:cubicBezTo>
                    <a:cubicBezTo>
                      <a:pt x="3" y="3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1" name="Freeform 192"/>
              <p:cNvSpPr>
                <a:spLocks/>
              </p:cNvSpPr>
              <p:nvPr/>
            </p:nvSpPr>
            <p:spPr bwMode="auto">
              <a:xfrm>
                <a:off x="2558" y="2629"/>
                <a:ext cx="18" cy="25"/>
              </a:xfrm>
              <a:custGeom>
                <a:avLst/>
                <a:gdLst>
                  <a:gd name="T0" fmla="*/ 3 w 3"/>
                  <a:gd name="T1" fmla="*/ 3 h 4"/>
                  <a:gd name="T2" fmla="*/ 1 w 3"/>
                  <a:gd name="T3" fmla="*/ 4 h 4"/>
                  <a:gd name="T4" fmla="*/ 0 w 3"/>
                  <a:gd name="T5" fmla="*/ 1 h 4"/>
                  <a:gd name="T6" fmla="*/ 1 w 3"/>
                  <a:gd name="T7" fmla="*/ 0 h 4"/>
                  <a:gd name="T8" fmla="*/ 3 w 3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2" y="3"/>
                      <a:pt x="2" y="3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2" name="Freeform 193"/>
              <p:cNvSpPr>
                <a:spLocks/>
              </p:cNvSpPr>
              <p:nvPr/>
            </p:nvSpPr>
            <p:spPr bwMode="auto">
              <a:xfrm>
                <a:off x="2551" y="2400"/>
                <a:ext cx="19" cy="18"/>
              </a:xfrm>
              <a:custGeom>
                <a:avLst/>
                <a:gdLst>
                  <a:gd name="T0" fmla="*/ 3 w 3"/>
                  <a:gd name="T1" fmla="*/ 3 h 3"/>
                  <a:gd name="T2" fmla="*/ 2 w 3"/>
                  <a:gd name="T3" fmla="*/ 3 h 3"/>
                  <a:gd name="T4" fmla="*/ 0 w 3"/>
                  <a:gd name="T5" fmla="*/ 1 h 3"/>
                  <a:gd name="T6" fmla="*/ 0 w 3"/>
                  <a:gd name="T7" fmla="*/ 0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3" name="Freeform 194"/>
              <p:cNvSpPr>
                <a:spLocks/>
              </p:cNvSpPr>
              <p:nvPr/>
            </p:nvSpPr>
            <p:spPr bwMode="auto">
              <a:xfrm>
                <a:off x="2441" y="2629"/>
                <a:ext cx="12" cy="25"/>
              </a:xfrm>
              <a:custGeom>
                <a:avLst/>
                <a:gdLst>
                  <a:gd name="T0" fmla="*/ 2 w 2"/>
                  <a:gd name="T1" fmla="*/ 4 h 4"/>
                  <a:gd name="T2" fmla="*/ 1 w 2"/>
                  <a:gd name="T3" fmla="*/ 2 h 4"/>
                  <a:gd name="T4" fmla="*/ 0 w 2"/>
                  <a:gd name="T5" fmla="*/ 0 h 4"/>
                  <a:gd name="T6" fmla="*/ 1 w 2"/>
                  <a:gd name="T7" fmla="*/ 0 h 4"/>
                  <a:gd name="T8" fmla="*/ 2 w 2"/>
                  <a:gd name="T9" fmla="*/ 3 h 4"/>
                  <a:gd name="T10" fmla="*/ 2 w 2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3"/>
                      <a:pt x="1" y="3"/>
                      <a:pt x="1" y="2"/>
                    </a:cubicBezTo>
                    <a:cubicBezTo>
                      <a:pt x="0" y="2"/>
                      <a:pt x="0" y="1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4" name="Freeform 195"/>
              <p:cNvSpPr>
                <a:spLocks/>
              </p:cNvSpPr>
              <p:nvPr/>
            </p:nvSpPr>
            <p:spPr bwMode="auto">
              <a:xfrm>
                <a:off x="2576" y="2400"/>
                <a:ext cx="12" cy="24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3 h 4"/>
                  <a:gd name="T4" fmla="*/ 2 w 2"/>
                  <a:gd name="T5" fmla="*/ 4 h 4"/>
                  <a:gd name="T6" fmla="*/ 0 w 2"/>
                  <a:gd name="T7" fmla="*/ 2 h 4"/>
                  <a:gd name="T8" fmla="*/ 1 w 2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2" y="2"/>
                      <a:pt x="2" y="2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3"/>
                      <a:pt x="1" y="3"/>
                      <a:pt x="0" y="2"/>
                    </a:cubicBezTo>
                    <a:cubicBezTo>
                      <a:pt x="0" y="2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5" name="Freeform 196"/>
              <p:cNvSpPr>
                <a:spLocks/>
              </p:cNvSpPr>
              <p:nvPr/>
            </p:nvSpPr>
            <p:spPr bwMode="auto">
              <a:xfrm>
                <a:off x="2478" y="2412"/>
                <a:ext cx="18" cy="25"/>
              </a:xfrm>
              <a:custGeom>
                <a:avLst/>
                <a:gdLst>
                  <a:gd name="T0" fmla="*/ 3 w 3"/>
                  <a:gd name="T1" fmla="*/ 4 h 4"/>
                  <a:gd name="T2" fmla="*/ 0 w 3"/>
                  <a:gd name="T3" fmla="*/ 1 h 4"/>
                  <a:gd name="T4" fmla="*/ 2 w 3"/>
                  <a:gd name="T5" fmla="*/ 0 h 4"/>
                  <a:gd name="T6" fmla="*/ 3 w 3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3" y="4"/>
                    </a:moveTo>
                    <a:cubicBezTo>
                      <a:pt x="1" y="3"/>
                      <a:pt x="0" y="1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2" y="1"/>
                      <a:pt x="2" y="2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6" name="Freeform 197"/>
              <p:cNvSpPr>
                <a:spLocks/>
              </p:cNvSpPr>
              <p:nvPr/>
            </p:nvSpPr>
            <p:spPr bwMode="auto">
              <a:xfrm>
                <a:off x="2410" y="2487"/>
                <a:ext cx="18" cy="24"/>
              </a:xfrm>
              <a:custGeom>
                <a:avLst/>
                <a:gdLst>
                  <a:gd name="T0" fmla="*/ 2 w 3"/>
                  <a:gd name="T1" fmla="*/ 4 h 4"/>
                  <a:gd name="T2" fmla="*/ 0 w 3"/>
                  <a:gd name="T3" fmla="*/ 1 h 4"/>
                  <a:gd name="T4" fmla="*/ 1 w 3"/>
                  <a:gd name="T5" fmla="*/ 0 h 4"/>
                  <a:gd name="T6" fmla="*/ 1 w 3"/>
                  <a:gd name="T7" fmla="*/ 1 h 4"/>
                  <a:gd name="T8" fmla="*/ 2 w 3"/>
                  <a:gd name="T9" fmla="*/ 4 h 4"/>
                  <a:gd name="T10" fmla="*/ 2 w 3"/>
                  <a:gd name="T11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1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2" y="2"/>
                      <a:pt x="3" y="3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7" name="Freeform 198"/>
              <p:cNvSpPr>
                <a:spLocks/>
              </p:cNvSpPr>
              <p:nvPr/>
            </p:nvSpPr>
            <p:spPr bwMode="auto">
              <a:xfrm>
                <a:off x="2668" y="2542"/>
                <a:ext cx="13" cy="19"/>
              </a:xfrm>
              <a:custGeom>
                <a:avLst/>
                <a:gdLst>
                  <a:gd name="T0" fmla="*/ 1 w 2"/>
                  <a:gd name="T1" fmla="*/ 3 h 3"/>
                  <a:gd name="T2" fmla="*/ 0 w 2"/>
                  <a:gd name="T3" fmla="*/ 2 h 3"/>
                  <a:gd name="T4" fmla="*/ 0 w 2"/>
                  <a:gd name="T5" fmla="*/ 0 h 3"/>
                  <a:gd name="T6" fmla="*/ 0 w 2"/>
                  <a:gd name="T7" fmla="*/ 0 h 3"/>
                  <a:gd name="T8" fmla="*/ 2 w 2"/>
                  <a:gd name="T9" fmla="*/ 3 h 3"/>
                  <a:gd name="T10" fmla="*/ 1 w 2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3">
                    <a:moveTo>
                      <a:pt x="1" y="3"/>
                    </a:moveTo>
                    <a:cubicBezTo>
                      <a:pt x="1" y="3"/>
                      <a:pt x="0" y="2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8" name="Freeform 199"/>
              <p:cNvSpPr>
                <a:spLocks/>
              </p:cNvSpPr>
              <p:nvPr/>
            </p:nvSpPr>
            <p:spPr bwMode="auto">
              <a:xfrm>
                <a:off x="2416" y="2629"/>
                <a:ext cx="18" cy="25"/>
              </a:xfrm>
              <a:custGeom>
                <a:avLst/>
                <a:gdLst>
                  <a:gd name="T0" fmla="*/ 3 w 3"/>
                  <a:gd name="T1" fmla="*/ 3 h 4"/>
                  <a:gd name="T2" fmla="*/ 1 w 3"/>
                  <a:gd name="T3" fmla="*/ 3 h 4"/>
                  <a:gd name="T4" fmla="*/ 0 w 3"/>
                  <a:gd name="T5" fmla="*/ 1 h 4"/>
                  <a:gd name="T6" fmla="*/ 0 w 3"/>
                  <a:gd name="T7" fmla="*/ 0 h 4"/>
                  <a:gd name="T8" fmla="*/ 3 w 3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3"/>
                    </a:moveTo>
                    <a:cubicBezTo>
                      <a:pt x="2" y="3"/>
                      <a:pt x="1" y="4"/>
                      <a:pt x="1" y="3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1" y="1"/>
                      <a:pt x="2" y="2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19" name="Freeform 200"/>
              <p:cNvSpPr>
                <a:spLocks/>
              </p:cNvSpPr>
              <p:nvPr/>
            </p:nvSpPr>
            <p:spPr bwMode="auto">
              <a:xfrm>
                <a:off x="2471" y="2455"/>
                <a:ext cx="13" cy="19"/>
              </a:xfrm>
              <a:custGeom>
                <a:avLst/>
                <a:gdLst>
                  <a:gd name="T0" fmla="*/ 2 w 2"/>
                  <a:gd name="T1" fmla="*/ 3 h 3"/>
                  <a:gd name="T2" fmla="*/ 1 w 2"/>
                  <a:gd name="T3" fmla="*/ 3 h 3"/>
                  <a:gd name="T4" fmla="*/ 0 w 2"/>
                  <a:gd name="T5" fmla="*/ 1 h 3"/>
                  <a:gd name="T6" fmla="*/ 1 w 2"/>
                  <a:gd name="T7" fmla="*/ 0 h 3"/>
                  <a:gd name="T8" fmla="*/ 2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2" y="3"/>
                      <a:pt x="2" y="3"/>
                      <a:pt x="1" y="3"/>
                    </a:cubicBezTo>
                    <a:cubicBezTo>
                      <a:pt x="1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1"/>
                      <a:pt x="2" y="1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20" name="Freeform 201"/>
              <p:cNvSpPr>
                <a:spLocks/>
              </p:cNvSpPr>
              <p:nvPr/>
            </p:nvSpPr>
            <p:spPr bwMode="auto">
              <a:xfrm>
                <a:off x="2453" y="2555"/>
                <a:ext cx="12" cy="31"/>
              </a:xfrm>
              <a:custGeom>
                <a:avLst/>
                <a:gdLst>
                  <a:gd name="T0" fmla="*/ 0 w 2"/>
                  <a:gd name="T1" fmla="*/ 0 h 5"/>
                  <a:gd name="T2" fmla="*/ 1 w 2"/>
                  <a:gd name="T3" fmla="*/ 2 h 5"/>
                  <a:gd name="T4" fmla="*/ 2 w 2"/>
                  <a:gd name="T5" fmla="*/ 4 h 5"/>
                  <a:gd name="T6" fmla="*/ 1 w 2"/>
                  <a:gd name="T7" fmla="*/ 4 h 5"/>
                  <a:gd name="T8" fmla="*/ 0 w 2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3"/>
                      <a:pt x="1" y="3"/>
                      <a:pt x="2" y="4"/>
                    </a:cubicBezTo>
                    <a:cubicBezTo>
                      <a:pt x="1" y="4"/>
                      <a:pt x="1" y="5"/>
                      <a:pt x="1" y="4"/>
                    </a:cubicBezTo>
                    <a:cubicBezTo>
                      <a:pt x="0" y="4"/>
                      <a:pt x="0" y="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21" name="Freeform 202"/>
              <p:cNvSpPr>
                <a:spLocks/>
              </p:cNvSpPr>
              <p:nvPr/>
            </p:nvSpPr>
            <p:spPr bwMode="auto">
              <a:xfrm>
                <a:off x="2496" y="2574"/>
                <a:ext cx="18" cy="24"/>
              </a:xfrm>
              <a:custGeom>
                <a:avLst/>
                <a:gdLst>
                  <a:gd name="T0" fmla="*/ 2 w 3"/>
                  <a:gd name="T1" fmla="*/ 4 h 4"/>
                  <a:gd name="T2" fmla="*/ 0 w 3"/>
                  <a:gd name="T3" fmla="*/ 1 h 4"/>
                  <a:gd name="T4" fmla="*/ 1 w 3"/>
                  <a:gd name="T5" fmla="*/ 0 h 4"/>
                  <a:gd name="T6" fmla="*/ 1 w 3"/>
                  <a:gd name="T7" fmla="*/ 0 h 4"/>
                  <a:gd name="T8" fmla="*/ 2 w 3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2" y="4"/>
                    </a:moveTo>
                    <a:cubicBezTo>
                      <a:pt x="1" y="3"/>
                      <a:pt x="1" y="2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3" y="3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22" name="Freeform 203"/>
              <p:cNvSpPr>
                <a:spLocks/>
              </p:cNvSpPr>
              <p:nvPr/>
            </p:nvSpPr>
            <p:spPr bwMode="auto">
              <a:xfrm>
                <a:off x="2594" y="2586"/>
                <a:ext cx="13" cy="25"/>
              </a:xfrm>
              <a:custGeom>
                <a:avLst/>
                <a:gdLst>
                  <a:gd name="T0" fmla="*/ 1 w 2"/>
                  <a:gd name="T1" fmla="*/ 4 h 4"/>
                  <a:gd name="T2" fmla="*/ 0 w 2"/>
                  <a:gd name="T3" fmla="*/ 1 h 4"/>
                  <a:gd name="T4" fmla="*/ 1 w 2"/>
                  <a:gd name="T5" fmla="*/ 0 h 4"/>
                  <a:gd name="T6" fmla="*/ 2 w 2"/>
                  <a:gd name="T7" fmla="*/ 3 h 4"/>
                  <a:gd name="T8" fmla="*/ 1 w 2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" y="1"/>
                      <a:pt x="2" y="2"/>
                      <a:pt x="2" y="3"/>
                    </a:cubicBezTo>
                    <a:cubicBezTo>
                      <a:pt x="2" y="4"/>
                      <a:pt x="2" y="4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  <p:sp>
            <p:nvSpPr>
              <p:cNvPr id="323" name="Freeform 204"/>
              <p:cNvSpPr>
                <a:spLocks/>
              </p:cNvSpPr>
              <p:nvPr/>
            </p:nvSpPr>
            <p:spPr bwMode="auto">
              <a:xfrm>
                <a:off x="2527" y="2629"/>
                <a:ext cx="12" cy="25"/>
              </a:xfrm>
              <a:custGeom>
                <a:avLst/>
                <a:gdLst>
                  <a:gd name="T0" fmla="*/ 1 w 2"/>
                  <a:gd name="T1" fmla="*/ 0 h 4"/>
                  <a:gd name="T2" fmla="*/ 2 w 2"/>
                  <a:gd name="T3" fmla="*/ 3 h 4"/>
                  <a:gd name="T4" fmla="*/ 2 w 2"/>
                  <a:gd name="T5" fmla="*/ 4 h 4"/>
                  <a:gd name="T6" fmla="*/ 1 w 2"/>
                  <a:gd name="T7" fmla="*/ 4 h 4"/>
                  <a:gd name="T8" fmla="*/ 0 w 2"/>
                  <a:gd name="T9" fmla="*/ 1 h 4"/>
                  <a:gd name="T10" fmla="*/ 1 w 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4">
                    <a:moveTo>
                      <a:pt x="1" y="0"/>
                    </a:moveTo>
                    <a:cubicBezTo>
                      <a:pt x="1" y="1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PE"/>
              </a:p>
            </p:txBody>
          </p:sp>
        </p:grpSp>
        <p:sp>
          <p:nvSpPr>
            <p:cNvPr id="27" name="Freeform 206"/>
            <p:cNvSpPr>
              <a:spLocks/>
            </p:cNvSpPr>
            <p:nvPr/>
          </p:nvSpPr>
          <p:spPr bwMode="auto">
            <a:xfrm>
              <a:off x="3913188" y="4144963"/>
              <a:ext cx="20638" cy="39687"/>
            </a:xfrm>
            <a:custGeom>
              <a:avLst/>
              <a:gdLst>
                <a:gd name="T0" fmla="*/ 2 w 2"/>
                <a:gd name="T1" fmla="*/ 4 h 4"/>
                <a:gd name="T2" fmla="*/ 0 w 2"/>
                <a:gd name="T3" fmla="*/ 1 h 4"/>
                <a:gd name="T4" fmla="*/ 1 w 2"/>
                <a:gd name="T5" fmla="*/ 0 h 4"/>
                <a:gd name="T6" fmla="*/ 2 w 2"/>
                <a:gd name="T7" fmla="*/ 3 h 4"/>
                <a:gd name="T8" fmla="*/ 2 w 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" name="Freeform 207"/>
            <p:cNvSpPr>
              <a:spLocks/>
            </p:cNvSpPr>
            <p:nvPr/>
          </p:nvSpPr>
          <p:spPr bwMode="auto">
            <a:xfrm>
              <a:off x="4049713" y="4065588"/>
              <a:ext cx="20638" cy="39687"/>
            </a:xfrm>
            <a:custGeom>
              <a:avLst/>
              <a:gdLst>
                <a:gd name="T0" fmla="*/ 1 w 2"/>
                <a:gd name="T1" fmla="*/ 0 h 4"/>
                <a:gd name="T2" fmla="*/ 2 w 2"/>
                <a:gd name="T3" fmla="*/ 2 h 4"/>
                <a:gd name="T4" fmla="*/ 2 w 2"/>
                <a:gd name="T5" fmla="*/ 3 h 4"/>
                <a:gd name="T6" fmla="*/ 1 w 2"/>
                <a:gd name="T7" fmla="*/ 4 h 4"/>
                <a:gd name="T8" fmla="*/ 0 w 2"/>
                <a:gd name="T9" fmla="*/ 0 h 4"/>
                <a:gd name="T10" fmla="*/ 1 w 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1"/>
                    <a:pt x="1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1" y="4"/>
                    <a:pt x="1" y="4"/>
                  </a:cubicBezTo>
                  <a:cubicBezTo>
                    <a:pt x="1" y="2"/>
                    <a:pt x="0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9" name="Freeform 208"/>
            <p:cNvSpPr>
              <a:spLocks/>
            </p:cNvSpPr>
            <p:nvPr/>
          </p:nvSpPr>
          <p:spPr bwMode="auto">
            <a:xfrm>
              <a:off x="4129088" y="3819525"/>
              <a:ext cx="28575" cy="39687"/>
            </a:xfrm>
            <a:custGeom>
              <a:avLst/>
              <a:gdLst>
                <a:gd name="T0" fmla="*/ 2 w 3"/>
                <a:gd name="T1" fmla="*/ 4 h 4"/>
                <a:gd name="T2" fmla="*/ 1 w 3"/>
                <a:gd name="T3" fmla="*/ 2 h 4"/>
                <a:gd name="T4" fmla="*/ 1 w 3"/>
                <a:gd name="T5" fmla="*/ 0 h 4"/>
                <a:gd name="T6" fmla="*/ 2 w 3"/>
                <a:gd name="T7" fmla="*/ 1 h 4"/>
                <a:gd name="T8" fmla="*/ 2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1" y="3"/>
                    <a:pt x="1" y="2"/>
                    <a:pt x="1" y="2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3" y="3"/>
                    <a:pt x="2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0" name="Freeform 209"/>
            <p:cNvSpPr>
              <a:spLocks/>
            </p:cNvSpPr>
            <p:nvPr/>
          </p:nvSpPr>
          <p:spPr bwMode="auto">
            <a:xfrm>
              <a:off x="4070350" y="3917950"/>
              <a:ext cx="19050" cy="39687"/>
            </a:xfrm>
            <a:custGeom>
              <a:avLst/>
              <a:gdLst>
                <a:gd name="T0" fmla="*/ 1 w 2"/>
                <a:gd name="T1" fmla="*/ 0 h 4"/>
                <a:gd name="T2" fmla="*/ 2 w 2"/>
                <a:gd name="T3" fmla="*/ 3 h 4"/>
                <a:gd name="T4" fmla="*/ 1 w 2"/>
                <a:gd name="T5" fmla="*/ 4 h 4"/>
                <a:gd name="T6" fmla="*/ 0 w 2"/>
                <a:gd name="T7" fmla="*/ 1 h 4"/>
                <a:gd name="T8" fmla="*/ 1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2" y="3"/>
                    <a:pt x="1" y="4"/>
                    <a:pt x="1" y="4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" name="Freeform 210"/>
            <p:cNvSpPr>
              <a:spLocks/>
            </p:cNvSpPr>
            <p:nvPr/>
          </p:nvSpPr>
          <p:spPr bwMode="auto">
            <a:xfrm>
              <a:off x="4049713" y="3740150"/>
              <a:ext cx="30163" cy="39687"/>
            </a:xfrm>
            <a:custGeom>
              <a:avLst/>
              <a:gdLst>
                <a:gd name="T0" fmla="*/ 1 w 3"/>
                <a:gd name="T1" fmla="*/ 0 h 4"/>
                <a:gd name="T2" fmla="*/ 3 w 3"/>
                <a:gd name="T3" fmla="*/ 4 h 4"/>
                <a:gd name="T4" fmla="*/ 2 w 3"/>
                <a:gd name="T5" fmla="*/ 4 h 4"/>
                <a:gd name="T6" fmla="*/ 0 w 3"/>
                <a:gd name="T7" fmla="*/ 2 h 4"/>
                <a:gd name="T8" fmla="*/ 1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1" y="0"/>
                  </a:moveTo>
                  <a:cubicBezTo>
                    <a:pt x="2" y="2"/>
                    <a:pt x="2" y="3"/>
                    <a:pt x="3" y="4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3"/>
                    <a:pt x="1" y="3"/>
                    <a:pt x="0" y="2"/>
                  </a:cubicBezTo>
                  <a:cubicBezTo>
                    <a:pt x="0" y="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" name="Freeform 211"/>
            <p:cNvSpPr>
              <a:spLocks/>
            </p:cNvSpPr>
            <p:nvPr/>
          </p:nvSpPr>
          <p:spPr bwMode="auto">
            <a:xfrm>
              <a:off x="3835400" y="3789363"/>
              <a:ext cx="28575" cy="30162"/>
            </a:xfrm>
            <a:custGeom>
              <a:avLst/>
              <a:gdLst>
                <a:gd name="T0" fmla="*/ 0 w 3"/>
                <a:gd name="T1" fmla="*/ 0 h 3"/>
                <a:gd name="T2" fmla="*/ 1 w 3"/>
                <a:gd name="T3" fmla="*/ 0 h 3"/>
                <a:gd name="T4" fmla="*/ 3 w 3"/>
                <a:gd name="T5" fmla="*/ 3 h 3"/>
                <a:gd name="T6" fmla="*/ 2 w 3"/>
                <a:gd name="T7" fmla="*/ 3 h 3"/>
                <a:gd name="T8" fmla="*/ 1 w 3"/>
                <a:gd name="T9" fmla="*/ 2 h 3"/>
                <a:gd name="T10" fmla="*/ 0 w 3"/>
                <a:gd name="T11" fmla="*/ 0 h 3"/>
                <a:gd name="T12" fmla="*/ 0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2" y="2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2"/>
                    <a:pt x="1" y="2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" name="Freeform 212"/>
            <p:cNvSpPr>
              <a:spLocks/>
            </p:cNvSpPr>
            <p:nvPr/>
          </p:nvSpPr>
          <p:spPr bwMode="auto">
            <a:xfrm>
              <a:off x="3884613" y="3819525"/>
              <a:ext cx="19050" cy="28575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0 h 3"/>
                <a:gd name="T4" fmla="*/ 2 w 2"/>
                <a:gd name="T5" fmla="*/ 3 h 3"/>
                <a:gd name="T6" fmla="*/ 1 w 2"/>
                <a:gd name="T7" fmla="*/ 3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" name="Freeform 213"/>
            <p:cNvSpPr>
              <a:spLocks/>
            </p:cNvSpPr>
            <p:nvPr/>
          </p:nvSpPr>
          <p:spPr bwMode="auto">
            <a:xfrm>
              <a:off x="3971925" y="3897313"/>
              <a:ext cx="19050" cy="30162"/>
            </a:xfrm>
            <a:custGeom>
              <a:avLst/>
              <a:gdLst>
                <a:gd name="T0" fmla="*/ 2 w 2"/>
                <a:gd name="T1" fmla="*/ 3 h 3"/>
                <a:gd name="T2" fmla="*/ 1 w 2"/>
                <a:gd name="T3" fmla="*/ 3 h 3"/>
                <a:gd name="T4" fmla="*/ 0 w 2"/>
                <a:gd name="T5" fmla="*/ 1 h 3"/>
                <a:gd name="T6" fmla="*/ 0 w 2"/>
                <a:gd name="T7" fmla="*/ 0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" name="Freeform 214"/>
            <p:cNvSpPr>
              <a:spLocks/>
            </p:cNvSpPr>
            <p:nvPr/>
          </p:nvSpPr>
          <p:spPr bwMode="auto">
            <a:xfrm>
              <a:off x="3806825" y="4105275"/>
              <a:ext cx="19050" cy="39687"/>
            </a:xfrm>
            <a:custGeom>
              <a:avLst/>
              <a:gdLst>
                <a:gd name="T0" fmla="*/ 1 w 2"/>
                <a:gd name="T1" fmla="*/ 0 h 4"/>
                <a:gd name="T2" fmla="*/ 2 w 2"/>
                <a:gd name="T3" fmla="*/ 3 h 4"/>
                <a:gd name="T4" fmla="*/ 1 w 2"/>
                <a:gd name="T5" fmla="*/ 4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1"/>
                    <a:pt x="2" y="2"/>
                    <a:pt x="2" y="3"/>
                  </a:cubicBezTo>
                  <a:cubicBezTo>
                    <a:pt x="2" y="3"/>
                    <a:pt x="2" y="4"/>
                    <a:pt x="1" y="4"/>
                  </a:cubicBezTo>
                  <a:cubicBezTo>
                    <a:pt x="0" y="4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6" name="Freeform 215"/>
            <p:cNvSpPr>
              <a:spLocks/>
            </p:cNvSpPr>
            <p:nvPr/>
          </p:nvSpPr>
          <p:spPr bwMode="auto">
            <a:xfrm>
              <a:off x="4117975" y="3887788"/>
              <a:ext cx="30163" cy="30162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1 h 3"/>
                <a:gd name="T4" fmla="*/ 1 w 3"/>
                <a:gd name="T5" fmla="*/ 0 h 3"/>
                <a:gd name="T6" fmla="*/ 1 w 3"/>
                <a:gd name="T7" fmla="*/ 0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" y="1"/>
                    <a:pt x="3" y="2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7" name="Freeform 216"/>
            <p:cNvSpPr>
              <a:spLocks/>
            </p:cNvSpPr>
            <p:nvPr/>
          </p:nvSpPr>
          <p:spPr bwMode="auto">
            <a:xfrm>
              <a:off x="3933825" y="4016375"/>
              <a:ext cx="28575" cy="30162"/>
            </a:xfrm>
            <a:custGeom>
              <a:avLst/>
              <a:gdLst>
                <a:gd name="T0" fmla="*/ 3 w 3"/>
                <a:gd name="T1" fmla="*/ 2 h 3"/>
                <a:gd name="T2" fmla="*/ 2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3 w 3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2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2" y="1"/>
                    <a:pt x="3" y="2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8" name="Freeform 217"/>
            <p:cNvSpPr>
              <a:spLocks/>
            </p:cNvSpPr>
            <p:nvPr/>
          </p:nvSpPr>
          <p:spPr bwMode="auto">
            <a:xfrm>
              <a:off x="4187825" y="4025900"/>
              <a:ext cx="28575" cy="30162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3 h 3"/>
                <a:gd name="T4" fmla="*/ 0 w 3"/>
                <a:gd name="T5" fmla="*/ 0 h 3"/>
                <a:gd name="T6" fmla="*/ 1 w 3"/>
                <a:gd name="T7" fmla="*/ 0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2" y="3"/>
                    <a:pt x="1" y="3"/>
                    <a:pt x="1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3" y="2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9" name="Freeform 218"/>
            <p:cNvSpPr>
              <a:spLocks/>
            </p:cNvSpPr>
            <p:nvPr/>
          </p:nvSpPr>
          <p:spPr bwMode="auto">
            <a:xfrm>
              <a:off x="4167188" y="4124325"/>
              <a:ext cx="30163" cy="30162"/>
            </a:xfrm>
            <a:custGeom>
              <a:avLst/>
              <a:gdLst>
                <a:gd name="T0" fmla="*/ 1 w 3"/>
                <a:gd name="T1" fmla="*/ 0 h 3"/>
                <a:gd name="T2" fmla="*/ 2 w 3"/>
                <a:gd name="T3" fmla="*/ 3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3" y="2"/>
                    <a:pt x="2" y="3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0" name="Freeform 219"/>
            <p:cNvSpPr>
              <a:spLocks/>
            </p:cNvSpPr>
            <p:nvPr/>
          </p:nvSpPr>
          <p:spPr bwMode="auto">
            <a:xfrm>
              <a:off x="4098925" y="4173538"/>
              <a:ext cx="19050" cy="30162"/>
            </a:xfrm>
            <a:custGeom>
              <a:avLst/>
              <a:gdLst>
                <a:gd name="T0" fmla="*/ 2 w 2"/>
                <a:gd name="T1" fmla="*/ 2 h 3"/>
                <a:gd name="T2" fmla="*/ 1 w 2"/>
                <a:gd name="T3" fmla="*/ 3 h 3"/>
                <a:gd name="T4" fmla="*/ 0 w 2"/>
                <a:gd name="T5" fmla="*/ 1 h 3"/>
                <a:gd name="T6" fmla="*/ 1 w 2"/>
                <a:gd name="T7" fmla="*/ 0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3"/>
                    <a:pt x="2" y="3"/>
                    <a:pt x="1" y="3"/>
                  </a:cubicBezTo>
                  <a:cubicBezTo>
                    <a:pt x="1" y="3"/>
                    <a:pt x="0" y="2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1" y="1"/>
                    <a:pt x="2" y="2"/>
                    <a:pt x="2" y="2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1" name="Freeform 220"/>
            <p:cNvSpPr>
              <a:spLocks/>
            </p:cNvSpPr>
            <p:nvPr/>
          </p:nvSpPr>
          <p:spPr bwMode="auto">
            <a:xfrm>
              <a:off x="3962400" y="3976688"/>
              <a:ext cx="19050" cy="30162"/>
            </a:xfrm>
            <a:custGeom>
              <a:avLst/>
              <a:gdLst>
                <a:gd name="T0" fmla="*/ 2 w 2"/>
                <a:gd name="T1" fmla="*/ 3 h 3"/>
                <a:gd name="T2" fmla="*/ 0 w 2"/>
                <a:gd name="T3" fmla="*/ 0 h 3"/>
                <a:gd name="T4" fmla="*/ 1 w 2"/>
                <a:gd name="T5" fmla="*/ 0 h 3"/>
                <a:gd name="T6" fmla="*/ 2 w 2"/>
                <a:gd name="T7" fmla="*/ 3 h 3"/>
                <a:gd name="T8" fmla="*/ 2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3"/>
                  </a:moveTo>
                  <a:cubicBezTo>
                    <a:pt x="0" y="3"/>
                    <a:pt x="0" y="2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2" name="Freeform 221"/>
            <p:cNvSpPr>
              <a:spLocks/>
            </p:cNvSpPr>
            <p:nvPr/>
          </p:nvSpPr>
          <p:spPr bwMode="auto">
            <a:xfrm>
              <a:off x="4079875" y="4114800"/>
              <a:ext cx="19050" cy="30162"/>
            </a:xfrm>
            <a:custGeom>
              <a:avLst/>
              <a:gdLst>
                <a:gd name="T0" fmla="*/ 1 w 2"/>
                <a:gd name="T1" fmla="*/ 3 h 3"/>
                <a:gd name="T2" fmla="*/ 0 w 2"/>
                <a:gd name="T3" fmla="*/ 0 h 3"/>
                <a:gd name="T4" fmla="*/ 1 w 2"/>
                <a:gd name="T5" fmla="*/ 0 h 3"/>
                <a:gd name="T6" fmla="*/ 2 w 2"/>
                <a:gd name="T7" fmla="*/ 3 h 3"/>
                <a:gd name="T8" fmla="*/ 1 w 2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0" y="2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1"/>
                    <a:pt x="2" y="2"/>
                    <a:pt x="2" y="3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3" name="Freeform 222"/>
            <p:cNvSpPr>
              <a:spLocks/>
            </p:cNvSpPr>
            <p:nvPr/>
          </p:nvSpPr>
          <p:spPr bwMode="auto">
            <a:xfrm>
              <a:off x="4002088" y="3798888"/>
              <a:ext cx="19050" cy="30162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0 w 2"/>
                <a:gd name="T7" fmla="*/ 1 h 3"/>
                <a:gd name="T8" fmla="*/ 1 w 2"/>
                <a:gd name="T9" fmla="*/ 0 h 3"/>
                <a:gd name="T10" fmla="*/ 1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2" y="0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4" name="Freeform 223"/>
            <p:cNvSpPr>
              <a:spLocks/>
            </p:cNvSpPr>
            <p:nvPr/>
          </p:nvSpPr>
          <p:spPr bwMode="auto">
            <a:xfrm>
              <a:off x="3717925" y="3897313"/>
              <a:ext cx="30163" cy="30162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2 h 3"/>
                <a:gd name="T4" fmla="*/ 2 w 3"/>
                <a:gd name="T5" fmla="*/ 3 h 3"/>
                <a:gd name="T6" fmla="*/ 0 w 3"/>
                <a:gd name="T7" fmla="*/ 1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2" y="1"/>
                    <a:pt x="2" y="2"/>
                    <a:pt x="3" y="2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5" name="Freeform 224"/>
            <p:cNvSpPr>
              <a:spLocks/>
            </p:cNvSpPr>
            <p:nvPr/>
          </p:nvSpPr>
          <p:spPr bwMode="auto">
            <a:xfrm>
              <a:off x="4157663" y="4046538"/>
              <a:ext cx="30163" cy="28575"/>
            </a:xfrm>
            <a:custGeom>
              <a:avLst/>
              <a:gdLst>
                <a:gd name="T0" fmla="*/ 2 w 3"/>
                <a:gd name="T1" fmla="*/ 3 h 3"/>
                <a:gd name="T2" fmla="*/ 1 w 3"/>
                <a:gd name="T3" fmla="*/ 1 h 3"/>
                <a:gd name="T4" fmla="*/ 1 w 3"/>
                <a:gd name="T5" fmla="*/ 0 h 3"/>
                <a:gd name="T6" fmla="*/ 2 w 3"/>
                <a:gd name="T7" fmla="*/ 0 h 3"/>
                <a:gd name="T8" fmla="*/ 3 w 3"/>
                <a:gd name="T9" fmla="*/ 2 h 3"/>
                <a:gd name="T10" fmla="*/ 2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2" y="2"/>
                    <a:pt x="1" y="1"/>
                    <a:pt x="1" y="1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2"/>
                    <a:pt x="3" y="2"/>
                  </a:cubicBezTo>
                  <a:cubicBezTo>
                    <a:pt x="3" y="2"/>
                    <a:pt x="2" y="3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6" name="Freeform 225"/>
            <p:cNvSpPr>
              <a:spLocks/>
            </p:cNvSpPr>
            <p:nvPr/>
          </p:nvSpPr>
          <p:spPr bwMode="auto">
            <a:xfrm>
              <a:off x="3863975" y="3957638"/>
              <a:ext cx="30163" cy="28575"/>
            </a:xfrm>
            <a:custGeom>
              <a:avLst/>
              <a:gdLst>
                <a:gd name="T0" fmla="*/ 0 w 3"/>
                <a:gd name="T1" fmla="*/ 1 h 3"/>
                <a:gd name="T2" fmla="*/ 1 w 3"/>
                <a:gd name="T3" fmla="*/ 0 h 3"/>
                <a:gd name="T4" fmla="*/ 3 w 3"/>
                <a:gd name="T5" fmla="*/ 3 h 3"/>
                <a:gd name="T6" fmla="*/ 2 w 3"/>
                <a:gd name="T7" fmla="*/ 3 h 3"/>
                <a:gd name="T8" fmla="*/ 0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2" y="2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7" name="Freeform 226"/>
            <p:cNvSpPr>
              <a:spLocks/>
            </p:cNvSpPr>
            <p:nvPr/>
          </p:nvSpPr>
          <p:spPr bwMode="auto">
            <a:xfrm>
              <a:off x="3806825" y="3810000"/>
              <a:ext cx="19050" cy="28575"/>
            </a:xfrm>
            <a:custGeom>
              <a:avLst/>
              <a:gdLst>
                <a:gd name="T0" fmla="*/ 2 w 2"/>
                <a:gd name="T1" fmla="*/ 2 h 3"/>
                <a:gd name="T2" fmla="*/ 1 w 2"/>
                <a:gd name="T3" fmla="*/ 3 h 3"/>
                <a:gd name="T4" fmla="*/ 0 w 2"/>
                <a:gd name="T5" fmla="*/ 1 h 3"/>
                <a:gd name="T6" fmla="*/ 0 w 2"/>
                <a:gd name="T7" fmla="*/ 0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2"/>
                    <a:pt x="1" y="3"/>
                    <a:pt x="1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1"/>
                    <a:pt x="1" y="1"/>
                    <a:pt x="2" y="2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8" name="Freeform 227"/>
            <p:cNvSpPr>
              <a:spLocks/>
            </p:cNvSpPr>
            <p:nvPr/>
          </p:nvSpPr>
          <p:spPr bwMode="auto">
            <a:xfrm>
              <a:off x="4138613" y="4065588"/>
              <a:ext cx="19050" cy="30162"/>
            </a:xfrm>
            <a:custGeom>
              <a:avLst/>
              <a:gdLst>
                <a:gd name="T0" fmla="*/ 1 w 2"/>
                <a:gd name="T1" fmla="*/ 3 h 3"/>
                <a:gd name="T2" fmla="*/ 0 w 2"/>
                <a:gd name="T3" fmla="*/ 0 h 3"/>
                <a:gd name="T4" fmla="*/ 0 w 2"/>
                <a:gd name="T5" fmla="*/ 0 h 3"/>
                <a:gd name="T6" fmla="*/ 2 w 2"/>
                <a:gd name="T7" fmla="*/ 0 h 3"/>
                <a:gd name="T8" fmla="*/ 2 w 2"/>
                <a:gd name="T9" fmla="*/ 3 h 3"/>
                <a:gd name="T10" fmla="*/ 1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1" y="3"/>
                  </a:moveTo>
                  <a:cubicBezTo>
                    <a:pt x="1" y="2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49" name="Freeform 228"/>
            <p:cNvSpPr>
              <a:spLocks/>
            </p:cNvSpPr>
            <p:nvPr/>
          </p:nvSpPr>
          <p:spPr bwMode="auto">
            <a:xfrm>
              <a:off x="4117975" y="3967163"/>
              <a:ext cx="20638" cy="30162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0 h 3"/>
                <a:gd name="T4" fmla="*/ 2 w 2"/>
                <a:gd name="T5" fmla="*/ 3 h 3"/>
                <a:gd name="T6" fmla="*/ 2 w 2"/>
                <a:gd name="T7" fmla="*/ 3 h 3"/>
                <a:gd name="T8" fmla="*/ 0 w 2"/>
                <a:gd name="T9" fmla="*/ 0 h 3"/>
                <a:gd name="T10" fmla="*/ 1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1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0" name="Freeform 229"/>
            <p:cNvSpPr>
              <a:spLocks/>
            </p:cNvSpPr>
            <p:nvPr/>
          </p:nvSpPr>
          <p:spPr bwMode="auto">
            <a:xfrm>
              <a:off x="3748088" y="3957638"/>
              <a:ext cx="19050" cy="28575"/>
            </a:xfrm>
            <a:custGeom>
              <a:avLst/>
              <a:gdLst>
                <a:gd name="T0" fmla="*/ 2 w 2"/>
                <a:gd name="T1" fmla="*/ 2 h 3"/>
                <a:gd name="T2" fmla="*/ 1 w 2"/>
                <a:gd name="T3" fmla="*/ 3 h 3"/>
                <a:gd name="T4" fmla="*/ 0 w 2"/>
                <a:gd name="T5" fmla="*/ 1 h 3"/>
                <a:gd name="T6" fmla="*/ 1 w 2"/>
                <a:gd name="T7" fmla="*/ 0 h 3"/>
                <a:gd name="T8" fmla="*/ 2 w 2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2"/>
                  </a:moveTo>
                  <a:cubicBezTo>
                    <a:pt x="2" y="3"/>
                    <a:pt x="2" y="3"/>
                    <a:pt x="1" y="3"/>
                  </a:cubicBezTo>
                  <a:cubicBezTo>
                    <a:pt x="1" y="2"/>
                    <a:pt x="1" y="2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1" name="Freeform 230"/>
            <p:cNvSpPr>
              <a:spLocks/>
            </p:cNvSpPr>
            <p:nvPr/>
          </p:nvSpPr>
          <p:spPr bwMode="auto">
            <a:xfrm>
              <a:off x="3990975" y="4135438"/>
              <a:ext cx="20638" cy="19050"/>
            </a:xfrm>
            <a:custGeom>
              <a:avLst/>
              <a:gdLst>
                <a:gd name="T0" fmla="*/ 2 w 2"/>
                <a:gd name="T1" fmla="*/ 1 h 2"/>
                <a:gd name="T2" fmla="*/ 1 w 2"/>
                <a:gd name="T3" fmla="*/ 2 h 2"/>
                <a:gd name="T4" fmla="*/ 0 w 2"/>
                <a:gd name="T5" fmla="*/ 1 h 2"/>
                <a:gd name="T6" fmla="*/ 1 w 2"/>
                <a:gd name="T7" fmla="*/ 0 h 2"/>
                <a:gd name="T8" fmla="*/ 2 w 2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2"/>
                    <a:pt x="1" y="2"/>
                    <a:pt x="1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2" name="Freeform 231"/>
            <p:cNvSpPr>
              <a:spLocks/>
            </p:cNvSpPr>
            <p:nvPr/>
          </p:nvSpPr>
          <p:spPr bwMode="auto">
            <a:xfrm>
              <a:off x="1422400" y="4105275"/>
              <a:ext cx="38100" cy="58737"/>
            </a:xfrm>
            <a:custGeom>
              <a:avLst/>
              <a:gdLst>
                <a:gd name="T0" fmla="*/ 1 w 4"/>
                <a:gd name="T1" fmla="*/ 6 h 6"/>
                <a:gd name="T2" fmla="*/ 0 w 4"/>
                <a:gd name="T3" fmla="*/ 5 h 6"/>
                <a:gd name="T4" fmla="*/ 2 w 4"/>
                <a:gd name="T5" fmla="*/ 1 h 6"/>
                <a:gd name="T6" fmla="*/ 3 w 4"/>
                <a:gd name="T7" fmla="*/ 0 h 6"/>
                <a:gd name="T8" fmla="*/ 3 w 4"/>
                <a:gd name="T9" fmla="*/ 1 h 6"/>
                <a:gd name="T10" fmla="*/ 2 w 4"/>
                <a:gd name="T11" fmla="*/ 6 h 6"/>
                <a:gd name="T12" fmla="*/ 1 w 4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1" y="6"/>
                  </a:moveTo>
                  <a:cubicBezTo>
                    <a:pt x="1" y="5"/>
                    <a:pt x="0" y="5"/>
                    <a:pt x="0" y="5"/>
                  </a:cubicBezTo>
                  <a:cubicBezTo>
                    <a:pt x="1" y="3"/>
                    <a:pt x="2" y="2"/>
                    <a:pt x="2" y="1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4" y="1"/>
                    <a:pt x="3" y="1"/>
                  </a:cubicBezTo>
                  <a:cubicBezTo>
                    <a:pt x="3" y="3"/>
                    <a:pt x="2" y="4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3" name="Freeform 232"/>
            <p:cNvSpPr>
              <a:spLocks/>
            </p:cNvSpPr>
            <p:nvPr/>
          </p:nvSpPr>
          <p:spPr bwMode="auto">
            <a:xfrm>
              <a:off x="1295400" y="4016375"/>
              <a:ext cx="28575" cy="49212"/>
            </a:xfrm>
            <a:custGeom>
              <a:avLst/>
              <a:gdLst>
                <a:gd name="T0" fmla="*/ 3 w 3"/>
                <a:gd name="T1" fmla="*/ 0 h 5"/>
                <a:gd name="T2" fmla="*/ 2 w 3"/>
                <a:gd name="T3" fmla="*/ 3 h 5"/>
                <a:gd name="T4" fmla="*/ 0 w 3"/>
                <a:gd name="T5" fmla="*/ 5 h 5"/>
                <a:gd name="T6" fmla="*/ 1 w 3"/>
                <a:gd name="T7" fmla="*/ 2 h 5"/>
                <a:gd name="T8" fmla="*/ 2 w 3"/>
                <a:gd name="T9" fmla="*/ 0 h 5"/>
                <a:gd name="T10" fmla="*/ 3 w 3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4"/>
                    <a:pt x="0" y="3"/>
                    <a:pt x="1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4" name="Freeform 233"/>
            <p:cNvSpPr>
              <a:spLocks/>
            </p:cNvSpPr>
            <p:nvPr/>
          </p:nvSpPr>
          <p:spPr bwMode="auto">
            <a:xfrm>
              <a:off x="1363663" y="3967163"/>
              <a:ext cx="28575" cy="49212"/>
            </a:xfrm>
            <a:custGeom>
              <a:avLst/>
              <a:gdLst>
                <a:gd name="T0" fmla="*/ 3 w 3"/>
                <a:gd name="T1" fmla="*/ 0 h 5"/>
                <a:gd name="T2" fmla="*/ 3 w 3"/>
                <a:gd name="T3" fmla="*/ 2 h 5"/>
                <a:gd name="T4" fmla="*/ 1 w 3"/>
                <a:gd name="T5" fmla="*/ 5 h 5"/>
                <a:gd name="T6" fmla="*/ 0 w 3"/>
                <a:gd name="T7" fmla="*/ 5 h 5"/>
                <a:gd name="T8" fmla="*/ 0 w 3"/>
                <a:gd name="T9" fmla="*/ 4 h 5"/>
                <a:gd name="T10" fmla="*/ 2 w 3"/>
                <a:gd name="T11" fmla="*/ 0 h 5"/>
                <a:gd name="T12" fmla="*/ 3 w 3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0"/>
                  </a:moveTo>
                  <a:cubicBezTo>
                    <a:pt x="3" y="1"/>
                    <a:pt x="3" y="1"/>
                    <a:pt x="3" y="2"/>
                  </a:cubicBezTo>
                  <a:cubicBezTo>
                    <a:pt x="2" y="3"/>
                    <a:pt x="2" y="4"/>
                    <a:pt x="1" y="5"/>
                  </a:cubicBezTo>
                  <a:cubicBezTo>
                    <a:pt x="1" y="5"/>
                    <a:pt x="1" y="5"/>
                    <a:pt x="0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3"/>
                    <a:pt x="1" y="2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5" name="Freeform 234"/>
            <p:cNvSpPr>
              <a:spLocks/>
            </p:cNvSpPr>
            <p:nvPr/>
          </p:nvSpPr>
          <p:spPr bwMode="auto">
            <a:xfrm>
              <a:off x="1217613" y="4154488"/>
              <a:ext cx="28575" cy="49212"/>
            </a:xfrm>
            <a:custGeom>
              <a:avLst/>
              <a:gdLst>
                <a:gd name="T0" fmla="*/ 3 w 3"/>
                <a:gd name="T1" fmla="*/ 1 h 5"/>
                <a:gd name="T2" fmla="*/ 1 w 3"/>
                <a:gd name="T3" fmla="*/ 5 h 5"/>
                <a:gd name="T4" fmla="*/ 0 w 3"/>
                <a:gd name="T5" fmla="*/ 5 h 5"/>
                <a:gd name="T6" fmla="*/ 0 w 3"/>
                <a:gd name="T7" fmla="*/ 4 h 5"/>
                <a:gd name="T8" fmla="*/ 2 w 3"/>
                <a:gd name="T9" fmla="*/ 1 h 5"/>
                <a:gd name="T10" fmla="*/ 2 w 3"/>
                <a:gd name="T11" fmla="*/ 1 h 5"/>
                <a:gd name="T12" fmla="*/ 3 w 3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1"/>
                  </a:moveTo>
                  <a:cubicBezTo>
                    <a:pt x="2" y="3"/>
                    <a:pt x="2" y="4"/>
                    <a:pt x="1" y="5"/>
                  </a:cubicBezTo>
                  <a:cubicBezTo>
                    <a:pt x="1" y="5"/>
                    <a:pt x="0" y="5"/>
                    <a:pt x="0" y="5"/>
                  </a:cubicBezTo>
                  <a:cubicBezTo>
                    <a:pt x="0" y="5"/>
                    <a:pt x="0" y="5"/>
                    <a:pt x="0" y="4"/>
                  </a:cubicBezTo>
                  <a:cubicBezTo>
                    <a:pt x="0" y="3"/>
                    <a:pt x="1" y="2"/>
                    <a:pt x="2" y="1"/>
                  </a:cubicBezTo>
                  <a:cubicBezTo>
                    <a:pt x="2" y="1"/>
                    <a:pt x="2" y="0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6" name="Freeform 235"/>
            <p:cNvSpPr>
              <a:spLocks/>
            </p:cNvSpPr>
            <p:nvPr/>
          </p:nvSpPr>
          <p:spPr bwMode="auto">
            <a:xfrm>
              <a:off x="1363663" y="3868738"/>
              <a:ext cx="28575" cy="49212"/>
            </a:xfrm>
            <a:custGeom>
              <a:avLst/>
              <a:gdLst>
                <a:gd name="T0" fmla="*/ 1 w 3"/>
                <a:gd name="T1" fmla="*/ 5 h 5"/>
                <a:gd name="T2" fmla="*/ 0 w 3"/>
                <a:gd name="T3" fmla="*/ 4 h 5"/>
                <a:gd name="T4" fmla="*/ 2 w 3"/>
                <a:gd name="T5" fmla="*/ 1 h 5"/>
                <a:gd name="T6" fmla="*/ 2 w 3"/>
                <a:gd name="T7" fmla="*/ 0 h 5"/>
                <a:gd name="T8" fmla="*/ 3 w 3"/>
                <a:gd name="T9" fmla="*/ 1 h 5"/>
                <a:gd name="T10" fmla="*/ 1 w 3"/>
                <a:gd name="T11" fmla="*/ 5 h 5"/>
                <a:gd name="T12" fmla="*/ 1 w 3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0" y="5"/>
                    <a:pt x="0" y="4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2" y="2"/>
                    <a:pt x="2" y="3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7" name="Freeform 236"/>
            <p:cNvSpPr>
              <a:spLocks/>
            </p:cNvSpPr>
            <p:nvPr/>
          </p:nvSpPr>
          <p:spPr bwMode="auto">
            <a:xfrm>
              <a:off x="1363663" y="3730625"/>
              <a:ext cx="19050" cy="39687"/>
            </a:xfrm>
            <a:custGeom>
              <a:avLst/>
              <a:gdLst>
                <a:gd name="T0" fmla="*/ 2 w 2"/>
                <a:gd name="T1" fmla="*/ 1 h 4"/>
                <a:gd name="T2" fmla="*/ 1 w 2"/>
                <a:gd name="T3" fmla="*/ 4 h 4"/>
                <a:gd name="T4" fmla="*/ 0 w 2"/>
                <a:gd name="T5" fmla="*/ 4 h 4"/>
                <a:gd name="T6" fmla="*/ 0 w 2"/>
                <a:gd name="T7" fmla="*/ 3 h 4"/>
                <a:gd name="T8" fmla="*/ 1 w 2"/>
                <a:gd name="T9" fmla="*/ 0 h 4"/>
                <a:gd name="T10" fmla="*/ 2 w 2"/>
                <a:gd name="T11" fmla="*/ 0 h 4"/>
                <a:gd name="T12" fmla="*/ 2 w 2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2" y="1"/>
                  </a:moveTo>
                  <a:cubicBezTo>
                    <a:pt x="2" y="2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8" name="Freeform 237"/>
            <p:cNvSpPr>
              <a:spLocks/>
            </p:cNvSpPr>
            <p:nvPr/>
          </p:nvSpPr>
          <p:spPr bwMode="auto">
            <a:xfrm>
              <a:off x="1460500" y="4025900"/>
              <a:ext cx="30163" cy="49212"/>
            </a:xfrm>
            <a:custGeom>
              <a:avLst/>
              <a:gdLst>
                <a:gd name="T0" fmla="*/ 3 w 3"/>
                <a:gd name="T1" fmla="*/ 1 h 5"/>
                <a:gd name="T2" fmla="*/ 1 w 3"/>
                <a:gd name="T3" fmla="*/ 5 h 5"/>
                <a:gd name="T4" fmla="*/ 1 w 3"/>
                <a:gd name="T5" fmla="*/ 5 h 5"/>
                <a:gd name="T6" fmla="*/ 0 w 3"/>
                <a:gd name="T7" fmla="*/ 4 h 5"/>
                <a:gd name="T8" fmla="*/ 1 w 3"/>
                <a:gd name="T9" fmla="*/ 1 h 5"/>
                <a:gd name="T10" fmla="*/ 2 w 3"/>
                <a:gd name="T11" fmla="*/ 0 h 5"/>
                <a:gd name="T12" fmla="*/ 3 w 3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1"/>
                  </a:moveTo>
                  <a:cubicBezTo>
                    <a:pt x="2" y="2"/>
                    <a:pt x="2" y="3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0" y="4"/>
                  </a:cubicBezTo>
                  <a:cubicBezTo>
                    <a:pt x="1" y="3"/>
                    <a:pt x="1" y="2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59" name="Freeform 238"/>
            <p:cNvSpPr>
              <a:spLocks/>
            </p:cNvSpPr>
            <p:nvPr/>
          </p:nvSpPr>
          <p:spPr bwMode="auto">
            <a:xfrm>
              <a:off x="1471613" y="3927475"/>
              <a:ext cx="28575" cy="39687"/>
            </a:xfrm>
            <a:custGeom>
              <a:avLst/>
              <a:gdLst>
                <a:gd name="T0" fmla="*/ 3 w 3"/>
                <a:gd name="T1" fmla="*/ 1 h 4"/>
                <a:gd name="T2" fmla="*/ 1 w 3"/>
                <a:gd name="T3" fmla="*/ 4 h 4"/>
                <a:gd name="T4" fmla="*/ 1 w 3"/>
                <a:gd name="T5" fmla="*/ 4 h 4"/>
                <a:gd name="T6" fmla="*/ 0 w 3"/>
                <a:gd name="T7" fmla="*/ 3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2"/>
                    <a:pt x="2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0" name="Freeform 239"/>
            <p:cNvSpPr>
              <a:spLocks/>
            </p:cNvSpPr>
            <p:nvPr/>
          </p:nvSpPr>
          <p:spPr bwMode="auto">
            <a:xfrm>
              <a:off x="1333500" y="3859213"/>
              <a:ext cx="30163" cy="38100"/>
            </a:xfrm>
            <a:custGeom>
              <a:avLst/>
              <a:gdLst>
                <a:gd name="T0" fmla="*/ 3 w 3"/>
                <a:gd name="T1" fmla="*/ 0 h 4"/>
                <a:gd name="T2" fmla="*/ 2 w 3"/>
                <a:gd name="T3" fmla="*/ 3 h 4"/>
                <a:gd name="T4" fmla="*/ 1 w 3"/>
                <a:gd name="T5" fmla="*/ 4 h 4"/>
                <a:gd name="T6" fmla="*/ 0 w 3"/>
                <a:gd name="T7" fmla="*/ 3 h 4"/>
                <a:gd name="T8" fmla="*/ 2 w 3"/>
                <a:gd name="T9" fmla="*/ 0 h 4"/>
                <a:gd name="T10" fmla="*/ 2 w 3"/>
                <a:gd name="T11" fmla="*/ 0 h 4"/>
                <a:gd name="T12" fmla="*/ 3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2"/>
                    <a:pt x="2" y="3"/>
                    <a:pt x="2" y="3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1" name="Freeform 240"/>
            <p:cNvSpPr>
              <a:spLocks/>
            </p:cNvSpPr>
            <p:nvPr/>
          </p:nvSpPr>
          <p:spPr bwMode="auto">
            <a:xfrm>
              <a:off x="1285875" y="3878263"/>
              <a:ext cx="19050" cy="49212"/>
            </a:xfrm>
            <a:custGeom>
              <a:avLst/>
              <a:gdLst>
                <a:gd name="T0" fmla="*/ 1 w 2"/>
                <a:gd name="T1" fmla="*/ 5 h 5"/>
                <a:gd name="T2" fmla="*/ 0 w 2"/>
                <a:gd name="T3" fmla="*/ 4 h 5"/>
                <a:gd name="T4" fmla="*/ 1 w 2"/>
                <a:gd name="T5" fmla="*/ 1 h 5"/>
                <a:gd name="T6" fmla="*/ 2 w 2"/>
                <a:gd name="T7" fmla="*/ 1 h 5"/>
                <a:gd name="T8" fmla="*/ 2 w 2"/>
                <a:gd name="T9" fmla="*/ 3 h 5"/>
                <a:gd name="T10" fmla="*/ 1 w 2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5">
                  <a:moveTo>
                    <a:pt x="1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2"/>
                    <a:pt x="1" y="1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2" y="2"/>
                    <a:pt x="2" y="2"/>
                    <a:pt x="2" y="3"/>
                  </a:cubicBezTo>
                  <a:cubicBezTo>
                    <a:pt x="2" y="4"/>
                    <a:pt x="1" y="4"/>
                    <a:pt x="1" y="5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2" name="Freeform 241"/>
            <p:cNvSpPr>
              <a:spLocks/>
            </p:cNvSpPr>
            <p:nvPr/>
          </p:nvSpPr>
          <p:spPr bwMode="auto">
            <a:xfrm>
              <a:off x="1363663" y="4056063"/>
              <a:ext cx="28575" cy="49212"/>
            </a:xfrm>
            <a:custGeom>
              <a:avLst/>
              <a:gdLst>
                <a:gd name="T0" fmla="*/ 3 w 3"/>
                <a:gd name="T1" fmla="*/ 1 h 5"/>
                <a:gd name="T2" fmla="*/ 2 w 3"/>
                <a:gd name="T3" fmla="*/ 4 h 5"/>
                <a:gd name="T4" fmla="*/ 1 w 3"/>
                <a:gd name="T5" fmla="*/ 4 h 5"/>
                <a:gd name="T6" fmla="*/ 0 w 3"/>
                <a:gd name="T7" fmla="*/ 4 h 5"/>
                <a:gd name="T8" fmla="*/ 2 w 3"/>
                <a:gd name="T9" fmla="*/ 1 h 5"/>
                <a:gd name="T10" fmla="*/ 3 w 3"/>
                <a:gd name="T11" fmla="*/ 0 h 5"/>
                <a:gd name="T12" fmla="*/ 3 w 3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5">
                  <a:moveTo>
                    <a:pt x="3" y="1"/>
                  </a:moveTo>
                  <a:cubicBezTo>
                    <a:pt x="3" y="2"/>
                    <a:pt x="2" y="3"/>
                    <a:pt x="2" y="4"/>
                  </a:cubicBezTo>
                  <a:cubicBezTo>
                    <a:pt x="1" y="4"/>
                    <a:pt x="1" y="5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3" name="Freeform 242"/>
            <p:cNvSpPr>
              <a:spLocks/>
            </p:cNvSpPr>
            <p:nvPr/>
          </p:nvSpPr>
          <p:spPr bwMode="auto">
            <a:xfrm>
              <a:off x="1138238" y="4086225"/>
              <a:ext cx="30163" cy="381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1 h 4"/>
                <a:gd name="T4" fmla="*/ 2 w 3"/>
                <a:gd name="T5" fmla="*/ 4 h 4"/>
                <a:gd name="T6" fmla="*/ 0 w 3"/>
                <a:gd name="T7" fmla="*/ 4 h 4"/>
                <a:gd name="T8" fmla="*/ 0 w 3"/>
                <a:gd name="T9" fmla="*/ 3 h 4"/>
                <a:gd name="T10" fmla="*/ 2 w 3"/>
                <a:gd name="T11" fmla="*/ 0 h 4"/>
                <a:gd name="T12" fmla="*/ 3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0"/>
                    <a:pt x="3" y="1"/>
                    <a:pt x="3" y="1"/>
                  </a:cubicBezTo>
                  <a:cubicBezTo>
                    <a:pt x="3" y="2"/>
                    <a:pt x="2" y="3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4" name="Freeform 243"/>
            <p:cNvSpPr>
              <a:spLocks/>
            </p:cNvSpPr>
            <p:nvPr/>
          </p:nvSpPr>
          <p:spPr bwMode="auto">
            <a:xfrm>
              <a:off x="1168400" y="3967163"/>
              <a:ext cx="28575" cy="39687"/>
            </a:xfrm>
            <a:custGeom>
              <a:avLst/>
              <a:gdLst>
                <a:gd name="T0" fmla="*/ 3 w 3"/>
                <a:gd name="T1" fmla="*/ 0 h 4"/>
                <a:gd name="T2" fmla="*/ 1 w 3"/>
                <a:gd name="T3" fmla="*/ 4 h 4"/>
                <a:gd name="T4" fmla="*/ 1 w 3"/>
                <a:gd name="T5" fmla="*/ 4 h 4"/>
                <a:gd name="T6" fmla="*/ 0 w 3"/>
                <a:gd name="T7" fmla="*/ 3 h 4"/>
                <a:gd name="T8" fmla="*/ 2 w 3"/>
                <a:gd name="T9" fmla="*/ 0 h 4"/>
                <a:gd name="T10" fmla="*/ 3 w 3"/>
                <a:gd name="T11" fmla="*/ 0 h 4"/>
                <a:gd name="T12" fmla="*/ 3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1"/>
                    <a:pt x="2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5" name="Freeform 244"/>
            <p:cNvSpPr>
              <a:spLocks/>
            </p:cNvSpPr>
            <p:nvPr/>
          </p:nvSpPr>
          <p:spPr bwMode="auto">
            <a:xfrm>
              <a:off x="1217613" y="3957638"/>
              <a:ext cx="19050" cy="39687"/>
            </a:xfrm>
            <a:custGeom>
              <a:avLst/>
              <a:gdLst>
                <a:gd name="T0" fmla="*/ 0 w 2"/>
                <a:gd name="T1" fmla="*/ 4 h 4"/>
                <a:gd name="T2" fmla="*/ 0 w 2"/>
                <a:gd name="T3" fmla="*/ 3 h 4"/>
                <a:gd name="T4" fmla="*/ 1 w 2"/>
                <a:gd name="T5" fmla="*/ 0 h 4"/>
                <a:gd name="T6" fmla="*/ 2 w 2"/>
                <a:gd name="T7" fmla="*/ 0 h 4"/>
                <a:gd name="T8" fmla="*/ 2 w 2"/>
                <a:gd name="T9" fmla="*/ 2 h 4"/>
                <a:gd name="T10" fmla="*/ 0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1" y="3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6" name="Freeform 245"/>
            <p:cNvSpPr>
              <a:spLocks/>
            </p:cNvSpPr>
            <p:nvPr/>
          </p:nvSpPr>
          <p:spPr bwMode="auto">
            <a:xfrm>
              <a:off x="1587500" y="4025900"/>
              <a:ext cx="30163" cy="39687"/>
            </a:xfrm>
            <a:custGeom>
              <a:avLst/>
              <a:gdLst>
                <a:gd name="T0" fmla="*/ 3 w 3"/>
                <a:gd name="T1" fmla="*/ 0 h 4"/>
                <a:gd name="T2" fmla="*/ 2 w 3"/>
                <a:gd name="T3" fmla="*/ 4 h 4"/>
                <a:gd name="T4" fmla="*/ 1 w 3"/>
                <a:gd name="T5" fmla="*/ 4 h 4"/>
                <a:gd name="T6" fmla="*/ 1 w 3"/>
                <a:gd name="T7" fmla="*/ 3 h 4"/>
                <a:gd name="T8" fmla="*/ 2 w 3"/>
                <a:gd name="T9" fmla="*/ 0 h 4"/>
                <a:gd name="T10" fmla="*/ 3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4"/>
                    <a:pt x="0" y="3"/>
                    <a:pt x="1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7" name="Freeform 246"/>
            <p:cNvSpPr>
              <a:spLocks/>
            </p:cNvSpPr>
            <p:nvPr/>
          </p:nvSpPr>
          <p:spPr bwMode="auto">
            <a:xfrm>
              <a:off x="1333500" y="4124325"/>
              <a:ext cx="20638" cy="39687"/>
            </a:xfrm>
            <a:custGeom>
              <a:avLst/>
              <a:gdLst>
                <a:gd name="T0" fmla="*/ 1 w 2"/>
                <a:gd name="T1" fmla="*/ 4 h 4"/>
                <a:gd name="T2" fmla="*/ 0 w 2"/>
                <a:gd name="T3" fmla="*/ 3 h 4"/>
                <a:gd name="T4" fmla="*/ 2 w 2"/>
                <a:gd name="T5" fmla="*/ 0 h 4"/>
                <a:gd name="T6" fmla="*/ 2 w 2"/>
                <a:gd name="T7" fmla="*/ 0 h 4"/>
                <a:gd name="T8" fmla="*/ 2 w 2"/>
                <a:gd name="T9" fmla="*/ 1 h 4"/>
                <a:gd name="T10" fmla="*/ 1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8" name="Freeform 247"/>
            <p:cNvSpPr>
              <a:spLocks/>
            </p:cNvSpPr>
            <p:nvPr/>
          </p:nvSpPr>
          <p:spPr bwMode="auto">
            <a:xfrm>
              <a:off x="1401763" y="3789363"/>
              <a:ext cx="30163" cy="49212"/>
            </a:xfrm>
            <a:custGeom>
              <a:avLst/>
              <a:gdLst>
                <a:gd name="T0" fmla="*/ 1 w 3"/>
                <a:gd name="T1" fmla="*/ 5 h 5"/>
                <a:gd name="T2" fmla="*/ 2 w 3"/>
                <a:gd name="T3" fmla="*/ 0 h 5"/>
                <a:gd name="T4" fmla="*/ 3 w 3"/>
                <a:gd name="T5" fmla="*/ 1 h 5"/>
                <a:gd name="T6" fmla="*/ 1 w 3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1" y="5"/>
                  </a:moveTo>
                  <a:cubicBezTo>
                    <a:pt x="0" y="3"/>
                    <a:pt x="1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2" y="2"/>
                    <a:pt x="2" y="3"/>
                    <a:pt x="1" y="5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69" name="Freeform 248"/>
            <p:cNvSpPr>
              <a:spLocks/>
            </p:cNvSpPr>
            <p:nvPr/>
          </p:nvSpPr>
          <p:spPr bwMode="auto">
            <a:xfrm>
              <a:off x="1206500" y="3887788"/>
              <a:ext cx="20638" cy="39687"/>
            </a:xfrm>
            <a:custGeom>
              <a:avLst/>
              <a:gdLst>
                <a:gd name="T0" fmla="*/ 2 w 2"/>
                <a:gd name="T1" fmla="*/ 1 h 4"/>
                <a:gd name="T2" fmla="*/ 1 w 2"/>
                <a:gd name="T3" fmla="*/ 4 h 4"/>
                <a:gd name="T4" fmla="*/ 0 w 2"/>
                <a:gd name="T5" fmla="*/ 4 h 4"/>
                <a:gd name="T6" fmla="*/ 0 w 2"/>
                <a:gd name="T7" fmla="*/ 3 h 4"/>
                <a:gd name="T8" fmla="*/ 1 w 2"/>
                <a:gd name="T9" fmla="*/ 0 h 4"/>
                <a:gd name="T10" fmla="*/ 2 w 2"/>
                <a:gd name="T11" fmla="*/ 0 h 4"/>
                <a:gd name="T12" fmla="*/ 2 w 2"/>
                <a:gd name="T1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2" y="1"/>
                  </a:moveTo>
                  <a:cubicBezTo>
                    <a:pt x="2" y="2"/>
                    <a:pt x="1" y="3"/>
                    <a:pt x="1" y="4"/>
                  </a:cubicBezTo>
                  <a:cubicBezTo>
                    <a:pt x="1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0" name="Freeform 249"/>
            <p:cNvSpPr>
              <a:spLocks/>
            </p:cNvSpPr>
            <p:nvPr/>
          </p:nvSpPr>
          <p:spPr bwMode="auto">
            <a:xfrm>
              <a:off x="1608138" y="3897313"/>
              <a:ext cx="19050" cy="39687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4 h 4"/>
                <a:gd name="T4" fmla="*/ 0 w 2"/>
                <a:gd name="T5" fmla="*/ 3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2" y="1"/>
                    <a:pt x="2" y="4"/>
                    <a:pt x="1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1" name="Freeform 250"/>
            <p:cNvSpPr>
              <a:spLocks/>
            </p:cNvSpPr>
            <p:nvPr/>
          </p:nvSpPr>
          <p:spPr bwMode="auto">
            <a:xfrm>
              <a:off x="1549400" y="4046538"/>
              <a:ext cx="28575" cy="39687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1 h 4"/>
                <a:gd name="T4" fmla="*/ 2 w 3"/>
                <a:gd name="T5" fmla="*/ 0 h 4"/>
                <a:gd name="T6" fmla="*/ 2 w 3"/>
                <a:gd name="T7" fmla="*/ 1 h 4"/>
                <a:gd name="T8" fmla="*/ 0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0" y="3"/>
                    <a:pt x="1" y="2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3" y="1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2" name="Freeform 251"/>
            <p:cNvSpPr>
              <a:spLocks/>
            </p:cNvSpPr>
            <p:nvPr/>
          </p:nvSpPr>
          <p:spPr bwMode="auto">
            <a:xfrm>
              <a:off x="1577975" y="3878263"/>
              <a:ext cx="20638" cy="39687"/>
            </a:xfrm>
            <a:custGeom>
              <a:avLst/>
              <a:gdLst>
                <a:gd name="T0" fmla="*/ 0 w 2"/>
                <a:gd name="T1" fmla="*/ 4 h 4"/>
                <a:gd name="T2" fmla="*/ 1 w 2"/>
                <a:gd name="T3" fmla="*/ 0 h 4"/>
                <a:gd name="T4" fmla="*/ 2 w 2"/>
                <a:gd name="T5" fmla="*/ 0 h 4"/>
                <a:gd name="T6" fmla="*/ 2 w 2"/>
                <a:gd name="T7" fmla="*/ 1 h 4"/>
                <a:gd name="T8" fmla="*/ 0 w 2"/>
                <a:gd name="T9" fmla="*/ 4 h 4"/>
                <a:gd name="T10" fmla="*/ 0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cubicBezTo>
                    <a:pt x="0" y="3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3" name="Freeform 252"/>
            <p:cNvSpPr>
              <a:spLocks/>
            </p:cNvSpPr>
            <p:nvPr/>
          </p:nvSpPr>
          <p:spPr bwMode="auto">
            <a:xfrm>
              <a:off x="1333500" y="3948113"/>
              <a:ext cx="20638" cy="38100"/>
            </a:xfrm>
            <a:custGeom>
              <a:avLst/>
              <a:gdLst>
                <a:gd name="T0" fmla="*/ 1 w 2"/>
                <a:gd name="T1" fmla="*/ 0 h 4"/>
                <a:gd name="T2" fmla="*/ 0 w 2"/>
                <a:gd name="T3" fmla="*/ 4 h 4"/>
                <a:gd name="T4" fmla="*/ 0 w 2"/>
                <a:gd name="T5" fmla="*/ 3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2" y="1"/>
                    <a:pt x="1" y="4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4" name="Freeform 253"/>
            <p:cNvSpPr>
              <a:spLocks/>
            </p:cNvSpPr>
            <p:nvPr/>
          </p:nvSpPr>
          <p:spPr bwMode="auto">
            <a:xfrm>
              <a:off x="1539875" y="3868738"/>
              <a:ext cx="28575" cy="39687"/>
            </a:xfrm>
            <a:custGeom>
              <a:avLst/>
              <a:gdLst>
                <a:gd name="T0" fmla="*/ 3 w 3"/>
                <a:gd name="T1" fmla="*/ 1 h 4"/>
                <a:gd name="T2" fmla="*/ 1 w 3"/>
                <a:gd name="T3" fmla="*/ 4 h 4"/>
                <a:gd name="T4" fmla="*/ 0 w 3"/>
                <a:gd name="T5" fmla="*/ 3 h 4"/>
                <a:gd name="T6" fmla="*/ 2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2" y="2"/>
                    <a:pt x="2" y="3"/>
                    <a:pt x="1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5" name="Freeform 254"/>
            <p:cNvSpPr>
              <a:spLocks/>
            </p:cNvSpPr>
            <p:nvPr/>
          </p:nvSpPr>
          <p:spPr bwMode="auto">
            <a:xfrm>
              <a:off x="1509713" y="3848100"/>
              <a:ext cx="30163" cy="39687"/>
            </a:xfrm>
            <a:custGeom>
              <a:avLst/>
              <a:gdLst>
                <a:gd name="T0" fmla="*/ 3 w 3"/>
                <a:gd name="T1" fmla="*/ 1 h 4"/>
                <a:gd name="T2" fmla="*/ 0 w 3"/>
                <a:gd name="T3" fmla="*/ 4 h 4"/>
                <a:gd name="T4" fmla="*/ 0 w 3"/>
                <a:gd name="T5" fmla="*/ 3 h 4"/>
                <a:gd name="T6" fmla="*/ 2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2" y="2"/>
                    <a:pt x="1" y="3"/>
                    <a:pt x="0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6" name="Freeform 255"/>
            <p:cNvSpPr>
              <a:spLocks/>
            </p:cNvSpPr>
            <p:nvPr/>
          </p:nvSpPr>
          <p:spPr bwMode="auto">
            <a:xfrm>
              <a:off x="1568450" y="3976688"/>
              <a:ext cx="30163" cy="49212"/>
            </a:xfrm>
            <a:custGeom>
              <a:avLst/>
              <a:gdLst>
                <a:gd name="T0" fmla="*/ 0 w 3"/>
                <a:gd name="T1" fmla="*/ 4 h 5"/>
                <a:gd name="T2" fmla="*/ 2 w 3"/>
                <a:gd name="T3" fmla="*/ 1 h 5"/>
                <a:gd name="T4" fmla="*/ 2 w 3"/>
                <a:gd name="T5" fmla="*/ 0 h 5"/>
                <a:gd name="T6" fmla="*/ 3 w 3"/>
                <a:gd name="T7" fmla="*/ 1 h 5"/>
                <a:gd name="T8" fmla="*/ 1 w 3"/>
                <a:gd name="T9" fmla="*/ 5 h 5"/>
                <a:gd name="T10" fmla="*/ 0 w 3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5">
                  <a:moveTo>
                    <a:pt x="0" y="4"/>
                  </a:moveTo>
                  <a:cubicBezTo>
                    <a:pt x="1" y="3"/>
                    <a:pt x="1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3"/>
                    <a:pt x="1" y="5"/>
                  </a:cubicBezTo>
                  <a:cubicBezTo>
                    <a:pt x="1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7" name="Freeform 256"/>
            <p:cNvSpPr>
              <a:spLocks/>
            </p:cNvSpPr>
            <p:nvPr/>
          </p:nvSpPr>
          <p:spPr bwMode="auto">
            <a:xfrm>
              <a:off x="1509713" y="4025900"/>
              <a:ext cx="30163" cy="30162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1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8" name="Freeform 257"/>
            <p:cNvSpPr>
              <a:spLocks/>
            </p:cNvSpPr>
            <p:nvPr/>
          </p:nvSpPr>
          <p:spPr bwMode="auto">
            <a:xfrm>
              <a:off x="1412875" y="4164013"/>
              <a:ext cx="19050" cy="49212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2 h 5"/>
                <a:gd name="T4" fmla="*/ 1 w 2"/>
                <a:gd name="T5" fmla="*/ 5 h 5"/>
                <a:gd name="T6" fmla="*/ 0 w 2"/>
                <a:gd name="T7" fmla="*/ 4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2" y="1"/>
                    <a:pt x="2" y="2"/>
                    <a:pt x="2" y="2"/>
                  </a:cubicBezTo>
                  <a:cubicBezTo>
                    <a:pt x="2" y="3"/>
                    <a:pt x="1" y="4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2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79" name="Freeform 258"/>
            <p:cNvSpPr>
              <a:spLocks/>
            </p:cNvSpPr>
            <p:nvPr/>
          </p:nvSpPr>
          <p:spPr bwMode="auto">
            <a:xfrm>
              <a:off x="1431925" y="3829050"/>
              <a:ext cx="28575" cy="39687"/>
            </a:xfrm>
            <a:custGeom>
              <a:avLst/>
              <a:gdLst>
                <a:gd name="T0" fmla="*/ 0 w 3"/>
                <a:gd name="T1" fmla="*/ 4 h 4"/>
                <a:gd name="T2" fmla="*/ 1 w 3"/>
                <a:gd name="T3" fmla="*/ 0 h 4"/>
                <a:gd name="T4" fmla="*/ 3 w 3"/>
                <a:gd name="T5" fmla="*/ 1 h 4"/>
                <a:gd name="T6" fmla="*/ 0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4"/>
                  </a:moveTo>
                  <a:cubicBezTo>
                    <a:pt x="1" y="2"/>
                    <a:pt x="1" y="1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0" name="Freeform 259"/>
            <p:cNvSpPr>
              <a:spLocks/>
            </p:cNvSpPr>
            <p:nvPr/>
          </p:nvSpPr>
          <p:spPr bwMode="auto">
            <a:xfrm>
              <a:off x="1401763" y="4086225"/>
              <a:ext cx="30163" cy="28575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2"/>
                    <a:pt x="2" y="2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1" name="Freeform 260"/>
            <p:cNvSpPr>
              <a:spLocks/>
            </p:cNvSpPr>
            <p:nvPr/>
          </p:nvSpPr>
          <p:spPr bwMode="auto">
            <a:xfrm>
              <a:off x="1265238" y="3997325"/>
              <a:ext cx="20638" cy="28575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3 h 3"/>
                <a:gd name="T4" fmla="*/ 0 w 2"/>
                <a:gd name="T5" fmla="*/ 2 h 3"/>
                <a:gd name="T6" fmla="*/ 1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1" y="2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2" name="Freeform 261"/>
            <p:cNvSpPr>
              <a:spLocks/>
            </p:cNvSpPr>
            <p:nvPr/>
          </p:nvSpPr>
          <p:spPr bwMode="auto">
            <a:xfrm>
              <a:off x="1500188" y="4173538"/>
              <a:ext cx="28575" cy="39687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4 h 4"/>
                <a:gd name="T4" fmla="*/ 0 w 3"/>
                <a:gd name="T5" fmla="*/ 3 h 4"/>
                <a:gd name="T6" fmla="*/ 1 w 3"/>
                <a:gd name="T7" fmla="*/ 0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1" y="2"/>
                    <a:pt x="1" y="3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3" name="Freeform 262"/>
            <p:cNvSpPr>
              <a:spLocks/>
            </p:cNvSpPr>
            <p:nvPr/>
          </p:nvSpPr>
          <p:spPr bwMode="auto">
            <a:xfrm>
              <a:off x="1314450" y="4173538"/>
              <a:ext cx="19050" cy="39687"/>
            </a:xfrm>
            <a:custGeom>
              <a:avLst/>
              <a:gdLst>
                <a:gd name="T0" fmla="*/ 2 w 2"/>
                <a:gd name="T1" fmla="*/ 1 h 4"/>
                <a:gd name="T2" fmla="*/ 0 w 2"/>
                <a:gd name="T3" fmla="*/ 4 h 4"/>
                <a:gd name="T4" fmla="*/ 0 w 2"/>
                <a:gd name="T5" fmla="*/ 3 h 4"/>
                <a:gd name="T6" fmla="*/ 1 w 2"/>
                <a:gd name="T7" fmla="*/ 0 h 4"/>
                <a:gd name="T8" fmla="*/ 2 w 2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1"/>
                  </a:moveTo>
                  <a:cubicBezTo>
                    <a:pt x="2" y="2"/>
                    <a:pt x="1" y="3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2" y="0"/>
                    <a:pt x="2" y="0"/>
                    <a:pt x="2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4" name="Freeform 263"/>
            <p:cNvSpPr>
              <a:spLocks/>
            </p:cNvSpPr>
            <p:nvPr/>
          </p:nvSpPr>
          <p:spPr bwMode="auto">
            <a:xfrm>
              <a:off x="1539875" y="3948113"/>
              <a:ext cx="28575" cy="38100"/>
            </a:xfrm>
            <a:custGeom>
              <a:avLst/>
              <a:gdLst>
                <a:gd name="T0" fmla="*/ 1 w 3"/>
                <a:gd name="T1" fmla="*/ 4 h 4"/>
                <a:gd name="T2" fmla="*/ 2 w 3"/>
                <a:gd name="T3" fmla="*/ 0 h 4"/>
                <a:gd name="T4" fmla="*/ 2 w 3"/>
                <a:gd name="T5" fmla="*/ 0 h 4"/>
                <a:gd name="T6" fmla="*/ 3 w 3"/>
                <a:gd name="T7" fmla="*/ 1 h 4"/>
                <a:gd name="T8" fmla="*/ 1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3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5" name="Freeform 264"/>
            <p:cNvSpPr>
              <a:spLocks/>
            </p:cNvSpPr>
            <p:nvPr/>
          </p:nvSpPr>
          <p:spPr bwMode="auto">
            <a:xfrm>
              <a:off x="1138238" y="4035425"/>
              <a:ext cx="30163" cy="30162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1" y="2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6" name="Freeform 265"/>
            <p:cNvSpPr>
              <a:spLocks/>
            </p:cNvSpPr>
            <p:nvPr/>
          </p:nvSpPr>
          <p:spPr bwMode="auto">
            <a:xfrm>
              <a:off x="1168400" y="4105275"/>
              <a:ext cx="19050" cy="39687"/>
            </a:xfrm>
            <a:custGeom>
              <a:avLst/>
              <a:gdLst>
                <a:gd name="T0" fmla="*/ 1 w 2"/>
                <a:gd name="T1" fmla="*/ 4 h 4"/>
                <a:gd name="T2" fmla="*/ 1 w 2"/>
                <a:gd name="T3" fmla="*/ 0 h 4"/>
                <a:gd name="T4" fmla="*/ 2 w 2"/>
                <a:gd name="T5" fmla="*/ 1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1" y="1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7" name="Freeform 266"/>
            <p:cNvSpPr>
              <a:spLocks/>
            </p:cNvSpPr>
            <p:nvPr/>
          </p:nvSpPr>
          <p:spPr bwMode="auto">
            <a:xfrm>
              <a:off x="1460500" y="3759200"/>
              <a:ext cx="20638" cy="39687"/>
            </a:xfrm>
            <a:custGeom>
              <a:avLst/>
              <a:gdLst>
                <a:gd name="T0" fmla="*/ 2 w 2"/>
                <a:gd name="T1" fmla="*/ 0 h 4"/>
                <a:gd name="T2" fmla="*/ 1 w 2"/>
                <a:gd name="T3" fmla="*/ 4 h 4"/>
                <a:gd name="T4" fmla="*/ 1 w 2"/>
                <a:gd name="T5" fmla="*/ 4 h 4"/>
                <a:gd name="T6" fmla="*/ 0 w 2"/>
                <a:gd name="T7" fmla="*/ 3 h 4"/>
                <a:gd name="T8" fmla="*/ 2 w 2"/>
                <a:gd name="T9" fmla="*/ 0 h 4"/>
                <a:gd name="T10" fmla="*/ 2 w 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1"/>
                    <a:pt x="2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8" name="Freeform 267"/>
            <p:cNvSpPr>
              <a:spLocks/>
            </p:cNvSpPr>
            <p:nvPr/>
          </p:nvSpPr>
          <p:spPr bwMode="auto">
            <a:xfrm>
              <a:off x="1481138" y="4065588"/>
              <a:ext cx="28575" cy="39687"/>
            </a:xfrm>
            <a:custGeom>
              <a:avLst/>
              <a:gdLst>
                <a:gd name="T0" fmla="*/ 2 w 3"/>
                <a:gd name="T1" fmla="*/ 0 h 4"/>
                <a:gd name="T2" fmla="*/ 1 w 3"/>
                <a:gd name="T3" fmla="*/ 3 h 4"/>
                <a:gd name="T4" fmla="*/ 0 w 3"/>
                <a:gd name="T5" fmla="*/ 4 h 4"/>
                <a:gd name="T6" fmla="*/ 0 w 3"/>
                <a:gd name="T7" fmla="*/ 3 h 4"/>
                <a:gd name="T8" fmla="*/ 1 w 3"/>
                <a:gd name="T9" fmla="*/ 0 h 4"/>
                <a:gd name="T10" fmla="*/ 2 w 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3" y="1"/>
                    <a:pt x="2" y="2"/>
                    <a:pt x="1" y="3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89" name="Freeform 268"/>
            <p:cNvSpPr>
              <a:spLocks/>
            </p:cNvSpPr>
            <p:nvPr/>
          </p:nvSpPr>
          <p:spPr bwMode="auto">
            <a:xfrm>
              <a:off x="1323975" y="3810000"/>
              <a:ext cx="20638" cy="38100"/>
            </a:xfrm>
            <a:custGeom>
              <a:avLst/>
              <a:gdLst>
                <a:gd name="T0" fmla="*/ 1 w 2"/>
                <a:gd name="T1" fmla="*/ 4 h 4"/>
                <a:gd name="T2" fmla="*/ 0 w 2"/>
                <a:gd name="T3" fmla="*/ 3 h 4"/>
                <a:gd name="T4" fmla="*/ 2 w 2"/>
                <a:gd name="T5" fmla="*/ 0 h 4"/>
                <a:gd name="T6" fmla="*/ 2 w 2"/>
                <a:gd name="T7" fmla="*/ 0 h 4"/>
                <a:gd name="T8" fmla="*/ 1 w 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2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0" name="Freeform 269"/>
            <p:cNvSpPr>
              <a:spLocks/>
            </p:cNvSpPr>
            <p:nvPr/>
          </p:nvSpPr>
          <p:spPr bwMode="auto">
            <a:xfrm>
              <a:off x="1274763" y="3819525"/>
              <a:ext cx="30163" cy="285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2" y="3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3" y="0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1" name="Freeform 270"/>
            <p:cNvSpPr>
              <a:spLocks/>
            </p:cNvSpPr>
            <p:nvPr/>
          </p:nvSpPr>
          <p:spPr bwMode="auto">
            <a:xfrm>
              <a:off x="1519238" y="4114800"/>
              <a:ext cx="30163" cy="39687"/>
            </a:xfrm>
            <a:custGeom>
              <a:avLst/>
              <a:gdLst>
                <a:gd name="T0" fmla="*/ 0 w 3"/>
                <a:gd name="T1" fmla="*/ 3 h 4"/>
                <a:gd name="T2" fmla="*/ 1 w 3"/>
                <a:gd name="T3" fmla="*/ 0 h 4"/>
                <a:gd name="T4" fmla="*/ 2 w 3"/>
                <a:gd name="T5" fmla="*/ 0 h 4"/>
                <a:gd name="T6" fmla="*/ 3 w 3"/>
                <a:gd name="T7" fmla="*/ 0 h 4"/>
                <a:gd name="T8" fmla="*/ 1 w 3"/>
                <a:gd name="T9" fmla="*/ 4 h 4"/>
                <a:gd name="T10" fmla="*/ 0 w 3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">
                  <a:moveTo>
                    <a:pt x="0" y="3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2" y="1"/>
                    <a:pt x="2" y="3"/>
                    <a:pt x="1" y="4"/>
                  </a:cubicBezTo>
                  <a:cubicBezTo>
                    <a:pt x="1" y="3"/>
                    <a:pt x="1" y="3"/>
                    <a:pt x="0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2" name="Freeform 271"/>
            <p:cNvSpPr>
              <a:spLocks/>
            </p:cNvSpPr>
            <p:nvPr/>
          </p:nvSpPr>
          <p:spPr bwMode="auto">
            <a:xfrm>
              <a:off x="1128713" y="4173538"/>
              <a:ext cx="30163" cy="39687"/>
            </a:xfrm>
            <a:custGeom>
              <a:avLst/>
              <a:gdLst>
                <a:gd name="T0" fmla="*/ 3 w 3"/>
                <a:gd name="T1" fmla="*/ 1 h 4"/>
                <a:gd name="T2" fmla="*/ 1 w 3"/>
                <a:gd name="T3" fmla="*/ 4 h 4"/>
                <a:gd name="T4" fmla="*/ 0 w 3"/>
                <a:gd name="T5" fmla="*/ 3 h 4"/>
                <a:gd name="T6" fmla="*/ 2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2" y="2"/>
                    <a:pt x="2" y="3"/>
                    <a:pt x="1" y="4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3" name="Freeform 272"/>
            <p:cNvSpPr>
              <a:spLocks/>
            </p:cNvSpPr>
            <p:nvPr/>
          </p:nvSpPr>
          <p:spPr bwMode="auto">
            <a:xfrm>
              <a:off x="1109663" y="4135438"/>
              <a:ext cx="28575" cy="38100"/>
            </a:xfrm>
            <a:custGeom>
              <a:avLst/>
              <a:gdLst>
                <a:gd name="T0" fmla="*/ 3 w 3"/>
                <a:gd name="T1" fmla="*/ 1 h 4"/>
                <a:gd name="T2" fmla="*/ 1 w 3"/>
                <a:gd name="T3" fmla="*/ 4 h 4"/>
                <a:gd name="T4" fmla="*/ 0 w 3"/>
                <a:gd name="T5" fmla="*/ 3 h 4"/>
                <a:gd name="T6" fmla="*/ 2 w 3"/>
                <a:gd name="T7" fmla="*/ 1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1" y="2"/>
                    <a:pt x="1" y="1"/>
                    <a:pt x="2" y="1"/>
                  </a:cubicBezTo>
                  <a:cubicBezTo>
                    <a:pt x="2" y="0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4" name="Freeform 273"/>
            <p:cNvSpPr>
              <a:spLocks/>
            </p:cNvSpPr>
            <p:nvPr/>
          </p:nvSpPr>
          <p:spPr bwMode="auto">
            <a:xfrm>
              <a:off x="1255713" y="4105275"/>
              <a:ext cx="19050" cy="39687"/>
            </a:xfrm>
            <a:custGeom>
              <a:avLst/>
              <a:gdLst>
                <a:gd name="T0" fmla="*/ 1 w 2"/>
                <a:gd name="T1" fmla="*/ 4 h 4"/>
                <a:gd name="T2" fmla="*/ 1 w 2"/>
                <a:gd name="T3" fmla="*/ 0 h 4"/>
                <a:gd name="T4" fmla="*/ 2 w 2"/>
                <a:gd name="T5" fmla="*/ 1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0"/>
                    <a:pt x="1" y="0"/>
                  </a:cubicBezTo>
                  <a:cubicBezTo>
                    <a:pt x="1" y="0"/>
                    <a:pt x="2" y="1"/>
                    <a:pt x="2" y="1"/>
                  </a:cubicBezTo>
                  <a:cubicBezTo>
                    <a:pt x="2" y="2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5" name="Freeform 274"/>
            <p:cNvSpPr>
              <a:spLocks/>
            </p:cNvSpPr>
            <p:nvPr/>
          </p:nvSpPr>
          <p:spPr bwMode="auto">
            <a:xfrm>
              <a:off x="1314450" y="3749675"/>
              <a:ext cx="30163" cy="30162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1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0"/>
                    <a:pt x="2" y="0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6" name="Freeform 275"/>
            <p:cNvSpPr>
              <a:spLocks/>
            </p:cNvSpPr>
            <p:nvPr/>
          </p:nvSpPr>
          <p:spPr bwMode="auto">
            <a:xfrm>
              <a:off x="1314450" y="4065588"/>
              <a:ext cx="30163" cy="30162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3 h 3"/>
                <a:gd name="T4" fmla="*/ 1 w 3"/>
                <a:gd name="T5" fmla="*/ 3 h 3"/>
                <a:gd name="T6" fmla="*/ 3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1"/>
                    <a:pt x="2" y="2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0" y="2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7" name="Freeform 276"/>
            <p:cNvSpPr>
              <a:spLocks/>
            </p:cNvSpPr>
            <p:nvPr/>
          </p:nvSpPr>
          <p:spPr bwMode="auto">
            <a:xfrm>
              <a:off x="1568450" y="4114800"/>
              <a:ext cx="19050" cy="30162"/>
            </a:xfrm>
            <a:custGeom>
              <a:avLst/>
              <a:gdLst>
                <a:gd name="T0" fmla="*/ 0 w 2"/>
                <a:gd name="T1" fmla="*/ 3 h 3"/>
                <a:gd name="T2" fmla="*/ 0 w 2"/>
                <a:gd name="T3" fmla="*/ 2 h 3"/>
                <a:gd name="T4" fmla="*/ 1 w 2"/>
                <a:gd name="T5" fmla="*/ 0 h 3"/>
                <a:gd name="T6" fmla="*/ 2 w 2"/>
                <a:gd name="T7" fmla="*/ 1 h 3"/>
                <a:gd name="T8" fmla="*/ 1 w 2"/>
                <a:gd name="T9" fmla="*/ 3 h 3"/>
                <a:gd name="T10" fmla="*/ 0 w 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0" y="3"/>
                  </a:moveTo>
                  <a:cubicBezTo>
                    <a:pt x="0" y="3"/>
                    <a:pt x="0" y="3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8" name="Freeform 277"/>
            <p:cNvSpPr>
              <a:spLocks/>
            </p:cNvSpPr>
            <p:nvPr/>
          </p:nvSpPr>
          <p:spPr bwMode="auto">
            <a:xfrm>
              <a:off x="1450975" y="3897313"/>
              <a:ext cx="20638" cy="30162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1 h 3"/>
                <a:gd name="T4" fmla="*/ 1 w 2"/>
                <a:gd name="T5" fmla="*/ 3 h 3"/>
                <a:gd name="T6" fmla="*/ 0 w 2"/>
                <a:gd name="T7" fmla="*/ 2 h 3"/>
                <a:gd name="T8" fmla="*/ 1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99" name="Freeform 278"/>
            <p:cNvSpPr>
              <a:spLocks/>
            </p:cNvSpPr>
            <p:nvPr/>
          </p:nvSpPr>
          <p:spPr bwMode="auto">
            <a:xfrm>
              <a:off x="1450975" y="4144963"/>
              <a:ext cx="30163" cy="39687"/>
            </a:xfrm>
            <a:custGeom>
              <a:avLst/>
              <a:gdLst>
                <a:gd name="T0" fmla="*/ 2 w 3"/>
                <a:gd name="T1" fmla="*/ 0 h 4"/>
                <a:gd name="T2" fmla="*/ 2 w 3"/>
                <a:gd name="T3" fmla="*/ 4 h 4"/>
                <a:gd name="T4" fmla="*/ 1 w 3"/>
                <a:gd name="T5" fmla="*/ 4 h 4"/>
                <a:gd name="T6" fmla="*/ 1 w 3"/>
                <a:gd name="T7" fmla="*/ 3 h 4"/>
                <a:gd name="T8" fmla="*/ 2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2" y="0"/>
                  </a:moveTo>
                  <a:cubicBezTo>
                    <a:pt x="3" y="2"/>
                    <a:pt x="2" y="3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1" y="3"/>
                    <a:pt x="0" y="3"/>
                    <a:pt x="1" y="3"/>
                  </a:cubicBezTo>
                  <a:cubicBezTo>
                    <a:pt x="1" y="2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0" name="Freeform 279"/>
            <p:cNvSpPr>
              <a:spLocks/>
            </p:cNvSpPr>
            <p:nvPr/>
          </p:nvSpPr>
          <p:spPr bwMode="auto">
            <a:xfrm>
              <a:off x="1196975" y="4124325"/>
              <a:ext cx="30163" cy="39687"/>
            </a:xfrm>
            <a:custGeom>
              <a:avLst/>
              <a:gdLst>
                <a:gd name="T0" fmla="*/ 1 w 3"/>
                <a:gd name="T1" fmla="*/ 4 h 4"/>
                <a:gd name="T2" fmla="*/ 2 w 3"/>
                <a:gd name="T3" fmla="*/ 0 h 4"/>
                <a:gd name="T4" fmla="*/ 3 w 3"/>
                <a:gd name="T5" fmla="*/ 1 h 4"/>
                <a:gd name="T6" fmla="*/ 1 w 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2" y="2"/>
                    <a:pt x="2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1" name="Freeform 280"/>
            <p:cNvSpPr>
              <a:spLocks/>
            </p:cNvSpPr>
            <p:nvPr/>
          </p:nvSpPr>
          <p:spPr bwMode="auto">
            <a:xfrm>
              <a:off x="1363663" y="4173538"/>
              <a:ext cx="19050" cy="39687"/>
            </a:xfrm>
            <a:custGeom>
              <a:avLst/>
              <a:gdLst>
                <a:gd name="T0" fmla="*/ 2 w 2"/>
                <a:gd name="T1" fmla="*/ 1 h 4"/>
                <a:gd name="T2" fmla="*/ 2 w 2"/>
                <a:gd name="T3" fmla="*/ 2 h 4"/>
                <a:gd name="T4" fmla="*/ 1 w 2"/>
                <a:gd name="T5" fmla="*/ 4 h 4"/>
                <a:gd name="T6" fmla="*/ 0 w 2"/>
                <a:gd name="T7" fmla="*/ 3 h 4"/>
                <a:gd name="T8" fmla="*/ 1 w 2"/>
                <a:gd name="T9" fmla="*/ 0 h 4"/>
                <a:gd name="T10" fmla="*/ 2 w 2"/>
                <a:gd name="T11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2" y="1"/>
                  </a:moveTo>
                  <a:cubicBezTo>
                    <a:pt x="2" y="1"/>
                    <a:pt x="2" y="1"/>
                    <a:pt x="2" y="2"/>
                  </a:cubicBezTo>
                  <a:cubicBezTo>
                    <a:pt x="2" y="3"/>
                    <a:pt x="1" y="3"/>
                    <a:pt x="1" y="4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2" name="Freeform 281"/>
            <p:cNvSpPr>
              <a:spLocks/>
            </p:cNvSpPr>
            <p:nvPr/>
          </p:nvSpPr>
          <p:spPr bwMode="auto">
            <a:xfrm>
              <a:off x="1177925" y="4025900"/>
              <a:ext cx="28575" cy="39687"/>
            </a:xfrm>
            <a:custGeom>
              <a:avLst/>
              <a:gdLst>
                <a:gd name="T0" fmla="*/ 1 w 3"/>
                <a:gd name="T1" fmla="*/ 4 h 4"/>
                <a:gd name="T2" fmla="*/ 2 w 3"/>
                <a:gd name="T3" fmla="*/ 0 h 4"/>
                <a:gd name="T4" fmla="*/ 3 w 3"/>
                <a:gd name="T5" fmla="*/ 0 h 4"/>
                <a:gd name="T6" fmla="*/ 3 w 3"/>
                <a:gd name="T7" fmla="*/ 1 h 4"/>
                <a:gd name="T8" fmla="*/ 1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2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3" name="Freeform 282"/>
            <p:cNvSpPr>
              <a:spLocks/>
            </p:cNvSpPr>
            <p:nvPr/>
          </p:nvSpPr>
          <p:spPr bwMode="auto">
            <a:xfrm>
              <a:off x="1304925" y="3917950"/>
              <a:ext cx="19050" cy="39687"/>
            </a:xfrm>
            <a:custGeom>
              <a:avLst/>
              <a:gdLst>
                <a:gd name="T0" fmla="*/ 1 w 2"/>
                <a:gd name="T1" fmla="*/ 4 h 4"/>
                <a:gd name="T2" fmla="*/ 0 w 2"/>
                <a:gd name="T3" fmla="*/ 3 h 4"/>
                <a:gd name="T4" fmla="*/ 2 w 2"/>
                <a:gd name="T5" fmla="*/ 0 h 4"/>
                <a:gd name="T6" fmla="*/ 2 w 2"/>
                <a:gd name="T7" fmla="*/ 1 h 4"/>
                <a:gd name="T8" fmla="*/ 1 w 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4" name="Freeform 283"/>
            <p:cNvSpPr>
              <a:spLocks/>
            </p:cNvSpPr>
            <p:nvPr/>
          </p:nvSpPr>
          <p:spPr bwMode="auto">
            <a:xfrm>
              <a:off x="1539875" y="4173538"/>
              <a:ext cx="19050" cy="39687"/>
            </a:xfrm>
            <a:custGeom>
              <a:avLst/>
              <a:gdLst>
                <a:gd name="T0" fmla="*/ 0 w 2"/>
                <a:gd name="T1" fmla="*/ 3 h 4"/>
                <a:gd name="T2" fmla="*/ 1 w 2"/>
                <a:gd name="T3" fmla="*/ 0 h 4"/>
                <a:gd name="T4" fmla="*/ 2 w 2"/>
                <a:gd name="T5" fmla="*/ 0 h 4"/>
                <a:gd name="T6" fmla="*/ 2 w 2"/>
                <a:gd name="T7" fmla="*/ 1 h 4"/>
                <a:gd name="T8" fmla="*/ 1 w 2"/>
                <a:gd name="T9" fmla="*/ 4 h 4"/>
                <a:gd name="T10" fmla="*/ 0 w 2"/>
                <a:gd name="T11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3"/>
                  </a:moveTo>
                  <a:cubicBezTo>
                    <a:pt x="0" y="2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1" y="3"/>
                    <a:pt x="1" y="4"/>
                  </a:cubicBezTo>
                  <a:cubicBezTo>
                    <a:pt x="1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5" name="Freeform 284"/>
            <p:cNvSpPr>
              <a:spLocks/>
            </p:cNvSpPr>
            <p:nvPr/>
          </p:nvSpPr>
          <p:spPr bwMode="auto">
            <a:xfrm>
              <a:off x="1431925" y="4016375"/>
              <a:ext cx="28575" cy="39687"/>
            </a:xfrm>
            <a:custGeom>
              <a:avLst/>
              <a:gdLst>
                <a:gd name="T0" fmla="*/ 1 w 3"/>
                <a:gd name="T1" fmla="*/ 4 h 4"/>
                <a:gd name="T2" fmla="*/ 1 w 3"/>
                <a:gd name="T3" fmla="*/ 2 h 4"/>
                <a:gd name="T4" fmla="*/ 2 w 3"/>
                <a:gd name="T5" fmla="*/ 0 h 4"/>
                <a:gd name="T6" fmla="*/ 3 w 3"/>
                <a:gd name="T7" fmla="*/ 1 h 4"/>
                <a:gd name="T8" fmla="*/ 1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3"/>
                    <a:pt x="0" y="2"/>
                    <a:pt x="1" y="2"/>
                  </a:cubicBezTo>
                  <a:cubicBezTo>
                    <a:pt x="1" y="1"/>
                    <a:pt x="2" y="1"/>
                    <a:pt x="2" y="0"/>
                  </a:cubicBezTo>
                  <a:cubicBezTo>
                    <a:pt x="2" y="0"/>
                    <a:pt x="3" y="1"/>
                    <a:pt x="3" y="1"/>
                  </a:cubicBezTo>
                  <a:cubicBezTo>
                    <a:pt x="2" y="2"/>
                    <a:pt x="2" y="2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6" name="Freeform 285"/>
            <p:cNvSpPr>
              <a:spLocks/>
            </p:cNvSpPr>
            <p:nvPr/>
          </p:nvSpPr>
          <p:spPr bwMode="auto">
            <a:xfrm>
              <a:off x="1100138" y="4095750"/>
              <a:ext cx="28575" cy="28575"/>
            </a:xfrm>
            <a:custGeom>
              <a:avLst/>
              <a:gdLst>
                <a:gd name="T0" fmla="*/ 1 w 3"/>
                <a:gd name="T1" fmla="*/ 3 h 3"/>
                <a:gd name="T2" fmla="*/ 0 w 3"/>
                <a:gd name="T3" fmla="*/ 2 h 3"/>
                <a:gd name="T4" fmla="*/ 2 w 3"/>
                <a:gd name="T5" fmla="*/ 0 h 3"/>
                <a:gd name="T6" fmla="*/ 3 w 3"/>
                <a:gd name="T7" fmla="*/ 1 h 3"/>
                <a:gd name="T8" fmla="*/ 1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2" y="1"/>
                    <a:pt x="2" y="2"/>
                    <a:pt x="1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7" name="Freeform 286"/>
            <p:cNvSpPr>
              <a:spLocks/>
            </p:cNvSpPr>
            <p:nvPr/>
          </p:nvSpPr>
          <p:spPr bwMode="auto">
            <a:xfrm>
              <a:off x="1295400" y="4114800"/>
              <a:ext cx="19050" cy="30162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3 h 3"/>
                <a:gd name="T4" fmla="*/ 0 w 2"/>
                <a:gd name="T5" fmla="*/ 3 h 3"/>
                <a:gd name="T6" fmla="*/ 0 w 2"/>
                <a:gd name="T7" fmla="*/ 2 h 3"/>
                <a:gd name="T8" fmla="*/ 1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1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8" name="Freeform 287"/>
            <p:cNvSpPr>
              <a:spLocks/>
            </p:cNvSpPr>
            <p:nvPr/>
          </p:nvSpPr>
          <p:spPr bwMode="auto">
            <a:xfrm>
              <a:off x="1412875" y="3976688"/>
              <a:ext cx="19050" cy="30162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3 h 3"/>
                <a:gd name="T4" fmla="*/ 0 w 2"/>
                <a:gd name="T5" fmla="*/ 3 h 3"/>
                <a:gd name="T6" fmla="*/ 0 w 2"/>
                <a:gd name="T7" fmla="*/ 3 h 3"/>
                <a:gd name="T8" fmla="*/ 1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1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09" name="Freeform 288"/>
            <p:cNvSpPr>
              <a:spLocks/>
            </p:cNvSpPr>
            <p:nvPr/>
          </p:nvSpPr>
          <p:spPr bwMode="auto">
            <a:xfrm>
              <a:off x="1363663" y="3798888"/>
              <a:ext cx="28575" cy="30162"/>
            </a:xfrm>
            <a:custGeom>
              <a:avLst/>
              <a:gdLst>
                <a:gd name="T0" fmla="*/ 1 w 3"/>
                <a:gd name="T1" fmla="*/ 3 h 3"/>
                <a:gd name="T2" fmla="*/ 1 w 3"/>
                <a:gd name="T3" fmla="*/ 2 h 3"/>
                <a:gd name="T4" fmla="*/ 2 w 3"/>
                <a:gd name="T5" fmla="*/ 0 h 3"/>
                <a:gd name="T6" fmla="*/ 3 w 3"/>
                <a:gd name="T7" fmla="*/ 1 h 3"/>
                <a:gd name="T8" fmla="*/ 2 w 3"/>
                <a:gd name="T9" fmla="*/ 3 h 3"/>
                <a:gd name="T10" fmla="*/ 1 w 3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3">
                  <a:moveTo>
                    <a:pt x="1" y="3"/>
                  </a:moveTo>
                  <a:cubicBezTo>
                    <a:pt x="1" y="3"/>
                    <a:pt x="0" y="2"/>
                    <a:pt x="1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0" name="Freeform 289"/>
            <p:cNvSpPr>
              <a:spLocks/>
            </p:cNvSpPr>
            <p:nvPr/>
          </p:nvSpPr>
          <p:spPr bwMode="auto">
            <a:xfrm>
              <a:off x="1528763" y="3789363"/>
              <a:ext cx="30163" cy="39687"/>
            </a:xfrm>
            <a:custGeom>
              <a:avLst/>
              <a:gdLst>
                <a:gd name="T0" fmla="*/ 1 w 3"/>
                <a:gd name="T1" fmla="*/ 4 h 4"/>
                <a:gd name="T2" fmla="*/ 0 w 3"/>
                <a:gd name="T3" fmla="*/ 3 h 4"/>
                <a:gd name="T4" fmla="*/ 2 w 3"/>
                <a:gd name="T5" fmla="*/ 0 h 4"/>
                <a:gd name="T6" fmla="*/ 3 w 3"/>
                <a:gd name="T7" fmla="*/ 1 h 4"/>
                <a:gd name="T8" fmla="*/ 1 w 3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1" y="4"/>
                  </a:moveTo>
                  <a:cubicBezTo>
                    <a:pt x="1" y="3"/>
                    <a:pt x="0" y="3"/>
                    <a:pt x="0" y="3"/>
                  </a:cubicBezTo>
                  <a:cubicBezTo>
                    <a:pt x="1" y="2"/>
                    <a:pt x="1" y="1"/>
                    <a:pt x="2" y="0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2" y="2"/>
                    <a:pt x="2" y="3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1" name="Freeform 290"/>
            <p:cNvSpPr>
              <a:spLocks/>
            </p:cNvSpPr>
            <p:nvPr/>
          </p:nvSpPr>
          <p:spPr bwMode="auto">
            <a:xfrm>
              <a:off x="1274763" y="4173538"/>
              <a:ext cx="20638" cy="39687"/>
            </a:xfrm>
            <a:custGeom>
              <a:avLst/>
              <a:gdLst>
                <a:gd name="T0" fmla="*/ 0 w 2"/>
                <a:gd name="T1" fmla="*/ 4 h 4"/>
                <a:gd name="T2" fmla="*/ 0 w 2"/>
                <a:gd name="T3" fmla="*/ 3 h 4"/>
                <a:gd name="T4" fmla="*/ 1 w 2"/>
                <a:gd name="T5" fmla="*/ 0 h 4"/>
                <a:gd name="T6" fmla="*/ 2 w 2"/>
                <a:gd name="T7" fmla="*/ 1 h 4"/>
                <a:gd name="T8" fmla="*/ 1 w 2"/>
                <a:gd name="T9" fmla="*/ 3 h 4"/>
                <a:gd name="T10" fmla="*/ 0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1" y="3"/>
                    <a:pt x="1" y="3"/>
                  </a:cubicBezTo>
                  <a:cubicBezTo>
                    <a:pt x="1" y="4"/>
                    <a:pt x="1" y="4"/>
                    <a:pt x="0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2" name="Freeform 291"/>
            <p:cNvSpPr>
              <a:spLocks/>
            </p:cNvSpPr>
            <p:nvPr/>
          </p:nvSpPr>
          <p:spPr bwMode="auto">
            <a:xfrm>
              <a:off x="1481138" y="3819525"/>
              <a:ext cx="19050" cy="28575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3 h 3"/>
                <a:gd name="T4" fmla="*/ 1 w 2"/>
                <a:gd name="T5" fmla="*/ 3 h 3"/>
                <a:gd name="T6" fmla="*/ 1 w 2"/>
                <a:gd name="T7" fmla="*/ 2 h 3"/>
                <a:gd name="T8" fmla="*/ 1 w 2"/>
                <a:gd name="T9" fmla="*/ 0 h 3"/>
                <a:gd name="T10" fmla="*/ 2 w 2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2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0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3" name="Freeform 292"/>
            <p:cNvSpPr>
              <a:spLocks/>
            </p:cNvSpPr>
            <p:nvPr/>
          </p:nvSpPr>
          <p:spPr bwMode="auto">
            <a:xfrm>
              <a:off x="1246188" y="3887788"/>
              <a:ext cx="28575" cy="30162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3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2" y="2"/>
                    <a:pt x="1" y="3"/>
                  </a:cubicBezTo>
                  <a:cubicBezTo>
                    <a:pt x="0" y="2"/>
                    <a:pt x="0" y="1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4" name="Freeform 293"/>
            <p:cNvSpPr>
              <a:spLocks/>
            </p:cNvSpPr>
            <p:nvPr/>
          </p:nvSpPr>
          <p:spPr bwMode="auto">
            <a:xfrm>
              <a:off x="1401763" y="3897313"/>
              <a:ext cx="20638" cy="39687"/>
            </a:xfrm>
            <a:custGeom>
              <a:avLst/>
              <a:gdLst>
                <a:gd name="T0" fmla="*/ 1 w 2"/>
                <a:gd name="T1" fmla="*/ 4 h 4"/>
                <a:gd name="T2" fmla="*/ 0 w 2"/>
                <a:gd name="T3" fmla="*/ 3 h 4"/>
                <a:gd name="T4" fmla="*/ 1 w 2"/>
                <a:gd name="T5" fmla="*/ 0 h 4"/>
                <a:gd name="T6" fmla="*/ 2 w 2"/>
                <a:gd name="T7" fmla="*/ 1 h 4"/>
                <a:gd name="T8" fmla="*/ 1 w 2"/>
                <a:gd name="T9" fmla="*/ 4 h 4"/>
                <a:gd name="T10" fmla="*/ 1 w 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5" name="Freeform 294"/>
            <p:cNvSpPr>
              <a:spLocks/>
            </p:cNvSpPr>
            <p:nvPr/>
          </p:nvSpPr>
          <p:spPr bwMode="auto">
            <a:xfrm>
              <a:off x="1246188" y="3967163"/>
              <a:ext cx="19050" cy="39687"/>
            </a:xfrm>
            <a:custGeom>
              <a:avLst/>
              <a:gdLst>
                <a:gd name="T0" fmla="*/ 1 w 2"/>
                <a:gd name="T1" fmla="*/ 4 h 4"/>
                <a:gd name="T2" fmla="*/ 0 w 2"/>
                <a:gd name="T3" fmla="*/ 2 h 4"/>
                <a:gd name="T4" fmla="*/ 2 w 2"/>
                <a:gd name="T5" fmla="*/ 0 h 4"/>
                <a:gd name="T6" fmla="*/ 2 w 2"/>
                <a:gd name="T7" fmla="*/ 1 h 4"/>
                <a:gd name="T8" fmla="*/ 1 w 2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2"/>
                    <a:pt x="1" y="4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6" name="Freeform 295"/>
            <p:cNvSpPr>
              <a:spLocks/>
            </p:cNvSpPr>
            <p:nvPr/>
          </p:nvSpPr>
          <p:spPr bwMode="auto">
            <a:xfrm>
              <a:off x="1646238" y="3897313"/>
              <a:ext cx="30163" cy="30162"/>
            </a:xfrm>
            <a:custGeom>
              <a:avLst/>
              <a:gdLst>
                <a:gd name="T0" fmla="*/ 2 w 3"/>
                <a:gd name="T1" fmla="*/ 0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0"/>
                  </a:moveTo>
                  <a:cubicBezTo>
                    <a:pt x="3" y="1"/>
                    <a:pt x="2" y="3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7" name="Freeform 296"/>
            <p:cNvSpPr>
              <a:spLocks/>
            </p:cNvSpPr>
            <p:nvPr/>
          </p:nvSpPr>
          <p:spPr bwMode="auto">
            <a:xfrm>
              <a:off x="1227138" y="4065588"/>
              <a:ext cx="28575" cy="30162"/>
            </a:xfrm>
            <a:custGeom>
              <a:avLst/>
              <a:gdLst>
                <a:gd name="T0" fmla="*/ 2 w 3"/>
                <a:gd name="T1" fmla="*/ 3 h 3"/>
                <a:gd name="T2" fmla="*/ 2 w 3"/>
                <a:gd name="T3" fmla="*/ 0 h 3"/>
                <a:gd name="T4" fmla="*/ 2 w 3"/>
                <a:gd name="T5" fmla="*/ 0 h 3"/>
                <a:gd name="T6" fmla="*/ 3 w 3"/>
                <a:gd name="T7" fmla="*/ 1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0" y="2"/>
                    <a:pt x="1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2" y="2"/>
                    <a:pt x="2" y="3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8" name="Freeform 297"/>
            <p:cNvSpPr>
              <a:spLocks/>
            </p:cNvSpPr>
            <p:nvPr/>
          </p:nvSpPr>
          <p:spPr bwMode="auto">
            <a:xfrm>
              <a:off x="1206500" y="4046538"/>
              <a:ext cx="30163" cy="28575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3 h 3"/>
                <a:gd name="T4" fmla="*/ 0 w 3"/>
                <a:gd name="T5" fmla="*/ 2 h 3"/>
                <a:gd name="T6" fmla="*/ 2 w 3"/>
                <a:gd name="T7" fmla="*/ 0 h 3"/>
                <a:gd name="T8" fmla="*/ 3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1"/>
                    <a:pt x="1" y="2"/>
                    <a:pt x="1" y="3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19" name="Freeform 298"/>
            <p:cNvSpPr>
              <a:spLocks/>
            </p:cNvSpPr>
            <p:nvPr/>
          </p:nvSpPr>
          <p:spPr bwMode="auto">
            <a:xfrm>
              <a:off x="1500188" y="3957638"/>
              <a:ext cx="19050" cy="28575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1 h 3"/>
                <a:gd name="T4" fmla="*/ 1 w 2"/>
                <a:gd name="T5" fmla="*/ 3 h 3"/>
                <a:gd name="T6" fmla="*/ 0 w 2"/>
                <a:gd name="T7" fmla="*/ 3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0" name="Freeform 299"/>
            <p:cNvSpPr>
              <a:spLocks/>
            </p:cNvSpPr>
            <p:nvPr/>
          </p:nvSpPr>
          <p:spPr bwMode="auto">
            <a:xfrm>
              <a:off x="1568450" y="3810000"/>
              <a:ext cx="30163" cy="28575"/>
            </a:xfrm>
            <a:custGeom>
              <a:avLst/>
              <a:gdLst>
                <a:gd name="T0" fmla="*/ 3 w 3"/>
                <a:gd name="T1" fmla="*/ 1 h 3"/>
                <a:gd name="T2" fmla="*/ 1 w 3"/>
                <a:gd name="T3" fmla="*/ 3 h 3"/>
                <a:gd name="T4" fmla="*/ 0 w 3"/>
                <a:gd name="T5" fmla="*/ 2 h 3"/>
                <a:gd name="T6" fmla="*/ 1 w 3"/>
                <a:gd name="T7" fmla="*/ 0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0" y="2"/>
                    <a:pt x="0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2" y="0"/>
                    <a:pt x="2" y="1"/>
                    <a:pt x="3" y="1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1" name="Freeform 300"/>
            <p:cNvSpPr>
              <a:spLocks/>
            </p:cNvSpPr>
            <p:nvPr/>
          </p:nvSpPr>
          <p:spPr bwMode="auto">
            <a:xfrm>
              <a:off x="1627188" y="3957638"/>
              <a:ext cx="19050" cy="28575"/>
            </a:xfrm>
            <a:custGeom>
              <a:avLst/>
              <a:gdLst>
                <a:gd name="T0" fmla="*/ 1 w 2"/>
                <a:gd name="T1" fmla="*/ 0 h 3"/>
                <a:gd name="T2" fmla="*/ 2 w 2"/>
                <a:gd name="T3" fmla="*/ 1 h 3"/>
                <a:gd name="T4" fmla="*/ 0 w 2"/>
                <a:gd name="T5" fmla="*/ 3 h 3"/>
                <a:gd name="T6" fmla="*/ 0 w 2"/>
                <a:gd name="T7" fmla="*/ 2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1"/>
                    <a:pt x="2" y="1"/>
                    <a:pt x="2" y="1"/>
                  </a:cubicBezTo>
                  <a:cubicBezTo>
                    <a:pt x="1" y="2"/>
                    <a:pt x="1" y="2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2" name="Freeform 301"/>
            <p:cNvSpPr>
              <a:spLocks/>
            </p:cNvSpPr>
            <p:nvPr/>
          </p:nvSpPr>
          <p:spPr bwMode="auto">
            <a:xfrm>
              <a:off x="1382713" y="4135438"/>
              <a:ext cx="19050" cy="19050"/>
            </a:xfrm>
            <a:custGeom>
              <a:avLst/>
              <a:gdLst>
                <a:gd name="T0" fmla="*/ 2 w 2"/>
                <a:gd name="T1" fmla="*/ 0 h 2"/>
                <a:gd name="T2" fmla="*/ 1 w 2"/>
                <a:gd name="T3" fmla="*/ 2 h 2"/>
                <a:gd name="T4" fmla="*/ 0 w 2"/>
                <a:gd name="T5" fmla="*/ 2 h 2"/>
                <a:gd name="T6" fmla="*/ 1 w 2"/>
                <a:gd name="T7" fmla="*/ 0 h 2"/>
                <a:gd name="T8" fmla="*/ 2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23" name="Freeform 302"/>
            <p:cNvSpPr>
              <a:spLocks/>
            </p:cNvSpPr>
            <p:nvPr/>
          </p:nvSpPr>
          <p:spPr bwMode="auto">
            <a:xfrm>
              <a:off x="2066925" y="2803525"/>
              <a:ext cx="214313" cy="206375"/>
            </a:xfrm>
            <a:custGeom>
              <a:avLst/>
              <a:gdLst>
                <a:gd name="T0" fmla="*/ 12 w 22"/>
                <a:gd name="T1" fmla="*/ 0 h 21"/>
                <a:gd name="T2" fmla="*/ 18 w 22"/>
                <a:gd name="T3" fmla="*/ 0 h 21"/>
                <a:gd name="T4" fmla="*/ 22 w 22"/>
                <a:gd name="T5" fmla="*/ 2 h 21"/>
                <a:gd name="T6" fmla="*/ 22 w 22"/>
                <a:gd name="T7" fmla="*/ 17 h 21"/>
                <a:gd name="T8" fmla="*/ 18 w 22"/>
                <a:gd name="T9" fmla="*/ 21 h 21"/>
                <a:gd name="T10" fmla="*/ 4 w 22"/>
                <a:gd name="T11" fmla="*/ 21 h 21"/>
                <a:gd name="T12" fmla="*/ 0 w 22"/>
                <a:gd name="T13" fmla="*/ 18 h 21"/>
                <a:gd name="T14" fmla="*/ 1 w 22"/>
                <a:gd name="T15" fmla="*/ 2 h 21"/>
                <a:gd name="T16" fmla="*/ 3 w 22"/>
                <a:gd name="T17" fmla="*/ 0 h 21"/>
                <a:gd name="T18" fmla="*/ 12 w 22"/>
                <a:gd name="T19" fmla="*/ 0 h 21"/>
                <a:gd name="T20" fmla="*/ 12 w 22"/>
                <a:gd name="T2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21">
                  <a:moveTo>
                    <a:pt x="12" y="0"/>
                  </a:moveTo>
                  <a:cubicBezTo>
                    <a:pt x="14" y="0"/>
                    <a:pt x="16" y="0"/>
                    <a:pt x="18" y="0"/>
                  </a:cubicBezTo>
                  <a:cubicBezTo>
                    <a:pt x="20" y="0"/>
                    <a:pt x="22" y="0"/>
                    <a:pt x="22" y="2"/>
                  </a:cubicBezTo>
                  <a:cubicBezTo>
                    <a:pt x="22" y="7"/>
                    <a:pt x="22" y="12"/>
                    <a:pt x="22" y="17"/>
                  </a:cubicBezTo>
                  <a:cubicBezTo>
                    <a:pt x="22" y="20"/>
                    <a:pt x="21" y="21"/>
                    <a:pt x="18" y="21"/>
                  </a:cubicBezTo>
                  <a:cubicBezTo>
                    <a:pt x="14" y="21"/>
                    <a:pt x="9" y="21"/>
                    <a:pt x="4" y="21"/>
                  </a:cubicBezTo>
                  <a:cubicBezTo>
                    <a:pt x="1" y="21"/>
                    <a:pt x="0" y="20"/>
                    <a:pt x="0" y="18"/>
                  </a:cubicBezTo>
                  <a:cubicBezTo>
                    <a:pt x="0" y="13"/>
                    <a:pt x="0" y="8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EB29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934010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8;p48"/>
          <p:cNvSpPr txBox="1">
            <a:spLocks/>
          </p:cNvSpPr>
          <p:nvPr/>
        </p:nvSpPr>
        <p:spPr>
          <a:xfrm>
            <a:off x="714125" y="544075"/>
            <a:ext cx="77157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Libre Baskerville"/>
              <a:buNone/>
              <a:defRPr sz="3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2400"/>
              <a:buFont typeface="Libre Baskerville"/>
              <a:buNone/>
              <a:tabLst/>
              <a:defRPr/>
            </a:pPr>
            <a:r>
              <a:rPr kumimoji="0" lang="es-PE" sz="30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Study Objectives</a:t>
            </a:r>
          </a:p>
        </p:txBody>
      </p:sp>
      <p:sp>
        <p:nvSpPr>
          <p:cNvPr id="3" name="Google Shape;619;p48"/>
          <p:cNvSpPr txBox="1">
            <a:spLocks/>
          </p:cNvSpPr>
          <p:nvPr/>
        </p:nvSpPr>
        <p:spPr>
          <a:xfrm>
            <a:off x="3383250" y="3348687"/>
            <a:ext cx="23775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Venus has a beautiful name and is the second planet from the Sun</a:t>
            </a:r>
          </a:p>
        </p:txBody>
      </p:sp>
      <p:sp>
        <p:nvSpPr>
          <p:cNvPr id="4" name="Google Shape;620;p48"/>
          <p:cNvSpPr txBox="1">
            <a:spLocks/>
          </p:cNvSpPr>
          <p:nvPr/>
        </p:nvSpPr>
        <p:spPr>
          <a:xfrm>
            <a:off x="3672000" y="2913015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Venus</a:t>
            </a:r>
          </a:p>
        </p:txBody>
      </p:sp>
      <p:sp>
        <p:nvSpPr>
          <p:cNvPr id="5" name="Google Shape;621;p48"/>
          <p:cNvSpPr txBox="1">
            <a:spLocks/>
          </p:cNvSpPr>
          <p:nvPr/>
        </p:nvSpPr>
        <p:spPr>
          <a:xfrm>
            <a:off x="624575" y="3348687"/>
            <a:ext cx="23775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Mercury is the closest planet to the Sun and the smallest of them all</a:t>
            </a:r>
          </a:p>
        </p:txBody>
      </p:sp>
      <p:sp>
        <p:nvSpPr>
          <p:cNvPr id="6" name="Google Shape;622;p48"/>
          <p:cNvSpPr txBox="1">
            <a:spLocks/>
          </p:cNvSpPr>
          <p:nvPr/>
        </p:nvSpPr>
        <p:spPr>
          <a:xfrm>
            <a:off x="6141950" y="3348687"/>
            <a:ext cx="2377500" cy="7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F694C"/>
              </a:buClr>
              <a:buSzPts val="1800"/>
              <a:buFont typeface="Roboto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t>Despite being red, Mars is actually a cold place full of iron oxide dust</a:t>
            </a:r>
          </a:p>
        </p:txBody>
      </p:sp>
      <p:sp>
        <p:nvSpPr>
          <p:cNvPr id="7" name="Google Shape;623;p48"/>
          <p:cNvSpPr txBox="1">
            <a:spLocks/>
          </p:cNvSpPr>
          <p:nvPr/>
        </p:nvSpPr>
        <p:spPr>
          <a:xfrm>
            <a:off x="913325" y="2913015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Mercury</a:t>
            </a:r>
          </a:p>
        </p:txBody>
      </p:sp>
      <p:sp>
        <p:nvSpPr>
          <p:cNvPr id="8" name="Google Shape;624;p48"/>
          <p:cNvSpPr txBox="1">
            <a:spLocks/>
          </p:cNvSpPr>
          <p:nvPr/>
        </p:nvSpPr>
        <p:spPr>
          <a:xfrm>
            <a:off x="6430700" y="2913015"/>
            <a:ext cx="1800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ibre Baskerville"/>
              <a:buNone/>
              <a:defRPr sz="2000" b="1" i="0" u="none" strike="noStrike" cap="none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EB296"/>
              </a:buClr>
              <a:buSzPts val="1800"/>
              <a:buFont typeface="Libre Baskerville"/>
              <a:buNone/>
              <a:tabLst/>
              <a:defRPr/>
            </a:pPr>
            <a:r>
              <a:rPr kumimoji="0" lang="es-PE" sz="2000" b="1" i="0" u="none" strike="noStrike" kern="0" cap="none" spc="0" normalizeH="0" baseline="0" noProof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  <a:latin typeface="Libre Baskerville"/>
                <a:sym typeface="Libre Baskerville"/>
              </a:rPr>
              <a:t>Mars</a:t>
            </a:r>
          </a:p>
        </p:txBody>
      </p:sp>
      <p:grpSp>
        <p:nvGrpSpPr>
          <p:cNvPr id="21" name="Grupo 20"/>
          <p:cNvGrpSpPr/>
          <p:nvPr/>
        </p:nvGrpSpPr>
        <p:grpSpPr>
          <a:xfrm>
            <a:off x="1236269" y="1675401"/>
            <a:ext cx="1154112" cy="1092200"/>
            <a:chOff x="6176963" y="-1766888"/>
            <a:chExt cx="1154112" cy="1092200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6437313" y="-1766888"/>
              <a:ext cx="292100" cy="1058863"/>
            </a:xfrm>
            <a:custGeom>
              <a:avLst/>
              <a:gdLst>
                <a:gd name="T0" fmla="*/ 77 w 77"/>
                <a:gd name="T1" fmla="*/ 279 h 279"/>
                <a:gd name="T2" fmla="*/ 28 w 77"/>
                <a:gd name="T3" fmla="*/ 208 h 279"/>
                <a:gd name="T4" fmla="*/ 4 w 77"/>
                <a:gd name="T5" fmla="*/ 187 h 279"/>
                <a:gd name="T6" fmla="*/ 0 w 77"/>
                <a:gd name="T7" fmla="*/ 179 h 279"/>
                <a:gd name="T8" fmla="*/ 1 w 77"/>
                <a:gd name="T9" fmla="*/ 31 h 279"/>
                <a:gd name="T10" fmla="*/ 1 w 77"/>
                <a:gd name="T11" fmla="*/ 0 h 279"/>
                <a:gd name="T12" fmla="*/ 20 w 77"/>
                <a:gd name="T13" fmla="*/ 15 h 279"/>
                <a:gd name="T14" fmla="*/ 74 w 77"/>
                <a:gd name="T15" fmla="*/ 97 h 279"/>
                <a:gd name="T16" fmla="*/ 77 w 77"/>
                <a:gd name="T17" fmla="*/ 116 h 279"/>
                <a:gd name="T18" fmla="*/ 77 w 77"/>
                <a:gd name="T19" fmla="*/ 269 h 279"/>
                <a:gd name="T20" fmla="*/ 77 w 77"/>
                <a:gd name="T21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279">
                  <a:moveTo>
                    <a:pt x="77" y="279"/>
                  </a:moveTo>
                  <a:cubicBezTo>
                    <a:pt x="68" y="250"/>
                    <a:pt x="50" y="228"/>
                    <a:pt x="28" y="208"/>
                  </a:cubicBezTo>
                  <a:cubicBezTo>
                    <a:pt x="20" y="201"/>
                    <a:pt x="12" y="194"/>
                    <a:pt x="4" y="187"/>
                  </a:cubicBezTo>
                  <a:cubicBezTo>
                    <a:pt x="1" y="185"/>
                    <a:pt x="0" y="183"/>
                    <a:pt x="0" y="179"/>
                  </a:cubicBezTo>
                  <a:cubicBezTo>
                    <a:pt x="2" y="130"/>
                    <a:pt x="0" y="81"/>
                    <a:pt x="1" y="31"/>
                  </a:cubicBezTo>
                  <a:cubicBezTo>
                    <a:pt x="1" y="21"/>
                    <a:pt x="1" y="11"/>
                    <a:pt x="1" y="0"/>
                  </a:cubicBezTo>
                  <a:cubicBezTo>
                    <a:pt x="9" y="5"/>
                    <a:pt x="15" y="9"/>
                    <a:pt x="20" y="15"/>
                  </a:cubicBezTo>
                  <a:cubicBezTo>
                    <a:pt x="45" y="37"/>
                    <a:pt x="61" y="65"/>
                    <a:pt x="74" y="97"/>
                  </a:cubicBezTo>
                  <a:cubicBezTo>
                    <a:pt x="76" y="103"/>
                    <a:pt x="77" y="109"/>
                    <a:pt x="77" y="116"/>
                  </a:cubicBezTo>
                  <a:cubicBezTo>
                    <a:pt x="77" y="167"/>
                    <a:pt x="77" y="218"/>
                    <a:pt x="77" y="269"/>
                  </a:cubicBezTo>
                  <a:cubicBezTo>
                    <a:pt x="77" y="273"/>
                    <a:pt x="77" y="276"/>
                    <a:pt x="77" y="2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6773863" y="-1766888"/>
              <a:ext cx="295275" cy="1062038"/>
            </a:xfrm>
            <a:custGeom>
              <a:avLst/>
              <a:gdLst>
                <a:gd name="T0" fmla="*/ 77 w 78"/>
                <a:gd name="T1" fmla="*/ 0 h 280"/>
                <a:gd name="T2" fmla="*/ 77 w 78"/>
                <a:gd name="T3" fmla="*/ 42 h 280"/>
                <a:gd name="T4" fmla="*/ 78 w 78"/>
                <a:gd name="T5" fmla="*/ 166 h 280"/>
                <a:gd name="T6" fmla="*/ 65 w 78"/>
                <a:gd name="T7" fmla="*/ 195 h 280"/>
                <a:gd name="T8" fmla="*/ 17 w 78"/>
                <a:gd name="T9" fmla="*/ 247 h 280"/>
                <a:gd name="T10" fmla="*/ 2 w 78"/>
                <a:gd name="T11" fmla="*/ 280 h 280"/>
                <a:gd name="T12" fmla="*/ 1 w 78"/>
                <a:gd name="T13" fmla="*/ 274 h 280"/>
                <a:gd name="T14" fmla="*/ 1 w 78"/>
                <a:gd name="T15" fmla="*/ 269 h 280"/>
                <a:gd name="T16" fmla="*/ 1 w 78"/>
                <a:gd name="T17" fmla="*/ 122 h 280"/>
                <a:gd name="T18" fmla="*/ 7 w 78"/>
                <a:gd name="T19" fmla="*/ 90 h 280"/>
                <a:gd name="T20" fmla="*/ 55 w 78"/>
                <a:gd name="T21" fmla="*/ 18 h 280"/>
                <a:gd name="T22" fmla="*/ 77 w 78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280">
                  <a:moveTo>
                    <a:pt x="77" y="0"/>
                  </a:moveTo>
                  <a:cubicBezTo>
                    <a:pt x="77" y="15"/>
                    <a:pt x="77" y="28"/>
                    <a:pt x="77" y="42"/>
                  </a:cubicBezTo>
                  <a:cubicBezTo>
                    <a:pt x="77" y="83"/>
                    <a:pt x="77" y="125"/>
                    <a:pt x="78" y="166"/>
                  </a:cubicBezTo>
                  <a:cubicBezTo>
                    <a:pt x="78" y="179"/>
                    <a:pt x="75" y="187"/>
                    <a:pt x="65" y="195"/>
                  </a:cubicBezTo>
                  <a:cubicBezTo>
                    <a:pt x="46" y="209"/>
                    <a:pt x="30" y="226"/>
                    <a:pt x="17" y="247"/>
                  </a:cubicBezTo>
                  <a:cubicBezTo>
                    <a:pt x="10" y="257"/>
                    <a:pt x="5" y="267"/>
                    <a:pt x="2" y="280"/>
                  </a:cubicBezTo>
                  <a:cubicBezTo>
                    <a:pt x="0" y="278"/>
                    <a:pt x="1" y="276"/>
                    <a:pt x="1" y="274"/>
                  </a:cubicBezTo>
                  <a:cubicBezTo>
                    <a:pt x="1" y="273"/>
                    <a:pt x="1" y="271"/>
                    <a:pt x="1" y="269"/>
                  </a:cubicBezTo>
                  <a:cubicBezTo>
                    <a:pt x="1" y="220"/>
                    <a:pt x="1" y="171"/>
                    <a:pt x="1" y="122"/>
                  </a:cubicBezTo>
                  <a:cubicBezTo>
                    <a:pt x="1" y="110"/>
                    <a:pt x="3" y="100"/>
                    <a:pt x="7" y="90"/>
                  </a:cubicBezTo>
                  <a:cubicBezTo>
                    <a:pt x="19" y="63"/>
                    <a:pt x="33" y="38"/>
                    <a:pt x="55" y="18"/>
                  </a:cubicBezTo>
                  <a:cubicBezTo>
                    <a:pt x="61" y="11"/>
                    <a:pt x="68" y="6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6305550" y="-1649413"/>
              <a:ext cx="366713" cy="936625"/>
            </a:xfrm>
            <a:custGeom>
              <a:avLst/>
              <a:gdLst>
                <a:gd name="T0" fmla="*/ 0 w 97"/>
                <a:gd name="T1" fmla="*/ 0 h 247"/>
                <a:gd name="T2" fmla="*/ 20 w 97"/>
                <a:gd name="T3" fmla="*/ 11 h 247"/>
                <a:gd name="T4" fmla="*/ 22 w 97"/>
                <a:gd name="T5" fmla="*/ 18 h 247"/>
                <a:gd name="T6" fmla="*/ 21 w 97"/>
                <a:gd name="T7" fmla="*/ 150 h 247"/>
                <a:gd name="T8" fmla="*/ 29 w 97"/>
                <a:gd name="T9" fmla="*/ 165 h 247"/>
                <a:gd name="T10" fmla="*/ 78 w 97"/>
                <a:gd name="T11" fmla="*/ 213 h 247"/>
                <a:gd name="T12" fmla="*/ 97 w 97"/>
                <a:gd name="T13" fmla="*/ 247 h 247"/>
                <a:gd name="T14" fmla="*/ 70 w 97"/>
                <a:gd name="T15" fmla="*/ 226 h 247"/>
                <a:gd name="T16" fmla="*/ 3 w 97"/>
                <a:gd name="T17" fmla="*/ 190 h 247"/>
                <a:gd name="T18" fmla="*/ 0 w 97"/>
                <a:gd name="T19" fmla="*/ 186 h 247"/>
                <a:gd name="T20" fmla="*/ 0 w 97"/>
                <a:gd name="T2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247">
                  <a:moveTo>
                    <a:pt x="0" y="0"/>
                  </a:moveTo>
                  <a:cubicBezTo>
                    <a:pt x="7" y="4"/>
                    <a:pt x="14" y="8"/>
                    <a:pt x="20" y="11"/>
                  </a:cubicBezTo>
                  <a:cubicBezTo>
                    <a:pt x="23" y="13"/>
                    <a:pt x="22" y="16"/>
                    <a:pt x="22" y="18"/>
                  </a:cubicBezTo>
                  <a:cubicBezTo>
                    <a:pt x="22" y="62"/>
                    <a:pt x="22" y="106"/>
                    <a:pt x="21" y="150"/>
                  </a:cubicBezTo>
                  <a:cubicBezTo>
                    <a:pt x="21" y="157"/>
                    <a:pt x="23" y="161"/>
                    <a:pt x="29" y="165"/>
                  </a:cubicBezTo>
                  <a:cubicBezTo>
                    <a:pt x="47" y="180"/>
                    <a:pt x="64" y="195"/>
                    <a:pt x="78" y="213"/>
                  </a:cubicBezTo>
                  <a:cubicBezTo>
                    <a:pt x="86" y="223"/>
                    <a:pt x="92" y="234"/>
                    <a:pt x="97" y="247"/>
                  </a:cubicBezTo>
                  <a:cubicBezTo>
                    <a:pt x="87" y="239"/>
                    <a:pt x="79" y="233"/>
                    <a:pt x="70" y="226"/>
                  </a:cubicBezTo>
                  <a:cubicBezTo>
                    <a:pt x="50" y="211"/>
                    <a:pt x="28" y="198"/>
                    <a:pt x="3" y="190"/>
                  </a:cubicBezTo>
                  <a:cubicBezTo>
                    <a:pt x="1" y="190"/>
                    <a:pt x="0" y="189"/>
                    <a:pt x="0" y="186"/>
                  </a:cubicBezTo>
                  <a:cubicBezTo>
                    <a:pt x="0" y="125"/>
                    <a:pt x="0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8" name="Freeform 8"/>
            <p:cNvSpPr>
              <a:spLocks/>
            </p:cNvSpPr>
            <p:nvPr/>
          </p:nvSpPr>
          <p:spPr bwMode="auto">
            <a:xfrm>
              <a:off x="6838950" y="-1649413"/>
              <a:ext cx="363538" cy="936625"/>
            </a:xfrm>
            <a:custGeom>
              <a:avLst/>
              <a:gdLst>
                <a:gd name="T0" fmla="*/ 96 w 96"/>
                <a:gd name="T1" fmla="*/ 0 h 247"/>
                <a:gd name="T2" fmla="*/ 96 w 96"/>
                <a:gd name="T3" fmla="*/ 19 h 247"/>
                <a:gd name="T4" fmla="*/ 96 w 96"/>
                <a:gd name="T5" fmla="*/ 184 h 247"/>
                <a:gd name="T6" fmla="*/ 91 w 96"/>
                <a:gd name="T7" fmla="*/ 191 h 247"/>
                <a:gd name="T8" fmla="*/ 9 w 96"/>
                <a:gd name="T9" fmla="*/ 239 h 247"/>
                <a:gd name="T10" fmla="*/ 0 w 96"/>
                <a:gd name="T11" fmla="*/ 247 h 247"/>
                <a:gd name="T12" fmla="*/ 7 w 96"/>
                <a:gd name="T13" fmla="*/ 230 h 247"/>
                <a:gd name="T14" fmla="*/ 57 w 96"/>
                <a:gd name="T15" fmla="*/ 174 h 247"/>
                <a:gd name="T16" fmla="*/ 71 w 96"/>
                <a:gd name="T17" fmla="*/ 163 h 247"/>
                <a:gd name="T18" fmla="*/ 75 w 96"/>
                <a:gd name="T19" fmla="*/ 154 h 247"/>
                <a:gd name="T20" fmla="*/ 74 w 96"/>
                <a:gd name="T21" fmla="*/ 18 h 247"/>
                <a:gd name="T22" fmla="*/ 79 w 96"/>
                <a:gd name="T23" fmla="*/ 10 h 247"/>
                <a:gd name="T24" fmla="*/ 96 w 96"/>
                <a:gd name="T25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" h="247">
                  <a:moveTo>
                    <a:pt x="96" y="0"/>
                  </a:moveTo>
                  <a:cubicBezTo>
                    <a:pt x="96" y="7"/>
                    <a:pt x="96" y="13"/>
                    <a:pt x="96" y="19"/>
                  </a:cubicBezTo>
                  <a:cubicBezTo>
                    <a:pt x="96" y="74"/>
                    <a:pt x="96" y="129"/>
                    <a:pt x="96" y="184"/>
                  </a:cubicBezTo>
                  <a:cubicBezTo>
                    <a:pt x="96" y="188"/>
                    <a:pt x="95" y="190"/>
                    <a:pt x="91" y="191"/>
                  </a:cubicBezTo>
                  <a:cubicBezTo>
                    <a:pt x="60" y="201"/>
                    <a:pt x="34" y="219"/>
                    <a:pt x="9" y="239"/>
                  </a:cubicBezTo>
                  <a:cubicBezTo>
                    <a:pt x="6" y="242"/>
                    <a:pt x="3" y="244"/>
                    <a:pt x="0" y="247"/>
                  </a:cubicBezTo>
                  <a:cubicBezTo>
                    <a:pt x="1" y="240"/>
                    <a:pt x="4" y="235"/>
                    <a:pt x="7" y="230"/>
                  </a:cubicBezTo>
                  <a:cubicBezTo>
                    <a:pt x="19" y="208"/>
                    <a:pt x="37" y="190"/>
                    <a:pt x="57" y="174"/>
                  </a:cubicBezTo>
                  <a:cubicBezTo>
                    <a:pt x="61" y="170"/>
                    <a:pt x="66" y="166"/>
                    <a:pt x="71" y="163"/>
                  </a:cubicBezTo>
                  <a:cubicBezTo>
                    <a:pt x="74" y="160"/>
                    <a:pt x="75" y="158"/>
                    <a:pt x="75" y="154"/>
                  </a:cubicBezTo>
                  <a:cubicBezTo>
                    <a:pt x="74" y="109"/>
                    <a:pt x="74" y="63"/>
                    <a:pt x="74" y="18"/>
                  </a:cubicBezTo>
                  <a:cubicBezTo>
                    <a:pt x="74" y="14"/>
                    <a:pt x="75" y="12"/>
                    <a:pt x="79" y="10"/>
                  </a:cubicBezTo>
                  <a:cubicBezTo>
                    <a:pt x="84" y="7"/>
                    <a:pt x="90" y="4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19" name="Freeform 9"/>
            <p:cNvSpPr>
              <a:spLocks/>
            </p:cNvSpPr>
            <p:nvPr/>
          </p:nvSpPr>
          <p:spPr bwMode="auto">
            <a:xfrm>
              <a:off x="6176963" y="-1531938"/>
              <a:ext cx="454025" cy="857250"/>
            </a:xfrm>
            <a:custGeom>
              <a:avLst/>
              <a:gdLst>
                <a:gd name="T0" fmla="*/ 120 w 120"/>
                <a:gd name="T1" fmla="*/ 226 h 226"/>
                <a:gd name="T2" fmla="*/ 20 w 120"/>
                <a:gd name="T3" fmla="*/ 195 h 226"/>
                <a:gd name="T4" fmla="*/ 6 w 120"/>
                <a:gd name="T5" fmla="*/ 193 h 226"/>
                <a:gd name="T6" fmla="*/ 0 w 120"/>
                <a:gd name="T7" fmla="*/ 188 h 226"/>
                <a:gd name="T8" fmla="*/ 0 w 120"/>
                <a:gd name="T9" fmla="*/ 5 h 226"/>
                <a:gd name="T10" fmla="*/ 5 w 120"/>
                <a:gd name="T11" fmla="*/ 2 h 226"/>
                <a:gd name="T12" fmla="*/ 19 w 120"/>
                <a:gd name="T13" fmla="*/ 6 h 226"/>
                <a:gd name="T14" fmla="*/ 20 w 120"/>
                <a:gd name="T15" fmla="*/ 21 h 226"/>
                <a:gd name="T16" fmla="*/ 20 w 120"/>
                <a:gd name="T17" fmla="*/ 163 h 226"/>
                <a:gd name="T18" fmla="*/ 26 w 120"/>
                <a:gd name="T19" fmla="*/ 170 h 226"/>
                <a:gd name="T20" fmla="*/ 114 w 120"/>
                <a:gd name="T21" fmla="*/ 220 h 226"/>
                <a:gd name="T22" fmla="*/ 120 w 120"/>
                <a:gd name="T23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226">
                  <a:moveTo>
                    <a:pt x="120" y="226"/>
                  </a:moveTo>
                  <a:cubicBezTo>
                    <a:pt x="88" y="212"/>
                    <a:pt x="55" y="200"/>
                    <a:pt x="20" y="195"/>
                  </a:cubicBezTo>
                  <a:cubicBezTo>
                    <a:pt x="15" y="194"/>
                    <a:pt x="10" y="194"/>
                    <a:pt x="6" y="193"/>
                  </a:cubicBezTo>
                  <a:cubicBezTo>
                    <a:pt x="2" y="193"/>
                    <a:pt x="0" y="192"/>
                    <a:pt x="0" y="188"/>
                  </a:cubicBezTo>
                  <a:cubicBezTo>
                    <a:pt x="0" y="127"/>
                    <a:pt x="0" y="66"/>
                    <a:pt x="0" y="5"/>
                  </a:cubicBezTo>
                  <a:cubicBezTo>
                    <a:pt x="0" y="2"/>
                    <a:pt x="0" y="0"/>
                    <a:pt x="5" y="2"/>
                  </a:cubicBezTo>
                  <a:cubicBezTo>
                    <a:pt x="10" y="3"/>
                    <a:pt x="16" y="2"/>
                    <a:pt x="19" y="6"/>
                  </a:cubicBezTo>
                  <a:cubicBezTo>
                    <a:pt x="22" y="9"/>
                    <a:pt x="20" y="16"/>
                    <a:pt x="20" y="21"/>
                  </a:cubicBezTo>
                  <a:cubicBezTo>
                    <a:pt x="20" y="68"/>
                    <a:pt x="20" y="116"/>
                    <a:pt x="20" y="163"/>
                  </a:cubicBezTo>
                  <a:cubicBezTo>
                    <a:pt x="20" y="167"/>
                    <a:pt x="21" y="169"/>
                    <a:pt x="26" y="170"/>
                  </a:cubicBezTo>
                  <a:cubicBezTo>
                    <a:pt x="59" y="180"/>
                    <a:pt x="88" y="198"/>
                    <a:pt x="114" y="220"/>
                  </a:cubicBezTo>
                  <a:cubicBezTo>
                    <a:pt x="116" y="222"/>
                    <a:pt x="118" y="224"/>
                    <a:pt x="12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0" name="Freeform 10"/>
            <p:cNvSpPr>
              <a:spLocks/>
            </p:cNvSpPr>
            <p:nvPr/>
          </p:nvSpPr>
          <p:spPr bwMode="auto">
            <a:xfrm>
              <a:off x="6877050" y="-1531938"/>
              <a:ext cx="454025" cy="857250"/>
            </a:xfrm>
            <a:custGeom>
              <a:avLst/>
              <a:gdLst>
                <a:gd name="T0" fmla="*/ 0 w 120"/>
                <a:gd name="T1" fmla="*/ 226 h 226"/>
                <a:gd name="T2" fmla="*/ 29 w 120"/>
                <a:gd name="T3" fmla="*/ 203 h 226"/>
                <a:gd name="T4" fmla="*/ 96 w 120"/>
                <a:gd name="T5" fmla="*/ 170 h 226"/>
                <a:gd name="T6" fmla="*/ 100 w 120"/>
                <a:gd name="T7" fmla="*/ 163 h 226"/>
                <a:gd name="T8" fmla="*/ 100 w 120"/>
                <a:gd name="T9" fmla="*/ 12 h 226"/>
                <a:gd name="T10" fmla="*/ 106 w 120"/>
                <a:gd name="T11" fmla="*/ 4 h 226"/>
                <a:gd name="T12" fmla="*/ 115 w 120"/>
                <a:gd name="T13" fmla="*/ 2 h 226"/>
                <a:gd name="T14" fmla="*/ 120 w 120"/>
                <a:gd name="T15" fmla="*/ 6 h 226"/>
                <a:gd name="T16" fmla="*/ 120 w 120"/>
                <a:gd name="T17" fmla="*/ 88 h 226"/>
                <a:gd name="T18" fmla="*/ 120 w 120"/>
                <a:gd name="T19" fmla="*/ 187 h 226"/>
                <a:gd name="T20" fmla="*/ 115 w 120"/>
                <a:gd name="T21" fmla="*/ 193 h 226"/>
                <a:gd name="T22" fmla="*/ 15 w 120"/>
                <a:gd name="T23" fmla="*/ 220 h 226"/>
                <a:gd name="T24" fmla="*/ 0 w 120"/>
                <a:gd name="T2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226">
                  <a:moveTo>
                    <a:pt x="0" y="226"/>
                  </a:moveTo>
                  <a:cubicBezTo>
                    <a:pt x="9" y="217"/>
                    <a:pt x="18" y="210"/>
                    <a:pt x="29" y="203"/>
                  </a:cubicBezTo>
                  <a:cubicBezTo>
                    <a:pt x="49" y="188"/>
                    <a:pt x="71" y="176"/>
                    <a:pt x="96" y="170"/>
                  </a:cubicBezTo>
                  <a:cubicBezTo>
                    <a:pt x="100" y="169"/>
                    <a:pt x="100" y="166"/>
                    <a:pt x="100" y="163"/>
                  </a:cubicBezTo>
                  <a:cubicBezTo>
                    <a:pt x="100" y="113"/>
                    <a:pt x="100" y="62"/>
                    <a:pt x="100" y="12"/>
                  </a:cubicBezTo>
                  <a:cubicBezTo>
                    <a:pt x="100" y="7"/>
                    <a:pt x="100" y="4"/>
                    <a:pt x="106" y="4"/>
                  </a:cubicBezTo>
                  <a:cubicBezTo>
                    <a:pt x="109" y="3"/>
                    <a:pt x="112" y="3"/>
                    <a:pt x="115" y="2"/>
                  </a:cubicBezTo>
                  <a:cubicBezTo>
                    <a:pt x="120" y="0"/>
                    <a:pt x="120" y="2"/>
                    <a:pt x="120" y="6"/>
                  </a:cubicBezTo>
                  <a:cubicBezTo>
                    <a:pt x="120" y="33"/>
                    <a:pt x="120" y="61"/>
                    <a:pt x="120" y="88"/>
                  </a:cubicBezTo>
                  <a:cubicBezTo>
                    <a:pt x="120" y="121"/>
                    <a:pt x="120" y="154"/>
                    <a:pt x="120" y="187"/>
                  </a:cubicBezTo>
                  <a:cubicBezTo>
                    <a:pt x="120" y="191"/>
                    <a:pt x="119" y="193"/>
                    <a:pt x="115" y="193"/>
                  </a:cubicBezTo>
                  <a:cubicBezTo>
                    <a:pt x="80" y="196"/>
                    <a:pt x="47" y="207"/>
                    <a:pt x="15" y="220"/>
                  </a:cubicBezTo>
                  <a:cubicBezTo>
                    <a:pt x="10" y="222"/>
                    <a:pt x="5" y="224"/>
                    <a:pt x="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22" name="Grupo 21"/>
          <p:cNvGrpSpPr/>
          <p:nvPr/>
        </p:nvGrpSpPr>
        <p:grpSpPr>
          <a:xfrm>
            <a:off x="6796924" y="1715088"/>
            <a:ext cx="1154112" cy="1092200"/>
            <a:chOff x="6176963" y="-1766888"/>
            <a:chExt cx="1154112" cy="1092200"/>
          </a:xfrm>
          <a:solidFill>
            <a:schemeClr val="bg1"/>
          </a:solidFill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>
              <a:off x="6437313" y="-1766888"/>
              <a:ext cx="292100" cy="1058863"/>
            </a:xfrm>
            <a:custGeom>
              <a:avLst/>
              <a:gdLst>
                <a:gd name="T0" fmla="*/ 77 w 77"/>
                <a:gd name="T1" fmla="*/ 279 h 279"/>
                <a:gd name="T2" fmla="*/ 28 w 77"/>
                <a:gd name="T3" fmla="*/ 208 h 279"/>
                <a:gd name="T4" fmla="*/ 4 w 77"/>
                <a:gd name="T5" fmla="*/ 187 h 279"/>
                <a:gd name="T6" fmla="*/ 0 w 77"/>
                <a:gd name="T7" fmla="*/ 179 h 279"/>
                <a:gd name="T8" fmla="*/ 1 w 77"/>
                <a:gd name="T9" fmla="*/ 31 h 279"/>
                <a:gd name="T10" fmla="*/ 1 w 77"/>
                <a:gd name="T11" fmla="*/ 0 h 279"/>
                <a:gd name="T12" fmla="*/ 20 w 77"/>
                <a:gd name="T13" fmla="*/ 15 h 279"/>
                <a:gd name="T14" fmla="*/ 74 w 77"/>
                <a:gd name="T15" fmla="*/ 97 h 279"/>
                <a:gd name="T16" fmla="*/ 77 w 77"/>
                <a:gd name="T17" fmla="*/ 116 h 279"/>
                <a:gd name="T18" fmla="*/ 77 w 77"/>
                <a:gd name="T19" fmla="*/ 269 h 279"/>
                <a:gd name="T20" fmla="*/ 77 w 77"/>
                <a:gd name="T21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279">
                  <a:moveTo>
                    <a:pt x="77" y="279"/>
                  </a:moveTo>
                  <a:cubicBezTo>
                    <a:pt x="68" y="250"/>
                    <a:pt x="50" y="228"/>
                    <a:pt x="28" y="208"/>
                  </a:cubicBezTo>
                  <a:cubicBezTo>
                    <a:pt x="20" y="201"/>
                    <a:pt x="12" y="194"/>
                    <a:pt x="4" y="187"/>
                  </a:cubicBezTo>
                  <a:cubicBezTo>
                    <a:pt x="1" y="185"/>
                    <a:pt x="0" y="183"/>
                    <a:pt x="0" y="179"/>
                  </a:cubicBezTo>
                  <a:cubicBezTo>
                    <a:pt x="2" y="130"/>
                    <a:pt x="0" y="81"/>
                    <a:pt x="1" y="31"/>
                  </a:cubicBezTo>
                  <a:cubicBezTo>
                    <a:pt x="1" y="21"/>
                    <a:pt x="1" y="11"/>
                    <a:pt x="1" y="0"/>
                  </a:cubicBezTo>
                  <a:cubicBezTo>
                    <a:pt x="9" y="5"/>
                    <a:pt x="15" y="9"/>
                    <a:pt x="20" y="15"/>
                  </a:cubicBezTo>
                  <a:cubicBezTo>
                    <a:pt x="45" y="37"/>
                    <a:pt x="61" y="65"/>
                    <a:pt x="74" y="97"/>
                  </a:cubicBezTo>
                  <a:cubicBezTo>
                    <a:pt x="76" y="103"/>
                    <a:pt x="77" y="109"/>
                    <a:pt x="77" y="116"/>
                  </a:cubicBezTo>
                  <a:cubicBezTo>
                    <a:pt x="77" y="167"/>
                    <a:pt x="77" y="218"/>
                    <a:pt x="77" y="269"/>
                  </a:cubicBezTo>
                  <a:cubicBezTo>
                    <a:pt x="77" y="273"/>
                    <a:pt x="77" y="276"/>
                    <a:pt x="77" y="2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6773863" y="-1766888"/>
              <a:ext cx="295275" cy="1062038"/>
            </a:xfrm>
            <a:custGeom>
              <a:avLst/>
              <a:gdLst>
                <a:gd name="T0" fmla="*/ 77 w 78"/>
                <a:gd name="T1" fmla="*/ 0 h 280"/>
                <a:gd name="T2" fmla="*/ 77 w 78"/>
                <a:gd name="T3" fmla="*/ 42 h 280"/>
                <a:gd name="T4" fmla="*/ 78 w 78"/>
                <a:gd name="T5" fmla="*/ 166 h 280"/>
                <a:gd name="T6" fmla="*/ 65 w 78"/>
                <a:gd name="T7" fmla="*/ 195 h 280"/>
                <a:gd name="T8" fmla="*/ 17 w 78"/>
                <a:gd name="T9" fmla="*/ 247 h 280"/>
                <a:gd name="T10" fmla="*/ 2 w 78"/>
                <a:gd name="T11" fmla="*/ 280 h 280"/>
                <a:gd name="T12" fmla="*/ 1 w 78"/>
                <a:gd name="T13" fmla="*/ 274 h 280"/>
                <a:gd name="T14" fmla="*/ 1 w 78"/>
                <a:gd name="T15" fmla="*/ 269 h 280"/>
                <a:gd name="T16" fmla="*/ 1 w 78"/>
                <a:gd name="T17" fmla="*/ 122 h 280"/>
                <a:gd name="T18" fmla="*/ 7 w 78"/>
                <a:gd name="T19" fmla="*/ 90 h 280"/>
                <a:gd name="T20" fmla="*/ 55 w 78"/>
                <a:gd name="T21" fmla="*/ 18 h 280"/>
                <a:gd name="T22" fmla="*/ 77 w 78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280">
                  <a:moveTo>
                    <a:pt x="77" y="0"/>
                  </a:moveTo>
                  <a:cubicBezTo>
                    <a:pt x="77" y="15"/>
                    <a:pt x="77" y="28"/>
                    <a:pt x="77" y="42"/>
                  </a:cubicBezTo>
                  <a:cubicBezTo>
                    <a:pt x="77" y="83"/>
                    <a:pt x="77" y="125"/>
                    <a:pt x="78" y="166"/>
                  </a:cubicBezTo>
                  <a:cubicBezTo>
                    <a:pt x="78" y="179"/>
                    <a:pt x="75" y="187"/>
                    <a:pt x="65" y="195"/>
                  </a:cubicBezTo>
                  <a:cubicBezTo>
                    <a:pt x="46" y="209"/>
                    <a:pt x="30" y="226"/>
                    <a:pt x="17" y="247"/>
                  </a:cubicBezTo>
                  <a:cubicBezTo>
                    <a:pt x="10" y="257"/>
                    <a:pt x="5" y="267"/>
                    <a:pt x="2" y="280"/>
                  </a:cubicBezTo>
                  <a:cubicBezTo>
                    <a:pt x="0" y="278"/>
                    <a:pt x="1" y="276"/>
                    <a:pt x="1" y="274"/>
                  </a:cubicBezTo>
                  <a:cubicBezTo>
                    <a:pt x="1" y="273"/>
                    <a:pt x="1" y="271"/>
                    <a:pt x="1" y="269"/>
                  </a:cubicBezTo>
                  <a:cubicBezTo>
                    <a:pt x="1" y="220"/>
                    <a:pt x="1" y="171"/>
                    <a:pt x="1" y="122"/>
                  </a:cubicBezTo>
                  <a:cubicBezTo>
                    <a:pt x="1" y="110"/>
                    <a:pt x="3" y="100"/>
                    <a:pt x="7" y="90"/>
                  </a:cubicBezTo>
                  <a:cubicBezTo>
                    <a:pt x="19" y="63"/>
                    <a:pt x="33" y="38"/>
                    <a:pt x="55" y="18"/>
                  </a:cubicBezTo>
                  <a:cubicBezTo>
                    <a:pt x="61" y="11"/>
                    <a:pt x="68" y="6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6305550" y="-1649413"/>
              <a:ext cx="366713" cy="936625"/>
            </a:xfrm>
            <a:custGeom>
              <a:avLst/>
              <a:gdLst>
                <a:gd name="T0" fmla="*/ 0 w 97"/>
                <a:gd name="T1" fmla="*/ 0 h 247"/>
                <a:gd name="T2" fmla="*/ 20 w 97"/>
                <a:gd name="T3" fmla="*/ 11 h 247"/>
                <a:gd name="T4" fmla="*/ 22 w 97"/>
                <a:gd name="T5" fmla="*/ 18 h 247"/>
                <a:gd name="T6" fmla="*/ 21 w 97"/>
                <a:gd name="T7" fmla="*/ 150 h 247"/>
                <a:gd name="T8" fmla="*/ 29 w 97"/>
                <a:gd name="T9" fmla="*/ 165 h 247"/>
                <a:gd name="T10" fmla="*/ 78 w 97"/>
                <a:gd name="T11" fmla="*/ 213 h 247"/>
                <a:gd name="T12" fmla="*/ 97 w 97"/>
                <a:gd name="T13" fmla="*/ 247 h 247"/>
                <a:gd name="T14" fmla="*/ 70 w 97"/>
                <a:gd name="T15" fmla="*/ 226 h 247"/>
                <a:gd name="T16" fmla="*/ 3 w 97"/>
                <a:gd name="T17" fmla="*/ 190 h 247"/>
                <a:gd name="T18" fmla="*/ 0 w 97"/>
                <a:gd name="T19" fmla="*/ 186 h 247"/>
                <a:gd name="T20" fmla="*/ 0 w 97"/>
                <a:gd name="T2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247">
                  <a:moveTo>
                    <a:pt x="0" y="0"/>
                  </a:moveTo>
                  <a:cubicBezTo>
                    <a:pt x="7" y="4"/>
                    <a:pt x="14" y="8"/>
                    <a:pt x="20" y="11"/>
                  </a:cubicBezTo>
                  <a:cubicBezTo>
                    <a:pt x="23" y="13"/>
                    <a:pt x="22" y="16"/>
                    <a:pt x="22" y="18"/>
                  </a:cubicBezTo>
                  <a:cubicBezTo>
                    <a:pt x="22" y="62"/>
                    <a:pt x="22" y="106"/>
                    <a:pt x="21" y="150"/>
                  </a:cubicBezTo>
                  <a:cubicBezTo>
                    <a:pt x="21" y="157"/>
                    <a:pt x="23" y="161"/>
                    <a:pt x="29" y="165"/>
                  </a:cubicBezTo>
                  <a:cubicBezTo>
                    <a:pt x="47" y="180"/>
                    <a:pt x="64" y="195"/>
                    <a:pt x="78" y="213"/>
                  </a:cubicBezTo>
                  <a:cubicBezTo>
                    <a:pt x="86" y="223"/>
                    <a:pt x="92" y="234"/>
                    <a:pt x="97" y="247"/>
                  </a:cubicBezTo>
                  <a:cubicBezTo>
                    <a:pt x="87" y="239"/>
                    <a:pt x="79" y="233"/>
                    <a:pt x="70" y="226"/>
                  </a:cubicBezTo>
                  <a:cubicBezTo>
                    <a:pt x="50" y="211"/>
                    <a:pt x="28" y="198"/>
                    <a:pt x="3" y="190"/>
                  </a:cubicBezTo>
                  <a:cubicBezTo>
                    <a:pt x="1" y="190"/>
                    <a:pt x="0" y="189"/>
                    <a:pt x="0" y="186"/>
                  </a:cubicBezTo>
                  <a:cubicBezTo>
                    <a:pt x="0" y="125"/>
                    <a:pt x="0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6838950" y="-1649413"/>
              <a:ext cx="363538" cy="936625"/>
            </a:xfrm>
            <a:custGeom>
              <a:avLst/>
              <a:gdLst>
                <a:gd name="T0" fmla="*/ 96 w 96"/>
                <a:gd name="T1" fmla="*/ 0 h 247"/>
                <a:gd name="T2" fmla="*/ 96 w 96"/>
                <a:gd name="T3" fmla="*/ 19 h 247"/>
                <a:gd name="T4" fmla="*/ 96 w 96"/>
                <a:gd name="T5" fmla="*/ 184 h 247"/>
                <a:gd name="T6" fmla="*/ 91 w 96"/>
                <a:gd name="T7" fmla="*/ 191 h 247"/>
                <a:gd name="T8" fmla="*/ 9 w 96"/>
                <a:gd name="T9" fmla="*/ 239 h 247"/>
                <a:gd name="T10" fmla="*/ 0 w 96"/>
                <a:gd name="T11" fmla="*/ 247 h 247"/>
                <a:gd name="T12" fmla="*/ 7 w 96"/>
                <a:gd name="T13" fmla="*/ 230 h 247"/>
                <a:gd name="T14" fmla="*/ 57 w 96"/>
                <a:gd name="T15" fmla="*/ 174 h 247"/>
                <a:gd name="T16" fmla="*/ 71 w 96"/>
                <a:gd name="T17" fmla="*/ 163 h 247"/>
                <a:gd name="T18" fmla="*/ 75 w 96"/>
                <a:gd name="T19" fmla="*/ 154 h 247"/>
                <a:gd name="T20" fmla="*/ 74 w 96"/>
                <a:gd name="T21" fmla="*/ 18 h 247"/>
                <a:gd name="T22" fmla="*/ 79 w 96"/>
                <a:gd name="T23" fmla="*/ 10 h 247"/>
                <a:gd name="T24" fmla="*/ 96 w 96"/>
                <a:gd name="T25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" h="247">
                  <a:moveTo>
                    <a:pt x="96" y="0"/>
                  </a:moveTo>
                  <a:cubicBezTo>
                    <a:pt x="96" y="7"/>
                    <a:pt x="96" y="13"/>
                    <a:pt x="96" y="19"/>
                  </a:cubicBezTo>
                  <a:cubicBezTo>
                    <a:pt x="96" y="74"/>
                    <a:pt x="96" y="129"/>
                    <a:pt x="96" y="184"/>
                  </a:cubicBezTo>
                  <a:cubicBezTo>
                    <a:pt x="96" y="188"/>
                    <a:pt x="95" y="190"/>
                    <a:pt x="91" y="191"/>
                  </a:cubicBezTo>
                  <a:cubicBezTo>
                    <a:pt x="60" y="201"/>
                    <a:pt x="34" y="219"/>
                    <a:pt x="9" y="239"/>
                  </a:cubicBezTo>
                  <a:cubicBezTo>
                    <a:pt x="6" y="242"/>
                    <a:pt x="3" y="244"/>
                    <a:pt x="0" y="247"/>
                  </a:cubicBezTo>
                  <a:cubicBezTo>
                    <a:pt x="1" y="240"/>
                    <a:pt x="4" y="235"/>
                    <a:pt x="7" y="230"/>
                  </a:cubicBezTo>
                  <a:cubicBezTo>
                    <a:pt x="19" y="208"/>
                    <a:pt x="37" y="190"/>
                    <a:pt x="57" y="174"/>
                  </a:cubicBezTo>
                  <a:cubicBezTo>
                    <a:pt x="61" y="170"/>
                    <a:pt x="66" y="166"/>
                    <a:pt x="71" y="163"/>
                  </a:cubicBezTo>
                  <a:cubicBezTo>
                    <a:pt x="74" y="160"/>
                    <a:pt x="75" y="158"/>
                    <a:pt x="75" y="154"/>
                  </a:cubicBezTo>
                  <a:cubicBezTo>
                    <a:pt x="74" y="109"/>
                    <a:pt x="74" y="63"/>
                    <a:pt x="74" y="18"/>
                  </a:cubicBezTo>
                  <a:cubicBezTo>
                    <a:pt x="74" y="14"/>
                    <a:pt x="75" y="12"/>
                    <a:pt x="79" y="10"/>
                  </a:cubicBezTo>
                  <a:cubicBezTo>
                    <a:pt x="84" y="7"/>
                    <a:pt x="90" y="4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7" name="Freeform 9"/>
            <p:cNvSpPr>
              <a:spLocks/>
            </p:cNvSpPr>
            <p:nvPr/>
          </p:nvSpPr>
          <p:spPr bwMode="auto">
            <a:xfrm>
              <a:off x="6176963" y="-1531938"/>
              <a:ext cx="454025" cy="857250"/>
            </a:xfrm>
            <a:custGeom>
              <a:avLst/>
              <a:gdLst>
                <a:gd name="T0" fmla="*/ 120 w 120"/>
                <a:gd name="T1" fmla="*/ 226 h 226"/>
                <a:gd name="T2" fmla="*/ 20 w 120"/>
                <a:gd name="T3" fmla="*/ 195 h 226"/>
                <a:gd name="T4" fmla="*/ 6 w 120"/>
                <a:gd name="T5" fmla="*/ 193 h 226"/>
                <a:gd name="T6" fmla="*/ 0 w 120"/>
                <a:gd name="T7" fmla="*/ 188 h 226"/>
                <a:gd name="T8" fmla="*/ 0 w 120"/>
                <a:gd name="T9" fmla="*/ 5 h 226"/>
                <a:gd name="T10" fmla="*/ 5 w 120"/>
                <a:gd name="T11" fmla="*/ 2 h 226"/>
                <a:gd name="T12" fmla="*/ 19 w 120"/>
                <a:gd name="T13" fmla="*/ 6 h 226"/>
                <a:gd name="T14" fmla="*/ 20 w 120"/>
                <a:gd name="T15" fmla="*/ 21 h 226"/>
                <a:gd name="T16" fmla="*/ 20 w 120"/>
                <a:gd name="T17" fmla="*/ 163 h 226"/>
                <a:gd name="T18" fmla="*/ 26 w 120"/>
                <a:gd name="T19" fmla="*/ 170 h 226"/>
                <a:gd name="T20" fmla="*/ 114 w 120"/>
                <a:gd name="T21" fmla="*/ 220 h 226"/>
                <a:gd name="T22" fmla="*/ 120 w 120"/>
                <a:gd name="T23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226">
                  <a:moveTo>
                    <a:pt x="120" y="226"/>
                  </a:moveTo>
                  <a:cubicBezTo>
                    <a:pt x="88" y="212"/>
                    <a:pt x="55" y="200"/>
                    <a:pt x="20" y="195"/>
                  </a:cubicBezTo>
                  <a:cubicBezTo>
                    <a:pt x="15" y="194"/>
                    <a:pt x="10" y="194"/>
                    <a:pt x="6" y="193"/>
                  </a:cubicBezTo>
                  <a:cubicBezTo>
                    <a:pt x="2" y="193"/>
                    <a:pt x="0" y="192"/>
                    <a:pt x="0" y="188"/>
                  </a:cubicBezTo>
                  <a:cubicBezTo>
                    <a:pt x="0" y="127"/>
                    <a:pt x="0" y="66"/>
                    <a:pt x="0" y="5"/>
                  </a:cubicBezTo>
                  <a:cubicBezTo>
                    <a:pt x="0" y="2"/>
                    <a:pt x="0" y="0"/>
                    <a:pt x="5" y="2"/>
                  </a:cubicBezTo>
                  <a:cubicBezTo>
                    <a:pt x="10" y="3"/>
                    <a:pt x="16" y="2"/>
                    <a:pt x="19" y="6"/>
                  </a:cubicBezTo>
                  <a:cubicBezTo>
                    <a:pt x="22" y="9"/>
                    <a:pt x="20" y="16"/>
                    <a:pt x="20" y="21"/>
                  </a:cubicBezTo>
                  <a:cubicBezTo>
                    <a:pt x="20" y="68"/>
                    <a:pt x="20" y="116"/>
                    <a:pt x="20" y="163"/>
                  </a:cubicBezTo>
                  <a:cubicBezTo>
                    <a:pt x="20" y="167"/>
                    <a:pt x="21" y="169"/>
                    <a:pt x="26" y="170"/>
                  </a:cubicBezTo>
                  <a:cubicBezTo>
                    <a:pt x="59" y="180"/>
                    <a:pt x="88" y="198"/>
                    <a:pt x="114" y="220"/>
                  </a:cubicBezTo>
                  <a:cubicBezTo>
                    <a:pt x="116" y="222"/>
                    <a:pt x="118" y="224"/>
                    <a:pt x="12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28" name="Freeform 10"/>
            <p:cNvSpPr>
              <a:spLocks/>
            </p:cNvSpPr>
            <p:nvPr/>
          </p:nvSpPr>
          <p:spPr bwMode="auto">
            <a:xfrm>
              <a:off x="6877050" y="-1531938"/>
              <a:ext cx="454025" cy="857250"/>
            </a:xfrm>
            <a:custGeom>
              <a:avLst/>
              <a:gdLst>
                <a:gd name="T0" fmla="*/ 0 w 120"/>
                <a:gd name="T1" fmla="*/ 226 h 226"/>
                <a:gd name="T2" fmla="*/ 29 w 120"/>
                <a:gd name="T3" fmla="*/ 203 h 226"/>
                <a:gd name="T4" fmla="*/ 96 w 120"/>
                <a:gd name="T5" fmla="*/ 170 h 226"/>
                <a:gd name="T6" fmla="*/ 100 w 120"/>
                <a:gd name="T7" fmla="*/ 163 h 226"/>
                <a:gd name="T8" fmla="*/ 100 w 120"/>
                <a:gd name="T9" fmla="*/ 12 h 226"/>
                <a:gd name="T10" fmla="*/ 106 w 120"/>
                <a:gd name="T11" fmla="*/ 4 h 226"/>
                <a:gd name="T12" fmla="*/ 115 w 120"/>
                <a:gd name="T13" fmla="*/ 2 h 226"/>
                <a:gd name="T14" fmla="*/ 120 w 120"/>
                <a:gd name="T15" fmla="*/ 6 h 226"/>
                <a:gd name="T16" fmla="*/ 120 w 120"/>
                <a:gd name="T17" fmla="*/ 88 h 226"/>
                <a:gd name="T18" fmla="*/ 120 w 120"/>
                <a:gd name="T19" fmla="*/ 187 h 226"/>
                <a:gd name="T20" fmla="*/ 115 w 120"/>
                <a:gd name="T21" fmla="*/ 193 h 226"/>
                <a:gd name="T22" fmla="*/ 15 w 120"/>
                <a:gd name="T23" fmla="*/ 220 h 226"/>
                <a:gd name="T24" fmla="*/ 0 w 120"/>
                <a:gd name="T2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226">
                  <a:moveTo>
                    <a:pt x="0" y="226"/>
                  </a:moveTo>
                  <a:cubicBezTo>
                    <a:pt x="9" y="217"/>
                    <a:pt x="18" y="210"/>
                    <a:pt x="29" y="203"/>
                  </a:cubicBezTo>
                  <a:cubicBezTo>
                    <a:pt x="49" y="188"/>
                    <a:pt x="71" y="176"/>
                    <a:pt x="96" y="170"/>
                  </a:cubicBezTo>
                  <a:cubicBezTo>
                    <a:pt x="100" y="169"/>
                    <a:pt x="100" y="166"/>
                    <a:pt x="100" y="163"/>
                  </a:cubicBezTo>
                  <a:cubicBezTo>
                    <a:pt x="100" y="113"/>
                    <a:pt x="100" y="62"/>
                    <a:pt x="100" y="12"/>
                  </a:cubicBezTo>
                  <a:cubicBezTo>
                    <a:pt x="100" y="7"/>
                    <a:pt x="100" y="4"/>
                    <a:pt x="106" y="4"/>
                  </a:cubicBezTo>
                  <a:cubicBezTo>
                    <a:pt x="109" y="3"/>
                    <a:pt x="112" y="3"/>
                    <a:pt x="115" y="2"/>
                  </a:cubicBezTo>
                  <a:cubicBezTo>
                    <a:pt x="120" y="0"/>
                    <a:pt x="120" y="2"/>
                    <a:pt x="120" y="6"/>
                  </a:cubicBezTo>
                  <a:cubicBezTo>
                    <a:pt x="120" y="33"/>
                    <a:pt x="120" y="61"/>
                    <a:pt x="120" y="88"/>
                  </a:cubicBezTo>
                  <a:cubicBezTo>
                    <a:pt x="120" y="121"/>
                    <a:pt x="120" y="154"/>
                    <a:pt x="120" y="187"/>
                  </a:cubicBezTo>
                  <a:cubicBezTo>
                    <a:pt x="120" y="191"/>
                    <a:pt x="119" y="193"/>
                    <a:pt x="115" y="193"/>
                  </a:cubicBezTo>
                  <a:cubicBezTo>
                    <a:pt x="80" y="196"/>
                    <a:pt x="47" y="207"/>
                    <a:pt x="15" y="220"/>
                  </a:cubicBezTo>
                  <a:cubicBezTo>
                    <a:pt x="10" y="222"/>
                    <a:pt x="5" y="224"/>
                    <a:pt x="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  <p:grpSp>
        <p:nvGrpSpPr>
          <p:cNvPr id="29" name="Grupo 28"/>
          <p:cNvGrpSpPr/>
          <p:nvPr/>
        </p:nvGrpSpPr>
        <p:grpSpPr>
          <a:xfrm>
            <a:off x="4147319" y="1867488"/>
            <a:ext cx="1154112" cy="1092200"/>
            <a:chOff x="6176963" y="-1766888"/>
            <a:chExt cx="1154112" cy="1092200"/>
          </a:xfrm>
          <a:solidFill>
            <a:schemeClr val="bg1"/>
          </a:solidFill>
        </p:grpSpPr>
        <p:sp>
          <p:nvSpPr>
            <p:cNvPr id="30" name="Freeform 5"/>
            <p:cNvSpPr>
              <a:spLocks/>
            </p:cNvSpPr>
            <p:nvPr/>
          </p:nvSpPr>
          <p:spPr bwMode="auto">
            <a:xfrm>
              <a:off x="6437313" y="-1766888"/>
              <a:ext cx="292100" cy="1058863"/>
            </a:xfrm>
            <a:custGeom>
              <a:avLst/>
              <a:gdLst>
                <a:gd name="T0" fmla="*/ 77 w 77"/>
                <a:gd name="T1" fmla="*/ 279 h 279"/>
                <a:gd name="T2" fmla="*/ 28 w 77"/>
                <a:gd name="T3" fmla="*/ 208 h 279"/>
                <a:gd name="T4" fmla="*/ 4 w 77"/>
                <a:gd name="T5" fmla="*/ 187 h 279"/>
                <a:gd name="T6" fmla="*/ 0 w 77"/>
                <a:gd name="T7" fmla="*/ 179 h 279"/>
                <a:gd name="T8" fmla="*/ 1 w 77"/>
                <a:gd name="T9" fmla="*/ 31 h 279"/>
                <a:gd name="T10" fmla="*/ 1 w 77"/>
                <a:gd name="T11" fmla="*/ 0 h 279"/>
                <a:gd name="T12" fmla="*/ 20 w 77"/>
                <a:gd name="T13" fmla="*/ 15 h 279"/>
                <a:gd name="T14" fmla="*/ 74 w 77"/>
                <a:gd name="T15" fmla="*/ 97 h 279"/>
                <a:gd name="T16" fmla="*/ 77 w 77"/>
                <a:gd name="T17" fmla="*/ 116 h 279"/>
                <a:gd name="T18" fmla="*/ 77 w 77"/>
                <a:gd name="T19" fmla="*/ 269 h 279"/>
                <a:gd name="T20" fmla="*/ 77 w 77"/>
                <a:gd name="T21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279">
                  <a:moveTo>
                    <a:pt x="77" y="279"/>
                  </a:moveTo>
                  <a:cubicBezTo>
                    <a:pt x="68" y="250"/>
                    <a:pt x="50" y="228"/>
                    <a:pt x="28" y="208"/>
                  </a:cubicBezTo>
                  <a:cubicBezTo>
                    <a:pt x="20" y="201"/>
                    <a:pt x="12" y="194"/>
                    <a:pt x="4" y="187"/>
                  </a:cubicBezTo>
                  <a:cubicBezTo>
                    <a:pt x="1" y="185"/>
                    <a:pt x="0" y="183"/>
                    <a:pt x="0" y="179"/>
                  </a:cubicBezTo>
                  <a:cubicBezTo>
                    <a:pt x="2" y="130"/>
                    <a:pt x="0" y="81"/>
                    <a:pt x="1" y="31"/>
                  </a:cubicBezTo>
                  <a:cubicBezTo>
                    <a:pt x="1" y="21"/>
                    <a:pt x="1" y="11"/>
                    <a:pt x="1" y="0"/>
                  </a:cubicBezTo>
                  <a:cubicBezTo>
                    <a:pt x="9" y="5"/>
                    <a:pt x="15" y="9"/>
                    <a:pt x="20" y="15"/>
                  </a:cubicBezTo>
                  <a:cubicBezTo>
                    <a:pt x="45" y="37"/>
                    <a:pt x="61" y="65"/>
                    <a:pt x="74" y="97"/>
                  </a:cubicBezTo>
                  <a:cubicBezTo>
                    <a:pt x="76" y="103"/>
                    <a:pt x="77" y="109"/>
                    <a:pt x="77" y="116"/>
                  </a:cubicBezTo>
                  <a:cubicBezTo>
                    <a:pt x="77" y="167"/>
                    <a:pt x="77" y="218"/>
                    <a:pt x="77" y="269"/>
                  </a:cubicBezTo>
                  <a:cubicBezTo>
                    <a:pt x="77" y="273"/>
                    <a:pt x="77" y="276"/>
                    <a:pt x="77" y="2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6773863" y="-1766888"/>
              <a:ext cx="295275" cy="1062038"/>
            </a:xfrm>
            <a:custGeom>
              <a:avLst/>
              <a:gdLst>
                <a:gd name="T0" fmla="*/ 77 w 78"/>
                <a:gd name="T1" fmla="*/ 0 h 280"/>
                <a:gd name="T2" fmla="*/ 77 w 78"/>
                <a:gd name="T3" fmla="*/ 42 h 280"/>
                <a:gd name="T4" fmla="*/ 78 w 78"/>
                <a:gd name="T5" fmla="*/ 166 h 280"/>
                <a:gd name="T6" fmla="*/ 65 w 78"/>
                <a:gd name="T7" fmla="*/ 195 h 280"/>
                <a:gd name="T8" fmla="*/ 17 w 78"/>
                <a:gd name="T9" fmla="*/ 247 h 280"/>
                <a:gd name="T10" fmla="*/ 2 w 78"/>
                <a:gd name="T11" fmla="*/ 280 h 280"/>
                <a:gd name="T12" fmla="*/ 1 w 78"/>
                <a:gd name="T13" fmla="*/ 274 h 280"/>
                <a:gd name="T14" fmla="*/ 1 w 78"/>
                <a:gd name="T15" fmla="*/ 269 h 280"/>
                <a:gd name="T16" fmla="*/ 1 w 78"/>
                <a:gd name="T17" fmla="*/ 122 h 280"/>
                <a:gd name="T18" fmla="*/ 7 w 78"/>
                <a:gd name="T19" fmla="*/ 90 h 280"/>
                <a:gd name="T20" fmla="*/ 55 w 78"/>
                <a:gd name="T21" fmla="*/ 18 h 280"/>
                <a:gd name="T22" fmla="*/ 77 w 78"/>
                <a:gd name="T2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280">
                  <a:moveTo>
                    <a:pt x="77" y="0"/>
                  </a:moveTo>
                  <a:cubicBezTo>
                    <a:pt x="77" y="15"/>
                    <a:pt x="77" y="28"/>
                    <a:pt x="77" y="42"/>
                  </a:cubicBezTo>
                  <a:cubicBezTo>
                    <a:pt x="77" y="83"/>
                    <a:pt x="77" y="125"/>
                    <a:pt x="78" y="166"/>
                  </a:cubicBezTo>
                  <a:cubicBezTo>
                    <a:pt x="78" y="179"/>
                    <a:pt x="75" y="187"/>
                    <a:pt x="65" y="195"/>
                  </a:cubicBezTo>
                  <a:cubicBezTo>
                    <a:pt x="46" y="209"/>
                    <a:pt x="30" y="226"/>
                    <a:pt x="17" y="247"/>
                  </a:cubicBezTo>
                  <a:cubicBezTo>
                    <a:pt x="10" y="257"/>
                    <a:pt x="5" y="267"/>
                    <a:pt x="2" y="280"/>
                  </a:cubicBezTo>
                  <a:cubicBezTo>
                    <a:pt x="0" y="278"/>
                    <a:pt x="1" y="276"/>
                    <a:pt x="1" y="274"/>
                  </a:cubicBezTo>
                  <a:cubicBezTo>
                    <a:pt x="1" y="273"/>
                    <a:pt x="1" y="271"/>
                    <a:pt x="1" y="269"/>
                  </a:cubicBezTo>
                  <a:cubicBezTo>
                    <a:pt x="1" y="220"/>
                    <a:pt x="1" y="171"/>
                    <a:pt x="1" y="122"/>
                  </a:cubicBezTo>
                  <a:cubicBezTo>
                    <a:pt x="1" y="110"/>
                    <a:pt x="3" y="100"/>
                    <a:pt x="7" y="90"/>
                  </a:cubicBezTo>
                  <a:cubicBezTo>
                    <a:pt x="19" y="63"/>
                    <a:pt x="33" y="38"/>
                    <a:pt x="55" y="18"/>
                  </a:cubicBezTo>
                  <a:cubicBezTo>
                    <a:pt x="61" y="11"/>
                    <a:pt x="68" y="6"/>
                    <a:pt x="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2" name="Freeform 7"/>
            <p:cNvSpPr>
              <a:spLocks/>
            </p:cNvSpPr>
            <p:nvPr/>
          </p:nvSpPr>
          <p:spPr bwMode="auto">
            <a:xfrm>
              <a:off x="6305550" y="-1649413"/>
              <a:ext cx="366713" cy="936625"/>
            </a:xfrm>
            <a:custGeom>
              <a:avLst/>
              <a:gdLst>
                <a:gd name="T0" fmla="*/ 0 w 97"/>
                <a:gd name="T1" fmla="*/ 0 h 247"/>
                <a:gd name="T2" fmla="*/ 20 w 97"/>
                <a:gd name="T3" fmla="*/ 11 h 247"/>
                <a:gd name="T4" fmla="*/ 22 w 97"/>
                <a:gd name="T5" fmla="*/ 18 h 247"/>
                <a:gd name="T6" fmla="*/ 21 w 97"/>
                <a:gd name="T7" fmla="*/ 150 h 247"/>
                <a:gd name="T8" fmla="*/ 29 w 97"/>
                <a:gd name="T9" fmla="*/ 165 h 247"/>
                <a:gd name="T10" fmla="*/ 78 w 97"/>
                <a:gd name="T11" fmla="*/ 213 h 247"/>
                <a:gd name="T12" fmla="*/ 97 w 97"/>
                <a:gd name="T13" fmla="*/ 247 h 247"/>
                <a:gd name="T14" fmla="*/ 70 w 97"/>
                <a:gd name="T15" fmla="*/ 226 h 247"/>
                <a:gd name="T16" fmla="*/ 3 w 97"/>
                <a:gd name="T17" fmla="*/ 190 h 247"/>
                <a:gd name="T18" fmla="*/ 0 w 97"/>
                <a:gd name="T19" fmla="*/ 186 h 247"/>
                <a:gd name="T20" fmla="*/ 0 w 97"/>
                <a:gd name="T21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247">
                  <a:moveTo>
                    <a:pt x="0" y="0"/>
                  </a:moveTo>
                  <a:cubicBezTo>
                    <a:pt x="7" y="4"/>
                    <a:pt x="14" y="8"/>
                    <a:pt x="20" y="11"/>
                  </a:cubicBezTo>
                  <a:cubicBezTo>
                    <a:pt x="23" y="13"/>
                    <a:pt x="22" y="16"/>
                    <a:pt x="22" y="18"/>
                  </a:cubicBezTo>
                  <a:cubicBezTo>
                    <a:pt x="22" y="62"/>
                    <a:pt x="22" y="106"/>
                    <a:pt x="21" y="150"/>
                  </a:cubicBezTo>
                  <a:cubicBezTo>
                    <a:pt x="21" y="157"/>
                    <a:pt x="23" y="161"/>
                    <a:pt x="29" y="165"/>
                  </a:cubicBezTo>
                  <a:cubicBezTo>
                    <a:pt x="47" y="180"/>
                    <a:pt x="64" y="195"/>
                    <a:pt x="78" y="213"/>
                  </a:cubicBezTo>
                  <a:cubicBezTo>
                    <a:pt x="86" y="223"/>
                    <a:pt x="92" y="234"/>
                    <a:pt x="97" y="247"/>
                  </a:cubicBezTo>
                  <a:cubicBezTo>
                    <a:pt x="87" y="239"/>
                    <a:pt x="79" y="233"/>
                    <a:pt x="70" y="226"/>
                  </a:cubicBezTo>
                  <a:cubicBezTo>
                    <a:pt x="50" y="211"/>
                    <a:pt x="28" y="198"/>
                    <a:pt x="3" y="190"/>
                  </a:cubicBezTo>
                  <a:cubicBezTo>
                    <a:pt x="1" y="190"/>
                    <a:pt x="0" y="189"/>
                    <a:pt x="0" y="186"/>
                  </a:cubicBezTo>
                  <a:cubicBezTo>
                    <a:pt x="0" y="125"/>
                    <a:pt x="0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3" name="Freeform 8"/>
            <p:cNvSpPr>
              <a:spLocks/>
            </p:cNvSpPr>
            <p:nvPr/>
          </p:nvSpPr>
          <p:spPr bwMode="auto">
            <a:xfrm>
              <a:off x="6838950" y="-1649413"/>
              <a:ext cx="363538" cy="936625"/>
            </a:xfrm>
            <a:custGeom>
              <a:avLst/>
              <a:gdLst>
                <a:gd name="T0" fmla="*/ 96 w 96"/>
                <a:gd name="T1" fmla="*/ 0 h 247"/>
                <a:gd name="T2" fmla="*/ 96 w 96"/>
                <a:gd name="T3" fmla="*/ 19 h 247"/>
                <a:gd name="T4" fmla="*/ 96 w 96"/>
                <a:gd name="T5" fmla="*/ 184 h 247"/>
                <a:gd name="T6" fmla="*/ 91 w 96"/>
                <a:gd name="T7" fmla="*/ 191 h 247"/>
                <a:gd name="T8" fmla="*/ 9 w 96"/>
                <a:gd name="T9" fmla="*/ 239 h 247"/>
                <a:gd name="T10" fmla="*/ 0 w 96"/>
                <a:gd name="T11" fmla="*/ 247 h 247"/>
                <a:gd name="T12" fmla="*/ 7 w 96"/>
                <a:gd name="T13" fmla="*/ 230 h 247"/>
                <a:gd name="T14" fmla="*/ 57 w 96"/>
                <a:gd name="T15" fmla="*/ 174 h 247"/>
                <a:gd name="T16" fmla="*/ 71 w 96"/>
                <a:gd name="T17" fmla="*/ 163 h 247"/>
                <a:gd name="T18" fmla="*/ 75 w 96"/>
                <a:gd name="T19" fmla="*/ 154 h 247"/>
                <a:gd name="T20" fmla="*/ 74 w 96"/>
                <a:gd name="T21" fmla="*/ 18 h 247"/>
                <a:gd name="T22" fmla="*/ 79 w 96"/>
                <a:gd name="T23" fmla="*/ 10 h 247"/>
                <a:gd name="T24" fmla="*/ 96 w 96"/>
                <a:gd name="T25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" h="247">
                  <a:moveTo>
                    <a:pt x="96" y="0"/>
                  </a:moveTo>
                  <a:cubicBezTo>
                    <a:pt x="96" y="7"/>
                    <a:pt x="96" y="13"/>
                    <a:pt x="96" y="19"/>
                  </a:cubicBezTo>
                  <a:cubicBezTo>
                    <a:pt x="96" y="74"/>
                    <a:pt x="96" y="129"/>
                    <a:pt x="96" y="184"/>
                  </a:cubicBezTo>
                  <a:cubicBezTo>
                    <a:pt x="96" y="188"/>
                    <a:pt x="95" y="190"/>
                    <a:pt x="91" y="191"/>
                  </a:cubicBezTo>
                  <a:cubicBezTo>
                    <a:pt x="60" y="201"/>
                    <a:pt x="34" y="219"/>
                    <a:pt x="9" y="239"/>
                  </a:cubicBezTo>
                  <a:cubicBezTo>
                    <a:pt x="6" y="242"/>
                    <a:pt x="3" y="244"/>
                    <a:pt x="0" y="247"/>
                  </a:cubicBezTo>
                  <a:cubicBezTo>
                    <a:pt x="1" y="240"/>
                    <a:pt x="4" y="235"/>
                    <a:pt x="7" y="230"/>
                  </a:cubicBezTo>
                  <a:cubicBezTo>
                    <a:pt x="19" y="208"/>
                    <a:pt x="37" y="190"/>
                    <a:pt x="57" y="174"/>
                  </a:cubicBezTo>
                  <a:cubicBezTo>
                    <a:pt x="61" y="170"/>
                    <a:pt x="66" y="166"/>
                    <a:pt x="71" y="163"/>
                  </a:cubicBezTo>
                  <a:cubicBezTo>
                    <a:pt x="74" y="160"/>
                    <a:pt x="75" y="158"/>
                    <a:pt x="75" y="154"/>
                  </a:cubicBezTo>
                  <a:cubicBezTo>
                    <a:pt x="74" y="109"/>
                    <a:pt x="74" y="63"/>
                    <a:pt x="74" y="18"/>
                  </a:cubicBezTo>
                  <a:cubicBezTo>
                    <a:pt x="74" y="14"/>
                    <a:pt x="75" y="12"/>
                    <a:pt x="79" y="10"/>
                  </a:cubicBezTo>
                  <a:cubicBezTo>
                    <a:pt x="84" y="7"/>
                    <a:pt x="90" y="4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4" name="Freeform 9"/>
            <p:cNvSpPr>
              <a:spLocks/>
            </p:cNvSpPr>
            <p:nvPr/>
          </p:nvSpPr>
          <p:spPr bwMode="auto">
            <a:xfrm>
              <a:off x="6176963" y="-1531938"/>
              <a:ext cx="454025" cy="857250"/>
            </a:xfrm>
            <a:custGeom>
              <a:avLst/>
              <a:gdLst>
                <a:gd name="T0" fmla="*/ 120 w 120"/>
                <a:gd name="T1" fmla="*/ 226 h 226"/>
                <a:gd name="T2" fmla="*/ 20 w 120"/>
                <a:gd name="T3" fmla="*/ 195 h 226"/>
                <a:gd name="T4" fmla="*/ 6 w 120"/>
                <a:gd name="T5" fmla="*/ 193 h 226"/>
                <a:gd name="T6" fmla="*/ 0 w 120"/>
                <a:gd name="T7" fmla="*/ 188 h 226"/>
                <a:gd name="T8" fmla="*/ 0 w 120"/>
                <a:gd name="T9" fmla="*/ 5 h 226"/>
                <a:gd name="T10" fmla="*/ 5 w 120"/>
                <a:gd name="T11" fmla="*/ 2 h 226"/>
                <a:gd name="T12" fmla="*/ 19 w 120"/>
                <a:gd name="T13" fmla="*/ 6 h 226"/>
                <a:gd name="T14" fmla="*/ 20 w 120"/>
                <a:gd name="T15" fmla="*/ 21 h 226"/>
                <a:gd name="T16" fmla="*/ 20 w 120"/>
                <a:gd name="T17" fmla="*/ 163 h 226"/>
                <a:gd name="T18" fmla="*/ 26 w 120"/>
                <a:gd name="T19" fmla="*/ 170 h 226"/>
                <a:gd name="T20" fmla="*/ 114 w 120"/>
                <a:gd name="T21" fmla="*/ 220 h 226"/>
                <a:gd name="T22" fmla="*/ 120 w 120"/>
                <a:gd name="T23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" h="226">
                  <a:moveTo>
                    <a:pt x="120" y="226"/>
                  </a:moveTo>
                  <a:cubicBezTo>
                    <a:pt x="88" y="212"/>
                    <a:pt x="55" y="200"/>
                    <a:pt x="20" y="195"/>
                  </a:cubicBezTo>
                  <a:cubicBezTo>
                    <a:pt x="15" y="194"/>
                    <a:pt x="10" y="194"/>
                    <a:pt x="6" y="193"/>
                  </a:cubicBezTo>
                  <a:cubicBezTo>
                    <a:pt x="2" y="193"/>
                    <a:pt x="0" y="192"/>
                    <a:pt x="0" y="188"/>
                  </a:cubicBezTo>
                  <a:cubicBezTo>
                    <a:pt x="0" y="127"/>
                    <a:pt x="0" y="66"/>
                    <a:pt x="0" y="5"/>
                  </a:cubicBezTo>
                  <a:cubicBezTo>
                    <a:pt x="0" y="2"/>
                    <a:pt x="0" y="0"/>
                    <a:pt x="5" y="2"/>
                  </a:cubicBezTo>
                  <a:cubicBezTo>
                    <a:pt x="10" y="3"/>
                    <a:pt x="16" y="2"/>
                    <a:pt x="19" y="6"/>
                  </a:cubicBezTo>
                  <a:cubicBezTo>
                    <a:pt x="22" y="9"/>
                    <a:pt x="20" y="16"/>
                    <a:pt x="20" y="21"/>
                  </a:cubicBezTo>
                  <a:cubicBezTo>
                    <a:pt x="20" y="68"/>
                    <a:pt x="20" y="116"/>
                    <a:pt x="20" y="163"/>
                  </a:cubicBezTo>
                  <a:cubicBezTo>
                    <a:pt x="20" y="167"/>
                    <a:pt x="21" y="169"/>
                    <a:pt x="26" y="170"/>
                  </a:cubicBezTo>
                  <a:cubicBezTo>
                    <a:pt x="59" y="180"/>
                    <a:pt x="88" y="198"/>
                    <a:pt x="114" y="220"/>
                  </a:cubicBezTo>
                  <a:cubicBezTo>
                    <a:pt x="116" y="222"/>
                    <a:pt x="118" y="224"/>
                    <a:pt x="12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  <p:sp>
          <p:nvSpPr>
            <p:cNvPr id="35" name="Freeform 10"/>
            <p:cNvSpPr>
              <a:spLocks/>
            </p:cNvSpPr>
            <p:nvPr/>
          </p:nvSpPr>
          <p:spPr bwMode="auto">
            <a:xfrm>
              <a:off x="6877050" y="-1531938"/>
              <a:ext cx="454025" cy="857250"/>
            </a:xfrm>
            <a:custGeom>
              <a:avLst/>
              <a:gdLst>
                <a:gd name="T0" fmla="*/ 0 w 120"/>
                <a:gd name="T1" fmla="*/ 226 h 226"/>
                <a:gd name="T2" fmla="*/ 29 w 120"/>
                <a:gd name="T3" fmla="*/ 203 h 226"/>
                <a:gd name="T4" fmla="*/ 96 w 120"/>
                <a:gd name="T5" fmla="*/ 170 h 226"/>
                <a:gd name="T6" fmla="*/ 100 w 120"/>
                <a:gd name="T7" fmla="*/ 163 h 226"/>
                <a:gd name="T8" fmla="*/ 100 w 120"/>
                <a:gd name="T9" fmla="*/ 12 h 226"/>
                <a:gd name="T10" fmla="*/ 106 w 120"/>
                <a:gd name="T11" fmla="*/ 4 h 226"/>
                <a:gd name="T12" fmla="*/ 115 w 120"/>
                <a:gd name="T13" fmla="*/ 2 h 226"/>
                <a:gd name="T14" fmla="*/ 120 w 120"/>
                <a:gd name="T15" fmla="*/ 6 h 226"/>
                <a:gd name="T16" fmla="*/ 120 w 120"/>
                <a:gd name="T17" fmla="*/ 88 h 226"/>
                <a:gd name="T18" fmla="*/ 120 w 120"/>
                <a:gd name="T19" fmla="*/ 187 h 226"/>
                <a:gd name="T20" fmla="*/ 115 w 120"/>
                <a:gd name="T21" fmla="*/ 193 h 226"/>
                <a:gd name="T22" fmla="*/ 15 w 120"/>
                <a:gd name="T23" fmla="*/ 220 h 226"/>
                <a:gd name="T24" fmla="*/ 0 w 120"/>
                <a:gd name="T2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226">
                  <a:moveTo>
                    <a:pt x="0" y="226"/>
                  </a:moveTo>
                  <a:cubicBezTo>
                    <a:pt x="9" y="217"/>
                    <a:pt x="18" y="210"/>
                    <a:pt x="29" y="203"/>
                  </a:cubicBezTo>
                  <a:cubicBezTo>
                    <a:pt x="49" y="188"/>
                    <a:pt x="71" y="176"/>
                    <a:pt x="96" y="170"/>
                  </a:cubicBezTo>
                  <a:cubicBezTo>
                    <a:pt x="100" y="169"/>
                    <a:pt x="100" y="166"/>
                    <a:pt x="100" y="163"/>
                  </a:cubicBezTo>
                  <a:cubicBezTo>
                    <a:pt x="100" y="113"/>
                    <a:pt x="100" y="62"/>
                    <a:pt x="100" y="12"/>
                  </a:cubicBezTo>
                  <a:cubicBezTo>
                    <a:pt x="100" y="7"/>
                    <a:pt x="100" y="4"/>
                    <a:pt x="106" y="4"/>
                  </a:cubicBezTo>
                  <a:cubicBezTo>
                    <a:pt x="109" y="3"/>
                    <a:pt x="112" y="3"/>
                    <a:pt x="115" y="2"/>
                  </a:cubicBezTo>
                  <a:cubicBezTo>
                    <a:pt x="120" y="0"/>
                    <a:pt x="120" y="2"/>
                    <a:pt x="120" y="6"/>
                  </a:cubicBezTo>
                  <a:cubicBezTo>
                    <a:pt x="120" y="33"/>
                    <a:pt x="120" y="61"/>
                    <a:pt x="120" y="88"/>
                  </a:cubicBezTo>
                  <a:cubicBezTo>
                    <a:pt x="120" y="121"/>
                    <a:pt x="120" y="154"/>
                    <a:pt x="120" y="187"/>
                  </a:cubicBezTo>
                  <a:cubicBezTo>
                    <a:pt x="120" y="191"/>
                    <a:pt x="119" y="193"/>
                    <a:pt x="115" y="193"/>
                  </a:cubicBezTo>
                  <a:cubicBezTo>
                    <a:pt x="80" y="196"/>
                    <a:pt x="47" y="207"/>
                    <a:pt x="15" y="220"/>
                  </a:cubicBezTo>
                  <a:cubicBezTo>
                    <a:pt x="10" y="222"/>
                    <a:pt x="5" y="224"/>
                    <a:pt x="0" y="2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794119027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1412</Words>
  <Application>Microsoft Office PowerPoint</Application>
  <PresentationFormat>Presentación en pantalla (16:9)</PresentationFormat>
  <Paragraphs>269</Paragraphs>
  <Slides>45</Slides>
  <Notes>45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5" baseType="lpstr">
      <vt:lpstr>Arial</vt:lpstr>
      <vt:lpstr>Baskerville Old Face</vt:lpstr>
      <vt:lpstr>Roboto Medium</vt:lpstr>
      <vt:lpstr>Roboto</vt:lpstr>
      <vt:lpstr>Abel</vt:lpstr>
      <vt:lpstr>Calibri Light</vt:lpstr>
      <vt:lpstr>Calibri</vt:lpstr>
      <vt:lpstr>Libre Baskerville</vt:lpstr>
      <vt:lpstr>Roboto Light</vt:lpstr>
      <vt:lpstr>Diseño personalizado</vt:lpstr>
      <vt:lpstr>LANGUAGE Free Template</vt:lpstr>
      <vt:lpstr>Contents of This Template</vt:lpstr>
      <vt:lpstr>Methodology</vt:lpstr>
      <vt:lpstr>About Generation of ‘27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Editables</vt:lpstr>
      <vt:lpstr>Editables</vt:lpstr>
      <vt:lpstr>Editables</vt:lpstr>
      <vt:lpstr>https://www.plantillaspower-point.com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Generation of ‘27</dc:title>
  <dc:creator>Sr GRYM</dc:creator>
  <cp:lastModifiedBy>Luis Alvarado</cp:lastModifiedBy>
  <cp:revision>72</cp:revision>
  <dcterms:modified xsi:type="dcterms:W3CDTF">2024-05-22T01:40:25Z</dcterms:modified>
</cp:coreProperties>
</file>